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446" r:id="rId2"/>
    <p:sldId id="447" r:id="rId3"/>
    <p:sldId id="448" r:id="rId4"/>
    <p:sldId id="449" r:id="rId5"/>
    <p:sldId id="450" r:id="rId6"/>
    <p:sldId id="510" r:id="rId7"/>
    <p:sldId id="452" r:id="rId8"/>
    <p:sldId id="453" r:id="rId9"/>
    <p:sldId id="454" r:id="rId10"/>
    <p:sldId id="511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463" r:id="rId19"/>
    <p:sldId id="464" r:id="rId20"/>
    <p:sldId id="465" r:id="rId21"/>
    <p:sldId id="466" r:id="rId22"/>
    <p:sldId id="467" r:id="rId23"/>
    <p:sldId id="468" r:id="rId24"/>
    <p:sldId id="469" r:id="rId25"/>
    <p:sldId id="470" r:id="rId26"/>
    <p:sldId id="471" r:id="rId27"/>
    <p:sldId id="47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AFD"/>
    <a:srgbClr val="3FC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424"/>
    <p:restoredTop sz="94310" autoAdjust="0"/>
  </p:normalViewPr>
  <p:slideViewPr>
    <p:cSldViewPr snapToGrid="0" snapToObjects="1">
      <p:cViewPr>
        <p:scale>
          <a:sx n="90" d="100"/>
          <a:sy n="90" d="100"/>
        </p:scale>
        <p:origin x="392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EC85D-D286-2A43-BC49-7C50FFEA81A7}" type="datetimeFigureOut">
              <a:rPr lang="en-US" smtClean="0"/>
              <a:t>12/8/15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7A0FD-DBCB-CC42-8043-15A1F59E3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3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0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2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5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2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6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0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0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4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5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4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5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1.png"/><Relationship Id="rId3" Type="http://schemas.openxmlformats.org/officeDocument/2006/relationships/image" Target="../media/image5.jpg"/><Relationship Id="rId4" Type="http://schemas.openxmlformats.org/officeDocument/2006/relationships/image" Target="../media/image132.png"/><Relationship Id="rId5" Type="http://schemas.openxmlformats.org/officeDocument/2006/relationships/image" Target="../media/image133.png"/><Relationship Id="rId6" Type="http://schemas.openxmlformats.org/officeDocument/2006/relationships/image" Target="../media/image134.png"/><Relationship Id="rId7" Type="http://schemas.openxmlformats.org/officeDocument/2006/relationships/image" Target="../media/image135.png"/><Relationship Id="rId8" Type="http://schemas.openxmlformats.org/officeDocument/2006/relationships/image" Target="../media/image136.png"/><Relationship Id="rId9" Type="http://schemas.openxmlformats.org/officeDocument/2006/relationships/image" Target="../media/image137.png"/><Relationship Id="rId10" Type="http://schemas.openxmlformats.org/officeDocument/2006/relationships/image" Target="../media/image138.png"/><Relationship Id="rId11" Type="http://schemas.openxmlformats.org/officeDocument/2006/relationships/image" Target="../media/image139.png"/><Relationship Id="rId12" Type="http://schemas.openxmlformats.org/officeDocument/2006/relationships/image" Target="../media/image140.png"/><Relationship Id="rId13" Type="http://schemas.openxmlformats.org/officeDocument/2006/relationships/image" Target="../media/image141.png"/><Relationship Id="rId14" Type="http://schemas.openxmlformats.org/officeDocument/2006/relationships/image" Target="../media/image142.png"/><Relationship Id="rId15" Type="http://schemas.openxmlformats.org/officeDocument/2006/relationships/image" Target="../media/image143.png"/><Relationship Id="rId16" Type="http://schemas.openxmlformats.org/officeDocument/2006/relationships/image" Target="../media/image144.png"/><Relationship Id="rId17" Type="http://schemas.openxmlformats.org/officeDocument/2006/relationships/image" Target="../media/image145.png"/><Relationship Id="rId18" Type="http://schemas.openxmlformats.org/officeDocument/2006/relationships/image" Target="../media/image146.png"/><Relationship Id="rId19" Type="http://schemas.openxmlformats.org/officeDocument/2006/relationships/image" Target="../media/image147.png"/><Relationship Id="rId30" Type="http://schemas.openxmlformats.org/officeDocument/2006/relationships/image" Target="../media/image158.png"/><Relationship Id="rId31" Type="http://schemas.openxmlformats.org/officeDocument/2006/relationships/image" Target="../media/image159.png"/><Relationship Id="rId32" Type="http://schemas.openxmlformats.org/officeDocument/2006/relationships/image" Target="../media/image160.png"/><Relationship Id="rId33" Type="http://schemas.openxmlformats.org/officeDocument/2006/relationships/image" Target="../media/image161.png"/><Relationship Id="rId34" Type="http://schemas.openxmlformats.org/officeDocument/2006/relationships/image" Target="../media/image162.png"/><Relationship Id="rId35" Type="http://schemas.openxmlformats.org/officeDocument/2006/relationships/image" Target="../media/image163.png"/><Relationship Id="rId36" Type="http://schemas.openxmlformats.org/officeDocument/2006/relationships/image" Target="../media/image164.png"/><Relationship Id="rId37" Type="http://schemas.openxmlformats.org/officeDocument/2006/relationships/image" Target="../media/image165.png"/><Relationship Id="rId38" Type="http://schemas.openxmlformats.org/officeDocument/2006/relationships/image" Target="../media/image166.png"/><Relationship Id="rId39" Type="http://schemas.openxmlformats.org/officeDocument/2006/relationships/image" Target="../media/image167.png"/><Relationship Id="rId50" Type="http://schemas.openxmlformats.org/officeDocument/2006/relationships/image" Target="../media/image178.png"/><Relationship Id="rId51" Type="http://schemas.openxmlformats.org/officeDocument/2006/relationships/image" Target="../media/image179.png"/><Relationship Id="rId52" Type="http://schemas.openxmlformats.org/officeDocument/2006/relationships/image" Target="../media/image180.png"/><Relationship Id="rId53" Type="http://schemas.openxmlformats.org/officeDocument/2006/relationships/image" Target="../media/image181.png"/><Relationship Id="rId54" Type="http://schemas.openxmlformats.org/officeDocument/2006/relationships/image" Target="../media/image182.png"/><Relationship Id="rId55" Type="http://schemas.openxmlformats.org/officeDocument/2006/relationships/image" Target="../media/image183.png"/><Relationship Id="rId56" Type="http://schemas.openxmlformats.org/officeDocument/2006/relationships/image" Target="../media/image184.png"/><Relationship Id="rId57" Type="http://schemas.openxmlformats.org/officeDocument/2006/relationships/image" Target="../media/image185.png"/><Relationship Id="rId58" Type="http://schemas.openxmlformats.org/officeDocument/2006/relationships/image" Target="../media/image186.png"/><Relationship Id="rId59" Type="http://schemas.openxmlformats.org/officeDocument/2006/relationships/image" Target="../media/image187.png"/><Relationship Id="rId70" Type="http://schemas.openxmlformats.org/officeDocument/2006/relationships/image" Target="../media/image198.png"/><Relationship Id="rId71" Type="http://schemas.openxmlformats.org/officeDocument/2006/relationships/image" Target="../media/image199.png"/><Relationship Id="rId72" Type="http://schemas.openxmlformats.org/officeDocument/2006/relationships/image" Target="../media/image200.png"/><Relationship Id="rId73" Type="http://schemas.openxmlformats.org/officeDocument/2006/relationships/image" Target="../media/image201.png"/><Relationship Id="rId74" Type="http://schemas.openxmlformats.org/officeDocument/2006/relationships/image" Target="../media/image202.png"/><Relationship Id="rId75" Type="http://schemas.openxmlformats.org/officeDocument/2006/relationships/image" Target="../media/image203.png"/><Relationship Id="rId76" Type="http://schemas.openxmlformats.org/officeDocument/2006/relationships/image" Target="../media/image204.png"/><Relationship Id="rId77" Type="http://schemas.openxmlformats.org/officeDocument/2006/relationships/image" Target="../media/image205.png"/><Relationship Id="rId78" Type="http://schemas.openxmlformats.org/officeDocument/2006/relationships/image" Target="../media/image206.png"/><Relationship Id="rId79" Type="http://schemas.openxmlformats.org/officeDocument/2006/relationships/image" Target="../media/image207.png"/><Relationship Id="rId90" Type="http://schemas.openxmlformats.org/officeDocument/2006/relationships/image" Target="../media/image218.png"/><Relationship Id="rId91" Type="http://schemas.openxmlformats.org/officeDocument/2006/relationships/image" Target="../media/image219.png"/><Relationship Id="rId92" Type="http://schemas.openxmlformats.org/officeDocument/2006/relationships/image" Target="../media/image220.png"/><Relationship Id="rId93" Type="http://schemas.openxmlformats.org/officeDocument/2006/relationships/image" Target="../media/image221.png"/><Relationship Id="rId94" Type="http://schemas.openxmlformats.org/officeDocument/2006/relationships/image" Target="../media/image222.png"/><Relationship Id="rId95" Type="http://schemas.openxmlformats.org/officeDocument/2006/relationships/image" Target="../media/image223.png"/><Relationship Id="rId96" Type="http://schemas.openxmlformats.org/officeDocument/2006/relationships/image" Target="../media/image224.png"/><Relationship Id="rId97" Type="http://schemas.openxmlformats.org/officeDocument/2006/relationships/image" Target="../media/image225.png"/><Relationship Id="rId20" Type="http://schemas.openxmlformats.org/officeDocument/2006/relationships/image" Target="../media/image148.png"/><Relationship Id="rId21" Type="http://schemas.openxmlformats.org/officeDocument/2006/relationships/image" Target="../media/image149.png"/><Relationship Id="rId22" Type="http://schemas.openxmlformats.org/officeDocument/2006/relationships/image" Target="../media/image150.png"/><Relationship Id="rId23" Type="http://schemas.openxmlformats.org/officeDocument/2006/relationships/image" Target="../media/image151.png"/><Relationship Id="rId24" Type="http://schemas.openxmlformats.org/officeDocument/2006/relationships/image" Target="../media/image152.png"/><Relationship Id="rId25" Type="http://schemas.openxmlformats.org/officeDocument/2006/relationships/image" Target="../media/image153.png"/><Relationship Id="rId26" Type="http://schemas.openxmlformats.org/officeDocument/2006/relationships/image" Target="../media/image154.png"/><Relationship Id="rId27" Type="http://schemas.openxmlformats.org/officeDocument/2006/relationships/image" Target="../media/image155.png"/><Relationship Id="rId28" Type="http://schemas.openxmlformats.org/officeDocument/2006/relationships/image" Target="../media/image156.png"/><Relationship Id="rId29" Type="http://schemas.openxmlformats.org/officeDocument/2006/relationships/image" Target="../media/image157.png"/><Relationship Id="rId40" Type="http://schemas.openxmlformats.org/officeDocument/2006/relationships/image" Target="../media/image168.png"/><Relationship Id="rId41" Type="http://schemas.openxmlformats.org/officeDocument/2006/relationships/image" Target="../media/image169.png"/><Relationship Id="rId42" Type="http://schemas.openxmlformats.org/officeDocument/2006/relationships/image" Target="../media/image170.png"/><Relationship Id="rId43" Type="http://schemas.openxmlformats.org/officeDocument/2006/relationships/image" Target="../media/image171.png"/><Relationship Id="rId44" Type="http://schemas.openxmlformats.org/officeDocument/2006/relationships/image" Target="../media/image172.png"/><Relationship Id="rId45" Type="http://schemas.openxmlformats.org/officeDocument/2006/relationships/image" Target="../media/image173.png"/><Relationship Id="rId46" Type="http://schemas.openxmlformats.org/officeDocument/2006/relationships/image" Target="../media/image174.png"/><Relationship Id="rId47" Type="http://schemas.openxmlformats.org/officeDocument/2006/relationships/image" Target="../media/image175.png"/><Relationship Id="rId48" Type="http://schemas.openxmlformats.org/officeDocument/2006/relationships/image" Target="../media/image176.png"/><Relationship Id="rId49" Type="http://schemas.openxmlformats.org/officeDocument/2006/relationships/image" Target="../media/image177.png"/><Relationship Id="rId60" Type="http://schemas.openxmlformats.org/officeDocument/2006/relationships/image" Target="../media/image188.png"/><Relationship Id="rId61" Type="http://schemas.openxmlformats.org/officeDocument/2006/relationships/image" Target="../media/image189.png"/><Relationship Id="rId62" Type="http://schemas.openxmlformats.org/officeDocument/2006/relationships/image" Target="../media/image190.png"/><Relationship Id="rId63" Type="http://schemas.openxmlformats.org/officeDocument/2006/relationships/image" Target="../media/image191.png"/><Relationship Id="rId64" Type="http://schemas.openxmlformats.org/officeDocument/2006/relationships/image" Target="../media/image192.png"/><Relationship Id="rId65" Type="http://schemas.openxmlformats.org/officeDocument/2006/relationships/image" Target="../media/image193.png"/><Relationship Id="rId66" Type="http://schemas.openxmlformats.org/officeDocument/2006/relationships/image" Target="../media/image194.png"/><Relationship Id="rId67" Type="http://schemas.openxmlformats.org/officeDocument/2006/relationships/image" Target="../media/image195.png"/><Relationship Id="rId68" Type="http://schemas.openxmlformats.org/officeDocument/2006/relationships/image" Target="../media/image196.png"/><Relationship Id="rId69" Type="http://schemas.openxmlformats.org/officeDocument/2006/relationships/image" Target="../media/image197.png"/><Relationship Id="rId80" Type="http://schemas.openxmlformats.org/officeDocument/2006/relationships/image" Target="../media/image208.png"/><Relationship Id="rId81" Type="http://schemas.openxmlformats.org/officeDocument/2006/relationships/image" Target="../media/image209.png"/><Relationship Id="rId82" Type="http://schemas.openxmlformats.org/officeDocument/2006/relationships/image" Target="../media/image210.png"/><Relationship Id="rId83" Type="http://schemas.openxmlformats.org/officeDocument/2006/relationships/image" Target="../media/image211.png"/><Relationship Id="rId84" Type="http://schemas.openxmlformats.org/officeDocument/2006/relationships/image" Target="../media/image212.png"/><Relationship Id="rId85" Type="http://schemas.openxmlformats.org/officeDocument/2006/relationships/image" Target="../media/image213.png"/><Relationship Id="rId86" Type="http://schemas.openxmlformats.org/officeDocument/2006/relationships/image" Target="../media/image214.png"/><Relationship Id="rId87" Type="http://schemas.openxmlformats.org/officeDocument/2006/relationships/image" Target="../media/image215.png"/><Relationship Id="rId88" Type="http://schemas.openxmlformats.org/officeDocument/2006/relationships/image" Target="../media/image216.png"/><Relationship Id="rId89" Type="http://schemas.openxmlformats.org/officeDocument/2006/relationships/image" Target="../media/image2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2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8.png"/><Relationship Id="rId3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9.png"/><Relationship Id="rId14" Type="http://schemas.openxmlformats.org/officeDocument/2006/relationships/image" Target="../media/image240.png"/><Relationship Id="rId15" Type="http://schemas.openxmlformats.org/officeDocument/2006/relationships/image" Target="../media/image241.png"/><Relationship Id="rId16" Type="http://schemas.openxmlformats.org/officeDocument/2006/relationships/image" Target="../media/image242.png"/><Relationship Id="rId17" Type="http://schemas.openxmlformats.org/officeDocument/2006/relationships/image" Target="../media/image243.png"/><Relationship Id="rId18" Type="http://schemas.openxmlformats.org/officeDocument/2006/relationships/image" Target="../media/image244.png"/><Relationship Id="rId19" Type="http://schemas.openxmlformats.org/officeDocument/2006/relationships/image" Target="../media/image245.png"/><Relationship Id="rId63" Type="http://schemas.openxmlformats.org/officeDocument/2006/relationships/image" Target="../media/image289.png"/><Relationship Id="rId50" Type="http://schemas.openxmlformats.org/officeDocument/2006/relationships/image" Target="../media/image276.png"/><Relationship Id="rId51" Type="http://schemas.openxmlformats.org/officeDocument/2006/relationships/image" Target="../media/image277.png"/><Relationship Id="rId52" Type="http://schemas.openxmlformats.org/officeDocument/2006/relationships/image" Target="../media/image278.png"/><Relationship Id="rId53" Type="http://schemas.openxmlformats.org/officeDocument/2006/relationships/image" Target="../media/image279.png"/><Relationship Id="rId54" Type="http://schemas.openxmlformats.org/officeDocument/2006/relationships/image" Target="../media/image280.png"/><Relationship Id="rId55" Type="http://schemas.openxmlformats.org/officeDocument/2006/relationships/image" Target="../media/image281.png"/><Relationship Id="rId56" Type="http://schemas.openxmlformats.org/officeDocument/2006/relationships/image" Target="../media/image282.png"/><Relationship Id="rId57" Type="http://schemas.openxmlformats.org/officeDocument/2006/relationships/image" Target="../media/image283.png"/><Relationship Id="rId58" Type="http://schemas.openxmlformats.org/officeDocument/2006/relationships/image" Target="../media/image284.png"/><Relationship Id="rId59" Type="http://schemas.openxmlformats.org/officeDocument/2006/relationships/image" Target="../media/image285.png"/><Relationship Id="rId40" Type="http://schemas.openxmlformats.org/officeDocument/2006/relationships/image" Target="../media/image266.png"/><Relationship Id="rId41" Type="http://schemas.openxmlformats.org/officeDocument/2006/relationships/image" Target="../media/image267.png"/><Relationship Id="rId42" Type="http://schemas.openxmlformats.org/officeDocument/2006/relationships/image" Target="../media/image268.png"/><Relationship Id="rId43" Type="http://schemas.openxmlformats.org/officeDocument/2006/relationships/image" Target="../media/image269.png"/><Relationship Id="rId44" Type="http://schemas.openxmlformats.org/officeDocument/2006/relationships/image" Target="../media/image270.png"/><Relationship Id="rId45" Type="http://schemas.openxmlformats.org/officeDocument/2006/relationships/image" Target="../media/image271.png"/><Relationship Id="rId46" Type="http://schemas.openxmlformats.org/officeDocument/2006/relationships/image" Target="../media/image272.png"/><Relationship Id="rId47" Type="http://schemas.openxmlformats.org/officeDocument/2006/relationships/image" Target="../media/image273.png"/><Relationship Id="rId48" Type="http://schemas.openxmlformats.org/officeDocument/2006/relationships/image" Target="../media/image274.png"/><Relationship Id="rId49" Type="http://schemas.openxmlformats.org/officeDocument/2006/relationships/image" Target="../media/image27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9.png"/><Relationship Id="rId3" Type="http://schemas.openxmlformats.org/officeDocument/2006/relationships/image" Target="../media/image5.jpg"/><Relationship Id="rId4" Type="http://schemas.openxmlformats.org/officeDocument/2006/relationships/image" Target="../media/image230.png"/><Relationship Id="rId5" Type="http://schemas.openxmlformats.org/officeDocument/2006/relationships/image" Target="../media/image231.png"/><Relationship Id="rId6" Type="http://schemas.openxmlformats.org/officeDocument/2006/relationships/image" Target="../media/image232.png"/><Relationship Id="rId7" Type="http://schemas.openxmlformats.org/officeDocument/2006/relationships/image" Target="../media/image233.png"/><Relationship Id="rId8" Type="http://schemas.openxmlformats.org/officeDocument/2006/relationships/image" Target="../media/image234.png"/><Relationship Id="rId9" Type="http://schemas.openxmlformats.org/officeDocument/2006/relationships/image" Target="../media/image235.png"/><Relationship Id="rId30" Type="http://schemas.openxmlformats.org/officeDocument/2006/relationships/image" Target="../media/image256.png"/><Relationship Id="rId31" Type="http://schemas.openxmlformats.org/officeDocument/2006/relationships/image" Target="../media/image257.png"/><Relationship Id="rId32" Type="http://schemas.openxmlformats.org/officeDocument/2006/relationships/image" Target="../media/image258.png"/><Relationship Id="rId33" Type="http://schemas.openxmlformats.org/officeDocument/2006/relationships/image" Target="../media/image259.png"/><Relationship Id="rId34" Type="http://schemas.openxmlformats.org/officeDocument/2006/relationships/image" Target="../media/image260.png"/><Relationship Id="rId35" Type="http://schemas.openxmlformats.org/officeDocument/2006/relationships/image" Target="../media/image261.png"/><Relationship Id="rId36" Type="http://schemas.openxmlformats.org/officeDocument/2006/relationships/image" Target="../media/image262.png"/><Relationship Id="rId37" Type="http://schemas.openxmlformats.org/officeDocument/2006/relationships/image" Target="../media/image263.png"/><Relationship Id="rId38" Type="http://schemas.openxmlformats.org/officeDocument/2006/relationships/image" Target="../media/image264.png"/><Relationship Id="rId39" Type="http://schemas.openxmlformats.org/officeDocument/2006/relationships/image" Target="../media/image265.png"/><Relationship Id="rId20" Type="http://schemas.openxmlformats.org/officeDocument/2006/relationships/image" Target="../media/image246.png"/><Relationship Id="rId21" Type="http://schemas.openxmlformats.org/officeDocument/2006/relationships/image" Target="../media/image247.png"/><Relationship Id="rId22" Type="http://schemas.openxmlformats.org/officeDocument/2006/relationships/image" Target="../media/image248.png"/><Relationship Id="rId23" Type="http://schemas.openxmlformats.org/officeDocument/2006/relationships/image" Target="../media/image249.png"/><Relationship Id="rId24" Type="http://schemas.openxmlformats.org/officeDocument/2006/relationships/image" Target="../media/image250.png"/><Relationship Id="rId25" Type="http://schemas.openxmlformats.org/officeDocument/2006/relationships/image" Target="../media/image251.png"/><Relationship Id="rId26" Type="http://schemas.openxmlformats.org/officeDocument/2006/relationships/image" Target="../media/image252.png"/><Relationship Id="rId27" Type="http://schemas.openxmlformats.org/officeDocument/2006/relationships/image" Target="../media/image253.png"/><Relationship Id="rId28" Type="http://schemas.openxmlformats.org/officeDocument/2006/relationships/image" Target="../media/image254.png"/><Relationship Id="rId29" Type="http://schemas.openxmlformats.org/officeDocument/2006/relationships/image" Target="../media/image255.png"/><Relationship Id="rId60" Type="http://schemas.openxmlformats.org/officeDocument/2006/relationships/image" Target="../media/image286.png"/><Relationship Id="rId61" Type="http://schemas.openxmlformats.org/officeDocument/2006/relationships/image" Target="../media/image287.png"/><Relationship Id="rId62" Type="http://schemas.openxmlformats.org/officeDocument/2006/relationships/image" Target="../media/image288.png"/><Relationship Id="rId10" Type="http://schemas.openxmlformats.org/officeDocument/2006/relationships/image" Target="../media/image236.png"/><Relationship Id="rId11" Type="http://schemas.openxmlformats.org/officeDocument/2006/relationships/image" Target="../media/image237.png"/><Relationship Id="rId12" Type="http://schemas.openxmlformats.org/officeDocument/2006/relationships/image" Target="../media/image2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0.png"/><Relationship Id="rId3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1.png"/><Relationship Id="rId3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293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29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29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299.png"/><Relationship Id="rId5" Type="http://schemas.openxmlformats.org/officeDocument/2006/relationships/image" Target="../media/image30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302.png"/><Relationship Id="rId5" Type="http://schemas.openxmlformats.org/officeDocument/2006/relationships/image" Target="../media/image30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30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7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8.png"/><Relationship Id="rId3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9.png"/><Relationship Id="rId3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0.png"/><Relationship Id="rId3" Type="http://schemas.openxmlformats.org/officeDocument/2006/relationships/image" Target="../media/image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1.png"/><Relationship Id="rId3" Type="http://schemas.openxmlformats.org/officeDocument/2006/relationships/image" Target="../media/image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4.png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g"/><Relationship Id="rId20" Type="http://schemas.openxmlformats.org/officeDocument/2006/relationships/image" Target="../media/image24.jpg"/><Relationship Id="rId10" Type="http://schemas.openxmlformats.org/officeDocument/2006/relationships/image" Target="../media/image14.jpg"/><Relationship Id="rId11" Type="http://schemas.openxmlformats.org/officeDocument/2006/relationships/image" Target="../media/image15.jp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jpg"/><Relationship Id="rId15" Type="http://schemas.openxmlformats.org/officeDocument/2006/relationships/image" Target="../media/image19.jpg"/><Relationship Id="rId16" Type="http://schemas.openxmlformats.org/officeDocument/2006/relationships/image" Target="../media/image20.jpg"/><Relationship Id="rId17" Type="http://schemas.openxmlformats.org/officeDocument/2006/relationships/image" Target="../media/image21.jpg"/><Relationship Id="rId18" Type="http://schemas.openxmlformats.org/officeDocument/2006/relationships/image" Target="../media/image22.jpg"/><Relationship Id="rId19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8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01" Type="http://schemas.openxmlformats.org/officeDocument/2006/relationships/image" Target="../media/image128.png"/><Relationship Id="rId102" Type="http://schemas.openxmlformats.org/officeDocument/2006/relationships/image" Target="../media/image129.png"/><Relationship Id="rId103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5.jp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4" Type="http://schemas.openxmlformats.org/officeDocument/2006/relationships/image" Target="../media/image41.png"/><Relationship Id="rId15" Type="http://schemas.openxmlformats.org/officeDocument/2006/relationships/image" Target="../media/image42.png"/><Relationship Id="rId16" Type="http://schemas.openxmlformats.org/officeDocument/2006/relationships/image" Target="../media/image43.png"/><Relationship Id="rId17" Type="http://schemas.openxmlformats.org/officeDocument/2006/relationships/image" Target="../media/image44.png"/><Relationship Id="rId18" Type="http://schemas.openxmlformats.org/officeDocument/2006/relationships/image" Target="../media/image45.png"/><Relationship Id="rId19" Type="http://schemas.openxmlformats.org/officeDocument/2006/relationships/image" Target="../media/image46.png"/><Relationship Id="rId30" Type="http://schemas.openxmlformats.org/officeDocument/2006/relationships/image" Target="../media/image57.png"/><Relationship Id="rId31" Type="http://schemas.openxmlformats.org/officeDocument/2006/relationships/image" Target="../media/image58.png"/><Relationship Id="rId32" Type="http://schemas.openxmlformats.org/officeDocument/2006/relationships/image" Target="../media/image59.png"/><Relationship Id="rId33" Type="http://schemas.openxmlformats.org/officeDocument/2006/relationships/image" Target="../media/image60.png"/><Relationship Id="rId34" Type="http://schemas.openxmlformats.org/officeDocument/2006/relationships/image" Target="../media/image61.png"/><Relationship Id="rId35" Type="http://schemas.openxmlformats.org/officeDocument/2006/relationships/image" Target="../media/image62.png"/><Relationship Id="rId36" Type="http://schemas.openxmlformats.org/officeDocument/2006/relationships/image" Target="../media/image63.png"/><Relationship Id="rId37" Type="http://schemas.openxmlformats.org/officeDocument/2006/relationships/image" Target="../media/image64.png"/><Relationship Id="rId38" Type="http://schemas.openxmlformats.org/officeDocument/2006/relationships/image" Target="../media/image65.png"/><Relationship Id="rId39" Type="http://schemas.openxmlformats.org/officeDocument/2006/relationships/image" Target="../media/image66.png"/><Relationship Id="rId50" Type="http://schemas.openxmlformats.org/officeDocument/2006/relationships/image" Target="../media/image77.png"/><Relationship Id="rId51" Type="http://schemas.openxmlformats.org/officeDocument/2006/relationships/image" Target="../media/image78.png"/><Relationship Id="rId52" Type="http://schemas.openxmlformats.org/officeDocument/2006/relationships/image" Target="../media/image79.png"/><Relationship Id="rId53" Type="http://schemas.openxmlformats.org/officeDocument/2006/relationships/image" Target="../media/image80.png"/><Relationship Id="rId54" Type="http://schemas.openxmlformats.org/officeDocument/2006/relationships/image" Target="../media/image81.png"/><Relationship Id="rId55" Type="http://schemas.openxmlformats.org/officeDocument/2006/relationships/image" Target="../media/image82.png"/><Relationship Id="rId56" Type="http://schemas.openxmlformats.org/officeDocument/2006/relationships/image" Target="../media/image83.png"/><Relationship Id="rId57" Type="http://schemas.openxmlformats.org/officeDocument/2006/relationships/image" Target="../media/image84.png"/><Relationship Id="rId58" Type="http://schemas.openxmlformats.org/officeDocument/2006/relationships/image" Target="../media/image85.png"/><Relationship Id="rId59" Type="http://schemas.openxmlformats.org/officeDocument/2006/relationships/image" Target="../media/image86.png"/><Relationship Id="rId70" Type="http://schemas.openxmlformats.org/officeDocument/2006/relationships/image" Target="../media/image97.png"/><Relationship Id="rId71" Type="http://schemas.openxmlformats.org/officeDocument/2006/relationships/image" Target="../media/image98.png"/><Relationship Id="rId72" Type="http://schemas.openxmlformats.org/officeDocument/2006/relationships/image" Target="../media/image99.png"/><Relationship Id="rId73" Type="http://schemas.openxmlformats.org/officeDocument/2006/relationships/image" Target="../media/image100.png"/><Relationship Id="rId74" Type="http://schemas.openxmlformats.org/officeDocument/2006/relationships/image" Target="../media/image101.png"/><Relationship Id="rId75" Type="http://schemas.openxmlformats.org/officeDocument/2006/relationships/image" Target="../media/image102.png"/><Relationship Id="rId76" Type="http://schemas.openxmlformats.org/officeDocument/2006/relationships/image" Target="../media/image103.png"/><Relationship Id="rId77" Type="http://schemas.openxmlformats.org/officeDocument/2006/relationships/image" Target="../media/image104.png"/><Relationship Id="rId78" Type="http://schemas.openxmlformats.org/officeDocument/2006/relationships/image" Target="../media/image105.png"/><Relationship Id="rId79" Type="http://schemas.openxmlformats.org/officeDocument/2006/relationships/image" Target="../media/image106.png"/><Relationship Id="rId90" Type="http://schemas.openxmlformats.org/officeDocument/2006/relationships/image" Target="../media/image117.png"/><Relationship Id="rId91" Type="http://schemas.openxmlformats.org/officeDocument/2006/relationships/image" Target="../media/image118.png"/><Relationship Id="rId92" Type="http://schemas.openxmlformats.org/officeDocument/2006/relationships/image" Target="../media/image119.png"/><Relationship Id="rId93" Type="http://schemas.openxmlformats.org/officeDocument/2006/relationships/image" Target="../media/image120.png"/><Relationship Id="rId94" Type="http://schemas.openxmlformats.org/officeDocument/2006/relationships/image" Target="../media/image121.png"/><Relationship Id="rId95" Type="http://schemas.openxmlformats.org/officeDocument/2006/relationships/image" Target="../media/image122.png"/><Relationship Id="rId96" Type="http://schemas.openxmlformats.org/officeDocument/2006/relationships/image" Target="../media/image123.png"/><Relationship Id="rId97" Type="http://schemas.openxmlformats.org/officeDocument/2006/relationships/image" Target="../media/image124.png"/><Relationship Id="rId98" Type="http://schemas.openxmlformats.org/officeDocument/2006/relationships/image" Target="../media/image125.png"/><Relationship Id="rId99" Type="http://schemas.openxmlformats.org/officeDocument/2006/relationships/image" Target="../media/image126.png"/><Relationship Id="rId20" Type="http://schemas.openxmlformats.org/officeDocument/2006/relationships/image" Target="../media/image47.png"/><Relationship Id="rId21" Type="http://schemas.openxmlformats.org/officeDocument/2006/relationships/image" Target="../media/image48.png"/><Relationship Id="rId22" Type="http://schemas.openxmlformats.org/officeDocument/2006/relationships/image" Target="../media/image49.png"/><Relationship Id="rId23" Type="http://schemas.openxmlformats.org/officeDocument/2006/relationships/image" Target="../media/image50.png"/><Relationship Id="rId24" Type="http://schemas.openxmlformats.org/officeDocument/2006/relationships/image" Target="../media/image51.png"/><Relationship Id="rId25" Type="http://schemas.openxmlformats.org/officeDocument/2006/relationships/image" Target="../media/image52.png"/><Relationship Id="rId26" Type="http://schemas.openxmlformats.org/officeDocument/2006/relationships/image" Target="../media/image53.png"/><Relationship Id="rId27" Type="http://schemas.openxmlformats.org/officeDocument/2006/relationships/image" Target="../media/image54.png"/><Relationship Id="rId28" Type="http://schemas.openxmlformats.org/officeDocument/2006/relationships/image" Target="../media/image55.png"/><Relationship Id="rId29" Type="http://schemas.openxmlformats.org/officeDocument/2006/relationships/image" Target="../media/image56.png"/><Relationship Id="rId40" Type="http://schemas.openxmlformats.org/officeDocument/2006/relationships/image" Target="../media/image67.png"/><Relationship Id="rId41" Type="http://schemas.openxmlformats.org/officeDocument/2006/relationships/image" Target="../media/image68.png"/><Relationship Id="rId42" Type="http://schemas.openxmlformats.org/officeDocument/2006/relationships/image" Target="../media/image69.png"/><Relationship Id="rId43" Type="http://schemas.openxmlformats.org/officeDocument/2006/relationships/image" Target="../media/image70.png"/><Relationship Id="rId44" Type="http://schemas.openxmlformats.org/officeDocument/2006/relationships/image" Target="../media/image71.png"/><Relationship Id="rId45" Type="http://schemas.openxmlformats.org/officeDocument/2006/relationships/image" Target="../media/image72.png"/><Relationship Id="rId46" Type="http://schemas.openxmlformats.org/officeDocument/2006/relationships/image" Target="../media/image73.png"/><Relationship Id="rId47" Type="http://schemas.openxmlformats.org/officeDocument/2006/relationships/image" Target="../media/image74.png"/><Relationship Id="rId48" Type="http://schemas.openxmlformats.org/officeDocument/2006/relationships/image" Target="../media/image75.png"/><Relationship Id="rId49" Type="http://schemas.openxmlformats.org/officeDocument/2006/relationships/image" Target="../media/image76.png"/><Relationship Id="rId60" Type="http://schemas.openxmlformats.org/officeDocument/2006/relationships/image" Target="../media/image87.png"/><Relationship Id="rId61" Type="http://schemas.openxmlformats.org/officeDocument/2006/relationships/image" Target="../media/image88.png"/><Relationship Id="rId62" Type="http://schemas.openxmlformats.org/officeDocument/2006/relationships/image" Target="../media/image89.png"/><Relationship Id="rId63" Type="http://schemas.openxmlformats.org/officeDocument/2006/relationships/image" Target="../media/image90.png"/><Relationship Id="rId64" Type="http://schemas.openxmlformats.org/officeDocument/2006/relationships/image" Target="../media/image91.png"/><Relationship Id="rId65" Type="http://schemas.openxmlformats.org/officeDocument/2006/relationships/image" Target="../media/image92.png"/><Relationship Id="rId66" Type="http://schemas.openxmlformats.org/officeDocument/2006/relationships/image" Target="../media/image93.png"/><Relationship Id="rId67" Type="http://schemas.openxmlformats.org/officeDocument/2006/relationships/image" Target="../media/image94.png"/><Relationship Id="rId68" Type="http://schemas.openxmlformats.org/officeDocument/2006/relationships/image" Target="../media/image95.png"/><Relationship Id="rId69" Type="http://schemas.openxmlformats.org/officeDocument/2006/relationships/image" Target="../media/image96.png"/><Relationship Id="rId100" Type="http://schemas.openxmlformats.org/officeDocument/2006/relationships/image" Target="../media/image127.png"/><Relationship Id="rId80" Type="http://schemas.openxmlformats.org/officeDocument/2006/relationships/image" Target="../media/image107.png"/><Relationship Id="rId81" Type="http://schemas.openxmlformats.org/officeDocument/2006/relationships/image" Target="../media/image108.png"/><Relationship Id="rId82" Type="http://schemas.openxmlformats.org/officeDocument/2006/relationships/image" Target="../media/image109.png"/><Relationship Id="rId83" Type="http://schemas.openxmlformats.org/officeDocument/2006/relationships/image" Target="../media/image110.png"/><Relationship Id="rId84" Type="http://schemas.openxmlformats.org/officeDocument/2006/relationships/image" Target="../media/image111.png"/><Relationship Id="rId85" Type="http://schemas.openxmlformats.org/officeDocument/2006/relationships/image" Target="../media/image112.png"/><Relationship Id="rId86" Type="http://schemas.openxmlformats.org/officeDocument/2006/relationships/image" Target="../media/image113.png"/><Relationship Id="rId87" Type="http://schemas.openxmlformats.org/officeDocument/2006/relationships/image" Target="../media/image114.png"/><Relationship Id="rId88" Type="http://schemas.openxmlformats.org/officeDocument/2006/relationships/image" Target="../media/image115.png"/><Relationship Id="rId89" Type="http://schemas.openxmlformats.org/officeDocument/2006/relationships/image" Target="../media/image1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049" y="2447812"/>
            <a:ext cx="81015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Processing of NMR-Metabolomics Data</a:t>
            </a:r>
          </a:p>
          <a:p>
            <a:pPr algn="ctr"/>
            <a:endParaRPr lang="en-US" sz="3000" b="1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/>
              <a:t>N. Rama Krishna, Ph.D., Director</a:t>
            </a:r>
          </a:p>
          <a:p>
            <a:pPr algn="ctr"/>
            <a:r>
              <a:rPr lang="en-US" sz="2800" b="1" dirty="0"/>
              <a:t>Central Alabama High-Field NMR Facility</a:t>
            </a:r>
          </a:p>
          <a:p>
            <a:pPr algn="ctr"/>
            <a:endParaRPr lang="en-US" sz="3000" dirty="0">
              <a:solidFill>
                <a:srgbClr val="0000CC"/>
              </a:solidFill>
            </a:endParaRPr>
          </a:p>
          <a:p>
            <a:pPr algn="ctr"/>
            <a:endParaRPr lang="en-US" sz="3000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48312" y="314579"/>
            <a:ext cx="3046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UAB Metabolomics Workshop</a:t>
            </a:r>
          </a:p>
          <a:p>
            <a:pPr algn="ctr"/>
            <a:r>
              <a:rPr lang="en-US" b="1" dirty="0"/>
              <a:t>December 2, 2015</a:t>
            </a:r>
          </a:p>
        </p:txBody>
      </p:sp>
      <p:pic>
        <p:nvPicPr>
          <p:cNvPr id="4" name="Picture 3" descr="TMPL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911" y="5021709"/>
            <a:ext cx="2622090" cy="1836291"/>
          </a:xfrm>
          <a:prstGeom prst="rect">
            <a:avLst/>
          </a:prstGeom>
        </p:spPr>
      </p:pic>
      <p:pic>
        <p:nvPicPr>
          <p:cNvPr id="5" name="Picture 4" descr="Screen Shot 2015-06-14 at 11.32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77"/>
            <a:ext cx="3723886" cy="1460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6" y="5638800"/>
            <a:ext cx="2624936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0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6413" y="1159809"/>
            <a:ext cx="6051176" cy="122213"/>
          </a:xfrm>
          <a:prstGeom prst="rect">
            <a:avLst/>
          </a:prstGeom>
          <a:solidFill>
            <a:srgbClr val="085295"/>
          </a:solidFill>
        </p:spPr>
        <p:txBody>
          <a:bodyPr vert="horz" wrap="square" lIns="0" tIns="0" rIns="0" bIns="0" rtlCol="0">
            <a:spAutoFit/>
          </a:bodyPr>
          <a:lstStyle/>
          <a:p>
            <a:pPr marL="86990"/>
            <a:r>
              <a:rPr sz="794" i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794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Internatio</a:t>
            </a:r>
            <a:r>
              <a:rPr sz="794" i="1" spc="-7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79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6413" y="1361515"/>
            <a:ext cx="6051176" cy="50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40028" y="5343189"/>
            <a:ext cx="435180" cy="176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0910" y="1926967"/>
            <a:ext cx="1664074" cy="112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49"/>
            <a:r>
              <a:rPr sz="728" spc="-3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72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728" spc="14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728" spc="3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728" dirty="0">
                <a:solidFill>
                  <a:prstClr val="black"/>
                </a:solidFill>
                <a:latin typeface="Arial"/>
                <a:cs typeface="Arial"/>
              </a:rPr>
              <a:t>OV</a:t>
            </a:r>
            <a:r>
              <a:rPr sz="728" spc="-7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728" spc="-3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728" spc="-14" dirty="0">
                <a:solidFill>
                  <a:prstClr val="black"/>
                </a:solidFill>
                <a:latin typeface="Arial"/>
                <a:cs typeface="Arial"/>
              </a:rPr>
              <a:t>_</a:t>
            </a:r>
            <a:r>
              <a:rPr sz="728" spc="-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728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728" spc="-3" dirty="0">
                <a:solidFill>
                  <a:prstClr val="black"/>
                </a:solidFill>
                <a:latin typeface="Arial"/>
                <a:cs typeface="Arial"/>
              </a:rPr>
              <a:t>EC</a:t>
            </a:r>
            <a:r>
              <a:rPr sz="728" spc="17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728" spc="3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728" spc="-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728" spc="-14" dirty="0">
                <a:solidFill>
                  <a:prstClr val="black"/>
                </a:solidFill>
                <a:latin typeface="Arial"/>
                <a:cs typeface="Arial"/>
              </a:rPr>
              <a:t>_</a:t>
            </a:r>
            <a:r>
              <a:rPr sz="728" spc="7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728" spc="-3" dirty="0">
                <a:solidFill>
                  <a:prstClr val="black"/>
                </a:solidFill>
                <a:latin typeface="Arial"/>
                <a:cs typeface="Arial"/>
              </a:rPr>
              <a:t>VE</a:t>
            </a:r>
            <a:r>
              <a:rPr sz="728" spc="3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728" spc="-14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728" spc="-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728" spc="-23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728" spc="-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728" spc="3" dirty="0">
                <a:solidFill>
                  <a:prstClr val="black"/>
                </a:solidFill>
                <a:latin typeface="Arial"/>
                <a:cs typeface="Arial"/>
              </a:rPr>
              <a:t>D.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14755" y="1918563"/>
            <a:ext cx="183637" cy="112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28" spc="3" dirty="0">
                <a:solidFill>
                  <a:prstClr val="black"/>
                </a:solidFill>
                <a:latin typeface="Arial"/>
                <a:cs typeface="Arial"/>
              </a:rPr>
              <a:t>QC.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88576" y="1912171"/>
            <a:ext cx="88498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67"/>
              </a:lnSpc>
            </a:pPr>
            <a:r>
              <a:rPr sz="728" spc="5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728" spc="-3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728" spc="-7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728" spc="-14" dirty="0">
                <a:solidFill>
                  <a:prstClr val="black"/>
                </a:solidFill>
                <a:latin typeface="Arial"/>
                <a:cs typeface="Arial"/>
              </a:rPr>
              <a:t>12</a:t>
            </a:r>
            <a:r>
              <a:rPr sz="728" spc="-7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728" spc="-14" dirty="0">
                <a:solidFill>
                  <a:prstClr val="black"/>
                </a:solidFill>
                <a:latin typeface="Arial"/>
                <a:cs typeface="Arial"/>
              </a:rPr>
              <a:t>04</a:t>
            </a:r>
            <a:r>
              <a:rPr sz="728" spc="-7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728" spc="-14" dirty="0">
                <a:solidFill>
                  <a:prstClr val="black"/>
                </a:solidFill>
                <a:latin typeface="Arial"/>
                <a:cs typeface="Arial"/>
              </a:rPr>
              <a:t>20</a:t>
            </a:r>
            <a:r>
              <a:rPr sz="728" spc="-7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728" spc="-14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sz="728" spc="-7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728" spc="-3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sz="728" spc="14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51561" y="5420847"/>
            <a:ext cx="5534306" cy="271462"/>
          </a:xfrm>
          <a:custGeom>
            <a:avLst/>
            <a:gdLst/>
            <a:ahLst/>
            <a:cxnLst/>
            <a:rect l="l" t="t" r="r" b="b"/>
            <a:pathLst>
              <a:path w="8362950" h="410209">
                <a:moveTo>
                  <a:pt x="0" y="0"/>
                </a:moveTo>
                <a:lnTo>
                  <a:pt x="0" y="409955"/>
                </a:lnTo>
                <a:lnTo>
                  <a:pt x="8362950" y="409955"/>
                </a:lnTo>
                <a:lnTo>
                  <a:pt x="836295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26497" y="5420846"/>
            <a:ext cx="2117912" cy="0"/>
          </a:xfrm>
          <a:custGeom>
            <a:avLst/>
            <a:gdLst/>
            <a:ahLst/>
            <a:cxnLst/>
            <a:rect l="l" t="t" r="r" b="b"/>
            <a:pathLst>
              <a:path w="3200400">
                <a:moveTo>
                  <a:pt x="3200400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3512" y="5420846"/>
            <a:ext cx="201706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304800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08586" y="5420846"/>
            <a:ext cx="1462368" cy="0"/>
          </a:xfrm>
          <a:custGeom>
            <a:avLst/>
            <a:gdLst/>
            <a:ahLst/>
            <a:cxnLst/>
            <a:rect l="l" t="t" r="r" b="b"/>
            <a:pathLst>
              <a:path w="2209800">
                <a:moveTo>
                  <a:pt x="2209800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51958" y="1905112"/>
            <a:ext cx="355507" cy="3787028"/>
          </a:xfrm>
          <a:custGeom>
            <a:avLst/>
            <a:gdLst/>
            <a:ahLst/>
            <a:cxnLst/>
            <a:rect l="l" t="t" r="r" b="b"/>
            <a:pathLst>
              <a:path w="537210" h="5722620">
                <a:moveTo>
                  <a:pt x="0" y="0"/>
                </a:moveTo>
                <a:lnTo>
                  <a:pt x="0" y="5722620"/>
                </a:lnTo>
                <a:lnTo>
                  <a:pt x="537210" y="5722620"/>
                </a:lnTo>
                <a:lnTo>
                  <a:pt x="5372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875862" y="1905113"/>
            <a:ext cx="0" cy="3515986"/>
          </a:xfrm>
          <a:custGeom>
            <a:avLst/>
            <a:gdLst/>
            <a:ahLst/>
            <a:cxnLst/>
            <a:rect l="l" t="t" r="r" b="b"/>
            <a:pathLst>
              <a:path h="5313045">
                <a:moveTo>
                  <a:pt x="0" y="0"/>
                </a:moveTo>
                <a:lnTo>
                  <a:pt x="0" y="531266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22088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972515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20421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070847" y="5420846"/>
            <a:ext cx="0" cy="42022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24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118248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168675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216579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267006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317432" y="5420846"/>
            <a:ext cx="0" cy="52948"/>
          </a:xfrm>
          <a:custGeom>
            <a:avLst/>
            <a:gdLst/>
            <a:ahLst/>
            <a:cxnLst/>
            <a:rect l="l" t="t" r="r" b="b"/>
            <a:pathLst>
              <a:path h="80009">
                <a:moveTo>
                  <a:pt x="0" y="0"/>
                </a:moveTo>
                <a:lnTo>
                  <a:pt x="0" y="800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55576" y="5470603"/>
            <a:ext cx="119763" cy="112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28" dirty="0">
                <a:solidFill>
                  <a:prstClr val="black"/>
                </a:solidFill>
                <a:latin typeface="Arial"/>
                <a:cs typeface="Arial"/>
              </a:rPr>
              <a:t>10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64833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415764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463165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513591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561496" y="5420846"/>
            <a:ext cx="0" cy="42022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24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611922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659323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709750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760176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808082" y="5420846"/>
            <a:ext cx="0" cy="52948"/>
          </a:xfrm>
          <a:custGeom>
            <a:avLst/>
            <a:gdLst/>
            <a:ahLst/>
            <a:cxnLst/>
            <a:rect l="l" t="t" r="r" b="b"/>
            <a:pathLst>
              <a:path h="80009">
                <a:moveTo>
                  <a:pt x="0" y="0"/>
                </a:moveTo>
                <a:lnTo>
                  <a:pt x="0" y="800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771438" y="5470603"/>
            <a:ext cx="68496" cy="112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28" dirty="0">
                <a:solidFill>
                  <a:prstClr val="black"/>
                </a:solidFill>
                <a:latin typeface="Arial"/>
                <a:cs typeface="Arial"/>
              </a:rPr>
              <a:t>9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858508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905909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956841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004241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054668" y="5420846"/>
            <a:ext cx="0" cy="42022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24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102573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152999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200400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250826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301253" y="5420846"/>
            <a:ext cx="0" cy="52948"/>
          </a:xfrm>
          <a:custGeom>
            <a:avLst/>
            <a:gdLst/>
            <a:ahLst/>
            <a:cxnLst/>
            <a:rect l="l" t="t" r="r" b="b"/>
            <a:pathLst>
              <a:path h="80009">
                <a:moveTo>
                  <a:pt x="0" y="0"/>
                </a:moveTo>
                <a:lnTo>
                  <a:pt x="0" y="800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265115" y="5470603"/>
            <a:ext cx="68496" cy="112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28" dirty="0">
                <a:solidFill>
                  <a:prstClr val="black"/>
                </a:solidFill>
                <a:latin typeface="Arial"/>
                <a:cs typeface="Arial"/>
              </a:rPr>
              <a:t>8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349158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399584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446986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497916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545317" y="5420846"/>
            <a:ext cx="0" cy="42022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24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595743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643649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694076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744502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791902" y="5420846"/>
            <a:ext cx="0" cy="52948"/>
          </a:xfrm>
          <a:custGeom>
            <a:avLst/>
            <a:gdLst/>
            <a:ahLst/>
            <a:cxnLst/>
            <a:rect l="l" t="t" r="r" b="b"/>
            <a:pathLst>
              <a:path h="80009">
                <a:moveTo>
                  <a:pt x="0" y="0"/>
                </a:moveTo>
                <a:lnTo>
                  <a:pt x="0" y="800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755764" y="5470603"/>
            <a:ext cx="68496" cy="112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28" dirty="0">
                <a:solidFill>
                  <a:prstClr val="black"/>
                </a:solidFill>
                <a:latin typeface="Arial"/>
                <a:cs typeface="Arial"/>
              </a:rPr>
              <a:t>7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842328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890234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940661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988061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038992" y="5420846"/>
            <a:ext cx="0" cy="42022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24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086393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136819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187246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235151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285578" y="5420846"/>
            <a:ext cx="0" cy="52948"/>
          </a:xfrm>
          <a:custGeom>
            <a:avLst/>
            <a:gdLst/>
            <a:ahLst/>
            <a:cxnLst/>
            <a:rect l="l" t="t" r="r" b="b"/>
            <a:pathLst>
              <a:path h="80009">
                <a:moveTo>
                  <a:pt x="0" y="0"/>
                </a:moveTo>
                <a:lnTo>
                  <a:pt x="0" y="800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332978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383404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431311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481737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529137" y="5420846"/>
            <a:ext cx="0" cy="42022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24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580068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627469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677896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728322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776227" y="5420846"/>
            <a:ext cx="0" cy="52948"/>
          </a:xfrm>
          <a:custGeom>
            <a:avLst/>
            <a:gdLst/>
            <a:ahLst/>
            <a:cxnLst/>
            <a:rect l="l" t="t" r="r" b="b"/>
            <a:pathLst>
              <a:path h="80009">
                <a:moveTo>
                  <a:pt x="0" y="0"/>
                </a:moveTo>
                <a:lnTo>
                  <a:pt x="0" y="800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4826653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874054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4924481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4972386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5022813" y="5420846"/>
            <a:ext cx="0" cy="42022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24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5070213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5121143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5171570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5218972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5269398" y="5420846"/>
            <a:ext cx="0" cy="52948"/>
          </a:xfrm>
          <a:custGeom>
            <a:avLst/>
            <a:gdLst/>
            <a:ahLst/>
            <a:cxnLst/>
            <a:rect l="l" t="t" r="r" b="b"/>
            <a:pathLst>
              <a:path h="80009">
                <a:moveTo>
                  <a:pt x="0" y="0"/>
                </a:moveTo>
                <a:lnTo>
                  <a:pt x="0" y="800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5317303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5367729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5415131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5465557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5513462" y="5420846"/>
            <a:ext cx="0" cy="42022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24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5563889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5614316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5662220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5712646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5760047" y="5420846"/>
            <a:ext cx="0" cy="52948"/>
          </a:xfrm>
          <a:custGeom>
            <a:avLst/>
            <a:gdLst/>
            <a:ahLst/>
            <a:cxnLst/>
            <a:rect l="l" t="t" r="r" b="b"/>
            <a:pathLst>
              <a:path h="80009">
                <a:moveTo>
                  <a:pt x="0" y="0"/>
                </a:moveTo>
                <a:lnTo>
                  <a:pt x="0" y="800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5810474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5858378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5908805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5956207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6006633" y="5420846"/>
            <a:ext cx="0" cy="42022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24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6054539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6104965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6155391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6203296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6253722" y="5420846"/>
            <a:ext cx="0" cy="52948"/>
          </a:xfrm>
          <a:custGeom>
            <a:avLst/>
            <a:gdLst/>
            <a:ahLst/>
            <a:cxnLst/>
            <a:rect l="l" t="t" r="r" b="b"/>
            <a:pathLst>
              <a:path h="80009">
                <a:moveTo>
                  <a:pt x="0" y="0"/>
                </a:moveTo>
                <a:lnTo>
                  <a:pt x="0" y="800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6301123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6351550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6399455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6449882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6497283" y="5420846"/>
            <a:ext cx="0" cy="42022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24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6547709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6598136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6646041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6696467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6744372" y="5420846"/>
            <a:ext cx="0" cy="52948"/>
          </a:xfrm>
          <a:custGeom>
            <a:avLst/>
            <a:gdLst/>
            <a:ahLst/>
            <a:cxnLst/>
            <a:rect l="l" t="t" r="r" b="b"/>
            <a:pathLst>
              <a:path h="80009">
                <a:moveTo>
                  <a:pt x="0" y="0"/>
                </a:moveTo>
                <a:lnTo>
                  <a:pt x="0" y="800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6794798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6842199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6892625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6940532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6990958" y="5420846"/>
            <a:ext cx="0" cy="42022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24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7038359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7088786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7139212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7187116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7237543" y="5420846"/>
            <a:ext cx="0" cy="52948"/>
          </a:xfrm>
          <a:custGeom>
            <a:avLst/>
            <a:gdLst/>
            <a:ahLst/>
            <a:cxnLst/>
            <a:rect l="l" t="t" r="r" b="b"/>
            <a:pathLst>
              <a:path h="80009">
                <a:moveTo>
                  <a:pt x="0" y="0"/>
                </a:moveTo>
                <a:lnTo>
                  <a:pt x="0" y="800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7285448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7335875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7383276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7433702" y="5420846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4237840" y="5470604"/>
            <a:ext cx="880782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331">
              <a:lnSpc>
                <a:spcPts val="867"/>
              </a:lnSpc>
              <a:tabLst>
                <a:tab pos="509755" algn="l"/>
              </a:tabLst>
            </a:pPr>
            <a:r>
              <a:rPr sz="728" dirty="0">
                <a:solidFill>
                  <a:prstClr val="black"/>
                </a:solidFill>
                <a:latin typeface="Arial"/>
                <a:cs typeface="Arial"/>
              </a:rPr>
              <a:t>6	5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  <a:p>
            <a:pPr marL="8405">
              <a:lnSpc>
                <a:spcPts val="867"/>
              </a:lnSpc>
            </a:pPr>
            <a:r>
              <a:rPr sz="728" dirty="0">
                <a:solidFill>
                  <a:prstClr val="black"/>
                </a:solidFill>
                <a:latin typeface="Arial"/>
                <a:cs typeface="Arial"/>
              </a:rPr>
              <a:t>Chemical Shift (ppm)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5233259" y="5470603"/>
            <a:ext cx="68496" cy="112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28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5723909" y="5470603"/>
            <a:ext cx="68496" cy="112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28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6217079" y="5470603"/>
            <a:ext cx="68496" cy="112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28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6707729" y="5470603"/>
            <a:ext cx="68496" cy="112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28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7200900" y="5470603"/>
            <a:ext cx="68496" cy="112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28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681218" y="5220992"/>
            <a:ext cx="176493" cy="112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28" dirty="0">
                <a:solidFill>
                  <a:prstClr val="black"/>
                </a:solidFill>
                <a:latin typeface="Arial"/>
                <a:cs typeface="Arial"/>
              </a:rPr>
              <a:t>-0.5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1734167" y="4354666"/>
            <a:ext cx="68496" cy="112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28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697859" y="3488339"/>
            <a:ext cx="145397" cy="112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28" dirty="0">
                <a:solidFill>
                  <a:prstClr val="black"/>
                </a:solidFill>
                <a:latin typeface="Arial"/>
                <a:cs typeface="Arial"/>
              </a:rPr>
              <a:t>0.5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1697859" y="2622012"/>
            <a:ext cx="145397" cy="112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28" dirty="0">
                <a:solidFill>
                  <a:prstClr val="black"/>
                </a:solidFill>
                <a:latin typeface="Arial"/>
                <a:cs typeface="Arial"/>
              </a:rPr>
              <a:t>1.0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556837" y="3219100"/>
            <a:ext cx="112018" cy="85598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8405"/>
            <a:r>
              <a:rPr sz="728" dirty="0">
                <a:solidFill>
                  <a:prstClr val="black"/>
                </a:solidFill>
                <a:latin typeface="Arial"/>
                <a:cs typeface="Arial"/>
              </a:rPr>
              <a:t>Normalized Intensity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6926413" y="5146021"/>
            <a:ext cx="513089" cy="185318"/>
          </a:xfrm>
          <a:custGeom>
            <a:avLst/>
            <a:gdLst/>
            <a:ahLst/>
            <a:cxnLst/>
            <a:rect l="l" t="t" r="r" b="b"/>
            <a:pathLst>
              <a:path w="775334" h="280034">
                <a:moveTo>
                  <a:pt x="774953" y="279654"/>
                </a:moveTo>
                <a:lnTo>
                  <a:pt x="771144" y="279654"/>
                </a:lnTo>
                <a:lnTo>
                  <a:pt x="758443" y="279654"/>
                </a:lnTo>
                <a:lnTo>
                  <a:pt x="745743" y="279653"/>
                </a:lnTo>
                <a:lnTo>
                  <a:pt x="733044" y="279654"/>
                </a:lnTo>
                <a:lnTo>
                  <a:pt x="720344" y="279653"/>
                </a:lnTo>
                <a:lnTo>
                  <a:pt x="707644" y="279654"/>
                </a:lnTo>
                <a:lnTo>
                  <a:pt x="694944" y="279654"/>
                </a:lnTo>
                <a:lnTo>
                  <a:pt x="682243" y="279654"/>
                </a:lnTo>
                <a:lnTo>
                  <a:pt x="669544" y="279654"/>
                </a:lnTo>
                <a:lnTo>
                  <a:pt x="500125" y="279654"/>
                </a:lnTo>
                <a:lnTo>
                  <a:pt x="487425" y="279654"/>
                </a:lnTo>
                <a:lnTo>
                  <a:pt x="474725" y="279654"/>
                </a:lnTo>
                <a:lnTo>
                  <a:pt x="474725" y="266700"/>
                </a:lnTo>
                <a:lnTo>
                  <a:pt x="470153" y="271272"/>
                </a:lnTo>
                <a:lnTo>
                  <a:pt x="470153" y="0"/>
                </a:lnTo>
                <a:lnTo>
                  <a:pt x="466344" y="262890"/>
                </a:lnTo>
                <a:lnTo>
                  <a:pt x="466344" y="266700"/>
                </a:lnTo>
                <a:lnTo>
                  <a:pt x="461772" y="279654"/>
                </a:lnTo>
                <a:lnTo>
                  <a:pt x="457200" y="279654"/>
                </a:lnTo>
                <a:lnTo>
                  <a:pt x="444499" y="279653"/>
                </a:lnTo>
                <a:lnTo>
                  <a:pt x="431799" y="279654"/>
                </a:lnTo>
                <a:lnTo>
                  <a:pt x="419099" y="279653"/>
                </a:lnTo>
                <a:lnTo>
                  <a:pt x="406399" y="279653"/>
                </a:lnTo>
                <a:lnTo>
                  <a:pt x="393699" y="279653"/>
                </a:lnTo>
                <a:lnTo>
                  <a:pt x="381000" y="279654"/>
                </a:lnTo>
                <a:lnTo>
                  <a:pt x="368300" y="279654"/>
                </a:lnTo>
                <a:lnTo>
                  <a:pt x="355600" y="279654"/>
                </a:lnTo>
                <a:lnTo>
                  <a:pt x="342900" y="279654"/>
                </a:lnTo>
                <a:lnTo>
                  <a:pt x="330199" y="279653"/>
                </a:lnTo>
                <a:lnTo>
                  <a:pt x="317499" y="279653"/>
                </a:lnTo>
                <a:lnTo>
                  <a:pt x="304800" y="279654"/>
                </a:lnTo>
                <a:lnTo>
                  <a:pt x="292100" y="279654"/>
                </a:lnTo>
                <a:lnTo>
                  <a:pt x="279400" y="279654"/>
                </a:lnTo>
                <a:lnTo>
                  <a:pt x="266700" y="279654"/>
                </a:lnTo>
                <a:lnTo>
                  <a:pt x="258318" y="279654"/>
                </a:lnTo>
                <a:lnTo>
                  <a:pt x="249936" y="279654"/>
                </a:lnTo>
                <a:lnTo>
                  <a:pt x="237236" y="279653"/>
                </a:lnTo>
                <a:lnTo>
                  <a:pt x="224535" y="279654"/>
                </a:lnTo>
                <a:lnTo>
                  <a:pt x="211835" y="279654"/>
                </a:lnTo>
                <a:lnTo>
                  <a:pt x="199135" y="279653"/>
                </a:lnTo>
                <a:lnTo>
                  <a:pt x="186435" y="279654"/>
                </a:lnTo>
                <a:lnTo>
                  <a:pt x="80264" y="279654"/>
                </a:lnTo>
                <a:lnTo>
                  <a:pt x="67564" y="279653"/>
                </a:lnTo>
                <a:lnTo>
                  <a:pt x="54864" y="279654"/>
                </a:lnTo>
                <a:lnTo>
                  <a:pt x="42164" y="279654"/>
                </a:lnTo>
                <a:lnTo>
                  <a:pt x="29464" y="279654"/>
                </a:lnTo>
                <a:lnTo>
                  <a:pt x="16764" y="275082"/>
                </a:lnTo>
                <a:lnTo>
                  <a:pt x="12953" y="262890"/>
                </a:lnTo>
                <a:lnTo>
                  <a:pt x="12953" y="275082"/>
                </a:lnTo>
                <a:lnTo>
                  <a:pt x="8381" y="271272"/>
                </a:lnTo>
                <a:lnTo>
                  <a:pt x="4572" y="266700"/>
                </a:lnTo>
                <a:lnTo>
                  <a:pt x="4572" y="271272"/>
                </a:lnTo>
                <a:lnTo>
                  <a:pt x="0" y="27508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6581494" y="5288728"/>
            <a:ext cx="345001" cy="42443"/>
          </a:xfrm>
          <a:custGeom>
            <a:avLst/>
            <a:gdLst/>
            <a:ahLst/>
            <a:cxnLst/>
            <a:rect l="l" t="t" r="r" b="b"/>
            <a:pathLst>
              <a:path w="521334" h="64134">
                <a:moveTo>
                  <a:pt x="521207" y="59436"/>
                </a:moveTo>
                <a:lnTo>
                  <a:pt x="516635" y="47244"/>
                </a:lnTo>
                <a:lnTo>
                  <a:pt x="516635" y="55625"/>
                </a:lnTo>
                <a:lnTo>
                  <a:pt x="512825" y="64008"/>
                </a:lnTo>
                <a:lnTo>
                  <a:pt x="440435" y="64008"/>
                </a:lnTo>
                <a:lnTo>
                  <a:pt x="440435" y="59436"/>
                </a:lnTo>
                <a:lnTo>
                  <a:pt x="436625" y="64008"/>
                </a:lnTo>
                <a:lnTo>
                  <a:pt x="423926" y="64008"/>
                </a:lnTo>
                <a:lnTo>
                  <a:pt x="411226" y="64008"/>
                </a:lnTo>
                <a:lnTo>
                  <a:pt x="398525" y="64008"/>
                </a:lnTo>
                <a:lnTo>
                  <a:pt x="385825" y="64008"/>
                </a:lnTo>
                <a:lnTo>
                  <a:pt x="381000" y="59436"/>
                </a:lnTo>
                <a:lnTo>
                  <a:pt x="377189" y="64008"/>
                </a:lnTo>
                <a:lnTo>
                  <a:pt x="372618" y="59436"/>
                </a:lnTo>
                <a:lnTo>
                  <a:pt x="368807" y="64008"/>
                </a:lnTo>
                <a:lnTo>
                  <a:pt x="364235" y="59436"/>
                </a:lnTo>
                <a:lnTo>
                  <a:pt x="355853" y="59436"/>
                </a:lnTo>
                <a:lnTo>
                  <a:pt x="352044" y="55625"/>
                </a:lnTo>
                <a:lnTo>
                  <a:pt x="347472" y="55625"/>
                </a:lnTo>
                <a:lnTo>
                  <a:pt x="347472" y="51053"/>
                </a:lnTo>
                <a:lnTo>
                  <a:pt x="347472" y="55625"/>
                </a:lnTo>
                <a:lnTo>
                  <a:pt x="342900" y="51053"/>
                </a:lnTo>
                <a:lnTo>
                  <a:pt x="339089" y="51053"/>
                </a:lnTo>
                <a:lnTo>
                  <a:pt x="339089" y="55625"/>
                </a:lnTo>
                <a:lnTo>
                  <a:pt x="334518" y="51053"/>
                </a:lnTo>
                <a:lnTo>
                  <a:pt x="326135" y="51053"/>
                </a:lnTo>
                <a:lnTo>
                  <a:pt x="326135" y="55625"/>
                </a:lnTo>
                <a:lnTo>
                  <a:pt x="317753" y="55625"/>
                </a:lnTo>
                <a:lnTo>
                  <a:pt x="317753" y="59436"/>
                </a:lnTo>
                <a:lnTo>
                  <a:pt x="313944" y="55625"/>
                </a:lnTo>
                <a:lnTo>
                  <a:pt x="309372" y="55625"/>
                </a:lnTo>
                <a:lnTo>
                  <a:pt x="304800" y="51053"/>
                </a:lnTo>
                <a:lnTo>
                  <a:pt x="304800" y="55625"/>
                </a:lnTo>
                <a:lnTo>
                  <a:pt x="300989" y="59436"/>
                </a:lnTo>
                <a:lnTo>
                  <a:pt x="296418" y="55625"/>
                </a:lnTo>
                <a:lnTo>
                  <a:pt x="296418" y="59436"/>
                </a:lnTo>
                <a:lnTo>
                  <a:pt x="288035" y="59436"/>
                </a:lnTo>
                <a:lnTo>
                  <a:pt x="284225" y="55625"/>
                </a:lnTo>
                <a:lnTo>
                  <a:pt x="279653" y="59436"/>
                </a:lnTo>
                <a:lnTo>
                  <a:pt x="275081" y="55625"/>
                </a:lnTo>
                <a:lnTo>
                  <a:pt x="271272" y="59436"/>
                </a:lnTo>
                <a:lnTo>
                  <a:pt x="271272" y="55625"/>
                </a:lnTo>
                <a:lnTo>
                  <a:pt x="266700" y="59436"/>
                </a:lnTo>
                <a:lnTo>
                  <a:pt x="258318" y="59436"/>
                </a:lnTo>
                <a:lnTo>
                  <a:pt x="254507" y="59436"/>
                </a:lnTo>
                <a:lnTo>
                  <a:pt x="249935" y="64008"/>
                </a:lnTo>
                <a:lnTo>
                  <a:pt x="249935" y="59436"/>
                </a:lnTo>
                <a:lnTo>
                  <a:pt x="246125" y="64008"/>
                </a:lnTo>
                <a:lnTo>
                  <a:pt x="241553" y="59436"/>
                </a:lnTo>
                <a:lnTo>
                  <a:pt x="241553" y="64008"/>
                </a:lnTo>
                <a:lnTo>
                  <a:pt x="236981" y="59436"/>
                </a:lnTo>
                <a:lnTo>
                  <a:pt x="233172" y="64008"/>
                </a:lnTo>
                <a:lnTo>
                  <a:pt x="228600" y="64008"/>
                </a:lnTo>
                <a:lnTo>
                  <a:pt x="224789" y="59436"/>
                </a:lnTo>
                <a:lnTo>
                  <a:pt x="216407" y="59436"/>
                </a:lnTo>
                <a:lnTo>
                  <a:pt x="216407" y="64008"/>
                </a:lnTo>
                <a:lnTo>
                  <a:pt x="211835" y="59436"/>
                </a:lnTo>
                <a:lnTo>
                  <a:pt x="203453" y="59436"/>
                </a:lnTo>
                <a:lnTo>
                  <a:pt x="203453" y="51053"/>
                </a:lnTo>
                <a:lnTo>
                  <a:pt x="198881" y="59436"/>
                </a:lnTo>
                <a:lnTo>
                  <a:pt x="198881" y="51053"/>
                </a:lnTo>
                <a:lnTo>
                  <a:pt x="195072" y="51053"/>
                </a:lnTo>
                <a:lnTo>
                  <a:pt x="195072" y="59436"/>
                </a:lnTo>
                <a:lnTo>
                  <a:pt x="182118" y="59436"/>
                </a:lnTo>
                <a:lnTo>
                  <a:pt x="182118" y="47244"/>
                </a:lnTo>
                <a:lnTo>
                  <a:pt x="178307" y="59436"/>
                </a:lnTo>
                <a:lnTo>
                  <a:pt x="178307" y="55625"/>
                </a:lnTo>
                <a:lnTo>
                  <a:pt x="173735" y="47244"/>
                </a:lnTo>
                <a:lnTo>
                  <a:pt x="173735" y="55625"/>
                </a:lnTo>
                <a:lnTo>
                  <a:pt x="169163" y="59436"/>
                </a:lnTo>
                <a:lnTo>
                  <a:pt x="165353" y="64008"/>
                </a:lnTo>
                <a:lnTo>
                  <a:pt x="156972" y="55625"/>
                </a:lnTo>
                <a:lnTo>
                  <a:pt x="152400" y="34290"/>
                </a:lnTo>
                <a:lnTo>
                  <a:pt x="148589" y="55625"/>
                </a:lnTo>
                <a:lnTo>
                  <a:pt x="148589" y="29718"/>
                </a:lnTo>
                <a:lnTo>
                  <a:pt x="144018" y="47244"/>
                </a:lnTo>
                <a:lnTo>
                  <a:pt x="140207" y="55625"/>
                </a:lnTo>
                <a:lnTo>
                  <a:pt x="140207" y="51053"/>
                </a:lnTo>
                <a:lnTo>
                  <a:pt x="135635" y="55625"/>
                </a:lnTo>
                <a:lnTo>
                  <a:pt x="131063" y="55625"/>
                </a:lnTo>
                <a:lnTo>
                  <a:pt x="127253" y="59436"/>
                </a:lnTo>
                <a:lnTo>
                  <a:pt x="122681" y="55625"/>
                </a:lnTo>
                <a:lnTo>
                  <a:pt x="118872" y="59436"/>
                </a:lnTo>
                <a:lnTo>
                  <a:pt x="114300" y="51053"/>
                </a:lnTo>
                <a:lnTo>
                  <a:pt x="114300" y="17525"/>
                </a:lnTo>
                <a:lnTo>
                  <a:pt x="110489" y="51053"/>
                </a:lnTo>
                <a:lnTo>
                  <a:pt x="105918" y="38100"/>
                </a:lnTo>
                <a:lnTo>
                  <a:pt x="105918" y="12953"/>
                </a:lnTo>
                <a:lnTo>
                  <a:pt x="102107" y="51053"/>
                </a:lnTo>
                <a:lnTo>
                  <a:pt x="102107" y="47244"/>
                </a:lnTo>
                <a:lnTo>
                  <a:pt x="97535" y="51053"/>
                </a:lnTo>
                <a:lnTo>
                  <a:pt x="97535" y="55625"/>
                </a:lnTo>
                <a:lnTo>
                  <a:pt x="92963" y="51053"/>
                </a:lnTo>
                <a:lnTo>
                  <a:pt x="89153" y="55625"/>
                </a:lnTo>
                <a:lnTo>
                  <a:pt x="89153" y="8382"/>
                </a:lnTo>
                <a:lnTo>
                  <a:pt x="84581" y="17525"/>
                </a:lnTo>
                <a:lnTo>
                  <a:pt x="84581" y="55625"/>
                </a:lnTo>
                <a:lnTo>
                  <a:pt x="80772" y="51053"/>
                </a:lnTo>
                <a:lnTo>
                  <a:pt x="80772" y="0"/>
                </a:lnTo>
                <a:lnTo>
                  <a:pt x="80772" y="29718"/>
                </a:lnTo>
                <a:lnTo>
                  <a:pt x="76200" y="55625"/>
                </a:lnTo>
                <a:lnTo>
                  <a:pt x="72389" y="38100"/>
                </a:lnTo>
                <a:lnTo>
                  <a:pt x="72389" y="51053"/>
                </a:lnTo>
                <a:lnTo>
                  <a:pt x="67818" y="55625"/>
                </a:lnTo>
                <a:lnTo>
                  <a:pt x="67818" y="47244"/>
                </a:lnTo>
                <a:lnTo>
                  <a:pt x="67818" y="51053"/>
                </a:lnTo>
                <a:lnTo>
                  <a:pt x="64007" y="55625"/>
                </a:lnTo>
                <a:lnTo>
                  <a:pt x="59435" y="59436"/>
                </a:lnTo>
                <a:lnTo>
                  <a:pt x="59435" y="55625"/>
                </a:lnTo>
                <a:lnTo>
                  <a:pt x="54863" y="12953"/>
                </a:lnTo>
                <a:lnTo>
                  <a:pt x="51053" y="55625"/>
                </a:lnTo>
                <a:lnTo>
                  <a:pt x="34289" y="55625"/>
                </a:lnTo>
                <a:lnTo>
                  <a:pt x="29718" y="51053"/>
                </a:lnTo>
                <a:lnTo>
                  <a:pt x="25146" y="55625"/>
                </a:lnTo>
                <a:lnTo>
                  <a:pt x="21335" y="51053"/>
                </a:lnTo>
                <a:lnTo>
                  <a:pt x="16763" y="55625"/>
                </a:lnTo>
                <a:lnTo>
                  <a:pt x="12953" y="38100"/>
                </a:lnTo>
                <a:lnTo>
                  <a:pt x="12953" y="8382"/>
                </a:lnTo>
                <a:lnTo>
                  <a:pt x="8381" y="51053"/>
                </a:lnTo>
                <a:lnTo>
                  <a:pt x="8381" y="55625"/>
                </a:lnTo>
                <a:lnTo>
                  <a:pt x="4572" y="12953"/>
                </a:lnTo>
                <a:lnTo>
                  <a:pt x="4572" y="8382"/>
                </a:lnTo>
                <a:lnTo>
                  <a:pt x="0" y="5562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6407524" y="5291754"/>
            <a:ext cx="173972" cy="36559"/>
          </a:xfrm>
          <a:custGeom>
            <a:avLst/>
            <a:gdLst/>
            <a:ahLst/>
            <a:cxnLst/>
            <a:rect l="l" t="t" r="r" b="b"/>
            <a:pathLst>
              <a:path w="262890" h="55245">
                <a:moveTo>
                  <a:pt x="262890" y="51053"/>
                </a:moveTo>
                <a:lnTo>
                  <a:pt x="259079" y="51053"/>
                </a:lnTo>
                <a:lnTo>
                  <a:pt x="254508" y="54864"/>
                </a:lnTo>
                <a:lnTo>
                  <a:pt x="254508" y="51053"/>
                </a:lnTo>
                <a:lnTo>
                  <a:pt x="249936" y="8381"/>
                </a:lnTo>
                <a:lnTo>
                  <a:pt x="249936" y="0"/>
                </a:lnTo>
                <a:lnTo>
                  <a:pt x="246125" y="51053"/>
                </a:lnTo>
                <a:lnTo>
                  <a:pt x="241553" y="51053"/>
                </a:lnTo>
                <a:lnTo>
                  <a:pt x="241553" y="54864"/>
                </a:lnTo>
                <a:lnTo>
                  <a:pt x="237744" y="51053"/>
                </a:lnTo>
                <a:lnTo>
                  <a:pt x="237744" y="54864"/>
                </a:lnTo>
                <a:lnTo>
                  <a:pt x="229362" y="54864"/>
                </a:lnTo>
                <a:lnTo>
                  <a:pt x="229362" y="51053"/>
                </a:lnTo>
                <a:lnTo>
                  <a:pt x="224790" y="54864"/>
                </a:lnTo>
                <a:lnTo>
                  <a:pt x="220979" y="51053"/>
                </a:lnTo>
                <a:lnTo>
                  <a:pt x="220979" y="54864"/>
                </a:lnTo>
                <a:lnTo>
                  <a:pt x="216408" y="54864"/>
                </a:lnTo>
                <a:lnTo>
                  <a:pt x="211836" y="51053"/>
                </a:lnTo>
                <a:lnTo>
                  <a:pt x="211836" y="54864"/>
                </a:lnTo>
                <a:lnTo>
                  <a:pt x="203453" y="54864"/>
                </a:lnTo>
                <a:lnTo>
                  <a:pt x="203453" y="51053"/>
                </a:lnTo>
                <a:lnTo>
                  <a:pt x="199644" y="54864"/>
                </a:lnTo>
                <a:lnTo>
                  <a:pt x="199644" y="51053"/>
                </a:lnTo>
                <a:lnTo>
                  <a:pt x="195072" y="51053"/>
                </a:lnTo>
                <a:lnTo>
                  <a:pt x="195072" y="54864"/>
                </a:lnTo>
                <a:lnTo>
                  <a:pt x="186690" y="54864"/>
                </a:lnTo>
                <a:lnTo>
                  <a:pt x="182118" y="51053"/>
                </a:lnTo>
                <a:lnTo>
                  <a:pt x="182118" y="54864"/>
                </a:lnTo>
                <a:lnTo>
                  <a:pt x="178308" y="54864"/>
                </a:lnTo>
                <a:lnTo>
                  <a:pt x="178308" y="51053"/>
                </a:lnTo>
                <a:lnTo>
                  <a:pt x="173736" y="54864"/>
                </a:lnTo>
                <a:lnTo>
                  <a:pt x="165353" y="54864"/>
                </a:lnTo>
                <a:lnTo>
                  <a:pt x="161544" y="46481"/>
                </a:lnTo>
                <a:lnTo>
                  <a:pt x="161544" y="54864"/>
                </a:lnTo>
                <a:lnTo>
                  <a:pt x="156972" y="51053"/>
                </a:lnTo>
                <a:lnTo>
                  <a:pt x="156972" y="42672"/>
                </a:lnTo>
                <a:lnTo>
                  <a:pt x="153162" y="51053"/>
                </a:lnTo>
                <a:lnTo>
                  <a:pt x="153162" y="54864"/>
                </a:lnTo>
                <a:lnTo>
                  <a:pt x="140208" y="54864"/>
                </a:lnTo>
                <a:lnTo>
                  <a:pt x="135636" y="51053"/>
                </a:lnTo>
                <a:lnTo>
                  <a:pt x="131825" y="54864"/>
                </a:lnTo>
                <a:lnTo>
                  <a:pt x="127253" y="51053"/>
                </a:lnTo>
                <a:lnTo>
                  <a:pt x="127253" y="54864"/>
                </a:lnTo>
                <a:lnTo>
                  <a:pt x="123444" y="54864"/>
                </a:lnTo>
                <a:lnTo>
                  <a:pt x="123444" y="51053"/>
                </a:lnTo>
                <a:lnTo>
                  <a:pt x="118872" y="54864"/>
                </a:lnTo>
                <a:lnTo>
                  <a:pt x="115062" y="51053"/>
                </a:lnTo>
                <a:lnTo>
                  <a:pt x="102361" y="51053"/>
                </a:lnTo>
                <a:lnTo>
                  <a:pt x="89662" y="51054"/>
                </a:lnTo>
                <a:lnTo>
                  <a:pt x="76962" y="51054"/>
                </a:lnTo>
                <a:lnTo>
                  <a:pt x="64262" y="51053"/>
                </a:lnTo>
                <a:lnTo>
                  <a:pt x="51562" y="51053"/>
                </a:lnTo>
                <a:lnTo>
                  <a:pt x="38862" y="51053"/>
                </a:lnTo>
                <a:lnTo>
                  <a:pt x="34290" y="54864"/>
                </a:lnTo>
                <a:lnTo>
                  <a:pt x="34290" y="51053"/>
                </a:lnTo>
                <a:lnTo>
                  <a:pt x="25908" y="51053"/>
                </a:lnTo>
                <a:lnTo>
                  <a:pt x="25908" y="46481"/>
                </a:lnTo>
                <a:lnTo>
                  <a:pt x="21336" y="46481"/>
                </a:lnTo>
                <a:lnTo>
                  <a:pt x="17525" y="51053"/>
                </a:lnTo>
                <a:lnTo>
                  <a:pt x="17525" y="46481"/>
                </a:lnTo>
                <a:lnTo>
                  <a:pt x="17525" y="51053"/>
                </a:lnTo>
                <a:lnTo>
                  <a:pt x="4572" y="51053"/>
                </a:lnTo>
                <a:lnTo>
                  <a:pt x="4572" y="54864"/>
                </a:lnTo>
                <a:lnTo>
                  <a:pt x="0" y="5105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6236577" y="5305874"/>
            <a:ext cx="171030" cy="22272"/>
          </a:xfrm>
          <a:custGeom>
            <a:avLst/>
            <a:gdLst/>
            <a:ahLst/>
            <a:cxnLst/>
            <a:rect l="l" t="t" r="r" b="b"/>
            <a:pathLst>
              <a:path w="258445" h="33654">
                <a:moveTo>
                  <a:pt x="258318" y="29717"/>
                </a:moveTo>
                <a:lnTo>
                  <a:pt x="254508" y="29717"/>
                </a:lnTo>
                <a:lnTo>
                  <a:pt x="254508" y="33527"/>
                </a:lnTo>
                <a:lnTo>
                  <a:pt x="237744" y="33527"/>
                </a:lnTo>
                <a:lnTo>
                  <a:pt x="237744" y="29717"/>
                </a:lnTo>
                <a:lnTo>
                  <a:pt x="233172" y="29717"/>
                </a:lnTo>
                <a:lnTo>
                  <a:pt x="233172" y="33527"/>
                </a:lnTo>
                <a:lnTo>
                  <a:pt x="228600" y="33527"/>
                </a:lnTo>
                <a:lnTo>
                  <a:pt x="228600" y="29717"/>
                </a:lnTo>
                <a:lnTo>
                  <a:pt x="220218" y="29717"/>
                </a:lnTo>
                <a:lnTo>
                  <a:pt x="216408" y="25145"/>
                </a:lnTo>
                <a:lnTo>
                  <a:pt x="211836" y="25145"/>
                </a:lnTo>
                <a:lnTo>
                  <a:pt x="211836" y="21335"/>
                </a:lnTo>
                <a:lnTo>
                  <a:pt x="208026" y="29717"/>
                </a:lnTo>
                <a:lnTo>
                  <a:pt x="208026" y="25145"/>
                </a:lnTo>
                <a:lnTo>
                  <a:pt x="203454" y="16763"/>
                </a:lnTo>
                <a:lnTo>
                  <a:pt x="203454" y="25145"/>
                </a:lnTo>
                <a:lnTo>
                  <a:pt x="199644" y="21335"/>
                </a:lnTo>
                <a:lnTo>
                  <a:pt x="195072" y="21335"/>
                </a:lnTo>
                <a:lnTo>
                  <a:pt x="195072" y="25145"/>
                </a:lnTo>
                <a:lnTo>
                  <a:pt x="190500" y="29717"/>
                </a:lnTo>
                <a:lnTo>
                  <a:pt x="186690" y="25145"/>
                </a:lnTo>
                <a:lnTo>
                  <a:pt x="186690" y="29717"/>
                </a:lnTo>
                <a:lnTo>
                  <a:pt x="182118" y="33527"/>
                </a:lnTo>
                <a:lnTo>
                  <a:pt x="169926" y="33527"/>
                </a:lnTo>
                <a:lnTo>
                  <a:pt x="165354" y="29717"/>
                </a:lnTo>
                <a:lnTo>
                  <a:pt x="152400" y="29717"/>
                </a:lnTo>
                <a:lnTo>
                  <a:pt x="148590" y="33527"/>
                </a:lnTo>
                <a:lnTo>
                  <a:pt x="144018" y="29717"/>
                </a:lnTo>
                <a:lnTo>
                  <a:pt x="144018" y="25145"/>
                </a:lnTo>
                <a:lnTo>
                  <a:pt x="140208" y="0"/>
                </a:lnTo>
                <a:lnTo>
                  <a:pt x="140208" y="25145"/>
                </a:lnTo>
                <a:lnTo>
                  <a:pt x="135636" y="25145"/>
                </a:lnTo>
                <a:lnTo>
                  <a:pt x="135636" y="33527"/>
                </a:lnTo>
                <a:lnTo>
                  <a:pt x="131826" y="33527"/>
                </a:lnTo>
                <a:lnTo>
                  <a:pt x="131826" y="29717"/>
                </a:lnTo>
                <a:lnTo>
                  <a:pt x="127254" y="29717"/>
                </a:lnTo>
                <a:lnTo>
                  <a:pt x="127254" y="33527"/>
                </a:lnTo>
                <a:lnTo>
                  <a:pt x="118872" y="33527"/>
                </a:lnTo>
                <a:lnTo>
                  <a:pt x="118872" y="29717"/>
                </a:lnTo>
                <a:lnTo>
                  <a:pt x="114300" y="33527"/>
                </a:lnTo>
                <a:lnTo>
                  <a:pt x="114300" y="29717"/>
                </a:lnTo>
                <a:lnTo>
                  <a:pt x="110490" y="29717"/>
                </a:lnTo>
                <a:lnTo>
                  <a:pt x="105918" y="25145"/>
                </a:lnTo>
                <a:lnTo>
                  <a:pt x="102108" y="29717"/>
                </a:lnTo>
                <a:lnTo>
                  <a:pt x="102108" y="25145"/>
                </a:lnTo>
                <a:lnTo>
                  <a:pt x="97536" y="12191"/>
                </a:lnTo>
                <a:lnTo>
                  <a:pt x="97536" y="16763"/>
                </a:lnTo>
                <a:lnTo>
                  <a:pt x="93726" y="25145"/>
                </a:lnTo>
                <a:lnTo>
                  <a:pt x="93726" y="21335"/>
                </a:lnTo>
                <a:lnTo>
                  <a:pt x="89154" y="0"/>
                </a:lnTo>
                <a:lnTo>
                  <a:pt x="89154" y="12191"/>
                </a:lnTo>
                <a:lnTo>
                  <a:pt x="84582" y="21335"/>
                </a:lnTo>
                <a:lnTo>
                  <a:pt x="84582" y="16763"/>
                </a:lnTo>
                <a:lnTo>
                  <a:pt x="80772" y="3809"/>
                </a:lnTo>
                <a:lnTo>
                  <a:pt x="80772" y="25145"/>
                </a:lnTo>
                <a:lnTo>
                  <a:pt x="76200" y="16763"/>
                </a:lnTo>
                <a:lnTo>
                  <a:pt x="76200" y="8381"/>
                </a:lnTo>
                <a:lnTo>
                  <a:pt x="72390" y="21335"/>
                </a:lnTo>
                <a:lnTo>
                  <a:pt x="67818" y="29717"/>
                </a:lnTo>
                <a:lnTo>
                  <a:pt x="67818" y="21335"/>
                </a:lnTo>
                <a:lnTo>
                  <a:pt x="64008" y="29717"/>
                </a:lnTo>
                <a:lnTo>
                  <a:pt x="59436" y="33527"/>
                </a:lnTo>
                <a:lnTo>
                  <a:pt x="59436" y="29717"/>
                </a:lnTo>
                <a:lnTo>
                  <a:pt x="55626" y="33527"/>
                </a:lnTo>
                <a:lnTo>
                  <a:pt x="51054" y="33527"/>
                </a:lnTo>
                <a:lnTo>
                  <a:pt x="46482" y="25145"/>
                </a:lnTo>
                <a:lnTo>
                  <a:pt x="42672" y="16763"/>
                </a:lnTo>
                <a:lnTo>
                  <a:pt x="42672" y="25145"/>
                </a:lnTo>
                <a:lnTo>
                  <a:pt x="38100" y="25145"/>
                </a:lnTo>
                <a:lnTo>
                  <a:pt x="38100" y="29717"/>
                </a:lnTo>
                <a:lnTo>
                  <a:pt x="17526" y="29717"/>
                </a:lnTo>
                <a:lnTo>
                  <a:pt x="17526" y="21335"/>
                </a:lnTo>
                <a:lnTo>
                  <a:pt x="12954" y="25145"/>
                </a:lnTo>
                <a:lnTo>
                  <a:pt x="12954" y="12191"/>
                </a:lnTo>
                <a:lnTo>
                  <a:pt x="8382" y="16763"/>
                </a:lnTo>
                <a:lnTo>
                  <a:pt x="8382" y="8381"/>
                </a:lnTo>
                <a:lnTo>
                  <a:pt x="4572" y="3809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6065632" y="5081475"/>
            <a:ext cx="171030" cy="246670"/>
          </a:xfrm>
          <a:custGeom>
            <a:avLst/>
            <a:gdLst/>
            <a:ahLst/>
            <a:cxnLst/>
            <a:rect l="l" t="t" r="r" b="b"/>
            <a:pathLst>
              <a:path w="258445" h="372745">
                <a:moveTo>
                  <a:pt x="258317" y="339090"/>
                </a:moveTo>
                <a:lnTo>
                  <a:pt x="258317" y="355854"/>
                </a:lnTo>
                <a:lnTo>
                  <a:pt x="254507" y="360426"/>
                </a:lnTo>
                <a:lnTo>
                  <a:pt x="249935" y="351282"/>
                </a:lnTo>
                <a:lnTo>
                  <a:pt x="246125" y="342900"/>
                </a:lnTo>
                <a:lnTo>
                  <a:pt x="246125" y="351282"/>
                </a:lnTo>
                <a:lnTo>
                  <a:pt x="241553" y="360426"/>
                </a:lnTo>
                <a:lnTo>
                  <a:pt x="236981" y="360426"/>
                </a:lnTo>
                <a:lnTo>
                  <a:pt x="233172" y="364236"/>
                </a:lnTo>
                <a:lnTo>
                  <a:pt x="233172" y="360426"/>
                </a:lnTo>
                <a:lnTo>
                  <a:pt x="228600" y="368808"/>
                </a:lnTo>
                <a:lnTo>
                  <a:pt x="224789" y="360426"/>
                </a:lnTo>
                <a:lnTo>
                  <a:pt x="224789" y="364236"/>
                </a:lnTo>
                <a:lnTo>
                  <a:pt x="220217" y="360426"/>
                </a:lnTo>
                <a:lnTo>
                  <a:pt x="216407" y="351282"/>
                </a:lnTo>
                <a:lnTo>
                  <a:pt x="211835" y="364236"/>
                </a:lnTo>
                <a:lnTo>
                  <a:pt x="211835" y="347472"/>
                </a:lnTo>
                <a:lnTo>
                  <a:pt x="208025" y="355854"/>
                </a:lnTo>
                <a:lnTo>
                  <a:pt x="208025" y="360426"/>
                </a:lnTo>
                <a:lnTo>
                  <a:pt x="203453" y="355854"/>
                </a:lnTo>
                <a:lnTo>
                  <a:pt x="198881" y="334518"/>
                </a:lnTo>
                <a:lnTo>
                  <a:pt x="198881" y="360426"/>
                </a:lnTo>
                <a:lnTo>
                  <a:pt x="195072" y="355854"/>
                </a:lnTo>
                <a:lnTo>
                  <a:pt x="190500" y="360426"/>
                </a:lnTo>
                <a:lnTo>
                  <a:pt x="190500" y="364236"/>
                </a:lnTo>
                <a:lnTo>
                  <a:pt x="186689" y="355854"/>
                </a:lnTo>
                <a:lnTo>
                  <a:pt x="186689" y="360426"/>
                </a:lnTo>
                <a:lnTo>
                  <a:pt x="182117" y="334518"/>
                </a:lnTo>
                <a:lnTo>
                  <a:pt x="182117" y="321564"/>
                </a:lnTo>
                <a:lnTo>
                  <a:pt x="182117" y="347472"/>
                </a:lnTo>
                <a:lnTo>
                  <a:pt x="178307" y="347472"/>
                </a:lnTo>
                <a:lnTo>
                  <a:pt x="178307" y="304800"/>
                </a:lnTo>
                <a:lnTo>
                  <a:pt x="173735" y="339090"/>
                </a:lnTo>
                <a:lnTo>
                  <a:pt x="169925" y="12953"/>
                </a:lnTo>
                <a:lnTo>
                  <a:pt x="169925" y="0"/>
                </a:lnTo>
                <a:lnTo>
                  <a:pt x="169925" y="309372"/>
                </a:lnTo>
                <a:lnTo>
                  <a:pt x="165353" y="313182"/>
                </a:lnTo>
                <a:lnTo>
                  <a:pt x="165353" y="347472"/>
                </a:lnTo>
                <a:lnTo>
                  <a:pt x="160781" y="355854"/>
                </a:lnTo>
                <a:lnTo>
                  <a:pt x="160781" y="182118"/>
                </a:lnTo>
                <a:lnTo>
                  <a:pt x="156972" y="351282"/>
                </a:lnTo>
                <a:lnTo>
                  <a:pt x="152400" y="347472"/>
                </a:lnTo>
                <a:lnTo>
                  <a:pt x="152400" y="364236"/>
                </a:lnTo>
                <a:lnTo>
                  <a:pt x="148589" y="368808"/>
                </a:lnTo>
                <a:lnTo>
                  <a:pt x="144017" y="360426"/>
                </a:lnTo>
                <a:lnTo>
                  <a:pt x="140207" y="368808"/>
                </a:lnTo>
                <a:lnTo>
                  <a:pt x="135635" y="364236"/>
                </a:lnTo>
                <a:lnTo>
                  <a:pt x="131063" y="368808"/>
                </a:lnTo>
                <a:lnTo>
                  <a:pt x="122681" y="368808"/>
                </a:lnTo>
                <a:lnTo>
                  <a:pt x="118872" y="360426"/>
                </a:lnTo>
                <a:lnTo>
                  <a:pt x="118872" y="351282"/>
                </a:lnTo>
                <a:lnTo>
                  <a:pt x="114300" y="364236"/>
                </a:lnTo>
                <a:lnTo>
                  <a:pt x="110489" y="368808"/>
                </a:lnTo>
                <a:lnTo>
                  <a:pt x="110489" y="364236"/>
                </a:lnTo>
                <a:lnTo>
                  <a:pt x="105917" y="360426"/>
                </a:lnTo>
                <a:lnTo>
                  <a:pt x="105917" y="364236"/>
                </a:lnTo>
                <a:lnTo>
                  <a:pt x="102107" y="339090"/>
                </a:lnTo>
                <a:lnTo>
                  <a:pt x="102107" y="326136"/>
                </a:lnTo>
                <a:lnTo>
                  <a:pt x="97535" y="342900"/>
                </a:lnTo>
                <a:lnTo>
                  <a:pt x="97535" y="351282"/>
                </a:lnTo>
                <a:lnTo>
                  <a:pt x="92963" y="326136"/>
                </a:lnTo>
                <a:lnTo>
                  <a:pt x="92963" y="304800"/>
                </a:lnTo>
                <a:lnTo>
                  <a:pt x="89153" y="326136"/>
                </a:lnTo>
                <a:lnTo>
                  <a:pt x="89153" y="351282"/>
                </a:lnTo>
                <a:lnTo>
                  <a:pt x="84581" y="342900"/>
                </a:lnTo>
                <a:lnTo>
                  <a:pt x="80772" y="317754"/>
                </a:lnTo>
                <a:lnTo>
                  <a:pt x="80772" y="321564"/>
                </a:lnTo>
                <a:lnTo>
                  <a:pt x="76200" y="364236"/>
                </a:lnTo>
                <a:lnTo>
                  <a:pt x="72389" y="339090"/>
                </a:lnTo>
                <a:lnTo>
                  <a:pt x="72389" y="334518"/>
                </a:lnTo>
                <a:lnTo>
                  <a:pt x="67817" y="364236"/>
                </a:lnTo>
                <a:lnTo>
                  <a:pt x="67817" y="368808"/>
                </a:lnTo>
                <a:lnTo>
                  <a:pt x="67817" y="364236"/>
                </a:lnTo>
                <a:lnTo>
                  <a:pt x="64007" y="364236"/>
                </a:lnTo>
                <a:lnTo>
                  <a:pt x="64007" y="368808"/>
                </a:lnTo>
                <a:lnTo>
                  <a:pt x="59435" y="364236"/>
                </a:lnTo>
                <a:lnTo>
                  <a:pt x="59435" y="368808"/>
                </a:lnTo>
                <a:lnTo>
                  <a:pt x="54863" y="364236"/>
                </a:lnTo>
                <a:lnTo>
                  <a:pt x="54863" y="368808"/>
                </a:lnTo>
                <a:lnTo>
                  <a:pt x="51053" y="368808"/>
                </a:lnTo>
                <a:lnTo>
                  <a:pt x="51053" y="364236"/>
                </a:lnTo>
                <a:lnTo>
                  <a:pt x="42672" y="364236"/>
                </a:lnTo>
                <a:lnTo>
                  <a:pt x="42672" y="347472"/>
                </a:lnTo>
                <a:lnTo>
                  <a:pt x="38100" y="228600"/>
                </a:lnTo>
                <a:lnTo>
                  <a:pt x="38100" y="321564"/>
                </a:lnTo>
                <a:lnTo>
                  <a:pt x="34289" y="368808"/>
                </a:lnTo>
                <a:lnTo>
                  <a:pt x="21335" y="368808"/>
                </a:lnTo>
                <a:lnTo>
                  <a:pt x="16763" y="355854"/>
                </a:lnTo>
                <a:lnTo>
                  <a:pt x="16763" y="368808"/>
                </a:lnTo>
                <a:lnTo>
                  <a:pt x="12953" y="364236"/>
                </a:lnTo>
                <a:lnTo>
                  <a:pt x="12953" y="368808"/>
                </a:lnTo>
                <a:lnTo>
                  <a:pt x="8381" y="368808"/>
                </a:lnTo>
                <a:lnTo>
                  <a:pt x="4572" y="372618"/>
                </a:lnTo>
                <a:lnTo>
                  <a:pt x="4572" y="368808"/>
                </a:lnTo>
                <a:lnTo>
                  <a:pt x="0" y="36880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5723740" y="3598434"/>
            <a:ext cx="342059" cy="1732990"/>
          </a:xfrm>
          <a:custGeom>
            <a:avLst/>
            <a:gdLst/>
            <a:ahLst/>
            <a:cxnLst/>
            <a:rect l="l" t="t" r="r" b="b"/>
            <a:pathLst>
              <a:path w="516890" h="2618740">
                <a:moveTo>
                  <a:pt x="516636" y="2609850"/>
                </a:moveTo>
                <a:lnTo>
                  <a:pt x="512825" y="2605278"/>
                </a:lnTo>
                <a:lnTo>
                  <a:pt x="512825" y="2613660"/>
                </a:lnTo>
                <a:lnTo>
                  <a:pt x="508253" y="2605278"/>
                </a:lnTo>
                <a:lnTo>
                  <a:pt x="508253" y="2601468"/>
                </a:lnTo>
                <a:lnTo>
                  <a:pt x="503682" y="2609850"/>
                </a:lnTo>
                <a:lnTo>
                  <a:pt x="499872" y="2596896"/>
                </a:lnTo>
                <a:lnTo>
                  <a:pt x="495300" y="2609850"/>
                </a:lnTo>
                <a:lnTo>
                  <a:pt x="495300" y="2613660"/>
                </a:lnTo>
                <a:lnTo>
                  <a:pt x="491490" y="2609850"/>
                </a:lnTo>
                <a:lnTo>
                  <a:pt x="491490" y="2613660"/>
                </a:lnTo>
                <a:lnTo>
                  <a:pt x="486918" y="2601468"/>
                </a:lnTo>
                <a:lnTo>
                  <a:pt x="486918" y="2609850"/>
                </a:lnTo>
                <a:lnTo>
                  <a:pt x="483108" y="2601468"/>
                </a:lnTo>
                <a:lnTo>
                  <a:pt x="478536" y="2605278"/>
                </a:lnTo>
                <a:lnTo>
                  <a:pt x="478536" y="2609850"/>
                </a:lnTo>
                <a:lnTo>
                  <a:pt x="478536" y="2596896"/>
                </a:lnTo>
                <a:lnTo>
                  <a:pt x="474725" y="2605278"/>
                </a:lnTo>
                <a:lnTo>
                  <a:pt x="470153" y="2605278"/>
                </a:lnTo>
                <a:lnTo>
                  <a:pt x="470153" y="2601468"/>
                </a:lnTo>
                <a:lnTo>
                  <a:pt x="465582" y="2596896"/>
                </a:lnTo>
                <a:lnTo>
                  <a:pt x="465582" y="2605278"/>
                </a:lnTo>
                <a:lnTo>
                  <a:pt x="461772" y="2605278"/>
                </a:lnTo>
                <a:lnTo>
                  <a:pt x="461772" y="2601468"/>
                </a:lnTo>
                <a:lnTo>
                  <a:pt x="457200" y="2601468"/>
                </a:lnTo>
                <a:lnTo>
                  <a:pt x="457200" y="2605278"/>
                </a:lnTo>
                <a:lnTo>
                  <a:pt x="453390" y="2605278"/>
                </a:lnTo>
                <a:lnTo>
                  <a:pt x="448818" y="2613660"/>
                </a:lnTo>
                <a:lnTo>
                  <a:pt x="448818" y="2609850"/>
                </a:lnTo>
                <a:lnTo>
                  <a:pt x="445008" y="2609850"/>
                </a:lnTo>
                <a:lnTo>
                  <a:pt x="445008" y="2613660"/>
                </a:lnTo>
                <a:lnTo>
                  <a:pt x="440436" y="2613660"/>
                </a:lnTo>
                <a:lnTo>
                  <a:pt x="440436" y="2605278"/>
                </a:lnTo>
                <a:lnTo>
                  <a:pt x="440436" y="2609850"/>
                </a:lnTo>
                <a:lnTo>
                  <a:pt x="436625" y="2613660"/>
                </a:lnTo>
                <a:lnTo>
                  <a:pt x="432053" y="2609850"/>
                </a:lnTo>
                <a:lnTo>
                  <a:pt x="427482" y="2613660"/>
                </a:lnTo>
                <a:lnTo>
                  <a:pt x="423672" y="2609850"/>
                </a:lnTo>
                <a:lnTo>
                  <a:pt x="423672" y="2605278"/>
                </a:lnTo>
                <a:lnTo>
                  <a:pt x="423672" y="2609850"/>
                </a:lnTo>
                <a:lnTo>
                  <a:pt x="419100" y="2605278"/>
                </a:lnTo>
                <a:lnTo>
                  <a:pt x="415290" y="2605278"/>
                </a:lnTo>
                <a:lnTo>
                  <a:pt x="415290" y="2609850"/>
                </a:lnTo>
                <a:lnTo>
                  <a:pt x="410718" y="2601468"/>
                </a:lnTo>
                <a:lnTo>
                  <a:pt x="410718" y="2596896"/>
                </a:lnTo>
                <a:lnTo>
                  <a:pt x="406908" y="2461260"/>
                </a:lnTo>
                <a:lnTo>
                  <a:pt x="406908" y="2537460"/>
                </a:lnTo>
                <a:lnTo>
                  <a:pt x="402336" y="2605278"/>
                </a:lnTo>
                <a:lnTo>
                  <a:pt x="397764" y="2609850"/>
                </a:lnTo>
                <a:lnTo>
                  <a:pt x="393953" y="2596896"/>
                </a:lnTo>
                <a:lnTo>
                  <a:pt x="393953" y="2592324"/>
                </a:lnTo>
                <a:lnTo>
                  <a:pt x="389382" y="2410206"/>
                </a:lnTo>
                <a:lnTo>
                  <a:pt x="389382" y="2503932"/>
                </a:lnTo>
                <a:lnTo>
                  <a:pt x="385572" y="2605278"/>
                </a:lnTo>
                <a:lnTo>
                  <a:pt x="385572" y="2609850"/>
                </a:lnTo>
                <a:lnTo>
                  <a:pt x="381000" y="2613660"/>
                </a:lnTo>
                <a:lnTo>
                  <a:pt x="381000" y="2609850"/>
                </a:lnTo>
                <a:lnTo>
                  <a:pt x="377190" y="2613660"/>
                </a:lnTo>
                <a:lnTo>
                  <a:pt x="372618" y="2609850"/>
                </a:lnTo>
                <a:lnTo>
                  <a:pt x="368808" y="2613660"/>
                </a:lnTo>
                <a:lnTo>
                  <a:pt x="359664" y="2613660"/>
                </a:lnTo>
                <a:lnTo>
                  <a:pt x="355853" y="2605278"/>
                </a:lnTo>
                <a:lnTo>
                  <a:pt x="355853" y="2613660"/>
                </a:lnTo>
                <a:lnTo>
                  <a:pt x="351282" y="2609850"/>
                </a:lnTo>
                <a:lnTo>
                  <a:pt x="347472" y="2613660"/>
                </a:lnTo>
                <a:lnTo>
                  <a:pt x="342900" y="2613660"/>
                </a:lnTo>
                <a:lnTo>
                  <a:pt x="342900" y="2609850"/>
                </a:lnTo>
                <a:lnTo>
                  <a:pt x="342900" y="2613660"/>
                </a:lnTo>
                <a:lnTo>
                  <a:pt x="339090" y="2613660"/>
                </a:lnTo>
                <a:lnTo>
                  <a:pt x="339090" y="2609850"/>
                </a:lnTo>
                <a:lnTo>
                  <a:pt x="334518" y="2609850"/>
                </a:lnTo>
                <a:lnTo>
                  <a:pt x="334518" y="2613660"/>
                </a:lnTo>
                <a:lnTo>
                  <a:pt x="326136" y="2613660"/>
                </a:lnTo>
                <a:lnTo>
                  <a:pt x="321564" y="2609850"/>
                </a:lnTo>
                <a:lnTo>
                  <a:pt x="321564" y="2613660"/>
                </a:lnTo>
                <a:lnTo>
                  <a:pt x="317753" y="2609850"/>
                </a:lnTo>
                <a:lnTo>
                  <a:pt x="313182" y="2613660"/>
                </a:lnTo>
                <a:lnTo>
                  <a:pt x="313182" y="2609850"/>
                </a:lnTo>
                <a:lnTo>
                  <a:pt x="309372" y="2583942"/>
                </a:lnTo>
                <a:lnTo>
                  <a:pt x="309372" y="2580132"/>
                </a:lnTo>
                <a:lnTo>
                  <a:pt x="304800" y="2439924"/>
                </a:lnTo>
                <a:lnTo>
                  <a:pt x="304800" y="2562606"/>
                </a:lnTo>
                <a:lnTo>
                  <a:pt x="300990" y="2609850"/>
                </a:lnTo>
                <a:lnTo>
                  <a:pt x="296418" y="2609850"/>
                </a:lnTo>
                <a:lnTo>
                  <a:pt x="291846" y="2596896"/>
                </a:lnTo>
                <a:lnTo>
                  <a:pt x="291846" y="2592324"/>
                </a:lnTo>
                <a:lnTo>
                  <a:pt x="288036" y="2486406"/>
                </a:lnTo>
                <a:lnTo>
                  <a:pt x="288036" y="2571750"/>
                </a:lnTo>
                <a:lnTo>
                  <a:pt x="283464" y="2609850"/>
                </a:lnTo>
                <a:lnTo>
                  <a:pt x="279653" y="2613660"/>
                </a:lnTo>
                <a:lnTo>
                  <a:pt x="271272" y="2613660"/>
                </a:lnTo>
                <a:lnTo>
                  <a:pt x="271272" y="2609850"/>
                </a:lnTo>
                <a:lnTo>
                  <a:pt x="271272" y="2613660"/>
                </a:lnTo>
                <a:lnTo>
                  <a:pt x="266700" y="2507742"/>
                </a:lnTo>
                <a:lnTo>
                  <a:pt x="266700" y="2520696"/>
                </a:lnTo>
                <a:lnTo>
                  <a:pt x="262890" y="2609850"/>
                </a:lnTo>
                <a:lnTo>
                  <a:pt x="262890" y="2613660"/>
                </a:lnTo>
                <a:lnTo>
                  <a:pt x="258318" y="2613660"/>
                </a:lnTo>
                <a:lnTo>
                  <a:pt x="253746" y="2613660"/>
                </a:lnTo>
                <a:lnTo>
                  <a:pt x="249936" y="2609850"/>
                </a:lnTo>
                <a:lnTo>
                  <a:pt x="249936" y="2613660"/>
                </a:lnTo>
                <a:lnTo>
                  <a:pt x="249936" y="2609850"/>
                </a:lnTo>
                <a:lnTo>
                  <a:pt x="245364" y="2609850"/>
                </a:lnTo>
                <a:lnTo>
                  <a:pt x="241553" y="2613660"/>
                </a:lnTo>
                <a:lnTo>
                  <a:pt x="236982" y="2609850"/>
                </a:lnTo>
                <a:lnTo>
                  <a:pt x="233172" y="2613660"/>
                </a:lnTo>
                <a:lnTo>
                  <a:pt x="228600" y="2609850"/>
                </a:lnTo>
                <a:lnTo>
                  <a:pt x="228600" y="2596896"/>
                </a:lnTo>
                <a:lnTo>
                  <a:pt x="224790" y="2613660"/>
                </a:lnTo>
                <a:lnTo>
                  <a:pt x="211836" y="2613660"/>
                </a:lnTo>
                <a:lnTo>
                  <a:pt x="207264" y="2609850"/>
                </a:lnTo>
                <a:lnTo>
                  <a:pt x="207264" y="2613660"/>
                </a:lnTo>
                <a:lnTo>
                  <a:pt x="203453" y="2613660"/>
                </a:lnTo>
                <a:lnTo>
                  <a:pt x="198882" y="2609850"/>
                </a:lnTo>
                <a:lnTo>
                  <a:pt x="195072" y="2605278"/>
                </a:lnTo>
                <a:lnTo>
                  <a:pt x="195072" y="2609850"/>
                </a:lnTo>
                <a:lnTo>
                  <a:pt x="190500" y="2613660"/>
                </a:lnTo>
                <a:lnTo>
                  <a:pt x="185927" y="2613660"/>
                </a:lnTo>
                <a:lnTo>
                  <a:pt x="185927" y="2609850"/>
                </a:lnTo>
                <a:lnTo>
                  <a:pt x="182118" y="2613660"/>
                </a:lnTo>
                <a:lnTo>
                  <a:pt x="169164" y="2613660"/>
                </a:lnTo>
                <a:lnTo>
                  <a:pt x="165353" y="2618232"/>
                </a:lnTo>
                <a:lnTo>
                  <a:pt x="160782" y="2609850"/>
                </a:lnTo>
                <a:lnTo>
                  <a:pt x="156972" y="2613660"/>
                </a:lnTo>
                <a:lnTo>
                  <a:pt x="152400" y="2609850"/>
                </a:lnTo>
                <a:lnTo>
                  <a:pt x="147827" y="2613660"/>
                </a:lnTo>
                <a:lnTo>
                  <a:pt x="147827" y="2601468"/>
                </a:lnTo>
                <a:lnTo>
                  <a:pt x="144018" y="2609850"/>
                </a:lnTo>
                <a:lnTo>
                  <a:pt x="144018" y="2613660"/>
                </a:lnTo>
                <a:lnTo>
                  <a:pt x="139446" y="2613660"/>
                </a:lnTo>
                <a:lnTo>
                  <a:pt x="135636" y="2605278"/>
                </a:lnTo>
                <a:lnTo>
                  <a:pt x="135636" y="2613660"/>
                </a:lnTo>
                <a:lnTo>
                  <a:pt x="131064" y="2609850"/>
                </a:lnTo>
                <a:lnTo>
                  <a:pt x="131064" y="2592324"/>
                </a:lnTo>
                <a:lnTo>
                  <a:pt x="127253" y="2609850"/>
                </a:lnTo>
                <a:lnTo>
                  <a:pt x="122682" y="2605278"/>
                </a:lnTo>
                <a:lnTo>
                  <a:pt x="122682" y="2558796"/>
                </a:lnTo>
                <a:lnTo>
                  <a:pt x="118872" y="2575560"/>
                </a:lnTo>
                <a:lnTo>
                  <a:pt x="114300" y="2609850"/>
                </a:lnTo>
                <a:lnTo>
                  <a:pt x="114300" y="2592324"/>
                </a:lnTo>
                <a:lnTo>
                  <a:pt x="109727" y="2601468"/>
                </a:lnTo>
                <a:lnTo>
                  <a:pt x="105918" y="2609850"/>
                </a:lnTo>
                <a:lnTo>
                  <a:pt x="105918" y="2613660"/>
                </a:lnTo>
                <a:lnTo>
                  <a:pt x="92964" y="2613660"/>
                </a:lnTo>
                <a:lnTo>
                  <a:pt x="92964" y="2618232"/>
                </a:lnTo>
                <a:lnTo>
                  <a:pt x="89153" y="2618232"/>
                </a:lnTo>
                <a:lnTo>
                  <a:pt x="89153" y="2613660"/>
                </a:lnTo>
                <a:lnTo>
                  <a:pt x="84582" y="2613660"/>
                </a:lnTo>
                <a:lnTo>
                  <a:pt x="84582" y="2618232"/>
                </a:lnTo>
                <a:lnTo>
                  <a:pt x="80010" y="2618232"/>
                </a:lnTo>
                <a:lnTo>
                  <a:pt x="80010" y="2613660"/>
                </a:lnTo>
                <a:lnTo>
                  <a:pt x="80010" y="2618232"/>
                </a:lnTo>
                <a:lnTo>
                  <a:pt x="76200" y="2613660"/>
                </a:lnTo>
                <a:lnTo>
                  <a:pt x="71627" y="2609850"/>
                </a:lnTo>
                <a:lnTo>
                  <a:pt x="71627" y="2613660"/>
                </a:lnTo>
                <a:lnTo>
                  <a:pt x="67818" y="2605278"/>
                </a:lnTo>
                <a:lnTo>
                  <a:pt x="63246" y="2596896"/>
                </a:lnTo>
                <a:lnTo>
                  <a:pt x="63246" y="2609850"/>
                </a:lnTo>
                <a:lnTo>
                  <a:pt x="59436" y="2596896"/>
                </a:lnTo>
                <a:lnTo>
                  <a:pt x="54864" y="2588514"/>
                </a:lnTo>
                <a:lnTo>
                  <a:pt x="54864" y="2609850"/>
                </a:lnTo>
                <a:lnTo>
                  <a:pt x="51053" y="2596896"/>
                </a:lnTo>
                <a:lnTo>
                  <a:pt x="46482" y="2609850"/>
                </a:lnTo>
                <a:lnTo>
                  <a:pt x="41910" y="2605278"/>
                </a:lnTo>
                <a:lnTo>
                  <a:pt x="41910" y="2588514"/>
                </a:lnTo>
                <a:lnTo>
                  <a:pt x="41910" y="2596896"/>
                </a:lnTo>
                <a:lnTo>
                  <a:pt x="38100" y="2406396"/>
                </a:lnTo>
                <a:lnTo>
                  <a:pt x="38100" y="2325623"/>
                </a:lnTo>
                <a:lnTo>
                  <a:pt x="33527" y="986789"/>
                </a:lnTo>
                <a:lnTo>
                  <a:pt x="33527" y="0"/>
                </a:lnTo>
                <a:lnTo>
                  <a:pt x="29718" y="2456688"/>
                </a:lnTo>
                <a:lnTo>
                  <a:pt x="29718" y="2478024"/>
                </a:lnTo>
                <a:lnTo>
                  <a:pt x="25146" y="2583942"/>
                </a:lnTo>
                <a:lnTo>
                  <a:pt x="25146" y="2575560"/>
                </a:lnTo>
                <a:lnTo>
                  <a:pt x="21336" y="2605278"/>
                </a:lnTo>
                <a:lnTo>
                  <a:pt x="21336" y="2609850"/>
                </a:lnTo>
                <a:lnTo>
                  <a:pt x="21336" y="2601468"/>
                </a:lnTo>
                <a:lnTo>
                  <a:pt x="16764" y="2605278"/>
                </a:lnTo>
                <a:lnTo>
                  <a:pt x="12953" y="2613660"/>
                </a:lnTo>
                <a:lnTo>
                  <a:pt x="12953" y="2609850"/>
                </a:lnTo>
                <a:lnTo>
                  <a:pt x="8382" y="2609850"/>
                </a:lnTo>
                <a:lnTo>
                  <a:pt x="8382" y="2613660"/>
                </a:lnTo>
                <a:lnTo>
                  <a:pt x="3810" y="2613660"/>
                </a:lnTo>
                <a:lnTo>
                  <a:pt x="0" y="2609850"/>
                </a:lnTo>
                <a:lnTo>
                  <a:pt x="0" y="261366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2803040" y="4269941"/>
            <a:ext cx="2924907" cy="10653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5890479" y="5049031"/>
            <a:ext cx="1552976" cy="2580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5720714" y="3570194"/>
            <a:ext cx="173972" cy="1730468"/>
          </a:xfrm>
          <a:custGeom>
            <a:avLst/>
            <a:gdLst/>
            <a:ahLst/>
            <a:cxnLst/>
            <a:rect l="l" t="t" r="r" b="b"/>
            <a:pathLst>
              <a:path w="262890" h="2614929">
                <a:moveTo>
                  <a:pt x="262890" y="2609850"/>
                </a:moveTo>
                <a:lnTo>
                  <a:pt x="258318" y="2605278"/>
                </a:lnTo>
                <a:lnTo>
                  <a:pt x="254508" y="2605278"/>
                </a:lnTo>
                <a:lnTo>
                  <a:pt x="249936" y="2588514"/>
                </a:lnTo>
                <a:lnTo>
                  <a:pt x="246125" y="2609850"/>
                </a:lnTo>
                <a:lnTo>
                  <a:pt x="241554" y="2605278"/>
                </a:lnTo>
                <a:lnTo>
                  <a:pt x="241554" y="2609850"/>
                </a:lnTo>
                <a:lnTo>
                  <a:pt x="237744" y="2609850"/>
                </a:lnTo>
                <a:lnTo>
                  <a:pt x="233172" y="2580132"/>
                </a:lnTo>
                <a:lnTo>
                  <a:pt x="229362" y="2609850"/>
                </a:lnTo>
                <a:lnTo>
                  <a:pt x="220218" y="2609850"/>
                </a:lnTo>
                <a:lnTo>
                  <a:pt x="220218" y="2614422"/>
                </a:lnTo>
                <a:lnTo>
                  <a:pt x="216408" y="2614422"/>
                </a:lnTo>
                <a:lnTo>
                  <a:pt x="216408" y="2609850"/>
                </a:lnTo>
                <a:lnTo>
                  <a:pt x="211836" y="2605278"/>
                </a:lnTo>
                <a:lnTo>
                  <a:pt x="211836" y="2609850"/>
                </a:lnTo>
                <a:lnTo>
                  <a:pt x="208025" y="2609850"/>
                </a:lnTo>
                <a:lnTo>
                  <a:pt x="203454" y="2596896"/>
                </a:lnTo>
                <a:lnTo>
                  <a:pt x="199644" y="2588514"/>
                </a:lnTo>
                <a:lnTo>
                  <a:pt x="199644" y="2605278"/>
                </a:lnTo>
                <a:lnTo>
                  <a:pt x="195072" y="2609850"/>
                </a:lnTo>
                <a:lnTo>
                  <a:pt x="190500" y="2609850"/>
                </a:lnTo>
                <a:lnTo>
                  <a:pt x="186690" y="2614422"/>
                </a:lnTo>
                <a:lnTo>
                  <a:pt x="186690" y="2609850"/>
                </a:lnTo>
                <a:lnTo>
                  <a:pt x="182118" y="2614422"/>
                </a:lnTo>
                <a:lnTo>
                  <a:pt x="182118" y="2609850"/>
                </a:lnTo>
                <a:lnTo>
                  <a:pt x="178308" y="2614422"/>
                </a:lnTo>
                <a:lnTo>
                  <a:pt x="173736" y="2614422"/>
                </a:lnTo>
                <a:lnTo>
                  <a:pt x="173736" y="2609850"/>
                </a:lnTo>
                <a:lnTo>
                  <a:pt x="169925" y="2614422"/>
                </a:lnTo>
                <a:lnTo>
                  <a:pt x="165354" y="2609850"/>
                </a:lnTo>
                <a:lnTo>
                  <a:pt x="161544" y="2609850"/>
                </a:lnTo>
                <a:lnTo>
                  <a:pt x="161544" y="2605278"/>
                </a:lnTo>
                <a:lnTo>
                  <a:pt x="156972" y="2609850"/>
                </a:lnTo>
                <a:lnTo>
                  <a:pt x="144018" y="2609850"/>
                </a:lnTo>
                <a:lnTo>
                  <a:pt x="144018" y="2605278"/>
                </a:lnTo>
                <a:lnTo>
                  <a:pt x="140208" y="2609850"/>
                </a:lnTo>
                <a:lnTo>
                  <a:pt x="135636" y="2593086"/>
                </a:lnTo>
                <a:lnTo>
                  <a:pt x="135636" y="2584704"/>
                </a:lnTo>
                <a:lnTo>
                  <a:pt x="131825" y="2609850"/>
                </a:lnTo>
                <a:lnTo>
                  <a:pt x="127254" y="2593086"/>
                </a:lnTo>
                <a:lnTo>
                  <a:pt x="127254" y="2576322"/>
                </a:lnTo>
                <a:lnTo>
                  <a:pt x="123444" y="2601468"/>
                </a:lnTo>
                <a:lnTo>
                  <a:pt x="123444" y="2596896"/>
                </a:lnTo>
                <a:lnTo>
                  <a:pt x="123444" y="2605278"/>
                </a:lnTo>
                <a:lnTo>
                  <a:pt x="118872" y="2584704"/>
                </a:lnTo>
                <a:lnTo>
                  <a:pt x="118872" y="2596896"/>
                </a:lnTo>
                <a:lnTo>
                  <a:pt x="114300" y="2596896"/>
                </a:lnTo>
                <a:lnTo>
                  <a:pt x="110490" y="2609850"/>
                </a:lnTo>
                <a:lnTo>
                  <a:pt x="110490" y="2614422"/>
                </a:lnTo>
                <a:lnTo>
                  <a:pt x="105918" y="2614422"/>
                </a:lnTo>
                <a:lnTo>
                  <a:pt x="102108" y="2609850"/>
                </a:lnTo>
                <a:lnTo>
                  <a:pt x="102108" y="2614422"/>
                </a:lnTo>
                <a:lnTo>
                  <a:pt x="97536" y="2614422"/>
                </a:lnTo>
                <a:lnTo>
                  <a:pt x="97536" y="2609850"/>
                </a:lnTo>
                <a:lnTo>
                  <a:pt x="93725" y="2601468"/>
                </a:lnTo>
                <a:lnTo>
                  <a:pt x="93725" y="2609850"/>
                </a:lnTo>
                <a:lnTo>
                  <a:pt x="89154" y="2614422"/>
                </a:lnTo>
                <a:lnTo>
                  <a:pt x="89154" y="2609850"/>
                </a:lnTo>
                <a:lnTo>
                  <a:pt x="84582" y="2614422"/>
                </a:lnTo>
                <a:lnTo>
                  <a:pt x="80772" y="2614422"/>
                </a:lnTo>
                <a:lnTo>
                  <a:pt x="80772" y="2609850"/>
                </a:lnTo>
                <a:lnTo>
                  <a:pt x="76200" y="2609850"/>
                </a:lnTo>
                <a:lnTo>
                  <a:pt x="76200" y="2614422"/>
                </a:lnTo>
                <a:lnTo>
                  <a:pt x="72390" y="2601468"/>
                </a:lnTo>
                <a:lnTo>
                  <a:pt x="67818" y="2605278"/>
                </a:lnTo>
                <a:lnTo>
                  <a:pt x="64008" y="2593086"/>
                </a:lnTo>
                <a:lnTo>
                  <a:pt x="59436" y="2580132"/>
                </a:lnTo>
                <a:lnTo>
                  <a:pt x="59436" y="2605278"/>
                </a:lnTo>
                <a:lnTo>
                  <a:pt x="55625" y="2596896"/>
                </a:lnTo>
                <a:lnTo>
                  <a:pt x="55625" y="2601468"/>
                </a:lnTo>
                <a:lnTo>
                  <a:pt x="51054" y="2571750"/>
                </a:lnTo>
                <a:lnTo>
                  <a:pt x="51054" y="2593086"/>
                </a:lnTo>
                <a:lnTo>
                  <a:pt x="46482" y="2563368"/>
                </a:lnTo>
                <a:lnTo>
                  <a:pt x="46482" y="2558796"/>
                </a:lnTo>
                <a:lnTo>
                  <a:pt x="42672" y="2334767"/>
                </a:lnTo>
                <a:lnTo>
                  <a:pt x="42672" y="2279141"/>
                </a:lnTo>
                <a:lnTo>
                  <a:pt x="38100" y="0"/>
                </a:lnTo>
                <a:lnTo>
                  <a:pt x="38100" y="1423415"/>
                </a:lnTo>
                <a:lnTo>
                  <a:pt x="34290" y="2520696"/>
                </a:lnTo>
                <a:lnTo>
                  <a:pt x="34290" y="2533650"/>
                </a:lnTo>
                <a:lnTo>
                  <a:pt x="29718" y="2593086"/>
                </a:lnTo>
                <a:lnTo>
                  <a:pt x="29718" y="2588514"/>
                </a:lnTo>
                <a:lnTo>
                  <a:pt x="25908" y="2601468"/>
                </a:lnTo>
                <a:lnTo>
                  <a:pt x="25908" y="2596896"/>
                </a:lnTo>
                <a:lnTo>
                  <a:pt x="21336" y="2609850"/>
                </a:lnTo>
                <a:lnTo>
                  <a:pt x="17525" y="2601468"/>
                </a:lnTo>
                <a:lnTo>
                  <a:pt x="17525" y="2609850"/>
                </a:lnTo>
                <a:lnTo>
                  <a:pt x="12954" y="2609850"/>
                </a:lnTo>
                <a:lnTo>
                  <a:pt x="8382" y="2605278"/>
                </a:lnTo>
                <a:lnTo>
                  <a:pt x="4572" y="2609850"/>
                </a:lnTo>
                <a:lnTo>
                  <a:pt x="0" y="258470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2801527" y="4188755"/>
            <a:ext cx="2923394" cy="11182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6926413" y="5142996"/>
            <a:ext cx="513089" cy="129428"/>
          </a:xfrm>
          <a:custGeom>
            <a:avLst/>
            <a:gdLst/>
            <a:ahLst/>
            <a:cxnLst/>
            <a:rect l="l" t="t" r="r" b="b"/>
            <a:pathLst>
              <a:path w="775334" h="195579">
                <a:moveTo>
                  <a:pt x="774953" y="195072"/>
                </a:moveTo>
                <a:lnTo>
                  <a:pt x="771144" y="195072"/>
                </a:lnTo>
                <a:lnTo>
                  <a:pt x="758443" y="195072"/>
                </a:lnTo>
                <a:lnTo>
                  <a:pt x="745743" y="195071"/>
                </a:lnTo>
                <a:lnTo>
                  <a:pt x="733044" y="195072"/>
                </a:lnTo>
                <a:lnTo>
                  <a:pt x="720344" y="195072"/>
                </a:lnTo>
                <a:lnTo>
                  <a:pt x="707644" y="195072"/>
                </a:lnTo>
                <a:lnTo>
                  <a:pt x="694944" y="195072"/>
                </a:lnTo>
                <a:lnTo>
                  <a:pt x="682243" y="195071"/>
                </a:lnTo>
                <a:lnTo>
                  <a:pt x="669544" y="195072"/>
                </a:lnTo>
                <a:lnTo>
                  <a:pt x="474725" y="195072"/>
                </a:lnTo>
                <a:lnTo>
                  <a:pt x="474725" y="186690"/>
                </a:lnTo>
                <a:lnTo>
                  <a:pt x="470153" y="190500"/>
                </a:lnTo>
                <a:lnTo>
                  <a:pt x="470153" y="0"/>
                </a:lnTo>
                <a:lnTo>
                  <a:pt x="466344" y="186690"/>
                </a:lnTo>
                <a:lnTo>
                  <a:pt x="466344" y="182118"/>
                </a:lnTo>
                <a:lnTo>
                  <a:pt x="461772" y="195072"/>
                </a:lnTo>
                <a:lnTo>
                  <a:pt x="457200" y="190500"/>
                </a:lnTo>
                <a:lnTo>
                  <a:pt x="457200" y="195072"/>
                </a:lnTo>
                <a:lnTo>
                  <a:pt x="453390" y="195072"/>
                </a:lnTo>
                <a:lnTo>
                  <a:pt x="440690" y="195072"/>
                </a:lnTo>
                <a:lnTo>
                  <a:pt x="427990" y="195072"/>
                </a:lnTo>
                <a:lnTo>
                  <a:pt x="415290" y="195072"/>
                </a:lnTo>
                <a:lnTo>
                  <a:pt x="402590" y="195072"/>
                </a:lnTo>
                <a:lnTo>
                  <a:pt x="389890" y="195072"/>
                </a:lnTo>
                <a:lnTo>
                  <a:pt x="377190" y="195072"/>
                </a:lnTo>
                <a:lnTo>
                  <a:pt x="364489" y="195072"/>
                </a:lnTo>
                <a:lnTo>
                  <a:pt x="237236" y="195072"/>
                </a:lnTo>
                <a:lnTo>
                  <a:pt x="224535" y="195071"/>
                </a:lnTo>
                <a:lnTo>
                  <a:pt x="211835" y="195071"/>
                </a:lnTo>
                <a:lnTo>
                  <a:pt x="199135" y="195071"/>
                </a:lnTo>
                <a:lnTo>
                  <a:pt x="186435" y="195072"/>
                </a:lnTo>
                <a:lnTo>
                  <a:pt x="118364" y="195072"/>
                </a:lnTo>
                <a:lnTo>
                  <a:pt x="105664" y="195072"/>
                </a:lnTo>
                <a:lnTo>
                  <a:pt x="92963" y="195072"/>
                </a:lnTo>
                <a:lnTo>
                  <a:pt x="80264" y="195072"/>
                </a:lnTo>
                <a:lnTo>
                  <a:pt x="67564" y="195072"/>
                </a:lnTo>
                <a:lnTo>
                  <a:pt x="54864" y="195072"/>
                </a:lnTo>
                <a:lnTo>
                  <a:pt x="42164" y="195072"/>
                </a:lnTo>
                <a:lnTo>
                  <a:pt x="29464" y="195072"/>
                </a:lnTo>
                <a:lnTo>
                  <a:pt x="16764" y="190500"/>
                </a:lnTo>
                <a:lnTo>
                  <a:pt x="12953" y="182118"/>
                </a:lnTo>
                <a:lnTo>
                  <a:pt x="12953" y="190500"/>
                </a:lnTo>
                <a:lnTo>
                  <a:pt x="8381" y="190500"/>
                </a:lnTo>
                <a:lnTo>
                  <a:pt x="4572" y="186690"/>
                </a:lnTo>
                <a:lnTo>
                  <a:pt x="4572" y="190500"/>
                </a:lnTo>
                <a:lnTo>
                  <a:pt x="0" y="1905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6752440" y="5260994"/>
            <a:ext cx="173972" cy="11346"/>
          </a:xfrm>
          <a:custGeom>
            <a:avLst/>
            <a:gdLst/>
            <a:ahLst/>
            <a:cxnLst/>
            <a:rect l="l" t="t" r="r" b="b"/>
            <a:pathLst>
              <a:path w="262890" h="17145">
                <a:moveTo>
                  <a:pt x="262889" y="12192"/>
                </a:moveTo>
                <a:lnTo>
                  <a:pt x="258317" y="3809"/>
                </a:lnTo>
                <a:lnTo>
                  <a:pt x="258317" y="12192"/>
                </a:lnTo>
                <a:lnTo>
                  <a:pt x="254507" y="16763"/>
                </a:lnTo>
                <a:lnTo>
                  <a:pt x="241807" y="16764"/>
                </a:lnTo>
                <a:lnTo>
                  <a:pt x="229107" y="16763"/>
                </a:lnTo>
                <a:lnTo>
                  <a:pt x="220217" y="16763"/>
                </a:lnTo>
                <a:lnTo>
                  <a:pt x="211835" y="16763"/>
                </a:lnTo>
                <a:lnTo>
                  <a:pt x="203453" y="16763"/>
                </a:lnTo>
                <a:lnTo>
                  <a:pt x="195071" y="16763"/>
                </a:lnTo>
                <a:lnTo>
                  <a:pt x="190500" y="16763"/>
                </a:lnTo>
                <a:lnTo>
                  <a:pt x="186689" y="12192"/>
                </a:lnTo>
                <a:lnTo>
                  <a:pt x="186689" y="16763"/>
                </a:lnTo>
                <a:lnTo>
                  <a:pt x="182117" y="16763"/>
                </a:lnTo>
                <a:lnTo>
                  <a:pt x="182117" y="12192"/>
                </a:lnTo>
                <a:lnTo>
                  <a:pt x="178307" y="12192"/>
                </a:lnTo>
                <a:lnTo>
                  <a:pt x="178307" y="16763"/>
                </a:lnTo>
                <a:lnTo>
                  <a:pt x="156971" y="16763"/>
                </a:lnTo>
                <a:lnTo>
                  <a:pt x="152400" y="12192"/>
                </a:lnTo>
                <a:lnTo>
                  <a:pt x="152400" y="16763"/>
                </a:lnTo>
                <a:lnTo>
                  <a:pt x="131825" y="16763"/>
                </a:lnTo>
                <a:lnTo>
                  <a:pt x="127253" y="12192"/>
                </a:lnTo>
                <a:lnTo>
                  <a:pt x="127253" y="16763"/>
                </a:lnTo>
                <a:lnTo>
                  <a:pt x="122681" y="16763"/>
                </a:lnTo>
                <a:lnTo>
                  <a:pt x="122681" y="12192"/>
                </a:lnTo>
                <a:lnTo>
                  <a:pt x="118871" y="16763"/>
                </a:lnTo>
                <a:lnTo>
                  <a:pt x="114300" y="12192"/>
                </a:lnTo>
                <a:lnTo>
                  <a:pt x="102107" y="12192"/>
                </a:lnTo>
                <a:lnTo>
                  <a:pt x="97535" y="8381"/>
                </a:lnTo>
                <a:lnTo>
                  <a:pt x="93725" y="8381"/>
                </a:lnTo>
                <a:lnTo>
                  <a:pt x="89153" y="3809"/>
                </a:lnTo>
                <a:lnTo>
                  <a:pt x="89153" y="8381"/>
                </a:lnTo>
                <a:lnTo>
                  <a:pt x="84581" y="8381"/>
                </a:lnTo>
                <a:lnTo>
                  <a:pt x="80771" y="0"/>
                </a:lnTo>
                <a:lnTo>
                  <a:pt x="80771" y="3809"/>
                </a:lnTo>
                <a:lnTo>
                  <a:pt x="76200" y="8381"/>
                </a:lnTo>
                <a:lnTo>
                  <a:pt x="72389" y="0"/>
                </a:lnTo>
                <a:lnTo>
                  <a:pt x="72389" y="8381"/>
                </a:lnTo>
                <a:lnTo>
                  <a:pt x="67817" y="8381"/>
                </a:lnTo>
                <a:lnTo>
                  <a:pt x="67817" y="3809"/>
                </a:lnTo>
                <a:lnTo>
                  <a:pt x="64007" y="3809"/>
                </a:lnTo>
                <a:lnTo>
                  <a:pt x="59435" y="8381"/>
                </a:lnTo>
                <a:lnTo>
                  <a:pt x="55625" y="3809"/>
                </a:lnTo>
                <a:lnTo>
                  <a:pt x="55625" y="8381"/>
                </a:lnTo>
                <a:lnTo>
                  <a:pt x="51053" y="8381"/>
                </a:lnTo>
                <a:lnTo>
                  <a:pt x="46481" y="3809"/>
                </a:lnTo>
                <a:lnTo>
                  <a:pt x="42671" y="8381"/>
                </a:lnTo>
                <a:lnTo>
                  <a:pt x="42671" y="3809"/>
                </a:lnTo>
                <a:lnTo>
                  <a:pt x="34289" y="12192"/>
                </a:lnTo>
                <a:lnTo>
                  <a:pt x="34289" y="8381"/>
                </a:lnTo>
                <a:lnTo>
                  <a:pt x="29717" y="8381"/>
                </a:lnTo>
                <a:lnTo>
                  <a:pt x="29717" y="12192"/>
                </a:lnTo>
                <a:lnTo>
                  <a:pt x="25907" y="8381"/>
                </a:lnTo>
                <a:lnTo>
                  <a:pt x="21335" y="8381"/>
                </a:lnTo>
                <a:lnTo>
                  <a:pt x="21335" y="12192"/>
                </a:lnTo>
                <a:lnTo>
                  <a:pt x="16763" y="8381"/>
                </a:lnTo>
                <a:lnTo>
                  <a:pt x="12953" y="12192"/>
                </a:lnTo>
                <a:lnTo>
                  <a:pt x="12953" y="8381"/>
                </a:lnTo>
                <a:lnTo>
                  <a:pt x="8381" y="12192"/>
                </a:lnTo>
                <a:lnTo>
                  <a:pt x="4571" y="8381"/>
                </a:lnTo>
                <a:lnTo>
                  <a:pt x="0" y="1219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6581495" y="5243848"/>
            <a:ext cx="171030" cy="25214"/>
          </a:xfrm>
          <a:custGeom>
            <a:avLst/>
            <a:gdLst/>
            <a:ahLst/>
            <a:cxnLst/>
            <a:rect l="l" t="t" r="r" b="b"/>
            <a:pathLst>
              <a:path w="258445" h="38100">
                <a:moveTo>
                  <a:pt x="258318" y="38100"/>
                </a:moveTo>
                <a:lnTo>
                  <a:pt x="254507" y="29717"/>
                </a:lnTo>
                <a:lnTo>
                  <a:pt x="254507" y="38100"/>
                </a:lnTo>
                <a:lnTo>
                  <a:pt x="249935" y="38100"/>
                </a:lnTo>
                <a:lnTo>
                  <a:pt x="242824" y="38100"/>
                </a:lnTo>
                <a:lnTo>
                  <a:pt x="235711" y="38100"/>
                </a:lnTo>
                <a:lnTo>
                  <a:pt x="228600" y="38100"/>
                </a:lnTo>
                <a:lnTo>
                  <a:pt x="224789" y="38100"/>
                </a:lnTo>
                <a:lnTo>
                  <a:pt x="224789" y="34289"/>
                </a:lnTo>
                <a:lnTo>
                  <a:pt x="220218" y="38100"/>
                </a:lnTo>
                <a:lnTo>
                  <a:pt x="216407" y="34289"/>
                </a:lnTo>
                <a:lnTo>
                  <a:pt x="216407" y="38100"/>
                </a:lnTo>
                <a:lnTo>
                  <a:pt x="203453" y="38100"/>
                </a:lnTo>
                <a:lnTo>
                  <a:pt x="198881" y="29717"/>
                </a:lnTo>
                <a:lnTo>
                  <a:pt x="198881" y="38100"/>
                </a:lnTo>
                <a:lnTo>
                  <a:pt x="195072" y="38100"/>
                </a:lnTo>
                <a:lnTo>
                  <a:pt x="195072" y="34289"/>
                </a:lnTo>
                <a:lnTo>
                  <a:pt x="190500" y="29717"/>
                </a:lnTo>
                <a:lnTo>
                  <a:pt x="190500" y="38100"/>
                </a:lnTo>
                <a:lnTo>
                  <a:pt x="182118" y="38100"/>
                </a:lnTo>
                <a:lnTo>
                  <a:pt x="178307" y="25907"/>
                </a:lnTo>
                <a:lnTo>
                  <a:pt x="178307" y="34289"/>
                </a:lnTo>
                <a:lnTo>
                  <a:pt x="173735" y="38100"/>
                </a:lnTo>
                <a:lnTo>
                  <a:pt x="169163" y="25907"/>
                </a:lnTo>
                <a:lnTo>
                  <a:pt x="169163" y="38100"/>
                </a:lnTo>
                <a:lnTo>
                  <a:pt x="165353" y="38100"/>
                </a:lnTo>
                <a:lnTo>
                  <a:pt x="152653" y="38099"/>
                </a:lnTo>
                <a:lnTo>
                  <a:pt x="139953" y="38100"/>
                </a:lnTo>
                <a:lnTo>
                  <a:pt x="131063" y="38100"/>
                </a:lnTo>
                <a:lnTo>
                  <a:pt x="131063" y="34289"/>
                </a:lnTo>
                <a:lnTo>
                  <a:pt x="127253" y="34289"/>
                </a:lnTo>
                <a:lnTo>
                  <a:pt x="122681" y="38100"/>
                </a:lnTo>
                <a:lnTo>
                  <a:pt x="122681" y="34289"/>
                </a:lnTo>
                <a:lnTo>
                  <a:pt x="118872" y="34289"/>
                </a:lnTo>
                <a:lnTo>
                  <a:pt x="114300" y="29717"/>
                </a:lnTo>
                <a:lnTo>
                  <a:pt x="114300" y="34289"/>
                </a:lnTo>
                <a:lnTo>
                  <a:pt x="110489" y="29717"/>
                </a:lnTo>
                <a:lnTo>
                  <a:pt x="105918" y="34289"/>
                </a:lnTo>
                <a:lnTo>
                  <a:pt x="102107" y="25907"/>
                </a:lnTo>
                <a:lnTo>
                  <a:pt x="102107" y="34289"/>
                </a:lnTo>
                <a:lnTo>
                  <a:pt x="97535" y="29717"/>
                </a:lnTo>
                <a:lnTo>
                  <a:pt x="92963" y="29717"/>
                </a:lnTo>
                <a:lnTo>
                  <a:pt x="92963" y="34289"/>
                </a:lnTo>
                <a:lnTo>
                  <a:pt x="89153" y="34289"/>
                </a:lnTo>
                <a:lnTo>
                  <a:pt x="84581" y="29717"/>
                </a:lnTo>
                <a:lnTo>
                  <a:pt x="84581" y="12953"/>
                </a:lnTo>
                <a:lnTo>
                  <a:pt x="84581" y="29717"/>
                </a:lnTo>
                <a:lnTo>
                  <a:pt x="80772" y="34289"/>
                </a:lnTo>
                <a:lnTo>
                  <a:pt x="80772" y="9143"/>
                </a:lnTo>
                <a:lnTo>
                  <a:pt x="76200" y="4571"/>
                </a:lnTo>
                <a:lnTo>
                  <a:pt x="76200" y="34289"/>
                </a:lnTo>
                <a:lnTo>
                  <a:pt x="76200" y="29717"/>
                </a:lnTo>
                <a:lnTo>
                  <a:pt x="72389" y="21335"/>
                </a:lnTo>
                <a:lnTo>
                  <a:pt x="67818" y="34289"/>
                </a:lnTo>
                <a:lnTo>
                  <a:pt x="67818" y="25907"/>
                </a:lnTo>
                <a:lnTo>
                  <a:pt x="64007" y="34289"/>
                </a:lnTo>
                <a:lnTo>
                  <a:pt x="59435" y="34289"/>
                </a:lnTo>
                <a:lnTo>
                  <a:pt x="54863" y="29717"/>
                </a:lnTo>
                <a:lnTo>
                  <a:pt x="54863" y="34289"/>
                </a:lnTo>
                <a:lnTo>
                  <a:pt x="51053" y="4571"/>
                </a:lnTo>
                <a:lnTo>
                  <a:pt x="51053" y="12953"/>
                </a:lnTo>
                <a:lnTo>
                  <a:pt x="46481" y="29717"/>
                </a:lnTo>
                <a:lnTo>
                  <a:pt x="46481" y="34289"/>
                </a:lnTo>
                <a:lnTo>
                  <a:pt x="42672" y="29717"/>
                </a:lnTo>
                <a:lnTo>
                  <a:pt x="42672" y="34289"/>
                </a:lnTo>
                <a:lnTo>
                  <a:pt x="38100" y="29717"/>
                </a:lnTo>
                <a:lnTo>
                  <a:pt x="34289" y="34289"/>
                </a:lnTo>
                <a:lnTo>
                  <a:pt x="34289" y="29717"/>
                </a:lnTo>
                <a:lnTo>
                  <a:pt x="34289" y="34289"/>
                </a:lnTo>
                <a:lnTo>
                  <a:pt x="21335" y="34289"/>
                </a:lnTo>
                <a:lnTo>
                  <a:pt x="16763" y="29717"/>
                </a:lnTo>
                <a:lnTo>
                  <a:pt x="16763" y="34289"/>
                </a:lnTo>
                <a:lnTo>
                  <a:pt x="12953" y="29717"/>
                </a:lnTo>
                <a:lnTo>
                  <a:pt x="8381" y="0"/>
                </a:lnTo>
                <a:lnTo>
                  <a:pt x="8381" y="9143"/>
                </a:lnTo>
                <a:lnTo>
                  <a:pt x="4572" y="29717"/>
                </a:lnTo>
                <a:lnTo>
                  <a:pt x="4572" y="9143"/>
                </a:lnTo>
                <a:lnTo>
                  <a:pt x="0" y="2590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6239604" y="5078450"/>
            <a:ext cx="342059" cy="188259"/>
          </a:xfrm>
          <a:custGeom>
            <a:avLst/>
            <a:gdLst/>
            <a:ahLst/>
            <a:cxnLst/>
            <a:rect l="l" t="t" r="r" b="b"/>
            <a:pathLst>
              <a:path w="516890" h="284479">
                <a:moveTo>
                  <a:pt x="516636" y="275844"/>
                </a:moveTo>
                <a:lnTo>
                  <a:pt x="516636" y="279654"/>
                </a:lnTo>
                <a:lnTo>
                  <a:pt x="512825" y="279654"/>
                </a:lnTo>
                <a:lnTo>
                  <a:pt x="508254" y="275844"/>
                </a:lnTo>
                <a:lnTo>
                  <a:pt x="508254" y="259080"/>
                </a:lnTo>
                <a:lnTo>
                  <a:pt x="503682" y="262890"/>
                </a:lnTo>
                <a:lnTo>
                  <a:pt x="499872" y="237744"/>
                </a:lnTo>
                <a:lnTo>
                  <a:pt x="499872" y="249936"/>
                </a:lnTo>
                <a:lnTo>
                  <a:pt x="495300" y="241554"/>
                </a:lnTo>
                <a:lnTo>
                  <a:pt x="491490" y="224790"/>
                </a:lnTo>
                <a:lnTo>
                  <a:pt x="486918" y="241554"/>
                </a:lnTo>
                <a:lnTo>
                  <a:pt x="483108" y="233172"/>
                </a:lnTo>
                <a:lnTo>
                  <a:pt x="483108" y="246126"/>
                </a:lnTo>
                <a:lnTo>
                  <a:pt x="478829" y="255189"/>
                </a:lnTo>
                <a:lnTo>
                  <a:pt x="477460" y="263492"/>
                </a:lnTo>
                <a:lnTo>
                  <a:pt x="474422" y="271563"/>
                </a:lnTo>
                <a:lnTo>
                  <a:pt x="461772" y="284226"/>
                </a:lnTo>
                <a:lnTo>
                  <a:pt x="461772" y="279654"/>
                </a:lnTo>
                <a:lnTo>
                  <a:pt x="457200" y="284226"/>
                </a:lnTo>
                <a:lnTo>
                  <a:pt x="457200" y="279654"/>
                </a:lnTo>
                <a:lnTo>
                  <a:pt x="453390" y="284226"/>
                </a:lnTo>
                <a:lnTo>
                  <a:pt x="448818" y="279654"/>
                </a:lnTo>
                <a:lnTo>
                  <a:pt x="445008" y="284226"/>
                </a:lnTo>
                <a:lnTo>
                  <a:pt x="435864" y="284226"/>
                </a:lnTo>
                <a:lnTo>
                  <a:pt x="432054" y="279654"/>
                </a:lnTo>
                <a:lnTo>
                  <a:pt x="427482" y="271272"/>
                </a:lnTo>
                <a:lnTo>
                  <a:pt x="423672" y="249936"/>
                </a:lnTo>
                <a:lnTo>
                  <a:pt x="419100" y="199644"/>
                </a:lnTo>
                <a:lnTo>
                  <a:pt x="419100" y="195072"/>
                </a:lnTo>
                <a:lnTo>
                  <a:pt x="415290" y="131826"/>
                </a:lnTo>
                <a:lnTo>
                  <a:pt x="415290" y="173736"/>
                </a:lnTo>
                <a:lnTo>
                  <a:pt x="410718" y="131826"/>
                </a:lnTo>
                <a:lnTo>
                  <a:pt x="410718" y="123444"/>
                </a:lnTo>
                <a:lnTo>
                  <a:pt x="406908" y="0"/>
                </a:lnTo>
                <a:lnTo>
                  <a:pt x="406908" y="59436"/>
                </a:lnTo>
                <a:lnTo>
                  <a:pt x="402336" y="191262"/>
                </a:lnTo>
                <a:lnTo>
                  <a:pt x="402336" y="195072"/>
                </a:lnTo>
                <a:lnTo>
                  <a:pt x="397764" y="241554"/>
                </a:lnTo>
                <a:lnTo>
                  <a:pt x="397764" y="246126"/>
                </a:lnTo>
                <a:lnTo>
                  <a:pt x="393954" y="259080"/>
                </a:lnTo>
                <a:lnTo>
                  <a:pt x="389382" y="271272"/>
                </a:lnTo>
                <a:lnTo>
                  <a:pt x="385572" y="275844"/>
                </a:lnTo>
                <a:lnTo>
                  <a:pt x="381000" y="279654"/>
                </a:lnTo>
                <a:lnTo>
                  <a:pt x="381000" y="284226"/>
                </a:lnTo>
                <a:lnTo>
                  <a:pt x="377190" y="279654"/>
                </a:lnTo>
                <a:lnTo>
                  <a:pt x="377190" y="284226"/>
                </a:lnTo>
                <a:lnTo>
                  <a:pt x="355854" y="284226"/>
                </a:lnTo>
                <a:lnTo>
                  <a:pt x="355854" y="279654"/>
                </a:lnTo>
                <a:lnTo>
                  <a:pt x="351282" y="284226"/>
                </a:lnTo>
                <a:lnTo>
                  <a:pt x="351282" y="279654"/>
                </a:lnTo>
                <a:lnTo>
                  <a:pt x="339090" y="279654"/>
                </a:lnTo>
                <a:lnTo>
                  <a:pt x="334518" y="284226"/>
                </a:lnTo>
                <a:lnTo>
                  <a:pt x="329946" y="279654"/>
                </a:lnTo>
                <a:lnTo>
                  <a:pt x="326136" y="284226"/>
                </a:lnTo>
                <a:lnTo>
                  <a:pt x="321564" y="279654"/>
                </a:lnTo>
                <a:lnTo>
                  <a:pt x="321564" y="284226"/>
                </a:lnTo>
                <a:lnTo>
                  <a:pt x="317754" y="279654"/>
                </a:lnTo>
                <a:lnTo>
                  <a:pt x="313182" y="279654"/>
                </a:lnTo>
                <a:lnTo>
                  <a:pt x="309372" y="271272"/>
                </a:lnTo>
                <a:lnTo>
                  <a:pt x="304800" y="279654"/>
                </a:lnTo>
                <a:lnTo>
                  <a:pt x="300990" y="284226"/>
                </a:lnTo>
                <a:lnTo>
                  <a:pt x="296418" y="279654"/>
                </a:lnTo>
                <a:lnTo>
                  <a:pt x="291846" y="284226"/>
                </a:lnTo>
                <a:lnTo>
                  <a:pt x="279654" y="284226"/>
                </a:lnTo>
                <a:lnTo>
                  <a:pt x="275082" y="279654"/>
                </a:lnTo>
                <a:lnTo>
                  <a:pt x="271272" y="279654"/>
                </a:lnTo>
                <a:lnTo>
                  <a:pt x="266700" y="284226"/>
                </a:lnTo>
                <a:lnTo>
                  <a:pt x="253746" y="284226"/>
                </a:lnTo>
                <a:lnTo>
                  <a:pt x="241554" y="284226"/>
                </a:lnTo>
                <a:lnTo>
                  <a:pt x="236982" y="279654"/>
                </a:lnTo>
                <a:lnTo>
                  <a:pt x="236982" y="284226"/>
                </a:lnTo>
                <a:lnTo>
                  <a:pt x="233172" y="284226"/>
                </a:lnTo>
                <a:lnTo>
                  <a:pt x="233172" y="279654"/>
                </a:lnTo>
                <a:lnTo>
                  <a:pt x="228600" y="284226"/>
                </a:lnTo>
                <a:lnTo>
                  <a:pt x="228600" y="279654"/>
                </a:lnTo>
                <a:lnTo>
                  <a:pt x="224027" y="267462"/>
                </a:lnTo>
                <a:lnTo>
                  <a:pt x="220218" y="246126"/>
                </a:lnTo>
                <a:lnTo>
                  <a:pt x="220218" y="275844"/>
                </a:lnTo>
                <a:lnTo>
                  <a:pt x="215646" y="284226"/>
                </a:lnTo>
                <a:lnTo>
                  <a:pt x="211836" y="279654"/>
                </a:lnTo>
                <a:lnTo>
                  <a:pt x="203454" y="279654"/>
                </a:lnTo>
                <a:lnTo>
                  <a:pt x="198882" y="275844"/>
                </a:lnTo>
                <a:lnTo>
                  <a:pt x="198882" y="279654"/>
                </a:lnTo>
                <a:lnTo>
                  <a:pt x="195072" y="275844"/>
                </a:lnTo>
                <a:lnTo>
                  <a:pt x="190500" y="275844"/>
                </a:lnTo>
                <a:lnTo>
                  <a:pt x="190500" y="279654"/>
                </a:lnTo>
                <a:lnTo>
                  <a:pt x="185927" y="279654"/>
                </a:lnTo>
                <a:lnTo>
                  <a:pt x="185927" y="284226"/>
                </a:lnTo>
                <a:lnTo>
                  <a:pt x="182118" y="279654"/>
                </a:lnTo>
                <a:lnTo>
                  <a:pt x="182118" y="284226"/>
                </a:lnTo>
                <a:lnTo>
                  <a:pt x="173736" y="284226"/>
                </a:lnTo>
                <a:lnTo>
                  <a:pt x="169164" y="279654"/>
                </a:lnTo>
                <a:lnTo>
                  <a:pt x="165354" y="284226"/>
                </a:lnTo>
                <a:lnTo>
                  <a:pt x="160782" y="279654"/>
                </a:lnTo>
                <a:lnTo>
                  <a:pt x="156972" y="284226"/>
                </a:lnTo>
                <a:lnTo>
                  <a:pt x="152400" y="279654"/>
                </a:lnTo>
                <a:lnTo>
                  <a:pt x="147827" y="279654"/>
                </a:lnTo>
                <a:lnTo>
                  <a:pt x="147827" y="284226"/>
                </a:lnTo>
                <a:lnTo>
                  <a:pt x="139446" y="284226"/>
                </a:lnTo>
                <a:lnTo>
                  <a:pt x="139446" y="279654"/>
                </a:lnTo>
                <a:lnTo>
                  <a:pt x="135636" y="279654"/>
                </a:lnTo>
                <a:lnTo>
                  <a:pt x="135636" y="284226"/>
                </a:lnTo>
                <a:lnTo>
                  <a:pt x="122682" y="284226"/>
                </a:lnTo>
                <a:lnTo>
                  <a:pt x="118872" y="279654"/>
                </a:lnTo>
                <a:lnTo>
                  <a:pt x="114300" y="284226"/>
                </a:lnTo>
                <a:lnTo>
                  <a:pt x="109727" y="284226"/>
                </a:lnTo>
                <a:lnTo>
                  <a:pt x="105918" y="279654"/>
                </a:lnTo>
                <a:lnTo>
                  <a:pt x="101346" y="275844"/>
                </a:lnTo>
                <a:lnTo>
                  <a:pt x="97536" y="279654"/>
                </a:lnTo>
                <a:lnTo>
                  <a:pt x="92964" y="275844"/>
                </a:lnTo>
                <a:lnTo>
                  <a:pt x="89154" y="279654"/>
                </a:lnTo>
                <a:lnTo>
                  <a:pt x="84582" y="271272"/>
                </a:lnTo>
                <a:lnTo>
                  <a:pt x="80010" y="275844"/>
                </a:lnTo>
                <a:lnTo>
                  <a:pt x="76200" y="271272"/>
                </a:lnTo>
                <a:lnTo>
                  <a:pt x="71627" y="279654"/>
                </a:lnTo>
                <a:lnTo>
                  <a:pt x="71627" y="275844"/>
                </a:lnTo>
                <a:lnTo>
                  <a:pt x="67818" y="271272"/>
                </a:lnTo>
                <a:lnTo>
                  <a:pt x="67818" y="275844"/>
                </a:lnTo>
                <a:lnTo>
                  <a:pt x="63246" y="279654"/>
                </a:lnTo>
                <a:lnTo>
                  <a:pt x="63246" y="284226"/>
                </a:lnTo>
                <a:lnTo>
                  <a:pt x="59436" y="279654"/>
                </a:lnTo>
                <a:lnTo>
                  <a:pt x="54864" y="284226"/>
                </a:lnTo>
                <a:lnTo>
                  <a:pt x="46482" y="284226"/>
                </a:lnTo>
                <a:lnTo>
                  <a:pt x="38100" y="275844"/>
                </a:lnTo>
                <a:lnTo>
                  <a:pt x="38100" y="279654"/>
                </a:lnTo>
                <a:lnTo>
                  <a:pt x="33527" y="279654"/>
                </a:lnTo>
                <a:lnTo>
                  <a:pt x="29718" y="284226"/>
                </a:lnTo>
                <a:lnTo>
                  <a:pt x="25146" y="279654"/>
                </a:lnTo>
                <a:lnTo>
                  <a:pt x="25146" y="284226"/>
                </a:lnTo>
                <a:lnTo>
                  <a:pt x="12954" y="284226"/>
                </a:lnTo>
                <a:lnTo>
                  <a:pt x="12954" y="275844"/>
                </a:lnTo>
                <a:lnTo>
                  <a:pt x="8382" y="275844"/>
                </a:lnTo>
                <a:lnTo>
                  <a:pt x="8382" y="267462"/>
                </a:lnTo>
                <a:lnTo>
                  <a:pt x="3810" y="262890"/>
                </a:lnTo>
                <a:lnTo>
                  <a:pt x="3810" y="271272"/>
                </a:lnTo>
                <a:lnTo>
                  <a:pt x="3810" y="267462"/>
                </a:lnTo>
                <a:lnTo>
                  <a:pt x="0" y="259080"/>
                </a:lnTo>
                <a:lnTo>
                  <a:pt x="0" y="26289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6065631" y="5241327"/>
            <a:ext cx="173972" cy="25214"/>
          </a:xfrm>
          <a:custGeom>
            <a:avLst/>
            <a:gdLst/>
            <a:ahLst/>
            <a:cxnLst/>
            <a:rect l="l" t="t" r="r" b="b"/>
            <a:pathLst>
              <a:path w="262890" h="38100">
                <a:moveTo>
                  <a:pt x="262889" y="16764"/>
                </a:moveTo>
                <a:lnTo>
                  <a:pt x="258317" y="3810"/>
                </a:lnTo>
                <a:lnTo>
                  <a:pt x="258317" y="16764"/>
                </a:lnTo>
                <a:lnTo>
                  <a:pt x="254507" y="25146"/>
                </a:lnTo>
                <a:lnTo>
                  <a:pt x="249935" y="25146"/>
                </a:lnTo>
                <a:lnTo>
                  <a:pt x="249935" y="21336"/>
                </a:lnTo>
                <a:lnTo>
                  <a:pt x="246125" y="12953"/>
                </a:lnTo>
                <a:lnTo>
                  <a:pt x="241553" y="25146"/>
                </a:lnTo>
                <a:lnTo>
                  <a:pt x="236981" y="29718"/>
                </a:lnTo>
                <a:lnTo>
                  <a:pt x="236981" y="33527"/>
                </a:lnTo>
                <a:lnTo>
                  <a:pt x="233172" y="29718"/>
                </a:lnTo>
                <a:lnTo>
                  <a:pt x="228600" y="29718"/>
                </a:lnTo>
                <a:lnTo>
                  <a:pt x="228600" y="33527"/>
                </a:lnTo>
                <a:lnTo>
                  <a:pt x="224789" y="29718"/>
                </a:lnTo>
                <a:lnTo>
                  <a:pt x="224789" y="33527"/>
                </a:lnTo>
                <a:lnTo>
                  <a:pt x="220217" y="25146"/>
                </a:lnTo>
                <a:lnTo>
                  <a:pt x="216407" y="29718"/>
                </a:lnTo>
                <a:lnTo>
                  <a:pt x="216407" y="25146"/>
                </a:lnTo>
                <a:lnTo>
                  <a:pt x="211835" y="33527"/>
                </a:lnTo>
                <a:lnTo>
                  <a:pt x="211835" y="29718"/>
                </a:lnTo>
                <a:lnTo>
                  <a:pt x="208025" y="29718"/>
                </a:lnTo>
                <a:lnTo>
                  <a:pt x="203453" y="33527"/>
                </a:lnTo>
                <a:lnTo>
                  <a:pt x="203453" y="25146"/>
                </a:lnTo>
                <a:lnTo>
                  <a:pt x="198881" y="33527"/>
                </a:lnTo>
                <a:lnTo>
                  <a:pt x="195072" y="29718"/>
                </a:lnTo>
                <a:lnTo>
                  <a:pt x="195072" y="33527"/>
                </a:lnTo>
                <a:lnTo>
                  <a:pt x="190500" y="29718"/>
                </a:lnTo>
                <a:lnTo>
                  <a:pt x="190500" y="33527"/>
                </a:lnTo>
                <a:lnTo>
                  <a:pt x="186689" y="25146"/>
                </a:lnTo>
                <a:lnTo>
                  <a:pt x="182117" y="33527"/>
                </a:lnTo>
                <a:lnTo>
                  <a:pt x="182117" y="29718"/>
                </a:lnTo>
                <a:lnTo>
                  <a:pt x="182117" y="33527"/>
                </a:lnTo>
                <a:lnTo>
                  <a:pt x="178307" y="29718"/>
                </a:lnTo>
                <a:lnTo>
                  <a:pt x="178307" y="33527"/>
                </a:lnTo>
                <a:lnTo>
                  <a:pt x="173735" y="33527"/>
                </a:lnTo>
                <a:lnTo>
                  <a:pt x="173735" y="38100"/>
                </a:lnTo>
                <a:lnTo>
                  <a:pt x="169925" y="33527"/>
                </a:lnTo>
                <a:lnTo>
                  <a:pt x="169925" y="38100"/>
                </a:lnTo>
                <a:lnTo>
                  <a:pt x="165353" y="38100"/>
                </a:lnTo>
                <a:lnTo>
                  <a:pt x="165353" y="29718"/>
                </a:lnTo>
                <a:lnTo>
                  <a:pt x="160781" y="33527"/>
                </a:lnTo>
                <a:lnTo>
                  <a:pt x="160781" y="38100"/>
                </a:lnTo>
                <a:lnTo>
                  <a:pt x="148589" y="38100"/>
                </a:lnTo>
                <a:lnTo>
                  <a:pt x="144017" y="33527"/>
                </a:lnTo>
                <a:lnTo>
                  <a:pt x="140207" y="38100"/>
                </a:lnTo>
                <a:lnTo>
                  <a:pt x="135635" y="33527"/>
                </a:lnTo>
                <a:lnTo>
                  <a:pt x="131063" y="33527"/>
                </a:lnTo>
                <a:lnTo>
                  <a:pt x="127253" y="29718"/>
                </a:lnTo>
                <a:lnTo>
                  <a:pt x="122681" y="33527"/>
                </a:lnTo>
                <a:lnTo>
                  <a:pt x="118872" y="38100"/>
                </a:lnTo>
                <a:lnTo>
                  <a:pt x="118872" y="33527"/>
                </a:lnTo>
                <a:lnTo>
                  <a:pt x="110489" y="33527"/>
                </a:lnTo>
                <a:lnTo>
                  <a:pt x="105917" y="29718"/>
                </a:lnTo>
                <a:lnTo>
                  <a:pt x="105917" y="33527"/>
                </a:lnTo>
                <a:lnTo>
                  <a:pt x="102107" y="29718"/>
                </a:lnTo>
                <a:lnTo>
                  <a:pt x="97535" y="16764"/>
                </a:lnTo>
                <a:lnTo>
                  <a:pt x="92963" y="25146"/>
                </a:lnTo>
                <a:lnTo>
                  <a:pt x="89153" y="8381"/>
                </a:lnTo>
                <a:lnTo>
                  <a:pt x="89153" y="3810"/>
                </a:lnTo>
                <a:lnTo>
                  <a:pt x="84581" y="29718"/>
                </a:lnTo>
                <a:lnTo>
                  <a:pt x="80772" y="21336"/>
                </a:lnTo>
                <a:lnTo>
                  <a:pt x="76200" y="33527"/>
                </a:lnTo>
                <a:lnTo>
                  <a:pt x="67817" y="33527"/>
                </a:lnTo>
                <a:lnTo>
                  <a:pt x="64007" y="38100"/>
                </a:lnTo>
                <a:lnTo>
                  <a:pt x="59435" y="33527"/>
                </a:lnTo>
                <a:lnTo>
                  <a:pt x="54863" y="38100"/>
                </a:lnTo>
                <a:lnTo>
                  <a:pt x="54863" y="33527"/>
                </a:lnTo>
                <a:lnTo>
                  <a:pt x="51053" y="33527"/>
                </a:lnTo>
                <a:lnTo>
                  <a:pt x="51053" y="38100"/>
                </a:lnTo>
                <a:lnTo>
                  <a:pt x="46481" y="33527"/>
                </a:lnTo>
                <a:lnTo>
                  <a:pt x="42672" y="33527"/>
                </a:lnTo>
                <a:lnTo>
                  <a:pt x="42672" y="29718"/>
                </a:lnTo>
                <a:lnTo>
                  <a:pt x="38100" y="0"/>
                </a:lnTo>
                <a:lnTo>
                  <a:pt x="38100" y="25146"/>
                </a:lnTo>
                <a:lnTo>
                  <a:pt x="34289" y="33527"/>
                </a:lnTo>
                <a:lnTo>
                  <a:pt x="29717" y="33527"/>
                </a:lnTo>
                <a:lnTo>
                  <a:pt x="29717" y="38100"/>
                </a:lnTo>
                <a:lnTo>
                  <a:pt x="25146" y="38100"/>
                </a:lnTo>
                <a:lnTo>
                  <a:pt x="25146" y="33527"/>
                </a:lnTo>
                <a:lnTo>
                  <a:pt x="21335" y="38100"/>
                </a:lnTo>
                <a:lnTo>
                  <a:pt x="16763" y="33527"/>
                </a:lnTo>
                <a:lnTo>
                  <a:pt x="16763" y="38100"/>
                </a:lnTo>
                <a:lnTo>
                  <a:pt x="12953" y="33527"/>
                </a:lnTo>
                <a:lnTo>
                  <a:pt x="8381" y="25146"/>
                </a:lnTo>
                <a:lnTo>
                  <a:pt x="8381" y="33527"/>
                </a:lnTo>
                <a:lnTo>
                  <a:pt x="4572" y="38100"/>
                </a:lnTo>
                <a:lnTo>
                  <a:pt x="0" y="3352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5723740" y="3539434"/>
            <a:ext cx="342059" cy="1732990"/>
          </a:xfrm>
          <a:custGeom>
            <a:avLst/>
            <a:gdLst/>
            <a:ahLst/>
            <a:cxnLst/>
            <a:rect l="l" t="t" r="r" b="b"/>
            <a:pathLst>
              <a:path w="516890" h="2618740">
                <a:moveTo>
                  <a:pt x="516636" y="2605278"/>
                </a:moveTo>
                <a:lnTo>
                  <a:pt x="512825" y="2605278"/>
                </a:lnTo>
                <a:lnTo>
                  <a:pt x="512825" y="2609850"/>
                </a:lnTo>
                <a:lnTo>
                  <a:pt x="508253" y="2605278"/>
                </a:lnTo>
                <a:lnTo>
                  <a:pt x="508253" y="2601468"/>
                </a:lnTo>
                <a:lnTo>
                  <a:pt x="503682" y="2609850"/>
                </a:lnTo>
                <a:lnTo>
                  <a:pt x="503682" y="2605278"/>
                </a:lnTo>
                <a:lnTo>
                  <a:pt x="499872" y="2609850"/>
                </a:lnTo>
                <a:lnTo>
                  <a:pt x="499872" y="2601468"/>
                </a:lnTo>
                <a:lnTo>
                  <a:pt x="495300" y="2609850"/>
                </a:lnTo>
                <a:lnTo>
                  <a:pt x="491490" y="2605278"/>
                </a:lnTo>
                <a:lnTo>
                  <a:pt x="486918" y="2575560"/>
                </a:lnTo>
                <a:lnTo>
                  <a:pt x="486918" y="2313432"/>
                </a:lnTo>
                <a:lnTo>
                  <a:pt x="483108" y="2520696"/>
                </a:lnTo>
                <a:lnTo>
                  <a:pt x="478536" y="2601468"/>
                </a:lnTo>
                <a:lnTo>
                  <a:pt x="478536" y="2596896"/>
                </a:lnTo>
                <a:lnTo>
                  <a:pt x="474725" y="2609850"/>
                </a:lnTo>
                <a:lnTo>
                  <a:pt x="474725" y="2605278"/>
                </a:lnTo>
                <a:lnTo>
                  <a:pt x="470153" y="2596896"/>
                </a:lnTo>
                <a:lnTo>
                  <a:pt x="470153" y="2588514"/>
                </a:lnTo>
                <a:lnTo>
                  <a:pt x="465582" y="2605278"/>
                </a:lnTo>
                <a:lnTo>
                  <a:pt x="465582" y="2593086"/>
                </a:lnTo>
                <a:lnTo>
                  <a:pt x="461772" y="2605278"/>
                </a:lnTo>
                <a:lnTo>
                  <a:pt x="457200" y="2601468"/>
                </a:lnTo>
                <a:lnTo>
                  <a:pt x="457200" y="2580132"/>
                </a:lnTo>
                <a:lnTo>
                  <a:pt x="453390" y="2601468"/>
                </a:lnTo>
                <a:lnTo>
                  <a:pt x="453390" y="2605278"/>
                </a:lnTo>
                <a:lnTo>
                  <a:pt x="453390" y="2601468"/>
                </a:lnTo>
                <a:lnTo>
                  <a:pt x="448818" y="2596896"/>
                </a:lnTo>
                <a:lnTo>
                  <a:pt x="448818" y="2609850"/>
                </a:lnTo>
                <a:lnTo>
                  <a:pt x="445008" y="2609850"/>
                </a:lnTo>
                <a:lnTo>
                  <a:pt x="445008" y="2605278"/>
                </a:lnTo>
                <a:lnTo>
                  <a:pt x="440436" y="2601468"/>
                </a:lnTo>
                <a:lnTo>
                  <a:pt x="440436" y="2605278"/>
                </a:lnTo>
                <a:lnTo>
                  <a:pt x="436625" y="2609850"/>
                </a:lnTo>
                <a:lnTo>
                  <a:pt x="432053" y="2605278"/>
                </a:lnTo>
                <a:lnTo>
                  <a:pt x="427482" y="2605278"/>
                </a:lnTo>
                <a:lnTo>
                  <a:pt x="427482" y="2609850"/>
                </a:lnTo>
                <a:lnTo>
                  <a:pt x="427482" y="2605278"/>
                </a:lnTo>
                <a:lnTo>
                  <a:pt x="423672" y="2605278"/>
                </a:lnTo>
                <a:lnTo>
                  <a:pt x="419100" y="2601468"/>
                </a:lnTo>
                <a:lnTo>
                  <a:pt x="419100" y="2609850"/>
                </a:lnTo>
                <a:lnTo>
                  <a:pt x="415290" y="2601468"/>
                </a:lnTo>
                <a:lnTo>
                  <a:pt x="415290" y="2605278"/>
                </a:lnTo>
                <a:lnTo>
                  <a:pt x="410718" y="2609850"/>
                </a:lnTo>
                <a:lnTo>
                  <a:pt x="406908" y="2605278"/>
                </a:lnTo>
                <a:lnTo>
                  <a:pt x="406908" y="2609850"/>
                </a:lnTo>
                <a:lnTo>
                  <a:pt x="402336" y="2613660"/>
                </a:lnTo>
                <a:lnTo>
                  <a:pt x="397764" y="2605278"/>
                </a:lnTo>
                <a:lnTo>
                  <a:pt x="397764" y="2609850"/>
                </a:lnTo>
                <a:lnTo>
                  <a:pt x="393953" y="2601468"/>
                </a:lnTo>
                <a:lnTo>
                  <a:pt x="393953" y="2609850"/>
                </a:lnTo>
                <a:lnTo>
                  <a:pt x="389382" y="2427732"/>
                </a:lnTo>
                <a:lnTo>
                  <a:pt x="389382" y="2118360"/>
                </a:lnTo>
                <a:lnTo>
                  <a:pt x="385572" y="2563368"/>
                </a:lnTo>
                <a:lnTo>
                  <a:pt x="385572" y="2575560"/>
                </a:lnTo>
                <a:lnTo>
                  <a:pt x="381000" y="2601468"/>
                </a:lnTo>
                <a:lnTo>
                  <a:pt x="381000" y="2605278"/>
                </a:lnTo>
                <a:lnTo>
                  <a:pt x="377190" y="2596896"/>
                </a:lnTo>
                <a:lnTo>
                  <a:pt x="377190" y="2601468"/>
                </a:lnTo>
                <a:lnTo>
                  <a:pt x="372618" y="2474214"/>
                </a:lnTo>
                <a:lnTo>
                  <a:pt x="372618" y="1944624"/>
                </a:lnTo>
                <a:lnTo>
                  <a:pt x="368808" y="2516886"/>
                </a:lnTo>
                <a:lnTo>
                  <a:pt x="368808" y="2601468"/>
                </a:lnTo>
                <a:lnTo>
                  <a:pt x="364236" y="2593086"/>
                </a:lnTo>
                <a:lnTo>
                  <a:pt x="359664" y="2609850"/>
                </a:lnTo>
                <a:lnTo>
                  <a:pt x="359664" y="2613660"/>
                </a:lnTo>
                <a:lnTo>
                  <a:pt x="359664" y="2605278"/>
                </a:lnTo>
                <a:lnTo>
                  <a:pt x="355853" y="2601468"/>
                </a:lnTo>
                <a:lnTo>
                  <a:pt x="351282" y="2609850"/>
                </a:lnTo>
                <a:lnTo>
                  <a:pt x="347472" y="2601468"/>
                </a:lnTo>
                <a:lnTo>
                  <a:pt x="347472" y="2609850"/>
                </a:lnTo>
                <a:lnTo>
                  <a:pt x="342900" y="2613660"/>
                </a:lnTo>
                <a:lnTo>
                  <a:pt x="342900" y="2609850"/>
                </a:lnTo>
                <a:lnTo>
                  <a:pt x="339090" y="2609850"/>
                </a:lnTo>
                <a:lnTo>
                  <a:pt x="339090" y="2613660"/>
                </a:lnTo>
                <a:lnTo>
                  <a:pt x="334518" y="2609850"/>
                </a:lnTo>
                <a:lnTo>
                  <a:pt x="334518" y="2613660"/>
                </a:lnTo>
                <a:lnTo>
                  <a:pt x="330708" y="2609850"/>
                </a:lnTo>
                <a:lnTo>
                  <a:pt x="330708" y="2613660"/>
                </a:lnTo>
                <a:lnTo>
                  <a:pt x="326136" y="2609850"/>
                </a:lnTo>
                <a:lnTo>
                  <a:pt x="326136" y="2613660"/>
                </a:lnTo>
                <a:lnTo>
                  <a:pt x="321564" y="2609850"/>
                </a:lnTo>
                <a:lnTo>
                  <a:pt x="321564" y="2613660"/>
                </a:lnTo>
                <a:lnTo>
                  <a:pt x="317753" y="2613660"/>
                </a:lnTo>
                <a:lnTo>
                  <a:pt x="317753" y="2609850"/>
                </a:lnTo>
                <a:lnTo>
                  <a:pt x="313182" y="2613660"/>
                </a:lnTo>
                <a:lnTo>
                  <a:pt x="309372" y="2613660"/>
                </a:lnTo>
                <a:lnTo>
                  <a:pt x="309372" y="2609850"/>
                </a:lnTo>
                <a:lnTo>
                  <a:pt x="309372" y="2613660"/>
                </a:lnTo>
                <a:lnTo>
                  <a:pt x="304800" y="2605278"/>
                </a:lnTo>
                <a:lnTo>
                  <a:pt x="300990" y="2613660"/>
                </a:lnTo>
                <a:lnTo>
                  <a:pt x="300990" y="2609850"/>
                </a:lnTo>
                <a:lnTo>
                  <a:pt x="296418" y="2605278"/>
                </a:lnTo>
                <a:lnTo>
                  <a:pt x="296418" y="2613660"/>
                </a:lnTo>
                <a:lnTo>
                  <a:pt x="296418" y="2605278"/>
                </a:lnTo>
                <a:lnTo>
                  <a:pt x="291846" y="2613660"/>
                </a:lnTo>
                <a:lnTo>
                  <a:pt x="288036" y="2601468"/>
                </a:lnTo>
                <a:lnTo>
                  <a:pt x="288036" y="2609850"/>
                </a:lnTo>
                <a:lnTo>
                  <a:pt x="283464" y="2580132"/>
                </a:lnTo>
                <a:lnTo>
                  <a:pt x="283464" y="2571750"/>
                </a:lnTo>
                <a:lnTo>
                  <a:pt x="279653" y="1949196"/>
                </a:lnTo>
                <a:lnTo>
                  <a:pt x="279653" y="2334768"/>
                </a:lnTo>
                <a:lnTo>
                  <a:pt x="275082" y="2601468"/>
                </a:lnTo>
                <a:lnTo>
                  <a:pt x="275082" y="2596896"/>
                </a:lnTo>
                <a:lnTo>
                  <a:pt x="271272" y="2605278"/>
                </a:lnTo>
                <a:lnTo>
                  <a:pt x="271272" y="2601468"/>
                </a:lnTo>
                <a:lnTo>
                  <a:pt x="266700" y="2482596"/>
                </a:lnTo>
                <a:lnTo>
                  <a:pt x="266700" y="2487168"/>
                </a:lnTo>
                <a:lnTo>
                  <a:pt x="262890" y="2105406"/>
                </a:lnTo>
                <a:lnTo>
                  <a:pt x="262890" y="2169414"/>
                </a:lnTo>
                <a:lnTo>
                  <a:pt x="258318" y="2588514"/>
                </a:lnTo>
                <a:lnTo>
                  <a:pt x="258318" y="2593086"/>
                </a:lnTo>
                <a:lnTo>
                  <a:pt x="258318" y="2609850"/>
                </a:lnTo>
                <a:lnTo>
                  <a:pt x="253746" y="2609850"/>
                </a:lnTo>
                <a:lnTo>
                  <a:pt x="249936" y="2601468"/>
                </a:lnTo>
                <a:lnTo>
                  <a:pt x="249936" y="2605278"/>
                </a:lnTo>
                <a:lnTo>
                  <a:pt x="245364" y="2580132"/>
                </a:lnTo>
                <a:lnTo>
                  <a:pt x="245364" y="2575560"/>
                </a:lnTo>
                <a:lnTo>
                  <a:pt x="241553" y="2609850"/>
                </a:lnTo>
                <a:lnTo>
                  <a:pt x="241553" y="2605278"/>
                </a:lnTo>
                <a:lnTo>
                  <a:pt x="241553" y="2609850"/>
                </a:lnTo>
                <a:lnTo>
                  <a:pt x="236982" y="2605278"/>
                </a:lnTo>
                <a:lnTo>
                  <a:pt x="236982" y="2609850"/>
                </a:lnTo>
                <a:lnTo>
                  <a:pt x="233172" y="2609850"/>
                </a:lnTo>
                <a:lnTo>
                  <a:pt x="233172" y="2605278"/>
                </a:lnTo>
                <a:lnTo>
                  <a:pt x="228600" y="2584704"/>
                </a:lnTo>
                <a:lnTo>
                  <a:pt x="224790" y="2605278"/>
                </a:lnTo>
                <a:lnTo>
                  <a:pt x="224790" y="2609850"/>
                </a:lnTo>
                <a:lnTo>
                  <a:pt x="220218" y="2609850"/>
                </a:lnTo>
                <a:lnTo>
                  <a:pt x="220218" y="2613660"/>
                </a:lnTo>
                <a:lnTo>
                  <a:pt x="215646" y="2613660"/>
                </a:lnTo>
                <a:lnTo>
                  <a:pt x="215646" y="2609850"/>
                </a:lnTo>
                <a:lnTo>
                  <a:pt x="211836" y="2609850"/>
                </a:lnTo>
                <a:lnTo>
                  <a:pt x="207264" y="2601468"/>
                </a:lnTo>
                <a:lnTo>
                  <a:pt x="207264" y="2609850"/>
                </a:lnTo>
                <a:lnTo>
                  <a:pt x="203453" y="2613660"/>
                </a:lnTo>
                <a:lnTo>
                  <a:pt x="198882" y="2613660"/>
                </a:lnTo>
                <a:lnTo>
                  <a:pt x="198882" y="2601468"/>
                </a:lnTo>
                <a:lnTo>
                  <a:pt x="195072" y="2601468"/>
                </a:lnTo>
                <a:lnTo>
                  <a:pt x="195072" y="2609850"/>
                </a:lnTo>
                <a:lnTo>
                  <a:pt x="190500" y="2605278"/>
                </a:lnTo>
                <a:lnTo>
                  <a:pt x="190500" y="2613660"/>
                </a:lnTo>
                <a:lnTo>
                  <a:pt x="190500" y="2609850"/>
                </a:lnTo>
                <a:lnTo>
                  <a:pt x="185927" y="2613660"/>
                </a:lnTo>
                <a:lnTo>
                  <a:pt x="185927" y="2609850"/>
                </a:lnTo>
                <a:lnTo>
                  <a:pt x="182118" y="2601468"/>
                </a:lnTo>
                <a:lnTo>
                  <a:pt x="182118" y="2613660"/>
                </a:lnTo>
                <a:lnTo>
                  <a:pt x="177546" y="2609850"/>
                </a:lnTo>
                <a:lnTo>
                  <a:pt x="177546" y="2613660"/>
                </a:lnTo>
                <a:lnTo>
                  <a:pt x="173736" y="2609850"/>
                </a:lnTo>
                <a:lnTo>
                  <a:pt x="173736" y="2613660"/>
                </a:lnTo>
                <a:lnTo>
                  <a:pt x="169164" y="2613660"/>
                </a:lnTo>
                <a:lnTo>
                  <a:pt x="165353" y="2609850"/>
                </a:lnTo>
                <a:lnTo>
                  <a:pt x="165353" y="2613660"/>
                </a:lnTo>
                <a:lnTo>
                  <a:pt x="160782" y="2609850"/>
                </a:lnTo>
                <a:lnTo>
                  <a:pt x="156972" y="2613660"/>
                </a:lnTo>
                <a:lnTo>
                  <a:pt x="156972" y="2609850"/>
                </a:lnTo>
                <a:lnTo>
                  <a:pt x="152400" y="2605278"/>
                </a:lnTo>
                <a:lnTo>
                  <a:pt x="152400" y="2613660"/>
                </a:lnTo>
                <a:lnTo>
                  <a:pt x="147827" y="2609850"/>
                </a:lnTo>
                <a:lnTo>
                  <a:pt x="147827" y="2605278"/>
                </a:lnTo>
                <a:lnTo>
                  <a:pt x="144018" y="2609850"/>
                </a:lnTo>
                <a:lnTo>
                  <a:pt x="144018" y="2613660"/>
                </a:lnTo>
                <a:lnTo>
                  <a:pt x="139446" y="2609850"/>
                </a:lnTo>
                <a:lnTo>
                  <a:pt x="135636" y="2601468"/>
                </a:lnTo>
                <a:lnTo>
                  <a:pt x="135636" y="2613660"/>
                </a:lnTo>
                <a:lnTo>
                  <a:pt x="131064" y="2609850"/>
                </a:lnTo>
                <a:lnTo>
                  <a:pt x="131064" y="2593086"/>
                </a:lnTo>
                <a:lnTo>
                  <a:pt x="127253" y="2605278"/>
                </a:lnTo>
                <a:lnTo>
                  <a:pt x="127253" y="2609850"/>
                </a:lnTo>
                <a:lnTo>
                  <a:pt x="122682" y="2609850"/>
                </a:lnTo>
                <a:lnTo>
                  <a:pt x="118872" y="2584704"/>
                </a:lnTo>
                <a:lnTo>
                  <a:pt x="118872" y="2601468"/>
                </a:lnTo>
                <a:lnTo>
                  <a:pt x="118872" y="2567178"/>
                </a:lnTo>
                <a:lnTo>
                  <a:pt x="114300" y="2584704"/>
                </a:lnTo>
                <a:lnTo>
                  <a:pt x="109727" y="2605278"/>
                </a:lnTo>
                <a:lnTo>
                  <a:pt x="109727" y="2613660"/>
                </a:lnTo>
                <a:lnTo>
                  <a:pt x="105918" y="2605278"/>
                </a:lnTo>
                <a:lnTo>
                  <a:pt x="105918" y="2601468"/>
                </a:lnTo>
                <a:lnTo>
                  <a:pt x="105918" y="2613660"/>
                </a:lnTo>
                <a:lnTo>
                  <a:pt x="101346" y="2613660"/>
                </a:lnTo>
                <a:lnTo>
                  <a:pt x="101346" y="2605278"/>
                </a:lnTo>
                <a:lnTo>
                  <a:pt x="97536" y="2596896"/>
                </a:lnTo>
                <a:lnTo>
                  <a:pt x="97536" y="2613660"/>
                </a:lnTo>
                <a:lnTo>
                  <a:pt x="92964" y="2609850"/>
                </a:lnTo>
                <a:lnTo>
                  <a:pt x="92964" y="2618232"/>
                </a:lnTo>
                <a:lnTo>
                  <a:pt x="89153" y="2609850"/>
                </a:lnTo>
                <a:lnTo>
                  <a:pt x="89153" y="2618232"/>
                </a:lnTo>
                <a:lnTo>
                  <a:pt x="89153" y="2609850"/>
                </a:lnTo>
                <a:lnTo>
                  <a:pt x="84582" y="2618232"/>
                </a:lnTo>
                <a:lnTo>
                  <a:pt x="80010" y="2609850"/>
                </a:lnTo>
                <a:lnTo>
                  <a:pt x="80010" y="2618232"/>
                </a:lnTo>
                <a:lnTo>
                  <a:pt x="76200" y="2609850"/>
                </a:lnTo>
                <a:lnTo>
                  <a:pt x="71627" y="2613660"/>
                </a:lnTo>
                <a:lnTo>
                  <a:pt x="71627" y="2605278"/>
                </a:lnTo>
                <a:lnTo>
                  <a:pt x="67818" y="2613660"/>
                </a:lnTo>
                <a:lnTo>
                  <a:pt x="67818" y="2601468"/>
                </a:lnTo>
                <a:lnTo>
                  <a:pt x="67818" y="2609850"/>
                </a:lnTo>
                <a:lnTo>
                  <a:pt x="63246" y="2588514"/>
                </a:lnTo>
                <a:lnTo>
                  <a:pt x="63246" y="2601468"/>
                </a:lnTo>
                <a:lnTo>
                  <a:pt x="59436" y="2474214"/>
                </a:lnTo>
                <a:lnTo>
                  <a:pt x="59436" y="2325624"/>
                </a:lnTo>
                <a:lnTo>
                  <a:pt x="54864" y="2567178"/>
                </a:lnTo>
                <a:lnTo>
                  <a:pt x="54864" y="2571750"/>
                </a:lnTo>
                <a:lnTo>
                  <a:pt x="51053" y="2601468"/>
                </a:lnTo>
                <a:lnTo>
                  <a:pt x="51053" y="2580132"/>
                </a:lnTo>
                <a:lnTo>
                  <a:pt x="46482" y="2609850"/>
                </a:lnTo>
                <a:lnTo>
                  <a:pt x="46482" y="2613660"/>
                </a:lnTo>
                <a:lnTo>
                  <a:pt x="41910" y="2580132"/>
                </a:lnTo>
                <a:lnTo>
                  <a:pt x="41910" y="2609850"/>
                </a:lnTo>
                <a:lnTo>
                  <a:pt x="38100" y="2563368"/>
                </a:lnTo>
                <a:lnTo>
                  <a:pt x="38100" y="2465832"/>
                </a:lnTo>
                <a:lnTo>
                  <a:pt x="33527" y="2567178"/>
                </a:lnTo>
                <a:lnTo>
                  <a:pt x="33527" y="2469642"/>
                </a:lnTo>
                <a:lnTo>
                  <a:pt x="29718" y="809244"/>
                </a:lnTo>
                <a:lnTo>
                  <a:pt x="29718" y="2545842"/>
                </a:lnTo>
                <a:lnTo>
                  <a:pt x="25146" y="2516886"/>
                </a:lnTo>
                <a:lnTo>
                  <a:pt x="21336" y="0"/>
                </a:lnTo>
                <a:lnTo>
                  <a:pt x="21336" y="461772"/>
                </a:lnTo>
                <a:lnTo>
                  <a:pt x="16764" y="2550414"/>
                </a:lnTo>
                <a:lnTo>
                  <a:pt x="16764" y="2605278"/>
                </a:lnTo>
                <a:lnTo>
                  <a:pt x="12953" y="2584704"/>
                </a:lnTo>
                <a:lnTo>
                  <a:pt x="12953" y="2609850"/>
                </a:lnTo>
                <a:lnTo>
                  <a:pt x="8382" y="2588514"/>
                </a:lnTo>
                <a:lnTo>
                  <a:pt x="3810" y="2613660"/>
                </a:lnTo>
                <a:lnTo>
                  <a:pt x="3810" y="2593086"/>
                </a:lnTo>
                <a:lnTo>
                  <a:pt x="3810" y="2609850"/>
                </a:lnTo>
                <a:lnTo>
                  <a:pt x="0" y="2596896"/>
                </a:lnTo>
                <a:lnTo>
                  <a:pt x="0" y="261366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5552795" y="4094629"/>
            <a:ext cx="171030" cy="1174517"/>
          </a:xfrm>
          <a:custGeom>
            <a:avLst/>
            <a:gdLst/>
            <a:ahLst/>
            <a:cxnLst/>
            <a:rect l="l" t="t" r="r" b="b"/>
            <a:pathLst>
              <a:path w="258445" h="1774825">
                <a:moveTo>
                  <a:pt x="258317" y="1774698"/>
                </a:moveTo>
                <a:lnTo>
                  <a:pt x="253745" y="1774698"/>
                </a:lnTo>
                <a:lnTo>
                  <a:pt x="253745" y="1762506"/>
                </a:lnTo>
                <a:lnTo>
                  <a:pt x="249935" y="1762506"/>
                </a:lnTo>
                <a:lnTo>
                  <a:pt x="249935" y="1774698"/>
                </a:lnTo>
                <a:lnTo>
                  <a:pt x="245363" y="1774698"/>
                </a:lnTo>
                <a:lnTo>
                  <a:pt x="245363" y="1762506"/>
                </a:lnTo>
                <a:lnTo>
                  <a:pt x="241553" y="1757934"/>
                </a:lnTo>
                <a:lnTo>
                  <a:pt x="241553" y="1770888"/>
                </a:lnTo>
                <a:lnTo>
                  <a:pt x="236981" y="1762506"/>
                </a:lnTo>
                <a:lnTo>
                  <a:pt x="236981" y="1719834"/>
                </a:lnTo>
                <a:lnTo>
                  <a:pt x="233171" y="1762506"/>
                </a:lnTo>
                <a:lnTo>
                  <a:pt x="233171" y="1774698"/>
                </a:lnTo>
                <a:lnTo>
                  <a:pt x="228600" y="1774698"/>
                </a:lnTo>
                <a:lnTo>
                  <a:pt x="228600" y="1762506"/>
                </a:lnTo>
                <a:lnTo>
                  <a:pt x="224027" y="1774698"/>
                </a:lnTo>
                <a:lnTo>
                  <a:pt x="220217" y="1774698"/>
                </a:lnTo>
                <a:lnTo>
                  <a:pt x="220217" y="1762506"/>
                </a:lnTo>
                <a:lnTo>
                  <a:pt x="220217" y="1766316"/>
                </a:lnTo>
                <a:lnTo>
                  <a:pt x="215645" y="1741170"/>
                </a:lnTo>
                <a:lnTo>
                  <a:pt x="215645" y="1766316"/>
                </a:lnTo>
                <a:lnTo>
                  <a:pt x="211835" y="1749552"/>
                </a:lnTo>
                <a:lnTo>
                  <a:pt x="207263" y="1749552"/>
                </a:lnTo>
                <a:lnTo>
                  <a:pt x="207263" y="1757934"/>
                </a:lnTo>
                <a:lnTo>
                  <a:pt x="207263" y="1754124"/>
                </a:lnTo>
                <a:lnTo>
                  <a:pt x="203453" y="1766316"/>
                </a:lnTo>
                <a:lnTo>
                  <a:pt x="203453" y="1757934"/>
                </a:lnTo>
                <a:lnTo>
                  <a:pt x="198881" y="1770888"/>
                </a:lnTo>
                <a:lnTo>
                  <a:pt x="198881" y="1774698"/>
                </a:lnTo>
                <a:lnTo>
                  <a:pt x="194309" y="1762506"/>
                </a:lnTo>
                <a:lnTo>
                  <a:pt x="194309" y="1766316"/>
                </a:lnTo>
                <a:lnTo>
                  <a:pt x="190500" y="1774698"/>
                </a:lnTo>
                <a:lnTo>
                  <a:pt x="190500" y="1770888"/>
                </a:lnTo>
                <a:lnTo>
                  <a:pt x="182117" y="1762506"/>
                </a:lnTo>
                <a:lnTo>
                  <a:pt x="177545" y="1749552"/>
                </a:lnTo>
                <a:lnTo>
                  <a:pt x="177545" y="1757934"/>
                </a:lnTo>
                <a:lnTo>
                  <a:pt x="173735" y="1724406"/>
                </a:lnTo>
                <a:lnTo>
                  <a:pt x="169163" y="1762506"/>
                </a:lnTo>
                <a:lnTo>
                  <a:pt x="169163" y="1757934"/>
                </a:lnTo>
                <a:lnTo>
                  <a:pt x="165353" y="1770888"/>
                </a:lnTo>
                <a:lnTo>
                  <a:pt x="165353" y="1766316"/>
                </a:lnTo>
                <a:lnTo>
                  <a:pt x="160781" y="1770888"/>
                </a:lnTo>
                <a:lnTo>
                  <a:pt x="156209" y="1745742"/>
                </a:lnTo>
                <a:lnTo>
                  <a:pt x="156209" y="1716024"/>
                </a:lnTo>
                <a:lnTo>
                  <a:pt x="152400" y="1745742"/>
                </a:lnTo>
                <a:lnTo>
                  <a:pt x="147827" y="1766316"/>
                </a:lnTo>
                <a:lnTo>
                  <a:pt x="147827" y="1762506"/>
                </a:lnTo>
                <a:lnTo>
                  <a:pt x="144017" y="1741170"/>
                </a:lnTo>
                <a:lnTo>
                  <a:pt x="144017" y="1762506"/>
                </a:lnTo>
                <a:lnTo>
                  <a:pt x="139445" y="1762506"/>
                </a:lnTo>
                <a:lnTo>
                  <a:pt x="135635" y="1728216"/>
                </a:lnTo>
                <a:lnTo>
                  <a:pt x="135635" y="1724406"/>
                </a:lnTo>
                <a:lnTo>
                  <a:pt x="135635" y="1754124"/>
                </a:lnTo>
                <a:lnTo>
                  <a:pt x="131063" y="1749552"/>
                </a:lnTo>
                <a:lnTo>
                  <a:pt x="127253" y="1728216"/>
                </a:lnTo>
                <a:lnTo>
                  <a:pt x="127253" y="902208"/>
                </a:lnTo>
                <a:lnTo>
                  <a:pt x="122681" y="1062989"/>
                </a:lnTo>
                <a:lnTo>
                  <a:pt x="122681" y="1728216"/>
                </a:lnTo>
                <a:lnTo>
                  <a:pt x="118109" y="1732788"/>
                </a:lnTo>
                <a:lnTo>
                  <a:pt x="118109" y="1757934"/>
                </a:lnTo>
                <a:lnTo>
                  <a:pt x="114300" y="1745742"/>
                </a:lnTo>
                <a:lnTo>
                  <a:pt x="114300" y="1766316"/>
                </a:lnTo>
                <a:lnTo>
                  <a:pt x="109727" y="1741170"/>
                </a:lnTo>
                <a:lnTo>
                  <a:pt x="109727" y="1766316"/>
                </a:lnTo>
                <a:lnTo>
                  <a:pt x="105917" y="1766316"/>
                </a:lnTo>
                <a:lnTo>
                  <a:pt x="105917" y="1745742"/>
                </a:lnTo>
                <a:lnTo>
                  <a:pt x="101345" y="1770888"/>
                </a:lnTo>
                <a:lnTo>
                  <a:pt x="101345" y="1732788"/>
                </a:lnTo>
                <a:lnTo>
                  <a:pt x="101345" y="1762506"/>
                </a:lnTo>
                <a:lnTo>
                  <a:pt x="97535" y="1703070"/>
                </a:lnTo>
                <a:lnTo>
                  <a:pt x="97535" y="1711452"/>
                </a:lnTo>
                <a:lnTo>
                  <a:pt x="92963" y="0"/>
                </a:lnTo>
                <a:lnTo>
                  <a:pt x="92963" y="1101089"/>
                </a:lnTo>
                <a:lnTo>
                  <a:pt x="88391" y="1745742"/>
                </a:lnTo>
                <a:lnTo>
                  <a:pt x="88391" y="1724406"/>
                </a:lnTo>
                <a:lnTo>
                  <a:pt x="84581" y="1770888"/>
                </a:lnTo>
                <a:lnTo>
                  <a:pt x="84581" y="1749552"/>
                </a:lnTo>
                <a:lnTo>
                  <a:pt x="80009" y="1770888"/>
                </a:lnTo>
                <a:lnTo>
                  <a:pt x="80009" y="1766316"/>
                </a:lnTo>
                <a:lnTo>
                  <a:pt x="76200" y="1745742"/>
                </a:lnTo>
                <a:lnTo>
                  <a:pt x="76200" y="1766316"/>
                </a:lnTo>
                <a:lnTo>
                  <a:pt x="71627" y="1749552"/>
                </a:lnTo>
                <a:lnTo>
                  <a:pt x="67817" y="1770888"/>
                </a:lnTo>
                <a:lnTo>
                  <a:pt x="63245" y="1762506"/>
                </a:lnTo>
                <a:lnTo>
                  <a:pt x="63245" y="1766316"/>
                </a:lnTo>
                <a:lnTo>
                  <a:pt x="59435" y="1754124"/>
                </a:lnTo>
                <a:lnTo>
                  <a:pt x="54863" y="1770888"/>
                </a:lnTo>
                <a:lnTo>
                  <a:pt x="54863" y="1757934"/>
                </a:lnTo>
                <a:lnTo>
                  <a:pt x="50291" y="1766316"/>
                </a:lnTo>
                <a:lnTo>
                  <a:pt x="50291" y="1762506"/>
                </a:lnTo>
                <a:lnTo>
                  <a:pt x="46481" y="1774698"/>
                </a:lnTo>
                <a:lnTo>
                  <a:pt x="46481" y="1770888"/>
                </a:lnTo>
                <a:lnTo>
                  <a:pt x="41909" y="1770888"/>
                </a:lnTo>
                <a:lnTo>
                  <a:pt x="38100" y="1766316"/>
                </a:lnTo>
                <a:lnTo>
                  <a:pt x="38100" y="1770888"/>
                </a:lnTo>
                <a:lnTo>
                  <a:pt x="33527" y="1770888"/>
                </a:lnTo>
                <a:lnTo>
                  <a:pt x="33527" y="1766316"/>
                </a:lnTo>
                <a:lnTo>
                  <a:pt x="29717" y="1749552"/>
                </a:lnTo>
                <a:lnTo>
                  <a:pt x="25145" y="1770888"/>
                </a:lnTo>
                <a:lnTo>
                  <a:pt x="21335" y="1757934"/>
                </a:lnTo>
                <a:lnTo>
                  <a:pt x="21335" y="1719834"/>
                </a:lnTo>
                <a:lnTo>
                  <a:pt x="16763" y="1728216"/>
                </a:lnTo>
                <a:lnTo>
                  <a:pt x="16763" y="1766316"/>
                </a:lnTo>
                <a:lnTo>
                  <a:pt x="12191" y="1762506"/>
                </a:lnTo>
                <a:lnTo>
                  <a:pt x="12191" y="1741170"/>
                </a:lnTo>
                <a:lnTo>
                  <a:pt x="8381" y="1724406"/>
                </a:lnTo>
                <a:lnTo>
                  <a:pt x="8381" y="1757934"/>
                </a:lnTo>
                <a:lnTo>
                  <a:pt x="3809" y="1754124"/>
                </a:lnTo>
                <a:lnTo>
                  <a:pt x="3809" y="1766316"/>
                </a:lnTo>
                <a:lnTo>
                  <a:pt x="3809" y="1754124"/>
                </a:lnTo>
                <a:lnTo>
                  <a:pt x="0" y="1762506"/>
                </a:lnTo>
                <a:lnTo>
                  <a:pt x="0" y="175793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5378824" y="4977597"/>
            <a:ext cx="173972" cy="289112"/>
          </a:xfrm>
          <a:custGeom>
            <a:avLst/>
            <a:gdLst/>
            <a:ahLst/>
            <a:cxnLst/>
            <a:rect l="l" t="t" r="r" b="b"/>
            <a:pathLst>
              <a:path w="262890" h="436879">
                <a:moveTo>
                  <a:pt x="262889" y="423672"/>
                </a:moveTo>
                <a:lnTo>
                  <a:pt x="258317" y="436626"/>
                </a:lnTo>
                <a:lnTo>
                  <a:pt x="254507" y="432054"/>
                </a:lnTo>
                <a:lnTo>
                  <a:pt x="249936" y="436626"/>
                </a:lnTo>
                <a:lnTo>
                  <a:pt x="249936" y="432054"/>
                </a:lnTo>
                <a:lnTo>
                  <a:pt x="245363" y="402336"/>
                </a:lnTo>
                <a:lnTo>
                  <a:pt x="241553" y="423672"/>
                </a:lnTo>
                <a:lnTo>
                  <a:pt x="241553" y="411480"/>
                </a:lnTo>
                <a:lnTo>
                  <a:pt x="236982" y="423672"/>
                </a:lnTo>
                <a:lnTo>
                  <a:pt x="233172" y="419862"/>
                </a:lnTo>
                <a:lnTo>
                  <a:pt x="233172" y="428244"/>
                </a:lnTo>
                <a:lnTo>
                  <a:pt x="228600" y="411480"/>
                </a:lnTo>
                <a:lnTo>
                  <a:pt x="228600" y="385572"/>
                </a:lnTo>
                <a:lnTo>
                  <a:pt x="224789" y="432054"/>
                </a:lnTo>
                <a:lnTo>
                  <a:pt x="220217" y="432054"/>
                </a:lnTo>
                <a:lnTo>
                  <a:pt x="220217" y="428244"/>
                </a:lnTo>
                <a:lnTo>
                  <a:pt x="216408" y="372618"/>
                </a:lnTo>
                <a:lnTo>
                  <a:pt x="216408" y="415290"/>
                </a:lnTo>
                <a:lnTo>
                  <a:pt x="211836" y="428244"/>
                </a:lnTo>
                <a:lnTo>
                  <a:pt x="211836" y="423672"/>
                </a:lnTo>
                <a:lnTo>
                  <a:pt x="207263" y="402336"/>
                </a:lnTo>
                <a:lnTo>
                  <a:pt x="207263" y="398526"/>
                </a:lnTo>
                <a:lnTo>
                  <a:pt x="203453" y="428244"/>
                </a:lnTo>
                <a:lnTo>
                  <a:pt x="203453" y="423672"/>
                </a:lnTo>
                <a:lnTo>
                  <a:pt x="198882" y="398526"/>
                </a:lnTo>
                <a:lnTo>
                  <a:pt x="198882" y="415290"/>
                </a:lnTo>
                <a:lnTo>
                  <a:pt x="195072" y="423672"/>
                </a:lnTo>
                <a:lnTo>
                  <a:pt x="190500" y="406908"/>
                </a:lnTo>
                <a:lnTo>
                  <a:pt x="190500" y="402336"/>
                </a:lnTo>
                <a:lnTo>
                  <a:pt x="190500" y="419862"/>
                </a:lnTo>
                <a:lnTo>
                  <a:pt x="186689" y="406908"/>
                </a:lnTo>
                <a:lnTo>
                  <a:pt x="182117" y="423672"/>
                </a:lnTo>
                <a:lnTo>
                  <a:pt x="182117" y="390144"/>
                </a:lnTo>
                <a:lnTo>
                  <a:pt x="178308" y="415290"/>
                </a:lnTo>
                <a:lnTo>
                  <a:pt x="178308" y="398526"/>
                </a:lnTo>
                <a:lnTo>
                  <a:pt x="173736" y="411480"/>
                </a:lnTo>
                <a:lnTo>
                  <a:pt x="169163" y="423672"/>
                </a:lnTo>
                <a:lnTo>
                  <a:pt x="169163" y="428244"/>
                </a:lnTo>
                <a:lnTo>
                  <a:pt x="169163" y="411480"/>
                </a:lnTo>
                <a:lnTo>
                  <a:pt x="165353" y="411480"/>
                </a:lnTo>
                <a:lnTo>
                  <a:pt x="165353" y="0"/>
                </a:lnTo>
                <a:lnTo>
                  <a:pt x="160782" y="262889"/>
                </a:lnTo>
                <a:lnTo>
                  <a:pt x="156972" y="423672"/>
                </a:lnTo>
                <a:lnTo>
                  <a:pt x="156972" y="428244"/>
                </a:lnTo>
                <a:lnTo>
                  <a:pt x="156972" y="411480"/>
                </a:lnTo>
                <a:lnTo>
                  <a:pt x="152400" y="415290"/>
                </a:lnTo>
                <a:lnTo>
                  <a:pt x="152400" y="428244"/>
                </a:lnTo>
                <a:lnTo>
                  <a:pt x="148589" y="423672"/>
                </a:lnTo>
                <a:lnTo>
                  <a:pt x="148589" y="415290"/>
                </a:lnTo>
                <a:lnTo>
                  <a:pt x="144017" y="411480"/>
                </a:lnTo>
                <a:lnTo>
                  <a:pt x="144017" y="419862"/>
                </a:lnTo>
                <a:lnTo>
                  <a:pt x="139446" y="419862"/>
                </a:lnTo>
                <a:lnTo>
                  <a:pt x="139446" y="415290"/>
                </a:lnTo>
                <a:lnTo>
                  <a:pt x="139446" y="419862"/>
                </a:lnTo>
                <a:lnTo>
                  <a:pt x="135636" y="406908"/>
                </a:lnTo>
                <a:lnTo>
                  <a:pt x="131063" y="415290"/>
                </a:lnTo>
                <a:lnTo>
                  <a:pt x="131063" y="406908"/>
                </a:lnTo>
                <a:lnTo>
                  <a:pt x="131063" y="411480"/>
                </a:lnTo>
                <a:lnTo>
                  <a:pt x="127253" y="398526"/>
                </a:lnTo>
                <a:lnTo>
                  <a:pt x="127253" y="415290"/>
                </a:lnTo>
                <a:lnTo>
                  <a:pt x="122682" y="402336"/>
                </a:lnTo>
                <a:lnTo>
                  <a:pt x="122682" y="406908"/>
                </a:lnTo>
                <a:lnTo>
                  <a:pt x="118872" y="390144"/>
                </a:lnTo>
                <a:lnTo>
                  <a:pt x="118872" y="381762"/>
                </a:lnTo>
                <a:lnTo>
                  <a:pt x="114300" y="393954"/>
                </a:lnTo>
                <a:lnTo>
                  <a:pt x="114300" y="377190"/>
                </a:lnTo>
                <a:lnTo>
                  <a:pt x="110489" y="406908"/>
                </a:lnTo>
                <a:lnTo>
                  <a:pt x="105917" y="390144"/>
                </a:lnTo>
                <a:lnTo>
                  <a:pt x="105917" y="398526"/>
                </a:lnTo>
                <a:lnTo>
                  <a:pt x="101346" y="368808"/>
                </a:lnTo>
                <a:lnTo>
                  <a:pt x="101346" y="334518"/>
                </a:lnTo>
                <a:lnTo>
                  <a:pt x="97536" y="390144"/>
                </a:lnTo>
                <a:lnTo>
                  <a:pt x="92963" y="372618"/>
                </a:lnTo>
                <a:lnTo>
                  <a:pt x="92963" y="390144"/>
                </a:lnTo>
                <a:lnTo>
                  <a:pt x="89153" y="402336"/>
                </a:lnTo>
                <a:lnTo>
                  <a:pt x="84582" y="364236"/>
                </a:lnTo>
                <a:lnTo>
                  <a:pt x="80772" y="406908"/>
                </a:lnTo>
                <a:lnTo>
                  <a:pt x="76200" y="385572"/>
                </a:lnTo>
                <a:lnTo>
                  <a:pt x="76200" y="390144"/>
                </a:lnTo>
                <a:lnTo>
                  <a:pt x="72389" y="377190"/>
                </a:lnTo>
                <a:lnTo>
                  <a:pt x="72389" y="398526"/>
                </a:lnTo>
                <a:lnTo>
                  <a:pt x="67817" y="390144"/>
                </a:lnTo>
                <a:lnTo>
                  <a:pt x="63246" y="411480"/>
                </a:lnTo>
                <a:lnTo>
                  <a:pt x="63246" y="419862"/>
                </a:lnTo>
                <a:lnTo>
                  <a:pt x="59436" y="406908"/>
                </a:lnTo>
                <a:lnTo>
                  <a:pt x="59436" y="398526"/>
                </a:lnTo>
                <a:lnTo>
                  <a:pt x="54863" y="415290"/>
                </a:lnTo>
                <a:lnTo>
                  <a:pt x="54863" y="411480"/>
                </a:lnTo>
                <a:lnTo>
                  <a:pt x="51053" y="385572"/>
                </a:lnTo>
                <a:lnTo>
                  <a:pt x="51053" y="381762"/>
                </a:lnTo>
                <a:lnTo>
                  <a:pt x="46482" y="398526"/>
                </a:lnTo>
                <a:lnTo>
                  <a:pt x="46482" y="402336"/>
                </a:lnTo>
                <a:lnTo>
                  <a:pt x="46482" y="385572"/>
                </a:lnTo>
                <a:lnTo>
                  <a:pt x="42672" y="411480"/>
                </a:lnTo>
                <a:lnTo>
                  <a:pt x="38100" y="377190"/>
                </a:lnTo>
                <a:lnTo>
                  <a:pt x="38100" y="368808"/>
                </a:lnTo>
                <a:lnTo>
                  <a:pt x="38100" y="411480"/>
                </a:lnTo>
                <a:lnTo>
                  <a:pt x="34289" y="411480"/>
                </a:lnTo>
                <a:lnTo>
                  <a:pt x="34289" y="377190"/>
                </a:lnTo>
                <a:lnTo>
                  <a:pt x="29717" y="411480"/>
                </a:lnTo>
                <a:lnTo>
                  <a:pt x="29717" y="402336"/>
                </a:lnTo>
                <a:lnTo>
                  <a:pt x="29717" y="406908"/>
                </a:lnTo>
                <a:lnTo>
                  <a:pt x="25146" y="406908"/>
                </a:lnTo>
                <a:lnTo>
                  <a:pt x="21336" y="398526"/>
                </a:lnTo>
                <a:lnTo>
                  <a:pt x="21336" y="406908"/>
                </a:lnTo>
                <a:lnTo>
                  <a:pt x="16763" y="390144"/>
                </a:lnTo>
                <a:lnTo>
                  <a:pt x="12953" y="406908"/>
                </a:lnTo>
                <a:lnTo>
                  <a:pt x="12953" y="393954"/>
                </a:lnTo>
                <a:lnTo>
                  <a:pt x="8382" y="334518"/>
                </a:lnTo>
                <a:lnTo>
                  <a:pt x="8382" y="364236"/>
                </a:lnTo>
                <a:lnTo>
                  <a:pt x="4572" y="385572"/>
                </a:lnTo>
                <a:lnTo>
                  <a:pt x="4572" y="372618"/>
                </a:lnTo>
                <a:lnTo>
                  <a:pt x="0" y="40690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5207878" y="4274148"/>
            <a:ext cx="171030" cy="992561"/>
          </a:xfrm>
          <a:custGeom>
            <a:avLst/>
            <a:gdLst/>
            <a:ahLst/>
            <a:cxnLst/>
            <a:rect l="l" t="t" r="r" b="b"/>
            <a:pathLst>
              <a:path w="258445" h="1499870">
                <a:moveTo>
                  <a:pt x="258317" y="1469898"/>
                </a:moveTo>
                <a:lnTo>
                  <a:pt x="253745" y="1444752"/>
                </a:lnTo>
                <a:lnTo>
                  <a:pt x="253745" y="1435608"/>
                </a:lnTo>
                <a:lnTo>
                  <a:pt x="249935" y="1474470"/>
                </a:lnTo>
                <a:lnTo>
                  <a:pt x="245363" y="1469898"/>
                </a:lnTo>
                <a:lnTo>
                  <a:pt x="245363" y="1482852"/>
                </a:lnTo>
                <a:lnTo>
                  <a:pt x="241553" y="1482852"/>
                </a:lnTo>
                <a:lnTo>
                  <a:pt x="236981" y="1474470"/>
                </a:lnTo>
                <a:lnTo>
                  <a:pt x="236981" y="1478280"/>
                </a:lnTo>
                <a:lnTo>
                  <a:pt x="233171" y="1465326"/>
                </a:lnTo>
                <a:lnTo>
                  <a:pt x="228600" y="1440180"/>
                </a:lnTo>
                <a:lnTo>
                  <a:pt x="228600" y="1410462"/>
                </a:lnTo>
                <a:lnTo>
                  <a:pt x="224789" y="1465326"/>
                </a:lnTo>
                <a:lnTo>
                  <a:pt x="224789" y="1461516"/>
                </a:lnTo>
                <a:lnTo>
                  <a:pt x="220217" y="1440180"/>
                </a:lnTo>
                <a:lnTo>
                  <a:pt x="220217" y="1435608"/>
                </a:lnTo>
                <a:lnTo>
                  <a:pt x="215645" y="1456944"/>
                </a:lnTo>
                <a:lnTo>
                  <a:pt x="215645" y="1453134"/>
                </a:lnTo>
                <a:lnTo>
                  <a:pt x="211835" y="1461516"/>
                </a:lnTo>
                <a:lnTo>
                  <a:pt x="207263" y="1453134"/>
                </a:lnTo>
                <a:lnTo>
                  <a:pt x="203453" y="1465326"/>
                </a:lnTo>
                <a:lnTo>
                  <a:pt x="203453" y="1478280"/>
                </a:lnTo>
                <a:lnTo>
                  <a:pt x="198881" y="1474470"/>
                </a:lnTo>
                <a:lnTo>
                  <a:pt x="195071" y="1482852"/>
                </a:lnTo>
                <a:lnTo>
                  <a:pt x="195071" y="1478280"/>
                </a:lnTo>
                <a:lnTo>
                  <a:pt x="190500" y="1478280"/>
                </a:lnTo>
                <a:lnTo>
                  <a:pt x="186689" y="1482852"/>
                </a:lnTo>
                <a:lnTo>
                  <a:pt x="186689" y="1474470"/>
                </a:lnTo>
                <a:lnTo>
                  <a:pt x="182117" y="1482852"/>
                </a:lnTo>
                <a:lnTo>
                  <a:pt x="182117" y="1461516"/>
                </a:lnTo>
                <a:lnTo>
                  <a:pt x="177545" y="1456944"/>
                </a:lnTo>
                <a:lnTo>
                  <a:pt x="177545" y="1444752"/>
                </a:lnTo>
                <a:lnTo>
                  <a:pt x="177545" y="1453134"/>
                </a:lnTo>
                <a:lnTo>
                  <a:pt x="173735" y="1300734"/>
                </a:lnTo>
                <a:lnTo>
                  <a:pt x="173735" y="1423416"/>
                </a:lnTo>
                <a:lnTo>
                  <a:pt x="169163" y="1478280"/>
                </a:lnTo>
                <a:lnTo>
                  <a:pt x="165353" y="1456944"/>
                </a:lnTo>
                <a:lnTo>
                  <a:pt x="165353" y="1461516"/>
                </a:lnTo>
                <a:lnTo>
                  <a:pt x="160781" y="1486662"/>
                </a:lnTo>
                <a:lnTo>
                  <a:pt x="156971" y="1491234"/>
                </a:lnTo>
                <a:lnTo>
                  <a:pt x="152400" y="1418844"/>
                </a:lnTo>
                <a:lnTo>
                  <a:pt x="152400" y="1415034"/>
                </a:lnTo>
                <a:lnTo>
                  <a:pt x="147827" y="1486662"/>
                </a:lnTo>
                <a:lnTo>
                  <a:pt x="147827" y="1482852"/>
                </a:lnTo>
                <a:lnTo>
                  <a:pt x="144017" y="1478280"/>
                </a:lnTo>
                <a:lnTo>
                  <a:pt x="139445" y="1482852"/>
                </a:lnTo>
                <a:lnTo>
                  <a:pt x="139445" y="1474470"/>
                </a:lnTo>
                <a:lnTo>
                  <a:pt x="135635" y="1478280"/>
                </a:lnTo>
                <a:lnTo>
                  <a:pt x="135635" y="1431798"/>
                </a:lnTo>
                <a:lnTo>
                  <a:pt x="131063" y="1469898"/>
                </a:lnTo>
                <a:lnTo>
                  <a:pt x="127253" y="1469898"/>
                </a:lnTo>
                <a:lnTo>
                  <a:pt x="127253" y="1482852"/>
                </a:lnTo>
                <a:lnTo>
                  <a:pt x="122681" y="1300734"/>
                </a:lnTo>
                <a:lnTo>
                  <a:pt x="122681" y="1287779"/>
                </a:lnTo>
                <a:lnTo>
                  <a:pt x="118871" y="1469898"/>
                </a:lnTo>
                <a:lnTo>
                  <a:pt x="118871" y="1397508"/>
                </a:lnTo>
                <a:lnTo>
                  <a:pt x="114300" y="1478280"/>
                </a:lnTo>
                <a:lnTo>
                  <a:pt x="114300" y="1482852"/>
                </a:lnTo>
                <a:lnTo>
                  <a:pt x="114300" y="1474470"/>
                </a:lnTo>
                <a:lnTo>
                  <a:pt x="109727" y="1478280"/>
                </a:lnTo>
                <a:lnTo>
                  <a:pt x="105917" y="1486662"/>
                </a:lnTo>
                <a:lnTo>
                  <a:pt x="105917" y="1491234"/>
                </a:lnTo>
                <a:lnTo>
                  <a:pt x="101345" y="1491234"/>
                </a:lnTo>
                <a:lnTo>
                  <a:pt x="101345" y="1474470"/>
                </a:lnTo>
                <a:lnTo>
                  <a:pt x="97535" y="1486662"/>
                </a:lnTo>
                <a:lnTo>
                  <a:pt x="97535" y="1478280"/>
                </a:lnTo>
                <a:lnTo>
                  <a:pt x="92963" y="1482852"/>
                </a:lnTo>
                <a:lnTo>
                  <a:pt x="89153" y="1469898"/>
                </a:lnTo>
                <a:lnTo>
                  <a:pt x="89153" y="1482852"/>
                </a:lnTo>
                <a:lnTo>
                  <a:pt x="84581" y="1482852"/>
                </a:lnTo>
                <a:lnTo>
                  <a:pt x="80771" y="1469898"/>
                </a:lnTo>
                <a:lnTo>
                  <a:pt x="80771" y="1486662"/>
                </a:lnTo>
                <a:lnTo>
                  <a:pt x="76200" y="1486662"/>
                </a:lnTo>
                <a:lnTo>
                  <a:pt x="76200" y="1474470"/>
                </a:lnTo>
                <a:lnTo>
                  <a:pt x="71627" y="1482852"/>
                </a:lnTo>
                <a:lnTo>
                  <a:pt x="71627" y="1491234"/>
                </a:lnTo>
                <a:lnTo>
                  <a:pt x="67817" y="1486662"/>
                </a:lnTo>
                <a:lnTo>
                  <a:pt x="67817" y="1478280"/>
                </a:lnTo>
                <a:lnTo>
                  <a:pt x="63245" y="1482852"/>
                </a:lnTo>
                <a:lnTo>
                  <a:pt x="63245" y="1486662"/>
                </a:lnTo>
                <a:lnTo>
                  <a:pt x="59435" y="1482852"/>
                </a:lnTo>
                <a:lnTo>
                  <a:pt x="59435" y="1491234"/>
                </a:lnTo>
                <a:lnTo>
                  <a:pt x="54863" y="1491234"/>
                </a:lnTo>
                <a:lnTo>
                  <a:pt x="54863" y="1482852"/>
                </a:lnTo>
                <a:lnTo>
                  <a:pt x="51053" y="1486662"/>
                </a:lnTo>
                <a:lnTo>
                  <a:pt x="51053" y="1465326"/>
                </a:lnTo>
                <a:lnTo>
                  <a:pt x="46481" y="1469898"/>
                </a:lnTo>
                <a:lnTo>
                  <a:pt x="46481" y="1461516"/>
                </a:lnTo>
                <a:lnTo>
                  <a:pt x="41909" y="1482852"/>
                </a:lnTo>
                <a:lnTo>
                  <a:pt x="41909" y="1486662"/>
                </a:lnTo>
                <a:lnTo>
                  <a:pt x="38100" y="1478280"/>
                </a:lnTo>
                <a:lnTo>
                  <a:pt x="38100" y="1482852"/>
                </a:lnTo>
                <a:lnTo>
                  <a:pt x="33527" y="1003553"/>
                </a:lnTo>
                <a:lnTo>
                  <a:pt x="29717" y="0"/>
                </a:lnTo>
                <a:lnTo>
                  <a:pt x="29717" y="1410462"/>
                </a:lnTo>
                <a:lnTo>
                  <a:pt x="25145" y="1482852"/>
                </a:lnTo>
                <a:lnTo>
                  <a:pt x="25145" y="1461516"/>
                </a:lnTo>
                <a:lnTo>
                  <a:pt x="21335" y="1469898"/>
                </a:lnTo>
                <a:lnTo>
                  <a:pt x="16763" y="1486662"/>
                </a:lnTo>
                <a:lnTo>
                  <a:pt x="16763" y="1478280"/>
                </a:lnTo>
                <a:lnTo>
                  <a:pt x="12953" y="1495044"/>
                </a:lnTo>
                <a:lnTo>
                  <a:pt x="12953" y="1486662"/>
                </a:lnTo>
                <a:lnTo>
                  <a:pt x="8381" y="1495044"/>
                </a:lnTo>
                <a:lnTo>
                  <a:pt x="3809" y="1499616"/>
                </a:lnTo>
                <a:lnTo>
                  <a:pt x="3809" y="1491234"/>
                </a:lnTo>
                <a:lnTo>
                  <a:pt x="0" y="149123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3834261" y="5246873"/>
            <a:ext cx="1373701" cy="25214"/>
          </a:xfrm>
          <a:custGeom>
            <a:avLst/>
            <a:gdLst/>
            <a:ahLst/>
            <a:cxnLst/>
            <a:rect l="l" t="t" r="r" b="b"/>
            <a:pathLst>
              <a:path w="2075814" h="38100">
                <a:moveTo>
                  <a:pt x="2075688" y="21336"/>
                </a:moveTo>
                <a:lnTo>
                  <a:pt x="2071115" y="25146"/>
                </a:lnTo>
                <a:lnTo>
                  <a:pt x="2067305" y="4572"/>
                </a:lnTo>
                <a:lnTo>
                  <a:pt x="2067305" y="16764"/>
                </a:lnTo>
                <a:lnTo>
                  <a:pt x="2062733" y="0"/>
                </a:lnTo>
                <a:lnTo>
                  <a:pt x="2062733" y="4572"/>
                </a:lnTo>
                <a:lnTo>
                  <a:pt x="2058923" y="25146"/>
                </a:lnTo>
                <a:lnTo>
                  <a:pt x="2058923" y="21336"/>
                </a:lnTo>
                <a:lnTo>
                  <a:pt x="2054352" y="29718"/>
                </a:lnTo>
                <a:lnTo>
                  <a:pt x="2050541" y="25146"/>
                </a:lnTo>
                <a:lnTo>
                  <a:pt x="2050541" y="29718"/>
                </a:lnTo>
                <a:lnTo>
                  <a:pt x="2045969" y="21336"/>
                </a:lnTo>
                <a:lnTo>
                  <a:pt x="2045969" y="25146"/>
                </a:lnTo>
                <a:lnTo>
                  <a:pt x="2041397" y="21336"/>
                </a:lnTo>
                <a:lnTo>
                  <a:pt x="2041397" y="16764"/>
                </a:lnTo>
                <a:lnTo>
                  <a:pt x="2037588" y="16764"/>
                </a:lnTo>
                <a:lnTo>
                  <a:pt x="2037588" y="21336"/>
                </a:lnTo>
                <a:lnTo>
                  <a:pt x="2033015" y="21336"/>
                </a:lnTo>
                <a:lnTo>
                  <a:pt x="2033015" y="12954"/>
                </a:lnTo>
                <a:lnTo>
                  <a:pt x="2029205" y="12954"/>
                </a:lnTo>
                <a:lnTo>
                  <a:pt x="2024633" y="29718"/>
                </a:lnTo>
                <a:lnTo>
                  <a:pt x="2024633" y="25146"/>
                </a:lnTo>
                <a:lnTo>
                  <a:pt x="2024633" y="29718"/>
                </a:lnTo>
                <a:lnTo>
                  <a:pt x="2016252" y="29718"/>
                </a:lnTo>
                <a:lnTo>
                  <a:pt x="2012441" y="33528"/>
                </a:lnTo>
                <a:lnTo>
                  <a:pt x="2007869" y="33528"/>
                </a:lnTo>
                <a:lnTo>
                  <a:pt x="2007869" y="29718"/>
                </a:lnTo>
                <a:lnTo>
                  <a:pt x="2003297" y="29718"/>
                </a:lnTo>
                <a:lnTo>
                  <a:pt x="2003297" y="33528"/>
                </a:lnTo>
                <a:lnTo>
                  <a:pt x="1986533" y="33528"/>
                </a:lnTo>
                <a:lnTo>
                  <a:pt x="1986533" y="29718"/>
                </a:lnTo>
                <a:lnTo>
                  <a:pt x="1986533" y="33528"/>
                </a:lnTo>
                <a:lnTo>
                  <a:pt x="1982723" y="29718"/>
                </a:lnTo>
                <a:lnTo>
                  <a:pt x="1978152" y="33528"/>
                </a:lnTo>
                <a:lnTo>
                  <a:pt x="1978152" y="29718"/>
                </a:lnTo>
                <a:lnTo>
                  <a:pt x="1973579" y="29718"/>
                </a:lnTo>
                <a:lnTo>
                  <a:pt x="1973579" y="33528"/>
                </a:lnTo>
                <a:lnTo>
                  <a:pt x="1965197" y="25146"/>
                </a:lnTo>
                <a:lnTo>
                  <a:pt x="1961388" y="29718"/>
                </a:lnTo>
                <a:lnTo>
                  <a:pt x="1961388" y="16764"/>
                </a:lnTo>
                <a:lnTo>
                  <a:pt x="1956815" y="29718"/>
                </a:lnTo>
                <a:lnTo>
                  <a:pt x="1953005" y="25146"/>
                </a:lnTo>
                <a:lnTo>
                  <a:pt x="1953005" y="33528"/>
                </a:lnTo>
                <a:lnTo>
                  <a:pt x="1948433" y="29718"/>
                </a:lnTo>
                <a:lnTo>
                  <a:pt x="1944623" y="33528"/>
                </a:lnTo>
                <a:lnTo>
                  <a:pt x="1935479" y="33528"/>
                </a:lnTo>
                <a:lnTo>
                  <a:pt x="1935479" y="29718"/>
                </a:lnTo>
                <a:lnTo>
                  <a:pt x="1931669" y="29718"/>
                </a:lnTo>
                <a:lnTo>
                  <a:pt x="1927097" y="33528"/>
                </a:lnTo>
                <a:lnTo>
                  <a:pt x="1923288" y="33528"/>
                </a:lnTo>
                <a:lnTo>
                  <a:pt x="1923288" y="29718"/>
                </a:lnTo>
                <a:lnTo>
                  <a:pt x="1918715" y="33528"/>
                </a:lnTo>
                <a:lnTo>
                  <a:pt x="1914905" y="33528"/>
                </a:lnTo>
                <a:lnTo>
                  <a:pt x="1914905" y="29718"/>
                </a:lnTo>
                <a:lnTo>
                  <a:pt x="1910333" y="29718"/>
                </a:lnTo>
                <a:lnTo>
                  <a:pt x="1910333" y="33528"/>
                </a:lnTo>
                <a:lnTo>
                  <a:pt x="1906523" y="33528"/>
                </a:lnTo>
                <a:lnTo>
                  <a:pt x="1893823" y="33528"/>
                </a:lnTo>
                <a:lnTo>
                  <a:pt x="1881124" y="33528"/>
                </a:lnTo>
                <a:lnTo>
                  <a:pt x="1867661" y="29718"/>
                </a:lnTo>
                <a:lnTo>
                  <a:pt x="1867661" y="33528"/>
                </a:lnTo>
                <a:lnTo>
                  <a:pt x="1863852" y="33528"/>
                </a:lnTo>
                <a:lnTo>
                  <a:pt x="1863852" y="29718"/>
                </a:lnTo>
                <a:lnTo>
                  <a:pt x="1859279" y="33528"/>
                </a:lnTo>
                <a:lnTo>
                  <a:pt x="1855469" y="33528"/>
                </a:lnTo>
                <a:lnTo>
                  <a:pt x="1850897" y="29718"/>
                </a:lnTo>
                <a:lnTo>
                  <a:pt x="1850897" y="33528"/>
                </a:lnTo>
                <a:lnTo>
                  <a:pt x="1842515" y="33528"/>
                </a:lnTo>
                <a:lnTo>
                  <a:pt x="1838705" y="29718"/>
                </a:lnTo>
                <a:lnTo>
                  <a:pt x="1838705" y="33528"/>
                </a:lnTo>
                <a:lnTo>
                  <a:pt x="1834133" y="33528"/>
                </a:lnTo>
                <a:lnTo>
                  <a:pt x="1829561" y="29718"/>
                </a:lnTo>
                <a:lnTo>
                  <a:pt x="1829561" y="33528"/>
                </a:lnTo>
                <a:lnTo>
                  <a:pt x="1825752" y="29718"/>
                </a:lnTo>
                <a:lnTo>
                  <a:pt x="1825752" y="33528"/>
                </a:lnTo>
                <a:lnTo>
                  <a:pt x="1812797" y="33528"/>
                </a:lnTo>
                <a:lnTo>
                  <a:pt x="1808988" y="33528"/>
                </a:lnTo>
                <a:lnTo>
                  <a:pt x="1796287" y="33527"/>
                </a:lnTo>
                <a:lnTo>
                  <a:pt x="1783588" y="33528"/>
                </a:lnTo>
                <a:lnTo>
                  <a:pt x="1774697" y="38100"/>
                </a:lnTo>
                <a:lnTo>
                  <a:pt x="1774697" y="33528"/>
                </a:lnTo>
                <a:lnTo>
                  <a:pt x="1770888" y="38100"/>
                </a:lnTo>
                <a:lnTo>
                  <a:pt x="1766315" y="38100"/>
                </a:lnTo>
                <a:lnTo>
                  <a:pt x="1766315" y="33528"/>
                </a:lnTo>
                <a:lnTo>
                  <a:pt x="1753361" y="33528"/>
                </a:lnTo>
                <a:lnTo>
                  <a:pt x="1749552" y="38100"/>
                </a:lnTo>
                <a:lnTo>
                  <a:pt x="1749552" y="33528"/>
                </a:lnTo>
                <a:lnTo>
                  <a:pt x="1744979" y="38100"/>
                </a:lnTo>
                <a:lnTo>
                  <a:pt x="1741169" y="38100"/>
                </a:lnTo>
                <a:lnTo>
                  <a:pt x="1736597" y="33528"/>
                </a:lnTo>
                <a:lnTo>
                  <a:pt x="1736597" y="38100"/>
                </a:lnTo>
                <a:lnTo>
                  <a:pt x="1723643" y="38100"/>
                </a:lnTo>
                <a:lnTo>
                  <a:pt x="1723643" y="33528"/>
                </a:lnTo>
                <a:lnTo>
                  <a:pt x="1719833" y="38100"/>
                </a:lnTo>
                <a:lnTo>
                  <a:pt x="1698497" y="38100"/>
                </a:lnTo>
                <a:lnTo>
                  <a:pt x="1694688" y="21336"/>
                </a:lnTo>
                <a:lnTo>
                  <a:pt x="1694688" y="33528"/>
                </a:lnTo>
                <a:lnTo>
                  <a:pt x="1690115" y="33528"/>
                </a:lnTo>
                <a:lnTo>
                  <a:pt x="1685543" y="21336"/>
                </a:lnTo>
                <a:lnTo>
                  <a:pt x="1685543" y="38100"/>
                </a:lnTo>
                <a:lnTo>
                  <a:pt x="1673352" y="38100"/>
                </a:lnTo>
                <a:lnTo>
                  <a:pt x="1673352" y="33528"/>
                </a:lnTo>
                <a:lnTo>
                  <a:pt x="1668779" y="33528"/>
                </a:lnTo>
                <a:lnTo>
                  <a:pt x="1668779" y="38100"/>
                </a:lnTo>
                <a:lnTo>
                  <a:pt x="1664969" y="33528"/>
                </a:lnTo>
                <a:lnTo>
                  <a:pt x="1664969" y="38100"/>
                </a:lnTo>
                <a:lnTo>
                  <a:pt x="1660397" y="38100"/>
                </a:lnTo>
                <a:lnTo>
                  <a:pt x="1647697" y="38099"/>
                </a:lnTo>
                <a:lnTo>
                  <a:pt x="1634997" y="38100"/>
                </a:lnTo>
                <a:lnTo>
                  <a:pt x="1562861" y="38100"/>
                </a:lnTo>
                <a:lnTo>
                  <a:pt x="1562861" y="33528"/>
                </a:lnTo>
                <a:lnTo>
                  <a:pt x="1554479" y="33528"/>
                </a:lnTo>
                <a:lnTo>
                  <a:pt x="1550669" y="33528"/>
                </a:lnTo>
                <a:lnTo>
                  <a:pt x="1550669" y="38100"/>
                </a:lnTo>
                <a:lnTo>
                  <a:pt x="1546097" y="38100"/>
                </a:lnTo>
                <a:lnTo>
                  <a:pt x="1546097" y="33528"/>
                </a:lnTo>
                <a:lnTo>
                  <a:pt x="1537715" y="33528"/>
                </a:lnTo>
                <a:lnTo>
                  <a:pt x="1537715" y="38100"/>
                </a:lnTo>
                <a:lnTo>
                  <a:pt x="1533143" y="38100"/>
                </a:lnTo>
                <a:lnTo>
                  <a:pt x="1529333" y="33528"/>
                </a:lnTo>
                <a:lnTo>
                  <a:pt x="1529333" y="38100"/>
                </a:lnTo>
                <a:lnTo>
                  <a:pt x="1524761" y="38100"/>
                </a:lnTo>
                <a:lnTo>
                  <a:pt x="1512061" y="38100"/>
                </a:lnTo>
                <a:lnTo>
                  <a:pt x="1499361" y="38099"/>
                </a:lnTo>
                <a:lnTo>
                  <a:pt x="1486662" y="38100"/>
                </a:lnTo>
                <a:lnTo>
                  <a:pt x="1473961" y="38100"/>
                </a:lnTo>
                <a:lnTo>
                  <a:pt x="1461262" y="38100"/>
                </a:lnTo>
                <a:lnTo>
                  <a:pt x="1448561" y="38100"/>
                </a:lnTo>
                <a:lnTo>
                  <a:pt x="1435861" y="38100"/>
                </a:lnTo>
                <a:lnTo>
                  <a:pt x="1423161" y="38100"/>
                </a:lnTo>
                <a:lnTo>
                  <a:pt x="1346961" y="38100"/>
                </a:lnTo>
                <a:lnTo>
                  <a:pt x="1334261" y="33528"/>
                </a:lnTo>
                <a:lnTo>
                  <a:pt x="1334261" y="38100"/>
                </a:lnTo>
                <a:lnTo>
                  <a:pt x="1329689" y="38100"/>
                </a:lnTo>
                <a:lnTo>
                  <a:pt x="1329689" y="33528"/>
                </a:lnTo>
                <a:lnTo>
                  <a:pt x="1325879" y="33528"/>
                </a:lnTo>
                <a:lnTo>
                  <a:pt x="1325879" y="38100"/>
                </a:lnTo>
                <a:lnTo>
                  <a:pt x="1321307" y="38100"/>
                </a:lnTo>
                <a:lnTo>
                  <a:pt x="1314195" y="38100"/>
                </a:lnTo>
                <a:lnTo>
                  <a:pt x="1307083" y="38100"/>
                </a:lnTo>
                <a:lnTo>
                  <a:pt x="1299971" y="38100"/>
                </a:lnTo>
                <a:lnTo>
                  <a:pt x="1296161" y="38100"/>
                </a:lnTo>
                <a:lnTo>
                  <a:pt x="1283207" y="38100"/>
                </a:lnTo>
                <a:lnTo>
                  <a:pt x="1279397" y="33528"/>
                </a:lnTo>
                <a:lnTo>
                  <a:pt x="1274826" y="38100"/>
                </a:lnTo>
                <a:lnTo>
                  <a:pt x="1274826" y="33528"/>
                </a:lnTo>
                <a:lnTo>
                  <a:pt x="1271015" y="38100"/>
                </a:lnTo>
                <a:lnTo>
                  <a:pt x="1261871" y="38100"/>
                </a:lnTo>
                <a:lnTo>
                  <a:pt x="1258061" y="29718"/>
                </a:lnTo>
                <a:lnTo>
                  <a:pt x="1258061" y="8382"/>
                </a:lnTo>
                <a:lnTo>
                  <a:pt x="1253489" y="8382"/>
                </a:lnTo>
                <a:lnTo>
                  <a:pt x="1249679" y="29718"/>
                </a:lnTo>
                <a:lnTo>
                  <a:pt x="1245107" y="33528"/>
                </a:lnTo>
                <a:lnTo>
                  <a:pt x="1241297" y="33528"/>
                </a:lnTo>
                <a:lnTo>
                  <a:pt x="1241297" y="38100"/>
                </a:lnTo>
                <a:lnTo>
                  <a:pt x="1236726" y="38100"/>
                </a:lnTo>
                <a:lnTo>
                  <a:pt x="1224026" y="38100"/>
                </a:lnTo>
                <a:lnTo>
                  <a:pt x="1211326" y="38100"/>
                </a:lnTo>
                <a:lnTo>
                  <a:pt x="1198626" y="38100"/>
                </a:lnTo>
                <a:lnTo>
                  <a:pt x="1194053" y="38100"/>
                </a:lnTo>
                <a:lnTo>
                  <a:pt x="1194053" y="33528"/>
                </a:lnTo>
                <a:lnTo>
                  <a:pt x="1190243" y="38100"/>
                </a:lnTo>
                <a:lnTo>
                  <a:pt x="1185671" y="38100"/>
                </a:lnTo>
                <a:lnTo>
                  <a:pt x="1181861" y="33528"/>
                </a:lnTo>
                <a:lnTo>
                  <a:pt x="1177289" y="38100"/>
                </a:lnTo>
                <a:lnTo>
                  <a:pt x="1173479" y="33528"/>
                </a:lnTo>
                <a:lnTo>
                  <a:pt x="1173479" y="38100"/>
                </a:lnTo>
                <a:lnTo>
                  <a:pt x="1168907" y="33528"/>
                </a:lnTo>
                <a:lnTo>
                  <a:pt x="1168907" y="38100"/>
                </a:lnTo>
                <a:lnTo>
                  <a:pt x="1143761" y="38100"/>
                </a:lnTo>
                <a:lnTo>
                  <a:pt x="1143761" y="33528"/>
                </a:lnTo>
                <a:lnTo>
                  <a:pt x="1139189" y="38100"/>
                </a:lnTo>
                <a:lnTo>
                  <a:pt x="1139189" y="33528"/>
                </a:lnTo>
                <a:lnTo>
                  <a:pt x="1135379" y="33528"/>
                </a:lnTo>
                <a:lnTo>
                  <a:pt x="1130807" y="38100"/>
                </a:lnTo>
                <a:lnTo>
                  <a:pt x="1130807" y="33528"/>
                </a:lnTo>
                <a:lnTo>
                  <a:pt x="1126997" y="38100"/>
                </a:lnTo>
                <a:lnTo>
                  <a:pt x="1126997" y="33528"/>
                </a:lnTo>
                <a:lnTo>
                  <a:pt x="1122426" y="38100"/>
                </a:lnTo>
                <a:lnTo>
                  <a:pt x="1115314" y="38100"/>
                </a:lnTo>
                <a:lnTo>
                  <a:pt x="1108202" y="38100"/>
                </a:lnTo>
                <a:lnTo>
                  <a:pt x="1101089" y="38100"/>
                </a:lnTo>
                <a:lnTo>
                  <a:pt x="1097279" y="38100"/>
                </a:lnTo>
                <a:lnTo>
                  <a:pt x="1097279" y="33528"/>
                </a:lnTo>
                <a:lnTo>
                  <a:pt x="1088897" y="33528"/>
                </a:lnTo>
                <a:lnTo>
                  <a:pt x="1088897" y="38100"/>
                </a:lnTo>
                <a:lnTo>
                  <a:pt x="1084326" y="38100"/>
                </a:lnTo>
                <a:lnTo>
                  <a:pt x="1029461" y="38100"/>
                </a:lnTo>
                <a:lnTo>
                  <a:pt x="1024889" y="33528"/>
                </a:lnTo>
                <a:lnTo>
                  <a:pt x="1024889" y="38100"/>
                </a:lnTo>
                <a:lnTo>
                  <a:pt x="1021079" y="33528"/>
                </a:lnTo>
                <a:lnTo>
                  <a:pt x="1016507" y="38100"/>
                </a:lnTo>
                <a:lnTo>
                  <a:pt x="1016507" y="33528"/>
                </a:lnTo>
                <a:lnTo>
                  <a:pt x="1011935" y="38100"/>
                </a:lnTo>
                <a:lnTo>
                  <a:pt x="1011935" y="33528"/>
                </a:lnTo>
                <a:lnTo>
                  <a:pt x="1008126" y="33528"/>
                </a:lnTo>
                <a:lnTo>
                  <a:pt x="1003553" y="38100"/>
                </a:lnTo>
                <a:lnTo>
                  <a:pt x="1003553" y="33528"/>
                </a:lnTo>
                <a:lnTo>
                  <a:pt x="1003553" y="38100"/>
                </a:lnTo>
                <a:lnTo>
                  <a:pt x="982979" y="38100"/>
                </a:lnTo>
                <a:lnTo>
                  <a:pt x="978407" y="33528"/>
                </a:lnTo>
                <a:lnTo>
                  <a:pt x="973835" y="38100"/>
                </a:lnTo>
                <a:lnTo>
                  <a:pt x="973835" y="29718"/>
                </a:lnTo>
                <a:lnTo>
                  <a:pt x="970026" y="29718"/>
                </a:lnTo>
                <a:lnTo>
                  <a:pt x="970026" y="33528"/>
                </a:lnTo>
                <a:lnTo>
                  <a:pt x="965453" y="38100"/>
                </a:lnTo>
                <a:lnTo>
                  <a:pt x="965453" y="33528"/>
                </a:lnTo>
                <a:lnTo>
                  <a:pt x="961643" y="33528"/>
                </a:lnTo>
                <a:lnTo>
                  <a:pt x="961643" y="38100"/>
                </a:lnTo>
                <a:lnTo>
                  <a:pt x="957071" y="38100"/>
                </a:lnTo>
                <a:lnTo>
                  <a:pt x="944371" y="38100"/>
                </a:lnTo>
                <a:lnTo>
                  <a:pt x="931671" y="38100"/>
                </a:lnTo>
                <a:lnTo>
                  <a:pt x="923543" y="33528"/>
                </a:lnTo>
                <a:lnTo>
                  <a:pt x="923543" y="38100"/>
                </a:lnTo>
                <a:lnTo>
                  <a:pt x="918971" y="38100"/>
                </a:lnTo>
                <a:lnTo>
                  <a:pt x="915161" y="33528"/>
                </a:lnTo>
                <a:lnTo>
                  <a:pt x="902207" y="33528"/>
                </a:lnTo>
                <a:lnTo>
                  <a:pt x="897635" y="38100"/>
                </a:lnTo>
                <a:lnTo>
                  <a:pt x="897635" y="33528"/>
                </a:lnTo>
                <a:lnTo>
                  <a:pt x="893826" y="38100"/>
                </a:lnTo>
                <a:lnTo>
                  <a:pt x="893826" y="33528"/>
                </a:lnTo>
                <a:lnTo>
                  <a:pt x="889253" y="33528"/>
                </a:lnTo>
                <a:lnTo>
                  <a:pt x="876554" y="33528"/>
                </a:lnTo>
                <a:lnTo>
                  <a:pt x="863853" y="33528"/>
                </a:lnTo>
                <a:lnTo>
                  <a:pt x="851153" y="33527"/>
                </a:lnTo>
                <a:lnTo>
                  <a:pt x="838453" y="33528"/>
                </a:lnTo>
                <a:lnTo>
                  <a:pt x="825754" y="33528"/>
                </a:lnTo>
                <a:lnTo>
                  <a:pt x="813053" y="33528"/>
                </a:lnTo>
                <a:lnTo>
                  <a:pt x="804671" y="38100"/>
                </a:lnTo>
                <a:lnTo>
                  <a:pt x="804671" y="33528"/>
                </a:lnTo>
                <a:lnTo>
                  <a:pt x="800100" y="33528"/>
                </a:lnTo>
                <a:lnTo>
                  <a:pt x="796289" y="38100"/>
                </a:lnTo>
                <a:lnTo>
                  <a:pt x="796289" y="33528"/>
                </a:lnTo>
                <a:lnTo>
                  <a:pt x="787907" y="33528"/>
                </a:lnTo>
                <a:lnTo>
                  <a:pt x="787907" y="38100"/>
                </a:lnTo>
                <a:lnTo>
                  <a:pt x="783335" y="33528"/>
                </a:lnTo>
                <a:lnTo>
                  <a:pt x="779526" y="38100"/>
                </a:lnTo>
                <a:lnTo>
                  <a:pt x="774953" y="38100"/>
                </a:lnTo>
                <a:lnTo>
                  <a:pt x="771143" y="38100"/>
                </a:lnTo>
                <a:lnTo>
                  <a:pt x="758444" y="38100"/>
                </a:lnTo>
                <a:lnTo>
                  <a:pt x="745743" y="38100"/>
                </a:lnTo>
                <a:lnTo>
                  <a:pt x="733043" y="38099"/>
                </a:lnTo>
                <a:lnTo>
                  <a:pt x="720343" y="38100"/>
                </a:lnTo>
                <a:lnTo>
                  <a:pt x="707643" y="38100"/>
                </a:lnTo>
                <a:lnTo>
                  <a:pt x="694943" y="38100"/>
                </a:lnTo>
                <a:lnTo>
                  <a:pt x="682243" y="38100"/>
                </a:lnTo>
                <a:lnTo>
                  <a:pt x="677417" y="33528"/>
                </a:lnTo>
                <a:lnTo>
                  <a:pt x="677417" y="38100"/>
                </a:lnTo>
                <a:lnTo>
                  <a:pt x="673607" y="38100"/>
                </a:lnTo>
                <a:lnTo>
                  <a:pt x="669035" y="33528"/>
                </a:lnTo>
                <a:lnTo>
                  <a:pt x="665226" y="38100"/>
                </a:lnTo>
                <a:lnTo>
                  <a:pt x="652525" y="38099"/>
                </a:lnTo>
                <a:lnTo>
                  <a:pt x="639826" y="38100"/>
                </a:lnTo>
                <a:lnTo>
                  <a:pt x="635507" y="33528"/>
                </a:lnTo>
                <a:lnTo>
                  <a:pt x="635507" y="38100"/>
                </a:lnTo>
                <a:lnTo>
                  <a:pt x="627126" y="38100"/>
                </a:lnTo>
                <a:lnTo>
                  <a:pt x="627126" y="29718"/>
                </a:lnTo>
                <a:lnTo>
                  <a:pt x="622553" y="25146"/>
                </a:lnTo>
                <a:lnTo>
                  <a:pt x="622553" y="33528"/>
                </a:lnTo>
                <a:lnTo>
                  <a:pt x="617981" y="38100"/>
                </a:lnTo>
                <a:lnTo>
                  <a:pt x="605282" y="38100"/>
                </a:lnTo>
                <a:lnTo>
                  <a:pt x="592581" y="38100"/>
                </a:lnTo>
                <a:lnTo>
                  <a:pt x="512063" y="38100"/>
                </a:lnTo>
                <a:lnTo>
                  <a:pt x="499364" y="38100"/>
                </a:lnTo>
                <a:lnTo>
                  <a:pt x="486664" y="38100"/>
                </a:lnTo>
                <a:lnTo>
                  <a:pt x="473963" y="38099"/>
                </a:lnTo>
                <a:lnTo>
                  <a:pt x="461264" y="38100"/>
                </a:lnTo>
                <a:lnTo>
                  <a:pt x="448563" y="38099"/>
                </a:lnTo>
                <a:lnTo>
                  <a:pt x="435863" y="38100"/>
                </a:lnTo>
                <a:lnTo>
                  <a:pt x="423164" y="38100"/>
                </a:lnTo>
                <a:lnTo>
                  <a:pt x="296417" y="38100"/>
                </a:lnTo>
                <a:lnTo>
                  <a:pt x="296417" y="33528"/>
                </a:lnTo>
                <a:lnTo>
                  <a:pt x="291845" y="38100"/>
                </a:lnTo>
                <a:lnTo>
                  <a:pt x="279145" y="38100"/>
                </a:lnTo>
                <a:lnTo>
                  <a:pt x="266445" y="38100"/>
                </a:lnTo>
                <a:lnTo>
                  <a:pt x="207263" y="38100"/>
                </a:lnTo>
                <a:lnTo>
                  <a:pt x="207263" y="33528"/>
                </a:lnTo>
                <a:lnTo>
                  <a:pt x="203453" y="38100"/>
                </a:lnTo>
                <a:lnTo>
                  <a:pt x="198881" y="38100"/>
                </a:lnTo>
                <a:lnTo>
                  <a:pt x="194309" y="33528"/>
                </a:lnTo>
                <a:lnTo>
                  <a:pt x="190500" y="38100"/>
                </a:lnTo>
                <a:lnTo>
                  <a:pt x="185927" y="38100"/>
                </a:lnTo>
                <a:lnTo>
                  <a:pt x="173228" y="38100"/>
                </a:lnTo>
                <a:lnTo>
                  <a:pt x="160527" y="38100"/>
                </a:lnTo>
                <a:lnTo>
                  <a:pt x="139445" y="38100"/>
                </a:lnTo>
                <a:lnTo>
                  <a:pt x="135635" y="33528"/>
                </a:lnTo>
                <a:lnTo>
                  <a:pt x="105917" y="33528"/>
                </a:lnTo>
                <a:lnTo>
                  <a:pt x="101345" y="38100"/>
                </a:lnTo>
                <a:lnTo>
                  <a:pt x="97535" y="33528"/>
                </a:lnTo>
                <a:lnTo>
                  <a:pt x="92963" y="38100"/>
                </a:lnTo>
                <a:lnTo>
                  <a:pt x="92963" y="33528"/>
                </a:lnTo>
                <a:lnTo>
                  <a:pt x="92963" y="38100"/>
                </a:lnTo>
                <a:lnTo>
                  <a:pt x="88391" y="33528"/>
                </a:lnTo>
                <a:lnTo>
                  <a:pt x="84581" y="38100"/>
                </a:lnTo>
                <a:lnTo>
                  <a:pt x="84581" y="33528"/>
                </a:lnTo>
                <a:lnTo>
                  <a:pt x="80009" y="33528"/>
                </a:lnTo>
                <a:lnTo>
                  <a:pt x="80009" y="38100"/>
                </a:lnTo>
                <a:lnTo>
                  <a:pt x="76200" y="38100"/>
                </a:lnTo>
                <a:lnTo>
                  <a:pt x="76200" y="33528"/>
                </a:lnTo>
                <a:lnTo>
                  <a:pt x="54863" y="33528"/>
                </a:lnTo>
                <a:lnTo>
                  <a:pt x="54863" y="29718"/>
                </a:lnTo>
                <a:lnTo>
                  <a:pt x="50291" y="33528"/>
                </a:lnTo>
                <a:lnTo>
                  <a:pt x="46481" y="29718"/>
                </a:lnTo>
                <a:lnTo>
                  <a:pt x="46481" y="33528"/>
                </a:lnTo>
                <a:lnTo>
                  <a:pt x="33527" y="33528"/>
                </a:lnTo>
                <a:lnTo>
                  <a:pt x="29717" y="25146"/>
                </a:lnTo>
                <a:lnTo>
                  <a:pt x="29717" y="33528"/>
                </a:lnTo>
                <a:lnTo>
                  <a:pt x="25145" y="33528"/>
                </a:lnTo>
                <a:lnTo>
                  <a:pt x="20573" y="25146"/>
                </a:lnTo>
                <a:lnTo>
                  <a:pt x="20573" y="29718"/>
                </a:lnTo>
                <a:lnTo>
                  <a:pt x="16763" y="33528"/>
                </a:lnTo>
                <a:lnTo>
                  <a:pt x="8381" y="33528"/>
                </a:lnTo>
                <a:lnTo>
                  <a:pt x="3809" y="38100"/>
                </a:lnTo>
                <a:lnTo>
                  <a:pt x="0" y="33528"/>
                </a:lnTo>
                <a:lnTo>
                  <a:pt x="0" y="381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3660289" y="5257967"/>
            <a:ext cx="173972" cy="14288"/>
          </a:xfrm>
          <a:custGeom>
            <a:avLst/>
            <a:gdLst/>
            <a:ahLst/>
            <a:cxnLst/>
            <a:rect l="l" t="t" r="r" b="b"/>
            <a:pathLst>
              <a:path w="262889" h="21590">
                <a:moveTo>
                  <a:pt x="262890" y="21335"/>
                </a:moveTo>
                <a:lnTo>
                  <a:pt x="258318" y="21335"/>
                </a:lnTo>
                <a:lnTo>
                  <a:pt x="258318" y="16764"/>
                </a:lnTo>
                <a:lnTo>
                  <a:pt x="254508" y="21335"/>
                </a:lnTo>
                <a:lnTo>
                  <a:pt x="249936" y="16764"/>
                </a:lnTo>
                <a:lnTo>
                  <a:pt x="245363" y="21335"/>
                </a:lnTo>
                <a:lnTo>
                  <a:pt x="241554" y="21335"/>
                </a:lnTo>
                <a:lnTo>
                  <a:pt x="236982" y="16764"/>
                </a:lnTo>
                <a:lnTo>
                  <a:pt x="233172" y="16764"/>
                </a:lnTo>
                <a:lnTo>
                  <a:pt x="233172" y="12953"/>
                </a:lnTo>
                <a:lnTo>
                  <a:pt x="228600" y="16764"/>
                </a:lnTo>
                <a:lnTo>
                  <a:pt x="224790" y="16764"/>
                </a:lnTo>
                <a:lnTo>
                  <a:pt x="220218" y="12953"/>
                </a:lnTo>
                <a:lnTo>
                  <a:pt x="220218" y="16764"/>
                </a:lnTo>
                <a:lnTo>
                  <a:pt x="216408" y="16764"/>
                </a:lnTo>
                <a:lnTo>
                  <a:pt x="203707" y="16763"/>
                </a:lnTo>
                <a:lnTo>
                  <a:pt x="191008" y="16764"/>
                </a:lnTo>
                <a:lnTo>
                  <a:pt x="182118" y="16764"/>
                </a:lnTo>
                <a:lnTo>
                  <a:pt x="182118" y="21335"/>
                </a:lnTo>
                <a:lnTo>
                  <a:pt x="177546" y="16764"/>
                </a:lnTo>
                <a:lnTo>
                  <a:pt x="173736" y="16764"/>
                </a:lnTo>
                <a:lnTo>
                  <a:pt x="169163" y="21335"/>
                </a:lnTo>
                <a:lnTo>
                  <a:pt x="165354" y="16764"/>
                </a:lnTo>
                <a:lnTo>
                  <a:pt x="160782" y="12953"/>
                </a:lnTo>
                <a:lnTo>
                  <a:pt x="156972" y="16764"/>
                </a:lnTo>
                <a:lnTo>
                  <a:pt x="152400" y="16764"/>
                </a:lnTo>
                <a:lnTo>
                  <a:pt x="148590" y="12953"/>
                </a:lnTo>
                <a:lnTo>
                  <a:pt x="148590" y="16764"/>
                </a:lnTo>
                <a:lnTo>
                  <a:pt x="144018" y="21335"/>
                </a:lnTo>
                <a:lnTo>
                  <a:pt x="139446" y="21335"/>
                </a:lnTo>
                <a:lnTo>
                  <a:pt x="135636" y="16764"/>
                </a:lnTo>
                <a:lnTo>
                  <a:pt x="131063" y="21335"/>
                </a:lnTo>
                <a:lnTo>
                  <a:pt x="127254" y="21335"/>
                </a:lnTo>
                <a:lnTo>
                  <a:pt x="122682" y="16764"/>
                </a:lnTo>
                <a:lnTo>
                  <a:pt x="118872" y="21335"/>
                </a:lnTo>
                <a:lnTo>
                  <a:pt x="114300" y="16764"/>
                </a:lnTo>
                <a:lnTo>
                  <a:pt x="107187" y="16764"/>
                </a:lnTo>
                <a:lnTo>
                  <a:pt x="100075" y="16764"/>
                </a:lnTo>
                <a:lnTo>
                  <a:pt x="92963" y="16764"/>
                </a:lnTo>
                <a:lnTo>
                  <a:pt x="89154" y="16764"/>
                </a:lnTo>
                <a:lnTo>
                  <a:pt x="89154" y="12953"/>
                </a:lnTo>
                <a:lnTo>
                  <a:pt x="84582" y="16764"/>
                </a:lnTo>
                <a:lnTo>
                  <a:pt x="80772" y="12953"/>
                </a:lnTo>
                <a:lnTo>
                  <a:pt x="80772" y="16764"/>
                </a:lnTo>
                <a:lnTo>
                  <a:pt x="76200" y="16764"/>
                </a:lnTo>
                <a:lnTo>
                  <a:pt x="76200" y="12953"/>
                </a:lnTo>
                <a:lnTo>
                  <a:pt x="71628" y="4572"/>
                </a:lnTo>
                <a:lnTo>
                  <a:pt x="71628" y="12953"/>
                </a:lnTo>
                <a:lnTo>
                  <a:pt x="67818" y="16764"/>
                </a:lnTo>
                <a:lnTo>
                  <a:pt x="67818" y="12953"/>
                </a:lnTo>
                <a:lnTo>
                  <a:pt x="63246" y="4572"/>
                </a:lnTo>
                <a:lnTo>
                  <a:pt x="63246" y="8381"/>
                </a:lnTo>
                <a:lnTo>
                  <a:pt x="59436" y="16764"/>
                </a:lnTo>
                <a:lnTo>
                  <a:pt x="54863" y="8381"/>
                </a:lnTo>
                <a:lnTo>
                  <a:pt x="51054" y="16764"/>
                </a:lnTo>
                <a:lnTo>
                  <a:pt x="38100" y="16764"/>
                </a:lnTo>
                <a:lnTo>
                  <a:pt x="33528" y="12953"/>
                </a:lnTo>
                <a:lnTo>
                  <a:pt x="29718" y="16764"/>
                </a:lnTo>
                <a:lnTo>
                  <a:pt x="25146" y="16764"/>
                </a:lnTo>
                <a:lnTo>
                  <a:pt x="21336" y="4572"/>
                </a:lnTo>
                <a:lnTo>
                  <a:pt x="21336" y="8381"/>
                </a:lnTo>
                <a:lnTo>
                  <a:pt x="16763" y="12953"/>
                </a:lnTo>
                <a:lnTo>
                  <a:pt x="16763" y="16764"/>
                </a:lnTo>
                <a:lnTo>
                  <a:pt x="12954" y="12953"/>
                </a:lnTo>
                <a:lnTo>
                  <a:pt x="8382" y="0"/>
                </a:lnTo>
                <a:lnTo>
                  <a:pt x="8382" y="4572"/>
                </a:lnTo>
                <a:lnTo>
                  <a:pt x="4572" y="12953"/>
                </a:lnTo>
                <a:lnTo>
                  <a:pt x="0" y="838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3489344" y="5061810"/>
            <a:ext cx="171030" cy="210530"/>
          </a:xfrm>
          <a:custGeom>
            <a:avLst/>
            <a:gdLst/>
            <a:ahLst/>
            <a:cxnLst/>
            <a:rect l="l" t="t" r="r" b="b"/>
            <a:pathLst>
              <a:path w="258445" h="318134">
                <a:moveTo>
                  <a:pt x="258317" y="304800"/>
                </a:moveTo>
                <a:lnTo>
                  <a:pt x="253746" y="313182"/>
                </a:lnTo>
                <a:lnTo>
                  <a:pt x="241553" y="313182"/>
                </a:lnTo>
                <a:lnTo>
                  <a:pt x="241553" y="309372"/>
                </a:lnTo>
                <a:lnTo>
                  <a:pt x="236981" y="313182"/>
                </a:lnTo>
                <a:lnTo>
                  <a:pt x="233172" y="309372"/>
                </a:lnTo>
                <a:lnTo>
                  <a:pt x="233172" y="304800"/>
                </a:lnTo>
                <a:lnTo>
                  <a:pt x="228600" y="309372"/>
                </a:lnTo>
                <a:lnTo>
                  <a:pt x="228600" y="313182"/>
                </a:lnTo>
                <a:lnTo>
                  <a:pt x="224789" y="292608"/>
                </a:lnTo>
                <a:lnTo>
                  <a:pt x="224789" y="284225"/>
                </a:lnTo>
                <a:lnTo>
                  <a:pt x="224789" y="309372"/>
                </a:lnTo>
                <a:lnTo>
                  <a:pt x="215646" y="309372"/>
                </a:lnTo>
                <a:lnTo>
                  <a:pt x="215646" y="313182"/>
                </a:lnTo>
                <a:lnTo>
                  <a:pt x="215646" y="309372"/>
                </a:lnTo>
                <a:lnTo>
                  <a:pt x="211836" y="288036"/>
                </a:lnTo>
                <a:lnTo>
                  <a:pt x="207263" y="279653"/>
                </a:lnTo>
                <a:lnTo>
                  <a:pt x="207263" y="296418"/>
                </a:lnTo>
                <a:lnTo>
                  <a:pt x="203453" y="300990"/>
                </a:lnTo>
                <a:lnTo>
                  <a:pt x="203453" y="266700"/>
                </a:lnTo>
                <a:lnTo>
                  <a:pt x="198881" y="258318"/>
                </a:lnTo>
                <a:lnTo>
                  <a:pt x="198881" y="300990"/>
                </a:lnTo>
                <a:lnTo>
                  <a:pt x="195072" y="309372"/>
                </a:lnTo>
                <a:lnTo>
                  <a:pt x="195072" y="300990"/>
                </a:lnTo>
                <a:lnTo>
                  <a:pt x="190500" y="309372"/>
                </a:lnTo>
                <a:lnTo>
                  <a:pt x="185927" y="313182"/>
                </a:lnTo>
                <a:lnTo>
                  <a:pt x="182117" y="313182"/>
                </a:lnTo>
                <a:lnTo>
                  <a:pt x="182117" y="309372"/>
                </a:lnTo>
                <a:lnTo>
                  <a:pt x="177546" y="313182"/>
                </a:lnTo>
                <a:lnTo>
                  <a:pt x="169163" y="313182"/>
                </a:lnTo>
                <a:lnTo>
                  <a:pt x="165353" y="309372"/>
                </a:lnTo>
                <a:lnTo>
                  <a:pt x="160781" y="288036"/>
                </a:lnTo>
                <a:lnTo>
                  <a:pt x="160781" y="309372"/>
                </a:lnTo>
                <a:lnTo>
                  <a:pt x="156972" y="300990"/>
                </a:lnTo>
                <a:lnTo>
                  <a:pt x="156972" y="284225"/>
                </a:lnTo>
                <a:lnTo>
                  <a:pt x="152400" y="300990"/>
                </a:lnTo>
                <a:lnTo>
                  <a:pt x="152400" y="309372"/>
                </a:lnTo>
                <a:lnTo>
                  <a:pt x="147827" y="300990"/>
                </a:lnTo>
                <a:lnTo>
                  <a:pt x="144017" y="309372"/>
                </a:lnTo>
                <a:lnTo>
                  <a:pt x="139446" y="313182"/>
                </a:lnTo>
                <a:lnTo>
                  <a:pt x="135636" y="313182"/>
                </a:lnTo>
                <a:lnTo>
                  <a:pt x="131063" y="309372"/>
                </a:lnTo>
                <a:lnTo>
                  <a:pt x="127253" y="304800"/>
                </a:lnTo>
                <a:lnTo>
                  <a:pt x="122681" y="304800"/>
                </a:lnTo>
                <a:lnTo>
                  <a:pt x="118872" y="284225"/>
                </a:lnTo>
                <a:lnTo>
                  <a:pt x="118872" y="279653"/>
                </a:lnTo>
                <a:lnTo>
                  <a:pt x="114300" y="0"/>
                </a:lnTo>
                <a:lnTo>
                  <a:pt x="114300" y="16764"/>
                </a:lnTo>
                <a:lnTo>
                  <a:pt x="109727" y="284225"/>
                </a:lnTo>
                <a:lnTo>
                  <a:pt x="109727" y="288036"/>
                </a:lnTo>
                <a:lnTo>
                  <a:pt x="105917" y="309372"/>
                </a:lnTo>
                <a:lnTo>
                  <a:pt x="105917" y="313182"/>
                </a:lnTo>
                <a:lnTo>
                  <a:pt x="97536" y="313182"/>
                </a:lnTo>
                <a:lnTo>
                  <a:pt x="97536" y="309372"/>
                </a:lnTo>
                <a:lnTo>
                  <a:pt x="97536" y="313182"/>
                </a:lnTo>
                <a:lnTo>
                  <a:pt x="92963" y="313182"/>
                </a:lnTo>
                <a:lnTo>
                  <a:pt x="89153" y="317753"/>
                </a:lnTo>
                <a:lnTo>
                  <a:pt x="89153" y="313182"/>
                </a:lnTo>
                <a:lnTo>
                  <a:pt x="84581" y="313182"/>
                </a:lnTo>
                <a:lnTo>
                  <a:pt x="80010" y="309372"/>
                </a:lnTo>
                <a:lnTo>
                  <a:pt x="76200" y="313182"/>
                </a:lnTo>
                <a:lnTo>
                  <a:pt x="71627" y="309372"/>
                </a:lnTo>
                <a:lnTo>
                  <a:pt x="71627" y="304800"/>
                </a:lnTo>
                <a:lnTo>
                  <a:pt x="67817" y="266700"/>
                </a:lnTo>
                <a:lnTo>
                  <a:pt x="67817" y="288036"/>
                </a:lnTo>
                <a:lnTo>
                  <a:pt x="63246" y="309372"/>
                </a:lnTo>
                <a:lnTo>
                  <a:pt x="63246" y="300990"/>
                </a:lnTo>
                <a:lnTo>
                  <a:pt x="59436" y="216408"/>
                </a:lnTo>
                <a:lnTo>
                  <a:pt x="59436" y="249936"/>
                </a:lnTo>
                <a:lnTo>
                  <a:pt x="54863" y="309372"/>
                </a:lnTo>
                <a:lnTo>
                  <a:pt x="54863" y="304800"/>
                </a:lnTo>
                <a:lnTo>
                  <a:pt x="51053" y="254508"/>
                </a:lnTo>
                <a:lnTo>
                  <a:pt x="51053" y="284225"/>
                </a:lnTo>
                <a:lnTo>
                  <a:pt x="46481" y="313182"/>
                </a:lnTo>
                <a:lnTo>
                  <a:pt x="41910" y="313182"/>
                </a:lnTo>
                <a:lnTo>
                  <a:pt x="41910" y="317753"/>
                </a:lnTo>
                <a:lnTo>
                  <a:pt x="38100" y="313182"/>
                </a:lnTo>
                <a:lnTo>
                  <a:pt x="33527" y="313182"/>
                </a:lnTo>
                <a:lnTo>
                  <a:pt x="33527" y="309372"/>
                </a:lnTo>
                <a:lnTo>
                  <a:pt x="29717" y="313182"/>
                </a:lnTo>
                <a:lnTo>
                  <a:pt x="25146" y="313182"/>
                </a:lnTo>
                <a:lnTo>
                  <a:pt x="25146" y="309372"/>
                </a:lnTo>
                <a:lnTo>
                  <a:pt x="21336" y="313182"/>
                </a:lnTo>
                <a:lnTo>
                  <a:pt x="8381" y="313182"/>
                </a:lnTo>
                <a:lnTo>
                  <a:pt x="3810" y="309372"/>
                </a:lnTo>
                <a:lnTo>
                  <a:pt x="3810" y="288036"/>
                </a:lnTo>
                <a:lnTo>
                  <a:pt x="0" y="31318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3318398" y="5210568"/>
            <a:ext cx="171030" cy="61772"/>
          </a:xfrm>
          <a:custGeom>
            <a:avLst/>
            <a:gdLst/>
            <a:ahLst/>
            <a:cxnLst/>
            <a:rect l="l" t="t" r="r" b="b"/>
            <a:pathLst>
              <a:path w="258445" h="93345">
                <a:moveTo>
                  <a:pt x="258318" y="88392"/>
                </a:moveTo>
                <a:lnTo>
                  <a:pt x="253746" y="76200"/>
                </a:lnTo>
                <a:lnTo>
                  <a:pt x="253746" y="46481"/>
                </a:lnTo>
                <a:lnTo>
                  <a:pt x="249936" y="71627"/>
                </a:lnTo>
                <a:lnTo>
                  <a:pt x="249936" y="84581"/>
                </a:lnTo>
                <a:lnTo>
                  <a:pt x="245364" y="71627"/>
                </a:lnTo>
                <a:lnTo>
                  <a:pt x="245364" y="84581"/>
                </a:lnTo>
                <a:lnTo>
                  <a:pt x="241554" y="88392"/>
                </a:lnTo>
                <a:lnTo>
                  <a:pt x="232410" y="88392"/>
                </a:lnTo>
                <a:lnTo>
                  <a:pt x="228600" y="67818"/>
                </a:lnTo>
                <a:lnTo>
                  <a:pt x="228600" y="84581"/>
                </a:lnTo>
                <a:lnTo>
                  <a:pt x="224028" y="88392"/>
                </a:lnTo>
                <a:lnTo>
                  <a:pt x="220218" y="88392"/>
                </a:lnTo>
                <a:lnTo>
                  <a:pt x="215646" y="92963"/>
                </a:lnTo>
                <a:lnTo>
                  <a:pt x="211836" y="88392"/>
                </a:lnTo>
                <a:lnTo>
                  <a:pt x="211836" y="92963"/>
                </a:lnTo>
                <a:lnTo>
                  <a:pt x="207264" y="92963"/>
                </a:lnTo>
                <a:lnTo>
                  <a:pt x="203454" y="88392"/>
                </a:lnTo>
                <a:lnTo>
                  <a:pt x="203454" y="92963"/>
                </a:lnTo>
                <a:lnTo>
                  <a:pt x="198882" y="92963"/>
                </a:lnTo>
                <a:lnTo>
                  <a:pt x="194310" y="88392"/>
                </a:lnTo>
                <a:lnTo>
                  <a:pt x="185928" y="88392"/>
                </a:lnTo>
                <a:lnTo>
                  <a:pt x="182118" y="84581"/>
                </a:lnTo>
                <a:lnTo>
                  <a:pt x="177546" y="88392"/>
                </a:lnTo>
                <a:lnTo>
                  <a:pt x="173736" y="88392"/>
                </a:lnTo>
                <a:lnTo>
                  <a:pt x="169164" y="84581"/>
                </a:lnTo>
                <a:lnTo>
                  <a:pt x="169164" y="88392"/>
                </a:lnTo>
                <a:lnTo>
                  <a:pt x="165354" y="88392"/>
                </a:lnTo>
                <a:lnTo>
                  <a:pt x="160782" y="92963"/>
                </a:lnTo>
                <a:lnTo>
                  <a:pt x="156210" y="88392"/>
                </a:lnTo>
                <a:lnTo>
                  <a:pt x="152400" y="88392"/>
                </a:lnTo>
                <a:lnTo>
                  <a:pt x="152400" y="92963"/>
                </a:lnTo>
                <a:lnTo>
                  <a:pt x="139446" y="80009"/>
                </a:lnTo>
                <a:lnTo>
                  <a:pt x="135636" y="88392"/>
                </a:lnTo>
                <a:lnTo>
                  <a:pt x="131064" y="88392"/>
                </a:lnTo>
                <a:lnTo>
                  <a:pt x="131064" y="84581"/>
                </a:lnTo>
                <a:lnTo>
                  <a:pt x="131064" y="88392"/>
                </a:lnTo>
                <a:lnTo>
                  <a:pt x="118110" y="88392"/>
                </a:lnTo>
                <a:lnTo>
                  <a:pt x="114300" y="33527"/>
                </a:lnTo>
                <a:lnTo>
                  <a:pt x="109727" y="0"/>
                </a:lnTo>
                <a:lnTo>
                  <a:pt x="109727" y="63246"/>
                </a:lnTo>
                <a:lnTo>
                  <a:pt x="105918" y="80009"/>
                </a:lnTo>
                <a:lnTo>
                  <a:pt x="105918" y="38100"/>
                </a:lnTo>
                <a:lnTo>
                  <a:pt x="101345" y="3809"/>
                </a:lnTo>
                <a:lnTo>
                  <a:pt x="101345" y="71627"/>
                </a:lnTo>
                <a:lnTo>
                  <a:pt x="97536" y="88392"/>
                </a:lnTo>
                <a:lnTo>
                  <a:pt x="92963" y="88392"/>
                </a:lnTo>
                <a:lnTo>
                  <a:pt x="88392" y="92963"/>
                </a:lnTo>
                <a:lnTo>
                  <a:pt x="84581" y="92963"/>
                </a:lnTo>
                <a:lnTo>
                  <a:pt x="80009" y="88392"/>
                </a:lnTo>
                <a:lnTo>
                  <a:pt x="76200" y="88392"/>
                </a:lnTo>
                <a:lnTo>
                  <a:pt x="76200" y="92963"/>
                </a:lnTo>
                <a:lnTo>
                  <a:pt x="71627" y="88392"/>
                </a:lnTo>
                <a:lnTo>
                  <a:pt x="67818" y="92963"/>
                </a:lnTo>
                <a:lnTo>
                  <a:pt x="63245" y="92963"/>
                </a:lnTo>
                <a:lnTo>
                  <a:pt x="63245" y="88392"/>
                </a:lnTo>
                <a:lnTo>
                  <a:pt x="59436" y="92963"/>
                </a:lnTo>
                <a:lnTo>
                  <a:pt x="38100" y="92963"/>
                </a:lnTo>
                <a:lnTo>
                  <a:pt x="38100" y="88392"/>
                </a:lnTo>
                <a:lnTo>
                  <a:pt x="33527" y="92963"/>
                </a:lnTo>
                <a:lnTo>
                  <a:pt x="29718" y="92963"/>
                </a:lnTo>
                <a:lnTo>
                  <a:pt x="29718" y="88392"/>
                </a:lnTo>
                <a:lnTo>
                  <a:pt x="25145" y="88392"/>
                </a:lnTo>
                <a:lnTo>
                  <a:pt x="18033" y="88392"/>
                </a:lnTo>
                <a:lnTo>
                  <a:pt x="10921" y="88392"/>
                </a:lnTo>
                <a:lnTo>
                  <a:pt x="3809" y="88392"/>
                </a:lnTo>
                <a:lnTo>
                  <a:pt x="0" y="8458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2973481" y="5255447"/>
            <a:ext cx="345001" cy="16809"/>
          </a:xfrm>
          <a:custGeom>
            <a:avLst/>
            <a:gdLst/>
            <a:ahLst/>
            <a:cxnLst/>
            <a:rect l="l" t="t" r="r" b="b"/>
            <a:pathLst>
              <a:path w="521335" h="25400">
                <a:moveTo>
                  <a:pt x="521207" y="16763"/>
                </a:moveTo>
                <a:lnTo>
                  <a:pt x="521207" y="20574"/>
                </a:lnTo>
                <a:lnTo>
                  <a:pt x="516635" y="20574"/>
                </a:lnTo>
                <a:lnTo>
                  <a:pt x="512825" y="16763"/>
                </a:lnTo>
                <a:lnTo>
                  <a:pt x="512825" y="20574"/>
                </a:lnTo>
                <a:lnTo>
                  <a:pt x="508253" y="20574"/>
                </a:lnTo>
                <a:lnTo>
                  <a:pt x="503681" y="25145"/>
                </a:lnTo>
                <a:lnTo>
                  <a:pt x="491489" y="25145"/>
                </a:lnTo>
                <a:lnTo>
                  <a:pt x="486917" y="20574"/>
                </a:lnTo>
                <a:lnTo>
                  <a:pt x="483107" y="25145"/>
                </a:lnTo>
                <a:lnTo>
                  <a:pt x="483107" y="20574"/>
                </a:lnTo>
                <a:lnTo>
                  <a:pt x="478535" y="20574"/>
                </a:lnTo>
                <a:lnTo>
                  <a:pt x="478535" y="25145"/>
                </a:lnTo>
                <a:lnTo>
                  <a:pt x="474725" y="20574"/>
                </a:lnTo>
                <a:lnTo>
                  <a:pt x="470153" y="20574"/>
                </a:lnTo>
                <a:lnTo>
                  <a:pt x="470153" y="25145"/>
                </a:lnTo>
                <a:lnTo>
                  <a:pt x="465581" y="20574"/>
                </a:lnTo>
                <a:lnTo>
                  <a:pt x="453389" y="20574"/>
                </a:lnTo>
                <a:lnTo>
                  <a:pt x="453389" y="25145"/>
                </a:lnTo>
                <a:lnTo>
                  <a:pt x="448817" y="25145"/>
                </a:lnTo>
                <a:lnTo>
                  <a:pt x="448817" y="20574"/>
                </a:lnTo>
                <a:lnTo>
                  <a:pt x="445007" y="20574"/>
                </a:lnTo>
                <a:lnTo>
                  <a:pt x="440435" y="25145"/>
                </a:lnTo>
                <a:lnTo>
                  <a:pt x="432053" y="25145"/>
                </a:lnTo>
                <a:lnTo>
                  <a:pt x="377189" y="25145"/>
                </a:lnTo>
                <a:lnTo>
                  <a:pt x="372617" y="20574"/>
                </a:lnTo>
                <a:lnTo>
                  <a:pt x="372617" y="25145"/>
                </a:lnTo>
                <a:lnTo>
                  <a:pt x="355853" y="25145"/>
                </a:lnTo>
                <a:lnTo>
                  <a:pt x="351281" y="20574"/>
                </a:lnTo>
                <a:lnTo>
                  <a:pt x="347471" y="25145"/>
                </a:lnTo>
                <a:lnTo>
                  <a:pt x="334771" y="25145"/>
                </a:lnTo>
                <a:lnTo>
                  <a:pt x="322071" y="25145"/>
                </a:lnTo>
                <a:lnTo>
                  <a:pt x="317753" y="25145"/>
                </a:lnTo>
                <a:lnTo>
                  <a:pt x="317753" y="20574"/>
                </a:lnTo>
                <a:lnTo>
                  <a:pt x="317753" y="25145"/>
                </a:lnTo>
                <a:lnTo>
                  <a:pt x="313181" y="25145"/>
                </a:lnTo>
                <a:lnTo>
                  <a:pt x="309371" y="20574"/>
                </a:lnTo>
                <a:lnTo>
                  <a:pt x="304800" y="25145"/>
                </a:lnTo>
                <a:lnTo>
                  <a:pt x="300989" y="25145"/>
                </a:lnTo>
                <a:lnTo>
                  <a:pt x="300989" y="20574"/>
                </a:lnTo>
                <a:lnTo>
                  <a:pt x="296417" y="20574"/>
                </a:lnTo>
                <a:lnTo>
                  <a:pt x="296417" y="25145"/>
                </a:lnTo>
                <a:lnTo>
                  <a:pt x="288035" y="25145"/>
                </a:lnTo>
                <a:lnTo>
                  <a:pt x="288035" y="20574"/>
                </a:lnTo>
                <a:lnTo>
                  <a:pt x="288035" y="25145"/>
                </a:lnTo>
                <a:lnTo>
                  <a:pt x="271271" y="25145"/>
                </a:lnTo>
                <a:lnTo>
                  <a:pt x="271271" y="20574"/>
                </a:lnTo>
                <a:lnTo>
                  <a:pt x="266700" y="20574"/>
                </a:lnTo>
                <a:lnTo>
                  <a:pt x="262889" y="25145"/>
                </a:lnTo>
                <a:lnTo>
                  <a:pt x="262889" y="20574"/>
                </a:lnTo>
                <a:lnTo>
                  <a:pt x="262889" y="25145"/>
                </a:lnTo>
                <a:lnTo>
                  <a:pt x="253745" y="25145"/>
                </a:lnTo>
                <a:lnTo>
                  <a:pt x="249935" y="20574"/>
                </a:lnTo>
                <a:lnTo>
                  <a:pt x="245363" y="16763"/>
                </a:lnTo>
                <a:lnTo>
                  <a:pt x="241553" y="25145"/>
                </a:lnTo>
                <a:lnTo>
                  <a:pt x="236981" y="25145"/>
                </a:lnTo>
                <a:lnTo>
                  <a:pt x="224282" y="25146"/>
                </a:lnTo>
                <a:lnTo>
                  <a:pt x="211581" y="25146"/>
                </a:lnTo>
                <a:lnTo>
                  <a:pt x="198882" y="25145"/>
                </a:lnTo>
                <a:lnTo>
                  <a:pt x="186181" y="25145"/>
                </a:lnTo>
                <a:lnTo>
                  <a:pt x="173482" y="25145"/>
                </a:lnTo>
                <a:lnTo>
                  <a:pt x="160781" y="20574"/>
                </a:lnTo>
                <a:lnTo>
                  <a:pt x="160781" y="25145"/>
                </a:lnTo>
                <a:lnTo>
                  <a:pt x="152400" y="25145"/>
                </a:lnTo>
                <a:lnTo>
                  <a:pt x="147827" y="20574"/>
                </a:lnTo>
                <a:lnTo>
                  <a:pt x="144017" y="0"/>
                </a:lnTo>
                <a:lnTo>
                  <a:pt x="139445" y="20574"/>
                </a:lnTo>
                <a:lnTo>
                  <a:pt x="135635" y="25145"/>
                </a:lnTo>
                <a:lnTo>
                  <a:pt x="131063" y="25145"/>
                </a:lnTo>
                <a:lnTo>
                  <a:pt x="127253" y="20574"/>
                </a:lnTo>
                <a:lnTo>
                  <a:pt x="118871" y="20574"/>
                </a:lnTo>
                <a:lnTo>
                  <a:pt x="114300" y="16763"/>
                </a:lnTo>
                <a:lnTo>
                  <a:pt x="109727" y="16763"/>
                </a:lnTo>
                <a:lnTo>
                  <a:pt x="109727" y="12191"/>
                </a:lnTo>
                <a:lnTo>
                  <a:pt x="105917" y="16763"/>
                </a:lnTo>
                <a:lnTo>
                  <a:pt x="101345" y="16763"/>
                </a:lnTo>
                <a:lnTo>
                  <a:pt x="92963" y="25145"/>
                </a:lnTo>
                <a:lnTo>
                  <a:pt x="92963" y="20574"/>
                </a:lnTo>
                <a:lnTo>
                  <a:pt x="89153" y="25145"/>
                </a:lnTo>
                <a:lnTo>
                  <a:pt x="89153" y="20574"/>
                </a:lnTo>
                <a:lnTo>
                  <a:pt x="80771" y="20574"/>
                </a:lnTo>
                <a:lnTo>
                  <a:pt x="76200" y="25145"/>
                </a:lnTo>
                <a:lnTo>
                  <a:pt x="54863" y="25145"/>
                </a:lnTo>
                <a:lnTo>
                  <a:pt x="51053" y="20574"/>
                </a:lnTo>
                <a:lnTo>
                  <a:pt x="51053" y="25145"/>
                </a:lnTo>
                <a:lnTo>
                  <a:pt x="46481" y="25145"/>
                </a:lnTo>
                <a:lnTo>
                  <a:pt x="33781" y="25145"/>
                </a:lnTo>
                <a:lnTo>
                  <a:pt x="21081" y="25145"/>
                </a:lnTo>
                <a:lnTo>
                  <a:pt x="12953" y="25145"/>
                </a:lnTo>
                <a:lnTo>
                  <a:pt x="8381" y="16763"/>
                </a:lnTo>
                <a:lnTo>
                  <a:pt x="3809" y="20574"/>
                </a:lnTo>
                <a:lnTo>
                  <a:pt x="0" y="2514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2808586" y="5272087"/>
            <a:ext cx="165146" cy="0"/>
          </a:xfrm>
          <a:custGeom>
            <a:avLst/>
            <a:gdLst/>
            <a:ahLst/>
            <a:cxnLst/>
            <a:rect l="l" t="t" r="r" b="b"/>
            <a:pathLst>
              <a:path w="249555">
                <a:moveTo>
                  <a:pt x="0" y="0"/>
                </a:moveTo>
                <a:lnTo>
                  <a:pt x="249174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6926413" y="5106689"/>
            <a:ext cx="513089" cy="137412"/>
          </a:xfrm>
          <a:custGeom>
            <a:avLst/>
            <a:gdLst/>
            <a:ahLst/>
            <a:cxnLst/>
            <a:rect l="l" t="t" r="r" b="b"/>
            <a:pathLst>
              <a:path w="775334" h="207645">
                <a:moveTo>
                  <a:pt x="774953" y="203454"/>
                </a:moveTo>
                <a:lnTo>
                  <a:pt x="774953" y="203454"/>
                </a:lnTo>
                <a:lnTo>
                  <a:pt x="720344" y="203454"/>
                </a:lnTo>
                <a:lnTo>
                  <a:pt x="707644" y="203454"/>
                </a:lnTo>
                <a:lnTo>
                  <a:pt x="694944" y="203454"/>
                </a:lnTo>
                <a:lnTo>
                  <a:pt x="682243" y="203454"/>
                </a:lnTo>
                <a:lnTo>
                  <a:pt x="669544" y="203454"/>
                </a:lnTo>
                <a:lnTo>
                  <a:pt x="593344" y="203454"/>
                </a:lnTo>
                <a:lnTo>
                  <a:pt x="580644" y="203454"/>
                </a:lnTo>
                <a:lnTo>
                  <a:pt x="567943" y="203453"/>
                </a:lnTo>
                <a:lnTo>
                  <a:pt x="555244" y="203454"/>
                </a:lnTo>
                <a:lnTo>
                  <a:pt x="542544" y="203454"/>
                </a:lnTo>
                <a:lnTo>
                  <a:pt x="529844" y="203454"/>
                </a:lnTo>
                <a:lnTo>
                  <a:pt x="516636" y="203454"/>
                </a:lnTo>
                <a:lnTo>
                  <a:pt x="512825" y="203454"/>
                </a:lnTo>
                <a:lnTo>
                  <a:pt x="500125" y="203453"/>
                </a:lnTo>
                <a:lnTo>
                  <a:pt x="487425" y="203454"/>
                </a:lnTo>
                <a:lnTo>
                  <a:pt x="474725" y="203454"/>
                </a:lnTo>
                <a:lnTo>
                  <a:pt x="474725" y="195072"/>
                </a:lnTo>
                <a:lnTo>
                  <a:pt x="470153" y="195072"/>
                </a:lnTo>
                <a:lnTo>
                  <a:pt x="470153" y="0"/>
                </a:lnTo>
                <a:lnTo>
                  <a:pt x="466344" y="198882"/>
                </a:lnTo>
                <a:lnTo>
                  <a:pt x="466344" y="195072"/>
                </a:lnTo>
                <a:lnTo>
                  <a:pt x="461772" y="207264"/>
                </a:lnTo>
                <a:lnTo>
                  <a:pt x="457200" y="203454"/>
                </a:lnTo>
                <a:lnTo>
                  <a:pt x="453390" y="207264"/>
                </a:lnTo>
                <a:lnTo>
                  <a:pt x="453390" y="203454"/>
                </a:lnTo>
                <a:lnTo>
                  <a:pt x="448818" y="207264"/>
                </a:lnTo>
                <a:lnTo>
                  <a:pt x="448818" y="203454"/>
                </a:lnTo>
                <a:lnTo>
                  <a:pt x="448818" y="207264"/>
                </a:lnTo>
                <a:lnTo>
                  <a:pt x="445007" y="203454"/>
                </a:lnTo>
                <a:lnTo>
                  <a:pt x="432307" y="203454"/>
                </a:lnTo>
                <a:lnTo>
                  <a:pt x="419607" y="203454"/>
                </a:lnTo>
                <a:lnTo>
                  <a:pt x="406907" y="203454"/>
                </a:lnTo>
                <a:lnTo>
                  <a:pt x="394207" y="203454"/>
                </a:lnTo>
                <a:lnTo>
                  <a:pt x="381508" y="203454"/>
                </a:lnTo>
                <a:lnTo>
                  <a:pt x="368807" y="203454"/>
                </a:lnTo>
                <a:lnTo>
                  <a:pt x="356107" y="203454"/>
                </a:lnTo>
                <a:lnTo>
                  <a:pt x="292608" y="203454"/>
                </a:lnTo>
                <a:lnTo>
                  <a:pt x="279907" y="203453"/>
                </a:lnTo>
                <a:lnTo>
                  <a:pt x="267207" y="203454"/>
                </a:lnTo>
                <a:lnTo>
                  <a:pt x="258318" y="203454"/>
                </a:lnTo>
                <a:lnTo>
                  <a:pt x="254507" y="203454"/>
                </a:lnTo>
                <a:lnTo>
                  <a:pt x="241807" y="203453"/>
                </a:lnTo>
                <a:lnTo>
                  <a:pt x="229108" y="203454"/>
                </a:lnTo>
                <a:lnTo>
                  <a:pt x="216407" y="203454"/>
                </a:lnTo>
                <a:lnTo>
                  <a:pt x="203708" y="203454"/>
                </a:lnTo>
                <a:lnTo>
                  <a:pt x="191007" y="203453"/>
                </a:lnTo>
                <a:lnTo>
                  <a:pt x="178308" y="203454"/>
                </a:lnTo>
                <a:lnTo>
                  <a:pt x="165607" y="203453"/>
                </a:lnTo>
                <a:lnTo>
                  <a:pt x="152908" y="203454"/>
                </a:lnTo>
                <a:lnTo>
                  <a:pt x="140207" y="203453"/>
                </a:lnTo>
                <a:lnTo>
                  <a:pt x="127507" y="203453"/>
                </a:lnTo>
                <a:lnTo>
                  <a:pt x="114807" y="203454"/>
                </a:lnTo>
                <a:lnTo>
                  <a:pt x="102107" y="203454"/>
                </a:lnTo>
                <a:lnTo>
                  <a:pt x="89407" y="203454"/>
                </a:lnTo>
                <a:lnTo>
                  <a:pt x="76707" y="203454"/>
                </a:lnTo>
                <a:lnTo>
                  <a:pt x="64008" y="203454"/>
                </a:lnTo>
                <a:lnTo>
                  <a:pt x="51308" y="203454"/>
                </a:lnTo>
                <a:lnTo>
                  <a:pt x="38607" y="203454"/>
                </a:lnTo>
                <a:lnTo>
                  <a:pt x="25907" y="203454"/>
                </a:lnTo>
                <a:lnTo>
                  <a:pt x="16764" y="203454"/>
                </a:lnTo>
                <a:lnTo>
                  <a:pt x="12953" y="190500"/>
                </a:lnTo>
                <a:lnTo>
                  <a:pt x="8381" y="203454"/>
                </a:lnTo>
                <a:lnTo>
                  <a:pt x="8381" y="198882"/>
                </a:lnTo>
                <a:lnTo>
                  <a:pt x="4572" y="195072"/>
                </a:lnTo>
                <a:lnTo>
                  <a:pt x="4572" y="198882"/>
                </a:lnTo>
                <a:lnTo>
                  <a:pt x="0" y="20345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6752440" y="5230234"/>
            <a:ext cx="173972" cy="11346"/>
          </a:xfrm>
          <a:custGeom>
            <a:avLst/>
            <a:gdLst/>
            <a:ahLst/>
            <a:cxnLst/>
            <a:rect l="l" t="t" r="r" b="b"/>
            <a:pathLst>
              <a:path w="262890" h="17145">
                <a:moveTo>
                  <a:pt x="262889" y="16763"/>
                </a:moveTo>
                <a:lnTo>
                  <a:pt x="258317" y="3809"/>
                </a:lnTo>
                <a:lnTo>
                  <a:pt x="258317" y="8381"/>
                </a:lnTo>
                <a:lnTo>
                  <a:pt x="254507" y="16763"/>
                </a:lnTo>
                <a:lnTo>
                  <a:pt x="249935" y="16763"/>
                </a:lnTo>
                <a:lnTo>
                  <a:pt x="237235" y="16763"/>
                </a:lnTo>
                <a:lnTo>
                  <a:pt x="224536" y="16764"/>
                </a:lnTo>
                <a:lnTo>
                  <a:pt x="211835" y="16763"/>
                </a:lnTo>
                <a:lnTo>
                  <a:pt x="199136" y="16764"/>
                </a:lnTo>
                <a:lnTo>
                  <a:pt x="186436" y="16763"/>
                </a:lnTo>
                <a:lnTo>
                  <a:pt x="173735" y="16763"/>
                </a:lnTo>
                <a:lnTo>
                  <a:pt x="161035" y="16763"/>
                </a:lnTo>
                <a:lnTo>
                  <a:pt x="148335" y="16763"/>
                </a:lnTo>
                <a:lnTo>
                  <a:pt x="135635" y="16763"/>
                </a:lnTo>
                <a:lnTo>
                  <a:pt x="122681" y="12191"/>
                </a:lnTo>
                <a:lnTo>
                  <a:pt x="118871" y="16763"/>
                </a:lnTo>
                <a:lnTo>
                  <a:pt x="102107" y="16763"/>
                </a:lnTo>
                <a:lnTo>
                  <a:pt x="97535" y="12191"/>
                </a:lnTo>
                <a:lnTo>
                  <a:pt x="89153" y="12191"/>
                </a:lnTo>
                <a:lnTo>
                  <a:pt x="84581" y="8381"/>
                </a:lnTo>
                <a:lnTo>
                  <a:pt x="80771" y="8381"/>
                </a:lnTo>
                <a:lnTo>
                  <a:pt x="80771" y="12191"/>
                </a:lnTo>
                <a:lnTo>
                  <a:pt x="76200" y="12191"/>
                </a:lnTo>
                <a:lnTo>
                  <a:pt x="72389" y="8381"/>
                </a:lnTo>
                <a:lnTo>
                  <a:pt x="72389" y="12191"/>
                </a:lnTo>
                <a:lnTo>
                  <a:pt x="67817" y="12191"/>
                </a:lnTo>
                <a:lnTo>
                  <a:pt x="55117" y="12192"/>
                </a:lnTo>
                <a:lnTo>
                  <a:pt x="42417" y="12191"/>
                </a:lnTo>
                <a:lnTo>
                  <a:pt x="29717" y="12191"/>
                </a:lnTo>
                <a:lnTo>
                  <a:pt x="29717" y="16763"/>
                </a:lnTo>
                <a:lnTo>
                  <a:pt x="25907" y="12191"/>
                </a:lnTo>
                <a:lnTo>
                  <a:pt x="21335" y="12191"/>
                </a:lnTo>
                <a:lnTo>
                  <a:pt x="21335" y="8381"/>
                </a:lnTo>
                <a:lnTo>
                  <a:pt x="16763" y="12191"/>
                </a:lnTo>
                <a:lnTo>
                  <a:pt x="16763" y="16763"/>
                </a:lnTo>
                <a:lnTo>
                  <a:pt x="12953" y="8381"/>
                </a:lnTo>
                <a:lnTo>
                  <a:pt x="12953" y="0"/>
                </a:lnTo>
                <a:lnTo>
                  <a:pt x="8381" y="16763"/>
                </a:lnTo>
                <a:lnTo>
                  <a:pt x="4571" y="12191"/>
                </a:lnTo>
                <a:lnTo>
                  <a:pt x="4571" y="8381"/>
                </a:lnTo>
                <a:lnTo>
                  <a:pt x="0" y="167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6581495" y="5227208"/>
            <a:ext cx="171030" cy="14288"/>
          </a:xfrm>
          <a:custGeom>
            <a:avLst/>
            <a:gdLst/>
            <a:ahLst/>
            <a:cxnLst/>
            <a:rect l="l" t="t" r="r" b="b"/>
            <a:pathLst>
              <a:path w="258445" h="21590">
                <a:moveTo>
                  <a:pt x="258318" y="21335"/>
                </a:moveTo>
                <a:lnTo>
                  <a:pt x="254507" y="21335"/>
                </a:lnTo>
                <a:lnTo>
                  <a:pt x="254507" y="16763"/>
                </a:lnTo>
                <a:lnTo>
                  <a:pt x="249935" y="16763"/>
                </a:lnTo>
                <a:lnTo>
                  <a:pt x="246125" y="21335"/>
                </a:lnTo>
                <a:lnTo>
                  <a:pt x="241553" y="12953"/>
                </a:lnTo>
                <a:lnTo>
                  <a:pt x="241553" y="16763"/>
                </a:lnTo>
                <a:lnTo>
                  <a:pt x="236981" y="21335"/>
                </a:lnTo>
                <a:lnTo>
                  <a:pt x="233172" y="16763"/>
                </a:lnTo>
                <a:lnTo>
                  <a:pt x="233172" y="21335"/>
                </a:lnTo>
                <a:lnTo>
                  <a:pt x="220218" y="21335"/>
                </a:lnTo>
                <a:lnTo>
                  <a:pt x="220218" y="16763"/>
                </a:lnTo>
                <a:lnTo>
                  <a:pt x="216407" y="21335"/>
                </a:lnTo>
                <a:lnTo>
                  <a:pt x="208025" y="21335"/>
                </a:lnTo>
                <a:lnTo>
                  <a:pt x="203453" y="16763"/>
                </a:lnTo>
                <a:lnTo>
                  <a:pt x="203453" y="21335"/>
                </a:lnTo>
                <a:lnTo>
                  <a:pt x="198881" y="21335"/>
                </a:lnTo>
                <a:lnTo>
                  <a:pt x="198881" y="16763"/>
                </a:lnTo>
                <a:lnTo>
                  <a:pt x="195072" y="16763"/>
                </a:lnTo>
                <a:lnTo>
                  <a:pt x="195072" y="21335"/>
                </a:lnTo>
                <a:lnTo>
                  <a:pt x="182118" y="21335"/>
                </a:lnTo>
                <a:lnTo>
                  <a:pt x="182118" y="16763"/>
                </a:lnTo>
                <a:lnTo>
                  <a:pt x="178307" y="21335"/>
                </a:lnTo>
                <a:lnTo>
                  <a:pt x="173735" y="16763"/>
                </a:lnTo>
                <a:lnTo>
                  <a:pt x="173735" y="21335"/>
                </a:lnTo>
                <a:lnTo>
                  <a:pt x="169163" y="21335"/>
                </a:lnTo>
                <a:lnTo>
                  <a:pt x="160781" y="21335"/>
                </a:lnTo>
                <a:lnTo>
                  <a:pt x="152400" y="21335"/>
                </a:lnTo>
                <a:lnTo>
                  <a:pt x="144018" y="21335"/>
                </a:lnTo>
                <a:lnTo>
                  <a:pt x="140207" y="16763"/>
                </a:lnTo>
                <a:lnTo>
                  <a:pt x="135635" y="21335"/>
                </a:lnTo>
                <a:lnTo>
                  <a:pt x="131063" y="16763"/>
                </a:lnTo>
                <a:lnTo>
                  <a:pt x="105918" y="16763"/>
                </a:lnTo>
                <a:lnTo>
                  <a:pt x="102107" y="12953"/>
                </a:lnTo>
                <a:lnTo>
                  <a:pt x="102107" y="8381"/>
                </a:lnTo>
                <a:lnTo>
                  <a:pt x="97535" y="16763"/>
                </a:lnTo>
                <a:lnTo>
                  <a:pt x="97535" y="8381"/>
                </a:lnTo>
                <a:lnTo>
                  <a:pt x="92963" y="12953"/>
                </a:lnTo>
                <a:lnTo>
                  <a:pt x="92963" y="16763"/>
                </a:lnTo>
                <a:lnTo>
                  <a:pt x="89153" y="16763"/>
                </a:lnTo>
                <a:lnTo>
                  <a:pt x="89153" y="8381"/>
                </a:lnTo>
                <a:lnTo>
                  <a:pt x="84581" y="12953"/>
                </a:lnTo>
                <a:lnTo>
                  <a:pt x="84581" y="16763"/>
                </a:lnTo>
                <a:lnTo>
                  <a:pt x="80772" y="12953"/>
                </a:lnTo>
                <a:lnTo>
                  <a:pt x="80772" y="4572"/>
                </a:lnTo>
                <a:lnTo>
                  <a:pt x="76200" y="16763"/>
                </a:lnTo>
                <a:lnTo>
                  <a:pt x="76200" y="12953"/>
                </a:lnTo>
                <a:lnTo>
                  <a:pt x="72389" y="8381"/>
                </a:lnTo>
                <a:lnTo>
                  <a:pt x="72389" y="16763"/>
                </a:lnTo>
                <a:lnTo>
                  <a:pt x="67818" y="16763"/>
                </a:lnTo>
                <a:lnTo>
                  <a:pt x="67818" y="12953"/>
                </a:lnTo>
                <a:lnTo>
                  <a:pt x="64007" y="12953"/>
                </a:lnTo>
                <a:lnTo>
                  <a:pt x="64007" y="16763"/>
                </a:lnTo>
                <a:lnTo>
                  <a:pt x="59435" y="12953"/>
                </a:lnTo>
                <a:lnTo>
                  <a:pt x="54863" y="16763"/>
                </a:lnTo>
                <a:lnTo>
                  <a:pt x="51053" y="12953"/>
                </a:lnTo>
                <a:lnTo>
                  <a:pt x="51053" y="16763"/>
                </a:lnTo>
                <a:lnTo>
                  <a:pt x="38100" y="16763"/>
                </a:lnTo>
                <a:lnTo>
                  <a:pt x="34289" y="12953"/>
                </a:lnTo>
                <a:lnTo>
                  <a:pt x="21335" y="12953"/>
                </a:lnTo>
                <a:lnTo>
                  <a:pt x="16763" y="8381"/>
                </a:lnTo>
                <a:lnTo>
                  <a:pt x="16763" y="12953"/>
                </a:lnTo>
                <a:lnTo>
                  <a:pt x="12953" y="0"/>
                </a:lnTo>
                <a:lnTo>
                  <a:pt x="8381" y="12953"/>
                </a:lnTo>
                <a:lnTo>
                  <a:pt x="8381" y="16763"/>
                </a:lnTo>
                <a:lnTo>
                  <a:pt x="4572" y="8381"/>
                </a:lnTo>
                <a:lnTo>
                  <a:pt x="4572" y="16763"/>
                </a:lnTo>
                <a:lnTo>
                  <a:pt x="0" y="1295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6410549" y="5224182"/>
            <a:ext cx="171030" cy="14288"/>
          </a:xfrm>
          <a:custGeom>
            <a:avLst/>
            <a:gdLst/>
            <a:ahLst/>
            <a:cxnLst/>
            <a:rect l="l" t="t" r="r" b="b"/>
            <a:pathLst>
              <a:path w="258445" h="21590">
                <a:moveTo>
                  <a:pt x="258318" y="17525"/>
                </a:moveTo>
                <a:lnTo>
                  <a:pt x="254507" y="21335"/>
                </a:lnTo>
                <a:lnTo>
                  <a:pt x="249936" y="21335"/>
                </a:lnTo>
                <a:lnTo>
                  <a:pt x="245364" y="9144"/>
                </a:lnTo>
                <a:lnTo>
                  <a:pt x="245364" y="21335"/>
                </a:lnTo>
                <a:lnTo>
                  <a:pt x="211836" y="21335"/>
                </a:lnTo>
                <a:lnTo>
                  <a:pt x="211836" y="17525"/>
                </a:lnTo>
                <a:lnTo>
                  <a:pt x="207264" y="12953"/>
                </a:lnTo>
                <a:lnTo>
                  <a:pt x="203453" y="21335"/>
                </a:lnTo>
                <a:lnTo>
                  <a:pt x="198881" y="21335"/>
                </a:lnTo>
                <a:lnTo>
                  <a:pt x="195072" y="17525"/>
                </a:lnTo>
                <a:lnTo>
                  <a:pt x="190500" y="21335"/>
                </a:lnTo>
                <a:lnTo>
                  <a:pt x="186690" y="17525"/>
                </a:lnTo>
                <a:lnTo>
                  <a:pt x="186690" y="21335"/>
                </a:lnTo>
                <a:lnTo>
                  <a:pt x="182118" y="21335"/>
                </a:lnTo>
                <a:lnTo>
                  <a:pt x="177546" y="12953"/>
                </a:lnTo>
                <a:lnTo>
                  <a:pt x="177546" y="0"/>
                </a:lnTo>
                <a:lnTo>
                  <a:pt x="173736" y="12953"/>
                </a:lnTo>
                <a:lnTo>
                  <a:pt x="173736" y="4572"/>
                </a:lnTo>
                <a:lnTo>
                  <a:pt x="169164" y="17525"/>
                </a:lnTo>
                <a:lnTo>
                  <a:pt x="165353" y="21335"/>
                </a:lnTo>
                <a:lnTo>
                  <a:pt x="160781" y="21335"/>
                </a:lnTo>
                <a:lnTo>
                  <a:pt x="160781" y="12953"/>
                </a:lnTo>
                <a:lnTo>
                  <a:pt x="156972" y="21335"/>
                </a:lnTo>
                <a:lnTo>
                  <a:pt x="152400" y="17525"/>
                </a:lnTo>
                <a:lnTo>
                  <a:pt x="152400" y="12953"/>
                </a:lnTo>
                <a:lnTo>
                  <a:pt x="148590" y="21335"/>
                </a:lnTo>
                <a:lnTo>
                  <a:pt x="139446" y="21335"/>
                </a:lnTo>
                <a:lnTo>
                  <a:pt x="139446" y="17525"/>
                </a:lnTo>
                <a:lnTo>
                  <a:pt x="135636" y="21335"/>
                </a:lnTo>
                <a:lnTo>
                  <a:pt x="131064" y="12953"/>
                </a:lnTo>
                <a:lnTo>
                  <a:pt x="131064" y="9144"/>
                </a:lnTo>
                <a:lnTo>
                  <a:pt x="127253" y="21335"/>
                </a:lnTo>
                <a:lnTo>
                  <a:pt x="122681" y="21335"/>
                </a:lnTo>
                <a:lnTo>
                  <a:pt x="109982" y="21336"/>
                </a:lnTo>
                <a:lnTo>
                  <a:pt x="97281" y="21335"/>
                </a:lnTo>
                <a:lnTo>
                  <a:pt x="84581" y="21335"/>
                </a:lnTo>
                <a:lnTo>
                  <a:pt x="80772" y="17525"/>
                </a:lnTo>
                <a:lnTo>
                  <a:pt x="76200" y="21335"/>
                </a:lnTo>
                <a:lnTo>
                  <a:pt x="76200" y="17525"/>
                </a:lnTo>
                <a:lnTo>
                  <a:pt x="76200" y="21335"/>
                </a:lnTo>
                <a:lnTo>
                  <a:pt x="71627" y="17525"/>
                </a:lnTo>
                <a:lnTo>
                  <a:pt x="67818" y="9144"/>
                </a:lnTo>
                <a:lnTo>
                  <a:pt x="63246" y="17525"/>
                </a:lnTo>
                <a:lnTo>
                  <a:pt x="59436" y="0"/>
                </a:lnTo>
                <a:lnTo>
                  <a:pt x="59436" y="12953"/>
                </a:lnTo>
                <a:lnTo>
                  <a:pt x="54864" y="21335"/>
                </a:lnTo>
                <a:lnTo>
                  <a:pt x="51053" y="17525"/>
                </a:lnTo>
                <a:lnTo>
                  <a:pt x="46481" y="21335"/>
                </a:lnTo>
                <a:lnTo>
                  <a:pt x="46481" y="17525"/>
                </a:lnTo>
                <a:lnTo>
                  <a:pt x="42672" y="21335"/>
                </a:lnTo>
                <a:lnTo>
                  <a:pt x="38100" y="17525"/>
                </a:lnTo>
                <a:lnTo>
                  <a:pt x="33527" y="21335"/>
                </a:lnTo>
                <a:lnTo>
                  <a:pt x="21336" y="21335"/>
                </a:lnTo>
                <a:lnTo>
                  <a:pt x="16764" y="17525"/>
                </a:lnTo>
                <a:lnTo>
                  <a:pt x="16764" y="12953"/>
                </a:lnTo>
                <a:lnTo>
                  <a:pt x="12953" y="17525"/>
                </a:lnTo>
                <a:lnTo>
                  <a:pt x="8381" y="21335"/>
                </a:lnTo>
                <a:lnTo>
                  <a:pt x="0" y="2133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6239603" y="5221661"/>
            <a:ext cx="171030" cy="17228"/>
          </a:xfrm>
          <a:custGeom>
            <a:avLst/>
            <a:gdLst/>
            <a:ahLst/>
            <a:cxnLst/>
            <a:rect l="l" t="t" r="r" b="b"/>
            <a:pathLst>
              <a:path w="258445" h="26034">
                <a:moveTo>
                  <a:pt x="258318" y="25146"/>
                </a:moveTo>
                <a:lnTo>
                  <a:pt x="253746" y="25146"/>
                </a:lnTo>
                <a:lnTo>
                  <a:pt x="241046" y="25145"/>
                </a:lnTo>
                <a:lnTo>
                  <a:pt x="228346" y="25146"/>
                </a:lnTo>
                <a:lnTo>
                  <a:pt x="220218" y="25146"/>
                </a:lnTo>
                <a:lnTo>
                  <a:pt x="220218" y="21336"/>
                </a:lnTo>
                <a:lnTo>
                  <a:pt x="215646" y="25146"/>
                </a:lnTo>
                <a:lnTo>
                  <a:pt x="211836" y="21336"/>
                </a:lnTo>
                <a:lnTo>
                  <a:pt x="203454" y="21336"/>
                </a:lnTo>
                <a:lnTo>
                  <a:pt x="198882" y="16764"/>
                </a:lnTo>
                <a:lnTo>
                  <a:pt x="198882" y="21336"/>
                </a:lnTo>
                <a:lnTo>
                  <a:pt x="195072" y="16764"/>
                </a:lnTo>
                <a:lnTo>
                  <a:pt x="190500" y="16764"/>
                </a:lnTo>
                <a:lnTo>
                  <a:pt x="190500" y="21336"/>
                </a:lnTo>
                <a:lnTo>
                  <a:pt x="185927" y="25146"/>
                </a:lnTo>
                <a:lnTo>
                  <a:pt x="182118" y="21336"/>
                </a:lnTo>
                <a:lnTo>
                  <a:pt x="182118" y="25146"/>
                </a:lnTo>
                <a:lnTo>
                  <a:pt x="109727" y="25146"/>
                </a:lnTo>
                <a:lnTo>
                  <a:pt x="101346" y="21336"/>
                </a:lnTo>
                <a:lnTo>
                  <a:pt x="97536" y="25146"/>
                </a:lnTo>
                <a:lnTo>
                  <a:pt x="97536" y="21336"/>
                </a:lnTo>
                <a:lnTo>
                  <a:pt x="92964" y="16764"/>
                </a:lnTo>
                <a:lnTo>
                  <a:pt x="89154" y="21336"/>
                </a:lnTo>
                <a:lnTo>
                  <a:pt x="84582" y="12954"/>
                </a:lnTo>
                <a:lnTo>
                  <a:pt x="80010" y="21336"/>
                </a:lnTo>
                <a:lnTo>
                  <a:pt x="76200" y="12954"/>
                </a:lnTo>
                <a:lnTo>
                  <a:pt x="76200" y="21336"/>
                </a:lnTo>
                <a:lnTo>
                  <a:pt x="71627" y="12954"/>
                </a:lnTo>
                <a:lnTo>
                  <a:pt x="71627" y="8382"/>
                </a:lnTo>
                <a:lnTo>
                  <a:pt x="67818" y="16764"/>
                </a:lnTo>
                <a:lnTo>
                  <a:pt x="60650" y="24089"/>
                </a:lnTo>
                <a:lnTo>
                  <a:pt x="57263" y="25468"/>
                </a:lnTo>
                <a:lnTo>
                  <a:pt x="49855" y="25047"/>
                </a:lnTo>
                <a:lnTo>
                  <a:pt x="41910" y="25146"/>
                </a:lnTo>
                <a:lnTo>
                  <a:pt x="41910" y="21336"/>
                </a:lnTo>
                <a:lnTo>
                  <a:pt x="38100" y="16764"/>
                </a:lnTo>
                <a:lnTo>
                  <a:pt x="38100" y="25146"/>
                </a:lnTo>
                <a:lnTo>
                  <a:pt x="33527" y="21336"/>
                </a:lnTo>
                <a:lnTo>
                  <a:pt x="33527" y="25146"/>
                </a:lnTo>
                <a:lnTo>
                  <a:pt x="29718" y="21336"/>
                </a:lnTo>
                <a:lnTo>
                  <a:pt x="25146" y="25146"/>
                </a:lnTo>
                <a:lnTo>
                  <a:pt x="25146" y="21336"/>
                </a:lnTo>
                <a:lnTo>
                  <a:pt x="21336" y="25146"/>
                </a:lnTo>
                <a:lnTo>
                  <a:pt x="21336" y="21336"/>
                </a:lnTo>
                <a:lnTo>
                  <a:pt x="16764" y="25146"/>
                </a:lnTo>
                <a:lnTo>
                  <a:pt x="12954" y="25146"/>
                </a:lnTo>
                <a:lnTo>
                  <a:pt x="12954" y="21336"/>
                </a:lnTo>
                <a:lnTo>
                  <a:pt x="8382" y="21336"/>
                </a:lnTo>
                <a:lnTo>
                  <a:pt x="8382" y="16764"/>
                </a:lnTo>
                <a:lnTo>
                  <a:pt x="3810" y="12954"/>
                </a:lnTo>
                <a:lnTo>
                  <a:pt x="3810" y="8382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6065631" y="5187876"/>
            <a:ext cx="173972" cy="50426"/>
          </a:xfrm>
          <a:custGeom>
            <a:avLst/>
            <a:gdLst/>
            <a:ahLst/>
            <a:cxnLst/>
            <a:rect l="l" t="t" r="r" b="b"/>
            <a:pathLst>
              <a:path w="262890" h="76200">
                <a:moveTo>
                  <a:pt x="262889" y="51053"/>
                </a:moveTo>
                <a:lnTo>
                  <a:pt x="258317" y="67818"/>
                </a:lnTo>
                <a:lnTo>
                  <a:pt x="254507" y="67818"/>
                </a:lnTo>
                <a:lnTo>
                  <a:pt x="254507" y="64008"/>
                </a:lnTo>
                <a:lnTo>
                  <a:pt x="249935" y="54864"/>
                </a:lnTo>
                <a:lnTo>
                  <a:pt x="246125" y="51053"/>
                </a:lnTo>
                <a:lnTo>
                  <a:pt x="246125" y="59436"/>
                </a:lnTo>
                <a:lnTo>
                  <a:pt x="241553" y="64008"/>
                </a:lnTo>
                <a:lnTo>
                  <a:pt x="236981" y="72390"/>
                </a:lnTo>
                <a:lnTo>
                  <a:pt x="236981" y="67818"/>
                </a:lnTo>
                <a:lnTo>
                  <a:pt x="233172" y="67818"/>
                </a:lnTo>
                <a:lnTo>
                  <a:pt x="233172" y="64008"/>
                </a:lnTo>
                <a:lnTo>
                  <a:pt x="228600" y="72390"/>
                </a:lnTo>
                <a:lnTo>
                  <a:pt x="224789" y="67818"/>
                </a:lnTo>
                <a:lnTo>
                  <a:pt x="220217" y="72390"/>
                </a:lnTo>
                <a:lnTo>
                  <a:pt x="216407" y="64008"/>
                </a:lnTo>
                <a:lnTo>
                  <a:pt x="216407" y="72390"/>
                </a:lnTo>
                <a:lnTo>
                  <a:pt x="211835" y="67818"/>
                </a:lnTo>
                <a:lnTo>
                  <a:pt x="211835" y="64008"/>
                </a:lnTo>
                <a:lnTo>
                  <a:pt x="208025" y="67818"/>
                </a:lnTo>
                <a:lnTo>
                  <a:pt x="208025" y="72390"/>
                </a:lnTo>
                <a:lnTo>
                  <a:pt x="203453" y="67818"/>
                </a:lnTo>
                <a:lnTo>
                  <a:pt x="198881" y="54864"/>
                </a:lnTo>
                <a:lnTo>
                  <a:pt x="198881" y="64008"/>
                </a:lnTo>
                <a:lnTo>
                  <a:pt x="195072" y="72390"/>
                </a:lnTo>
                <a:lnTo>
                  <a:pt x="195072" y="67818"/>
                </a:lnTo>
                <a:lnTo>
                  <a:pt x="190500" y="72390"/>
                </a:lnTo>
                <a:lnTo>
                  <a:pt x="190500" y="67818"/>
                </a:lnTo>
                <a:lnTo>
                  <a:pt x="186689" y="72390"/>
                </a:lnTo>
                <a:lnTo>
                  <a:pt x="186689" y="76200"/>
                </a:lnTo>
                <a:lnTo>
                  <a:pt x="182117" y="76200"/>
                </a:lnTo>
                <a:lnTo>
                  <a:pt x="182117" y="72390"/>
                </a:lnTo>
                <a:lnTo>
                  <a:pt x="178307" y="72390"/>
                </a:lnTo>
                <a:lnTo>
                  <a:pt x="178307" y="76200"/>
                </a:lnTo>
                <a:lnTo>
                  <a:pt x="165353" y="76200"/>
                </a:lnTo>
                <a:lnTo>
                  <a:pt x="165353" y="67818"/>
                </a:lnTo>
                <a:lnTo>
                  <a:pt x="160781" y="76200"/>
                </a:lnTo>
                <a:lnTo>
                  <a:pt x="160781" y="72390"/>
                </a:lnTo>
                <a:lnTo>
                  <a:pt x="156972" y="72390"/>
                </a:lnTo>
                <a:lnTo>
                  <a:pt x="156972" y="76200"/>
                </a:lnTo>
                <a:lnTo>
                  <a:pt x="152400" y="72390"/>
                </a:lnTo>
                <a:lnTo>
                  <a:pt x="152400" y="67818"/>
                </a:lnTo>
                <a:lnTo>
                  <a:pt x="148589" y="72390"/>
                </a:lnTo>
                <a:lnTo>
                  <a:pt x="144017" y="76200"/>
                </a:lnTo>
                <a:lnTo>
                  <a:pt x="144017" y="72390"/>
                </a:lnTo>
                <a:lnTo>
                  <a:pt x="140207" y="76200"/>
                </a:lnTo>
                <a:lnTo>
                  <a:pt x="135635" y="72390"/>
                </a:lnTo>
                <a:lnTo>
                  <a:pt x="131063" y="76200"/>
                </a:lnTo>
                <a:lnTo>
                  <a:pt x="127253" y="76200"/>
                </a:lnTo>
                <a:lnTo>
                  <a:pt x="122681" y="72390"/>
                </a:lnTo>
                <a:lnTo>
                  <a:pt x="122681" y="76200"/>
                </a:lnTo>
                <a:lnTo>
                  <a:pt x="118872" y="72390"/>
                </a:lnTo>
                <a:lnTo>
                  <a:pt x="118872" y="67818"/>
                </a:lnTo>
                <a:lnTo>
                  <a:pt x="114300" y="72390"/>
                </a:lnTo>
                <a:lnTo>
                  <a:pt x="105917" y="72390"/>
                </a:lnTo>
                <a:lnTo>
                  <a:pt x="102107" y="54864"/>
                </a:lnTo>
                <a:lnTo>
                  <a:pt x="97535" y="67818"/>
                </a:lnTo>
                <a:lnTo>
                  <a:pt x="97535" y="64008"/>
                </a:lnTo>
                <a:lnTo>
                  <a:pt x="92963" y="46482"/>
                </a:lnTo>
                <a:lnTo>
                  <a:pt x="92963" y="42672"/>
                </a:lnTo>
                <a:lnTo>
                  <a:pt x="89153" y="59436"/>
                </a:lnTo>
                <a:lnTo>
                  <a:pt x="89153" y="67818"/>
                </a:lnTo>
                <a:lnTo>
                  <a:pt x="84581" y="59436"/>
                </a:lnTo>
                <a:lnTo>
                  <a:pt x="80772" y="67818"/>
                </a:lnTo>
                <a:lnTo>
                  <a:pt x="76200" y="72390"/>
                </a:lnTo>
                <a:lnTo>
                  <a:pt x="72389" y="64008"/>
                </a:lnTo>
                <a:lnTo>
                  <a:pt x="67817" y="72390"/>
                </a:lnTo>
                <a:lnTo>
                  <a:pt x="67817" y="67818"/>
                </a:lnTo>
                <a:lnTo>
                  <a:pt x="64007" y="67818"/>
                </a:lnTo>
                <a:lnTo>
                  <a:pt x="59435" y="72390"/>
                </a:lnTo>
                <a:lnTo>
                  <a:pt x="51053" y="72390"/>
                </a:lnTo>
                <a:lnTo>
                  <a:pt x="51053" y="67818"/>
                </a:lnTo>
                <a:lnTo>
                  <a:pt x="46481" y="72390"/>
                </a:lnTo>
                <a:lnTo>
                  <a:pt x="42672" y="72390"/>
                </a:lnTo>
                <a:lnTo>
                  <a:pt x="42672" y="59436"/>
                </a:lnTo>
                <a:lnTo>
                  <a:pt x="38100" y="0"/>
                </a:lnTo>
                <a:lnTo>
                  <a:pt x="38100" y="54864"/>
                </a:lnTo>
                <a:lnTo>
                  <a:pt x="34289" y="72390"/>
                </a:lnTo>
                <a:lnTo>
                  <a:pt x="29717" y="72390"/>
                </a:lnTo>
                <a:lnTo>
                  <a:pt x="29717" y="76200"/>
                </a:lnTo>
                <a:lnTo>
                  <a:pt x="25146" y="72390"/>
                </a:lnTo>
                <a:lnTo>
                  <a:pt x="25146" y="76200"/>
                </a:lnTo>
                <a:lnTo>
                  <a:pt x="21335" y="76200"/>
                </a:lnTo>
                <a:lnTo>
                  <a:pt x="16763" y="72390"/>
                </a:lnTo>
                <a:lnTo>
                  <a:pt x="12953" y="72390"/>
                </a:lnTo>
                <a:lnTo>
                  <a:pt x="12953" y="76200"/>
                </a:lnTo>
                <a:lnTo>
                  <a:pt x="8381" y="72390"/>
                </a:lnTo>
                <a:lnTo>
                  <a:pt x="8381" y="76200"/>
                </a:lnTo>
                <a:lnTo>
                  <a:pt x="4572" y="76200"/>
                </a:lnTo>
                <a:lnTo>
                  <a:pt x="0" y="7239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5894687" y="5187875"/>
            <a:ext cx="171030" cy="53789"/>
          </a:xfrm>
          <a:custGeom>
            <a:avLst/>
            <a:gdLst/>
            <a:ahLst/>
            <a:cxnLst/>
            <a:rect l="l" t="t" r="r" b="b"/>
            <a:pathLst>
              <a:path w="258445" h="81279">
                <a:moveTo>
                  <a:pt x="258318" y="72390"/>
                </a:moveTo>
                <a:lnTo>
                  <a:pt x="254507" y="76200"/>
                </a:lnTo>
                <a:lnTo>
                  <a:pt x="249935" y="67818"/>
                </a:lnTo>
                <a:lnTo>
                  <a:pt x="245364" y="76200"/>
                </a:lnTo>
                <a:lnTo>
                  <a:pt x="241553" y="72390"/>
                </a:lnTo>
                <a:lnTo>
                  <a:pt x="241553" y="67818"/>
                </a:lnTo>
                <a:lnTo>
                  <a:pt x="236981" y="76200"/>
                </a:lnTo>
                <a:lnTo>
                  <a:pt x="233172" y="72390"/>
                </a:lnTo>
                <a:lnTo>
                  <a:pt x="228600" y="76200"/>
                </a:lnTo>
                <a:lnTo>
                  <a:pt x="224790" y="76200"/>
                </a:lnTo>
                <a:lnTo>
                  <a:pt x="220218" y="72390"/>
                </a:lnTo>
                <a:lnTo>
                  <a:pt x="220218" y="76200"/>
                </a:lnTo>
                <a:lnTo>
                  <a:pt x="216407" y="76200"/>
                </a:lnTo>
                <a:lnTo>
                  <a:pt x="216407" y="72390"/>
                </a:lnTo>
                <a:lnTo>
                  <a:pt x="211835" y="76200"/>
                </a:lnTo>
                <a:lnTo>
                  <a:pt x="207264" y="72390"/>
                </a:lnTo>
                <a:lnTo>
                  <a:pt x="207264" y="76200"/>
                </a:lnTo>
                <a:lnTo>
                  <a:pt x="203453" y="72390"/>
                </a:lnTo>
                <a:lnTo>
                  <a:pt x="195072" y="72390"/>
                </a:lnTo>
                <a:lnTo>
                  <a:pt x="190500" y="76200"/>
                </a:lnTo>
                <a:lnTo>
                  <a:pt x="190500" y="72390"/>
                </a:lnTo>
                <a:lnTo>
                  <a:pt x="190500" y="76200"/>
                </a:lnTo>
                <a:lnTo>
                  <a:pt x="186690" y="72390"/>
                </a:lnTo>
                <a:lnTo>
                  <a:pt x="186690" y="76200"/>
                </a:lnTo>
                <a:lnTo>
                  <a:pt x="182118" y="76200"/>
                </a:lnTo>
                <a:lnTo>
                  <a:pt x="182118" y="72390"/>
                </a:lnTo>
                <a:lnTo>
                  <a:pt x="178307" y="72390"/>
                </a:lnTo>
                <a:lnTo>
                  <a:pt x="178307" y="76200"/>
                </a:lnTo>
                <a:lnTo>
                  <a:pt x="173735" y="72390"/>
                </a:lnTo>
                <a:lnTo>
                  <a:pt x="169164" y="76200"/>
                </a:lnTo>
                <a:lnTo>
                  <a:pt x="169164" y="72390"/>
                </a:lnTo>
                <a:lnTo>
                  <a:pt x="165353" y="76200"/>
                </a:lnTo>
                <a:lnTo>
                  <a:pt x="160781" y="72390"/>
                </a:lnTo>
                <a:lnTo>
                  <a:pt x="156972" y="72390"/>
                </a:lnTo>
                <a:lnTo>
                  <a:pt x="156972" y="76200"/>
                </a:lnTo>
                <a:lnTo>
                  <a:pt x="152400" y="72390"/>
                </a:lnTo>
                <a:lnTo>
                  <a:pt x="152400" y="76200"/>
                </a:lnTo>
                <a:lnTo>
                  <a:pt x="144018" y="76200"/>
                </a:lnTo>
                <a:lnTo>
                  <a:pt x="139446" y="72390"/>
                </a:lnTo>
                <a:lnTo>
                  <a:pt x="135635" y="64008"/>
                </a:lnTo>
                <a:lnTo>
                  <a:pt x="135635" y="76200"/>
                </a:lnTo>
                <a:lnTo>
                  <a:pt x="131064" y="72390"/>
                </a:lnTo>
                <a:lnTo>
                  <a:pt x="127253" y="76200"/>
                </a:lnTo>
                <a:lnTo>
                  <a:pt x="122681" y="76200"/>
                </a:lnTo>
                <a:lnTo>
                  <a:pt x="118872" y="67818"/>
                </a:lnTo>
                <a:lnTo>
                  <a:pt x="118872" y="72390"/>
                </a:lnTo>
                <a:lnTo>
                  <a:pt x="114300" y="76200"/>
                </a:lnTo>
                <a:lnTo>
                  <a:pt x="110490" y="80772"/>
                </a:lnTo>
                <a:lnTo>
                  <a:pt x="110490" y="76200"/>
                </a:lnTo>
                <a:lnTo>
                  <a:pt x="105918" y="80772"/>
                </a:lnTo>
                <a:lnTo>
                  <a:pt x="101346" y="76200"/>
                </a:lnTo>
                <a:lnTo>
                  <a:pt x="101346" y="80772"/>
                </a:lnTo>
                <a:lnTo>
                  <a:pt x="101346" y="72390"/>
                </a:lnTo>
                <a:lnTo>
                  <a:pt x="97535" y="80772"/>
                </a:lnTo>
                <a:lnTo>
                  <a:pt x="92964" y="72390"/>
                </a:lnTo>
                <a:lnTo>
                  <a:pt x="89153" y="76200"/>
                </a:lnTo>
                <a:lnTo>
                  <a:pt x="89153" y="80772"/>
                </a:lnTo>
                <a:lnTo>
                  <a:pt x="84581" y="76200"/>
                </a:lnTo>
                <a:lnTo>
                  <a:pt x="84581" y="72390"/>
                </a:lnTo>
                <a:lnTo>
                  <a:pt x="80772" y="76200"/>
                </a:lnTo>
                <a:lnTo>
                  <a:pt x="76200" y="76200"/>
                </a:lnTo>
                <a:lnTo>
                  <a:pt x="76200" y="80772"/>
                </a:lnTo>
                <a:lnTo>
                  <a:pt x="72390" y="80772"/>
                </a:lnTo>
                <a:lnTo>
                  <a:pt x="72390" y="76200"/>
                </a:lnTo>
                <a:lnTo>
                  <a:pt x="67818" y="76200"/>
                </a:lnTo>
                <a:lnTo>
                  <a:pt x="67818" y="80772"/>
                </a:lnTo>
                <a:lnTo>
                  <a:pt x="63246" y="76200"/>
                </a:lnTo>
                <a:lnTo>
                  <a:pt x="63246" y="80772"/>
                </a:lnTo>
                <a:lnTo>
                  <a:pt x="59435" y="76200"/>
                </a:lnTo>
                <a:lnTo>
                  <a:pt x="54864" y="80772"/>
                </a:lnTo>
                <a:lnTo>
                  <a:pt x="54864" y="76200"/>
                </a:lnTo>
                <a:lnTo>
                  <a:pt x="51053" y="80772"/>
                </a:lnTo>
                <a:lnTo>
                  <a:pt x="51053" y="76200"/>
                </a:lnTo>
                <a:lnTo>
                  <a:pt x="46481" y="72390"/>
                </a:lnTo>
                <a:lnTo>
                  <a:pt x="46481" y="80772"/>
                </a:lnTo>
                <a:lnTo>
                  <a:pt x="42672" y="76200"/>
                </a:lnTo>
                <a:lnTo>
                  <a:pt x="38100" y="76200"/>
                </a:lnTo>
                <a:lnTo>
                  <a:pt x="33527" y="67818"/>
                </a:lnTo>
                <a:lnTo>
                  <a:pt x="29718" y="76200"/>
                </a:lnTo>
                <a:lnTo>
                  <a:pt x="25146" y="80772"/>
                </a:lnTo>
                <a:lnTo>
                  <a:pt x="25146" y="76200"/>
                </a:lnTo>
                <a:lnTo>
                  <a:pt x="21335" y="80772"/>
                </a:lnTo>
                <a:lnTo>
                  <a:pt x="16764" y="72390"/>
                </a:lnTo>
                <a:lnTo>
                  <a:pt x="12953" y="76200"/>
                </a:lnTo>
                <a:lnTo>
                  <a:pt x="8381" y="0"/>
                </a:lnTo>
                <a:lnTo>
                  <a:pt x="4572" y="76200"/>
                </a:lnTo>
                <a:lnTo>
                  <a:pt x="0" y="807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5723741" y="3508675"/>
            <a:ext cx="171030" cy="1735511"/>
          </a:xfrm>
          <a:custGeom>
            <a:avLst/>
            <a:gdLst/>
            <a:ahLst/>
            <a:cxnLst/>
            <a:rect l="l" t="t" r="r" b="b"/>
            <a:pathLst>
              <a:path w="258445" h="2622550">
                <a:moveTo>
                  <a:pt x="258318" y="2618232"/>
                </a:moveTo>
                <a:lnTo>
                  <a:pt x="258318" y="2613660"/>
                </a:lnTo>
                <a:lnTo>
                  <a:pt x="245364" y="2613660"/>
                </a:lnTo>
                <a:lnTo>
                  <a:pt x="245364" y="2609850"/>
                </a:lnTo>
                <a:lnTo>
                  <a:pt x="236982" y="2618232"/>
                </a:lnTo>
                <a:lnTo>
                  <a:pt x="236982" y="2613660"/>
                </a:lnTo>
                <a:lnTo>
                  <a:pt x="233172" y="2613660"/>
                </a:lnTo>
                <a:lnTo>
                  <a:pt x="228600" y="2605278"/>
                </a:lnTo>
                <a:lnTo>
                  <a:pt x="228600" y="2596896"/>
                </a:lnTo>
                <a:lnTo>
                  <a:pt x="224790" y="2613660"/>
                </a:lnTo>
                <a:lnTo>
                  <a:pt x="224790" y="2609850"/>
                </a:lnTo>
                <a:lnTo>
                  <a:pt x="224790" y="2613660"/>
                </a:lnTo>
                <a:lnTo>
                  <a:pt x="220218" y="2609850"/>
                </a:lnTo>
                <a:lnTo>
                  <a:pt x="220218" y="2613660"/>
                </a:lnTo>
                <a:lnTo>
                  <a:pt x="215646" y="2618232"/>
                </a:lnTo>
                <a:lnTo>
                  <a:pt x="215646" y="2613660"/>
                </a:lnTo>
                <a:lnTo>
                  <a:pt x="211836" y="2618232"/>
                </a:lnTo>
                <a:lnTo>
                  <a:pt x="211836" y="2613660"/>
                </a:lnTo>
                <a:lnTo>
                  <a:pt x="207264" y="2613660"/>
                </a:lnTo>
                <a:lnTo>
                  <a:pt x="207264" y="2618232"/>
                </a:lnTo>
                <a:lnTo>
                  <a:pt x="203453" y="2618232"/>
                </a:lnTo>
                <a:lnTo>
                  <a:pt x="203453" y="2613660"/>
                </a:lnTo>
                <a:lnTo>
                  <a:pt x="198882" y="2618232"/>
                </a:lnTo>
                <a:lnTo>
                  <a:pt x="198882" y="2609850"/>
                </a:lnTo>
                <a:lnTo>
                  <a:pt x="190500" y="2609850"/>
                </a:lnTo>
                <a:lnTo>
                  <a:pt x="190500" y="2613660"/>
                </a:lnTo>
                <a:lnTo>
                  <a:pt x="185927" y="2618232"/>
                </a:lnTo>
                <a:lnTo>
                  <a:pt x="185927" y="2613660"/>
                </a:lnTo>
                <a:lnTo>
                  <a:pt x="182118" y="2613660"/>
                </a:lnTo>
                <a:lnTo>
                  <a:pt x="177546" y="2618232"/>
                </a:lnTo>
                <a:lnTo>
                  <a:pt x="173736" y="2613660"/>
                </a:lnTo>
                <a:lnTo>
                  <a:pt x="169164" y="2618232"/>
                </a:lnTo>
                <a:lnTo>
                  <a:pt x="165353" y="2613660"/>
                </a:lnTo>
                <a:lnTo>
                  <a:pt x="160782" y="2618232"/>
                </a:lnTo>
                <a:lnTo>
                  <a:pt x="160782" y="2613660"/>
                </a:lnTo>
                <a:lnTo>
                  <a:pt x="156972" y="2618232"/>
                </a:lnTo>
                <a:lnTo>
                  <a:pt x="152400" y="2609850"/>
                </a:lnTo>
                <a:lnTo>
                  <a:pt x="152400" y="2613660"/>
                </a:lnTo>
                <a:lnTo>
                  <a:pt x="147827" y="2618232"/>
                </a:lnTo>
                <a:lnTo>
                  <a:pt x="144018" y="2613660"/>
                </a:lnTo>
                <a:lnTo>
                  <a:pt x="144018" y="2618232"/>
                </a:lnTo>
                <a:lnTo>
                  <a:pt x="139446" y="2613660"/>
                </a:lnTo>
                <a:lnTo>
                  <a:pt x="139446" y="2618232"/>
                </a:lnTo>
                <a:lnTo>
                  <a:pt x="135636" y="2613660"/>
                </a:lnTo>
                <a:lnTo>
                  <a:pt x="135636" y="2618232"/>
                </a:lnTo>
                <a:lnTo>
                  <a:pt x="131064" y="2605278"/>
                </a:lnTo>
                <a:lnTo>
                  <a:pt x="131064" y="2601468"/>
                </a:lnTo>
                <a:lnTo>
                  <a:pt x="127253" y="2613660"/>
                </a:lnTo>
                <a:lnTo>
                  <a:pt x="122682" y="2605278"/>
                </a:lnTo>
                <a:lnTo>
                  <a:pt x="122682" y="2601468"/>
                </a:lnTo>
                <a:lnTo>
                  <a:pt x="122682" y="2609850"/>
                </a:lnTo>
                <a:lnTo>
                  <a:pt x="118872" y="2613660"/>
                </a:lnTo>
                <a:lnTo>
                  <a:pt x="118872" y="2609850"/>
                </a:lnTo>
                <a:lnTo>
                  <a:pt x="114300" y="2601468"/>
                </a:lnTo>
                <a:lnTo>
                  <a:pt x="109727" y="2618232"/>
                </a:lnTo>
                <a:lnTo>
                  <a:pt x="105918" y="2605278"/>
                </a:lnTo>
                <a:lnTo>
                  <a:pt x="105918" y="2601468"/>
                </a:lnTo>
                <a:lnTo>
                  <a:pt x="105918" y="2613660"/>
                </a:lnTo>
                <a:lnTo>
                  <a:pt x="101346" y="2613660"/>
                </a:lnTo>
                <a:lnTo>
                  <a:pt x="101346" y="2618232"/>
                </a:lnTo>
                <a:lnTo>
                  <a:pt x="97536" y="2618232"/>
                </a:lnTo>
                <a:lnTo>
                  <a:pt x="97536" y="2613660"/>
                </a:lnTo>
                <a:lnTo>
                  <a:pt x="92964" y="2613660"/>
                </a:lnTo>
                <a:lnTo>
                  <a:pt x="92964" y="2618232"/>
                </a:lnTo>
                <a:lnTo>
                  <a:pt x="89153" y="2618232"/>
                </a:lnTo>
                <a:lnTo>
                  <a:pt x="89153" y="2609850"/>
                </a:lnTo>
                <a:lnTo>
                  <a:pt x="89153" y="2613660"/>
                </a:lnTo>
                <a:lnTo>
                  <a:pt x="84582" y="2618232"/>
                </a:lnTo>
                <a:lnTo>
                  <a:pt x="80010" y="2613660"/>
                </a:lnTo>
                <a:lnTo>
                  <a:pt x="80010" y="2618232"/>
                </a:lnTo>
                <a:lnTo>
                  <a:pt x="76200" y="2609850"/>
                </a:lnTo>
                <a:lnTo>
                  <a:pt x="76200" y="2613660"/>
                </a:lnTo>
                <a:lnTo>
                  <a:pt x="71627" y="2618232"/>
                </a:lnTo>
                <a:lnTo>
                  <a:pt x="67818" y="2618232"/>
                </a:lnTo>
                <a:lnTo>
                  <a:pt x="67818" y="2609850"/>
                </a:lnTo>
                <a:lnTo>
                  <a:pt x="63246" y="2605278"/>
                </a:lnTo>
                <a:lnTo>
                  <a:pt x="63246" y="2618232"/>
                </a:lnTo>
                <a:lnTo>
                  <a:pt x="59436" y="2601468"/>
                </a:lnTo>
                <a:lnTo>
                  <a:pt x="54864" y="2609850"/>
                </a:lnTo>
                <a:lnTo>
                  <a:pt x="54864" y="2596896"/>
                </a:lnTo>
                <a:lnTo>
                  <a:pt x="51053" y="2613660"/>
                </a:lnTo>
                <a:lnTo>
                  <a:pt x="46482" y="2618232"/>
                </a:lnTo>
                <a:lnTo>
                  <a:pt x="46482" y="2596896"/>
                </a:lnTo>
                <a:lnTo>
                  <a:pt x="46482" y="2613660"/>
                </a:lnTo>
                <a:lnTo>
                  <a:pt x="41910" y="2583942"/>
                </a:lnTo>
                <a:lnTo>
                  <a:pt x="38100" y="2613660"/>
                </a:lnTo>
                <a:lnTo>
                  <a:pt x="38100" y="2575560"/>
                </a:lnTo>
                <a:lnTo>
                  <a:pt x="38100" y="2596896"/>
                </a:lnTo>
                <a:lnTo>
                  <a:pt x="33527" y="2452878"/>
                </a:lnTo>
                <a:lnTo>
                  <a:pt x="33527" y="2385059"/>
                </a:lnTo>
                <a:lnTo>
                  <a:pt x="29718" y="0"/>
                </a:lnTo>
                <a:lnTo>
                  <a:pt x="29718" y="584453"/>
                </a:lnTo>
                <a:lnTo>
                  <a:pt x="25146" y="2563368"/>
                </a:lnTo>
                <a:lnTo>
                  <a:pt x="25146" y="2529078"/>
                </a:lnTo>
                <a:lnTo>
                  <a:pt x="21336" y="2613660"/>
                </a:lnTo>
                <a:lnTo>
                  <a:pt x="21336" y="2583942"/>
                </a:lnTo>
                <a:lnTo>
                  <a:pt x="16764" y="2618232"/>
                </a:lnTo>
                <a:lnTo>
                  <a:pt x="16764" y="2601468"/>
                </a:lnTo>
                <a:lnTo>
                  <a:pt x="16764" y="2622042"/>
                </a:lnTo>
                <a:lnTo>
                  <a:pt x="12953" y="2605278"/>
                </a:lnTo>
                <a:lnTo>
                  <a:pt x="8382" y="2622042"/>
                </a:lnTo>
                <a:lnTo>
                  <a:pt x="8382" y="2605278"/>
                </a:lnTo>
                <a:lnTo>
                  <a:pt x="3810" y="2622042"/>
                </a:lnTo>
                <a:lnTo>
                  <a:pt x="3810" y="2609850"/>
                </a:lnTo>
                <a:lnTo>
                  <a:pt x="0" y="2622042"/>
                </a:lnTo>
                <a:lnTo>
                  <a:pt x="0" y="260985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2805814" y="4622926"/>
            <a:ext cx="2922134" cy="6226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6926413" y="4952385"/>
            <a:ext cx="513089" cy="260957"/>
          </a:xfrm>
          <a:custGeom>
            <a:avLst/>
            <a:gdLst/>
            <a:ahLst/>
            <a:cxnLst/>
            <a:rect l="l" t="t" r="r" b="b"/>
            <a:pathLst>
              <a:path w="775334" h="394334">
                <a:moveTo>
                  <a:pt x="774953" y="393954"/>
                </a:moveTo>
                <a:lnTo>
                  <a:pt x="771144" y="393954"/>
                </a:lnTo>
                <a:lnTo>
                  <a:pt x="758444" y="393954"/>
                </a:lnTo>
                <a:lnTo>
                  <a:pt x="745744" y="393954"/>
                </a:lnTo>
                <a:lnTo>
                  <a:pt x="733044" y="393954"/>
                </a:lnTo>
                <a:lnTo>
                  <a:pt x="720344" y="393954"/>
                </a:lnTo>
                <a:lnTo>
                  <a:pt x="707644" y="393954"/>
                </a:lnTo>
                <a:lnTo>
                  <a:pt x="694944" y="393954"/>
                </a:lnTo>
                <a:lnTo>
                  <a:pt x="682244" y="393954"/>
                </a:lnTo>
                <a:lnTo>
                  <a:pt x="669544" y="393954"/>
                </a:lnTo>
                <a:lnTo>
                  <a:pt x="656844" y="393954"/>
                </a:lnTo>
                <a:lnTo>
                  <a:pt x="644144" y="393954"/>
                </a:lnTo>
                <a:lnTo>
                  <a:pt x="533400" y="393954"/>
                </a:lnTo>
                <a:lnTo>
                  <a:pt x="533400" y="390144"/>
                </a:lnTo>
                <a:lnTo>
                  <a:pt x="529590" y="393954"/>
                </a:lnTo>
                <a:lnTo>
                  <a:pt x="516636" y="393954"/>
                </a:lnTo>
                <a:lnTo>
                  <a:pt x="499872" y="393954"/>
                </a:lnTo>
                <a:lnTo>
                  <a:pt x="499872" y="390144"/>
                </a:lnTo>
                <a:lnTo>
                  <a:pt x="495300" y="390144"/>
                </a:lnTo>
                <a:lnTo>
                  <a:pt x="495300" y="393954"/>
                </a:lnTo>
                <a:lnTo>
                  <a:pt x="491490" y="393954"/>
                </a:lnTo>
                <a:lnTo>
                  <a:pt x="491490" y="390144"/>
                </a:lnTo>
                <a:lnTo>
                  <a:pt x="486918" y="393954"/>
                </a:lnTo>
                <a:lnTo>
                  <a:pt x="486918" y="390144"/>
                </a:lnTo>
                <a:lnTo>
                  <a:pt x="483107" y="390144"/>
                </a:lnTo>
                <a:lnTo>
                  <a:pt x="483107" y="393954"/>
                </a:lnTo>
                <a:lnTo>
                  <a:pt x="478536" y="390144"/>
                </a:lnTo>
                <a:lnTo>
                  <a:pt x="478536" y="393954"/>
                </a:lnTo>
                <a:lnTo>
                  <a:pt x="474725" y="393954"/>
                </a:lnTo>
                <a:lnTo>
                  <a:pt x="474725" y="372618"/>
                </a:lnTo>
                <a:lnTo>
                  <a:pt x="470153" y="381762"/>
                </a:lnTo>
                <a:lnTo>
                  <a:pt x="470153" y="0"/>
                </a:lnTo>
                <a:lnTo>
                  <a:pt x="466344" y="377190"/>
                </a:lnTo>
                <a:lnTo>
                  <a:pt x="466344" y="372618"/>
                </a:lnTo>
                <a:lnTo>
                  <a:pt x="461772" y="393954"/>
                </a:lnTo>
                <a:lnTo>
                  <a:pt x="457200" y="390144"/>
                </a:lnTo>
                <a:lnTo>
                  <a:pt x="457200" y="393954"/>
                </a:lnTo>
                <a:lnTo>
                  <a:pt x="457200" y="390144"/>
                </a:lnTo>
                <a:lnTo>
                  <a:pt x="453390" y="390144"/>
                </a:lnTo>
                <a:lnTo>
                  <a:pt x="448818" y="393954"/>
                </a:lnTo>
                <a:lnTo>
                  <a:pt x="448818" y="390144"/>
                </a:lnTo>
                <a:lnTo>
                  <a:pt x="448818" y="393954"/>
                </a:lnTo>
                <a:lnTo>
                  <a:pt x="445007" y="393954"/>
                </a:lnTo>
                <a:lnTo>
                  <a:pt x="440436" y="390144"/>
                </a:lnTo>
                <a:lnTo>
                  <a:pt x="436625" y="393954"/>
                </a:lnTo>
                <a:lnTo>
                  <a:pt x="436625" y="390144"/>
                </a:lnTo>
                <a:lnTo>
                  <a:pt x="432053" y="393954"/>
                </a:lnTo>
                <a:lnTo>
                  <a:pt x="427481" y="390144"/>
                </a:lnTo>
                <a:lnTo>
                  <a:pt x="423672" y="393954"/>
                </a:lnTo>
                <a:lnTo>
                  <a:pt x="419100" y="393954"/>
                </a:lnTo>
                <a:lnTo>
                  <a:pt x="419100" y="390144"/>
                </a:lnTo>
                <a:lnTo>
                  <a:pt x="415290" y="393954"/>
                </a:lnTo>
                <a:lnTo>
                  <a:pt x="410718" y="393954"/>
                </a:lnTo>
                <a:lnTo>
                  <a:pt x="406907" y="390144"/>
                </a:lnTo>
                <a:lnTo>
                  <a:pt x="406907" y="393954"/>
                </a:lnTo>
                <a:lnTo>
                  <a:pt x="355853" y="393954"/>
                </a:lnTo>
                <a:lnTo>
                  <a:pt x="355853" y="390144"/>
                </a:lnTo>
                <a:lnTo>
                  <a:pt x="355853" y="393954"/>
                </a:lnTo>
                <a:lnTo>
                  <a:pt x="351281" y="393954"/>
                </a:lnTo>
                <a:lnTo>
                  <a:pt x="338581" y="393953"/>
                </a:lnTo>
                <a:lnTo>
                  <a:pt x="325881" y="393954"/>
                </a:lnTo>
                <a:lnTo>
                  <a:pt x="313182" y="393954"/>
                </a:lnTo>
                <a:lnTo>
                  <a:pt x="300481" y="393954"/>
                </a:lnTo>
                <a:lnTo>
                  <a:pt x="287781" y="393954"/>
                </a:lnTo>
                <a:lnTo>
                  <a:pt x="207264" y="393954"/>
                </a:lnTo>
                <a:lnTo>
                  <a:pt x="207264" y="390144"/>
                </a:lnTo>
                <a:lnTo>
                  <a:pt x="203453" y="393954"/>
                </a:lnTo>
                <a:lnTo>
                  <a:pt x="203453" y="390144"/>
                </a:lnTo>
                <a:lnTo>
                  <a:pt x="198881" y="390144"/>
                </a:lnTo>
                <a:lnTo>
                  <a:pt x="195072" y="393954"/>
                </a:lnTo>
                <a:lnTo>
                  <a:pt x="182372" y="393954"/>
                </a:lnTo>
                <a:lnTo>
                  <a:pt x="169672" y="393954"/>
                </a:lnTo>
                <a:lnTo>
                  <a:pt x="156972" y="393954"/>
                </a:lnTo>
                <a:lnTo>
                  <a:pt x="144272" y="393954"/>
                </a:lnTo>
                <a:lnTo>
                  <a:pt x="135636" y="393954"/>
                </a:lnTo>
                <a:lnTo>
                  <a:pt x="122936" y="393954"/>
                </a:lnTo>
                <a:lnTo>
                  <a:pt x="110236" y="393954"/>
                </a:lnTo>
                <a:lnTo>
                  <a:pt x="97536" y="393954"/>
                </a:lnTo>
                <a:lnTo>
                  <a:pt x="84836" y="393954"/>
                </a:lnTo>
                <a:lnTo>
                  <a:pt x="76200" y="393954"/>
                </a:lnTo>
                <a:lnTo>
                  <a:pt x="71627" y="390144"/>
                </a:lnTo>
                <a:lnTo>
                  <a:pt x="67818" y="393954"/>
                </a:lnTo>
                <a:lnTo>
                  <a:pt x="54864" y="393954"/>
                </a:lnTo>
                <a:lnTo>
                  <a:pt x="54864" y="390144"/>
                </a:lnTo>
                <a:lnTo>
                  <a:pt x="51053" y="393954"/>
                </a:lnTo>
                <a:lnTo>
                  <a:pt x="38354" y="393954"/>
                </a:lnTo>
                <a:lnTo>
                  <a:pt x="25653" y="393954"/>
                </a:lnTo>
                <a:lnTo>
                  <a:pt x="16764" y="393954"/>
                </a:lnTo>
                <a:lnTo>
                  <a:pt x="16764" y="390144"/>
                </a:lnTo>
                <a:lnTo>
                  <a:pt x="12953" y="368808"/>
                </a:lnTo>
                <a:lnTo>
                  <a:pt x="8381" y="390144"/>
                </a:lnTo>
                <a:lnTo>
                  <a:pt x="8381" y="381762"/>
                </a:lnTo>
                <a:lnTo>
                  <a:pt x="4572" y="372618"/>
                </a:lnTo>
                <a:lnTo>
                  <a:pt x="4572" y="381762"/>
                </a:lnTo>
                <a:lnTo>
                  <a:pt x="0" y="385572"/>
                </a:lnTo>
                <a:lnTo>
                  <a:pt x="0" y="39014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6581494" y="5162663"/>
            <a:ext cx="345001" cy="50426"/>
          </a:xfrm>
          <a:custGeom>
            <a:avLst/>
            <a:gdLst/>
            <a:ahLst/>
            <a:cxnLst/>
            <a:rect l="l" t="t" r="r" b="b"/>
            <a:pathLst>
              <a:path w="521334" h="76200">
                <a:moveTo>
                  <a:pt x="521207" y="72390"/>
                </a:moveTo>
                <a:lnTo>
                  <a:pt x="516635" y="51053"/>
                </a:lnTo>
                <a:lnTo>
                  <a:pt x="516635" y="54864"/>
                </a:lnTo>
                <a:lnTo>
                  <a:pt x="512825" y="72390"/>
                </a:lnTo>
                <a:lnTo>
                  <a:pt x="508253" y="76200"/>
                </a:lnTo>
                <a:lnTo>
                  <a:pt x="504444" y="76200"/>
                </a:lnTo>
                <a:lnTo>
                  <a:pt x="504444" y="72390"/>
                </a:lnTo>
                <a:lnTo>
                  <a:pt x="504444" y="76200"/>
                </a:lnTo>
                <a:lnTo>
                  <a:pt x="499872" y="72390"/>
                </a:lnTo>
                <a:lnTo>
                  <a:pt x="499872" y="76200"/>
                </a:lnTo>
                <a:lnTo>
                  <a:pt x="496061" y="72390"/>
                </a:lnTo>
                <a:lnTo>
                  <a:pt x="491489" y="76200"/>
                </a:lnTo>
                <a:lnTo>
                  <a:pt x="491489" y="72390"/>
                </a:lnTo>
                <a:lnTo>
                  <a:pt x="486918" y="76200"/>
                </a:lnTo>
                <a:lnTo>
                  <a:pt x="486918" y="72390"/>
                </a:lnTo>
                <a:lnTo>
                  <a:pt x="483107" y="76200"/>
                </a:lnTo>
                <a:lnTo>
                  <a:pt x="478535" y="72390"/>
                </a:lnTo>
                <a:lnTo>
                  <a:pt x="474725" y="76200"/>
                </a:lnTo>
                <a:lnTo>
                  <a:pt x="474725" y="72390"/>
                </a:lnTo>
                <a:lnTo>
                  <a:pt x="466344" y="72390"/>
                </a:lnTo>
                <a:lnTo>
                  <a:pt x="466344" y="76200"/>
                </a:lnTo>
                <a:lnTo>
                  <a:pt x="461772" y="72390"/>
                </a:lnTo>
                <a:lnTo>
                  <a:pt x="457961" y="72390"/>
                </a:lnTo>
                <a:lnTo>
                  <a:pt x="457961" y="76200"/>
                </a:lnTo>
                <a:lnTo>
                  <a:pt x="453389" y="72390"/>
                </a:lnTo>
                <a:lnTo>
                  <a:pt x="440435" y="72390"/>
                </a:lnTo>
                <a:lnTo>
                  <a:pt x="436625" y="67818"/>
                </a:lnTo>
                <a:lnTo>
                  <a:pt x="432053" y="72390"/>
                </a:lnTo>
                <a:lnTo>
                  <a:pt x="428244" y="72390"/>
                </a:lnTo>
                <a:lnTo>
                  <a:pt x="415544" y="72390"/>
                </a:lnTo>
                <a:lnTo>
                  <a:pt x="402843" y="72390"/>
                </a:lnTo>
                <a:lnTo>
                  <a:pt x="368807" y="72390"/>
                </a:lnTo>
                <a:lnTo>
                  <a:pt x="364235" y="67818"/>
                </a:lnTo>
                <a:lnTo>
                  <a:pt x="360425" y="67818"/>
                </a:lnTo>
                <a:lnTo>
                  <a:pt x="355853" y="64008"/>
                </a:lnTo>
                <a:lnTo>
                  <a:pt x="352044" y="64008"/>
                </a:lnTo>
                <a:lnTo>
                  <a:pt x="347472" y="59436"/>
                </a:lnTo>
                <a:lnTo>
                  <a:pt x="342900" y="59436"/>
                </a:lnTo>
                <a:lnTo>
                  <a:pt x="342900" y="54864"/>
                </a:lnTo>
                <a:lnTo>
                  <a:pt x="339089" y="59436"/>
                </a:lnTo>
                <a:lnTo>
                  <a:pt x="339089" y="64008"/>
                </a:lnTo>
                <a:lnTo>
                  <a:pt x="334518" y="59436"/>
                </a:lnTo>
                <a:lnTo>
                  <a:pt x="330707" y="64008"/>
                </a:lnTo>
                <a:lnTo>
                  <a:pt x="313944" y="64008"/>
                </a:lnTo>
                <a:lnTo>
                  <a:pt x="313944" y="67818"/>
                </a:lnTo>
                <a:lnTo>
                  <a:pt x="309372" y="67818"/>
                </a:lnTo>
                <a:lnTo>
                  <a:pt x="309372" y="64008"/>
                </a:lnTo>
                <a:lnTo>
                  <a:pt x="304800" y="64008"/>
                </a:lnTo>
                <a:lnTo>
                  <a:pt x="304800" y="67818"/>
                </a:lnTo>
                <a:lnTo>
                  <a:pt x="300989" y="67818"/>
                </a:lnTo>
                <a:lnTo>
                  <a:pt x="296418" y="64008"/>
                </a:lnTo>
                <a:lnTo>
                  <a:pt x="296418" y="67818"/>
                </a:lnTo>
                <a:lnTo>
                  <a:pt x="275081" y="67818"/>
                </a:lnTo>
                <a:lnTo>
                  <a:pt x="271272" y="72390"/>
                </a:lnTo>
                <a:lnTo>
                  <a:pt x="271272" y="67818"/>
                </a:lnTo>
                <a:lnTo>
                  <a:pt x="266700" y="72390"/>
                </a:lnTo>
                <a:lnTo>
                  <a:pt x="262889" y="67818"/>
                </a:lnTo>
                <a:lnTo>
                  <a:pt x="258318" y="67818"/>
                </a:lnTo>
                <a:lnTo>
                  <a:pt x="254507" y="67818"/>
                </a:lnTo>
                <a:lnTo>
                  <a:pt x="249935" y="72390"/>
                </a:lnTo>
                <a:lnTo>
                  <a:pt x="249935" y="67818"/>
                </a:lnTo>
                <a:lnTo>
                  <a:pt x="246125" y="72390"/>
                </a:lnTo>
                <a:lnTo>
                  <a:pt x="241553" y="67818"/>
                </a:lnTo>
                <a:lnTo>
                  <a:pt x="236981" y="72390"/>
                </a:lnTo>
                <a:lnTo>
                  <a:pt x="228600" y="72390"/>
                </a:lnTo>
                <a:lnTo>
                  <a:pt x="224789" y="67818"/>
                </a:lnTo>
                <a:lnTo>
                  <a:pt x="220218" y="72390"/>
                </a:lnTo>
                <a:lnTo>
                  <a:pt x="220218" y="67818"/>
                </a:lnTo>
                <a:lnTo>
                  <a:pt x="216407" y="67818"/>
                </a:lnTo>
                <a:lnTo>
                  <a:pt x="216407" y="72390"/>
                </a:lnTo>
                <a:lnTo>
                  <a:pt x="211835" y="67818"/>
                </a:lnTo>
                <a:lnTo>
                  <a:pt x="211835" y="72390"/>
                </a:lnTo>
                <a:lnTo>
                  <a:pt x="208025" y="72390"/>
                </a:lnTo>
                <a:lnTo>
                  <a:pt x="203453" y="67818"/>
                </a:lnTo>
                <a:lnTo>
                  <a:pt x="203453" y="51053"/>
                </a:lnTo>
                <a:lnTo>
                  <a:pt x="198881" y="67818"/>
                </a:lnTo>
                <a:lnTo>
                  <a:pt x="195072" y="67818"/>
                </a:lnTo>
                <a:lnTo>
                  <a:pt x="195072" y="46482"/>
                </a:lnTo>
                <a:lnTo>
                  <a:pt x="195072" y="67818"/>
                </a:lnTo>
                <a:lnTo>
                  <a:pt x="190500" y="72390"/>
                </a:lnTo>
                <a:lnTo>
                  <a:pt x="186689" y="72390"/>
                </a:lnTo>
                <a:lnTo>
                  <a:pt x="186689" y="67818"/>
                </a:lnTo>
                <a:lnTo>
                  <a:pt x="182118" y="42672"/>
                </a:lnTo>
                <a:lnTo>
                  <a:pt x="182118" y="46482"/>
                </a:lnTo>
                <a:lnTo>
                  <a:pt x="178307" y="67818"/>
                </a:lnTo>
                <a:lnTo>
                  <a:pt x="178307" y="64008"/>
                </a:lnTo>
                <a:lnTo>
                  <a:pt x="173735" y="42672"/>
                </a:lnTo>
                <a:lnTo>
                  <a:pt x="173735" y="64008"/>
                </a:lnTo>
                <a:lnTo>
                  <a:pt x="169163" y="72390"/>
                </a:lnTo>
                <a:lnTo>
                  <a:pt x="169163" y="67818"/>
                </a:lnTo>
                <a:lnTo>
                  <a:pt x="165353" y="72390"/>
                </a:lnTo>
                <a:lnTo>
                  <a:pt x="156972" y="72390"/>
                </a:lnTo>
                <a:lnTo>
                  <a:pt x="156972" y="67818"/>
                </a:lnTo>
                <a:lnTo>
                  <a:pt x="148589" y="67818"/>
                </a:lnTo>
                <a:lnTo>
                  <a:pt x="144018" y="64008"/>
                </a:lnTo>
                <a:lnTo>
                  <a:pt x="144018" y="67818"/>
                </a:lnTo>
                <a:lnTo>
                  <a:pt x="140207" y="64008"/>
                </a:lnTo>
                <a:lnTo>
                  <a:pt x="135635" y="67818"/>
                </a:lnTo>
                <a:lnTo>
                  <a:pt x="135635" y="64008"/>
                </a:lnTo>
                <a:lnTo>
                  <a:pt x="131063" y="64008"/>
                </a:lnTo>
                <a:lnTo>
                  <a:pt x="127253" y="59436"/>
                </a:lnTo>
                <a:lnTo>
                  <a:pt x="127253" y="64008"/>
                </a:lnTo>
                <a:lnTo>
                  <a:pt x="122681" y="59436"/>
                </a:lnTo>
                <a:lnTo>
                  <a:pt x="118872" y="64008"/>
                </a:lnTo>
                <a:lnTo>
                  <a:pt x="114300" y="54864"/>
                </a:lnTo>
                <a:lnTo>
                  <a:pt x="114300" y="4572"/>
                </a:lnTo>
                <a:lnTo>
                  <a:pt x="110489" y="59436"/>
                </a:lnTo>
                <a:lnTo>
                  <a:pt x="105918" y="54864"/>
                </a:lnTo>
                <a:lnTo>
                  <a:pt x="105918" y="0"/>
                </a:lnTo>
                <a:lnTo>
                  <a:pt x="102107" y="59436"/>
                </a:lnTo>
                <a:lnTo>
                  <a:pt x="102107" y="64008"/>
                </a:lnTo>
                <a:lnTo>
                  <a:pt x="97535" y="64008"/>
                </a:lnTo>
                <a:lnTo>
                  <a:pt x="97535" y="59436"/>
                </a:lnTo>
                <a:lnTo>
                  <a:pt x="92963" y="64008"/>
                </a:lnTo>
                <a:lnTo>
                  <a:pt x="89153" y="64008"/>
                </a:lnTo>
                <a:lnTo>
                  <a:pt x="89153" y="42672"/>
                </a:lnTo>
                <a:lnTo>
                  <a:pt x="84581" y="51053"/>
                </a:lnTo>
                <a:lnTo>
                  <a:pt x="84581" y="64008"/>
                </a:lnTo>
                <a:lnTo>
                  <a:pt x="80772" y="59436"/>
                </a:lnTo>
                <a:lnTo>
                  <a:pt x="80772" y="38100"/>
                </a:lnTo>
                <a:lnTo>
                  <a:pt x="80772" y="54864"/>
                </a:lnTo>
                <a:lnTo>
                  <a:pt x="76200" y="64008"/>
                </a:lnTo>
                <a:lnTo>
                  <a:pt x="72389" y="51053"/>
                </a:lnTo>
                <a:lnTo>
                  <a:pt x="72389" y="64008"/>
                </a:lnTo>
                <a:lnTo>
                  <a:pt x="67818" y="64008"/>
                </a:lnTo>
                <a:lnTo>
                  <a:pt x="67818" y="59436"/>
                </a:lnTo>
                <a:lnTo>
                  <a:pt x="64007" y="59436"/>
                </a:lnTo>
                <a:lnTo>
                  <a:pt x="64007" y="64008"/>
                </a:lnTo>
                <a:lnTo>
                  <a:pt x="59435" y="64008"/>
                </a:lnTo>
                <a:lnTo>
                  <a:pt x="59435" y="59436"/>
                </a:lnTo>
                <a:lnTo>
                  <a:pt x="54863" y="64008"/>
                </a:lnTo>
                <a:lnTo>
                  <a:pt x="51053" y="38100"/>
                </a:lnTo>
                <a:lnTo>
                  <a:pt x="51053" y="59436"/>
                </a:lnTo>
                <a:lnTo>
                  <a:pt x="46481" y="59436"/>
                </a:lnTo>
                <a:lnTo>
                  <a:pt x="42672" y="64008"/>
                </a:lnTo>
                <a:lnTo>
                  <a:pt x="42672" y="59436"/>
                </a:lnTo>
                <a:lnTo>
                  <a:pt x="21335" y="59436"/>
                </a:lnTo>
                <a:lnTo>
                  <a:pt x="21335" y="64008"/>
                </a:lnTo>
                <a:lnTo>
                  <a:pt x="16763" y="59436"/>
                </a:lnTo>
                <a:lnTo>
                  <a:pt x="16763" y="64008"/>
                </a:lnTo>
                <a:lnTo>
                  <a:pt x="12953" y="51053"/>
                </a:lnTo>
                <a:lnTo>
                  <a:pt x="12953" y="25908"/>
                </a:lnTo>
                <a:lnTo>
                  <a:pt x="8381" y="59436"/>
                </a:lnTo>
                <a:lnTo>
                  <a:pt x="8381" y="64008"/>
                </a:lnTo>
                <a:lnTo>
                  <a:pt x="4572" y="34290"/>
                </a:lnTo>
                <a:lnTo>
                  <a:pt x="4572" y="29718"/>
                </a:lnTo>
                <a:lnTo>
                  <a:pt x="0" y="59436"/>
                </a:lnTo>
                <a:lnTo>
                  <a:pt x="0" y="5486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6236577" y="5182327"/>
            <a:ext cx="345001" cy="25214"/>
          </a:xfrm>
          <a:custGeom>
            <a:avLst/>
            <a:gdLst/>
            <a:ahLst/>
            <a:cxnLst/>
            <a:rect l="l" t="t" r="r" b="b"/>
            <a:pathLst>
              <a:path w="521334" h="38100">
                <a:moveTo>
                  <a:pt x="521208" y="25146"/>
                </a:moveTo>
                <a:lnTo>
                  <a:pt x="517398" y="34290"/>
                </a:lnTo>
                <a:lnTo>
                  <a:pt x="512826" y="34290"/>
                </a:lnTo>
                <a:lnTo>
                  <a:pt x="508254" y="8381"/>
                </a:lnTo>
                <a:lnTo>
                  <a:pt x="508254" y="0"/>
                </a:lnTo>
                <a:lnTo>
                  <a:pt x="508254" y="29718"/>
                </a:lnTo>
                <a:lnTo>
                  <a:pt x="504444" y="25146"/>
                </a:lnTo>
                <a:lnTo>
                  <a:pt x="499872" y="29718"/>
                </a:lnTo>
                <a:lnTo>
                  <a:pt x="496062" y="29718"/>
                </a:lnTo>
                <a:lnTo>
                  <a:pt x="496062" y="34290"/>
                </a:lnTo>
                <a:lnTo>
                  <a:pt x="457962" y="34290"/>
                </a:lnTo>
                <a:lnTo>
                  <a:pt x="453390" y="29718"/>
                </a:lnTo>
                <a:lnTo>
                  <a:pt x="449580" y="29718"/>
                </a:lnTo>
                <a:lnTo>
                  <a:pt x="449580" y="34290"/>
                </a:lnTo>
                <a:lnTo>
                  <a:pt x="445008" y="34290"/>
                </a:lnTo>
                <a:lnTo>
                  <a:pt x="440436" y="29718"/>
                </a:lnTo>
                <a:lnTo>
                  <a:pt x="440436" y="34290"/>
                </a:lnTo>
                <a:lnTo>
                  <a:pt x="423672" y="34290"/>
                </a:lnTo>
                <a:lnTo>
                  <a:pt x="419862" y="21335"/>
                </a:lnTo>
                <a:lnTo>
                  <a:pt x="419862" y="34290"/>
                </a:lnTo>
                <a:lnTo>
                  <a:pt x="415290" y="29718"/>
                </a:lnTo>
                <a:lnTo>
                  <a:pt x="415290" y="12953"/>
                </a:lnTo>
                <a:lnTo>
                  <a:pt x="411480" y="34290"/>
                </a:lnTo>
                <a:lnTo>
                  <a:pt x="402336" y="34290"/>
                </a:lnTo>
                <a:lnTo>
                  <a:pt x="398526" y="38100"/>
                </a:lnTo>
                <a:lnTo>
                  <a:pt x="393954" y="34290"/>
                </a:lnTo>
                <a:lnTo>
                  <a:pt x="385572" y="34290"/>
                </a:lnTo>
                <a:lnTo>
                  <a:pt x="377190" y="34290"/>
                </a:lnTo>
                <a:lnTo>
                  <a:pt x="368808" y="34290"/>
                </a:lnTo>
                <a:lnTo>
                  <a:pt x="364236" y="34290"/>
                </a:lnTo>
                <a:lnTo>
                  <a:pt x="364236" y="29718"/>
                </a:lnTo>
                <a:lnTo>
                  <a:pt x="360426" y="34290"/>
                </a:lnTo>
                <a:lnTo>
                  <a:pt x="355854" y="25146"/>
                </a:lnTo>
                <a:lnTo>
                  <a:pt x="352044" y="34290"/>
                </a:lnTo>
                <a:lnTo>
                  <a:pt x="347472" y="34290"/>
                </a:lnTo>
                <a:lnTo>
                  <a:pt x="334772" y="34290"/>
                </a:lnTo>
                <a:lnTo>
                  <a:pt x="322072" y="34290"/>
                </a:lnTo>
                <a:lnTo>
                  <a:pt x="309372" y="29718"/>
                </a:lnTo>
                <a:lnTo>
                  <a:pt x="305562" y="34290"/>
                </a:lnTo>
                <a:lnTo>
                  <a:pt x="300990" y="29718"/>
                </a:lnTo>
                <a:lnTo>
                  <a:pt x="296418" y="34290"/>
                </a:lnTo>
                <a:lnTo>
                  <a:pt x="288036" y="34290"/>
                </a:lnTo>
                <a:lnTo>
                  <a:pt x="284226" y="29718"/>
                </a:lnTo>
                <a:lnTo>
                  <a:pt x="275844" y="29718"/>
                </a:lnTo>
                <a:lnTo>
                  <a:pt x="271272" y="34290"/>
                </a:lnTo>
                <a:lnTo>
                  <a:pt x="258318" y="34290"/>
                </a:lnTo>
                <a:lnTo>
                  <a:pt x="246126" y="34290"/>
                </a:lnTo>
                <a:lnTo>
                  <a:pt x="241554" y="29718"/>
                </a:lnTo>
                <a:lnTo>
                  <a:pt x="241554" y="34290"/>
                </a:lnTo>
                <a:lnTo>
                  <a:pt x="224790" y="34290"/>
                </a:lnTo>
                <a:lnTo>
                  <a:pt x="224790" y="29718"/>
                </a:lnTo>
                <a:lnTo>
                  <a:pt x="220218" y="34290"/>
                </a:lnTo>
                <a:lnTo>
                  <a:pt x="216408" y="25146"/>
                </a:lnTo>
                <a:lnTo>
                  <a:pt x="211836" y="29718"/>
                </a:lnTo>
                <a:lnTo>
                  <a:pt x="211836" y="25146"/>
                </a:lnTo>
                <a:lnTo>
                  <a:pt x="208026" y="29718"/>
                </a:lnTo>
                <a:lnTo>
                  <a:pt x="203454" y="12953"/>
                </a:lnTo>
                <a:lnTo>
                  <a:pt x="203454" y="25146"/>
                </a:lnTo>
                <a:lnTo>
                  <a:pt x="199644" y="16764"/>
                </a:lnTo>
                <a:lnTo>
                  <a:pt x="195072" y="21335"/>
                </a:lnTo>
                <a:lnTo>
                  <a:pt x="190500" y="29718"/>
                </a:lnTo>
                <a:lnTo>
                  <a:pt x="186690" y="25146"/>
                </a:lnTo>
                <a:lnTo>
                  <a:pt x="186690" y="29718"/>
                </a:lnTo>
                <a:lnTo>
                  <a:pt x="182118" y="34290"/>
                </a:lnTo>
                <a:lnTo>
                  <a:pt x="169926" y="34290"/>
                </a:lnTo>
                <a:lnTo>
                  <a:pt x="165354" y="25146"/>
                </a:lnTo>
                <a:lnTo>
                  <a:pt x="165354" y="34290"/>
                </a:lnTo>
                <a:lnTo>
                  <a:pt x="161544" y="34290"/>
                </a:lnTo>
                <a:lnTo>
                  <a:pt x="161544" y="29718"/>
                </a:lnTo>
                <a:lnTo>
                  <a:pt x="156972" y="29718"/>
                </a:lnTo>
                <a:lnTo>
                  <a:pt x="152400" y="34290"/>
                </a:lnTo>
                <a:lnTo>
                  <a:pt x="114300" y="34290"/>
                </a:lnTo>
                <a:lnTo>
                  <a:pt x="110490" y="29718"/>
                </a:lnTo>
                <a:lnTo>
                  <a:pt x="102108" y="29718"/>
                </a:lnTo>
                <a:lnTo>
                  <a:pt x="97536" y="21335"/>
                </a:lnTo>
                <a:lnTo>
                  <a:pt x="93726" y="29718"/>
                </a:lnTo>
                <a:lnTo>
                  <a:pt x="93726" y="25146"/>
                </a:lnTo>
                <a:lnTo>
                  <a:pt x="89154" y="16764"/>
                </a:lnTo>
                <a:lnTo>
                  <a:pt x="89154" y="21335"/>
                </a:lnTo>
                <a:lnTo>
                  <a:pt x="84582" y="25146"/>
                </a:lnTo>
                <a:lnTo>
                  <a:pt x="84582" y="12953"/>
                </a:lnTo>
                <a:lnTo>
                  <a:pt x="80772" y="21335"/>
                </a:lnTo>
                <a:lnTo>
                  <a:pt x="80772" y="25146"/>
                </a:lnTo>
                <a:lnTo>
                  <a:pt x="76200" y="29718"/>
                </a:lnTo>
                <a:lnTo>
                  <a:pt x="76200" y="16764"/>
                </a:lnTo>
                <a:lnTo>
                  <a:pt x="72390" y="25146"/>
                </a:lnTo>
                <a:lnTo>
                  <a:pt x="67818" y="34290"/>
                </a:lnTo>
                <a:lnTo>
                  <a:pt x="67818" y="29718"/>
                </a:lnTo>
                <a:lnTo>
                  <a:pt x="64008" y="34290"/>
                </a:lnTo>
                <a:lnTo>
                  <a:pt x="59436" y="34290"/>
                </a:lnTo>
                <a:lnTo>
                  <a:pt x="55626" y="38100"/>
                </a:lnTo>
                <a:lnTo>
                  <a:pt x="51054" y="38100"/>
                </a:lnTo>
                <a:lnTo>
                  <a:pt x="46482" y="34290"/>
                </a:lnTo>
                <a:lnTo>
                  <a:pt x="42672" y="25146"/>
                </a:lnTo>
                <a:lnTo>
                  <a:pt x="42672" y="34290"/>
                </a:lnTo>
                <a:lnTo>
                  <a:pt x="38100" y="29718"/>
                </a:lnTo>
                <a:lnTo>
                  <a:pt x="34290" y="34290"/>
                </a:lnTo>
                <a:lnTo>
                  <a:pt x="34290" y="29718"/>
                </a:lnTo>
                <a:lnTo>
                  <a:pt x="29718" y="29718"/>
                </a:lnTo>
                <a:lnTo>
                  <a:pt x="29718" y="34290"/>
                </a:lnTo>
                <a:lnTo>
                  <a:pt x="21336" y="34290"/>
                </a:lnTo>
                <a:lnTo>
                  <a:pt x="21336" y="29718"/>
                </a:lnTo>
                <a:lnTo>
                  <a:pt x="17526" y="29718"/>
                </a:lnTo>
                <a:lnTo>
                  <a:pt x="17526" y="25146"/>
                </a:lnTo>
                <a:lnTo>
                  <a:pt x="12954" y="29718"/>
                </a:lnTo>
                <a:lnTo>
                  <a:pt x="12954" y="12953"/>
                </a:lnTo>
                <a:lnTo>
                  <a:pt x="8382" y="16764"/>
                </a:lnTo>
                <a:lnTo>
                  <a:pt x="8382" y="4572"/>
                </a:lnTo>
                <a:lnTo>
                  <a:pt x="4572" y="0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6065632" y="5146022"/>
            <a:ext cx="171030" cy="59251"/>
          </a:xfrm>
          <a:custGeom>
            <a:avLst/>
            <a:gdLst/>
            <a:ahLst/>
            <a:cxnLst/>
            <a:rect l="l" t="t" r="r" b="b"/>
            <a:pathLst>
              <a:path w="258445" h="89534">
                <a:moveTo>
                  <a:pt x="258317" y="54864"/>
                </a:moveTo>
                <a:lnTo>
                  <a:pt x="258317" y="76200"/>
                </a:lnTo>
                <a:lnTo>
                  <a:pt x="254507" y="76200"/>
                </a:lnTo>
                <a:lnTo>
                  <a:pt x="249935" y="67818"/>
                </a:lnTo>
                <a:lnTo>
                  <a:pt x="246125" y="54864"/>
                </a:lnTo>
                <a:lnTo>
                  <a:pt x="246125" y="71628"/>
                </a:lnTo>
                <a:lnTo>
                  <a:pt x="241553" y="80010"/>
                </a:lnTo>
                <a:lnTo>
                  <a:pt x="236981" y="84582"/>
                </a:lnTo>
                <a:lnTo>
                  <a:pt x="236981" y="76200"/>
                </a:lnTo>
                <a:lnTo>
                  <a:pt x="233172" y="80010"/>
                </a:lnTo>
                <a:lnTo>
                  <a:pt x="233172" y="76200"/>
                </a:lnTo>
                <a:lnTo>
                  <a:pt x="228600" y="89154"/>
                </a:lnTo>
                <a:lnTo>
                  <a:pt x="224789" y="80010"/>
                </a:lnTo>
                <a:lnTo>
                  <a:pt x="224789" y="84582"/>
                </a:lnTo>
                <a:lnTo>
                  <a:pt x="220217" y="80010"/>
                </a:lnTo>
                <a:lnTo>
                  <a:pt x="216407" y="71628"/>
                </a:lnTo>
                <a:lnTo>
                  <a:pt x="216407" y="76200"/>
                </a:lnTo>
                <a:lnTo>
                  <a:pt x="211835" y="84582"/>
                </a:lnTo>
                <a:lnTo>
                  <a:pt x="211835" y="71628"/>
                </a:lnTo>
                <a:lnTo>
                  <a:pt x="208025" y="80010"/>
                </a:lnTo>
                <a:lnTo>
                  <a:pt x="208025" y="84582"/>
                </a:lnTo>
                <a:lnTo>
                  <a:pt x="203453" y="71628"/>
                </a:lnTo>
                <a:lnTo>
                  <a:pt x="198881" y="80010"/>
                </a:lnTo>
                <a:lnTo>
                  <a:pt x="198881" y="84582"/>
                </a:lnTo>
                <a:lnTo>
                  <a:pt x="195072" y="76200"/>
                </a:lnTo>
                <a:lnTo>
                  <a:pt x="190500" y="84582"/>
                </a:lnTo>
                <a:lnTo>
                  <a:pt x="186689" y="76200"/>
                </a:lnTo>
                <a:lnTo>
                  <a:pt x="186689" y="84582"/>
                </a:lnTo>
                <a:lnTo>
                  <a:pt x="182117" y="76200"/>
                </a:lnTo>
                <a:lnTo>
                  <a:pt x="182117" y="84582"/>
                </a:lnTo>
                <a:lnTo>
                  <a:pt x="178307" y="80010"/>
                </a:lnTo>
                <a:lnTo>
                  <a:pt x="178307" y="84582"/>
                </a:lnTo>
                <a:lnTo>
                  <a:pt x="173735" y="84582"/>
                </a:lnTo>
                <a:lnTo>
                  <a:pt x="173735" y="89154"/>
                </a:lnTo>
                <a:lnTo>
                  <a:pt x="165353" y="89154"/>
                </a:lnTo>
                <a:lnTo>
                  <a:pt x="165353" y="76200"/>
                </a:lnTo>
                <a:lnTo>
                  <a:pt x="160781" y="84582"/>
                </a:lnTo>
                <a:lnTo>
                  <a:pt x="160781" y="89154"/>
                </a:lnTo>
                <a:lnTo>
                  <a:pt x="152400" y="89154"/>
                </a:lnTo>
                <a:lnTo>
                  <a:pt x="148589" y="84582"/>
                </a:lnTo>
                <a:lnTo>
                  <a:pt x="144017" y="80010"/>
                </a:lnTo>
                <a:lnTo>
                  <a:pt x="144017" y="84582"/>
                </a:lnTo>
                <a:lnTo>
                  <a:pt x="140207" y="84582"/>
                </a:lnTo>
                <a:lnTo>
                  <a:pt x="135635" y="76200"/>
                </a:lnTo>
                <a:lnTo>
                  <a:pt x="135635" y="80010"/>
                </a:lnTo>
                <a:lnTo>
                  <a:pt x="131063" y="84582"/>
                </a:lnTo>
                <a:lnTo>
                  <a:pt x="127253" y="84582"/>
                </a:lnTo>
                <a:lnTo>
                  <a:pt x="122681" y="89154"/>
                </a:lnTo>
                <a:lnTo>
                  <a:pt x="118872" y="84582"/>
                </a:lnTo>
                <a:lnTo>
                  <a:pt x="118872" y="80010"/>
                </a:lnTo>
                <a:lnTo>
                  <a:pt x="114300" y="84582"/>
                </a:lnTo>
                <a:lnTo>
                  <a:pt x="114300" y="89154"/>
                </a:lnTo>
                <a:lnTo>
                  <a:pt x="110489" y="84582"/>
                </a:lnTo>
                <a:lnTo>
                  <a:pt x="110489" y="80010"/>
                </a:lnTo>
                <a:lnTo>
                  <a:pt x="105917" y="84582"/>
                </a:lnTo>
                <a:lnTo>
                  <a:pt x="102107" y="71628"/>
                </a:lnTo>
                <a:lnTo>
                  <a:pt x="102107" y="54864"/>
                </a:lnTo>
                <a:lnTo>
                  <a:pt x="97535" y="76200"/>
                </a:lnTo>
                <a:lnTo>
                  <a:pt x="92963" y="59436"/>
                </a:lnTo>
                <a:lnTo>
                  <a:pt x="89153" y="41910"/>
                </a:lnTo>
                <a:lnTo>
                  <a:pt x="89153" y="76200"/>
                </a:lnTo>
                <a:lnTo>
                  <a:pt x="84581" y="67818"/>
                </a:lnTo>
                <a:lnTo>
                  <a:pt x="80772" y="71628"/>
                </a:lnTo>
                <a:lnTo>
                  <a:pt x="76200" y="84582"/>
                </a:lnTo>
                <a:lnTo>
                  <a:pt x="76200" y="80010"/>
                </a:lnTo>
                <a:lnTo>
                  <a:pt x="76200" y="84582"/>
                </a:lnTo>
                <a:lnTo>
                  <a:pt x="72389" y="84582"/>
                </a:lnTo>
                <a:lnTo>
                  <a:pt x="72389" y="89154"/>
                </a:lnTo>
                <a:lnTo>
                  <a:pt x="67817" y="84582"/>
                </a:lnTo>
                <a:lnTo>
                  <a:pt x="67817" y="89154"/>
                </a:lnTo>
                <a:lnTo>
                  <a:pt x="64007" y="84582"/>
                </a:lnTo>
                <a:lnTo>
                  <a:pt x="59435" y="89154"/>
                </a:lnTo>
                <a:lnTo>
                  <a:pt x="59435" y="84582"/>
                </a:lnTo>
                <a:lnTo>
                  <a:pt x="54863" y="89154"/>
                </a:lnTo>
                <a:lnTo>
                  <a:pt x="51053" y="84582"/>
                </a:lnTo>
                <a:lnTo>
                  <a:pt x="46481" y="80010"/>
                </a:lnTo>
                <a:lnTo>
                  <a:pt x="46481" y="89154"/>
                </a:lnTo>
                <a:lnTo>
                  <a:pt x="42672" y="89154"/>
                </a:lnTo>
                <a:lnTo>
                  <a:pt x="42672" y="76200"/>
                </a:lnTo>
                <a:lnTo>
                  <a:pt x="38100" y="0"/>
                </a:lnTo>
                <a:lnTo>
                  <a:pt x="38100" y="59436"/>
                </a:lnTo>
                <a:lnTo>
                  <a:pt x="34289" y="84582"/>
                </a:lnTo>
                <a:lnTo>
                  <a:pt x="29717" y="89154"/>
                </a:lnTo>
                <a:lnTo>
                  <a:pt x="16763" y="89154"/>
                </a:lnTo>
                <a:lnTo>
                  <a:pt x="12953" y="76200"/>
                </a:lnTo>
                <a:lnTo>
                  <a:pt x="12953" y="84582"/>
                </a:lnTo>
                <a:lnTo>
                  <a:pt x="8381" y="89154"/>
                </a:lnTo>
                <a:lnTo>
                  <a:pt x="0" y="8915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5894687" y="4963478"/>
            <a:ext cx="171030" cy="244148"/>
          </a:xfrm>
          <a:custGeom>
            <a:avLst/>
            <a:gdLst/>
            <a:ahLst/>
            <a:cxnLst/>
            <a:rect l="l" t="t" r="r" b="b"/>
            <a:pathLst>
              <a:path w="258445" h="368934">
                <a:moveTo>
                  <a:pt x="258318" y="364998"/>
                </a:moveTo>
                <a:lnTo>
                  <a:pt x="258318" y="360426"/>
                </a:lnTo>
                <a:lnTo>
                  <a:pt x="254507" y="368808"/>
                </a:lnTo>
                <a:lnTo>
                  <a:pt x="249935" y="360426"/>
                </a:lnTo>
                <a:lnTo>
                  <a:pt x="249935" y="355854"/>
                </a:lnTo>
                <a:lnTo>
                  <a:pt x="245364" y="364998"/>
                </a:lnTo>
                <a:lnTo>
                  <a:pt x="241553" y="368808"/>
                </a:lnTo>
                <a:lnTo>
                  <a:pt x="241553" y="360426"/>
                </a:lnTo>
                <a:lnTo>
                  <a:pt x="236981" y="364998"/>
                </a:lnTo>
                <a:lnTo>
                  <a:pt x="236981" y="368808"/>
                </a:lnTo>
                <a:lnTo>
                  <a:pt x="233172" y="368808"/>
                </a:lnTo>
                <a:lnTo>
                  <a:pt x="228600" y="364998"/>
                </a:lnTo>
                <a:lnTo>
                  <a:pt x="224790" y="368808"/>
                </a:lnTo>
                <a:lnTo>
                  <a:pt x="224790" y="352044"/>
                </a:lnTo>
                <a:lnTo>
                  <a:pt x="220218" y="360426"/>
                </a:lnTo>
                <a:lnTo>
                  <a:pt x="220218" y="364998"/>
                </a:lnTo>
                <a:lnTo>
                  <a:pt x="216407" y="364998"/>
                </a:lnTo>
                <a:lnTo>
                  <a:pt x="207264" y="355854"/>
                </a:lnTo>
                <a:lnTo>
                  <a:pt x="207264" y="352044"/>
                </a:lnTo>
                <a:lnTo>
                  <a:pt x="203453" y="355854"/>
                </a:lnTo>
                <a:lnTo>
                  <a:pt x="203453" y="360426"/>
                </a:lnTo>
                <a:lnTo>
                  <a:pt x="198881" y="355854"/>
                </a:lnTo>
                <a:lnTo>
                  <a:pt x="198881" y="360426"/>
                </a:lnTo>
                <a:lnTo>
                  <a:pt x="195072" y="360426"/>
                </a:lnTo>
                <a:lnTo>
                  <a:pt x="195072" y="364998"/>
                </a:lnTo>
                <a:lnTo>
                  <a:pt x="190500" y="364998"/>
                </a:lnTo>
                <a:lnTo>
                  <a:pt x="190500" y="355854"/>
                </a:lnTo>
                <a:lnTo>
                  <a:pt x="186690" y="364998"/>
                </a:lnTo>
                <a:lnTo>
                  <a:pt x="186690" y="360426"/>
                </a:lnTo>
                <a:lnTo>
                  <a:pt x="182118" y="355854"/>
                </a:lnTo>
                <a:lnTo>
                  <a:pt x="182118" y="364998"/>
                </a:lnTo>
                <a:lnTo>
                  <a:pt x="178307" y="364998"/>
                </a:lnTo>
                <a:lnTo>
                  <a:pt x="173735" y="360426"/>
                </a:lnTo>
                <a:lnTo>
                  <a:pt x="173735" y="364998"/>
                </a:lnTo>
                <a:lnTo>
                  <a:pt x="169164" y="364998"/>
                </a:lnTo>
                <a:lnTo>
                  <a:pt x="169164" y="360426"/>
                </a:lnTo>
                <a:lnTo>
                  <a:pt x="165353" y="368808"/>
                </a:lnTo>
                <a:lnTo>
                  <a:pt x="160781" y="368808"/>
                </a:lnTo>
                <a:lnTo>
                  <a:pt x="160781" y="360426"/>
                </a:lnTo>
                <a:lnTo>
                  <a:pt x="160781" y="364998"/>
                </a:lnTo>
                <a:lnTo>
                  <a:pt x="156972" y="368808"/>
                </a:lnTo>
                <a:lnTo>
                  <a:pt x="152400" y="360426"/>
                </a:lnTo>
                <a:lnTo>
                  <a:pt x="148590" y="360426"/>
                </a:lnTo>
                <a:lnTo>
                  <a:pt x="148590" y="368808"/>
                </a:lnTo>
                <a:lnTo>
                  <a:pt x="148590" y="364998"/>
                </a:lnTo>
                <a:lnTo>
                  <a:pt x="144018" y="368808"/>
                </a:lnTo>
                <a:lnTo>
                  <a:pt x="139446" y="368808"/>
                </a:lnTo>
                <a:lnTo>
                  <a:pt x="135635" y="360426"/>
                </a:lnTo>
                <a:lnTo>
                  <a:pt x="131064" y="368808"/>
                </a:lnTo>
                <a:lnTo>
                  <a:pt x="127253" y="360426"/>
                </a:lnTo>
                <a:lnTo>
                  <a:pt x="127253" y="355854"/>
                </a:lnTo>
                <a:lnTo>
                  <a:pt x="122681" y="364998"/>
                </a:lnTo>
                <a:lnTo>
                  <a:pt x="118872" y="317754"/>
                </a:lnTo>
                <a:lnTo>
                  <a:pt x="118872" y="123444"/>
                </a:lnTo>
                <a:lnTo>
                  <a:pt x="114300" y="326898"/>
                </a:lnTo>
                <a:lnTo>
                  <a:pt x="114300" y="330708"/>
                </a:lnTo>
                <a:lnTo>
                  <a:pt x="110490" y="360426"/>
                </a:lnTo>
                <a:lnTo>
                  <a:pt x="110490" y="355854"/>
                </a:lnTo>
                <a:lnTo>
                  <a:pt x="105918" y="360426"/>
                </a:lnTo>
                <a:lnTo>
                  <a:pt x="101346" y="292608"/>
                </a:lnTo>
                <a:lnTo>
                  <a:pt x="101346" y="0"/>
                </a:lnTo>
                <a:lnTo>
                  <a:pt x="97535" y="305562"/>
                </a:lnTo>
                <a:lnTo>
                  <a:pt x="97535" y="360426"/>
                </a:lnTo>
                <a:lnTo>
                  <a:pt x="92964" y="360426"/>
                </a:lnTo>
                <a:lnTo>
                  <a:pt x="92964" y="355854"/>
                </a:lnTo>
                <a:lnTo>
                  <a:pt x="89153" y="364998"/>
                </a:lnTo>
                <a:lnTo>
                  <a:pt x="84581" y="368808"/>
                </a:lnTo>
                <a:lnTo>
                  <a:pt x="84581" y="364998"/>
                </a:lnTo>
                <a:lnTo>
                  <a:pt x="76200" y="364998"/>
                </a:lnTo>
                <a:lnTo>
                  <a:pt x="76200" y="368808"/>
                </a:lnTo>
                <a:lnTo>
                  <a:pt x="42672" y="368808"/>
                </a:lnTo>
                <a:lnTo>
                  <a:pt x="38100" y="364998"/>
                </a:lnTo>
                <a:lnTo>
                  <a:pt x="33527" y="326898"/>
                </a:lnTo>
                <a:lnTo>
                  <a:pt x="33527" y="317754"/>
                </a:lnTo>
                <a:lnTo>
                  <a:pt x="29718" y="4572"/>
                </a:lnTo>
                <a:lnTo>
                  <a:pt x="29718" y="288798"/>
                </a:lnTo>
                <a:lnTo>
                  <a:pt x="25146" y="360426"/>
                </a:lnTo>
                <a:lnTo>
                  <a:pt x="25146" y="364998"/>
                </a:lnTo>
                <a:lnTo>
                  <a:pt x="21335" y="360426"/>
                </a:lnTo>
                <a:lnTo>
                  <a:pt x="21335" y="364998"/>
                </a:lnTo>
                <a:lnTo>
                  <a:pt x="16764" y="339090"/>
                </a:lnTo>
                <a:lnTo>
                  <a:pt x="16764" y="335280"/>
                </a:lnTo>
                <a:lnTo>
                  <a:pt x="12953" y="105918"/>
                </a:lnTo>
                <a:lnTo>
                  <a:pt x="12953" y="347472"/>
                </a:lnTo>
                <a:lnTo>
                  <a:pt x="8381" y="259080"/>
                </a:lnTo>
                <a:lnTo>
                  <a:pt x="4572" y="364998"/>
                </a:lnTo>
                <a:lnTo>
                  <a:pt x="0" y="36880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5720714" y="3480939"/>
            <a:ext cx="173972" cy="1729628"/>
          </a:xfrm>
          <a:custGeom>
            <a:avLst/>
            <a:gdLst/>
            <a:ahLst/>
            <a:cxnLst/>
            <a:rect l="l" t="t" r="r" b="b"/>
            <a:pathLst>
              <a:path w="262890" h="2613659">
                <a:moveTo>
                  <a:pt x="262890" y="2609088"/>
                </a:moveTo>
                <a:lnTo>
                  <a:pt x="258318" y="2605278"/>
                </a:lnTo>
                <a:lnTo>
                  <a:pt x="258318" y="2609088"/>
                </a:lnTo>
                <a:lnTo>
                  <a:pt x="254508" y="2605278"/>
                </a:lnTo>
                <a:lnTo>
                  <a:pt x="254508" y="2600706"/>
                </a:lnTo>
                <a:lnTo>
                  <a:pt x="249936" y="2609088"/>
                </a:lnTo>
                <a:lnTo>
                  <a:pt x="249936" y="2605278"/>
                </a:lnTo>
                <a:lnTo>
                  <a:pt x="246125" y="2605278"/>
                </a:lnTo>
                <a:lnTo>
                  <a:pt x="246125" y="2609088"/>
                </a:lnTo>
                <a:lnTo>
                  <a:pt x="241554" y="2609088"/>
                </a:lnTo>
                <a:lnTo>
                  <a:pt x="241554" y="2605278"/>
                </a:lnTo>
                <a:lnTo>
                  <a:pt x="237744" y="2609088"/>
                </a:lnTo>
                <a:lnTo>
                  <a:pt x="233172" y="2605278"/>
                </a:lnTo>
                <a:lnTo>
                  <a:pt x="233172" y="2583942"/>
                </a:lnTo>
                <a:lnTo>
                  <a:pt x="229362" y="2609088"/>
                </a:lnTo>
                <a:lnTo>
                  <a:pt x="224790" y="2609088"/>
                </a:lnTo>
                <a:lnTo>
                  <a:pt x="220218" y="2613660"/>
                </a:lnTo>
                <a:lnTo>
                  <a:pt x="220218" y="2609088"/>
                </a:lnTo>
                <a:lnTo>
                  <a:pt x="216408" y="2613660"/>
                </a:lnTo>
                <a:lnTo>
                  <a:pt x="216408" y="2609088"/>
                </a:lnTo>
                <a:lnTo>
                  <a:pt x="211836" y="2605278"/>
                </a:lnTo>
                <a:lnTo>
                  <a:pt x="211836" y="2609088"/>
                </a:lnTo>
                <a:lnTo>
                  <a:pt x="208025" y="2613660"/>
                </a:lnTo>
                <a:lnTo>
                  <a:pt x="203454" y="2609088"/>
                </a:lnTo>
                <a:lnTo>
                  <a:pt x="199644" y="2596134"/>
                </a:lnTo>
                <a:lnTo>
                  <a:pt x="199644" y="2600706"/>
                </a:lnTo>
                <a:lnTo>
                  <a:pt x="195072" y="2609088"/>
                </a:lnTo>
                <a:lnTo>
                  <a:pt x="195072" y="2605278"/>
                </a:lnTo>
                <a:lnTo>
                  <a:pt x="190500" y="2609088"/>
                </a:lnTo>
                <a:lnTo>
                  <a:pt x="186690" y="2605278"/>
                </a:lnTo>
                <a:lnTo>
                  <a:pt x="186690" y="2613660"/>
                </a:lnTo>
                <a:lnTo>
                  <a:pt x="178308" y="2605278"/>
                </a:lnTo>
                <a:lnTo>
                  <a:pt x="173736" y="2609088"/>
                </a:lnTo>
                <a:lnTo>
                  <a:pt x="169925" y="2613660"/>
                </a:lnTo>
                <a:lnTo>
                  <a:pt x="165354" y="2609088"/>
                </a:lnTo>
                <a:lnTo>
                  <a:pt x="161544" y="2596134"/>
                </a:lnTo>
                <a:lnTo>
                  <a:pt x="161544" y="2609088"/>
                </a:lnTo>
                <a:lnTo>
                  <a:pt x="156972" y="2579370"/>
                </a:lnTo>
                <a:lnTo>
                  <a:pt x="156972" y="2575560"/>
                </a:lnTo>
                <a:lnTo>
                  <a:pt x="152400" y="2609088"/>
                </a:lnTo>
                <a:lnTo>
                  <a:pt x="148590" y="2600706"/>
                </a:lnTo>
                <a:lnTo>
                  <a:pt x="144018" y="2609088"/>
                </a:lnTo>
                <a:lnTo>
                  <a:pt x="140208" y="2600706"/>
                </a:lnTo>
                <a:lnTo>
                  <a:pt x="140208" y="2609088"/>
                </a:lnTo>
                <a:lnTo>
                  <a:pt x="135636" y="2605278"/>
                </a:lnTo>
                <a:lnTo>
                  <a:pt x="135636" y="2583942"/>
                </a:lnTo>
                <a:lnTo>
                  <a:pt x="131825" y="2600706"/>
                </a:lnTo>
                <a:lnTo>
                  <a:pt x="127254" y="2600706"/>
                </a:lnTo>
                <a:lnTo>
                  <a:pt x="127254" y="2583942"/>
                </a:lnTo>
                <a:lnTo>
                  <a:pt x="123444" y="2596134"/>
                </a:lnTo>
                <a:lnTo>
                  <a:pt x="118872" y="2524505"/>
                </a:lnTo>
                <a:lnTo>
                  <a:pt x="118872" y="2541270"/>
                </a:lnTo>
                <a:lnTo>
                  <a:pt x="114300" y="2605278"/>
                </a:lnTo>
                <a:lnTo>
                  <a:pt x="114300" y="2613660"/>
                </a:lnTo>
                <a:lnTo>
                  <a:pt x="110490" y="2605278"/>
                </a:lnTo>
                <a:lnTo>
                  <a:pt x="105918" y="2609088"/>
                </a:lnTo>
                <a:lnTo>
                  <a:pt x="105918" y="2613660"/>
                </a:lnTo>
                <a:lnTo>
                  <a:pt x="105918" y="2596134"/>
                </a:lnTo>
                <a:lnTo>
                  <a:pt x="102108" y="2605278"/>
                </a:lnTo>
                <a:lnTo>
                  <a:pt x="102108" y="2613660"/>
                </a:lnTo>
                <a:lnTo>
                  <a:pt x="97536" y="2609088"/>
                </a:lnTo>
                <a:lnTo>
                  <a:pt x="97536" y="2613660"/>
                </a:lnTo>
                <a:lnTo>
                  <a:pt x="80772" y="2613660"/>
                </a:lnTo>
                <a:lnTo>
                  <a:pt x="80772" y="2609088"/>
                </a:lnTo>
                <a:lnTo>
                  <a:pt x="76200" y="2609088"/>
                </a:lnTo>
                <a:lnTo>
                  <a:pt x="76200" y="2613660"/>
                </a:lnTo>
                <a:lnTo>
                  <a:pt x="72390" y="2609088"/>
                </a:lnTo>
                <a:lnTo>
                  <a:pt x="67818" y="2600706"/>
                </a:lnTo>
                <a:lnTo>
                  <a:pt x="67818" y="2609088"/>
                </a:lnTo>
                <a:lnTo>
                  <a:pt x="64008" y="2600706"/>
                </a:lnTo>
                <a:lnTo>
                  <a:pt x="64008" y="2605278"/>
                </a:lnTo>
                <a:lnTo>
                  <a:pt x="59436" y="2587752"/>
                </a:lnTo>
                <a:lnTo>
                  <a:pt x="55625" y="2600706"/>
                </a:lnTo>
                <a:lnTo>
                  <a:pt x="51054" y="2605278"/>
                </a:lnTo>
                <a:lnTo>
                  <a:pt x="46482" y="2596134"/>
                </a:lnTo>
                <a:lnTo>
                  <a:pt x="46482" y="2600706"/>
                </a:lnTo>
                <a:lnTo>
                  <a:pt x="42672" y="2587752"/>
                </a:lnTo>
                <a:lnTo>
                  <a:pt x="42672" y="2592324"/>
                </a:lnTo>
                <a:lnTo>
                  <a:pt x="42672" y="2567178"/>
                </a:lnTo>
                <a:lnTo>
                  <a:pt x="38100" y="2575560"/>
                </a:lnTo>
                <a:lnTo>
                  <a:pt x="34290" y="1749552"/>
                </a:lnTo>
                <a:lnTo>
                  <a:pt x="34290" y="2486405"/>
                </a:lnTo>
                <a:lnTo>
                  <a:pt x="29718" y="0"/>
                </a:lnTo>
                <a:lnTo>
                  <a:pt x="25908" y="2342388"/>
                </a:lnTo>
                <a:lnTo>
                  <a:pt x="25908" y="2393441"/>
                </a:lnTo>
                <a:lnTo>
                  <a:pt x="21336" y="2579370"/>
                </a:lnTo>
                <a:lnTo>
                  <a:pt x="21336" y="2587752"/>
                </a:lnTo>
                <a:lnTo>
                  <a:pt x="17525" y="2600706"/>
                </a:lnTo>
                <a:lnTo>
                  <a:pt x="12954" y="2605278"/>
                </a:lnTo>
                <a:lnTo>
                  <a:pt x="8382" y="2609088"/>
                </a:lnTo>
                <a:lnTo>
                  <a:pt x="4572" y="2605278"/>
                </a:lnTo>
                <a:lnTo>
                  <a:pt x="0" y="260908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2801494" y="4309273"/>
            <a:ext cx="2923427" cy="9080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6926413" y="5005835"/>
            <a:ext cx="513089" cy="176493"/>
          </a:xfrm>
          <a:custGeom>
            <a:avLst/>
            <a:gdLst/>
            <a:ahLst/>
            <a:cxnLst/>
            <a:rect l="l" t="t" r="r" b="b"/>
            <a:pathLst>
              <a:path w="775334" h="266700">
                <a:moveTo>
                  <a:pt x="774953" y="266700"/>
                </a:moveTo>
                <a:lnTo>
                  <a:pt x="771144" y="266700"/>
                </a:lnTo>
                <a:lnTo>
                  <a:pt x="758443" y="266699"/>
                </a:lnTo>
                <a:lnTo>
                  <a:pt x="745743" y="266700"/>
                </a:lnTo>
                <a:lnTo>
                  <a:pt x="733044" y="266700"/>
                </a:lnTo>
                <a:lnTo>
                  <a:pt x="720344" y="266700"/>
                </a:lnTo>
                <a:lnTo>
                  <a:pt x="707644" y="266700"/>
                </a:lnTo>
                <a:lnTo>
                  <a:pt x="694944" y="266700"/>
                </a:lnTo>
                <a:lnTo>
                  <a:pt x="682243" y="266700"/>
                </a:lnTo>
                <a:lnTo>
                  <a:pt x="669544" y="266700"/>
                </a:lnTo>
                <a:lnTo>
                  <a:pt x="567943" y="266700"/>
                </a:lnTo>
                <a:lnTo>
                  <a:pt x="555244" y="266700"/>
                </a:lnTo>
                <a:lnTo>
                  <a:pt x="542544" y="266700"/>
                </a:lnTo>
                <a:lnTo>
                  <a:pt x="529844" y="266700"/>
                </a:lnTo>
                <a:lnTo>
                  <a:pt x="516636" y="266700"/>
                </a:lnTo>
                <a:lnTo>
                  <a:pt x="512825" y="266700"/>
                </a:lnTo>
                <a:lnTo>
                  <a:pt x="500125" y="266700"/>
                </a:lnTo>
                <a:lnTo>
                  <a:pt x="487426" y="266700"/>
                </a:lnTo>
                <a:lnTo>
                  <a:pt x="483107" y="262890"/>
                </a:lnTo>
                <a:lnTo>
                  <a:pt x="483107" y="266700"/>
                </a:lnTo>
                <a:lnTo>
                  <a:pt x="478536" y="262890"/>
                </a:lnTo>
                <a:lnTo>
                  <a:pt x="478536" y="266700"/>
                </a:lnTo>
                <a:lnTo>
                  <a:pt x="474725" y="266700"/>
                </a:lnTo>
                <a:lnTo>
                  <a:pt x="474725" y="253746"/>
                </a:lnTo>
                <a:lnTo>
                  <a:pt x="470153" y="258318"/>
                </a:lnTo>
                <a:lnTo>
                  <a:pt x="470153" y="0"/>
                </a:lnTo>
                <a:lnTo>
                  <a:pt x="466344" y="258318"/>
                </a:lnTo>
                <a:lnTo>
                  <a:pt x="466344" y="253746"/>
                </a:lnTo>
                <a:lnTo>
                  <a:pt x="461772" y="266700"/>
                </a:lnTo>
                <a:lnTo>
                  <a:pt x="457200" y="262890"/>
                </a:lnTo>
                <a:lnTo>
                  <a:pt x="457200" y="266700"/>
                </a:lnTo>
                <a:lnTo>
                  <a:pt x="453390" y="266700"/>
                </a:lnTo>
                <a:lnTo>
                  <a:pt x="440690" y="266700"/>
                </a:lnTo>
                <a:lnTo>
                  <a:pt x="427990" y="266700"/>
                </a:lnTo>
                <a:lnTo>
                  <a:pt x="415290" y="266700"/>
                </a:lnTo>
                <a:lnTo>
                  <a:pt x="402590" y="266700"/>
                </a:lnTo>
                <a:lnTo>
                  <a:pt x="389890" y="266700"/>
                </a:lnTo>
                <a:lnTo>
                  <a:pt x="377190" y="266700"/>
                </a:lnTo>
                <a:lnTo>
                  <a:pt x="364489" y="266700"/>
                </a:lnTo>
                <a:lnTo>
                  <a:pt x="351790" y="266700"/>
                </a:lnTo>
                <a:lnTo>
                  <a:pt x="339090" y="266700"/>
                </a:lnTo>
                <a:lnTo>
                  <a:pt x="326390" y="266700"/>
                </a:lnTo>
                <a:lnTo>
                  <a:pt x="313690" y="266700"/>
                </a:lnTo>
                <a:lnTo>
                  <a:pt x="300990" y="266700"/>
                </a:lnTo>
                <a:lnTo>
                  <a:pt x="288290" y="266700"/>
                </a:lnTo>
                <a:lnTo>
                  <a:pt x="275590" y="266700"/>
                </a:lnTo>
                <a:lnTo>
                  <a:pt x="262890" y="266700"/>
                </a:lnTo>
                <a:lnTo>
                  <a:pt x="258318" y="266700"/>
                </a:lnTo>
                <a:lnTo>
                  <a:pt x="249936" y="266700"/>
                </a:lnTo>
                <a:lnTo>
                  <a:pt x="237235" y="266699"/>
                </a:lnTo>
                <a:lnTo>
                  <a:pt x="224536" y="266700"/>
                </a:lnTo>
                <a:lnTo>
                  <a:pt x="211836" y="266700"/>
                </a:lnTo>
                <a:lnTo>
                  <a:pt x="199136" y="266700"/>
                </a:lnTo>
                <a:lnTo>
                  <a:pt x="186435" y="266700"/>
                </a:lnTo>
                <a:lnTo>
                  <a:pt x="173736" y="266700"/>
                </a:lnTo>
                <a:lnTo>
                  <a:pt x="161036" y="266700"/>
                </a:lnTo>
                <a:lnTo>
                  <a:pt x="148335" y="266700"/>
                </a:lnTo>
                <a:lnTo>
                  <a:pt x="135636" y="266700"/>
                </a:lnTo>
                <a:lnTo>
                  <a:pt x="122935" y="266700"/>
                </a:lnTo>
                <a:lnTo>
                  <a:pt x="110236" y="266700"/>
                </a:lnTo>
                <a:lnTo>
                  <a:pt x="97536" y="266700"/>
                </a:lnTo>
                <a:lnTo>
                  <a:pt x="84836" y="266700"/>
                </a:lnTo>
                <a:lnTo>
                  <a:pt x="72135" y="266700"/>
                </a:lnTo>
                <a:lnTo>
                  <a:pt x="59436" y="266700"/>
                </a:lnTo>
                <a:lnTo>
                  <a:pt x="46735" y="266699"/>
                </a:lnTo>
                <a:lnTo>
                  <a:pt x="34036" y="266700"/>
                </a:lnTo>
                <a:lnTo>
                  <a:pt x="21336" y="266700"/>
                </a:lnTo>
                <a:lnTo>
                  <a:pt x="16764" y="262890"/>
                </a:lnTo>
                <a:lnTo>
                  <a:pt x="12953" y="249936"/>
                </a:lnTo>
                <a:lnTo>
                  <a:pt x="12953" y="262890"/>
                </a:lnTo>
                <a:lnTo>
                  <a:pt x="8381" y="258318"/>
                </a:lnTo>
                <a:lnTo>
                  <a:pt x="4572" y="253746"/>
                </a:lnTo>
                <a:lnTo>
                  <a:pt x="4572" y="258318"/>
                </a:lnTo>
                <a:lnTo>
                  <a:pt x="0" y="26289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6752440" y="5168209"/>
            <a:ext cx="173972" cy="14288"/>
          </a:xfrm>
          <a:custGeom>
            <a:avLst/>
            <a:gdLst/>
            <a:ahLst/>
            <a:cxnLst/>
            <a:rect l="l" t="t" r="r" b="b"/>
            <a:pathLst>
              <a:path w="262890" h="21590">
                <a:moveTo>
                  <a:pt x="262889" y="17525"/>
                </a:moveTo>
                <a:lnTo>
                  <a:pt x="258317" y="4571"/>
                </a:lnTo>
                <a:lnTo>
                  <a:pt x="258317" y="12953"/>
                </a:lnTo>
                <a:lnTo>
                  <a:pt x="254507" y="21335"/>
                </a:lnTo>
                <a:lnTo>
                  <a:pt x="249935" y="21335"/>
                </a:lnTo>
                <a:lnTo>
                  <a:pt x="237235" y="21335"/>
                </a:lnTo>
                <a:lnTo>
                  <a:pt x="224535" y="21335"/>
                </a:lnTo>
                <a:lnTo>
                  <a:pt x="211835" y="21335"/>
                </a:lnTo>
                <a:lnTo>
                  <a:pt x="199135" y="21335"/>
                </a:lnTo>
                <a:lnTo>
                  <a:pt x="186689" y="17525"/>
                </a:lnTo>
                <a:lnTo>
                  <a:pt x="182117" y="21335"/>
                </a:lnTo>
                <a:lnTo>
                  <a:pt x="182117" y="17525"/>
                </a:lnTo>
                <a:lnTo>
                  <a:pt x="178307" y="17525"/>
                </a:lnTo>
                <a:lnTo>
                  <a:pt x="178307" y="21335"/>
                </a:lnTo>
                <a:lnTo>
                  <a:pt x="169925" y="21335"/>
                </a:lnTo>
                <a:lnTo>
                  <a:pt x="165353" y="17525"/>
                </a:lnTo>
                <a:lnTo>
                  <a:pt x="165353" y="21335"/>
                </a:lnTo>
                <a:lnTo>
                  <a:pt x="156971" y="21335"/>
                </a:lnTo>
                <a:lnTo>
                  <a:pt x="152400" y="17525"/>
                </a:lnTo>
                <a:lnTo>
                  <a:pt x="152400" y="21335"/>
                </a:lnTo>
                <a:lnTo>
                  <a:pt x="127253" y="21335"/>
                </a:lnTo>
                <a:lnTo>
                  <a:pt x="122681" y="17525"/>
                </a:lnTo>
                <a:lnTo>
                  <a:pt x="118871" y="21335"/>
                </a:lnTo>
                <a:lnTo>
                  <a:pt x="114300" y="17525"/>
                </a:lnTo>
                <a:lnTo>
                  <a:pt x="102107" y="17525"/>
                </a:lnTo>
                <a:lnTo>
                  <a:pt x="97535" y="12953"/>
                </a:lnTo>
                <a:lnTo>
                  <a:pt x="93725" y="8381"/>
                </a:lnTo>
                <a:lnTo>
                  <a:pt x="84581" y="8381"/>
                </a:lnTo>
                <a:lnTo>
                  <a:pt x="84581" y="0"/>
                </a:lnTo>
                <a:lnTo>
                  <a:pt x="80771" y="8381"/>
                </a:lnTo>
                <a:lnTo>
                  <a:pt x="76200" y="8381"/>
                </a:lnTo>
                <a:lnTo>
                  <a:pt x="76200" y="0"/>
                </a:lnTo>
                <a:lnTo>
                  <a:pt x="72389" y="8381"/>
                </a:lnTo>
                <a:lnTo>
                  <a:pt x="67817" y="8381"/>
                </a:lnTo>
                <a:lnTo>
                  <a:pt x="67817" y="4571"/>
                </a:lnTo>
                <a:lnTo>
                  <a:pt x="64007" y="8381"/>
                </a:lnTo>
                <a:lnTo>
                  <a:pt x="59435" y="8381"/>
                </a:lnTo>
                <a:lnTo>
                  <a:pt x="59435" y="12953"/>
                </a:lnTo>
                <a:lnTo>
                  <a:pt x="55625" y="8381"/>
                </a:lnTo>
                <a:lnTo>
                  <a:pt x="55625" y="12953"/>
                </a:lnTo>
                <a:lnTo>
                  <a:pt x="51053" y="12953"/>
                </a:lnTo>
                <a:lnTo>
                  <a:pt x="51053" y="8381"/>
                </a:lnTo>
                <a:lnTo>
                  <a:pt x="46481" y="4571"/>
                </a:lnTo>
                <a:lnTo>
                  <a:pt x="46481" y="12953"/>
                </a:lnTo>
                <a:lnTo>
                  <a:pt x="42671" y="12953"/>
                </a:lnTo>
                <a:lnTo>
                  <a:pt x="38100" y="8381"/>
                </a:lnTo>
                <a:lnTo>
                  <a:pt x="38100" y="12953"/>
                </a:lnTo>
                <a:lnTo>
                  <a:pt x="34289" y="12953"/>
                </a:lnTo>
                <a:lnTo>
                  <a:pt x="29717" y="17525"/>
                </a:lnTo>
                <a:lnTo>
                  <a:pt x="25907" y="12953"/>
                </a:lnTo>
                <a:lnTo>
                  <a:pt x="21335" y="17525"/>
                </a:lnTo>
                <a:lnTo>
                  <a:pt x="16763" y="12953"/>
                </a:lnTo>
                <a:lnTo>
                  <a:pt x="12953" y="17525"/>
                </a:lnTo>
                <a:lnTo>
                  <a:pt x="12953" y="12953"/>
                </a:lnTo>
                <a:lnTo>
                  <a:pt x="8381" y="17525"/>
                </a:lnTo>
                <a:lnTo>
                  <a:pt x="4571" y="12953"/>
                </a:lnTo>
                <a:lnTo>
                  <a:pt x="0" y="1752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6581495" y="5120808"/>
            <a:ext cx="171030" cy="59251"/>
          </a:xfrm>
          <a:custGeom>
            <a:avLst/>
            <a:gdLst/>
            <a:ahLst/>
            <a:cxnLst/>
            <a:rect l="l" t="t" r="r" b="b"/>
            <a:pathLst>
              <a:path w="258445" h="89534">
                <a:moveTo>
                  <a:pt x="258318" y="89154"/>
                </a:moveTo>
                <a:lnTo>
                  <a:pt x="258318" y="84582"/>
                </a:lnTo>
                <a:lnTo>
                  <a:pt x="254507" y="89154"/>
                </a:lnTo>
                <a:lnTo>
                  <a:pt x="246125" y="89154"/>
                </a:lnTo>
                <a:lnTo>
                  <a:pt x="241553" y="84582"/>
                </a:lnTo>
                <a:lnTo>
                  <a:pt x="241553" y="89154"/>
                </a:lnTo>
                <a:lnTo>
                  <a:pt x="228600" y="89154"/>
                </a:lnTo>
                <a:lnTo>
                  <a:pt x="224789" y="84582"/>
                </a:lnTo>
                <a:lnTo>
                  <a:pt x="220218" y="89154"/>
                </a:lnTo>
                <a:lnTo>
                  <a:pt x="216407" y="84582"/>
                </a:lnTo>
                <a:lnTo>
                  <a:pt x="211835" y="89154"/>
                </a:lnTo>
                <a:lnTo>
                  <a:pt x="208025" y="84582"/>
                </a:lnTo>
                <a:lnTo>
                  <a:pt x="208025" y="89154"/>
                </a:lnTo>
                <a:lnTo>
                  <a:pt x="203453" y="84582"/>
                </a:lnTo>
                <a:lnTo>
                  <a:pt x="203453" y="59436"/>
                </a:lnTo>
                <a:lnTo>
                  <a:pt x="198881" y="84582"/>
                </a:lnTo>
                <a:lnTo>
                  <a:pt x="198881" y="89154"/>
                </a:lnTo>
                <a:lnTo>
                  <a:pt x="195072" y="84582"/>
                </a:lnTo>
                <a:lnTo>
                  <a:pt x="195072" y="59436"/>
                </a:lnTo>
                <a:lnTo>
                  <a:pt x="195072" y="84582"/>
                </a:lnTo>
                <a:lnTo>
                  <a:pt x="190500" y="89154"/>
                </a:lnTo>
                <a:lnTo>
                  <a:pt x="186689" y="89154"/>
                </a:lnTo>
                <a:lnTo>
                  <a:pt x="186689" y="84582"/>
                </a:lnTo>
                <a:lnTo>
                  <a:pt x="182118" y="89154"/>
                </a:lnTo>
                <a:lnTo>
                  <a:pt x="182118" y="67818"/>
                </a:lnTo>
                <a:lnTo>
                  <a:pt x="178307" y="84582"/>
                </a:lnTo>
                <a:lnTo>
                  <a:pt x="173735" y="67818"/>
                </a:lnTo>
                <a:lnTo>
                  <a:pt x="173735" y="76200"/>
                </a:lnTo>
                <a:lnTo>
                  <a:pt x="169163" y="89154"/>
                </a:lnTo>
                <a:lnTo>
                  <a:pt x="156972" y="89154"/>
                </a:lnTo>
                <a:lnTo>
                  <a:pt x="152400" y="84582"/>
                </a:lnTo>
                <a:lnTo>
                  <a:pt x="148589" y="84582"/>
                </a:lnTo>
                <a:lnTo>
                  <a:pt x="144018" y="80010"/>
                </a:lnTo>
                <a:lnTo>
                  <a:pt x="140207" y="59436"/>
                </a:lnTo>
                <a:lnTo>
                  <a:pt x="140207" y="54863"/>
                </a:lnTo>
                <a:lnTo>
                  <a:pt x="135635" y="80010"/>
                </a:lnTo>
                <a:lnTo>
                  <a:pt x="131063" y="54863"/>
                </a:lnTo>
                <a:lnTo>
                  <a:pt x="131063" y="67818"/>
                </a:lnTo>
                <a:lnTo>
                  <a:pt x="127253" y="80010"/>
                </a:lnTo>
                <a:lnTo>
                  <a:pt x="118872" y="80010"/>
                </a:lnTo>
                <a:lnTo>
                  <a:pt x="118872" y="71628"/>
                </a:lnTo>
                <a:lnTo>
                  <a:pt x="114300" y="80010"/>
                </a:lnTo>
                <a:lnTo>
                  <a:pt x="110489" y="76200"/>
                </a:lnTo>
                <a:lnTo>
                  <a:pt x="110489" y="71628"/>
                </a:lnTo>
                <a:lnTo>
                  <a:pt x="110489" y="80010"/>
                </a:lnTo>
                <a:lnTo>
                  <a:pt x="105918" y="71628"/>
                </a:lnTo>
                <a:lnTo>
                  <a:pt x="102107" y="80010"/>
                </a:lnTo>
                <a:lnTo>
                  <a:pt x="102107" y="67818"/>
                </a:lnTo>
                <a:lnTo>
                  <a:pt x="97535" y="76200"/>
                </a:lnTo>
                <a:lnTo>
                  <a:pt x="92963" y="80010"/>
                </a:lnTo>
                <a:lnTo>
                  <a:pt x="89153" y="80010"/>
                </a:lnTo>
                <a:lnTo>
                  <a:pt x="84581" y="63246"/>
                </a:lnTo>
                <a:lnTo>
                  <a:pt x="84581" y="80010"/>
                </a:lnTo>
                <a:lnTo>
                  <a:pt x="80772" y="80010"/>
                </a:lnTo>
                <a:lnTo>
                  <a:pt x="80772" y="54863"/>
                </a:lnTo>
                <a:lnTo>
                  <a:pt x="80772" y="67818"/>
                </a:lnTo>
                <a:lnTo>
                  <a:pt x="76200" y="80010"/>
                </a:lnTo>
                <a:lnTo>
                  <a:pt x="72389" y="71628"/>
                </a:lnTo>
                <a:lnTo>
                  <a:pt x="72389" y="80010"/>
                </a:lnTo>
                <a:lnTo>
                  <a:pt x="67818" y="84582"/>
                </a:lnTo>
                <a:lnTo>
                  <a:pt x="67818" y="76200"/>
                </a:lnTo>
                <a:lnTo>
                  <a:pt x="64007" y="71628"/>
                </a:lnTo>
                <a:lnTo>
                  <a:pt x="64007" y="80010"/>
                </a:lnTo>
                <a:lnTo>
                  <a:pt x="59435" y="80010"/>
                </a:lnTo>
                <a:lnTo>
                  <a:pt x="59435" y="67818"/>
                </a:lnTo>
                <a:lnTo>
                  <a:pt x="54863" y="76200"/>
                </a:lnTo>
                <a:lnTo>
                  <a:pt x="51053" y="25145"/>
                </a:lnTo>
                <a:lnTo>
                  <a:pt x="51053" y="71628"/>
                </a:lnTo>
                <a:lnTo>
                  <a:pt x="46481" y="80010"/>
                </a:lnTo>
                <a:lnTo>
                  <a:pt x="21335" y="80010"/>
                </a:lnTo>
                <a:lnTo>
                  <a:pt x="16763" y="71628"/>
                </a:lnTo>
                <a:lnTo>
                  <a:pt x="12953" y="80010"/>
                </a:lnTo>
                <a:lnTo>
                  <a:pt x="12953" y="0"/>
                </a:lnTo>
                <a:lnTo>
                  <a:pt x="8381" y="80010"/>
                </a:lnTo>
                <a:lnTo>
                  <a:pt x="4572" y="59436"/>
                </a:lnTo>
                <a:lnTo>
                  <a:pt x="4572" y="3810"/>
                </a:lnTo>
                <a:lnTo>
                  <a:pt x="0" y="76200"/>
                </a:lnTo>
                <a:lnTo>
                  <a:pt x="0" y="6781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6236577" y="5075929"/>
            <a:ext cx="345001" cy="101273"/>
          </a:xfrm>
          <a:custGeom>
            <a:avLst/>
            <a:gdLst/>
            <a:ahLst/>
            <a:cxnLst/>
            <a:rect l="l" t="t" r="r" b="b"/>
            <a:pathLst>
              <a:path w="521334" h="153034">
                <a:moveTo>
                  <a:pt x="521208" y="135636"/>
                </a:moveTo>
                <a:lnTo>
                  <a:pt x="517398" y="144018"/>
                </a:lnTo>
                <a:lnTo>
                  <a:pt x="512826" y="152400"/>
                </a:lnTo>
                <a:lnTo>
                  <a:pt x="508254" y="144018"/>
                </a:lnTo>
                <a:lnTo>
                  <a:pt x="508254" y="118872"/>
                </a:lnTo>
                <a:lnTo>
                  <a:pt x="504444" y="147828"/>
                </a:lnTo>
                <a:lnTo>
                  <a:pt x="499872" y="144018"/>
                </a:lnTo>
                <a:lnTo>
                  <a:pt x="499872" y="118872"/>
                </a:lnTo>
                <a:lnTo>
                  <a:pt x="496062" y="139446"/>
                </a:lnTo>
                <a:lnTo>
                  <a:pt x="496062" y="147828"/>
                </a:lnTo>
                <a:lnTo>
                  <a:pt x="491490" y="152400"/>
                </a:lnTo>
                <a:lnTo>
                  <a:pt x="491490" y="147828"/>
                </a:lnTo>
                <a:lnTo>
                  <a:pt x="487680" y="147828"/>
                </a:lnTo>
                <a:lnTo>
                  <a:pt x="483108" y="152400"/>
                </a:lnTo>
                <a:lnTo>
                  <a:pt x="483108" y="147828"/>
                </a:lnTo>
                <a:lnTo>
                  <a:pt x="479298" y="147828"/>
                </a:lnTo>
                <a:lnTo>
                  <a:pt x="479298" y="152400"/>
                </a:lnTo>
                <a:lnTo>
                  <a:pt x="470154" y="152400"/>
                </a:lnTo>
                <a:lnTo>
                  <a:pt x="470154" y="147828"/>
                </a:lnTo>
                <a:lnTo>
                  <a:pt x="466344" y="152400"/>
                </a:lnTo>
                <a:lnTo>
                  <a:pt x="466344" y="147828"/>
                </a:lnTo>
                <a:lnTo>
                  <a:pt x="466344" y="152400"/>
                </a:lnTo>
                <a:lnTo>
                  <a:pt x="461772" y="147828"/>
                </a:lnTo>
                <a:lnTo>
                  <a:pt x="457962" y="109728"/>
                </a:lnTo>
                <a:lnTo>
                  <a:pt x="457962" y="114300"/>
                </a:lnTo>
                <a:lnTo>
                  <a:pt x="453390" y="139446"/>
                </a:lnTo>
                <a:lnTo>
                  <a:pt x="449580" y="147828"/>
                </a:lnTo>
                <a:lnTo>
                  <a:pt x="449580" y="144018"/>
                </a:lnTo>
                <a:lnTo>
                  <a:pt x="445008" y="3810"/>
                </a:lnTo>
                <a:lnTo>
                  <a:pt x="445008" y="0"/>
                </a:lnTo>
                <a:lnTo>
                  <a:pt x="440436" y="139446"/>
                </a:lnTo>
                <a:lnTo>
                  <a:pt x="436626" y="131064"/>
                </a:lnTo>
                <a:lnTo>
                  <a:pt x="436626" y="144018"/>
                </a:lnTo>
                <a:lnTo>
                  <a:pt x="432054" y="147828"/>
                </a:lnTo>
                <a:lnTo>
                  <a:pt x="428244" y="152400"/>
                </a:lnTo>
                <a:lnTo>
                  <a:pt x="428244" y="147828"/>
                </a:lnTo>
                <a:lnTo>
                  <a:pt x="423672" y="147828"/>
                </a:lnTo>
                <a:lnTo>
                  <a:pt x="419862" y="59436"/>
                </a:lnTo>
                <a:lnTo>
                  <a:pt x="419862" y="101346"/>
                </a:lnTo>
                <a:lnTo>
                  <a:pt x="415290" y="139446"/>
                </a:lnTo>
                <a:lnTo>
                  <a:pt x="411480" y="59436"/>
                </a:lnTo>
                <a:lnTo>
                  <a:pt x="411480" y="131064"/>
                </a:lnTo>
                <a:lnTo>
                  <a:pt x="407853" y="146094"/>
                </a:lnTo>
                <a:lnTo>
                  <a:pt x="402570" y="151946"/>
                </a:lnTo>
                <a:lnTo>
                  <a:pt x="394323" y="152634"/>
                </a:lnTo>
                <a:lnTo>
                  <a:pt x="381807" y="152174"/>
                </a:lnTo>
                <a:lnTo>
                  <a:pt x="373380" y="152400"/>
                </a:lnTo>
                <a:lnTo>
                  <a:pt x="373380" y="147828"/>
                </a:lnTo>
                <a:lnTo>
                  <a:pt x="368808" y="152400"/>
                </a:lnTo>
                <a:lnTo>
                  <a:pt x="368808" y="147828"/>
                </a:lnTo>
                <a:lnTo>
                  <a:pt x="364236" y="152400"/>
                </a:lnTo>
                <a:lnTo>
                  <a:pt x="364236" y="147828"/>
                </a:lnTo>
                <a:lnTo>
                  <a:pt x="360426" y="147828"/>
                </a:lnTo>
                <a:lnTo>
                  <a:pt x="360426" y="152400"/>
                </a:lnTo>
                <a:lnTo>
                  <a:pt x="355854" y="147828"/>
                </a:lnTo>
                <a:lnTo>
                  <a:pt x="352044" y="147828"/>
                </a:lnTo>
                <a:lnTo>
                  <a:pt x="352044" y="152400"/>
                </a:lnTo>
                <a:lnTo>
                  <a:pt x="347472" y="152400"/>
                </a:lnTo>
                <a:lnTo>
                  <a:pt x="347472" y="147828"/>
                </a:lnTo>
                <a:lnTo>
                  <a:pt x="347472" y="152400"/>
                </a:lnTo>
                <a:lnTo>
                  <a:pt x="343662" y="152400"/>
                </a:lnTo>
                <a:lnTo>
                  <a:pt x="330962" y="152400"/>
                </a:lnTo>
                <a:lnTo>
                  <a:pt x="318262" y="152400"/>
                </a:lnTo>
                <a:lnTo>
                  <a:pt x="313944" y="147828"/>
                </a:lnTo>
                <a:lnTo>
                  <a:pt x="313944" y="152400"/>
                </a:lnTo>
                <a:lnTo>
                  <a:pt x="309372" y="147828"/>
                </a:lnTo>
                <a:lnTo>
                  <a:pt x="296418" y="147828"/>
                </a:lnTo>
                <a:lnTo>
                  <a:pt x="292608" y="152400"/>
                </a:lnTo>
                <a:lnTo>
                  <a:pt x="292608" y="147828"/>
                </a:lnTo>
                <a:lnTo>
                  <a:pt x="288036" y="152400"/>
                </a:lnTo>
                <a:lnTo>
                  <a:pt x="284226" y="152400"/>
                </a:lnTo>
                <a:lnTo>
                  <a:pt x="284226" y="147828"/>
                </a:lnTo>
                <a:lnTo>
                  <a:pt x="275844" y="147828"/>
                </a:lnTo>
                <a:lnTo>
                  <a:pt x="271272" y="152400"/>
                </a:lnTo>
                <a:lnTo>
                  <a:pt x="258318" y="152400"/>
                </a:lnTo>
                <a:lnTo>
                  <a:pt x="246126" y="152400"/>
                </a:lnTo>
                <a:lnTo>
                  <a:pt x="246126" y="147828"/>
                </a:lnTo>
                <a:lnTo>
                  <a:pt x="241554" y="147828"/>
                </a:lnTo>
                <a:lnTo>
                  <a:pt x="241554" y="152400"/>
                </a:lnTo>
                <a:lnTo>
                  <a:pt x="237744" y="152400"/>
                </a:lnTo>
                <a:lnTo>
                  <a:pt x="233172" y="147828"/>
                </a:lnTo>
                <a:lnTo>
                  <a:pt x="228600" y="152400"/>
                </a:lnTo>
                <a:lnTo>
                  <a:pt x="224790" y="147828"/>
                </a:lnTo>
                <a:lnTo>
                  <a:pt x="220218" y="152400"/>
                </a:lnTo>
                <a:lnTo>
                  <a:pt x="216408" y="144018"/>
                </a:lnTo>
                <a:lnTo>
                  <a:pt x="211836" y="147828"/>
                </a:lnTo>
                <a:lnTo>
                  <a:pt x="208026" y="147828"/>
                </a:lnTo>
                <a:lnTo>
                  <a:pt x="208026" y="139446"/>
                </a:lnTo>
                <a:lnTo>
                  <a:pt x="203454" y="147828"/>
                </a:lnTo>
                <a:lnTo>
                  <a:pt x="199644" y="144018"/>
                </a:lnTo>
                <a:lnTo>
                  <a:pt x="195072" y="144018"/>
                </a:lnTo>
                <a:lnTo>
                  <a:pt x="195072" y="139446"/>
                </a:lnTo>
                <a:lnTo>
                  <a:pt x="190500" y="147828"/>
                </a:lnTo>
                <a:lnTo>
                  <a:pt x="186690" y="152400"/>
                </a:lnTo>
                <a:lnTo>
                  <a:pt x="169926" y="152400"/>
                </a:lnTo>
                <a:lnTo>
                  <a:pt x="165354" y="144018"/>
                </a:lnTo>
                <a:lnTo>
                  <a:pt x="161544" y="152400"/>
                </a:lnTo>
                <a:lnTo>
                  <a:pt x="161544" y="147828"/>
                </a:lnTo>
                <a:lnTo>
                  <a:pt x="156972" y="147828"/>
                </a:lnTo>
                <a:lnTo>
                  <a:pt x="152400" y="152400"/>
                </a:lnTo>
                <a:lnTo>
                  <a:pt x="144018" y="152400"/>
                </a:lnTo>
                <a:lnTo>
                  <a:pt x="144018" y="147828"/>
                </a:lnTo>
                <a:lnTo>
                  <a:pt x="144018" y="152400"/>
                </a:lnTo>
                <a:lnTo>
                  <a:pt x="135636" y="152400"/>
                </a:lnTo>
                <a:lnTo>
                  <a:pt x="135636" y="147828"/>
                </a:lnTo>
                <a:lnTo>
                  <a:pt x="131826" y="147828"/>
                </a:lnTo>
                <a:lnTo>
                  <a:pt x="131826" y="152400"/>
                </a:lnTo>
                <a:lnTo>
                  <a:pt x="114300" y="152400"/>
                </a:lnTo>
                <a:lnTo>
                  <a:pt x="110490" y="147828"/>
                </a:lnTo>
                <a:lnTo>
                  <a:pt x="105918" y="144018"/>
                </a:lnTo>
                <a:lnTo>
                  <a:pt x="102108" y="147828"/>
                </a:lnTo>
                <a:lnTo>
                  <a:pt x="102108" y="144018"/>
                </a:lnTo>
                <a:lnTo>
                  <a:pt x="97536" y="139446"/>
                </a:lnTo>
                <a:lnTo>
                  <a:pt x="93726" y="144018"/>
                </a:lnTo>
                <a:lnTo>
                  <a:pt x="93726" y="139446"/>
                </a:lnTo>
                <a:lnTo>
                  <a:pt x="89154" y="139446"/>
                </a:lnTo>
                <a:lnTo>
                  <a:pt x="89154" y="144018"/>
                </a:lnTo>
                <a:lnTo>
                  <a:pt x="84582" y="144018"/>
                </a:lnTo>
                <a:lnTo>
                  <a:pt x="80772" y="131064"/>
                </a:lnTo>
                <a:lnTo>
                  <a:pt x="80772" y="144018"/>
                </a:lnTo>
                <a:lnTo>
                  <a:pt x="76200" y="147828"/>
                </a:lnTo>
                <a:lnTo>
                  <a:pt x="76200" y="139446"/>
                </a:lnTo>
                <a:lnTo>
                  <a:pt x="72390" y="144018"/>
                </a:lnTo>
                <a:lnTo>
                  <a:pt x="67818" y="147828"/>
                </a:lnTo>
                <a:lnTo>
                  <a:pt x="64008" y="152400"/>
                </a:lnTo>
                <a:lnTo>
                  <a:pt x="51054" y="152400"/>
                </a:lnTo>
                <a:lnTo>
                  <a:pt x="46482" y="147828"/>
                </a:lnTo>
                <a:lnTo>
                  <a:pt x="42672" y="135636"/>
                </a:lnTo>
                <a:lnTo>
                  <a:pt x="38100" y="147828"/>
                </a:lnTo>
                <a:lnTo>
                  <a:pt x="38100" y="144018"/>
                </a:lnTo>
                <a:lnTo>
                  <a:pt x="34290" y="152400"/>
                </a:lnTo>
                <a:lnTo>
                  <a:pt x="25908" y="144018"/>
                </a:lnTo>
                <a:lnTo>
                  <a:pt x="25908" y="147828"/>
                </a:lnTo>
                <a:lnTo>
                  <a:pt x="17526" y="147828"/>
                </a:lnTo>
                <a:lnTo>
                  <a:pt x="17526" y="139446"/>
                </a:lnTo>
                <a:lnTo>
                  <a:pt x="12954" y="144018"/>
                </a:lnTo>
                <a:lnTo>
                  <a:pt x="12954" y="118872"/>
                </a:lnTo>
                <a:lnTo>
                  <a:pt x="8382" y="135636"/>
                </a:lnTo>
                <a:lnTo>
                  <a:pt x="4572" y="131064"/>
                </a:lnTo>
                <a:lnTo>
                  <a:pt x="4572" y="118872"/>
                </a:lnTo>
                <a:lnTo>
                  <a:pt x="0" y="1188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6065632" y="5126355"/>
            <a:ext cx="171030" cy="50426"/>
          </a:xfrm>
          <a:custGeom>
            <a:avLst/>
            <a:gdLst/>
            <a:ahLst/>
            <a:cxnLst/>
            <a:rect l="l" t="t" r="r" b="b"/>
            <a:pathLst>
              <a:path w="258445" h="76200">
                <a:moveTo>
                  <a:pt x="258317" y="42672"/>
                </a:moveTo>
                <a:lnTo>
                  <a:pt x="258317" y="59436"/>
                </a:lnTo>
                <a:lnTo>
                  <a:pt x="254507" y="63246"/>
                </a:lnTo>
                <a:lnTo>
                  <a:pt x="249935" y="63246"/>
                </a:lnTo>
                <a:lnTo>
                  <a:pt x="249935" y="54864"/>
                </a:lnTo>
                <a:lnTo>
                  <a:pt x="246125" y="42672"/>
                </a:lnTo>
                <a:lnTo>
                  <a:pt x="246125" y="46482"/>
                </a:lnTo>
                <a:lnTo>
                  <a:pt x="241553" y="63246"/>
                </a:lnTo>
                <a:lnTo>
                  <a:pt x="236981" y="67818"/>
                </a:lnTo>
                <a:lnTo>
                  <a:pt x="233172" y="59436"/>
                </a:lnTo>
                <a:lnTo>
                  <a:pt x="228600" y="63246"/>
                </a:lnTo>
                <a:lnTo>
                  <a:pt x="228600" y="71628"/>
                </a:lnTo>
                <a:lnTo>
                  <a:pt x="224789" y="67818"/>
                </a:lnTo>
                <a:lnTo>
                  <a:pt x="224789" y="71628"/>
                </a:lnTo>
                <a:lnTo>
                  <a:pt x="220217" y="63246"/>
                </a:lnTo>
                <a:lnTo>
                  <a:pt x="220217" y="67818"/>
                </a:lnTo>
                <a:lnTo>
                  <a:pt x="216407" y="63246"/>
                </a:lnTo>
                <a:lnTo>
                  <a:pt x="211835" y="67818"/>
                </a:lnTo>
                <a:lnTo>
                  <a:pt x="211835" y="63246"/>
                </a:lnTo>
                <a:lnTo>
                  <a:pt x="208025" y="63246"/>
                </a:lnTo>
                <a:lnTo>
                  <a:pt x="208025" y="67818"/>
                </a:lnTo>
                <a:lnTo>
                  <a:pt x="203453" y="67818"/>
                </a:lnTo>
                <a:lnTo>
                  <a:pt x="198881" y="63246"/>
                </a:lnTo>
                <a:lnTo>
                  <a:pt x="198881" y="71628"/>
                </a:lnTo>
                <a:lnTo>
                  <a:pt x="195072" y="67818"/>
                </a:lnTo>
                <a:lnTo>
                  <a:pt x="195072" y="54864"/>
                </a:lnTo>
                <a:lnTo>
                  <a:pt x="190500" y="67818"/>
                </a:lnTo>
                <a:lnTo>
                  <a:pt x="186689" y="59436"/>
                </a:lnTo>
                <a:lnTo>
                  <a:pt x="182117" y="54864"/>
                </a:lnTo>
                <a:lnTo>
                  <a:pt x="182117" y="67818"/>
                </a:lnTo>
                <a:lnTo>
                  <a:pt x="178307" y="59436"/>
                </a:lnTo>
                <a:lnTo>
                  <a:pt x="173735" y="67818"/>
                </a:lnTo>
                <a:lnTo>
                  <a:pt x="173735" y="76200"/>
                </a:lnTo>
                <a:lnTo>
                  <a:pt x="169925" y="67818"/>
                </a:lnTo>
                <a:lnTo>
                  <a:pt x="165353" y="76200"/>
                </a:lnTo>
                <a:lnTo>
                  <a:pt x="165353" y="67818"/>
                </a:lnTo>
                <a:lnTo>
                  <a:pt x="160781" y="67818"/>
                </a:lnTo>
                <a:lnTo>
                  <a:pt x="160781" y="76200"/>
                </a:lnTo>
                <a:lnTo>
                  <a:pt x="156972" y="76200"/>
                </a:lnTo>
                <a:lnTo>
                  <a:pt x="156972" y="71628"/>
                </a:lnTo>
                <a:lnTo>
                  <a:pt x="152400" y="76200"/>
                </a:lnTo>
                <a:lnTo>
                  <a:pt x="148589" y="76200"/>
                </a:lnTo>
                <a:lnTo>
                  <a:pt x="148589" y="71628"/>
                </a:lnTo>
                <a:lnTo>
                  <a:pt x="148589" y="76200"/>
                </a:lnTo>
                <a:lnTo>
                  <a:pt x="144017" y="67818"/>
                </a:lnTo>
                <a:lnTo>
                  <a:pt x="140207" y="67818"/>
                </a:lnTo>
                <a:lnTo>
                  <a:pt x="140207" y="71628"/>
                </a:lnTo>
                <a:lnTo>
                  <a:pt x="135635" y="67818"/>
                </a:lnTo>
                <a:lnTo>
                  <a:pt x="131063" y="71628"/>
                </a:lnTo>
                <a:lnTo>
                  <a:pt x="118872" y="71628"/>
                </a:lnTo>
                <a:lnTo>
                  <a:pt x="114300" y="67818"/>
                </a:lnTo>
                <a:lnTo>
                  <a:pt x="114300" y="71628"/>
                </a:lnTo>
                <a:lnTo>
                  <a:pt x="110489" y="76200"/>
                </a:lnTo>
                <a:lnTo>
                  <a:pt x="110489" y="71628"/>
                </a:lnTo>
                <a:lnTo>
                  <a:pt x="105917" y="67818"/>
                </a:lnTo>
                <a:lnTo>
                  <a:pt x="102107" y="71628"/>
                </a:lnTo>
                <a:lnTo>
                  <a:pt x="97535" y="51054"/>
                </a:lnTo>
                <a:lnTo>
                  <a:pt x="92963" y="71628"/>
                </a:lnTo>
                <a:lnTo>
                  <a:pt x="92963" y="67818"/>
                </a:lnTo>
                <a:lnTo>
                  <a:pt x="89153" y="46482"/>
                </a:lnTo>
                <a:lnTo>
                  <a:pt x="84581" y="67818"/>
                </a:lnTo>
                <a:lnTo>
                  <a:pt x="80772" y="59436"/>
                </a:lnTo>
                <a:lnTo>
                  <a:pt x="76200" y="71628"/>
                </a:lnTo>
                <a:lnTo>
                  <a:pt x="72389" y="67818"/>
                </a:lnTo>
                <a:lnTo>
                  <a:pt x="67817" y="76200"/>
                </a:lnTo>
                <a:lnTo>
                  <a:pt x="67817" y="71628"/>
                </a:lnTo>
                <a:lnTo>
                  <a:pt x="64007" y="71628"/>
                </a:lnTo>
                <a:lnTo>
                  <a:pt x="64007" y="67818"/>
                </a:lnTo>
                <a:lnTo>
                  <a:pt x="59435" y="76200"/>
                </a:lnTo>
                <a:lnTo>
                  <a:pt x="51053" y="67818"/>
                </a:lnTo>
                <a:lnTo>
                  <a:pt x="51053" y="71628"/>
                </a:lnTo>
                <a:lnTo>
                  <a:pt x="46481" y="71628"/>
                </a:lnTo>
                <a:lnTo>
                  <a:pt x="46481" y="63246"/>
                </a:lnTo>
                <a:lnTo>
                  <a:pt x="42672" y="71628"/>
                </a:lnTo>
                <a:lnTo>
                  <a:pt x="42672" y="59436"/>
                </a:lnTo>
                <a:lnTo>
                  <a:pt x="38100" y="59436"/>
                </a:lnTo>
                <a:lnTo>
                  <a:pt x="38100" y="0"/>
                </a:lnTo>
                <a:lnTo>
                  <a:pt x="38100" y="42672"/>
                </a:lnTo>
                <a:lnTo>
                  <a:pt x="34289" y="71628"/>
                </a:lnTo>
                <a:lnTo>
                  <a:pt x="29717" y="67818"/>
                </a:lnTo>
                <a:lnTo>
                  <a:pt x="29717" y="76200"/>
                </a:lnTo>
                <a:lnTo>
                  <a:pt x="25146" y="76200"/>
                </a:lnTo>
                <a:lnTo>
                  <a:pt x="25146" y="71628"/>
                </a:lnTo>
                <a:lnTo>
                  <a:pt x="21335" y="76200"/>
                </a:lnTo>
                <a:lnTo>
                  <a:pt x="16763" y="76200"/>
                </a:lnTo>
                <a:lnTo>
                  <a:pt x="16763" y="71628"/>
                </a:lnTo>
                <a:lnTo>
                  <a:pt x="12953" y="51054"/>
                </a:lnTo>
                <a:lnTo>
                  <a:pt x="12953" y="46482"/>
                </a:lnTo>
                <a:lnTo>
                  <a:pt x="8381" y="76200"/>
                </a:lnTo>
                <a:lnTo>
                  <a:pt x="8381" y="71628"/>
                </a:lnTo>
                <a:lnTo>
                  <a:pt x="4572" y="76200"/>
                </a:lnTo>
                <a:lnTo>
                  <a:pt x="0" y="7162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5894687" y="4638732"/>
            <a:ext cx="171030" cy="541244"/>
          </a:xfrm>
          <a:custGeom>
            <a:avLst/>
            <a:gdLst/>
            <a:ahLst/>
            <a:cxnLst/>
            <a:rect l="l" t="t" r="r" b="b"/>
            <a:pathLst>
              <a:path w="258445" h="817879">
                <a:moveTo>
                  <a:pt x="258318" y="808482"/>
                </a:moveTo>
                <a:lnTo>
                  <a:pt x="254507" y="813054"/>
                </a:lnTo>
                <a:lnTo>
                  <a:pt x="249935" y="804672"/>
                </a:lnTo>
                <a:lnTo>
                  <a:pt x="249935" y="800100"/>
                </a:lnTo>
                <a:lnTo>
                  <a:pt x="245364" y="808482"/>
                </a:lnTo>
                <a:lnTo>
                  <a:pt x="241553" y="813054"/>
                </a:lnTo>
                <a:lnTo>
                  <a:pt x="241553" y="808482"/>
                </a:lnTo>
                <a:lnTo>
                  <a:pt x="236981" y="813054"/>
                </a:lnTo>
                <a:lnTo>
                  <a:pt x="236981" y="808482"/>
                </a:lnTo>
                <a:lnTo>
                  <a:pt x="233172" y="813054"/>
                </a:lnTo>
                <a:lnTo>
                  <a:pt x="228600" y="808482"/>
                </a:lnTo>
                <a:lnTo>
                  <a:pt x="224790" y="813054"/>
                </a:lnTo>
                <a:lnTo>
                  <a:pt x="224790" y="808482"/>
                </a:lnTo>
                <a:lnTo>
                  <a:pt x="220218" y="796290"/>
                </a:lnTo>
                <a:lnTo>
                  <a:pt x="220218" y="813054"/>
                </a:lnTo>
                <a:lnTo>
                  <a:pt x="216407" y="804672"/>
                </a:lnTo>
                <a:lnTo>
                  <a:pt x="211835" y="787908"/>
                </a:lnTo>
                <a:lnTo>
                  <a:pt x="207264" y="800100"/>
                </a:lnTo>
                <a:lnTo>
                  <a:pt x="207264" y="779526"/>
                </a:lnTo>
                <a:lnTo>
                  <a:pt x="203453" y="787908"/>
                </a:lnTo>
                <a:lnTo>
                  <a:pt x="198881" y="800100"/>
                </a:lnTo>
                <a:lnTo>
                  <a:pt x="198881" y="791718"/>
                </a:lnTo>
                <a:lnTo>
                  <a:pt x="195072" y="796290"/>
                </a:lnTo>
                <a:lnTo>
                  <a:pt x="190500" y="808482"/>
                </a:lnTo>
                <a:lnTo>
                  <a:pt x="190500" y="800100"/>
                </a:lnTo>
                <a:lnTo>
                  <a:pt x="186690" y="800100"/>
                </a:lnTo>
                <a:lnTo>
                  <a:pt x="186690" y="808482"/>
                </a:lnTo>
                <a:lnTo>
                  <a:pt x="182118" y="808482"/>
                </a:lnTo>
                <a:lnTo>
                  <a:pt x="182118" y="796290"/>
                </a:lnTo>
                <a:lnTo>
                  <a:pt x="182118" y="804672"/>
                </a:lnTo>
                <a:lnTo>
                  <a:pt x="178307" y="813054"/>
                </a:lnTo>
                <a:lnTo>
                  <a:pt x="178307" y="808482"/>
                </a:lnTo>
                <a:lnTo>
                  <a:pt x="173735" y="804672"/>
                </a:lnTo>
                <a:lnTo>
                  <a:pt x="173735" y="808482"/>
                </a:lnTo>
                <a:lnTo>
                  <a:pt x="169164" y="813054"/>
                </a:lnTo>
                <a:lnTo>
                  <a:pt x="169164" y="808482"/>
                </a:lnTo>
                <a:lnTo>
                  <a:pt x="165353" y="813054"/>
                </a:lnTo>
                <a:lnTo>
                  <a:pt x="160781" y="813054"/>
                </a:lnTo>
                <a:lnTo>
                  <a:pt x="156972" y="808482"/>
                </a:lnTo>
                <a:lnTo>
                  <a:pt x="152400" y="817626"/>
                </a:lnTo>
                <a:lnTo>
                  <a:pt x="152400" y="808482"/>
                </a:lnTo>
                <a:lnTo>
                  <a:pt x="152400" y="817626"/>
                </a:lnTo>
                <a:lnTo>
                  <a:pt x="148590" y="808482"/>
                </a:lnTo>
                <a:lnTo>
                  <a:pt x="144018" y="808482"/>
                </a:lnTo>
                <a:lnTo>
                  <a:pt x="144018" y="817626"/>
                </a:lnTo>
                <a:lnTo>
                  <a:pt x="139446" y="817626"/>
                </a:lnTo>
                <a:lnTo>
                  <a:pt x="139446" y="813054"/>
                </a:lnTo>
                <a:lnTo>
                  <a:pt x="135635" y="800100"/>
                </a:lnTo>
                <a:lnTo>
                  <a:pt x="135635" y="808482"/>
                </a:lnTo>
                <a:lnTo>
                  <a:pt x="131064" y="787908"/>
                </a:lnTo>
                <a:lnTo>
                  <a:pt x="131064" y="791718"/>
                </a:lnTo>
                <a:lnTo>
                  <a:pt x="127253" y="270510"/>
                </a:lnTo>
                <a:lnTo>
                  <a:pt x="127253" y="245363"/>
                </a:lnTo>
                <a:lnTo>
                  <a:pt x="122681" y="787908"/>
                </a:lnTo>
                <a:lnTo>
                  <a:pt x="122681" y="791718"/>
                </a:lnTo>
                <a:lnTo>
                  <a:pt x="118872" y="808482"/>
                </a:lnTo>
                <a:lnTo>
                  <a:pt x="118872" y="804672"/>
                </a:lnTo>
                <a:lnTo>
                  <a:pt x="114300" y="783336"/>
                </a:lnTo>
                <a:lnTo>
                  <a:pt x="114300" y="779526"/>
                </a:lnTo>
                <a:lnTo>
                  <a:pt x="110490" y="54863"/>
                </a:lnTo>
                <a:lnTo>
                  <a:pt x="110490" y="0"/>
                </a:lnTo>
                <a:lnTo>
                  <a:pt x="105918" y="779526"/>
                </a:lnTo>
                <a:lnTo>
                  <a:pt x="105918" y="813054"/>
                </a:lnTo>
                <a:lnTo>
                  <a:pt x="101346" y="804672"/>
                </a:lnTo>
                <a:lnTo>
                  <a:pt x="97535" y="813054"/>
                </a:lnTo>
                <a:lnTo>
                  <a:pt x="97535" y="804672"/>
                </a:lnTo>
                <a:lnTo>
                  <a:pt x="92964" y="817626"/>
                </a:lnTo>
                <a:lnTo>
                  <a:pt x="92964" y="808482"/>
                </a:lnTo>
                <a:lnTo>
                  <a:pt x="92964" y="817626"/>
                </a:lnTo>
                <a:lnTo>
                  <a:pt x="89153" y="817626"/>
                </a:lnTo>
                <a:lnTo>
                  <a:pt x="84581" y="808482"/>
                </a:lnTo>
                <a:lnTo>
                  <a:pt x="84581" y="813054"/>
                </a:lnTo>
                <a:lnTo>
                  <a:pt x="80772" y="817626"/>
                </a:lnTo>
                <a:lnTo>
                  <a:pt x="80772" y="804672"/>
                </a:lnTo>
                <a:lnTo>
                  <a:pt x="76200" y="813054"/>
                </a:lnTo>
                <a:lnTo>
                  <a:pt x="76200" y="817626"/>
                </a:lnTo>
                <a:lnTo>
                  <a:pt x="72390" y="817626"/>
                </a:lnTo>
                <a:lnTo>
                  <a:pt x="72390" y="813054"/>
                </a:lnTo>
                <a:lnTo>
                  <a:pt x="67818" y="813054"/>
                </a:lnTo>
                <a:lnTo>
                  <a:pt x="67818" y="817626"/>
                </a:lnTo>
                <a:lnTo>
                  <a:pt x="63246" y="817626"/>
                </a:lnTo>
                <a:lnTo>
                  <a:pt x="63246" y="813054"/>
                </a:lnTo>
                <a:lnTo>
                  <a:pt x="63246" y="817626"/>
                </a:lnTo>
                <a:lnTo>
                  <a:pt x="59435" y="808482"/>
                </a:lnTo>
                <a:lnTo>
                  <a:pt x="54864" y="813054"/>
                </a:lnTo>
                <a:lnTo>
                  <a:pt x="54864" y="817626"/>
                </a:lnTo>
                <a:lnTo>
                  <a:pt x="51053" y="817626"/>
                </a:lnTo>
                <a:lnTo>
                  <a:pt x="51053" y="813054"/>
                </a:lnTo>
                <a:lnTo>
                  <a:pt x="46481" y="804672"/>
                </a:lnTo>
                <a:lnTo>
                  <a:pt x="46481" y="817626"/>
                </a:lnTo>
                <a:lnTo>
                  <a:pt x="42672" y="808482"/>
                </a:lnTo>
                <a:lnTo>
                  <a:pt x="42672" y="800100"/>
                </a:lnTo>
                <a:lnTo>
                  <a:pt x="38100" y="813054"/>
                </a:lnTo>
                <a:lnTo>
                  <a:pt x="33527" y="808482"/>
                </a:lnTo>
                <a:lnTo>
                  <a:pt x="33527" y="702563"/>
                </a:lnTo>
                <a:lnTo>
                  <a:pt x="29718" y="50291"/>
                </a:lnTo>
                <a:lnTo>
                  <a:pt x="29718" y="681989"/>
                </a:lnTo>
                <a:lnTo>
                  <a:pt x="25146" y="804672"/>
                </a:lnTo>
                <a:lnTo>
                  <a:pt x="25146" y="796290"/>
                </a:lnTo>
                <a:lnTo>
                  <a:pt x="21335" y="808482"/>
                </a:lnTo>
                <a:lnTo>
                  <a:pt x="21335" y="804672"/>
                </a:lnTo>
                <a:lnTo>
                  <a:pt x="16764" y="753617"/>
                </a:lnTo>
                <a:lnTo>
                  <a:pt x="16764" y="740663"/>
                </a:lnTo>
                <a:lnTo>
                  <a:pt x="12953" y="236982"/>
                </a:lnTo>
                <a:lnTo>
                  <a:pt x="12953" y="690372"/>
                </a:lnTo>
                <a:lnTo>
                  <a:pt x="8381" y="791718"/>
                </a:lnTo>
                <a:lnTo>
                  <a:pt x="8381" y="677417"/>
                </a:lnTo>
                <a:lnTo>
                  <a:pt x="4572" y="800100"/>
                </a:lnTo>
                <a:lnTo>
                  <a:pt x="4572" y="804672"/>
                </a:lnTo>
                <a:lnTo>
                  <a:pt x="0" y="813054"/>
                </a:lnTo>
                <a:lnTo>
                  <a:pt x="0" y="80848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5720714" y="3449675"/>
            <a:ext cx="173972" cy="1730468"/>
          </a:xfrm>
          <a:custGeom>
            <a:avLst/>
            <a:gdLst/>
            <a:ahLst/>
            <a:cxnLst/>
            <a:rect l="l" t="t" r="r" b="b"/>
            <a:pathLst>
              <a:path w="262890" h="2614929">
                <a:moveTo>
                  <a:pt x="262890" y="2605278"/>
                </a:moveTo>
                <a:lnTo>
                  <a:pt x="262890" y="2614422"/>
                </a:lnTo>
                <a:lnTo>
                  <a:pt x="258318" y="2614422"/>
                </a:lnTo>
                <a:lnTo>
                  <a:pt x="254508" y="2605278"/>
                </a:lnTo>
                <a:lnTo>
                  <a:pt x="254508" y="2609850"/>
                </a:lnTo>
                <a:lnTo>
                  <a:pt x="254508" y="2601468"/>
                </a:lnTo>
                <a:lnTo>
                  <a:pt x="249936" y="2609850"/>
                </a:lnTo>
                <a:lnTo>
                  <a:pt x="246125" y="2605278"/>
                </a:lnTo>
                <a:lnTo>
                  <a:pt x="246125" y="2614422"/>
                </a:lnTo>
                <a:lnTo>
                  <a:pt x="241554" y="2614422"/>
                </a:lnTo>
                <a:lnTo>
                  <a:pt x="241554" y="2605278"/>
                </a:lnTo>
                <a:lnTo>
                  <a:pt x="237744" y="2609850"/>
                </a:lnTo>
                <a:lnTo>
                  <a:pt x="233172" y="2605278"/>
                </a:lnTo>
                <a:lnTo>
                  <a:pt x="233172" y="2571750"/>
                </a:lnTo>
                <a:lnTo>
                  <a:pt x="229362" y="2605278"/>
                </a:lnTo>
                <a:lnTo>
                  <a:pt x="229362" y="2609850"/>
                </a:lnTo>
                <a:lnTo>
                  <a:pt x="224790" y="2609850"/>
                </a:lnTo>
                <a:lnTo>
                  <a:pt x="220218" y="2614422"/>
                </a:lnTo>
                <a:lnTo>
                  <a:pt x="220218" y="2609850"/>
                </a:lnTo>
                <a:lnTo>
                  <a:pt x="216408" y="2609850"/>
                </a:lnTo>
                <a:lnTo>
                  <a:pt x="216408" y="2614422"/>
                </a:lnTo>
                <a:lnTo>
                  <a:pt x="211836" y="2609850"/>
                </a:lnTo>
                <a:lnTo>
                  <a:pt x="211836" y="2601468"/>
                </a:lnTo>
                <a:lnTo>
                  <a:pt x="211836" y="2609850"/>
                </a:lnTo>
                <a:lnTo>
                  <a:pt x="208025" y="2614422"/>
                </a:lnTo>
                <a:lnTo>
                  <a:pt x="203454" y="2605278"/>
                </a:lnTo>
                <a:lnTo>
                  <a:pt x="199644" y="2609850"/>
                </a:lnTo>
                <a:lnTo>
                  <a:pt x="199644" y="2596896"/>
                </a:lnTo>
                <a:lnTo>
                  <a:pt x="195072" y="2605278"/>
                </a:lnTo>
                <a:lnTo>
                  <a:pt x="190500" y="2609850"/>
                </a:lnTo>
                <a:lnTo>
                  <a:pt x="190500" y="2614422"/>
                </a:lnTo>
                <a:lnTo>
                  <a:pt x="186690" y="2588514"/>
                </a:lnTo>
                <a:lnTo>
                  <a:pt x="186690" y="2605278"/>
                </a:lnTo>
                <a:lnTo>
                  <a:pt x="182118" y="2614422"/>
                </a:lnTo>
                <a:lnTo>
                  <a:pt x="178308" y="2614422"/>
                </a:lnTo>
                <a:lnTo>
                  <a:pt x="178308" y="2609850"/>
                </a:lnTo>
                <a:lnTo>
                  <a:pt x="173736" y="2614422"/>
                </a:lnTo>
                <a:lnTo>
                  <a:pt x="169925" y="2609850"/>
                </a:lnTo>
                <a:lnTo>
                  <a:pt x="165354" y="2614422"/>
                </a:lnTo>
                <a:lnTo>
                  <a:pt x="161544" y="2609850"/>
                </a:lnTo>
                <a:lnTo>
                  <a:pt x="156972" y="2601468"/>
                </a:lnTo>
                <a:lnTo>
                  <a:pt x="152400" y="2609850"/>
                </a:lnTo>
                <a:lnTo>
                  <a:pt x="148590" y="2605278"/>
                </a:lnTo>
                <a:lnTo>
                  <a:pt x="144018" y="2614422"/>
                </a:lnTo>
                <a:lnTo>
                  <a:pt x="144018" y="2609850"/>
                </a:lnTo>
                <a:lnTo>
                  <a:pt x="140208" y="2601468"/>
                </a:lnTo>
                <a:lnTo>
                  <a:pt x="135636" y="2609850"/>
                </a:lnTo>
                <a:lnTo>
                  <a:pt x="135636" y="2593086"/>
                </a:lnTo>
                <a:lnTo>
                  <a:pt x="131825" y="2605278"/>
                </a:lnTo>
                <a:lnTo>
                  <a:pt x="131825" y="2601468"/>
                </a:lnTo>
                <a:lnTo>
                  <a:pt x="127254" y="2605278"/>
                </a:lnTo>
                <a:lnTo>
                  <a:pt x="123444" y="2571750"/>
                </a:lnTo>
                <a:lnTo>
                  <a:pt x="123444" y="2563368"/>
                </a:lnTo>
                <a:lnTo>
                  <a:pt x="123444" y="2596896"/>
                </a:lnTo>
                <a:lnTo>
                  <a:pt x="118872" y="2563368"/>
                </a:lnTo>
                <a:lnTo>
                  <a:pt x="114300" y="2601468"/>
                </a:lnTo>
                <a:lnTo>
                  <a:pt x="114300" y="2609850"/>
                </a:lnTo>
                <a:lnTo>
                  <a:pt x="110490" y="2614422"/>
                </a:lnTo>
                <a:lnTo>
                  <a:pt x="110490" y="2609850"/>
                </a:lnTo>
                <a:lnTo>
                  <a:pt x="105918" y="2614422"/>
                </a:lnTo>
                <a:lnTo>
                  <a:pt x="102108" y="2609850"/>
                </a:lnTo>
                <a:lnTo>
                  <a:pt x="102108" y="2596896"/>
                </a:lnTo>
                <a:lnTo>
                  <a:pt x="102108" y="2609850"/>
                </a:lnTo>
                <a:lnTo>
                  <a:pt x="97536" y="2609850"/>
                </a:lnTo>
                <a:lnTo>
                  <a:pt x="97536" y="2614422"/>
                </a:lnTo>
                <a:lnTo>
                  <a:pt x="93725" y="2614422"/>
                </a:lnTo>
                <a:lnTo>
                  <a:pt x="93725" y="2609850"/>
                </a:lnTo>
                <a:lnTo>
                  <a:pt x="89154" y="2609850"/>
                </a:lnTo>
                <a:lnTo>
                  <a:pt x="89154" y="2614422"/>
                </a:lnTo>
                <a:lnTo>
                  <a:pt x="89154" y="2609850"/>
                </a:lnTo>
                <a:lnTo>
                  <a:pt x="84582" y="2614422"/>
                </a:lnTo>
                <a:lnTo>
                  <a:pt x="80772" y="2614422"/>
                </a:lnTo>
                <a:lnTo>
                  <a:pt x="80772" y="2609850"/>
                </a:lnTo>
                <a:lnTo>
                  <a:pt x="80772" y="2614422"/>
                </a:lnTo>
                <a:lnTo>
                  <a:pt x="76200" y="2609850"/>
                </a:lnTo>
                <a:lnTo>
                  <a:pt x="72390" y="2614422"/>
                </a:lnTo>
                <a:lnTo>
                  <a:pt x="72390" y="2609850"/>
                </a:lnTo>
                <a:lnTo>
                  <a:pt x="67818" y="2596896"/>
                </a:lnTo>
                <a:lnTo>
                  <a:pt x="64008" y="2609850"/>
                </a:lnTo>
                <a:lnTo>
                  <a:pt x="64008" y="2588514"/>
                </a:lnTo>
                <a:lnTo>
                  <a:pt x="59436" y="2605278"/>
                </a:lnTo>
                <a:lnTo>
                  <a:pt x="55625" y="2588514"/>
                </a:lnTo>
                <a:lnTo>
                  <a:pt x="55625" y="2601468"/>
                </a:lnTo>
                <a:lnTo>
                  <a:pt x="51054" y="2609850"/>
                </a:lnTo>
                <a:lnTo>
                  <a:pt x="46482" y="2605278"/>
                </a:lnTo>
                <a:lnTo>
                  <a:pt x="42672" y="2596896"/>
                </a:lnTo>
                <a:lnTo>
                  <a:pt x="42672" y="2605278"/>
                </a:lnTo>
                <a:lnTo>
                  <a:pt x="42672" y="2580132"/>
                </a:lnTo>
                <a:lnTo>
                  <a:pt x="38100" y="2601468"/>
                </a:lnTo>
                <a:lnTo>
                  <a:pt x="34290" y="2376678"/>
                </a:lnTo>
                <a:lnTo>
                  <a:pt x="34290" y="2364486"/>
                </a:lnTo>
                <a:lnTo>
                  <a:pt x="29718" y="2576322"/>
                </a:lnTo>
                <a:lnTo>
                  <a:pt x="29718" y="2542032"/>
                </a:lnTo>
                <a:lnTo>
                  <a:pt x="25908" y="512825"/>
                </a:lnTo>
                <a:lnTo>
                  <a:pt x="25908" y="0"/>
                </a:lnTo>
                <a:lnTo>
                  <a:pt x="21336" y="2537460"/>
                </a:lnTo>
                <a:lnTo>
                  <a:pt x="17525" y="2596896"/>
                </a:lnTo>
                <a:lnTo>
                  <a:pt x="17525" y="2588514"/>
                </a:lnTo>
                <a:lnTo>
                  <a:pt x="17525" y="2609850"/>
                </a:lnTo>
                <a:lnTo>
                  <a:pt x="12954" y="2605278"/>
                </a:lnTo>
                <a:lnTo>
                  <a:pt x="12954" y="2614422"/>
                </a:lnTo>
                <a:lnTo>
                  <a:pt x="8382" y="2609850"/>
                </a:lnTo>
                <a:lnTo>
                  <a:pt x="8382" y="2614422"/>
                </a:lnTo>
                <a:lnTo>
                  <a:pt x="4572" y="2605278"/>
                </a:lnTo>
                <a:lnTo>
                  <a:pt x="0" y="261442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5552794" y="4714371"/>
            <a:ext cx="168089" cy="465605"/>
          </a:xfrm>
          <a:custGeom>
            <a:avLst/>
            <a:gdLst/>
            <a:ahLst/>
            <a:cxnLst/>
            <a:rect l="l" t="t" r="r" b="b"/>
            <a:pathLst>
              <a:path w="254000" h="703579">
                <a:moveTo>
                  <a:pt x="253745" y="703326"/>
                </a:moveTo>
                <a:lnTo>
                  <a:pt x="253745" y="698754"/>
                </a:lnTo>
                <a:lnTo>
                  <a:pt x="253745" y="703326"/>
                </a:lnTo>
                <a:lnTo>
                  <a:pt x="249935" y="703326"/>
                </a:lnTo>
                <a:lnTo>
                  <a:pt x="249935" y="694182"/>
                </a:lnTo>
                <a:lnTo>
                  <a:pt x="245363" y="698754"/>
                </a:lnTo>
                <a:lnTo>
                  <a:pt x="245363" y="694182"/>
                </a:lnTo>
                <a:lnTo>
                  <a:pt x="241553" y="698754"/>
                </a:lnTo>
                <a:lnTo>
                  <a:pt x="241553" y="694182"/>
                </a:lnTo>
                <a:lnTo>
                  <a:pt x="236981" y="698754"/>
                </a:lnTo>
                <a:lnTo>
                  <a:pt x="236981" y="685800"/>
                </a:lnTo>
                <a:lnTo>
                  <a:pt x="233171" y="652272"/>
                </a:lnTo>
                <a:lnTo>
                  <a:pt x="233171" y="694182"/>
                </a:lnTo>
                <a:lnTo>
                  <a:pt x="228600" y="698754"/>
                </a:lnTo>
                <a:lnTo>
                  <a:pt x="224027" y="698754"/>
                </a:lnTo>
                <a:lnTo>
                  <a:pt x="224027" y="694182"/>
                </a:lnTo>
                <a:lnTo>
                  <a:pt x="220217" y="694182"/>
                </a:lnTo>
                <a:lnTo>
                  <a:pt x="220217" y="703326"/>
                </a:lnTo>
                <a:lnTo>
                  <a:pt x="220217" y="698754"/>
                </a:lnTo>
                <a:lnTo>
                  <a:pt x="215645" y="681990"/>
                </a:lnTo>
                <a:lnTo>
                  <a:pt x="215645" y="690372"/>
                </a:lnTo>
                <a:lnTo>
                  <a:pt x="211835" y="681990"/>
                </a:lnTo>
                <a:lnTo>
                  <a:pt x="207263" y="685800"/>
                </a:lnTo>
                <a:lnTo>
                  <a:pt x="207263" y="673608"/>
                </a:lnTo>
                <a:lnTo>
                  <a:pt x="207263" y="685800"/>
                </a:lnTo>
                <a:lnTo>
                  <a:pt x="203453" y="673608"/>
                </a:lnTo>
                <a:lnTo>
                  <a:pt x="203453" y="685800"/>
                </a:lnTo>
                <a:lnTo>
                  <a:pt x="198881" y="703326"/>
                </a:lnTo>
                <a:lnTo>
                  <a:pt x="198881" y="698754"/>
                </a:lnTo>
                <a:lnTo>
                  <a:pt x="194309" y="694182"/>
                </a:lnTo>
                <a:lnTo>
                  <a:pt x="194309" y="698754"/>
                </a:lnTo>
                <a:lnTo>
                  <a:pt x="190500" y="694182"/>
                </a:lnTo>
                <a:lnTo>
                  <a:pt x="185927" y="698754"/>
                </a:lnTo>
                <a:lnTo>
                  <a:pt x="185927" y="694182"/>
                </a:lnTo>
                <a:lnTo>
                  <a:pt x="182117" y="694182"/>
                </a:lnTo>
                <a:lnTo>
                  <a:pt x="177545" y="685800"/>
                </a:lnTo>
                <a:lnTo>
                  <a:pt x="177545" y="681990"/>
                </a:lnTo>
                <a:lnTo>
                  <a:pt x="173735" y="685800"/>
                </a:lnTo>
                <a:lnTo>
                  <a:pt x="169163" y="647700"/>
                </a:lnTo>
                <a:lnTo>
                  <a:pt x="169163" y="652272"/>
                </a:lnTo>
                <a:lnTo>
                  <a:pt x="165353" y="694182"/>
                </a:lnTo>
                <a:lnTo>
                  <a:pt x="160781" y="698754"/>
                </a:lnTo>
                <a:lnTo>
                  <a:pt x="160781" y="694182"/>
                </a:lnTo>
                <a:lnTo>
                  <a:pt x="156209" y="690372"/>
                </a:lnTo>
                <a:lnTo>
                  <a:pt x="152400" y="694182"/>
                </a:lnTo>
                <a:lnTo>
                  <a:pt x="152400" y="690372"/>
                </a:lnTo>
                <a:lnTo>
                  <a:pt x="147827" y="694182"/>
                </a:lnTo>
                <a:lnTo>
                  <a:pt x="147827" y="681990"/>
                </a:lnTo>
                <a:lnTo>
                  <a:pt x="144017" y="694182"/>
                </a:lnTo>
                <a:lnTo>
                  <a:pt x="139445" y="685800"/>
                </a:lnTo>
                <a:lnTo>
                  <a:pt x="139445" y="669036"/>
                </a:lnTo>
                <a:lnTo>
                  <a:pt x="135635" y="681990"/>
                </a:lnTo>
                <a:lnTo>
                  <a:pt x="135635" y="690372"/>
                </a:lnTo>
                <a:lnTo>
                  <a:pt x="131063" y="685800"/>
                </a:lnTo>
                <a:lnTo>
                  <a:pt x="127253" y="673608"/>
                </a:lnTo>
                <a:lnTo>
                  <a:pt x="122681" y="338327"/>
                </a:lnTo>
                <a:lnTo>
                  <a:pt x="122681" y="156210"/>
                </a:lnTo>
                <a:lnTo>
                  <a:pt x="122681" y="669036"/>
                </a:lnTo>
                <a:lnTo>
                  <a:pt x="118109" y="669036"/>
                </a:lnTo>
                <a:lnTo>
                  <a:pt x="118109" y="685800"/>
                </a:lnTo>
                <a:lnTo>
                  <a:pt x="114300" y="673608"/>
                </a:lnTo>
                <a:lnTo>
                  <a:pt x="114300" y="690372"/>
                </a:lnTo>
                <a:lnTo>
                  <a:pt x="109727" y="685800"/>
                </a:lnTo>
                <a:lnTo>
                  <a:pt x="109727" y="673608"/>
                </a:lnTo>
                <a:lnTo>
                  <a:pt x="105917" y="694182"/>
                </a:lnTo>
                <a:lnTo>
                  <a:pt x="105917" y="677418"/>
                </a:lnTo>
                <a:lnTo>
                  <a:pt x="105917" y="690372"/>
                </a:lnTo>
                <a:lnTo>
                  <a:pt x="101345" y="567689"/>
                </a:lnTo>
                <a:lnTo>
                  <a:pt x="97535" y="0"/>
                </a:lnTo>
                <a:lnTo>
                  <a:pt x="97535" y="652272"/>
                </a:lnTo>
                <a:lnTo>
                  <a:pt x="92963" y="656082"/>
                </a:lnTo>
                <a:lnTo>
                  <a:pt x="92963" y="690372"/>
                </a:lnTo>
                <a:lnTo>
                  <a:pt x="92963" y="681990"/>
                </a:lnTo>
                <a:lnTo>
                  <a:pt x="88391" y="698754"/>
                </a:lnTo>
                <a:lnTo>
                  <a:pt x="88391" y="690372"/>
                </a:lnTo>
                <a:lnTo>
                  <a:pt x="84581" y="703326"/>
                </a:lnTo>
                <a:lnTo>
                  <a:pt x="84581" y="698754"/>
                </a:lnTo>
                <a:lnTo>
                  <a:pt x="80009" y="665226"/>
                </a:lnTo>
                <a:lnTo>
                  <a:pt x="80009" y="669036"/>
                </a:lnTo>
                <a:lnTo>
                  <a:pt x="76200" y="694182"/>
                </a:lnTo>
                <a:lnTo>
                  <a:pt x="71627" y="665226"/>
                </a:lnTo>
                <a:lnTo>
                  <a:pt x="71627" y="694182"/>
                </a:lnTo>
                <a:lnTo>
                  <a:pt x="67817" y="698754"/>
                </a:lnTo>
                <a:lnTo>
                  <a:pt x="63245" y="681990"/>
                </a:lnTo>
                <a:lnTo>
                  <a:pt x="59435" y="694182"/>
                </a:lnTo>
                <a:lnTo>
                  <a:pt x="59435" y="681990"/>
                </a:lnTo>
                <a:lnTo>
                  <a:pt x="54863" y="694182"/>
                </a:lnTo>
                <a:lnTo>
                  <a:pt x="54863" y="681990"/>
                </a:lnTo>
                <a:lnTo>
                  <a:pt x="50291" y="698754"/>
                </a:lnTo>
                <a:lnTo>
                  <a:pt x="46481" y="698754"/>
                </a:lnTo>
                <a:lnTo>
                  <a:pt x="41909" y="703326"/>
                </a:lnTo>
                <a:lnTo>
                  <a:pt x="38100" y="694182"/>
                </a:lnTo>
                <a:lnTo>
                  <a:pt x="38100" y="690372"/>
                </a:lnTo>
                <a:lnTo>
                  <a:pt x="33527" y="698754"/>
                </a:lnTo>
                <a:lnTo>
                  <a:pt x="29717" y="703326"/>
                </a:lnTo>
                <a:lnTo>
                  <a:pt x="29717" y="694182"/>
                </a:lnTo>
                <a:lnTo>
                  <a:pt x="29717" y="703326"/>
                </a:lnTo>
                <a:lnTo>
                  <a:pt x="25145" y="703326"/>
                </a:lnTo>
                <a:lnTo>
                  <a:pt x="21335" y="694182"/>
                </a:lnTo>
                <a:lnTo>
                  <a:pt x="21335" y="698754"/>
                </a:lnTo>
                <a:lnTo>
                  <a:pt x="21335" y="685800"/>
                </a:lnTo>
                <a:lnTo>
                  <a:pt x="16763" y="694182"/>
                </a:lnTo>
                <a:lnTo>
                  <a:pt x="12191" y="698754"/>
                </a:lnTo>
                <a:lnTo>
                  <a:pt x="12191" y="690372"/>
                </a:lnTo>
                <a:lnTo>
                  <a:pt x="8381" y="681990"/>
                </a:lnTo>
                <a:lnTo>
                  <a:pt x="8381" y="690372"/>
                </a:lnTo>
                <a:lnTo>
                  <a:pt x="3809" y="685800"/>
                </a:lnTo>
                <a:lnTo>
                  <a:pt x="3809" y="698754"/>
                </a:lnTo>
                <a:lnTo>
                  <a:pt x="0" y="694182"/>
                </a:lnTo>
                <a:lnTo>
                  <a:pt x="0" y="677418"/>
                </a:lnTo>
                <a:lnTo>
                  <a:pt x="0" y="6858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5378824" y="4248934"/>
            <a:ext cx="173972" cy="927847"/>
          </a:xfrm>
          <a:custGeom>
            <a:avLst/>
            <a:gdLst/>
            <a:ahLst/>
            <a:cxnLst/>
            <a:rect l="l" t="t" r="r" b="b"/>
            <a:pathLst>
              <a:path w="262890" h="1402079">
                <a:moveTo>
                  <a:pt x="262889" y="1389126"/>
                </a:moveTo>
                <a:lnTo>
                  <a:pt x="258317" y="1402080"/>
                </a:lnTo>
                <a:lnTo>
                  <a:pt x="254507" y="1385316"/>
                </a:lnTo>
                <a:lnTo>
                  <a:pt x="254507" y="1393698"/>
                </a:lnTo>
                <a:lnTo>
                  <a:pt x="249936" y="1397508"/>
                </a:lnTo>
                <a:lnTo>
                  <a:pt x="245363" y="1385316"/>
                </a:lnTo>
                <a:lnTo>
                  <a:pt x="245363" y="1397508"/>
                </a:lnTo>
                <a:lnTo>
                  <a:pt x="241553" y="1385316"/>
                </a:lnTo>
                <a:lnTo>
                  <a:pt x="236982" y="1393698"/>
                </a:lnTo>
                <a:lnTo>
                  <a:pt x="233172" y="1380744"/>
                </a:lnTo>
                <a:lnTo>
                  <a:pt x="233172" y="1385316"/>
                </a:lnTo>
                <a:lnTo>
                  <a:pt x="228600" y="1397508"/>
                </a:lnTo>
                <a:lnTo>
                  <a:pt x="224789" y="1380744"/>
                </a:lnTo>
                <a:lnTo>
                  <a:pt x="224789" y="1393698"/>
                </a:lnTo>
                <a:lnTo>
                  <a:pt x="220217" y="1389126"/>
                </a:lnTo>
                <a:lnTo>
                  <a:pt x="220217" y="1397508"/>
                </a:lnTo>
                <a:lnTo>
                  <a:pt x="216408" y="1376934"/>
                </a:lnTo>
                <a:lnTo>
                  <a:pt x="216408" y="1380744"/>
                </a:lnTo>
                <a:lnTo>
                  <a:pt x="211836" y="1393698"/>
                </a:lnTo>
                <a:lnTo>
                  <a:pt x="207263" y="1389126"/>
                </a:lnTo>
                <a:lnTo>
                  <a:pt x="207263" y="1380744"/>
                </a:lnTo>
                <a:lnTo>
                  <a:pt x="207263" y="1389126"/>
                </a:lnTo>
                <a:lnTo>
                  <a:pt x="203453" y="1385316"/>
                </a:lnTo>
                <a:lnTo>
                  <a:pt x="198882" y="1342643"/>
                </a:lnTo>
                <a:lnTo>
                  <a:pt x="198882" y="1380744"/>
                </a:lnTo>
                <a:lnTo>
                  <a:pt x="195072" y="1393698"/>
                </a:lnTo>
                <a:lnTo>
                  <a:pt x="195072" y="1380744"/>
                </a:lnTo>
                <a:lnTo>
                  <a:pt x="190500" y="1393698"/>
                </a:lnTo>
                <a:lnTo>
                  <a:pt x="190500" y="1376934"/>
                </a:lnTo>
                <a:lnTo>
                  <a:pt x="190500" y="1389126"/>
                </a:lnTo>
                <a:lnTo>
                  <a:pt x="186689" y="1372362"/>
                </a:lnTo>
                <a:lnTo>
                  <a:pt x="182117" y="1389126"/>
                </a:lnTo>
                <a:lnTo>
                  <a:pt x="182117" y="1393698"/>
                </a:lnTo>
                <a:lnTo>
                  <a:pt x="178308" y="1376934"/>
                </a:lnTo>
                <a:lnTo>
                  <a:pt x="178308" y="1385316"/>
                </a:lnTo>
                <a:lnTo>
                  <a:pt x="178308" y="1368552"/>
                </a:lnTo>
                <a:lnTo>
                  <a:pt x="173736" y="1372362"/>
                </a:lnTo>
                <a:lnTo>
                  <a:pt x="173736" y="1397508"/>
                </a:lnTo>
                <a:lnTo>
                  <a:pt x="169163" y="1397508"/>
                </a:lnTo>
                <a:lnTo>
                  <a:pt x="169163" y="1342643"/>
                </a:lnTo>
                <a:lnTo>
                  <a:pt x="165353" y="1368552"/>
                </a:lnTo>
                <a:lnTo>
                  <a:pt x="165353" y="0"/>
                </a:lnTo>
                <a:lnTo>
                  <a:pt x="156972" y="1389126"/>
                </a:lnTo>
                <a:lnTo>
                  <a:pt x="156972" y="1368552"/>
                </a:lnTo>
                <a:lnTo>
                  <a:pt x="156972" y="1397508"/>
                </a:lnTo>
                <a:lnTo>
                  <a:pt x="152400" y="1376934"/>
                </a:lnTo>
                <a:lnTo>
                  <a:pt x="152400" y="1397508"/>
                </a:lnTo>
                <a:lnTo>
                  <a:pt x="148589" y="1393698"/>
                </a:lnTo>
                <a:lnTo>
                  <a:pt x="148589" y="1372362"/>
                </a:lnTo>
                <a:lnTo>
                  <a:pt x="144017" y="1368552"/>
                </a:lnTo>
                <a:lnTo>
                  <a:pt x="144017" y="1389126"/>
                </a:lnTo>
                <a:lnTo>
                  <a:pt x="139446" y="1368552"/>
                </a:lnTo>
                <a:lnTo>
                  <a:pt x="139446" y="1385316"/>
                </a:lnTo>
                <a:lnTo>
                  <a:pt x="135636" y="1355598"/>
                </a:lnTo>
                <a:lnTo>
                  <a:pt x="131063" y="1368552"/>
                </a:lnTo>
                <a:lnTo>
                  <a:pt x="131063" y="1380744"/>
                </a:lnTo>
                <a:lnTo>
                  <a:pt x="131063" y="1372362"/>
                </a:lnTo>
                <a:lnTo>
                  <a:pt x="127253" y="1363979"/>
                </a:lnTo>
                <a:lnTo>
                  <a:pt x="127253" y="1376934"/>
                </a:lnTo>
                <a:lnTo>
                  <a:pt x="122682" y="1363979"/>
                </a:lnTo>
                <a:lnTo>
                  <a:pt x="118872" y="1347215"/>
                </a:lnTo>
                <a:lnTo>
                  <a:pt x="118872" y="1355598"/>
                </a:lnTo>
                <a:lnTo>
                  <a:pt x="114300" y="1334262"/>
                </a:lnTo>
                <a:lnTo>
                  <a:pt x="114300" y="1338834"/>
                </a:lnTo>
                <a:lnTo>
                  <a:pt x="110489" y="1368552"/>
                </a:lnTo>
                <a:lnTo>
                  <a:pt x="105917" y="1325879"/>
                </a:lnTo>
                <a:lnTo>
                  <a:pt x="105917" y="1347215"/>
                </a:lnTo>
                <a:lnTo>
                  <a:pt x="101346" y="1296162"/>
                </a:lnTo>
                <a:lnTo>
                  <a:pt x="101346" y="1312926"/>
                </a:lnTo>
                <a:lnTo>
                  <a:pt x="97536" y="1334262"/>
                </a:lnTo>
                <a:lnTo>
                  <a:pt x="97536" y="1329689"/>
                </a:lnTo>
                <a:lnTo>
                  <a:pt x="92963" y="1368552"/>
                </a:lnTo>
                <a:lnTo>
                  <a:pt x="92963" y="1372362"/>
                </a:lnTo>
                <a:lnTo>
                  <a:pt x="89153" y="1363979"/>
                </a:lnTo>
                <a:lnTo>
                  <a:pt x="89153" y="1372362"/>
                </a:lnTo>
                <a:lnTo>
                  <a:pt x="84582" y="1355598"/>
                </a:lnTo>
                <a:lnTo>
                  <a:pt x="84582" y="1321308"/>
                </a:lnTo>
                <a:lnTo>
                  <a:pt x="80772" y="1363979"/>
                </a:lnTo>
                <a:lnTo>
                  <a:pt x="76200" y="1338834"/>
                </a:lnTo>
                <a:lnTo>
                  <a:pt x="76200" y="1312926"/>
                </a:lnTo>
                <a:lnTo>
                  <a:pt x="72389" y="1317498"/>
                </a:lnTo>
                <a:lnTo>
                  <a:pt x="72389" y="1347215"/>
                </a:lnTo>
                <a:lnTo>
                  <a:pt x="67817" y="1334262"/>
                </a:lnTo>
                <a:lnTo>
                  <a:pt x="63246" y="1372362"/>
                </a:lnTo>
                <a:lnTo>
                  <a:pt x="63246" y="1376934"/>
                </a:lnTo>
                <a:lnTo>
                  <a:pt x="63246" y="1368552"/>
                </a:lnTo>
                <a:lnTo>
                  <a:pt x="59436" y="1372362"/>
                </a:lnTo>
                <a:lnTo>
                  <a:pt x="59436" y="1376934"/>
                </a:lnTo>
                <a:lnTo>
                  <a:pt x="54863" y="1376934"/>
                </a:lnTo>
                <a:lnTo>
                  <a:pt x="51053" y="1368552"/>
                </a:lnTo>
                <a:lnTo>
                  <a:pt x="46482" y="1376934"/>
                </a:lnTo>
                <a:lnTo>
                  <a:pt x="46482" y="1368552"/>
                </a:lnTo>
                <a:lnTo>
                  <a:pt x="42672" y="1376934"/>
                </a:lnTo>
                <a:lnTo>
                  <a:pt x="42672" y="1363979"/>
                </a:lnTo>
                <a:lnTo>
                  <a:pt x="38100" y="1368552"/>
                </a:lnTo>
                <a:lnTo>
                  <a:pt x="38100" y="1380744"/>
                </a:lnTo>
                <a:lnTo>
                  <a:pt x="34289" y="1376934"/>
                </a:lnTo>
                <a:lnTo>
                  <a:pt x="34289" y="1363979"/>
                </a:lnTo>
                <a:lnTo>
                  <a:pt x="29717" y="1376934"/>
                </a:lnTo>
                <a:lnTo>
                  <a:pt x="29717" y="1363979"/>
                </a:lnTo>
                <a:lnTo>
                  <a:pt x="25146" y="1363979"/>
                </a:lnTo>
                <a:lnTo>
                  <a:pt x="25146" y="1372362"/>
                </a:lnTo>
                <a:lnTo>
                  <a:pt x="25146" y="1368552"/>
                </a:lnTo>
                <a:lnTo>
                  <a:pt x="21336" y="1363979"/>
                </a:lnTo>
                <a:lnTo>
                  <a:pt x="21336" y="1368552"/>
                </a:lnTo>
                <a:lnTo>
                  <a:pt x="16763" y="1363979"/>
                </a:lnTo>
                <a:lnTo>
                  <a:pt x="16763" y="1368552"/>
                </a:lnTo>
                <a:lnTo>
                  <a:pt x="12953" y="1342643"/>
                </a:lnTo>
                <a:lnTo>
                  <a:pt x="12953" y="1334262"/>
                </a:lnTo>
                <a:lnTo>
                  <a:pt x="8382" y="1283208"/>
                </a:lnTo>
                <a:lnTo>
                  <a:pt x="8382" y="1296162"/>
                </a:lnTo>
                <a:lnTo>
                  <a:pt x="4572" y="1355598"/>
                </a:lnTo>
                <a:lnTo>
                  <a:pt x="0" y="1334262"/>
                </a:lnTo>
                <a:lnTo>
                  <a:pt x="0" y="136397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5204851" y="4324574"/>
            <a:ext cx="173972" cy="852207"/>
          </a:xfrm>
          <a:custGeom>
            <a:avLst/>
            <a:gdLst/>
            <a:ahLst/>
            <a:cxnLst/>
            <a:rect l="l" t="t" r="r" b="b"/>
            <a:pathLst>
              <a:path w="262889" h="1287779">
                <a:moveTo>
                  <a:pt x="262889" y="1249679"/>
                </a:moveTo>
                <a:lnTo>
                  <a:pt x="262889" y="1245108"/>
                </a:lnTo>
                <a:lnTo>
                  <a:pt x="258317" y="1203198"/>
                </a:lnTo>
                <a:lnTo>
                  <a:pt x="258317" y="1198626"/>
                </a:lnTo>
                <a:lnTo>
                  <a:pt x="254507" y="1249679"/>
                </a:lnTo>
                <a:lnTo>
                  <a:pt x="249936" y="1245108"/>
                </a:lnTo>
                <a:lnTo>
                  <a:pt x="249936" y="1262634"/>
                </a:lnTo>
                <a:lnTo>
                  <a:pt x="246125" y="1266444"/>
                </a:lnTo>
                <a:lnTo>
                  <a:pt x="246125" y="1262634"/>
                </a:lnTo>
                <a:lnTo>
                  <a:pt x="241553" y="1262634"/>
                </a:lnTo>
                <a:lnTo>
                  <a:pt x="241553" y="1266444"/>
                </a:lnTo>
                <a:lnTo>
                  <a:pt x="237743" y="1198626"/>
                </a:lnTo>
                <a:lnTo>
                  <a:pt x="237743" y="1194815"/>
                </a:lnTo>
                <a:lnTo>
                  <a:pt x="233172" y="1249679"/>
                </a:lnTo>
                <a:lnTo>
                  <a:pt x="233172" y="1245108"/>
                </a:lnTo>
                <a:lnTo>
                  <a:pt x="229362" y="1258062"/>
                </a:lnTo>
                <a:lnTo>
                  <a:pt x="229362" y="1254252"/>
                </a:lnTo>
                <a:lnTo>
                  <a:pt x="224789" y="1236726"/>
                </a:lnTo>
                <a:lnTo>
                  <a:pt x="220217" y="1258062"/>
                </a:lnTo>
                <a:lnTo>
                  <a:pt x="216407" y="1232915"/>
                </a:lnTo>
                <a:lnTo>
                  <a:pt x="216407" y="1215389"/>
                </a:lnTo>
                <a:lnTo>
                  <a:pt x="216407" y="1245108"/>
                </a:lnTo>
                <a:lnTo>
                  <a:pt x="211836" y="1236726"/>
                </a:lnTo>
                <a:lnTo>
                  <a:pt x="208025" y="1258062"/>
                </a:lnTo>
                <a:lnTo>
                  <a:pt x="208025" y="1262634"/>
                </a:lnTo>
                <a:lnTo>
                  <a:pt x="208025" y="1245108"/>
                </a:lnTo>
                <a:lnTo>
                  <a:pt x="203453" y="1254252"/>
                </a:lnTo>
                <a:lnTo>
                  <a:pt x="199643" y="1266444"/>
                </a:lnTo>
                <a:lnTo>
                  <a:pt x="199643" y="1258062"/>
                </a:lnTo>
                <a:lnTo>
                  <a:pt x="195072" y="1262634"/>
                </a:lnTo>
                <a:lnTo>
                  <a:pt x="195072" y="1258062"/>
                </a:lnTo>
                <a:lnTo>
                  <a:pt x="191262" y="1262634"/>
                </a:lnTo>
                <a:lnTo>
                  <a:pt x="191262" y="1271016"/>
                </a:lnTo>
                <a:lnTo>
                  <a:pt x="186689" y="1266444"/>
                </a:lnTo>
                <a:lnTo>
                  <a:pt x="186689" y="1249679"/>
                </a:lnTo>
                <a:lnTo>
                  <a:pt x="182117" y="1254252"/>
                </a:lnTo>
                <a:lnTo>
                  <a:pt x="182117" y="1262634"/>
                </a:lnTo>
                <a:lnTo>
                  <a:pt x="178307" y="1186434"/>
                </a:lnTo>
                <a:lnTo>
                  <a:pt x="173736" y="1165098"/>
                </a:lnTo>
                <a:lnTo>
                  <a:pt x="173736" y="1266444"/>
                </a:lnTo>
                <a:lnTo>
                  <a:pt x="169925" y="1236726"/>
                </a:lnTo>
                <a:lnTo>
                  <a:pt x="165353" y="1274826"/>
                </a:lnTo>
                <a:lnTo>
                  <a:pt x="161543" y="1279398"/>
                </a:lnTo>
                <a:lnTo>
                  <a:pt x="161543" y="1274826"/>
                </a:lnTo>
                <a:lnTo>
                  <a:pt x="156972" y="1258062"/>
                </a:lnTo>
                <a:lnTo>
                  <a:pt x="152400" y="1249679"/>
                </a:lnTo>
                <a:lnTo>
                  <a:pt x="152400" y="1271016"/>
                </a:lnTo>
                <a:lnTo>
                  <a:pt x="148589" y="1258062"/>
                </a:lnTo>
                <a:lnTo>
                  <a:pt x="148589" y="1266444"/>
                </a:lnTo>
                <a:lnTo>
                  <a:pt x="144017" y="1254252"/>
                </a:lnTo>
                <a:lnTo>
                  <a:pt x="144017" y="1249679"/>
                </a:lnTo>
                <a:lnTo>
                  <a:pt x="140207" y="1168908"/>
                </a:lnTo>
                <a:lnTo>
                  <a:pt x="140207" y="1266444"/>
                </a:lnTo>
                <a:lnTo>
                  <a:pt x="135636" y="1254252"/>
                </a:lnTo>
                <a:lnTo>
                  <a:pt x="131825" y="1271016"/>
                </a:lnTo>
                <a:lnTo>
                  <a:pt x="131825" y="1262634"/>
                </a:lnTo>
                <a:lnTo>
                  <a:pt x="127253" y="1122426"/>
                </a:lnTo>
                <a:lnTo>
                  <a:pt x="127253" y="1190243"/>
                </a:lnTo>
                <a:lnTo>
                  <a:pt x="123443" y="1266444"/>
                </a:lnTo>
                <a:lnTo>
                  <a:pt x="123443" y="1215389"/>
                </a:lnTo>
                <a:lnTo>
                  <a:pt x="118872" y="1279398"/>
                </a:lnTo>
                <a:lnTo>
                  <a:pt x="118872" y="1254252"/>
                </a:lnTo>
                <a:lnTo>
                  <a:pt x="114300" y="1262634"/>
                </a:lnTo>
                <a:lnTo>
                  <a:pt x="110489" y="1279398"/>
                </a:lnTo>
                <a:lnTo>
                  <a:pt x="110489" y="1283208"/>
                </a:lnTo>
                <a:lnTo>
                  <a:pt x="105917" y="1274826"/>
                </a:lnTo>
                <a:lnTo>
                  <a:pt x="105917" y="1266444"/>
                </a:lnTo>
                <a:lnTo>
                  <a:pt x="102107" y="1274826"/>
                </a:lnTo>
                <a:lnTo>
                  <a:pt x="102107" y="1266444"/>
                </a:lnTo>
                <a:lnTo>
                  <a:pt x="97536" y="1271016"/>
                </a:lnTo>
                <a:lnTo>
                  <a:pt x="93725" y="1266444"/>
                </a:lnTo>
                <a:lnTo>
                  <a:pt x="93725" y="1271016"/>
                </a:lnTo>
                <a:lnTo>
                  <a:pt x="89153" y="1266444"/>
                </a:lnTo>
                <a:lnTo>
                  <a:pt x="85343" y="1245108"/>
                </a:lnTo>
                <a:lnTo>
                  <a:pt x="85343" y="1249679"/>
                </a:lnTo>
                <a:lnTo>
                  <a:pt x="80772" y="1271016"/>
                </a:lnTo>
                <a:lnTo>
                  <a:pt x="80772" y="1245108"/>
                </a:lnTo>
                <a:lnTo>
                  <a:pt x="76200" y="1266444"/>
                </a:lnTo>
                <a:lnTo>
                  <a:pt x="76200" y="1271016"/>
                </a:lnTo>
                <a:lnTo>
                  <a:pt x="72389" y="1249679"/>
                </a:lnTo>
                <a:lnTo>
                  <a:pt x="67817" y="1271016"/>
                </a:lnTo>
                <a:lnTo>
                  <a:pt x="67817" y="1279398"/>
                </a:lnTo>
                <a:lnTo>
                  <a:pt x="64007" y="1283208"/>
                </a:lnTo>
                <a:lnTo>
                  <a:pt x="64007" y="1274826"/>
                </a:lnTo>
                <a:lnTo>
                  <a:pt x="59436" y="1279398"/>
                </a:lnTo>
                <a:lnTo>
                  <a:pt x="59436" y="1274826"/>
                </a:lnTo>
                <a:lnTo>
                  <a:pt x="55625" y="1232915"/>
                </a:lnTo>
                <a:lnTo>
                  <a:pt x="51053" y="1211579"/>
                </a:lnTo>
                <a:lnTo>
                  <a:pt x="51053" y="1241298"/>
                </a:lnTo>
                <a:lnTo>
                  <a:pt x="51053" y="1236726"/>
                </a:lnTo>
                <a:lnTo>
                  <a:pt x="46481" y="1266444"/>
                </a:lnTo>
                <a:lnTo>
                  <a:pt x="42672" y="1274826"/>
                </a:lnTo>
                <a:lnTo>
                  <a:pt x="42672" y="1249679"/>
                </a:lnTo>
                <a:lnTo>
                  <a:pt x="38099" y="0"/>
                </a:lnTo>
                <a:lnTo>
                  <a:pt x="38099" y="38100"/>
                </a:lnTo>
                <a:lnTo>
                  <a:pt x="34289" y="1245108"/>
                </a:lnTo>
                <a:lnTo>
                  <a:pt x="34289" y="1271016"/>
                </a:lnTo>
                <a:lnTo>
                  <a:pt x="29717" y="1274826"/>
                </a:lnTo>
                <a:lnTo>
                  <a:pt x="25907" y="1254252"/>
                </a:lnTo>
                <a:lnTo>
                  <a:pt x="25907" y="1274826"/>
                </a:lnTo>
                <a:lnTo>
                  <a:pt x="21336" y="1283208"/>
                </a:lnTo>
                <a:lnTo>
                  <a:pt x="21336" y="1279398"/>
                </a:lnTo>
                <a:lnTo>
                  <a:pt x="17525" y="1274826"/>
                </a:lnTo>
                <a:lnTo>
                  <a:pt x="17525" y="1283208"/>
                </a:lnTo>
                <a:lnTo>
                  <a:pt x="12953" y="1287780"/>
                </a:lnTo>
                <a:lnTo>
                  <a:pt x="8381" y="1279398"/>
                </a:lnTo>
                <a:lnTo>
                  <a:pt x="8381" y="1287780"/>
                </a:lnTo>
                <a:lnTo>
                  <a:pt x="4572" y="1279398"/>
                </a:lnTo>
                <a:lnTo>
                  <a:pt x="0" y="127939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4862961" y="5162662"/>
            <a:ext cx="342059" cy="19751"/>
          </a:xfrm>
          <a:custGeom>
            <a:avLst/>
            <a:gdLst/>
            <a:ahLst/>
            <a:cxnLst/>
            <a:rect l="l" t="t" r="r" b="b"/>
            <a:pathLst>
              <a:path w="516889" h="29845">
                <a:moveTo>
                  <a:pt x="516636" y="12953"/>
                </a:moveTo>
                <a:lnTo>
                  <a:pt x="516636" y="4572"/>
                </a:lnTo>
                <a:lnTo>
                  <a:pt x="516636" y="12953"/>
                </a:lnTo>
                <a:lnTo>
                  <a:pt x="512825" y="0"/>
                </a:lnTo>
                <a:lnTo>
                  <a:pt x="508253" y="16764"/>
                </a:lnTo>
                <a:lnTo>
                  <a:pt x="508253" y="4572"/>
                </a:lnTo>
                <a:lnTo>
                  <a:pt x="504443" y="16764"/>
                </a:lnTo>
                <a:lnTo>
                  <a:pt x="504443" y="12953"/>
                </a:lnTo>
                <a:lnTo>
                  <a:pt x="499872" y="16764"/>
                </a:lnTo>
                <a:lnTo>
                  <a:pt x="496062" y="21336"/>
                </a:lnTo>
                <a:lnTo>
                  <a:pt x="496062" y="16764"/>
                </a:lnTo>
                <a:lnTo>
                  <a:pt x="491489" y="12953"/>
                </a:lnTo>
                <a:lnTo>
                  <a:pt x="486917" y="8382"/>
                </a:lnTo>
                <a:lnTo>
                  <a:pt x="486917" y="12953"/>
                </a:lnTo>
                <a:lnTo>
                  <a:pt x="486917" y="4572"/>
                </a:lnTo>
                <a:lnTo>
                  <a:pt x="478536" y="12953"/>
                </a:lnTo>
                <a:lnTo>
                  <a:pt x="478536" y="8382"/>
                </a:lnTo>
                <a:lnTo>
                  <a:pt x="474725" y="16764"/>
                </a:lnTo>
                <a:lnTo>
                  <a:pt x="470153" y="21336"/>
                </a:lnTo>
                <a:lnTo>
                  <a:pt x="470153" y="25908"/>
                </a:lnTo>
                <a:lnTo>
                  <a:pt x="466343" y="21336"/>
                </a:lnTo>
                <a:lnTo>
                  <a:pt x="461772" y="21336"/>
                </a:lnTo>
                <a:lnTo>
                  <a:pt x="457962" y="25908"/>
                </a:lnTo>
                <a:lnTo>
                  <a:pt x="453389" y="21336"/>
                </a:lnTo>
                <a:lnTo>
                  <a:pt x="448817" y="21336"/>
                </a:lnTo>
                <a:lnTo>
                  <a:pt x="448817" y="25908"/>
                </a:lnTo>
                <a:lnTo>
                  <a:pt x="445008" y="21336"/>
                </a:lnTo>
                <a:lnTo>
                  <a:pt x="445008" y="25908"/>
                </a:lnTo>
                <a:lnTo>
                  <a:pt x="440436" y="25908"/>
                </a:lnTo>
                <a:lnTo>
                  <a:pt x="440436" y="21336"/>
                </a:lnTo>
                <a:lnTo>
                  <a:pt x="428243" y="21336"/>
                </a:lnTo>
                <a:lnTo>
                  <a:pt x="423672" y="25908"/>
                </a:lnTo>
                <a:lnTo>
                  <a:pt x="423672" y="21336"/>
                </a:lnTo>
                <a:lnTo>
                  <a:pt x="419100" y="21336"/>
                </a:lnTo>
                <a:lnTo>
                  <a:pt x="415289" y="16764"/>
                </a:lnTo>
                <a:lnTo>
                  <a:pt x="410717" y="25908"/>
                </a:lnTo>
                <a:lnTo>
                  <a:pt x="410717" y="16764"/>
                </a:lnTo>
                <a:lnTo>
                  <a:pt x="406908" y="21336"/>
                </a:lnTo>
                <a:lnTo>
                  <a:pt x="402336" y="8382"/>
                </a:lnTo>
                <a:lnTo>
                  <a:pt x="402336" y="16764"/>
                </a:lnTo>
                <a:lnTo>
                  <a:pt x="398525" y="21336"/>
                </a:lnTo>
                <a:lnTo>
                  <a:pt x="398525" y="16764"/>
                </a:lnTo>
                <a:lnTo>
                  <a:pt x="393953" y="21336"/>
                </a:lnTo>
                <a:lnTo>
                  <a:pt x="393953" y="25908"/>
                </a:lnTo>
                <a:lnTo>
                  <a:pt x="390143" y="21336"/>
                </a:lnTo>
                <a:lnTo>
                  <a:pt x="385572" y="25908"/>
                </a:lnTo>
                <a:lnTo>
                  <a:pt x="368808" y="25908"/>
                </a:lnTo>
                <a:lnTo>
                  <a:pt x="368808" y="16764"/>
                </a:lnTo>
                <a:lnTo>
                  <a:pt x="364236" y="21336"/>
                </a:lnTo>
                <a:lnTo>
                  <a:pt x="364236" y="25908"/>
                </a:lnTo>
                <a:lnTo>
                  <a:pt x="360425" y="25908"/>
                </a:lnTo>
                <a:lnTo>
                  <a:pt x="360425" y="21336"/>
                </a:lnTo>
                <a:lnTo>
                  <a:pt x="355853" y="21336"/>
                </a:lnTo>
                <a:lnTo>
                  <a:pt x="355853" y="25908"/>
                </a:lnTo>
                <a:lnTo>
                  <a:pt x="352043" y="21336"/>
                </a:lnTo>
                <a:lnTo>
                  <a:pt x="352043" y="25908"/>
                </a:lnTo>
                <a:lnTo>
                  <a:pt x="347472" y="21336"/>
                </a:lnTo>
                <a:lnTo>
                  <a:pt x="347472" y="25908"/>
                </a:lnTo>
                <a:lnTo>
                  <a:pt x="342900" y="21336"/>
                </a:lnTo>
                <a:lnTo>
                  <a:pt x="339089" y="25908"/>
                </a:lnTo>
                <a:lnTo>
                  <a:pt x="334517" y="25908"/>
                </a:lnTo>
                <a:lnTo>
                  <a:pt x="330708" y="21336"/>
                </a:lnTo>
                <a:lnTo>
                  <a:pt x="330708" y="25908"/>
                </a:lnTo>
                <a:lnTo>
                  <a:pt x="317753" y="25908"/>
                </a:lnTo>
                <a:lnTo>
                  <a:pt x="313181" y="21336"/>
                </a:lnTo>
                <a:lnTo>
                  <a:pt x="309372" y="25908"/>
                </a:lnTo>
                <a:lnTo>
                  <a:pt x="300989" y="25908"/>
                </a:lnTo>
                <a:lnTo>
                  <a:pt x="296417" y="21336"/>
                </a:lnTo>
                <a:lnTo>
                  <a:pt x="292608" y="16764"/>
                </a:lnTo>
                <a:lnTo>
                  <a:pt x="292608" y="25908"/>
                </a:lnTo>
                <a:lnTo>
                  <a:pt x="279653" y="25908"/>
                </a:lnTo>
                <a:lnTo>
                  <a:pt x="275081" y="21336"/>
                </a:lnTo>
                <a:lnTo>
                  <a:pt x="271272" y="25908"/>
                </a:lnTo>
                <a:lnTo>
                  <a:pt x="266700" y="25908"/>
                </a:lnTo>
                <a:lnTo>
                  <a:pt x="266700" y="21336"/>
                </a:lnTo>
                <a:lnTo>
                  <a:pt x="262889" y="25908"/>
                </a:lnTo>
                <a:lnTo>
                  <a:pt x="258317" y="25908"/>
                </a:lnTo>
                <a:lnTo>
                  <a:pt x="241553" y="25908"/>
                </a:lnTo>
                <a:lnTo>
                  <a:pt x="236981" y="29718"/>
                </a:lnTo>
                <a:lnTo>
                  <a:pt x="236981" y="25908"/>
                </a:lnTo>
                <a:lnTo>
                  <a:pt x="224789" y="25908"/>
                </a:lnTo>
                <a:lnTo>
                  <a:pt x="224789" y="29718"/>
                </a:lnTo>
                <a:lnTo>
                  <a:pt x="220217" y="25908"/>
                </a:lnTo>
                <a:lnTo>
                  <a:pt x="220217" y="29718"/>
                </a:lnTo>
                <a:lnTo>
                  <a:pt x="211836" y="29718"/>
                </a:lnTo>
                <a:lnTo>
                  <a:pt x="211836" y="25908"/>
                </a:lnTo>
                <a:lnTo>
                  <a:pt x="211836" y="29718"/>
                </a:lnTo>
                <a:lnTo>
                  <a:pt x="207263" y="25908"/>
                </a:lnTo>
                <a:lnTo>
                  <a:pt x="207263" y="29718"/>
                </a:lnTo>
                <a:lnTo>
                  <a:pt x="203453" y="25908"/>
                </a:lnTo>
                <a:lnTo>
                  <a:pt x="198881" y="25908"/>
                </a:lnTo>
                <a:lnTo>
                  <a:pt x="195072" y="29718"/>
                </a:lnTo>
                <a:lnTo>
                  <a:pt x="190500" y="25908"/>
                </a:lnTo>
                <a:lnTo>
                  <a:pt x="190500" y="29718"/>
                </a:lnTo>
                <a:lnTo>
                  <a:pt x="186689" y="25908"/>
                </a:lnTo>
                <a:lnTo>
                  <a:pt x="182117" y="29718"/>
                </a:lnTo>
                <a:lnTo>
                  <a:pt x="178308" y="25908"/>
                </a:lnTo>
                <a:lnTo>
                  <a:pt x="173736" y="29718"/>
                </a:lnTo>
                <a:lnTo>
                  <a:pt x="161035" y="29718"/>
                </a:lnTo>
                <a:lnTo>
                  <a:pt x="148336" y="29718"/>
                </a:lnTo>
                <a:lnTo>
                  <a:pt x="140208" y="25908"/>
                </a:lnTo>
                <a:lnTo>
                  <a:pt x="135636" y="29718"/>
                </a:lnTo>
                <a:lnTo>
                  <a:pt x="131063" y="25908"/>
                </a:lnTo>
                <a:lnTo>
                  <a:pt x="127253" y="29718"/>
                </a:lnTo>
                <a:lnTo>
                  <a:pt x="122681" y="29718"/>
                </a:lnTo>
                <a:lnTo>
                  <a:pt x="12953" y="29718"/>
                </a:lnTo>
                <a:lnTo>
                  <a:pt x="8381" y="25908"/>
                </a:lnTo>
                <a:lnTo>
                  <a:pt x="0" y="2590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4573512" y="5176781"/>
            <a:ext cx="201706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3830054" y="5176781"/>
            <a:ext cx="441232" cy="0"/>
          </a:xfrm>
          <a:custGeom>
            <a:avLst/>
            <a:gdLst/>
            <a:ahLst/>
            <a:cxnLst/>
            <a:rect l="l" t="t" r="r" b="b"/>
            <a:pathLst>
              <a:path w="666750">
                <a:moveTo>
                  <a:pt x="0" y="0"/>
                </a:moveTo>
                <a:lnTo>
                  <a:pt x="666248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3660289" y="5162662"/>
            <a:ext cx="173972" cy="19751"/>
          </a:xfrm>
          <a:custGeom>
            <a:avLst/>
            <a:gdLst/>
            <a:ahLst/>
            <a:cxnLst/>
            <a:rect l="l" t="t" r="r" b="b"/>
            <a:pathLst>
              <a:path w="262889" h="29845">
                <a:moveTo>
                  <a:pt x="262890" y="29718"/>
                </a:moveTo>
                <a:lnTo>
                  <a:pt x="254508" y="29718"/>
                </a:lnTo>
                <a:lnTo>
                  <a:pt x="254508" y="25908"/>
                </a:lnTo>
                <a:lnTo>
                  <a:pt x="249936" y="21336"/>
                </a:lnTo>
                <a:lnTo>
                  <a:pt x="245363" y="29718"/>
                </a:lnTo>
                <a:lnTo>
                  <a:pt x="245363" y="25908"/>
                </a:lnTo>
                <a:lnTo>
                  <a:pt x="241554" y="21336"/>
                </a:lnTo>
                <a:lnTo>
                  <a:pt x="236982" y="29718"/>
                </a:lnTo>
                <a:lnTo>
                  <a:pt x="233172" y="29718"/>
                </a:lnTo>
                <a:lnTo>
                  <a:pt x="228600" y="21336"/>
                </a:lnTo>
                <a:lnTo>
                  <a:pt x="224790" y="25908"/>
                </a:lnTo>
                <a:lnTo>
                  <a:pt x="224790" y="21336"/>
                </a:lnTo>
                <a:lnTo>
                  <a:pt x="220218" y="21336"/>
                </a:lnTo>
                <a:lnTo>
                  <a:pt x="220218" y="25908"/>
                </a:lnTo>
                <a:lnTo>
                  <a:pt x="216408" y="21336"/>
                </a:lnTo>
                <a:lnTo>
                  <a:pt x="211836" y="25908"/>
                </a:lnTo>
                <a:lnTo>
                  <a:pt x="211836" y="29718"/>
                </a:lnTo>
                <a:lnTo>
                  <a:pt x="207263" y="25908"/>
                </a:lnTo>
                <a:lnTo>
                  <a:pt x="203454" y="29718"/>
                </a:lnTo>
                <a:lnTo>
                  <a:pt x="203454" y="25908"/>
                </a:lnTo>
                <a:lnTo>
                  <a:pt x="198882" y="25908"/>
                </a:lnTo>
                <a:lnTo>
                  <a:pt x="195072" y="29718"/>
                </a:lnTo>
                <a:lnTo>
                  <a:pt x="195072" y="25908"/>
                </a:lnTo>
                <a:lnTo>
                  <a:pt x="190500" y="25908"/>
                </a:lnTo>
                <a:lnTo>
                  <a:pt x="190500" y="29718"/>
                </a:lnTo>
                <a:lnTo>
                  <a:pt x="186690" y="29718"/>
                </a:lnTo>
                <a:lnTo>
                  <a:pt x="186690" y="25908"/>
                </a:lnTo>
                <a:lnTo>
                  <a:pt x="182118" y="29718"/>
                </a:lnTo>
                <a:lnTo>
                  <a:pt x="177546" y="25908"/>
                </a:lnTo>
                <a:lnTo>
                  <a:pt x="169163" y="25908"/>
                </a:lnTo>
                <a:lnTo>
                  <a:pt x="165354" y="29718"/>
                </a:lnTo>
                <a:lnTo>
                  <a:pt x="160782" y="25908"/>
                </a:lnTo>
                <a:lnTo>
                  <a:pt x="156972" y="29718"/>
                </a:lnTo>
                <a:lnTo>
                  <a:pt x="139446" y="29718"/>
                </a:lnTo>
                <a:lnTo>
                  <a:pt x="135636" y="25908"/>
                </a:lnTo>
                <a:lnTo>
                  <a:pt x="131063" y="25908"/>
                </a:lnTo>
                <a:lnTo>
                  <a:pt x="131063" y="29718"/>
                </a:lnTo>
                <a:lnTo>
                  <a:pt x="127254" y="25908"/>
                </a:lnTo>
                <a:lnTo>
                  <a:pt x="122682" y="25908"/>
                </a:lnTo>
                <a:lnTo>
                  <a:pt x="118872" y="29718"/>
                </a:lnTo>
                <a:lnTo>
                  <a:pt x="97536" y="29718"/>
                </a:lnTo>
                <a:lnTo>
                  <a:pt x="92963" y="25908"/>
                </a:lnTo>
                <a:lnTo>
                  <a:pt x="89154" y="25908"/>
                </a:lnTo>
                <a:lnTo>
                  <a:pt x="89154" y="21336"/>
                </a:lnTo>
                <a:lnTo>
                  <a:pt x="84582" y="25908"/>
                </a:lnTo>
                <a:lnTo>
                  <a:pt x="80772" y="21336"/>
                </a:lnTo>
                <a:lnTo>
                  <a:pt x="76200" y="25908"/>
                </a:lnTo>
                <a:lnTo>
                  <a:pt x="71628" y="25908"/>
                </a:lnTo>
                <a:lnTo>
                  <a:pt x="71628" y="16764"/>
                </a:lnTo>
                <a:lnTo>
                  <a:pt x="67818" y="21336"/>
                </a:lnTo>
                <a:lnTo>
                  <a:pt x="63246" y="0"/>
                </a:lnTo>
                <a:lnTo>
                  <a:pt x="59436" y="25908"/>
                </a:lnTo>
                <a:lnTo>
                  <a:pt x="54863" y="25908"/>
                </a:lnTo>
                <a:lnTo>
                  <a:pt x="54863" y="0"/>
                </a:lnTo>
                <a:lnTo>
                  <a:pt x="51054" y="25908"/>
                </a:lnTo>
                <a:lnTo>
                  <a:pt x="46482" y="25908"/>
                </a:lnTo>
                <a:lnTo>
                  <a:pt x="42672" y="21336"/>
                </a:lnTo>
                <a:lnTo>
                  <a:pt x="42672" y="25908"/>
                </a:lnTo>
                <a:lnTo>
                  <a:pt x="33528" y="25908"/>
                </a:lnTo>
                <a:lnTo>
                  <a:pt x="29718" y="16764"/>
                </a:lnTo>
                <a:lnTo>
                  <a:pt x="29718" y="25908"/>
                </a:lnTo>
                <a:lnTo>
                  <a:pt x="16763" y="25908"/>
                </a:lnTo>
                <a:lnTo>
                  <a:pt x="16763" y="21336"/>
                </a:lnTo>
                <a:lnTo>
                  <a:pt x="12954" y="25908"/>
                </a:lnTo>
                <a:lnTo>
                  <a:pt x="8382" y="8382"/>
                </a:lnTo>
                <a:lnTo>
                  <a:pt x="8382" y="4572"/>
                </a:lnTo>
                <a:lnTo>
                  <a:pt x="4572" y="16764"/>
                </a:lnTo>
                <a:lnTo>
                  <a:pt x="4572" y="21336"/>
                </a:lnTo>
                <a:lnTo>
                  <a:pt x="0" y="1676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3318398" y="4890863"/>
            <a:ext cx="342059" cy="291633"/>
          </a:xfrm>
          <a:custGeom>
            <a:avLst/>
            <a:gdLst/>
            <a:ahLst/>
            <a:cxnLst/>
            <a:rect l="l" t="t" r="r" b="b"/>
            <a:pathLst>
              <a:path w="516889" h="440690">
                <a:moveTo>
                  <a:pt x="516636" y="427482"/>
                </a:moveTo>
                <a:lnTo>
                  <a:pt x="516636" y="419100"/>
                </a:lnTo>
                <a:lnTo>
                  <a:pt x="512064" y="432054"/>
                </a:lnTo>
                <a:lnTo>
                  <a:pt x="503682" y="432054"/>
                </a:lnTo>
                <a:lnTo>
                  <a:pt x="499872" y="436626"/>
                </a:lnTo>
                <a:lnTo>
                  <a:pt x="495300" y="423671"/>
                </a:lnTo>
                <a:lnTo>
                  <a:pt x="495300" y="427482"/>
                </a:lnTo>
                <a:lnTo>
                  <a:pt x="491490" y="389382"/>
                </a:lnTo>
                <a:lnTo>
                  <a:pt x="486918" y="427482"/>
                </a:lnTo>
                <a:lnTo>
                  <a:pt x="486918" y="432054"/>
                </a:lnTo>
                <a:lnTo>
                  <a:pt x="483108" y="432054"/>
                </a:lnTo>
                <a:lnTo>
                  <a:pt x="483108" y="436626"/>
                </a:lnTo>
                <a:lnTo>
                  <a:pt x="478536" y="436626"/>
                </a:lnTo>
                <a:lnTo>
                  <a:pt x="478536" y="432054"/>
                </a:lnTo>
                <a:lnTo>
                  <a:pt x="473964" y="432054"/>
                </a:lnTo>
                <a:lnTo>
                  <a:pt x="473964" y="436626"/>
                </a:lnTo>
                <a:lnTo>
                  <a:pt x="470154" y="436626"/>
                </a:lnTo>
                <a:lnTo>
                  <a:pt x="470154" y="419100"/>
                </a:lnTo>
                <a:lnTo>
                  <a:pt x="465582" y="406908"/>
                </a:lnTo>
                <a:lnTo>
                  <a:pt x="465582" y="419100"/>
                </a:lnTo>
                <a:lnTo>
                  <a:pt x="461772" y="423671"/>
                </a:lnTo>
                <a:lnTo>
                  <a:pt x="461772" y="398525"/>
                </a:lnTo>
                <a:lnTo>
                  <a:pt x="457200" y="393953"/>
                </a:lnTo>
                <a:lnTo>
                  <a:pt x="457200" y="423671"/>
                </a:lnTo>
                <a:lnTo>
                  <a:pt x="453390" y="432054"/>
                </a:lnTo>
                <a:lnTo>
                  <a:pt x="448818" y="423671"/>
                </a:lnTo>
                <a:lnTo>
                  <a:pt x="448818" y="427482"/>
                </a:lnTo>
                <a:lnTo>
                  <a:pt x="444246" y="423671"/>
                </a:lnTo>
                <a:lnTo>
                  <a:pt x="444246" y="427482"/>
                </a:lnTo>
                <a:lnTo>
                  <a:pt x="440436" y="432054"/>
                </a:lnTo>
                <a:lnTo>
                  <a:pt x="435864" y="427482"/>
                </a:lnTo>
                <a:lnTo>
                  <a:pt x="435864" y="432054"/>
                </a:lnTo>
                <a:lnTo>
                  <a:pt x="432054" y="436626"/>
                </a:lnTo>
                <a:lnTo>
                  <a:pt x="427482" y="436626"/>
                </a:lnTo>
                <a:lnTo>
                  <a:pt x="423672" y="432054"/>
                </a:lnTo>
                <a:lnTo>
                  <a:pt x="423672" y="436626"/>
                </a:lnTo>
                <a:lnTo>
                  <a:pt x="419100" y="415289"/>
                </a:lnTo>
                <a:lnTo>
                  <a:pt x="419100" y="423671"/>
                </a:lnTo>
                <a:lnTo>
                  <a:pt x="415290" y="427482"/>
                </a:lnTo>
                <a:lnTo>
                  <a:pt x="410718" y="406908"/>
                </a:lnTo>
                <a:lnTo>
                  <a:pt x="410718" y="419100"/>
                </a:lnTo>
                <a:lnTo>
                  <a:pt x="406146" y="432054"/>
                </a:lnTo>
                <a:lnTo>
                  <a:pt x="402336" y="423671"/>
                </a:lnTo>
                <a:lnTo>
                  <a:pt x="402336" y="427482"/>
                </a:lnTo>
                <a:lnTo>
                  <a:pt x="397764" y="436626"/>
                </a:lnTo>
                <a:lnTo>
                  <a:pt x="393954" y="427482"/>
                </a:lnTo>
                <a:lnTo>
                  <a:pt x="393954" y="432054"/>
                </a:lnTo>
                <a:lnTo>
                  <a:pt x="389382" y="427482"/>
                </a:lnTo>
                <a:lnTo>
                  <a:pt x="389382" y="419100"/>
                </a:lnTo>
                <a:lnTo>
                  <a:pt x="385572" y="427482"/>
                </a:lnTo>
                <a:lnTo>
                  <a:pt x="381000" y="423671"/>
                </a:lnTo>
                <a:lnTo>
                  <a:pt x="377190" y="402336"/>
                </a:lnTo>
                <a:lnTo>
                  <a:pt x="377190" y="398525"/>
                </a:lnTo>
                <a:lnTo>
                  <a:pt x="372618" y="0"/>
                </a:lnTo>
                <a:lnTo>
                  <a:pt x="372618" y="38100"/>
                </a:lnTo>
                <a:lnTo>
                  <a:pt x="368046" y="393953"/>
                </a:lnTo>
                <a:lnTo>
                  <a:pt x="368046" y="402336"/>
                </a:lnTo>
                <a:lnTo>
                  <a:pt x="364236" y="432054"/>
                </a:lnTo>
                <a:lnTo>
                  <a:pt x="364236" y="436626"/>
                </a:lnTo>
                <a:lnTo>
                  <a:pt x="359664" y="427482"/>
                </a:lnTo>
                <a:lnTo>
                  <a:pt x="359664" y="436626"/>
                </a:lnTo>
                <a:lnTo>
                  <a:pt x="351282" y="436626"/>
                </a:lnTo>
                <a:lnTo>
                  <a:pt x="351282" y="432054"/>
                </a:lnTo>
                <a:lnTo>
                  <a:pt x="347472" y="427482"/>
                </a:lnTo>
                <a:lnTo>
                  <a:pt x="347472" y="432054"/>
                </a:lnTo>
                <a:lnTo>
                  <a:pt x="342900" y="440436"/>
                </a:lnTo>
                <a:lnTo>
                  <a:pt x="338328" y="440436"/>
                </a:lnTo>
                <a:lnTo>
                  <a:pt x="338328" y="436626"/>
                </a:lnTo>
                <a:lnTo>
                  <a:pt x="329946" y="436626"/>
                </a:lnTo>
                <a:lnTo>
                  <a:pt x="326136" y="406908"/>
                </a:lnTo>
                <a:lnTo>
                  <a:pt x="321564" y="432054"/>
                </a:lnTo>
                <a:lnTo>
                  <a:pt x="317754" y="368808"/>
                </a:lnTo>
                <a:lnTo>
                  <a:pt x="313182" y="432054"/>
                </a:lnTo>
                <a:lnTo>
                  <a:pt x="309372" y="393953"/>
                </a:lnTo>
                <a:lnTo>
                  <a:pt x="304800" y="436626"/>
                </a:lnTo>
                <a:lnTo>
                  <a:pt x="304800" y="440436"/>
                </a:lnTo>
                <a:lnTo>
                  <a:pt x="300228" y="436626"/>
                </a:lnTo>
                <a:lnTo>
                  <a:pt x="296418" y="440436"/>
                </a:lnTo>
                <a:lnTo>
                  <a:pt x="289306" y="440436"/>
                </a:lnTo>
                <a:lnTo>
                  <a:pt x="282194" y="440436"/>
                </a:lnTo>
                <a:lnTo>
                  <a:pt x="275082" y="440436"/>
                </a:lnTo>
                <a:lnTo>
                  <a:pt x="271272" y="440436"/>
                </a:lnTo>
                <a:lnTo>
                  <a:pt x="271272" y="436626"/>
                </a:lnTo>
                <a:lnTo>
                  <a:pt x="262128" y="436626"/>
                </a:lnTo>
                <a:lnTo>
                  <a:pt x="258318" y="419100"/>
                </a:lnTo>
                <a:lnTo>
                  <a:pt x="258318" y="423671"/>
                </a:lnTo>
                <a:lnTo>
                  <a:pt x="258318" y="436626"/>
                </a:lnTo>
                <a:lnTo>
                  <a:pt x="253746" y="436626"/>
                </a:lnTo>
                <a:lnTo>
                  <a:pt x="253746" y="406908"/>
                </a:lnTo>
                <a:lnTo>
                  <a:pt x="249936" y="419100"/>
                </a:lnTo>
                <a:lnTo>
                  <a:pt x="249936" y="436626"/>
                </a:lnTo>
                <a:lnTo>
                  <a:pt x="245364" y="436626"/>
                </a:lnTo>
                <a:lnTo>
                  <a:pt x="245364" y="427482"/>
                </a:lnTo>
                <a:lnTo>
                  <a:pt x="241554" y="432054"/>
                </a:lnTo>
                <a:lnTo>
                  <a:pt x="241554" y="440436"/>
                </a:lnTo>
                <a:lnTo>
                  <a:pt x="232410" y="440436"/>
                </a:lnTo>
                <a:lnTo>
                  <a:pt x="228600" y="436626"/>
                </a:lnTo>
                <a:lnTo>
                  <a:pt x="224028" y="410717"/>
                </a:lnTo>
                <a:lnTo>
                  <a:pt x="224028" y="432054"/>
                </a:lnTo>
                <a:lnTo>
                  <a:pt x="220218" y="440436"/>
                </a:lnTo>
                <a:lnTo>
                  <a:pt x="215646" y="440436"/>
                </a:lnTo>
                <a:lnTo>
                  <a:pt x="211836" y="432054"/>
                </a:lnTo>
                <a:lnTo>
                  <a:pt x="211836" y="440436"/>
                </a:lnTo>
                <a:lnTo>
                  <a:pt x="207264" y="440436"/>
                </a:lnTo>
                <a:lnTo>
                  <a:pt x="203454" y="436626"/>
                </a:lnTo>
                <a:lnTo>
                  <a:pt x="203454" y="440436"/>
                </a:lnTo>
                <a:lnTo>
                  <a:pt x="194310" y="440436"/>
                </a:lnTo>
                <a:lnTo>
                  <a:pt x="190500" y="436626"/>
                </a:lnTo>
                <a:lnTo>
                  <a:pt x="190500" y="440436"/>
                </a:lnTo>
                <a:lnTo>
                  <a:pt x="185928" y="440436"/>
                </a:lnTo>
                <a:lnTo>
                  <a:pt x="182118" y="436626"/>
                </a:lnTo>
                <a:lnTo>
                  <a:pt x="182118" y="440436"/>
                </a:lnTo>
                <a:lnTo>
                  <a:pt x="169164" y="440436"/>
                </a:lnTo>
                <a:lnTo>
                  <a:pt x="165354" y="436626"/>
                </a:lnTo>
                <a:lnTo>
                  <a:pt x="165354" y="432054"/>
                </a:lnTo>
                <a:lnTo>
                  <a:pt x="160782" y="440436"/>
                </a:lnTo>
                <a:lnTo>
                  <a:pt x="156210" y="436626"/>
                </a:lnTo>
                <a:lnTo>
                  <a:pt x="156210" y="432054"/>
                </a:lnTo>
                <a:lnTo>
                  <a:pt x="152400" y="440436"/>
                </a:lnTo>
                <a:lnTo>
                  <a:pt x="118110" y="440436"/>
                </a:lnTo>
                <a:lnTo>
                  <a:pt x="118110" y="436626"/>
                </a:lnTo>
                <a:lnTo>
                  <a:pt x="114300" y="406908"/>
                </a:lnTo>
                <a:lnTo>
                  <a:pt x="109727" y="377189"/>
                </a:lnTo>
                <a:lnTo>
                  <a:pt x="109727" y="419100"/>
                </a:lnTo>
                <a:lnTo>
                  <a:pt x="105918" y="432054"/>
                </a:lnTo>
                <a:lnTo>
                  <a:pt x="105918" y="410717"/>
                </a:lnTo>
                <a:lnTo>
                  <a:pt x="101345" y="381000"/>
                </a:lnTo>
                <a:lnTo>
                  <a:pt x="101345" y="427482"/>
                </a:lnTo>
                <a:lnTo>
                  <a:pt x="97536" y="440436"/>
                </a:lnTo>
                <a:lnTo>
                  <a:pt x="92963" y="436626"/>
                </a:lnTo>
                <a:lnTo>
                  <a:pt x="92963" y="440436"/>
                </a:lnTo>
                <a:lnTo>
                  <a:pt x="88392" y="440436"/>
                </a:lnTo>
                <a:lnTo>
                  <a:pt x="75691" y="440435"/>
                </a:lnTo>
                <a:lnTo>
                  <a:pt x="62992" y="440436"/>
                </a:lnTo>
                <a:lnTo>
                  <a:pt x="54863" y="436626"/>
                </a:lnTo>
                <a:lnTo>
                  <a:pt x="50292" y="440436"/>
                </a:lnTo>
                <a:lnTo>
                  <a:pt x="29718" y="440436"/>
                </a:lnTo>
                <a:lnTo>
                  <a:pt x="29718" y="436626"/>
                </a:lnTo>
                <a:lnTo>
                  <a:pt x="25145" y="440436"/>
                </a:lnTo>
                <a:lnTo>
                  <a:pt x="16763" y="440436"/>
                </a:lnTo>
                <a:lnTo>
                  <a:pt x="12192" y="436626"/>
                </a:lnTo>
                <a:lnTo>
                  <a:pt x="8381" y="436626"/>
                </a:lnTo>
                <a:lnTo>
                  <a:pt x="8381" y="440436"/>
                </a:lnTo>
                <a:lnTo>
                  <a:pt x="3809" y="436626"/>
                </a:lnTo>
                <a:lnTo>
                  <a:pt x="0" y="43662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3147452" y="5176781"/>
            <a:ext cx="171030" cy="5883"/>
          </a:xfrm>
          <a:custGeom>
            <a:avLst/>
            <a:gdLst/>
            <a:ahLst/>
            <a:cxnLst/>
            <a:rect l="l" t="t" r="r" b="b"/>
            <a:pathLst>
              <a:path w="258444" h="8890">
                <a:moveTo>
                  <a:pt x="258318" y="4572"/>
                </a:moveTo>
                <a:lnTo>
                  <a:pt x="253745" y="0"/>
                </a:lnTo>
                <a:lnTo>
                  <a:pt x="253745" y="4572"/>
                </a:lnTo>
                <a:lnTo>
                  <a:pt x="245363" y="4572"/>
                </a:lnTo>
                <a:lnTo>
                  <a:pt x="240792" y="8381"/>
                </a:lnTo>
                <a:lnTo>
                  <a:pt x="224027" y="8381"/>
                </a:lnTo>
                <a:lnTo>
                  <a:pt x="220218" y="4572"/>
                </a:lnTo>
                <a:lnTo>
                  <a:pt x="215645" y="8381"/>
                </a:lnTo>
                <a:lnTo>
                  <a:pt x="211836" y="4572"/>
                </a:lnTo>
                <a:lnTo>
                  <a:pt x="211836" y="0"/>
                </a:lnTo>
                <a:lnTo>
                  <a:pt x="207263" y="4572"/>
                </a:lnTo>
                <a:lnTo>
                  <a:pt x="202692" y="8381"/>
                </a:lnTo>
                <a:lnTo>
                  <a:pt x="189992" y="8381"/>
                </a:lnTo>
                <a:lnTo>
                  <a:pt x="177292" y="8381"/>
                </a:lnTo>
                <a:lnTo>
                  <a:pt x="164592" y="8381"/>
                </a:lnTo>
                <a:lnTo>
                  <a:pt x="152400" y="8381"/>
                </a:lnTo>
                <a:lnTo>
                  <a:pt x="139700" y="8382"/>
                </a:lnTo>
                <a:lnTo>
                  <a:pt x="127000" y="8381"/>
                </a:lnTo>
                <a:lnTo>
                  <a:pt x="114300" y="8381"/>
                </a:lnTo>
                <a:lnTo>
                  <a:pt x="105918" y="8381"/>
                </a:lnTo>
                <a:lnTo>
                  <a:pt x="101345" y="4572"/>
                </a:lnTo>
                <a:lnTo>
                  <a:pt x="96774" y="8381"/>
                </a:lnTo>
                <a:lnTo>
                  <a:pt x="84581" y="8381"/>
                </a:lnTo>
                <a:lnTo>
                  <a:pt x="80010" y="4572"/>
                </a:lnTo>
                <a:lnTo>
                  <a:pt x="80010" y="8381"/>
                </a:lnTo>
                <a:lnTo>
                  <a:pt x="76200" y="8381"/>
                </a:lnTo>
                <a:lnTo>
                  <a:pt x="63500" y="8382"/>
                </a:lnTo>
                <a:lnTo>
                  <a:pt x="50800" y="8381"/>
                </a:lnTo>
                <a:lnTo>
                  <a:pt x="38100" y="8381"/>
                </a:lnTo>
                <a:lnTo>
                  <a:pt x="25399" y="8381"/>
                </a:lnTo>
                <a:lnTo>
                  <a:pt x="20574" y="8381"/>
                </a:lnTo>
                <a:lnTo>
                  <a:pt x="20574" y="4572"/>
                </a:lnTo>
                <a:lnTo>
                  <a:pt x="16763" y="0"/>
                </a:lnTo>
                <a:lnTo>
                  <a:pt x="16763" y="8381"/>
                </a:lnTo>
                <a:lnTo>
                  <a:pt x="0" y="838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1902424" y="5151568"/>
            <a:ext cx="1245113" cy="31097"/>
          </a:xfrm>
          <a:custGeom>
            <a:avLst/>
            <a:gdLst/>
            <a:ahLst/>
            <a:cxnLst/>
            <a:rect l="l" t="t" r="r" b="b"/>
            <a:pathLst>
              <a:path w="1881505" h="46990">
                <a:moveTo>
                  <a:pt x="1881377" y="46482"/>
                </a:moveTo>
                <a:lnTo>
                  <a:pt x="1876805" y="42672"/>
                </a:lnTo>
                <a:lnTo>
                  <a:pt x="1872234" y="46482"/>
                </a:lnTo>
                <a:lnTo>
                  <a:pt x="1859534" y="46482"/>
                </a:lnTo>
                <a:lnTo>
                  <a:pt x="1846834" y="46482"/>
                </a:lnTo>
                <a:lnTo>
                  <a:pt x="1834134" y="46482"/>
                </a:lnTo>
                <a:lnTo>
                  <a:pt x="1821434" y="46482"/>
                </a:lnTo>
                <a:lnTo>
                  <a:pt x="1808734" y="46482"/>
                </a:lnTo>
                <a:lnTo>
                  <a:pt x="1796034" y="46482"/>
                </a:lnTo>
                <a:lnTo>
                  <a:pt x="1796034" y="42672"/>
                </a:lnTo>
                <a:lnTo>
                  <a:pt x="1792224" y="46482"/>
                </a:lnTo>
                <a:lnTo>
                  <a:pt x="1792224" y="0"/>
                </a:lnTo>
                <a:lnTo>
                  <a:pt x="1787652" y="42672"/>
                </a:lnTo>
                <a:lnTo>
                  <a:pt x="1783841" y="46482"/>
                </a:lnTo>
                <a:lnTo>
                  <a:pt x="1779270" y="42672"/>
                </a:lnTo>
                <a:lnTo>
                  <a:pt x="1779270" y="46482"/>
                </a:lnTo>
                <a:lnTo>
                  <a:pt x="1737360" y="46482"/>
                </a:lnTo>
                <a:lnTo>
                  <a:pt x="1732788" y="42672"/>
                </a:lnTo>
                <a:lnTo>
                  <a:pt x="1728215" y="42672"/>
                </a:lnTo>
                <a:lnTo>
                  <a:pt x="1724405" y="38100"/>
                </a:lnTo>
                <a:lnTo>
                  <a:pt x="1719834" y="42672"/>
                </a:lnTo>
                <a:lnTo>
                  <a:pt x="1707641" y="42672"/>
                </a:lnTo>
                <a:lnTo>
                  <a:pt x="1703070" y="46482"/>
                </a:lnTo>
                <a:lnTo>
                  <a:pt x="1681734" y="46482"/>
                </a:lnTo>
                <a:lnTo>
                  <a:pt x="1681734" y="42672"/>
                </a:lnTo>
                <a:lnTo>
                  <a:pt x="1677924" y="42672"/>
                </a:lnTo>
                <a:lnTo>
                  <a:pt x="1677924" y="46482"/>
                </a:lnTo>
                <a:lnTo>
                  <a:pt x="1635252" y="46482"/>
                </a:lnTo>
                <a:lnTo>
                  <a:pt x="1631441" y="42672"/>
                </a:lnTo>
                <a:lnTo>
                  <a:pt x="1626870" y="33528"/>
                </a:lnTo>
                <a:lnTo>
                  <a:pt x="1626870" y="38100"/>
                </a:lnTo>
                <a:lnTo>
                  <a:pt x="1622298" y="46482"/>
                </a:lnTo>
                <a:lnTo>
                  <a:pt x="1618488" y="46482"/>
                </a:lnTo>
                <a:lnTo>
                  <a:pt x="1613916" y="46482"/>
                </a:lnTo>
                <a:lnTo>
                  <a:pt x="1601216" y="46482"/>
                </a:lnTo>
                <a:lnTo>
                  <a:pt x="1588516" y="46482"/>
                </a:lnTo>
                <a:lnTo>
                  <a:pt x="1575816" y="46482"/>
                </a:lnTo>
                <a:lnTo>
                  <a:pt x="1563116" y="46482"/>
                </a:lnTo>
                <a:lnTo>
                  <a:pt x="1550416" y="46482"/>
                </a:lnTo>
                <a:lnTo>
                  <a:pt x="1537716" y="46482"/>
                </a:lnTo>
                <a:lnTo>
                  <a:pt x="1410716" y="46482"/>
                </a:lnTo>
                <a:lnTo>
                  <a:pt x="1398016" y="46481"/>
                </a:lnTo>
                <a:lnTo>
                  <a:pt x="1385315" y="46482"/>
                </a:lnTo>
                <a:lnTo>
                  <a:pt x="1372615" y="46482"/>
                </a:lnTo>
                <a:lnTo>
                  <a:pt x="1360170" y="46482"/>
                </a:lnTo>
                <a:lnTo>
                  <a:pt x="1355598" y="46482"/>
                </a:lnTo>
                <a:lnTo>
                  <a:pt x="1342898" y="46482"/>
                </a:lnTo>
                <a:lnTo>
                  <a:pt x="1330198" y="46482"/>
                </a:lnTo>
                <a:lnTo>
                  <a:pt x="1317498" y="46482"/>
                </a:lnTo>
                <a:lnTo>
                  <a:pt x="1304798" y="46482"/>
                </a:lnTo>
                <a:lnTo>
                  <a:pt x="1292098" y="46482"/>
                </a:lnTo>
                <a:lnTo>
                  <a:pt x="1279397" y="46482"/>
                </a:lnTo>
                <a:lnTo>
                  <a:pt x="1266698" y="46482"/>
                </a:lnTo>
                <a:lnTo>
                  <a:pt x="1253998" y="46482"/>
                </a:lnTo>
                <a:lnTo>
                  <a:pt x="1152398" y="46482"/>
                </a:lnTo>
                <a:lnTo>
                  <a:pt x="1139698" y="46481"/>
                </a:lnTo>
                <a:lnTo>
                  <a:pt x="1126998" y="46482"/>
                </a:lnTo>
                <a:lnTo>
                  <a:pt x="1114297" y="46482"/>
                </a:lnTo>
                <a:lnTo>
                  <a:pt x="1101852" y="46482"/>
                </a:lnTo>
                <a:lnTo>
                  <a:pt x="1097280" y="46482"/>
                </a:lnTo>
                <a:lnTo>
                  <a:pt x="1084554" y="46482"/>
                </a:lnTo>
                <a:lnTo>
                  <a:pt x="1071829" y="46482"/>
                </a:lnTo>
                <a:lnTo>
                  <a:pt x="1059103" y="46482"/>
                </a:lnTo>
                <a:lnTo>
                  <a:pt x="1046378" y="46482"/>
                </a:lnTo>
                <a:lnTo>
                  <a:pt x="1033653" y="46482"/>
                </a:lnTo>
                <a:lnTo>
                  <a:pt x="1020927" y="46482"/>
                </a:lnTo>
                <a:lnTo>
                  <a:pt x="1008202" y="46481"/>
                </a:lnTo>
                <a:lnTo>
                  <a:pt x="995476" y="46482"/>
                </a:lnTo>
                <a:lnTo>
                  <a:pt x="982751" y="46482"/>
                </a:lnTo>
                <a:lnTo>
                  <a:pt x="970026" y="46482"/>
                </a:lnTo>
                <a:lnTo>
                  <a:pt x="957300" y="46482"/>
                </a:lnTo>
                <a:lnTo>
                  <a:pt x="944575" y="46481"/>
                </a:lnTo>
                <a:lnTo>
                  <a:pt x="931849" y="46482"/>
                </a:lnTo>
                <a:lnTo>
                  <a:pt x="919124" y="46481"/>
                </a:lnTo>
                <a:lnTo>
                  <a:pt x="906399" y="46482"/>
                </a:lnTo>
                <a:lnTo>
                  <a:pt x="893673" y="46482"/>
                </a:lnTo>
                <a:lnTo>
                  <a:pt x="880948" y="46482"/>
                </a:lnTo>
                <a:lnTo>
                  <a:pt x="868222" y="46482"/>
                </a:lnTo>
                <a:lnTo>
                  <a:pt x="855497" y="46482"/>
                </a:lnTo>
                <a:lnTo>
                  <a:pt x="842772" y="46482"/>
                </a:lnTo>
                <a:lnTo>
                  <a:pt x="838961" y="46482"/>
                </a:lnTo>
                <a:lnTo>
                  <a:pt x="834390" y="46482"/>
                </a:lnTo>
                <a:lnTo>
                  <a:pt x="821690" y="46482"/>
                </a:lnTo>
                <a:lnTo>
                  <a:pt x="808990" y="46482"/>
                </a:lnTo>
                <a:lnTo>
                  <a:pt x="796290" y="46482"/>
                </a:lnTo>
                <a:lnTo>
                  <a:pt x="783590" y="46482"/>
                </a:lnTo>
                <a:lnTo>
                  <a:pt x="770890" y="46482"/>
                </a:lnTo>
                <a:lnTo>
                  <a:pt x="758190" y="46482"/>
                </a:lnTo>
                <a:lnTo>
                  <a:pt x="745490" y="46482"/>
                </a:lnTo>
                <a:lnTo>
                  <a:pt x="732790" y="46482"/>
                </a:lnTo>
                <a:lnTo>
                  <a:pt x="631190" y="46482"/>
                </a:lnTo>
                <a:lnTo>
                  <a:pt x="618490" y="46481"/>
                </a:lnTo>
                <a:lnTo>
                  <a:pt x="605790" y="46482"/>
                </a:lnTo>
                <a:lnTo>
                  <a:pt x="593089" y="46482"/>
                </a:lnTo>
                <a:lnTo>
                  <a:pt x="580644" y="46482"/>
                </a:lnTo>
                <a:lnTo>
                  <a:pt x="576072" y="46482"/>
                </a:lnTo>
                <a:lnTo>
                  <a:pt x="563372" y="46482"/>
                </a:lnTo>
                <a:lnTo>
                  <a:pt x="550671" y="46482"/>
                </a:lnTo>
                <a:lnTo>
                  <a:pt x="537972" y="46482"/>
                </a:lnTo>
                <a:lnTo>
                  <a:pt x="525271" y="46482"/>
                </a:lnTo>
                <a:lnTo>
                  <a:pt x="512572" y="46482"/>
                </a:lnTo>
                <a:lnTo>
                  <a:pt x="499872" y="46482"/>
                </a:lnTo>
                <a:lnTo>
                  <a:pt x="487172" y="46482"/>
                </a:lnTo>
                <a:lnTo>
                  <a:pt x="474471" y="46481"/>
                </a:lnTo>
                <a:lnTo>
                  <a:pt x="461772" y="46482"/>
                </a:lnTo>
                <a:lnTo>
                  <a:pt x="449072" y="46482"/>
                </a:lnTo>
                <a:lnTo>
                  <a:pt x="436372" y="46482"/>
                </a:lnTo>
                <a:lnTo>
                  <a:pt x="423672" y="46482"/>
                </a:lnTo>
                <a:lnTo>
                  <a:pt x="410971" y="46482"/>
                </a:lnTo>
                <a:lnTo>
                  <a:pt x="398271" y="46481"/>
                </a:lnTo>
                <a:lnTo>
                  <a:pt x="385572" y="46482"/>
                </a:lnTo>
                <a:lnTo>
                  <a:pt x="372872" y="46482"/>
                </a:lnTo>
                <a:lnTo>
                  <a:pt x="360172" y="46481"/>
                </a:lnTo>
                <a:lnTo>
                  <a:pt x="347472" y="46482"/>
                </a:lnTo>
                <a:lnTo>
                  <a:pt x="334772" y="46482"/>
                </a:lnTo>
                <a:lnTo>
                  <a:pt x="322325" y="46482"/>
                </a:lnTo>
                <a:lnTo>
                  <a:pt x="317753" y="46482"/>
                </a:lnTo>
                <a:lnTo>
                  <a:pt x="305054" y="46482"/>
                </a:lnTo>
                <a:lnTo>
                  <a:pt x="292353" y="46482"/>
                </a:lnTo>
                <a:lnTo>
                  <a:pt x="279654" y="46482"/>
                </a:lnTo>
                <a:lnTo>
                  <a:pt x="266953" y="46482"/>
                </a:lnTo>
                <a:lnTo>
                  <a:pt x="254254" y="46482"/>
                </a:lnTo>
                <a:lnTo>
                  <a:pt x="241554" y="46482"/>
                </a:lnTo>
                <a:lnTo>
                  <a:pt x="228853" y="46482"/>
                </a:lnTo>
                <a:lnTo>
                  <a:pt x="216153" y="46481"/>
                </a:lnTo>
                <a:lnTo>
                  <a:pt x="203453" y="46482"/>
                </a:lnTo>
                <a:lnTo>
                  <a:pt x="190754" y="46482"/>
                </a:lnTo>
                <a:lnTo>
                  <a:pt x="178053" y="46482"/>
                </a:lnTo>
                <a:lnTo>
                  <a:pt x="165353" y="46482"/>
                </a:lnTo>
                <a:lnTo>
                  <a:pt x="152653" y="46482"/>
                </a:lnTo>
                <a:lnTo>
                  <a:pt x="139953" y="46481"/>
                </a:lnTo>
                <a:lnTo>
                  <a:pt x="127253" y="46482"/>
                </a:lnTo>
                <a:lnTo>
                  <a:pt x="114553" y="46482"/>
                </a:lnTo>
                <a:lnTo>
                  <a:pt x="101853" y="46481"/>
                </a:lnTo>
                <a:lnTo>
                  <a:pt x="89153" y="46482"/>
                </a:lnTo>
                <a:lnTo>
                  <a:pt x="76453" y="46482"/>
                </a:lnTo>
                <a:lnTo>
                  <a:pt x="63246" y="46482"/>
                </a:lnTo>
                <a:lnTo>
                  <a:pt x="59436" y="46482"/>
                </a:lnTo>
                <a:lnTo>
                  <a:pt x="46736" y="46482"/>
                </a:lnTo>
                <a:lnTo>
                  <a:pt x="34036" y="46482"/>
                </a:lnTo>
                <a:lnTo>
                  <a:pt x="21335" y="46482"/>
                </a:lnTo>
                <a:lnTo>
                  <a:pt x="8636" y="46482"/>
                </a:lnTo>
                <a:lnTo>
                  <a:pt x="0" y="4648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7268303" y="5151568"/>
            <a:ext cx="171030" cy="3362"/>
          </a:xfrm>
          <a:custGeom>
            <a:avLst/>
            <a:gdLst/>
            <a:ahLst/>
            <a:cxnLst/>
            <a:rect l="l" t="t" r="r" b="b"/>
            <a:pathLst>
              <a:path w="258445" h="5079">
                <a:moveTo>
                  <a:pt x="258317" y="0"/>
                </a:moveTo>
                <a:lnTo>
                  <a:pt x="254507" y="0"/>
                </a:lnTo>
                <a:lnTo>
                  <a:pt x="241808" y="0"/>
                </a:lnTo>
                <a:lnTo>
                  <a:pt x="229108" y="0"/>
                </a:lnTo>
                <a:lnTo>
                  <a:pt x="216407" y="0"/>
                </a:lnTo>
                <a:lnTo>
                  <a:pt x="203707" y="0"/>
                </a:lnTo>
                <a:lnTo>
                  <a:pt x="191008" y="0"/>
                </a:lnTo>
                <a:lnTo>
                  <a:pt x="178307" y="0"/>
                </a:lnTo>
                <a:lnTo>
                  <a:pt x="165607" y="0"/>
                </a:lnTo>
                <a:lnTo>
                  <a:pt x="152907" y="0"/>
                </a:lnTo>
                <a:lnTo>
                  <a:pt x="140207" y="0"/>
                </a:lnTo>
                <a:lnTo>
                  <a:pt x="127507" y="0"/>
                </a:lnTo>
                <a:lnTo>
                  <a:pt x="114807" y="0"/>
                </a:lnTo>
                <a:lnTo>
                  <a:pt x="102107" y="0"/>
                </a:lnTo>
                <a:lnTo>
                  <a:pt x="89407" y="0"/>
                </a:lnTo>
                <a:lnTo>
                  <a:pt x="76707" y="0"/>
                </a:lnTo>
                <a:lnTo>
                  <a:pt x="64007" y="0"/>
                </a:lnTo>
                <a:lnTo>
                  <a:pt x="51307" y="0"/>
                </a:lnTo>
                <a:lnTo>
                  <a:pt x="46481" y="0"/>
                </a:lnTo>
                <a:lnTo>
                  <a:pt x="46481" y="4572"/>
                </a:lnTo>
                <a:lnTo>
                  <a:pt x="46481" y="0"/>
                </a:lnTo>
                <a:lnTo>
                  <a:pt x="42671" y="0"/>
                </a:lnTo>
                <a:lnTo>
                  <a:pt x="29972" y="0"/>
                </a:lnTo>
                <a:lnTo>
                  <a:pt x="17272" y="0"/>
                </a:lnTo>
                <a:lnTo>
                  <a:pt x="4571" y="0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7097357" y="5008358"/>
            <a:ext cx="171030" cy="146236"/>
          </a:xfrm>
          <a:custGeom>
            <a:avLst/>
            <a:gdLst/>
            <a:ahLst/>
            <a:cxnLst/>
            <a:rect l="l" t="t" r="r" b="b"/>
            <a:pathLst>
              <a:path w="258445" h="220979">
                <a:moveTo>
                  <a:pt x="258318" y="216407"/>
                </a:moveTo>
                <a:lnTo>
                  <a:pt x="249935" y="216407"/>
                </a:lnTo>
                <a:lnTo>
                  <a:pt x="246125" y="220979"/>
                </a:lnTo>
                <a:lnTo>
                  <a:pt x="246125" y="216407"/>
                </a:lnTo>
                <a:lnTo>
                  <a:pt x="241553" y="216407"/>
                </a:lnTo>
                <a:lnTo>
                  <a:pt x="241553" y="220979"/>
                </a:lnTo>
                <a:lnTo>
                  <a:pt x="236981" y="220979"/>
                </a:lnTo>
                <a:lnTo>
                  <a:pt x="236981" y="216407"/>
                </a:lnTo>
                <a:lnTo>
                  <a:pt x="233172" y="220979"/>
                </a:lnTo>
                <a:lnTo>
                  <a:pt x="233172" y="216407"/>
                </a:lnTo>
                <a:lnTo>
                  <a:pt x="228600" y="216407"/>
                </a:lnTo>
                <a:lnTo>
                  <a:pt x="228600" y="220979"/>
                </a:lnTo>
                <a:lnTo>
                  <a:pt x="224789" y="216407"/>
                </a:lnTo>
                <a:lnTo>
                  <a:pt x="220218" y="220979"/>
                </a:lnTo>
                <a:lnTo>
                  <a:pt x="220218" y="216407"/>
                </a:lnTo>
                <a:lnTo>
                  <a:pt x="216407" y="220979"/>
                </a:lnTo>
                <a:lnTo>
                  <a:pt x="216407" y="208025"/>
                </a:lnTo>
                <a:lnTo>
                  <a:pt x="216407" y="211836"/>
                </a:lnTo>
                <a:lnTo>
                  <a:pt x="211835" y="12953"/>
                </a:lnTo>
                <a:lnTo>
                  <a:pt x="211835" y="0"/>
                </a:lnTo>
                <a:lnTo>
                  <a:pt x="208025" y="208025"/>
                </a:lnTo>
                <a:lnTo>
                  <a:pt x="203453" y="216407"/>
                </a:lnTo>
                <a:lnTo>
                  <a:pt x="198881" y="216407"/>
                </a:lnTo>
                <a:lnTo>
                  <a:pt x="198881" y="220979"/>
                </a:lnTo>
                <a:lnTo>
                  <a:pt x="198881" y="216407"/>
                </a:lnTo>
                <a:lnTo>
                  <a:pt x="195072" y="216407"/>
                </a:lnTo>
                <a:lnTo>
                  <a:pt x="190500" y="220979"/>
                </a:lnTo>
                <a:lnTo>
                  <a:pt x="190500" y="216407"/>
                </a:lnTo>
                <a:lnTo>
                  <a:pt x="186689" y="220979"/>
                </a:lnTo>
                <a:lnTo>
                  <a:pt x="182118" y="216407"/>
                </a:lnTo>
                <a:lnTo>
                  <a:pt x="178307" y="216407"/>
                </a:lnTo>
                <a:lnTo>
                  <a:pt x="178307" y="220979"/>
                </a:lnTo>
                <a:lnTo>
                  <a:pt x="173735" y="216407"/>
                </a:lnTo>
                <a:lnTo>
                  <a:pt x="161035" y="216407"/>
                </a:lnTo>
                <a:lnTo>
                  <a:pt x="148335" y="216407"/>
                </a:lnTo>
                <a:lnTo>
                  <a:pt x="135635" y="216408"/>
                </a:lnTo>
                <a:lnTo>
                  <a:pt x="122935" y="216407"/>
                </a:lnTo>
                <a:lnTo>
                  <a:pt x="110235" y="216407"/>
                </a:lnTo>
                <a:lnTo>
                  <a:pt x="97535" y="216408"/>
                </a:lnTo>
                <a:lnTo>
                  <a:pt x="84836" y="216408"/>
                </a:lnTo>
                <a:lnTo>
                  <a:pt x="72135" y="216407"/>
                </a:lnTo>
                <a:lnTo>
                  <a:pt x="59435" y="216407"/>
                </a:lnTo>
                <a:lnTo>
                  <a:pt x="46735" y="216407"/>
                </a:lnTo>
                <a:lnTo>
                  <a:pt x="34035" y="216407"/>
                </a:lnTo>
                <a:lnTo>
                  <a:pt x="21336" y="216408"/>
                </a:lnTo>
                <a:lnTo>
                  <a:pt x="8635" y="216407"/>
                </a:lnTo>
                <a:lnTo>
                  <a:pt x="0" y="21640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6926412" y="5146021"/>
            <a:ext cx="171030" cy="5883"/>
          </a:xfrm>
          <a:custGeom>
            <a:avLst/>
            <a:gdLst/>
            <a:ahLst/>
            <a:cxnLst/>
            <a:rect l="l" t="t" r="r" b="b"/>
            <a:pathLst>
              <a:path w="258445" h="8889">
                <a:moveTo>
                  <a:pt x="258318" y="8381"/>
                </a:moveTo>
                <a:lnTo>
                  <a:pt x="254507" y="8381"/>
                </a:lnTo>
                <a:lnTo>
                  <a:pt x="241807" y="8381"/>
                </a:lnTo>
                <a:lnTo>
                  <a:pt x="229108" y="8382"/>
                </a:lnTo>
                <a:lnTo>
                  <a:pt x="216407" y="8382"/>
                </a:lnTo>
                <a:lnTo>
                  <a:pt x="203708" y="8382"/>
                </a:lnTo>
                <a:lnTo>
                  <a:pt x="191007" y="8381"/>
                </a:lnTo>
                <a:lnTo>
                  <a:pt x="178308" y="8382"/>
                </a:lnTo>
                <a:lnTo>
                  <a:pt x="165607" y="8381"/>
                </a:lnTo>
                <a:lnTo>
                  <a:pt x="152908" y="8382"/>
                </a:lnTo>
                <a:lnTo>
                  <a:pt x="140207" y="8381"/>
                </a:lnTo>
                <a:lnTo>
                  <a:pt x="127507" y="8381"/>
                </a:lnTo>
                <a:lnTo>
                  <a:pt x="114807" y="8381"/>
                </a:lnTo>
                <a:lnTo>
                  <a:pt x="102107" y="8381"/>
                </a:lnTo>
                <a:lnTo>
                  <a:pt x="89407" y="8381"/>
                </a:lnTo>
                <a:lnTo>
                  <a:pt x="76707" y="8381"/>
                </a:lnTo>
                <a:lnTo>
                  <a:pt x="64008" y="8382"/>
                </a:lnTo>
                <a:lnTo>
                  <a:pt x="51308" y="8382"/>
                </a:lnTo>
                <a:lnTo>
                  <a:pt x="38607" y="8382"/>
                </a:lnTo>
                <a:lnTo>
                  <a:pt x="25907" y="8381"/>
                </a:lnTo>
                <a:lnTo>
                  <a:pt x="16764" y="8381"/>
                </a:lnTo>
                <a:lnTo>
                  <a:pt x="12953" y="0"/>
                </a:lnTo>
                <a:lnTo>
                  <a:pt x="12953" y="8381"/>
                </a:lnTo>
                <a:lnTo>
                  <a:pt x="8381" y="8381"/>
                </a:lnTo>
                <a:lnTo>
                  <a:pt x="8381" y="3810"/>
                </a:lnTo>
                <a:lnTo>
                  <a:pt x="4572" y="0"/>
                </a:lnTo>
                <a:lnTo>
                  <a:pt x="4572" y="3810"/>
                </a:lnTo>
                <a:lnTo>
                  <a:pt x="0" y="838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6752440" y="5142996"/>
            <a:ext cx="173972" cy="8825"/>
          </a:xfrm>
          <a:custGeom>
            <a:avLst/>
            <a:gdLst/>
            <a:ahLst/>
            <a:cxnLst/>
            <a:rect l="l" t="t" r="r" b="b"/>
            <a:pathLst>
              <a:path w="262890" h="13335">
                <a:moveTo>
                  <a:pt x="262889" y="12953"/>
                </a:moveTo>
                <a:lnTo>
                  <a:pt x="258317" y="0"/>
                </a:lnTo>
                <a:lnTo>
                  <a:pt x="258317" y="4572"/>
                </a:lnTo>
                <a:lnTo>
                  <a:pt x="254507" y="12953"/>
                </a:lnTo>
                <a:lnTo>
                  <a:pt x="249935" y="12953"/>
                </a:lnTo>
                <a:lnTo>
                  <a:pt x="237236" y="12954"/>
                </a:lnTo>
                <a:lnTo>
                  <a:pt x="224536" y="12953"/>
                </a:lnTo>
                <a:lnTo>
                  <a:pt x="211835" y="12953"/>
                </a:lnTo>
                <a:lnTo>
                  <a:pt x="199136" y="12954"/>
                </a:lnTo>
                <a:lnTo>
                  <a:pt x="186435" y="12953"/>
                </a:lnTo>
                <a:lnTo>
                  <a:pt x="173736" y="12954"/>
                </a:lnTo>
                <a:lnTo>
                  <a:pt x="161035" y="12954"/>
                </a:lnTo>
                <a:lnTo>
                  <a:pt x="148335" y="12953"/>
                </a:lnTo>
                <a:lnTo>
                  <a:pt x="135635" y="12953"/>
                </a:lnTo>
                <a:lnTo>
                  <a:pt x="122935" y="12953"/>
                </a:lnTo>
                <a:lnTo>
                  <a:pt x="105917" y="12953"/>
                </a:lnTo>
                <a:lnTo>
                  <a:pt x="105917" y="8382"/>
                </a:lnTo>
                <a:lnTo>
                  <a:pt x="102107" y="12953"/>
                </a:lnTo>
                <a:lnTo>
                  <a:pt x="97535" y="8382"/>
                </a:lnTo>
                <a:lnTo>
                  <a:pt x="84581" y="8382"/>
                </a:lnTo>
                <a:lnTo>
                  <a:pt x="84581" y="4572"/>
                </a:lnTo>
                <a:lnTo>
                  <a:pt x="80771" y="4572"/>
                </a:lnTo>
                <a:lnTo>
                  <a:pt x="80771" y="8382"/>
                </a:lnTo>
                <a:lnTo>
                  <a:pt x="76200" y="8382"/>
                </a:lnTo>
                <a:lnTo>
                  <a:pt x="76200" y="4572"/>
                </a:lnTo>
                <a:lnTo>
                  <a:pt x="72389" y="4572"/>
                </a:lnTo>
                <a:lnTo>
                  <a:pt x="67817" y="8382"/>
                </a:lnTo>
                <a:lnTo>
                  <a:pt x="67817" y="4572"/>
                </a:lnTo>
                <a:lnTo>
                  <a:pt x="64007" y="8382"/>
                </a:lnTo>
                <a:lnTo>
                  <a:pt x="51053" y="8382"/>
                </a:lnTo>
                <a:lnTo>
                  <a:pt x="46481" y="4572"/>
                </a:lnTo>
                <a:lnTo>
                  <a:pt x="46481" y="8382"/>
                </a:lnTo>
                <a:lnTo>
                  <a:pt x="38100" y="8382"/>
                </a:lnTo>
                <a:lnTo>
                  <a:pt x="34289" y="12953"/>
                </a:lnTo>
                <a:lnTo>
                  <a:pt x="34289" y="8382"/>
                </a:lnTo>
                <a:lnTo>
                  <a:pt x="29717" y="12953"/>
                </a:lnTo>
                <a:lnTo>
                  <a:pt x="25907" y="8382"/>
                </a:lnTo>
                <a:lnTo>
                  <a:pt x="16763" y="8382"/>
                </a:lnTo>
                <a:lnTo>
                  <a:pt x="12953" y="12953"/>
                </a:lnTo>
                <a:lnTo>
                  <a:pt x="12953" y="8382"/>
                </a:lnTo>
                <a:lnTo>
                  <a:pt x="8381" y="12953"/>
                </a:lnTo>
                <a:lnTo>
                  <a:pt x="4571" y="8382"/>
                </a:lnTo>
                <a:lnTo>
                  <a:pt x="0" y="1295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6581495" y="5112235"/>
            <a:ext cx="171030" cy="39501"/>
          </a:xfrm>
          <a:custGeom>
            <a:avLst/>
            <a:gdLst/>
            <a:ahLst/>
            <a:cxnLst/>
            <a:rect l="l" t="t" r="r" b="b"/>
            <a:pathLst>
              <a:path w="258445" h="59689">
                <a:moveTo>
                  <a:pt x="258318" y="59436"/>
                </a:moveTo>
                <a:lnTo>
                  <a:pt x="258318" y="54864"/>
                </a:lnTo>
                <a:lnTo>
                  <a:pt x="254507" y="59436"/>
                </a:lnTo>
                <a:lnTo>
                  <a:pt x="246125" y="59436"/>
                </a:lnTo>
                <a:lnTo>
                  <a:pt x="241553" y="54864"/>
                </a:lnTo>
                <a:lnTo>
                  <a:pt x="241553" y="59436"/>
                </a:lnTo>
                <a:lnTo>
                  <a:pt x="228600" y="59436"/>
                </a:lnTo>
                <a:lnTo>
                  <a:pt x="224789" y="54864"/>
                </a:lnTo>
                <a:lnTo>
                  <a:pt x="220218" y="59436"/>
                </a:lnTo>
                <a:lnTo>
                  <a:pt x="216407" y="54864"/>
                </a:lnTo>
                <a:lnTo>
                  <a:pt x="211835" y="59436"/>
                </a:lnTo>
                <a:lnTo>
                  <a:pt x="203453" y="59436"/>
                </a:lnTo>
                <a:lnTo>
                  <a:pt x="198881" y="46482"/>
                </a:lnTo>
                <a:lnTo>
                  <a:pt x="198881" y="59436"/>
                </a:lnTo>
                <a:lnTo>
                  <a:pt x="195072" y="59436"/>
                </a:lnTo>
                <a:lnTo>
                  <a:pt x="195072" y="46482"/>
                </a:lnTo>
                <a:lnTo>
                  <a:pt x="195072" y="51054"/>
                </a:lnTo>
                <a:lnTo>
                  <a:pt x="190500" y="59436"/>
                </a:lnTo>
                <a:lnTo>
                  <a:pt x="186689" y="54864"/>
                </a:lnTo>
                <a:lnTo>
                  <a:pt x="182118" y="54864"/>
                </a:lnTo>
                <a:lnTo>
                  <a:pt x="182118" y="51054"/>
                </a:lnTo>
                <a:lnTo>
                  <a:pt x="178307" y="54864"/>
                </a:lnTo>
                <a:lnTo>
                  <a:pt x="173735" y="51054"/>
                </a:lnTo>
                <a:lnTo>
                  <a:pt x="173735" y="54864"/>
                </a:lnTo>
                <a:lnTo>
                  <a:pt x="169163" y="54864"/>
                </a:lnTo>
                <a:lnTo>
                  <a:pt x="165353" y="59436"/>
                </a:lnTo>
                <a:lnTo>
                  <a:pt x="160781" y="59436"/>
                </a:lnTo>
                <a:lnTo>
                  <a:pt x="156972" y="54864"/>
                </a:lnTo>
                <a:lnTo>
                  <a:pt x="156972" y="59436"/>
                </a:lnTo>
                <a:lnTo>
                  <a:pt x="152400" y="54864"/>
                </a:lnTo>
                <a:lnTo>
                  <a:pt x="144018" y="54864"/>
                </a:lnTo>
                <a:lnTo>
                  <a:pt x="144018" y="51054"/>
                </a:lnTo>
                <a:lnTo>
                  <a:pt x="140207" y="54864"/>
                </a:lnTo>
                <a:lnTo>
                  <a:pt x="118872" y="54864"/>
                </a:lnTo>
                <a:lnTo>
                  <a:pt x="118872" y="42672"/>
                </a:lnTo>
                <a:lnTo>
                  <a:pt x="114300" y="51054"/>
                </a:lnTo>
                <a:lnTo>
                  <a:pt x="110489" y="46482"/>
                </a:lnTo>
                <a:lnTo>
                  <a:pt x="105918" y="51054"/>
                </a:lnTo>
                <a:lnTo>
                  <a:pt x="105918" y="46482"/>
                </a:lnTo>
                <a:lnTo>
                  <a:pt x="102107" y="51054"/>
                </a:lnTo>
                <a:lnTo>
                  <a:pt x="102107" y="54864"/>
                </a:lnTo>
                <a:lnTo>
                  <a:pt x="97535" y="51054"/>
                </a:lnTo>
                <a:lnTo>
                  <a:pt x="92963" y="51054"/>
                </a:lnTo>
                <a:lnTo>
                  <a:pt x="92963" y="54864"/>
                </a:lnTo>
                <a:lnTo>
                  <a:pt x="89153" y="54864"/>
                </a:lnTo>
                <a:lnTo>
                  <a:pt x="84581" y="8382"/>
                </a:lnTo>
                <a:lnTo>
                  <a:pt x="84581" y="51054"/>
                </a:lnTo>
                <a:lnTo>
                  <a:pt x="80772" y="46482"/>
                </a:lnTo>
                <a:lnTo>
                  <a:pt x="80772" y="0"/>
                </a:lnTo>
                <a:lnTo>
                  <a:pt x="80772" y="29718"/>
                </a:lnTo>
                <a:lnTo>
                  <a:pt x="76200" y="51054"/>
                </a:lnTo>
                <a:lnTo>
                  <a:pt x="72389" y="42672"/>
                </a:lnTo>
                <a:lnTo>
                  <a:pt x="72389" y="51054"/>
                </a:lnTo>
                <a:lnTo>
                  <a:pt x="67818" y="54864"/>
                </a:lnTo>
                <a:lnTo>
                  <a:pt x="67818" y="51054"/>
                </a:lnTo>
                <a:lnTo>
                  <a:pt x="64007" y="54864"/>
                </a:lnTo>
                <a:lnTo>
                  <a:pt x="59435" y="51054"/>
                </a:lnTo>
                <a:lnTo>
                  <a:pt x="54863" y="54864"/>
                </a:lnTo>
                <a:lnTo>
                  <a:pt x="54863" y="51054"/>
                </a:lnTo>
                <a:lnTo>
                  <a:pt x="51053" y="38100"/>
                </a:lnTo>
                <a:lnTo>
                  <a:pt x="51053" y="46482"/>
                </a:lnTo>
                <a:lnTo>
                  <a:pt x="46481" y="51054"/>
                </a:lnTo>
                <a:lnTo>
                  <a:pt x="25146" y="51054"/>
                </a:lnTo>
                <a:lnTo>
                  <a:pt x="21335" y="54864"/>
                </a:lnTo>
                <a:lnTo>
                  <a:pt x="16763" y="51054"/>
                </a:lnTo>
                <a:lnTo>
                  <a:pt x="16763" y="54864"/>
                </a:lnTo>
                <a:lnTo>
                  <a:pt x="12953" y="46482"/>
                </a:lnTo>
                <a:lnTo>
                  <a:pt x="12953" y="12954"/>
                </a:lnTo>
                <a:lnTo>
                  <a:pt x="8381" y="51054"/>
                </a:lnTo>
                <a:lnTo>
                  <a:pt x="4572" y="42672"/>
                </a:lnTo>
                <a:lnTo>
                  <a:pt x="4572" y="16764"/>
                </a:lnTo>
                <a:lnTo>
                  <a:pt x="0" y="5105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6236577" y="5128876"/>
            <a:ext cx="345001" cy="19751"/>
          </a:xfrm>
          <a:custGeom>
            <a:avLst/>
            <a:gdLst/>
            <a:ahLst/>
            <a:cxnLst/>
            <a:rect l="l" t="t" r="r" b="b"/>
            <a:pathLst>
              <a:path w="521334" h="29845">
                <a:moveTo>
                  <a:pt x="521208" y="25908"/>
                </a:moveTo>
                <a:lnTo>
                  <a:pt x="521208" y="29718"/>
                </a:lnTo>
                <a:lnTo>
                  <a:pt x="517398" y="29718"/>
                </a:lnTo>
                <a:lnTo>
                  <a:pt x="517398" y="25908"/>
                </a:lnTo>
                <a:lnTo>
                  <a:pt x="512826" y="29718"/>
                </a:lnTo>
                <a:lnTo>
                  <a:pt x="508254" y="25908"/>
                </a:lnTo>
                <a:lnTo>
                  <a:pt x="508254" y="4572"/>
                </a:lnTo>
                <a:lnTo>
                  <a:pt x="504444" y="25908"/>
                </a:lnTo>
                <a:lnTo>
                  <a:pt x="504444" y="29718"/>
                </a:lnTo>
                <a:lnTo>
                  <a:pt x="499872" y="29718"/>
                </a:lnTo>
                <a:lnTo>
                  <a:pt x="487172" y="29718"/>
                </a:lnTo>
                <a:lnTo>
                  <a:pt x="474472" y="29718"/>
                </a:lnTo>
                <a:lnTo>
                  <a:pt x="461772" y="29718"/>
                </a:lnTo>
                <a:lnTo>
                  <a:pt x="453390" y="25908"/>
                </a:lnTo>
                <a:lnTo>
                  <a:pt x="453390" y="29718"/>
                </a:lnTo>
                <a:lnTo>
                  <a:pt x="445008" y="29718"/>
                </a:lnTo>
                <a:lnTo>
                  <a:pt x="440436" y="25908"/>
                </a:lnTo>
                <a:lnTo>
                  <a:pt x="440436" y="29718"/>
                </a:lnTo>
                <a:lnTo>
                  <a:pt x="436626" y="29718"/>
                </a:lnTo>
                <a:lnTo>
                  <a:pt x="432054" y="25908"/>
                </a:lnTo>
                <a:lnTo>
                  <a:pt x="432054" y="29718"/>
                </a:lnTo>
                <a:lnTo>
                  <a:pt x="423672" y="29718"/>
                </a:lnTo>
                <a:lnTo>
                  <a:pt x="419862" y="4572"/>
                </a:lnTo>
                <a:lnTo>
                  <a:pt x="419862" y="29718"/>
                </a:lnTo>
                <a:lnTo>
                  <a:pt x="415290" y="25908"/>
                </a:lnTo>
                <a:lnTo>
                  <a:pt x="415290" y="0"/>
                </a:lnTo>
                <a:lnTo>
                  <a:pt x="411480" y="25908"/>
                </a:lnTo>
                <a:lnTo>
                  <a:pt x="411480" y="29718"/>
                </a:lnTo>
                <a:lnTo>
                  <a:pt x="406908" y="25908"/>
                </a:lnTo>
                <a:lnTo>
                  <a:pt x="402336" y="29718"/>
                </a:lnTo>
                <a:lnTo>
                  <a:pt x="402336" y="25908"/>
                </a:lnTo>
                <a:lnTo>
                  <a:pt x="398526" y="29718"/>
                </a:lnTo>
                <a:lnTo>
                  <a:pt x="385826" y="29717"/>
                </a:lnTo>
                <a:lnTo>
                  <a:pt x="373125" y="29717"/>
                </a:lnTo>
                <a:lnTo>
                  <a:pt x="360426" y="29718"/>
                </a:lnTo>
                <a:lnTo>
                  <a:pt x="347726" y="29718"/>
                </a:lnTo>
                <a:lnTo>
                  <a:pt x="335026" y="29717"/>
                </a:lnTo>
                <a:lnTo>
                  <a:pt x="322326" y="29718"/>
                </a:lnTo>
                <a:lnTo>
                  <a:pt x="309372" y="29718"/>
                </a:lnTo>
                <a:lnTo>
                  <a:pt x="309372" y="25908"/>
                </a:lnTo>
                <a:lnTo>
                  <a:pt x="305562" y="29718"/>
                </a:lnTo>
                <a:lnTo>
                  <a:pt x="300990" y="29718"/>
                </a:lnTo>
                <a:lnTo>
                  <a:pt x="300990" y="25908"/>
                </a:lnTo>
                <a:lnTo>
                  <a:pt x="296418" y="29718"/>
                </a:lnTo>
                <a:lnTo>
                  <a:pt x="288036" y="29718"/>
                </a:lnTo>
                <a:lnTo>
                  <a:pt x="284226" y="25908"/>
                </a:lnTo>
                <a:lnTo>
                  <a:pt x="275844" y="25908"/>
                </a:lnTo>
                <a:lnTo>
                  <a:pt x="271272" y="29718"/>
                </a:lnTo>
                <a:lnTo>
                  <a:pt x="262890" y="29718"/>
                </a:lnTo>
                <a:lnTo>
                  <a:pt x="246126" y="29718"/>
                </a:lnTo>
                <a:lnTo>
                  <a:pt x="246126" y="25908"/>
                </a:lnTo>
                <a:lnTo>
                  <a:pt x="241554" y="25908"/>
                </a:lnTo>
                <a:lnTo>
                  <a:pt x="241554" y="29718"/>
                </a:lnTo>
                <a:lnTo>
                  <a:pt x="237744" y="29718"/>
                </a:lnTo>
                <a:lnTo>
                  <a:pt x="237744" y="25908"/>
                </a:lnTo>
                <a:lnTo>
                  <a:pt x="233172" y="25908"/>
                </a:lnTo>
                <a:lnTo>
                  <a:pt x="228600" y="29718"/>
                </a:lnTo>
                <a:lnTo>
                  <a:pt x="228600" y="25908"/>
                </a:lnTo>
                <a:lnTo>
                  <a:pt x="224790" y="25908"/>
                </a:lnTo>
                <a:lnTo>
                  <a:pt x="220218" y="29718"/>
                </a:lnTo>
                <a:lnTo>
                  <a:pt x="220218" y="25908"/>
                </a:lnTo>
                <a:lnTo>
                  <a:pt x="216408" y="21336"/>
                </a:lnTo>
                <a:lnTo>
                  <a:pt x="211836" y="25908"/>
                </a:lnTo>
                <a:lnTo>
                  <a:pt x="211836" y="21336"/>
                </a:lnTo>
                <a:lnTo>
                  <a:pt x="208026" y="25908"/>
                </a:lnTo>
                <a:lnTo>
                  <a:pt x="208026" y="17525"/>
                </a:lnTo>
                <a:lnTo>
                  <a:pt x="203454" y="25908"/>
                </a:lnTo>
                <a:lnTo>
                  <a:pt x="199644" y="21336"/>
                </a:lnTo>
                <a:lnTo>
                  <a:pt x="195072" y="21336"/>
                </a:lnTo>
                <a:lnTo>
                  <a:pt x="195072" y="25908"/>
                </a:lnTo>
                <a:lnTo>
                  <a:pt x="195072" y="21336"/>
                </a:lnTo>
                <a:lnTo>
                  <a:pt x="190500" y="25908"/>
                </a:lnTo>
                <a:lnTo>
                  <a:pt x="186690" y="25908"/>
                </a:lnTo>
                <a:lnTo>
                  <a:pt x="182118" y="29718"/>
                </a:lnTo>
                <a:lnTo>
                  <a:pt x="182118" y="25908"/>
                </a:lnTo>
                <a:lnTo>
                  <a:pt x="178308" y="29718"/>
                </a:lnTo>
                <a:lnTo>
                  <a:pt x="169926" y="29718"/>
                </a:lnTo>
                <a:lnTo>
                  <a:pt x="165354" y="25908"/>
                </a:lnTo>
                <a:lnTo>
                  <a:pt x="165354" y="29718"/>
                </a:lnTo>
                <a:lnTo>
                  <a:pt x="161544" y="29718"/>
                </a:lnTo>
                <a:lnTo>
                  <a:pt x="161544" y="25908"/>
                </a:lnTo>
                <a:lnTo>
                  <a:pt x="156972" y="25908"/>
                </a:lnTo>
                <a:lnTo>
                  <a:pt x="152400" y="29718"/>
                </a:lnTo>
                <a:lnTo>
                  <a:pt x="144018" y="29718"/>
                </a:lnTo>
                <a:lnTo>
                  <a:pt x="144018" y="25908"/>
                </a:lnTo>
                <a:lnTo>
                  <a:pt x="144018" y="29718"/>
                </a:lnTo>
                <a:lnTo>
                  <a:pt x="127254" y="29718"/>
                </a:lnTo>
                <a:lnTo>
                  <a:pt x="127254" y="25908"/>
                </a:lnTo>
                <a:lnTo>
                  <a:pt x="123444" y="29718"/>
                </a:lnTo>
                <a:lnTo>
                  <a:pt x="118872" y="29718"/>
                </a:lnTo>
                <a:lnTo>
                  <a:pt x="114300" y="25908"/>
                </a:lnTo>
                <a:lnTo>
                  <a:pt x="114300" y="29718"/>
                </a:lnTo>
                <a:lnTo>
                  <a:pt x="110490" y="25908"/>
                </a:lnTo>
                <a:lnTo>
                  <a:pt x="105918" y="25908"/>
                </a:lnTo>
                <a:lnTo>
                  <a:pt x="105918" y="21336"/>
                </a:lnTo>
                <a:lnTo>
                  <a:pt x="102108" y="25908"/>
                </a:lnTo>
                <a:lnTo>
                  <a:pt x="97536" y="17525"/>
                </a:lnTo>
                <a:lnTo>
                  <a:pt x="93726" y="25908"/>
                </a:lnTo>
                <a:lnTo>
                  <a:pt x="93726" y="21336"/>
                </a:lnTo>
                <a:lnTo>
                  <a:pt x="89154" y="17525"/>
                </a:lnTo>
                <a:lnTo>
                  <a:pt x="84582" y="21336"/>
                </a:lnTo>
                <a:lnTo>
                  <a:pt x="80772" y="17525"/>
                </a:lnTo>
                <a:lnTo>
                  <a:pt x="80772" y="12953"/>
                </a:lnTo>
                <a:lnTo>
                  <a:pt x="76200" y="25908"/>
                </a:lnTo>
                <a:lnTo>
                  <a:pt x="76200" y="17525"/>
                </a:lnTo>
                <a:lnTo>
                  <a:pt x="67818" y="25908"/>
                </a:lnTo>
                <a:lnTo>
                  <a:pt x="59436" y="25908"/>
                </a:lnTo>
                <a:lnTo>
                  <a:pt x="55626" y="29718"/>
                </a:lnTo>
                <a:lnTo>
                  <a:pt x="51054" y="29718"/>
                </a:lnTo>
                <a:lnTo>
                  <a:pt x="46482" y="25908"/>
                </a:lnTo>
                <a:lnTo>
                  <a:pt x="42672" y="12953"/>
                </a:lnTo>
                <a:lnTo>
                  <a:pt x="42672" y="25908"/>
                </a:lnTo>
                <a:lnTo>
                  <a:pt x="34290" y="25908"/>
                </a:lnTo>
                <a:lnTo>
                  <a:pt x="34290" y="29718"/>
                </a:lnTo>
                <a:lnTo>
                  <a:pt x="29718" y="25908"/>
                </a:lnTo>
                <a:lnTo>
                  <a:pt x="17526" y="25908"/>
                </a:lnTo>
                <a:lnTo>
                  <a:pt x="17526" y="21336"/>
                </a:lnTo>
                <a:lnTo>
                  <a:pt x="12954" y="25908"/>
                </a:lnTo>
                <a:lnTo>
                  <a:pt x="12954" y="17525"/>
                </a:lnTo>
                <a:lnTo>
                  <a:pt x="8382" y="21336"/>
                </a:lnTo>
                <a:lnTo>
                  <a:pt x="8382" y="12953"/>
                </a:lnTo>
                <a:lnTo>
                  <a:pt x="4572" y="4572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6065632" y="5084502"/>
            <a:ext cx="171030" cy="64294"/>
          </a:xfrm>
          <a:custGeom>
            <a:avLst/>
            <a:gdLst/>
            <a:ahLst/>
            <a:cxnLst/>
            <a:rect l="l" t="t" r="r" b="b"/>
            <a:pathLst>
              <a:path w="258445" h="97154">
                <a:moveTo>
                  <a:pt x="258317" y="67055"/>
                </a:moveTo>
                <a:lnTo>
                  <a:pt x="258317" y="84581"/>
                </a:lnTo>
                <a:lnTo>
                  <a:pt x="254507" y="88391"/>
                </a:lnTo>
                <a:lnTo>
                  <a:pt x="254507" y="84581"/>
                </a:lnTo>
                <a:lnTo>
                  <a:pt x="249935" y="84581"/>
                </a:lnTo>
                <a:lnTo>
                  <a:pt x="249935" y="80009"/>
                </a:lnTo>
                <a:lnTo>
                  <a:pt x="246125" y="71627"/>
                </a:lnTo>
                <a:lnTo>
                  <a:pt x="246125" y="76200"/>
                </a:lnTo>
                <a:lnTo>
                  <a:pt x="241553" y="84581"/>
                </a:lnTo>
                <a:lnTo>
                  <a:pt x="241553" y="88391"/>
                </a:lnTo>
                <a:lnTo>
                  <a:pt x="236981" y="92963"/>
                </a:lnTo>
                <a:lnTo>
                  <a:pt x="236981" y="88391"/>
                </a:lnTo>
                <a:lnTo>
                  <a:pt x="233172" y="88391"/>
                </a:lnTo>
                <a:lnTo>
                  <a:pt x="228600" y="92963"/>
                </a:lnTo>
                <a:lnTo>
                  <a:pt x="224789" y="92963"/>
                </a:lnTo>
                <a:lnTo>
                  <a:pt x="216407" y="84581"/>
                </a:lnTo>
                <a:lnTo>
                  <a:pt x="211835" y="92963"/>
                </a:lnTo>
                <a:lnTo>
                  <a:pt x="211835" y="84581"/>
                </a:lnTo>
                <a:lnTo>
                  <a:pt x="208025" y="88391"/>
                </a:lnTo>
                <a:lnTo>
                  <a:pt x="208025" y="92963"/>
                </a:lnTo>
                <a:lnTo>
                  <a:pt x="203453" y="88391"/>
                </a:lnTo>
                <a:lnTo>
                  <a:pt x="203453" y="84581"/>
                </a:lnTo>
                <a:lnTo>
                  <a:pt x="198881" y="92963"/>
                </a:lnTo>
                <a:lnTo>
                  <a:pt x="195072" y="88391"/>
                </a:lnTo>
                <a:lnTo>
                  <a:pt x="190500" y="88391"/>
                </a:lnTo>
                <a:lnTo>
                  <a:pt x="186689" y="84581"/>
                </a:lnTo>
                <a:lnTo>
                  <a:pt x="182117" y="88391"/>
                </a:lnTo>
                <a:lnTo>
                  <a:pt x="173735" y="88391"/>
                </a:lnTo>
                <a:lnTo>
                  <a:pt x="173735" y="92963"/>
                </a:lnTo>
                <a:lnTo>
                  <a:pt x="169925" y="88391"/>
                </a:lnTo>
                <a:lnTo>
                  <a:pt x="165353" y="88391"/>
                </a:lnTo>
                <a:lnTo>
                  <a:pt x="165353" y="76200"/>
                </a:lnTo>
                <a:lnTo>
                  <a:pt x="160781" y="84581"/>
                </a:lnTo>
                <a:lnTo>
                  <a:pt x="160781" y="88391"/>
                </a:lnTo>
                <a:lnTo>
                  <a:pt x="156972" y="88391"/>
                </a:lnTo>
                <a:lnTo>
                  <a:pt x="152400" y="92963"/>
                </a:lnTo>
                <a:lnTo>
                  <a:pt x="148589" y="88391"/>
                </a:lnTo>
                <a:lnTo>
                  <a:pt x="148589" y="92963"/>
                </a:lnTo>
                <a:lnTo>
                  <a:pt x="144017" y="71627"/>
                </a:lnTo>
                <a:lnTo>
                  <a:pt x="144017" y="76200"/>
                </a:lnTo>
                <a:lnTo>
                  <a:pt x="140207" y="88391"/>
                </a:lnTo>
                <a:lnTo>
                  <a:pt x="135635" y="92963"/>
                </a:lnTo>
                <a:lnTo>
                  <a:pt x="135635" y="88391"/>
                </a:lnTo>
                <a:lnTo>
                  <a:pt x="131063" y="92963"/>
                </a:lnTo>
                <a:lnTo>
                  <a:pt x="122681" y="92963"/>
                </a:lnTo>
                <a:lnTo>
                  <a:pt x="118872" y="96774"/>
                </a:lnTo>
                <a:lnTo>
                  <a:pt x="118872" y="92963"/>
                </a:lnTo>
                <a:lnTo>
                  <a:pt x="110489" y="92963"/>
                </a:lnTo>
                <a:lnTo>
                  <a:pt x="105917" y="88391"/>
                </a:lnTo>
                <a:lnTo>
                  <a:pt x="105917" y="92963"/>
                </a:lnTo>
                <a:lnTo>
                  <a:pt x="102107" y="88391"/>
                </a:lnTo>
                <a:lnTo>
                  <a:pt x="97535" y="76200"/>
                </a:lnTo>
                <a:lnTo>
                  <a:pt x="97535" y="80009"/>
                </a:lnTo>
                <a:lnTo>
                  <a:pt x="92963" y="84581"/>
                </a:lnTo>
                <a:lnTo>
                  <a:pt x="92963" y="80009"/>
                </a:lnTo>
                <a:lnTo>
                  <a:pt x="89153" y="63245"/>
                </a:lnTo>
                <a:lnTo>
                  <a:pt x="84581" y="88391"/>
                </a:lnTo>
                <a:lnTo>
                  <a:pt x="84581" y="84581"/>
                </a:lnTo>
                <a:lnTo>
                  <a:pt x="80772" y="76200"/>
                </a:lnTo>
                <a:lnTo>
                  <a:pt x="76200" y="88391"/>
                </a:lnTo>
                <a:lnTo>
                  <a:pt x="76200" y="92963"/>
                </a:lnTo>
                <a:lnTo>
                  <a:pt x="72389" y="80009"/>
                </a:lnTo>
                <a:lnTo>
                  <a:pt x="72389" y="88391"/>
                </a:lnTo>
                <a:lnTo>
                  <a:pt x="67817" y="88391"/>
                </a:lnTo>
                <a:lnTo>
                  <a:pt x="64007" y="92963"/>
                </a:lnTo>
                <a:lnTo>
                  <a:pt x="64007" y="84581"/>
                </a:lnTo>
                <a:lnTo>
                  <a:pt x="59435" y="92963"/>
                </a:lnTo>
                <a:lnTo>
                  <a:pt x="59435" y="88391"/>
                </a:lnTo>
                <a:lnTo>
                  <a:pt x="54863" y="92963"/>
                </a:lnTo>
                <a:lnTo>
                  <a:pt x="51053" y="92963"/>
                </a:lnTo>
                <a:lnTo>
                  <a:pt x="51053" y="88391"/>
                </a:lnTo>
                <a:lnTo>
                  <a:pt x="46481" y="92963"/>
                </a:lnTo>
                <a:lnTo>
                  <a:pt x="46481" y="88391"/>
                </a:lnTo>
                <a:lnTo>
                  <a:pt x="42672" y="88391"/>
                </a:lnTo>
                <a:lnTo>
                  <a:pt x="42672" y="76200"/>
                </a:lnTo>
                <a:lnTo>
                  <a:pt x="38100" y="0"/>
                </a:lnTo>
                <a:lnTo>
                  <a:pt x="38100" y="76200"/>
                </a:lnTo>
                <a:lnTo>
                  <a:pt x="34289" y="92963"/>
                </a:lnTo>
                <a:lnTo>
                  <a:pt x="29717" y="92963"/>
                </a:lnTo>
                <a:lnTo>
                  <a:pt x="25146" y="96774"/>
                </a:lnTo>
                <a:lnTo>
                  <a:pt x="21335" y="96774"/>
                </a:lnTo>
                <a:lnTo>
                  <a:pt x="16763" y="92963"/>
                </a:lnTo>
                <a:lnTo>
                  <a:pt x="16763" y="96774"/>
                </a:lnTo>
                <a:lnTo>
                  <a:pt x="12953" y="88391"/>
                </a:lnTo>
                <a:lnTo>
                  <a:pt x="8381" y="96774"/>
                </a:lnTo>
                <a:lnTo>
                  <a:pt x="4572" y="96774"/>
                </a:lnTo>
                <a:lnTo>
                  <a:pt x="0" y="929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5894687" y="5042143"/>
            <a:ext cx="171030" cy="109678"/>
          </a:xfrm>
          <a:custGeom>
            <a:avLst/>
            <a:gdLst/>
            <a:ahLst/>
            <a:cxnLst/>
            <a:rect l="l" t="t" r="r" b="b"/>
            <a:pathLst>
              <a:path w="258445" h="165735">
                <a:moveTo>
                  <a:pt x="258318" y="156972"/>
                </a:moveTo>
                <a:lnTo>
                  <a:pt x="254507" y="160782"/>
                </a:lnTo>
                <a:lnTo>
                  <a:pt x="249935" y="156972"/>
                </a:lnTo>
                <a:lnTo>
                  <a:pt x="249935" y="152400"/>
                </a:lnTo>
                <a:lnTo>
                  <a:pt x="245364" y="160782"/>
                </a:lnTo>
                <a:lnTo>
                  <a:pt x="241553" y="160782"/>
                </a:lnTo>
                <a:lnTo>
                  <a:pt x="241553" y="156972"/>
                </a:lnTo>
                <a:lnTo>
                  <a:pt x="236981" y="160782"/>
                </a:lnTo>
                <a:lnTo>
                  <a:pt x="224790" y="160782"/>
                </a:lnTo>
                <a:lnTo>
                  <a:pt x="220218" y="156972"/>
                </a:lnTo>
                <a:lnTo>
                  <a:pt x="220218" y="160782"/>
                </a:lnTo>
                <a:lnTo>
                  <a:pt x="216407" y="156972"/>
                </a:lnTo>
                <a:lnTo>
                  <a:pt x="216407" y="140208"/>
                </a:lnTo>
                <a:lnTo>
                  <a:pt x="211835" y="152400"/>
                </a:lnTo>
                <a:lnTo>
                  <a:pt x="207264" y="156972"/>
                </a:lnTo>
                <a:lnTo>
                  <a:pt x="203453" y="152400"/>
                </a:lnTo>
                <a:lnTo>
                  <a:pt x="203453" y="144017"/>
                </a:lnTo>
                <a:lnTo>
                  <a:pt x="198881" y="152400"/>
                </a:lnTo>
                <a:lnTo>
                  <a:pt x="198881" y="156972"/>
                </a:lnTo>
                <a:lnTo>
                  <a:pt x="195072" y="152400"/>
                </a:lnTo>
                <a:lnTo>
                  <a:pt x="195072" y="156972"/>
                </a:lnTo>
                <a:lnTo>
                  <a:pt x="190500" y="156972"/>
                </a:lnTo>
                <a:lnTo>
                  <a:pt x="190500" y="152400"/>
                </a:lnTo>
                <a:lnTo>
                  <a:pt x="173735" y="152400"/>
                </a:lnTo>
                <a:lnTo>
                  <a:pt x="169164" y="148589"/>
                </a:lnTo>
                <a:lnTo>
                  <a:pt x="169164" y="152400"/>
                </a:lnTo>
                <a:lnTo>
                  <a:pt x="165353" y="152400"/>
                </a:lnTo>
                <a:lnTo>
                  <a:pt x="156972" y="160782"/>
                </a:lnTo>
                <a:lnTo>
                  <a:pt x="152400" y="160782"/>
                </a:lnTo>
                <a:lnTo>
                  <a:pt x="152400" y="156972"/>
                </a:lnTo>
                <a:lnTo>
                  <a:pt x="148590" y="160782"/>
                </a:lnTo>
                <a:lnTo>
                  <a:pt x="148590" y="156972"/>
                </a:lnTo>
                <a:lnTo>
                  <a:pt x="144018" y="160782"/>
                </a:lnTo>
                <a:lnTo>
                  <a:pt x="131064" y="160782"/>
                </a:lnTo>
                <a:lnTo>
                  <a:pt x="127253" y="156972"/>
                </a:lnTo>
                <a:lnTo>
                  <a:pt x="122681" y="89153"/>
                </a:lnTo>
                <a:lnTo>
                  <a:pt x="122681" y="51053"/>
                </a:lnTo>
                <a:lnTo>
                  <a:pt x="118872" y="152400"/>
                </a:lnTo>
                <a:lnTo>
                  <a:pt x="118872" y="156972"/>
                </a:lnTo>
                <a:lnTo>
                  <a:pt x="114300" y="160782"/>
                </a:lnTo>
                <a:lnTo>
                  <a:pt x="110490" y="156972"/>
                </a:lnTo>
                <a:lnTo>
                  <a:pt x="105918" y="92963"/>
                </a:lnTo>
                <a:lnTo>
                  <a:pt x="105918" y="12953"/>
                </a:lnTo>
                <a:lnTo>
                  <a:pt x="101346" y="148589"/>
                </a:lnTo>
                <a:lnTo>
                  <a:pt x="97535" y="160782"/>
                </a:lnTo>
                <a:lnTo>
                  <a:pt x="97535" y="156972"/>
                </a:lnTo>
                <a:lnTo>
                  <a:pt x="92964" y="160782"/>
                </a:lnTo>
                <a:lnTo>
                  <a:pt x="84581" y="160782"/>
                </a:lnTo>
                <a:lnTo>
                  <a:pt x="84581" y="165353"/>
                </a:lnTo>
                <a:lnTo>
                  <a:pt x="80772" y="165353"/>
                </a:lnTo>
                <a:lnTo>
                  <a:pt x="80772" y="160782"/>
                </a:lnTo>
                <a:lnTo>
                  <a:pt x="76200" y="160782"/>
                </a:lnTo>
                <a:lnTo>
                  <a:pt x="76200" y="165353"/>
                </a:lnTo>
                <a:lnTo>
                  <a:pt x="72390" y="165353"/>
                </a:lnTo>
                <a:lnTo>
                  <a:pt x="72390" y="160782"/>
                </a:lnTo>
                <a:lnTo>
                  <a:pt x="67818" y="160782"/>
                </a:lnTo>
                <a:lnTo>
                  <a:pt x="67818" y="165353"/>
                </a:lnTo>
                <a:lnTo>
                  <a:pt x="63246" y="165353"/>
                </a:lnTo>
                <a:lnTo>
                  <a:pt x="59435" y="160782"/>
                </a:lnTo>
                <a:lnTo>
                  <a:pt x="54864" y="165353"/>
                </a:lnTo>
                <a:lnTo>
                  <a:pt x="51053" y="165353"/>
                </a:lnTo>
                <a:lnTo>
                  <a:pt x="46481" y="160782"/>
                </a:lnTo>
                <a:lnTo>
                  <a:pt x="42672" y="165353"/>
                </a:lnTo>
                <a:lnTo>
                  <a:pt x="38100" y="160782"/>
                </a:lnTo>
                <a:lnTo>
                  <a:pt x="29718" y="160782"/>
                </a:lnTo>
                <a:lnTo>
                  <a:pt x="25146" y="122682"/>
                </a:lnTo>
                <a:lnTo>
                  <a:pt x="21335" y="4572"/>
                </a:lnTo>
                <a:lnTo>
                  <a:pt x="21335" y="140208"/>
                </a:lnTo>
                <a:lnTo>
                  <a:pt x="16764" y="156972"/>
                </a:lnTo>
                <a:lnTo>
                  <a:pt x="16764" y="160782"/>
                </a:lnTo>
                <a:lnTo>
                  <a:pt x="16764" y="156972"/>
                </a:lnTo>
                <a:lnTo>
                  <a:pt x="12953" y="156972"/>
                </a:lnTo>
                <a:lnTo>
                  <a:pt x="8381" y="110489"/>
                </a:lnTo>
                <a:lnTo>
                  <a:pt x="8381" y="0"/>
                </a:lnTo>
                <a:lnTo>
                  <a:pt x="4572" y="131063"/>
                </a:lnTo>
                <a:lnTo>
                  <a:pt x="4572" y="135636"/>
                </a:lnTo>
                <a:lnTo>
                  <a:pt x="0" y="16078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5723741" y="3418914"/>
            <a:ext cx="171030" cy="1732990"/>
          </a:xfrm>
          <a:custGeom>
            <a:avLst/>
            <a:gdLst/>
            <a:ahLst/>
            <a:cxnLst/>
            <a:rect l="l" t="t" r="r" b="b"/>
            <a:pathLst>
              <a:path w="258445" h="2618740">
                <a:moveTo>
                  <a:pt x="258318" y="2613660"/>
                </a:moveTo>
                <a:lnTo>
                  <a:pt x="253746" y="2613660"/>
                </a:lnTo>
                <a:lnTo>
                  <a:pt x="249936" y="2609850"/>
                </a:lnTo>
                <a:lnTo>
                  <a:pt x="245364" y="2613660"/>
                </a:lnTo>
                <a:lnTo>
                  <a:pt x="245364" y="2609850"/>
                </a:lnTo>
                <a:lnTo>
                  <a:pt x="241553" y="2613660"/>
                </a:lnTo>
                <a:lnTo>
                  <a:pt x="233172" y="2613660"/>
                </a:lnTo>
                <a:lnTo>
                  <a:pt x="228600" y="2609850"/>
                </a:lnTo>
                <a:lnTo>
                  <a:pt x="228600" y="2580131"/>
                </a:lnTo>
                <a:lnTo>
                  <a:pt x="224790" y="2613660"/>
                </a:lnTo>
                <a:lnTo>
                  <a:pt x="220218" y="2613660"/>
                </a:lnTo>
                <a:lnTo>
                  <a:pt x="220218" y="2618231"/>
                </a:lnTo>
                <a:lnTo>
                  <a:pt x="215646" y="2613660"/>
                </a:lnTo>
                <a:lnTo>
                  <a:pt x="211836" y="2613660"/>
                </a:lnTo>
                <a:lnTo>
                  <a:pt x="207264" y="2601467"/>
                </a:lnTo>
                <a:lnTo>
                  <a:pt x="207264" y="2613660"/>
                </a:lnTo>
                <a:lnTo>
                  <a:pt x="203453" y="2618231"/>
                </a:lnTo>
                <a:lnTo>
                  <a:pt x="203453" y="2613660"/>
                </a:lnTo>
                <a:lnTo>
                  <a:pt x="198882" y="2613660"/>
                </a:lnTo>
                <a:lnTo>
                  <a:pt x="195072" y="2605278"/>
                </a:lnTo>
                <a:lnTo>
                  <a:pt x="195072" y="2609850"/>
                </a:lnTo>
                <a:lnTo>
                  <a:pt x="190500" y="2613660"/>
                </a:lnTo>
                <a:lnTo>
                  <a:pt x="185927" y="2613660"/>
                </a:lnTo>
                <a:lnTo>
                  <a:pt x="182118" y="2605278"/>
                </a:lnTo>
                <a:lnTo>
                  <a:pt x="182118" y="2613660"/>
                </a:lnTo>
                <a:lnTo>
                  <a:pt x="177546" y="2613660"/>
                </a:lnTo>
                <a:lnTo>
                  <a:pt x="173736" y="2618231"/>
                </a:lnTo>
                <a:lnTo>
                  <a:pt x="173736" y="2613660"/>
                </a:lnTo>
                <a:lnTo>
                  <a:pt x="169164" y="2618231"/>
                </a:lnTo>
                <a:lnTo>
                  <a:pt x="165353" y="2613660"/>
                </a:lnTo>
                <a:lnTo>
                  <a:pt x="165353" y="2618231"/>
                </a:lnTo>
                <a:lnTo>
                  <a:pt x="156972" y="2609850"/>
                </a:lnTo>
                <a:lnTo>
                  <a:pt x="156972" y="2613660"/>
                </a:lnTo>
                <a:lnTo>
                  <a:pt x="152400" y="2601467"/>
                </a:lnTo>
                <a:lnTo>
                  <a:pt x="152400" y="2593086"/>
                </a:lnTo>
                <a:lnTo>
                  <a:pt x="147827" y="2613660"/>
                </a:lnTo>
                <a:lnTo>
                  <a:pt x="139446" y="2613660"/>
                </a:lnTo>
                <a:lnTo>
                  <a:pt x="135636" y="2609850"/>
                </a:lnTo>
                <a:lnTo>
                  <a:pt x="135636" y="2613660"/>
                </a:lnTo>
                <a:lnTo>
                  <a:pt x="131064" y="2613660"/>
                </a:lnTo>
                <a:lnTo>
                  <a:pt x="131064" y="2601467"/>
                </a:lnTo>
                <a:lnTo>
                  <a:pt x="127253" y="2609850"/>
                </a:lnTo>
                <a:lnTo>
                  <a:pt x="122682" y="2609850"/>
                </a:lnTo>
                <a:lnTo>
                  <a:pt x="122682" y="2601467"/>
                </a:lnTo>
                <a:lnTo>
                  <a:pt x="118872" y="2609850"/>
                </a:lnTo>
                <a:lnTo>
                  <a:pt x="114300" y="2596895"/>
                </a:lnTo>
                <a:lnTo>
                  <a:pt x="109727" y="2609850"/>
                </a:lnTo>
                <a:lnTo>
                  <a:pt x="105918" y="2613660"/>
                </a:lnTo>
                <a:lnTo>
                  <a:pt x="105918" y="2618231"/>
                </a:lnTo>
                <a:lnTo>
                  <a:pt x="101346" y="2618231"/>
                </a:lnTo>
                <a:lnTo>
                  <a:pt x="101346" y="2613660"/>
                </a:lnTo>
                <a:lnTo>
                  <a:pt x="97536" y="2613660"/>
                </a:lnTo>
                <a:lnTo>
                  <a:pt x="97536" y="2601467"/>
                </a:lnTo>
                <a:lnTo>
                  <a:pt x="92964" y="2613660"/>
                </a:lnTo>
                <a:lnTo>
                  <a:pt x="92964" y="2618231"/>
                </a:lnTo>
                <a:lnTo>
                  <a:pt x="89153" y="2618231"/>
                </a:lnTo>
                <a:lnTo>
                  <a:pt x="89153" y="2613660"/>
                </a:lnTo>
                <a:lnTo>
                  <a:pt x="84582" y="2613660"/>
                </a:lnTo>
                <a:lnTo>
                  <a:pt x="84582" y="2618231"/>
                </a:lnTo>
                <a:lnTo>
                  <a:pt x="80010" y="2618231"/>
                </a:lnTo>
                <a:lnTo>
                  <a:pt x="80010" y="2613660"/>
                </a:lnTo>
                <a:lnTo>
                  <a:pt x="76200" y="2613660"/>
                </a:lnTo>
                <a:lnTo>
                  <a:pt x="76200" y="2618231"/>
                </a:lnTo>
                <a:lnTo>
                  <a:pt x="71627" y="2613660"/>
                </a:lnTo>
                <a:lnTo>
                  <a:pt x="67818" y="2613660"/>
                </a:lnTo>
                <a:lnTo>
                  <a:pt x="63246" y="2609850"/>
                </a:lnTo>
                <a:lnTo>
                  <a:pt x="63246" y="2613660"/>
                </a:lnTo>
                <a:lnTo>
                  <a:pt x="59436" y="2605278"/>
                </a:lnTo>
                <a:lnTo>
                  <a:pt x="59436" y="2601467"/>
                </a:lnTo>
                <a:lnTo>
                  <a:pt x="54864" y="2609850"/>
                </a:lnTo>
                <a:lnTo>
                  <a:pt x="51053" y="2601467"/>
                </a:lnTo>
                <a:lnTo>
                  <a:pt x="51053" y="2609850"/>
                </a:lnTo>
                <a:lnTo>
                  <a:pt x="51053" y="2605278"/>
                </a:lnTo>
                <a:lnTo>
                  <a:pt x="46482" y="2613660"/>
                </a:lnTo>
                <a:lnTo>
                  <a:pt x="41910" y="2605278"/>
                </a:lnTo>
                <a:lnTo>
                  <a:pt x="41910" y="2601467"/>
                </a:lnTo>
                <a:lnTo>
                  <a:pt x="38100" y="2609850"/>
                </a:lnTo>
                <a:lnTo>
                  <a:pt x="38100" y="2593086"/>
                </a:lnTo>
                <a:lnTo>
                  <a:pt x="33527" y="2605278"/>
                </a:lnTo>
                <a:lnTo>
                  <a:pt x="29718" y="2609850"/>
                </a:lnTo>
                <a:lnTo>
                  <a:pt x="29718" y="2596895"/>
                </a:lnTo>
                <a:lnTo>
                  <a:pt x="29718" y="2609850"/>
                </a:lnTo>
                <a:lnTo>
                  <a:pt x="25146" y="2571750"/>
                </a:lnTo>
                <a:lnTo>
                  <a:pt x="25146" y="2580131"/>
                </a:lnTo>
                <a:lnTo>
                  <a:pt x="21336" y="1423415"/>
                </a:lnTo>
                <a:lnTo>
                  <a:pt x="21336" y="0"/>
                </a:lnTo>
                <a:lnTo>
                  <a:pt x="16764" y="2474214"/>
                </a:lnTo>
                <a:lnTo>
                  <a:pt x="16764" y="2507741"/>
                </a:lnTo>
                <a:lnTo>
                  <a:pt x="12953" y="2601467"/>
                </a:lnTo>
                <a:lnTo>
                  <a:pt x="12953" y="2588514"/>
                </a:lnTo>
                <a:lnTo>
                  <a:pt x="8382" y="2605278"/>
                </a:lnTo>
                <a:lnTo>
                  <a:pt x="8382" y="2601467"/>
                </a:lnTo>
                <a:lnTo>
                  <a:pt x="8382" y="2609850"/>
                </a:lnTo>
                <a:lnTo>
                  <a:pt x="3810" y="2605278"/>
                </a:lnTo>
                <a:lnTo>
                  <a:pt x="3810" y="2613660"/>
                </a:lnTo>
                <a:lnTo>
                  <a:pt x="0" y="2609850"/>
                </a:lnTo>
                <a:lnTo>
                  <a:pt x="0" y="261366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5549769" y="4868171"/>
            <a:ext cx="173972" cy="280707"/>
          </a:xfrm>
          <a:custGeom>
            <a:avLst/>
            <a:gdLst/>
            <a:ahLst/>
            <a:cxnLst/>
            <a:rect l="l" t="t" r="r" b="b"/>
            <a:pathLst>
              <a:path w="262890" h="424179">
                <a:moveTo>
                  <a:pt x="262889" y="423672"/>
                </a:moveTo>
                <a:lnTo>
                  <a:pt x="258317" y="423672"/>
                </a:lnTo>
                <a:lnTo>
                  <a:pt x="258317" y="419862"/>
                </a:lnTo>
                <a:lnTo>
                  <a:pt x="254507" y="419862"/>
                </a:lnTo>
                <a:lnTo>
                  <a:pt x="254507" y="423672"/>
                </a:lnTo>
                <a:lnTo>
                  <a:pt x="249935" y="419862"/>
                </a:lnTo>
                <a:lnTo>
                  <a:pt x="246125" y="390143"/>
                </a:lnTo>
                <a:lnTo>
                  <a:pt x="246125" y="271272"/>
                </a:lnTo>
                <a:lnTo>
                  <a:pt x="241553" y="390143"/>
                </a:lnTo>
                <a:lnTo>
                  <a:pt x="241553" y="415289"/>
                </a:lnTo>
                <a:lnTo>
                  <a:pt x="237743" y="377189"/>
                </a:lnTo>
                <a:lnTo>
                  <a:pt x="237743" y="419862"/>
                </a:lnTo>
                <a:lnTo>
                  <a:pt x="233172" y="419862"/>
                </a:lnTo>
                <a:lnTo>
                  <a:pt x="233172" y="423672"/>
                </a:lnTo>
                <a:lnTo>
                  <a:pt x="228600" y="419862"/>
                </a:lnTo>
                <a:lnTo>
                  <a:pt x="228600" y="415289"/>
                </a:lnTo>
                <a:lnTo>
                  <a:pt x="228600" y="419862"/>
                </a:lnTo>
                <a:lnTo>
                  <a:pt x="224789" y="423672"/>
                </a:lnTo>
                <a:lnTo>
                  <a:pt x="220217" y="411479"/>
                </a:lnTo>
                <a:lnTo>
                  <a:pt x="220217" y="415289"/>
                </a:lnTo>
                <a:lnTo>
                  <a:pt x="216407" y="406907"/>
                </a:lnTo>
                <a:lnTo>
                  <a:pt x="211835" y="415289"/>
                </a:lnTo>
                <a:lnTo>
                  <a:pt x="211835" y="398525"/>
                </a:lnTo>
                <a:lnTo>
                  <a:pt x="208025" y="415289"/>
                </a:lnTo>
                <a:lnTo>
                  <a:pt x="203453" y="423672"/>
                </a:lnTo>
                <a:lnTo>
                  <a:pt x="198881" y="415289"/>
                </a:lnTo>
                <a:lnTo>
                  <a:pt x="198881" y="419862"/>
                </a:lnTo>
                <a:lnTo>
                  <a:pt x="190500" y="419862"/>
                </a:lnTo>
                <a:lnTo>
                  <a:pt x="190500" y="415289"/>
                </a:lnTo>
                <a:lnTo>
                  <a:pt x="186689" y="419862"/>
                </a:lnTo>
                <a:lnTo>
                  <a:pt x="182117" y="406907"/>
                </a:lnTo>
                <a:lnTo>
                  <a:pt x="178307" y="411479"/>
                </a:lnTo>
                <a:lnTo>
                  <a:pt x="173735" y="398525"/>
                </a:lnTo>
                <a:lnTo>
                  <a:pt x="173735" y="411479"/>
                </a:lnTo>
                <a:lnTo>
                  <a:pt x="169925" y="419862"/>
                </a:lnTo>
                <a:lnTo>
                  <a:pt x="165353" y="415289"/>
                </a:lnTo>
                <a:lnTo>
                  <a:pt x="165353" y="393953"/>
                </a:lnTo>
                <a:lnTo>
                  <a:pt x="160781" y="411479"/>
                </a:lnTo>
                <a:lnTo>
                  <a:pt x="160781" y="415289"/>
                </a:lnTo>
                <a:lnTo>
                  <a:pt x="156972" y="415289"/>
                </a:lnTo>
                <a:lnTo>
                  <a:pt x="152400" y="419862"/>
                </a:lnTo>
                <a:lnTo>
                  <a:pt x="152400" y="411479"/>
                </a:lnTo>
                <a:lnTo>
                  <a:pt x="148589" y="419862"/>
                </a:lnTo>
                <a:lnTo>
                  <a:pt x="144017" y="406907"/>
                </a:lnTo>
                <a:lnTo>
                  <a:pt x="144017" y="403098"/>
                </a:lnTo>
                <a:lnTo>
                  <a:pt x="140207" y="411479"/>
                </a:lnTo>
                <a:lnTo>
                  <a:pt x="140207" y="419862"/>
                </a:lnTo>
                <a:lnTo>
                  <a:pt x="135635" y="406907"/>
                </a:lnTo>
                <a:lnTo>
                  <a:pt x="135635" y="415289"/>
                </a:lnTo>
                <a:lnTo>
                  <a:pt x="131825" y="411479"/>
                </a:lnTo>
                <a:lnTo>
                  <a:pt x="131825" y="355853"/>
                </a:lnTo>
                <a:lnTo>
                  <a:pt x="127253" y="343662"/>
                </a:lnTo>
                <a:lnTo>
                  <a:pt x="127253" y="403098"/>
                </a:lnTo>
                <a:lnTo>
                  <a:pt x="122681" y="411479"/>
                </a:lnTo>
                <a:lnTo>
                  <a:pt x="122681" y="385572"/>
                </a:lnTo>
                <a:lnTo>
                  <a:pt x="118872" y="406907"/>
                </a:lnTo>
                <a:lnTo>
                  <a:pt x="118872" y="398525"/>
                </a:lnTo>
                <a:lnTo>
                  <a:pt x="114300" y="415289"/>
                </a:lnTo>
                <a:lnTo>
                  <a:pt x="110489" y="403098"/>
                </a:lnTo>
                <a:lnTo>
                  <a:pt x="110489" y="419862"/>
                </a:lnTo>
                <a:lnTo>
                  <a:pt x="110489" y="415289"/>
                </a:lnTo>
                <a:lnTo>
                  <a:pt x="105917" y="352043"/>
                </a:lnTo>
                <a:lnTo>
                  <a:pt x="105917" y="335279"/>
                </a:lnTo>
                <a:lnTo>
                  <a:pt x="102107" y="0"/>
                </a:lnTo>
                <a:lnTo>
                  <a:pt x="102107" y="352043"/>
                </a:lnTo>
                <a:lnTo>
                  <a:pt x="97535" y="411479"/>
                </a:lnTo>
                <a:lnTo>
                  <a:pt x="92963" y="419862"/>
                </a:lnTo>
                <a:lnTo>
                  <a:pt x="92963" y="423672"/>
                </a:lnTo>
                <a:lnTo>
                  <a:pt x="89153" y="415289"/>
                </a:lnTo>
                <a:lnTo>
                  <a:pt x="84581" y="411479"/>
                </a:lnTo>
                <a:lnTo>
                  <a:pt x="80772" y="423672"/>
                </a:lnTo>
                <a:lnTo>
                  <a:pt x="80772" y="406907"/>
                </a:lnTo>
                <a:lnTo>
                  <a:pt x="76200" y="415289"/>
                </a:lnTo>
                <a:lnTo>
                  <a:pt x="72389" y="390143"/>
                </a:lnTo>
                <a:lnTo>
                  <a:pt x="72389" y="415289"/>
                </a:lnTo>
                <a:lnTo>
                  <a:pt x="67817" y="419862"/>
                </a:lnTo>
                <a:lnTo>
                  <a:pt x="64007" y="390143"/>
                </a:lnTo>
                <a:lnTo>
                  <a:pt x="64007" y="393953"/>
                </a:lnTo>
                <a:lnTo>
                  <a:pt x="59435" y="419862"/>
                </a:lnTo>
                <a:lnTo>
                  <a:pt x="59435" y="411479"/>
                </a:lnTo>
                <a:lnTo>
                  <a:pt x="54863" y="423672"/>
                </a:lnTo>
                <a:lnTo>
                  <a:pt x="38100" y="423672"/>
                </a:lnTo>
                <a:lnTo>
                  <a:pt x="38100" y="419862"/>
                </a:lnTo>
                <a:lnTo>
                  <a:pt x="34289" y="419862"/>
                </a:lnTo>
                <a:lnTo>
                  <a:pt x="29717" y="423672"/>
                </a:lnTo>
                <a:lnTo>
                  <a:pt x="25907" y="419862"/>
                </a:lnTo>
                <a:lnTo>
                  <a:pt x="25907" y="415289"/>
                </a:lnTo>
                <a:lnTo>
                  <a:pt x="21335" y="419862"/>
                </a:lnTo>
                <a:lnTo>
                  <a:pt x="21335" y="423672"/>
                </a:lnTo>
                <a:lnTo>
                  <a:pt x="16763" y="415289"/>
                </a:lnTo>
                <a:lnTo>
                  <a:pt x="16763" y="419862"/>
                </a:lnTo>
                <a:lnTo>
                  <a:pt x="12953" y="415289"/>
                </a:lnTo>
                <a:lnTo>
                  <a:pt x="12953" y="419862"/>
                </a:lnTo>
                <a:lnTo>
                  <a:pt x="8381" y="419862"/>
                </a:lnTo>
                <a:lnTo>
                  <a:pt x="8381" y="423672"/>
                </a:lnTo>
                <a:lnTo>
                  <a:pt x="4572" y="423672"/>
                </a:lnTo>
                <a:lnTo>
                  <a:pt x="4572" y="419862"/>
                </a:lnTo>
                <a:lnTo>
                  <a:pt x="0" y="41528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5378824" y="5090049"/>
            <a:ext cx="171030" cy="58831"/>
          </a:xfrm>
          <a:custGeom>
            <a:avLst/>
            <a:gdLst/>
            <a:ahLst/>
            <a:cxnLst/>
            <a:rect l="l" t="t" r="r" b="b"/>
            <a:pathLst>
              <a:path w="258445" h="88900">
                <a:moveTo>
                  <a:pt x="258317" y="80010"/>
                </a:moveTo>
                <a:lnTo>
                  <a:pt x="258317" y="88392"/>
                </a:lnTo>
                <a:lnTo>
                  <a:pt x="254507" y="88392"/>
                </a:lnTo>
                <a:lnTo>
                  <a:pt x="254507" y="71627"/>
                </a:lnTo>
                <a:lnTo>
                  <a:pt x="249936" y="84582"/>
                </a:lnTo>
                <a:lnTo>
                  <a:pt x="249936" y="80010"/>
                </a:lnTo>
                <a:lnTo>
                  <a:pt x="245363" y="58674"/>
                </a:lnTo>
                <a:lnTo>
                  <a:pt x="245363" y="80010"/>
                </a:lnTo>
                <a:lnTo>
                  <a:pt x="241553" y="80010"/>
                </a:lnTo>
                <a:lnTo>
                  <a:pt x="236982" y="84582"/>
                </a:lnTo>
                <a:lnTo>
                  <a:pt x="233172" y="84582"/>
                </a:lnTo>
                <a:lnTo>
                  <a:pt x="228600" y="80010"/>
                </a:lnTo>
                <a:lnTo>
                  <a:pt x="224789" y="84582"/>
                </a:lnTo>
                <a:lnTo>
                  <a:pt x="220217" y="84582"/>
                </a:lnTo>
                <a:lnTo>
                  <a:pt x="216408" y="71627"/>
                </a:lnTo>
                <a:lnTo>
                  <a:pt x="216408" y="80010"/>
                </a:lnTo>
                <a:lnTo>
                  <a:pt x="211836" y="80010"/>
                </a:lnTo>
                <a:lnTo>
                  <a:pt x="207263" y="76200"/>
                </a:lnTo>
                <a:lnTo>
                  <a:pt x="207263" y="80010"/>
                </a:lnTo>
                <a:lnTo>
                  <a:pt x="203453" y="76200"/>
                </a:lnTo>
                <a:lnTo>
                  <a:pt x="203453" y="63246"/>
                </a:lnTo>
                <a:lnTo>
                  <a:pt x="198882" y="71627"/>
                </a:lnTo>
                <a:lnTo>
                  <a:pt x="198882" y="76200"/>
                </a:lnTo>
                <a:lnTo>
                  <a:pt x="195072" y="76200"/>
                </a:lnTo>
                <a:lnTo>
                  <a:pt x="190500" y="71627"/>
                </a:lnTo>
                <a:lnTo>
                  <a:pt x="190500" y="76200"/>
                </a:lnTo>
                <a:lnTo>
                  <a:pt x="186689" y="67818"/>
                </a:lnTo>
                <a:lnTo>
                  <a:pt x="186689" y="63246"/>
                </a:lnTo>
                <a:lnTo>
                  <a:pt x="182117" y="67818"/>
                </a:lnTo>
                <a:lnTo>
                  <a:pt x="178308" y="76200"/>
                </a:lnTo>
                <a:lnTo>
                  <a:pt x="178308" y="67818"/>
                </a:lnTo>
                <a:lnTo>
                  <a:pt x="173736" y="67818"/>
                </a:lnTo>
                <a:lnTo>
                  <a:pt x="169163" y="76200"/>
                </a:lnTo>
                <a:lnTo>
                  <a:pt x="169163" y="80010"/>
                </a:lnTo>
                <a:lnTo>
                  <a:pt x="165353" y="71627"/>
                </a:lnTo>
                <a:lnTo>
                  <a:pt x="165353" y="0"/>
                </a:lnTo>
                <a:lnTo>
                  <a:pt x="160782" y="63246"/>
                </a:lnTo>
                <a:lnTo>
                  <a:pt x="160782" y="80010"/>
                </a:lnTo>
                <a:lnTo>
                  <a:pt x="156972" y="80010"/>
                </a:lnTo>
                <a:lnTo>
                  <a:pt x="156972" y="76200"/>
                </a:lnTo>
                <a:lnTo>
                  <a:pt x="152400" y="80010"/>
                </a:lnTo>
                <a:lnTo>
                  <a:pt x="152400" y="76200"/>
                </a:lnTo>
                <a:lnTo>
                  <a:pt x="148589" y="76200"/>
                </a:lnTo>
                <a:lnTo>
                  <a:pt x="148589" y="67818"/>
                </a:lnTo>
                <a:lnTo>
                  <a:pt x="144017" y="67818"/>
                </a:lnTo>
                <a:lnTo>
                  <a:pt x="144017" y="71627"/>
                </a:lnTo>
                <a:lnTo>
                  <a:pt x="139446" y="76200"/>
                </a:lnTo>
                <a:lnTo>
                  <a:pt x="139446" y="71627"/>
                </a:lnTo>
                <a:lnTo>
                  <a:pt x="135636" y="67818"/>
                </a:lnTo>
                <a:lnTo>
                  <a:pt x="131063" y="67818"/>
                </a:lnTo>
                <a:lnTo>
                  <a:pt x="131063" y="71627"/>
                </a:lnTo>
                <a:lnTo>
                  <a:pt x="127253" y="63246"/>
                </a:lnTo>
                <a:lnTo>
                  <a:pt x="122682" y="67818"/>
                </a:lnTo>
                <a:lnTo>
                  <a:pt x="122682" y="58674"/>
                </a:lnTo>
                <a:lnTo>
                  <a:pt x="118872" y="54863"/>
                </a:lnTo>
                <a:lnTo>
                  <a:pt x="114300" y="46482"/>
                </a:lnTo>
                <a:lnTo>
                  <a:pt x="110489" y="63246"/>
                </a:lnTo>
                <a:lnTo>
                  <a:pt x="110489" y="54863"/>
                </a:lnTo>
                <a:lnTo>
                  <a:pt x="105917" y="29718"/>
                </a:lnTo>
                <a:lnTo>
                  <a:pt x="105917" y="41910"/>
                </a:lnTo>
                <a:lnTo>
                  <a:pt x="101346" y="3810"/>
                </a:lnTo>
                <a:lnTo>
                  <a:pt x="101346" y="20574"/>
                </a:lnTo>
                <a:lnTo>
                  <a:pt x="97536" y="33527"/>
                </a:lnTo>
                <a:lnTo>
                  <a:pt x="97536" y="29718"/>
                </a:lnTo>
                <a:lnTo>
                  <a:pt x="92963" y="58674"/>
                </a:lnTo>
                <a:lnTo>
                  <a:pt x="89153" y="58674"/>
                </a:lnTo>
                <a:lnTo>
                  <a:pt x="89153" y="63246"/>
                </a:lnTo>
                <a:lnTo>
                  <a:pt x="84582" y="25146"/>
                </a:lnTo>
                <a:lnTo>
                  <a:pt x="84582" y="16763"/>
                </a:lnTo>
                <a:lnTo>
                  <a:pt x="80772" y="58674"/>
                </a:lnTo>
                <a:lnTo>
                  <a:pt x="76200" y="46482"/>
                </a:lnTo>
                <a:lnTo>
                  <a:pt x="76200" y="50292"/>
                </a:lnTo>
                <a:lnTo>
                  <a:pt x="72389" y="38100"/>
                </a:lnTo>
                <a:lnTo>
                  <a:pt x="72389" y="54863"/>
                </a:lnTo>
                <a:lnTo>
                  <a:pt x="67817" y="46482"/>
                </a:lnTo>
                <a:lnTo>
                  <a:pt x="67817" y="63246"/>
                </a:lnTo>
                <a:lnTo>
                  <a:pt x="63246" y="63246"/>
                </a:lnTo>
                <a:lnTo>
                  <a:pt x="59436" y="50292"/>
                </a:lnTo>
                <a:lnTo>
                  <a:pt x="59436" y="67818"/>
                </a:lnTo>
                <a:lnTo>
                  <a:pt x="54863" y="50292"/>
                </a:lnTo>
                <a:lnTo>
                  <a:pt x="54863" y="58674"/>
                </a:lnTo>
                <a:lnTo>
                  <a:pt x="51053" y="46482"/>
                </a:lnTo>
                <a:lnTo>
                  <a:pt x="46482" y="58674"/>
                </a:lnTo>
                <a:lnTo>
                  <a:pt x="46482" y="54863"/>
                </a:lnTo>
                <a:lnTo>
                  <a:pt x="46482" y="63246"/>
                </a:lnTo>
                <a:lnTo>
                  <a:pt x="42672" y="63246"/>
                </a:lnTo>
                <a:lnTo>
                  <a:pt x="42672" y="54863"/>
                </a:lnTo>
                <a:lnTo>
                  <a:pt x="38100" y="58674"/>
                </a:lnTo>
                <a:lnTo>
                  <a:pt x="38100" y="67818"/>
                </a:lnTo>
                <a:lnTo>
                  <a:pt x="34289" y="67818"/>
                </a:lnTo>
                <a:lnTo>
                  <a:pt x="34289" y="54863"/>
                </a:lnTo>
                <a:lnTo>
                  <a:pt x="34289" y="63246"/>
                </a:lnTo>
                <a:lnTo>
                  <a:pt x="29717" y="54863"/>
                </a:lnTo>
                <a:lnTo>
                  <a:pt x="25146" y="63246"/>
                </a:lnTo>
                <a:lnTo>
                  <a:pt x="21336" y="58674"/>
                </a:lnTo>
                <a:lnTo>
                  <a:pt x="16763" y="54863"/>
                </a:lnTo>
                <a:lnTo>
                  <a:pt x="16763" y="58674"/>
                </a:lnTo>
                <a:lnTo>
                  <a:pt x="12953" y="41910"/>
                </a:lnTo>
                <a:lnTo>
                  <a:pt x="12953" y="38100"/>
                </a:lnTo>
                <a:lnTo>
                  <a:pt x="8382" y="16763"/>
                </a:lnTo>
                <a:lnTo>
                  <a:pt x="8382" y="38100"/>
                </a:lnTo>
                <a:lnTo>
                  <a:pt x="4572" y="54863"/>
                </a:lnTo>
                <a:lnTo>
                  <a:pt x="4572" y="50292"/>
                </a:lnTo>
                <a:lnTo>
                  <a:pt x="0" y="6781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5207878" y="4274147"/>
            <a:ext cx="171030" cy="871958"/>
          </a:xfrm>
          <a:custGeom>
            <a:avLst/>
            <a:gdLst/>
            <a:ahLst/>
            <a:cxnLst/>
            <a:rect l="l" t="t" r="r" b="b"/>
            <a:pathLst>
              <a:path w="258445" h="1317625">
                <a:moveTo>
                  <a:pt x="258317" y="1300734"/>
                </a:moveTo>
                <a:lnTo>
                  <a:pt x="253745" y="1283208"/>
                </a:lnTo>
                <a:lnTo>
                  <a:pt x="249935" y="1304543"/>
                </a:lnTo>
                <a:lnTo>
                  <a:pt x="249935" y="1300734"/>
                </a:lnTo>
                <a:lnTo>
                  <a:pt x="245363" y="1304543"/>
                </a:lnTo>
                <a:lnTo>
                  <a:pt x="245363" y="1309115"/>
                </a:lnTo>
                <a:lnTo>
                  <a:pt x="241553" y="1304543"/>
                </a:lnTo>
                <a:lnTo>
                  <a:pt x="236981" y="1300734"/>
                </a:lnTo>
                <a:lnTo>
                  <a:pt x="236981" y="1304543"/>
                </a:lnTo>
                <a:lnTo>
                  <a:pt x="233171" y="1287779"/>
                </a:lnTo>
                <a:lnTo>
                  <a:pt x="233171" y="1253489"/>
                </a:lnTo>
                <a:lnTo>
                  <a:pt x="228600" y="1287779"/>
                </a:lnTo>
                <a:lnTo>
                  <a:pt x="224789" y="1296162"/>
                </a:lnTo>
                <a:lnTo>
                  <a:pt x="220217" y="1279398"/>
                </a:lnTo>
                <a:lnTo>
                  <a:pt x="220217" y="1283208"/>
                </a:lnTo>
                <a:lnTo>
                  <a:pt x="215645" y="1300734"/>
                </a:lnTo>
                <a:lnTo>
                  <a:pt x="211835" y="1291589"/>
                </a:lnTo>
                <a:lnTo>
                  <a:pt x="211835" y="1258062"/>
                </a:lnTo>
                <a:lnTo>
                  <a:pt x="207263" y="1283208"/>
                </a:lnTo>
                <a:lnTo>
                  <a:pt x="203453" y="1300734"/>
                </a:lnTo>
                <a:lnTo>
                  <a:pt x="203453" y="1304543"/>
                </a:lnTo>
                <a:lnTo>
                  <a:pt x="198881" y="1296162"/>
                </a:lnTo>
                <a:lnTo>
                  <a:pt x="195071" y="1304543"/>
                </a:lnTo>
                <a:lnTo>
                  <a:pt x="195071" y="1300734"/>
                </a:lnTo>
                <a:lnTo>
                  <a:pt x="190500" y="1300734"/>
                </a:lnTo>
                <a:lnTo>
                  <a:pt x="186689" y="1304543"/>
                </a:lnTo>
                <a:lnTo>
                  <a:pt x="182117" y="1304543"/>
                </a:lnTo>
                <a:lnTo>
                  <a:pt x="177545" y="1296162"/>
                </a:lnTo>
                <a:lnTo>
                  <a:pt x="177545" y="1304543"/>
                </a:lnTo>
                <a:lnTo>
                  <a:pt x="173735" y="1304543"/>
                </a:lnTo>
                <a:lnTo>
                  <a:pt x="173735" y="1291589"/>
                </a:lnTo>
                <a:lnTo>
                  <a:pt x="169163" y="1309115"/>
                </a:lnTo>
                <a:lnTo>
                  <a:pt x="165353" y="1304543"/>
                </a:lnTo>
                <a:lnTo>
                  <a:pt x="165353" y="1300734"/>
                </a:lnTo>
                <a:lnTo>
                  <a:pt x="160781" y="1300734"/>
                </a:lnTo>
                <a:lnTo>
                  <a:pt x="160781" y="1309115"/>
                </a:lnTo>
                <a:lnTo>
                  <a:pt x="156971" y="1309115"/>
                </a:lnTo>
                <a:lnTo>
                  <a:pt x="156971" y="1312926"/>
                </a:lnTo>
                <a:lnTo>
                  <a:pt x="152400" y="1312926"/>
                </a:lnTo>
                <a:lnTo>
                  <a:pt x="152400" y="1300734"/>
                </a:lnTo>
                <a:lnTo>
                  <a:pt x="147827" y="1291589"/>
                </a:lnTo>
                <a:lnTo>
                  <a:pt x="147827" y="1309115"/>
                </a:lnTo>
                <a:lnTo>
                  <a:pt x="147827" y="1304543"/>
                </a:lnTo>
                <a:lnTo>
                  <a:pt x="144017" y="1287779"/>
                </a:lnTo>
                <a:lnTo>
                  <a:pt x="139445" y="1304543"/>
                </a:lnTo>
                <a:lnTo>
                  <a:pt x="139445" y="1291589"/>
                </a:lnTo>
                <a:lnTo>
                  <a:pt x="135635" y="1262634"/>
                </a:lnTo>
                <a:lnTo>
                  <a:pt x="135635" y="1309115"/>
                </a:lnTo>
                <a:lnTo>
                  <a:pt x="131063" y="1296162"/>
                </a:lnTo>
                <a:lnTo>
                  <a:pt x="131063" y="1300734"/>
                </a:lnTo>
                <a:lnTo>
                  <a:pt x="127253" y="1312926"/>
                </a:lnTo>
                <a:lnTo>
                  <a:pt x="127253" y="1309115"/>
                </a:lnTo>
                <a:lnTo>
                  <a:pt x="122681" y="1271015"/>
                </a:lnTo>
                <a:lnTo>
                  <a:pt x="118871" y="1304543"/>
                </a:lnTo>
                <a:lnTo>
                  <a:pt x="118871" y="1291589"/>
                </a:lnTo>
                <a:lnTo>
                  <a:pt x="114300" y="1309115"/>
                </a:lnTo>
                <a:lnTo>
                  <a:pt x="114300" y="1304543"/>
                </a:lnTo>
                <a:lnTo>
                  <a:pt x="109727" y="1300734"/>
                </a:lnTo>
                <a:lnTo>
                  <a:pt x="105917" y="1309115"/>
                </a:lnTo>
                <a:lnTo>
                  <a:pt x="105917" y="1312926"/>
                </a:lnTo>
                <a:lnTo>
                  <a:pt x="101345" y="1309115"/>
                </a:lnTo>
                <a:lnTo>
                  <a:pt x="97535" y="1312926"/>
                </a:lnTo>
                <a:lnTo>
                  <a:pt x="97535" y="1309115"/>
                </a:lnTo>
                <a:lnTo>
                  <a:pt x="92963" y="1309115"/>
                </a:lnTo>
                <a:lnTo>
                  <a:pt x="92963" y="1312926"/>
                </a:lnTo>
                <a:lnTo>
                  <a:pt x="89153" y="1309115"/>
                </a:lnTo>
                <a:lnTo>
                  <a:pt x="89153" y="1304543"/>
                </a:lnTo>
                <a:lnTo>
                  <a:pt x="84581" y="1309115"/>
                </a:lnTo>
                <a:lnTo>
                  <a:pt x="84581" y="1300734"/>
                </a:lnTo>
                <a:lnTo>
                  <a:pt x="80771" y="1304543"/>
                </a:lnTo>
                <a:lnTo>
                  <a:pt x="76200" y="1300734"/>
                </a:lnTo>
                <a:lnTo>
                  <a:pt x="76200" y="1309115"/>
                </a:lnTo>
                <a:lnTo>
                  <a:pt x="71627" y="1309115"/>
                </a:lnTo>
                <a:lnTo>
                  <a:pt x="71627" y="1304543"/>
                </a:lnTo>
                <a:lnTo>
                  <a:pt x="67817" y="1309115"/>
                </a:lnTo>
                <a:lnTo>
                  <a:pt x="67817" y="1304543"/>
                </a:lnTo>
                <a:lnTo>
                  <a:pt x="63245" y="1309115"/>
                </a:lnTo>
                <a:lnTo>
                  <a:pt x="63245" y="1312926"/>
                </a:lnTo>
                <a:lnTo>
                  <a:pt x="59435" y="1317498"/>
                </a:lnTo>
                <a:lnTo>
                  <a:pt x="59435" y="1312926"/>
                </a:lnTo>
                <a:lnTo>
                  <a:pt x="54863" y="1312926"/>
                </a:lnTo>
                <a:lnTo>
                  <a:pt x="54863" y="1309115"/>
                </a:lnTo>
                <a:lnTo>
                  <a:pt x="51053" y="1296162"/>
                </a:lnTo>
                <a:lnTo>
                  <a:pt x="46481" y="1271015"/>
                </a:lnTo>
                <a:lnTo>
                  <a:pt x="41909" y="1266443"/>
                </a:lnTo>
                <a:lnTo>
                  <a:pt x="41909" y="1283208"/>
                </a:lnTo>
                <a:lnTo>
                  <a:pt x="38100" y="1309115"/>
                </a:lnTo>
                <a:lnTo>
                  <a:pt x="38100" y="1304543"/>
                </a:lnTo>
                <a:lnTo>
                  <a:pt x="33527" y="986789"/>
                </a:lnTo>
                <a:lnTo>
                  <a:pt x="29717" y="0"/>
                </a:lnTo>
                <a:lnTo>
                  <a:pt x="29717" y="1185672"/>
                </a:lnTo>
                <a:lnTo>
                  <a:pt x="25145" y="1291589"/>
                </a:lnTo>
                <a:lnTo>
                  <a:pt x="21335" y="1287779"/>
                </a:lnTo>
                <a:lnTo>
                  <a:pt x="21335" y="1312926"/>
                </a:lnTo>
                <a:lnTo>
                  <a:pt x="16763" y="1317498"/>
                </a:lnTo>
                <a:lnTo>
                  <a:pt x="12953" y="1309115"/>
                </a:lnTo>
                <a:lnTo>
                  <a:pt x="12953" y="1317498"/>
                </a:lnTo>
                <a:lnTo>
                  <a:pt x="8381" y="1317498"/>
                </a:lnTo>
                <a:lnTo>
                  <a:pt x="8381" y="1312926"/>
                </a:lnTo>
                <a:lnTo>
                  <a:pt x="3809" y="1317498"/>
                </a:lnTo>
                <a:lnTo>
                  <a:pt x="0" y="1312926"/>
                </a:lnTo>
                <a:lnTo>
                  <a:pt x="0" y="131749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4926497" y="5143248"/>
            <a:ext cx="285750" cy="0"/>
          </a:xfrm>
          <a:custGeom>
            <a:avLst/>
            <a:gdLst/>
            <a:ahLst/>
            <a:cxnLst/>
            <a:rect l="l" t="t" r="r" b="b"/>
            <a:pathLst>
              <a:path w="431800">
                <a:moveTo>
                  <a:pt x="0" y="0"/>
                </a:moveTo>
                <a:lnTo>
                  <a:pt x="431552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4573512" y="5143248"/>
            <a:ext cx="201706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3656083" y="5143248"/>
            <a:ext cx="615203" cy="0"/>
          </a:xfrm>
          <a:custGeom>
            <a:avLst/>
            <a:gdLst/>
            <a:ahLst/>
            <a:cxnLst/>
            <a:rect l="l" t="t" r="r" b="b"/>
            <a:pathLst>
              <a:path w="929639">
                <a:moveTo>
                  <a:pt x="0" y="0"/>
                </a:moveTo>
                <a:lnTo>
                  <a:pt x="929138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3489344" y="4930196"/>
            <a:ext cx="171030" cy="221456"/>
          </a:xfrm>
          <a:custGeom>
            <a:avLst/>
            <a:gdLst/>
            <a:ahLst/>
            <a:cxnLst/>
            <a:rect l="l" t="t" r="r" b="b"/>
            <a:pathLst>
              <a:path w="258445" h="334645">
                <a:moveTo>
                  <a:pt x="258317" y="313181"/>
                </a:moveTo>
                <a:lnTo>
                  <a:pt x="253746" y="329946"/>
                </a:lnTo>
                <a:lnTo>
                  <a:pt x="249936" y="329946"/>
                </a:lnTo>
                <a:lnTo>
                  <a:pt x="245363" y="334517"/>
                </a:lnTo>
                <a:lnTo>
                  <a:pt x="241553" y="334517"/>
                </a:lnTo>
                <a:lnTo>
                  <a:pt x="241553" y="329946"/>
                </a:lnTo>
                <a:lnTo>
                  <a:pt x="233172" y="329946"/>
                </a:lnTo>
                <a:lnTo>
                  <a:pt x="233172" y="317753"/>
                </a:lnTo>
                <a:lnTo>
                  <a:pt x="228600" y="329946"/>
                </a:lnTo>
                <a:lnTo>
                  <a:pt x="224789" y="329946"/>
                </a:lnTo>
                <a:lnTo>
                  <a:pt x="220217" y="334517"/>
                </a:lnTo>
                <a:lnTo>
                  <a:pt x="220217" y="329946"/>
                </a:lnTo>
                <a:lnTo>
                  <a:pt x="215646" y="334517"/>
                </a:lnTo>
                <a:lnTo>
                  <a:pt x="215646" y="329946"/>
                </a:lnTo>
                <a:lnTo>
                  <a:pt x="211836" y="329946"/>
                </a:lnTo>
                <a:lnTo>
                  <a:pt x="211836" y="304800"/>
                </a:lnTo>
                <a:lnTo>
                  <a:pt x="207263" y="296417"/>
                </a:lnTo>
                <a:lnTo>
                  <a:pt x="207263" y="317753"/>
                </a:lnTo>
                <a:lnTo>
                  <a:pt x="203453" y="317753"/>
                </a:lnTo>
                <a:lnTo>
                  <a:pt x="203453" y="288036"/>
                </a:lnTo>
                <a:lnTo>
                  <a:pt x="198881" y="283463"/>
                </a:lnTo>
                <a:lnTo>
                  <a:pt x="198881" y="326136"/>
                </a:lnTo>
                <a:lnTo>
                  <a:pt x="195072" y="329946"/>
                </a:lnTo>
                <a:lnTo>
                  <a:pt x="195072" y="321563"/>
                </a:lnTo>
                <a:lnTo>
                  <a:pt x="190500" y="329946"/>
                </a:lnTo>
                <a:lnTo>
                  <a:pt x="185927" y="326136"/>
                </a:lnTo>
                <a:lnTo>
                  <a:pt x="185927" y="329946"/>
                </a:lnTo>
                <a:lnTo>
                  <a:pt x="182117" y="334517"/>
                </a:lnTo>
                <a:lnTo>
                  <a:pt x="165353" y="334517"/>
                </a:lnTo>
                <a:lnTo>
                  <a:pt x="165353" y="326136"/>
                </a:lnTo>
                <a:lnTo>
                  <a:pt x="160781" y="309372"/>
                </a:lnTo>
                <a:lnTo>
                  <a:pt x="156972" y="329946"/>
                </a:lnTo>
                <a:lnTo>
                  <a:pt x="156972" y="304800"/>
                </a:lnTo>
                <a:lnTo>
                  <a:pt x="152400" y="317753"/>
                </a:lnTo>
                <a:lnTo>
                  <a:pt x="152400" y="321563"/>
                </a:lnTo>
                <a:lnTo>
                  <a:pt x="147827" y="329946"/>
                </a:lnTo>
                <a:lnTo>
                  <a:pt x="147827" y="321563"/>
                </a:lnTo>
                <a:lnTo>
                  <a:pt x="144017" y="329946"/>
                </a:lnTo>
                <a:lnTo>
                  <a:pt x="139446" y="334517"/>
                </a:lnTo>
                <a:lnTo>
                  <a:pt x="135636" y="329946"/>
                </a:lnTo>
                <a:lnTo>
                  <a:pt x="135636" y="334517"/>
                </a:lnTo>
                <a:lnTo>
                  <a:pt x="131063" y="329946"/>
                </a:lnTo>
                <a:lnTo>
                  <a:pt x="127253" y="329946"/>
                </a:lnTo>
                <a:lnTo>
                  <a:pt x="122681" y="326136"/>
                </a:lnTo>
                <a:lnTo>
                  <a:pt x="118872" y="309372"/>
                </a:lnTo>
                <a:lnTo>
                  <a:pt x="118872" y="304800"/>
                </a:lnTo>
                <a:lnTo>
                  <a:pt x="114300" y="12191"/>
                </a:lnTo>
                <a:lnTo>
                  <a:pt x="114300" y="0"/>
                </a:lnTo>
                <a:lnTo>
                  <a:pt x="109727" y="291846"/>
                </a:lnTo>
                <a:lnTo>
                  <a:pt x="109727" y="296417"/>
                </a:lnTo>
                <a:lnTo>
                  <a:pt x="105917" y="326136"/>
                </a:lnTo>
                <a:lnTo>
                  <a:pt x="101346" y="334517"/>
                </a:lnTo>
                <a:lnTo>
                  <a:pt x="97536" y="329946"/>
                </a:lnTo>
                <a:lnTo>
                  <a:pt x="97536" y="334517"/>
                </a:lnTo>
                <a:lnTo>
                  <a:pt x="76200" y="334517"/>
                </a:lnTo>
                <a:lnTo>
                  <a:pt x="71627" y="329946"/>
                </a:lnTo>
                <a:lnTo>
                  <a:pt x="71627" y="334517"/>
                </a:lnTo>
                <a:lnTo>
                  <a:pt x="67817" y="326136"/>
                </a:lnTo>
                <a:lnTo>
                  <a:pt x="67817" y="329946"/>
                </a:lnTo>
                <a:lnTo>
                  <a:pt x="63246" y="334517"/>
                </a:lnTo>
                <a:lnTo>
                  <a:pt x="63246" y="329946"/>
                </a:lnTo>
                <a:lnTo>
                  <a:pt x="59436" y="313181"/>
                </a:lnTo>
                <a:lnTo>
                  <a:pt x="59436" y="321563"/>
                </a:lnTo>
                <a:lnTo>
                  <a:pt x="54863" y="334517"/>
                </a:lnTo>
                <a:lnTo>
                  <a:pt x="51053" y="321563"/>
                </a:lnTo>
                <a:lnTo>
                  <a:pt x="51053" y="329946"/>
                </a:lnTo>
                <a:lnTo>
                  <a:pt x="46481" y="334517"/>
                </a:lnTo>
                <a:lnTo>
                  <a:pt x="3810" y="334517"/>
                </a:lnTo>
                <a:lnTo>
                  <a:pt x="3810" y="329946"/>
                </a:lnTo>
                <a:lnTo>
                  <a:pt x="0" y="33451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3318398" y="5137448"/>
            <a:ext cx="171030" cy="14288"/>
          </a:xfrm>
          <a:custGeom>
            <a:avLst/>
            <a:gdLst/>
            <a:ahLst/>
            <a:cxnLst/>
            <a:rect l="l" t="t" r="r" b="b"/>
            <a:pathLst>
              <a:path w="258445" h="21589">
                <a:moveTo>
                  <a:pt x="258318" y="21336"/>
                </a:moveTo>
                <a:lnTo>
                  <a:pt x="253746" y="16764"/>
                </a:lnTo>
                <a:lnTo>
                  <a:pt x="253746" y="12954"/>
                </a:lnTo>
                <a:lnTo>
                  <a:pt x="249936" y="21336"/>
                </a:lnTo>
                <a:lnTo>
                  <a:pt x="245364" y="21336"/>
                </a:lnTo>
                <a:lnTo>
                  <a:pt x="245364" y="16764"/>
                </a:lnTo>
                <a:lnTo>
                  <a:pt x="245364" y="21336"/>
                </a:lnTo>
                <a:lnTo>
                  <a:pt x="232410" y="21336"/>
                </a:lnTo>
                <a:lnTo>
                  <a:pt x="228600" y="16764"/>
                </a:lnTo>
                <a:lnTo>
                  <a:pt x="224028" y="0"/>
                </a:lnTo>
                <a:lnTo>
                  <a:pt x="224028" y="21336"/>
                </a:lnTo>
                <a:lnTo>
                  <a:pt x="215646" y="21336"/>
                </a:lnTo>
                <a:lnTo>
                  <a:pt x="215646" y="16764"/>
                </a:lnTo>
                <a:lnTo>
                  <a:pt x="211836" y="21336"/>
                </a:lnTo>
                <a:lnTo>
                  <a:pt x="199136" y="21336"/>
                </a:lnTo>
                <a:lnTo>
                  <a:pt x="186436" y="21336"/>
                </a:lnTo>
                <a:lnTo>
                  <a:pt x="173736" y="21336"/>
                </a:lnTo>
                <a:lnTo>
                  <a:pt x="169164" y="21336"/>
                </a:lnTo>
                <a:lnTo>
                  <a:pt x="165354" y="12954"/>
                </a:lnTo>
                <a:lnTo>
                  <a:pt x="160782" y="21336"/>
                </a:lnTo>
                <a:lnTo>
                  <a:pt x="156210" y="16764"/>
                </a:lnTo>
                <a:lnTo>
                  <a:pt x="156210" y="12954"/>
                </a:lnTo>
                <a:lnTo>
                  <a:pt x="152400" y="21336"/>
                </a:lnTo>
                <a:lnTo>
                  <a:pt x="147828" y="21336"/>
                </a:lnTo>
                <a:lnTo>
                  <a:pt x="139446" y="21336"/>
                </a:lnTo>
                <a:lnTo>
                  <a:pt x="131064" y="21336"/>
                </a:lnTo>
                <a:lnTo>
                  <a:pt x="122682" y="21336"/>
                </a:lnTo>
                <a:lnTo>
                  <a:pt x="118110" y="21336"/>
                </a:lnTo>
                <a:lnTo>
                  <a:pt x="114300" y="8382"/>
                </a:lnTo>
                <a:lnTo>
                  <a:pt x="109727" y="4572"/>
                </a:lnTo>
                <a:lnTo>
                  <a:pt x="109727" y="16764"/>
                </a:lnTo>
                <a:lnTo>
                  <a:pt x="105918" y="21336"/>
                </a:lnTo>
                <a:lnTo>
                  <a:pt x="105918" y="8382"/>
                </a:lnTo>
                <a:lnTo>
                  <a:pt x="101345" y="4572"/>
                </a:lnTo>
                <a:lnTo>
                  <a:pt x="101345" y="21336"/>
                </a:lnTo>
                <a:lnTo>
                  <a:pt x="97536" y="21336"/>
                </a:lnTo>
                <a:lnTo>
                  <a:pt x="84836" y="21336"/>
                </a:lnTo>
                <a:lnTo>
                  <a:pt x="72136" y="21336"/>
                </a:lnTo>
                <a:lnTo>
                  <a:pt x="59436" y="21336"/>
                </a:lnTo>
                <a:lnTo>
                  <a:pt x="46736" y="21336"/>
                </a:lnTo>
                <a:lnTo>
                  <a:pt x="34035" y="21336"/>
                </a:lnTo>
                <a:lnTo>
                  <a:pt x="21335" y="21335"/>
                </a:lnTo>
                <a:lnTo>
                  <a:pt x="12192" y="16764"/>
                </a:lnTo>
                <a:lnTo>
                  <a:pt x="12192" y="21336"/>
                </a:lnTo>
                <a:lnTo>
                  <a:pt x="8381" y="21336"/>
                </a:lnTo>
                <a:lnTo>
                  <a:pt x="8381" y="16764"/>
                </a:lnTo>
                <a:lnTo>
                  <a:pt x="3809" y="16764"/>
                </a:lnTo>
                <a:lnTo>
                  <a:pt x="3809" y="12954"/>
                </a:lnTo>
                <a:lnTo>
                  <a:pt x="0" y="1676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3147452" y="5146021"/>
            <a:ext cx="171030" cy="5883"/>
          </a:xfrm>
          <a:custGeom>
            <a:avLst/>
            <a:gdLst/>
            <a:ahLst/>
            <a:cxnLst/>
            <a:rect l="l" t="t" r="r" b="b"/>
            <a:pathLst>
              <a:path w="258444" h="8889">
                <a:moveTo>
                  <a:pt x="258318" y="3810"/>
                </a:moveTo>
                <a:lnTo>
                  <a:pt x="253745" y="0"/>
                </a:lnTo>
                <a:lnTo>
                  <a:pt x="253745" y="3810"/>
                </a:lnTo>
                <a:lnTo>
                  <a:pt x="249936" y="8381"/>
                </a:lnTo>
                <a:lnTo>
                  <a:pt x="237236" y="8382"/>
                </a:lnTo>
                <a:lnTo>
                  <a:pt x="224536" y="8382"/>
                </a:lnTo>
                <a:lnTo>
                  <a:pt x="211836" y="8381"/>
                </a:lnTo>
                <a:lnTo>
                  <a:pt x="199136" y="8381"/>
                </a:lnTo>
                <a:lnTo>
                  <a:pt x="186436" y="8381"/>
                </a:lnTo>
                <a:lnTo>
                  <a:pt x="173736" y="8381"/>
                </a:lnTo>
                <a:lnTo>
                  <a:pt x="161036" y="8381"/>
                </a:lnTo>
                <a:lnTo>
                  <a:pt x="148336" y="8381"/>
                </a:lnTo>
                <a:lnTo>
                  <a:pt x="131063" y="8381"/>
                </a:lnTo>
                <a:lnTo>
                  <a:pt x="118363" y="8381"/>
                </a:lnTo>
                <a:lnTo>
                  <a:pt x="105663" y="8381"/>
                </a:lnTo>
                <a:lnTo>
                  <a:pt x="92964" y="8382"/>
                </a:lnTo>
                <a:lnTo>
                  <a:pt x="80263" y="8381"/>
                </a:lnTo>
                <a:lnTo>
                  <a:pt x="67563" y="8381"/>
                </a:lnTo>
                <a:lnTo>
                  <a:pt x="54863" y="8382"/>
                </a:lnTo>
                <a:lnTo>
                  <a:pt x="42163" y="8381"/>
                </a:lnTo>
                <a:lnTo>
                  <a:pt x="29463" y="8382"/>
                </a:lnTo>
                <a:lnTo>
                  <a:pt x="16763" y="8381"/>
                </a:lnTo>
                <a:lnTo>
                  <a:pt x="12192" y="3810"/>
                </a:lnTo>
                <a:lnTo>
                  <a:pt x="8381" y="3810"/>
                </a:lnTo>
                <a:lnTo>
                  <a:pt x="8381" y="8381"/>
                </a:lnTo>
                <a:lnTo>
                  <a:pt x="0" y="838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2808586" y="5148795"/>
            <a:ext cx="343320" cy="0"/>
          </a:xfrm>
          <a:custGeom>
            <a:avLst/>
            <a:gdLst/>
            <a:ahLst/>
            <a:cxnLst/>
            <a:rect l="l" t="t" r="r" b="b"/>
            <a:pathLst>
              <a:path w="518794">
                <a:moveTo>
                  <a:pt x="0" y="0"/>
                </a:moveTo>
                <a:lnTo>
                  <a:pt x="518420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6926413" y="4938264"/>
            <a:ext cx="513089" cy="185318"/>
          </a:xfrm>
          <a:custGeom>
            <a:avLst/>
            <a:gdLst/>
            <a:ahLst/>
            <a:cxnLst/>
            <a:rect l="l" t="t" r="r" b="b"/>
            <a:pathLst>
              <a:path w="775334" h="280035">
                <a:moveTo>
                  <a:pt x="774953" y="279654"/>
                </a:moveTo>
                <a:lnTo>
                  <a:pt x="771144" y="279654"/>
                </a:lnTo>
                <a:lnTo>
                  <a:pt x="758444" y="279654"/>
                </a:lnTo>
                <a:lnTo>
                  <a:pt x="745744" y="279654"/>
                </a:lnTo>
                <a:lnTo>
                  <a:pt x="733044" y="279654"/>
                </a:lnTo>
                <a:lnTo>
                  <a:pt x="720344" y="279654"/>
                </a:lnTo>
                <a:lnTo>
                  <a:pt x="707644" y="279654"/>
                </a:lnTo>
                <a:lnTo>
                  <a:pt x="694944" y="279654"/>
                </a:lnTo>
                <a:lnTo>
                  <a:pt x="682244" y="279654"/>
                </a:lnTo>
                <a:lnTo>
                  <a:pt x="669544" y="279654"/>
                </a:lnTo>
                <a:lnTo>
                  <a:pt x="656844" y="279654"/>
                </a:lnTo>
                <a:lnTo>
                  <a:pt x="644144" y="279653"/>
                </a:lnTo>
                <a:lnTo>
                  <a:pt x="631444" y="279654"/>
                </a:lnTo>
                <a:lnTo>
                  <a:pt x="618744" y="279654"/>
                </a:lnTo>
                <a:lnTo>
                  <a:pt x="606044" y="279654"/>
                </a:lnTo>
                <a:lnTo>
                  <a:pt x="593344" y="279654"/>
                </a:lnTo>
                <a:lnTo>
                  <a:pt x="580644" y="279653"/>
                </a:lnTo>
                <a:lnTo>
                  <a:pt x="567944" y="279654"/>
                </a:lnTo>
                <a:lnTo>
                  <a:pt x="555244" y="279653"/>
                </a:lnTo>
                <a:lnTo>
                  <a:pt x="542544" y="279654"/>
                </a:lnTo>
                <a:lnTo>
                  <a:pt x="533400" y="279654"/>
                </a:lnTo>
                <a:lnTo>
                  <a:pt x="533400" y="275844"/>
                </a:lnTo>
                <a:lnTo>
                  <a:pt x="529590" y="279654"/>
                </a:lnTo>
                <a:lnTo>
                  <a:pt x="516636" y="279654"/>
                </a:lnTo>
                <a:lnTo>
                  <a:pt x="499872" y="279654"/>
                </a:lnTo>
                <a:lnTo>
                  <a:pt x="495300" y="275844"/>
                </a:lnTo>
                <a:lnTo>
                  <a:pt x="495300" y="279654"/>
                </a:lnTo>
                <a:lnTo>
                  <a:pt x="491490" y="275844"/>
                </a:lnTo>
                <a:lnTo>
                  <a:pt x="491490" y="279654"/>
                </a:lnTo>
                <a:lnTo>
                  <a:pt x="486918" y="279654"/>
                </a:lnTo>
                <a:lnTo>
                  <a:pt x="486918" y="275844"/>
                </a:lnTo>
                <a:lnTo>
                  <a:pt x="483107" y="279654"/>
                </a:lnTo>
                <a:lnTo>
                  <a:pt x="483107" y="275844"/>
                </a:lnTo>
                <a:lnTo>
                  <a:pt x="478536" y="279654"/>
                </a:lnTo>
                <a:lnTo>
                  <a:pt x="478536" y="275844"/>
                </a:lnTo>
                <a:lnTo>
                  <a:pt x="474725" y="279654"/>
                </a:lnTo>
                <a:lnTo>
                  <a:pt x="474725" y="262889"/>
                </a:lnTo>
                <a:lnTo>
                  <a:pt x="470153" y="267462"/>
                </a:lnTo>
                <a:lnTo>
                  <a:pt x="470153" y="0"/>
                </a:lnTo>
                <a:lnTo>
                  <a:pt x="466344" y="271272"/>
                </a:lnTo>
                <a:lnTo>
                  <a:pt x="466344" y="267462"/>
                </a:lnTo>
                <a:lnTo>
                  <a:pt x="461772" y="279654"/>
                </a:lnTo>
                <a:lnTo>
                  <a:pt x="457200" y="275844"/>
                </a:lnTo>
                <a:lnTo>
                  <a:pt x="457200" y="279654"/>
                </a:lnTo>
                <a:lnTo>
                  <a:pt x="457200" y="275844"/>
                </a:lnTo>
                <a:lnTo>
                  <a:pt x="453390" y="279654"/>
                </a:lnTo>
                <a:lnTo>
                  <a:pt x="440690" y="279654"/>
                </a:lnTo>
                <a:lnTo>
                  <a:pt x="427989" y="279654"/>
                </a:lnTo>
                <a:lnTo>
                  <a:pt x="415289" y="279654"/>
                </a:lnTo>
                <a:lnTo>
                  <a:pt x="406907" y="275844"/>
                </a:lnTo>
                <a:lnTo>
                  <a:pt x="406907" y="279654"/>
                </a:lnTo>
                <a:lnTo>
                  <a:pt x="402336" y="279654"/>
                </a:lnTo>
                <a:lnTo>
                  <a:pt x="389636" y="279654"/>
                </a:lnTo>
                <a:lnTo>
                  <a:pt x="376936" y="279654"/>
                </a:lnTo>
                <a:lnTo>
                  <a:pt x="364235" y="279653"/>
                </a:lnTo>
                <a:lnTo>
                  <a:pt x="351536" y="279654"/>
                </a:lnTo>
                <a:lnTo>
                  <a:pt x="338835" y="279653"/>
                </a:lnTo>
                <a:lnTo>
                  <a:pt x="326136" y="279654"/>
                </a:lnTo>
                <a:lnTo>
                  <a:pt x="313436" y="279654"/>
                </a:lnTo>
                <a:lnTo>
                  <a:pt x="254507" y="279654"/>
                </a:lnTo>
                <a:lnTo>
                  <a:pt x="241808" y="279654"/>
                </a:lnTo>
                <a:lnTo>
                  <a:pt x="229107" y="279654"/>
                </a:lnTo>
                <a:lnTo>
                  <a:pt x="216407" y="279653"/>
                </a:lnTo>
                <a:lnTo>
                  <a:pt x="203708" y="279654"/>
                </a:lnTo>
                <a:lnTo>
                  <a:pt x="191007" y="279653"/>
                </a:lnTo>
                <a:lnTo>
                  <a:pt x="178307" y="279654"/>
                </a:lnTo>
                <a:lnTo>
                  <a:pt x="165607" y="279654"/>
                </a:lnTo>
                <a:lnTo>
                  <a:pt x="152907" y="279654"/>
                </a:lnTo>
                <a:lnTo>
                  <a:pt x="140207" y="279654"/>
                </a:lnTo>
                <a:lnTo>
                  <a:pt x="127507" y="279654"/>
                </a:lnTo>
                <a:lnTo>
                  <a:pt x="114807" y="279654"/>
                </a:lnTo>
                <a:lnTo>
                  <a:pt x="102108" y="279654"/>
                </a:lnTo>
                <a:lnTo>
                  <a:pt x="89408" y="279654"/>
                </a:lnTo>
                <a:lnTo>
                  <a:pt x="76708" y="279654"/>
                </a:lnTo>
                <a:lnTo>
                  <a:pt x="64007" y="279654"/>
                </a:lnTo>
                <a:lnTo>
                  <a:pt x="54864" y="275844"/>
                </a:lnTo>
                <a:lnTo>
                  <a:pt x="51053" y="279654"/>
                </a:lnTo>
                <a:lnTo>
                  <a:pt x="21336" y="279654"/>
                </a:lnTo>
                <a:lnTo>
                  <a:pt x="16764" y="275844"/>
                </a:lnTo>
                <a:lnTo>
                  <a:pt x="12953" y="262889"/>
                </a:lnTo>
                <a:lnTo>
                  <a:pt x="12953" y="275844"/>
                </a:lnTo>
                <a:lnTo>
                  <a:pt x="8381" y="271272"/>
                </a:lnTo>
                <a:lnTo>
                  <a:pt x="4572" y="262889"/>
                </a:lnTo>
                <a:lnTo>
                  <a:pt x="4572" y="271272"/>
                </a:lnTo>
                <a:lnTo>
                  <a:pt x="0" y="27584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6581494" y="5098116"/>
            <a:ext cx="345001" cy="25214"/>
          </a:xfrm>
          <a:custGeom>
            <a:avLst/>
            <a:gdLst/>
            <a:ahLst/>
            <a:cxnLst/>
            <a:rect l="l" t="t" r="r" b="b"/>
            <a:pathLst>
              <a:path w="521334" h="38100">
                <a:moveTo>
                  <a:pt x="521207" y="34289"/>
                </a:moveTo>
                <a:lnTo>
                  <a:pt x="516635" y="21335"/>
                </a:lnTo>
                <a:lnTo>
                  <a:pt x="516635" y="29717"/>
                </a:lnTo>
                <a:lnTo>
                  <a:pt x="512825" y="38100"/>
                </a:lnTo>
                <a:lnTo>
                  <a:pt x="486918" y="38100"/>
                </a:lnTo>
                <a:lnTo>
                  <a:pt x="486918" y="34289"/>
                </a:lnTo>
                <a:lnTo>
                  <a:pt x="470153" y="34289"/>
                </a:lnTo>
                <a:lnTo>
                  <a:pt x="466344" y="38100"/>
                </a:lnTo>
                <a:lnTo>
                  <a:pt x="453389" y="38100"/>
                </a:lnTo>
                <a:lnTo>
                  <a:pt x="448818" y="34289"/>
                </a:lnTo>
                <a:lnTo>
                  <a:pt x="448818" y="38100"/>
                </a:lnTo>
                <a:lnTo>
                  <a:pt x="445007" y="34289"/>
                </a:lnTo>
                <a:lnTo>
                  <a:pt x="440435" y="34289"/>
                </a:lnTo>
                <a:lnTo>
                  <a:pt x="427736" y="34290"/>
                </a:lnTo>
                <a:lnTo>
                  <a:pt x="415035" y="34290"/>
                </a:lnTo>
                <a:lnTo>
                  <a:pt x="402335" y="34289"/>
                </a:lnTo>
                <a:lnTo>
                  <a:pt x="360425" y="34289"/>
                </a:lnTo>
                <a:lnTo>
                  <a:pt x="355853" y="29717"/>
                </a:lnTo>
                <a:lnTo>
                  <a:pt x="342900" y="29717"/>
                </a:lnTo>
                <a:lnTo>
                  <a:pt x="342900" y="25907"/>
                </a:lnTo>
                <a:lnTo>
                  <a:pt x="339089" y="29717"/>
                </a:lnTo>
                <a:lnTo>
                  <a:pt x="334518" y="29717"/>
                </a:lnTo>
                <a:lnTo>
                  <a:pt x="334518" y="25907"/>
                </a:lnTo>
                <a:lnTo>
                  <a:pt x="330707" y="25907"/>
                </a:lnTo>
                <a:lnTo>
                  <a:pt x="326135" y="29717"/>
                </a:lnTo>
                <a:lnTo>
                  <a:pt x="309372" y="29717"/>
                </a:lnTo>
                <a:lnTo>
                  <a:pt x="304800" y="25907"/>
                </a:lnTo>
                <a:lnTo>
                  <a:pt x="300989" y="29717"/>
                </a:lnTo>
                <a:lnTo>
                  <a:pt x="288290" y="29718"/>
                </a:lnTo>
                <a:lnTo>
                  <a:pt x="275590" y="29718"/>
                </a:lnTo>
                <a:lnTo>
                  <a:pt x="271272" y="34289"/>
                </a:lnTo>
                <a:lnTo>
                  <a:pt x="271272" y="29717"/>
                </a:lnTo>
                <a:lnTo>
                  <a:pt x="266700" y="34289"/>
                </a:lnTo>
                <a:lnTo>
                  <a:pt x="262889" y="29717"/>
                </a:lnTo>
                <a:lnTo>
                  <a:pt x="262889" y="34289"/>
                </a:lnTo>
                <a:lnTo>
                  <a:pt x="258318" y="34289"/>
                </a:lnTo>
                <a:lnTo>
                  <a:pt x="258318" y="29717"/>
                </a:lnTo>
                <a:lnTo>
                  <a:pt x="249935" y="34289"/>
                </a:lnTo>
                <a:lnTo>
                  <a:pt x="242824" y="34289"/>
                </a:lnTo>
                <a:lnTo>
                  <a:pt x="235711" y="34289"/>
                </a:lnTo>
                <a:lnTo>
                  <a:pt x="228600" y="34289"/>
                </a:lnTo>
                <a:lnTo>
                  <a:pt x="224789" y="29717"/>
                </a:lnTo>
                <a:lnTo>
                  <a:pt x="224789" y="34289"/>
                </a:lnTo>
                <a:lnTo>
                  <a:pt x="220218" y="34289"/>
                </a:lnTo>
                <a:lnTo>
                  <a:pt x="216407" y="29717"/>
                </a:lnTo>
                <a:lnTo>
                  <a:pt x="216407" y="34289"/>
                </a:lnTo>
                <a:lnTo>
                  <a:pt x="203453" y="34289"/>
                </a:lnTo>
                <a:lnTo>
                  <a:pt x="203453" y="25907"/>
                </a:lnTo>
                <a:lnTo>
                  <a:pt x="198881" y="29717"/>
                </a:lnTo>
                <a:lnTo>
                  <a:pt x="195072" y="25907"/>
                </a:lnTo>
                <a:lnTo>
                  <a:pt x="195072" y="29717"/>
                </a:lnTo>
                <a:lnTo>
                  <a:pt x="190500" y="34289"/>
                </a:lnTo>
                <a:lnTo>
                  <a:pt x="190500" y="29717"/>
                </a:lnTo>
                <a:lnTo>
                  <a:pt x="186689" y="29717"/>
                </a:lnTo>
                <a:lnTo>
                  <a:pt x="182118" y="25907"/>
                </a:lnTo>
                <a:lnTo>
                  <a:pt x="178307" y="17525"/>
                </a:lnTo>
                <a:lnTo>
                  <a:pt x="178307" y="29717"/>
                </a:lnTo>
                <a:lnTo>
                  <a:pt x="173735" y="17525"/>
                </a:lnTo>
                <a:lnTo>
                  <a:pt x="169163" y="29717"/>
                </a:lnTo>
                <a:lnTo>
                  <a:pt x="165353" y="34289"/>
                </a:lnTo>
                <a:lnTo>
                  <a:pt x="160781" y="34289"/>
                </a:lnTo>
                <a:lnTo>
                  <a:pt x="156972" y="29717"/>
                </a:lnTo>
                <a:lnTo>
                  <a:pt x="156972" y="34289"/>
                </a:lnTo>
                <a:lnTo>
                  <a:pt x="152400" y="29717"/>
                </a:lnTo>
                <a:lnTo>
                  <a:pt x="148589" y="29717"/>
                </a:lnTo>
                <a:lnTo>
                  <a:pt x="144018" y="25907"/>
                </a:lnTo>
                <a:lnTo>
                  <a:pt x="144018" y="17525"/>
                </a:lnTo>
                <a:lnTo>
                  <a:pt x="140207" y="25907"/>
                </a:lnTo>
                <a:lnTo>
                  <a:pt x="135635" y="29717"/>
                </a:lnTo>
                <a:lnTo>
                  <a:pt x="131063" y="25907"/>
                </a:lnTo>
                <a:lnTo>
                  <a:pt x="127253" y="21335"/>
                </a:lnTo>
                <a:lnTo>
                  <a:pt x="127253" y="29717"/>
                </a:lnTo>
                <a:lnTo>
                  <a:pt x="122681" y="21335"/>
                </a:lnTo>
                <a:lnTo>
                  <a:pt x="118872" y="29717"/>
                </a:lnTo>
                <a:lnTo>
                  <a:pt x="114300" y="25907"/>
                </a:lnTo>
                <a:lnTo>
                  <a:pt x="114300" y="29717"/>
                </a:lnTo>
                <a:lnTo>
                  <a:pt x="110489" y="25907"/>
                </a:lnTo>
                <a:lnTo>
                  <a:pt x="110489" y="21335"/>
                </a:lnTo>
                <a:lnTo>
                  <a:pt x="105918" y="25907"/>
                </a:lnTo>
                <a:lnTo>
                  <a:pt x="102107" y="17525"/>
                </a:lnTo>
                <a:lnTo>
                  <a:pt x="102107" y="25907"/>
                </a:lnTo>
                <a:lnTo>
                  <a:pt x="97535" y="25907"/>
                </a:lnTo>
                <a:lnTo>
                  <a:pt x="92963" y="21335"/>
                </a:lnTo>
                <a:lnTo>
                  <a:pt x="92963" y="17525"/>
                </a:lnTo>
                <a:lnTo>
                  <a:pt x="89153" y="25907"/>
                </a:lnTo>
                <a:lnTo>
                  <a:pt x="84581" y="17525"/>
                </a:lnTo>
                <a:lnTo>
                  <a:pt x="84581" y="8381"/>
                </a:lnTo>
                <a:lnTo>
                  <a:pt x="84581" y="25907"/>
                </a:lnTo>
                <a:lnTo>
                  <a:pt x="80772" y="25907"/>
                </a:lnTo>
                <a:lnTo>
                  <a:pt x="80772" y="4571"/>
                </a:lnTo>
                <a:lnTo>
                  <a:pt x="80772" y="8381"/>
                </a:lnTo>
                <a:lnTo>
                  <a:pt x="76200" y="25907"/>
                </a:lnTo>
                <a:lnTo>
                  <a:pt x="72389" y="12953"/>
                </a:lnTo>
                <a:lnTo>
                  <a:pt x="72389" y="21335"/>
                </a:lnTo>
                <a:lnTo>
                  <a:pt x="67818" y="25907"/>
                </a:lnTo>
                <a:lnTo>
                  <a:pt x="67818" y="21335"/>
                </a:lnTo>
                <a:lnTo>
                  <a:pt x="64007" y="25907"/>
                </a:lnTo>
                <a:lnTo>
                  <a:pt x="59435" y="29717"/>
                </a:lnTo>
                <a:lnTo>
                  <a:pt x="59435" y="25907"/>
                </a:lnTo>
                <a:lnTo>
                  <a:pt x="54863" y="25907"/>
                </a:lnTo>
                <a:lnTo>
                  <a:pt x="51053" y="17525"/>
                </a:lnTo>
                <a:lnTo>
                  <a:pt x="51053" y="25907"/>
                </a:lnTo>
                <a:lnTo>
                  <a:pt x="46481" y="29717"/>
                </a:lnTo>
                <a:lnTo>
                  <a:pt x="42672" y="25907"/>
                </a:lnTo>
                <a:lnTo>
                  <a:pt x="42672" y="29717"/>
                </a:lnTo>
                <a:lnTo>
                  <a:pt x="38100" y="21335"/>
                </a:lnTo>
                <a:lnTo>
                  <a:pt x="34289" y="25907"/>
                </a:lnTo>
                <a:lnTo>
                  <a:pt x="21335" y="25907"/>
                </a:lnTo>
                <a:lnTo>
                  <a:pt x="21335" y="29717"/>
                </a:lnTo>
                <a:lnTo>
                  <a:pt x="16763" y="25907"/>
                </a:lnTo>
                <a:lnTo>
                  <a:pt x="12953" y="25907"/>
                </a:lnTo>
                <a:lnTo>
                  <a:pt x="12953" y="0"/>
                </a:lnTo>
                <a:lnTo>
                  <a:pt x="8381" y="25907"/>
                </a:lnTo>
                <a:lnTo>
                  <a:pt x="8381" y="29717"/>
                </a:lnTo>
                <a:lnTo>
                  <a:pt x="4572" y="8381"/>
                </a:lnTo>
                <a:lnTo>
                  <a:pt x="0" y="25907"/>
                </a:lnTo>
                <a:lnTo>
                  <a:pt x="0" y="2971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6236577" y="5092569"/>
            <a:ext cx="345001" cy="25214"/>
          </a:xfrm>
          <a:custGeom>
            <a:avLst/>
            <a:gdLst/>
            <a:ahLst/>
            <a:cxnLst/>
            <a:rect l="l" t="t" r="r" b="b"/>
            <a:pathLst>
              <a:path w="521334" h="38100">
                <a:moveTo>
                  <a:pt x="521208" y="38100"/>
                </a:moveTo>
                <a:lnTo>
                  <a:pt x="517398" y="29717"/>
                </a:lnTo>
                <a:lnTo>
                  <a:pt x="512826" y="38100"/>
                </a:lnTo>
                <a:lnTo>
                  <a:pt x="508254" y="34289"/>
                </a:lnTo>
                <a:lnTo>
                  <a:pt x="508254" y="12953"/>
                </a:lnTo>
                <a:lnTo>
                  <a:pt x="504444" y="34289"/>
                </a:lnTo>
                <a:lnTo>
                  <a:pt x="504444" y="38100"/>
                </a:lnTo>
                <a:lnTo>
                  <a:pt x="491490" y="38100"/>
                </a:lnTo>
                <a:lnTo>
                  <a:pt x="487680" y="34289"/>
                </a:lnTo>
                <a:lnTo>
                  <a:pt x="487680" y="29717"/>
                </a:lnTo>
                <a:lnTo>
                  <a:pt x="483108" y="29717"/>
                </a:lnTo>
                <a:lnTo>
                  <a:pt x="483108" y="25908"/>
                </a:lnTo>
                <a:lnTo>
                  <a:pt x="479298" y="25908"/>
                </a:lnTo>
                <a:lnTo>
                  <a:pt x="479298" y="34289"/>
                </a:lnTo>
                <a:lnTo>
                  <a:pt x="474726" y="25908"/>
                </a:lnTo>
                <a:lnTo>
                  <a:pt x="470154" y="29717"/>
                </a:lnTo>
                <a:lnTo>
                  <a:pt x="466344" y="25908"/>
                </a:lnTo>
                <a:lnTo>
                  <a:pt x="466344" y="29717"/>
                </a:lnTo>
                <a:lnTo>
                  <a:pt x="461772" y="34289"/>
                </a:lnTo>
                <a:lnTo>
                  <a:pt x="461772" y="29717"/>
                </a:lnTo>
                <a:lnTo>
                  <a:pt x="457962" y="34289"/>
                </a:lnTo>
                <a:lnTo>
                  <a:pt x="453390" y="34289"/>
                </a:lnTo>
                <a:lnTo>
                  <a:pt x="449580" y="38100"/>
                </a:lnTo>
                <a:lnTo>
                  <a:pt x="445008" y="34289"/>
                </a:lnTo>
                <a:lnTo>
                  <a:pt x="440436" y="34289"/>
                </a:lnTo>
                <a:lnTo>
                  <a:pt x="436626" y="38100"/>
                </a:lnTo>
                <a:lnTo>
                  <a:pt x="432054" y="29717"/>
                </a:lnTo>
                <a:lnTo>
                  <a:pt x="428244" y="38100"/>
                </a:lnTo>
                <a:lnTo>
                  <a:pt x="428244" y="34289"/>
                </a:lnTo>
                <a:lnTo>
                  <a:pt x="423672" y="38100"/>
                </a:lnTo>
                <a:lnTo>
                  <a:pt x="419862" y="16763"/>
                </a:lnTo>
                <a:lnTo>
                  <a:pt x="419862" y="21336"/>
                </a:lnTo>
                <a:lnTo>
                  <a:pt x="415290" y="34289"/>
                </a:lnTo>
                <a:lnTo>
                  <a:pt x="411480" y="16763"/>
                </a:lnTo>
                <a:lnTo>
                  <a:pt x="411480" y="38100"/>
                </a:lnTo>
                <a:lnTo>
                  <a:pt x="406908" y="38100"/>
                </a:lnTo>
                <a:lnTo>
                  <a:pt x="394208" y="38100"/>
                </a:lnTo>
                <a:lnTo>
                  <a:pt x="381508" y="38100"/>
                </a:lnTo>
                <a:lnTo>
                  <a:pt x="368808" y="38100"/>
                </a:lnTo>
                <a:lnTo>
                  <a:pt x="364236" y="34289"/>
                </a:lnTo>
                <a:lnTo>
                  <a:pt x="360426" y="38100"/>
                </a:lnTo>
                <a:lnTo>
                  <a:pt x="355854" y="34289"/>
                </a:lnTo>
                <a:lnTo>
                  <a:pt x="352044" y="38100"/>
                </a:lnTo>
                <a:lnTo>
                  <a:pt x="339090" y="38100"/>
                </a:lnTo>
                <a:lnTo>
                  <a:pt x="334518" y="34289"/>
                </a:lnTo>
                <a:lnTo>
                  <a:pt x="330708" y="38100"/>
                </a:lnTo>
                <a:lnTo>
                  <a:pt x="330708" y="34289"/>
                </a:lnTo>
                <a:lnTo>
                  <a:pt x="326136" y="38100"/>
                </a:lnTo>
                <a:lnTo>
                  <a:pt x="313944" y="38100"/>
                </a:lnTo>
                <a:lnTo>
                  <a:pt x="309372" y="34289"/>
                </a:lnTo>
                <a:lnTo>
                  <a:pt x="288036" y="34289"/>
                </a:lnTo>
                <a:lnTo>
                  <a:pt x="284226" y="25908"/>
                </a:lnTo>
                <a:lnTo>
                  <a:pt x="279654" y="29717"/>
                </a:lnTo>
                <a:lnTo>
                  <a:pt x="279654" y="34289"/>
                </a:lnTo>
                <a:lnTo>
                  <a:pt x="275844" y="29717"/>
                </a:lnTo>
                <a:lnTo>
                  <a:pt x="271272" y="34289"/>
                </a:lnTo>
                <a:lnTo>
                  <a:pt x="271272" y="38100"/>
                </a:lnTo>
                <a:lnTo>
                  <a:pt x="267462" y="34289"/>
                </a:lnTo>
                <a:lnTo>
                  <a:pt x="262890" y="38100"/>
                </a:lnTo>
                <a:lnTo>
                  <a:pt x="258318" y="38100"/>
                </a:lnTo>
                <a:lnTo>
                  <a:pt x="249936" y="38100"/>
                </a:lnTo>
                <a:lnTo>
                  <a:pt x="246126" y="34289"/>
                </a:lnTo>
                <a:lnTo>
                  <a:pt x="241554" y="34289"/>
                </a:lnTo>
                <a:lnTo>
                  <a:pt x="241554" y="38100"/>
                </a:lnTo>
                <a:lnTo>
                  <a:pt x="237744" y="38100"/>
                </a:lnTo>
                <a:lnTo>
                  <a:pt x="237744" y="34289"/>
                </a:lnTo>
                <a:lnTo>
                  <a:pt x="233172" y="34289"/>
                </a:lnTo>
                <a:lnTo>
                  <a:pt x="228600" y="38100"/>
                </a:lnTo>
                <a:lnTo>
                  <a:pt x="228600" y="34289"/>
                </a:lnTo>
                <a:lnTo>
                  <a:pt x="224790" y="29717"/>
                </a:lnTo>
                <a:lnTo>
                  <a:pt x="220218" y="34289"/>
                </a:lnTo>
                <a:lnTo>
                  <a:pt x="216408" y="29717"/>
                </a:lnTo>
                <a:lnTo>
                  <a:pt x="216408" y="25908"/>
                </a:lnTo>
                <a:lnTo>
                  <a:pt x="211836" y="29717"/>
                </a:lnTo>
                <a:lnTo>
                  <a:pt x="208026" y="29717"/>
                </a:lnTo>
                <a:lnTo>
                  <a:pt x="203454" y="21336"/>
                </a:lnTo>
                <a:lnTo>
                  <a:pt x="203454" y="29717"/>
                </a:lnTo>
                <a:lnTo>
                  <a:pt x="199644" y="25908"/>
                </a:lnTo>
                <a:lnTo>
                  <a:pt x="199644" y="29717"/>
                </a:lnTo>
                <a:lnTo>
                  <a:pt x="195072" y="25908"/>
                </a:lnTo>
                <a:lnTo>
                  <a:pt x="190500" y="34289"/>
                </a:lnTo>
                <a:lnTo>
                  <a:pt x="186690" y="29717"/>
                </a:lnTo>
                <a:lnTo>
                  <a:pt x="186690" y="34289"/>
                </a:lnTo>
                <a:lnTo>
                  <a:pt x="182118" y="38100"/>
                </a:lnTo>
                <a:lnTo>
                  <a:pt x="173736" y="38100"/>
                </a:lnTo>
                <a:lnTo>
                  <a:pt x="173736" y="34289"/>
                </a:lnTo>
                <a:lnTo>
                  <a:pt x="169926" y="34289"/>
                </a:lnTo>
                <a:lnTo>
                  <a:pt x="165354" y="29717"/>
                </a:lnTo>
                <a:lnTo>
                  <a:pt x="165354" y="25908"/>
                </a:lnTo>
                <a:lnTo>
                  <a:pt x="161544" y="34289"/>
                </a:lnTo>
                <a:lnTo>
                  <a:pt x="156972" y="29717"/>
                </a:lnTo>
                <a:lnTo>
                  <a:pt x="156972" y="34289"/>
                </a:lnTo>
                <a:lnTo>
                  <a:pt x="156972" y="29717"/>
                </a:lnTo>
                <a:lnTo>
                  <a:pt x="152400" y="29717"/>
                </a:lnTo>
                <a:lnTo>
                  <a:pt x="152400" y="38100"/>
                </a:lnTo>
                <a:lnTo>
                  <a:pt x="148590" y="38100"/>
                </a:lnTo>
                <a:lnTo>
                  <a:pt x="144018" y="34289"/>
                </a:lnTo>
                <a:lnTo>
                  <a:pt x="144018" y="29717"/>
                </a:lnTo>
                <a:lnTo>
                  <a:pt x="140208" y="29717"/>
                </a:lnTo>
                <a:lnTo>
                  <a:pt x="140208" y="38100"/>
                </a:lnTo>
                <a:lnTo>
                  <a:pt x="123444" y="38100"/>
                </a:lnTo>
                <a:lnTo>
                  <a:pt x="118872" y="34289"/>
                </a:lnTo>
                <a:lnTo>
                  <a:pt x="110490" y="34289"/>
                </a:lnTo>
                <a:lnTo>
                  <a:pt x="105918" y="25908"/>
                </a:lnTo>
                <a:lnTo>
                  <a:pt x="102108" y="29717"/>
                </a:lnTo>
                <a:lnTo>
                  <a:pt x="97536" y="16763"/>
                </a:lnTo>
                <a:lnTo>
                  <a:pt x="93726" y="29717"/>
                </a:lnTo>
                <a:lnTo>
                  <a:pt x="89154" y="12953"/>
                </a:lnTo>
                <a:lnTo>
                  <a:pt x="89154" y="16763"/>
                </a:lnTo>
                <a:lnTo>
                  <a:pt x="84582" y="21336"/>
                </a:lnTo>
                <a:lnTo>
                  <a:pt x="80772" y="8382"/>
                </a:lnTo>
                <a:lnTo>
                  <a:pt x="80772" y="12953"/>
                </a:lnTo>
                <a:lnTo>
                  <a:pt x="76200" y="29717"/>
                </a:lnTo>
                <a:lnTo>
                  <a:pt x="76200" y="12953"/>
                </a:lnTo>
                <a:lnTo>
                  <a:pt x="72390" y="16763"/>
                </a:lnTo>
                <a:lnTo>
                  <a:pt x="67818" y="34289"/>
                </a:lnTo>
                <a:lnTo>
                  <a:pt x="64008" y="25908"/>
                </a:lnTo>
                <a:lnTo>
                  <a:pt x="64008" y="34289"/>
                </a:lnTo>
                <a:lnTo>
                  <a:pt x="59436" y="34289"/>
                </a:lnTo>
                <a:lnTo>
                  <a:pt x="55626" y="38100"/>
                </a:lnTo>
                <a:lnTo>
                  <a:pt x="51054" y="38100"/>
                </a:lnTo>
                <a:lnTo>
                  <a:pt x="46482" y="34289"/>
                </a:lnTo>
                <a:lnTo>
                  <a:pt x="42672" y="25908"/>
                </a:lnTo>
                <a:lnTo>
                  <a:pt x="42672" y="34289"/>
                </a:lnTo>
                <a:lnTo>
                  <a:pt x="34290" y="34289"/>
                </a:lnTo>
                <a:lnTo>
                  <a:pt x="34290" y="29717"/>
                </a:lnTo>
                <a:lnTo>
                  <a:pt x="29718" y="29717"/>
                </a:lnTo>
                <a:lnTo>
                  <a:pt x="29718" y="34289"/>
                </a:lnTo>
                <a:lnTo>
                  <a:pt x="21336" y="34289"/>
                </a:lnTo>
                <a:lnTo>
                  <a:pt x="17526" y="25908"/>
                </a:lnTo>
                <a:lnTo>
                  <a:pt x="12954" y="29717"/>
                </a:lnTo>
                <a:lnTo>
                  <a:pt x="12954" y="21336"/>
                </a:lnTo>
                <a:lnTo>
                  <a:pt x="8382" y="8382"/>
                </a:lnTo>
                <a:lnTo>
                  <a:pt x="4572" y="12953"/>
                </a:lnTo>
                <a:lnTo>
                  <a:pt x="4572" y="4572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6065632" y="4919103"/>
            <a:ext cx="171030" cy="198764"/>
          </a:xfrm>
          <a:custGeom>
            <a:avLst/>
            <a:gdLst/>
            <a:ahLst/>
            <a:cxnLst/>
            <a:rect l="l" t="t" r="r" b="b"/>
            <a:pathLst>
              <a:path w="258445" h="300354">
                <a:moveTo>
                  <a:pt x="258317" y="262127"/>
                </a:moveTo>
                <a:lnTo>
                  <a:pt x="258317" y="275081"/>
                </a:lnTo>
                <a:lnTo>
                  <a:pt x="254507" y="283463"/>
                </a:lnTo>
                <a:lnTo>
                  <a:pt x="249935" y="283463"/>
                </a:lnTo>
                <a:lnTo>
                  <a:pt x="249935" y="278891"/>
                </a:lnTo>
                <a:lnTo>
                  <a:pt x="246125" y="266700"/>
                </a:lnTo>
                <a:lnTo>
                  <a:pt x="241553" y="283463"/>
                </a:lnTo>
                <a:lnTo>
                  <a:pt x="236981" y="291845"/>
                </a:lnTo>
                <a:lnTo>
                  <a:pt x="233172" y="283463"/>
                </a:lnTo>
                <a:lnTo>
                  <a:pt x="228600" y="288036"/>
                </a:lnTo>
                <a:lnTo>
                  <a:pt x="228600" y="291845"/>
                </a:lnTo>
                <a:lnTo>
                  <a:pt x="224789" y="288036"/>
                </a:lnTo>
                <a:lnTo>
                  <a:pt x="220217" y="291845"/>
                </a:lnTo>
                <a:lnTo>
                  <a:pt x="220217" y="288036"/>
                </a:lnTo>
                <a:lnTo>
                  <a:pt x="216407" y="275081"/>
                </a:lnTo>
                <a:lnTo>
                  <a:pt x="211835" y="288036"/>
                </a:lnTo>
                <a:lnTo>
                  <a:pt x="211835" y="270510"/>
                </a:lnTo>
                <a:lnTo>
                  <a:pt x="208025" y="278891"/>
                </a:lnTo>
                <a:lnTo>
                  <a:pt x="208025" y="288036"/>
                </a:lnTo>
                <a:lnTo>
                  <a:pt x="203453" y="283463"/>
                </a:lnTo>
                <a:lnTo>
                  <a:pt x="198881" y="275081"/>
                </a:lnTo>
                <a:lnTo>
                  <a:pt x="198881" y="291845"/>
                </a:lnTo>
                <a:lnTo>
                  <a:pt x="195072" y="278891"/>
                </a:lnTo>
                <a:lnTo>
                  <a:pt x="195072" y="288036"/>
                </a:lnTo>
                <a:lnTo>
                  <a:pt x="190500" y="291845"/>
                </a:lnTo>
                <a:lnTo>
                  <a:pt x="186689" y="283463"/>
                </a:lnTo>
                <a:lnTo>
                  <a:pt x="182117" y="291845"/>
                </a:lnTo>
                <a:lnTo>
                  <a:pt x="182117" y="283463"/>
                </a:lnTo>
                <a:lnTo>
                  <a:pt x="178307" y="291845"/>
                </a:lnTo>
                <a:lnTo>
                  <a:pt x="173735" y="291845"/>
                </a:lnTo>
                <a:lnTo>
                  <a:pt x="173735" y="296417"/>
                </a:lnTo>
                <a:lnTo>
                  <a:pt x="169925" y="291845"/>
                </a:lnTo>
                <a:lnTo>
                  <a:pt x="169925" y="296417"/>
                </a:lnTo>
                <a:lnTo>
                  <a:pt x="165353" y="296417"/>
                </a:lnTo>
                <a:lnTo>
                  <a:pt x="165353" y="288036"/>
                </a:lnTo>
                <a:lnTo>
                  <a:pt x="160781" y="291845"/>
                </a:lnTo>
                <a:lnTo>
                  <a:pt x="152400" y="291845"/>
                </a:lnTo>
                <a:lnTo>
                  <a:pt x="148589" y="288036"/>
                </a:lnTo>
                <a:lnTo>
                  <a:pt x="144017" y="288036"/>
                </a:lnTo>
                <a:lnTo>
                  <a:pt x="144017" y="291845"/>
                </a:lnTo>
                <a:lnTo>
                  <a:pt x="144017" y="288036"/>
                </a:lnTo>
                <a:lnTo>
                  <a:pt x="140207" y="291845"/>
                </a:lnTo>
                <a:lnTo>
                  <a:pt x="135635" y="291845"/>
                </a:lnTo>
                <a:lnTo>
                  <a:pt x="131063" y="296417"/>
                </a:lnTo>
                <a:lnTo>
                  <a:pt x="131063" y="291845"/>
                </a:lnTo>
                <a:lnTo>
                  <a:pt x="127253" y="300227"/>
                </a:lnTo>
                <a:lnTo>
                  <a:pt x="122681" y="296417"/>
                </a:lnTo>
                <a:lnTo>
                  <a:pt x="110489" y="296417"/>
                </a:lnTo>
                <a:lnTo>
                  <a:pt x="105917" y="291845"/>
                </a:lnTo>
                <a:lnTo>
                  <a:pt x="105917" y="296417"/>
                </a:lnTo>
                <a:lnTo>
                  <a:pt x="102107" y="283463"/>
                </a:lnTo>
                <a:lnTo>
                  <a:pt x="102107" y="278891"/>
                </a:lnTo>
                <a:lnTo>
                  <a:pt x="97535" y="253745"/>
                </a:lnTo>
                <a:lnTo>
                  <a:pt x="97535" y="278891"/>
                </a:lnTo>
                <a:lnTo>
                  <a:pt x="92963" y="266700"/>
                </a:lnTo>
                <a:lnTo>
                  <a:pt x="89153" y="228600"/>
                </a:lnTo>
                <a:lnTo>
                  <a:pt x="89153" y="232410"/>
                </a:lnTo>
                <a:lnTo>
                  <a:pt x="84581" y="283463"/>
                </a:lnTo>
                <a:lnTo>
                  <a:pt x="84581" y="275081"/>
                </a:lnTo>
                <a:lnTo>
                  <a:pt x="80772" y="262127"/>
                </a:lnTo>
                <a:lnTo>
                  <a:pt x="76200" y="288036"/>
                </a:lnTo>
                <a:lnTo>
                  <a:pt x="72389" y="249936"/>
                </a:lnTo>
                <a:lnTo>
                  <a:pt x="72389" y="262127"/>
                </a:lnTo>
                <a:lnTo>
                  <a:pt x="67817" y="291845"/>
                </a:lnTo>
                <a:lnTo>
                  <a:pt x="67817" y="296417"/>
                </a:lnTo>
                <a:lnTo>
                  <a:pt x="64007" y="283463"/>
                </a:lnTo>
                <a:lnTo>
                  <a:pt x="59435" y="296417"/>
                </a:lnTo>
                <a:lnTo>
                  <a:pt x="59435" y="291845"/>
                </a:lnTo>
                <a:lnTo>
                  <a:pt x="54863" y="296417"/>
                </a:lnTo>
                <a:lnTo>
                  <a:pt x="54863" y="291845"/>
                </a:lnTo>
                <a:lnTo>
                  <a:pt x="51053" y="296417"/>
                </a:lnTo>
                <a:lnTo>
                  <a:pt x="51053" y="291845"/>
                </a:lnTo>
                <a:lnTo>
                  <a:pt x="46481" y="288036"/>
                </a:lnTo>
                <a:lnTo>
                  <a:pt x="46481" y="291845"/>
                </a:lnTo>
                <a:lnTo>
                  <a:pt x="42672" y="288036"/>
                </a:lnTo>
                <a:lnTo>
                  <a:pt x="42672" y="240791"/>
                </a:lnTo>
                <a:lnTo>
                  <a:pt x="38100" y="0"/>
                </a:lnTo>
                <a:lnTo>
                  <a:pt x="38100" y="240791"/>
                </a:lnTo>
                <a:lnTo>
                  <a:pt x="34289" y="291845"/>
                </a:lnTo>
                <a:lnTo>
                  <a:pt x="29717" y="296417"/>
                </a:lnTo>
                <a:lnTo>
                  <a:pt x="25146" y="300227"/>
                </a:lnTo>
                <a:lnTo>
                  <a:pt x="21335" y="300227"/>
                </a:lnTo>
                <a:lnTo>
                  <a:pt x="16763" y="296417"/>
                </a:lnTo>
                <a:lnTo>
                  <a:pt x="16763" y="300227"/>
                </a:lnTo>
                <a:lnTo>
                  <a:pt x="12953" y="291845"/>
                </a:lnTo>
                <a:lnTo>
                  <a:pt x="8381" y="300227"/>
                </a:lnTo>
                <a:lnTo>
                  <a:pt x="4572" y="300227"/>
                </a:lnTo>
                <a:lnTo>
                  <a:pt x="4572" y="296417"/>
                </a:lnTo>
                <a:lnTo>
                  <a:pt x="0" y="30022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5894687" y="5036596"/>
            <a:ext cx="171030" cy="84464"/>
          </a:xfrm>
          <a:custGeom>
            <a:avLst/>
            <a:gdLst/>
            <a:ahLst/>
            <a:cxnLst/>
            <a:rect l="l" t="t" r="r" b="b"/>
            <a:pathLst>
              <a:path w="258445" h="127635">
                <a:moveTo>
                  <a:pt x="258318" y="122682"/>
                </a:moveTo>
                <a:lnTo>
                  <a:pt x="258318" y="118872"/>
                </a:lnTo>
                <a:lnTo>
                  <a:pt x="254507" y="122682"/>
                </a:lnTo>
                <a:lnTo>
                  <a:pt x="249935" y="118872"/>
                </a:lnTo>
                <a:lnTo>
                  <a:pt x="249935" y="114300"/>
                </a:lnTo>
                <a:lnTo>
                  <a:pt x="241553" y="122682"/>
                </a:lnTo>
                <a:lnTo>
                  <a:pt x="241553" y="118872"/>
                </a:lnTo>
                <a:lnTo>
                  <a:pt x="236981" y="122682"/>
                </a:lnTo>
                <a:lnTo>
                  <a:pt x="233172" y="122682"/>
                </a:lnTo>
                <a:lnTo>
                  <a:pt x="228600" y="114300"/>
                </a:lnTo>
                <a:lnTo>
                  <a:pt x="224790" y="122682"/>
                </a:lnTo>
                <a:lnTo>
                  <a:pt x="220218" y="118872"/>
                </a:lnTo>
                <a:lnTo>
                  <a:pt x="216407" y="118872"/>
                </a:lnTo>
                <a:lnTo>
                  <a:pt x="216407" y="122682"/>
                </a:lnTo>
                <a:lnTo>
                  <a:pt x="211835" y="114300"/>
                </a:lnTo>
                <a:lnTo>
                  <a:pt x="211835" y="110490"/>
                </a:lnTo>
                <a:lnTo>
                  <a:pt x="207264" y="118872"/>
                </a:lnTo>
                <a:lnTo>
                  <a:pt x="207264" y="122682"/>
                </a:lnTo>
                <a:lnTo>
                  <a:pt x="203453" y="114300"/>
                </a:lnTo>
                <a:lnTo>
                  <a:pt x="198881" y="118872"/>
                </a:lnTo>
                <a:lnTo>
                  <a:pt x="195072" y="114300"/>
                </a:lnTo>
                <a:lnTo>
                  <a:pt x="195072" y="118872"/>
                </a:lnTo>
                <a:lnTo>
                  <a:pt x="186690" y="118872"/>
                </a:lnTo>
                <a:lnTo>
                  <a:pt x="186690" y="114300"/>
                </a:lnTo>
                <a:lnTo>
                  <a:pt x="182118" y="114300"/>
                </a:lnTo>
                <a:lnTo>
                  <a:pt x="178307" y="118872"/>
                </a:lnTo>
                <a:lnTo>
                  <a:pt x="178307" y="110490"/>
                </a:lnTo>
                <a:lnTo>
                  <a:pt x="173735" y="118872"/>
                </a:lnTo>
                <a:lnTo>
                  <a:pt x="169164" y="114300"/>
                </a:lnTo>
                <a:lnTo>
                  <a:pt x="165353" y="118872"/>
                </a:lnTo>
                <a:lnTo>
                  <a:pt x="160781" y="118872"/>
                </a:lnTo>
                <a:lnTo>
                  <a:pt x="156972" y="122682"/>
                </a:lnTo>
                <a:lnTo>
                  <a:pt x="156972" y="114300"/>
                </a:lnTo>
                <a:lnTo>
                  <a:pt x="152400" y="118872"/>
                </a:lnTo>
                <a:lnTo>
                  <a:pt x="152400" y="114300"/>
                </a:lnTo>
                <a:lnTo>
                  <a:pt x="148590" y="122682"/>
                </a:lnTo>
                <a:lnTo>
                  <a:pt x="144018" y="122682"/>
                </a:lnTo>
                <a:lnTo>
                  <a:pt x="139446" y="118872"/>
                </a:lnTo>
                <a:lnTo>
                  <a:pt x="135635" y="84582"/>
                </a:lnTo>
                <a:lnTo>
                  <a:pt x="135635" y="72390"/>
                </a:lnTo>
                <a:lnTo>
                  <a:pt x="131064" y="118872"/>
                </a:lnTo>
                <a:lnTo>
                  <a:pt x="131064" y="122682"/>
                </a:lnTo>
                <a:lnTo>
                  <a:pt x="127253" y="118872"/>
                </a:lnTo>
                <a:lnTo>
                  <a:pt x="127253" y="114300"/>
                </a:lnTo>
                <a:lnTo>
                  <a:pt x="122681" y="122682"/>
                </a:lnTo>
                <a:lnTo>
                  <a:pt x="118872" y="105918"/>
                </a:lnTo>
                <a:lnTo>
                  <a:pt x="118872" y="63246"/>
                </a:lnTo>
                <a:lnTo>
                  <a:pt x="114300" y="114300"/>
                </a:lnTo>
                <a:lnTo>
                  <a:pt x="114300" y="122682"/>
                </a:lnTo>
                <a:lnTo>
                  <a:pt x="110490" y="118872"/>
                </a:lnTo>
                <a:lnTo>
                  <a:pt x="105918" y="127254"/>
                </a:lnTo>
                <a:lnTo>
                  <a:pt x="101346" y="127254"/>
                </a:lnTo>
                <a:lnTo>
                  <a:pt x="101346" y="122682"/>
                </a:lnTo>
                <a:lnTo>
                  <a:pt x="101346" y="127254"/>
                </a:lnTo>
                <a:lnTo>
                  <a:pt x="97535" y="122682"/>
                </a:lnTo>
                <a:lnTo>
                  <a:pt x="97535" y="118872"/>
                </a:lnTo>
                <a:lnTo>
                  <a:pt x="97535" y="122682"/>
                </a:lnTo>
                <a:lnTo>
                  <a:pt x="89153" y="122682"/>
                </a:lnTo>
                <a:lnTo>
                  <a:pt x="84581" y="127254"/>
                </a:lnTo>
                <a:lnTo>
                  <a:pt x="84581" y="122682"/>
                </a:lnTo>
                <a:lnTo>
                  <a:pt x="80772" y="122682"/>
                </a:lnTo>
                <a:lnTo>
                  <a:pt x="68072" y="122682"/>
                </a:lnTo>
                <a:lnTo>
                  <a:pt x="55372" y="122682"/>
                </a:lnTo>
                <a:lnTo>
                  <a:pt x="42672" y="122681"/>
                </a:lnTo>
                <a:lnTo>
                  <a:pt x="33527" y="122682"/>
                </a:lnTo>
                <a:lnTo>
                  <a:pt x="29718" y="76200"/>
                </a:lnTo>
                <a:lnTo>
                  <a:pt x="29718" y="80772"/>
                </a:lnTo>
                <a:lnTo>
                  <a:pt x="25146" y="122682"/>
                </a:lnTo>
                <a:lnTo>
                  <a:pt x="16764" y="122682"/>
                </a:lnTo>
                <a:lnTo>
                  <a:pt x="12953" y="92964"/>
                </a:lnTo>
                <a:lnTo>
                  <a:pt x="12953" y="105918"/>
                </a:lnTo>
                <a:lnTo>
                  <a:pt x="8381" y="80772"/>
                </a:lnTo>
                <a:lnTo>
                  <a:pt x="8381" y="0"/>
                </a:lnTo>
                <a:lnTo>
                  <a:pt x="4572" y="114300"/>
                </a:lnTo>
                <a:lnTo>
                  <a:pt x="4572" y="118872"/>
                </a:lnTo>
                <a:lnTo>
                  <a:pt x="0" y="12725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5723741" y="3391180"/>
            <a:ext cx="171030" cy="1729628"/>
          </a:xfrm>
          <a:custGeom>
            <a:avLst/>
            <a:gdLst/>
            <a:ahLst/>
            <a:cxnLst/>
            <a:rect l="l" t="t" r="r" b="b"/>
            <a:pathLst>
              <a:path w="258445" h="2613660">
                <a:moveTo>
                  <a:pt x="258318" y="2613660"/>
                </a:moveTo>
                <a:lnTo>
                  <a:pt x="249936" y="2605278"/>
                </a:lnTo>
                <a:lnTo>
                  <a:pt x="249936" y="2609088"/>
                </a:lnTo>
                <a:lnTo>
                  <a:pt x="245364" y="2605278"/>
                </a:lnTo>
                <a:lnTo>
                  <a:pt x="241553" y="2609088"/>
                </a:lnTo>
                <a:lnTo>
                  <a:pt x="228600" y="2609088"/>
                </a:lnTo>
                <a:lnTo>
                  <a:pt x="228600" y="2587752"/>
                </a:lnTo>
                <a:lnTo>
                  <a:pt x="224790" y="2609088"/>
                </a:lnTo>
                <a:lnTo>
                  <a:pt x="220218" y="2609088"/>
                </a:lnTo>
                <a:lnTo>
                  <a:pt x="220218" y="2613660"/>
                </a:lnTo>
                <a:lnTo>
                  <a:pt x="215646" y="2613660"/>
                </a:lnTo>
                <a:lnTo>
                  <a:pt x="215646" y="2609088"/>
                </a:lnTo>
                <a:lnTo>
                  <a:pt x="211836" y="2609088"/>
                </a:lnTo>
                <a:lnTo>
                  <a:pt x="211836" y="2613660"/>
                </a:lnTo>
                <a:lnTo>
                  <a:pt x="207264" y="2609088"/>
                </a:lnTo>
                <a:lnTo>
                  <a:pt x="207264" y="2605278"/>
                </a:lnTo>
                <a:lnTo>
                  <a:pt x="207264" y="2609088"/>
                </a:lnTo>
                <a:lnTo>
                  <a:pt x="203453" y="2613660"/>
                </a:lnTo>
                <a:lnTo>
                  <a:pt x="203453" y="2609088"/>
                </a:lnTo>
                <a:lnTo>
                  <a:pt x="198882" y="2596896"/>
                </a:lnTo>
                <a:lnTo>
                  <a:pt x="195072" y="2596896"/>
                </a:lnTo>
                <a:lnTo>
                  <a:pt x="195072" y="2605278"/>
                </a:lnTo>
                <a:lnTo>
                  <a:pt x="190500" y="2605278"/>
                </a:lnTo>
                <a:lnTo>
                  <a:pt x="190500" y="2609088"/>
                </a:lnTo>
                <a:lnTo>
                  <a:pt x="173736" y="2609088"/>
                </a:lnTo>
                <a:lnTo>
                  <a:pt x="169164" y="2613660"/>
                </a:lnTo>
                <a:lnTo>
                  <a:pt x="169164" y="2609088"/>
                </a:lnTo>
                <a:lnTo>
                  <a:pt x="165353" y="2613660"/>
                </a:lnTo>
                <a:lnTo>
                  <a:pt x="160782" y="2613660"/>
                </a:lnTo>
                <a:lnTo>
                  <a:pt x="156972" y="2609088"/>
                </a:lnTo>
                <a:lnTo>
                  <a:pt x="152400" y="2605278"/>
                </a:lnTo>
                <a:lnTo>
                  <a:pt x="152400" y="2609088"/>
                </a:lnTo>
                <a:lnTo>
                  <a:pt x="147827" y="2613660"/>
                </a:lnTo>
                <a:lnTo>
                  <a:pt x="144018" y="2609088"/>
                </a:lnTo>
                <a:lnTo>
                  <a:pt x="144018" y="2613660"/>
                </a:lnTo>
                <a:lnTo>
                  <a:pt x="135636" y="2605278"/>
                </a:lnTo>
                <a:lnTo>
                  <a:pt x="131064" y="2613660"/>
                </a:lnTo>
                <a:lnTo>
                  <a:pt x="131064" y="2592324"/>
                </a:lnTo>
                <a:lnTo>
                  <a:pt x="127253" y="2609088"/>
                </a:lnTo>
                <a:lnTo>
                  <a:pt x="122682" y="2605278"/>
                </a:lnTo>
                <a:lnTo>
                  <a:pt x="122682" y="2592324"/>
                </a:lnTo>
                <a:lnTo>
                  <a:pt x="118872" y="2600705"/>
                </a:lnTo>
                <a:lnTo>
                  <a:pt x="118872" y="2605278"/>
                </a:lnTo>
                <a:lnTo>
                  <a:pt x="114300" y="2605278"/>
                </a:lnTo>
                <a:lnTo>
                  <a:pt x="114300" y="2592324"/>
                </a:lnTo>
                <a:lnTo>
                  <a:pt x="109727" y="2605278"/>
                </a:lnTo>
                <a:lnTo>
                  <a:pt x="109727" y="2609088"/>
                </a:lnTo>
                <a:lnTo>
                  <a:pt x="105918" y="2609088"/>
                </a:lnTo>
                <a:lnTo>
                  <a:pt x="105918" y="2596896"/>
                </a:lnTo>
                <a:lnTo>
                  <a:pt x="101346" y="2609088"/>
                </a:lnTo>
                <a:lnTo>
                  <a:pt x="101346" y="2613660"/>
                </a:lnTo>
                <a:lnTo>
                  <a:pt x="97536" y="2609088"/>
                </a:lnTo>
                <a:lnTo>
                  <a:pt x="97536" y="2613660"/>
                </a:lnTo>
                <a:lnTo>
                  <a:pt x="92964" y="2609088"/>
                </a:lnTo>
                <a:lnTo>
                  <a:pt x="92964" y="2613660"/>
                </a:lnTo>
                <a:lnTo>
                  <a:pt x="89153" y="2613660"/>
                </a:lnTo>
                <a:lnTo>
                  <a:pt x="84582" y="2609088"/>
                </a:lnTo>
                <a:lnTo>
                  <a:pt x="84582" y="2613660"/>
                </a:lnTo>
                <a:lnTo>
                  <a:pt x="80010" y="2613660"/>
                </a:lnTo>
                <a:lnTo>
                  <a:pt x="80010" y="2609088"/>
                </a:lnTo>
                <a:lnTo>
                  <a:pt x="76200" y="2613660"/>
                </a:lnTo>
                <a:lnTo>
                  <a:pt x="71627" y="2609088"/>
                </a:lnTo>
                <a:lnTo>
                  <a:pt x="67818" y="2613660"/>
                </a:lnTo>
                <a:lnTo>
                  <a:pt x="67818" y="2609088"/>
                </a:lnTo>
                <a:lnTo>
                  <a:pt x="63246" y="2605278"/>
                </a:lnTo>
                <a:lnTo>
                  <a:pt x="63246" y="2609088"/>
                </a:lnTo>
                <a:lnTo>
                  <a:pt x="59436" y="2600705"/>
                </a:lnTo>
                <a:lnTo>
                  <a:pt x="54864" y="2587752"/>
                </a:lnTo>
                <a:lnTo>
                  <a:pt x="54864" y="2600705"/>
                </a:lnTo>
                <a:lnTo>
                  <a:pt x="51053" y="2609088"/>
                </a:lnTo>
                <a:lnTo>
                  <a:pt x="51053" y="2600705"/>
                </a:lnTo>
                <a:lnTo>
                  <a:pt x="46482" y="2605278"/>
                </a:lnTo>
                <a:lnTo>
                  <a:pt x="41910" y="2596896"/>
                </a:lnTo>
                <a:lnTo>
                  <a:pt x="41910" y="2605278"/>
                </a:lnTo>
                <a:lnTo>
                  <a:pt x="41910" y="2600705"/>
                </a:lnTo>
                <a:lnTo>
                  <a:pt x="38100" y="2587752"/>
                </a:lnTo>
                <a:lnTo>
                  <a:pt x="33527" y="2549652"/>
                </a:lnTo>
                <a:lnTo>
                  <a:pt x="33527" y="2537460"/>
                </a:lnTo>
                <a:lnTo>
                  <a:pt x="29718" y="1723644"/>
                </a:lnTo>
                <a:lnTo>
                  <a:pt x="29718" y="0"/>
                </a:lnTo>
                <a:lnTo>
                  <a:pt x="25146" y="2414778"/>
                </a:lnTo>
                <a:lnTo>
                  <a:pt x="25146" y="2465070"/>
                </a:lnTo>
                <a:lnTo>
                  <a:pt x="21336" y="2596896"/>
                </a:lnTo>
                <a:lnTo>
                  <a:pt x="21336" y="2592324"/>
                </a:lnTo>
                <a:lnTo>
                  <a:pt x="16764" y="2609088"/>
                </a:lnTo>
                <a:lnTo>
                  <a:pt x="16764" y="2600705"/>
                </a:lnTo>
                <a:lnTo>
                  <a:pt x="12953" y="2609088"/>
                </a:lnTo>
                <a:lnTo>
                  <a:pt x="12953" y="2605278"/>
                </a:lnTo>
                <a:lnTo>
                  <a:pt x="12953" y="2613660"/>
                </a:lnTo>
                <a:lnTo>
                  <a:pt x="8382" y="2609088"/>
                </a:lnTo>
                <a:lnTo>
                  <a:pt x="8382" y="2613660"/>
                </a:lnTo>
                <a:lnTo>
                  <a:pt x="3810" y="2613660"/>
                </a:lnTo>
                <a:lnTo>
                  <a:pt x="3810" y="2609088"/>
                </a:lnTo>
                <a:lnTo>
                  <a:pt x="0" y="2609088"/>
                </a:lnTo>
                <a:lnTo>
                  <a:pt x="0" y="261366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2804552" y="4107063"/>
            <a:ext cx="2923394" cy="10204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6926413" y="4935742"/>
            <a:ext cx="513089" cy="157163"/>
          </a:xfrm>
          <a:custGeom>
            <a:avLst/>
            <a:gdLst/>
            <a:ahLst/>
            <a:cxnLst/>
            <a:rect l="l" t="t" r="r" b="b"/>
            <a:pathLst>
              <a:path w="775334" h="237489">
                <a:moveTo>
                  <a:pt x="774953" y="236982"/>
                </a:moveTo>
                <a:lnTo>
                  <a:pt x="771144" y="236982"/>
                </a:lnTo>
                <a:lnTo>
                  <a:pt x="758443" y="236981"/>
                </a:lnTo>
                <a:lnTo>
                  <a:pt x="745743" y="236981"/>
                </a:lnTo>
                <a:lnTo>
                  <a:pt x="733044" y="236982"/>
                </a:lnTo>
                <a:lnTo>
                  <a:pt x="720344" y="236981"/>
                </a:lnTo>
                <a:lnTo>
                  <a:pt x="707644" y="236982"/>
                </a:lnTo>
                <a:lnTo>
                  <a:pt x="694944" y="236982"/>
                </a:lnTo>
                <a:lnTo>
                  <a:pt x="682243" y="236982"/>
                </a:lnTo>
                <a:lnTo>
                  <a:pt x="669544" y="236982"/>
                </a:lnTo>
                <a:lnTo>
                  <a:pt x="656844" y="236982"/>
                </a:lnTo>
                <a:lnTo>
                  <a:pt x="644143" y="236981"/>
                </a:lnTo>
                <a:lnTo>
                  <a:pt x="631444" y="236981"/>
                </a:lnTo>
                <a:lnTo>
                  <a:pt x="618743" y="236982"/>
                </a:lnTo>
                <a:lnTo>
                  <a:pt x="606044" y="236981"/>
                </a:lnTo>
                <a:lnTo>
                  <a:pt x="593344" y="236982"/>
                </a:lnTo>
                <a:lnTo>
                  <a:pt x="580644" y="236982"/>
                </a:lnTo>
                <a:lnTo>
                  <a:pt x="567943" y="236981"/>
                </a:lnTo>
                <a:lnTo>
                  <a:pt x="555244" y="236982"/>
                </a:lnTo>
                <a:lnTo>
                  <a:pt x="542544" y="236982"/>
                </a:lnTo>
                <a:lnTo>
                  <a:pt x="529844" y="236981"/>
                </a:lnTo>
                <a:lnTo>
                  <a:pt x="516636" y="236982"/>
                </a:lnTo>
                <a:lnTo>
                  <a:pt x="512825" y="236982"/>
                </a:lnTo>
                <a:lnTo>
                  <a:pt x="500125" y="236981"/>
                </a:lnTo>
                <a:lnTo>
                  <a:pt x="487425" y="236982"/>
                </a:lnTo>
                <a:lnTo>
                  <a:pt x="474725" y="236982"/>
                </a:lnTo>
                <a:lnTo>
                  <a:pt x="474725" y="228600"/>
                </a:lnTo>
                <a:lnTo>
                  <a:pt x="470153" y="233172"/>
                </a:lnTo>
                <a:lnTo>
                  <a:pt x="470153" y="0"/>
                </a:lnTo>
                <a:lnTo>
                  <a:pt x="466344" y="228600"/>
                </a:lnTo>
                <a:lnTo>
                  <a:pt x="466344" y="224790"/>
                </a:lnTo>
                <a:lnTo>
                  <a:pt x="461772" y="236982"/>
                </a:lnTo>
                <a:lnTo>
                  <a:pt x="457200" y="236982"/>
                </a:lnTo>
                <a:lnTo>
                  <a:pt x="444499" y="236981"/>
                </a:lnTo>
                <a:lnTo>
                  <a:pt x="431799" y="236982"/>
                </a:lnTo>
                <a:lnTo>
                  <a:pt x="419099" y="236981"/>
                </a:lnTo>
                <a:lnTo>
                  <a:pt x="406399" y="236981"/>
                </a:lnTo>
                <a:lnTo>
                  <a:pt x="393699" y="236981"/>
                </a:lnTo>
                <a:lnTo>
                  <a:pt x="381000" y="236982"/>
                </a:lnTo>
                <a:lnTo>
                  <a:pt x="368300" y="236981"/>
                </a:lnTo>
                <a:lnTo>
                  <a:pt x="355600" y="236981"/>
                </a:lnTo>
                <a:lnTo>
                  <a:pt x="342900" y="236982"/>
                </a:lnTo>
                <a:lnTo>
                  <a:pt x="330199" y="236982"/>
                </a:lnTo>
                <a:lnTo>
                  <a:pt x="317499" y="236981"/>
                </a:lnTo>
                <a:lnTo>
                  <a:pt x="304800" y="236981"/>
                </a:lnTo>
                <a:lnTo>
                  <a:pt x="292100" y="236981"/>
                </a:lnTo>
                <a:lnTo>
                  <a:pt x="279400" y="236982"/>
                </a:lnTo>
                <a:lnTo>
                  <a:pt x="266700" y="236982"/>
                </a:lnTo>
                <a:lnTo>
                  <a:pt x="258318" y="236982"/>
                </a:lnTo>
                <a:lnTo>
                  <a:pt x="254507" y="236982"/>
                </a:lnTo>
                <a:lnTo>
                  <a:pt x="241807" y="236982"/>
                </a:lnTo>
                <a:lnTo>
                  <a:pt x="229108" y="236982"/>
                </a:lnTo>
                <a:lnTo>
                  <a:pt x="216407" y="236982"/>
                </a:lnTo>
                <a:lnTo>
                  <a:pt x="203708" y="236982"/>
                </a:lnTo>
                <a:lnTo>
                  <a:pt x="191007" y="236981"/>
                </a:lnTo>
                <a:lnTo>
                  <a:pt x="178308" y="236982"/>
                </a:lnTo>
                <a:lnTo>
                  <a:pt x="165607" y="236981"/>
                </a:lnTo>
                <a:lnTo>
                  <a:pt x="152908" y="236982"/>
                </a:lnTo>
                <a:lnTo>
                  <a:pt x="140207" y="236981"/>
                </a:lnTo>
                <a:lnTo>
                  <a:pt x="127507" y="236982"/>
                </a:lnTo>
                <a:lnTo>
                  <a:pt x="114807" y="236981"/>
                </a:lnTo>
                <a:lnTo>
                  <a:pt x="102107" y="236981"/>
                </a:lnTo>
                <a:lnTo>
                  <a:pt x="89407" y="236981"/>
                </a:lnTo>
                <a:lnTo>
                  <a:pt x="76707" y="236981"/>
                </a:lnTo>
                <a:lnTo>
                  <a:pt x="64008" y="236982"/>
                </a:lnTo>
                <a:lnTo>
                  <a:pt x="51308" y="236982"/>
                </a:lnTo>
                <a:lnTo>
                  <a:pt x="38607" y="236982"/>
                </a:lnTo>
                <a:lnTo>
                  <a:pt x="25907" y="236982"/>
                </a:lnTo>
                <a:lnTo>
                  <a:pt x="16764" y="236982"/>
                </a:lnTo>
                <a:lnTo>
                  <a:pt x="16764" y="228600"/>
                </a:lnTo>
                <a:lnTo>
                  <a:pt x="12953" y="224790"/>
                </a:lnTo>
                <a:lnTo>
                  <a:pt x="12953" y="236982"/>
                </a:lnTo>
                <a:lnTo>
                  <a:pt x="8381" y="233172"/>
                </a:lnTo>
                <a:lnTo>
                  <a:pt x="4572" y="224790"/>
                </a:lnTo>
                <a:lnTo>
                  <a:pt x="4572" y="233172"/>
                </a:lnTo>
                <a:lnTo>
                  <a:pt x="0" y="236982"/>
                </a:lnTo>
                <a:lnTo>
                  <a:pt x="0" y="2331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6581494" y="4781439"/>
            <a:ext cx="345001" cy="311383"/>
          </a:xfrm>
          <a:custGeom>
            <a:avLst/>
            <a:gdLst/>
            <a:ahLst/>
            <a:cxnLst/>
            <a:rect l="l" t="t" r="r" b="b"/>
            <a:pathLst>
              <a:path w="521334" h="470535">
                <a:moveTo>
                  <a:pt x="521207" y="466343"/>
                </a:moveTo>
                <a:lnTo>
                  <a:pt x="516635" y="457962"/>
                </a:lnTo>
                <a:lnTo>
                  <a:pt x="516635" y="466343"/>
                </a:lnTo>
                <a:lnTo>
                  <a:pt x="512825" y="470153"/>
                </a:lnTo>
                <a:lnTo>
                  <a:pt x="461772" y="470153"/>
                </a:lnTo>
                <a:lnTo>
                  <a:pt x="457961" y="466343"/>
                </a:lnTo>
                <a:lnTo>
                  <a:pt x="453389" y="457962"/>
                </a:lnTo>
                <a:lnTo>
                  <a:pt x="453389" y="466343"/>
                </a:lnTo>
                <a:lnTo>
                  <a:pt x="448818" y="461771"/>
                </a:lnTo>
                <a:lnTo>
                  <a:pt x="448818" y="457962"/>
                </a:lnTo>
                <a:lnTo>
                  <a:pt x="445007" y="461771"/>
                </a:lnTo>
                <a:lnTo>
                  <a:pt x="440435" y="470153"/>
                </a:lnTo>
                <a:lnTo>
                  <a:pt x="440435" y="466343"/>
                </a:lnTo>
                <a:lnTo>
                  <a:pt x="436625" y="470153"/>
                </a:lnTo>
                <a:lnTo>
                  <a:pt x="432053" y="470153"/>
                </a:lnTo>
                <a:lnTo>
                  <a:pt x="423672" y="470153"/>
                </a:lnTo>
                <a:lnTo>
                  <a:pt x="415289" y="470153"/>
                </a:lnTo>
                <a:lnTo>
                  <a:pt x="406907" y="470153"/>
                </a:lnTo>
                <a:lnTo>
                  <a:pt x="398525" y="470153"/>
                </a:lnTo>
                <a:lnTo>
                  <a:pt x="385826" y="470154"/>
                </a:lnTo>
                <a:lnTo>
                  <a:pt x="373125" y="470154"/>
                </a:lnTo>
                <a:lnTo>
                  <a:pt x="368807" y="466343"/>
                </a:lnTo>
                <a:lnTo>
                  <a:pt x="364235" y="453389"/>
                </a:lnTo>
                <a:lnTo>
                  <a:pt x="364235" y="457962"/>
                </a:lnTo>
                <a:lnTo>
                  <a:pt x="360425" y="461771"/>
                </a:lnTo>
                <a:lnTo>
                  <a:pt x="360425" y="445007"/>
                </a:lnTo>
                <a:lnTo>
                  <a:pt x="355853" y="448817"/>
                </a:lnTo>
                <a:lnTo>
                  <a:pt x="352044" y="266700"/>
                </a:lnTo>
                <a:lnTo>
                  <a:pt x="352044" y="292607"/>
                </a:lnTo>
                <a:lnTo>
                  <a:pt x="347472" y="432053"/>
                </a:lnTo>
                <a:lnTo>
                  <a:pt x="347472" y="258317"/>
                </a:lnTo>
                <a:lnTo>
                  <a:pt x="342900" y="393953"/>
                </a:lnTo>
                <a:lnTo>
                  <a:pt x="339089" y="453389"/>
                </a:lnTo>
                <a:lnTo>
                  <a:pt x="339089" y="461771"/>
                </a:lnTo>
                <a:lnTo>
                  <a:pt x="334518" y="461771"/>
                </a:lnTo>
                <a:lnTo>
                  <a:pt x="330707" y="457962"/>
                </a:lnTo>
                <a:lnTo>
                  <a:pt x="330707" y="461771"/>
                </a:lnTo>
                <a:lnTo>
                  <a:pt x="326135" y="461771"/>
                </a:lnTo>
                <a:lnTo>
                  <a:pt x="326135" y="457962"/>
                </a:lnTo>
                <a:lnTo>
                  <a:pt x="322325" y="461771"/>
                </a:lnTo>
                <a:lnTo>
                  <a:pt x="317753" y="461771"/>
                </a:lnTo>
                <a:lnTo>
                  <a:pt x="317753" y="466343"/>
                </a:lnTo>
                <a:lnTo>
                  <a:pt x="313944" y="461771"/>
                </a:lnTo>
                <a:lnTo>
                  <a:pt x="309372" y="466343"/>
                </a:lnTo>
                <a:lnTo>
                  <a:pt x="309372" y="461771"/>
                </a:lnTo>
                <a:lnTo>
                  <a:pt x="304800" y="457962"/>
                </a:lnTo>
                <a:lnTo>
                  <a:pt x="304800" y="461771"/>
                </a:lnTo>
                <a:lnTo>
                  <a:pt x="300989" y="466343"/>
                </a:lnTo>
                <a:lnTo>
                  <a:pt x="296418" y="457962"/>
                </a:lnTo>
                <a:lnTo>
                  <a:pt x="296418" y="461771"/>
                </a:lnTo>
                <a:lnTo>
                  <a:pt x="292607" y="466343"/>
                </a:lnTo>
                <a:lnTo>
                  <a:pt x="284225" y="466343"/>
                </a:lnTo>
                <a:lnTo>
                  <a:pt x="284225" y="461771"/>
                </a:lnTo>
                <a:lnTo>
                  <a:pt x="279653" y="461771"/>
                </a:lnTo>
                <a:lnTo>
                  <a:pt x="279653" y="466343"/>
                </a:lnTo>
                <a:lnTo>
                  <a:pt x="275081" y="445007"/>
                </a:lnTo>
                <a:lnTo>
                  <a:pt x="275081" y="448817"/>
                </a:lnTo>
                <a:lnTo>
                  <a:pt x="271272" y="461771"/>
                </a:lnTo>
                <a:lnTo>
                  <a:pt x="266700" y="445007"/>
                </a:lnTo>
                <a:lnTo>
                  <a:pt x="266700" y="457962"/>
                </a:lnTo>
                <a:lnTo>
                  <a:pt x="262889" y="466343"/>
                </a:lnTo>
                <a:lnTo>
                  <a:pt x="258318" y="466343"/>
                </a:lnTo>
                <a:lnTo>
                  <a:pt x="254507" y="466343"/>
                </a:lnTo>
                <a:lnTo>
                  <a:pt x="254507" y="470153"/>
                </a:lnTo>
                <a:lnTo>
                  <a:pt x="249935" y="466343"/>
                </a:lnTo>
                <a:lnTo>
                  <a:pt x="246125" y="470153"/>
                </a:lnTo>
                <a:lnTo>
                  <a:pt x="241553" y="466343"/>
                </a:lnTo>
                <a:lnTo>
                  <a:pt x="236981" y="470153"/>
                </a:lnTo>
                <a:lnTo>
                  <a:pt x="236981" y="466343"/>
                </a:lnTo>
                <a:lnTo>
                  <a:pt x="233172" y="470153"/>
                </a:lnTo>
                <a:lnTo>
                  <a:pt x="233172" y="466343"/>
                </a:lnTo>
                <a:lnTo>
                  <a:pt x="228600" y="470153"/>
                </a:lnTo>
                <a:lnTo>
                  <a:pt x="224789" y="466343"/>
                </a:lnTo>
                <a:lnTo>
                  <a:pt x="216407" y="466343"/>
                </a:lnTo>
                <a:lnTo>
                  <a:pt x="211835" y="461771"/>
                </a:lnTo>
                <a:lnTo>
                  <a:pt x="208025" y="448817"/>
                </a:lnTo>
                <a:lnTo>
                  <a:pt x="203453" y="34289"/>
                </a:lnTo>
                <a:lnTo>
                  <a:pt x="203453" y="16763"/>
                </a:lnTo>
                <a:lnTo>
                  <a:pt x="203453" y="381000"/>
                </a:lnTo>
                <a:lnTo>
                  <a:pt x="198881" y="360425"/>
                </a:lnTo>
                <a:lnTo>
                  <a:pt x="198881" y="0"/>
                </a:lnTo>
                <a:lnTo>
                  <a:pt x="195072" y="203453"/>
                </a:lnTo>
                <a:lnTo>
                  <a:pt x="195072" y="415289"/>
                </a:lnTo>
                <a:lnTo>
                  <a:pt x="190500" y="453389"/>
                </a:lnTo>
                <a:lnTo>
                  <a:pt x="186689" y="461771"/>
                </a:lnTo>
                <a:lnTo>
                  <a:pt x="182118" y="466343"/>
                </a:lnTo>
                <a:lnTo>
                  <a:pt x="178307" y="453389"/>
                </a:lnTo>
                <a:lnTo>
                  <a:pt x="178307" y="461771"/>
                </a:lnTo>
                <a:lnTo>
                  <a:pt x="173735" y="448817"/>
                </a:lnTo>
                <a:lnTo>
                  <a:pt x="169163" y="432053"/>
                </a:lnTo>
                <a:lnTo>
                  <a:pt x="169163" y="457962"/>
                </a:lnTo>
                <a:lnTo>
                  <a:pt x="165353" y="466343"/>
                </a:lnTo>
                <a:lnTo>
                  <a:pt x="160781" y="466343"/>
                </a:lnTo>
                <a:lnTo>
                  <a:pt x="156972" y="457962"/>
                </a:lnTo>
                <a:lnTo>
                  <a:pt x="152400" y="216407"/>
                </a:lnTo>
                <a:lnTo>
                  <a:pt x="152400" y="275081"/>
                </a:lnTo>
                <a:lnTo>
                  <a:pt x="148589" y="445007"/>
                </a:lnTo>
                <a:lnTo>
                  <a:pt x="148589" y="381000"/>
                </a:lnTo>
                <a:lnTo>
                  <a:pt x="144018" y="419100"/>
                </a:lnTo>
                <a:lnTo>
                  <a:pt x="140207" y="453389"/>
                </a:lnTo>
                <a:lnTo>
                  <a:pt x="140207" y="445007"/>
                </a:lnTo>
                <a:lnTo>
                  <a:pt x="135635" y="453389"/>
                </a:lnTo>
                <a:lnTo>
                  <a:pt x="135635" y="461771"/>
                </a:lnTo>
                <a:lnTo>
                  <a:pt x="131063" y="457962"/>
                </a:lnTo>
                <a:lnTo>
                  <a:pt x="127253" y="457962"/>
                </a:lnTo>
                <a:lnTo>
                  <a:pt x="122681" y="461771"/>
                </a:lnTo>
                <a:lnTo>
                  <a:pt x="122681" y="457962"/>
                </a:lnTo>
                <a:lnTo>
                  <a:pt x="118872" y="461771"/>
                </a:lnTo>
                <a:lnTo>
                  <a:pt x="114300" y="457962"/>
                </a:lnTo>
                <a:lnTo>
                  <a:pt x="110489" y="457962"/>
                </a:lnTo>
                <a:lnTo>
                  <a:pt x="110489" y="453389"/>
                </a:lnTo>
                <a:lnTo>
                  <a:pt x="105918" y="453389"/>
                </a:lnTo>
                <a:lnTo>
                  <a:pt x="102107" y="415289"/>
                </a:lnTo>
                <a:lnTo>
                  <a:pt x="102107" y="410717"/>
                </a:lnTo>
                <a:lnTo>
                  <a:pt x="97535" y="89153"/>
                </a:lnTo>
                <a:lnTo>
                  <a:pt x="97535" y="92963"/>
                </a:lnTo>
                <a:lnTo>
                  <a:pt x="92963" y="402336"/>
                </a:lnTo>
                <a:lnTo>
                  <a:pt x="92963" y="410717"/>
                </a:lnTo>
                <a:lnTo>
                  <a:pt x="89153" y="448817"/>
                </a:lnTo>
                <a:lnTo>
                  <a:pt x="89153" y="457962"/>
                </a:lnTo>
                <a:lnTo>
                  <a:pt x="84581" y="440436"/>
                </a:lnTo>
                <a:lnTo>
                  <a:pt x="80772" y="457962"/>
                </a:lnTo>
                <a:lnTo>
                  <a:pt x="80772" y="440436"/>
                </a:lnTo>
                <a:lnTo>
                  <a:pt x="76200" y="436625"/>
                </a:lnTo>
                <a:lnTo>
                  <a:pt x="76200" y="457962"/>
                </a:lnTo>
                <a:lnTo>
                  <a:pt x="72389" y="448817"/>
                </a:lnTo>
                <a:lnTo>
                  <a:pt x="67818" y="461771"/>
                </a:lnTo>
                <a:lnTo>
                  <a:pt x="67818" y="453389"/>
                </a:lnTo>
                <a:lnTo>
                  <a:pt x="64007" y="457962"/>
                </a:lnTo>
                <a:lnTo>
                  <a:pt x="59435" y="461771"/>
                </a:lnTo>
                <a:lnTo>
                  <a:pt x="54863" y="457962"/>
                </a:lnTo>
                <a:lnTo>
                  <a:pt x="51053" y="393953"/>
                </a:lnTo>
                <a:lnTo>
                  <a:pt x="51053" y="428243"/>
                </a:lnTo>
                <a:lnTo>
                  <a:pt x="46481" y="461771"/>
                </a:lnTo>
                <a:lnTo>
                  <a:pt x="42672" y="457962"/>
                </a:lnTo>
                <a:lnTo>
                  <a:pt x="38100" y="461771"/>
                </a:lnTo>
                <a:lnTo>
                  <a:pt x="38100" y="457962"/>
                </a:lnTo>
                <a:lnTo>
                  <a:pt x="34289" y="461771"/>
                </a:lnTo>
                <a:lnTo>
                  <a:pt x="34289" y="457962"/>
                </a:lnTo>
                <a:lnTo>
                  <a:pt x="29718" y="461771"/>
                </a:lnTo>
                <a:lnTo>
                  <a:pt x="25146" y="453389"/>
                </a:lnTo>
                <a:lnTo>
                  <a:pt x="25146" y="461771"/>
                </a:lnTo>
                <a:lnTo>
                  <a:pt x="21335" y="453389"/>
                </a:lnTo>
                <a:lnTo>
                  <a:pt x="16763" y="457962"/>
                </a:lnTo>
                <a:lnTo>
                  <a:pt x="16763" y="461771"/>
                </a:lnTo>
                <a:lnTo>
                  <a:pt x="12953" y="457962"/>
                </a:lnTo>
                <a:lnTo>
                  <a:pt x="8381" y="377189"/>
                </a:lnTo>
                <a:lnTo>
                  <a:pt x="8381" y="457962"/>
                </a:lnTo>
                <a:lnTo>
                  <a:pt x="4572" y="445007"/>
                </a:lnTo>
                <a:lnTo>
                  <a:pt x="4572" y="377189"/>
                </a:lnTo>
                <a:lnTo>
                  <a:pt x="0" y="44500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6236577" y="4798079"/>
            <a:ext cx="345001" cy="292053"/>
          </a:xfrm>
          <a:custGeom>
            <a:avLst/>
            <a:gdLst/>
            <a:ahLst/>
            <a:cxnLst/>
            <a:rect l="l" t="t" r="r" b="b"/>
            <a:pathLst>
              <a:path w="521334" h="441325">
                <a:moveTo>
                  <a:pt x="521208" y="419862"/>
                </a:moveTo>
                <a:lnTo>
                  <a:pt x="517398" y="436625"/>
                </a:lnTo>
                <a:lnTo>
                  <a:pt x="517398" y="432816"/>
                </a:lnTo>
                <a:lnTo>
                  <a:pt x="517398" y="436625"/>
                </a:lnTo>
                <a:lnTo>
                  <a:pt x="512826" y="432816"/>
                </a:lnTo>
                <a:lnTo>
                  <a:pt x="512826" y="436625"/>
                </a:lnTo>
                <a:lnTo>
                  <a:pt x="508254" y="436625"/>
                </a:lnTo>
                <a:lnTo>
                  <a:pt x="508254" y="411480"/>
                </a:lnTo>
                <a:lnTo>
                  <a:pt x="504444" y="423672"/>
                </a:lnTo>
                <a:lnTo>
                  <a:pt x="504444" y="436625"/>
                </a:lnTo>
                <a:lnTo>
                  <a:pt x="499872" y="436625"/>
                </a:lnTo>
                <a:lnTo>
                  <a:pt x="496062" y="432816"/>
                </a:lnTo>
                <a:lnTo>
                  <a:pt x="496062" y="436625"/>
                </a:lnTo>
                <a:lnTo>
                  <a:pt x="496062" y="428244"/>
                </a:lnTo>
                <a:lnTo>
                  <a:pt x="491490" y="428244"/>
                </a:lnTo>
                <a:lnTo>
                  <a:pt x="487680" y="254508"/>
                </a:lnTo>
                <a:lnTo>
                  <a:pt x="487680" y="4572"/>
                </a:lnTo>
                <a:lnTo>
                  <a:pt x="487680" y="377190"/>
                </a:lnTo>
                <a:lnTo>
                  <a:pt x="483108" y="393954"/>
                </a:lnTo>
                <a:lnTo>
                  <a:pt x="483108" y="153162"/>
                </a:lnTo>
                <a:lnTo>
                  <a:pt x="479298" y="0"/>
                </a:lnTo>
                <a:lnTo>
                  <a:pt x="479298" y="393954"/>
                </a:lnTo>
                <a:lnTo>
                  <a:pt x="474726" y="428244"/>
                </a:lnTo>
                <a:lnTo>
                  <a:pt x="470154" y="423672"/>
                </a:lnTo>
                <a:lnTo>
                  <a:pt x="470154" y="403098"/>
                </a:lnTo>
                <a:lnTo>
                  <a:pt x="470154" y="423672"/>
                </a:lnTo>
                <a:lnTo>
                  <a:pt x="466344" y="432816"/>
                </a:lnTo>
                <a:lnTo>
                  <a:pt x="461772" y="423672"/>
                </a:lnTo>
                <a:lnTo>
                  <a:pt x="461772" y="432816"/>
                </a:lnTo>
                <a:lnTo>
                  <a:pt x="457962" y="423672"/>
                </a:lnTo>
                <a:lnTo>
                  <a:pt x="453390" y="432816"/>
                </a:lnTo>
                <a:lnTo>
                  <a:pt x="453390" y="428244"/>
                </a:lnTo>
                <a:lnTo>
                  <a:pt x="449580" y="436625"/>
                </a:lnTo>
                <a:lnTo>
                  <a:pt x="423672" y="436625"/>
                </a:lnTo>
                <a:lnTo>
                  <a:pt x="419862" y="411480"/>
                </a:lnTo>
                <a:lnTo>
                  <a:pt x="419862" y="415290"/>
                </a:lnTo>
                <a:lnTo>
                  <a:pt x="415290" y="432816"/>
                </a:lnTo>
                <a:lnTo>
                  <a:pt x="415290" y="428244"/>
                </a:lnTo>
                <a:lnTo>
                  <a:pt x="411480" y="406908"/>
                </a:lnTo>
                <a:lnTo>
                  <a:pt x="411480" y="419862"/>
                </a:lnTo>
                <a:lnTo>
                  <a:pt x="406908" y="428244"/>
                </a:lnTo>
                <a:lnTo>
                  <a:pt x="402336" y="415290"/>
                </a:lnTo>
                <a:lnTo>
                  <a:pt x="402336" y="411480"/>
                </a:lnTo>
                <a:lnTo>
                  <a:pt x="398526" y="373380"/>
                </a:lnTo>
                <a:lnTo>
                  <a:pt x="398526" y="360425"/>
                </a:lnTo>
                <a:lnTo>
                  <a:pt x="393954" y="330708"/>
                </a:lnTo>
                <a:lnTo>
                  <a:pt x="393954" y="360425"/>
                </a:lnTo>
                <a:lnTo>
                  <a:pt x="390144" y="241554"/>
                </a:lnTo>
                <a:lnTo>
                  <a:pt x="390144" y="233172"/>
                </a:lnTo>
                <a:lnTo>
                  <a:pt x="385572" y="368808"/>
                </a:lnTo>
                <a:lnTo>
                  <a:pt x="385572" y="377190"/>
                </a:lnTo>
                <a:lnTo>
                  <a:pt x="381762" y="317754"/>
                </a:lnTo>
                <a:lnTo>
                  <a:pt x="381762" y="330708"/>
                </a:lnTo>
                <a:lnTo>
                  <a:pt x="377190" y="419862"/>
                </a:lnTo>
                <a:lnTo>
                  <a:pt x="373380" y="432816"/>
                </a:lnTo>
                <a:lnTo>
                  <a:pt x="373380" y="436625"/>
                </a:lnTo>
                <a:lnTo>
                  <a:pt x="360426" y="436625"/>
                </a:lnTo>
                <a:lnTo>
                  <a:pt x="355854" y="432816"/>
                </a:lnTo>
                <a:lnTo>
                  <a:pt x="355854" y="436625"/>
                </a:lnTo>
                <a:lnTo>
                  <a:pt x="339090" y="436625"/>
                </a:lnTo>
                <a:lnTo>
                  <a:pt x="334518" y="432816"/>
                </a:lnTo>
                <a:lnTo>
                  <a:pt x="334518" y="436625"/>
                </a:lnTo>
                <a:lnTo>
                  <a:pt x="330708" y="436625"/>
                </a:lnTo>
                <a:lnTo>
                  <a:pt x="318008" y="436626"/>
                </a:lnTo>
                <a:lnTo>
                  <a:pt x="305308" y="436625"/>
                </a:lnTo>
                <a:lnTo>
                  <a:pt x="292608" y="436625"/>
                </a:lnTo>
                <a:lnTo>
                  <a:pt x="288036" y="436625"/>
                </a:lnTo>
                <a:lnTo>
                  <a:pt x="288036" y="432816"/>
                </a:lnTo>
                <a:lnTo>
                  <a:pt x="284226" y="428244"/>
                </a:lnTo>
                <a:lnTo>
                  <a:pt x="279654" y="432816"/>
                </a:lnTo>
                <a:lnTo>
                  <a:pt x="279654" y="436625"/>
                </a:lnTo>
                <a:lnTo>
                  <a:pt x="275844" y="436625"/>
                </a:lnTo>
                <a:lnTo>
                  <a:pt x="271272" y="432816"/>
                </a:lnTo>
                <a:lnTo>
                  <a:pt x="267462" y="436625"/>
                </a:lnTo>
                <a:lnTo>
                  <a:pt x="262890" y="436625"/>
                </a:lnTo>
                <a:lnTo>
                  <a:pt x="249936" y="436625"/>
                </a:lnTo>
                <a:lnTo>
                  <a:pt x="249936" y="441198"/>
                </a:lnTo>
                <a:lnTo>
                  <a:pt x="246126" y="441198"/>
                </a:lnTo>
                <a:lnTo>
                  <a:pt x="246126" y="436625"/>
                </a:lnTo>
                <a:lnTo>
                  <a:pt x="241554" y="441198"/>
                </a:lnTo>
                <a:lnTo>
                  <a:pt x="237744" y="436625"/>
                </a:lnTo>
                <a:lnTo>
                  <a:pt x="233172" y="441198"/>
                </a:lnTo>
                <a:lnTo>
                  <a:pt x="233172" y="436625"/>
                </a:lnTo>
                <a:lnTo>
                  <a:pt x="224790" y="436625"/>
                </a:lnTo>
                <a:lnTo>
                  <a:pt x="224790" y="432816"/>
                </a:lnTo>
                <a:lnTo>
                  <a:pt x="220218" y="436625"/>
                </a:lnTo>
                <a:lnTo>
                  <a:pt x="216408" y="432816"/>
                </a:lnTo>
                <a:lnTo>
                  <a:pt x="211836" y="436625"/>
                </a:lnTo>
                <a:lnTo>
                  <a:pt x="211836" y="432816"/>
                </a:lnTo>
                <a:lnTo>
                  <a:pt x="208026" y="432816"/>
                </a:lnTo>
                <a:lnTo>
                  <a:pt x="203454" y="423672"/>
                </a:lnTo>
                <a:lnTo>
                  <a:pt x="203454" y="436625"/>
                </a:lnTo>
                <a:lnTo>
                  <a:pt x="199644" y="428244"/>
                </a:lnTo>
                <a:lnTo>
                  <a:pt x="195072" y="432816"/>
                </a:lnTo>
                <a:lnTo>
                  <a:pt x="190500" y="436625"/>
                </a:lnTo>
                <a:lnTo>
                  <a:pt x="186690" y="432816"/>
                </a:lnTo>
                <a:lnTo>
                  <a:pt x="186690" y="436625"/>
                </a:lnTo>
                <a:lnTo>
                  <a:pt x="182118" y="436625"/>
                </a:lnTo>
                <a:lnTo>
                  <a:pt x="182118" y="441198"/>
                </a:lnTo>
                <a:lnTo>
                  <a:pt x="178308" y="436625"/>
                </a:lnTo>
                <a:lnTo>
                  <a:pt x="169926" y="436625"/>
                </a:lnTo>
                <a:lnTo>
                  <a:pt x="169926" y="432816"/>
                </a:lnTo>
                <a:lnTo>
                  <a:pt x="165354" y="436625"/>
                </a:lnTo>
                <a:lnTo>
                  <a:pt x="161544" y="428244"/>
                </a:lnTo>
                <a:lnTo>
                  <a:pt x="161544" y="423672"/>
                </a:lnTo>
                <a:lnTo>
                  <a:pt x="156972" y="432816"/>
                </a:lnTo>
                <a:lnTo>
                  <a:pt x="152400" y="419862"/>
                </a:lnTo>
                <a:lnTo>
                  <a:pt x="152400" y="423672"/>
                </a:lnTo>
                <a:lnTo>
                  <a:pt x="148590" y="432816"/>
                </a:lnTo>
                <a:lnTo>
                  <a:pt x="148590" y="423672"/>
                </a:lnTo>
                <a:lnTo>
                  <a:pt x="144018" y="432816"/>
                </a:lnTo>
                <a:lnTo>
                  <a:pt x="144018" y="436625"/>
                </a:lnTo>
                <a:lnTo>
                  <a:pt x="140208" y="432816"/>
                </a:lnTo>
                <a:lnTo>
                  <a:pt x="140208" y="406908"/>
                </a:lnTo>
                <a:lnTo>
                  <a:pt x="135636" y="406908"/>
                </a:lnTo>
                <a:lnTo>
                  <a:pt x="135636" y="436625"/>
                </a:lnTo>
                <a:lnTo>
                  <a:pt x="110490" y="436625"/>
                </a:lnTo>
                <a:lnTo>
                  <a:pt x="105918" y="432816"/>
                </a:lnTo>
                <a:lnTo>
                  <a:pt x="102108" y="432816"/>
                </a:lnTo>
                <a:lnTo>
                  <a:pt x="97536" y="423672"/>
                </a:lnTo>
                <a:lnTo>
                  <a:pt x="93726" y="432816"/>
                </a:lnTo>
                <a:lnTo>
                  <a:pt x="89154" y="419862"/>
                </a:lnTo>
                <a:lnTo>
                  <a:pt x="89154" y="423672"/>
                </a:lnTo>
                <a:lnTo>
                  <a:pt x="84582" y="432816"/>
                </a:lnTo>
                <a:lnTo>
                  <a:pt x="84582" y="428244"/>
                </a:lnTo>
                <a:lnTo>
                  <a:pt x="80772" y="419862"/>
                </a:lnTo>
                <a:lnTo>
                  <a:pt x="80772" y="423672"/>
                </a:lnTo>
                <a:lnTo>
                  <a:pt x="76200" y="432816"/>
                </a:lnTo>
                <a:lnTo>
                  <a:pt x="76200" y="423672"/>
                </a:lnTo>
                <a:lnTo>
                  <a:pt x="72390" y="423672"/>
                </a:lnTo>
                <a:lnTo>
                  <a:pt x="67818" y="436625"/>
                </a:lnTo>
                <a:lnTo>
                  <a:pt x="64008" y="428244"/>
                </a:lnTo>
                <a:lnTo>
                  <a:pt x="64008" y="432816"/>
                </a:lnTo>
                <a:lnTo>
                  <a:pt x="59436" y="436625"/>
                </a:lnTo>
                <a:lnTo>
                  <a:pt x="51054" y="436625"/>
                </a:lnTo>
                <a:lnTo>
                  <a:pt x="46482" y="432816"/>
                </a:lnTo>
                <a:lnTo>
                  <a:pt x="42672" y="428244"/>
                </a:lnTo>
                <a:lnTo>
                  <a:pt x="42672" y="432816"/>
                </a:lnTo>
                <a:lnTo>
                  <a:pt x="38100" y="432816"/>
                </a:lnTo>
                <a:lnTo>
                  <a:pt x="34290" y="436625"/>
                </a:lnTo>
                <a:lnTo>
                  <a:pt x="21336" y="436625"/>
                </a:lnTo>
                <a:lnTo>
                  <a:pt x="21336" y="432816"/>
                </a:lnTo>
                <a:lnTo>
                  <a:pt x="17526" y="436625"/>
                </a:lnTo>
                <a:lnTo>
                  <a:pt x="17526" y="432816"/>
                </a:lnTo>
                <a:lnTo>
                  <a:pt x="12954" y="432816"/>
                </a:lnTo>
                <a:lnTo>
                  <a:pt x="12954" y="423672"/>
                </a:lnTo>
                <a:lnTo>
                  <a:pt x="8382" y="423672"/>
                </a:lnTo>
                <a:lnTo>
                  <a:pt x="8382" y="428244"/>
                </a:lnTo>
                <a:lnTo>
                  <a:pt x="8382" y="423672"/>
                </a:lnTo>
                <a:lnTo>
                  <a:pt x="4572" y="411480"/>
                </a:lnTo>
                <a:lnTo>
                  <a:pt x="0" y="41529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5894687" y="4874223"/>
            <a:ext cx="342059" cy="215993"/>
          </a:xfrm>
          <a:custGeom>
            <a:avLst/>
            <a:gdLst/>
            <a:ahLst/>
            <a:cxnLst/>
            <a:rect l="l" t="t" r="r" b="b"/>
            <a:pathLst>
              <a:path w="516890" h="326389">
                <a:moveTo>
                  <a:pt x="516635" y="300228"/>
                </a:moveTo>
                <a:lnTo>
                  <a:pt x="516635" y="291846"/>
                </a:lnTo>
                <a:lnTo>
                  <a:pt x="512825" y="296418"/>
                </a:lnTo>
                <a:lnTo>
                  <a:pt x="512825" y="308610"/>
                </a:lnTo>
                <a:lnTo>
                  <a:pt x="508253" y="313182"/>
                </a:lnTo>
                <a:lnTo>
                  <a:pt x="508253" y="308610"/>
                </a:lnTo>
                <a:lnTo>
                  <a:pt x="504444" y="300228"/>
                </a:lnTo>
                <a:lnTo>
                  <a:pt x="499872" y="308610"/>
                </a:lnTo>
                <a:lnTo>
                  <a:pt x="495300" y="313182"/>
                </a:lnTo>
                <a:lnTo>
                  <a:pt x="495300" y="308610"/>
                </a:lnTo>
                <a:lnTo>
                  <a:pt x="491490" y="317754"/>
                </a:lnTo>
                <a:lnTo>
                  <a:pt x="486918" y="313182"/>
                </a:lnTo>
                <a:lnTo>
                  <a:pt x="486918" y="317754"/>
                </a:lnTo>
                <a:lnTo>
                  <a:pt x="483107" y="313182"/>
                </a:lnTo>
                <a:lnTo>
                  <a:pt x="478535" y="317754"/>
                </a:lnTo>
                <a:lnTo>
                  <a:pt x="478535" y="308610"/>
                </a:lnTo>
                <a:lnTo>
                  <a:pt x="474725" y="313182"/>
                </a:lnTo>
                <a:lnTo>
                  <a:pt x="474725" y="308610"/>
                </a:lnTo>
                <a:lnTo>
                  <a:pt x="470153" y="313182"/>
                </a:lnTo>
                <a:lnTo>
                  <a:pt x="470153" y="308610"/>
                </a:lnTo>
                <a:lnTo>
                  <a:pt x="466344" y="313182"/>
                </a:lnTo>
                <a:lnTo>
                  <a:pt x="461772" y="317754"/>
                </a:lnTo>
                <a:lnTo>
                  <a:pt x="461772" y="313182"/>
                </a:lnTo>
                <a:lnTo>
                  <a:pt x="457200" y="308610"/>
                </a:lnTo>
                <a:lnTo>
                  <a:pt x="457200" y="317754"/>
                </a:lnTo>
                <a:lnTo>
                  <a:pt x="453390" y="313182"/>
                </a:lnTo>
                <a:lnTo>
                  <a:pt x="448818" y="308610"/>
                </a:lnTo>
                <a:lnTo>
                  <a:pt x="448818" y="317754"/>
                </a:lnTo>
                <a:lnTo>
                  <a:pt x="445007" y="308610"/>
                </a:lnTo>
                <a:lnTo>
                  <a:pt x="445007" y="313182"/>
                </a:lnTo>
                <a:lnTo>
                  <a:pt x="440435" y="308610"/>
                </a:lnTo>
                <a:lnTo>
                  <a:pt x="440435" y="296418"/>
                </a:lnTo>
                <a:lnTo>
                  <a:pt x="436625" y="304800"/>
                </a:lnTo>
                <a:lnTo>
                  <a:pt x="436625" y="262128"/>
                </a:lnTo>
                <a:lnTo>
                  <a:pt x="432053" y="291846"/>
                </a:lnTo>
                <a:lnTo>
                  <a:pt x="432053" y="0"/>
                </a:lnTo>
                <a:lnTo>
                  <a:pt x="428244" y="38100"/>
                </a:lnTo>
                <a:lnTo>
                  <a:pt x="423672" y="296418"/>
                </a:lnTo>
                <a:lnTo>
                  <a:pt x="423672" y="313182"/>
                </a:lnTo>
                <a:lnTo>
                  <a:pt x="419100" y="304800"/>
                </a:lnTo>
                <a:lnTo>
                  <a:pt x="419100" y="71628"/>
                </a:lnTo>
                <a:lnTo>
                  <a:pt x="415290" y="131063"/>
                </a:lnTo>
                <a:lnTo>
                  <a:pt x="415290" y="308610"/>
                </a:lnTo>
                <a:lnTo>
                  <a:pt x="410718" y="321563"/>
                </a:lnTo>
                <a:lnTo>
                  <a:pt x="402335" y="321563"/>
                </a:lnTo>
                <a:lnTo>
                  <a:pt x="402335" y="317754"/>
                </a:lnTo>
                <a:lnTo>
                  <a:pt x="398525" y="317754"/>
                </a:lnTo>
                <a:lnTo>
                  <a:pt x="398525" y="321563"/>
                </a:lnTo>
                <a:lnTo>
                  <a:pt x="393953" y="317754"/>
                </a:lnTo>
                <a:lnTo>
                  <a:pt x="389381" y="321563"/>
                </a:lnTo>
                <a:lnTo>
                  <a:pt x="385572" y="321563"/>
                </a:lnTo>
                <a:lnTo>
                  <a:pt x="385572" y="317754"/>
                </a:lnTo>
                <a:lnTo>
                  <a:pt x="381000" y="321563"/>
                </a:lnTo>
                <a:lnTo>
                  <a:pt x="377190" y="317754"/>
                </a:lnTo>
                <a:lnTo>
                  <a:pt x="372618" y="321563"/>
                </a:lnTo>
                <a:lnTo>
                  <a:pt x="368807" y="321563"/>
                </a:lnTo>
                <a:lnTo>
                  <a:pt x="364235" y="317754"/>
                </a:lnTo>
                <a:lnTo>
                  <a:pt x="360425" y="317754"/>
                </a:lnTo>
                <a:lnTo>
                  <a:pt x="360425" y="313182"/>
                </a:lnTo>
                <a:lnTo>
                  <a:pt x="355853" y="291846"/>
                </a:lnTo>
                <a:lnTo>
                  <a:pt x="355853" y="296418"/>
                </a:lnTo>
                <a:lnTo>
                  <a:pt x="351281" y="313182"/>
                </a:lnTo>
                <a:lnTo>
                  <a:pt x="351281" y="304800"/>
                </a:lnTo>
                <a:lnTo>
                  <a:pt x="347472" y="278892"/>
                </a:lnTo>
                <a:lnTo>
                  <a:pt x="342900" y="313182"/>
                </a:lnTo>
                <a:lnTo>
                  <a:pt x="339090" y="300228"/>
                </a:lnTo>
                <a:lnTo>
                  <a:pt x="339090" y="304800"/>
                </a:lnTo>
                <a:lnTo>
                  <a:pt x="334518" y="317754"/>
                </a:lnTo>
                <a:lnTo>
                  <a:pt x="334518" y="313182"/>
                </a:lnTo>
                <a:lnTo>
                  <a:pt x="330707" y="317754"/>
                </a:lnTo>
                <a:lnTo>
                  <a:pt x="326135" y="317754"/>
                </a:lnTo>
                <a:lnTo>
                  <a:pt x="326135" y="321563"/>
                </a:lnTo>
                <a:lnTo>
                  <a:pt x="313181" y="321563"/>
                </a:lnTo>
                <a:lnTo>
                  <a:pt x="313181" y="317754"/>
                </a:lnTo>
                <a:lnTo>
                  <a:pt x="309372" y="321563"/>
                </a:lnTo>
                <a:lnTo>
                  <a:pt x="309372" y="317754"/>
                </a:lnTo>
                <a:lnTo>
                  <a:pt x="304800" y="321563"/>
                </a:lnTo>
                <a:lnTo>
                  <a:pt x="304800" y="317754"/>
                </a:lnTo>
                <a:lnTo>
                  <a:pt x="300990" y="317754"/>
                </a:lnTo>
                <a:lnTo>
                  <a:pt x="300990" y="300228"/>
                </a:lnTo>
                <a:lnTo>
                  <a:pt x="296418" y="258318"/>
                </a:lnTo>
                <a:lnTo>
                  <a:pt x="296418" y="317754"/>
                </a:lnTo>
                <a:lnTo>
                  <a:pt x="292607" y="321563"/>
                </a:lnTo>
                <a:lnTo>
                  <a:pt x="288035" y="317754"/>
                </a:lnTo>
                <a:lnTo>
                  <a:pt x="288035" y="321563"/>
                </a:lnTo>
                <a:lnTo>
                  <a:pt x="275081" y="321563"/>
                </a:lnTo>
                <a:lnTo>
                  <a:pt x="271272" y="317754"/>
                </a:lnTo>
                <a:lnTo>
                  <a:pt x="266700" y="296418"/>
                </a:lnTo>
                <a:lnTo>
                  <a:pt x="266700" y="317754"/>
                </a:lnTo>
                <a:lnTo>
                  <a:pt x="262890" y="321563"/>
                </a:lnTo>
                <a:lnTo>
                  <a:pt x="262890" y="317754"/>
                </a:lnTo>
                <a:lnTo>
                  <a:pt x="258318" y="321563"/>
                </a:lnTo>
                <a:lnTo>
                  <a:pt x="258318" y="313182"/>
                </a:lnTo>
                <a:lnTo>
                  <a:pt x="254507" y="321563"/>
                </a:lnTo>
                <a:lnTo>
                  <a:pt x="249935" y="317754"/>
                </a:lnTo>
                <a:lnTo>
                  <a:pt x="245364" y="321563"/>
                </a:lnTo>
                <a:lnTo>
                  <a:pt x="241553" y="317754"/>
                </a:lnTo>
                <a:lnTo>
                  <a:pt x="236981" y="321563"/>
                </a:lnTo>
                <a:lnTo>
                  <a:pt x="233172" y="326136"/>
                </a:lnTo>
                <a:lnTo>
                  <a:pt x="233172" y="321563"/>
                </a:lnTo>
                <a:lnTo>
                  <a:pt x="228600" y="321563"/>
                </a:lnTo>
                <a:lnTo>
                  <a:pt x="224790" y="326136"/>
                </a:lnTo>
                <a:lnTo>
                  <a:pt x="220218" y="321563"/>
                </a:lnTo>
                <a:lnTo>
                  <a:pt x="216407" y="326136"/>
                </a:lnTo>
                <a:lnTo>
                  <a:pt x="216407" y="321563"/>
                </a:lnTo>
                <a:lnTo>
                  <a:pt x="211835" y="313182"/>
                </a:lnTo>
                <a:lnTo>
                  <a:pt x="207264" y="321563"/>
                </a:lnTo>
                <a:lnTo>
                  <a:pt x="203453" y="313182"/>
                </a:lnTo>
                <a:lnTo>
                  <a:pt x="198881" y="317754"/>
                </a:lnTo>
                <a:lnTo>
                  <a:pt x="198881" y="321563"/>
                </a:lnTo>
                <a:lnTo>
                  <a:pt x="195072" y="313182"/>
                </a:lnTo>
                <a:lnTo>
                  <a:pt x="190500" y="278892"/>
                </a:lnTo>
                <a:lnTo>
                  <a:pt x="190500" y="266700"/>
                </a:lnTo>
                <a:lnTo>
                  <a:pt x="190500" y="308610"/>
                </a:lnTo>
                <a:lnTo>
                  <a:pt x="186690" y="313182"/>
                </a:lnTo>
                <a:lnTo>
                  <a:pt x="186690" y="266700"/>
                </a:lnTo>
                <a:lnTo>
                  <a:pt x="182118" y="262128"/>
                </a:lnTo>
                <a:lnTo>
                  <a:pt x="182118" y="317754"/>
                </a:lnTo>
                <a:lnTo>
                  <a:pt x="178307" y="317754"/>
                </a:lnTo>
                <a:lnTo>
                  <a:pt x="173735" y="321563"/>
                </a:lnTo>
                <a:lnTo>
                  <a:pt x="173735" y="317754"/>
                </a:lnTo>
                <a:lnTo>
                  <a:pt x="169164" y="317754"/>
                </a:lnTo>
                <a:lnTo>
                  <a:pt x="165353" y="321563"/>
                </a:lnTo>
                <a:lnTo>
                  <a:pt x="160781" y="321563"/>
                </a:lnTo>
                <a:lnTo>
                  <a:pt x="160781" y="317754"/>
                </a:lnTo>
                <a:lnTo>
                  <a:pt x="156972" y="321563"/>
                </a:lnTo>
                <a:lnTo>
                  <a:pt x="152400" y="321563"/>
                </a:lnTo>
                <a:lnTo>
                  <a:pt x="148590" y="326136"/>
                </a:lnTo>
                <a:lnTo>
                  <a:pt x="144018" y="321563"/>
                </a:lnTo>
                <a:lnTo>
                  <a:pt x="144018" y="326136"/>
                </a:lnTo>
                <a:lnTo>
                  <a:pt x="139446" y="326136"/>
                </a:lnTo>
                <a:lnTo>
                  <a:pt x="135635" y="317754"/>
                </a:lnTo>
                <a:lnTo>
                  <a:pt x="131064" y="232410"/>
                </a:lnTo>
                <a:lnTo>
                  <a:pt x="131064" y="288036"/>
                </a:lnTo>
                <a:lnTo>
                  <a:pt x="127253" y="317754"/>
                </a:lnTo>
                <a:lnTo>
                  <a:pt x="122681" y="304800"/>
                </a:lnTo>
                <a:lnTo>
                  <a:pt x="122681" y="288036"/>
                </a:lnTo>
                <a:lnTo>
                  <a:pt x="118872" y="304800"/>
                </a:lnTo>
                <a:lnTo>
                  <a:pt x="114300" y="156210"/>
                </a:lnTo>
                <a:lnTo>
                  <a:pt x="114300" y="177546"/>
                </a:lnTo>
                <a:lnTo>
                  <a:pt x="110490" y="291846"/>
                </a:lnTo>
                <a:lnTo>
                  <a:pt x="110490" y="300228"/>
                </a:lnTo>
                <a:lnTo>
                  <a:pt x="105918" y="262128"/>
                </a:lnTo>
                <a:lnTo>
                  <a:pt x="105918" y="258318"/>
                </a:lnTo>
                <a:lnTo>
                  <a:pt x="101346" y="304800"/>
                </a:lnTo>
                <a:lnTo>
                  <a:pt x="97535" y="278892"/>
                </a:lnTo>
                <a:lnTo>
                  <a:pt x="97535" y="296418"/>
                </a:lnTo>
                <a:lnTo>
                  <a:pt x="92964" y="270510"/>
                </a:lnTo>
                <a:lnTo>
                  <a:pt x="92964" y="232410"/>
                </a:lnTo>
                <a:lnTo>
                  <a:pt x="89153" y="300228"/>
                </a:lnTo>
                <a:lnTo>
                  <a:pt x="89153" y="317754"/>
                </a:lnTo>
                <a:lnTo>
                  <a:pt x="84581" y="300228"/>
                </a:lnTo>
                <a:lnTo>
                  <a:pt x="84581" y="291846"/>
                </a:lnTo>
                <a:lnTo>
                  <a:pt x="80772" y="304800"/>
                </a:lnTo>
                <a:lnTo>
                  <a:pt x="80772" y="308610"/>
                </a:lnTo>
                <a:lnTo>
                  <a:pt x="80772" y="249936"/>
                </a:lnTo>
                <a:lnTo>
                  <a:pt x="76200" y="275082"/>
                </a:lnTo>
                <a:lnTo>
                  <a:pt x="76200" y="308610"/>
                </a:lnTo>
                <a:lnTo>
                  <a:pt x="72390" y="308610"/>
                </a:lnTo>
                <a:lnTo>
                  <a:pt x="72390" y="270510"/>
                </a:lnTo>
                <a:lnTo>
                  <a:pt x="67818" y="296418"/>
                </a:lnTo>
                <a:lnTo>
                  <a:pt x="67818" y="321563"/>
                </a:lnTo>
                <a:lnTo>
                  <a:pt x="63246" y="321563"/>
                </a:lnTo>
                <a:lnTo>
                  <a:pt x="63246" y="313182"/>
                </a:lnTo>
                <a:lnTo>
                  <a:pt x="59435" y="321563"/>
                </a:lnTo>
                <a:lnTo>
                  <a:pt x="54864" y="326136"/>
                </a:lnTo>
                <a:lnTo>
                  <a:pt x="54864" y="321563"/>
                </a:lnTo>
                <a:lnTo>
                  <a:pt x="51053" y="326136"/>
                </a:lnTo>
                <a:lnTo>
                  <a:pt x="38100" y="326136"/>
                </a:lnTo>
                <a:lnTo>
                  <a:pt x="33527" y="321563"/>
                </a:lnTo>
                <a:lnTo>
                  <a:pt x="33527" y="326136"/>
                </a:lnTo>
                <a:lnTo>
                  <a:pt x="29718" y="321563"/>
                </a:lnTo>
                <a:lnTo>
                  <a:pt x="25146" y="220218"/>
                </a:lnTo>
                <a:lnTo>
                  <a:pt x="25146" y="202692"/>
                </a:lnTo>
                <a:lnTo>
                  <a:pt x="21335" y="317754"/>
                </a:lnTo>
                <a:lnTo>
                  <a:pt x="21335" y="321563"/>
                </a:lnTo>
                <a:lnTo>
                  <a:pt x="16764" y="321563"/>
                </a:lnTo>
                <a:lnTo>
                  <a:pt x="12953" y="313182"/>
                </a:lnTo>
                <a:lnTo>
                  <a:pt x="8381" y="207263"/>
                </a:lnTo>
                <a:lnTo>
                  <a:pt x="8381" y="220218"/>
                </a:lnTo>
                <a:lnTo>
                  <a:pt x="4572" y="317754"/>
                </a:lnTo>
                <a:lnTo>
                  <a:pt x="0" y="3261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5723741" y="3359916"/>
            <a:ext cx="171030" cy="1730468"/>
          </a:xfrm>
          <a:custGeom>
            <a:avLst/>
            <a:gdLst/>
            <a:ahLst/>
            <a:cxnLst/>
            <a:rect l="l" t="t" r="r" b="b"/>
            <a:pathLst>
              <a:path w="258445" h="2614929">
                <a:moveTo>
                  <a:pt x="258318" y="2614422"/>
                </a:moveTo>
                <a:lnTo>
                  <a:pt x="253746" y="2609850"/>
                </a:lnTo>
                <a:lnTo>
                  <a:pt x="249936" y="2609850"/>
                </a:lnTo>
                <a:lnTo>
                  <a:pt x="249936" y="2614422"/>
                </a:lnTo>
                <a:lnTo>
                  <a:pt x="245364" y="2606040"/>
                </a:lnTo>
                <a:lnTo>
                  <a:pt x="245364" y="2609850"/>
                </a:lnTo>
                <a:lnTo>
                  <a:pt x="241553" y="2614422"/>
                </a:lnTo>
                <a:lnTo>
                  <a:pt x="236982" y="2609850"/>
                </a:lnTo>
                <a:lnTo>
                  <a:pt x="236982" y="2614422"/>
                </a:lnTo>
                <a:lnTo>
                  <a:pt x="233172" y="2614422"/>
                </a:lnTo>
                <a:lnTo>
                  <a:pt x="228600" y="2609850"/>
                </a:lnTo>
                <a:lnTo>
                  <a:pt x="228600" y="2580132"/>
                </a:lnTo>
                <a:lnTo>
                  <a:pt x="224790" y="2588514"/>
                </a:lnTo>
                <a:lnTo>
                  <a:pt x="220218" y="2601468"/>
                </a:lnTo>
                <a:lnTo>
                  <a:pt x="220218" y="2606040"/>
                </a:lnTo>
                <a:lnTo>
                  <a:pt x="215646" y="2601468"/>
                </a:lnTo>
                <a:lnTo>
                  <a:pt x="215646" y="2462022"/>
                </a:lnTo>
                <a:lnTo>
                  <a:pt x="211836" y="2465832"/>
                </a:lnTo>
                <a:lnTo>
                  <a:pt x="211836" y="2601468"/>
                </a:lnTo>
                <a:lnTo>
                  <a:pt x="207264" y="2596896"/>
                </a:lnTo>
                <a:lnTo>
                  <a:pt x="207264" y="2609850"/>
                </a:lnTo>
                <a:lnTo>
                  <a:pt x="203453" y="2614422"/>
                </a:lnTo>
                <a:lnTo>
                  <a:pt x="203453" y="2609850"/>
                </a:lnTo>
                <a:lnTo>
                  <a:pt x="198882" y="2601468"/>
                </a:lnTo>
                <a:lnTo>
                  <a:pt x="198882" y="2606040"/>
                </a:lnTo>
                <a:lnTo>
                  <a:pt x="190500" y="2614422"/>
                </a:lnTo>
                <a:lnTo>
                  <a:pt x="185927" y="2614422"/>
                </a:lnTo>
                <a:lnTo>
                  <a:pt x="182118" y="2606040"/>
                </a:lnTo>
                <a:lnTo>
                  <a:pt x="182118" y="2609850"/>
                </a:lnTo>
                <a:lnTo>
                  <a:pt x="177546" y="2593086"/>
                </a:lnTo>
                <a:lnTo>
                  <a:pt x="173736" y="2546604"/>
                </a:lnTo>
                <a:lnTo>
                  <a:pt x="173736" y="2593086"/>
                </a:lnTo>
                <a:lnTo>
                  <a:pt x="169164" y="2606040"/>
                </a:lnTo>
                <a:lnTo>
                  <a:pt x="169164" y="2546604"/>
                </a:lnTo>
                <a:lnTo>
                  <a:pt x="165353" y="2588514"/>
                </a:lnTo>
                <a:lnTo>
                  <a:pt x="165353" y="2593086"/>
                </a:lnTo>
                <a:lnTo>
                  <a:pt x="160782" y="2550414"/>
                </a:lnTo>
                <a:lnTo>
                  <a:pt x="160782" y="2567178"/>
                </a:lnTo>
                <a:lnTo>
                  <a:pt x="156972" y="2596896"/>
                </a:lnTo>
                <a:lnTo>
                  <a:pt x="156972" y="2584704"/>
                </a:lnTo>
                <a:lnTo>
                  <a:pt x="152400" y="2554986"/>
                </a:lnTo>
                <a:lnTo>
                  <a:pt x="152400" y="2576322"/>
                </a:lnTo>
                <a:lnTo>
                  <a:pt x="147827" y="2606040"/>
                </a:lnTo>
                <a:lnTo>
                  <a:pt x="144018" y="2609850"/>
                </a:lnTo>
                <a:lnTo>
                  <a:pt x="144018" y="2606040"/>
                </a:lnTo>
                <a:lnTo>
                  <a:pt x="139446" y="2606040"/>
                </a:lnTo>
                <a:lnTo>
                  <a:pt x="135636" y="2614422"/>
                </a:lnTo>
                <a:lnTo>
                  <a:pt x="131064" y="2614422"/>
                </a:lnTo>
                <a:lnTo>
                  <a:pt x="131064" y="2596896"/>
                </a:lnTo>
                <a:lnTo>
                  <a:pt x="127253" y="2614422"/>
                </a:lnTo>
                <a:lnTo>
                  <a:pt x="122682" y="2609850"/>
                </a:lnTo>
                <a:lnTo>
                  <a:pt x="122682" y="2593086"/>
                </a:lnTo>
                <a:lnTo>
                  <a:pt x="118872" y="2593086"/>
                </a:lnTo>
                <a:lnTo>
                  <a:pt x="114300" y="2606040"/>
                </a:lnTo>
                <a:lnTo>
                  <a:pt x="114300" y="2609850"/>
                </a:lnTo>
                <a:lnTo>
                  <a:pt x="114300" y="2596896"/>
                </a:lnTo>
                <a:lnTo>
                  <a:pt x="109727" y="2609850"/>
                </a:lnTo>
                <a:lnTo>
                  <a:pt x="109727" y="2614422"/>
                </a:lnTo>
                <a:lnTo>
                  <a:pt x="105918" y="2614422"/>
                </a:lnTo>
                <a:lnTo>
                  <a:pt x="101346" y="2609850"/>
                </a:lnTo>
                <a:lnTo>
                  <a:pt x="101346" y="2601468"/>
                </a:lnTo>
                <a:lnTo>
                  <a:pt x="97536" y="2609850"/>
                </a:lnTo>
                <a:lnTo>
                  <a:pt x="97536" y="2614422"/>
                </a:lnTo>
                <a:lnTo>
                  <a:pt x="92964" y="2614422"/>
                </a:lnTo>
                <a:lnTo>
                  <a:pt x="85851" y="2614422"/>
                </a:lnTo>
                <a:lnTo>
                  <a:pt x="78740" y="2614422"/>
                </a:lnTo>
                <a:lnTo>
                  <a:pt x="71627" y="2614422"/>
                </a:lnTo>
                <a:lnTo>
                  <a:pt x="67818" y="2614422"/>
                </a:lnTo>
                <a:lnTo>
                  <a:pt x="67818" y="2609850"/>
                </a:lnTo>
                <a:lnTo>
                  <a:pt x="67818" y="2614422"/>
                </a:lnTo>
                <a:lnTo>
                  <a:pt x="63246" y="2606040"/>
                </a:lnTo>
                <a:lnTo>
                  <a:pt x="63246" y="2609850"/>
                </a:lnTo>
                <a:lnTo>
                  <a:pt x="59436" y="2596896"/>
                </a:lnTo>
                <a:lnTo>
                  <a:pt x="54864" y="2609850"/>
                </a:lnTo>
                <a:lnTo>
                  <a:pt x="51053" y="2614422"/>
                </a:lnTo>
                <a:lnTo>
                  <a:pt x="51053" y="2606040"/>
                </a:lnTo>
                <a:lnTo>
                  <a:pt x="46482" y="2609850"/>
                </a:lnTo>
                <a:lnTo>
                  <a:pt x="41910" y="2601468"/>
                </a:lnTo>
                <a:lnTo>
                  <a:pt x="41910" y="2609850"/>
                </a:lnTo>
                <a:lnTo>
                  <a:pt x="38100" y="2584704"/>
                </a:lnTo>
                <a:lnTo>
                  <a:pt x="38100" y="2580132"/>
                </a:lnTo>
                <a:lnTo>
                  <a:pt x="33527" y="2606040"/>
                </a:lnTo>
                <a:lnTo>
                  <a:pt x="33527" y="2601468"/>
                </a:lnTo>
                <a:lnTo>
                  <a:pt x="29718" y="2554986"/>
                </a:lnTo>
                <a:lnTo>
                  <a:pt x="29718" y="2546604"/>
                </a:lnTo>
                <a:lnTo>
                  <a:pt x="25146" y="254508"/>
                </a:lnTo>
                <a:lnTo>
                  <a:pt x="25146" y="0"/>
                </a:lnTo>
                <a:lnTo>
                  <a:pt x="21336" y="2538222"/>
                </a:lnTo>
                <a:lnTo>
                  <a:pt x="16764" y="2596896"/>
                </a:lnTo>
                <a:lnTo>
                  <a:pt x="16764" y="2593086"/>
                </a:lnTo>
                <a:lnTo>
                  <a:pt x="16764" y="2609850"/>
                </a:lnTo>
                <a:lnTo>
                  <a:pt x="12953" y="2609850"/>
                </a:lnTo>
                <a:lnTo>
                  <a:pt x="12953" y="2601468"/>
                </a:lnTo>
                <a:lnTo>
                  <a:pt x="8382" y="2606040"/>
                </a:lnTo>
                <a:lnTo>
                  <a:pt x="3810" y="2614422"/>
                </a:lnTo>
                <a:lnTo>
                  <a:pt x="3810" y="2609850"/>
                </a:lnTo>
                <a:lnTo>
                  <a:pt x="0" y="2614422"/>
                </a:lnTo>
                <a:lnTo>
                  <a:pt x="0" y="2609850"/>
                </a:lnTo>
                <a:lnTo>
                  <a:pt x="0" y="261442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2800267" y="4208421"/>
            <a:ext cx="2927681" cy="8913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5890479" y="4819085"/>
            <a:ext cx="1552976" cy="2499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5720714" y="3329155"/>
            <a:ext cx="173972" cy="1732990"/>
          </a:xfrm>
          <a:custGeom>
            <a:avLst/>
            <a:gdLst/>
            <a:ahLst/>
            <a:cxnLst/>
            <a:rect l="l" t="t" r="r" b="b"/>
            <a:pathLst>
              <a:path w="262890" h="2618740">
                <a:moveTo>
                  <a:pt x="262890" y="2449067"/>
                </a:moveTo>
                <a:lnTo>
                  <a:pt x="258318" y="2605278"/>
                </a:lnTo>
                <a:lnTo>
                  <a:pt x="258318" y="2609850"/>
                </a:lnTo>
                <a:lnTo>
                  <a:pt x="254508" y="2605278"/>
                </a:lnTo>
                <a:lnTo>
                  <a:pt x="249936" y="2609850"/>
                </a:lnTo>
                <a:lnTo>
                  <a:pt x="249936" y="2613660"/>
                </a:lnTo>
                <a:lnTo>
                  <a:pt x="249936" y="2609850"/>
                </a:lnTo>
                <a:lnTo>
                  <a:pt x="246125" y="2613660"/>
                </a:lnTo>
                <a:lnTo>
                  <a:pt x="241554" y="2613660"/>
                </a:lnTo>
                <a:lnTo>
                  <a:pt x="241554" y="2609850"/>
                </a:lnTo>
                <a:lnTo>
                  <a:pt x="237744" y="2613660"/>
                </a:lnTo>
                <a:lnTo>
                  <a:pt x="233172" y="2609850"/>
                </a:lnTo>
                <a:lnTo>
                  <a:pt x="233172" y="2580131"/>
                </a:lnTo>
                <a:lnTo>
                  <a:pt x="229362" y="2609850"/>
                </a:lnTo>
                <a:lnTo>
                  <a:pt x="229362" y="2613660"/>
                </a:lnTo>
                <a:lnTo>
                  <a:pt x="224790" y="2613660"/>
                </a:lnTo>
                <a:lnTo>
                  <a:pt x="220218" y="2618231"/>
                </a:lnTo>
                <a:lnTo>
                  <a:pt x="220218" y="2613660"/>
                </a:lnTo>
                <a:lnTo>
                  <a:pt x="216408" y="2618231"/>
                </a:lnTo>
                <a:lnTo>
                  <a:pt x="216408" y="2613660"/>
                </a:lnTo>
                <a:lnTo>
                  <a:pt x="211836" y="2605278"/>
                </a:lnTo>
                <a:lnTo>
                  <a:pt x="211836" y="2613660"/>
                </a:lnTo>
                <a:lnTo>
                  <a:pt x="208025" y="2618231"/>
                </a:lnTo>
                <a:lnTo>
                  <a:pt x="203454" y="2609850"/>
                </a:lnTo>
                <a:lnTo>
                  <a:pt x="199644" y="2605278"/>
                </a:lnTo>
                <a:lnTo>
                  <a:pt x="199644" y="2613660"/>
                </a:lnTo>
                <a:lnTo>
                  <a:pt x="195072" y="2609850"/>
                </a:lnTo>
                <a:lnTo>
                  <a:pt x="195072" y="2613660"/>
                </a:lnTo>
                <a:lnTo>
                  <a:pt x="190500" y="2618231"/>
                </a:lnTo>
                <a:lnTo>
                  <a:pt x="190500" y="2613660"/>
                </a:lnTo>
                <a:lnTo>
                  <a:pt x="186690" y="2601467"/>
                </a:lnTo>
                <a:lnTo>
                  <a:pt x="186690" y="2609850"/>
                </a:lnTo>
                <a:lnTo>
                  <a:pt x="182118" y="2618231"/>
                </a:lnTo>
                <a:lnTo>
                  <a:pt x="178308" y="2618231"/>
                </a:lnTo>
                <a:lnTo>
                  <a:pt x="178308" y="2613660"/>
                </a:lnTo>
                <a:lnTo>
                  <a:pt x="173736" y="2618231"/>
                </a:lnTo>
                <a:lnTo>
                  <a:pt x="169925" y="2613660"/>
                </a:lnTo>
                <a:lnTo>
                  <a:pt x="165354" y="2618231"/>
                </a:lnTo>
                <a:lnTo>
                  <a:pt x="161544" y="2613660"/>
                </a:lnTo>
                <a:lnTo>
                  <a:pt x="156972" y="2618231"/>
                </a:lnTo>
                <a:lnTo>
                  <a:pt x="156972" y="2605278"/>
                </a:lnTo>
                <a:lnTo>
                  <a:pt x="152400" y="2613660"/>
                </a:lnTo>
                <a:lnTo>
                  <a:pt x="148590" y="2609850"/>
                </a:lnTo>
                <a:lnTo>
                  <a:pt x="148590" y="2613660"/>
                </a:lnTo>
                <a:lnTo>
                  <a:pt x="144018" y="2618231"/>
                </a:lnTo>
                <a:lnTo>
                  <a:pt x="144018" y="2613660"/>
                </a:lnTo>
                <a:lnTo>
                  <a:pt x="140208" y="2609850"/>
                </a:lnTo>
                <a:lnTo>
                  <a:pt x="140208" y="2605278"/>
                </a:lnTo>
                <a:lnTo>
                  <a:pt x="135636" y="2613660"/>
                </a:lnTo>
                <a:lnTo>
                  <a:pt x="135636" y="2593086"/>
                </a:lnTo>
                <a:lnTo>
                  <a:pt x="131825" y="2609850"/>
                </a:lnTo>
                <a:lnTo>
                  <a:pt x="127254" y="2605278"/>
                </a:lnTo>
                <a:lnTo>
                  <a:pt x="127254" y="2593086"/>
                </a:lnTo>
                <a:lnTo>
                  <a:pt x="123444" y="2605278"/>
                </a:lnTo>
                <a:lnTo>
                  <a:pt x="118872" y="2593086"/>
                </a:lnTo>
                <a:lnTo>
                  <a:pt x="114300" y="2609850"/>
                </a:lnTo>
                <a:lnTo>
                  <a:pt x="114300" y="2618231"/>
                </a:lnTo>
                <a:lnTo>
                  <a:pt x="110490" y="2618231"/>
                </a:lnTo>
                <a:lnTo>
                  <a:pt x="110490" y="2613660"/>
                </a:lnTo>
                <a:lnTo>
                  <a:pt x="105918" y="2618231"/>
                </a:lnTo>
                <a:lnTo>
                  <a:pt x="105918" y="2613660"/>
                </a:lnTo>
                <a:lnTo>
                  <a:pt x="102108" y="2613660"/>
                </a:lnTo>
                <a:lnTo>
                  <a:pt x="102108" y="2618231"/>
                </a:lnTo>
                <a:lnTo>
                  <a:pt x="97536" y="2618231"/>
                </a:lnTo>
                <a:lnTo>
                  <a:pt x="97536" y="2601467"/>
                </a:lnTo>
                <a:lnTo>
                  <a:pt x="97536" y="2609850"/>
                </a:lnTo>
                <a:lnTo>
                  <a:pt x="93725" y="2618231"/>
                </a:lnTo>
                <a:lnTo>
                  <a:pt x="89154" y="2613660"/>
                </a:lnTo>
                <a:lnTo>
                  <a:pt x="89154" y="2618231"/>
                </a:lnTo>
                <a:lnTo>
                  <a:pt x="84582" y="2613660"/>
                </a:lnTo>
                <a:lnTo>
                  <a:pt x="84582" y="2618231"/>
                </a:lnTo>
                <a:lnTo>
                  <a:pt x="80772" y="2618231"/>
                </a:lnTo>
                <a:lnTo>
                  <a:pt x="80772" y="2613660"/>
                </a:lnTo>
                <a:lnTo>
                  <a:pt x="76200" y="2618231"/>
                </a:lnTo>
                <a:lnTo>
                  <a:pt x="76200" y="2613660"/>
                </a:lnTo>
                <a:lnTo>
                  <a:pt x="76200" y="2618231"/>
                </a:lnTo>
                <a:lnTo>
                  <a:pt x="72390" y="2609850"/>
                </a:lnTo>
                <a:lnTo>
                  <a:pt x="67818" y="2613660"/>
                </a:lnTo>
                <a:lnTo>
                  <a:pt x="64008" y="2605278"/>
                </a:lnTo>
                <a:lnTo>
                  <a:pt x="59436" y="2609850"/>
                </a:lnTo>
                <a:lnTo>
                  <a:pt x="59436" y="2593086"/>
                </a:lnTo>
                <a:lnTo>
                  <a:pt x="59436" y="2596896"/>
                </a:lnTo>
                <a:lnTo>
                  <a:pt x="55625" y="2609850"/>
                </a:lnTo>
                <a:lnTo>
                  <a:pt x="51054" y="2613660"/>
                </a:lnTo>
                <a:lnTo>
                  <a:pt x="46482" y="2609850"/>
                </a:lnTo>
                <a:lnTo>
                  <a:pt x="42672" y="2605278"/>
                </a:lnTo>
                <a:lnTo>
                  <a:pt x="42672" y="2613660"/>
                </a:lnTo>
                <a:lnTo>
                  <a:pt x="42672" y="2593086"/>
                </a:lnTo>
                <a:lnTo>
                  <a:pt x="38100" y="2609850"/>
                </a:lnTo>
                <a:lnTo>
                  <a:pt x="34290" y="2613660"/>
                </a:lnTo>
                <a:lnTo>
                  <a:pt x="34290" y="2601467"/>
                </a:lnTo>
                <a:lnTo>
                  <a:pt x="34290" y="2609850"/>
                </a:lnTo>
                <a:lnTo>
                  <a:pt x="29718" y="2499360"/>
                </a:lnTo>
                <a:lnTo>
                  <a:pt x="29718" y="2554986"/>
                </a:lnTo>
                <a:lnTo>
                  <a:pt x="25908" y="2605278"/>
                </a:lnTo>
                <a:lnTo>
                  <a:pt x="25908" y="2593086"/>
                </a:lnTo>
                <a:lnTo>
                  <a:pt x="21336" y="2296667"/>
                </a:lnTo>
                <a:lnTo>
                  <a:pt x="21336" y="0"/>
                </a:lnTo>
                <a:lnTo>
                  <a:pt x="17525" y="2249424"/>
                </a:lnTo>
                <a:lnTo>
                  <a:pt x="17525" y="2321814"/>
                </a:lnTo>
                <a:lnTo>
                  <a:pt x="12954" y="2588514"/>
                </a:lnTo>
                <a:lnTo>
                  <a:pt x="12954" y="2584704"/>
                </a:lnTo>
                <a:lnTo>
                  <a:pt x="12954" y="2609850"/>
                </a:lnTo>
                <a:lnTo>
                  <a:pt x="8382" y="2601467"/>
                </a:lnTo>
                <a:lnTo>
                  <a:pt x="8382" y="2613660"/>
                </a:lnTo>
                <a:lnTo>
                  <a:pt x="4572" y="2601467"/>
                </a:lnTo>
                <a:lnTo>
                  <a:pt x="0" y="261366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1898216" y="4020330"/>
            <a:ext cx="3826705" cy="105425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6926413" y="4775892"/>
            <a:ext cx="513089" cy="258016"/>
          </a:xfrm>
          <a:custGeom>
            <a:avLst/>
            <a:gdLst/>
            <a:ahLst/>
            <a:cxnLst/>
            <a:rect l="l" t="t" r="r" b="b"/>
            <a:pathLst>
              <a:path w="775334" h="389889">
                <a:moveTo>
                  <a:pt x="774953" y="389382"/>
                </a:moveTo>
                <a:lnTo>
                  <a:pt x="771144" y="389382"/>
                </a:lnTo>
                <a:lnTo>
                  <a:pt x="758444" y="389382"/>
                </a:lnTo>
                <a:lnTo>
                  <a:pt x="745744" y="389382"/>
                </a:lnTo>
                <a:lnTo>
                  <a:pt x="733044" y="389382"/>
                </a:lnTo>
                <a:lnTo>
                  <a:pt x="720344" y="389382"/>
                </a:lnTo>
                <a:lnTo>
                  <a:pt x="707644" y="389382"/>
                </a:lnTo>
                <a:lnTo>
                  <a:pt x="694944" y="389382"/>
                </a:lnTo>
                <a:lnTo>
                  <a:pt x="682244" y="389382"/>
                </a:lnTo>
                <a:lnTo>
                  <a:pt x="669544" y="389382"/>
                </a:lnTo>
                <a:lnTo>
                  <a:pt x="656844" y="389382"/>
                </a:lnTo>
                <a:lnTo>
                  <a:pt x="644144" y="389382"/>
                </a:lnTo>
                <a:lnTo>
                  <a:pt x="631444" y="389382"/>
                </a:lnTo>
                <a:lnTo>
                  <a:pt x="618744" y="389382"/>
                </a:lnTo>
                <a:lnTo>
                  <a:pt x="606044" y="389382"/>
                </a:lnTo>
                <a:lnTo>
                  <a:pt x="593344" y="389382"/>
                </a:lnTo>
                <a:lnTo>
                  <a:pt x="580644" y="389381"/>
                </a:lnTo>
                <a:lnTo>
                  <a:pt x="567944" y="389382"/>
                </a:lnTo>
                <a:lnTo>
                  <a:pt x="555244" y="389381"/>
                </a:lnTo>
                <a:lnTo>
                  <a:pt x="542544" y="389382"/>
                </a:lnTo>
                <a:lnTo>
                  <a:pt x="533400" y="385572"/>
                </a:lnTo>
                <a:lnTo>
                  <a:pt x="529590" y="389382"/>
                </a:lnTo>
                <a:lnTo>
                  <a:pt x="516636" y="389382"/>
                </a:lnTo>
                <a:lnTo>
                  <a:pt x="512825" y="389382"/>
                </a:lnTo>
                <a:lnTo>
                  <a:pt x="505714" y="389382"/>
                </a:lnTo>
                <a:lnTo>
                  <a:pt x="498601" y="389382"/>
                </a:lnTo>
                <a:lnTo>
                  <a:pt x="491490" y="389382"/>
                </a:lnTo>
                <a:lnTo>
                  <a:pt x="486918" y="385572"/>
                </a:lnTo>
                <a:lnTo>
                  <a:pt x="486918" y="389382"/>
                </a:lnTo>
                <a:lnTo>
                  <a:pt x="478536" y="389382"/>
                </a:lnTo>
                <a:lnTo>
                  <a:pt x="478536" y="385572"/>
                </a:lnTo>
                <a:lnTo>
                  <a:pt x="474725" y="389382"/>
                </a:lnTo>
                <a:lnTo>
                  <a:pt x="474725" y="372618"/>
                </a:lnTo>
                <a:lnTo>
                  <a:pt x="470153" y="29718"/>
                </a:lnTo>
                <a:lnTo>
                  <a:pt x="470153" y="0"/>
                </a:lnTo>
                <a:lnTo>
                  <a:pt x="466344" y="368808"/>
                </a:lnTo>
                <a:lnTo>
                  <a:pt x="461772" y="385572"/>
                </a:lnTo>
                <a:lnTo>
                  <a:pt x="457200" y="389382"/>
                </a:lnTo>
                <a:lnTo>
                  <a:pt x="457200" y="385572"/>
                </a:lnTo>
                <a:lnTo>
                  <a:pt x="453390" y="389382"/>
                </a:lnTo>
                <a:lnTo>
                  <a:pt x="453390" y="385572"/>
                </a:lnTo>
                <a:lnTo>
                  <a:pt x="448818" y="389382"/>
                </a:lnTo>
                <a:lnTo>
                  <a:pt x="436118" y="389382"/>
                </a:lnTo>
                <a:lnTo>
                  <a:pt x="423418" y="389382"/>
                </a:lnTo>
                <a:lnTo>
                  <a:pt x="410718" y="389382"/>
                </a:lnTo>
                <a:lnTo>
                  <a:pt x="406907" y="385572"/>
                </a:lnTo>
                <a:lnTo>
                  <a:pt x="406907" y="389382"/>
                </a:lnTo>
                <a:lnTo>
                  <a:pt x="402336" y="389382"/>
                </a:lnTo>
                <a:lnTo>
                  <a:pt x="389636" y="389382"/>
                </a:lnTo>
                <a:lnTo>
                  <a:pt x="376936" y="389382"/>
                </a:lnTo>
                <a:lnTo>
                  <a:pt x="364235" y="389381"/>
                </a:lnTo>
                <a:lnTo>
                  <a:pt x="351536" y="389382"/>
                </a:lnTo>
                <a:lnTo>
                  <a:pt x="338835" y="389381"/>
                </a:lnTo>
                <a:lnTo>
                  <a:pt x="326136" y="389382"/>
                </a:lnTo>
                <a:lnTo>
                  <a:pt x="313436" y="389382"/>
                </a:lnTo>
                <a:lnTo>
                  <a:pt x="300736" y="389382"/>
                </a:lnTo>
                <a:lnTo>
                  <a:pt x="288036" y="389382"/>
                </a:lnTo>
                <a:lnTo>
                  <a:pt x="275336" y="389382"/>
                </a:lnTo>
                <a:lnTo>
                  <a:pt x="258318" y="389382"/>
                </a:lnTo>
                <a:lnTo>
                  <a:pt x="254507" y="389382"/>
                </a:lnTo>
                <a:lnTo>
                  <a:pt x="241808" y="389382"/>
                </a:lnTo>
                <a:lnTo>
                  <a:pt x="229108" y="389382"/>
                </a:lnTo>
                <a:lnTo>
                  <a:pt x="216407" y="389382"/>
                </a:lnTo>
                <a:lnTo>
                  <a:pt x="203707" y="389382"/>
                </a:lnTo>
                <a:lnTo>
                  <a:pt x="191007" y="389381"/>
                </a:lnTo>
                <a:lnTo>
                  <a:pt x="178307" y="389381"/>
                </a:lnTo>
                <a:lnTo>
                  <a:pt x="165607" y="389381"/>
                </a:lnTo>
                <a:lnTo>
                  <a:pt x="152908" y="389382"/>
                </a:lnTo>
                <a:lnTo>
                  <a:pt x="140207" y="389381"/>
                </a:lnTo>
                <a:lnTo>
                  <a:pt x="127507" y="389382"/>
                </a:lnTo>
                <a:lnTo>
                  <a:pt x="114807" y="389381"/>
                </a:lnTo>
                <a:lnTo>
                  <a:pt x="102107" y="389382"/>
                </a:lnTo>
                <a:lnTo>
                  <a:pt x="89407" y="389382"/>
                </a:lnTo>
                <a:lnTo>
                  <a:pt x="84581" y="385572"/>
                </a:lnTo>
                <a:lnTo>
                  <a:pt x="84581" y="389382"/>
                </a:lnTo>
                <a:lnTo>
                  <a:pt x="80772" y="389382"/>
                </a:lnTo>
                <a:lnTo>
                  <a:pt x="68071" y="389381"/>
                </a:lnTo>
                <a:lnTo>
                  <a:pt x="55371" y="389381"/>
                </a:lnTo>
                <a:lnTo>
                  <a:pt x="42672" y="389382"/>
                </a:lnTo>
                <a:lnTo>
                  <a:pt x="29972" y="389382"/>
                </a:lnTo>
                <a:lnTo>
                  <a:pt x="16764" y="389382"/>
                </a:lnTo>
                <a:lnTo>
                  <a:pt x="16764" y="385572"/>
                </a:lnTo>
                <a:lnTo>
                  <a:pt x="12953" y="368808"/>
                </a:lnTo>
                <a:lnTo>
                  <a:pt x="8381" y="385572"/>
                </a:lnTo>
                <a:lnTo>
                  <a:pt x="8381" y="377189"/>
                </a:lnTo>
                <a:lnTo>
                  <a:pt x="4572" y="368808"/>
                </a:lnTo>
                <a:lnTo>
                  <a:pt x="4572" y="377189"/>
                </a:lnTo>
                <a:lnTo>
                  <a:pt x="0" y="381000"/>
                </a:lnTo>
                <a:lnTo>
                  <a:pt x="0" y="3855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6752440" y="5016929"/>
            <a:ext cx="173972" cy="16809"/>
          </a:xfrm>
          <a:custGeom>
            <a:avLst/>
            <a:gdLst/>
            <a:ahLst/>
            <a:cxnLst/>
            <a:rect l="l" t="t" r="r" b="b"/>
            <a:pathLst>
              <a:path w="262890" h="25400">
                <a:moveTo>
                  <a:pt x="262889" y="21336"/>
                </a:moveTo>
                <a:lnTo>
                  <a:pt x="258317" y="0"/>
                </a:lnTo>
                <a:lnTo>
                  <a:pt x="258317" y="4572"/>
                </a:lnTo>
                <a:lnTo>
                  <a:pt x="254507" y="21336"/>
                </a:lnTo>
                <a:lnTo>
                  <a:pt x="249935" y="25146"/>
                </a:lnTo>
                <a:lnTo>
                  <a:pt x="224789" y="25146"/>
                </a:lnTo>
                <a:lnTo>
                  <a:pt x="217677" y="25146"/>
                </a:lnTo>
                <a:lnTo>
                  <a:pt x="210565" y="25146"/>
                </a:lnTo>
                <a:lnTo>
                  <a:pt x="203453" y="25146"/>
                </a:lnTo>
                <a:lnTo>
                  <a:pt x="195071" y="25146"/>
                </a:lnTo>
                <a:lnTo>
                  <a:pt x="195071" y="21336"/>
                </a:lnTo>
                <a:lnTo>
                  <a:pt x="190500" y="25146"/>
                </a:lnTo>
                <a:lnTo>
                  <a:pt x="186689" y="21336"/>
                </a:lnTo>
                <a:lnTo>
                  <a:pt x="182117" y="25146"/>
                </a:lnTo>
                <a:lnTo>
                  <a:pt x="178307" y="21336"/>
                </a:lnTo>
                <a:lnTo>
                  <a:pt x="173735" y="21336"/>
                </a:lnTo>
                <a:lnTo>
                  <a:pt x="173735" y="25146"/>
                </a:lnTo>
                <a:lnTo>
                  <a:pt x="169925" y="21336"/>
                </a:lnTo>
                <a:lnTo>
                  <a:pt x="169925" y="25146"/>
                </a:lnTo>
                <a:lnTo>
                  <a:pt x="165353" y="21336"/>
                </a:lnTo>
                <a:lnTo>
                  <a:pt x="165353" y="25146"/>
                </a:lnTo>
                <a:lnTo>
                  <a:pt x="161543" y="21336"/>
                </a:lnTo>
                <a:lnTo>
                  <a:pt x="161543" y="25146"/>
                </a:lnTo>
                <a:lnTo>
                  <a:pt x="156971" y="21336"/>
                </a:lnTo>
                <a:lnTo>
                  <a:pt x="152400" y="21336"/>
                </a:lnTo>
                <a:lnTo>
                  <a:pt x="152400" y="25146"/>
                </a:lnTo>
                <a:lnTo>
                  <a:pt x="144017" y="25146"/>
                </a:lnTo>
                <a:lnTo>
                  <a:pt x="144017" y="21336"/>
                </a:lnTo>
                <a:lnTo>
                  <a:pt x="140207" y="21336"/>
                </a:lnTo>
                <a:lnTo>
                  <a:pt x="140207" y="25146"/>
                </a:lnTo>
                <a:lnTo>
                  <a:pt x="135635" y="21336"/>
                </a:lnTo>
                <a:lnTo>
                  <a:pt x="135635" y="25146"/>
                </a:lnTo>
                <a:lnTo>
                  <a:pt x="131825" y="21336"/>
                </a:lnTo>
                <a:lnTo>
                  <a:pt x="102107" y="21336"/>
                </a:lnTo>
                <a:lnTo>
                  <a:pt x="93725" y="12953"/>
                </a:lnTo>
                <a:lnTo>
                  <a:pt x="89153" y="12953"/>
                </a:lnTo>
                <a:lnTo>
                  <a:pt x="84581" y="8382"/>
                </a:lnTo>
                <a:lnTo>
                  <a:pt x="84581" y="4572"/>
                </a:lnTo>
                <a:lnTo>
                  <a:pt x="80771" y="8382"/>
                </a:lnTo>
                <a:lnTo>
                  <a:pt x="80771" y="12953"/>
                </a:lnTo>
                <a:lnTo>
                  <a:pt x="76200" y="12953"/>
                </a:lnTo>
                <a:lnTo>
                  <a:pt x="76200" y="4572"/>
                </a:lnTo>
                <a:lnTo>
                  <a:pt x="67817" y="12953"/>
                </a:lnTo>
                <a:lnTo>
                  <a:pt x="64007" y="12953"/>
                </a:lnTo>
                <a:lnTo>
                  <a:pt x="64007" y="16763"/>
                </a:lnTo>
                <a:lnTo>
                  <a:pt x="59435" y="12953"/>
                </a:lnTo>
                <a:lnTo>
                  <a:pt x="59435" y="16763"/>
                </a:lnTo>
                <a:lnTo>
                  <a:pt x="51053" y="16763"/>
                </a:lnTo>
                <a:lnTo>
                  <a:pt x="46481" y="12953"/>
                </a:lnTo>
                <a:lnTo>
                  <a:pt x="46481" y="16763"/>
                </a:lnTo>
                <a:lnTo>
                  <a:pt x="38100" y="16763"/>
                </a:lnTo>
                <a:lnTo>
                  <a:pt x="34289" y="21336"/>
                </a:lnTo>
                <a:lnTo>
                  <a:pt x="34289" y="16763"/>
                </a:lnTo>
                <a:lnTo>
                  <a:pt x="29717" y="16763"/>
                </a:lnTo>
                <a:lnTo>
                  <a:pt x="29717" y="21336"/>
                </a:lnTo>
                <a:lnTo>
                  <a:pt x="25907" y="16763"/>
                </a:lnTo>
                <a:lnTo>
                  <a:pt x="21335" y="21336"/>
                </a:lnTo>
                <a:lnTo>
                  <a:pt x="16763" y="16763"/>
                </a:lnTo>
                <a:lnTo>
                  <a:pt x="12953" y="21336"/>
                </a:lnTo>
                <a:lnTo>
                  <a:pt x="12953" y="16763"/>
                </a:lnTo>
                <a:lnTo>
                  <a:pt x="8381" y="21336"/>
                </a:lnTo>
                <a:lnTo>
                  <a:pt x="4571" y="16763"/>
                </a:lnTo>
                <a:lnTo>
                  <a:pt x="4571" y="21336"/>
                </a:lnTo>
                <a:lnTo>
                  <a:pt x="4571" y="16763"/>
                </a:lnTo>
                <a:lnTo>
                  <a:pt x="0" y="213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6581495" y="5005835"/>
            <a:ext cx="171030" cy="25214"/>
          </a:xfrm>
          <a:custGeom>
            <a:avLst/>
            <a:gdLst/>
            <a:ahLst/>
            <a:cxnLst/>
            <a:rect l="l" t="t" r="r" b="b"/>
            <a:pathLst>
              <a:path w="258445" h="38100">
                <a:moveTo>
                  <a:pt x="258318" y="38100"/>
                </a:moveTo>
                <a:lnTo>
                  <a:pt x="258318" y="33527"/>
                </a:lnTo>
                <a:lnTo>
                  <a:pt x="254507" y="38100"/>
                </a:lnTo>
                <a:lnTo>
                  <a:pt x="246125" y="38100"/>
                </a:lnTo>
                <a:lnTo>
                  <a:pt x="241553" y="33527"/>
                </a:lnTo>
                <a:lnTo>
                  <a:pt x="241553" y="38100"/>
                </a:lnTo>
                <a:lnTo>
                  <a:pt x="228600" y="38100"/>
                </a:lnTo>
                <a:lnTo>
                  <a:pt x="224789" y="33527"/>
                </a:lnTo>
                <a:lnTo>
                  <a:pt x="224789" y="38100"/>
                </a:lnTo>
                <a:lnTo>
                  <a:pt x="220218" y="38100"/>
                </a:lnTo>
                <a:lnTo>
                  <a:pt x="216407" y="33527"/>
                </a:lnTo>
                <a:lnTo>
                  <a:pt x="216407" y="38100"/>
                </a:lnTo>
                <a:lnTo>
                  <a:pt x="211835" y="33527"/>
                </a:lnTo>
                <a:lnTo>
                  <a:pt x="211835" y="25146"/>
                </a:lnTo>
                <a:lnTo>
                  <a:pt x="208025" y="33527"/>
                </a:lnTo>
                <a:lnTo>
                  <a:pt x="203453" y="29717"/>
                </a:lnTo>
                <a:lnTo>
                  <a:pt x="203453" y="16763"/>
                </a:lnTo>
                <a:lnTo>
                  <a:pt x="198881" y="33527"/>
                </a:lnTo>
                <a:lnTo>
                  <a:pt x="198881" y="38100"/>
                </a:lnTo>
                <a:lnTo>
                  <a:pt x="198881" y="33527"/>
                </a:lnTo>
                <a:lnTo>
                  <a:pt x="195072" y="25146"/>
                </a:lnTo>
                <a:lnTo>
                  <a:pt x="195072" y="38100"/>
                </a:lnTo>
                <a:lnTo>
                  <a:pt x="186689" y="38100"/>
                </a:lnTo>
                <a:lnTo>
                  <a:pt x="182118" y="21336"/>
                </a:lnTo>
                <a:lnTo>
                  <a:pt x="182118" y="25146"/>
                </a:lnTo>
                <a:lnTo>
                  <a:pt x="178307" y="38100"/>
                </a:lnTo>
                <a:lnTo>
                  <a:pt x="178307" y="33527"/>
                </a:lnTo>
                <a:lnTo>
                  <a:pt x="173735" y="25146"/>
                </a:lnTo>
                <a:lnTo>
                  <a:pt x="173735" y="33527"/>
                </a:lnTo>
                <a:lnTo>
                  <a:pt x="169163" y="38100"/>
                </a:lnTo>
                <a:lnTo>
                  <a:pt x="156972" y="38100"/>
                </a:lnTo>
                <a:lnTo>
                  <a:pt x="152400" y="29717"/>
                </a:lnTo>
                <a:lnTo>
                  <a:pt x="152400" y="33527"/>
                </a:lnTo>
                <a:lnTo>
                  <a:pt x="148589" y="33527"/>
                </a:lnTo>
                <a:lnTo>
                  <a:pt x="144018" y="29717"/>
                </a:lnTo>
                <a:lnTo>
                  <a:pt x="144018" y="33527"/>
                </a:lnTo>
                <a:lnTo>
                  <a:pt x="118872" y="33527"/>
                </a:lnTo>
                <a:lnTo>
                  <a:pt x="118872" y="29717"/>
                </a:lnTo>
                <a:lnTo>
                  <a:pt x="114300" y="29717"/>
                </a:lnTo>
                <a:lnTo>
                  <a:pt x="114300" y="16763"/>
                </a:lnTo>
                <a:lnTo>
                  <a:pt x="110489" y="29717"/>
                </a:lnTo>
                <a:lnTo>
                  <a:pt x="105918" y="25146"/>
                </a:lnTo>
                <a:lnTo>
                  <a:pt x="105918" y="12953"/>
                </a:lnTo>
                <a:lnTo>
                  <a:pt x="102107" y="25146"/>
                </a:lnTo>
                <a:lnTo>
                  <a:pt x="97535" y="16763"/>
                </a:lnTo>
                <a:lnTo>
                  <a:pt x="92963" y="25146"/>
                </a:lnTo>
                <a:lnTo>
                  <a:pt x="89153" y="33527"/>
                </a:lnTo>
                <a:lnTo>
                  <a:pt x="89153" y="8381"/>
                </a:lnTo>
                <a:lnTo>
                  <a:pt x="84581" y="16763"/>
                </a:lnTo>
                <a:lnTo>
                  <a:pt x="84581" y="29717"/>
                </a:lnTo>
                <a:lnTo>
                  <a:pt x="80772" y="25146"/>
                </a:lnTo>
                <a:lnTo>
                  <a:pt x="80772" y="3810"/>
                </a:lnTo>
                <a:lnTo>
                  <a:pt x="80772" y="25146"/>
                </a:lnTo>
                <a:lnTo>
                  <a:pt x="76200" y="29717"/>
                </a:lnTo>
                <a:lnTo>
                  <a:pt x="72389" y="21336"/>
                </a:lnTo>
                <a:lnTo>
                  <a:pt x="72389" y="29717"/>
                </a:lnTo>
                <a:lnTo>
                  <a:pt x="67818" y="29717"/>
                </a:lnTo>
                <a:lnTo>
                  <a:pt x="67818" y="25146"/>
                </a:lnTo>
                <a:lnTo>
                  <a:pt x="64007" y="33527"/>
                </a:lnTo>
                <a:lnTo>
                  <a:pt x="59435" y="33527"/>
                </a:lnTo>
                <a:lnTo>
                  <a:pt x="59435" y="29717"/>
                </a:lnTo>
                <a:lnTo>
                  <a:pt x="54863" y="12953"/>
                </a:lnTo>
                <a:lnTo>
                  <a:pt x="54863" y="3810"/>
                </a:lnTo>
                <a:lnTo>
                  <a:pt x="51053" y="29717"/>
                </a:lnTo>
                <a:lnTo>
                  <a:pt x="46481" y="33527"/>
                </a:lnTo>
                <a:lnTo>
                  <a:pt x="46481" y="29717"/>
                </a:lnTo>
                <a:lnTo>
                  <a:pt x="42672" y="29717"/>
                </a:lnTo>
                <a:lnTo>
                  <a:pt x="35559" y="29717"/>
                </a:lnTo>
                <a:lnTo>
                  <a:pt x="28448" y="29717"/>
                </a:lnTo>
                <a:lnTo>
                  <a:pt x="21335" y="29717"/>
                </a:lnTo>
                <a:lnTo>
                  <a:pt x="16763" y="25146"/>
                </a:lnTo>
                <a:lnTo>
                  <a:pt x="16763" y="29717"/>
                </a:lnTo>
                <a:lnTo>
                  <a:pt x="12953" y="16763"/>
                </a:lnTo>
                <a:lnTo>
                  <a:pt x="12953" y="0"/>
                </a:lnTo>
                <a:lnTo>
                  <a:pt x="8381" y="29717"/>
                </a:lnTo>
                <a:lnTo>
                  <a:pt x="4572" y="3810"/>
                </a:lnTo>
                <a:lnTo>
                  <a:pt x="4572" y="0"/>
                </a:lnTo>
                <a:lnTo>
                  <a:pt x="4572" y="25146"/>
                </a:lnTo>
                <a:lnTo>
                  <a:pt x="0" y="2514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6236577" y="5005835"/>
            <a:ext cx="345001" cy="22272"/>
          </a:xfrm>
          <a:custGeom>
            <a:avLst/>
            <a:gdLst/>
            <a:ahLst/>
            <a:cxnLst/>
            <a:rect l="l" t="t" r="r" b="b"/>
            <a:pathLst>
              <a:path w="521334" h="33654">
                <a:moveTo>
                  <a:pt x="521208" y="25146"/>
                </a:moveTo>
                <a:lnTo>
                  <a:pt x="517398" y="29717"/>
                </a:lnTo>
                <a:lnTo>
                  <a:pt x="512826" y="33527"/>
                </a:lnTo>
                <a:lnTo>
                  <a:pt x="508254" y="8381"/>
                </a:lnTo>
                <a:lnTo>
                  <a:pt x="508254" y="3810"/>
                </a:lnTo>
                <a:lnTo>
                  <a:pt x="504444" y="29717"/>
                </a:lnTo>
                <a:lnTo>
                  <a:pt x="496062" y="29717"/>
                </a:lnTo>
                <a:lnTo>
                  <a:pt x="496062" y="33527"/>
                </a:lnTo>
                <a:lnTo>
                  <a:pt x="491490" y="29717"/>
                </a:lnTo>
                <a:lnTo>
                  <a:pt x="491490" y="21336"/>
                </a:lnTo>
                <a:lnTo>
                  <a:pt x="487680" y="29717"/>
                </a:lnTo>
                <a:lnTo>
                  <a:pt x="483108" y="21336"/>
                </a:lnTo>
                <a:lnTo>
                  <a:pt x="483108" y="29717"/>
                </a:lnTo>
                <a:lnTo>
                  <a:pt x="479298" y="33527"/>
                </a:lnTo>
                <a:lnTo>
                  <a:pt x="474726" y="33527"/>
                </a:lnTo>
                <a:lnTo>
                  <a:pt x="474726" y="29717"/>
                </a:lnTo>
                <a:lnTo>
                  <a:pt x="470154" y="29717"/>
                </a:lnTo>
                <a:lnTo>
                  <a:pt x="470154" y="33527"/>
                </a:lnTo>
                <a:lnTo>
                  <a:pt x="466344" y="25146"/>
                </a:lnTo>
                <a:lnTo>
                  <a:pt x="461772" y="33527"/>
                </a:lnTo>
                <a:lnTo>
                  <a:pt x="457962" y="25146"/>
                </a:lnTo>
                <a:lnTo>
                  <a:pt x="453390" y="29717"/>
                </a:lnTo>
                <a:lnTo>
                  <a:pt x="453390" y="33527"/>
                </a:lnTo>
                <a:lnTo>
                  <a:pt x="449580" y="33527"/>
                </a:lnTo>
                <a:lnTo>
                  <a:pt x="445008" y="29717"/>
                </a:lnTo>
                <a:lnTo>
                  <a:pt x="440436" y="29717"/>
                </a:lnTo>
                <a:lnTo>
                  <a:pt x="440436" y="33527"/>
                </a:lnTo>
                <a:lnTo>
                  <a:pt x="436626" y="29717"/>
                </a:lnTo>
                <a:lnTo>
                  <a:pt x="432054" y="33527"/>
                </a:lnTo>
                <a:lnTo>
                  <a:pt x="428244" y="29717"/>
                </a:lnTo>
                <a:lnTo>
                  <a:pt x="428244" y="33527"/>
                </a:lnTo>
                <a:lnTo>
                  <a:pt x="423672" y="29717"/>
                </a:lnTo>
                <a:lnTo>
                  <a:pt x="419862" y="8381"/>
                </a:lnTo>
                <a:lnTo>
                  <a:pt x="419862" y="29717"/>
                </a:lnTo>
                <a:lnTo>
                  <a:pt x="415290" y="25146"/>
                </a:lnTo>
                <a:lnTo>
                  <a:pt x="415290" y="0"/>
                </a:lnTo>
                <a:lnTo>
                  <a:pt x="411480" y="21336"/>
                </a:lnTo>
                <a:lnTo>
                  <a:pt x="406908" y="29717"/>
                </a:lnTo>
                <a:lnTo>
                  <a:pt x="402336" y="33527"/>
                </a:lnTo>
                <a:lnTo>
                  <a:pt x="402336" y="29717"/>
                </a:lnTo>
                <a:lnTo>
                  <a:pt x="398526" y="33527"/>
                </a:lnTo>
                <a:lnTo>
                  <a:pt x="393954" y="29717"/>
                </a:lnTo>
                <a:lnTo>
                  <a:pt x="385572" y="29717"/>
                </a:lnTo>
                <a:lnTo>
                  <a:pt x="385572" y="33527"/>
                </a:lnTo>
                <a:lnTo>
                  <a:pt x="381762" y="29717"/>
                </a:lnTo>
                <a:lnTo>
                  <a:pt x="377190" y="33527"/>
                </a:lnTo>
                <a:lnTo>
                  <a:pt x="368808" y="33527"/>
                </a:lnTo>
                <a:lnTo>
                  <a:pt x="364236" y="29717"/>
                </a:lnTo>
                <a:lnTo>
                  <a:pt x="364236" y="33527"/>
                </a:lnTo>
                <a:lnTo>
                  <a:pt x="360426" y="33527"/>
                </a:lnTo>
                <a:lnTo>
                  <a:pt x="347726" y="33528"/>
                </a:lnTo>
                <a:lnTo>
                  <a:pt x="335026" y="33527"/>
                </a:lnTo>
                <a:lnTo>
                  <a:pt x="330708" y="33527"/>
                </a:lnTo>
                <a:lnTo>
                  <a:pt x="330708" y="29717"/>
                </a:lnTo>
                <a:lnTo>
                  <a:pt x="330708" y="33527"/>
                </a:lnTo>
                <a:lnTo>
                  <a:pt x="326136" y="33527"/>
                </a:lnTo>
                <a:lnTo>
                  <a:pt x="322326" y="29717"/>
                </a:lnTo>
                <a:lnTo>
                  <a:pt x="322326" y="33527"/>
                </a:lnTo>
                <a:lnTo>
                  <a:pt x="313944" y="33527"/>
                </a:lnTo>
                <a:lnTo>
                  <a:pt x="309372" y="29717"/>
                </a:lnTo>
                <a:lnTo>
                  <a:pt x="305562" y="33527"/>
                </a:lnTo>
                <a:lnTo>
                  <a:pt x="300990" y="29717"/>
                </a:lnTo>
                <a:lnTo>
                  <a:pt x="296418" y="33527"/>
                </a:lnTo>
                <a:lnTo>
                  <a:pt x="288036" y="33527"/>
                </a:lnTo>
                <a:lnTo>
                  <a:pt x="284226" y="29717"/>
                </a:lnTo>
                <a:lnTo>
                  <a:pt x="275844" y="29717"/>
                </a:lnTo>
                <a:lnTo>
                  <a:pt x="271272" y="33527"/>
                </a:lnTo>
                <a:lnTo>
                  <a:pt x="258318" y="33527"/>
                </a:lnTo>
                <a:lnTo>
                  <a:pt x="249936" y="33527"/>
                </a:lnTo>
                <a:lnTo>
                  <a:pt x="246126" y="29717"/>
                </a:lnTo>
                <a:lnTo>
                  <a:pt x="241554" y="29717"/>
                </a:lnTo>
                <a:lnTo>
                  <a:pt x="241554" y="33527"/>
                </a:lnTo>
                <a:lnTo>
                  <a:pt x="237744" y="33527"/>
                </a:lnTo>
                <a:lnTo>
                  <a:pt x="237744" y="29717"/>
                </a:lnTo>
                <a:lnTo>
                  <a:pt x="233172" y="33527"/>
                </a:lnTo>
                <a:lnTo>
                  <a:pt x="228600" y="33527"/>
                </a:lnTo>
                <a:lnTo>
                  <a:pt x="228600" y="29717"/>
                </a:lnTo>
                <a:lnTo>
                  <a:pt x="224790" y="29717"/>
                </a:lnTo>
                <a:lnTo>
                  <a:pt x="220218" y="33527"/>
                </a:lnTo>
                <a:lnTo>
                  <a:pt x="220218" y="29717"/>
                </a:lnTo>
                <a:lnTo>
                  <a:pt x="216408" y="25146"/>
                </a:lnTo>
                <a:lnTo>
                  <a:pt x="216408" y="21336"/>
                </a:lnTo>
                <a:lnTo>
                  <a:pt x="211836" y="21336"/>
                </a:lnTo>
                <a:lnTo>
                  <a:pt x="208026" y="29717"/>
                </a:lnTo>
                <a:lnTo>
                  <a:pt x="208026" y="25146"/>
                </a:lnTo>
                <a:lnTo>
                  <a:pt x="203454" y="12953"/>
                </a:lnTo>
                <a:lnTo>
                  <a:pt x="203454" y="25146"/>
                </a:lnTo>
                <a:lnTo>
                  <a:pt x="199644" y="21336"/>
                </a:lnTo>
                <a:lnTo>
                  <a:pt x="195072" y="21336"/>
                </a:lnTo>
                <a:lnTo>
                  <a:pt x="195072" y="25146"/>
                </a:lnTo>
                <a:lnTo>
                  <a:pt x="190500" y="29717"/>
                </a:lnTo>
                <a:lnTo>
                  <a:pt x="186690" y="25146"/>
                </a:lnTo>
                <a:lnTo>
                  <a:pt x="186690" y="29717"/>
                </a:lnTo>
                <a:lnTo>
                  <a:pt x="182118" y="33527"/>
                </a:lnTo>
                <a:lnTo>
                  <a:pt x="169926" y="33527"/>
                </a:lnTo>
                <a:lnTo>
                  <a:pt x="165354" y="29717"/>
                </a:lnTo>
                <a:lnTo>
                  <a:pt x="161544" y="33527"/>
                </a:lnTo>
                <a:lnTo>
                  <a:pt x="161544" y="29717"/>
                </a:lnTo>
                <a:lnTo>
                  <a:pt x="152400" y="29717"/>
                </a:lnTo>
                <a:lnTo>
                  <a:pt x="148590" y="33527"/>
                </a:lnTo>
                <a:lnTo>
                  <a:pt x="144018" y="29717"/>
                </a:lnTo>
                <a:lnTo>
                  <a:pt x="140208" y="29717"/>
                </a:lnTo>
                <a:lnTo>
                  <a:pt x="140208" y="33527"/>
                </a:lnTo>
                <a:lnTo>
                  <a:pt x="123444" y="33527"/>
                </a:lnTo>
                <a:lnTo>
                  <a:pt x="118872" y="29717"/>
                </a:lnTo>
                <a:lnTo>
                  <a:pt x="114300" y="33527"/>
                </a:lnTo>
                <a:lnTo>
                  <a:pt x="105918" y="25146"/>
                </a:lnTo>
                <a:lnTo>
                  <a:pt x="105918" y="29717"/>
                </a:lnTo>
                <a:lnTo>
                  <a:pt x="102108" y="29717"/>
                </a:lnTo>
                <a:lnTo>
                  <a:pt x="97536" y="21336"/>
                </a:lnTo>
                <a:lnTo>
                  <a:pt x="93726" y="25146"/>
                </a:lnTo>
                <a:lnTo>
                  <a:pt x="89154" y="8381"/>
                </a:lnTo>
                <a:lnTo>
                  <a:pt x="84582" y="25146"/>
                </a:lnTo>
                <a:lnTo>
                  <a:pt x="84582" y="21336"/>
                </a:lnTo>
                <a:lnTo>
                  <a:pt x="80772" y="16763"/>
                </a:lnTo>
                <a:lnTo>
                  <a:pt x="80772" y="25146"/>
                </a:lnTo>
                <a:lnTo>
                  <a:pt x="76200" y="25146"/>
                </a:lnTo>
                <a:lnTo>
                  <a:pt x="76200" y="16763"/>
                </a:lnTo>
                <a:lnTo>
                  <a:pt x="72390" y="25146"/>
                </a:lnTo>
                <a:lnTo>
                  <a:pt x="67818" y="29717"/>
                </a:lnTo>
                <a:lnTo>
                  <a:pt x="67818" y="25146"/>
                </a:lnTo>
                <a:lnTo>
                  <a:pt x="64008" y="29717"/>
                </a:lnTo>
                <a:lnTo>
                  <a:pt x="64008" y="33527"/>
                </a:lnTo>
                <a:lnTo>
                  <a:pt x="51054" y="33527"/>
                </a:lnTo>
                <a:lnTo>
                  <a:pt x="46482" y="29717"/>
                </a:lnTo>
                <a:lnTo>
                  <a:pt x="42672" y="21336"/>
                </a:lnTo>
                <a:lnTo>
                  <a:pt x="42672" y="29717"/>
                </a:lnTo>
                <a:lnTo>
                  <a:pt x="34290" y="29717"/>
                </a:lnTo>
                <a:lnTo>
                  <a:pt x="34290" y="33527"/>
                </a:lnTo>
                <a:lnTo>
                  <a:pt x="29718" y="29717"/>
                </a:lnTo>
                <a:lnTo>
                  <a:pt x="25908" y="29717"/>
                </a:lnTo>
                <a:lnTo>
                  <a:pt x="21336" y="33527"/>
                </a:lnTo>
                <a:lnTo>
                  <a:pt x="21336" y="29717"/>
                </a:lnTo>
                <a:lnTo>
                  <a:pt x="17526" y="25146"/>
                </a:lnTo>
                <a:lnTo>
                  <a:pt x="12954" y="29717"/>
                </a:lnTo>
                <a:lnTo>
                  <a:pt x="12954" y="21336"/>
                </a:lnTo>
                <a:lnTo>
                  <a:pt x="8382" y="21336"/>
                </a:lnTo>
                <a:lnTo>
                  <a:pt x="8382" y="12953"/>
                </a:lnTo>
                <a:lnTo>
                  <a:pt x="4572" y="3810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6065632" y="4963477"/>
            <a:ext cx="171030" cy="64714"/>
          </a:xfrm>
          <a:custGeom>
            <a:avLst/>
            <a:gdLst/>
            <a:ahLst/>
            <a:cxnLst/>
            <a:rect l="l" t="t" r="r" b="b"/>
            <a:pathLst>
              <a:path w="258445" h="97789">
                <a:moveTo>
                  <a:pt x="258317" y="64008"/>
                </a:moveTo>
                <a:lnTo>
                  <a:pt x="258317" y="80772"/>
                </a:lnTo>
                <a:lnTo>
                  <a:pt x="254507" y="85344"/>
                </a:lnTo>
                <a:lnTo>
                  <a:pt x="249935" y="76962"/>
                </a:lnTo>
                <a:lnTo>
                  <a:pt x="246125" y="67818"/>
                </a:lnTo>
                <a:lnTo>
                  <a:pt x="246125" y="76962"/>
                </a:lnTo>
                <a:lnTo>
                  <a:pt x="241553" y="85344"/>
                </a:lnTo>
                <a:lnTo>
                  <a:pt x="236981" y="89154"/>
                </a:lnTo>
                <a:lnTo>
                  <a:pt x="236981" y="80772"/>
                </a:lnTo>
                <a:lnTo>
                  <a:pt x="233172" y="89154"/>
                </a:lnTo>
                <a:lnTo>
                  <a:pt x="233172" y="85344"/>
                </a:lnTo>
                <a:lnTo>
                  <a:pt x="228600" y="93725"/>
                </a:lnTo>
                <a:lnTo>
                  <a:pt x="224789" y="89154"/>
                </a:lnTo>
                <a:lnTo>
                  <a:pt x="224789" y="93725"/>
                </a:lnTo>
                <a:lnTo>
                  <a:pt x="216407" y="85344"/>
                </a:lnTo>
                <a:lnTo>
                  <a:pt x="216407" y="89154"/>
                </a:lnTo>
                <a:lnTo>
                  <a:pt x="211835" y="80772"/>
                </a:lnTo>
                <a:lnTo>
                  <a:pt x="208025" y="89154"/>
                </a:lnTo>
                <a:lnTo>
                  <a:pt x="208025" y="85344"/>
                </a:lnTo>
                <a:lnTo>
                  <a:pt x="208025" y="89154"/>
                </a:lnTo>
                <a:lnTo>
                  <a:pt x="203453" y="89154"/>
                </a:lnTo>
                <a:lnTo>
                  <a:pt x="203453" y="80772"/>
                </a:lnTo>
                <a:lnTo>
                  <a:pt x="198881" y="85344"/>
                </a:lnTo>
                <a:lnTo>
                  <a:pt x="198881" y="89154"/>
                </a:lnTo>
                <a:lnTo>
                  <a:pt x="195072" y="85344"/>
                </a:lnTo>
                <a:lnTo>
                  <a:pt x="190500" y="89154"/>
                </a:lnTo>
                <a:lnTo>
                  <a:pt x="186689" y="85344"/>
                </a:lnTo>
                <a:lnTo>
                  <a:pt x="186689" y="89154"/>
                </a:lnTo>
                <a:lnTo>
                  <a:pt x="182117" y="85344"/>
                </a:lnTo>
                <a:lnTo>
                  <a:pt x="182117" y="89154"/>
                </a:lnTo>
                <a:lnTo>
                  <a:pt x="178307" y="80772"/>
                </a:lnTo>
                <a:lnTo>
                  <a:pt x="178307" y="89154"/>
                </a:lnTo>
                <a:lnTo>
                  <a:pt x="178307" y="76962"/>
                </a:lnTo>
                <a:lnTo>
                  <a:pt x="173735" y="85344"/>
                </a:lnTo>
                <a:lnTo>
                  <a:pt x="169925" y="29718"/>
                </a:lnTo>
                <a:lnTo>
                  <a:pt x="169925" y="0"/>
                </a:lnTo>
                <a:lnTo>
                  <a:pt x="169925" y="85344"/>
                </a:lnTo>
                <a:lnTo>
                  <a:pt x="165353" y="76962"/>
                </a:lnTo>
                <a:lnTo>
                  <a:pt x="165353" y="85344"/>
                </a:lnTo>
                <a:lnTo>
                  <a:pt x="160781" y="89154"/>
                </a:lnTo>
                <a:lnTo>
                  <a:pt x="160781" y="29718"/>
                </a:lnTo>
                <a:lnTo>
                  <a:pt x="156972" y="12954"/>
                </a:lnTo>
                <a:lnTo>
                  <a:pt x="156972" y="85344"/>
                </a:lnTo>
                <a:lnTo>
                  <a:pt x="152400" y="89154"/>
                </a:lnTo>
                <a:lnTo>
                  <a:pt x="152400" y="85344"/>
                </a:lnTo>
                <a:lnTo>
                  <a:pt x="144017" y="93725"/>
                </a:lnTo>
                <a:lnTo>
                  <a:pt x="144017" y="89154"/>
                </a:lnTo>
                <a:lnTo>
                  <a:pt x="140207" y="89154"/>
                </a:lnTo>
                <a:lnTo>
                  <a:pt x="140207" y="93725"/>
                </a:lnTo>
                <a:lnTo>
                  <a:pt x="135635" y="89154"/>
                </a:lnTo>
                <a:lnTo>
                  <a:pt x="131063" y="93725"/>
                </a:lnTo>
                <a:lnTo>
                  <a:pt x="118872" y="93725"/>
                </a:lnTo>
                <a:lnTo>
                  <a:pt x="118872" y="85344"/>
                </a:lnTo>
                <a:lnTo>
                  <a:pt x="114300" y="93725"/>
                </a:lnTo>
                <a:lnTo>
                  <a:pt x="110489" y="93725"/>
                </a:lnTo>
                <a:lnTo>
                  <a:pt x="105917" y="89154"/>
                </a:lnTo>
                <a:lnTo>
                  <a:pt x="102107" y="76962"/>
                </a:lnTo>
                <a:lnTo>
                  <a:pt x="102107" y="67818"/>
                </a:lnTo>
                <a:lnTo>
                  <a:pt x="97535" y="80772"/>
                </a:lnTo>
                <a:lnTo>
                  <a:pt x="97535" y="85344"/>
                </a:lnTo>
                <a:lnTo>
                  <a:pt x="92963" y="67818"/>
                </a:lnTo>
                <a:lnTo>
                  <a:pt x="92963" y="59436"/>
                </a:lnTo>
                <a:lnTo>
                  <a:pt x="89153" y="67818"/>
                </a:lnTo>
                <a:lnTo>
                  <a:pt x="89153" y="85344"/>
                </a:lnTo>
                <a:lnTo>
                  <a:pt x="84581" y="76962"/>
                </a:lnTo>
                <a:lnTo>
                  <a:pt x="80772" y="76962"/>
                </a:lnTo>
                <a:lnTo>
                  <a:pt x="76200" y="93725"/>
                </a:lnTo>
                <a:lnTo>
                  <a:pt x="76200" y="89154"/>
                </a:lnTo>
                <a:lnTo>
                  <a:pt x="72389" y="85344"/>
                </a:lnTo>
                <a:lnTo>
                  <a:pt x="72389" y="80772"/>
                </a:lnTo>
                <a:lnTo>
                  <a:pt x="67817" y="93725"/>
                </a:lnTo>
                <a:lnTo>
                  <a:pt x="67817" y="89154"/>
                </a:lnTo>
                <a:lnTo>
                  <a:pt x="64007" y="93725"/>
                </a:lnTo>
                <a:lnTo>
                  <a:pt x="54863" y="93725"/>
                </a:lnTo>
                <a:lnTo>
                  <a:pt x="54863" y="89154"/>
                </a:lnTo>
                <a:lnTo>
                  <a:pt x="51053" y="93725"/>
                </a:lnTo>
                <a:lnTo>
                  <a:pt x="51053" y="89154"/>
                </a:lnTo>
                <a:lnTo>
                  <a:pt x="46481" y="93725"/>
                </a:lnTo>
                <a:lnTo>
                  <a:pt x="46481" y="89154"/>
                </a:lnTo>
                <a:lnTo>
                  <a:pt x="42672" y="89154"/>
                </a:lnTo>
                <a:lnTo>
                  <a:pt x="42672" y="67818"/>
                </a:lnTo>
                <a:lnTo>
                  <a:pt x="38100" y="17525"/>
                </a:lnTo>
                <a:lnTo>
                  <a:pt x="38100" y="67818"/>
                </a:lnTo>
                <a:lnTo>
                  <a:pt x="34289" y="93725"/>
                </a:lnTo>
                <a:lnTo>
                  <a:pt x="25146" y="93725"/>
                </a:lnTo>
                <a:lnTo>
                  <a:pt x="25146" y="97536"/>
                </a:lnTo>
                <a:lnTo>
                  <a:pt x="21335" y="97536"/>
                </a:lnTo>
                <a:lnTo>
                  <a:pt x="21335" y="93725"/>
                </a:lnTo>
                <a:lnTo>
                  <a:pt x="21335" y="97536"/>
                </a:lnTo>
                <a:lnTo>
                  <a:pt x="16763" y="85344"/>
                </a:lnTo>
                <a:lnTo>
                  <a:pt x="12953" y="97536"/>
                </a:lnTo>
                <a:lnTo>
                  <a:pt x="12953" y="89154"/>
                </a:lnTo>
                <a:lnTo>
                  <a:pt x="12953" y="93725"/>
                </a:lnTo>
                <a:lnTo>
                  <a:pt x="8381" y="97536"/>
                </a:lnTo>
                <a:lnTo>
                  <a:pt x="8381" y="93725"/>
                </a:lnTo>
                <a:lnTo>
                  <a:pt x="4572" y="97536"/>
                </a:lnTo>
                <a:lnTo>
                  <a:pt x="0" y="9372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5894687" y="4890863"/>
            <a:ext cx="171030" cy="140354"/>
          </a:xfrm>
          <a:custGeom>
            <a:avLst/>
            <a:gdLst/>
            <a:ahLst/>
            <a:cxnLst/>
            <a:rect l="l" t="t" r="r" b="b"/>
            <a:pathLst>
              <a:path w="258445" h="212089">
                <a:moveTo>
                  <a:pt x="258318" y="203453"/>
                </a:moveTo>
                <a:lnTo>
                  <a:pt x="254507" y="203453"/>
                </a:lnTo>
                <a:lnTo>
                  <a:pt x="254507" y="207263"/>
                </a:lnTo>
                <a:lnTo>
                  <a:pt x="249935" y="203453"/>
                </a:lnTo>
                <a:lnTo>
                  <a:pt x="249935" y="198882"/>
                </a:lnTo>
                <a:lnTo>
                  <a:pt x="245364" y="203453"/>
                </a:lnTo>
                <a:lnTo>
                  <a:pt x="245364" y="207263"/>
                </a:lnTo>
                <a:lnTo>
                  <a:pt x="241553" y="207263"/>
                </a:lnTo>
                <a:lnTo>
                  <a:pt x="236981" y="198882"/>
                </a:lnTo>
                <a:lnTo>
                  <a:pt x="236981" y="190500"/>
                </a:lnTo>
                <a:lnTo>
                  <a:pt x="233172" y="207263"/>
                </a:lnTo>
                <a:lnTo>
                  <a:pt x="228600" y="203453"/>
                </a:lnTo>
                <a:lnTo>
                  <a:pt x="228600" y="195072"/>
                </a:lnTo>
                <a:lnTo>
                  <a:pt x="224790" y="203453"/>
                </a:lnTo>
                <a:lnTo>
                  <a:pt x="224790" y="198882"/>
                </a:lnTo>
                <a:lnTo>
                  <a:pt x="220218" y="203453"/>
                </a:lnTo>
                <a:lnTo>
                  <a:pt x="220218" y="207263"/>
                </a:lnTo>
                <a:lnTo>
                  <a:pt x="216407" y="203453"/>
                </a:lnTo>
                <a:lnTo>
                  <a:pt x="216407" y="198882"/>
                </a:lnTo>
                <a:lnTo>
                  <a:pt x="211835" y="198882"/>
                </a:lnTo>
                <a:lnTo>
                  <a:pt x="211835" y="203453"/>
                </a:lnTo>
                <a:lnTo>
                  <a:pt x="207264" y="203453"/>
                </a:lnTo>
                <a:lnTo>
                  <a:pt x="203453" y="195072"/>
                </a:lnTo>
                <a:lnTo>
                  <a:pt x="198881" y="203453"/>
                </a:lnTo>
                <a:lnTo>
                  <a:pt x="195072" y="198882"/>
                </a:lnTo>
                <a:lnTo>
                  <a:pt x="195072" y="207263"/>
                </a:lnTo>
                <a:lnTo>
                  <a:pt x="190500" y="207263"/>
                </a:lnTo>
                <a:lnTo>
                  <a:pt x="190500" y="203453"/>
                </a:lnTo>
                <a:lnTo>
                  <a:pt x="182118" y="203453"/>
                </a:lnTo>
                <a:lnTo>
                  <a:pt x="178307" y="198882"/>
                </a:lnTo>
                <a:lnTo>
                  <a:pt x="178307" y="203453"/>
                </a:lnTo>
                <a:lnTo>
                  <a:pt x="173735" y="207263"/>
                </a:lnTo>
                <a:lnTo>
                  <a:pt x="169164" y="207263"/>
                </a:lnTo>
                <a:lnTo>
                  <a:pt x="169164" y="203453"/>
                </a:lnTo>
                <a:lnTo>
                  <a:pt x="165353" y="207263"/>
                </a:lnTo>
                <a:lnTo>
                  <a:pt x="160781" y="207263"/>
                </a:lnTo>
                <a:lnTo>
                  <a:pt x="160781" y="203453"/>
                </a:lnTo>
                <a:lnTo>
                  <a:pt x="156972" y="203453"/>
                </a:lnTo>
                <a:lnTo>
                  <a:pt x="156972" y="207263"/>
                </a:lnTo>
                <a:lnTo>
                  <a:pt x="152400" y="203453"/>
                </a:lnTo>
                <a:lnTo>
                  <a:pt x="148590" y="207263"/>
                </a:lnTo>
                <a:lnTo>
                  <a:pt x="148590" y="203453"/>
                </a:lnTo>
                <a:lnTo>
                  <a:pt x="144018" y="169163"/>
                </a:lnTo>
                <a:lnTo>
                  <a:pt x="139446" y="51053"/>
                </a:lnTo>
                <a:lnTo>
                  <a:pt x="139446" y="186689"/>
                </a:lnTo>
                <a:lnTo>
                  <a:pt x="135635" y="203453"/>
                </a:lnTo>
                <a:lnTo>
                  <a:pt x="131064" y="203453"/>
                </a:lnTo>
                <a:lnTo>
                  <a:pt x="127253" y="177546"/>
                </a:lnTo>
                <a:lnTo>
                  <a:pt x="127253" y="173736"/>
                </a:lnTo>
                <a:lnTo>
                  <a:pt x="122681" y="0"/>
                </a:lnTo>
                <a:lnTo>
                  <a:pt x="122681" y="156972"/>
                </a:lnTo>
                <a:lnTo>
                  <a:pt x="118872" y="198882"/>
                </a:lnTo>
                <a:lnTo>
                  <a:pt x="114300" y="207263"/>
                </a:lnTo>
                <a:lnTo>
                  <a:pt x="97535" y="207263"/>
                </a:lnTo>
                <a:lnTo>
                  <a:pt x="92964" y="203453"/>
                </a:lnTo>
                <a:lnTo>
                  <a:pt x="89153" y="207263"/>
                </a:lnTo>
                <a:lnTo>
                  <a:pt x="76200" y="207263"/>
                </a:lnTo>
                <a:lnTo>
                  <a:pt x="72390" y="211836"/>
                </a:lnTo>
                <a:lnTo>
                  <a:pt x="72390" y="207263"/>
                </a:lnTo>
                <a:lnTo>
                  <a:pt x="67818" y="207263"/>
                </a:lnTo>
                <a:lnTo>
                  <a:pt x="67818" y="211836"/>
                </a:lnTo>
                <a:lnTo>
                  <a:pt x="63246" y="211836"/>
                </a:lnTo>
                <a:lnTo>
                  <a:pt x="63246" y="207263"/>
                </a:lnTo>
                <a:lnTo>
                  <a:pt x="59435" y="211836"/>
                </a:lnTo>
                <a:lnTo>
                  <a:pt x="59435" y="207263"/>
                </a:lnTo>
                <a:lnTo>
                  <a:pt x="54864" y="211836"/>
                </a:lnTo>
                <a:lnTo>
                  <a:pt x="54864" y="207263"/>
                </a:lnTo>
                <a:lnTo>
                  <a:pt x="46481" y="207263"/>
                </a:lnTo>
                <a:lnTo>
                  <a:pt x="42672" y="203453"/>
                </a:lnTo>
                <a:lnTo>
                  <a:pt x="38100" y="144017"/>
                </a:lnTo>
                <a:lnTo>
                  <a:pt x="33527" y="33527"/>
                </a:lnTo>
                <a:lnTo>
                  <a:pt x="33527" y="177546"/>
                </a:lnTo>
                <a:lnTo>
                  <a:pt x="29718" y="203453"/>
                </a:lnTo>
                <a:lnTo>
                  <a:pt x="25146" y="203453"/>
                </a:lnTo>
                <a:lnTo>
                  <a:pt x="25146" y="207263"/>
                </a:lnTo>
                <a:lnTo>
                  <a:pt x="21335" y="177546"/>
                </a:lnTo>
                <a:lnTo>
                  <a:pt x="16764" y="84582"/>
                </a:lnTo>
                <a:lnTo>
                  <a:pt x="16764" y="177546"/>
                </a:lnTo>
                <a:lnTo>
                  <a:pt x="12953" y="203453"/>
                </a:lnTo>
                <a:lnTo>
                  <a:pt x="8381" y="127253"/>
                </a:lnTo>
                <a:lnTo>
                  <a:pt x="8381" y="97536"/>
                </a:lnTo>
                <a:lnTo>
                  <a:pt x="4572" y="207263"/>
                </a:lnTo>
                <a:lnTo>
                  <a:pt x="0" y="2072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5549769" y="3301422"/>
            <a:ext cx="345001" cy="1729628"/>
          </a:xfrm>
          <a:custGeom>
            <a:avLst/>
            <a:gdLst/>
            <a:ahLst/>
            <a:cxnLst/>
            <a:rect l="l" t="t" r="r" b="b"/>
            <a:pathLst>
              <a:path w="521334" h="2613660">
                <a:moveTo>
                  <a:pt x="521207" y="2609088"/>
                </a:moveTo>
                <a:lnTo>
                  <a:pt x="521207" y="2613660"/>
                </a:lnTo>
                <a:lnTo>
                  <a:pt x="516635" y="2613660"/>
                </a:lnTo>
                <a:lnTo>
                  <a:pt x="512825" y="2609088"/>
                </a:lnTo>
                <a:lnTo>
                  <a:pt x="512825" y="2605278"/>
                </a:lnTo>
                <a:lnTo>
                  <a:pt x="508253" y="2609088"/>
                </a:lnTo>
                <a:lnTo>
                  <a:pt x="508253" y="2605278"/>
                </a:lnTo>
                <a:lnTo>
                  <a:pt x="504443" y="2609088"/>
                </a:lnTo>
                <a:lnTo>
                  <a:pt x="504443" y="2613660"/>
                </a:lnTo>
                <a:lnTo>
                  <a:pt x="499872" y="2609088"/>
                </a:lnTo>
                <a:lnTo>
                  <a:pt x="496061" y="2609088"/>
                </a:lnTo>
                <a:lnTo>
                  <a:pt x="491489" y="2605278"/>
                </a:lnTo>
                <a:lnTo>
                  <a:pt x="491489" y="2583941"/>
                </a:lnTo>
                <a:lnTo>
                  <a:pt x="487679" y="2609088"/>
                </a:lnTo>
                <a:lnTo>
                  <a:pt x="483107" y="2609088"/>
                </a:lnTo>
                <a:lnTo>
                  <a:pt x="483107" y="2613660"/>
                </a:lnTo>
                <a:lnTo>
                  <a:pt x="478535" y="2613660"/>
                </a:lnTo>
                <a:lnTo>
                  <a:pt x="478535" y="2609088"/>
                </a:lnTo>
                <a:lnTo>
                  <a:pt x="474725" y="2609088"/>
                </a:lnTo>
                <a:lnTo>
                  <a:pt x="474725" y="2605278"/>
                </a:lnTo>
                <a:lnTo>
                  <a:pt x="470153" y="2605278"/>
                </a:lnTo>
                <a:lnTo>
                  <a:pt x="470153" y="2609088"/>
                </a:lnTo>
                <a:lnTo>
                  <a:pt x="466343" y="2613660"/>
                </a:lnTo>
                <a:lnTo>
                  <a:pt x="466343" y="2609088"/>
                </a:lnTo>
                <a:lnTo>
                  <a:pt x="461772" y="2609088"/>
                </a:lnTo>
                <a:lnTo>
                  <a:pt x="457961" y="2600706"/>
                </a:lnTo>
                <a:lnTo>
                  <a:pt x="457961" y="2605278"/>
                </a:lnTo>
                <a:lnTo>
                  <a:pt x="453389" y="2609088"/>
                </a:lnTo>
                <a:lnTo>
                  <a:pt x="448817" y="2609088"/>
                </a:lnTo>
                <a:lnTo>
                  <a:pt x="445007" y="2605278"/>
                </a:lnTo>
                <a:lnTo>
                  <a:pt x="445007" y="2609088"/>
                </a:lnTo>
                <a:lnTo>
                  <a:pt x="440435" y="2609088"/>
                </a:lnTo>
                <a:lnTo>
                  <a:pt x="440435" y="2613660"/>
                </a:lnTo>
                <a:lnTo>
                  <a:pt x="436625" y="2609088"/>
                </a:lnTo>
                <a:lnTo>
                  <a:pt x="432053" y="2613660"/>
                </a:lnTo>
                <a:lnTo>
                  <a:pt x="428243" y="2613660"/>
                </a:lnTo>
                <a:lnTo>
                  <a:pt x="423672" y="2609088"/>
                </a:lnTo>
                <a:lnTo>
                  <a:pt x="419861" y="2613660"/>
                </a:lnTo>
                <a:lnTo>
                  <a:pt x="415289" y="2596896"/>
                </a:lnTo>
                <a:lnTo>
                  <a:pt x="410717" y="2613660"/>
                </a:lnTo>
                <a:lnTo>
                  <a:pt x="406907" y="2605278"/>
                </a:lnTo>
                <a:lnTo>
                  <a:pt x="406907" y="2609088"/>
                </a:lnTo>
                <a:lnTo>
                  <a:pt x="402335" y="2613660"/>
                </a:lnTo>
                <a:lnTo>
                  <a:pt x="402335" y="2609088"/>
                </a:lnTo>
                <a:lnTo>
                  <a:pt x="398525" y="2605278"/>
                </a:lnTo>
                <a:lnTo>
                  <a:pt x="398525" y="2609088"/>
                </a:lnTo>
                <a:lnTo>
                  <a:pt x="393953" y="2588514"/>
                </a:lnTo>
                <a:lnTo>
                  <a:pt x="390143" y="2605278"/>
                </a:lnTo>
                <a:lnTo>
                  <a:pt x="385572" y="2600706"/>
                </a:lnTo>
                <a:lnTo>
                  <a:pt x="385572" y="2583941"/>
                </a:lnTo>
                <a:lnTo>
                  <a:pt x="381761" y="2600706"/>
                </a:lnTo>
                <a:lnTo>
                  <a:pt x="377189" y="2588514"/>
                </a:lnTo>
                <a:lnTo>
                  <a:pt x="372617" y="2605278"/>
                </a:lnTo>
                <a:lnTo>
                  <a:pt x="372617" y="2609088"/>
                </a:lnTo>
                <a:lnTo>
                  <a:pt x="368807" y="2596896"/>
                </a:lnTo>
                <a:lnTo>
                  <a:pt x="364235" y="2609088"/>
                </a:lnTo>
                <a:lnTo>
                  <a:pt x="364235" y="2613660"/>
                </a:lnTo>
                <a:lnTo>
                  <a:pt x="352043" y="2613660"/>
                </a:lnTo>
                <a:lnTo>
                  <a:pt x="347472" y="2609088"/>
                </a:lnTo>
                <a:lnTo>
                  <a:pt x="347472" y="2613660"/>
                </a:lnTo>
                <a:lnTo>
                  <a:pt x="342900" y="2613660"/>
                </a:lnTo>
                <a:lnTo>
                  <a:pt x="339089" y="2609088"/>
                </a:lnTo>
                <a:lnTo>
                  <a:pt x="334517" y="2613660"/>
                </a:lnTo>
                <a:lnTo>
                  <a:pt x="330707" y="2609088"/>
                </a:lnTo>
                <a:lnTo>
                  <a:pt x="326135" y="2605278"/>
                </a:lnTo>
                <a:lnTo>
                  <a:pt x="326135" y="2609088"/>
                </a:lnTo>
                <a:lnTo>
                  <a:pt x="322325" y="2592324"/>
                </a:lnTo>
                <a:lnTo>
                  <a:pt x="322325" y="2583941"/>
                </a:lnTo>
                <a:lnTo>
                  <a:pt x="317753" y="2596896"/>
                </a:lnTo>
                <a:lnTo>
                  <a:pt x="317753" y="2588514"/>
                </a:lnTo>
                <a:lnTo>
                  <a:pt x="313943" y="2600706"/>
                </a:lnTo>
                <a:lnTo>
                  <a:pt x="313943" y="2596896"/>
                </a:lnTo>
                <a:lnTo>
                  <a:pt x="309372" y="2605278"/>
                </a:lnTo>
                <a:lnTo>
                  <a:pt x="309372" y="2600706"/>
                </a:lnTo>
                <a:lnTo>
                  <a:pt x="304800" y="2596896"/>
                </a:lnTo>
                <a:lnTo>
                  <a:pt x="300989" y="2579370"/>
                </a:lnTo>
                <a:lnTo>
                  <a:pt x="300989" y="2503170"/>
                </a:lnTo>
                <a:lnTo>
                  <a:pt x="296417" y="2524506"/>
                </a:lnTo>
                <a:lnTo>
                  <a:pt x="292607" y="0"/>
                </a:lnTo>
                <a:lnTo>
                  <a:pt x="292607" y="118110"/>
                </a:lnTo>
                <a:lnTo>
                  <a:pt x="288035" y="2532888"/>
                </a:lnTo>
                <a:lnTo>
                  <a:pt x="288035" y="2541270"/>
                </a:lnTo>
                <a:lnTo>
                  <a:pt x="284225" y="2592324"/>
                </a:lnTo>
                <a:lnTo>
                  <a:pt x="284225" y="2596896"/>
                </a:lnTo>
                <a:lnTo>
                  <a:pt x="279653" y="2605278"/>
                </a:lnTo>
                <a:lnTo>
                  <a:pt x="275843" y="2609088"/>
                </a:lnTo>
                <a:lnTo>
                  <a:pt x="275843" y="2605278"/>
                </a:lnTo>
                <a:lnTo>
                  <a:pt x="271272" y="2609088"/>
                </a:lnTo>
                <a:lnTo>
                  <a:pt x="258317" y="2609088"/>
                </a:lnTo>
                <a:lnTo>
                  <a:pt x="258317" y="2605278"/>
                </a:lnTo>
                <a:lnTo>
                  <a:pt x="254507" y="2609088"/>
                </a:lnTo>
                <a:lnTo>
                  <a:pt x="249935" y="2609088"/>
                </a:lnTo>
                <a:lnTo>
                  <a:pt x="246125" y="2596896"/>
                </a:lnTo>
                <a:lnTo>
                  <a:pt x="246125" y="2567178"/>
                </a:lnTo>
                <a:lnTo>
                  <a:pt x="241553" y="2605278"/>
                </a:lnTo>
                <a:lnTo>
                  <a:pt x="241553" y="2575560"/>
                </a:lnTo>
                <a:lnTo>
                  <a:pt x="237743" y="2605278"/>
                </a:lnTo>
                <a:lnTo>
                  <a:pt x="228600" y="2605278"/>
                </a:lnTo>
                <a:lnTo>
                  <a:pt x="228600" y="2609088"/>
                </a:lnTo>
                <a:lnTo>
                  <a:pt x="224789" y="2605278"/>
                </a:lnTo>
                <a:lnTo>
                  <a:pt x="220217" y="2588514"/>
                </a:lnTo>
                <a:lnTo>
                  <a:pt x="216407" y="2596896"/>
                </a:lnTo>
                <a:lnTo>
                  <a:pt x="216407" y="2592324"/>
                </a:lnTo>
                <a:lnTo>
                  <a:pt x="211835" y="2570988"/>
                </a:lnTo>
                <a:lnTo>
                  <a:pt x="211835" y="2596896"/>
                </a:lnTo>
                <a:lnTo>
                  <a:pt x="208025" y="2588514"/>
                </a:lnTo>
                <a:lnTo>
                  <a:pt x="208025" y="2605278"/>
                </a:lnTo>
                <a:lnTo>
                  <a:pt x="203453" y="2609088"/>
                </a:lnTo>
                <a:lnTo>
                  <a:pt x="203453" y="2605278"/>
                </a:lnTo>
                <a:lnTo>
                  <a:pt x="198881" y="2588514"/>
                </a:lnTo>
                <a:lnTo>
                  <a:pt x="198881" y="2579370"/>
                </a:lnTo>
                <a:lnTo>
                  <a:pt x="195072" y="2605278"/>
                </a:lnTo>
                <a:lnTo>
                  <a:pt x="190500" y="2609088"/>
                </a:lnTo>
                <a:lnTo>
                  <a:pt x="190500" y="2605278"/>
                </a:lnTo>
                <a:lnTo>
                  <a:pt x="186689" y="2605278"/>
                </a:lnTo>
                <a:lnTo>
                  <a:pt x="182117" y="2583941"/>
                </a:lnTo>
                <a:lnTo>
                  <a:pt x="182117" y="2579370"/>
                </a:lnTo>
                <a:lnTo>
                  <a:pt x="182117" y="2592324"/>
                </a:lnTo>
                <a:lnTo>
                  <a:pt x="178307" y="2570988"/>
                </a:lnTo>
                <a:lnTo>
                  <a:pt x="173735" y="2592324"/>
                </a:lnTo>
                <a:lnTo>
                  <a:pt x="169925" y="2600706"/>
                </a:lnTo>
                <a:lnTo>
                  <a:pt x="169925" y="2605278"/>
                </a:lnTo>
                <a:lnTo>
                  <a:pt x="165353" y="2605278"/>
                </a:lnTo>
                <a:lnTo>
                  <a:pt x="160781" y="2592324"/>
                </a:lnTo>
                <a:lnTo>
                  <a:pt x="156972" y="2562606"/>
                </a:lnTo>
                <a:lnTo>
                  <a:pt x="156972" y="2592324"/>
                </a:lnTo>
                <a:lnTo>
                  <a:pt x="152400" y="2570988"/>
                </a:lnTo>
                <a:lnTo>
                  <a:pt x="152400" y="2405634"/>
                </a:lnTo>
                <a:lnTo>
                  <a:pt x="148589" y="2592324"/>
                </a:lnTo>
                <a:lnTo>
                  <a:pt x="144017" y="2554224"/>
                </a:lnTo>
                <a:lnTo>
                  <a:pt x="144017" y="2329434"/>
                </a:lnTo>
                <a:lnTo>
                  <a:pt x="140207" y="2380488"/>
                </a:lnTo>
                <a:lnTo>
                  <a:pt x="140207" y="2588514"/>
                </a:lnTo>
                <a:lnTo>
                  <a:pt x="135635" y="2567178"/>
                </a:lnTo>
                <a:lnTo>
                  <a:pt x="131825" y="2388870"/>
                </a:lnTo>
                <a:lnTo>
                  <a:pt x="131825" y="2554224"/>
                </a:lnTo>
                <a:lnTo>
                  <a:pt x="127253" y="2410206"/>
                </a:lnTo>
                <a:lnTo>
                  <a:pt x="127253" y="2575560"/>
                </a:lnTo>
                <a:lnTo>
                  <a:pt x="122681" y="2550414"/>
                </a:lnTo>
                <a:lnTo>
                  <a:pt x="122681" y="2037588"/>
                </a:lnTo>
                <a:lnTo>
                  <a:pt x="122681" y="2494788"/>
                </a:lnTo>
                <a:lnTo>
                  <a:pt x="118872" y="2588514"/>
                </a:lnTo>
                <a:lnTo>
                  <a:pt x="114300" y="2575560"/>
                </a:lnTo>
                <a:lnTo>
                  <a:pt x="114300" y="2596896"/>
                </a:lnTo>
                <a:lnTo>
                  <a:pt x="110489" y="2600706"/>
                </a:lnTo>
                <a:lnTo>
                  <a:pt x="110489" y="2570988"/>
                </a:lnTo>
                <a:lnTo>
                  <a:pt x="105917" y="2592324"/>
                </a:lnTo>
                <a:lnTo>
                  <a:pt x="102107" y="2558796"/>
                </a:lnTo>
                <a:lnTo>
                  <a:pt x="102107" y="2588514"/>
                </a:lnTo>
                <a:lnTo>
                  <a:pt x="97535" y="2605278"/>
                </a:lnTo>
                <a:lnTo>
                  <a:pt x="92963" y="2605278"/>
                </a:lnTo>
                <a:lnTo>
                  <a:pt x="92963" y="2609088"/>
                </a:lnTo>
                <a:lnTo>
                  <a:pt x="92963" y="2605278"/>
                </a:lnTo>
                <a:lnTo>
                  <a:pt x="89153" y="2609088"/>
                </a:lnTo>
                <a:lnTo>
                  <a:pt x="89153" y="2605278"/>
                </a:lnTo>
                <a:lnTo>
                  <a:pt x="84581" y="2592324"/>
                </a:lnTo>
                <a:lnTo>
                  <a:pt x="84581" y="2600706"/>
                </a:lnTo>
                <a:lnTo>
                  <a:pt x="80772" y="2609088"/>
                </a:lnTo>
                <a:lnTo>
                  <a:pt x="80772" y="2583941"/>
                </a:lnTo>
                <a:lnTo>
                  <a:pt x="76200" y="2605278"/>
                </a:lnTo>
                <a:lnTo>
                  <a:pt x="76200" y="2600706"/>
                </a:lnTo>
                <a:lnTo>
                  <a:pt x="72389" y="2609088"/>
                </a:lnTo>
                <a:lnTo>
                  <a:pt x="67817" y="2600706"/>
                </a:lnTo>
                <a:lnTo>
                  <a:pt x="64007" y="2583941"/>
                </a:lnTo>
                <a:lnTo>
                  <a:pt x="64007" y="2605278"/>
                </a:lnTo>
                <a:lnTo>
                  <a:pt x="59435" y="2588514"/>
                </a:lnTo>
                <a:lnTo>
                  <a:pt x="54863" y="2609088"/>
                </a:lnTo>
                <a:lnTo>
                  <a:pt x="51053" y="2609088"/>
                </a:lnTo>
                <a:lnTo>
                  <a:pt x="46481" y="2605278"/>
                </a:lnTo>
                <a:lnTo>
                  <a:pt x="46481" y="2609088"/>
                </a:lnTo>
                <a:lnTo>
                  <a:pt x="38100" y="2600706"/>
                </a:lnTo>
                <a:lnTo>
                  <a:pt x="34289" y="2503170"/>
                </a:lnTo>
                <a:lnTo>
                  <a:pt x="34289" y="2478024"/>
                </a:lnTo>
                <a:lnTo>
                  <a:pt x="29717" y="2588514"/>
                </a:lnTo>
                <a:lnTo>
                  <a:pt x="29717" y="2494788"/>
                </a:lnTo>
                <a:lnTo>
                  <a:pt x="25907" y="2503170"/>
                </a:lnTo>
                <a:lnTo>
                  <a:pt x="25907" y="2270760"/>
                </a:lnTo>
                <a:lnTo>
                  <a:pt x="21335" y="2562606"/>
                </a:lnTo>
                <a:lnTo>
                  <a:pt x="16763" y="2490978"/>
                </a:lnTo>
                <a:lnTo>
                  <a:pt x="16763" y="2473452"/>
                </a:lnTo>
                <a:lnTo>
                  <a:pt x="12953" y="2304288"/>
                </a:lnTo>
                <a:lnTo>
                  <a:pt x="12953" y="2567178"/>
                </a:lnTo>
                <a:lnTo>
                  <a:pt x="8381" y="2575560"/>
                </a:lnTo>
                <a:lnTo>
                  <a:pt x="8381" y="2499360"/>
                </a:lnTo>
                <a:lnTo>
                  <a:pt x="4572" y="2541270"/>
                </a:lnTo>
                <a:lnTo>
                  <a:pt x="4572" y="2592324"/>
                </a:lnTo>
                <a:lnTo>
                  <a:pt x="0" y="259232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2801778" y="4107063"/>
            <a:ext cx="2752197" cy="93071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6926413" y="4739584"/>
            <a:ext cx="513089" cy="266420"/>
          </a:xfrm>
          <a:custGeom>
            <a:avLst/>
            <a:gdLst/>
            <a:ahLst/>
            <a:cxnLst/>
            <a:rect l="l" t="t" r="r" b="b"/>
            <a:pathLst>
              <a:path w="775334" h="402589">
                <a:moveTo>
                  <a:pt x="774953" y="397763"/>
                </a:moveTo>
                <a:lnTo>
                  <a:pt x="771144" y="397763"/>
                </a:lnTo>
                <a:lnTo>
                  <a:pt x="758443" y="397763"/>
                </a:lnTo>
                <a:lnTo>
                  <a:pt x="745743" y="397763"/>
                </a:lnTo>
                <a:lnTo>
                  <a:pt x="733044" y="397763"/>
                </a:lnTo>
                <a:lnTo>
                  <a:pt x="720344" y="397763"/>
                </a:lnTo>
                <a:lnTo>
                  <a:pt x="707644" y="397764"/>
                </a:lnTo>
                <a:lnTo>
                  <a:pt x="694944" y="397764"/>
                </a:lnTo>
                <a:lnTo>
                  <a:pt x="682243" y="397763"/>
                </a:lnTo>
                <a:lnTo>
                  <a:pt x="669544" y="397763"/>
                </a:lnTo>
                <a:lnTo>
                  <a:pt x="656844" y="397764"/>
                </a:lnTo>
                <a:lnTo>
                  <a:pt x="644143" y="397763"/>
                </a:lnTo>
                <a:lnTo>
                  <a:pt x="631444" y="397763"/>
                </a:lnTo>
                <a:lnTo>
                  <a:pt x="618743" y="397763"/>
                </a:lnTo>
                <a:lnTo>
                  <a:pt x="606044" y="397763"/>
                </a:lnTo>
                <a:lnTo>
                  <a:pt x="593344" y="397763"/>
                </a:lnTo>
                <a:lnTo>
                  <a:pt x="580644" y="397764"/>
                </a:lnTo>
                <a:lnTo>
                  <a:pt x="567943" y="397763"/>
                </a:lnTo>
                <a:lnTo>
                  <a:pt x="555244" y="397764"/>
                </a:lnTo>
                <a:lnTo>
                  <a:pt x="542544" y="397763"/>
                </a:lnTo>
                <a:lnTo>
                  <a:pt x="529844" y="397763"/>
                </a:lnTo>
                <a:lnTo>
                  <a:pt x="516636" y="397763"/>
                </a:lnTo>
                <a:lnTo>
                  <a:pt x="512825" y="397763"/>
                </a:lnTo>
                <a:lnTo>
                  <a:pt x="500125" y="397764"/>
                </a:lnTo>
                <a:lnTo>
                  <a:pt x="487426" y="397763"/>
                </a:lnTo>
                <a:lnTo>
                  <a:pt x="483107" y="397763"/>
                </a:lnTo>
                <a:lnTo>
                  <a:pt x="483107" y="402336"/>
                </a:lnTo>
                <a:lnTo>
                  <a:pt x="478536" y="397763"/>
                </a:lnTo>
                <a:lnTo>
                  <a:pt x="478536" y="402336"/>
                </a:lnTo>
                <a:lnTo>
                  <a:pt x="474725" y="402336"/>
                </a:lnTo>
                <a:lnTo>
                  <a:pt x="474725" y="381000"/>
                </a:lnTo>
                <a:lnTo>
                  <a:pt x="470153" y="385572"/>
                </a:lnTo>
                <a:lnTo>
                  <a:pt x="470153" y="0"/>
                </a:lnTo>
                <a:lnTo>
                  <a:pt x="466344" y="377189"/>
                </a:lnTo>
                <a:lnTo>
                  <a:pt x="461772" y="397763"/>
                </a:lnTo>
                <a:lnTo>
                  <a:pt x="457200" y="393953"/>
                </a:lnTo>
                <a:lnTo>
                  <a:pt x="457200" y="397763"/>
                </a:lnTo>
                <a:lnTo>
                  <a:pt x="453390" y="397763"/>
                </a:lnTo>
                <a:lnTo>
                  <a:pt x="440690" y="397764"/>
                </a:lnTo>
                <a:lnTo>
                  <a:pt x="427990" y="397764"/>
                </a:lnTo>
                <a:lnTo>
                  <a:pt x="415290" y="397764"/>
                </a:lnTo>
                <a:lnTo>
                  <a:pt x="402590" y="397764"/>
                </a:lnTo>
                <a:lnTo>
                  <a:pt x="389890" y="397764"/>
                </a:lnTo>
                <a:lnTo>
                  <a:pt x="377190" y="397764"/>
                </a:lnTo>
                <a:lnTo>
                  <a:pt x="364489" y="397763"/>
                </a:lnTo>
                <a:lnTo>
                  <a:pt x="351790" y="397763"/>
                </a:lnTo>
                <a:lnTo>
                  <a:pt x="339090" y="397764"/>
                </a:lnTo>
                <a:lnTo>
                  <a:pt x="326390" y="397764"/>
                </a:lnTo>
                <a:lnTo>
                  <a:pt x="313690" y="397763"/>
                </a:lnTo>
                <a:lnTo>
                  <a:pt x="300990" y="397763"/>
                </a:lnTo>
                <a:lnTo>
                  <a:pt x="288290" y="397763"/>
                </a:lnTo>
                <a:lnTo>
                  <a:pt x="241807" y="397763"/>
                </a:lnTo>
                <a:lnTo>
                  <a:pt x="229108" y="397763"/>
                </a:lnTo>
                <a:lnTo>
                  <a:pt x="216407" y="397764"/>
                </a:lnTo>
                <a:lnTo>
                  <a:pt x="203708" y="397763"/>
                </a:lnTo>
                <a:lnTo>
                  <a:pt x="191007" y="397763"/>
                </a:lnTo>
                <a:lnTo>
                  <a:pt x="178308" y="397764"/>
                </a:lnTo>
                <a:lnTo>
                  <a:pt x="165607" y="397763"/>
                </a:lnTo>
                <a:lnTo>
                  <a:pt x="152908" y="397764"/>
                </a:lnTo>
                <a:lnTo>
                  <a:pt x="140207" y="397763"/>
                </a:lnTo>
                <a:lnTo>
                  <a:pt x="127507" y="397763"/>
                </a:lnTo>
                <a:lnTo>
                  <a:pt x="114807" y="397763"/>
                </a:lnTo>
                <a:lnTo>
                  <a:pt x="102107" y="397763"/>
                </a:lnTo>
                <a:lnTo>
                  <a:pt x="89407" y="397763"/>
                </a:lnTo>
                <a:lnTo>
                  <a:pt x="76707" y="397763"/>
                </a:lnTo>
                <a:lnTo>
                  <a:pt x="64008" y="397763"/>
                </a:lnTo>
                <a:lnTo>
                  <a:pt x="51308" y="397763"/>
                </a:lnTo>
                <a:lnTo>
                  <a:pt x="38607" y="397763"/>
                </a:lnTo>
                <a:lnTo>
                  <a:pt x="25907" y="397763"/>
                </a:lnTo>
                <a:lnTo>
                  <a:pt x="16764" y="397763"/>
                </a:lnTo>
                <a:lnTo>
                  <a:pt x="16764" y="393953"/>
                </a:lnTo>
                <a:lnTo>
                  <a:pt x="12953" y="377189"/>
                </a:lnTo>
                <a:lnTo>
                  <a:pt x="8381" y="393953"/>
                </a:lnTo>
                <a:lnTo>
                  <a:pt x="8381" y="389382"/>
                </a:lnTo>
                <a:lnTo>
                  <a:pt x="4572" y="377189"/>
                </a:lnTo>
                <a:lnTo>
                  <a:pt x="4572" y="385572"/>
                </a:lnTo>
                <a:lnTo>
                  <a:pt x="0" y="39395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6752440" y="4989195"/>
            <a:ext cx="173972" cy="13868"/>
          </a:xfrm>
          <a:custGeom>
            <a:avLst/>
            <a:gdLst/>
            <a:ahLst/>
            <a:cxnLst/>
            <a:rect l="l" t="t" r="r" b="b"/>
            <a:pathLst>
              <a:path w="262890" h="20954">
                <a:moveTo>
                  <a:pt x="262889" y="16763"/>
                </a:moveTo>
                <a:lnTo>
                  <a:pt x="258317" y="0"/>
                </a:lnTo>
                <a:lnTo>
                  <a:pt x="258317" y="3810"/>
                </a:lnTo>
                <a:lnTo>
                  <a:pt x="254507" y="20574"/>
                </a:lnTo>
                <a:lnTo>
                  <a:pt x="249935" y="20574"/>
                </a:lnTo>
                <a:lnTo>
                  <a:pt x="237235" y="20573"/>
                </a:lnTo>
                <a:lnTo>
                  <a:pt x="224535" y="20573"/>
                </a:lnTo>
                <a:lnTo>
                  <a:pt x="211835" y="20574"/>
                </a:lnTo>
                <a:lnTo>
                  <a:pt x="199135" y="20574"/>
                </a:lnTo>
                <a:lnTo>
                  <a:pt x="186689" y="20574"/>
                </a:lnTo>
                <a:lnTo>
                  <a:pt x="186689" y="16763"/>
                </a:lnTo>
                <a:lnTo>
                  <a:pt x="182117" y="20574"/>
                </a:lnTo>
                <a:lnTo>
                  <a:pt x="178307" y="16763"/>
                </a:lnTo>
                <a:lnTo>
                  <a:pt x="178307" y="20574"/>
                </a:lnTo>
                <a:lnTo>
                  <a:pt x="173735" y="20574"/>
                </a:lnTo>
                <a:lnTo>
                  <a:pt x="161036" y="20574"/>
                </a:lnTo>
                <a:lnTo>
                  <a:pt x="148335" y="20574"/>
                </a:lnTo>
                <a:lnTo>
                  <a:pt x="135635" y="20574"/>
                </a:lnTo>
                <a:lnTo>
                  <a:pt x="122681" y="16763"/>
                </a:lnTo>
                <a:lnTo>
                  <a:pt x="118871" y="20574"/>
                </a:lnTo>
                <a:lnTo>
                  <a:pt x="114300" y="16763"/>
                </a:lnTo>
                <a:lnTo>
                  <a:pt x="114300" y="20574"/>
                </a:lnTo>
                <a:lnTo>
                  <a:pt x="110489" y="16763"/>
                </a:lnTo>
                <a:lnTo>
                  <a:pt x="97535" y="16763"/>
                </a:lnTo>
                <a:lnTo>
                  <a:pt x="97535" y="12192"/>
                </a:lnTo>
                <a:lnTo>
                  <a:pt x="93725" y="8382"/>
                </a:lnTo>
                <a:lnTo>
                  <a:pt x="84581" y="8382"/>
                </a:lnTo>
                <a:lnTo>
                  <a:pt x="84581" y="0"/>
                </a:lnTo>
                <a:lnTo>
                  <a:pt x="80771" y="8382"/>
                </a:lnTo>
                <a:lnTo>
                  <a:pt x="76200" y="8382"/>
                </a:lnTo>
                <a:lnTo>
                  <a:pt x="76200" y="3810"/>
                </a:lnTo>
                <a:lnTo>
                  <a:pt x="72389" y="8382"/>
                </a:lnTo>
                <a:lnTo>
                  <a:pt x="72389" y="12192"/>
                </a:lnTo>
                <a:lnTo>
                  <a:pt x="67817" y="8382"/>
                </a:lnTo>
                <a:lnTo>
                  <a:pt x="64007" y="12192"/>
                </a:lnTo>
                <a:lnTo>
                  <a:pt x="51053" y="12192"/>
                </a:lnTo>
                <a:lnTo>
                  <a:pt x="46481" y="8382"/>
                </a:lnTo>
                <a:lnTo>
                  <a:pt x="46481" y="12192"/>
                </a:lnTo>
                <a:lnTo>
                  <a:pt x="38100" y="12192"/>
                </a:lnTo>
                <a:lnTo>
                  <a:pt x="38100" y="16763"/>
                </a:lnTo>
                <a:lnTo>
                  <a:pt x="34289" y="16763"/>
                </a:lnTo>
                <a:lnTo>
                  <a:pt x="34289" y="12192"/>
                </a:lnTo>
                <a:lnTo>
                  <a:pt x="29717" y="16763"/>
                </a:lnTo>
                <a:lnTo>
                  <a:pt x="25907" y="12192"/>
                </a:lnTo>
                <a:lnTo>
                  <a:pt x="21335" y="16763"/>
                </a:lnTo>
                <a:lnTo>
                  <a:pt x="16763" y="12192"/>
                </a:lnTo>
                <a:lnTo>
                  <a:pt x="12953" y="16763"/>
                </a:lnTo>
                <a:lnTo>
                  <a:pt x="12953" y="12192"/>
                </a:lnTo>
                <a:lnTo>
                  <a:pt x="8381" y="16763"/>
                </a:lnTo>
                <a:lnTo>
                  <a:pt x="8381" y="12192"/>
                </a:lnTo>
                <a:lnTo>
                  <a:pt x="4571" y="16763"/>
                </a:lnTo>
                <a:lnTo>
                  <a:pt x="0" y="167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6581495" y="4975075"/>
            <a:ext cx="171030" cy="27734"/>
          </a:xfrm>
          <a:custGeom>
            <a:avLst/>
            <a:gdLst/>
            <a:ahLst/>
            <a:cxnLst/>
            <a:rect l="l" t="t" r="r" b="b"/>
            <a:pathLst>
              <a:path w="258445" h="41910">
                <a:moveTo>
                  <a:pt x="258318" y="38100"/>
                </a:moveTo>
                <a:lnTo>
                  <a:pt x="258318" y="33528"/>
                </a:lnTo>
                <a:lnTo>
                  <a:pt x="254507" y="38100"/>
                </a:lnTo>
                <a:lnTo>
                  <a:pt x="241553" y="38100"/>
                </a:lnTo>
                <a:lnTo>
                  <a:pt x="236981" y="41910"/>
                </a:lnTo>
                <a:lnTo>
                  <a:pt x="233172" y="38100"/>
                </a:lnTo>
                <a:lnTo>
                  <a:pt x="233172" y="41910"/>
                </a:lnTo>
                <a:lnTo>
                  <a:pt x="228600" y="41910"/>
                </a:lnTo>
                <a:lnTo>
                  <a:pt x="224789" y="38100"/>
                </a:lnTo>
                <a:lnTo>
                  <a:pt x="220218" y="38100"/>
                </a:lnTo>
                <a:lnTo>
                  <a:pt x="220218" y="33528"/>
                </a:lnTo>
                <a:lnTo>
                  <a:pt x="216407" y="38100"/>
                </a:lnTo>
                <a:lnTo>
                  <a:pt x="211835" y="38100"/>
                </a:lnTo>
                <a:lnTo>
                  <a:pt x="211835" y="29718"/>
                </a:lnTo>
                <a:lnTo>
                  <a:pt x="208025" y="38100"/>
                </a:lnTo>
                <a:lnTo>
                  <a:pt x="203453" y="29718"/>
                </a:lnTo>
                <a:lnTo>
                  <a:pt x="203453" y="16763"/>
                </a:lnTo>
                <a:lnTo>
                  <a:pt x="198881" y="38100"/>
                </a:lnTo>
                <a:lnTo>
                  <a:pt x="198881" y="33528"/>
                </a:lnTo>
                <a:lnTo>
                  <a:pt x="195072" y="25146"/>
                </a:lnTo>
                <a:lnTo>
                  <a:pt x="195072" y="38100"/>
                </a:lnTo>
                <a:lnTo>
                  <a:pt x="186689" y="38100"/>
                </a:lnTo>
                <a:lnTo>
                  <a:pt x="182118" y="25146"/>
                </a:lnTo>
                <a:lnTo>
                  <a:pt x="178307" y="38100"/>
                </a:lnTo>
                <a:lnTo>
                  <a:pt x="173735" y="25146"/>
                </a:lnTo>
                <a:lnTo>
                  <a:pt x="173735" y="38100"/>
                </a:lnTo>
                <a:lnTo>
                  <a:pt x="156972" y="38100"/>
                </a:lnTo>
                <a:lnTo>
                  <a:pt x="152400" y="29718"/>
                </a:lnTo>
                <a:lnTo>
                  <a:pt x="152400" y="33528"/>
                </a:lnTo>
                <a:lnTo>
                  <a:pt x="148589" y="38100"/>
                </a:lnTo>
                <a:lnTo>
                  <a:pt x="148589" y="33528"/>
                </a:lnTo>
                <a:lnTo>
                  <a:pt x="140207" y="33528"/>
                </a:lnTo>
                <a:lnTo>
                  <a:pt x="135635" y="38100"/>
                </a:lnTo>
                <a:lnTo>
                  <a:pt x="135635" y="33528"/>
                </a:lnTo>
                <a:lnTo>
                  <a:pt x="127253" y="33528"/>
                </a:lnTo>
                <a:lnTo>
                  <a:pt x="127253" y="38100"/>
                </a:lnTo>
                <a:lnTo>
                  <a:pt x="122681" y="33528"/>
                </a:lnTo>
                <a:lnTo>
                  <a:pt x="118872" y="33528"/>
                </a:lnTo>
                <a:lnTo>
                  <a:pt x="118872" y="29718"/>
                </a:lnTo>
                <a:lnTo>
                  <a:pt x="114300" y="29718"/>
                </a:lnTo>
                <a:lnTo>
                  <a:pt x="114300" y="16763"/>
                </a:lnTo>
                <a:lnTo>
                  <a:pt x="110489" y="29718"/>
                </a:lnTo>
                <a:lnTo>
                  <a:pt x="105918" y="25146"/>
                </a:lnTo>
                <a:lnTo>
                  <a:pt x="105918" y="16763"/>
                </a:lnTo>
                <a:lnTo>
                  <a:pt x="102107" y="29718"/>
                </a:lnTo>
                <a:lnTo>
                  <a:pt x="97535" y="21336"/>
                </a:lnTo>
                <a:lnTo>
                  <a:pt x="92963" y="29718"/>
                </a:lnTo>
                <a:lnTo>
                  <a:pt x="89153" y="33528"/>
                </a:lnTo>
                <a:lnTo>
                  <a:pt x="89153" y="12192"/>
                </a:lnTo>
                <a:lnTo>
                  <a:pt x="84581" y="21336"/>
                </a:lnTo>
                <a:lnTo>
                  <a:pt x="84581" y="33528"/>
                </a:lnTo>
                <a:lnTo>
                  <a:pt x="80772" y="29718"/>
                </a:lnTo>
                <a:lnTo>
                  <a:pt x="80772" y="3810"/>
                </a:lnTo>
                <a:lnTo>
                  <a:pt x="80772" y="25146"/>
                </a:lnTo>
                <a:lnTo>
                  <a:pt x="76200" y="33528"/>
                </a:lnTo>
                <a:lnTo>
                  <a:pt x="72389" y="21336"/>
                </a:lnTo>
                <a:lnTo>
                  <a:pt x="72389" y="29718"/>
                </a:lnTo>
                <a:lnTo>
                  <a:pt x="67818" y="33528"/>
                </a:lnTo>
                <a:lnTo>
                  <a:pt x="67818" y="29718"/>
                </a:lnTo>
                <a:lnTo>
                  <a:pt x="64007" y="33528"/>
                </a:lnTo>
                <a:lnTo>
                  <a:pt x="59435" y="33528"/>
                </a:lnTo>
                <a:lnTo>
                  <a:pt x="59435" y="29718"/>
                </a:lnTo>
                <a:lnTo>
                  <a:pt x="54863" y="29718"/>
                </a:lnTo>
                <a:lnTo>
                  <a:pt x="54863" y="3810"/>
                </a:lnTo>
                <a:lnTo>
                  <a:pt x="51053" y="33528"/>
                </a:lnTo>
                <a:lnTo>
                  <a:pt x="46481" y="33528"/>
                </a:lnTo>
                <a:lnTo>
                  <a:pt x="46481" y="29718"/>
                </a:lnTo>
                <a:lnTo>
                  <a:pt x="42672" y="33528"/>
                </a:lnTo>
                <a:lnTo>
                  <a:pt x="34289" y="33528"/>
                </a:lnTo>
                <a:lnTo>
                  <a:pt x="29718" y="29718"/>
                </a:lnTo>
                <a:lnTo>
                  <a:pt x="25146" y="33528"/>
                </a:lnTo>
                <a:lnTo>
                  <a:pt x="21335" y="29718"/>
                </a:lnTo>
                <a:lnTo>
                  <a:pt x="21335" y="33528"/>
                </a:lnTo>
                <a:lnTo>
                  <a:pt x="16763" y="29718"/>
                </a:lnTo>
                <a:lnTo>
                  <a:pt x="16763" y="33528"/>
                </a:lnTo>
                <a:lnTo>
                  <a:pt x="12953" y="16763"/>
                </a:lnTo>
                <a:lnTo>
                  <a:pt x="12953" y="0"/>
                </a:lnTo>
                <a:lnTo>
                  <a:pt x="8381" y="29718"/>
                </a:lnTo>
                <a:lnTo>
                  <a:pt x="8381" y="33528"/>
                </a:lnTo>
                <a:lnTo>
                  <a:pt x="4572" y="3810"/>
                </a:lnTo>
                <a:lnTo>
                  <a:pt x="4572" y="29718"/>
                </a:lnTo>
                <a:lnTo>
                  <a:pt x="0" y="2971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6236577" y="4975075"/>
            <a:ext cx="345001" cy="25214"/>
          </a:xfrm>
          <a:custGeom>
            <a:avLst/>
            <a:gdLst/>
            <a:ahLst/>
            <a:cxnLst/>
            <a:rect l="l" t="t" r="r" b="b"/>
            <a:pathLst>
              <a:path w="521334" h="38100">
                <a:moveTo>
                  <a:pt x="521208" y="29718"/>
                </a:moveTo>
                <a:lnTo>
                  <a:pt x="517398" y="33528"/>
                </a:lnTo>
                <a:lnTo>
                  <a:pt x="512826" y="33528"/>
                </a:lnTo>
                <a:lnTo>
                  <a:pt x="508254" y="8382"/>
                </a:lnTo>
                <a:lnTo>
                  <a:pt x="508254" y="3810"/>
                </a:lnTo>
                <a:lnTo>
                  <a:pt x="504444" y="29718"/>
                </a:lnTo>
                <a:lnTo>
                  <a:pt x="504444" y="33528"/>
                </a:lnTo>
                <a:lnTo>
                  <a:pt x="499872" y="33528"/>
                </a:lnTo>
                <a:lnTo>
                  <a:pt x="499872" y="29718"/>
                </a:lnTo>
                <a:lnTo>
                  <a:pt x="496062" y="33528"/>
                </a:lnTo>
                <a:lnTo>
                  <a:pt x="491490" y="33528"/>
                </a:lnTo>
                <a:lnTo>
                  <a:pt x="491490" y="21336"/>
                </a:lnTo>
                <a:lnTo>
                  <a:pt x="487680" y="29718"/>
                </a:lnTo>
                <a:lnTo>
                  <a:pt x="483108" y="21336"/>
                </a:lnTo>
                <a:lnTo>
                  <a:pt x="483108" y="29718"/>
                </a:lnTo>
                <a:lnTo>
                  <a:pt x="479298" y="33528"/>
                </a:lnTo>
                <a:lnTo>
                  <a:pt x="470154" y="33528"/>
                </a:lnTo>
                <a:lnTo>
                  <a:pt x="466344" y="25146"/>
                </a:lnTo>
                <a:lnTo>
                  <a:pt x="466344" y="29718"/>
                </a:lnTo>
                <a:lnTo>
                  <a:pt x="461772" y="33528"/>
                </a:lnTo>
                <a:lnTo>
                  <a:pt x="457962" y="25146"/>
                </a:lnTo>
                <a:lnTo>
                  <a:pt x="457962" y="29718"/>
                </a:lnTo>
                <a:lnTo>
                  <a:pt x="453390" y="33528"/>
                </a:lnTo>
                <a:lnTo>
                  <a:pt x="428244" y="33528"/>
                </a:lnTo>
                <a:lnTo>
                  <a:pt x="423672" y="29718"/>
                </a:lnTo>
                <a:lnTo>
                  <a:pt x="419862" y="8382"/>
                </a:lnTo>
                <a:lnTo>
                  <a:pt x="415290" y="29718"/>
                </a:lnTo>
                <a:lnTo>
                  <a:pt x="415290" y="0"/>
                </a:lnTo>
                <a:lnTo>
                  <a:pt x="411480" y="21336"/>
                </a:lnTo>
                <a:lnTo>
                  <a:pt x="406908" y="29718"/>
                </a:lnTo>
                <a:lnTo>
                  <a:pt x="406908" y="33528"/>
                </a:lnTo>
                <a:lnTo>
                  <a:pt x="398526" y="33528"/>
                </a:lnTo>
                <a:lnTo>
                  <a:pt x="393954" y="29718"/>
                </a:lnTo>
                <a:lnTo>
                  <a:pt x="393954" y="33528"/>
                </a:lnTo>
                <a:lnTo>
                  <a:pt x="390144" y="29718"/>
                </a:lnTo>
                <a:lnTo>
                  <a:pt x="390144" y="33528"/>
                </a:lnTo>
                <a:lnTo>
                  <a:pt x="385572" y="33528"/>
                </a:lnTo>
                <a:lnTo>
                  <a:pt x="372872" y="33527"/>
                </a:lnTo>
                <a:lnTo>
                  <a:pt x="360172" y="33528"/>
                </a:lnTo>
                <a:lnTo>
                  <a:pt x="347472" y="33528"/>
                </a:lnTo>
                <a:lnTo>
                  <a:pt x="334772" y="33528"/>
                </a:lnTo>
                <a:lnTo>
                  <a:pt x="322072" y="33528"/>
                </a:lnTo>
                <a:lnTo>
                  <a:pt x="309372" y="33528"/>
                </a:lnTo>
                <a:lnTo>
                  <a:pt x="300990" y="33528"/>
                </a:lnTo>
                <a:lnTo>
                  <a:pt x="300990" y="29718"/>
                </a:lnTo>
                <a:lnTo>
                  <a:pt x="296418" y="33528"/>
                </a:lnTo>
                <a:lnTo>
                  <a:pt x="284226" y="33528"/>
                </a:lnTo>
                <a:lnTo>
                  <a:pt x="284226" y="29718"/>
                </a:lnTo>
                <a:lnTo>
                  <a:pt x="279654" y="29718"/>
                </a:lnTo>
                <a:lnTo>
                  <a:pt x="275844" y="33528"/>
                </a:lnTo>
                <a:lnTo>
                  <a:pt x="275844" y="29718"/>
                </a:lnTo>
                <a:lnTo>
                  <a:pt x="271272" y="33528"/>
                </a:lnTo>
                <a:lnTo>
                  <a:pt x="258318" y="33528"/>
                </a:lnTo>
                <a:lnTo>
                  <a:pt x="254508" y="33528"/>
                </a:lnTo>
                <a:lnTo>
                  <a:pt x="241808" y="33528"/>
                </a:lnTo>
                <a:lnTo>
                  <a:pt x="229108" y="33528"/>
                </a:lnTo>
                <a:lnTo>
                  <a:pt x="224790" y="29718"/>
                </a:lnTo>
                <a:lnTo>
                  <a:pt x="220218" y="33528"/>
                </a:lnTo>
                <a:lnTo>
                  <a:pt x="216408" y="25146"/>
                </a:lnTo>
                <a:lnTo>
                  <a:pt x="216408" y="29718"/>
                </a:lnTo>
                <a:lnTo>
                  <a:pt x="216408" y="25146"/>
                </a:lnTo>
                <a:lnTo>
                  <a:pt x="211836" y="25146"/>
                </a:lnTo>
                <a:lnTo>
                  <a:pt x="208026" y="29718"/>
                </a:lnTo>
                <a:lnTo>
                  <a:pt x="203454" y="16763"/>
                </a:lnTo>
                <a:lnTo>
                  <a:pt x="203454" y="25146"/>
                </a:lnTo>
                <a:lnTo>
                  <a:pt x="199644" y="21336"/>
                </a:lnTo>
                <a:lnTo>
                  <a:pt x="195072" y="21336"/>
                </a:lnTo>
                <a:lnTo>
                  <a:pt x="195072" y="25146"/>
                </a:lnTo>
                <a:lnTo>
                  <a:pt x="190500" y="29718"/>
                </a:lnTo>
                <a:lnTo>
                  <a:pt x="186690" y="25146"/>
                </a:lnTo>
                <a:lnTo>
                  <a:pt x="186690" y="33528"/>
                </a:lnTo>
                <a:lnTo>
                  <a:pt x="182118" y="38100"/>
                </a:lnTo>
                <a:lnTo>
                  <a:pt x="182118" y="33528"/>
                </a:lnTo>
                <a:lnTo>
                  <a:pt x="178308" y="38100"/>
                </a:lnTo>
                <a:lnTo>
                  <a:pt x="173736" y="33528"/>
                </a:lnTo>
                <a:lnTo>
                  <a:pt x="169926" y="33528"/>
                </a:lnTo>
                <a:lnTo>
                  <a:pt x="165354" y="29718"/>
                </a:lnTo>
                <a:lnTo>
                  <a:pt x="165354" y="33528"/>
                </a:lnTo>
                <a:lnTo>
                  <a:pt x="156972" y="33528"/>
                </a:lnTo>
                <a:lnTo>
                  <a:pt x="156972" y="29718"/>
                </a:lnTo>
                <a:lnTo>
                  <a:pt x="152400" y="29718"/>
                </a:lnTo>
                <a:lnTo>
                  <a:pt x="148590" y="33528"/>
                </a:lnTo>
                <a:lnTo>
                  <a:pt x="144018" y="33528"/>
                </a:lnTo>
                <a:lnTo>
                  <a:pt x="140208" y="29718"/>
                </a:lnTo>
                <a:lnTo>
                  <a:pt x="140208" y="33528"/>
                </a:lnTo>
                <a:lnTo>
                  <a:pt x="135636" y="33528"/>
                </a:lnTo>
                <a:lnTo>
                  <a:pt x="128524" y="33528"/>
                </a:lnTo>
                <a:lnTo>
                  <a:pt x="121412" y="33528"/>
                </a:lnTo>
                <a:lnTo>
                  <a:pt x="114300" y="33528"/>
                </a:lnTo>
                <a:lnTo>
                  <a:pt x="110490" y="29718"/>
                </a:lnTo>
                <a:lnTo>
                  <a:pt x="105918" y="33528"/>
                </a:lnTo>
                <a:lnTo>
                  <a:pt x="105918" y="29718"/>
                </a:lnTo>
                <a:lnTo>
                  <a:pt x="102108" y="29718"/>
                </a:lnTo>
                <a:lnTo>
                  <a:pt x="97536" y="21336"/>
                </a:lnTo>
                <a:lnTo>
                  <a:pt x="93726" y="29718"/>
                </a:lnTo>
                <a:lnTo>
                  <a:pt x="93726" y="25146"/>
                </a:lnTo>
                <a:lnTo>
                  <a:pt x="89154" y="8382"/>
                </a:lnTo>
                <a:lnTo>
                  <a:pt x="84582" y="29718"/>
                </a:lnTo>
                <a:lnTo>
                  <a:pt x="84582" y="25146"/>
                </a:lnTo>
                <a:lnTo>
                  <a:pt x="80772" y="16763"/>
                </a:lnTo>
                <a:lnTo>
                  <a:pt x="80772" y="29718"/>
                </a:lnTo>
                <a:lnTo>
                  <a:pt x="76200" y="21336"/>
                </a:lnTo>
                <a:lnTo>
                  <a:pt x="72390" y="25146"/>
                </a:lnTo>
                <a:lnTo>
                  <a:pt x="72390" y="29718"/>
                </a:lnTo>
                <a:lnTo>
                  <a:pt x="67818" y="33528"/>
                </a:lnTo>
                <a:lnTo>
                  <a:pt x="67818" y="29718"/>
                </a:lnTo>
                <a:lnTo>
                  <a:pt x="64008" y="33528"/>
                </a:lnTo>
                <a:lnTo>
                  <a:pt x="55626" y="33528"/>
                </a:lnTo>
                <a:lnTo>
                  <a:pt x="55626" y="38100"/>
                </a:lnTo>
                <a:lnTo>
                  <a:pt x="51054" y="33528"/>
                </a:lnTo>
                <a:lnTo>
                  <a:pt x="46482" y="29718"/>
                </a:lnTo>
                <a:lnTo>
                  <a:pt x="42672" y="25146"/>
                </a:lnTo>
                <a:lnTo>
                  <a:pt x="42672" y="33528"/>
                </a:lnTo>
                <a:lnTo>
                  <a:pt x="38100" y="29718"/>
                </a:lnTo>
                <a:lnTo>
                  <a:pt x="38100" y="33528"/>
                </a:lnTo>
                <a:lnTo>
                  <a:pt x="34290" y="29718"/>
                </a:lnTo>
                <a:lnTo>
                  <a:pt x="34290" y="33528"/>
                </a:lnTo>
                <a:lnTo>
                  <a:pt x="17526" y="33528"/>
                </a:lnTo>
                <a:lnTo>
                  <a:pt x="17526" y="25146"/>
                </a:lnTo>
                <a:lnTo>
                  <a:pt x="12954" y="29718"/>
                </a:lnTo>
                <a:lnTo>
                  <a:pt x="12954" y="21336"/>
                </a:lnTo>
                <a:lnTo>
                  <a:pt x="8382" y="25146"/>
                </a:lnTo>
                <a:lnTo>
                  <a:pt x="8382" y="12192"/>
                </a:lnTo>
                <a:lnTo>
                  <a:pt x="4572" y="3810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6065632" y="4932718"/>
            <a:ext cx="171030" cy="64714"/>
          </a:xfrm>
          <a:custGeom>
            <a:avLst/>
            <a:gdLst/>
            <a:ahLst/>
            <a:cxnLst/>
            <a:rect l="l" t="t" r="r" b="b"/>
            <a:pathLst>
              <a:path w="258445" h="97789">
                <a:moveTo>
                  <a:pt x="258317" y="64007"/>
                </a:moveTo>
                <a:lnTo>
                  <a:pt x="258317" y="85343"/>
                </a:lnTo>
                <a:lnTo>
                  <a:pt x="254507" y="85343"/>
                </a:lnTo>
                <a:lnTo>
                  <a:pt x="249935" y="80771"/>
                </a:lnTo>
                <a:lnTo>
                  <a:pt x="249935" y="76200"/>
                </a:lnTo>
                <a:lnTo>
                  <a:pt x="246125" y="67817"/>
                </a:lnTo>
                <a:lnTo>
                  <a:pt x="246125" y="80771"/>
                </a:lnTo>
                <a:lnTo>
                  <a:pt x="241553" y="85343"/>
                </a:lnTo>
                <a:lnTo>
                  <a:pt x="241553" y="89153"/>
                </a:lnTo>
                <a:lnTo>
                  <a:pt x="236981" y="89153"/>
                </a:lnTo>
                <a:lnTo>
                  <a:pt x="236981" y="80771"/>
                </a:lnTo>
                <a:lnTo>
                  <a:pt x="233172" y="89153"/>
                </a:lnTo>
                <a:lnTo>
                  <a:pt x="228600" y="93725"/>
                </a:lnTo>
                <a:lnTo>
                  <a:pt x="224789" y="89153"/>
                </a:lnTo>
                <a:lnTo>
                  <a:pt x="224789" y="93725"/>
                </a:lnTo>
                <a:lnTo>
                  <a:pt x="220217" y="89153"/>
                </a:lnTo>
                <a:lnTo>
                  <a:pt x="220217" y="93725"/>
                </a:lnTo>
                <a:lnTo>
                  <a:pt x="216407" y="85343"/>
                </a:lnTo>
                <a:lnTo>
                  <a:pt x="211835" y="93725"/>
                </a:lnTo>
                <a:lnTo>
                  <a:pt x="211835" y="85343"/>
                </a:lnTo>
                <a:lnTo>
                  <a:pt x="208025" y="89153"/>
                </a:lnTo>
                <a:lnTo>
                  <a:pt x="203453" y="89153"/>
                </a:lnTo>
                <a:lnTo>
                  <a:pt x="203453" y="80771"/>
                </a:lnTo>
                <a:lnTo>
                  <a:pt x="198881" y="85343"/>
                </a:lnTo>
                <a:lnTo>
                  <a:pt x="198881" y="93725"/>
                </a:lnTo>
                <a:lnTo>
                  <a:pt x="195072" y="89153"/>
                </a:lnTo>
                <a:lnTo>
                  <a:pt x="190500" y="93725"/>
                </a:lnTo>
                <a:lnTo>
                  <a:pt x="186689" y="85343"/>
                </a:lnTo>
                <a:lnTo>
                  <a:pt x="186689" y="93725"/>
                </a:lnTo>
                <a:lnTo>
                  <a:pt x="182117" y="85343"/>
                </a:lnTo>
                <a:lnTo>
                  <a:pt x="182117" y="89153"/>
                </a:lnTo>
                <a:lnTo>
                  <a:pt x="178307" y="85343"/>
                </a:lnTo>
                <a:lnTo>
                  <a:pt x="178307" y="89153"/>
                </a:lnTo>
                <a:lnTo>
                  <a:pt x="178307" y="80771"/>
                </a:lnTo>
                <a:lnTo>
                  <a:pt x="173735" y="89153"/>
                </a:lnTo>
                <a:lnTo>
                  <a:pt x="169925" y="25907"/>
                </a:lnTo>
                <a:lnTo>
                  <a:pt x="169925" y="0"/>
                </a:lnTo>
                <a:lnTo>
                  <a:pt x="165353" y="85343"/>
                </a:lnTo>
                <a:lnTo>
                  <a:pt x="165353" y="80771"/>
                </a:lnTo>
                <a:lnTo>
                  <a:pt x="165353" y="89153"/>
                </a:lnTo>
                <a:lnTo>
                  <a:pt x="160781" y="89153"/>
                </a:lnTo>
                <a:lnTo>
                  <a:pt x="160781" y="25907"/>
                </a:lnTo>
                <a:lnTo>
                  <a:pt x="156972" y="17525"/>
                </a:lnTo>
                <a:lnTo>
                  <a:pt x="156972" y="85343"/>
                </a:lnTo>
                <a:lnTo>
                  <a:pt x="152400" y="93725"/>
                </a:lnTo>
                <a:lnTo>
                  <a:pt x="152400" y="85343"/>
                </a:lnTo>
                <a:lnTo>
                  <a:pt x="148589" y="93725"/>
                </a:lnTo>
                <a:lnTo>
                  <a:pt x="144017" y="93725"/>
                </a:lnTo>
                <a:lnTo>
                  <a:pt x="144017" y="89153"/>
                </a:lnTo>
                <a:lnTo>
                  <a:pt x="140207" y="93725"/>
                </a:lnTo>
                <a:lnTo>
                  <a:pt x="135635" y="93725"/>
                </a:lnTo>
                <a:lnTo>
                  <a:pt x="135635" y="89153"/>
                </a:lnTo>
                <a:lnTo>
                  <a:pt x="131063" y="97536"/>
                </a:lnTo>
                <a:lnTo>
                  <a:pt x="127253" y="93725"/>
                </a:lnTo>
                <a:lnTo>
                  <a:pt x="122681" y="97536"/>
                </a:lnTo>
                <a:lnTo>
                  <a:pt x="118872" y="93725"/>
                </a:lnTo>
                <a:lnTo>
                  <a:pt x="118872" y="89153"/>
                </a:lnTo>
                <a:lnTo>
                  <a:pt x="114300" y="97536"/>
                </a:lnTo>
                <a:lnTo>
                  <a:pt x="110489" y="93725"/>
                </a:lnTo>
                <a:lnTo>
                  <a:pt x="110489" y="97536"/>
                </a:lnTo>
                <a:lnTo>
                  <a:pt x="105917" y="93725"/>
                </a:lnTo>
                <a:lnTo>
                  <a:pt x="102107" y="76200"/>
                </a:lnTo>
                <a:lnTo>
                  <a:pt x="102107" y="72389"/>
                </a:lnTo>
                <a:lnTo>
                  <a:pt x="97535" y="85343"/>
                </a:lnTo>
                <a:lnTo>
                  <a:pt x="92963" y="67817"/>
                </a:lnTo>
                <a:lnTo>
                  <a:pt x="92963" y="59436"/>
                </a:lnTo>
                <a:lnTo>
                  <a:pt x="89153" y="72389"/>
                </a:lnTo>
                <a:lnTo>
                  <a:pt x="89153" y="85343"/>
                </a:lnTo>
                <a:lnTo>
                  <a:pt x="84581" y="80771"/>
                </a:lnTo>
                <a:lnTo>
                  <a:pt x="80772" y="76200"/>
                </a:lnTo>
                <a:lnTo>
                  <a:pt x="80772" y="80771"/>
                </a:lnTo>
                <a:lnTo>
                  <a:pt x="76200" y="93725"/>
                </a:lnTo>
                <a:lnTo>
                  <a:pt x="72389" y="85343"/>
                </a:lnTo>
                <a:lnTo>
                  <a:pt x="67817" y="93725"/>
                </a:lnTo>
                <a:lnTo>
                  <a:pt x="67817" y="97536"/>
                </a:lnTo>
                <a:lnTo>
                  <a:pt x="67817" y="93725"/>
                </a:lnTo>
                <a:lnTo>
                  <a:pt x="64007" y="93725"/>
                </a:lnTo>
                <a:lnTo>
                  <a:pt x="59435" y="97536"/>
                </a:lnTo>
                <a:lnTo>
                  <a:pt x="59435" y="93725"/>
                </a:lnTo>
                <a:lnTo>
                  <a:pt x="51053" y="93725"/>
                </a:lnTo>
                <a:lnTo>
                  <a:pt x="51053" y="89153"/>
                </a:lnTo>
                <a:lnTo>
                  <a:pt x="46481" y="93725"/>
                </a:lnTo>
                <a:lnTo>
                  <a:pt x="46481" y="89153"/>
                </a:lnTo>
                <a:lnTo>
                  <a:pt x="42672" y="89153"/>
                </a:lnTo>
                <a:lnTo>
                  <a:pt x="42672" y="67817"/>
                </a:lnTo>
                <a:lnTo>
                  <a:pt x="38100" y="17525"/>
                </a:lnTo>
                <a:lnTo>
                  <a:pt x="38100" y="72389"/>
                </a:lnTo>
                <a:lnTo>
                  <a:pt x="34289" y="93725"/>
                </a:lnTo>
                <a:lnTo>
                  <a:pt x="29717" y="97536"/>
                </a:lnTo>
                <a:lnTo>
                  <a:pt x="21335" y="97536"/>
                </a:lnTo>
                <a:lnTo>
                  <a:pt x="16763" y="89153"/>
                </a:lnTo>
                <a:lnTo>
                  <a:pt x="12953" y="97536"/>
                </a:lnTo>
                <a:lnTo>
                  <a:pt x="12953" y="93725"/>
                </a:lnTo>
                <a:lnTo>
                  <a:pt x="8381" y="97536"/>
                </a:lnTo>
                <a:lnTo>
                  <a:pt x="0" y="975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5894687" y="4862624"/>
            <a:ext cx="171030" cy="137832"/>
          </a:xfrm>
          <a:custGeom>
            <a:avLst/>
            <a:gdLst/>
            <a:ahLst/>
            <a:cxnLst/>
            <a:rect l="l" t="t" r="r" b="b"/>
            <a:pathLst>
              <a:path w="258445" h="208279">
                <a:moveTo>
                  <a:pt x="258318" y="203454"/>
                </a:moveTo>
                <a:lnTo>
                  <a:pt x="254507" y="199644"/>
                </a:lnTo>
                <a:lnTo>
                  <a:pt x="254507" y="208025"/>
                </a:lnTo>
                <a:lnTo>
                  <a:pt x="249935" y="199644"/>
                </a:lnTo>
                <a:lnTo>
                  <a:pt x="249935" y="195072"/>
                </a:lnTo>
                <a:lnTo>
                  <a:pt x="245364" y="203454"/>
                </a:lnTo>
                <a:lnTo>
                  <a:pt x="245364" y="208025"/>
                </a:lnTo>
                <a:lnTo>
                  <a:pt x="241553" y="203454"/>
                </a:lnTo>
                <a:lnTo>
                  <a:pt x="236981" y="191262"/>
                </a:lnTo>
                <a:lnTo>
                  <a:pt x="236981" y="186689"/>
                </a:lnTo>
                <a:lnTo>
                  <a:pt x="233172" y="203454"/>
                </a:lnTo>
                <a:lnTo>
                  <a:pt x="228600" y="199644"/>
                </a:lnTo>
                <a:lnTo>
                  <a:pt x="228600" y="195072"/>
                </a:lnTo>
                <a:lnTo>
                  <a:pt x="224790" y="199644"/>
                </a:lnTo>
                <a:lnTo>
                  <a:pt x="220218" y="199644"/>
                </a:lnTo>
                <a:lnTo>
                  <a:pt x="220218" y="203454"/>
                </a:lnTo>
                <a:lnTo>
                  <a:pt x="216407" y="199644"/>
                </a:lnTo>
                <a:lnTo>
                  <a:pt x="216407" y="195072"/>
                </a:lnTo>
                <a:lnTo>
                  <a:pt x="216407" y="199644"/>
                </a:lnTo>
                <a:lnTo>
                  <a:pt x="211835" y="195072"/>
                </a:lnTo>
                <a:lnTo>
                  <a:pt x="211835" y="199644"/>
                </a:lnTo>
                <a:lnTo>
                  <a:pt x="207264" y="199644"/>
                </a:lnTo>
                <a:lnTo>
                  <a:pt x="203453" y="195072"/>
                </a:lnTo>
                <a:lnTo>
                  <a:pt x="198881" y="199644"/>
                </a:lnTo>
                <a:lnTo>
                  <a:pt x="198881" y="195072"/>
                </a:lnTo>
                <a:lnTo>
                  <a:pt x="195072" y="199644"/>
                </a:lnTo>
                <a:lnTo>
                  <a:pt x="190500" y="203454"/>
                </a:lnTo>
                <a:lnTo>
                  <a:pt x="190500" y="199644"/>
                </a:lnTo>
                <a:lnTo>
                  <a:pt x="186690" y="199644"/>
                </a:lnTo>
                <a:lnTo>
                  <a:pt x="182118" y="203454"/>
                </a:lnTo>
                <a:lnTo>
                  <a:pt x="182118" y="199644"/>
                </a:lnTo>
                <a:lnTo>
                  <a:pt x="178307" y="199644"/>
                </a:lnTo>
                <a:lnTo>
                  <a:pt x="173735" y="203454"/>
                </a:lnTo>
                <a:lnTo>
                  <a:pt x="160781" y="203454"/>
                </a:lnTo>
                <a:lnTo>
                  <a:pt x="156972" y="199644"/>
                </a:lnTo>
                <a:lnTo>
                  <a:pt x="156972" y="203454"/>
                </a:lnTo>
                <a:lnTo>
                  <a:pt x="152400" y="199644"/>
                </a:lnTo>
                <a:lnTo>
                  <a:pt x="148590" y="203454"/>
                </a:lnTo>
                <a:lnTo>
                  <a:pt x="148590" y="199644"/>
                </a:lnTo>
                <a:lnTo>
                  <a:pt x="144018" y="161544"/>
                </a:lnTo>
                <a:lnTo>
                  <a:pt x="144018" y="46482"/>
                </a:lnTo>
                <a:lnTo>
                  <a:pt x="139446" y="186689"/>
                </a:lnTo>
                <a:lnTo>
                  <a:pt x="135635" y="199644"/>
                </a:lnTo>
                <a:lnTo>
                  <a:pt x="135635" y="203454"/>
                </a:lnTo>
                <a:lnTo>
                  <a:pt x="131064" y="199644"/>
                </a:lnTo>
                <a:lnTo>
                  <a:pt x="127253" y="169925"/>
                </a:lnTo>
                <a:lnTo>
                  <a:pt x="127253" y="0"/>
                </a:lnTo>
                <a:lnTo>
                  <a:pt x="122681" y="165354"/>
                </a:lnTo>
                <a:lnTo>
                  <a:pt x="118872" y="199644"/>
                </a:lnTo>
                <a:lnTo>
                  <a:pt x="118872" y="203454"/>
                </a:lnTo>
                <a:lnTo>
                  <a:pt x="114300" y="203454"/>
                </a:lnTo>
                <a:lnTo>
                  <a:pt x="110490" y="208025"/>
                </a:lnTo>
                <a:lnTo>
                  <a:pt x="110490" y="203454"/>
                </a:lnTo>
                <a:lnTo>
                  <a:pt x="105918" y="208025"/>
                </a:lnTo>
                <a:lnTo>
                  <a:pt x="101346" y="203454"/>
                </a:lnTo>
                <a:lnTo>
                  <a:pt x="101346" y="208025"/>
                </a:lnTo>
                <a:lnTo>
                  <a:pt x="97535" y="203454"/>
                </a:lnTo>
                <a:lnTo>
                  <a:pt x="97535" y="208025"/>
                </a:lnTo>
                <a:lnTo>
                  <a:pt x="92964" y="203454"/>
                </a:lnTo>
                <a:lnTo>
                  <a:pt x="89153" y="203454"/>
                </a:lnTo>
                <a:lnTo>
                  <a:pt x="89153" y="208025"/>
                </a:lnTo>
                <a:lnTo>
                  <a:pt x="84581" y="203454"/>
                </a:lnTo>
                <a:lnTo>
                  <a:pt x="80772" y="208025"/>
                </a:lnTo>
                <a:lnTo>
                  <a:pt x="76200" y="203454"/>
                </a:lnTo>
                <a:lnTo>
                  <a:pt x="76200" y="208025"/>
                </a:lnTo>
                <a:lnTo>
                  <a:pt x="59435" y="208025"/>
                </a:lnTo>
                <a:lnTo>
                  <a:pt x="59435" y="203454"/>
                </a:lnTo>
                <a:lnTo>
                  <a:pt x="59435" y="208025"/>
                </a:lnTo>
                <a:lnTo>
                  <a:pt x="51053" y="208025"/>
                </a:lnTo>
                <a:lnTo>
                  <a:pt x="51053" y="203454"/>
                </a:lnTo>
                <a:lnTo>
                  <a:pt x="46481" y="208025"/>
                </a:lnTo>
                <a:lnTo>
                  <a:pt x="42672" y="199644"/>
                </a:lnTo>
                <a:lnTo>
                  <a:pt x="38100" y="127254"/>
                </a:lnTo>
                <a:lnTo>
                  <a:pt x="33527" y="34289"/>
                </a:lnTo>
                <a:lnTo>
                  <a:pt x="33527" y="182118"/>
                </a:lnTo>
                <a:lnTo>
                  <a:pt x="29718" y="203454"/>
                </a:lnTo>
                <a:lnTo>
                  <a:pt x="25146" y="203454"/>
                </a:lnTo>
                <a:lnTo>
                  <a:pt x="21335" y="173736"/>
                </a:lnTo>
                <a:lnTo>
                  <a:pt x="21335" y="85344"/>
                </a:lnTo>
                <a:lnTo>
                  <a:pt x="16764" y="178308"/>
                </a:lnTo>
                <a:lnTo>
                  <a:pt x="16764" y="182118"/>
                </a:lnTo>
                <a:lnTo>
                  <a:pt x="12953" y="199644"/>
                </a:lnTo>
                <a:lnTo>
                  <a:pt x="8381" y="114300"/>
                </a:lnTo>
                <a:lnTo>
                  <a:pt x="8381" y="93725"/>
                </a:lnTo>
                <a:lnTo>
                  <a:pt x="4572" y="203454"/>
                </a:lnTo>
                <a:lnTo>
                  <a:pt x="0" y="20802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5723741" y="3270661"/>
            <a:ext cx="171030" cy="1729628"/>
          </a:xfrm>
          <a:custGeom>
            <a:avLst/>
            <a:gdLst/>
            <a:ahLst/>
            <a:cxnLst/>
            <a:rect l="l" t="t" r="r" b="b"/>
            <a:pathLst>
              <a:path w="258445" h="2613660">
                <a:moveTo>
                  <a:pt x="258318" y="2613659"/>
                </a:moveTo>
                <a:lnTo>
                  <a:pt x="253746" y="2613659"/>
                </a:lnTo>
                <a:lnTo>
                  <a:pt x="249936" y="2609088"/>
                </a:lnTo>
                <a:lnTo>
                  <a:pt x="249936" y="2605278"/>
                </a:lnTo>
                <a:lnTo>
                  <a:pt x="245364" y="2609088"/>
                </a:lnTo>
                <a:lnTo>
                  <a:pt x="245364" y="2605278"/>
                </a:lnTo>
                <a:lnTo>
                  <a:pt x="241553" y="2609088"/>
                </a:lnTo>
                <a:lnTo>
                  <a:pt x="241553" y="2613659"/>
                </a:lnTo>
                <a:lnTo>
                  <a:pt x="236982" y="2609088"/>
                </a:lnTo>
                <a:lnTo>
                  <a:pt x="233172" y="2613659"/>
                </a:lnTo>
                <a:lnTo>
                  <a:pt x="228600" y="2609088"/>
                </a:lnTo>
                <a:lnTo>
                  <a:pt x="228600" y="2583941"/>
                </a:lnTo>
                <a:lnTo>
                  <a:pt x="224790" y="2609088"/>
                </a:lnTo>
                <a:lnTo>
                  <a:pt x="224790" y="2613659"/>
                </a:lnTo>
                <a:lnTo>
                  <a:pt x="211836" y="2613659"/>
                </a:lnTo>
                <a:lnTo>
                  <a:pt x="211836" y="2609088"/>
                </a:lnTo>
                <a:lnTo>
                  <a:pt x="207264" y="2605278"/>
                </a:lnTo>
                <a:lnTo>
                  <a:pt x="207264" y="2613659"/>
                </a:lnTo>
                <a:lnTo>
                  <a:pt x="203453" y="2613659"/>
                </a:lnTo>
                <a:lnTo>
                  <a:pt x="195072" y="2605278"/>
                </a:lnTo>
                <a:lnTo>
                  <a:pt x="190500" y="2609088"/>
                </a:lnTo>
                <a:lnTo>
                  <a:pt x="185927" y="2609088"/>
                </a:lnTo>
                <a:lnTo>
                  <a:pt x="185927" y="2613659"/>
                </a:lnTo>
                <a:lnTo>
                  <a:pt x="182118" y="2609088"/>
                </a:lnTo>
                <a:lnTo>
                  <a:pt x="182118" y="2613659"/>
                </a:lnTo>
                <a:lnTo>
                  <a:pt x="160782" y="2613659"/>
                </a:lnTo>
                <a:lnTo>
                  <a:pt x="160782" y="2609088"/>
                </a:lnTo>
                <a:lnTo>
                  <a:pt x="156972" y="2613659"/>
                </a:lnTo>
                <a:lnTo>
                  <a:pt x="152400" y="2600705"/>
                </a:lnTo>
                <a:lnTo>
                  <a:pt x="147827" y="2613659"/>
                </a:lnTo>
                <a:lnTo>
                  <a:pt x="144018" y="2609088"/>
                </a:lnTo>
                <a:lnTo>
                  <a:pt x="144018" y="2613659"/>
                </a:lnTo>
                <a:lnTo>
                  <a:pt x="139446" y="2613659"/>
                </a:lnTo>
                <a:lnTo>
                  <a:pt x="135636" y="2605278"/>
                </a:lnTo>
                <a:lnTo>
                  <a:pt x="135636" y="2609088"/>
                </a:lnTo>
                <a:lnTo>
                  <a:pt x="131064" y="2587752"/>
                </a:lnTo>
                <a:lnTo>
                  <a:pt x="127253" y="2605278"/>
                </a:lnTo>
                <a:lnTo>
                  <a:pt x="122682" y="2600705"/>
                </a:lnTo>
                <a:lnTo>
                  <a:pt x="122682" y="2583941"/>
                </a:lnTo>
                <a:lnTo>
                  <a:pt x="118872" y="2605278"/>
                </a:lnTo>
                <a:lnTo>
                  <a:pt x="114300" y="2587752"/>
                </a:lnTo>
                <a:lnTo>
                  <a:pt x="109727" y="2605278"/>
                </a:lnTo>
                <a:lnTo>
                  <a:pt x="109727" y="2613659"/>
                </a:lnTo>
                <a:lnTo>
                  <a:pt x="105918" y="2600705"/>
                </a:lnTo>
                <a:lnTo>
                  <a:pt x="101346" y="2613659"/>
                </a:lnTo>
                <a:lnTo>
                  <a:pt x="76200" y="2613659"/>
                </a:lnTo>
                <a:lnTo>
                  <a:pt x="76200" y="2609088"/>
                </a:lnTo>
                <a:lnTo>
                  <a:pt x="71627" y="2613659"/>
                </a:lnTo>
                <a:lnTo>
                  <a:pt x="67818" y="2613659"/>
                </a:lnTo>
                <a:lnTo>
                  <a:pt x="63246" y="2605278"/>
                </a:lnTo>
                <a:lnTo>
                  <a:pt x="59436" y="2609088"/>
                </a:lnTo>
                <a:lnTo>
                  <a:pt x="59436" y="2587752"/>
                </a:lnTo>
                <a:lnTo>
                  <a:pt x="54864" y="2600705"/>
                </a:lnTo>
                <a:lnTo>
                  <a:pt x="54864" y="2587752"/>
                </a:lnTo>
                <a:lnTo>
                  <a:pt x="51053" y="2605278"/>
                </a:lnTo>
                <a:lnTo>
                  <a:pt x="51053" y="2600705"/>
                </a:lnTo>
                <a:lnTo>
                  <a:pt x="46482" y="2605278"/>
                </a:lnTo>
                <a:lnTo>
                  <a:pt x="46482" y="2600705"/>
                </a:lnTo>
                <a:lnTo>
                  <a:pt x="41910" y="2596895"/>
                </a:lnTo>
                <a:lnTo>
                  <a:pt x="38100" y="2583941"/>
                </a:lnTo>
                <a:lnTo>
                  <a:pt x="38100" y="2503169"/>
                </a:lnTo>
                <a:lnTo>
                  <a:pt x="33527" y="2529078"/>
                </a:lnTo>
                <a:lnTo>
                  <a:pt x="29718" y="0"/>
                </a:lnTo>
                <a:lnTo>
                  <a:pt x="29718" y="321563"/>
                </a:lnTo>
                <a:lnTo>
                  <a:pt x="25146" y="2532888"/>
                </a:lnTo>
                <a:lnTo>
                  <a:pt x="25146" y="2541269"/>
                </a:lnTo>
                <a:lnTo>
                  <a:pt x="21336" y="2596895"/>
                </a:lnTo>
                <a:lnTo>
                  <a:pt x="16764" y="2605278"/>
                </a:lnTo>
                <a:lnTo>
                  <a:pt x="12953" y="2609088"/>
                </a:lnTo>
                <a:lnTo>
                  <a:pt x="8382" y="2609088"/>
                </a:lnTo>
                <a:lnTo>
                  <a:pt x="8382" y="2613659"/>
                </a:lnTo>
                <a:lnTo>
                  <a:pt x="3810" y="2613659"/>
                </a:lnTo>
                <a:lnTo>
                  <a:pt x="3810" y="2609088"/>
                </a:lnTo>
                <a:lnTo>
                  <a:pt x="0" y="2609088"/>
                </a:lnTo>
                <a:lnTo>
                  <a:pt x="0" y="261365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1898216" y="4087397"/>
            <a:ext cx="3829730" cy="9226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6926413" y="4705798"/>
            <a:ext cx="513089" cy="269361"/>
          </a:xfrm>
          <a:custGeom>
            <a:avLst/>
            <a:gdLst/>
            <a:ahLst/>
            <a:cxnLst/>
            <a:rect l="l" t="t" r="r" b="b"/>
            <a:pathLst>
              <a:path w="775334" h="407035">
                <a:moveTo>
                  <a:pt x="774953" y="406907"/>
                </a:moveTo>
                <a:lnTo>
                  <a:pt x="771144" y="406907"/>
                </a:lnTo>
                <a:lnTo>
                  <a:pt x="758444" y="406908"/>
                </a:lnTo>
                <a:lnTo>
                  <a:pt x="745744" y="406907"/>
                </a:lnTo>
                <a:lnTo>
                  <a:pt x="733044" y="406907"/>
                </a:lnTo>
                <a:lnTo>
                  <a:pt x="720344" y="406908"/>
                </a:lnTo>
                <a:lnTo>
                  <a:pt x="707644" y="406908"/>
                </a:lnTo>
                <a:lnTo>
                  <a:pt x="694944" y="406908"/>
                </a:lnTo>
                <a:lnTo>
                  <a:pt x="682244" y="406908"/>
                </a:lnTo>
                <a:lnTo>
                  <a:pt x="669544" y="406908"/>
                </a:lnTo>
                <a:lnTo>
                  <a:pt x="656844" y="406908"/>
                </a:lnTo>
                <a:lnTo>
                  <a:pt x="644144" y="406908"/>
                </a:lnTo>
                <a:lnTo>
                  <a:pt x="631444" y="406907"/>
                </a:lnTo>
                <a:lnTo>
                  <a:pt x="618744" y="406908"/>
                </a:lnTo>
                <a:lnTo>
                  <a:pt x="606044" y="406908"/>
                </a:lnTo>
                <a:lnTo>
                  <a:pt x="593344" y="406907"/>
                </a:lnTo>
                <a:lnTo>
                  <a:pt x="580644" y="406907"/>
                </a:lnTo>
                <a:lnTo>
                  <a:pt x="567944" y="406908"/>
                </a:lnTo>
                <a:lnTo>
                  <a:pt x="555244" y="406907"/>
                </a:lnTo>
                <a:lnTo>
                  <a:pt x="542544" y="406908"/>
                </a:lnTo>
                <a:lnTo>
                  <a:pt x="533400" y="402336"/>
                </a:lnTo>
                <a:lnTo>
                  <a:pt x="529590" y="406907"/>
                </a:lnTo>
                <a:lnTo>
                  <a:pt x="516636" y="406907"/>
                </a:lnTo>
                <a:lnTo>
                  <a:pt x="504444" y="406907"/>
                </a:lnTo>
                <a:lnTo>
                  <a:pt x="504444" y="402336"/>
                </a:lnTo>
                <a:lnTo>
                  <a:pt x="499872" y="402336"/>
                </a:lnTo>
                <a:lnTo>
                  <a:pt x="499872" y="406907"/>
                </a:lnTo>
                <a:lnTo>
                  <a:pt x="495300" y="406907"/>
                </a:lnTo>
                <a:lnTo>
                  <a:pt x="495300" y="402336"/>
                </a:lnTo>
                <a:lnTo>
                  <a:pt x="491490" y="406907"/>
                </a:lnTo>
                <a:lnTo>
                  <a:pt x="491490" y="402336"/>
                </a:lnTo>
                <a:lnTo>
                  <a:pt x="486918" y="402336"/>
                </a:lnTo>
                <a:lnTo>
                  <a:pt x="486918" y="406907"/>
                </a:lnTo>
                <a:lnTo>
                  <a:pt x="483107" y="402336"/>
                </a:lnTo>
                <a:lnTo>
                  <a:pt x="478536" y="406907"/>
                </a:lnTo>
                <a:lnTo>
                  <a:pt x="478536" y="402336"/>
                </a:lnTo>
                <a:lnTo>
                  <a:pt x="474725" y="406907"/>
                </a:lnTo>
                <a:lnTo>
                  <a:pt x="474725" y="385571"/>
                </a:lnTo>
                <a:lnTo>
                  <a:pt x="470153" y="385571"/>
                </a:lnTo>
                <a:lnTo>
                  <a:pt x="470153" y="0"/>
                </a:lnTo>
                <a:lnTo>
                  <a:pt x="466344" y="389381"/>
                </a:lnTo>
                <a:lnTo>
                  <a:pt x="466344" y="385571"/>
                </a:lnTo>
                <a:lnTo>
                  <a:pt x="461772" y="406907"/>
                </a:lnTo>
                <a:lnTo>
                  <a:pt x="457200" y="402336"/>
                </a:lnTo>
                <a:lnTo>
                  <a:pt x="457200" y="406907"/>
                </a:lnTo>
                <a:lnTo>
                  <a:pt x="457200" y="402336"/>
                </a:lnTo>
                <a:lnTo>
                  <a:pt x="453390" y="406907"/>
                </a:lnTo>
                <a:lnTo>
                  <a:pt x="453390" y="402336"/>
                </a:lnTo>
                <a:lnTo>
                  <a:pt x="448818" y="406907"/>
                </a:lnTo>
                <a:lnTo>
                  <a:pt x="448818" y="402336"/>
                </a:lnTo>
                <a:lnTo>
                  <a:pt x="448818" y="406907"/>
                </a:lnTo>
                <a:lnTo>
                  <a:pt x="445007" y="406907"/>
                </a:lnTo>
                <a:lnTo>
                  <a:pt x="440436" y="402336"/>
                </a:lnTo>
                <a:lnTo>
                  <a:pt x="440436" y="406907"/>
                </a:lnTo>
                <a:lnTo>
                  <a:pt x="436625" y="402336"/>
                </a:lnTo>
                <a:lnTo>
                  <a:pt x="436625" y="406907"/>
                </a:lnTo>
                <a:lnTo>
                  <a:pt x="432053" y="402336"/>
                </a:lnTo>
                <a:lnTo>
                  <a:pt x="432053" y="406907"/>
                </a:lnTo>
                <a:lnTo>
                  <a:pt x="410718" y="406907"/>
                </a:lnTo>
                <a:lnTo>
                  <a:pt x="406907" y="402336"/>
                </a:lnTo>
                <a:lnTo>
                  <a:pt x="406907" y="406907"/>
                </a:lnTo>
                <a:lnTo>
                  <a:pt x="402336" y="406907"/>
                </a:lnTo>
                <a:lnTo>
                  <a:pt x="389635" y="406907"/>
                </a:lnTo>
                <a:lnTo>
                  <a:pt x="376936" y="406907"/>
                </a:lnTo>
                <a:lnTo>
                  <a:pt x="364236" y="406907"/>
                </a:lnTo>
                <a:lnTo>
                  <a:pt x="355853" y="402336"/>
                </a:lnTo>
                <a:lnTo>
                  <a:pt x="355853" y="406907"/>
                </a:lnTo>
                <a:lnTo>
                  <a:pt x="351281" y="406907"/>
                </a:lnTo>
                <a:lnTo>
                  <a:pt x="338581" y="406907"/>
                </a:lnTo>
                <a:lnTo>
                  <a:pt x="325881" y="406907"/>
                </a:lnTo>
                <a:lnTo>
                  <a:pt x="313182" y="406907"/>
                </a:lnTo>
                <a:lnTo>
                  <a:pt x="300481" y="406907"/>
                </a:lnTo>
                <a:lnTo>
                  <a:pt x="287781" y="406907"/>
                </a:lnTo>
                <a:lnTo>
                  <a:pt x="275081" y="406907"/>
                </a:lnTo>
                <a:lnTo>
                  <a:pt x="258318" y="406907"/>
                </a:lnTo>
                <a:lnTo>
                  <a:pt x="254507" y="406907"/>
                </a:lnTo>
                <a:lnTo>
                  <a:pt x="241807" y="406907"/>
                </a:lnTo>
                <a:lnTo>
                  <a:pt x="229107" y="406907"/>
                </a:lnTo>
                <a:lnTo>
                  <a:pt x="216407" y="406907"/>
                </a:lnTo>
                <a:lnTo>
                  <a:pt x="207264" y="406907"/>
                </a:lnTo>
                <a:lnTo>
                  <a:pt x="207264" y="402336"/>
                </a:lnTo>
                <a:lnTo>
                  <a:pt x="203453" y="406907"/>
                </a:lnTo>
                <a:lnTo>
                  <a:pt x="190753" y="406907"/>
                </a:lnTo>
                <a:lnTo>
                  <a:pt x="178053" y="406907"/>
                </a:lnTo>
                <a:lnTo>
                  <a:pt x="165354" y="406908"/>
                </a:lnTo>
                <a:lnTo>
                  <a:pt x="152653" y="406907"/>
                </a:lnTo>
                <a:lnTo>
                  <a:pt x="139954" y="406907"/>
                </a:lnTo>
                <a:lnTo>
                  <a:pt x="127253" y="406908"/>
                </a:lnTo>
                <a:lnTo>
                  <a:pt x="114553" y="406907"/>
                </a:lnTo>
                <a:lnTo>
                  <a:pt x="101853" y="406908"/>
                </a:lnTo>
                <a:lnTo>
                  <a:pt x="89153" y="406907"/>
                </a:lnTo>
                <a:lnTo>
                  <a:pt x="84581" y="402336"/>
                </a:lnTo>
                <a:lnTo>
                  <a:pt x="80772" y="406907"/>
                </a:lnTo>
                <a:lnTo>
                  <a:pt x="71627" y="406907"/>
                </a:lnTo>
                <a:lnTo>
                  <a:pt x="71627" y="402336"/>
                </a:lnTo>
                <a:lnTo>
                  <a:pt x="67818" y="406907"/>
                </a:lnTo>
                <a:lnTo>
                  <a:pt x="55118" y="406907"/>
                </a:lnTo>
                <a:lnTo>
                  <a:pt x="42418" y="406907"/>
                </a:lnTo>
                <a:lnTo>
                  <a:pt x="33527" y="402336"/>
                </a:lnTo>
                <a:lnTo>
                  <a:pt x="33527" y="406907"/>
                </a:lnTo>
                <a:lnTo>
                  <a:pt x="21336" y="406907"/>
                </a:lnTo>
                <a:lnTo>
                  <a:pt x="21336" y="402336"/>
                </a:lnTo>
                <a:lnTo>
                  <a:pt x="16764" y="406907"/>
                </a:lnTo>
                <a:lnTo>
                  <a:pt x="16764" y="402336"/>
                </a:lnTo>
                <a:lnTo>
                  <a:pt x="12953" y="381000"/>
                </a:lnTo>
                <a:lnTo>
                  <a:pt x="12953" y="398525"/>
                </a:lnTo>
                <a:lnTo>
                  <a:pt x="8381" y="402336"/>
                </a:lnTo>
                <a:lnTo>
                  <a:pt x="8381" y="393953"/>
                </a:lnTo>
                <a:lnTo>
                  <a:pt x="4572" y="385571"/>
                </a:lnTo>
                <a:lnTo>
                  <a:pt x="4572" y="389381"/>
                </a:lnTo>
                <a:lnTo>
                  <a:pt x="0" y="39852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6752440" y="4957931"/>
            <a:ext cx="173972" cy="17228"/>
          </a:xfrm>
          <a:custGeom>
            <a:avLst/>
            <a:gdLst/>
            <a:ahLst/>
            <a:cxnLst/>
            <a:rect l="l" t="t" r="r" b="b"/>
            <a:pathLst>
              <a:path w="262890" h="26035">
                <a:moveTo>
                  <a:pt x="262889" y="17525"/>
                </a:moveTo>
                <a:lnTo>
                  <a:pt x="258317" y="0"/>
                </a:lnTo>
                <a:lnTo>
                  <a:pt x="258317" y="4571"/>
                </a:lnTo>
                <a:lnTo>
                  <a:pt x="254507" y="21336"/>
                </a:lnTo>
                <a:lnTo>
                  <a:pt x="249935" y="25907"/>
                </a:lnTo>
                <a:lnTo>
                  <a:pt x="249935" y="21336"/>
                </a:lnTo>
                <a:lnTo>
                  <a:pt x="246125" y="25907"/>
                </a:lnTo>
                <a:lnTo>
                  <a:pt x="246125" y="21336"/>
                </a:lnTo>
                <a:lnTo>
                  <a:pt x="241553" y="25907"/>
                </a:lnTo>
                <a:lnTo>
                  <a:pt x="241553" y="21336"/>
                </a:lnTo>
                <a:lnTo>
                  <a:pt x="237743" y="25907"/>
                </a:lnTo>
                <a:lnTo>
                  <a:pt x="237743" y="21336"/>
                </a:lnTo>
                <a:lnTo>
                  <a:pt x="233171" y="25907"/>
                </a:lnTo>
                <a:lnTo>
                  <a:pt x="233171" y="21336"/>
                </a:lnTo>
                <a:lnTo>
                  <a:pt x="228600" y="25907"/>
                </a:lnTo>
                <a:lnTo>
                  <a:pt x="224789" y="21336"/>
                </a:lnTo>
                <a:lnTo>
                  <a:pt x="224789" y="25907"/>
                </a:lnTo>
                <a:lnTo>
                  <a:pt x="220217" y="21336"/>
                </a:lnTo>
                <a:lnTo>
                  <a:pt x="211835" y="21336"/>
                </a:lnTo>
                <a:lnTo>
                  <a:pt x="208025" y="25907"/>
                </a:lnTo>
                <a:lnTo>
                  <a:pt x="203453" y="21336"/>
                </a:lnTo>
                <a:lnTo>
                  <a:pt x="190754" y="21336"/>
                </a:lnTo>
                <a:lnTo>
                  <a:pt x="178054" y="21336"/>
                </a:lnTo>
                <a:lnTo>
                  <a:pt x="165353" y="21335"/>
                </a:lnTo>
                <a:lnTo>
                  <a:pt x="152653" y="21336"/>
                </a:lnTo>
                <a:lnTo>
                  <a:pt x="139953" y="21336"/>
                </a:lnTo>
                <a:lnTo>
                  <a:pt x="127253" y="21335"/>
                </a:lnTo>
                <a:lnTo>
                  <a:pt x="114554" y="21336"/>
                </a:lnTo>
                <a:lnTo>
                  <a:pt x="105917" y="17525"/>
                </a:lnTo>
                <a:lnTo>
                  <a:pt x="102107" y="21336"/>
                </a:lnTo>
                <a:lnTo>
                  <a:pt x="102107" y="17525"/>
                </a:lnTo>
                <a:lnTo>
                  <a:pt x="97535" y="17525"/>
                </a:lnTo>
                <a:lnTo>
                  <a:pt x="93725" y="12953"/>
                </a:lnTo>
                <a:lnTo>
                  <a:pt x="93725" y="8381"/>
                </a:lnTo>
                <a:lnTo>
                  <a:pt x="84581" y="8381"/>
                </a:lnTo>
                <a:lnTo>
                  <a:pt x="84581" y="4571"/>
                </a:lnTo>
                <a:lnTo>
                  <a:pt x="80771" y="8381"/>
                </a:lnTo>
                <a:lnTo>
                  <a:pt x="80771" y="12953"/>
                </a:lnTo>
                <a:lnTo>
                  <a:pt x="76200" y="12953"/>
                </a:lnTo>
                <a:lnTo>
                  <a:pt x="76200" y="4571"/>
                </a:lnTo>
                <a:lnTo>
                  <a:pt x="72389" y="8381"/>
                </a:lnTo>
                <a:lnTo>
                  <a:pt x="72389" y="12953"/>
                </a:lnTo>
                <a:lnTo>
                  <a:pt x="64007" y="12953"/>
                </a:lnTo>
                <a:lnTo>
                  <a:pt x="64007" y="17525"/>
                </a:lnTo>
                <a:lnTo>
                  <a:pt x="59435" y="12953"/>
                </a:lnTo>
                <a:lnTo>
                  <a:pt x="59435" y="17525"/>
                </a:lnTo>
                <a:lnTo>
                  <a:pt x="51053" y="17525"/>
                </a:lnTo>
                <a:lnTo>
                  <a:pt x="51053" y="12953"/>
                </a:lnTo>
                <a:lnTo>
                  <a:pt x="46481" y="12953"/>
                </a:lnTo>
                <a:lnTo>
                  <a:pt x="46481" y="17525"/>
                </a:lnTo>
                <a:lnTo>
                  <a:pt x="42671" y="17525"/>
                </a:lnTo>
                <a:lnTo>
                  <a:pt x="29972" y="17525"/>
                </a:lnTo>
                <a:lnTo>
                  <a:pt x="17272" y="17526"/>
                </a:lnTo>
                <a:lnTo>
                  <a:pt x="12953" y="21336"/>
                </a:lnTo>
                <a:lnTo>
                  <a:pt x="12953" y="17525"/>
                </a:lnTo>
                <a:lnTo>
                  <a:pt x="8381" y="21336"/>
                </a:lnTo>
                <a:lnTo>
                  <a:pt x="8381" y="17525"/>
                </a:lnTo>
                <a:lnTo>
                  <a:pt x="4571" y="21336"/>
                </a:lnTo>
                <a:lnTo>
                  <a:pt x="4571" y="17525"/>
                </a:lnTo>
                <a:lnTo>
                  <a:pt x="0" y="213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6581495" y="4946836"/>
            <a:ext cx="171030" cy="25214"/>
          </a:xfrm>
          <a:custGeom>
            <a:avLst/>
            <a:gdLst/>
            <a:ahLst/>
            <a:cxnLst/>
            <a:rect l="l" t="t" r="r" b="b"/>
            <a:pathLst>
              <a:path w="258445" h="38100">
                <a:moveTo>
                  <a:pt x="258318" y="38100"/>
                </a:moveTo>
                <a:lnTo>
                  <a:pt x="258318" y="34289"/>
                </a:lnTo>
                <a:lnTo>
                  <a:pt x="254507" y="38100"/>
                </a:lnTo>
                <a:lnTo>
                  <a:pt x="246125" y="38100"/>
                </a:lnTo>
                <a:lnTo>
                  <a:pt x="241553" y="34289"/>
                </a:lnTo>
                <a:lnTo>
                  <a:pt x="241553" y="38100"/>
                </a:lnTo>
                <a:lnTo>
                  <a:pt x="228600" y="38100"/>
                </a:lnTo>
                <a:lnTo>
                  <a:pt x="224789" y="34289"/>
                </a:lnTo>
                <a:lnTo>
                  <a:pt x="224789" y="38100"/>
                </a:lnTo>
                <a:lnTo>
                  <a:pt x="220218" y="38100"/>
                </a:lnTo>
                <a:lnTo>
                  <a:pt x="220218" y="34289"/>
                </a:lnTo>
                <a:lnTo>
                  <a:pt x="216407" y="38100"/>
                </a:lnTo>
                <a:lnTo>
                  <a:pt x="211835" y="34289"/>
                </a:lnTo>
                <a:lnTo>
                  <a:pt x="211835" y="25145"/>
                </a:lnTo>
                <a:lnTo>
                  <a:pt x="208025" y="34289"/>
                </a:lnTo>
                <a:lnTo>
                  <a:pt x="203453" y="25145"/>
                </a:lnTo>
                <a:lnTo>
                  <a:pt x="203453" y="16763"/>
                </a:lnTo>
                <a:lnTo>
                  <a:pt x="198881" y="34289"/>
                </a:lnTo>
                <a:lnTo>
                  <a:pt x="198881" y="38100"/>
                </a:lnTo>
                <a:lnTo>
                  <a:pt x="198881" y="29717"/>
                </a:lnTo>
                <a:lnTo>
                  <a:pt x="195072" y="25145"/>
                </a:lnTo>
                <a:lnTo>
                  <a:pt x="195072" y="38100"/>
                </a:lnTo>
                <a:lnTo>
                  <a:pt x="186689" y="38100"/>
                </a:lnTo>
                <a:lnTo>
                  <a:pt x="186689" y="34289"/>
                </a:lnTo>
                <a:lnTo>
                  <a:pt x="182118" y="21335"/>
                </a:lnTo>
                <a:lnTo>
                  <a:pt x="182118" y="25145"/>
                </a:lnTo>
                <a:lnTo>
                  <a:pt x="178307" y="38100"/>
                </a:lnTo>
                <a:lnTo>
                  <a:pt x="173735" y="21335"/>
                </a:lnTo>
                <a:lnTo>
                  <a:pt x="173735" y="34289"/>
                </a:lnTo>
                <a:lnTo>
                  <a:pt x="169163" y="38100"/>
                </a:lnTo>
                <a:lnTo>
                  <a:pt x="169163" y="34289"/>
                </a:lnTo>
                <a:lnTo>
                  <a:pt x="165353" y="38100"/>
                </a:lnTo>
                <a:lnTo>
                  <a:pt x="160781" y="38100"/>
                </a:lnTo>
                <a:lnTo>
                  <a:pt x="152400" y="29717"/>
                </a:lnTo>
                <a:lnTo>
                  <a:pt x="152400" y="34289"/>
                </a:lnTo>
                <a:lnTo>
                  <a:pt x="148589" y="34289"/>
                </a:lnTo>
                <a:lnTo>
                  <a:pt x="144018" y="29717"/>
                </a:lnTo>
                <a:lnTo>
                  <a:pt x="144018" y="34289"/>
                </a:lnTo>
                <a:lnTo>
                  <a:pt x="127253" y="34289"/>
                </a:lnTo>
                <a:lnTo>
                  <a:pt x="122681" y="29717"/>
                </a:lnTo>
                <a:lnTo>
                  <a:pt x="118872" y="34289"/>
                </a:lnTo>
                <a:lnTo>
                  <a:pt x="118872" y="25145"/>
                </a:lnTo>
                <a:lnTo>
                  <a:pt x="114300" y="29717"/>
                </a:lnTo>
                <a:lnTo>
                  <a:pt x="114300" y="16763"/>
                </a:lnTo>
                <a:lnTo>
                  <a:pt x="110489" y="29717"/>
                </a:lnTo>
                <a:lnTo>
                  <a:pt x="105918" y="25145"/>
                </a:lnTo>
                <a:lnTo>
                  <a:pt x="105918" y="12953"/>
                </a:lnTo>
                <a:lnTo>
                  <a:pt x="102107" y="25145"/>
                </a:lnTo>
                <a:lnTo>
                  <a:pt x="97535" y="16763"/>
                </a:lnTo>
                <a:lnTo>
                  <a:pt x="92963" y="25145"/>
                </a:lnTo>
                <a:lnTo>
                  <a:pt x="92963" y="34289"/>
                </a:lnTo>
                <a:lnTo>
                  <a:pt x="89153" y="29717"/>
                </a:lnTo>
                <a:lnTo>
                  <a:pt x="89153" y="8381"/>
                </a:lnTo>
                <a:lnTo>
                  <a:pt x="84581" y="21335"/>
                </a:lnTo>
                <a:lnTo>
                  <a:pt x="84581" y="29717"/>
                </a:lnTo>
                <a:lnTo>
                  <a:pt x="80772" y="25145"/>
                </a:lnTo>
                <a:lnTo>
                  <a:pt x="80772" y="4571"/>
                </a:lnTo>
                <a:lnTo>
                  <a:pt x="80772" y="25145"/>
                </a:lnTo>
                <a:lnTo>
                  <a:pt x="76200" y="29717"/>
                </a:lnTo>
                <a:lnTo>
                  <a:pt x="72389" y="21335"/>
                </a:lnTo>
                <a:lnTo>
                  <a:pt x="72389" y="29717"/>
                </a:lnTo>
                <a:lnTo>
                  <a:pt x="67818" y="29717"/>
                </a:lnTo>
                <a:lnTo>
                  <a:pt x="67818" y="25145"/>
                </a:lnTo>
                <a:lnTo>
                  <a:pt x="64007" y="34289"/>
                </a:lnTo>
                <a:lnTo>
                  <a:pt x="59435" y="34289"/>
                </a:lnTo>
                <a:lnTo>
                  <a:pt x="59435" y="29717"/>
                </a:lnTo>
                <a:lnTo>
                  <a:pt x="54863" y="29717"/>
                </a:lnTo>
                <a:lnTo>
                  <a:pt x="54863" y="4571"/>
                </a:lnTo>
                <a:lnTo>
                  <a:pt x="51053" y="29717"/>
                </a:lnTo>
                <a:lnTo>
                  <a:pt x="46481" y="34289"/>
                </a:lnTo>
                <a:lnTo>
                  <a:pt x="46481" y="29717"/>
                </a:lnTo>
                <a:lnTo>
                  <a:pt x="42672" y="29717"/>
                </a:lnTo>
                <a:lnTo>
                  <a:pt x="35559" y="29717"/>
                </a:lnTo>
                <a:lnTo>
                  <a:pt x="28448" y="29717"/>
                </a:lnTo>
                <a:lnTo>
                  <a:pt x="21335" y="29717"/>
                </a:lnTo>
                <a:lnTo>
                  <a:pt x="16763" y="25145"/>
                </a:lnTo>
                <a:lnTo>
                  <a:pt x="16763" y="29717"/>
                </a:lnTo>
                <a:lnTo>
                  <a:pt x="12953" y="16763"/>
                </a:lnTo>
                <a:lnTo>
                  <a:pt x="12953" y="0"/>
                </a:lnTo>
                <a:lnTo>
                  <a:pt x="8381" y="29717"/>
                </a:lnTo>
                <a:lnTo>
                  <a:pt x="4572" y="0"/>
                </a:lnTo>
                <a:lnTo>
                  <a:pt x="4572" y="25145"/>
                </a:lnTo>
                <a:lnTo>
                  <a:pt x="0" y="2514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6236577" y="4946837"/>
            <a:ext cx="345001" cy="22692"/>
          </a:xfrm>
          <a:custGeom>
            <a:avLst/>
            <a:gdLst/>
            <a:ahLst/>
            <a:cxnLst/>
            <a:rect l="l" t="t" r="r" b="b"/>
            <a:pathLst>
              <a:path w="521334" h="34289">
                <a:moveTo>
                  <a:pt x="521208" y="25145"/>
                </a:moveTo>
                <a:lnTo>
                  <a:pt x="521208" y="29717"/>
                </a:lnTo>
                <a:lnTo>
                  <a:pt x="517398" y="29717"/>
                </a:lnTo>
                <a:lnTo>
                  <a:pt x="517398" y="34289"/>
                </a:lnTo>
                <a:lnTo>
                  <a:pt x="512826" y="34289"/>
                </a:lnTo>
                <a:lnTo>
                  <a:pt x="508254" y="8381"/>
                </a:lnTo>
                <a:lnTo>
                  <a:pt x="508254" y="4571"/>
                </a:lnTo>
                <a:lnTo>
                  <a:pt x="504444" y="29717"/>
                </a:lnTo>
                <a:lnTo>
                  <a:pt x="491490" y="29717"/>
                </a:lnTo>
                <a:lnTo>
                  <a:pt x="491490" y="21335"/>
                </a:lnTo>
                <a:lnTo>
                  <a:pt x="487680" y="29717"/>
                </a:lnTo>
                <a:lnTo>
                  <a:pt x="483108" y="29717"/>
                </a:lnTo>
                <a:lnTo>
                  <a:pt x="483108" y="21335"/>
                </a:lnTo>
                <a:lnTo>
                  <a:pt x="483108" y="29717"/>
                </a:lnTo>
                <a:lnTo>
                  <a:pt x="479298" y="34289"/>
                </a:lnTo>
                <a:lnTo>
                  <a:pt x="474726" y="34289"/>
                </a:lnTo>
                <a:lnTo>
                  <a:pt x="474726" y="29717"/>
                </a:lnTo>
                <a:lnTo>
                  <a:pt x="470154" y="34289"/>
                </a:lnTo>
                <a:lnTo>
                  <a:pt x="466344" y="25145"/>
                </a:lnTo>
                <a:lnTo>
                  <a:pt x="461772" y="29717"/>
                </a:lnTo>
                <a:lnTo>
                  <a:pt x="457962" y="25145"/>
                </a:lnTo>
                <a:lnTo>
                  <a:pt x="453390" y="29717"/>
                </a:lnTo>
                <a:lnTo>
                  <a:pt x="449580" y="34289"/>
                </a:lnTo>
                <a:lnTo>
                  <a:pt x="445008" y="29717"/>
                </a:lnTo>
                <a:lnTo>
                  <a:pt x="445008" y="34289"/>
                </a:lnTo>
                <a:lnTo>
                  <a:pt x="440436" y="29717"/>
                </a:lnTo>
                <a:lnTo>
                  <a:pt x="436626" y="34289"/>
                </a:lnTo>
                <a:lnTo>
                  <a:pt x="436626" y="29717"/>
                </a:lnTo>
                <a:lnTo>
                  <a:pt x="432054" y="34289"/>
                </a:lnTo>
                <a:lnTo>
                  <a:pt x="428244" y="29717"/>
                </a:lnTo>
                <a:lnTo>
                  <a:pt x="428244" y="34289"/>
                </a:lnTo>
                <a:lnTo>
                  <a:pt x="423672" y="25145"/>
                </a:lnTo>
                <a:lnTo>
                  <a:pt x="419862" y="8381"/>
                </a:lnTo>
                <a:lnTo>
                  <a:pt x="419862" y="29717"/>
                </a:lnTo>
                <a:lnTo>
                  <a:pt x="415290" y="21335"/>
                </a:lnTo>
                <a:lnTo>
                  <a:pt x="415290" y="0"/>
                </a:lnTo>
                <a:lnTo>
                  <a:pt x="411480" y="21335"/>
                </a:lnTo>
                <a:lnTo>
                  <a:pt x="406908" y="29717"/>
                </a:lnTo>
                <a:lnTo>
                  <a:pt x="406908" y="34289"/>
                </a:lnTo>
                <a:lnTo>
                  <a:pt x="402336" y="29717"/>
                </a:lnTo>
                <a:lnTo>
                  <a:pt x="398526" y="34289"/>
                </a:lnTo>
                <a:lnTo>
                  <a:pt x="398526" y="29717"/>
                </a:lnTo>
                <a:lnTo>
                  <a:pt x="385572" y="29717"/>
                </a:lnTo>
                <a:lnTo>
                  <a:pt x="385572" y="34289"/>
                </a:lnTo>
                <a:lnTo>
                  <a:pt x="381762" y="29717"/>
                </a:lnTo>
                <a:lnTo>
                  <a:pt x="377190" y="34289"/>
                </a:lnTo>
                <a:lnTo>
                  <a:pt x="364236" y="34289"/>
                </a:lnTo>
                <a:lnTo>
                  <a:pt x="364236" y="29717"/>
                </a:lnTo>
                <a:lnTo>
                  <a:pt x="364236" y="34289"/>
                </a:lnTo>
                <a:lnTo>
                  <a:pt x="360426" y="34289"/>
                </a:lnTo>
                <a:lnTo>
                  <a:pt x="353314" y="34289"/>
                </a:lnTo>
                <a:lnTo>
                  <a:pt x="346202" y="34289"/>
                </a:lnTo>
                <a:lnTo>
                  <a:pt x="339090" y="34289"/>
                </a:lnTo>
                <a:lnTo>
                  <a:pt x="334518" y="29717"/>
                </a:lnTo>
                <a:lnTo>
                  <a:pt x="334518" y="34289"/>
                </a:lnTo>
                <a:lnTo>
                  <a:pt x="330708" y="29717"/>
                </a:lnTo>
                <a:lnTo>
                  <a:pt x="330708" y="34289"/>
                </a:lnTo>
                <a:lnTo>
                  <a:pt x="326136" y="34289"/>
                </a:lnTo>
                <a:lnTo>
                  <a:pt x="322326" y="29717"/>
                </a:lnTo>
                <a:lnTo>
                  <a:pt x="317754" y="34289"/>
                </a:lnTo>
                <a:lnTo>
                  <a:pt x="317754" y="29717"/>
                </a:lnTo>
                <a:lnTo>
                  <a:pt x="313944" y="34289"/>
                </a:lnTo>
                <a:lnTo>
                  <a:pt x="309372" y="29717"/>
                </a:lnTo>
                <a:lnTo>
                  <a:pt x="305562" y="29717"/>
                </a:lnTo>
                <a:lnTo>
                  <a:pt x="305562" y="34289"/>
                </a:lnTo>
                <a:lnTo>
                  <a:pt x="300990" y="29717"/>
                </a:lnTo>
                <a:lnTo>
                  <a:pt x="296418" y="29717"/>
                </a:lnTo>
                <a:lnTo>
                  <a:pt x="296418" y="34289"/>
                </a:lnTo>
                <a:lnTo>
                  <a:pt x="288036" y="34289"/>
                </a:lnTo>
                <a:lnTo>
                  <a:pt x="284226" y="29717"/>
                </a:lnTo>
                <a:lnTo>
                  <a:pt x="275844" y="29717"/>
                </a:lnTo>
                <a:lnTo>
                  <a:pt x="271272" y="34289"/>
                </a:lnTo>
                <a:lnTo>
                  <a:pt x="258318" y="34289"/>
                </a:lnTo>
                <a:lnTo>
                  <a:pt x="254508" y="34289"/>
                </a:lnTo>
                <a:lnTo>
                  <a:pt x="254508" y="29717"/>
                </a:lnTo>
                <a:lnTo>
                  <a:pt x="249936" y="29717"/>
                </a:lnTo>
                <a:lnTo>
                  <a:pt x="249936" y="34289"/>
                </a:lnTo>
                <a:lnTo>
                  <a:pt x="246126" y="29717"/>
                </a:lnTo>
                <a:lnTo>
                  <a:pt x="241554" y="29717"/>
                </a:lnTo>
                <a:lnTo>
                  <a:pt x="241554" y="34289"/>
                </a:lnTo>
                <a:lnTo>
                  <a:pt x="237744" y="29717"/>
                </a:lnTo>
                <a:lnTo>
                  <a:pt x="233172" y="29717"/>
                </a:lnTo>
                <a:lnTo>
                  <a:pt x="233172" y="34289"/>
                </a:lnTo>
                <a:lnTo>
                  <a:pt x="228600" y="34289"/>
                </a:lnTo>
                <a:lnTo>
                  <a:pt x="228600" y="29717"/>
                </a:lnTo>
                <a:lnTo>
                  <a:pt x="224790" y="29717"/>
                </a:lnTo>
                <a:lnTo>
                  <a:pt x="224790" y="25145"/>
                </a:lnTo>
                <a:lnTo>
                  <a:pt x="220218" y="34289"/>
                </a:lnTo>
                <a:lnTo>
                  <a:pt x="220218" y="29717"/>
                </a:lnTo>
                <a:lnTo>
                  <a:pt x="216408" y="25145"/>
                </a:lnTo>
                <a:lnTo>
                  <a:pt x="216408" y="21335"/>
                </a:lnTo>
                <a:lnTo>
                  <a:pt x="211836" y="21335"/>
                </a:lnTo>
                <a:lnTo>
                  <a:pt x="208026" y="25145"/>
                </a:lnTo>
                <a:lnTo>
                  <a:pt x="203454" y="12953"/>
                </a:lnTo>
                <a:lnTo>
                  <a:pt x="203454" y="25145"/>
                </a:lnTo>
                <a:lnTo>
                  <a:pt x="199644" y="21335"/>
                </a:lnTo>
                <a:lnTo>
                  <a:pt x="195072" y="21335"/>
                </a:lnTo>
                <a:lnTo>
                  <a:pt x="195072" y="25145"/>
                </a:lnTo>
                <a:lnTo>
                  <a:pt x="190500" y="29717"/>
                </a:lnTo>
                <a:lnTo>
                  <a:pt x="186690" y="25145"/>
                </a:lnTo>
                <a:lnTo>
                  <a:pt x="186690" y="29717"/>
                </a:lnTo>
                <a:lnTo>
                  <a:pt x="182118" y="34289"/>
                </a:lnTo>
                <a:lnTo>
                  <a:pt x="169926" y="34289"/>
                </a:lnTo>
                <a:lnTo>
                  <a:pt x="165354" y="29717"/>
                </a:lnTo>
                <a:lnTo>
                  <a:pt x="165354" y="34289"/>
                </a:lnTo>
                <a:lnTo>
                  <a:pt x="161544" y="34289"/>
                </a:lnTo>
                <a:lnTo>
                  <a:pt x="161544" y="29717"/>
                </a:lnTo>
                <a:lnTo>
                  <a:pt x="156972" y="25145"/>
                </a:lnTo>
                <a:lnTo>
                  <a:pt x="152400" y="29717"/>
                </a:lnTo>
                <a:lnTo>
                  <a:pt x="152400" y="34289"/>
                </a:lnTo>
                <a:lnTo>
                  <a:pt x="148590" y="34289"/>
                </a:lnTo>
                <a:lnTo>
                  <a:pt x="144018" y="29717"/>
                </a:lnTo>
                <a:lnTo>
                  <a:pt x="140208" y="29717"/>
                </a:lnTo>
                <a:lnTo>
                  <a:pt x="140208" y="25145"/>
                </a:lnTo>
                <a:lnTo>
                  <a:pt x="140208" y="34289"/>
                </a:lnTo>
                <a:lnTo>
                  <a:pt x="123444" y="34289"/>
                </a:lnTo>
                <a:lnTo>
                  <a:pt x="123444" y="29717"/>
                </a:lnTo>
                <a:lnTo>
                  <a:pt x="118872" y="34289"/>
                </a:lnTo>
                <a:lnTo>
                  <a:pt x="114300" y="34289"/>
                </a:lnTo>
                <a:lnTo>
                  <a:pt x="110490" y="29717"/>
                </a:lnTo>
                <a:lnTo>
                  <a:pt x="105918" y="25145"/>
                </a:lnTo>
                <a:lnTo>
                  <a:pt x="102108" y="29717"/>
                </a:lnTo>
                <a:lnTo>
                  <a:pt x="97536" y="21335"/>
                </a:lnTo>
                <a:lnTo>
                  <a:pt x="93726" y="25145"/>
                </a:lnTo>
                <a:lnTo>
                  <a:pt x="89154" y="8381"/>
                </a:lnTo>
                <a:lnTo>
                  <a:pt x="89154" y="12953"/>
                </a:lnTo>
                <a:lnTo>
                  <a:pt x="84582" y="25145"/>
                </a:lnTo>
                <a:lnTo>
                  <a:pt x="80772" y="16763"/>
                </a:lnTo>
                <a:lnTo>
                  <a:pt x="80772" y="25145"/>
                </a:lnTo>
                <a:lnTo>
                  <a:pt x="76200" y="25145"/>
                </a:lnTo>
                <a:lnTo>
                  <a:pt x="76200" y="16763"/>
                </a:lnTo>
                <a:lnTo>
                  <a:pt x="72390" y="25145"/>
                </a:lnTo>
                <a:lnTo>
                  <a:pt x="67818" y="29717"/>
                </a:lnTo>
                <a:lnTo>
                  <a:pt x="67818" y="25145"/>
                </a:lnTo>
                <a:lnTo>
                  <a:pt x="64008" y="29717"/>
                </a:lnTo>
                <a:lnTo>
                  <a:pt x="64008" y="34289"/>
                </a:lnTo>
                <a:lnTo>
                  <a:pt x="51054" y="34289"/>
                </a:lnTo>
                <a:lnTo>
                  <a:pt x="46482" y="29717"/>
                </a:lnTo>
                <a:lnTo>
                  <a:pt x="42672" y="21335"/>
                </a:lnTo>
                <a:lnTo>
                  <a:pt x="42672" y="29717"/>
                </a:lnTo>
                <a:lnTo>
                  <a:pt x="34290" y="29717"/>
                </a:lnTo>
                <a:lnTo>
                  <a:pt x="34290" y="34289"/>
                </a:lnTo>
                <a:lnTo>
                  <a:pt x="29718" y="29717"/>
                </a:lnTo>
                <a:lnTo>
                  <a:pt x="25908" y="29717"/>
                </a:lnTo>
                <a:lnTo>
                  <a:pt x="21336" y="34289"/>
                </a:lnTo>
                <a:lnTo>
                  <a:pt x="21336" y="29717"/>
                </a:lnTo>
                <a:lnTo>
                  <a:pt x="17526" y="29717"/>
                </a:lnTo>
                <a:lnTo>
                  <a:pt x="17526" y="25145"/>
                </a:lnTo>
                <a:lnTo>
                  <a:pt x="12954" y="29717"/>
                </a:lnTo>
                <a:lnTo>
                  <a:pt x="12954" y="21335"/>
                </a:lnTo>
                <a:lnTo>
                  <a:pt x="8382" y="21335"/>
                </a:lnTo>
                <a:lnTo>
                  <a:pt x="8382" y="12953"/>
                </a:lnTo>
                <a:lnTo>
                  <a:pt x="4572" y="4571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6065632" y="4904982"/>
            <a:ext cx="171030" cy="64714"/>
          </a:xfrm>
          <a:custGeom>
            <a:avLst/>
            <a:gdLst/>
            <a:ahLst/>
            <a:cxnLst/>
            <a:rect l="l" t="t" r="r" b="b"/>
            <a:pathLst>
              <a:path w="258445" h="97789">
                <a:moveTo>
                  <a:pt x="258317" y="63246"/>
                </a:moveTo>
                <a:lnTo>
                  <a:pt x="258317" y="84581"/>
                </a:lnTo>
                <a:lnTo>
                  <a:pt x="254507" y="84581"/>
                </a:lnTo>
                <a:lnTo>
                  <a:pt x="249935" y="76200"/>
                </a:lnTo>
                <a:lnTo>
                  <a:pt x="246125" y="67817"/>
                </a:lnTo>
                <a:lnTo>
                  <a:pt x="246125" y="76200"/>
                </a:lnTo>
                <a:lnTo>
                  <a:pt x="241553" y="84581"/>
                </a:lnTo>
                <a:lnTo>
                  <a:pt x="236981" y="88391"/>
                </a:lnTo>
                <a:lnTo>
                  <a:pt x="236981" y="80010"/>
                </a:lnTo>
                <a:lnTo>
                  <a:pt x="233172" y="88391"/>
                </a:lnTo>
                <a:lnTo>
                  <a:pt x="233172" y="84581"/>
                </a:lnTo>
                <a:lnTo>
                  <a:pt x="228600" y="92963"/>
                </a:lnTo>
                <a:lnTo>
                  <a:pt x="224789" y="88391"/>
                </a:lnTo>
                <a:lnTo>
                  <a:pt x="224789" y="92963"/>
                </a:lnTo>
                <a:lnTo>
                  <a:pt x="216407" y="84581"/>
                </a:lnTo>
                <a:lnTo>
                  <a:pt x="216407" y="88391"/>
                </a:lnTo>
                <a:lnTo>
                  <a:pt x="211835" y="84581"/>
                </a:lnTo>
                <a:lnTo>
                  <a:pt x="208025" y="88391"/>
                </a:lnTo>
                <a:lnTo>
                  <a:pt x="208025" y="84581"/>
                </a:lnTo>
                <a:lnTo>
                  <a:pt x="208025" y="88391"/>
                </a:lnTo>
                <a:lnTo>
                  <a:pt x="203453" y="88391"/>
                </a:lnTo>
                <a:lnTo>
                  <a:pt x="203453" y="80010"/>
                </a:lnTo>
                <a:lnTo>
                  <a:pt x="198881" y="84581"/>
                </a:lnTo>
                <a:lnTo>
                  <a:pt x="198881" y="88391"/>
                </a:lnTo>
                <a:lnTo>
                  <a:pt x="195072" y="84581"/>
                </a:lnTo>
                <a:lnTo>
                  <a:pt x="190500" y="88391"/>
                </a:lnTo>
                <a:lnTo>
                  <a:pt x="186689" y="84581"/>
                </a:lnTo>
                <a:lnTo>
                  <a:pt x="186689" y="88391"/>
                </a:lnTo>
                <a:lnTo>
                  <a:pt x="182117" y="84581"/>
                </a:lnTo>
                <a:lnTo>
                  <a:pt x="182117" y="88391"/>
                </a:lnTo>
                <a:lnTo>
                  <a:pt x="178307" y="80010"/>
                </a:lnTo>
                <a:lnTo>
                  <a:pt x="178307" y="84581"/>
                </a:lnTo>
                <a:lnTo>
                  <a:pt x="178307" y="76200"/>
                </a:lnTo>
                <a:lnTo>
                  <a:pt x="173735" y="84581"/>
                </a:lnTo>
                <a:lnTo>
                  <a:pt x="169925" y="21336"/>
                </a:lnTo>
                <a:lnTo>
                  <a:pt x="169925" y="0"/>
                </a:lnTo>
                <a:lnTo>
                  <a:pt x="169925" y="84581"/>
                </a:lnTo>
                <a:lnTo>
                  <a:pt x="165353" y="80010"/>
                </a:lnTo>
                <a:lnTo>
                  <a:pt x="165353" y="84581"/>
                </a:lnTo>
                <a:lnTo>
                  <a:pt x="160781" y="84581"/>
                </a:lnTo>
                <a:lnTo>
                  <a:pt x="160781" y="21336"/>
                </a:lnTo>
                <a:lnTo>
                  <a:pt x="156972" y="16763"/>
                </a:lnTo>
                <a:lnTo>
                  <a:pt x="156972" y="84581"/>
                </a:lnTo>
                <a:lnTo>
                  <a:pt x="152400" y="88391"/>
                </a:lnTo>
                <a:lnTo>
                  <a:pt x="152400" y="84581"/>
                </a:lnTo>
                <a:lnTo>
                  <a:pt x="144017" y="92963"/>
                </a:lnTo>
                <a:lnTo>
                  <a:pt x="144017" y="88391"/>
                </a:lnTo>
                <a:lnTo>
                  <a:pt x="140207" y="92963"/>
                </a:lnTo>
                <a:lnTo>
                  <a:pt x="135635" y="88391"/>
                </a:lnTo>
                <a:lnTo>
                  <a:pt x="131063" y="92963"/>
                </a:lnTo>
                <a:lnTo>
                  <a:pt x="118872" y="92963"/>
                </a:lnTo>
                <a:lnTo>
                  <a:pt x="118872" y="84581"/>
                </a:lnTo>
                <a:lnTo>
                  <a:pt x="114300" y="92963"/>
                </a:lnTo>
                <a:lnTo>
                  <a:pt x="110489" y="92963"/>
                </a:lnTo>
                <a:lnTo>
                  <a:pt x="105917" y="88391"/>
                </a:lnTo>
                <a:lnTo>
                  <a:pt x="102107" y="76200"/>
                </a:lnTo>
                <a:lnTo>
                  <a:pt x="102107" y="71627"/>
                </a:lnTo>
                <a:lnTo>
                  <a:pt x="97535" y="84581"/>
                </a:lnTo>
                <a:lnTo>
                  <a:pt x="92963" y="67817"/>
                </a:lnTo>
                <a:lnTo>
                  <a:pt x="92963" y="59436"/>
                </a:lnTo>
                <a:lnTo>
                  <a:pt x="89153" y="71627"/>
                </a:lnTo>
                <a:lnTo>
                  <a:pt x="89153" y="84581"/>
                </a:lnTo>
                <a:lnTo>
                  <a:pt x="80772" y="76200"/>
                </a:lnTo>
                <a:lnTo>
                  <a:pt x="80772" y="92963"/>
                </a:lnTo>
                <a:lnTo>
                  <a:pt x="76200" y="92963"/>
                </a:lnTo>
                <a:lnTo>
                  <a:pt x="72389" y="84581"/>
                </a:lnTo>
                <a:lnTo>
                  <a:pt x="67817" y="92963"/>
                </a:lnTo>
                <a:lnTo>
                  <a:pt x="67817" y="88391"/>
                </a:lnTo>
                <a:lnTo>
                  <a:pt x="64007" y="92963"/>
                </a:lnTo>
                <a:lnTo>
                  <a:pt x="59435" y="92963"/>
                </a:lnTo>
                <a:lnTo>
                  <a:pt x="54863" y="88391"/>
                </a:lnTo>
                <a:lnTo>
                  <a:pt x="54863" y="92963"/>
                </a:lnTo>
                <a:lnTo>
                  <a:pt x="51053" y="92963"/>
                </a:lnTo>
                <a:lnTo>
                  <a:pt x="51053" y="88391"/>
                </a:lnTo>
                <a:lnTo>
                  <a:pt x="46481" y="92963"/>
                </a:lnTo>
                <a:lnTo>
                  <a:pt x="46481" y="88391"/>
                </a:lnTo>
                <a:lnTo>
                  <a:pt x="42672" y="84581"/>
                </a:lnTo>
                <a:lnTo>
                  <a:pt x="42672" y="63246"/>
                </a:lnTo>
                <a:lnTo>
                  <a:pt x="38100" y="21336"/>
                </a:lnTo>
                <a:lnTo>
                  <a:pt x="38100" y="76200"/>
                </a:lnTo>
                <a:lnTo>
                  <a:pt x="34289" y="92963"/>
                </a:lnTo>
                <a:lnTo>
                  <a:pt x="29717" y="92963"/>
                </a:lnTo>
                <a:lnTo>
                  <a:pt x="25146" y="97536"/>
                </a:lnTo>
                <a:lnTo>
                  <a:pt x="21335" y="92963"/>
                </a:lnTo>
                <a:lnTo>
                  <a:pt x="16763" y="84581"/>
                </a:lnTo>
                <a:lnTo>
                  <a:pt x="12953" y="92963"/>
                </a:lnTo>
                <a:lnTo>
                  <a:pt x="12953" y="88391"/>
                </a:lnTo>
                <a:lnTo>
                  <a:pt x="12953" y="92963"/>
                </a:lnTo>
                <a:lnTo>
                  <a:pt x="8381" y="97536"/>
                </a:lnTo>
                <a:lnTo>
                  <a:pt x="8381" y="92963"/>
                </a:lnTo>
                <a:lnTo>
                  <a:pt x="4572" y="97536"/>
                </a:lnTo>
                <a:lnTo>
                  <a:pt x="0" y="929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5894687" y="4837411"/>
            <a:ext cx="171030" cy="132370"/>
          </a:xfrm>
          <a:custGeom>
            <a:avLst/>
            <a:gdLst/>
            <a:ahLst/>
            <a:cxnLst/>
            <a:rect l="l" t="t" r="r" b="b"/>
            <a:pathLst>
              <a:path w="258445" h="200025">
                <a:moveTo>
                  <a:pt x="258318" y="195072"/>
                </a:moveTo>
                <a:lnTo>
                  <a:pt x="254507" y="195072"/>
                </a:lnTo>
                <a:lnTo>
                  <a:pt x="254507" y="199644"/>
                </a:lnTo>
                <a:lnTo>
                  <a:pt x="249935" y="190500"/>
                </a:lnTo>
                <a:lnTo>
                  <a:pt x="245364" y="199644"/>
                </a:lnTo>
                <a:lnTo>
                  <a:pt x="241553" y="195072"/>
                </a:lnTo>
                <a:lnTo>
                  <a:pt x="236981" y="186689"/>
                </a:lnTo>
                <a:lnTo>
                  <a:pt x="233172" y="199644"/>
                </a:lnTo>
                <a:lnTo>
                  <a:pt x="228600" y="195072"/>
                </a:lnTo>
                <a:lnTo>
                  <a:pt x="228600" y="186689"/>
                </a:lnTo>
                <a:lnTo>
                  <a:pt x="224790" y="195072"/>
                </a:lnTo>
                <a:lnTo>
                  <a:pt x="224790" y="190500"/>
                </a:lnTo>
                <a:lnTo>
                  <a:pt x="220218" y="195072"/>
                </a:lnTo>
                <a:lnTo>
                  <a:pt x="220218" y="199644"/>
                </a:lnTo>
                <a:lnTo>
                  <a:pt x="216407" y="190500"/>
                </a:lnTo>
                <a:lnTo>
                  <a:pt x="216407" y="186689"/>
                </a:lnTo>
                <a:lnTo>
                  <a:pt x="216407" y="195072"/>
                </a:lnTo>
                <a:lnTo>
                  <a:pt x="211835" y="190500"/>
                </a:lnTo>
                <a:lnTo>
                  <a:pt x="207264" y="195072"/>
                </a:lnTo>
                <a:lnTo>
                  <a:pt x="207264" y="186689"/>
                </a:lnTo>
                <a:lnTo>
                  <a:pt x="198881" y="195072"/>
                </a:lnTo>
                <a:lnTo>
                  <a:pt x="195072" y="190500"/>
                </a:lnTo>
                <a:lnTo>
                  <a:pt x="195072" y="195072"/>
                </a:lnTo>
                <a:lnTo>
                  <a:pt x="190500" y="195072"/>
                </a:lnTo>
                <a:lnTo>
                  <a:pt x="186690" y="190500"/>
                </a:lnTo>
                <a:lnTo>
                  <a:pt x="186690" y="195072"/>
                </a:lnTo>
                <a:lnTo>
                  <a:pt x="182118" y="195072"/>
                </a:lnTo>
                <a:lnTo>
                  <a:pt x="182118" y="190500"/>
                </a:lnTo>
                <a:lnTo>
                  <a:pt x="178307" y="190500"/>
                </a:lnTo>
                <a:lnTo>
                  <a:pt x="178307" y="195072"/>
                </a:lnTo>
                <a:lnTo>
                  <a:pt x="173735" y="199644"/>
                </a:lnTo>
                <a:lnTo>
                  <a:pt x="169164" y="195072"/>
                </a:lnTo>
                <a:lnTo>
                  <a:pt x="165353" y="199644"/>
                </a:lnTo>
                <a:lnTo>
                  <a:pt x="165353" y="195072"/>
                </a:lnTo>
                <a:lnTo>
                  <a:pt x="160781" y="199644"/>
                </a:lnTo>
                <a:lnTo>
                  <a:pt x="160781" y="195072"/>
                </a:lnTo>
                <a:lnTo>
                  <a:pt x="156972" y="195072"/>
                </a:lnTo>
                <a:lnTo>
                  <a:pt x="156972" y="199644"/>
                </a:lnTo>
                <a:lnTo>
                  <a:pt x="152400" y="195072"/>
                </a:lnTo>
                <a:lnTo>
                  <a:pt x="152400" y="199644"/>
                </a:lnTo>
                <a:lnTo>
                  <a:pt x="148590" y="190500"/>
                </a:lnTo>
                <a:lnTo>
                  <a:pt x="144018" y="105918"/>
                </a:lnTo>
                <a:lnTo>
                  <a:pt x="144018" y="46482"/>
                </a:lnTo>
                <a:lnTo>
                  <a:pt x="139446" y="186689"/>
                </a:lnTo>
                <a:lnTo>
                  <a:pt x="135635" y="195072"/>
                </a:lnTo>
                <a:lnTo>
                  <a:pt x="131064" y="190500"/>
                </a:lnTo>
                <a:lnTo>
                  <a:pt x="127253" y="140208"/>
                </a:lnTo>
                <a:lnTo>
                  <a:pt x="127253" y="0"/>
                </a:lnTo>
                <a:lnTo>
                  <a:pt x="122681" y="169925"/>
                </a:lnTo>
                <a:lnTo>
                  <a:pt x="122681" y="173736"/>
                </a:lnTo>
                <a:lnTo>
                  <a:pt x="118872" y="195072"/>
                </a:lnTo>
                <a:lnTo>
                  <a:pt x="114300" y="199644"/>
                </a:lnTo>
                <a:lnTo>
                  <a:pt x="97535" y="199644"/>
                </a:lnTo>
                <a:lnTo>
                  <a:pt x="92964" y="195072"/>
                </a:lnTo>
                <a:lnTo>
                  <a:pt x="89153" y="199644"/>
                </a:lnTo>
                <a:lnTo>
                  <a:pt x="76453" y="199644"/>
                </a:lnTo>
                <a:lnTo>
                  <a:pt x="63753" y="199644"/>
                </a:lnTo>
                <a:lnTo>
                  <a:pt x="51053" y="199644"/>
                </a:lnTo>
                <a:lnTo>
                  <a:pt x="46481" y="199644"/>
                </a:lnTo>
                <a:lnTo>
                  <a:pt x="42672" y="190500"/>
                </a:lnTo>
                <a:lnTo>
                  <a:pt x="38100" y="80772"/>
                </a:lnTo>
                <a:lnTo>
                  <a:pt x="38100" y="34289"/>
                </a:lnTo>
                <a:lnTo>
                  <a:pt x="33527" y="182118"/>
                </a:lnTo>
                <a:lnTo>
                  <a:pt x="33527" y="186689"/>
                </a:lnTo>
                <a:lnTo>
                  <a:pt x="29718" y="195072"/>
                </a:lnTo>
                <a:lnTo>
                  <a:pt x="25146" y="199644"/>
                </a:lnTo>
                <a:lnTo>
                  <a:pt x="25146" y="195072"/>
                </a:lnTo>
                <a:lnTo>
                  <a:pt x="21335" y="144018"/>
                </a:lnTo>
                <a:lnTo>
                  <a:pt x="21335" y="84582"/>
                </a:lnTo>
                <a:lnTo>
                  <a:pt x="16764" y="182118"/>
                </a:lnTo>
                <a:lnTo>
                  <a:pt x="16764" y="186689"/>
                </a:lnTo>
                <a:lnTo>
                  <a:pt x="12953" y="195072"/>
                </a:lnTo>
                <a:lnTo>
                  <a:pt x="8381" y="105918"/>
                </a:lnTo>
                <a:lnTo>
                  <a:pt x="8381" y="93725"/>
                </a:lnTo>
                <a:lnTo>
                  <a:pt x="4572" y="199644"/>
                </a:lnTo>
                <a:lnTo>
                  <a:pt x="4572" y="195072"/>
                </a:lnTo>
                <a:lnTo>
                  <a:pt x="0" y="19964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5723741" y="3242422"/>
            <a:ext cx="171030" cy="1729628"/>
          </a:xfrm>
          <a:custGeom>
            <a:avLst/>
            <a:gdLst/>
            <a:ahLst/>
            <a:cxnLst/>
            <a:rect l="l" t="t" r="r" b="b"/>
            <a:pathLst>
              <a:path w="258445" h="2613660">
                <a:moveTo>
                  <a:pt x="258318" y="2609850"/>
                </a:moveTo>
                <a:lnTo>
                  <a:pt x="249936" y="2609850"/>
                </a:lnTo>
                <a:lnTo>
                  <a:pt x="249936" y="2605278"/>
                </a:lnTo>
                <a:lnTo>
                  <a:pt x="245364" y="2609850"/>
                </a:lnTo>
                <a:lnTo>
                  <a:pt x="245364" y="2605278"/>
                </a:lnTo>
                <a:lnTo>
                  <a:pt x="241553" y="2609850"/>
                </a:lnTo>
                <a:lnTo>
                  <a:pt x="236982" y="2605278"/>
                </a:lnTo>
                <a:lnTo>
                  <a:pt x="233172" y="2609850"/>
                </a:lnTo>
                <a:lnTo>
                  <a:pt x="228600" y="2605278"/>
                </a:lnTo>
                <a:lnTo>
                  <a:pt x="228600" y="2583941"/>
                </a:lnTo>
                <a:lnTo>
                  <a:pt x="224790" y="2609850"/>
                </a:lnTo>
                <a:lnTo>
                  <a:pt x="215646" y="2609850"/>
                </a:lnTo>
                <a:lnTo>
                  <a:pt x="215646" y="2613660"/>
                </a:lnTo>
                <a:lnTo>
                  <a:pt x="215646" y="2609850"/>
                </a:lnTo>
                <a:lnTo>
                  <a:pt x="211836" y="2609850"/>
                </a:lnTo>
                <a:lnTo>
                  <a:pt x="211836" y="2605278"/>
                </a:lnTo>
                <a:lnTo>
                  <a:pt x="207264" y="2605278"/>
                </a:lnTo>
                <a:lnTo>
                  <a:pt x="207264" y="2609850"/>
                </a:lnTo>
                <a:lnTo>
                  <a:pt x="203453" y="2613660"/>
                </a:lnTo>
                <a:lnTo>
                  <a:pt x="203453" y="2609850"/>
                </a:lnTo>
                <a:lnTo>
                  <a:pt x="198882" y="2609850"/>
                </a:lnTo>
                <a:lnTo>
                  <a:pt x="198882" y="2605278"/>
                </a:lnTo>
                <a:lnTo>
                  <a:pt x="195072" y="2600705"/>
                </a:lnTo>
                <a:lnTo>
                  <a:pt x="195072" y="2605278"/>
                </a:lnTo>
                <a:lnTo>
                  <a:pt x="190500" y="2609850"/>
                </a:lnTo>
                <a:lnTo>
                  <a:pt x="185927" y="2605278"/>
                </a:lnTo>
                <a:lnTo>
                  <a:pt x="185927" y="2609850"/>
                </a:lnTo>
                <a:lnTo>
                  <a:pt x="182118" y="2605278"/>
                </a:lnTo>
                <a:lnTo>
                  <a:pt x="182118" y="2609850"/>
                </a:lnTo>
                <a:lnTo>
                  <a:pt x="177546" y="2613660"/>
                </a:lnTo>
                <a:lnTo>
                  <a:pt x="173736" y="2609850"/>
                </a:lnTo>
                <a:lnTo>
                  <a:pt x="169164" y="2609850"/>
                </a:lnTo>
                <a:lnTo>
                  <a:pt x="169164" y="2613660"/>
                </a:lnTo>
                <a:lnTo>
                  <a:pt x="165353" y="2609850"/>
                </a:lnTo>
                <a:lnTo>
                  <a:pt x="165353" y="2613660"/>
                </a:lnTo>
                <a:lnTo>
                  <a:pt x="160782" y="2609850"/>
                </a:lnTo>
                <a:lnTo>
                  <a:pt x="156972" y="2609850"/>
                </a:lnTo>
                <a:lnTo>
                  <a:pt x="152400" y="2596895"/>
                </a:lnTo>
                <a:lnTo>
                  <a:pt x="147827" y="2609850"/>
                </a:lnTo>
                <a:lnTo>
                  <a:pt x="144018" y="2605278"/>
                </a:lnTo>
                <a:lnTo>
                  <a:pt x="144018" y="2609850"/>
                </a:lnTo>
                <a:lnTo>
                  <a:pt x="139446" y="2609850"/>
                </a:lnTo>
                <a:lnTo>
                  <a:pt x="135636" y="2600705"/>
                </a:lnTo>
                <a:lnTo>
                  <a:pt x="135636" y="2609850"/>
                </a:lnTo>
                <a:lnTo>
                  <a:pt x="131064" y="2600705"/>
                </a:lnTo>
                <a:lnTo>
                  <a:pt x="131064" y="2583941"/>
                </a:lnTo>
                <a:lnTo>
                  <a:pt x="127253" y="2605278"/>
                </a:lnTo>
                <a:lnTo>
                  <a:pt x="122682" y="2596895"/>
                </a:lnTo>
                <a:lnTo>
                  <a:pt x="122682" y="2583941"/>
                </a:lnTo>
                <a:lnTo>
                  <a:pt x="118872" y="2600705"/>
                </a:lnTo>
                <a:lnTo>
                  <a:pt x="114300" y="2588514"/>
                </a:lnTo>
                <a:lnTo>
                  <a:pt x="114300" y="2583941"/>
                </a:lnTo>
                <a:lnTo>
                  <a:pt x="109727" y="2605278"/>
                </a:lnTo>
                <a:lnTo>
                  <a:pt x="109727" y="2609850"/>
                </a:lnTo>
                <a:lnTo>
                  <a:pt x="105918" y="2605278"/>
                </a:lnTo>
                <a:lnTo>
                  <a:pt x="105918" y="2596895"/>
                </a:lnTo>
                <a:lnTo>
                  <a:pt x="101346" y="2609850"/>
                </a:lnTo>
                <a:lnTo>
                  <a:pt x="97536" y="2613660"/>
                </a:lnTo>
                <a:lnTo>
                  <a:pt x="97536" y="2609850"/>
                </a:lnTo>
                <a:lnTo>
                  <a:pt x="92964" y="2609850"/>
                </a:lnTo>
                <a:lnTo>
                  <a:pt x="92964" y="2613660"/>
                </a:lnTo>
                <a:lnTo>
                  <a:pt x="89153" y="2613660"/>
                </a:lnTo>
                <a:lnTo>
                  <a:pt x="89153" y="2609850"/>
                </a:lnTo>
                <a:lnTo>
                  <a:pt x="89153" y="2613660"/>
                </a:lnTo>
                <a:lnTo>
                  <a:pt x="84582" y="2609850"/>
                </a:lnTo>
                <a:lnTo>
                  <a:pt x="80010" y="2613660"/>
                </a:lnTo>
                <a:lnTo>
                  <a:pt x="76200" y="2613660"/>
                </a:lnTo>
                <a:lnTo>
                  <a:pt x="76200" y="2605278"/>
                </a:lnTo>
                <a:lnTo>
                  <a:pt x="71627" y="2613660"/>
                </a:lnTo>
                <a:lnTo>
                  <a:pt x="67818" y="2609850"/>
                </a:lnTo>
                <a:lnTo>
                  <a:pt x="67818" y="2600705"/>
                </a:lnTo>
                <a:lnTo>
                  <a:pt x="63246" y="2605278"/>
                </a:lnTo>
                <a:lnTo>
                  <a:pt x="59436" y="2588514"/>
                </a:lnTo>
                <a:lnTo>
                  <a:pt x="59436" y="2583941"/>
                </a:lnTo>
                <a:lnTo>
                  <a:pt x="54864" y="2596895"/>
                </a:lnTo>
                <a:lnTo>
                  <a:pt x="54864" y="2588514"/>
                </a:lnTo>
                <a:lnTo>
                  <a:pt x="51053" y="2600705"/>
                </a:lnTo>
                <a:lnTo>
                  <a:pt x="46482" y="2600705"/>
                </a:lnTo>
                <a:lnTo>
                  <a:pt x="46482" y="2596895"/>
                </a:lnTo>
                <a:lnTo>
                  <a:pt x="41910" y="2592324"/>
                </a:lnTo>
                <a:lnTo>
                  <a:pt x="41910" y="2600705"/>
                </a:lnTo>
                <a:lnTo>
                  <a:pt x="41910" y="2596895"/>
                </a:lnTo>
                <a:lnTo>
                  <a:pt x="38100" y="2571750"/>
                </a:lnTo>
                <a:lnTo>
                  <a:pt x="38100" y="2494788"/>
                </a:lnTo>
                <a:lnTo>
                  <a:pt x="33527" y="2503931"/>
                </a:lnTo>
                <a:lnTo>
                  <a:pt x="29718" y="0"/>
                </a:lnTo>
                <a:lnTo>
                  <a:pt x="29718" y="677417"/>
                </a:lnTo>
                <a:lnTo>
                  <a:pt x="25146" y="2562605"/>
                </a:lnTo>
                <a:lnTo>
                  <a:pt x="25146" y="2571750"/>
                </a:lnTo>
                <a:lnTo>
                  <a:pt x="21336" y="2605278"/>
                </a:lnTo>
                <a:lnTo>
                  <a:pt x="21336" y="2600705"/>
                </a:lnTo>
                <a:lnTo>
                  <a:pt x="16764" y="2609850"/>
                </a:lnTo>
                <a:lnTo>
                  <a:pt x="16764" y="2605278"/>
                </a:lnTo>
                <a:lnTo>
                  <a:pt x="12953" y="2609850"/>
                </a:lnTo>
                <a:lnTo>
                  <a:pt x="12953" y="2605278"/>
                </a:lnTo>
                <a:lnTo>
                  <a:pt x="12953" y="2609850"/>
                </a:lnTo>
                <a:lnTo>
                  <a:pt x="8382" y="2609850"/>
                </a:lnTo>
                <a:lnTo>
                  <a:pt x="8382" y="2613660"/>
                </a:lnTo>
                <a:lnTo>
                  <a:pt x="3810" y="2613660"/>
                </a:lnTo>
                <a:lnTo>
                  <a:pt x="3810" y="2609850"/>
                </a:lnTo>
                <a:lnTo>
                  <a:pt x="0" y="2609850"/>
                </a:lnTo>
                <a:lnTo>
                  <a:pt x="0" y="261366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2801526" y="4051090"/>
            <a:ext cx="2926421" cy="9281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6926413" y="4604946"/>
            <a:ext cx="513089" cy="342059"/>
          </a:xfrm>
          <a:custGeom>
            <a:avLst/>
            <a:gdLst/>
            <a:ahLst/>
            <a:cxnLst/>
            <a:rect l="l" t="t" r="r" b="b"/>
            <a:pathLst>
              <a:path w="775334" h="516889">
                <a:moveTo>
                  <a:pt x="774953" y="512825"/>
                </a:moveTo>
                <a:lnTo>
                  <a:pt x="771144" y="512825"/>
                </a:lnTo>
                <a:lnTo>
                  <a:pt x="758444" y="512825"/>
                </a:lnTo>
                <a:lnTo>
                  <a:pt x="745744" y="512825"/>
                </a:lnTo>
                <a:lnTo>
                  <a:pt x="733044" y="512825"/>
                </a:lnTo>
                <a:lnTo>
                  <a:pt x="720344" y="512826"/>
                </a:lnTo>
                <a:lnTo>
                  <a:pt x="707644" y="512826"/>
                </a:lnTo>
                <a:lnTo>
                  <a:pt x="694944" y="512826"/>
                </a:lnTo>
                <a:lnTo>
                  <a:pt x="682244" y="512826"/>
                </a:lnTo>
                <a:lnTo>
                  <a:pt x="669544" y="512826"/>
                </a:lnTo>
                <a:lnTo>
                  <a:pt x="656844" y="512826"/>
                </a:lnTo>
                <a:lnTo>
                  <a:pt x="644144" y="512825"/>
                </a:lnTo>
                <a:lnTo>
                  <a:pt x="631444" y="512825"/>
                </a:lnTo>
                <a:lnTo>
                  <a:pt x="618744" y="512826"/>
                </a:lnTo>
                <a:lnTo>
                  <a:pt x="606044" y="512825"/>
                </a:lnTo>
                <a:lnTo>
                  <a:pt x="593344" y="512825"/>
                </a:lnTo>
                <a:lnTo>
                  <a:pt x="580644" y="512825"/>
                </a:lnTo>
                <a:lnTo>
                  <a:pt x="567944" y="512825"/>
                </a:lnTo>
                <a:lnTo>
                  <a:pt x="555244" y="512825"/>
                </a:lnTo>
                <a:lnTo>
                  <a:pt x="542544" y="512826"/>
                </a:lnTo>
                <a:lnTo>
                  <a:pt x="533400" y="512825"/>
                </a:lnTo>
                <a:lnTo>
                  <a:pt x="533400" y="508253"/>
                </a:lnTo>
                <a:lnTo>
                  <a:pt x="529590" y="512825"/>
                </a:lnTo>
                <a:lnTo>
                  <a:pt x="516636" y="512825"/>
                </a:lnTo>
                <a:lnTo>
                  <a:pt x="512825" y="512825"/>
                </a:lnTo>
                <a:lnTo>
                  <a:pt x="500125" y="512826"/>
                </a:lnTo>
                <a:lnTo>
                  <a:pt x="487426" y="512826"/>
                </a:lnTo>
                <a:lnTo>
                  <a:pt x="483107" y="508253"/>
                </a:lnTo>
                <a:lnTo>
                  <a:pt x="483107" y="512825"/>
                </a:lnTo>
                <a:lnTo>
                  <a:pt x="478536" y="516636"/>
                </a:lnTo>
                <a:lnTo>
                  <a:pt x="478536" y="508253"/>
                </a:lnTo>
                <a:lnTo>
                  <a:pt x="474725" y="512825"/>
                </a:lnTo>
                <a:lnTo>
                  <a:pt x="474725" y="486917"/>
                </a:lnTo>
                <a:lnTo>
                  <a:pt x="474725" y="491489"/>
                </a:lnTo>
                <a:lnTo>
                  <a:pt x="470153" y="21336"/>
                </a:lnTo>
                <a:lnTo>
                  <a:pt x="470153" y="0"/>
                </a:lnTo>
                <a:lnTo>
                  <a:pt x="466344" y="486917"/>
                </a:lnTo>
                <a:lnTo>
                  <a:pt x="466344" y="483107"/>
                </a:lnTo>
                <a:lnTo>
                  <a:pt x="461772" y="512825"/>
                </a:lnTo>
                <a:lnTo>
                  <a:pt x="457200" y="508253"/>
                </a:lnTo>
                <a:lnTo>
                  <a:pt x="457200" y="512825"/>
                </a:lnTo>
                <a:lnTo>
                  <a:pt x="457200" y="508253"/>
                </a:lnTo>
                <a:lnTo>
                  <a:pt x="453390" y="512825"/>
                </a:lnTo>
                <a:lnTo>
                  <a:pt x="448818" y="512825"/>
                </a:lnTo>
                <a:lnTo>
                  <a:pt x="448818" y="508253"/>
                </a:lnTo>
                <a:lnTo>
                  <a:pt x="448818" y="512825"/>
                </a:lnTo>
                <a:lnTo>
                  <a:pt x="445007" y="512825"/>
                </a:lnTo>
                <a:lnTo>
                  <a:pt x="432307" y="512825"/>
                </a:lnTo>
                <a:lnTo>
                  <a:pt x="419607" y="512825"/>
                </a:lnTo>
                <a:lnTo>
                  <a:pt x="406907" y="508253"/>
                </a:lnTo>
                <a:lnTo>
                  <a:pt x="406907" y="512825"/>
                </a:lnTo>
                <a:lnTo>
                  <a:pt x="402336" y="512825"/>
                </a:lnTo>
                <a:lnTo>
                  <a:pt x="389636" y="512826"/>
                </a:lnTo>
                <a:lnTo>
                  <a:pt x="376936" y="512825"/>
                </a:lnTo>
                <a:lnTo>
                  <a:pt x="364235" y="512825"/>
                </a:lnTo>
                <a:lnTo>
                  <a:pt x="351536" y="512826"/>
                </a:lnTo>
                <a:lnTo>
                  <a:pt x="338835" y="512825"/>
                </a:lnTo>
                <a:lnTo>
                  <a:pt x="326136" y="512826"/>
                </a:lnTo>
                <a:lnTo>
                  <a:pt x="313436" y="512825"/>
                </a:lnTo>
                <a:lnTo>
                  <a:pt x="300736" y="512825"/>
                </a:lnTo>
                <a:lnTo>
                  <a:pt x="288036" y="512826"/>
                </a:lnTo>
                <a:lnTo>
                  <a:pt x="275336" y="512825"/>
                </a:lnTo>
                <a:lnTo>
                  <a:pt x="258318" y="512825"/>
                </a:lnTo>
                <a:lnTo>
                  <a:pt x="254507" y="512825"/>
                </a:lnTo>
                <a:lnTo>
                  <a:pt x="241808" y="512826"/>
                </a:lnTo>
                <a:lnTo>
                  <a:pt x="229108" y="512825"/>
                </a:lnTo>
                <a:lnTo>
                  <a:pt x="216407" y="512825"/>
                </a:lnTo>
                <a:lnTo>
                  <a:pt x="203707" y="512825"/>
                </a:lnTo>
                <a:lnTo>
                  <a:pt x="191007" y="512825"/>
                </a:lnTo>
                <a:lnTo>
                  <a:pt x="178307" y="512825"/>
                </a:lnTo>
                <a:lnTo>
                  <a:pt x="165607" y="512825"/>
                </a:lnTo>
                <a:lnTo>
                  <a:pt x="152908" y="512826"/>
                </a:lnTo>
                <a:lnTo>
                  <a:pt x="140207" y="512825"/>
                </a:lnTo>
                <a:lnTo>
                  <a:pt x="127507" y="512825"/>
                </a:lnTo>
                <a:lnTo>
                  <a:pt x="114807" y="512825"/>
                </a:lnTo>
                <a:lnTo>
                  <a:pt x="102107" y="512826"/>
                </a:lnTo>
                <a:lnTo>
                  <a:pt x="89407" y="512825"/>
                </a:lnTo>
                <a:lnTo>
                  <a:pt x="84581" y="508253"/>
                </a:lnTo>
                <a:lnTo>
                  <a:pt x="80772" y="512825"/>
                </a:lnTo>
                <a:lnTo>
                  <a:pt x="68071" y="512825"/>
                </a:lnTo>
                <a:lnTo>
                  <a:pt x="55371" y="512825"/>
                </a:lnTo>
                <a:lnTo>
                  <a:pt x="42672" y="512825"/>
                </a:lnTo>
                <a:lnTo>
                  <a:pt x="29972" y="512826"/>
                </a:lnTo>
                <a:lnTo>
                  <a:pt x="16764" y="512825"/>
                </a:lnTo>
                <a:lnTo>
                  <a:pt x="16764" y="508253"/>
                </a:lnTo>
                <a:lnTo>
                  <a:pt x="12953" y="486917"/>
                </a:lnTo>
                <a:lnTo>
                  <a:pt x="8381" y="508253"/>
                </a:lnTo>
                <a:lnTo>
                  <a:pt x="8381" y="499871"/>
                </a:lnTo>
                <a:lnTo>
                  <a:pt x="4572" y="486917"/>
                </a:lnTo>
                <a:lnTo>
                  <a:pt x="4572" y="495300"/>
                </a:lnTo>
                <a:lnTo>
                  <a:pt x="0" y="50368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6752440" y="4921624"/>
            <a:ext cx="173972" cy="22692"/>
          </a:xfrm>
          <a:custGeom>
            <a:avLst/>
            <a:gdLst/>
            <a:ahLst/>
            <a:cxnLst/>
            <a:rect l="l" t="t" r="r" b="b"/>
            <a:pathLst>
              <a:path w="262890" h="34289">
                <a:moveTo>
                  <a:pt x="262889" y="25145"/>
                </a:moveTo>
                <a:lnTo>
                  <a:pt x="258317" y="4571"/>
                </a:lnTo>
                <a:lnTo>
                  <a:pt x="258317" y="8381"/>
                </a:lnTo>
                <a:lnTo>
                  <a:pt x="254507" y="29717"/>
                </a:lnTo>
                <a:lnTo>
                  <a:pt x="249935" y="34289"/>
                </a:lnTo>
                <a:lnTo>
                  <a:pt x="216407" y="34289"/>
                </a:lnTo>
                <a:lnTo>
                  <a:pt x="203707" y="34290"/>
                </a:lnTo>
                <a:lnTo>
                  <a:pt x="191008" y="34290"/>
                </a:lnTo>
                <a:lnTo>
                  <a:pt x="186689" y="29717"/>
                </a:lnTo>
                <a:lnTo>
                  <a:pt x="182117" y="29717"/>
                </a:lnTo>
                <a:lnTo>
                  <a:pt x="182117" y="34289"/>
                </a:lnTo>
                <a:lnTo>
                  <a:pt x="178307" y="29717"/>
                </a:lnTo>
                <a:lnTo>
                  <a:pt x="173735" y="34289"/>
                </a:lnTo>
                <a:lnTo>
                  <a:pt x="173735" y="29717"/>
                </a:lnTo>
                <a:lnTo>
                  <a:pt x="173735" y="34289"/>
                </a:lnTo>
                <a:lnTo>
                  <a:pt x="169925" y="34289"/>
                </a:lnTo>
                <a:lnTo>
                  <a:pt x="169925" y="29717"/>
                </a:lnTo>
                <a:lnTo>
                  <a:pt x="165353" y="34289"/>
                </a:lnTo>
                <a:lnTo>
                  <a:pt x="165353" y="29717"/>
                </a:lnTo>
                <a:lnTo>
                  <a:pt x="161543" y="34289"/>
                </a:lnTo>
                <a:lnTo>
                  <a:pt x="156971" y="34289"/>
                </a:lnTo>
                <a:lnTo>
                  <a:pt x="156971" y="29717"/>
                </a:lnTo>
                <a:lnTo>
                  <a:pt x="156971" y="34289"/>
                </a:lnTo>
                <a:lnTo>
                  <a:pt x="152400" y="29717"/>
                </a:lnTo>
                <a:lnTo>
                  <a:pt x="152400" y="34289"/>
                </a:lnTo>
                <a:lnTo>
                  <a:pt x="144017" y="34289"/>
                </a:lnTo>
                <a:lnTo>
                  <a:pt x="144017" y="29717"/>
                </a:lnTo>
                <a:lnTo>
                  <a:pt x="140207" y="29717"/>
                </a:lnTo>
                <a:lnTo>
                  <a:pt x="140207" y="34289"/>
                </a:lnTo>
                <a:lnTo>
                  <a:pt x="135635" y="29717"/>
                </a:lnTo>
                <a:lnTo>
                  <a:pt x="131825" y="29717"/>
                </a:lnTo>
                <a:lnTo>
                  <a:pt x="127253" y="34289"/>
                </a:lnTo>
                <a:lnTo>
                  <a:pt x="127253" y="29717"/>
                </a:lnTo>
                <a:lnTo>
                  <a:pt x="122681" y="29717"/>
                </a:lnTo>
                <a:lnTo>
                  <a:pt x="109248" y="29872"/>
                </a:lnTo>
                <a:lnTo>
                  <a:pt x="102584" y="29482"/>
                </a:lnTo>
                <a:lnTo>
                  <a:pt x="95748" y="23624"/>
                </a:lnTo>
                <a:lnTo>
                  <a:pt x="93725" y="12953"/>
                </a:lnTo>
                <a:lnTo>
                  <a:pt x="89153" y="21335"/>
                </a:lnTo>
                <a:lnTo>
                  <a:pt x="84581" y="16763"/>
                </a:lnTo>
                <a:lnTo>
                  <a:pt x="84581" y="0"/>
                </a:lnTo>
                <a:lnTo>
                  <a:pt x="80771" y="16763"/>
                </a:lnTo>
                <a:lnTo>
                  <a:pt x="80771" y="21335"/>
                </a:lnTo>
                <a:lnTo>
                  <a:pt x="76200" y="8381"/>
                </a:lnTo>
                <a:lnTo>
                  <a:pt x="72389" y="16763"/>
                </a:lnTo>
                <a:lnTo>
                  <a:pt x="72389" y="21335"/>
                </a:lnTo>
                <a:lnTo>
                  <a:pt x="64007" y="21335"/>
                </a:lnTo>
                <a:lnTo>
                  <a:pt x="59435" y="25145"/>
                </a:lnTo>
                <a:lnTo>
                  <a:pt x="51053" y="25145"/>
                </a:lnTo>
                <a:lnTo>
                  <a:pt x="51053" y="21335"/>
                </a:lnTo>
                <a:lnTo>
                  <a:pt x="46481" y="21335"/>
                </a:lnTo>
                <a:lnTo>
                  <a:pt x="46481" y="25145"/>
                </a:lnTo>
                <a:lnTo>
                  <a:pt x="38100" y="25145"/>
                </a:lnTo>
                <a:lnTo>
                  <a:pt x="34289" y="29717"/>
                </a:lnTo>
                <a:lnTo>
                  <a:pt x="34289" y="25145"/>
                </a:lnTo>
                <a:lnTo>
                  <a:pt x="29717" y="29717"/>
                </a:lnTo>
                <a:lnTo>
                  <a:pt x="25907" y="25145"/>
                </a:lnTo>
                <a:lnTo>
                  <a:pt x="21335" y="29717"/>
                </a:lnTo>
                <a:lnTo>
                  <a:pt x="21335" y="25145"/>
                </a:lnTo>
                <a:lnTo>
                  <a:pt x="16763" y="25145"/>
                </a:lnTo>
                <a:lnTo>
                  <a:pt x="12953" y="29717"/>
                </a:lnTo>
                <a:lnTo>
                  <a:pt x="12953" y="25145"/>
                </a:lnTo>
                <a:lnTo>
                  <a:pt x="8381" y="29717"/>
                </a:lnTo>
                <a:lnTo>
                  <a:pt x="8381" y="25145"/>
                </a:lnTo>
                <a:lnTo>
                  <a:pt x="4571" y="29717"/>
                </a:lnTo>
                <a:lnTo>
                  <a:pt x="4571" y="25145"/>
                </a:lnTo>
                <a:lnTo>
                  <a:pt x="0" y="2971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6581495" y="4916077"/>
            <a:ext cx="171030" cy="25214"/>
          </a:xfrm>
          <a:custGeom>
            <a:avLst/>
            <a:gdLst/>
            <a:ahLst/>
            <a:cxnLst/>
            <a:rect l="l" t="t" r="r" b="b"/>
            <a:pathLst>
              <a:path w="258445" h="38100">
                <a:moveTo>
                  <a:pt x="258318" y="38100"/>
                </a:moveTo>
                <a:lnTo>
                  <a:pt x="258318" y="33527"/>
                </a:lnTo>
                <a:lnTo>
                  <a:pt x="254507" y="38100"/>
                </a:lnTo>
                <a:lnTo>
                  <a:pt x="249935" y="33527"/>
                </a:lnTo>
                <a:lnTo>
                  <a:pt x="246125" y="38100"/>
                </a:lnTo>
                <a:lnTo>
                  <a:pt x="241553" y="33527"/>
                </a:lnTo>
                <a:lnTo>
                  <a:pt x="241553" y="38100"/>
                </a:lnTo>
                <a:lnTo>
                  <a:pt x="228600" y="38100"/>
                </a:lnTo>
                <a:lnTo>
                  <a:pt x="224789" y="33527"/>
                </a:lnTo>
                <a:lnTo>
                  <a:pt x="224789" y="38100"/>
                </a:lnTo>
                <a:lnTo>
                  <a:pt x="220218" y="38100"/>
                </a:lnTo>
                <a:lnTo>
                  <a:pt x="220218" y="33527"/>
                </a:lnTo>
                <a:lnTo>
                  <a:pt x="216407" y="38100"/>
                </a:lnTo>
                <a:lnTo>
                  <a:pt x="211835" y="33527"/>
                </a:lnTo>
                <a:lnTo>
                  <a:pt x="208025" y="38100"/>
                </a:lnTo>
                <a:lnTo>
                  <a:pt x="203453" y="29717"/>
                </a:lnTo>
                <a:lnTo>
                  <a:pt x="203453" y="25146"/>
                </a:lnTo>
                <a:lnTo>
                  <a:pt x="203453" y="38100"/>
                </a:lnTo>
                <a:lnTo>
                  <a:pt x="198881" y="38100"/>
                </a:lnTo>
                <a:lnTo>
                  <a:pt x="198881" y="25146"/>
                </a:lnTo>
                <a:lnTo>
                  <a:pt x="195072" y="25146"/>
                </a:lnTo>
                <a:lnTo>
                  <a:pt x="195072" y="38100"/>
                </a:lnTo>
                <a:lnTo>
                  <a:pt x="186689" y="38100"/>
                </a:lnTo>
                <a:lnTo>
                  <a:pt x="182118" y="25146"/>
                </a:lnTo>
                <a:lnTo>
                  <a:pt x="182118" y="33527"/>
                </a:lnTo>
                <a:lnTo>
                  <a:pt x="178307" y="38100"/>
                </a:lnTo>
                <a:lnTo>
                  <a:pt x="173735" y="25146"/>
                </a:lnTo>
                <a:lnTo>
                  <a:pt x="173735" y="38100"/>
                </a:lnTo>
                <a:lnTo>
                  <a:pt x="156972" y="38100"/>
                </a:lnTo>
                <a:lnTo>
                  <a:pt x="152400" y="29717"/>
                </a:lnTo>
                <a:lnTo>
                  <a:pt x="152400" y="33527"/>
                </a:lnTo>
                <a:lnTo>
                  <a:pt x="148589" y="33527"/>
                </a:lnTo>
                <a:lnTo>
                  <a:pt x="144018" y="29717"/>
                </a:lnTo>
                <a:lnTo>
                  <a:pt x="144018" y="33527"/>
                </a:lnTo>
                <a:lnTo>
                  <a:pt x="127253" y="33527"/>
                </a:lnTo>
                <a:lnTo>
                  <a:pt x="122681" y="29717"/>
                </a:lnTo>
                <a:lnTo>
                  <a:pt x="122681" y="33527"/>
                </a:lnTo>
                <a:lnTo>
                  <a:pt x="118872" y="33527"/>
                </a:lnTo>
                <a:lnTo>
                  <a:pt x="118872" y="25146"/>
                </a:lnTo>
                <a:lnTo>
                  <a:pt x="114300" y="12953"/>
                </a:lnTo>
                <a:lnTo>
                  <a:pt x="110489" y="25146"/>
                </a:lnTo>
                <a:lnTo>
                  <a:pt x="105918" y="16763"/>
                </a:lnTo>
                <a:lnTo>
                  <a:pt x="105918" y="8382"/>
                </a:lnTo>
                <a:lnTo>
                  <a:pt x="102107" y="29717"/>
                </a:lnTo>
                <a:lnTo>
                  <a:pt x="102107" y="25146"/>
                </a:lnTo>
                <a:lnTo>
                  <a:pt x="97535" y="21336"/>
                </a:lnTo>
                <a:lnTo>
                  <a:pt x="97535" y="16763"/>
                </a:lnTo>
                <a:lnTo>
                  <a:pt x="92963" y="29717"/>
                </a:lnTo>
                <a:lnTo>
                  <a:pt x="92963" y="33527"/>
                </a:lnTo>
                <a:lnTo>
                  <a:pt x="89153" y="29717"/>
                </a:lnTo>
                <a:lnTo>
                  <a:pt x="89153" y="8382"/>
                </a:lnTo>
                <a:lnTo>
                  <a:pt x="84581" y="25146"/>
                </a:lnTo>
                <a:lnTo>
                  <a:pt x="84581" y="29717"/>
                </a:lnTo>
                <a:lnTo>
                  <a:pt x="80772" y="25146"/>
                </a:lnTo>
                <a:lnTo>
                  <a:pt x="80772" y="4572"/>
                </a:lnTo>
                <a:lnTo>
                  <a:pt x="76200" y="29717"/>
                </a:lnTo>
                <a:lnTo>
                  <a:pt x="76200" y="25146"/>
                </a:lnTo>
                <a:lnTo>
                  <a:pt x="72389" y="21336"/>
                </a:lnTo>
                <a:lnTo>
                  <a:pt x="72389" y="33527"/>
                </a:lnTo>
                <a:lnTo>
                  <a:pt x="67818" y="25146"/>
                </a:lnTo>
                <a:lnTo>
                  <a:pt x="64007" y="25146"/>
                </a:lnTo>
                <a:lnTo>
                  <a:pt x="64007" y="33527"/>
                </a:lnTo>
                <a:lnTo>
                  <a:pt x="59435" y="33527"/>
                </a:lnTo>
                <a:lnTo>
                  <a:pt x="59435" y="25146"/>
                </a:lnTo>
                <a:lnTo>
                  <a:pt x="54863" y="29717"/>
                </a:lnTo>
                <a:lnTo>
                  <a:pt x="54863" y="4572"/>
                </a:lnTo>
                <a:lnTo>
                  <a:pt x="54863" y="8382"/>
                </a:lnTo>
                <a:lnTo>
                  <a:pt x="51053" y="29717"/>
                </a:lnTo>
                <a:lnTo>
                  <a:pt x="51053" y="33527"/>
                </a:lnTo>
                <a:lnTo>
                  <a:pt x="46481" y="29717"/>
                </a:lnTo>
                <a:lnTo>
                  <a:pt x="21335" y="29717"/>
                </a:lnTo>
                <a:lnTo>
                  <a:pt x="16763" y="25146"/>
                </a:lnTo>
                <a:lnTo>
                  <a:pt x="12953" y="4572"/>
                </a:lnTo>
                <a:lnTo>
                  <a:pt x="12953" y="0"/>
                </a:lnTo>
                <a:lnTo>
                  <a:pt x="8381" y="25146"/>
                </a:lnTo>
                <a:lnTo>
                  <a:pt x="8381" y="29717"/>
                </a:lnTo>
                <a:lnTo>
                  <a:pt x="4572" y="0"/>
                </a:lnTo>
                <a:lnTo>
                  <a:pt x="4572" y="8382"/>
                </a:lnTo>
                <a:lnTo>
                  <a:pt x="0" y="2971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6410549" y="4919102"/>
            <a:ext cx="171030" cy="19330"/>
          </a:xfrm>
          <a:custGeom>
            <a:avLst/>
            <a:gdLst/>
            <a:ahLst/>
            <a:cxnLst/>
            <a:rect l="l" t="t" r="r" b="b"/>
            <a:pathLst>
              <a:path w="258445" h="29210">
                <a:moveTo>
                  <a:pt x="258318" y="25145"/>
                </a:moveTo>
                <a:lnTo>
                  <a:pt x="258318" y="28955"/>
                </a:lnTo>
                <a:lnTo>
                  <a:pt x="249936" y="28955"/>
                </a:lnTo>
                <a:lnTo>
                  <a:pt x="245364" y="0"/>
                </a:lnTo>
                <a:lnTo>
                  <a:pt x="245364" y="25145"/>
                </a:lnTo>
                <a:lnTo>
                  <a:pt x="241553" y="25145"/>
                </a:lnTo>
                <a:lnTo>
                  <a:pt x="241553" y="28955"/>
                </a:lnTo>
                <a:lnTo>
                  <a:pt x="236981" y="25145"/>
                </a:lnTo>
                <a:lnTo>
                  <a:pt x="233172" y="28955"/>
                </a:lnTo>
                <a:lnTo>
                  <a:pt x="228600" y="28955"/>
                </a:lnTo>
                <a:lnTo>
                  <a:pt x="228600" y="20574"/>
                </a:lnTo>
                <a:lnTo>
                  <a:pt x="224790" y="28955"/>
                </a:lnTo>
                <a:lnTo>
                  <a:pt x="224790" y="25145"/>
                </a:lnTo>
                <a:lnTo>
                  <a:pt x="220218" y="20574"/>
                </a:lnTo>
                <a:lnTo>
                  <a:pt x="220218" y="25145"/>
                </a:lnTo>
                <a:lnTo>
                  <a:pt x="216407" y="28955"/>
                </a:lnTo>
                <a:lnTo>
                  <a:pt x="207264" y="28955"/>
                </a:lnTo>
                <a:lnTo>
                  <a:pt x="203453" y="25145"/>
                </a:lnTo>
                <a:lnTo>
                  <a:pt x="198881" y="12191"/>
                </a:lnTo>
                <a:lnTo>
                  <a:pt x="198881" y="25145"/>
                </a:lnTo>
                <a:lnTo>
                  <a:pt x="195072" y="12191"/>
                </a:lnTo>
                <a:lnTo>
                  <a:pt x="190500" y="25145"/>
                </a:lnTo>
                <a:lnTo>
                  <a:pt x="186690" y="28955"/>
                </a:lnTo>
                <a:lnTo>
                  <a:pt x="165353" y="28955"/>
                </a:lnTo>
                <a:lnTo>
                  <a:pt x="160781" y="25145"/>
                </a:lnTo>
                <a:lnTo>
                  <a:pt x="160781" y="3810"/>
                </a:lnTo>
                <a:lnTo>
                  <a:pt x="156972" y="25145"/>
                </a:lnTo>
                <a:lnTo>
                  <a:pt x="152400" y="20574"/>
                </a:lnTo>
                <a:lnTo>
                  <a:pt x="152400" y="0"/>
                </a:lnTo>
                <a:lnTo>
                  <a:pt x="148590" y="20574"/>
                </a:lnTo>
                <a:lnTo>
                  <a:pt x="144018" y="25145"/>
                </a:lnTo>
                <a:lnTo>
                  <a:pt x="144018" y="28955"/>
                </a:lnTo>
                <a:lnTo>
                  <a:pt x="135636" y="28955"/>
                </a:lnTo>
                <a:lnTo>
                  <a:pt x="131064" y="25145"/>
                </a:lnTo>
                <a:lnTo>
                  <a:pt x="131064" y="28955"/>
                </a:lnTo>
                <a:lnTo>
                  <a:pt x="127253" y="25145"/>
                </a:lnTo>
                <a:lnTo>
                  <a:pt x="122681" y="28955"/>
                </a:lnTo>
                <a:lnTo>
                  <a:pt x="118872" y="25145"/>
                </a:lnTo>
                <a:lnTo>
                  <a:pt x="114300" y="28955"/>
                </a:lnTo>
                <a:lnTo>
                  <a:pt x="105918" y="28955"/>
                </a:lnTo>
                <a:lnTo>
                  <a:pt x="101346" y="25145"/>
                </a:lnTo>
                <a:lnTo>
                  <a:pt x="101346" y="28955"/>
                </a:lnTo>
                <a:lnTo>
                  <a:pt x="97536" y="28955"/>
                </a:lnTo>
                <a:lnTo>
                  <a:pt x="84836" y="28956"/>
                </a:lnTo>
                <a:lnTo>
                  <a:pt x="72136" y="28956"/>
                </a:lnTo>
                <a:lnTo>
                  <a:pt x="67818" y="25145"/>
                </a:lnTo>
                <a:lnTo>
                  <a:pt x="67818" y="28955"/>
                </a:lnTo>
                <a:lnTo>
                  <a:pt x="51053" y="28955"/>
                </a:lnTo>
                <a:lnTo>
                  <a:pt x="46481" y="25145"/>
                </a:lnTo>
                <a:lnTo>
                  <a:pt x="42672" y="28955"/>
                </a:lnTo>
                <a:lnTo>
                  <a:pt x="38100" y="25145"/>
                </a:lnTo>
                <a:lnTo>
                  <a:pt x="33527" y="28955"/>
                </a:lnTo>
                <a:lnTo>
                  <a:pt x="25146" y="28955"/>
                </a:lnTo>
                <a:lnTo>
                  <a:pt x="21336" y="25145"/>
                </a:lnTo>
                <a:lnTo>
                  <a:pt x="12953" y="25145"/>
                </a:lnTo>
                <a:lnTo>
                  <a:pt x="8381" y="28955"/>
                </a:lnTo>
                <a:lnTo>
                  <a:pt x="4572" y="25145"/>
                </a:lnTo>
                <a:lnTo>
                  <a:pt x="0" y="2895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6239603" y="4913050"/>
            <a:ext cx="171030" cy="25214"/>
          </a:xfrm>
          <a:custGeom>
            <a:avLst/>
            <a:gdLst/>
            <a:ahLst/>
            <a:cxnLst/>
            <a:rect l="l" t="t" r="r" b="b"/>
            <a:pathLst>
              <a:path w="258445" h="38100">
                <a:moveTo>
                  <a:pt x="258318" y="38100"/>
                </a:moveTo>
                <a:lnTo>
                  <a:pt x="245364" y="38100"/>
                </a:lnTo>
                <a:lnTo>
                  <a:pt x="241554" y="34289"/>
                </a:lnTo>
                <a:lnTo>
                  <a:pt x="236982" y="38100"/>
                </a:lnTo>
                <a:lnTo>
                  <a:pt x="233172" y="34289"/>
                </a:lnTo>
                <a:lnTo>
                  <a:pt x="228600" y="38100"/>
                </a:lnTo>
                <a:lnTo>
                  <a:pt x="224027" y="34289"/>
                </a:lnTo>
                <a:lnTo>
                  <a:pt x="220218" y="38100"/>
                </a:lnTo>
                <a:lnTo>
                  <a:pt x="220218" y="29718"/>
                </a:lnTo>
                <a:lnTo>
                  <a:pt x="215646" y="34289"/>
                </a:lnTo>
                <a:lnTo>
                  <a:pt x="211836" y="29718"/>
                </a:lnTo>
                <a:lnTo>
                  <a:pt x="211836" y="25908"/>
                </a:lnTo>
                <a:lnTo>
                  <a:pt x="207264" y="25908"/>
                </a:lnTo>
                <a:lnTo>
                  <a:pt x="203454" y="29718"/>
                </a:lnTo>
                <a:lnTo>
                  <a:pt x="203454" y="12954"/>
                </a:lnTo>
                <a:lnTo>
                  <a:pt x="198882" y="29718"/>
                </a:lnTo>
                <a:lnTo>
                  <a:pt x="190500" y="21336"/>
                </a:lnTo>
                <a:lnTo>
                  <a:pt x="190500" y="29718"/>
                </a:lnTo>
                <a:lnTo>
                  <a:pt x="182118" y="29718"/>
                </a:lnTo>
                <a:lnTo>
                  <a:pt x="182118" y="34289"/>
                </a:lnTo>
                <a:lnTo>
                  <a:pt x="177546" y="38100"/>
                </a:lnTo>
                <a:lnTo>
                  <a:pt x="165354" y="38100"/>
                </a:lnTo>
                <a:lnTo>
                  <a:pt x="160782" y="29718"/>
                </a:lnTo>
                <a:lnTo>
                  <a:pt x="160782" y="38100"/>
                </a:lnTo>
                <a:lnTo>
                  <a:pt x="156972" y="34289"/>
                </a:lnTo>
                <a:lnTo>
                  <a:pt x="152400" y="34289"/>
                </a:lnTo>
                <a:lnTo>
                  <a:pt x="147827" y="38100"/>
                </a:lnTo>
                <a:lnTo>
                  <a:pt x="139446" y="38100"/>
                </a:lnTo>
                <a:lnTo>
                  <a:pt x="139446" y="25908"/>
                </a:lnTo>
                <a:lnTo>
                  <a:pt x="135636" y="29718"/>
                </a:lnTo>
                <a:lnTo>
                  <a:pt x="135636" y="38100"/>
                </a:lnTo>
                <a:lnTo>
                  <a:pt x="109727" y="38100"/>
                </a:lnTo>
                <a:lnTo>
                  <a:pt x="101346" y="29718"/>
                </a:lnTo>
                <a:lnTo>
                  <a:pt x="101346" y="34289"/>
                </a:lnTo>
                <a:lnTo>
                  <a:pt x="97536" y="34289"/>
                </a:lnTo>
                <a:lnTo>
                  <a:pt x="97536" y="29718"/>
                </a:lnTo>
                <a:lnTo>
                  <a:pt x="92964" y="25908"/>
                </a:lnTo>
                <a:lnTo>
                  <a:pt x="92964" y="34289"/>
                </a:lnTo>
                <a:lnTo>
                  <a:pt x="89154" y="25908"/>
                </a:lnTo>
                <a:lnTo>
                  <a:pt x="84582" y="9144"/>
                </a:lnTo>
                <a:lnTo>
                  <a:pt x="84582" y="25908"/>
                </a:lnTo>
                <a:lnTo>
                  <a:pt x="80010" y="29718"/>
                </a:lnTo>
                <a:lnTo>
                  <a:pt x="76200" y="17525"/>
                </a:lnTo>
                <a:lnTo>
                  <a:pt x="76200" y="34289"/>
                </a:lnTo>
                <a:lnTo>
                  <a:pt x="71627" y="25908"/>
                </a:lnTo>
                <a:lnTo>
                  <a:pt x="71627" y="21336"/>
                </a:lnTo>
                <a:lnTo>
                  <a:pt x="67818" y="34289"/>
                </a:lnTo>
                <a:lnTo>
                  <a:pt x="67818" y="38100"/>
                </a:lnTo>
                <a:lnTo>
                  <a:pt x="63246" y="29718"/>
                </a:lnTo>
                <a:lnTo>
                  <a:pt x="59436" y="38100"/>
                </a:lnTo>
                <a:lnTo>
                  <a:pt x="46482" y="38100"/>
                </a:lnTo>
                <a:lnTo>
                  <a:pt x="41910" y="34289"/>
                </a:lnTo>
                <a:lnTo>
                  <a:pt x="38100" y="25908"/>
                </a:lnTo>
                <a:lnTo>
                  <a:pt x="38100" y="34289"/>
                </a:lnTo>
                <a:lnTo>
                  <a:pt x="29718" y="34289"/>
                </a:lnTo>
                <a:lnTo>
                  <a:pt x="29718" y="38100"/>
                </a:lnTo>
                <a:lnTo>
                  <a:pt x="25146" y="38100"/>
                </a:lnTo>
                <a:lnTo>
                  <a:pt x="25146" y="34289"/>
                </a:lnTo>
                <a:lnTo>
                  <a:pt x="21336" y="34289"/>
                </a:lnTo>
                <a:lnTo>
                  <a:pt x="21336" y="38100"/>
                </a:lnTo>
                <a:lnTo>
                  <a:pt x="16764" y="38100"/>
                </a:lnTo>
                <a:lnTo>
                  <a:pt x="16764" y="34289"/>
                </a:lnTo>
                <a:lnTo>
                  <a:pt x="12954" y="29718"/>
                </a:lnTo>
                <a:lnTo>
                  <a:pt x="12954" y="34289"/>
                </a:lnTo>
                <a:lnTo>
                  <a:pt x="3810" y="17525"/>
                </a:lnTo>
                <a:lnTo>
                  <a:pt x="3810" y="12954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6065631" y="4812197"/>
            <a:ext cx="173972" cy="126066"/>
          </a:xfrm>
          <a:custGeom>
            <a:avLst/>
            <a:gdLst/>
            <a:ahLst/>
            <a:cxnLst/>
            <a:rect l="l" t="t" r="r" b="b"/>
            <a:pathLst>
              <a:path w="262890" h="190500">
                <a:moveTo>
                  <a:pt x="262889" y="152400"/>
                </a:moveTo>
                <a:lnTo>
                  <a:pt x="258317" y="173736"/>
                </a:lnTo>
                <a:lnTo>
                  <a:pt x="258317" y="178308"/>
                </a:lnTo>
                <a:lnTo>
                  <a:pt x="254507" y="178308"/>
                </a:lnTo>
                <a:lnTo>
                  <a:pt x="249935" y="169925"/>
                </a:lnTo>
                <a:lnTo>
                  <a:pt x="246125" y="161544"/>
                </a:lnTo>
                <a:lnTo>
                  <a:pt x="246125" y="173736"/>
                </a:lnTo>
                <a:lnTo>
                  <a:pt x="241553" y="178308"/>
                </a:lnTo>
                <a:lnTo>
                  <a:pt x="236981" y="182118"/>
                </a:lnTo>
                <a:lnTo>
                  <a:pt x="236981" y="173736"/>
                </a:lnTo>
                <a:lnTo>
                  <a:pt x="233172" y="182118"/>
                </a:lnTo>
                <a:lnTo>
                  <a:pt x="233172" y="178308"/>
                </a:lnTo>
                <a:lnTo>
                  <a:pt x="228600" y="186689"/>
                </a:lnTo>
                <a:lnTo>
                  <a:pt x="224789" y="182118"/>
                </a:lnTo>
                <a:lnTo>
                  <a:pt x="224789" y="186689"/>
                </a:lnTo>
                <a:lnTo>
                  <a:pt x="220217" y="182118"/>
                </a:lnTo>
                <a:lnTo>
                  <a:pt x="216407" y="173736"/>
                </a:lnTo>
                <a:lnTo>
                  <a:pt x="216407" y="182118"/>
                </a:lnTo>
                <a:lnTo>
                  <a:pt x="211835" y="178308"/>
                </a:lnTo>
                <a:lnTo>
                  <a:pt x="211835" y="173736"/>
                </a:lnTo>
                <a:lnTo>
                  <a:pt x="208025" y="182118"/>
                </a:lnTo>
                <a:lnTo>
                  <a:pt x="203453" y="178308"/>
                </a:lnTo>
                <a:lnTo>
                  <a:pt x="203453" y="173736"/>
                </a:lnTo>
                <a:lnTo>
                  <a:pt x="198881" y="178308"/>
                </a:lnTo>
                <a:lnTo>
                  <a:pt x="198881" y="182118"/>
                </a:lnTo>
                <a:lnTo>
                  <a:pt x="198881" y="178308"/>
                </a:lnTo>
                <a:lnTo>
                  <a:pt x="195072" y="178308"/>
                </a:lnTo>
                <a:lnTo>
                  <a:pt x="190500" y="182118"/>
                </a:lnTo>
                <a:lnTo>
                  <a:pt x="186689" y="178308"/>
                </a:lnTo>
                <a:lnTo>
                  <a:pt x="186689" y="182118"/>
                </a:lnTo>
                <a:lnTo>
                  <a:pt x="182117" y="178308"/>
                </a:lnTo>
                <a:lnTo>
                  <a:pt x="182117" y="169925"/>
                </a:lnTo>
                <a:lnTo>
                  <a:pt x="178307" y="178308"/>
                </a:lnTo>
                <a:lnTo>
                  <a:pt x="178307" y="156972"/>
                </a:lnTo>
                <a:lnTo>
                  <a:pt x="173735" y="173736"/>
                </a:lnTo>
                <a:lnTo>
                  <a:pt x="169925" y="25908"/>
                </a:lnTo>
                <a:lnTo>
                  <a:pt x="169925" y="0"/>
                </a:lnTo>
                <a:lnTo>
                  <a:pt x="169925" y="169925"/>
                </a:lnTo>
                <a:lnTo>
                  <a:pt x="165353" y="165354"/>
                </a:lnTo>
                <a:lnTo>
                  <a:pt x="165353" y="178308"/>
                </a:lnTo>
                <a:lnTo>
                  <a:pt x="160781" y="178308"/>
                </a:lnTo>
                <a:lnTo>
                  <a:pt x="160781" y="34289"/>
                </a:lnTo>
                <a:lnTo>
                  <a:pt x="156972" y="173736"/>
                </a:lnTo>
                <a:lnTo>
                  <a:pt x="152400" y="173736"/>
                </a:lnTo>
                <a:lnTo>
                  <a:pt x="152400" y="178308"/>
                </a:lnTo>
                <a:lnTo>
                  <a:pt x="148589" y="186689"/>
                </a:lnTo>
                <a:lnTo>
                  <a:pt x="144017" y="182118"/>
                </a:lnTo>
                <a:lnTo>
                  <a:pt x="140207" y="186689"/>
                </a:lnTo>
                <a:lnTo>
                  <a:pt x="135635" y="182118"/>
                </a:lnTo>
                <a:lnTo>
                  <a:pt x="131063" y="186689"/>
                </a:lnTo>
                <a:lnTo>
                  <a:pt x="127253" y="182118"/>
                </a:lnTo>
                <a:lnTo>
                  <a:pt x="127253" y="186689"/>
                </a:lnTo>
                <a:lnTo>
                  <a:pt x="122681" y="186689"/>
                </a:lnTo>
                <a:lnTo>
                  <a:pt x="122681" y="190500"/>
                </a:lnTo>
                <a:lnTo>
                  <a:pt x="118872" y="178308"/>
                </a:lnTo>
                <a:lnTo>
                  <a:pt x="118872" y="173736"/>
                </a:lnTo>
                <a:lnTo>
                  <a:pt x="114300" y="186689"/>
                </a:lnTo>
                <a:lnTo>
                  <a:pt x="110489" y="186689"/>
                </a:lnTo>
                <a:lnTo>
                  <a:pt x="105917" y="182118"/>
                </a:lnTo>
                <a:lnTo>
                  <a:pt x="102107" y="161544"/>
                </a:lnTo>
                <a:lnTo>
                  <a:pt x="97535" y="178308"/>
                </a:lnTo>
                <a:lnTo>
                  <a:pt x="92963" y="152400"/>
                </a:lnTo>
                <a:lnTo>
                  <a:pt x="92963" y="148589"/>
                </a:lnTo>
                <a:lnTo>
                  <a:pt x="89153" y="169925"/>
                </a:lnTo>
                <a:lnTo>
                  <a:pt x="89153" y="173736"/>
                </a:lnTo>
                <a:lnTo>
                  <a:pt x="84581" y="165354"/>
                </a:lnTo>
                <a:lnTo>
                  <a:pt x="80772" y="173736"/>
                </a:lnTo>
                <a:lnTo>
                  <a:pt x="76200" y="186689"/>
                </a:lnTo>
                <a:lnTo>
                  <a:pt x="72389" y="182118"/>
                </a:lnTo>
                <a:lnTo>
                  <a:pt x="72389" y="173736"/>
                </a:lnTo>
                <a:lnTo>
                  <a:pt x="67817" y="186689"/>
                </a:lnTo>
                <a:lnTo>
                  <a:pt x="67817" y="182118"/>
                </a:lnTo>
                <a:lnTo>
                  <a:pt x="64007" y="186689"/>
                </a:lnTo>
                <a:lnTo>
                  <a:pt x="59435" y="186689"/>
                </a:lnTo>
                <a:lnTo>
                  <a:pt x="59435" y="182118"/>
                </a:lnTo>
                <a:lnTo>
                  <a:pt x="54863" y="182118"/>
                </a:lnTo>
                <a:lnTo>
                  <a:pt x="54863" y="186689"/>
                </a:lnTo>
                <a:lnTo>
                  <a:pt x="51053" y="178308"/>
                </a:lnTo>
                <a:lnTo>
                  <a:pt x="51053" y="186689"/>
                </a:lnTo>
                <a:lnTo>
                  <a:pt x="46481" y="186689"/>
                </a:lnTo>
                <a:lnTo>
                  <a:pt x="46481" y="178308"/>
                </a:lnTo>
                <a:lnTo>
                  <a:pt x="42672" y="178308"/>
                </a:lnTo>
                <a:lnTo>
                  <a:pt x="42672" y="144018"/>
                </a:lnTo>
                <a:lnTo>
                  <a:pt x="38100" y="131825"/>
                </a:lnTo>
                <a:lnTo>
                  <a:pt x="38100" y="169925"/>
                </a:lnTo>
                <a:lnTo>
                  <a:pt x="34289" y="186689"/>
                </a:lnTo>
                <a:lnTo>
                  <a:pt x="29717" y="186689"/>
                </a:lnTo>
                <a:lnTo>
                  <a:pt x="29717" y="190500"/>
                </a:lnTo>
                <a:lnTo>
                  <a:pt x="21335" y="190500"/>
                </a:lnTo>
                <a:lnTo>
                  <a:pt x="21335" y="186689"/>
                </a:lnTo>
                <a:lnTo>
                  <a:pt x="16763" y="178308"/>
                </a:lnTo>
                <a:lnTo>
                  <a:pt x="16763" y="190500"/>
                </a:lnTo>
                <a:lnTo>
                  <a:pt x="12953" y="186689"/>
                </a:lnTo>
                <a:lnTo>
                  <a:pt x="8381" y="190500"/>
                </a:lnTo>
                <a:lnTo>
                  <a:pt x="8381" y="186689"/>
                </a:lnTo>
                <a:lnTo>
                  <a:pt x="8381" y="190500"/>
                </a:lnTo>
                <a:lnTo>
                  <a:pt x="4572" y="190500"/>
                </a:lnTo>
                <a:lnTo>
                  <a:pt x="0" y="18668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5723740" y="3211663"/>
            <a:ext cx="342059" cy="1729628"/>
          </a:xfrm>
          <a:custGeom>
            <a:avLst/>
            <a:gdLst/>
            <a:ahLst/>
            <a:cxnLst/>
            <a:rect l="l" t="t" r="r" b="b"/>
            <a:pathLst>
              <a:path w="516890" h="2613660">
                <a:moveTo>
                  <a:pt x="516636" y="2605278"/>
                </a:moveTo>
                <a:lnTo>
                  <a:pt x="512825" y="2609088"/>
                </a:lnTo>
                <a:lnTo>
                  <a:pt x="508253" y="2605278"/>
                </a:lnTo>
                <a:lnTo>
                  <a:pt x="508253" y="2600706"/>
                </a:lnTo>
                <a:lnTo>
                  <a:pt x="503682" y="2609088"/>
                </a:lnTo>
                <a:lnTo>
                  <a:pt x="499872" y="2596896"/>
                </a:lnTo>
                <a:lnTo>
                  <a:pt x="499872" y="2592324"/>
                </a:lnTo>
                <a:lnTo>
                  <a:pt x="495300" y="2609088"/>
                </a:lnTo>
                <a:lnTo>
                  <a:pt x="491490" y="2609088"/>
                </a:lnTo>
                <a:lnTo>
                  <a:pt x="486918" y="2605278"/>
                </a:lnTo>
                <a:lnTo>
                  <a:pt x="483108" y="2609088"/>
                </a:lnTo>
                <a:lnTo>
                  <a:pt x="483108" y="2605278"/>
                </a:lnTo>
                <a:lnTo>
                  <a:pt x="478536" y="2600706"/>
                </a:lnTo>
                <a:lnTo>
                  <a:pt x="474725" y="2609088"/>
                </a:lnTo>
                <a:lnTo>
                  <a:pt x="470153" y="2600706"/>
                </a:lnTo>
                <a:lnTo>
                  <a:pt x="470153" y="2605278"/>
                </a:lnTo>
                <a:lnTo>
                  <a:pt x="465582" y="2605278"/>
                </a:lnTo>
                <a:lnTo>
                  <a:pt x="461772" y="2600706"/>
                </a:lnTo>
                <a:lnTo>
                  <a:pt x="457200" y="2605278"/>
                </a:lnTo>
                <a:lnTo>
                  <a:pt x="457200" y="2600706"/>
                </a:lnTo>
                <a:lnTo>
                  <a:pt x="453390" y="2605278"/>
                </a:lnTo>
                <a:lnTo>
                  <a:pt x="453390" y="2609088"/>
                </a:lnTo>
                <a:lnTo>
                  <a:pt x="448818" y="2609088"/>
                </a:lnTo>
                <a:lnTo>
                  <a:pt x="448818" y="2605278"/>
                </a:lnTo>
                <a:lnTo>
                  <a:pt x="440436" y="2605278"/>
                </a:lnTo>
                <a:lnTo>
                  <a:pt x="440436" y="2600706"/>
                </a:lnTo>
                <a:lnTo>
                  <a:pt x="440436" y="2605278"/>
                </a:lnTo>
                <a:lnTo>
                  <a:pt x="432053" y="2605278"/>
                </a:lnTo>
                <a:lnTo>
                  <a:pt x="432053" y="2609088"/>
                </a:lnTo>
                <a:lnTo>
                  <a:pt x="427482" y="2609088"/>
                </a:lnTo>
                <a:lnTo>
                  <a:pt x="427482" y="2605278"/>
                </a:lnTo>
                <a:lnTo>
                  <a:pt x="423672" y="2609088"/>
                </a:lnTo>
                <a:lnTo>
                  <a:pt x="423672" y="2605278"/>
                </a:lnTo>
                <a:lnTo>
                  <a:pt x="419100" y="2609088"/>
                </a:lnTo>
                <a:lnTo>
                  <a:pt x="419100" y="2605278"/>
                </a:lnTo>
                <a:lnTo>
                  <a:pt x="415290" y="2609088"/>
                </a:lnTo>
                <a:lnTo>
                  <a:pt x="415290" y="2600706"/>
                </a:lnTo>
                <a:lnTo>
                  <a:pt x="410718" y="2609088"/>
                </a:lnTo>
                <a:lnTo>
                  <a:pt x="410718" y="2605278"/>
                </a:lnTo>
                <a:lnTo>
                  <a:pt x="406908" y="2592324"/>
                </a:lnTo>
                <a:lnTo>
                  <a:pt x="402336" y="2503170"/>
                </a:lnTo>
                <a:lnTo>
                  <a:pt x="402336" y="2583942"/>
                </a:lnTo>
                <a:lnTo>
                  <a:pt x="397764" y="2605278"/>
                </a:lnTo>
                <a:lnTo>
                  <a:pt x="393953" y="2609088"/>
                </a:lnTo>
                <a:lnTo>
                  <a:pt x="389382" y="2596896"/>
                </a:lnTo>
                <a:lnTo>
                  <a:pt x="389382" y="2592324"/>
                </a:lnTo>
                <a:lnTo>
                  <a:pt x="385572" y="2465070"/>
                </a:lnTo>
                <a:lnTo>
                  <a:pt x="385572" y="2537460"/>
                </a:lnTo>
                <a:lnTo>
                  <a:pt x="381000" y="2605278"/>
                </a:lnTo>
                <a:lnTo>
                  <a:pt x="377190" y="2609088"/>
                </a:lnTo>
                <a:lnTo>
                  <a:pt x="372618" y="2609088"/>
                </a:lnTo>
                <a:lnTo>
                  <a:pt x="368808" y="2613660"/>
                </a:lnTo>
                <a:lnTo>
                  <a:pt x="368808" y="2609088"/>
                </a:lnTo>
                <a:lnTo>
                  <a:pt x="355853" y="2609088"/>
                </a:lnTo>
                <a:lnTo>
                  <a:pt x="351282" y="2605278"/>
                </a:lnTo>
                <a:lnTo>
                  <a:pt x="351282" y="2609088"/>
                </a:lnTo>
                <a:lnTo>
                  <a:pt x="347472" y="2613660"/>
                </a:lnTo>
                <a:lnTo>
                  <a:pt x="342900" y="2609088"/>
                </a:lnTo>
                <a:lnTo>
                  <a:pt x="334518" y="2609088"/>
                </a:lnTo>
                <a:lnTo>
                  <a:pt x="334518" y="2613660"/>
                </a:lnTo>
                <a:lnTo>
                  <a:pt x="330708" y="2609088"/>
                </a:lnTo>
                <a:lnTo>
                  <a:pt x="330708" y="2613660"/>
                </a:lnTo>
                <a:lnTo>
                  <a:pt x="326136" y="2609088"/>
                </a:lnTo>
                <a:lnTo>
                  <a:pt x="326136" y="2613660"/>
                </a:lnTo>
                <a:lnTo>
                  <a:pt x="321564" y="2609088"/>
                </a:lnTo>
                <a:lnTo>
                  <a:pt x="321564" y="2613660"/>
                </a:lnTo>
                <a:lnTo>
                  <a:pt x="317753" y="2613660"/>
                </a:lnTo>
                <a:lnTo>
                  <a:pt x="317753" y="2609088"/>
                </a:lnTo>
                <a:lnTo>
                  <a:pt x="313182" y="2613660"/>
                </a:lnTo>
                <a:lnTo>
                  <a:pt x="313182" y="2609088"/>
                </a:lnTo>
                <a:lnTo>
                  <a:pt x="309372" y="2609088"/>
                </a:lnTo>
                <a:lnTo>
                  <a:pt x="309372" y="2613660"/>
                </a:lnTo>
                <a:lnTo>
                  <a:pt x="304800" y="2609088"/>
                </a:lnTo>
                <a:lnTo>
                  <a:pt x="304800" y="2613660"/>
                </a:lnTo>
                <a:lnTo>
                  <a:pt x="300990" y="2605278"/>
                </a:lnTo>
                <a:lnTo>
                  <a:pt x="300990" y="2600706"/>
                </a:lnTo>
                <a:lnTo>
                  <a:pt x="296418" y="2499360"/>
                </a:lnTo>
                <a:lnTo>
                  <a:pt x="291846" y="2600706"/>
                </a:lnTo>
                <a:lnTo>
                  <a:pt x="291846" y="2596896"/>
                </a:lnTo>
                <a:lnTo>
                  <a:pt x="288036" y="2609088"/>
                </a:lnTo>
                <a:lnTo>
                  <a:pt x="283464" y="2609088"/>
                </a:lnTo>
                <a:lnTo>
                  <a:pt x="279653" y="2550414"/>
                </a:lnTo>
                <a:lnTo>
                  <a:pt x="279653" y="2529078"/>
                </a:lnTo>
                <a:lnTo>
                  <a:pt x="275082" y="2600706"/>
                </a:lnTo>
                <a:lnTo>
                  <a:pt x="271272" y="2609088"/>
                </a:lnTo>
                <a:lnTo>
                  <a:pt x="266700" y="2499360"/>
                </a:lnTo>
                <a:lnTo>
                  <a:pt x="266700" y="2507742"/>
                </a:lnTo>
                <a:lnTo>
                  <a:pt x="262890" y="2609088"/>
                </a:lnTo>
                <a:lnTo>
                  <a:pt x="258318" y="2613660"/>
                </a:lnTo>
                <a:lnTo>
                  <a:pt x="253746" y="2613660"/>
                </a:lnTo>
                <a:lnTo>
                  <a:pt x="249936" y="2609088"/>
                </a:lnTo>
                <a:lnTo>
                  <a:pt x="249936" y="2605278"/>
                </a:lnTo>
                <a:lnTo>
                  <a:pt x="245364" y="2609088"/>
                </a:lnTo>
                <a:lnTo>
                  <a:pt x="245364" y="2605278"/>
                </a:lnTo>
                <a:lnTo>
                  <a:pt x="241553" y="2609088"/>
                </a:lnTo>
                <a:lnTo>
                  <a:pt x="241553" y="2613660"/>
                </a:lnTo>
                <a:lnTo>
                  <a:pt x="236982" y="2609088"/>
                </a:lnTo>
                <a:lnTo>
                  <a:pt x="233172" y="2609088"/>
                </a:lnTo>
                <a:lnTo>
                  <a:pt x="228600" y="2600706"/>
                </a:lnTo>
                <a:lnTo>
                  <a:pt x="228600" y="2583942"/>
                </a:lnTo>
                <a:lnTo>
                  <a:pt x="224790" y="2609088"/>
                </a:lnTo>
                <a:lnTo>
                  <a:pt x="224790" y="2613660"/>
                </a:lnTo>
                <a:lnTo>
                  <a:pt x="224790" y="2609088"/>
                </a:lnTo>
                <a:lnTo>
                  <a:pt x="220218" y="2609088"/>
                </a:lnTo>
                <a:lnTo>
                  <a:pt x="220218" y="2613660"/>
                </a:lnTo>
                <a:lnTo>
                  <a:pt x="215646" y="2613660"/>
                </a:lnTo>
                <a:lnTo>
                  <a:pt x="215646" y="2609088"/>
                </a:lnTo>
                <a:lnTo>
                  <a:pt x="211836" y="2609088"/>
                </a:lnTo>
                <a:lnTo>
                  <a:pt x="207264" y="2605278"/>
                </a:lnTo>
                <a:lnTo>
                  <a:pt x="207264" y="2613660"/>
                </a:lnTo>
                <a:lnTo>
                  <a:pt x="198882" y="2613660"/>
                </a:lnTo>
                <a:lnTo>
                  <a:pt x="198882" y="2609088"/>
                </a:lnTo>
                <a:lnTo>
                  <a:pt x="195072" y="2600706"/>
                </a:lnTo>
                <a:lnTo>
                  <a:pt x="195072" y="2605278"/>
                </a:lnTo>
                <a:lnTo>
                  <a:pt x="190500" y="2609088"/>
                </a:lnTo>
                <a:lnTo>
                  <a:pt x="185927" y="2600706"/>
                </a:lnTo>
                <a:lnTo>
                  <a:pt x="185927" y="2609088"/>
                </a:lnTo>
                <a:lnTo>
                  <a:pt x="182118" y="2613660"/>
                </a:lnTo>
                <a:lnTo>
                  <a:pt x="182118" y="2609088"/>
                </a:lnTo>
                <a:lnTo>
                  <a:pt x="182118" y="2613660"/>
                </a:lnTo>
                <a:lnTo>
                  <a:pt x="177546" y="2613660"/>
                </a:lnTo>
                <a:lnTo>
                  <a:pt x="173736" y="2609088"/>
                </a:lnTo>
                <a:lnTo>
                  <a:pt x="169164" y="2613660"/>
                </a:lnTo>
                <a:lnTo>
                  <a:pt x="165353" y="2609088"/>
                </a:lnTo>
                <a:lnTo>
                  <a:pt x="160782" y="2613660"/>
                </a:lnTo>
                <a:lnTo>
                  <a:pt x="160782" y="2609088"/>
                </a:lnTo>
                <a:lnTo>
                  <a:pt x="156972" y="2613660"/>
                </a:lnTo>
                <a:lnTo>
                  <a:pt x="156972" y="2609088"/>
                </a:lnTo>
                <a:lnTo>
                  <a:pt x="152400" y="2600706"/>
                </a:lnTo>
                <a:lnTo>
                  <a:pt x="152400" y="2605278"/>
                </a:lnTo>
                <a:lnTo>
                  <a:pt x="147827" y="2613660"/>
                </a:lnTo>
                <a:lnTo>
                  <a:pt x="144018" y="2605278"/>
                </a:lnTo>
                <a:lnTo>
                  <a:pt x="144018" y="2609088"/>
                </a:lnTo>
                <a:lnTo>
                  <a:pt x="139446" y="2613660"/>
                </a:lnTo>
                <a:lnTo>
                  <a:pt x="139446" y="2609088"/>
                </a:lnTo>
                <a:lnTo>
                  <a:pt x="135636" y="2600706"/>
                </a:lnTo>
                <a:lnTo>
                  <a:pt x="135636" y="2609088"/>
                </a:lnTo>
                <a:lnTo>
                  <a:pt x="131064" y="2592324"/>
                </a:lnTo>
                <a:lnTo>
                  <a:pt x="131064" y="2583942"/>
                </a:lnTo>
                <a:lnTo>
                  <a:pt x="127253" y="2605278"/>
                </a:lnTo>
                <a:lnTo>
                  <a:pt x="127253" y="2600706"/>
                </a:lnTo>
                <a:lnTo>
                  <a:pt x="122682" y="2588514"/>
                </a:lnTo>
                <a:lnTo>
                  <a:pt x="122682" y="2580132"/>
                </a:lnTo>
                <a:lnTo>
                  <a:pt x="122682" y="2592324"/>
                </a:lnTo>
                <a:lnTo>
                  <a:pt x="118872" y="2600706"/>
                </a:lnTo>
                <a:lnTo>
                  <a:pt x="118872" y="2583942"/>
                </a:lnTo>
                <a:lnTo>
                  <a:pt x="114300" y="2580132"/>
                </a:lnTo>
                <a:lnTo>
                  <a:pt x="109727" y="2609088"/>
                </a:lnTo>
                <a:lnTo>
                  <a:pt x="105918" y="2596896"/>
                </a:lnTo>
                <a:lnTo>
                  <a:pt x="105918" y="2613660"/>
                </a:lnTo>
                <a:lnTo>
                  <a:pt x="101346" y="2609088"/>
                </a:lnTo>
                <a:lnTo>
                  <a:pt x="101346" y="2613660"/>
                </a:lnTo>
                <a:lnTo>
                  <a:pt x="97536" y="2609088"/>
                </a:lnTo>
                <a:lnTo>
                  <a:pt x="97536" y="2613660"/>
                </a:lnTo>
                <a:lnTo>
                  <a:pt x="89153" y="2613660"/>
                </a:lnTo>
                <a:lnTo>
                  <a:pt x="89153" y="2609088"/>
                </a:lnTo>
                <a:lnTo>
                  <a:pt x="84582" y="2613660"/>
                </a:lnTo>
                <a:lnTo>
                  <a:pt x="80010" y="2613660"/>
                </a:lnTo>
                <a:lnTo>
                  <a:pt x="76200" y="2609088"/>
                </a:lnTo>
                <a:lnTo>
                  <a:pt x="76200" y="2613660"/>
                </a:lnTo>
                <a:lnTo>
                  <a:pt x="71627" y="2613660"/>
                </a:lnTo>
                <a:lnTo>
                  <a:pt x="71627" y="2609088"/>
                </a:lnTo>
                <a:lnTo>
                  <a:pt x="71627" y="2613660"/>
                </a:lnTo>
                <a:lnTo>
                  <a:pt x="67818" y="2605278"/>
                </a:lnTo>
                <a:lnTo>
                  <a:pt x="63246" y="2605278"/>
                </a:lnTo>
                <a:lnTo>
                  <a:pt x="63246" y="2609088"/>
                </a:lnTo>
                <a:lnTo>
                  <a:pt x="59436" y="2592324"/>
                </a:lnTo>
                <a:lnTo>
                  <a:pt x="59436" y="2588514"/>
                </a:lnTo>
                <a:lnTo>
                  <a:pt x="54864" y="2600706"/>
                </a:lnTo>
                <a:lnTo>
                  <a:pt x="54864" y="2583942"/>
                </a:lnTo>
                <a:lnTo>
                  <a:pt x="51053" y="2605278"/>
                </a:lnTo>
                <a:lnTo>
                  <a:pt x="51053" y="2596896"/>
                </a:lnTo>
                <a:lnTo>
                  <a:pt x="46482" y="2609088"/>
                </a:lnTo>
                <a:lnTo>
                  <a:pt x="41910" y="2609088"/>
                </a:lnTo>
                <a:lnTo>
                  <a:pt x="41910" y="2592324"/>
                </a:lnTo>
                <a:lnTo>
                  <a:pt x="41910" y="2605278"/>
                </a:lnTo>
                <a:lnTo>
                  <a:pt x="38100" y="2583942"/>
                </a:lnTo>
                <a:lnTo>
                  <a:pt x="38100" y="2580132"/>
                </a:lnTo>
                <a:lnTo>
                  <a:pt x="33527" y="2401824"/>
                </a:lnTo>
                <a:lnTo>
                  <a:pt x="33527" y="2346960"/>
                </a:lnTo>
                <a:lnTo>
                  <a:pt x="29718" y="0"/>
                </a:lnTo>
                <a:lnTo>
                  <a:pt x="29718" y="2168652"/>
                </a:lnTo>
                <a:lnTo>
                  <a:pt x="25146" y="2583942"/>
                </a:lnTo>
                <a:lnTo>
                  <a:pt x="25146" y="2570988"/>
                </a:lnTo>
                <a:lnTo>
                  <a:pt x="21336" y="2609088"/>
                </a:lnTo>
                <a:lnTo>
                  <a:pt x="21336" y="2596896"/>
                </a:lnTo>
                <a:lnTo>
                  <a:pt x="21336" y="2609088"/>
                </a:lnTo>
                <a:lnTo>
                  <a:pt x="16764" y="2600706"/>
                </a:lnTo>
                <a:lnTo>
                  <a:pt x="12953" y="2613660"/>
                </a:lnTo>
                <a:lnTo>
                  <a:pt x="12953" y="2605278"/>
                </a:lnTo>
                <a:lnTo>
                  <a:pt x="8382" y="2613660"/>
                </a:lnTo>
                <a:lnTo>
                  <a:pt x="8382" y="2605278"/>
                </a:lnTo>
                <a:lnTo>
                  <a:pt x="3810" y="2613660"/>
                </a:lnTo>
                <a:lnTo>
                  <a:pt x="0" y="2605278"/>
                </a:lnTo>
                <a:lnTo>
                  <a:pt x="0" y="2613660"/>
                </a:lnTo>
                <a:lnTo>
                  <a:pt x="0" y="260908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1898216" y="3961330"/>
            <a:ext cx="3829730" cy="9871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7265783" y="4913050"/>
            <a:ext cx="173551" cy="3362"/>
          </a:xfrm>
          <a:custGeom>
            <a:avLst/>
            <a:gdLst/>
            <a:ahLst/>
            <a:cxnLst/>
            <a:rect l="l" t="t" r="r" b="b"/>
            <a:pathLst>
              <a:path w="262254" h="5079">
                <a:moveTo>
                  <a:pt x="262127" y="0"/>
                </a:moveTo>
                <a:lnTo>
                  <a:pt x="258318" y="4572"/>
                </a:lnTo>
                <a:lnTo>
                  <a:pt x="258318" y="0"/>
                </a:lnTo>
                <a:lnTo>
                  <a:pt x="249936" y="0"/>
                </a:lnTo>
                <a:lnTo>
                  <a:pt x="245364" y="4572"/>
                </a:lnTo>
                <a:lnTo>
                  <a:pt x="245364" y="0"/>
                </a:lnTo>
                <a:lnTo>
                  <a:pt x="241553" y="0"/>
                </a:lnTo>
                <a:lnTo>
                  <a:pt x="228854" y="0"/>
                </a:lnTo>
                <a:lnTo>
                  <a:pt x="216154" y="0"/>
                </a:lnTo>
                <a:lnTo>
                  <a:pt x="211836" y="4572"/>
                </a:lnTo>
                <a:lnTo>
                  <a:pt x="211836" y="0"/>
                </a:lnTo>
                <a:lnTo>
                  <a:pt x="194310" y="0"/>
                </a:lnTo>
                <a:lnTo>
                  <a:pt x="190500" y="4572"/>
                </a:lnTo>
                <a:lnTo>
                  <a:pt x="190500" y="0"/>
                </a:lnTo>
                <a:lnTo>
                  <a:pt x="185927" y="0"/>
                </a:lnTo>
                <a:lnTo>
                  <a:pt x="177546" y="0"/>
                </a:lnTo>
                <a:lnTo>
                  <a:pt x="169164" y="0"/>
                </a:lnTo>
                <a:lnTo>
                  <a:pt x="160781" y="0"/>
                </a:lnTo>
                <a:lnTo>
                  <a:pt x="156210" y="4572"/>
                </a:lnTo>
                <a:lnTo>
                  <a:pt x="156210" y="0"/>
                </a:lnTo>
                <a:lnTo>
                  <a:pt x="152400" y="0"/>
                </a:lnTo>
                <a:lnTo>
                  <a:pt x="145288" y="0"/>
                </a:lnTo>
                <a:lnTo>
                  <a:pt x="138175" y="0"/>
                </a:lnTo>
                <a:lnTo>
                  <a:pt x="131064" y="0"/>
                </a:lnTo>
                <a:lnTo>
                  <a:pt x="126492" y="4572"/>
                </a:lnTo>
                <a:lnTo>
                  <a:pt x="122681" y="0"/>
                </a:lnTo>
                <a:lnTo>
                  <a:pt x="122681" y="4572"/>
                </a:lnTo>
                <a:lnTo>
                  <a:pt x="118110" y="0"/>
                </a:lnTo>
                <a:lnTo>
                  <a:pt x="97536" y="0"/>
                </a:lnTo>
                <a:lnTo>
                  <a:pt x="97536" y="4572"/>
                </a:lnTo>
                <a:lnTo>
                  <a:pt x="92964" y="0"/>
                </a:lnTo>
                <a:lnTo>
                  <a:pt x="80264" y="0"/>
                </a:lnTo>
                <a:lnTo>
                  <a:pt x="67564" y="0"/>
                </a:lnTo>
                <a:lnTo>
                  <a:pt x="54864" y="0"/>
                </a:lnTo>
                <a:lnTo>
                  <a:pt x="54864" y="4572"/>
                </a:lnTo>
                <a:lnTo>
                  <a:pt x="50292" y="0"/>
                </a:lnTo>
                <a:lnTo>
                  <a:pt x="46481" y="0"/>
                </a:lnTo>
                <a:lnTo>
                  <a:pt x="46481" y="4572"/>
                </a:lnTo>
                <a:lnTo>
                  <a:pt x="41910" y="4572"/>
                </a:lnTo>
                <a:lnTo>
                  <a:pt x="38100" y="0"/>
                </a:lnTo>
                <a:lnTo>
                  <a:pt x="33527" y="4572"/>
                </a:lnTo>
                <a:lnTo>
                  <a:pt x="33527" y="0"/>
                </a:lnTo>
                <a:lnTo>
                  <a:pt x="33527" y="4572"/>
                </a:lnTo>
                <a:lnTo>
                  <a:pt x="29718" y="0"/>
                </a:lnTo>
                <a:lnTo>
                  <a:pt x="29718" y="4572"/>
                </a:lnTo>
                <a:lnTo>
                  <a:pt x="25146" y="0"/>
                </a:lnTo>
                <a:lnTo>
                  <a:pt x="12192" y="0"/>
                </a:lnTo>
                <a:lnTo>
                  <a:pt x="8381" y="4572"/>
                </a:lnTo>
                <a:lnTo>
                  <a:pt x="8381" y="0"/>
                </a:lnTo>
                <a:lnTo>
                  <a:pt x="3810" y="4572"/>
                </a:lnTo>
                <a:lnTo>
                  <a:pt x="0" y="45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6926412" y="4593852"/>
            <a:ext cx="339539" cy="322310"/>
          </a:xfrm>
          <a:custGeom>
            <a:avLst/>
            <a:gdLst/>
            <a:ahLst/>
            <a:cxnLst/>
            <a:rect l="l" t="t" r="r" b="b"/>
            <a:pathLst>
              <a:path w="513079" h="487045">
                <a:moveTo>
                  <a:pt x="512825" y="486917"/>
                </a:moveTo>
                <a:lnTo>
                  <a:pt x="512825" y="482345"/>
                </a:lnTo>
                <a:lnTo>
                  <a:pt x="512825" y="486917"/>
                </a:lnTo>
                <a:lnTo>
                  <a:pt x="508253" y="486917"/>
                </a:lnTo>
                <a:lnTo>
                  <a:pt x="508253" y="482345"/>
                </a:lnTo>
                <a:lnTo>
                  <a:pt x="504444" y="486917"/>
                </a:lnTo>
                <a:lnTo>
                  <a:pt x="504444" y="482345"/>
                </a:lnTo>
                <a:lnTo>
                  <a:pt x="499872" y="482345"/>
                </a:lnTo>
                <a:lnTo>
                  <a:pt x="499872" y="486917"/>
                </a:lnTo>
                <a:lnTo>
                  <a:pt x="495300" y="486917"/>
                </a:lnTo>
                <a:lnTo>
                  <a:pt x="495300" y="482345"/>
                </a:lnTo>
                <a:lnTo>
                  <a:pt x="491490" y="486917"/>
                </a:lnTo>
                <a:lnTo>
                  <a:pt x="491490" y="482345"/>
                </a:lnTo>
                <a:lnTo>
                  <a:pt x="486918" y="482345"/>
                </a:lnTo>
                <a:lnTo>
                  <a:pt x="486918" y="486917"/>
                </a:lnTo>
                <a:lnTo>
                  <a:pt x="483107" y="482345"/>
                </a:lnTo>
                <a:lnTo>
                  <a:pt x="483107" y="486917"/>
                </a:lnTo>
                <a:lnTo>
                  <a:pt x="478536" y="486917"/>
                </a:lnTo>
                <a:lnTo>
                  <a:pt x="478536" y="482345"/>
                </a:lnTo>
                <a:lnTo>
                  <a:pt x="474725" y="486917"/>
                </a:lnTo>
                <a:lnTo>
                  <a:pt x="474725" y="461771"/>
                </a:lnTo>
                <a:lnTo>
                  <a:pt x="474725" y="465581"/>
                </a:lnTo>
                <a:lnTo>
                  <a:pt x="470153" y="20574"/>
                </a:lnTo>
                <a:lnTo>
                  <a:pt x="470153" y="0"/>
                </a:lnTo>
                <a:lnTo>
                  <a:pt x="466344" y="457200"/>
                </a:lnTo>
                <a:lnTo>
                  <a:pt x="461772" y="482345"/>
                </a:lnTo>
                <a:lnTo>
                  <a:pt x="457200" y="478535"/>
                </a:lnTo>
                <a:lnTo>
                  <a:pt x="457200" y="482345"/>
                </a:lnTo>
                <a:lnTo>
                  <a:pt x="440436" y="482345"/>
                </a:lnTo>
                <a:lnTo>
                  <a:pt x="436625" y="486917"/>
                </a:lnTo>
                <a:lnTo>
                  <a:pt x="436625" y="482345"/>
                </a:lnTo>
                <a:lnTo>
                  <a:pt x="432053" y="482345"/>
                </a:lnTo>
                <a:lnTo>
                  <a:pt x="427481" y="486917"/>
                </a:lnTo>
                <a:lnTo>
                  <a:pt x="427481" y="482345"/>
                </a:lnTo>
                <a:lnTo>
                  <a:pt x="423672" y="482345"/>
                </a:lnTo>
                <a:lnTo>
                  <a:pt x="415290" y="482345"/>
                </a:lnTo>
                <a:lnTo>
                  <a:pt x="406907" y="482345"/>
                </a:lnTo>
                <a:lnTo>
                  <a:pt x="398525" y="482345"/>
                </a:lnTo>
                <a:lnTo>
                  <a:pt x="393953" y="486917"/>
                </a:lnTo>
                <a:lnTo>
                  <a:pt x="393953" y="482345"/>
                </a:lnTo>
                <a:lnTo>
                  <a:pt x="389381" y="482345"/>
                </a:lnTo>
                <a:lnTo>
                  <a:pt x="389381" y="486917"/>
                </a:lnTo>
                <a:lnTo>
                  <a:pt x="385572" y="486917"/>
                </a:lnTo>
                <a:lnTo>
                  <a:pt x="385572" y="482345"/>
                </a:lnTo>
                <a:lnTo>
                  <a:pt x="381000" y="482345"/>
                </a:lnTo>
                <a:lnTo>
                  <a:pt x="381000" y="486917"/>
                </a:lnTo>
                <a:lnTo>
                  <a:pt x="377190" y="482345"/>
                </a:lnTo>
                <a:lnTo>
                  <a:pt x="364236" y="482345"/>
                </a:lnTo>
                <a:lnTo>
                  <a:pt x="364236" y="486917"/>
                </a:lnTo>
                <a:lnTo>
                  <a:pt x="360425" y="482345"/>
                </a:lnTo>
                <a:lnTo>
                  <a:pt x="347726" y="482346"/>
                </a:lnTo>
                <a:lnTo>
                  <a:pt x="335025" y="482346"/>
                </a:lnTo>
                <a:lnTo>
                  <a:pt x="322326" y="482346"/>
                </a:lnTo>
                <a:lnTo>
                  <a:pt x="309625" y="482345"/>
                </a:lnTo>
                <a:lnTo>
                  <a:pt x="296925" y="482345"/>
                </a:lnTo>
                <a:lnTo>
                  <a:pt x="284225" y="482345"/>
                </a:lnTo>
                <a:lnTo>
                  <a:pt x="275081" y="482345"/>
                </a:lnTo>
                <a:lnTo>
                  <a:pt x="275081" y="486917"/>
                </a:lnTo>
                <a:lnTo>
                  <a:pt x="271272" y="482345"/>
                </a:lnTo>
                <a:lnTo>
                  <a:pt x="258318" y="482345"/>
                </a:lnTo>
                <a:lnTo>
                  <a:pt x="254507" y="482345"/>
                </a:lnTo>
                <a:lnTo>
                  <a:pt x="241808" y="482346"/>
                </a:lnTo>
                <a:lnTo>
                  <a:pt x="229108" y="482345"/>
                </a:lnTo>
                <a:lnTo>
                  <a:pt x="216407" y="482345"/>
                </a:lnTo>
                <a:lnTo>
                  <a:pt x="203707" y="482345"/>
                </a:lnTo>
                <a:lnTo>
                  <a:pt x="191007" y="482345"/>
                </a:lnTo>
                <a:lnTo>
                  <a:pt x="178307" y="482345"/>
                </a:lnTo>
                <a:lnTo>
                  <a:pt x="165607" y="482345"/>
                </a:lnTo>
                <a:lnTo>
                  <a:pt x="152908" y="482346"/>
                </a:lnTo>
                <a:lnTo>
                  <a:pt x="140207" y="482345"/>
                </a:lnTo>
                <a:lnTo>
                  <a:pt x="127507" y="482345"/>
                </a:lnTo>
                <a:lnTo>
                  <a:pt x="114807" y="482345"/>
                </a:lnTo>
                <a:lnTo>
                  <a:pt x="102107" y="482345"/>
                </a:lnTo>
                <a:lnTo>
                  <a:pt x="89407" y="482345"/>
                </a:lnTo>
                <a:lnTo>
                  <a:pt x="84581" y="478535"/>
                </a:lnTo>
                <a:lnTo>
                  <a:pt x="84581" y="482345"/>
                </a:lnTo>
                <a:lnTo>
                  <a:pt x="80772" y="482345"/>
                </a:lnTo>
                <a:lnTo>
                  <a:pt x="70193" y="481956"/>
                </a:lnTo>
                <a:lnTo>
                  <a:pt x="55842" y="482413"/>
                </a:lnTo>
                <a:lnTo>
                  <a:pt x="40482" y="482768"/>
                </a:lnTo>
                <a:lnTo>
                  <a:pt x="26874" y="482073"/>
                </a:lnTo>
                <a:lnTo>
                  <a:pt x="17780" y="479379"/>
                </a:lnTo>
                <a:lnTo>
                  <a:pt x="12953" y="457200"/>
                </a:lnTo>
                <a:lnTo>
                  <a:pt x="8381" y="478535"/>
                </a:lnTo>
                <a:lnTo>
                  <a:pt x="8381" y="470153"/>
                </a:lnTo>
                <a:lnTo>
                  <a:pt x="4572" y="461771"/>
                </a:lnTo>
                <a:lnTo>
                  <a:pt x="4572" y="465581"/>
                </a:lnTo>
                <a:lnTo>
                  <a:pt x="0" y="473963"/>
                </a:lnTo>
                <a:lnTo>
                  <a:pt x="0" y="47853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6752440" y="4890863"/>
            <a:ext cx="173972" cy="22272"/>
          </a:xfrm>
          <a:custGeom>
            <a:avLst/>
            <a:gdLst/>
            <a:ahLst/>
            <a:cxnLst/>
            <a:rect l="l" t="t" r="r" b="b"/>
            <a:pathLst>
              <a:path w="262890" h="33654">
                <a:moveTo>
                  <a:pt x="262889" y="29717"/>
                </a:moveTo>
                <a:lnTo>
                  <a:pt x="258317" y="8382"/>
                </a:lnTo>
                <a:lnTo>
                  <a:pt x="258317" y="12953"/>
                </a:lnTo>
                <a:lnTo>
                  <a:pt x="254507" y="33527"/>
                </a:lnTo>
                <a:lnTo>
                  <a:pt x="249935" y="33527"/>
                </a:lnTo>
                <a:lnTo>
                  <a:pt x="237235" y="33527"/>
                </a:lnTo>
                <a:lnTo>
                  <a:pt x="224535" y="33527"/>
                </a:lnTo>
                <a:lnTo>
                  <a:pt x="211835" y="33527"/>
                </a:lnTo>
                <a:lnTo>
                  <a:pt x="199135" y="33528"/>
                </a:lnTo>
                <a:lnTo>
                  <a:pt x="186689" y="33527"/>
                </a:lnTo>
                <a:lnTo>
                  <a:pt x="186689" y="29717"/>
                </a:lnTo>
                <a:lnTo>
                  <a:pt x="186689" y="33527"/>
                </a:lnTo>
                <a:lnTo>
                  <a:pt x="182117" y="33527"/>
                </a:lnTo>
                <a:lnTo>
                  <a:pt x="178307" y="29717"/>
                </a:lnTo>
                <a:lnTo>
                  <a:pt x="173735" y="33527"/>
                </a:lnTo>
                <a:lnTo>
                  <a:pt x="161036" y="33528"/>
                </a:lnTo>
                <a:lnTo>
                  <a:pt x="148335" y="33528"/>
                </a:lnTo>
                <a:lnTo>
                  <a:pt x="135635" y="33527"/>
                </a:lnTo>
                <a:lnTo>
                  <a:pt x="122681" y="29717"/>
                </a:lnTo>
                <a:lnTo>
                  <a:pt x="118871" y="33527"/>
                </a:lnTo>
                <a:lnTo>
                  <a:pt x="114300" y="29717"/>
                </a:lnTo>
                <a:lnTo>
                  <a:pt x="114300" y="33527"/>
                </a:lnTo>
                <a:lnTo>
                  <a:pt x="110489" y="29717"/>
                </a:lnTo>
                <a:lnTo>
                  <a:pt x="102107" y="29717"/>
                </a:lnTo>
                <a:lnTo>
                  <a:pt x="97535" y="25146"/>
                </a:lnTo>
                <a:lnTo>
                  <a:pt x="93725" y="25146"/>
                </a:lnTo>
                <a:lnTo>
                  <a:pt x="93725" y="16763"/>
                </a:lnTo>
                <a:lnTo>
                  <a:pt x="89153" y="21336"/>
                </a:lnTo>
                <a:lnTo>
                  <a:pt x="84581" y="16763"/>
                </a:lnTo>
                <a:lnTo>
                  <a:pt x="84581" y="0"/>
                </a:lnTo>
                <a:lnTo>
                  <a:pt x="80771" y="16763"/>
                </a:lnTo>
                <a:lnTo>
                  <a:pt x="80771" y="21336"/>
                </a:lnTo>
                <a:lnTo>
                  <a:pt x="76200" y="8382"/>
                </a:lnTo>
                <a:lnTo>
                  <a:pt x="72389" y="16763"/>
                </a:lnTo>
                <a:lnTo>
                  <a:pt x="72389" y="21336"/>
                </a:lnTo>
                <a:lnTo>
                  <a:pt x="64007" y="21336"/>
                </a:lnTo>
                <a:lnTo>
                  <a:pt x="59435" y="25146"/>
                </a:lnTo>
                <a:lnTo>
                  <a:pt x="51053" y="25146"/>
                </a:lnTo>
                <a:lnTo>
                  <a:pt x="46481" y="21336"/>
                </a:lnTo>
                <a:lnTo>
                  <a:pt x="46481" y="25146"/>
                </a:lnTo>
                <a:lnTo>
                  <a:pt x="38100" y="25146"/>
                </a:lnTo>
                <a:lnTo>
                  <a:pt x="38100" y="29717"/>
                </a:lnTo>
                <a:lnTo>
                  <a:pt x="34289" y="29717"/>
                </a:lnTo>
                <a:lnTo>
                  <a:pt x="34289" y="25146"/>
                </a:lnTo>
                <a:lnTo>
                  <a:pt x="29717" y="29717"/>
                </a:lnTo>
                <a:lnTo>
                  <a:pt x="25907" y="25146"/>
                </a:lnTo>
                <a:lnTo>
                  <a:pt x="21335" y="29717"/>
                </a:lnTo>
                <a:lnTo>
                  <a:pt x="16763" y="25146"/>
                </a:lnTo>
                <a:lnTo>
                  <a:pt x="12953" y="29717"/>
                </a:lnTo>
                <a:lnTo>
                  <a:pt x="12953" y="25146"/>
                </a:lnTo>
                <a:lnTo>
                  <a:pt x="8381" y="29717"/>
                </a:lnTo>
                <a:lnTo>
                  <a:pt x="8381" y="25146"/>
                </a:lnTo>
                <a:lnTo>
                  <a:pt x="4571" y="29717"/>
                </a:lnTo>
                <a:lnTo>
                  <a:pt x="0" y="2971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6581495" y="4885317"/>
            <a:ext cx="171030" cy="27734"/>
          </a:xfrm>
          <a:custGeom>
            <a:avLst/>
            <a:gdLst/>
            <a:ahLst/>
            <a:cxnLst/>
            <a:rect l="l" t="t" r="r" b="b"/>
            <a:pathLst>
              <a:path w="258445" h="41910">
                <a:moveTo>
                  <a:pt x="258318" y="38100"/>
                </a:moveTo>
                <a:lnTo>
                  <a:pt x="258318" y="33528"/>
                </a:lnTo>
                <a:lnTo>
                  <a:pt x="254507" y="38100"/>
                </a:lnTo>
                <a:lnTo>
                  <a:pt x="241553" y="38100"/>
                </a:lnTo>
                <a:lnTo>
                  <a:pt x="236981" y="41910"/>
                </a:lnTo>
                <a:lnTo>
                  <a:pt x="236981" y="38100"/>
                </a:lnTo>
                <a:lnTo>
                  <a:pt x="233172" y="38100"/>
                </a:lnTo>
                <a:lnTo>
                  <a:pt x="233172" y="41910"/>
                </a:lnTo>
                <a:lnTo>
                  <a:pt x="228600" y="41910"/>
                </a:lnTo>
                <a:lnTo>
                  <a:pt x="224789" y="33528"/>
                </a:lnTo>
                <a:lnTo>
                  <a:pt x="224789" y="38100"/>
                </a:lnTo>
                <a:lnTo>
                  <a:pt x="220218" y="38100"/>
                </a:lnTo>
                <a:lnTo>
                  <a:pt x="220218" y="33528"/>
                </a:lnTo>
                <a:lnTo>
                  <a:pt x="216407" y="38100"/>
                </a:lnTo>
                <a:lnTo>
                  <a:pt x="211835" y="33528"/>
                </a:lnTo>
                <a:lnTo>
                  <a:pt x="208025" y="38100"/>
                </a:lnTo>
                <a:lnTo>
                  <a:pt x="203453" y="29718"/>
                </a:lnTo>
                <a:lnTo>
                  <a:pt x="203453" y="25146"/>
                </a:lnTo>
                <a:lnTo>
                  <a:pt x="198881" y="38100"/>
                </a:lnTo>
                <a:lnTo>
                  <a:pt x="198881" y="29718"/>
                </a:lnTo>
                <a:lnTo>
                  <a:pt x="195072" y="29718"/>
                </a:lnTo>
                <a:lnTo>
                  <a:pt x="195072" y="38100"/>
                </a:lnTo>
                <a:lnTo>
                  <a:pt x="186689" y="38100"/>
                </a:lnTo>
                <a:lnTo>
                  <a:pt x="182118" y="25146"/>
                </a:lnTo>
                <a:lnTo>
                  <a:pt x="182118" y="33528"/>
                </a:lnTo>
                <a:lnTo>
                  <a:pt x="178307" y="38100"/>
                </a:lnTo>
                <a:lnTo>
                  <a:pt x="173735" y="25146"/>
                </a:lnTo>
                <a:lnTo>
                  <a:pt x="173735" y="38100"/>
                </a:lnTo>
                <a:lnTo>
                  <a:pt x="156972" y="38100"/>
                </a:lnTo>
                <a:lnTo>
                  <a:pt x="152400" y="33528"/>
                </a:lnTo>
                <a:lnTo>
                  <a:pt x="148589" y="38100"/>
                </a:lnTo>
                <a:lnTo>
                  <a:pt x="148589" y="33528"/>
                </a:lnTo>
                <a:lnTo>
                  <a:pt x="140207" y="33528"/>
                </a:lnTo>
                <a:lnTo>
                  <a:pt x="135635" y="38100"/>
                </a:lnTo>
                <a:lnTo>
                  <a:pt x="131063" y="33528"/>
                </a:lnTo>
                <a:lnTo>
                  <a:pt x="118872" y="33528"/>
                </a:lnTo>
                <a:lnTo>
                  <a:pt x="114300" y="29718"/>
                </a:lnTo>
                <a:lnTo>
                  <a:pt x="114300" y="12192"/>
                </a:lnTo>
                <a:lnTo>
                  <a:pt x="110489" y="29718"/>
                </a:lnTo>
                <a:lnTo>
                  <a:pt x="105918" y="16764"/>
                </a:lnTo>
                <a:lnTo>
                  <a:pt x="105918" y="8382"/>
                </a:lnTo>
                <a:lnTo>
                  <a:pt x="102107" y="29718"/>
                </a:lnTo>
                <a:lnTo>
                  <a:pt x="102107" y="25146"/>
                </a:lnTo>
                <a:lnTo>
                  <a:pt x="97535" y="21336"/>
                </a:lnTo>
                <a:lnTo>
                  <a:pt x="97535" y="16764"/>
                </a:lnTo>
                <a:lnTo>
                  <a:pt x="92963" y="29718"/>
                </a:lnTo>
                <a:lnTo>
                  <a:pt x="92963" y="33528"/>
                </a:lnTo>
                <a:lnTo>
                  <a:pt x="89153" y="33528"/>
                </a:lnTo>
                <a:lnTo>
                  <a:pt x="89153" y="12192"/>
                </a:lnTo>
                <a:lnTo>
                  <a:pt x="84581" y="25146"/>
                </a:lnTo>
                <a:lnTo>
                  <a:pt x="84581" y="29718"/>
                </a:lnTo>
                <a:lnTo>
                  <a:pt x="80772" y="29718"/>
                </a:lnTo>
                <a:lnTo>
                  <a:pt x="80772" y="8382"/>
                </a:lnTo>
                <a:lnTo>
                  <a:pt x="80772" y="25146"/>
                </a:lnTo>
                <a:lnTo>
                  <a:pt x="76200" y="33528"/>
                </a:lnTo>
                <a:lnTo>
                  <a:pt x="72389" y="21336"/>
                </a:lnTo>
                <a:lnTo>
                  <a:pt x="72389" y="33528"/>
                </a:lnTo>
                <a:lnTo>
                  <a:pt x="67818" y="25146"/>
                </a:lnTo>
                <a:lnTo>
                  <a:pt x="64007" y="29718"/>
                </a:lnTo>
                <a:lnTo>
                  <a:pt x="64007" y="33528"/>
                </a:lnTo>
                <a:lnTo>
                  <a:pt x="59435" y="33528"/>
                </a:lnTo>
                <a:lnTo>
                  <a:pt x="59435" y="29718"/>
                </a:lnTo>
                <a:lnTo>
                  <a:pt x="54863" y="29718"/>
                </a:lnTo>
                <a:lnTo>
                  <a:pt x="54863" y="8382"/>
                </a:lnTo>
                <a:lnTo>
                  <a:pt x="51053" y="33528"/>
                </a:lnTo>
                <a:lnTo>
                  <a:pt x="46481" y="29718"/>
                </a:lnTo>
                <a:lnTo>
                  <a:pt x="42672" y="33528"/>
                </a:lnTo>
                <a:lnTo>
                  <a:pt x="38100" y="29718"/>
                </a:lnTo>
                <a:lnTo>
                  <a:pt x="21335" y="29718"/>
                </a:lnTo>
                <a:lnTo>
                  <a:pt x="16763" y="25146"/>
                </a:lnTo>
                <a:lnTo>
                  <a:pt x="16763" y="29718"/>
                </a:lnTo>
                <a:lnTo>
                  <a:pt x="12953" y="8382"/>
                </a:lnTo>
                <a:lnTo>
                  <a:pt x="12953" y="0"/>
                </a:lnTo>
                <a:lnTo>
                  <a:pt x="8381" y="29718"/>
                </a:lnTo>
                <a:lnTo>
                  <a:pt x="4572" y="0"/>
                </a:lnTo>
                <a:lnTo>
                  <a:pt x="4572" y="8382"/>
                </a:lnTo>
                <a:lnTo>
                  <a:pt x="0" y="2971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6239604" y="4882291"/>
            <a:ext cx="342059" cy="28575"/>
          </a:xfrm>
          <a:custGeom>
            <a:avLst/>
            <a:gdLst/>
            <a:ahLst/>
            <a:cxnLst/>
            <a:rect l="l" t="t" r="r" b="b"/>
            <a:pathLst>
              <a:path w="516890" h="43179">
                <a:moveTo>
                  <a:pt x="516636" y="34289"/>
                </a:moveTo>
                <a:lnTo>
                  <a:pt x="516636" y="38100"/>
                </a:lnTo>
                <a:lnTo>
                  <a:pt x="508254" y="38100"/>
                </a:lnTo>
                <a:lnTo>
                  <a:pt x="503682" y="8381"/>
                </a:lnTo>
                <a:lnTo>
                  <a:pt x="503682" y="38100"/>
                </a:lnTo>
                <a:lnTo>
                  <a:pt x="499872" y="34289"/>
                </a:lnTo>
                <a:lnTo>
                  <a:pt x="495300" y="38100"/>
                </a:lnTo>
                <a:lnTo>
                  <a:pt x="486918" y="38100"/>
                </a:lnTo>
                <a:lnTo>
                  <a:pt x="486918" y="34289"/>
                </a:lnTo>
                <a:lnTo>
                  <a:pt x="483108" y="38100"/>
                </a:lnTo>
                <a:lnTo>
                  <a:pt x="478536" y="34289"/>
                </a:lnTo>
                <a:lnTo>
                  <a:pt x="478536" y="38100"/>
                </a:lnTo>
                <a:lnTo>
                  <a:pt x="465582" y="38100"/>
                </a:lnTo>
                <a:lnTo>
                  <a:pt x="461772" y="34289"/>
                </a:lnTo>
                <a:lnTo>
                  <a:pt x="457200" y="21336"/>
                </a:lnTo>
                <a:lnTo>
                  <a:pt x="457200" y="34289"/>
                </a:lnTo>
                <a:lnTo>
                  <a:pt x="453390" y="21336"/>
                </a:lnTo>
                <a:lnTo>
                  <a:pt x="453390" y="25907"/>
                </a:lnTo>
                <a:lnTo>
                  <a:pt x="448818" y="34289"/>
                </a:lnTo>
                <a:lnTo>
                  <a:pt x="448818" y="38100"/>
                </a:lnTo>
                <a:lnTo>
                  <a:pt x="423672" y="38100"/>
                </a:lnTo>
                <a:lnTo>
                  <a:pt x="419100" y="34289"/>
                </a:lnTo>
                <a:lnTo>
                  <a:pt x="419100" y="12953"/>
                </a:lnTo>
                <a:lnTo>
                  <a:pt x="415290" y="34289"/>
                </a:lnTo>
                <a:lnTo>
                  <a:pt x="415290" y="38100"/>
                </a:lnTo>
                <a:lnTo>
                  <a:pt x="410718" y="29717"/>
                </a:lnTo>
                <a:lnTo>
                  <a:pt x="410718" y="8381"/>
                </a:lnTo>
                <a:lnTo>
                  <a:pt x="406908" y="29717"/>
                </a:lnTo>
                <a:lnTo>
                  <a:pt x="402336" y="38100"/>
                </a:lnTo>
                <a:lnTo>
                  <a:pt x="393954" y="38100"/>
                </a:lnTo>
                <a:lnTo>
                  <a:pt x="389382" y="34289"/>
                </a:lnTo>
                <a:lnTo>
                  <a:pt x="389382" y="38100"/>
                </a:lnTo>
                <a:lnTo>
                  <a:pt x="385572" y="34289"/>
                </a:lnTo>
                <a:lnTo>
                  <a:pt x="385572" y="38100"/>
                </a:lnTo>
                <a:lnTo>
                  <a:pt x="381000" y="38100"/>
                </a:lnTo>
                <a:lnTo>
                  <a:pt x="377190" y="34289"/>
                </a:lnTo>
                <a:lnTo>
                  <a:pt x="372618" y="38100"/>
                </a:lnTo>
                <a:lnTo>
                  <a:pt x="359918" y="38100"/>
                </a:lnTo>
                <a:lnTo>
                  <a:pt x="347218" y="38100"/>
                </a:lnTo>
                <a:lnTo>
                  <a:pt x="334518" y="38100"/>
                </a:lnTo>
                <a:lnTo>
                  <a:pt x="321818" y="38100"/>
                </a:lnTo>
                <a:lnTo>
                  <a:pt x="309118" y="38100"/>
                </a:lnTo>
                <a:lnTo>
                  <a:pt x="296418" y="34289"/>
                </a:lnTo>
                <a:lnTo>
                  <a:pt x="291846" y="38100"/>
                </a:lnTo>
                <a:lnTo>
                  <a:pt x="283464" y="38100"/>
                </a:lnTo>
                <a:lnTo>
                  <a:pt x="279654" y="34289"/>
                </a:lnTo>
                <a:lnTo>
                  <a:pt x="271272" y="34289"/>
                </a:lnTo>
                <a:lnTo>
                  <a:pt x="266700" y="38100"/>
                </a:lnTo>
                <a:lnTo>
                  <a:pt x="258318" y="38100"/>
                </a:lnTo>
                <a:lnTo>
                  <a:pt x="253746" y="38100"/>
                </a:lnTo>
                <a:lnTo>
                  <a:pt x="241046" y="38099"/>
                </a:lnTo>
                <a:lnTo>
                  <a:pt x="228346" y="38100"/>
                </a:lnTo>
                <a:lnTo>
                  <a:pt x="220218" y="38100"/>
                </a:lnTo>
                <a:lnTo>
                  <a:pt x="220218" y="34289"/>
                </a:lnTo>
                <a:lnTo>
                  <a:pt x="215646" y="38100"/>
                </a:lnTo>
                <a:lnTo>
                  <a:pt x="215646" y="34289"/>
                </a:lnTo>
                <a:lnTo>
                  <a:pt x="211836" y="29717"/>
                </a:lnTo>
                <a:lnTo>
                  <a:pt x="211836" y="25907"/>
                </a:lnTo>
                <a:lnTo>
                  <a:pt x="207264" y="25907"/>
                </a:lnTo>
                <a:lnTo>
                  <a:pt x="203454" y="34289"/>
                </a:lnTo>
                <a:lnTo>
                  <a:pt x="203454" y="16763"/>
                </a:lnTo>
                <a:lnTo>
                  <a:pt x="198882" y="29717"/>
                </a:lnTo>
                <a:lnTo>
                  <a:pt x="190500" y="21336"/>
                </a:lnTo>
                <a:lnTo>
                  <a:pt x="190500" y="29717"/>
                </a:lnTo>
                <a:lnTo>
                  <a:pt x="182118" y="29717"/>
                </a:lnTo>
                <a:lnTo>
                  <a:pt x="182118" y="34289"/>
                </a:lnTo>
                <a:lnTo>
                  <a:pt x="177546" y="38100"/>
                </a:lnTo>
                <a:lnTo>
                  <a:pt x="165354" y="38100"/>
                </a:lnTo>
                <a:lnTo>
                  <a:pt x="160782" y="34289"/>
                </a:lnTo>
                <a:lnTo>
                  <a:pt x="160782" y="38100"/>
                </a:lnTo>
                <a:lnTo>
                  <a:pt x="156972" y="38100"/>
                </a:lnTo>
                <a:lnTo>
                  <a:pt x="156972" y="34289"/>
                </a:lnTo>
                <a:lnTo>
                  <a:pt x="152400" y="34289"/>
                </a:lnTo>
                <a:lnTo>
                  <a:pt x="147827" y="38100"/>
                </a:lnTo>
                <a:lnTo>
                  <a:pt x="139446" y="38100"/>
                </a:lnTo>
                <a:lnTo>
                  <a:pt x="139446" y="29717"/>
                </a:lnTo>
                <a:lnTo>
                  <a:pt x="135636" y="29717"/>
                </a:lnTo>
                <a:lnTo>
                  <a:pt x="135636" y="38100"/>
                </a:lnTo>
                <a:lnTo>
                  <a:pt x="109727" y="38100"/>
                </a:lnTo>
                <a:lnTo>
                  <a:pt x="105918" y="34289"/>
                </a:lnTo>
                <a:lnTo>
                  <a:pt x="97536" y="34289"/>
                </a:lnTo>
                <a:lnTo>
                  <a:pt x="92964" y="25907"/>
                </a:lnTo>
                <a:lnTo>
                  <a:pt x="89154" y="34289"/>
                </a:lnTo>
                <a:lnTo>
                  <a:pt x="89154" y="25907"/>
                </a:lnTo>
                <a:lnTo>
                  <a:pt x="84582" y="8381"/>
                </a:lnTo>
                <a:lnTo>
                  <a:pt x="84582" y="25907"/>
                </a:lnTo>
                <a:lnTo>
                  <a:pt x="80010" y="34289"/>
                </a:lnTo>
                <a:lnTo>
                  <a:pt x="76200" y="16763"/>
                </a:lnTo>
                <a:lnTo>
                  <a:pt x="76200" y="34289"/>
                </a:lnTo>
                <a:lnTo>
                  <a:pt x="71627" y="25907"/>
                </a:lnTo>
                <a:lnTo>
                  <a:pt x="71627" y="21336"/>
                </a:lnTo>
                <a:lnTo>
                  <a:pt x="67818" y="34289"/>
                </a:lnTo>
                <a:lnTo>
                  <a:pt x="63246" y="38100"/>
                </a:lnTo>
                <a:lnTo>
                  <a:pt x="63246" y="34289"/>
                </a:lnTo>
                <a:lnTo>
                  <a:pt x="59436" y="38100"/>
                </a:lnTo>
                <a:lnTo>
                  <a:pt x="51054" y="38100"/>
                </a:lnTo>
                <a:lnTo>
                  <a:pt x="51054" y="42671"/>
                </a:lnTo>
                <a:lnTo>
                  <a:pt x="46482" y="38100"/>
                </a:lnTo>
                <a:lnTo>
                  <a:pt x="41910" y="34289"/>
                </a:lnTo>
                <a:lnTo>
                  <a:pt x="38100" y="25907"/>
                </a:lnTo>
                <a:lnTo>
                  <a:pt x="38100" y="34289"/>
                </a:lnTo>
                <a:lnTo>
                  <a:pt x="33527" y="34289"/>
                </a:lnTo>
                <a:lnTo>
                  <a:pt x="29718" y="38100"/>
                </a:lnTo>
                <a:lnTo>
                  <a:pt x="25146" y="38100"/>
                </a:lnTo>
                <a:lnTo>
                  <a:pt x="25146" y="34289"/>
                </a:lnTo>
                <a:lnTo>
                  <a:pt x="21336" y="38100"/>
                </a:lnTo>
                <a:lnTo>
                  <a:pt x="16764" y="38100"/>
                </a:lnTo>
                <a:lnTo>
                  <a:pt x="16764" y="34289"/>
                </a:lnTo>
                <a:lnTo>
                  <a:pt x="12954" y="29717"/>
                </a:lnTo>
                <a:lnTo>
                  <a:pt x="8382" y="34289"/>
                </a:lnTo>
                <a:lnTo>
                  <a:pt x="8382" y="25907"/>
                </a:lnTo>
                <a:lnTo>
                  <a:pt x="3810" y="16763"/>
                </a:lnTo>
                <a:lnTo>
                  <a:pt x="3810" y="12953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6065631" y="4784463"/>
            <a:ext cx="173972" cy="123125"/>
          </a:xfrm>
          <a:custGeom>
            <a:avLst/>
            <a:gdLst/>
            <a:ahLst/>
            <a:cxnLst/>
            <a:rect l="l" t="t" r="r" b="b"/>
            <a:pathLst>
              <a:path w="262890" h="186054">
                <a:moveTo>
                  <a:pt x="262889" y="147828"/>
                </a:moveTo>
                <a:lnTo>
                  <a:pt x="258317" y="169164"/>
                </a:lnTo>
                <a:lnTo>
                  <a:pt x="258317" y="173736"/>
                </a:lnTo>
                <a:lnTo>
                  <a:pt x="254507" y="173736"/>
                </a:lnTo>
                <a:lnTo>
                  <a:pt x="249935" y="164592"/>
                </a:lnTo>
                <a:lnTo>
                  <a:pt x="246125" y="156210"/>
                </a:lnTo>
                <a:lnTo>
                  <a:pt x="246125" y="169164"/>
                </a:lnTo>
                <a:lnTo>
                  <a:pt x="241553" y="173736"/>
                </a:lnTo>
                <a:lnTo>
                  <a:pt x="236981" y="177546"/>
                </a:lnTo>
                <a:lnTo>
                  <a:pt x="236981" y="169164"/>
                </a:lnTo>
                <a:lnTo>
                  <a:pt x="233172" y="177546"/>
                </a:lnTo>
                <a:lnTo>
                  <a:pt x="233172" y="173736"/>
                </a:lnTo>
                <a:lnTo>
                  <a:pt x="228600" y="182118"/>
                </a:lnTo>
                <a:lnTo>
                  <a:pt x="224789" y="177546"/>
                </a:lnTo>
                <a:lnTo>
                  <a:pt x="224789" y="182118"/>
                </a:lnTo>
                <a:lnTo>
                  <a:pt x="220217" y="177546"/>
                </a:lnTo>
                <a:lnTo>
                  <a:pt x="216407" y="169164"/>
                </a:lnTo>
                <a:lnTo>
                  <a:pt x="216407" y="182118"/>
                </a:lnTo>
                <a:lnTo>
                  <a:pt x="211835" y="173736"/>
                </a:lnTo>
                <a:lnTo>
                  <a:pt x="211835" y="169164"/>
                </a:lnTo>
                <a:lnTo>
                  <a:pt x="208025" y="177546"/>
                </a:lnTo>
                <a:lnTo>
                  <a:pt x="203453" y="173736"/>
                </a:lnTo>
                <a:lnTo>
                  <a:pt x="203453" y="169164"/>
                </a:lnTo>
                <a:lnTo>
                  <a:pt x="198881" y="173736"/>
                </a:lnTo>
                <a:lnTo>
                  <a:pt x="198881" y="177546"/>
                </a:lnTo>
                <a:lnTo>
                  <a:pt x="198881" y="173736"/>
                </a:lnTo>
                <a:lnTo>
                  <a:pt x="195072" y="173736"/>
                </a:lnTo>
                <a:lnTo>
                  <a:pt x="190500" y="177546"/>
                </a:lnTo>
                <a:lnTo>
                  <a:pt x="186689" y="173736"/>
                </a:lnTo>
                <a:lnTo>
                  <a:pt x="186689" y="177546"/>
                </a:lnTo>
                <a:lnTo>
                  <a:pt x="182117" y="173736"/>
                </a:lnTo>
                <a:lnTo>
                  <a:pt x="182117" y="177546"/>
                </a:lnTo>
                <a:lnTo>
                  <a:pt x="182117" y="164592"/>
                </a:lnTo>
                <a:lnTo>
                  <a:pt x="178307" y="173736"/>
                </a:lnTo>
                <a:lnTo>
                  <a:pt x="178307" y="156210"/>
                </a:lnTo>
                <a:lnTo>
                  <a:pt x="173735" y="169164"/>
                </a:lnTo>
                <a:lnTo>
                  <a:pt x="169925" y="25146"/>
                </a:lnTo>
                <a:lnTo>
                  <a:pt x="169925" y="0"/>
                </a:lnTo>
                <a:lnTo>
                  <a:pt x="169925" y="164592"/>
                </a:lnTo>
                <a:lnTo>
                  <a:pt x="165353" y="164592"/>
                </a:lnTo>
                <a:lnTo>
                  <a:pt x="165353" y="173736"/>
                </a:lnTo>
                <a:lnTo>
                  <a:pt x="160781" y="173736"/>
                </a:lnTo>
                <a:lnTo>
                  <a:pt x="160781" y="29718"/>
                </a:lnTo>
                <a:lnTo>
                  <a:pt x="160781" y="33528"/>
                </a:lnTo>
                <a:lnTo>
                  <a:pt x="156972" y="169164"/>
                </a:lnTo>
                <a:lnTo>
                  <a:pt x="152400" y="169164"/>
                </a:lnTo>
                <a:lnTo>
                  <a:pt x="152400" y="173736"/>
                </a:lnTo>
                <a:lnTo>
                  <a:pt x="148589" y="182118"/>
                </a:lnTo>
                <a:lnTo>
                  <a:pt x="144017" y="182118"/>
                </a:lnTo>
                <a:lnTo>
                  <a:pt x="144017" y="177546"/>
                </a:lnTo>
                <a:lnTo>
                  <a:pt x="140207" y="182118"/>
                </a:lnTo>
                <a:lnTo>
                  <a:pt x="135635" y="177546"/>
                </a:lnTo>
                <a:lnTo>
                  <a:pt x="131063" y="182118"/>
                </a:lnTo>
                <a:lnTo>
                  <a:pt x="127253" y="182118"/>
                </a:lnTo>
                <a:lnTo>
                  <a:pt x="122681" y="185928"/>
                </a:lnTo>
                <a:lnTo>
                  <a:pt x="118872" y="177546"/>
                </a:lnTo>
                <a:lnTo>
                  <a:pt x="118872" y="173736"/>
                </a:lnTo>
                <a:lnTo>
                  <a:pt x="114300" y="182118"/>
                </a:lnTo>
                <a:lnTo>
                  <a:pt x="105917" y="182118"/>
                </a:lnTo>
                <a:lnTo>
                  <a:pt x="102107" y="156210"/>
                </a:lnTo>
                <a:lnTo>
                  <a:pt x="97535" y="173736"/>
                </a:lnTo>
                <a:lnTo>
                  <a:pt x="92963" y="147828"/>
                </a:lnTo>
                <a:lnTo>
                  <a:pt x="92963" y="144018"/>
                </a:lnTo>
                <a:lnTo>
                  <a:pt x="89153" y="160782"/>
                </a:lnTo>
                <a:lnTo>
                  <a:pt x="89153" y="169164"/>
                </a:lnTo>
                <a:lnTo>
                  <a:pt x="84581" y="160782"/>
                </a:lnTo>
                <a:lnTo>
                  <a:pt x="80772" y="169164"/>
                </a:lnTo>
                <a:lnTo>
                  <a:pt x="76200" y="182118"/>
                </a:lnTo>
                <a:lnTo>
                  <a:pt x="72389" y="177546"/>
                </a:lnTo>
                <a:lnTo>
                  <a:pt x="72389" y="169164"/>
                </a:lnTo>
                <a:lnTo>
                  <a:pt x="67817" y="182118"/>
                </a:lnTo>
                <a:lnTo>
                  <a:pt x="67817" y="177546"/>
                </a:lnTo>
                <a:lnTo>
                  <a:pt x="64007" y="182118"/>
                </a:lnTo>
                <a:lnTo>
                  <a:pt x="59435" y="182118"/>
                </a:lnTo>
                <a:lnTo>
                  <a:pt x="59435" y="177546"/>
                </a:lnTo>
                <a:lnTo>
                  <a:pt x="54863" y="177546"/>
                </a:lnTo>
                <a:lnTo>
                  <a:pt x="54863" y="182118"/>
                </a:lnTo>
                <a:lnTo>
                  <a:pt x="51053" y="182118"/>
                </a:lnTo>
                <a:lnTo>
                  <a:pt x="51053" y="177546"/>
                </a:lnTo>
                <a:lnTo>
                  <a:pt x="46481" y="182118"/>
                </a:lnTo>
                <a:lnTo>
                  <a:pt x="46481" y="173736"/>
                </a:lnTo>
                <a:lnTo>
                  <a:pt x="42672" y="173736"/>
                </a:lnTo>
                <a:lnTo>
                  <a:pt x="42672" y="139446"/>
                </a:lnTo>
                <a:lnTo>
                  <a:pt x="38100" y="126492"/>
                </a:lnTo>
                <a:lnTo>
                  <a:pt x="38100" y="164592"/>
                </a:lnTo>
                <a:lnTo>
                  <a:pt x="34289" y="182118"/>
                </a:lnTo>
                <a:lnTo>
                  <a:pt x="29717" y="185928"/>
                </a:lnTo>
                <a:lnTo>
                  <a:pt x="21335" y="185928"/>
                </a:lnTo>
                <a:lnTo>
                  <a:pt x="16763" y="177546"/>
                </a:lnTo>
                <a:lnTo>
                  <a:pt x="16763" y="185928"/>
                </a:lnTo>
                <a:lnTo>
                  <a:pt x="12953" y="182118"/>
                </a:lnTo>
                <a:lnTo>
                  <a:pt x="8381" y="185928"/>
                </a:lnTo>
                <a:lnTo>
                  <a:pt x="4572" y="185928"/>
                </a:lnTo>
                <a:lnTo>
                  <a:pt x="0" y="18211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5894687" y="4815225"/>
            <a:ext cx="171030" cy="95390"/>
          </a:xfrm>
          <a:custGeom>
            <a:avLst/>
            <a:gdLst/>
            <a:ahLst/>
            <a:cxnLst/>
            <a:rect l="l" t="t" r="r" b="b"/>
            <a:pathLst>
              <a:path w="258445" h="144145">
                <a:moveTo>
                  <a:pt x="258318" y="135636"/>
                </a:moveTo>
                <a:lnTo>
                  <a:pt x="254507" y="144017"/>
                </a:lnTo>
                <a:lnTo>
                  <a:pt x="249935" y="135636"/>
                </a:lnTo>
                <a:lnTo>
                  <a:pt x="249935" y="131063"/>
                </a:lnTo>
                <a:lnTo>
                  <a:pt x="245364" y="139446"/>
                </a:lnTo>
                <a:lnTo>
                  <a:pt x="241553" y="131063"/>
                </a:lnTo>
                <a:lnTo>
                  <a:pt x="241553" y="122682"/>
                </a:lnTo>
                <a:lnTo>
                  <a:pt x="236981" y="139446"/>
                </a:lnTo>
                <a:lnTo>
                  <a:pt x="228600" y="139446"/>
                </a:lnTo>
                <a:lnTo>
                  <a:pt x="228600" y="135636"/>
                </a:lnTo>
                <a:lnTo>
                  <a:pt x="224790" y="139446"/>
                </a:lnTo>
                <a:lnTo>
                  <a:pt x="224790" y="135636"/>
                </a:lnTo>
                <a:lnTo>
                  <a:pt x="220218" y="139446"/>
                </a:lnTo>
                <a:lnTo>
                  <a:pt x="220218" y="135636"/>
                </a:lnTo>
                <a:lnTo>
                  <a:pt x="216407" y="139446"/>
                </a:lnTo>
                <a:lnTo>
                  <a:pt x="211835" y="131063"/>
                </a:lnTo>
                <a:lnTo>
                  <a:pt x="211835" y="139446"/>
                </a:lnTo>
                <a:lnTo>
                  <a:pt x="207264" y="135636"/>
                </a:lnTo>
                <a:lnTo>
                  <a:pt x="198881" y="135636"/>
                </a:lnTo>
                <a:lnTo>
                  <a:pt x="198881" y="139446"/>
                </a:lnTo>
                <a:lnTo>
                  <a:pt x="198881" y="135636"/>
                </a:lnTo>
                <a:lnTo>
                  <a:pt x="195072" y="135636"/>
                </a:lnTo>
                <a:lnTo>
                  <a:pt x="195072" y="139446"/>
                </a:lnTo>
                <a:lnTo>
                  <a:pt x="190500" y="139446"/>
                </a:lnTo>
                <a:lnTo>
                  <a:pt x="190500" y="135636"/>
                </a:lnTo>
                <a:lnTo>
                  <a:pt x="186690" y="139446"/>
                </a:lnTo>
                <a:lnTo>
                  <a:pt x="186690" y="135636"/>
                </a:lnTo>
                <a:lnTo>
                  <a:pt x="182118" y="139446"/>
                </a:lnTo>
                <a:lnTo>
                  <a:pt x="182118" y="135636"/>
                </a:lnTo>
                <a:lnTo>
                  <a:pt x="178307" y="135636"/>
                </a:lnTo>
                <a:lnTo>
                  <a:pt x="178307" y="139446"/>
                </a:lnTo>
                <a:lnTo>
                  <a:pt x="160781" y="139446"/>
                </a:lnTo>
                <a:lnTo>
                  <a:pt x="160781" y="135636"/>
                </a:lnTo>
                <a:lnTo>
                  <a:pt x="156972" y="135636"/>
                </a:lnTo>
                <a:lnTo>
                  <a:pt x="156972" y="139446"/>
                </a:lnTo>
                <a:lnTo>
                  <a:pt x="156972" y="135636"/>
                </a:lnTo>
                <a:lnTo>
                  <a:pt x="152400" y="139446"/>
                </a:lnTo>
                <a:lnTo>
                  <a:pt x="148590" y="127253"/>
                </a:lnTo>
                <a:lnTo>
                  <a:pt x="148590" y="122682"/>
                </a:lnTo>
                <a:lnTo>
                  <a:pt x="144018" y="33527"/>
                </a:lnTo>
                <a:lnTo>
                  <a:pt x="144018" y="105917"/>
                </a:lnTo>
                <a:lnTo>
                  <a:pt x="139446" y="135636"/>
                </a:lnTo>
                <a:lnTo>
                  <a:pt x="135635" y="139446"/>
                </a:lnTo>
                <a:lnTo>
                  <a:pt x="131064" y="131063"/>
                </a:lnTo>
                <a:lnTo>
                  <a:pt x="131064" y="127253"/>
                </a:lnTo>
                <a:lnTo>
                  <a:pt x="127253" y="0"/>
                </a:lnTo>
                <a:lnTo>
                  <a:pt x="127253" y="41910"/>
                </a:lnTo>
                <a:lnTo>
                  <a:pt x="122681" y="135636"/>
                </a:lnTo>
                <a:lnTo>
                  <a:pt x="118872" y="139446"/>
                </a:lnTo>
                <a:lnTo>
                  <a:pt x="118872" y="144017"/>
                </a:lnTo>
                <a:lnTo>
                  <a:pt x="114300" y="139446"/>
                </a:lnTo>
                <a:lnTo>
                  <a:pt x="110490" y="144017"/>
                </a:lnTo>
                <a:lnTo>
                  <a:pt x="110490" y="139446"/>
                </a:lnTo>
                <a:lnTo>
                  <a:pt x="105918" y="139446"/>
                </a:lnTo>
                <a:lnTo>
                  <a:pt x="101346" y="144017"/>
                </a:lnTo>
                <a:lnTo>
                  <a:pt x="101346" y="139446"/>
                </a:lnTo>
                <a:lnTo>
                  <a:pt x="89153" y="139446"/>
                </a:lnTo>
                <a:lnTo>
                  <a:pt x="89153" y="144017"/>
                </a:lnTo>
                <a:lnTo>
                  <a:pt x="84581" y="139446"/>
                </a:lnTo>
                <a:lnTo>
                  <a:pt x="80772" y="144017"/>
                </a:lnTo>
                <a:lnTo>
                  <a:pt x="76200" y="139446"/>
                </a:lnTo>
                <a:lnTo>
                  <a:pt x="76200" y="144017"/>
                </a:lnTo>
                <a:lnTo>
                  <a:pt x="54864" y="144017"/>
                </a:lnTo>
                <a:lnTo>
                  <a:pt x="51053" y="139446"/>
                </a:lnTo>
                <a:lnTo>
                  <a:pt x="46481" y="139446"/>
                </a:lnTo>
                <a:lnTo>
                  <a:pt x="46481" y="144017"/>
                </a:lnTo>
                <a:lnTo>
                  <a:pt x="42672" y="135636"/>
                </a:lnTo>
                <a:lnTo>
                  <a:pt x="38100" y="38100"/>
                </a:lnTo>
                <a:lnTo>
                  <a:pt x="38100" y="29717"/>
                </a:lnTo>
                <a:lnTo>
                  <a:pt x="33527" y="127253"/>
                </a:lnTo>
                <a:lnTo>
                  <a:pt x="29718" y="139446"/>
                </a:lnTo>
                <a:lnTo>
                  <a:pt x="25146" y="139446"/>
                </a:lnTo>
                <a:lnTo>
                  <a:pt x="21335" y="89153"/>
                </a:lnTo>
                <a:lnTo>
                  <a:pt x="21335" y="59436"/>
                </a:lnTo>
                <a:lnTo>
                  <a:pt x="16764" y="131063"/>
                </a:lnTo>
                <a:lnTo>
                  <a:pt x="12953" y="139446"/>
                </a:lnTo>
                <a:lnTo>
                  <a:pt x="8381" y="29717"/>
                </a:lnTo>
                <a:lnTo>
                  <a:pt x="8381" y="38100"/>
                </a:lnTo>
                <a:lnTo>
                  <a:pt x="4572" y="139446"/>
                </a:lnTo>
                <a:lnTo>
                  <a:pt x="0" y="14401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5723741" y="3180902"/>
            <a:ext cx="171030" cy="1732149"/>
          </a:xfrm>
          <a:custGeom>
            <a:avLst/>
            <a:gdLst/>
            <a:ahLst/>
            <a:cxnLst/>
            <a:rect l="l" t="t" r="r" b="b"/>
            <a:pathLst>
              <a:path w="258445" h="2617470">
                <a:moveTo>
                  <a:pt x="258318" y="2613659"/>
                </a:moveTo>
                <a:lnTo>
                  <a:pt x="253746" y="2613659"/>
                </a:lnTo>
                <a:lnTo>
                  <a:pt x="249936" y="2609088"/>
                </a:lnTo>
                <a:lnTo>
                  <a:pt x="249936" y="2605278"/>
                </a:lnTo>
                <a:lnTo>
                  <a:pt x="245364" y="2609088"/>
                </a:lnTo>
                <a:lnTo>
                  <a:pt x="241553" y="2609088"/>
                </a:lnTo>
                <a:lnTo>
                  <a:pt x="241553" y="2613659"/>
                </a:lnTo>
                <a:lnTo>
                  <a:pt x="236982" y="2613659"/>
                </a:lnTo>
                <a:lnTo>
                  <a:pt x="236982" y="2609088"/>
                </a:lnTo>
                <a:lnTo>
                  <a:pt x="233172" y="2613659"/>
                </a:lnTo>
                <a:lnTo>
                  <a:pt x="228600" y="2605278"/>
                </a:lnTo>
                <a:lnTo>
                  <a:pt x="228600" y="2587752"/>
                </a:lnTo>
                <a:lnTo>
                  <a:pt x="224790" y="2613659"/>
                </a:lnTo>
                <a:lnTo>
                  <a:pt x="211836" y="2613659"/>
                </a:lnTo>
                <a:lnTo>
                  <a:pt x="211836" y="2609088"/>
                </a:lnTo>
                <a:lnTo>
                  <a:pt x="207264" y="2609088"/>
                </a:lnTo>
                <a:lnTo>
                  <a:pt x="207264" y="2613659"/>
                </a:lnTo>
                <a:lnTo>
                  <a:pt x="198882" y="2613659"/>
                </a:lnTo>
                <a:lnTo>
                  <a:pt x="198882" y="2609088"/>
                </a:lnTo>
                <a:lnTo>
                  <a:pt x="195072" y="2600705"/>
                </a:lnTo>
                <a:lnTo>
                  <a:pt x="195072" y="2605278"/>
                </a:lnTo>
                <a:lnTo>
                  <a:pt x="190500" y="2609088"/>
                </a:lnTo>
                <a:lnTo>
                  <a:pt x="185927" y="2605278"/>
                </a:lnTo>
                <a:lnTo>
                  <a:pt x="185927" y="2609088"/>
                </a:lnTo>
                <a:lnTo>
                  <a:pt x="182118" y="2613659"/>
                </a:lnTo>
                <a:lnTo>
                  <a:pt x="177546" y="2613659"/>
                </a:lnTo>
                <a:lnTo>
                  <a:pt x="173736" y="2609088"/>
                </a:lnTo>
                <a:lnTo>
                  <a:pt x="169164" y="2613659"/>
                </a:lnTo>
                <a:lnTo>
                  <a:pt x="156972" y="2613659"/>
                </a:lnTo>
                <a:lnTo>
                  <a:pt x="152400" y="2600705"/>
                </a:lnTo>
                <a:lnTo>
                  <a:pt x="152400" y="2605278"/>
                </a:lnTo>
                <a:lnTo>
                  <a:pt x="147827" y="2613659"/>
                </a:lnTo>
                <a:lnTo>
                  <a:pt x="144018" y="2609088"/>
                </a:lnTo>
                <a:lnTo>
                  <a:pt x="139446" y="2613659"/>
                </a:lnTo>
                <a:lnTo>
                  <a:pt x="135636" y="2605278"/>
                </a:lnTo>
                <a:lnTo>
                  <a:pt x="135636" y="2609088"/>
                </a:lnTo>
                <a:lnTo>
                  <a:pt x="131064" y="2596895"/>
                </a:lnTo>
                <a:lnTo>
                  <a:pt x="131064" y="2583941"/>
                </a:lnTo>
                <a:lnTo>
                  <a:pt x="127253" y="2605278"/>
                </a:lnTo>
                <a:lnTo>
                  <a:pt x="122682" y="2592324"/>
                </a:lnTo>
                <a:lnTo>
                  <a:pt x="122682" y="2579369"/>
                </a:lnTo>
                <a:lnTo>
                  <a:pt x="118872" y="2592324"/>
                </a:lnTo>
                <a:lnTo>
                  <a:pt x="118872" y="2600705"/>
                </a:lnTo>
                <a:lnTo>
                  <a:pt x="118872" y="2583941"/>
                </a:lnTo>
                <a:lnTo>
                  <a:pt x="114300" y="2583941"/>
                </a:lnTo>
                <a:lnTo>
                  <a:pt x="109727" y="2609088"/>
                </a:lnTo>
                <a:lnTo>
                  <a:pt x="105918" y="2600705"/>
                </a:lnTo>
                <a:lnTo>
                  <a:pt x="105918" y="2596895"/>
                </a:lnTo>
                <a:lnTo>
                  <a:pt x="105918" y="2613659"/>
                </a:lnTo>
                <a:lnTo>
                  <a:pt x="92964" y="2613659"/>
                </a:lnTo>
                <a:lnTo>
                  <a:pt x="92964" y="2617469"/>
                </a:lnTo>
                <a:lnTo>
                  <a:pt x="89153" y="2613659"/>
                </a:lnTo>
                <a:lnTo>
                  <a:pt x="84582" y="2613659"/>
                </a:lnTo>
                <a:lnTo>
                  <a:pt x="80010" y="2617469"/>
                </a:lnTo>
                <a:lnTo>
                  <a:pt x="80010" y="2613659"/>
                </a:lnTo>
                <a:lnTo>
                  <a:pt x="80010" y="2617469"/>
                </a:lnTo>
                <a:lnTo>
                  <a:pt x="76200" y="2609088"/>
                </a:lnTo>
                <a:lnTo>
                  <a:pt x="71627" y="2617469"/>
                </a:lnTo>
                <a:lnTo>
                  <a:pt x="71627" y="2613659"/>
                </a:lnTo>
                <a:lnTo>
                  <a:pt x="67818" y="2613659"/>
                </a:lnTo>
                <a:lnTo>
                  <a:pt x="67818" y="2609088"/>
                </a:lnTo>
                <a:lnTo>
                  <a:pt x="63246" y="2605278"/>
                </a:lnTo>
                <a:lnTo>
                  <a:pt x="63246" y="2609088"/>
                </a:lnTo>
                <a:lnTo>
                  <a:pt x="59436" y="2596895"/>
                </a:lnTo>
                <a:lnTo>
                  <a:pt x="59436" y="2592324"/>
                </a:lnTo>
                <a:lnTo>
                  <a:pt x="54864" y="2600705"/>
                </a:lnTo>
                <a:lnTo>
                  <a:pt x="54864" y="2587752"/>
                </a:lnTo>
                <a:lnTo>
                  <a:pt x="51053" y="2605278"/>
                </a:lnTo>
                <a:lnTo>
                  <a:pt x="51053" y="2596895"/>
                </a:lnTo>
                <a:lnTo>
                  <a:pt x="46482" y="2609088"/>
                </a:lnTo>
                <a:lnTo>
                  <a:pt x="41910" y="2609088"/>
                </a:lnTo>
                <a:lnTo>
                  <a:pt x="41910" y="2596895"/>
                </a:lnTo>
                <a:lnTo>
                  <a:pt x="41910" y="2605278"/>
                </a:lnTo>
                <a:lnTo>
                  <a:pt x="38100" y="2583941"/>
                </a:lnTo>
                <a:lnTo>
                  <a:pt x="38100" y="2579369"/>
                </a:lnTo>
                <a:lnTo>
                  <a:pt x="33527" y="2410205"/>
                </a:lnTo>
                <a:lnTo>
                  <a:pt x="33527" y="2350769"/>
                </a:lnTo>
                <a:lnTo>
                  <a:pt x="29718" y="0"/>
                </a:lnTo>
                <a:lnTo>
                  <a:pt x="29718" y="1965198"/>
                </a:lnTo>
                <a:lnTo>
                  <a:pt x="25146" y="2579369"/>
                </a:lnTo>
                <a:lnTo>
                  <a:pt x="25146" y="2570988"/>
                </a:lnTo>
                <a:lnTo>
                  <a:pt x="21336" y="2605278"/>
                </a:lnTo>
                <a:lnTo>
                  <a:pt x="21336" y="2596895"/>
                </a:lnTo>
                <a:lnTo>
                  <a:pt x="21336" y="2609088"/>
                </a:lnTo>
                <a:lnTo>
                  <a:pt x="16764" y="2605278"/>
                </a:lnTo>
                <a:lnTo>
                  <a:pt x="12953" y="2613659"/>
                </a:lnTo>
                <a:lnTo>
                  <a:pt x="12953" y="2605278"/>
                </a:lnTo>
                <a:lnTo>
                  <a:pt x="8382" y="2613659"/>
                </a:lnTo>
                <a:lnTo>
                  <a:pt x="8382" y="2609088"/>
                </a:lnTo>
                <a:lnTo>
                  <a:pt x="3810" y="2613659"/>
                </a:lnTo>
                <a:lnTo>
                  <a:pt x="0" y="2609088"/>
                </a:lnTo>
                <a:lnTo>
                  <a:pt x="0" y="2613659"/>
                </a:lnTo>
                <a:lnTo>
                  <a:pt x="0" y="260908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2627383" y="3961330"/>
            <a:ext cx="3100564" cy="95895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6926413" y="4576706"/>
            <a:ext cx="513089" cy="308862"/>
          </a:xfrm>
          <a:custGeom>
            <a:avLst/>
            <a:gdLst/>
            <a:ahLst/>
            <a:cxnLst/>
            <a:rect l="l" t="t" r="r" b="b"/>
            <a:pathLst>
              <a:path w="775334" h="466725">
                <a:moveTo>
                  <a:pt x="774953" y="466343"/>
                </a:moveTo>
                <a:lnTo>
                  <a:pt x="771144" y="466343"/>
                </a:lnTo>
                <a:lnTo>
                  <a:pt x="758443" y="466343"/>
                </a:lnTo>
                <a:lnTo>
                  <a:pt x="745744" y="466343"/>
                </a:lnTo>
                <a:lnTo>
                  <a:pt x="733044" y="466344"/>
                </a:lnTo>
                <a:lnTo>
                  <a:pt x="720344" y="466343"/>
                </a:lnTo>
                <a:lnTo>
                  <a:pt x="707644" y="466343"/>
                </a:lnTo>
                <a:lnTo>
                  <a:pt x="694944" y="466344"/>
                </a:lnTo>
                <a:lnTo>
                  <a:pt x="682243" y="466343"/>
                </a:lnTo>
                <a:lnTo>
                  <a:pt x="669544" y="466344"/>
                </a:lnTo>
                <a:lnTo>
                  <a:pt x="656844" y="466343"/>
                </a:lnTo>
                <a:lnTo>
                  <a:pt x="644144" y="466343"/>
                </a:lnTo>
                <a:lnTo>
                  <a:pt x="631444" y="466343"/>
                </a:lnTo>
                <a:lnTo>
                  <a:pt x="618744" y="466344"/>
                </a:lnTo>
                <a:lnTo>
                  <a:pt x="606044" y="466343"/>
                </a:lnTo>
                <a:lnTo>
                  <a:pt x="593343" y="466343"/>
                </a:lnTo>
                <a:lnTo>
                  <a:pt x="580643" y="466343"/>
                </a:lnTo>
                <a:lnTo>
                  <a:pt x="567944" y="466344"/>
                </a:lnTo>
                <a:lnTo>
                  <a:pt x="555244" y="466343"/>
                </a:lnTo>
                <a:lnTo>
                  <a:pt x="542544" y="466343"/>
                </a:lnTo>
                <a:lnTo>
                  <a:pt x="533400" y="466343"/>
                </a:lnTo>
                <a:lnTo>
                  <a:pt x="533400" y="461772"/>
                </a:lnTo>
                <a:lnTo>
                  <a:pt x="529590" y="466343"/>
                </a:lnTo>
                <a:lnTo>
                  <a:pt x="516636" y="466343"/>
                </a:lnTo>
                <a:lnTo>
                  <a:pt x="495300" y="466343"/>
                </a:lnTo>
                <a:lnTo>
                  <a:pt x="495300" y="461772"/>
                </a:lnTo>
                <a:lnTo>
                  <a:pt x="491490" y="466343"/>
                </a:lnTo>
                <a:lnTo>
                  <a:pt x="491490" y="461772"/>
                </a:lnTo>
                <a:lnTo>
                  <a:pt x="486918" y="461772"/>
                </a:lnTo>
                <a:lnTo>
                  <a:pt x="486918" y="466343"/>
                </a:lnTo>
                <a:lnTo>
                  <a:pt x="483107" y="461772"/>
                </a:lnTo>
                <a:lnTo>
                  <a:pt x="483107" y="466343"/>
                </a:lnTo>
                <a:lnTo>
                  <a:pt x="478536" y="466343"/>
                </a:lnTo>
                <a:lnTo>
                  <a:pt x="478536" y="461772"/>
                </a:lnTo>
                <a:lnTo>
                  <a:pt x="474725" y="466343"/>
                </a:lnTo>
                <a:lnTo>
                  <a:pt x="474725" y="445008"/>
                </a:lnTo>
                <a:lnTo>
                  <a:pt x="474725" y="449579"/>
                </a:lnTo>
                <a:lnTo>
                  <a:pt x="470153" y="0"/>
                </a:lnTo>
                <a:lnTo>
                  <a:pt x="470153" y="21336"/>
                </a:lnTo>
                <a:lnTo>
                  <a:pt x="466344" y="436625"/>
                </a:lnTo>
                <a:lnTo>
                  <a:pt x="466344" y="445008"/>
                </a:lnTo>
                <a:lnTo>
                  <a:pt x="461772" y="461772"/>
                </a:lnTo>
                <a:lnTo>
                  <a:pt x="457200" y="457962"/>
                </a:lnTo>
                <a:lnTo>
                  <a:pt x="457200" y="466343"/>
                </a:lnTo>
                <a:lnTo>
                  <a:pt x="457200" y="461772"/>
                </a:lnTo>
                <a:lnTo>
                  <a:pt x="453390" y="466343"/>
                </a:lnTo>
                <a:lnTo>
                  <a:pt x="453390" y="461772"/>
                </a:lnTo>
                <a:lnTo>
                  <a:pt x="448818" y="466343"/>
                </a:lnTo>
                <a:lnTo>
                  <a:pt x="445007" y="461772"/>
                </a:lnTo>
                <a:lnTo>
                  <a:pt x="440436" y="466343"/>
                </a:lnTo>
                <a:lnTo>
                  <a:pt x="440436" y="461772"/>
                </a:lnTo>
                <a:lnTo>
                  <a:pt x="436625" y="466343"/>
                </a:lnTo>
                <a:lnTo>
                  <a:pt x="436625" y="461772"/>
                </a:lnTo>
                <a:lnTo>
                  <a:pt x="436625" y="466343"/>
                </a:lnTo>
                <a:lnTo>
                  <a:pt x="427481" y="466343"/>
                </a:lnTo>
                <a:lnTo>
                  <a:pt x="423672" y="461772"/>
                </a:lnTo>
                <a:lnTo>
                  <a:pt x="423672" y="466343"/>
                </a:lnTo>
                <a:lnTo>
                  <a:pt x="410718" y="466343"/>
                </a:lnTo>
                <a:lnTo>
                  <a:pt x="406907" y="461772"/>
                </a:lnTo>
                <a:lnTo>
                  <a:pt x="402336" y="466343"/>
                </a:lnTo>
                <a:lnTo>
                  <a:pt x="389635" y="466343"/>
                </a:lnTo>
                <a:lnTo>
                  <a:pt x="376936" y="466343"/>
                </a:lnTo>
                <a:lnTo>
                  <a:pt x="364236" y="466343"/>
                </a:lnTo>
                <a:lnTo>
                  <a:pt x="355853" y="466343"/>
                </a:lnTo>
                <a:lnTo>
                  <a:pt x="355853" y="461772"/>
                </a:lnTo>
                <a:lnTo>
                  <a:pt x="351281" y="466343"/>
                </a:lnTo>
                <a:lnTo>
                  <a:pt x="338581" y="466343"/>
                </a:lnTo>
                <a:lnTo>
                  <a:pt x="325881" y="466343"/>
                </a:lnTo>
                <a:lnTo>
                  <a:pt x="313182" y="466344"/>
                </a:lnTo>
                <a:lnTo>
                  <a:pt x="300481" y="466343"/>
                </a:lnTo>
                <a:lnTo>
                  <a:pt x="287781" y="466343"/>
                </a:lnTo>
                <a:lnTo>
                  <a:pt x="275081" y="466343"/>
                </a:lnTo>
                <a:lnTo>
                  <a:pt x="258318" y="466343"/>
                </a:lnTo>
                <a:lnTo>
                  <a:pt x="254507" y="466343"/>
                </a:lnTo>
                <a:lnTo>
                  <a:pt x="241807" y="466343"/>
                </a:lnTo>
                <a:lnTo>
                  <a:pt x="229107" y="466343"/>
                </a:lnTo>
                <a:lnTo>
                  <a:pt x="216407" y="466343"/>
                </a:lnTo>
                <a:lnTo>
                  <a:pt x="203453" y="461772"/>
                </a:lnTo>
                <a:lnTo>
                  <a:pt x="203453" y="466343"/>
                </a:lnTo>
                <a:lnTo>
                  <a:pt x="198881" y="466343"/>
                </a:lnTo>
                <a:lnTo>
                  <a:pt x="186181" y="466343"/>
                </a:lnTo>
                <a:lnTo>
                  <a:pt x="173481" y="466343"/>
                </a:lnTo>
                <a:lnTo>
                  <a:pt x="160781" y="466343"/>
                </a:lnTo>
                <a:lnTo>
                  <a:pt x="148082" y="466344"/>
                </a:lnTo>
                <a:lnTo>
                  <a:pt x="135381" y="466343"/>
                </a:lnTo>
                <a:lnTo>
                  <a:pt x="122682" y="466344"/>
                </a:lnTo>
                <a:lnTo>
                  <a:pt x="109981" y="466343"/>
                </a:lnTo>
                <a:lnTo>
                  <a:pt x="97281" y="466344"/>
                </a:lnTo>
                <a:lnTo>
                  <a:pt x="84581" y="461772"/>
                </a:lnTo>
                <a:lnTo>
                  <a:pt x="80772" y="466343"/>
                </a:lnTo>
                <a:lnTo>
                  <a:pt x="73660" y="466343"/>
                </a:lnTo>
                <a:lnTo>
                  <a:pt x="66548" y="466343"/>
                </a:lnTo>
                <a:lnTo>
                  <a:pt x="59436" y="466343"/>
                </a:lnTo>
                <a:lnTo>
                  <a:pt x="54864" y="461772"/>
                </a:lnTo>
                <a:lnTo>
                  <a:pt x="54864" y="466343"/>
                </a:lnTo>
                <a:lnTo>
                  <a:pt x="51053" y="466343"/>
                </a:lnTo>
                <a:lnTo>
                  <a:pt x="38354" y="466343"/>
                </a:lnTo>
                <a:lnTo>
                  <a:pt x="25653" y="466343"/>
                </a:lnTo>
                <a:lnTo>
                  <a:pt x="16764" y="466343"/>
                </a:lnTo>
                <a:lnTo>
                  <a:pt x="16764" y="457962"/>
                </a:lnTo>
                <a:lnTo>
                  <a:pt x="12953" y="440436"/>
                </a:lnTo>
                <a:lnTo>
                  <a:pt x="12953" y="457962"/>
                </a:lnTo>
                <a:lnTo>
                  <a:pt x="8381" y="457962"/>
                </a:lnTo>
                <a:lnTo>
                  <a:pt x="8381" y="453389"/>
                </a:lnTo>
                <a:lnTo>
                  <a:pt x="4572" y="440436"/>
                </a:lnTo>
                <a:lnTo>
                  <a:pt x="4572" y="449579"/>
                </a:lnTo>
                <a:lnTo>
                  <a:pt x="0" y="45796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77" name="object 277"/>
          <p:cNvSpPr/>
          <p:nvPr/>
        </p:nvSpPr>
        <p:spPr>
          <a:xfrm>
            <a:off x="6581494" y="4854556"/>
            <a:ext cx="345001" cy="31097"/>
          </a:xfrm>
          <a:custGeom>
            <a:avLst/>
            <a:gdLst/>
            <a:ahLst/>
            <a:cxnLst/>
            <a:rect l="l" t="t" r="r" b="b"/>
            <a:pathLst>
              <a:path w="521334" h="46989">
                <a:moveTo>
                  <a:pt x="521207" y="38100"/>
                </a:moveTo>
                <a:lnTo>
                  <a:pt x="516635" y="16763"/>
                </a:lnTo>
                <a:lnTo>
                  <a:pt x="516635" y="25146"/>
                </a:lnTo>
                <a:lnTo>
                  <a:pt x="512825" y="41910"/>
                </a:lnTo>
                <a:lnTo>
                  <a:pt x="496061" y="41910"/>
                </a:lnTo>
                <a:lnTo>
                  <a:pt x="491489" y="46481"/>
                </a:lnTo>
                <a:lnTo>
                  <a:pt x="491489" y="41910"/>
                </a:lnTo>
                <a:lnTo>
                  <a:pt x="486918" y="46481"/>
                </a:lnTo>
                <a:lnTo>
                  <a:pt x="483107" y="41910"/>
                </a:lnTo>
                <a:lnTo>
                  <a:pt x="478535" y="41910"/>
                </a:lnTo>
                <a:lnTo>
                  <a:pt x="474725" y="46481"/>
                </a:lnTo>
                <a:lnTo>
                  <a:pt x="474725" y="41910"/>
                </a:lnTo>
                <a:lnTo>
                  <a:pt x="466344" y="41910"/>
                </a:lnTo>
                <a:lnTo>
                  <a:pt x="453644" y="41909"/>
                </a:lnTo>
                <a:lnTo>
                  <a:pt x="440944" y="41910"/>
                </a:lnTo>
                <a:lnTo>
                  <a:pt x="428243" y="41909"/>
                </a:lnTo>
                <a:lnTo>
                  <a:pt x="415544" y="41910"/>
                </a:lnTo>
                <a:lnTo>
                  <a:pt x="368807" y="41910"/>
                </a:lnTo>
                <a:lnTo>
                  <a:pt x="364235" y="38100"/>
                </a:lnTo>
                <a:lnTo>
                  <a:pt x="355853" y="38100"/>
                </a:lnTo>
                <a:lnTo>
                  <a:pt x="352044" y="33527"/>
                </a:lnTo>
                <a:lnTo>
                  <a:pt x="352044" y="25146"/>
                </a:lnTo>
                <a:lnTo>
                  <a:pt x="347472" y="29717"/>
                </a:lnTo>
                <a:lnTo>
                  <a:pt x="342900" y="29717"/>
                </a:lnTo>
                <a:lnTo>
                  <a:pt x="342900" y="12191"/>
                </a:lnTo>
                <a:lnTo>
                  <a:pt x="339089" y="25146"/>
                </a:lnTo>
                <a:lnTo>
                  <a:pt x="339089" y="33527"/>
                </a:lnTo>
                <a:lnTo>
                  <a:pt x="334518" y="16763"/>
                </a:lnTo>
                <a:lnTo>
                  <a:pt x="330707" y="29717"/>
                </a:lnTo>
                <a:lnTo>
                  <a:pt x="330707" y="33527"/>
                </a:lnTo>
                <a:lnTo>
                  <a:pt x="326135" y="29717"/>
                </a:lnTo>
                <a:lnTo>
                  <a:pt x="322325" y="33527"/>
                </a:lnTo>
                <a:lnTo>
                  <a:pt x="317753" y="33527"/>
                </a:lnTo>
                <a:lnTo>
                  <a:pt x="317753" y="38100"/>
                </a:lnTo>
                <a:lnTo>
                  <a:pt x="313944" y="33527"/>
                </a:lnTo>
                <a:lnTo>
                  <a:pt x="313944" y="38100"/>
                </a:lnTo>
                <a:lnTo>
                  <a:pt x="309372" y="38100"/>
                </a:lnTo>
                <a:lnTo>
                  <a:pt x="309372" y="33527"/>
                </a:lnTo>
                <a:lnTo>
                  <a:pt x="304800" y="33527"/>
                </a:lnTo>
                <a:lnTo>
                  <a:pt x="300989" y="38100"/>
                </a:lnTo>
                <a:lnTo>
                  <a:pt x="300989" y="33527"/>
                </a:lnTo>
                <a:lnTo>
                  <a:pt x="296418" y="33527"/>
                </a:lnTo>
                <a:lnTo>
                  <a:pt x="296418" y="38100"/>
                </a:lnTo>
                <a:lnTo>
                  <a:pt x="279653" y="38100"/>
                </a:lnTo>
                <a:lnTo>
                  <a:pt x="275081" y="33527"/>
                </a:lnTo>
                <a:lnTo>
                  <a:pt x="275081" y="38100"/>
                </a:lnTo>
                <a:lnTo>
                  <a:pt x="271272" y="38100"/>
                </a:lnTo>
                <a:lnTo>
                  <a:pt x="271272" y="33527"/>
                </a:lnTo>
                <a:lnTo>
                  <a:pt x="266700" y="38100"/>
                </a:lnTo>
                <a:lnTo>
                  <a:pt x="266700" y="33527"/>
                </a:lnTo>
                <a:lnTo>
                  <a:pt x="262889" y="38100"/>
                </a:lnTo>
                <a:lnTo>
                  <a:pt x="258318" y="38100"/>
                </a:lnTo>
                <a:lnTo>
                  <a:pt x="254507" y="41910"/>
                </a:lnTo>
                <a:lnTo>
                  <a:pt x="249935" y="38100"/>
                </a:lnTo>
                <a:lnTo>
                  <a:pt x="246125" y="41910"/>
                </a:lnTo>
                <a:lnTo>
                  <a:pt x="241553" y="38100"/>
                </a:lnTo>
                <a:lnTo>
                  <a:pt x="236981" y="41910"/>
                </a:lnTo>
                <a:lnTo>
                  <a:pt x="228600" y="41910"/>
                </a:lnTo>
                <a:lnTo>
                  <a:pt x="224789" y="38100"/>
                </a:lnTo>
                <a:lnTo>
                  <a:pt x="224789" y="41910"/>
                </a:lnTo>
                <a:lnTo>
                  <a:pt x="220218" y="41910"/>
                </a:lnTo>
                <a:lnTo>
                  <a:pt x="220218" y="33527"/>
                </a:lnTo>
                <a:lnTo>
                  <a:pt x="216407" y="38100"/>
                </a:lnTo>
                <a:lnTo>
                  <a:pt x="211835" y="33527"/>
                </a:lnTo>
                <a:lnTo>
                  <a:pt x="208025" y="38100"/>
                </a:lnTo>
                <a:lnTo>
                  <a:pt x="203453" y="29717"/>
                </a:lnTo>
                <a:lnTo>
                  <a:pt x="203453" y="25146"/>
                </a:lnTo>
                <a:lnTo>
                  <a:pt x="203453" y="38100"/>
                </a:lnTo>
                <a:lnTo>
                  <a:pt x="198881" y="38100"/>
                </a:lnTo>
                <a:lnTo>
                  <a:pt x="195072" y="29717"/>
                </a:lnTo>
                <a:lnTo>
                  <a:pt x="195072" y="41910"/>
                </a:lnTo>
                <a:lnTo>
                  <a:pt x="190500" y="41910"/>
                </a:lnTo>
                <a:lnTo>
                  <a:pt x="186689" y="38100"/>
                </a:lnTo>
                <a:lnTo>
                  <a:pt x="182118" y="29717"/>
                </a:lnTo>
                <a:lnTo>
                  <a:pt x="182118" y="38100"/>
                </a:lnTo>
                <a:lnTo>
                  <a:pt x="178307" y="38100"/>
                </a:lnTo>
                <a:lnTo>
                  <a:pt x="173735" y="25146"/>
                </a:lnTo>
                <a:lnTo>
                  <a:pt x="173735" y="38100"/>
                </a:lnTo>
                <a:lnTo>
                  <a:pt x="169163" y="41910"/>
                </a:lnTo>
                <a:lnTo>
                  <a:pt x="169163" y="38100"/>
                </a:lnTo>
                <a:lnTo>
                  <a:pt x="165353" y="41910"/>
                </a:lnTo>
                <a:lnTo>
                  <a:pt x="160781" y="41910"/>
                </a:lnTo>
                <a:lnTo>
                  <a:pt x="152400" y="33527"/>
                </a:lnTo>
                <a:lnTo>
                  <a:pt x="148589" y="38100"/>
                </a:lnTo>
                <a:lnTo>
                  <a:pt x="144018" y="33527"/>
                </a:lnTo>
                <a:lnTo>
                  <a:pt x="140207" y="38100"/>
                </a:lnTo>
                <a:lnTo>
                  <a:pt x="135635" y="38100"/>
                </a:lnTo>
                <a:lnTo>
                  <a:pt x="131063" y="33527"/>
                </a:lnTo>
                <a:lnTo>
                  <a:pt x="127253" y="38100"/>
                </a:lnTo>
                <a:lnTo>
                  <a:pt x="122681" y="33527"/>
                </a:lnTo>
                <a:lnTo>
                  <a:pt x="118872" y="38100"/>
                </a:lnTo>
                <a:lnTo>
                  <a:pt x="118872" y="33527"/>
                </a:lnTo>
                <a:lnTo>
                  <a:pt x="114300" y="25146"/>
                </a:lnTo>
                <a:lnTo>
                  <a:pt x="114300" y="16763"/>
                </a:lnTo>
                <a:lnTo>
                  <a:pt x="110489" y="29717"/>
                </a:lnTo>
                <a:lnTo>
                  <a:pt x="105918" y="16763"/>
                </a:lnTo>
                <a:lnTo>
                  <a:pt x="105918" y="8381"/>
                </a:lnTo>
                <a:lnTo>
                  <a:pt x="102107" y="29717"/>
                </a:lnTo>
                <a:lnTo>
                  <a:pt x="97535" y="20574"/>
                </a:lnTo>
                <a:lnTo>
                  <a:pt x="92963" y="29717"/>
                </a:lnTo>
                <a:lnTo>
                  <a:pt x="92963" y="33527"/>
                </a:lnTo>
                <a:lnTo>
                  <a:pt x="89153" y="33527"/>
                </a:lnTo>
                <a:lnTo>
                  <a:pt x="89153" y="12191"/>
                </a:lnTo>
                <a:lnTo>
                  <a:pt x="84581" y="33527"/>
                </a:lnTo>
                <a:lnTo>
                  <a:pt x="80772" y="29717"/>
                </a:lnTo>
                <a:lnTo>
                  <a:pt x="80772" y="8381"/>
                </a:lnTo>
                <a:lnTo>
                  <a:pt x="80772" y="29717"/>
                </a:lnTo>
                <a:lnTo>
                  <a:pt x="76200" y="33527"/>
                </a:lnTo>
                <a:lnTo>
                  <a:pt x="76200" y="29717"/>
                </a:lnTo>
                <a:lnTo>
                  <a:pt x="72389" y="20574"/>
                </a:lnTo>
                <a:lnTo>
                  <a:pt x="72389" y="33527"/>
                </a:lnTo>
                <a:lnTo>
                  <a:pt x="67818" y="25146"/>
                </a:lnTo>
                <a:lnTo>
                  <a:pt x="64007" y="29717"/>
                </a:lnTo>
                <a:lnTo>
                  <a:pt x="64007" y="38100"/>
                </a:lnTo>
                <a:lnTo>
                  <a:pt x="59435" y="29717"/>
                </a:lnTo>
                <a:lnTo>
                  <a:pt x="54863" y="29717"/>
                </a:lnTo>
                <a:lnTo>
                  <a:pt x="54863" y="8381"/>
                </a:lnTo>
                <a:lnTo>
                  <a:pt x="54863" y="12191"/>
                </a:lnTo>
                <a:lnTo>
                  <a:pt x="51053" y="33527"/>
                </a:lnTo>
                <a:lnTo>
                  <a:pt x="29718" y="33527"/>
                </a:lnTo>
                <a:lnTo>
                  <a:pt x="29718" y="29717"/>
                </a:lnTo>
                <a:lnTo>
                  <a:pt x="25146" y="33527"/>
                </a:lnTo>
                <a:lnTo>
                  <a:pt x="21335" y="33527"/>
                </a:lnTo>
                <a:lnTo>
                  <a:pt x="16763" y="29717"/>
                </a:lnTo>
                <a:lnTo>
                  <a:pt x="12953" y="3810"/>
                </a:lnTo>
                <a:lnTo>
                  <a:pt x="12953" y="0"/>
                </a:lnTo>
                <a:lnTo>
                  <a:pt x="8381" y="29717"/>
                </a:lnTo>
                <a:lnTo>
                  <a:pt x="4572" y="0"/>
                </a:lnTo>
                <a:lnTo>
                  <a:pt x="4572" y="16763"/>
                </a:lnTo>
                <a:lnTo>
                  <a:pt x="0" y="29717"/>
                </a:lnTo>
                <a:lnTo>
                  <a:pt x="0" y="3352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6239604" y="4851531"/>
            <a:ext cx="342059" cy="28575"/>
          </a:xfrm>
          <a:custGeom>
            <a:avLst/>
            <a:gdLst/>
            <a:ahLst/>
            <a:cxnLst/>
            <a:rect l="l" t="t" r="r" b="b"/>
            <a:pathLst>
              <a:path w="516890" h="43179">
                <a:moveTo>
                  <a:pt x="516636" y="38100"/>
                </a:moveTo>
                <a:lnTo>
                  <a:pt x="512825" y="38100"/>
                </a:lnTo>
                <a:lnTo>
                  <a:pt x="512825" y="42672"/>
                </a:lnTo>
                <a:lnTo>
                  <a:pt x="508254" y="38100"/>
                </a:lnTo>
                <a:lnTo>
                  <a:pt x="503682" y="12953"/>
                </a:lnTo>
                <a:lnTo>
                  <a:pt x="503682" y="38100"/>
                </a:lnTo>
                <a:lnTo>
                  <a:pt x="491490" y="38100"/>
                </a:lnTo>
                <a:lnTo>
                  <a:pt x="491490" y="42672"/>
                </a:lnTo>
                <a:lnTo>
                  <a:pt x="486918" y="38100"/>
                </a:lnTo>
                <a:lnTo>
                  <a:pt x="486918" y="34289"/>
                </a:lnTo>
                <a:lnTo>
                  <a:pt x="483108" y="38100"/>
                </a:lnTo>
                <a:lnTo>
                  <a:pt x="478536" y="34289"/>
                </a:lnTo>
                <a:lnTo>
                  <a:pt x="478536" y="38100"/>
                </a:lnTo>
                <a:lnTo>
                  <a:pt x="474725" y="42672"/>
                </a:lnTo>
                <a:lnTo>
                  <a:pt x="470154" y="42672"/>
                </a:lnTo>
                <a:lnTo>
                  <a:pt x="470154" y="38100"/>
                </a:lnTo>
                <a:lnTo>
                  <a:pt x="465582" y="38100"/>
                </a:lnTo>
                <a:lnTo>
                  <a:pt x="461772" y="29718"/>
                </a:lnTo>
                <a:lnTo>
                  <a:pt x="457200" y="21336"/>
                </a:lnTo>
                <a:lnTo>
                  <a:pt x="457200" y="38100"/>
                </a:lnTo>
                <a:lnTo>
                  <a:pt x="453390" y="25146"/>
                </a:lnTo>
                <a:lnTo>
                  <a:pt x="448818" y="38100"/>
                </a:lnTo>
                <a:lnTo>
                  <a:pt x="445008" y="42672"/>
                </a:lnTo>
                <a:lnTo>
                  <a:pt x="445008" y="38100"/>
                </a:lnTo>
                <a:lnTo>
                  <a:pt x="435864" y="38100"/>
                </a:lnTo>
                <a:lnTo>
                  <a:pt x="432054" y="42672"/>
                </a:lnTo>
                <a:lnTo>
                  <a:pt x="432054" y="38100"/>
                </a:lnTo>
                <a:lnTo>
                  <a:pt x="427482" y="42672"/>
                </a:lnTo>
                <a:lnTo>
                  <a:pt x="423672" y="38100"/>
                </a:lnTo>
                <a:lnTo>
                  <a:pt x="423672" y="42672"/>
                </a:lnTo>
                <a:lnTo>
                  <a:pt x="419100" y="38100"/>
                </a:lnTo>
                <a:lnTo>
                  <a:pt x="419100" y="16763"/>
                </a:lnTo>
                <a:lnTo>
                  <a:pt x="415290" y="38100"/>
                </a:lnTo>
                <a:lnTo>
                  <a:pt x="410718" y="29718"/>
                </a:lnTo>
                <a:lnTo>
                  <a:pt x="410718" y="8382"/>
                </a:lnTo>
                <a:lnTo>
                  <a:pt x="406908" y="34289"/>
                </a:lnTo>
                <a:lnTo>
                  <a:pt x="402336" y="38100"/>
                </a:lnTo>
                <a:lnTo>
                  <a:pt x="397764" y="38100"/>
                </a:lnTo>
                <a:lnTo>
                  <a:pt x="393954" y="42672"/>
                </a:lnTo>
                <a:lnTo>
                  <a:pt x="389382" y="38100"/>
                </a:lnTo>
                <a:lnTo>
                  <a:pt x="372618" y="38100"/>
                </a:lnTo>
                <a:lnTo>
                  <a:pt x="372618" y="42672"/>
                </a:lnTo>
                <a:lnTo>
                  <a:pt x="372618" y="38100"/>
                </a:lnTo>
                <a:lnTo>
                  <a:pt x="351282" y="38100"/>
                </a:lnTo>
                <a:lnTo>
                  <a:pt x="347472" y="42672"/>
                </a:lnTo>
                <a:lnTo>
                  <a:pt x="342900" y="38100"/>
                </a:lnTo>
                <a:lnTo>
                  <a:pt x="342900" y="42672"/>
                </a:lnTo>
                <a:lnTo>
                  <a:pt x="334518" y="42672"/>
                </a:lnTo>
                <a:lnTo>
                  <a:pt x="334518" y="38100"/>
                </a:lnTo>
                <a:lnTo>
                  <a:pt x="329946" y="38100"/>
                </a:lnTo>
                <a:lnTo>
                  <a:pt x="317246" y="38100"/>
                </a:lnTo>
                <a:lnTo>
                  <a:pt x="304546" y="38100"/>
                </a:lnTo>
                <a:lnTo>
                  <a:pt x="291846" y="38100"/>
                </a:lnTo>
                <a:lnTo>
                  <a:pt x="288036" y="42672"/>
                </a:lnTo>
                <a:lnTo>
                  <a:pt x="288036" y="38100"/>
                </a:lnTo>
                <a:lnTo>
                  <a:pt x="279654" y="38100"/>
                </a:lnTo>
                <a:lnTo>
                  <a:pt x="279654" y="34289"/>
                </a:lnTo>
                <a:lnTo>
                  <a:pt x="275082" y="38100"/>
                </a:lnTo>
                <a:lnTo>
                  <a:pt x="258318" y="38100"/>
                </a:lnTo>
                <a:lnTo>
                  <a:pt x="245364" y="38100"/>
                </a:lnTo>
                <a:lnTo>
                  <a:pt x="245364" y="42672"/>
                </a:lnTo>
                <a:lnTo>
                  <a:pt x="245364" y="38100"/>
                </a:lnTo>
                <a:lnTo>
                  <a:pt x="241554" y="38100"/>
                </a:lnTo>
                <a:lnTo>
                  <a:pt x="236982" y="42672"/>
                </a:lnTo>
                <a:lnTo>
                  <a:pt x="233172" y="38100"/>
                </a:lnTo>
                <a:lnTo>
                  <a:pt x="228600" y="42672"/>
                </a:lnTo>
                <a:lnTo>
                  <a:pt x="224027" y="38100"/>
                </a:lnTo>
                <a:lnTo>
                  <a:pt x="220218" y="38100"/>
                </a:lnTo>
                <a:lnTo>
                  <a:pt x="220218" y="34289"/>
                </a:lnTo>
                <a:lnTo>
                  <a:pt x="215646" y="38100"/>
                </a:lnTo>
                <a:lnTo>
                  <a:pt x="211836" y="34289"/>
                </a:lnTo>
                <a:lnTo>
                  <a:pt x="211836" y="29718"/>
                </a:lnTo>
                <a:lnTo>
                  <a:pt x="207264" y="29718"/>
                </a:lnTo>
                <a:lnTo>
                  <a:pt x="203454" y="34289"/>
                </a:lnTo>
                <a:lnTo>
                  <a:pt x="203454" y="16763"/>
                </a:lnTo>
                <a:lnTo>
                  <a:pt x="198882" y="29718"/>
                </a:lnTo>
                <a:lnTo>
                  <a:pt x="195072" y="25146"/>
                </a:lnTo>
                <a:lnTo>
                  <a:pt x="190500" y="25146"/>
                </a:lnTo>
                <a:lnTo>
                  <a:pt x="190500" y="29718"/>
                </a:lnTo>
                <a:lnTo>
                  <a:pt x="185927" y="34289"/>
                </a:lnTo>
                <a:lnTo>
                  <a:pt x="182118" y="29718"/>
                </a:lnTo>
                <a:lnTo>
                  <a:pt x="182118" y="38100"/>
                </a:lnTo>
                <a:lnTo>
                  <a:pt x="177546" y="42672"/>
                </a:lnTo>
                <a:lnTo>
                  <a:pt x="173736" y="42672"/>
                </a:lnTo>
                <a:lnTo>
                  <a:pt x="169164" y="38100"/>
                </a:lnTo>
                <a:lnTo>
                  <a:pt x="169164" y="42672"/>
                </a:lnTo>
                <a:lnTo>
                  <a:pt x="165354" y="38100"/>
                </a:lnTo>
                <a:lnTo>
                  <a:pt x="160782" y="34289"/>
                </a:lnTo>
                <a:lnTo>
                  <a:pt x="160782" y="38100"/>
                </a:lnTo>
                <a:lnTo>
                  <a:pt x="156972" y="38100"/>
                </a:lnTo>
                <a:lnTo>
                  <a:pt x="156972" y="34289"/>
                </a:lnTo>
                <a:lnTo>
                  <a:pt x="152400" y="38100"/>
                </a:lnTo>
                <a:lnTo>
                  <a:pt x="147827" y="38100"/>
                </a:lnTo>
                <a:lnTo>
                  <a:pt x="147827" y="42672"/>
                </a:lnTo>
                <a:lnTo>
                  <a:pt x="144018" y="42672"/>
                </a:lnTo>
                <a:lnTo>
                  <a:pt x="139446" y="38100"/>
                </a:lnTo>
                <a:lnTo>
                  <a:pt x="139446" y="29718"/>
                </a:lnTo>
                <a:lnTo>
                  <a:pt x="135636" y="29718"/>
                </a:lnTo>
                <a:lnTo>
                  <a:pt x="135636" y="42672"/>
                </a:lnTo>
                <a:lnTo>
                  <a:pt x="131064" y="38100"/>
                </a:lnTo>
                <a:lnTo>
                  <a:pt x="131064" y="42672"/>
                </a:lnTo>
                <a:lnTo>
                  <a:pt x="127254" y="38100"/>
                </a:lnTo>
                <a:lnTo>
                  <a:pt x="127254" y="42672"/>
                </a:lnTo>
                <a:lnTo>
                  <a:pt x="122682" y="38100"/>
                </a:lnTo>
                <a:lnTo>
                  <a:pt x="118872" y="42672"/>
                </a:lnTo>
                <a:lnTo>
                  <a:pt x="118872" y="38100"/>
                </a:lnTo>
                <a:lnTo>
                  <a:pt x="118872" y="42672"/>
                </a:lnTo>
                <a:lnTo>
                  <a:pt x="114300" y="38100"/>
                </a:lnTo>
                <a:lnTo>
                  <a:pt x="109727" y="42672"/>
                </a:lnTo>
                <a:lnTo>
                  <a:pt x="109727" y="38100"/>
                </a:lnTo>
                <a:lnTo>
                  <a:pt x="105918" y="38100"/>
                </a:lnTo>
                <a:lnTo>
                  <a:pt x="101346" y="34289"/>
                </a:lnTo>
                <a:lnTo>
                  <a:pt x="97536" y="38100"/>
                </a:lnTo>
                <a:lnTo>
                  <a:pt x="97536" y="34289"/>
                </a:lnTo>
                <a:lnTo>
                  <a:pt x="92964" y="25146"/>
                </a:lnTo>
                <a:lnTo>
                  <a:pt x="89154" y="34289"/>
                </a:lnTo>
                <a:lnTo>
                  <a:pt x="89154" y="29718"/>
                </a:lnTo>
                <a:lnTo>
                  <a:pt x="84582" y="8382"/>
                </a:lnTo>
                <a:lnTo>
                  <a:pt x="84582" y="25146"/>
                </a:lnTo>
                <a:lnTo>
                  <a:pt x="80010" y="34289"/>
                </a:lnTo>
                <a:lnTo>
                  <a:pt x="76200" y="21336"/>
                </a:lnTo>
                <a:lnTo>
                  <a:pt x="76200" y="34289"/>
                </a:lnTo>
                <a:lnTo>
                  <a:pt x="71627" y="25146"/>
                </a:lnTo>
                <a:lnTo>
                  <a:pt x="67818" y="34289"/>
                </a:lnTo>
                <a:lnTo>
                  <a:pt x="63246" y="38100"/>
                </a:lnTo>
                <a:lnTo>
                  <a:pt x="63246" y="34289"/>
                </a:lnTo>
                <a:lnTo>
                  <a:pt x="59436" y="38100"/>
                </a:lnTo>
                <a:lnTo>
                  <a:pt x="59436" y="42672"/>
                </a:lnTo>
                <a:lnTo>
                  <a:pt x="46482" y="42672"/>
                </a:lnTo>
                <a:lnTo>
                  <a:pt x="41910" y="38100"/>
                </a:lnTo>
                <a:lnTo>
                  <a:pt x="41910" y="34289"/>
                </a:lnTo>
                <a:lnTo>
                  <a:pt x="38100" y="29718"/>
                </a:lnTo>
                <a:lnTo>
                  <a:pt x="38100" y="38100"/>
                </a:lnTo>
                <a:lnTo>
                  <a:pt x="33527" y="34289"/>
                </a:lnTo>
                <a:lnTo>
                  <a:pt x="29718" y="38100"/>
                </a:lnTo>
                <a:lnTo>
                  <a:pt x="12954" y="38100"/>
                </a:lnTo>
                <a:lnTo>
                  <a:pt x="12954" y="29718"/>
                </a:lnTo>
                <a:lnTo>
                  <a:pt x="12954" y="34289"/>
                </a:lnTo>
                <a:lnTo>
                  <a:pt x="8382" y="29718"/>
                </a:lnTo>
                <a:lnTo>
                  <a:pt x="3810" y="16763"/>
                </a:lnTo>
                <a:lnTo>
                  <a:pt x="0" y="4572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79" name="object 279"/>
          <p:cNvSpPr/>
          <p:nvPr/>
        </p:nvSpPr>
        <p:spPr>
          <a:xfrm>
            <a:off x="6065631" y="4756225"/>
            <a:ext cx="173972" cy="123545"/>
          </a:xfrm>
          <a:custGeom>
            <a:avLst/>
            <a:gdLst/>
            <a:ahLst/>
            <a:cxnLst/>
            <a:rect l="l" t="t" r="r" b="b"/>
            <a:pathLst>
              <a:path w="262890" h="186689">
                <a:moveTo>
                  <a:pt x="262889" y="144017"/>
                </a:moveTo>
                <a:lnTo>
                  <a:pt x="258317" y="169163"/>
                </a:lnTo>
                <a:lnTo>
                  <a:pt x="254507" y="169163"/>
                </a:lnTo>
                <a:lnTo>
                  <a:pt x="249935" y="160781"/>
                </a:lnTo>
                <a:lnTo>
                  <a:pt x="246125" y="152400"/>
                </a:lnTo>
                <a:lnTo>
                  <a:pt x="246125" y="165353"/>
                </a:lnTo>
                <a:lnTo>
                  <a:pt x="241553" y="173736"/>
                </a:lnTo>
                <a:lnTo>
                  <a:pt x="236981" y="173736"/>
                </a:lnTo>
                <a:lnTo>
                  <a:pt x="236981" y="165353"/>
                </a:lnTo>
                <a:lnTo>
                  <a:pt x="233172" y="173736"/>
                </a:lnTo>
                <a:lnTo>
                  <a:pt x="228600" y="178307"/>
                </a:lnTo>
                <a:lnTo>
                  <a:pt x="228600" y="182117"/>
                </a:lnTo>
                <a:lnTo>
                  <a:pt x="220217" y="173736"/>
                </a:lnTo>
                <a:lnTo>
                  <a:pt x="220217" y="178307"/>
                </a:lnTo>
                <a:lnTo>
                  <a:pt x="216407" y="169163"/>
                </a:lnTo>
                <a:lnTo>
                  <a:pt x="216407" y="178307"/>
                </a:lnTo>
                <a:lnTo>
                  <a:pt x="211835" y="169163"/>
                </a:lnTo>
                <a:lnTo>
                  <a:pt x="208025" y="173736"/>
                </a:lnTo>
                <a:lnTo>
                  <a:pt x="208025" y="178307"/>
                </a:lnTo>
                <a:lnTo>
                  <a:pt x="203453" y="169163"/>
                </a:lnTo>
                <a:lnTo>
                  <a:pt x="203453" y="165353"/>
                </a:lnTo>
                <a:lnTo>
                  <a:pt x="198881" y="173736"/>
                </a:lnTo>
                <a:lnTo>
                  <a:pt x="198881" y="178307"/>
                </a:lnTo>
                <a:lnTo>
                  <a:pt x="198881" y="169163"/>
                </a:lnTo>
                <a:lnTo>
                  <a:pt x="195072" y="173736"/>
                </a:lnTo>
                <a:lnTo>
                  <a:pt x="190500" y="178307"/>
                </a:lnTo>
                <a:lnTo>
                  <a:pt x="190500" y="169163"/>
                </a:lnTo>
                <a:lnTo>
                  <a:pt x="186689" y="178307"/>
                </a:lnTo>
                <a:lnTo>
                  <a:pt x="182117" y="173736"/>
                </a:lnTo>
                <a:lnTo>
                  <a:pt x="182117" y="165353"/>
                </a:lnTo>
                <a:lnTo>
                  <a:pt x="178307" y="169163"/>
                </a:lnTo>
                <a:lnTo>
                  <a:pt x="178307" y="152400"/>
                </a:lnTo>
                <a:lnTo>
                  <a:pt x="173735" y="169163"/>
                </a:lnTo>
                <a:lnTo>
                  <a:pt x="169925" y="4571"/>
                </a:lnTo>
                <a:lnTo>
                  <a:pt x="169925" y="0"/>
                </a:lnTo>
                <a:lnTo>
                  <a:pt x="169925" y="165353"/>
                </a:lnTo>
                <a:lnTo>
                  <a:pt x="165353" y="160781"/>
                </a:lnTo>
                <a:lnTo>
                  <a:pt x="165353" y="169163"/>
                </a:lnTo>
                <a:lnTo>
                  <a:pt x="160781" y="169163"/>
                </a:lnTo>
                <a:lnTo>
                  <a:pt x="160781" y="29717"/>
                </a:lnTo>
                <a:lnTo>
                  <a:pt x="156972" y="42671"/>
                </a:lnTo>
                <a:lnTo>
                  <a:pt x="156972" y="169163"/>
                </a:lnTo>
                <a:lnTo>
                  <a:pt x="152400" y="169163"/>
                </a:lnTo>
                <a:lnTo>
                  <a:pt x="152400" y="173736"/>
                </a:lnTo>
                <a:lnTo>
                  <a:pt x="148589" y="178307"/>
                </a:lnTo>
                <a:lnTo>
                  <a:pt x="144017" y="173736"/>
                </a:lnTo>
                <a:lnTo>
                  <a:pt x="140207" y="182117"/>
                </a:lnTo>
                <a:lnTo>
                  <a:pt x="135635" y="173736"/>
                </a:lnTo>
                <a:lnTo>
                  <a:pt x="135635" y="178307"/>
                </a:lnTo>
                <a:lnTo>
                  <a:pt x="131063" y="182117"/>
                </a:lnTo>
                <a:lnTo>
                  <a:pt x="127253" y="178307"/>
                </a:lnTo>
                <a:lnTo>
                  <a:pt x="122681" y="182117"/>
                </a:lnTo>
                <a:lnTo>
                  <a:pt x="118872" y="173736"/>
                </a:lnTo>
                <a:lnTo>
                  <a:pt x="118872" y="169163"/>
                </a:lnTo>
                <a:lnTo>
                  <a:pt x="114300" y="182117"/>
                </a:lnTo>
                <a:lnTo>
                  <a:pt x="110489" y="182117"/>
                </a:lnTo>
                <a:lnTo>
                  <a:pt x="105917" y="178307"/>
                </a:lnTo>
                <a:lnTo>
                  <a:pt x="102107" y="152400"/>
                </a:lnTo>
                <a:lnTo>
                  <a:pt x="97535" y="169163"/>
                </a:lnTo>
                <a:lnTo>
                  <a:pt x="92963" y="144017"/>
                </a:lnTo>
                <a:lnTo>
                  <a:pt x="92963" y="140207"/>
                </a:lnTo>
                <a:lnTo>
                  <a:pt x="89153" y="160781"/>
                </a:lnTo>
                <a:lnTo>
                  <a:pt x="89153" y="169163"/>
                </a:lnTo>
                <a:lnTo>
                  <a:pt x="84581" y="165353"/>
                </a:lnTo>
                <a:lnTo>
                  <a:pt x="80772" y="156971"/>
                </a:lnTo>
                <a:lnTo>
                  <a:pt x="80772" y="169163"/>
                </a:lnTo>
                <a:lnTo>
                  <a:pt x="76200" y="178307"/>
                </a:lnTo>
                <a:lnTo>
                  <a:pt x="72389" y="173736"/>
                </a:lnTo>
                <a:lnTo>
                  <a:pt x="72389" y="165353"/>
                </a:lnTo>
                <a:lnTo>
                  <a:pt x="67817" y="178307"/>
                </a:lnTo>
                <a:lnTo>
                  <a:pt x="64007" y="178307"/>
                </a:lnTo>
                <a:lnTo>
                  <a:pt x="64007" y="182117"/>
                </a:lnTo>
                <a:lnTo>
                  <a:pt x="59435" y="182117"/>
                </a:lnTo>
                <a:lnTo>
                  <a:pt x="54863" y="178307"/>
                </a:lnTo>
                <a:lnTo>
                  <a:pt x="54863" y="182117"/>
                </a:lnTo>
                <a:lnTo>
                  <a:pt x="51053" y="173736"/>
                </a:lnTo>
                <a:lnTo>
                  <a:pt x="51053" y="178307"/>
                </a:lnTo>
                <a:lnTo>
                  <a:pt x="46481" y="178307"/>
                </a:lnTo>
                <a:lnTo>
                  <a:pt x="46481" y="173736"/>
                </a:lnTo>
                <a:lnTo>
                  <a:pt x="42672" y="173736"/>
                </a:lnTo>
                <a:lnTo>
                  <a:pt x="42672" y="135636"/>
                </a:lnTo>
                <a:lnTo>
                  <a:pt x="38100" y="122681"/>
                </a:lnTo>
                <a:lnTo>
                  <a:pt x="38100" y="165353"/>
                </a:lnTo>
                <a:lnTo>
                  <a:pt x="34289" y="178307"/>
                </a:lnTo>
                <a:lnTo>
                  <a:pt x="34289" y="182117"/>
                </a:lnTo>
                <a:lnTo>
                  <a:pt x="21335" y="182117"/>
                </a:lnTo>
                <a:lnTo>
                  <a:pt x="16763" y="173736"/>
                </a:lnTo>
                <a:lnTo>
                  <a:pt x="16763" y="182117"/>
                </a:lnTo>
                <a:lnTo>
                  <a:pt x="12953" y="178307"/>
                </a:lnTo>
                <a:lnTo>
                  <a:pt x="12953" y="182117"/>
                </a:lnTo>
                <a:lnTo>
                  <a:pt x="8381" y="186689"/>
                </a:lnTo>
                <a:lnTo>
                  <a:pt x="8381" y="182117"/>
                </a:lnTo>
                <a:lnTo>
                  <a:pt x="8381" y="186689"/>
                </a:lnTo>
                <a:lnTo>
                  <a:pt x="4572" y="186689"/>
                </a:lnTo>
                <a:lnTo>
                  <a:pt x="0" y="18211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5894687" y="4784464"/>
            <a:ext cx="171030" cy="95390"/>
          </a:xfrm>
          <a:custGeom>
            <a:avLst/>
            <a:gdLst/>
            <a:ahLst/>
            <a:cxnLst/>
            <a:rect l="l" t="t" r="r" b="b"/>
            <a:pathLst>
              <a:path w="258445" h="144145">
                <a:moveTo>
                  <a:pt x="258318" y="139446"/>
                </a:moveTo>
                <a:lnTo>
                  <a:pt x="258318" y="135636"/>
                </a:lnTo>
                <a:lnTo>
                  <a:pt x="254507" y="144018"/>
                </a:lnTo>
                <a:lnTo>
                  <a:pt x="249935" y="135636"/>
                </a:lnTo>
                <a:lnTo>
                  <a:pt x="245364" y="139446"/>
                </a:lnTo>
                <a:lnTo>
                  <a:pt x="245364" y="144018"/>
                </a:lnTo>
                <a:lnTo>
                  <a:pt x="241553" y="131064"/>
                </a:lnTo>
                <a:lnTo>
                  <a:pt x="241553" y="122682"/>
                </a:lnTo>
                <a:lnTo>
                  <a:pt x="236981" y="144018"/>
                </a:lnTo>
                <a:lnTo>
                  <a:pt x="233172" y="144018"/>
                </a:lnTo>
                <a:lnTo>
                  <a:pt x="228600" y="139446"/>
                </a:lnTo>
                <a:lnTo>
                  <a:pt x="228600" y="135636"/>
                </a:lnTo>
                <a:lnTo>
                  <a:pt x="224790" y="139446"/>
                </a:lnTo>
                <a:lnTo>
                  <a:pt x="220218" y="139446"/>
                </a:lnTo>
                <a:lnTo>
                  <a:pt x="220218" y="135636"/>
                </a:lnTo>
                <a:lnTo>
                  <a:pt x="216407" y="139446"/>
                </a:lnTo>
                <a:lnTo>
                  <a:pt x="216407" y="135636"/>
                </a:lnTo>
                <a:lnTo>
                  <a:pt x="211835" y="135636"/>
                </a:lnTo>
                <a:lnTo>
                  <a:pt x="211835" y="139446"/>
                </a:lnTo>
                <a:lnTo>
                  <a:pt x="207264" y="135636"/>
                </a:lnTo>
                <a:lnTo>
                  <a:pt x="203453" y="135636"/>
                </a:lnTo>
                <a:lnTo>
                  <a:pt x="203453" y="139446"/>
                </a:lnTo>
                <a:lnTo>
                  <a:pt x="198881" y="139446"/>
                </a:lnTo>
                <a:lnTo>
                  <a:pt x="198881" y="135636"/>
                </a:lnTo>
                <a:lnTo>
                  <a:pt x="195072" y="135636"/>
                </a:lnTo>
                <a:lnTo>
                  <a:pt x="190500" y="139446"/>
                </a:lnTo>
                <a:lnTo>
                  <a:pt x="182118" y="139446"/>
                </a:lnTo>
                <a:lnTo>
                  <a:pt x="182118" y="135636"/>
                </a:lnTo>
                <a:lnTo>
                  <a:pt x="178307" y="139446"/>
                </a:lnTo>
                <a:lnTo>
                  <a:pt x="165353" y="139446"/>
                </a:lnTo>
                <a:lnTo>
                  <a:pt x="165353" y="144018"/>
                </a:lnTo>
                <a:lnTo>
                  <a:pt x="160781" y="139446"/>
                </a:lnTo>
                <a:lnTo>
                  <a:pt x="160781" y="135636"/>
                </a:lnTo>
                <a:lnTo>
                  <a:pt x="156972" y="144018"/>
                </a:lnTo>
                <a:lnTo>
                  <a:pt x="156972" y="135636"/>
                </a:lnTo>
                <a:lnTo>
                  <a:pt x="152400" y="139446"/>
                </a:lnTo>
                <a:lnTo>
                  <a:pt x="148590" y="126492"/>
                </a:lnTo>
                <a:lnTo>
                  <a:pt x="144018" y="38100"/>
                </a:lnTo>
                <a:lnTo>
                  <a:pt x="144018" y="109728"/>
                </a:lnTo>
                <a:lnTo>
                  <a:pt x="139446" y="135636"/>
                </a:lnTo>
                <a:lnTo>
                  <a:pt x="135635" y="139446"/>
                </a:lnTo>
                <a:lnTo>
                  <a:pt x="131064" y="131064"/>
                </a:lnTo>
                <a:lnTo>
                  <a:pt x="127253" y="0"/>
                </a:lnTo>
                <a:lnTo>
                  <a:pt x="127253" y="54864"/>
                </a:lnTo>
                <a:lnTo>
                  <a:pt x="122681" y="135636"/>
                </a:lnTo>
                <a:lnTo>
                  <a:pt x="122681" y="139446"/>
                </a:lnTo>
                <a:lnTo>
                  <a:pt x="118872" y="144018"/>
                </a:lnTo>
                <a:lnTo>
                  <a:pt x="97535" y="144018"/>
                </a:lnTo>
                <a:lnTo>
                  <a:pt x="97535" y="139446"/>
                </a:lnTo>
                <a:lnTo>
                  <a:pt x="92964" y="139446"/>
                </a:lnTo>
                <a:lnTo>
                  <a:pt x="92964" y="144018"/>
                </a:lnTo>
                <a:lnTo>
                  <a:pt x="89153" y="144018"/>
                </a:lnTo>
                <a:lnTo>
                  <a:pt x="76453" y="144018"/>
                </a:lnTo>
                <a:lnTo>
                  <a:pt x="63754" y="144018"/>
                </a:lnTo>
                <a:lnTo>
                  <a:pt x="51053" y="139446"/>
                </a:lnTo>
                <a:lnTo>
                  <a:pt x="46481" y="144018"/>
                </a:lnTo>
                <a:lnTo>
                  <a:pt x="42672" y="135636"/>
                </a:lnTo>
                <a:lnTo>
                  <a:pt x="38100" y="33528"/>
                </a:lnTo>
                <a:lnTo>
                  <a:pt x="38100" y="29718"/>
                </a:lnTo>
                <a:lnTo>
                  <a:pt x="33527" y="131064"/>
                </a:lnTo>
                <a:lnTo>
                  <a:pt x="29718" y="144018"/>
                </a:lnTo>
                <a:lnTo>
                  <a:pt x="29718" y="139446"/>
                </a:lnTo>
                <a:lnTo>
                  <a:pt x="25146" y="144018"/>
                </a:lnTo>
                <a:lnTo>
                  <a:pt x="25146" y="139446"/>
                </a:lnTo>
                <a:lnTo>
                  <a:pt x="21335" y="84582"/>
                </a:lnTo>
                <a:lnTo>
                  <a:pt x="21335" y="63246"/>
                </a:lnTo>
                <a:lnTo>
                  <a:pt x="16764" y="131064"/>
                </a:lnTo>
                <a:lnTo>
                  <a:pt x="16764" y="135636"/>
                </a:lnTo>
                <a:lnTo>
                  <a:pt x="12953" y="139446"/>
                </a:lnTo>
                <a:lnTo>
                  <a:pt x="8381" y="33528"/>
                </a:lnTo>
                <a:lnTo>
                  <a:pt x="8381" y="58674"/>
                </a:lnTo>
                <a:lnTo>
                  <a:pt x="4572" y="144018"/>
                </a:lnTo>
                <a:lnTo>
                  <a:pt x="0" y="14401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5723741" y="3152663"/>
            <a:ext cx="171030" cy="1729628"/>
          </a:xfrm>
          <a:custGeom>
            <a:avLst/>
            <a:gdLst/>
            <a:ahLst/>
            <a:cxnLst/>
            <a:rect l="l" t="t" r="r" b="b"/>
            <a:pathLst>
              <a:path w="258445" h="2613660">
                <a:moveTo>
                  <a:pt x="258318" y="2609850"/>
                </a:moveTo>
                <a:lnTo>
                  <a:pt x="253746" y="2609850"/>
                </a:lnTo>
                <a:lnTo>
                  <a:pt x="249936" y="2605278"/>
                </a:lnTo>
                <a:lnTo>
                  <a:pt x="245364" y="2609850"/>
                </a:lnTo>
                <a:lnTo>
                  <a:pt x="245364" y="2605278"/>
                </a:lnTo>
                <a:lnTo>
                  <a:pt x="241553" y="2609850"/>
                </a:lnTo>
                <a:lnTo>
                  <a:pt x="236982" y="2605278"/>
                </a:lnTo>
                <a:lnTo>
                  <a:pt x="233172" y="2609850"/>
                </a:lnTo>
                <a:lnTo>
                  <a:pt x="228600" y="2596896"/>
                </a:lnTo>
                <a:lnTo>
                  <a:pt x="228600" y="2583941"/>
                </a:lnTo>
                <a:lnTo>
                  <a:pt x="224790" y="2609850"/>
                </a:lnTo>
                <a:lnTo>
                  <a:pt x="220218" y="2609850"/>
                </a:lnTo>
                <a:lnTo>
                  <a:pt x="215646" y="2613660"/>
                </a:lnTo>
                <a:lnTo>
                  <a:pt x="215646" y="2609850"/>
                </a:lnTo>
                <a:lnTo>
                  <a:pt x="211836" y="2609850"/>
                </a:lnTo>
                <a:lnTo>
                  <a:pt x="211836" y="2605278"/>
                </a:lnTo>
                <a:lnTo>
                  <a:pt x="207264" y="2605278"/>
                </a:lnTo>
                <a:lnTo>
                  <a:pt x="207264" y="2609850"/>
                </a:lnTo>
                <a:lnTo>
                  <a:pt x="203453" y="2613660"/>
                </a:lnTo>
                <a:lnTo>
                  <a:pt x="203453" y="2609850"/>
                </a:lnTo>
                <a:lnTo>
                  <a:pt x="195072" y="2601467"/>
                </a:lnTo>
                <a:lnTo>
                  <a:pt x="190500" y="2609850"/>
                </a:lnTo>
                <a:lnTo>
                  <a:pt x="185927" y="2601467"/>
                </a:lnTo>
                <a:lnTo>
                  <a:pt x="185927" y="2605278"/>
                </a:lnTo>
                <a:lnTo>
                  <a:pt x="182118" y="2609850"/>
                </a:lnTo>
                <a:lnTo>
                  <a:pt x="177546" y="2613660"/>
                </a:lnTo>
                <a:lnTo>
                  <a:pt x="173736" y="2609850"/>
                </a:lnTo>
                <a:lnTo>
                  <a:pt x="169164" y="2613660"/>
                </a:lnTo>
                <a:lnTo>
                  <a:pt x="165353" y="2609850"/>
                </a:lnTo>
                <a:lnTo>
                  <a:pt x="156972" y="2609850"/>
                </a:lnTo>
                <a:lnTo>
                  <a:pt x="152400" y="2596896"/>
                </a:lnTo>
                <a:lnTo>
                  <a:pt x="152400" y="2605278"/>
                </a:lnTo>
                <a:lnTo>
                  <a:pt x="147827" y="2609850"/>
                </a:lnTo>
                <a:lnTo>
                  <a:pt x="144018" y="2605278"/>
                </a:lnTo>
                <a:lnTo>
                  <a:pt x="144018" y="2609850"/>
                </a:lnTo>
                <a:lnTo>
                  <a:pt x="139446" y="2609850"/>
                </a:lnTo>
                <a:lnTo>
                  <a:pt x="135636" y="2601467"/>
                </a:lnTo>
                <a:lnTo>
                  <a:pt x="135636" y="2609850"/>
                </a:lnTo>
                <a:lnTo>
                  <a:pt x="131064" y="2588514"/>
                </a:lnTo>
                <a:lnTo>
                  <a:pt x="131064" y="2583941"/>
                </a:lnTo>
                <a:lnTo>
                  <a:pt x="127253" y="2601467"/>
                </a:lnTo>
                <a:lnTo>
                  <a:pt x="122682" y="2588514"/>
                </a:lnTo>
                <a:lnTo>
                  <a:pt x="122682" y="2580131"/>
                </a:lnTo>
                <a:lnTo>
                  <a:pt x="118872" y="2592324"/>
                </a:lnTo>
                <a:lnTo>
                  <a:pt x="118872" y="2601467"/>
                </a:lnTo>
                <a:lnTo>
                  <a:pt x="118872" y="2583941"/>
                </a:lnTo>
                <a:lnTo>
                  <a:pt x="114300" y="2580131"/>
                </a:lnTo>
                <a:lnTo>
                  <a:pt x="109727" y="2605278"/>
                </a:lnTo>
                <a:lnTo>
                  <a:pt x="109727" y="2609850"/>
                </a:lnTo>
                <a:lnTo>
                  <a:pt x="105918" y="2596896"/>
                </a:lnTo>
                <a:lnTo>
                  <a:pt x="105918" y="2609850"/>
                </a:lnTo>
                <a:lnTo>
                  <a:pt x="101346" y="2609850"/>
                </a:lnTo>
                <a:lnTo>
                  <a:pt x="97536" y="2613660"/>
                </a:lnTo>
                <a:lnTo>
                  <a:pt x="97536" y="2609850"/>
                </a:lnTo>
                <a:lnTo>
                  <a:pt x="92964" y="2609850"/>
                </a:lnTo>
                <a:lnTo>
                  <a:pt x="92964" y="2613660"/>
                </a:lnTo>
                <a:lnTo>
                  <a:pt x="89153" y="2613660"/>
                </a:lnTo>
                <a:lnTo>
                  <a:pt x="89153" y="2609850"/>
                </a:lnTo>
                <a:lnTo>
                  <a:pt x="84582" y="2609850"/>
                </a:lnTo>
                <a:lnTo>
                  <a:pt x="84582" y="2613660"/>
                </a:lnTo>
                <a:lnTo>
                  <a:pt x="80010" y="2609850"/>
                </a:lnTo>
                <a:lnTo>
                  <a:pt x="80010" y="2613660"/>
                </a:lnTo>
                <a:lnTo>
                  <a:pt x="76200" y="2609850"/>
                </a:lnTo>
                <a:lnTo>
                  <a:pt x="71627" y="2613660"/>
                </a:lnTo>
                <a:lnTo>
                  <a:pt x="71627" y="2609850"/>
                </a:lnTo>
                <a:lnTo>
                  <a:pt x="71627" y="2613660"/>
                </a:lnTo>
                <a:lnTo>
                  <a:pt x="67818" y="2605278"/>
                </a:lnTo>
                <a:lnTo>
                  <a:pt x="63246" y="2601467"/>
                </a:lnTo>
                <a:lnTo>
                  <a:pt x="63246" y="2609850"/>
                </a:lnTo>
                <a:lnTo>
                  <a:pt x="59436" y="2592324"/>
                </a:lnTo>
                <a:lnTo>
                  <a:pt x="59436" y="2588514"/>
                </a:lnTo>
                <a:lnTo>
                  <a:pt x="54864" y="2601467"/>
                </a:lnTo>
                <a:lnTo>
                  <a:pt x="54864" y="2588514"/>
                </a:lnTo>
                <a:lnTo>
                  <a:pt x="51053" y="2601467"/>
                </a:lnTo>
                <a:lnTo>
                  <a:pt x="51053" y="2596896"/>
                </a:lnTo>
                <a:lnTo>
                  <a:pt x="46482" y="2609850"/>
                </a:lnTo>
                <a:lnTo>
                  <a:pt x="41910" y="2605278"/>
                </a:lnTo>
                <a:lnTo>
                  <a:pt x="41910" y="2592324"/>
                </a:lnTo>
                <a:lnTo>
                  <a:pt x="41910" y="2601467"/>
                </a:lnTo>
                <a:lnTo>
                  <a:pt x="38100" y="2575560"/>
                </a:lnTo>
                <a:lnTo>
                  <a:pt x="38100" y="2558796"/>
                </a:lnTo>
                <a:lnTo>
                  <a:pt x="33527" y="2380488"/>
                </a:lnTo>
                <a:lnTo>
                  <a:pt x="33527" y="2330196"/>
                </a:lnTo>
                <a:lnTo>
                  <a:pt x="29718" y="0"/>
                </a:lnTo>
                <a:lnTo>
                  <a:pt x="29718" y="2109978"/>
                </a:lnTo>
                <a:lnTo>
                  <a:pt x="25146" y="2580131"/>
                </a:lnTo>
                <a:lnTo>
                  <a:pt x="25146" y="2567178"/>
                </a:lnTo>
                <a:lnTo>
                  <a:pt x="21336" y="2605278"/>
                </a:lnTo>
                <a:lnTo>
                  <a:pt x="21336" y="2596896"/>
                </a:lnTo>
                <a:lnTo>
                  <a:pt x="21336" y="2605278"/>
                </a:lnTo>
                <a:lnTo>
                  <a:pt x="16764" y="2601467"/>
                </a:lnTo>
                <a:lnTo>
                  <a:pt x="12953" y="2609850"/>
                </a:lnTo>
                <a:lnTo>
                  <a:pt x="12953" y="2605278"/>
                </a:lnTo>
                <a:lnTo>
                  <a:pt x="8382" y="2613660"/>
                </a:lnTo>
                <a:lnTo>
                  <a:pt x="8382" y="2605278"/>
                </a:lnTo>
                <a:lnTo>
                  <a:pt x="3810" y="2613660"/>
                </a:lnTo>
                <a:lnTo>
                  <a:pt x="0" y="2605278"/>
                </a:lnTo>
                <a:lnTo>
                  <a:pt x="0" y="2609850"/>
                </a:lnTo>
                <a:lnTo>
                  <a:pt x="0" y="260527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1898216" y="3925024"/>
            <a:ext cx="3829730" cy="9644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6926413" y="4601920"/>
            <a:ext cx="513089" cy="255494"/>
          </a:xfrm>
          <a:custGeom>
            <a:avLst/>
            <a:gdLst/>
            <a:ahLst/>
            <a:cxnLst/>
            <a:rect l="l" t="t" r="r" b="b"/>
            <a:pathLst>
              <a:path w="775334" h="386079">
                <a:moveTo>
                  <a:pt x="774953" y="381762"/>
                </a:moveTo>
                <a:lnTo>
                  <a:pt x="771144" y="381762"/>
                </a:lnTo>
                <a:lnTo>
                  <a:pt x="758443" y="381761"/>
                </a:lnTo>
                <a:lnTo>
                  <a:pt x="745743" y="381761"/>
                </a:lnTo>
                <a:lnTo>
                  <a:pt x="733044" y="381762"/>
                </a:lnTo>
                <a:lnTo>
                  <a:pt x="720344" y="381761"/>
                </a:lnTo>
                <a:lnTo>
                  <a:pt x="707644" y="381762"/>
                </a:lnTo>
                <a:lnTo>
                  <a:pt x="694944" y="381762"/>
                </a:lnTo>
                <a:lnTo>
                  <a:pt x="682243" y="381761"/>
                </a:lnTo>
                <a:lnTo>
                  <a:pt x="669544" y="381762"/>
                </a:lnTo>
                <a:lnTo>
                  <a:pt x="656844" y="381762"/>
                </a:lnTo>
                <a:lnTo>
                  <a:pt x="644143" y="381762"/>
                </a:lnTo>
                <a:lnTo>
                  <a:pt x="631444" y="381762"/>
                </a:lnTo>
                <a:lnTo>
                  <a:pt x="618743" y="381762"/>
                </a:lnTo>
                <a:lnTo>
                  <a:pt x="606044" y="381762"/>
                </a:lnTo>
                <a:lnTo>
                  <a:pt x="593344" y="381762"/>
                </a:lnTo>
                <a:lnTo>
                  <a:pt x="580644" y="381762"/>
                </a:lnTo>
                <a:lnTo>
                  <a:pt x="567943" y="381761"/>
                </a:lnTo>
                <a:lnTo>
                  <a:pt x="555244" y="381762"/>
                </a:lnTo>
                <a:lnTo>
                  <a:pt x="542544" y="381761"/>
                </a:lnTo>
                <a:lnTo>
                  <a:pt x="529844" y="381762"/>
                </a:lnTo>
                <a:lnTo>
                  <a:pt x="516636" y="381762"/>
                </a:lnTo>
                <a:lnTo>
                  <a:pt x="512825" y="381762"/>
                </a:lnTo>
                <a:lnTo>
                  <a:pt x="500125" y="381762"/>
                </a:lnTo>
                <a:lnTo>
                  <a:pt x="487426" y="381762"/>
                </a:lnTo>
                <a:lnTo>
                  <a:pt x="483107" y="381762"/>
                </a:lnTo>
                <a:lnTo>
                  <a:pt x="483107" y="385572"/>
                </a:lnTo>
                <a:lnTo>
                  <a:pt x="478536" y="385572"/>
                </a:lnTo>
                <a:lnTo>
                  <a:pt x="478536" y="377189"/>
                </a:lnTo>
                <a:lnTo>
                  <a:pt x="474725" y="385572"/>
                </a:lnTo>
                <a:lnTo>
                  <a:pt x="474725" y="364236"/>
                </a:lnTo>
                <a:lnTo>
                  <a:pt x="470153" y="373379"/>
                </a:lnTo>
                <a:lnTo>
                  <a:pt x="470153" y="0"/>
                </a:lnTo>
                <a:lnTo>
                  <a:pt x="466344" y="368808"/>
                </a:lnTo>
                <a:lnTo>
                  <a:pt x="466344" y="360425"/>
                </a:lnTo>
                <a:lnTo>
                  <a:pt x="461772" y="381762"/>
                </a:lnTo>
                <a:lnTo>
                  <a:pt x="457200" y="377189"/>
                </a:lnTo>
                <a:lnTo>
                  <a:pt x="457200" y="381762"/>
                </a:lnTo>
                <a:lnTo>
                  <a:pt x="457200" y="377189"/>
                </a:lnTo>
                <a:lnTo>
                  <a:pt x="453390" y="381762"/>
                </a:lnTo>
                <a:lnTo>
                  <a:pt x="440690" y="381762"/>
                </a:lnTo>
                <a:lnTo>
                  <a:pt x="427990" y="381762"/>
                </a:lnTo>
                <a:lnTo>
                  <a:pt x="415290" y="381762"/>
                </a:lnTo>
                <a:lnTo>
                  <a:pt x="402590" y="381762"/>
                </a:lnTo>
                <a:lnTo>
                  <a:pt x="389890" y="381762"/>
                </a:lnTo>
                <a:lnTo>
                  <a:pt x="377190" y="381762"/>
                </a:lnTo>
                <a:lnTo>
                  <a:pt x="364489" y="381761"/>
                </a:lnTo>
                <a:lnTo>
                  <a:pt x="351790" y="381762"/>
                </a:lnTo>
                <a:lnTo>
                  <a:pt x="339090" y="381762"/>
                </a:lnTo>
                <a:lnTo>
                  <a:pt x="326390" y="381762"/>
                </a:lnTo>
                <a:lnTo>
                  <a:pt x="313690" y="381762"/>
                </a:lnTo>
                <a:lnTo>
                  <a:pt x="300990" y="381762"/>
                </a:lnTo>
                <a:lnTo>
                  <a:pt x="288290" y="381762"/>
                </a:lnTo>
                <a:lnTo>
                  <a:pt x="275590" y="381762"/>
                </a:lnTo>
                <a:lnTo>
                  <a:pt x="262890" y="381762"/>
                </a:lnTo>
                <a:lnTo>
                  <a:pt x="258318" y="381762"/>
                </a:lnTo>
                <a:lnTo>
                  <a:pt x="254507" y="381762"/>
                </a:lnTo>
                <a:lnTo>
                  <a:pt x="241807" y="381762"/>
                </a:lnTo>
                <a:lnTo>
                  <a:pt x="229108" y="381762"/>
                </a:lnTo>
                <a:lnTo>
                  <a:pt x="216407" y="381762"/>
                </a:lnTo>
                <a:lnTo>
                  <a:pt x="203708" y="381762"/>
                </a:lnTo>
                <a:lnTo>
                  <a:pt x="191007" y="381761"/>
                </a:lnTo>
                <a:lnTo>
                  <a:pt x="178308" y="381762"/>
                </a:lnTo>
                <a:lnTo>
                  <a:pt x="165607" y="381761"/>
                </a:lnTo>
                <a:lnTo>
                  <a:pt x="152908" y="381762"/>
                </a:lnTo>
                <a:lnTo>
                  <a:pt x="140207" y="381761"/>
                </a:lnTo>
                <a:lnTo>
                  <a:pt x="127507" y="381762"/>
                </a:lnTo>
                <a:lnTo>
                  <a:pt x="114807" y="381762"/>
                </a:lnTo>
                <a:lnTo>
                  <a:pt x="102107" y="381762"/>
                </a:lnTo>
                <a:lnTo>
                  <a:pt x="16764" y="381762"/>
                </a:lnTo>
                <a:lnTo>
                  <a:pt x="16764" y="377189"/>
                </a:lnTo>
                <a:lnTo>
                  <a:pt x="12953" y="360425"/>
                </a:lnTo>
                <a:lnTo>
                  <a:pt x="12953" y="377189"/>
                </a:lnTo>
                <a:lnTo>
                  <a:pt x="8381" y="377189"/>
                </a:lnTo>
                <a:lnTo>
                  <a:pt x="8381" y="373379"/>
                </a:lnTo>
                <a:lnTo>
                  <a:pt x="4572" y="364236"/>
                </a:lnTo>
                <a:lnTo>
                  <a:pt x="4572" y="368808"/>
                </a:lnTo>
                <a:lnTo>
                  <a:pt x="0" y="37718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6581494" y="4826318"/>
            <a:ext cx="345001" cy="28575"/>
          </a:xfrm>
          <a:custGeom>
            <a:avLst/>
            <a:gdLst/>
            <a:ahLst/>
            <a:cxnLst/>
            <a:rect l="l" t="t" r="r" b="b"/>
            <a:pathLst>
              <a:path w="521334" h="43179">
                <a:moveTo>
                  <a:pt x="521207" y="38100"/>
                </a:moveTo>
                <a:lnTo>
                  <a:pt x="516635" y="21336"/>
                </a:lnTo>
                <a:lnTo>
                  <a:pt x="516635" y="25146"/>
                </a:lnTo>
                <a:lnTo>
                  <a:pt x="512825" y="42672"/>
                </a:lnTo>
                <a:lnTo>
                  <a:pt x="508253" y="42672"/>
                </a:lnTo>
                <a:lnTo>
                  <a:pt x="495553" y="42671"/>
                </a:lnTo>
                <a:lnTo>
                  <a:pt x="482853" y="42672"/>
                </a:lnTo>
                <a:lnTo>
                  <a:pt x="470153" y="42672"/>
                </a:lnTo>
                <a:lnTo>
                  <a:pt x="457453" y="42672"/>
                </a:lnTo>
                <a:lnTo>
                  <a:pt x="445007" y="38100"/>
                </a:lnTo>
                <a:lnTo>
                  <a:pt x="445007" y="42672"/>
                </a:lnTo>
                <a:lnTo>
                  <a:pt x="440435" y="42672"/>
                </a:lnTo>
                <a:lnTo>
                  <a:pt x="440435" y="38100"/>
                </a:lnTo>
                <a:lnTo>
                  <a:pt x="436625" y="38100"/>
                </a:lnTo>
                <a:lnTo>
                  <a:pt x="436625" y="42672"/>
                </a:lnTo>
                <a:lnTo>
                  <a:pt x="432053" y="42672"/>
                </a:lnTo>
                <a:lnTo>
                  <a:pt x="419354" y="42672"/>
                </a:lnTo>
                <a:lnTo>
                  <a:pt x="406653" y="42672"/>
                </a:lnTo>
                <a:lnTo>
                  <a:pt x="393953" y="42672"/>
                </a:lnTo>
                <a:lnTo>
                  <a:pt x="381000" y="38100"/>
                </a:lnTo>
                <a:lnTo>
                  <a:pt x="377189" y="42672"/>
                </a:lnTo>
                <a:lnTo>
                  <a:pt x="372618" y="38100"/>
                </a:lnTo>
                <a:lnTo>
                  <a:pt x="372618" y="42672"/>
                </a:lnTo>
                <a:lnTo>
                  <a:pt x="368807" y="38100"/>
                </a:lnTo>
                <a:lnTo>
                  <a:pt x="360425" y="38100"/>
                </a:lnTo>
                <a:lnTo>
                  <a:pt x="355853" y="34289"/>
                </a:lnTo>
                <a:lnTo>
                  <a:pt x="352044" y="29718"/>
                </a:lnTo>
                <a:lnTo>
                  <a:pt x="352044" y="25146"/>
                </a:lnTo>
                <a:lnTo>
                  <a:pt x="352044" y="29718"/>
                </a:lnTo>
                <a:lnTo>
                  <a:pt x="347472" y="29718"/>
                </a:lnTo>
                <a:lnTo>
                  <a:pt x="342900" y="25146"/>
                </a:lnTo>
                <a:lnTo>
                  <a:pt x="339089" y="29718"/>
                </a:lnTo>
                <a:lnTo>
                  <a:pt x="339089" y="34289"/>
                </a:lnTo>
                <a:lnTo>
                  <a:pt x="334518" y="29718"/>
                </a:lnTo>
                <a:lnTo>
                  <a:pt x="330707" y="29718"/>
                </a:lnTo>
                <a:lnTo>
                  <a:pt x="330707" y="34289"/>
                </a:lnTo>
                <a:lnTo>
                  <a:pt x="326135" y="29718"/>
                </a:lnTo>
                <a:lnTo>
                  <a:pt x="322325" y="34289"/>
                </a:lnTo>
                <a:lnTo>
                  <a:pt x="309372" y="34289"/>
                </a:lnTo>
                <a:lnTo>
                  <a:pt x="304800" y="29718"/>
                </a:lnTo>
                <a:lnTo>
                  <a:pt x="304800" y="34289"/>
                </a:lnTo>
                <a:lnTo>
                  <a:pt x="296418" y="34289"/>
                </a:lnTo>
                <a:lnTo>
                  <a:pt x="296418" y="38100"/>
                </a:lnTo>
                <a:lnTo>
                  <a:pt x="292607" y="38100"/>
                </a:lnTo>
                <a:lnTo>
                  <a:pt x="292607" y="34289"/>
                </a:lnTo>
                <a:lnTo>
                  <a:pt x="288035" y="38100"/>
                </a:lnTo>
                <a:lnTo>
                  <a:pt x="284225" y="34289"/>
                </a:lnTo>
                <a:lnTo>
                  <a:pt x="279653" y="38100"/>
                </a:lnTo>
                <a:lnTo>
                  <a:pt x="275081" y="34289"/>
                </a:lnTo>
                <a:lnTo>
                  <a:pt x="275081" y="38100"/>
                </a:lnTo>
                <a:lnTo>
                  <a:pt x="271272" y="38100"/>
                </a:lnTo>
                <a:lnTo>
                  <a:pt x="271272" y="34289"/>
                </a:lnTo>
                <a:lnTo>
                  <a:pt x="266700" y="38100"/>
                </a:lnTo>
                <a:lnTo>
                  <a:pt x="262889" y="34289"/>
                </a:lnTo>
                <a:lnTo>
                  <a:pt x="262889" y="38100"/>
                </a:lnTo>
                <a:lnTo>
                  <a:pt x="258318" y="38100"/>
                </a:lnTo>
                <a:lnTo>
                  <a:pt x="258318" y="34289"/>
                </a:lnTo>
                <a:lnTo>
                  <a:pt x="254507" y="38100"/>
                </a:lnTo>
                <a:lnTo>
                  <a:pt x="249935" y="38100"/>
                </a:lnTo>
                <a:lnTo>
                  <a:pt x="246125" y="42672"/>
                </a:lnTo>
                <a:lnTo>
                  <a:pt x="246125" y="38100"/>
                </a:lnTo>
                <a:lnTo>
                  <a:pt x="241553" y="38100"/>
                </a:lnTo>
                <a:lnTo>
                  <a:pt x="236981" y="42672"/>
                </a:lnTo>
                <a:lnTo>
                  <a:pt x="233172" y="38100"/>
                </a:lnTo>
                <a:lnTo>
                  <a:pt x="228600" y="42672"/>
                </a:lnTo>
                <a:lnTo>
                  <a:pt x="224789" y="38100"/>
                </a:lnTo>
                <a:lnTo>
                  <a:pt x="224789" y="34289"/>
                </a:lnTo>
                <a:lnTo>
                  <a:pt x="224789" y="38100"/>
                </a:lnTo>
                <a:lnTo>
                  <a:pt x="220218" y="38100"/>
                </a:lnTo>
                <a:lnTo>
                  <a:pt x="216407" y="34289"/>
                </a:lnTo>
                <a:lnTo>
                  <a:pt x="216407" y="38100"/>
                </a:lnTo>
                <a:lnTo>
                  <a:pt x="211835" y="38100"/>
                </a:lnTo>
                <a:lnTo>
                  <a:pt x="211835" y="25146"/>
                </a:lnTo>
                <a:lnTo>
                  <a:pt x="208025" y="29718"/>
                </a:lnTo>
                <a:lnTo>
                  <a:pt x="208025" y="38100"/>
                </a:lnTo>
                <a:lnTo>
                  <a:pt x="203453" y="34289"/>
                </a:lnTo>
                <a:lnTo>
                  <a:pt x="203453" y="8382"/>
                </a:lnTo>
                <a:lnTo>
                  <a:pt x="198881" y="34289"/>
                </a:lnTo>
                <a:lnTo>
                  <a:pt x="198881" y="38100"/>
                </a:lnTo>
                <a:lnTo>
                  <a:pt x="195072" y="25146"/>
                </a:lnTo>
                <a:lnTo>
                  <a:pt x="195072" y="38100"/>
                </a:lnTo>
                <a:lnTo>
                  <a:pt x="182118" y="38100"/>
                </a:lnTo>
                <a:lnTo>
                  <a:pt x="182118" y="25146"/>
                </a:lnTo>
                <a:lnTo>
                  <a:pt x="178307" y="38100"/>
                </a:lnTo>
                <a:lnTo>
                  <a:pt x="178307" y="34289"/>
                </a:lnTo>
                <a:lnTo>
                  <a:pt x="173735" y="25146"/>
                </a:lnTo>
                <a:lnTo>
                  <a:pt x="173735" y="34289"/>
                </a:lnTo>
                <a:lnTo>
                  <a:pt x="169163" y="38100"/>
                </a:lnTo>
                <a:lnTo>
                  <a:pt x="156972" y="38100"/>
                </a:lnTo>
                <a:lnTo>
                  <a:pt x="152400" y="29718"/>
                </a:lnTo>
                <a:lnTo>
                  <a:pt x="152400" y="34289"/>
                </a:lnTo>
                <a:lnTo>
                  <a:pt x="148589" y="38100"/>
                </a:lnTo>
                <a:lnTo>
                  <a:pt x="148589" y="34289"/>
                </a:lnTo>
                <a:lnTo>
                  <a:pt x="140207" y="34289"/>
                </a:lnTo>
                <a:lnTo>
                  <a:pt x="135635" y="38100"/>
                </a:lnTo>
                <a:lnTo>
                  <a:pt x="131063" y="34289"/>
                </a:lnTo>
                <a:lnTo>
                  <a:pt x="127253" y="34289"/>
                </a:lnTo>
                <a:lnTo>
                  <a:pt x="127253" y="38100"/>
                </a:lnTo>
                <a:lnTo>
                  <a:pt x="122681" y="34289"/>
                </a:lnTo>
                <a:lnTo>
                  <a:pt x="118872" y="34289"/>
                </a:lnTo>
                <a:lnTo>
                  <a:pt x="118872" y="29718"/>
                </a:lnTo>
                <a:lnTo>
                  <a:pt x="114300" y="34289"/>
                </a:lnTo>
                <a:lnTo>
                  <a:pt x="114300" y="21336"/>
                </a:lnTo>
                <a:lnTo>
                  <a:pt x="110489" y="29718"/>
                </a:lnTo>
                <a:lnTo>
                  <a:pt x="105918" y="29718"/>
                </a:lnTo>
                <a:lnTo>
                  <a:pt x="105918" y="16763"/>
                </a:lnTo>
                <a:lnTo>
                  <a:pt x="102107" y="29718"/>
                </a:lnTo>
                <a:lnTo>
                  <a:pt x="97535" y="16763"/>
                </a:lnTo>
                <a:lnTo>
                  <a:pt x="92963" y="25146"/>
                </a:lnTo>
                <a:lnTo>
                  <a:pt x="92963" y="29718"/>
                </a:lnTo>
                <a:lnTo>
                  <a:pt x="89153" y="34289"/>
                </a:lnTo>
                <a:lnTo>
                  <a:pt x="84581" y="8382"/>
                </a:lnTo>
                <a:lnTo>
                  <a:pt x="84581" y="34289"/>
                </a:lnTo>
                <a:lnTo>
                  <a:pt x="80772" y="29718"/>
                </a:lnTo>
                <a:lnTo>
                  <a:pt x="80772" y="0"/>
                </a:lnTo>
                <a:lnTo>
                  <a:pt x="80772" y="21336"/>
                </a:lnTo>
                <a:lnTo>
                  <a:pt x="76200" y="34289"/>
                </a:lnTo>
                <a:lnTo>
                  <a:pt x="76200" y="29718"/>
                </a:lnTo>
                <a:lnTo>
                  <a:pt x="72389" y="21336"/>
                </a:lnTo>
                <a:lnTo>
                  <a:pt x="67818" y="34289"/>
                </a:lnTo>
                <a:lnTo>
                  <a:pt x="67818" y="25146"/>
                </a:lnTo>
                <a:lnTo>
                  <a:pt x="64007" y="34289"/>
                </a:lnTo>
                <a:lnTo>
                  <a:pt x="59435" y="34289"/>
                </a:lnTo>
                <a:lnTo>
                  <a:pt x="59435" y="29718"/>
                </a:lnTo>
                <a:lnTo>
                  <a:pt x="54863" y="21336"/>
                </a:lnTo>
                <a:lnTo>
                  <a:pt x="54863" y="0"/>
                </a:lnTo>
                <a:lnTo>
                  <a:pt x="51053" y="29718"/>
                </a:lnTo>
                <a:lnTo>
                  <a:pt x="51053" y="34289"/>
                </a:lnTo>
                <a:lnTo>
                  <a:pt x="46481" y="34289"/>
                </a:lnTo>
                <a:lnTo>
                  <a:pt x="46481" y="29718"/>
                </a:lnTo>
                <a:lnTo>
                  <a:pt x="42672" y="34289"/>
                </a:lnTo>
                <a:lnTo>
                  <a:pt x="38100" y="29718"/>
                </a:lnTo>
                <a:lnTo>
                  <a:pt x="34289" y="34289"/>
                </a:lnTo>
                <a:lnTo>
                  <a:pt x="29718" y="29718"/>
                </a:lnTo>
                <a:lnTo>
                  <a:pt x="29718" y="34289"/>
                </a:lnTo>
                <a:lnTo>
                  <a:pt x="21335" y="34289"/>
                </a:lnTo>
                <a:lnTo>
                  <a:pt x="21335" y="29718"/>
                </a:lnTo>
                <a:lnTo>
                  <a:pt x="21335" y="34289"/>
                </a:lnTo>
                <a:lnTo>
                  <a:pt x="16763" y="29718"/>
                </a:lnTo>
                <a:lnTo>
                  <a:pt x="16763" y="34289"/>
                </a:lnTo>
                <a:lnTo>
                  <a:pt x="12953" y="25146"/>
                </a:lnTo>
                <a:lnTo>
                  <a:pt x="12953" y="0"/>
                </a:lnTo>
                <a:lnTo>
                  <a:pt x="8381" y="29718"/>
                </a:lnTo>
                <a:lnTo>
                  <a:pt x="8381" y="34289"/>
                </a:lnTo>
                <a:lnTo>
                  <a:pt x="4572" y="12953"/>
                </a:lnTo>
                <a:lnTo>
                  <a:pt x="4572" y="0"/>
                </a:lnTo>
                <a:lnTo>
                  <a:pt x="0" y="29718"/>
                </a:lnTo>
                <a:lnTo>
                  <a:pt x="0" y="2514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6236577" y="4823291"/>
            <a:ext cx="345001" cy="26054"/>
          </a:xfrm>
          <a:custGeom>
            <a:avLst/>
            <a:gdLst/>
            <a:ahLst/>
            <a:cxnLst/>
            <a:rect l="l" t="t" r="r" b="b"/>
            <a:pathLst>
              <a:path w="521334" h="39370">
                <a:moveTo>
                  <a:pt x="521208" y="29718"/>
                </a:moveTo>
                <a:lnTo>
                  <a:pt x="517398" y="38862"/>
                </a:lnTo>
                <a:lnTo>
                  <a:pt x="512826" y="38862"/>
                </a:lnTo>
                <a:lnTo>
                  <a:pt x="508254" y="25908"/>
                </a:lnTo>
                <a:lnTo>
                  <a:pt x="508254" y="4572"/>
                </a:lnTo>
                <a:lnTo>
                  <a:pt x="504444" y="34290"/>
                </a:lnTo>
                <a:lnTo>
                  <a:pt x="496062" y="34290"/>
                </a:lnTo>
                <a:lnTo>
                  <a:pt x="496062" y="38862"/>
                </a:lnTo>
                <a:lnTo>
                  <a:pt x="491490" y="34290"/>
                </a:lnTo>
                <a:lnTo>
                  <a:pt x="491490" y="21336"/>
                </a:lnTo>
                <a:lnTo>
                  <a:pt x="487680" y="29718"/>
                </a:lnTo>
                <a:lnTo>
                  <a:pt x="487680" y="34290"/>
                </a:lnTo>
                <a:lnTo>
                  <a:pt x="483108" y="21336"/>
                </a:lnTo>
                <a:lnTo>
                  <a:pt x="483108" y="29718"/>
                </a:lnTo>
                <a:lnTo>
                  <a:pt x="479298" y="38862"/>
                </a:lnTo>
                <a:lnTo>
                  <a:pt x="457962" y="38862"/>
                </a:lnTo>
                <a:lnTo>
                  <a:pt x="453390" y="34290"/>
                </a:lnTo>
                <a:lnTo>
                  <a:pt x="453390" y="38862"/>
                </a:lnTo>
                <a:lnTo>
                  <a:pt x="449580" y="38862"/>
                </a:lnTo>
                <a:lnTo>
                  <a:pt x="445008" y="34290"/>
                </a:lnTo>
                <a:lnTo>
                  <a:pt x="445008" y="38862"/>
                </a:lnTo>
                <a:lnTo>
                  <a:pt x="428244" y="38862"/>
                </a:lnTo>
                <a:lnTo>
                  <a:pt x="423672" y="34290"/>
                </a:lnTo>
                <a:lnTo>
                  <a:pt x="419862" y="9144"/>
                </a:lnTo>
                <a:lnTo>
                  <a:pt x="419862" y="29718"/>
                </a:lnTo>
                <a:lnTo>
                  <a:pt x="415290" y="25908"/>
                </a:lnTo>
                <a:lnTo>
                  <a:pt x="415290" y="0"/>
                </a:lnTo>
                <a:lnTo>
                  <a:pt x="411480" y="21336"/>
                </a:lnTo>
                <a:lnTo>
                  <a:pt x="406908" y="34290"/>
                </a:lnTo>
                <a:lnTo>
                  <a:pt x="402336" y="38862"/>
                </a:lnTo>
                <a:lnTo>
                  <a:pt x="402336" y="34290"/>
                </a:lnTo>
                <a:lnTo>
                  <a:pt x="398526" y="38862"/>
                </a:lnTo>
                <a:lnTo>
                  <a:pt x="393954" y="34290"/>
                </a:lnTo>
                <a:lnTo>
                  <a:pt x="390144" y="38862"/>
                </a:lnTo>
                <a:lnTo>
                  <a:pt x="390144" y="34290"/>
                </a:lnTo>
                <a:lnTo>
                  <a:pt x="385572" y="34290"/>
                </a:lnTo>
                <a:lnTo>
                  <a:pt x="385572" y="38862"/>
                </a:lnTo>
                <a:lnTo>
                  <a:pt x="381762" y="34290"/>
                </a:lnTo>
                <a:lnTo>
                  <a:pt x="377190" y="38862"/>
                </a:lnTo>
                <a:lnTo>
                  <a:pt x="364490" y="38861"/>
                </a:lnTo>
                <a:lnTo>
                  <a:pt x="351790" y="38862"/>
                </a:lnTo>
                <a:lnTo>
                  <a:pt x="339090" y="38862"/>
                </a:lnTo>
                <a:lnTo>
                  <a:pt x="326390" y="38862"/>
                </a:lnTo>
                <a:lnTo>
                  <a:pt x="309372" y="38862"/>
                </a:lnTo>
                <a:lnTo>
                  <a:pt x="309372" y="34290"/>
                </a:lnTo>
                <a:lnTo>
                  <a:pt x="305562" y="38862"/>
                </a:lnTo>
                <a:lnTo>
                  <a:pt x="300990" y="38862"/>
                </a:lnTo>
                <a:lnTo>
                  <a:pt x="300990" y="34290"/>
                </a:lnTo>
                <a:lnTo>
                  <a:pt x="296418" y="38862"/>
                </a:lnTo>
                <a:lnTo>
                  <a:pt x="284226" y="38862"/>
                </a:lnTo>
                <a:lnTo>
                  <a:pt x="284226" y="34290"/>
                </a:lnTo>
                <a:lnTo>
                  <a:pt x="279654" y="34290"/>
                </a:lnTo>
                <a:lnTo>
                  <a:pt x="275844" y="38862"/>
                </a:lnTo>
                <a:lnTo>
                  <a:pt x="275844" y="34290"/>
                </a:lnTo>
                <a:lnTo>
                  <a:pt x="271272" y="38862"/>
                </a:lnTo>
                <a:lnTo>
                  <a:pt x="262890" y="38862"/>
                </a:lnTo>
                <a:lnTo>
                  <a:pt x="258318" y="38862"/>
                </a:lnTo>
                <a:lnTo>
                  <a:pt x="251460" y="38862"/>
                </a:lnTo>
                <a:lnTo>
                  <a:pt x="244602" y="38862"/>
                </a:lnTo>
                <a:lnTo>
                  <a:pt x="237744" y="38862"/>
                </a:lnTo>
                <a:lnTo>
                  <a:pt x="233172" y="34290"/>
                </a:lnTo>
                <a:lnTo>
                  <a:pt x="233172" y="38862"/>
                </a:lnTo>
                <a:lnTo>
                  <a:pt x="228600" y="38862"/>
                </a:lnTo>
                <a:lnTo>
                  <a:pt x="224790" y="34290"/>
                </a:lnTo>
                <a:lnTo>
                  <a:pt x="220218" y="38862"/>
                </a:lnTo>
                <a:lnTo>
                  <a:pt x="216408" y="29718"/>
                </a:lnTo>
                <a:lnTo>
                  <a:pt x="216408" y="34290"/>
                </a:lnTo>
                <a:lnTo>
                  <a:pt x="216408" y="29718"/>
                </a:lnTo>
                <a:lnTo>
                  <a:pt x="211836" y="29718"/>
                </a:lnTo>
                <a:lnTo>
                  <a:pt x="208026" y="34290"/>
                </a:lnTo>
                <a:lnTo>
                  <a:pt x="203454" y="21336"/>
                </a:lnTo>
                <a:lnTo>
                  <a:pt x="203454" y="34290"/>
                </a:lnTo>
                <a:lnTo>
                  <a:pt x="199644" y="25908"/>
                </a:lnTo>
                <a:lnTo>
                  <a:pt x="195072" y="25908"/>
                </a:lnTo>
                <a:lnTo>
                  <a:pt x="195072" y="29718"/>
                </a:lnTo>
                <a:lnTo>
                  <a:pt x="190500" y="38862"/>
                </a:lnTo>
                <a:lnTo>
                  <a:pt x="186690" y="34290"/>
                </a:lnTo>
                <a:lnTo>
                  <a:pt x="186690" y="38862"/>
                </a:lnTo>
                <a:lnTo>
                  <a:pt x="169926" y="38862"/>
                </a:lnTo>
                <a:lnTo>
                  <a:pt x="165354" y="34290"/>
                </a:lnTo>
                <a:lnTo>
                  <a:pt x="165354" y="38862"/>
                </a:lnTo>
                <a:lnTo>
                  <a:pt x="161544" y="38862"/>
                </a:lnTo>
                <a:lnTo>
                  <a:pt x="161544" y="34290"/>
                </a:lnTo>
                <a:lnTo>
                  <a:pt x="156972" y="34290"/>
                </a:lnTo>
                <a:lnTo>
                  <a:pt x="152400" y="38862"/>
                </a:lnTo>
                <a:lnTo>
                  <a:pt x="148590" y="38862"/>
                </a:lnTo>
                <a:lnTo>
                  <a:pt x="144018" y="34290"/>
                </a:lnTo>
                <a:lnTo>
                  <a:pt x="144018" y="38862"/>
                </a:lnTo>
                <a:lnTo>
                  <a:pt x="114300" y="38862"/>
                </a:lnTo>
                <a:lnTo>
                  <a:pt x="110490" y="34290"/>
                </a:lnTo>
                <a:lnTo>
                  <a:pt x="102108" y="34290"/>
                </a:lnTo>
                <a:lnTo>
                  <a:pt x="97536" y="25908"/>
                </a:lnTo>
                <a:lnTo>
                  <a:pt x="93726" y="34290"/>
                </a:lnTo>
                <a:lnTo>
                  <a:pt x="93726" y="29718"/>
                </a:lnTo>
                <a:lnTo>
                  <a:pt x="89154" y="25908"/>
                </a:lnTo>
                <a:lnTo>
                  <a:pt x="89154" y="17525"/>
                </a:lnTo>
                <a:lnTo>
                  <a:pt x="84582" y="29718"/>
                </a:lnTo>
                <a:lnTo>
                  <a:pt x="80772" y="21336"/>
                </a:lnTo>
                <a:lnTo>
                  <a:pt x="80772" y="29718"/>
                </a:lnTo>
                <a:lnTo>
                  <a:pt x="76200" y="34290"/>
                </a:lnTo>
                <a:lnTo>
                  <a:pt x="76200" y="21336"/>
                </a:lnTo>
                <a:lnTo>
                  <a:pt x="72390" y="29718"/>
                </a:lnTo>
                <a:lnTo>
                  <a:pt x="67818" y="38862"/>
                </a:lnTo>
                <a:lnTo>
                  <a:pt x="64008" y="34290"/>
                </a:lnTo>
                <a:lnTo>
                  <a:pt x="64008" y="38862"/>
                </a:lnTo>
                <a:lnTo>
                  <a:pt x="51054" y="38862"/>
                </a:lnTo>
                <a:lnTo>
                  <a:pt x="46482" y="34290"/>
                </a:lnTo>
                <a:lnTo>
                  <a:pt x="42672" y="25908"/>
                </a:lnTo>
                <a:lnTo>
                  <a:pt x="42672" y="38862"/>
                </a:lnTo>
                <a:lnTo>
                  <a:pt x="38100" y="34290"/>
                </a:lnTo>
                <a:lnTo>
                  <a:pt x="38100" y="38862"/>
                </a:lnTo>
                <a:lnTo>
                  <a:pt x="34290" y="38862"/>
                </a:lnTo>
                <a:lnTo>
                  <a:pt x="34290" y="34290"/>
                </a:lnTo>
                <a:lnTo>
                  <a:pt x="29718" y="38862"/>
                </a:lnTo>
                <a:lnTo>
                  <a:pt x="29718" y="34290"/>
                </a:lnTo>
                <a:lnTo>
                  <a:pt x="25908" y="38862"/>
                </a:lnTo>
                <a:lnTo>
                  <a:pt x="21336" y="38862"/>
                </a:lnTo>
                <a:lnTo>
                  <a:pt x="17526" y="29718"/>
                </a:lnTo>
                <a:lnTo>
                  <a:pt x="12954" y="34290"/>
                </a:lnTo>
                <a:lnTo>
                  <a:pt x="12954" y="25908"/>
                </a:lnTo>
                <a:lnTo>
                  <a:pt x="8382" y="25908"/>
                </a:lnTo>
                <a:lnTo>
                  <a:pt x="8382" y="21336"/>
                </a:lnTo>
                <a:lnTo>
                  <a:pt x="4572" y="12954"/>
                </a:lnTo>
                <a:lnTo>
                  <a:pt x="0" y="914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6065632" y="4775891"/>
            <a:ext cx="171030" cy="73118"/>
          </a:xfrm>
          <a:custGeom>
            <a:avLst/>
            <a:gdLst/>
            <a:ahLst/>
            <a:cxnLst/>
            <a:rect l="l" t="t" r="r" b="b"/>
            <a:pathLst>
              <a:path w="258445" h="110489">
                <a:moveTo>
                  <a:pt x="258317" y="80772"/>
                </a:moveTo>
                <a:lnTo>
                  <a:pt x="258317" y="92963"/>
                </a:lnTo>
                <a:lnTo>
                  <a:pt x="254507" y="97536"/>
                </a:lnTo>
                <a:lnTo>
                  <a:pt x="249935" y="92963"/>
                </a:lnTo>
                <a:lnTo>
                  <a:pt x="249935" y="89153"/>
                </a:lnTo>
                <a:lnTo>
                  <a:pt x="246125" y="80772"/>
                </a:lnTo>
                <a:lnTo>
                  <a:pt x="246125" y="89153"/>
                </a:lnTo>
                <a:lnTo>
                  <a:pt x="241553" y="97536"/>
                </a:lnTo>
                <a:lnTo>
                  <a:pt x="236981" y="101346"/>
                </a:lnTo>
                <a:lnTo>
                  <a:pt x="236981" y="97536"/>
                </a:lnTo>
                <a:lnTo>
                  <a:pt x="228600" y="105918"/>
                </a:lnTo>
                <a:lnTo>
                  <a:pt x="224789" y="101346"/>
                </a:lnTo>
                <a:lnTo>
                  <a:pt x="224789" y="105918"/>
                </a:lnTo>
                <a:lnTo>
                  <a:pt x="220217" y="105918"/>
                </a:lnTo>
                <a:lnTo>
                  <a:pt x="216407" y="97536"/>
                </a:lnTo>
                <a:lnTo>
                  <a:pt x="211835" y="105918"/>
                </a:lnTo>
                <a:lnTo>
                  <a:pt x="211835" y="97536"/>
                </a:lnTo>
                <a:lnTo>
                  <a:pt x="208025" y="101346"/>
                </a:lnTo>
                <a:lnTo>
                  <a:pt x="208025" y="105918"/>
                </a:lnTo>
                <a:lnTo>
                  <a:pt x="203453" y="101346"/>
                </a:lnTo>
                <a:lnTo>
                  <a:pt x="198881" y="92963"/>
                </a:lnTo>
                <a:lnTo>
                  <a:pt x="198881" y="105918"/>
                </a:lnTo>
                <a:lnTo>
                  <a:pt x="195072" y="101346"/>
                </a:lnTo>
                <a:lnTo>
                  <a:pt x="190500" y="97536"/>
                </a:lnTo>
                <a:lnTo>
                  <a:pt x="190500" y="105918"/>
                </a:lnTo>
                <a:lnTo>
                  <a:pt x="186689" y="97536"/>
                </a:lnTo>
                <a:lnTo>
                  <a:pt x="186689" y="105918"/>
                </a:lnTo>
                <a:lnTo>
                  <a:pt x="182117" y="97536"/>
                </a:lnTo>
                <a:lnTo>
                  <a:pt x="182117" y="101346"/>
                </a:lnTo>
                <a:lnTo>
                  <a:pt x="178307" y="101346"/>
                </a:lnTo>
                <a:lnTo>
                  <a:pt x="178307" y="97536"/>
                </a:lnTo>
                <a:lnTo>
                  <a:pt x="173735" y="105918"/>
                </a:lnTo>
                <a:lnTo>
                  <a:pt x="169925" y="84582"/>
                </a:lnTo>
                <a:lnTo>
                  <a:pt x="169925" y="67818"/>
                </a:lnTo>
                <a:lnTo>
                  <a:pt x="169925" y="105918"/>
                </a:lnTo>
                <a:lnTo>
                  <a:pt x="165353" y="105918"/>
                </a:lnTo>
                <a:lnTo>
                  <a:pt x="165353" y="92963"/>
                </a:lnTo>
                <a:lnTo>
                  <a:pt x="160781" y="105918"/>
                </a:lnTo>
                <a:lnTo>
                  <a:pt x="160781" y="92963"/>
                </a:lnTo>
                <a:lnTo>
                  <a:pt x="156972" y="80772"/>
                </a:lnTo>
                <a:lnTo>
                  <a:pt x="156972" y="105918"/>
                </a:lnTo>
                <a:lnTo>
                  <a:pt x="152400" y="105918"/>
                </a:lnTo>
                <a:lnTo>
                  <a:pt x="148589" y="101346"/>
                </a:lnTo>
                <a:lnTo>
                  <a:pt x="148589" y="105918"/>
                </a:lnTo>
                <a:lnTo>
                  <a:pt x="135635" y="105918"/>
                </a:lnTo>
                <a:lnTo>
                  <a:pt x="135635" y="101346"/>
                </a:lnTo>
                <a:lnTo>
                  <a:pt x="135635" y="105918"/>
                </a:lnTo>
                <a:lnTo>
                  <a:pt x="131063" y="105918"/>
                </a:lnTo>
                <a:lnTo>
                  <a:pt x="127253" y="110489"/>
                </a:lnTo>
                <a:lnTo>
                  <a:pt x="122681" y="105918"/>
                </a:lnTo>
                <a:lnTo>
                  <a:pt x="118872" y="110489"/>
                </a:lnTo>
                <a:lnTo>
                  <a:pt x="118872" y="101346"/>
                </a:lnTo>
                <a:lnTo>
                  <a:pt x="114300" y="105918"/>
                </a:lnTo>
                <a:lnTo>
                  <a:pt x="105917" y="105918"/>
                </a:lnTo>
                <a:lnTo>
                  <a:pt x="102107" y="97536"/>
                </a:lnTo>
                <a:lnTo>
                  <a:pt x="102107" y="84582"/>
                </a:lnTo>
                <a:lnTo>
                  <a:pt x="97535" y="97536"/>
                </a:lnTo>
                <a:lnTo>
                  <a:pt x="92963" y="89153"/>
                </a:lnTo>
                <a:lnTo>
                  <a:pt x="89153" y="71627"/>
                </a:lnTo>
                <a:lnTo>
                  <a:pt x="89153" y="101346"/>
                </a:lnTo>
                <a:lnTo>
                  <a:pt x="84581" y="92963"/>
                </a:lnTo>
                <a:lnTo>
                  <a:pt x="80772" y="89153"/>
                </a:lnTo>
                <a:lnTo>
                  <a:pt x="76200" y="105918"/>
                </a:lnTo>
                <a:lnTo>
                  <a:pt x="72389" y="92963"/>
                </a:lnTo>
                <a:lnTo>
                  <a:pt x="72389" y="105918"/>
                </a:lnTo>
                <a:lnTo>
                  <a:pt x="67817" y="110489"/>
                </a:lnTo>
                <a:lnTo>
                  <a:pt x="64007" y="105918"/>
                </a:lnTo>
                <a:lnTo>
                  <a:pt x="59435" y="110489"/>
                </a:lnTo>
                <a:lnTo>
                  <a:pt x="59435" y="105918"/>
                </a:lnTo>
                <a:lnTo>
                  <a:pt x="54863" y="110489"/>
                </a:lnTo>
                <a:lnTo>
                  <a:pt x="54863" y="105918"/>
                </a:lnTo>
                <a:lnTo>
                  <a:pt x="51053" y="105918"/>
                </a:lnTo>
                <a:lnTo>
                  <a:pt x="51053" y="101346"/>
                </a:lnTo>
                <a:lnTo>
                  <a:pt x="46481" y="105918"/>
                </a:lnTo>
                <a:lnTo>
                  <a:pt x="42672" y="92963"/>
                </a:lnTo>
                <a:lnTo>
                  <a:pt x="38100" y="0"/>
                </a:lnTo>
                <a:lnTo>
                  <a:pt x="38100" y="80772"/>
                </a:lnTo>
                <a:lnTo>
                  <a:pt x="34289" y="105918"/>
                </a:lnTo>
                <a:lnTo>
                  <a:pt x="29717" y="110489"/>
                </a:lnTo>
                <a:lnTo>
                  <a:pt x="25146" y="105918"/>
                </a:lnTo>
                <a:lnTo>
                  <a:pt x="21335" y="110489"/>
                </a:lnTo>
                <a:lnTo>
                  <a:pt x="16763" y="101346"/>
                </a:lnTo>
                <a:lnTo>
                  <a:pt x="16763" y="97536"/>
                </a:lnTo>
                <a:lnTo>
                  <a:pt x="12953" y="110489"/>
                </a:lnTo>
                <a:lnTo>
                  <a:pt x="12953" y="101346"/>
                </a:lnTo>
                <a:lnTo>
                  <a:pt x="8381" y="110489"/>
                </a:lnTo>
                <a:lnTo>
                  <a:pt x="4572" y="110489"/>
                </a:lnTo>
                <a:lnTo>
                  <a:pt x="0" y="10591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5894687" y="4666465"/>
            <a:ext cx="171030" cy="185318"/>
          </a:xfrm>
          <a:custGeom>
            <a:avLst/>
            <a:gdLst/>
            <a:ahLst/>
            <a:cxnLst/>
            <a:rect l="l" t="t" r="r" b="b"/>
            <a:pathLst>
              <a:path w="258445" h="280035">
                <a:moveTo>
                  <a:pt x="258318" y="271272"/>
                </a:moveTo>
                <a:lnTo>
                  <a:pt x="254507" y="271272"/>
                </a:lnTo>
                <a:lnTo>
                  <a:pt x="254507" y="275843"/>
                </a:lnTo>
                <a:lnTo>
                  <a:pt x="249935" y="271272"/>
                </a:lnTo>
                <a:lnTo>
                  <a:pt x="249935" y="266700"/>
                </a:lnTo>
                <a:lnTo>
                  <a:pt x="245364" y="275843"/>
                </a:lnTo>
                <a:lnTo>
                  <a:pt x="245364" y="279653"/>
                </a:lnTo>
                <a:lnTo>
                  <a:pt x="236981" y="271272"/>
                </a:lnTo>
                <a:lnTo>
                  <a:pt x="236981" y="275843"/>
                </a:lnTo>
                <a:lnTo>
                  <a:pt x="233172" y="258317"/>
                </a:lnTo>
                <a:lnTo>
                  <a:pt x="228600" y="275843"/>
                </a:lnTo>
                <a:lnTo>
                  <a:pt x="228600" y="258317"/>
                </a:lnTo>
                <a:lnTo>
                  <a:pt x="224790" y="275843"/>
                </a:lnTo>
                <a:lnTo>
                  <a:pt x="220218" y="262889"/>
                </a:lnTo>
                <a:lnTo>
                  <a:pt x="216407" y="275843"/>
                </a:lnTo>
                <a:lnTo>
                  <a:pt x="216407" y="258317"/>
                </a:lnTo>
                <a:lnTo>
                  <a:pt x="211835" y="262889"/>
                </a:lnTo>
                <a:lnTo>
                  <a:pt x="207264" y="271272"/>
                </a:lnTo>
                <a:lnTo>
                  <a:pt x="207264" y="266700"/>
                </a:lnTo>
                <a:lnTo>
                  <a:pt x="198881" y="266700"/>
                </a:lnTo>
                <a:lnTo>
                  <a:pt x="198881" y="271272"/>
                </a:lnTo>
                <a:lnTo>
                  <a:pt x="195072" y="266700"/>
                </a:lnTo>
                <a:lnTo>
                  <a:pt x="195072" y="271272"/>
                </a:lnTo>
                <a:lnTo>
                  <a:pt x="186690" y="271272"/>
                </a:lnTo>
                <a:lnTo>
                  <a:pt x="186690" y="266700"/>
                </a:lnTo>
                <a:lnTo>
                  <a:pt x="182118" y="271272"/>
                </a:lnTo>
                <a:lnTo>
                  <a:pt x="178307" y="271272"/>
                </a:lnTo>
                <a:lnTo>
                  <a:pt x="178307" y="266700"/>
                </a:lnTo>
                <a:lnTo>
                  <a:pt x="178307" y="271272"/>
                </a:lnTo>
                <a:lnTo>
                  <a:pt x="173735" y="275843"/>
                </a:lnTo>
                <a:lnTo>
                  <a:pt x="160781" y="275843"/>
                </a:lnTo>
                <a:lnTo>
                  <a:pt x="160781" y="271272"/>
                </a:lnTo>
                <a:lnTo>
                  <a:pt x="156972" y="275843"/>
                </a:lnTo>
                <a:lnTo>
                  <a:pt x="156972" y="271272"/>
                </a:lnTo>
                <a:lnTo>
                  <a:pt x="156972" y="275843"/>
                </a:lnTo>
                <a:lnTo>
                  <a:pt x="152400" y="271272"/>
                </a:lnTo>
                <a:lnTo>
                  <a:pt x="148590" y="279653"/>
                </a:lnTo>
                <a:lnTo>
                  <a:pt x="148590" y="275843"/>
                </a:lnTo>
                <a:lnTo>
                  <a:pt x="144018" y="266700"/>
                </a:lnTo>
                <a:lnTo>
                  <a:pt x="144018" y="262889"/>
                </a:lnTo>
                <a:lnTo>
                  <a:pt x="139446" y="102107"/>
                </a:lnTo>
                <a:lnTo>
                  <a:pt x="139446" y="67817"/>
                </a:lnTo>
                <a:lnTo>
                  <a:pt x="135635" y="258317"/>
                </a:lnTo>
                <a:lnTo>
                  <a:pt x="131064" y="271272"/>
                </a:lnTo>
                <a:lnTo>
                  <a:pt x="127253" y="275843"/>
                </a:lnTo>
                <a:lnTo>
                  <a:pt x="127253" y="271272"/>
                </a:lnTo>
                <a:lnTo>
                  <a:pt x="122681" y="165353"/>
                </a:lnTo>
                <a:lnTo>
                  <a:pt x="122681" y="0"/>
                </a:lnTo>
                <a:lnTo>
                  <a:pt x="118872" y="254507"/>
                </a:lnTo>
                <a:lnTo>
                  <a:pt x="118872" y="258317"/>
                </a:lnTo>
                <a:lnTo>
                  <a:pt x="114300" y="275843"/>
                </a:lnTo>
                <a:lnTo>
                  <a:pt x="114300" y="271272"/>
                </a:lnTo>
                <a:lnTo>
                  <a:pt x="110490" y="279653"/>
                </a:lnTo>
                <a:lnTo>
                  <a:pt x="110490" y="275843"/>
                </a:lnTo>
                <a:lnTo>
                  <a:pt x="97535" y="275843"/>
                </a:lnTo>
                <a:lnTo>
                  <a:pt x="97535" y="279653"/>
                </a:lnTo>
                <a:lnTo>
                  <a:pt x="92964" y="275843"/>
                </a:lnTo>
                <a:lnTo>
                  <a:pt x="76200" y="275843"/>
                </a:lnTo>
                <a:lnTo>
                  <a:pt x="76200" y="279653"/>
                </a:lnTo>
                <a:lnTo>
                  <a:pt x="63246" y="279653"/>
                </a:lnTo>
                <a:lnTo>
                  <a:pt x="59435" y="275843"/>
                </a:lnTo>
                <a:lnTo>
                  <a:pt x="54864" y="279653"/>
                </a:lnTo>
                <a:lnTo>
                  <a:pt x="51053" y="279653"/>
                </a:lnTo>
                <a:lnTo>
                  <a:pt x="51053" y="275843"/>
                </a:lnTo>
                <a:lnTo>
                  <a:pt x="51053" y="279653"/>
                </a:lnTo>
                <a:lnTo>
                  <a:pt x="46481" y="275843"/>
                </a:lnTo>
                <a:lnTo>
                  <a:pt x="42672" y="279653"/>
                </a:lnTo>
                <a:lnTo>
                  <a:pt x="42672" y="275843"/>
                </a:lnTo>
                <a:lnTo>
                  <a:pt x="38100" y="254507"/>
                </a:lnTo>
                <a:lnTo>
                  <a:pt x="38100" y="246125"/>
                </a:lnTo>
                <a:lnTo>
                  <a:pt x="33527" y="38100"/>
                </a:lnTo>
                <a:lnTo>
                  <a:pt x="33527" y="173736"/>
                </a:lnTo>
                <a:lnTo>
                  <a:pt x="29718" y="271272"/>
                </a:lnTo>
                <a:lnTo>
                  <a:pt x="25146" y="275843"/>
                </a:lnTo>
                <a:lnTo>
                  <a:pt x="21335" y="262889"/>
                </a:lnTo>
                <a:lnTo>
                  <a:pt x="16764" y="105917"/>
                </a:lnTo>
                <a:lnTo>
                  <a:pt x="16764" y="165353"/>
                </a:lnTo>
                <a:lnTo>
                  <a:pt x="12953" y="271272"/>
                </a:lnTo>
                <a:lnTo>
                  <a:pt x="8381" y="228600"/>
                </a:lnTo>
                <a:lnTo>
                  <a:pt x="8381" y="156972"/>
                </a:lnTo>
                <a:lnTo>
                  <a:pt x="4572" y="275843"/>
                </a:lnTo>
                <a:lnTo>
                  <a:pt x="4572" y="279653"/>
                </a:lnTo>
                <a:lnTo>
                  <a:pt x="0" y="27584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5723741" y="3121902"/>
            <a:ext cx="171030" cy="1732990"/>
          </a:xfrm>
          <a:custGeom>
            <a:avLst/>
            <a:gdLst/>
            <a:ahLst/>
            <a:cxnLst/>
            <a:rect l="l" t="t" r="r" b="b"/>
            <a:pathLst>
              <a:path w="258445" h="2618740">
                <a:moveTo>
                  <a:pt x="258318" y="2609850"/>
                </a:moveTo>
                <a:lnTo>
                  <a:pt x="258318" y="2613660"/>
                </a:lnTo>
                <a:lnTo>
                  <a:pt x="253746" y="2613660"/>
                </a:lnTo>
                <a:lnTo>
                  <a:pt x="249936" y="2609850"/>
                </a:lnTo>
                <a:lnTo>
                  <a:pt x="249936" y="2605278"/>
                </a:lnTo>
                <a:lnTo>
                  <a:pt x="245364" y="2609850"/>
                </a:lnTo>
                <a:lnTo>
                  <a:pt x="245364" y="2605278"/>
                </a:lnTo>
                <a:lnTo>
                  <a:pt x="241553" y="2609850"/>
                </a:lnTo>
                <a:lnTo>
                  <a:pt x="236982" y="2613660"/>
                </a:lnTo>
                <a:lnTo>
                  <a:pt x="236982" y="2609850"/>
                </a:lnTo>
                <a:lnTo>
                  <a:pt x="233172" y="2613660"/>
                </a:lnTo>
                <a:lnTo>
                  <a:pt x="228600" y="2609850"/>
                </a:lnTo>
                <a:lnTo>
                  <a:pt x="228600" y="2580132"/>
                </a:lnTo>
                <a:lnTo>
                  <a:pt x="224790" y="2609850"/>
                </a:lnTo>
                <a:lnTo>
                  <a:pt x="220218" y="2609850"/>
                </a:lnTo>
                <a:lnTo>
                  <a:pt x="220218" y="2613660"/>
                </a:lnTo>
                <a:lnTo>
                  <a:pt x="215646" y="2613660"/>
                </a:lnTo>
                <a:lnTo>
                  <a:pt x="215646" y="2609850"/>
                </a:lnTo>
                <a:lnTo>
                  <a:pt x="211836" y="2609850"/>
                </a:lnTo>
                <a:lnTo>
                  <a:pt x="207264" y="2605278"/>
                </a:lnTo>
                <a:lnTo>
                  <a:pt x="207264" y="2613660"/>
                </a:lnTo>
                <a:lnTo>
                  <a:pt x="203453" y="2613660"/>
                </a:lnTo>
                <a:lnTo>
                  <a:pt x="198882" y="2609850"/>
                </a:lnTo>
                <a:lnTo>
                  <a:pt x="195072" y="2600706"/>
                </a:lnTo>
                <a:lnTo>
                  <a:pt x="195072" y="2605278"/>
                </a:lnTo>
                <a:lnTo>
                  <a:pt x="190500" y="2609850"/>
                </a:lnTo>
                <a:lnTo>
                  <a:pt x="185927" y="2613660"/>
                </a:lnTo>
                <a:lnTo>
                  <a:pt x="182118" y="2609850"/>
                </a:lnTo>
                <a:lnTo>
                  <a:pt x="182118" y="2613660"/>
                </a:lnTo>
                <a:lnTo>
                  <a:pt x="177546" y="2613660"/>
                </a:lnTo>
                <a:lnTo>
                  <a:pt x="177546" y="2609850"/>
                </a:lnTo>
                <a:lnTo>
                  <a:pt x="177546" y="2613660"/>
                </a:lnTo>
                <a:lnTo>
                  <a:pt x="173736" y="2609850"/>
                </a:lnTo>
                <a:lnTo>
                  <a:pt x="169164" y="2613660"/>
                </a:lnTo>
                <a:lnTo>
                  <a:pt x="169164" y="2609850"/>
                </a:lnTo>
                <a:lnTo>
                  <a:pt x="165353" y="2613660"/>
                </a:lnTo>
                <a:lnTo>
                  <a:pt x="160782" y="2613660"/>
                </a:lnTo>
                <a:lnTo>
                  <a:pt x="160782" y="2609850"/>
                </a:lnTo>
                <a:lnTo>
                  <a:pt x="156972" y="2613660"/>
                </a:lnTo>
                <a:lnTo>
                  <a:pt x="152400" y="2600706"/>
                </a:lnTo>
                <a:lnTo>
                  <a:pt x="147827" y="2613660"/>
                </a:lnTo>
                <a:lnTo>
                  <a:pt x="144018" y="2609850"/>
                </a:lnTo>
                <a:lnTo>
                  <a:pt x="139446" y="2613660"/>
                </a:lnTo>
                <a:lnTo>
                  <a:pt x="135636" y="2605278"/>
                </a:lnTo>
                <a:lnTo>
                  <a:pt x="135636" y="2609850"/>
                </a:lnTo>
                <a:lnTo>
                  <a:pt x="131064" y="2609850"/>
                </a:lnTo>
                <a:lnTo>
                  <a:pt x="131064" y="2588514"/>
                </a:lnTo>
                <a:lnTo>
                  <a:pt x="127253" y="2605278"/>
                </a:lnTo>
                <a:lnTo>
                  <a:pt x="127253" y="2600706"/>
                </a:lnTo>
                <a:lnTo>
                  <a:pt x="122682" y="2605278"/>
                </a:lnTo>
                <a:lnTo>
                  <a:pt x="122682" y="2583942"/>
                </a:lnTo>
                <a:lnTo>
                  <a:pt x="118872" y="2600706"/>
                </a:lnTo>
                <a:lnTo>
                  <a:pt x="114300" y="2588514"/>
                </a:lnTo>
                <a:lnTo>
                  <a:pt x="109727" y="2605278"/>
                </a:lnTo>
                <a:lnTo>
                  <a:pt x="109727" y="2613660"/>
                </a:lnTo>
                <a:lnTo>
                  <a:pt x="105918" y="2609850"/>
                </a:lnTo>
                <a:lnTo>
                  <a:pt x="105918" y="2596896"/>
                </a:lnTo>
                <a:lnTo>
                  <a:pt x="101346" y="2609850"/>
                </a:lnTo>
                <a:lnTo>
                  <a:pt x="101346" y="2613660"/>
                </a:lnTo>
                <a:lnTo>
                  <a:pt x="92964" y="2613660"/>
                </a:lnTo>
                <a:lnTo>
                  <a:pt x="89153" y="2618232"/>
                </a:lnTo>
                <a:lnTo>
                  <a:pt x="89153" y="2613660"/>
                </a:lnTo>
                <a:lnTo>
                  <a:pt x="84582" y="2613660"/>
                </a:lnTo>
                <a:lnTo>
                  <a:pt x="84582" y="2609850"/>
                </a:lnTo>
                <a:lnTo>
                  <a:pt x="80010" y="2613660"/>
                </a:lnTo>
                <a:lnTo>
                  <a:pt x="76200" y="2613660"/>
                </a:lnTo>
                <a:lnTo>
                  <a:pt x="71627" y="2609850"/>
                </a:lnTo>
                <a:lnTo>
                  <a:pt x="71627" y="2613660"/>
                </a:lnTo>
                <a:lnTo>
                  <a:pt x="67818" y="2609850"/>
                </a:lnTo>
                <a:lnTo>
                  <a:pt x="67818" y="2613660"/>
                </a:lnTo>
                <a:lnTo>
                  <a:pt x="63246" y="2600706"/>
                </a:lnTo>
                <a:lnTo>
                  <a:pt x="63246" y="2613660"/>
                </a:lnTo>
                <a:lnTo>
                  <a:pt x="59436" y="2592324"/>
                </a:lnTo>
                <a:lnTo>
                  <a:pt x="54864" y="2575560"/>
                </a:lnTo>
                <a:lnTo>
                  <a:pt x="54864" y="2596896"/>
                </a:lnTo>
                <a:lnTo>
                  <a:pt x="54864" y="2592324"/>
                </a:lnTo>
                <a:lnTo>
                  <a:pt x="51053" y="2605278"/>
                </a:lnTo>
                <a:lnTo>
                  <a:pt x="51053" y="2596896"/>
                </a:lnTo>
                <a:lnTo>
                  <a:pt x="46482" y="2609850"/>
                </a:lnTo>
                <a:lnTo>
                  <a:pt x="46482" y="2605278"/>
                </a:lnTo>
                <a:lnTo>
                  <a:pt x="41910" y="2588514"/>
                </a:lnTo>
                <a:lnTo>
                  <a:pt x="41910" y="2600706"/>
                </a:lnTo>
                <a:lnTo>
                  <a:pt x="38100" y="2570988"/>
                </a:lnTo>
                <a:lnTo>
                  <a:pt x="38100" y="2583942"/>
                </a:lnTo>
                <a:lnTo>
                  <a:pt x="38100" y="2486406"/>
                </a:lnTo>
                <a:lnTo>
                  <a:pt x="33527" y="2567178"/>
                </a:lnTo>
                <a:lnTo>
                  <a:pt x="29718" y="1436370"/>
                </a:lnTo>
                <a:lnTo>
                  <a:pt x="29718" y="0"/>
                </a:lnTo>
                <a:lnTo>
                  <a:pt x="25146" y="2414778"/>
                </a:lnTo>
                <a:lnTo>
                  <a:pt x="25146" y="2474214"/>
                </a:lnTo>
                <a:lnTo>
                  <a:pt x="21336" y="2600706"/>
                </a:lnTo>
                <a:lnTo>
                  <a:pt x="21336" y="2583942"/>
                </a:lnTo>
                <a:lnTo>
                  <a:pt x="16764" y="2609850"/>
                </a:lnTo>
                <a:lnTo>
                  <a:pt x="16764" y="2596896"/>
                </a:lnTo>
                <a:lnTo>
                  <a:pt x="12953" y="2613660"/>
                </a:lnTo>
                <a:lnTo>
                  <a:pt x="12953" y="2600706"/>
                </a:lnTo>
                <a:lnTo>
                  <a:pt x="12953" y="2613660"/>
                </a:lnTo>
                <a:lnTo>
                  <a:pt x="8382" y="2605278"/>
                </a:lnTo>
                <a:lnTo>
                  <a:pt x="8382" y="2613660"/>
                </a:lnTo>
                <a:lnTo>
                  <a:pt x="3810" y="2613660"/>
                </a:lnTo>
                <a:lnTo>
                  <a:pt x="3810" y="2609850"/>
                </a:lnTo>
                <a:lnTo>
                  <a:pt x="0" y="2605278"/>
                </a:lnTo>
                <a:lnTo>
                  <a:pt x="0" y="261366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2802788" y="3894263"/>
            <a:ext cx="2925160" cy="96449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5890479" y="4575525"/>
            <a:ext cx="1552976" cy="25499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5723741" y="3091142"/>
            <a:ext cx="171030" cy="1732149"/>
          </a:xfrm>
          <a:custGeom>
            <a:avLst/>
            <a:gdLst/>
            <a:ahLst/>
            <a:cxnLst/>
            <a:rect l="l" t="t" r="r" b="b"/>
            <a:pathLst>
              <a:path w="258445" h="2617470">
                <a:moveTo>
                  <a:pt x="258318" y="2613660"/>
                </a:moveTo>
                <a:lnTo>
                  <a:pt x="253746" y="2613660"/>
                </a:lnTo>
                <a:lnTo>
                  <a:pt x="249936" y="2609088"/>
                </a:lnTo>
                <a:lnTo>
                  <a:pt x="249936" y="2613660"/>
                </a:lnTo>
                <a:lnTo>
                  <a:pt x="249936" y="2605278"/>
                </a:lnTo>
                <a:lnTo>
                  <a:pt x="245364" y="2613660"/>
                </a:lnTo>
                <a:lnTo>
                  <a:pt x="241553" y="2609088"/>
                </a:lnTo>
                <a:lnTo>
                  <a:pt x="236982" y="2613660"/>
                </a:lnTo>
                <a:lnTo>
                  <a:pt x="236982" y="2609088"/>
                </a:lnTo>
                <a:lnTo>
                  <a:pt x="233172" y="2613660"/>
                </a:lnTo>
                <a:lnTo>
                  <a:pt x="228600" y="2609088"/>
                </a:lnTo>
                <a:lnTo>
                  <a:pt x="228600" y="2583941"/>
                </a:lnTo>
                <a:lnTo>
                  <a:pt x="224790" y="2609088"/>
                </a:lnTo>
                <a:lnTo>
                  <a:pt x="220218" y="2613660"/>
                </a:lnTo>
                <a:lnTo>
                  <a:pt x="215646" y="2613660"/>
                </a:lnTo>
                <a:lnTo>
                  <a:pt x="211836" y="2609088"/>
                </a:lnTo>
                <a:lnTo>
                  <a:pt x="211836" y="2613660"/>
                </a:lnTo>
                <a:lnTo>
                  <a:pt x="207264" y="2605278"/>
                </a:lnTo>
                <a:lnTo>
                  <a:pt x="207264" y="2613660"/>
                </a:lnTo>
                <a:lnTo>
                  <a:pt x="203453" y="2617469"/>
                </a:lnTo>
                <a:lnTo>
                  <a:pt x="203453" y="2613660"/>
                </a:lnTo>
                <a:lnTo>
                  <a:pt x="198882" y="2613660"/>
                </a:lnTo>
                <a:lnTo>
                  <a:pt x="198882" y="2609088"/>
                </a:lnTo>
                <a:lnTo>
                  <a:pt x="195072" y="2605278"/>
                </a:lnTo>
                <a:lnTo>
                  <a:pt x="190500" y="2613660"/>
                </a:lnTo>
                <a:lnTo>
                  <a:pt x="185927" y="2613660"/>
                </a:lnTo>
                <a:lnTo>
                  <a:pt x="182118" y="2609088"/>
                </a:lnTo>
                <a:lnTo>
                  <a:pt x="182118" y="2613660"/>
                </a:lnTo>
                <a:lnTo>
                  <a:pt x="169164" y="2613660"/>
                </a:lnTo>
                <a:lnTo>
                  <a:pt x="165353" y="2617469"/>
                </a:lnTo>
                <a:lnTo>
                  <a:pt x="160782" y="2613660"/>
                </a:lnTo>
                <a:lnTo>
                  <a:pt x="160782" y="2609088"/>
                </a:lnTo>
                <a:lnTo>
                  <a:pt x="156972" y="2613660"/>
                </a:lnTo>
                <a:lnTo>
                  <a:pt x="152400" y="2605278"/>
                </a:lnTo>
                <a:lnTo>
                  <a:pt x="152400" y="2600705"/>
                </a:lnTo>
                <a:lnTo>
                  <a:pt x="147827" y="2613660"/>
                </a:lnTo>
                <a:lnTo>
                  <a:pt x="144018" y="2609088"/>
                </a:lnTo>
                <a:lnTo>
                  <a:pt x="139446" y="2613660"/>
                </a:lnTo>
                <a:lnTo>
                  <a:pt x="135636" y="2605278"/>
                </a:lnTo>
                <a:lnTo>
                  <a:pt x="135636" y="2613660"/>
                </a:lnTo>
                <a:lnTo>
                  <a:pt x="131064" y="2609088"/>
                </a:lnTo>
                <a:lnTo>
                  <a:pt x="131064" y="2588514"/>
                </a:lnTo>
                <a:lnTo>
                  <a:pt x="127253" y="2609088"/>
                </a:lnTo>
                <a:lnTo>
                  <a:pt x="122682" y="2605278"/>
                </a:lnTo>
                <a:lnTo>
                  <a:pt x="122682" y="2588514"/>
                </a:lnTo>
                <a:lnTo>
                  <a:pt x="118872" y="2605278"/>
                </a:lnTo>
                <a:lnTo>
                  <a:pt x="114300" y="2588514"/>
                </a:lnTo>
                <a:lnTo>
                  <a:pt x="109727" y="2605278"/>
                </a:lnTo>
                <a:lnTo>
                  <a:pt x="109727" y="2613660"/>
                </a:lnTo>
                <a:lnTo>
                  <a:pt x="105918" y="2613660"/>
                </a:lnTo>
                <a:lnTo>
                  <a:pt x="105918" y="2600705"/>
                </a:lnTo>
                <a:lnTo>
                  <a:pt x="101346" y="2609088"/>
                </a:lnTo>
                <a:lnTo>
                  <a:pt x="101346" y="2613660"/>
                </a:lnTo>
                <a:lnTo>
                  <a:pt x="97536" y="2613660"/>
                </a:lnTo>
                <a:lnTo>
                  <a:pt x="97536" y="2617469"/>
                </a:lnTo>
                <a:lnTo>
                  <a:pt x="92964" y="2617469"/>
                </a:lnTo>
                <a:lnTo>
                  <a:pt x="92964" y="2613660"/>
                </a:lnTo>
                <a:lnTo>
                  <a:pt x="89153" y="2617469"/>
                </a:lnTo>
                <a:lnTo>
                  <a:pt x="89153" y="2613660"/>
                </a:lnTo>
                <a:lnTo>
                  <a:pt x="84582" y="2613660"/>
                </a:lnTo>
                <a:lnTo>
                  <a:pt x="84582" y="2617469"/>
                </a:lnTo>
                <a:lnTo>
                  <a:pt x="80010" y="2613660"/>
                </a:lnTo>
                <a:lnTo>
                  <a:pt x="80010" y="2617469"/>
                </a:lnTo>
                <a:lnTo>
                  <a:pt x="76200" y="2617469"/>
                </a:lnTo>
                <a:lnTo>
                  <a:pt x="76200" y="2613660"/>
                </a:lnTo>
                <a:lnTo>
                  <a:pt x="71627" y="2609088"/>
                </a:lnTo>
                <a:lnTo>
                  <a:pt x="71627" y="2617469"/>
                </a:lnTo>
                <a:lnTo>
                  <a:pt x="67818" y="2613660"/>
                </a:lnTo>
                <a:lnTo>
                  <a:pt x="63246" y="2605278"/>
                </a:lnTo>
                <a:lnTo>
                  <a:pt x="63246" y="2613660"/>
                </a:lnTo>
                <a:lnTo>
                  <a:pt x="59436" y="2592324"/>
                </a:lnTo>
                <a:lnTo>
                  <a:pt x="54864" y="2579369"/>
                </a:lnTo>
                <a:lnTo>
                  <a:pt x="54864" y="2596895"/>
                </a:lnTo>
                <a:lnTo>
                  <a:pt x="54864" y="2592324"/>
                </a:lnTo>
                <a:lnTo>
                  <a:pt x="51053" y="2605278"/>
                </a:lnTo>
                <a:lnTo>
                  <a:pt x="51053" y="2596895"/>
                </a:lnTo>
                <a:lnTo>
                  <a:pt x="46482" y="2609088"/>
                </a:lnTo>
                <a:lnTo>
                  <a:pt x="46482" y="2605278"/>
                </a:lnTo>
                <a:lnTo>
                  <a:pt x="41910" y="2592324"/>
                </a:lnTo>
                <a:lnTo>
                  <a:pt x="41910" y="2600705"/>
                </a:lnTo>
                <a:lnTo>
                  <a:pt x="38100" y="2575560"/>
                </a:lnTo>
                <a:lnTo>
                  <a:pt x="38100" y="2583941"/>
                </a:lnTo>
                <a:lnTo>
                  <a:pt x="38100" y="2490978"/>
                </a:lnTo>
                <a:lnTo>
                  <a:pt x="33527" y="2562605"/>
                </a:lnTo>
                <a:lnTo>
                  <a:pt x="29718" y="1456943"/>
                </a:lnTo>
                <a:lnTo>
                  <a:pt x="29718" y="0"/>
                </a:lnTo>
                <a:lnTo>
                  <a:pt x="25146" y="2388869"/>
                </a:lnTo>
                <a:lnTo>
                  <a:pt x="25146" y="2448305"/>
                </a:lnTo>
                <a:lnTo>
                  <a:pt x="21336" y="2600705"/>
                </a:lnTo>
                <a:lnTo>
                  <a:pt x="21336" y="2588514"/>
                </a:lnTo>
                <a:lnTo>
                  <a:pt x="16764" y="2609088"/>
                </a:lnTo>
                <a:lnTo>
                  <a:pt x="16764" y="2596895"/>
                </a:lnTo>
                <a:lnTo>
                  <a:pt x="12953" y="2613660"/>
                </a:lnTo>
                <a:lnTo>
                  <a:pt x="12953" y="2605278"/>
                </a:lnTo>
                <a:lnTo>
                  <a:pt x="12953" y="2613660"/>
                </a:lnTo>
                <a:lnTo>
                  <a:pt x="8382" y="2609088"/>
                </a:lnTo>
                <a:lnTo>
                  <a:pt x="8382" y="2617469"/>
                </a:lnTo>
                <a:lnTo>
                  <a:pt x="3810" y="2617469"/>
                </a:lnTo>
                <a:lnTo>
                  <a:pt x="3810" y="2609088"/>
                </a:lnTo>
                <a:lnTo>
                  <a:pt x="0" y="2609088"/>
                </a:lnTo>
                <a:lnTo>
                  <a:pt x="0" y="261746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2807074" y="3826692"/>
            <a:ext cx="2920874" cy="10038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2115726" y="4823291"/>
            <a:ext cx="171030" cy="3362"/>
          </a:xfrm>
          <a:custGeom>
            <a:avLst/>
            <a:gdLst/>
            <a:ahLst/>
            <a:cxnLst/>
            <a:rect l="l" t="t" r="r" b="b"/>
            <a:pathLst>
              <a:path w="258444" h="5079">
                <a:moveTo>
                  <a:pt x="258318" y="4572"/>
                </a:moveTo>
                <a:lnTo>
                  <a:pt x="253746" y="0"/>
                </a:lnTo>
                <a:lnTo>
                  <a:pt x="249936" y="4572"/>
                </a:lnTo>
                <a:lnTo>
                  <a:pt x="241554" y="0"/>
                </a:lnTo>
                <a:lnTo>
                  <a:pt x="241554" y="4572"/>
                </a:lnTo>
                <a:lnTo>
                  <a:pt x="236982" y="0"/>
                </a:lnTo>
                <a:lnTo>
                  <a:pt x="236982" y="4572"/>
                </a:lnTo>
                <a:lnTo>
                  <a:pt x="232410" y="0"/>
                </a:lnTo>
                <a:lnTo>
                  <a:pt x="228600" y="4572"/>
                </a:lnTo>
                <a:lnTo>
                  <a:pt x="228600" y="0"/>
                </a:lnTo>
                <a:lnTo>
                  <a:pt x="224028" y="0"/>
                </a:lnTo>
                <a:lnTo>
                  <a:pt x="220218" y="4572"/>
                </a:lnTo>
                <a:lnTo>
                  <a:pt x="211836" y="4572"/>
                </a:lnTo>
                <a:lnTo>
                  <a:pt x="211836" y="0"/>
                </a:lnTo>
                <a:lnTo>
                  <a:pt x="207264" y="4572"/>
                </a:lnTo>
                <a:lnTo>
                  <a:pt x="207264" y="0"/>
                </a:lnTo>
                <a:lnTo>
                  <a:pt x="202692" y="4572"/>
                </a:lnTo>
                <a:lnTo>
                  <a:pt x="198882" y="0"/>
                </a:lnTo>
                <a:lnTo>
                  <a:pt x="198882" y="4572"/>
                </a:lnTo>
                <a:lnTo>
                  <a:pt x="185928" y="4572"/>
                </a:lnTo>
                <a:lnTo>
                  <a:pt x="185928" y="0"/>
                </a:lnTo>
                <a:lnTo>
                  <a:pt x="182118" y="4572"/>
                </a:lnTo>
                <a:lnTo>
                  <a:pt x="182118" y="0"/>
                </a:lnTo>
                <a:lnTo>
                  <a:pt x="177546" y="4572"/>
                </a:lnTo>
                <a:lnTo>
                  <a:pt x="177546" y="0"/>
                </a:lnTo>
                <a:lnTo>
                  <a:pt x="169164" y="0"/>
                </a:lnTo>
                <a:lnTo>
                  <a:pt x="169164" y="4572"/>
                </a:lnTo>
                <a:lnTo>
                  <a:pt x="164592" y="0"/>
                </a:lnTo>
                <a:lnTo>
                  <a:pt x="160782" y="4572"/>
                </a:lnTo>
                <a:lnTo>
                  <a:pt x="139446" y="4572"/>
                </a:lnTo>
                <a:lnTo>
                  <a:pt x="139446" y="0"/>
                </a:lnTo>
                <a:lnTo>
                  <a:pt x="135636" y="4572"/>
                </a:lnTo>
                <a:lnTo>
                  <a:pt x="131064" y="0"/>
                </a:lnTo>
                <a:lnTo>
                  <a:pt x="126492" y="4572"/>
                </a:lnTo>
                <a:lnTo>
                  <a:pt x="114300" y="4572"/>
                </a:lnTo>
                <a:lnTo>
                  <a:pt x="114300" y="0"/>
                </a:lnTo>
                <a:lnTo>
                  <a:pt x="109728" y="4572"/>
                </a:lnTo>
                <a:lnTo>
                  <a:pt x="92964" y="4572"/>
                </a:lnTo>
                <a:lnTo>
                  <a:pt x="88392" y="0"/>
                </a:lnTo>
                <a:lnTo>
                  <a:pt x="88392" y="4572"/>
                </a:lnTo>
                <a:lnTo>
                  <a:pt x="84582" y="4572"/>
                </a:lnTo>
                <a:lnTo>
                  <a:pt x="80010" y="0"/>
                </a:lnTo>
                <a:lnTo>
                  <a:pt x="80010" y="4572"/>
                </a:lnTo>
                <a:lnTo>
                  <a:pt x="76200" y="4572"/>
                </a:lnTo>
                <a:lnTo>
                  <a:pt x="76200" y="0"/>
                </a:lnTo>
                <a:lnTo>
                  <a:pt x="71628" y="4572"/>
                </a:lnTo>
                <a:lnTo>
                  <a:pt x="58674" y="4572"/>
                </a:lnTo>
                <a:lnTo>
                  <a:pt x="58674" y="0"/>
                </a:lnTo>
                <a:lnTo>
                  <a:pt x="54864" y="4572"/>
                </a:lnTo>
                <a:lnTo>
                  <a:pt x="38100" y="4572"/>
                </a:lnTo>
                <a:lnTo>
                  <a:pt x="38100" y="0"/>
                </a:lnTo>
                <a:lnTo>
                  <a:pt x="33528" y="4572"/>
                </a:lnTo>
                <a:lnTo>
                  <a:pt x="20574" y="4572"/>
                </a:lnTo>
                <a:lnTo>
                  <a:pt x="20574" y="0"/>
                </a:lnTo>
                <a:lnTo>
                  <a:pt x="16764" y="4572"/>
                </a:lnTo>
                <a:lnTo>
                  <a:pt x="8382" y="4572"/>
                </a:lnTo>
                <a:lnTo>
                  <a:pt x="3810" y="0"/>
                </a:lnTo>
                <a:lnTo>
                  <a:pt x="0" y="45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1902423" y="4823291"/>
            <a:ext cx="213472" cy="3362"/>
          </a:xfrm>
          <a:custGeom>
            <a:avLst/>
            <a:gdLst/>
            <a:ahLst/>
            <a:cxnLst/>
            <a:rect l="l" t="t" r="r" b="b"/>
            <a:pathLst>
              <a:path w="322580" h="5079">
                <a:moveTo>
                  <a:pt x="322325" y="4572"/>
                </a:moveTo>
                <a:lnTo>
                  <a:pt x="322325" y="0"/>
                </a:lnTo>
                <a:lnTo>
                  <a:pt x="317753" y="4572"/>
                </a:lnTo>
                <a:lnTo>
                  <a:pt x="305053" y="4571"/>
                </a:lnTo>
                <a:lnTo>
                  <a:pt x="292353" y="4571"/>
                </a:lnTo>
                <a:lnTo>
                  <a:pt x="284225" y="4572"/>
                </a:lnTo>
                <a:lnTo>
                  <a:pt x="284225" y="0"/>
                </a:lnTo>
                <a:lnTo>
                  <a:pt x="279653" y="4572"/>
                </a:lnTo>
                <a:lnTo>
                  <a:pt x="275081" y="4572"/>
                </a:lnTo>
                <a:lnTo>
                  <a:pt x="275081" y="0"/>
                </a:lnTo>
                <a:lnTo>
                  <a:pt x="275081" y="4572"/>
                </a:lnTo>
                <a:lnTo>
                  <a:pt x="262890" y="4572"/>
                </a:lnTo>
                <a:lnTo>
                  <a:pt x="258318" y="0"/>
                </a:lnTo>
                <a:lnTo>
                  <a:pt x="258318" y="4572"/>
                </a:lnTo>
                <a:lnTo>
                  <a:pt x="249936" y="4572"/>
                </a:lnTo>
                <a:lnTo>
                  <a:pt x="246125" y="0"/>
                </a:lnTo>
                <a:lnTo>
                  <a:pt x="246125" y="4572"/>
                </a:lnTo>
                <a:lnTo>
                  <a:pt x="236981" y="4572"/>
                </a:lnTo>
                <a:lnTo>
                  <a:pt x="233172" y="0"/>
                </a:lnTo>
                <a:lnTo>
                  <a:pt x="233172" y="4572"/>
                </a:lnTo>
                <a:lnTo>
                  <a:pt x="216408" y="4572"/>
                </a:lnTo>
                <a:lnTo>
                  <a:pt x="211836" y="0"/>
                </a:lnTo>
                <a:lnTo>
                  <a:pt x="211836" y="4572"/>
                </a:lnTo>
                <a:lnTo>
                  <a:pt x="208025" y="0"/>
                </a:lnTo>
                <a:lnTo>
                  <a:pt x="208025" y="4572"/>
                </a:lnTo>
                <a:lnTo>
                  <a:pt x="195072" y="4572"/>
                </a:lnTo>
                <a:lnTo>
                  <a:pt x="190500" y="0"/>
                </a:lnTo>
                <a:lnTo>
                  <a:pt x="186690" y="4572"/>
                </a:lnTo>
                <a:lnTo>
                  <a:pt x="178308" y="4572"/>
                </a:lnTo>
                <a:lnTo>
                  <a:pt x="178308" y="0"/>
                </a:lnTo>
                <a:lnTo>
                  <a:pt x="173736" y="4572"/>
                </a:lnTo>
                <a:lnTo>
                  <a:pt x="165353" y="4572"/>
                </a:lnTo>
                <a:lnTo>
                  <a:pt x="165353" y="0"/>
                </a:lnTo>
                <a:lnTo>
                  <a:pt x="160781" y="4572"/>
                </a:lnTo>
                <a:lnTo>
                  <a:pt x="152400" y="4572"/>
                </a:lnTo>
                <a:lnTo>
                  <a:pt x="148590" y="0"/>
                </a:lnTo>
                <a:lnTo>
                  <a:pt x="148590" y="4572"/>
                </a:lnTo>
                <a:lnTo>
                  <a:pt x="144018" y="4572"/>
                </a:lnTo>
                <a:lnTo>
                  <a:pt x="140208" y="0"/>
                </a:lnTo>
                <a:lnTo>
                  <a:pt x="140208" y="4572"/>
                </a:lnTo>
                <a:lnTo>
                  <a:pt x="127253" y="4572"/>
                </a:lnTo>
                <a:lnTo>
                  <a:pt x="127253" y="0"/>
                </a:lnTo>
                <a:lnTo>
                  <a:pt x="122681" y="4572"/>
                </a:lnTo>
                <a:lnTo>
                  <a:pt x="122681" y="0"/>
                </a:lnTo>
                <a:lnTo>
                  <a:pt x="122681" y="4572"/>
                </a:lnTo>
                <a:lnTo>
                  <a:pt x="114300" y="4572"/>
                </a:lnTo>
                <a:lnTo>
                  <a:pt x="114300" y="0"/>
                </a:lnTo>
                <a:lnTo>
                  <a:pt x="114300" y="4572"/>
                </a:lnTo>
                <a:lnTo>
                  <a:pt x="110490" y="0"/>
                </a:lnTo>
                <a:lnTo>
                  <a:pt x="110490" y="4572"/>
                </a:lnTo>
                <a:lnTo>
                  <a:pt x="89153" y="4572"/>
                </a:lnTo>
                <a:lnTo>
                  <a:pt x="89153" y="0"/>
                </a:lnTo>
                <a:lnTo>
                  <a:pt x="84581" y="4572"/>
                </a:lnTo>
                <a:lnTo>
                  <a:pt x="80772" y="4572"/>
                </a:lnTo>
                <a:lnTo>
                  <a:pt x="80772" y="0"/>
                </a:lnTo>
                <a:lnTo>
                  <a:pt x="76200" y="4572"/>
                </a:lnTo>
                <a:lnTo>
                  <a:pt x="76200" y="0"/>
                </a:lnTo>
                <a:lnTo>
                  <a:pt x="72390" y="4572"/>
                </a:lnTo>
                <a:lnTo>
                  <a:pt x="72390" y="0"/>
                </a:lnTo>
                <a:lnTo>
                  <a:pt x="67818" y="4572"/>
                </a:lnTo>
                <a:lnTo>
                  <a:pt x="63246" y="4572"/>
                </a:lnTo>
                <a:lnTo>
                  <a:pt x="54864" y="4572"/>
                </a:lnTo>
                <a:lnTo>
                  <a:pt x="54864" y="0"/>
                </a:lnTo>
                <a:lnTo>
                  <a:pt x="51053" y="0"/>
                </a:lnTo>
                <a:lnTo>
                  <a:pt x="51053" y="4572"/>
                </a:lnTo>
                <a:lnTo>
                  <a:pt x="46481" y="4572"/>
                </a:lnTo>
                <a:lnTo>
                  <a:pt x="42671" y="0"/>
                </a:lnTo>
                <a:lnTo>
                  <a:pt x="42671" y="4572"/>
                </a:lnTo>
                <a:lnTo>
                  <a:pt x="34290" y="4572"/>
                </a:lnTo>
                <a:lnTo>
                  <a:pt x="34290" y="0"/>
                </a:lnTo>
                <a:lnTo>
                  <a:pt x="29718" y="4572"/>
                </a:lnTo>
                <a:lnTo>
                  <a:pt x="25146" y="0"/>
                </a:lnTo>
                <a:lnTo>
                  <a:pt x="25146" y="4572"/>
                </a:lnTo>
                <a:lnTo>
                  <a:pt x="25146" y="0"/>
                </a:lnTo>
                <a:lnTo>
                  <a:pt x="21336" y="4572"/>
                </a:lnTo>
                <a:lnTo>
                  <a:pt x="16764" y="0"/>
                </a:lnTo>
                <a:lnTo>
                  <a:pt x="12953" y="4572"/>
                </a:lnTo>
                <a:lnTo>
                  <a:pt x="8381" y="0"/>
                </a:lnTo>
                <a:lnTo>
                  <a:pt x="8381" y="4572"/>
                </a:lnTo>
                <a:lnTo>
                  <a:pt x="4571" y="0"/>
                </a:lnTo>
                <a:lnTo>
                  <a:pt x="0" y="45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6926413" y="4551493"/>
            <a:ext cx="513089" cy="244148"/>
          </a:xfrm>
          <a:custGeom>
            <a:avLst/>
            <a:gdLst/>
            <a:ahLst/>
            <a:cxnLst/>
            <a:rect l="l" t="t" r="r" b="b"/>
            <a:pathLst>
              <a:path w="775334" h="368935">
                <a:moveTo>
                  <a:pt x="774953" y="368808"/>
                </a:moveTo>
                <a:lnTo>
                  <a:pt x="771144" y="368808"/>
                </a:lnTo>
                <a:lnTo>
                  <a:pt x="758444" y="368808"/>
                </a:lnTo>
                <a:lnTo>
                  <a:pt x="745744" y="368808"/>
                </a:lnTo>
                <a:lnTo>
                  <a:pt x="733044" y="368808"/>
                </a:lnTo>
                <a:lnTo>
                  <a:pt x="720344" y="368808"/>
                </a:lnTo>
                <a:lnTo>
                  <a:pt x="707644" y="368808"/>
                </a:lnTo>
                <a:lnTo>
                  <a:pt x="694944" y="368808"/>
                </a:lnTo>
                <a:lnTo>
                  <a:pt x="682244" y="368808"/>
                </a:lnTo>
                <a:lnTo>
                  <a:pt x="669544" y="368808"/>
                </a:lnTo>
                <a:lnTo>
                  <a:pt x="656844" y="368808"/>
                </a:lnTo>
                <a:lnTo>
                  <a:pt x="644144" y="368808"/>
                </a:lnTo>
                <a:lnTo>
                  <a:pt x="631444" y="368808"/>
                </a:lnTo>
                <a:lnTo>
                  <a:pt x="618744" y="368808"/>
                </a:lnTo>
                <a:lnTo>
                  <a:pt x="606044" y="368808"/>
                </a:lnTo>
                <a:lnTo>
                  <a:pt x="593344" y="368808"/>
                </a:lnTo>
                <a:lnTo>
                  <a:pt x="580644" y="368808"/>
                </a:lnTo>
                <a:lnTo>
                  <a:pt x="567944" y="368808"/>
                </a:lnTo>
                <a:lnTo>
                  <a:pt x="555244" y="368807"/>
                </a:lnTo>
                <a:lnTo>
                  <a:pt x="542544" y="368808"/>
                </a:lnTo>
                <a:lnTo>
                  <a:pt x="533400" y="368808"/>
                </a:lnTo>
                <a:lnTo>
                  <a:pt x="533400" y="364236"/>
                </a:lnTo>
                <a:lnTo>
                  <a:pt x="529590" y="368808"/>
                </a:lnTo>
                <a:lnTo>
                  <a:pt x="516636" y="368808"/>
                </a:lnTo>
                <a:lnTo>
                  <a:pt x="495300" y="368808"/>
                </a:lnTo>
                <a:lnTo>
                  <a:pt x="495300" y="364236"/>
                </a:lnTo>
                <a:lnTo>
                  <a:pt x="491490" y="364236"/>
                </a:lnTo>
                <a:lnTo>
                  <a:pt x="491490" y="368808"/>
                </a:lnTo>
                <a:lnTo>
                  <a:pt x="486918" y="364236"/>
                </a:lnTo>
                <a:lnTo>
                  <a:pt x="486918" y="368808"/>
                </a:lnTo>
                <a:lnTo>
                  <a:pt x="483107" y="364236"/>
                </a:lnTo>
                <a:lnTo>
                  <a:pt x="478536" y="368808"/>
                </a:lnTo>
                <a:lnTo>
                  <a:pt x="478536" y="364236"/>
                </a:lnTo>
                <a:lnTo>
                  <a:pt x="474725" y="368808"/>
                </a:lnTo>
                <a:lnTo>
                  <a:pt x="474725" y="352043"/>
                </a:lnTo>
                <a:lnTo>
                  <a:pt x="474725" y="355853"/>
                </a:lnTo>
                <a:lnTo>
                  <a:pt x="470153" y="4572"/>
                </a:lnTo>
                <a:lnTo>
                  <a:pt x="470153" y="0"/>
                </a:lnTo>
                <a:lnTo>
                  <a:pt x="466344" y="352043"/>
                </a:lnTo>
                <a:lnTo>
                  <a:pt x="461772" y="368808"/>
                </a:lnTo>
                <a:lnTo>
                  <a:pt x="457200" y="364236"/>
                </a:lnTo>
                <a:lnTo>
                  <a:pt x="457200" y="368808"/>
                </a:lnTo>
                <a:lnTo>
                  <a:pt x="457200" y="364236"/>
                </a:lnTo>
                <a:lnTo>
                  <a:pt x="453390" y="368808"/>
                </a:lnTo>
                <a:lnTo>
                  <a:pt x="440690" y="368808"/>
                </a:lnTo>
                <a:lnTo>
                  <a:pt x="427989" y="368807"/>
                </a:lnTo>
                <a:lnTo>
                  <a:pt x="415289" y="368808"/>
                </a:lnTo>
                <a:lnTo>
                  <a:pt x="406907" y="364236"/>
                </a:lnTo>
                <a:lnTo>
                  <a:pt x="406907" y="368808"/>
                </a:lnTo>
                <a:lnTo>
                  <a:pt x="402336" y="368808"/>
                </a:lnTo>
                <a:lnTo>
                  <a:pt x="389636" y="368808"/>
                </a:lnTo>
                <a:lnTo>
                  <a:pt x="376936" y="368808"/>
                </a:lnTo>
                <a:lnTo>
                  <a:pt x="364235" y="368807"/>
                </a:lnTo>
                <a:lnTo>
                  <a:pt x="351536" y="368808"/>
                </a:lnTo>
                <a:lnTo>
                  <a:pt x="338835" y="368807"/>
                </a:lnTo>
                <a:lnTo>
                  <a:pt x="326136" y="368808"/>
                </a:lnTo>
                <a:lnTo>
                  <a:pt x="313436" y="368808"/>
                </a:lnTo>
                <a:lnTo>
                  <a:pt x="229108" y="368808"/>
                </a:lnTo>
                <a:lnTo>
                  <a:pt x="216407" y="368808"/>
                </a:lnTo>
                <a:lnTo>
                  <a:pt x="203708" y="368808"/>
                </a:lnTo>
                <a:lnTo>
                  <a:pt x="191007" y="368807"/>
                </a:lnTo>
                <a:lnTo>
                  <a:pt x="178308" y="368808"/>
                </a:lnTo>
                <a:lnTo>
                  <a:pt x="165607" y="368807"/>
                </a:lnTo>
                <a:lnTo>
                  <a:pt x="152908" y="368808"/>
                </a:lnTo>
                <a:lnTo>
                  <a:pt x="140207" y="368807"/>
                </a:lnTo>
                <a:lnTo>
                  <a:pt x="127507" y="368808"/>
                </a:lnTo>
                <a:lnTo>
                  <a:pt x="114807" y="368808"/>
                </a:lnTo>
                <a:lnTo>
                  <a:pt x="102107" y="368808"/>
                </a:lnTo>
                <a:lnTo>
                  <a:pt x="16764" y="368808"/>
                </a:lnTo>
                <a:lnTo>
                  <a:pt x="16764" y="364236"/>
                </a:lnTo>
                <a:lnTo>
                  <a:pt x="12953" y="347472"/>
                </a:lnTo>
                <a:lnTo>
                  <a:pt x="12953" y="364236"/>
                </a:lnTo>
                <a:lnTo>
                  <a:pt x="8381" y="364236"/>
                </a:lnTo>
                <a:lnTo>
                  <a:pt x="8381" y="355853"/>
                </a:lnTo>
                <a:lnTo>
                  <a:pt x="4572" y="347472"/>
                </a:lnTo>
                <a:lnTo>
                  <a:pt x="4572" y="355853"/>
                </a:lnTo>
                <a:lnTo>
                  <a:pt x="0" y="3642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6752440" y="4778916"/>
            <a:ext cx="173972" cy="16809"/>
          </a:xfrm>
          <a:custGeom>
            <a:avLst/>
            <a:gdLst/>
            <a:ahLst/>
            <a:cxnLst/>
            <a:rect l="l" t="t" r="r" b="b"/>
            <a:pathLst>
              <a:path w="262890" h="25400">
                <a:moveTo>
                  <a:pt x="262889" y="20574"/>
                </a:moveTo>
                <a:lnTo>
                  <a:pt x="258317" y="0"/>
                </a:lnTo>
                <a:lnTo>
                  <a:pt x="258317" y="8381"/>
                </a:lnTo>
                <a:lnTo>
                  <a:pt x="254507" y="25146"/>
                </a:lnTo>
                <a:lnTo>
                  <a:pt x="246125" y="25146"/>
                </a:lnTo>
                <a:lnTo>
                  <a:pt x="233426" y="25146"/>
                </a:lnTo>
                <a:lnTo>
                  <a:pt x="220725" y="25146"/>
                </a:lnTo>
                <a:lnTo>
                  <a:pt x="195071" y="25146"/>
                </a:lnTo>
                <a:lnTo>
                  <a:pt x="190500" y="20574"/>
                </a:lnTo>
                <a:lnTo>
                  <a:pt x="178307" y="20574"/>
                </a:lnTo>
                <a:lnTo>
                  <a:pt x="178307" y="25146"/>
                </a:lnTo>
                <a:lnTo>
                  <a:pt x="173735" y="20574"/>
                </a:lnTo>
                <a:lnTo>
                  <a:pt x="173735" y="25146"/>
                </a:lnTo>
                <a:lnTo>
                  <a:pt x="169925" y="20574"/>
                </a:lnTo>
                <a:lnTo>
                  <a:pt x="169925" y="25146"/>
                </a:lnTo>
                <a:lnTo>
                  <a:pt x="165353" y="25146"/>
                </a:lnTo>
                <a:lnTo>
                  <a:pt x="165353" y="20574"/>
                </a:lnTo>
                <a:lnTo>
                  <a:pt x="161543" y="25146"/>
                </a:lnTo>
                <a:lnTo>
                  <a:pt x="156971" y="25146"/>
                </a:lnTo>
                <a:lnTo>
                  <a:pt x="156971" y="20574"/>
                </a:lnTo>
                <a:lnTo>
                  <a:pt x="152400" y="20574"/>
                </a:lnTo>
                <a:lnTo>
                  <a:pt x="152400" y="25146"/>
                </a:lnTo>
                <a:lnTo>
                  <a:pt x="140207" y="25146"/>
                </a:lnTo>
                <a:lnTo>
                  <a:pt x="140207" y="20574"/>
                </a:lnTo>
                <a:lnTo>
                  <a:pt x="102107" y="20574"/>
                </a:lnTo>
                <a:lnTo>
                  <a:pt x="97535" y="16763"/>
                </a:lnTo>
                <a:lnTo>
                  <a:pt x="93725" y="8381"/>
                </a:lnTo>
                <a:lnTo>
                  <a:pt x="93725" y="12191"/>
                </a:lnTo>
                <a:lnTo>
                  <a:pt x="89153" y="12191"/>
                </a:lnTo>
                <a:lnTo>
                  <a:pt x="84581" y="3810"/>
                </a:lnTo>
                <a:lnTo>
                  <a:pt x="80771" y="12191"/>
                </a:lnTo>
                <a:lnTo>
                  <a:pt x="80771" y="16763"/>
                </a:lnTo>
                <a:lnTo>
                  <a:pt x="72389" y="8381"/>
                </a:lnTo>
                <a:lnTo>
                  <a:pt x="72389" y="12191"/>
                </a:lnTo>
                <a:lnTo>
                  <a:pt x="64007" y="12191"/>
                </a:lnTo>
                <a:lnTo>
                  <a:pt x="64007" y="16763"/>
                </a:lnTo>
                <a:lnTo>
                  <a:pt x="51053" y="16763"/>
                </a:lnTo>
                <a:lnTo>
                  <a:pt x="46481" y="12191"/>
                </a:lnTo>
                <a:lnTo>
                  <a:pt x="46481" y="16763"/>
                </a:lnTo>
                <a:lnTo>
                  <a:pt x="38100" y="16763"/>
                </a:lnTo>
                <a:lnTo>
                  <a:pt x="34289" y="20574"/>
                </a:lnTo>
                <a:lnTo>
                  <a:pt x="34289" y="16763"/>
                </a:lnTo>
                <a:lnTo>
                  <a:pt x="29717" y="20574"/>
                </a:lnTo>
                <a:lnTo>
                  <a:pt x="25907" y="20574"/>
                </a:lnTo>
                <a:lnTo>
                  <a:pt x="25907" y="16763"/>
                </a:lnTo>
                <a:lnTo>
                  <a:pt x="21335" y="20574"/>
                </a:lnTo>
                <a:lnTo>
                  <a:pt x="16763" y="16763"/>
                </a:lnTo>
                <a:lnTo>
                  <a:pt x="12953" y="20574"/>
                </a:lnTo>
                <a:lnTo>
                  <a:pt x="12953" y="16763"/>
                </a:lnTo>
                <a:lnTo>
                  <a:pt x="8381" y="20574"/>
                </a:lnTo>
                <a:lnTo>
                  <a:pt x="4571" y="16763"/>
                </a:lnTo>
                <a:lnTo>
                  <a:pt x="0" y="2057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6581495" y="4764798"/>
            <a:ext cx="171030" cy="27734"/>
          </a:xfrm>
          <a:custGeom>
            <a:avLst/>
            <a:gdLst/>
            <a:ahLst/>
            <a:cxnLst/>
            <a:rect l="l" t="t" r="r" b="b"/>
            <a:pathLst>
              <a:path w="258445" h="41910">
                <a:moveTo>
                  <a:pt x="258318" y="41910"/>
                </a:moveTo>
                <a:lnTo>
                  <a:pt x="258318" y="38100"/>
                </a:lnTo>
                <a:lnTo>
                  <a:pt x="254507" y="41910"/>
                </a:lnTo>
                <a:lnTo>
                  <a:pt x="246125" y="41910"/>
                </a:lnTo>
                <a:lnTo>
                  <a:pt x="241553" y="38100"/>
                </a:lnTo>
                <a:lnTo>
                  <a:pt x="241553" y="41910"/>
                </a:lnTo>
                <a:lnTo>
                  <a:pt x="228600" y="41910"/>
                </a:lnTo>
                <a:lnTo>
                  <a:pt x="224789" y="38100"/>
                </a:lnTo>
                <a:lnTo>
                  <a:pt x="224789" y="41910"/>
                </a:lnTo>
                <a:lnTo>
                  <a:pt x="220218" y="41910"/>
                </a:lnTo>
                <a:lnTo>
                  <a:pt x="216407" y="38100"/>
                </a:lnTo>
                <a:lnTo>
                  <a:pt x="216407" y="41910"/>
                </a:lnTo>
                <a:lnTo>
                  <a:pt x="211835" y="41910"/>
                </a:lnTo>
                <a:lnTo>
                  <a:pt x="211835" y="25146"/>
                </a:lnTo>
                <a:lnTo>
                  <a:pt x="208025" y="33527"/>
                </a:lnTo>
                <a:lnTo>
                  <a:pt x="208025" y="38100"/>
                </a:lnTo>
                <a:lnTo>
                  <a:pt x="203453" y="38100"/>
                </a:lnTo>
                <a:lnTo>
                  <a:pt x="203453" y="12191"/>
                </a:lnTo>
                <a:lnTo>
                  <a:pt x="198881" y="38100"/>
                </a:lnTo>
                <a:lnTo>
                  <a:pt x="198881" y="41910"/>
                </a:lnTo>
                <a:lnTo>
                  <a:pt x="195072" y="25146"/>
                </a:lnTo>
                <a:lnTo>
                  <a:pt x="195072" y="41910"/>
                </a:lnTo>
                <a:lnTo>
                  <a:pt x="190500" y="41910"/>
                </a:lnTo>
                <a:lnTo>
                  <a:pt x="186689" y="38100"/>
                </a:lnTo>
                <a:lnTo>
                  <a:pt x="182118" y="38100"/>
                </a:lnTo>
                <a:lnTo>
                  <a:pt x="182118" y="25146"/>
                </a:lnTo>
                <a:lnTo>
                  <a:pt x="178307" y="38100"/>
                </a:lnTo>
                <a:lnTo>
                  <a:pt x="173735" y="25146"/>
                </a:lnTo>
                <a:lnTo>
                  <a:pt x="173735" y="38100"/>
                </a:lnTo>
                <a:lnTo>
                  <a:pt x="169163" y="41910"/>
                </a:lnTo>
                <a:lnTo>
                  <a:pt x="156972" y="41910"/>
                </a:lnTo>
                <a:lnTo>
                  <a:pt x="152400" y="29717"/>
                </a:lnTo>
                <a:lnTo>
                  <a:pt x="152400" y="33527"/>
                </a:lnTo>
                <a:lnTo>
                  <a:pt x="148589" y="38100"/>
                </a:lnTo>
                <a:lnTo>
                  <a:pt x="118872" y="38100"/>
                </a:lnTo>
                <a:lnTo>
                  <a:pt x="118872" y="33527"/>
                </a:lnTo>
                <a:lnTo>
                  <a:pt x="114300" y="33527"/>
                </a:lnTo>
                <a:lnTo>
                  <a:pt x="114300" y="25146"/>
                </a:lnTo>
                <a:lnTo>
                  <a:pt x="110489" y="29717"/>
                </a:lnTo>
                <a:lnTo>
                  <a:pt x="110489" y="33527"/>
                </a:lnTo>
                <a:lnTo>
                  <a:pt x="105918" y="29717"/>
                </a:lnTo>
                <a:lnTo>
                  <a:pt x="105918" y="21336"/>
                </a:lnTo>
                <a:lnTo>
                  <a:pt x="102107" y="29717"/>
                </a:lnTo>
                <a:lnTo>
                  <a:pt x="97535" y="21336"/>
                </a:lnTo>
                <a:lnTo>
                  <a:pt x="92963" y="29717"/>
                </a:lnTo>
                <a:lnTo>
                  <a:pt x="89153" y="38100"/>
                </a:lnTo>
                <a:lnTo>
                  <a:pt x="89153" y="12191"/>
                </a:lnTo>
                <a:lnTo>
                  <a:pt x="84581" y="12191"/>
                </a:lnTo>
                <a:lnTo>
                  <a:pt x="84581" y="33527"/>
                </a:lnTo>
                <a:lnTo>
                  <a:pt x="80772" y="29717"/>
                </a:lnTo>
                <a:lnTo>
                  <a:pt x="80772" y="3810"/>
                </a:lnTo>
                <a:lnTo>
                  <a:pt x="80772" y="25146"/>
                </a:lnTo>
                <a:lnTo>
                  <a:pt x="76200" y="33527"/>
                </a:lnTo>
                <a:lnTo>
                  <a:pt x="72389" y="25146"/>
                </a:lnTo>
                <a:lnTo>
                  <a:pt x="72389" y="33527"/>
                </a:lnTo>
                <a:lnTo>
                  <a:pt x="67818" y="33527"/>
                </a:lnTo>
                <a:lnTo>
                  <a:pt x="67818" y="29717"/>
                </a:lnTo>
                <a:lnTo>
                  <a:pt x="64007" y="38100"/>
                </a:lnTo>
                <a:lnTo>
                  <a:pt x="59435" y="38100"/>
                </a:lnTo>
                <a:lnTo>
                  <a:pt x="59435" y="33527"/>
                </a:lnTo>
                <a:lnTo>
                  <a:pt x="54863" y="33527"/>
                </a:lnTo>
                <a:lnTo>
                  <a:pt x="54863" y="3810"/>
                </a:lnTo>
                <a:lnTo>
                  <a:pt x="51053" y="33527"/>
                </a:lnTo>
                <a:lnTo>
                  <a:pt x="46481" y="38100"/>
                </a:lnTo>
                <a:lnTo>
                  <a:pt x="46481" y="33527"/>
                </a:lnTo>
                <a:lnTo>
                  <a:pt x="42672" y="38100"/>
                </a:lnTo>
                <a:lnTo>
                  <a:pt x="42672" y="33527"/>
                </a:lnTo>
                <a:lnTo>
                  <a:pt x="16763" y="33527"/>
                </a:lnTo>
                <a:lnTo>
                  <a:pt x="12953" y="25146"/>
                </a:lnTo>
                <a:lnTo>
                  <a:pt x="12953" y="0"/>
                </a:lnTo>
                <a:lnTo>
                  <a:pt x="8381" y="33527"/>
                </a:lnTo>
                <a:lnTo>
                  <a:pt x="4572" y="12191"/>
                </a:lnTo>
                <a:lnTo>
                  <a:pt x="4572" y="3810"/>
                </a:lnTo>
                <a:lnTo>
                  <a:pt x="0" y="33527"/>
                </a:lnTo>
                <a:lnTo>
                  <a:pt x="0" y="2971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6410549" y="4761771"/>
            <a:ext cx="171030" cy="28575"/>
          </a:xfrm>
          <a:custGeom>
            <a:avLst/>
            <a:gdLst/>
            <a:ahLst/>
            <a:cxnLst/>
            <a:rect l="l" t="t" r="r" b="b"/>
            <a:pathLst>
              <a:path w="258445" h="43179">
                <a:moveTo>
                  <a:pt x="258318" y="34289"/>
                </a:moveTo>
                <a:lnTo>
                  <a:pt x="254507" y="38100"/>
                </a:lnTo>
                <a:lnTo>
                  <a:pt x="254507" y="42672"/>
                </a:lnTo>
                <a:lnTo>
                  <a:pt x="249936" y="42672"/>
                </a:lnTo>
                <a:lnTo>
                  <a:pt x="245364" y="25908"/>
                </a:lnTo>
                <a:lnTo>
                  <a:pt x="245364" y="8382"/>
                </a:lnTo>
                <a:lnTo>
                  <a:pt x="241553" y="38100"/>
                </a:lnTo>
                <a:lnTo>
                  <a:pt x="228600" y="38100"/>
                </a:lnTo>
                <a:lnTo>
                  <a:pt x="228600" y="25908"/>
                </a:lnTo>
                <a:lnTo>
                  <a:pt x="224790" y="34289"/>
                </a:lnTo>
                <a:lnTo>
                  <a:pt x="224790" y="38100"/>
                </a:lnTo>
                <a:lnTo>
                  <a:pt x="220218" y="25908"/>
                </a:lnTo>
                <a:lnTo>
                  <a:pt x="220218" y="34289"/>
                </a:lnTo>
                <a:lnTo>
                  <a:pt x="216407" y="42672"/>
                </a:lnTo>
                <a:lnTo>
                  <a:pt x="211836" y="42672"/>
                </a:lnTo>
                <a:lnTo>
                  <a:pt x="211836" y="38100"/>
                </a:lnTo>
                <a:lnTo>
                  <a:pt x="207264" y="42672"/>
                </a:lnTo>
                <a:lnTo>
                  <a:pt x="203453" y="38100"/>
                </a:lnTo>
                <a:lnTo>
                  <a:pt x="203453" y="42672"/>
                </a:lnTo>
                <a:lnTo>
                  <a:pt x="198881" y="42672"/>
                </a:lnTo>
                <a:lnTo>
                  <a:pt x="195072" y="38100"/>
                </a:lnTo>
                <a:lnTo>
                  <a:pt x="190500" y="38100"/>
                </a:lnTo>
                <a:lnTo>
                  <a:pt x="190500" y="42672"/>
                </a:lnTo>
                <a:lnTo>
                  <a:pt x="186690" y="42672"/>
                </a:lnTo>
                <a:lnTo>
                  <a:pt x="182118" y="38100"/>
                </a:lnTo>
                <a:lnTo>
                  <a:pt x="177546" y="42672"/>
                </a:lnTo>
                <a:lnTo>
                  <a:pt x="173736" y="42672"/>
                </a:lnTo>
                <a:lnTo>
                  <a:pt x="169164" y="38100"/>
                </a:lnTo>
                <a:lnTo>
                  <a:pt x="169164" y="42672"/>
                </a:lnTo>
                <a:lnTo>
                  <a:pt x="165353" y="38100"/>
                </a:lnTo>
                <a:lnTo>
                  <a:pt x="160781" y="34289"/>
                </a:lnTo>
                <a:lnTo>
                  <a:pt x="156972" y="12954"/>
                </a:lnTo>
                <a:lnTo>
                  <a:pt x="156972" y="34289"/>
                </a:lnTo>
                <a:lnTo>
                  <a:pt x="152400" y="29718"/>
                </a:lnTo>
                <a:lnTo>
                  <a:pt x="152400" y="0"/>
                </a:lnTo>
                <a:lnTo>
                  <a:pt x="148590" y="25908"/>
                </a:lnTo>
                <a:lnTo>
                  <a:pt x="144018" y="38100"/>
                </a:lnTo>
                <a:lnTo>
                  <a:pt x="131064" y="38100"/>
                </a:lnTo>
                <a:lnTo>
                  <a:pt x="127253" y="34289"/>
                </a:lnTo>
                <a:lnTo>
                  <a:pt x="122681" y="38100"/>
                </a:lnTo>
                <a:lnTo>
                  <a:pt x="122681" y="42672"/>
                </a:lnTo>
                <a:lnTo>
                  <a:pt x="118872" y="38100"/>
                </a:lnTo>
                <a:lnTo>
                  <a:pt x="114300" y="42672"/>
                </a:lnTo>
                <a:lnTo>
                  <a:pt x="105918" y="42672"/>
                </a:lnTo>
                <a:lnTo>
                  <a:pt x="101346" y="38100"/>
                </a:lnTo>
                <a:lnTo>
                  <a:pt x="97536" y="42672"/>
                </a:lnTo>
                <a:lnTo>
                  <a:pt x="84836" y="42672"/>
                </a:lnTo>
                <a:lnTo>
                  <a:pt x="72135" y="42671"/>
                </a:lnTo>
                <a:lnTo>
                  <a:pt x="59436" y="38100"/>
                </a:lnTo>
                <a:lnTo>
                  <a:pt x="59436" y="42672"/>
                </a:lnTo>
                <a:lnTo>
                  <a:pt x="54864" y="42672"/>
                </a:lnTo>
                <a:lnTo>
                  <a:pt x="51053" y="38100"/>
                </a:lnTo>
                <a:lnTo>
                  <a:pt x="51053" y="42672"/>
                </a:lnTo>
                <a:lnTo>
                  <a:pt x="46481" y="38100"/>
                </a:lnTo>
                <a:lnTo>
                  <a:pt x="42672" y="38100"/>
                </a:lnTo>
                <a:lnTo>
                  <a:pt x="42672" y="42672"/>
                </a:lnTo>
                <a:lnTo>
                  <a:pt x="38100" y="38100"/>
                </a:lnTo>
                <a:lnTo>
                  <a:pt x="33527" y="42672"/>
                </a:lnTo>
                <a:lnTo>
                  <a:pt x="25146" y="42672"/>
                </a:lnTo>
                <a:lnTo>
                  <a:pt x="21336" y="38100"/>
                </a:lnTo>
                <a:lnTo>
                  <a:pt x="12953" y="38100"/>
                </a:lnTo>
                <a:lnTo>
                  <a:pt x="8381" y="42672"/>
                </a:lnTo>
                <a:lnTo>
                  <a:pt x="0" y="426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6236577" y="4767318"/>
            <a:ext cx="173972" cy="22692"/>
          </a:xfrm>
          <a:custGeom>
            <a:avLst/>
            <a:gdLst/>
            <a:ahLst/>
            <a:cxnLst/>
            <a:rect l="l" t="t" r="r" b="b"/>
            <a:pathLst>
              <a:path w="262890" h="34289">
                <a:moveTo>
                  <a:pt x="262890" y="34289"/>
                </a:moveTo>
                <a:lnTo>
                  <a:pt x="246126" y="34289"/>
                </a:lnTo>
                <a:lnTo>
                  <a:pt x="246126" y="29717"/>
                </a:lnTo>
                <a:lnTo>
                  <a:pt x="241554" y="29717"/>
                </a:lnTo>
                <a:lnTo>
                  <a:pt x="241554" y="34289"/>
                </a:lnTo>
                <a:lnTo>
                  <a:pt x="237744" y="34289"/>
                </a:lnTo>
                <a:lnTo>
                  <a:pt x="237744" y="29717"/>
                </a:lnTo>
                <a:lnTo>
                  <a:pt x="233172" y="29717"/>
                </a:lnTo>
                <a:lnTo>
                  <a:pt x="233172" y="34289"/>
                </a:lnTo>
                <a:lnTo>
                  <a:pt x="228600" y="34289"/>
                </a:lnTo>
                <a:lnTo>
                  <a:pt x="228600" y="29717"/>
                </a:lnTo>
                <a:lnTo>
                  <a:pt x="224790" y="29717"/>
                </a:lnTo>
                <a:lnTo>
                  <a:pt x="224790" y="25907"/>
                </a:lnTo>
                <a:lnTo>
                  <a:pt x="220218" y="34289"/>
                </a:lnTo>
                <a:lnTo>
                  <a:pt x="220218" y="29717"/>
                </a:lnTo>
                <a:lnTo>
                  <a:pt x="216408" y="25907"/>
                </a:lnTo>
                <a:lnTo>
                  <a:pt x="216408" y="21336"/>
                </a:lnTo>
                <a:lnTo>
                  <a:pt x="211836" y="21336"/>
                </a:lnTo>
                <a:lnTo>
                  <a:pt x="208026" y="29717"/>
                </a:lnTo>
                <a:lnTo>
                  <a:pt x="203454" y="12953"/>
                </a:lnTo>
                <a:lnTo>
                  <a:pt x="203454" y="25907"/>
                </a:lnTo>
                <a:lnTo>
                  <a:pt x="199644" y="21336"/>
                </a:lnTo>
                <a:lnTo>
                  <a:pt x="195072" y="21336"/>
                </a:lnTo>
                <a:lnTo>
                  <a:pt x="195072" y="25907"/>
                </a:lnTo>
                <a:lnTo>
                  <a:pt x="190500" y="29717"/>
                </a:lnTo>
                <a:lnTo>
                  <a:pt x="186690" y="25907"/>
                </a:lnTo>
                <a:lnTo>
                  <a:pt x="186690" y="29717"/>
                </a:lnTo>
                <a:lnTo>
                  <a:pt x="182118" y="34289"/>
                </a:lnTo>
                <a:lnTo>
                  <a:pt x="169926" y="34289"/>
                </a:lnTo>
                <a:lnTo>
                  <a:pt x="165354" y="29717"/>
                </a:lnTo>
                <a:lnTo>
                  <a:pt x="165354" y="34289"/>
                </a:lnTo>
                <a:lnTo>
                  <a:pt x="161544" y="34289"/>
                </a:lnTo>
                <a:lnTo>
                  <a:pt x="161544" y="29717"/>
                </a:lnTo>
                <a:lnTo>
                  <a:pt x="152400" y="29717"/>
                </a:lnTo>
                <a:lnTo>
                  <a:pt x="152400" y="34289"/>
                </a:lnTo>
                <a:lnTo>
                  <a:pt x="148590" y="29717"/>
                </a:lnTo>
                <a:lnTo>
                  <a:pt x="148590" y="34289"/>
                </a:lnTo>
                <a:lnTo>
                  <a:pt x="144018" y="29717"/>
                </a:lnTo>
                <a:lnTo>
                  <a:pt x="144018" y="34289"/>
                </a:lnTo>
                <a:lnTo>
                  <a:pt x="140208" y="29717"/>
                </a:lnTo>
                <a:lnTo>
                  <a:pt x="140208" y="34289"/>
                </a:lnTo>
                <a:lnTo>
                  <a:pt x="114300" y="34289"/>
                </a:lnTo>
                <a:lnTo>
                  <a:pt x="110490" y="29717"/>
                </a:lnTo>
                <a:lnTo>
                  <a:pt x="105918" y="29717"/>
                </a:lnTo>
                <a:lnTo>
                  <a:pt x="105918" y="25907"/>
                </a:lnTo>
                <a:lnTo>
                  <a:pt x="102108" y="29717"/>
                </a:lnTo>
                <a:lnTo>
                  <a:pt x="97536" y="21336"/>
                </a:lnTo>
                <a:lnTo>
                  <a:pt x="93726" y="25907"/>
                </a:lnTo>
                <a:lnTo>
                  <a:pt x="89154" y="17525"/>
                </a:lnTo>
                <a:lnTo>
                  <a:pt x="89154" y="12953"/>
                </a:lnTo>
                <a:lnTo>
                  <a:pt x="84582" y="25907"/>
                </a:lnTo>
                <a:lnTo>
                  <a:pt x="80772" y="17525"/>
                </a:lnTo>
                <a:lnTo>
                  <a:pt x="80772" y="21336"/>
                </a:lnTo>
                <a:lnTo>
                  <a:pt x="76200" y="29717"/>
                </a:lnTo>
                <a:lnTo>
                  <a:pt x="76200" y="17525"/>
                </a:lnTo>
                <a:lnTo>
                  <a:pt x="72390" y="25907"/>
                </a:lnTo>
                <a:lnTo>
                  <a:pt x="67818" y="29717"/>
                </a:lnTo>
                <a:lnTo>
                  <a:pt x="64008" y="29717"/>
                </a:lnTo>
                <a:lnTo>
                  <a:pt x="64008" y="34289"/>
                </a:lnTo>
                <a:lnTo>
                  <a:pt x="51054" y="34289"/>
                </a:lnTo>
                <a:lnTo>
                  <a:pt x="46482" y="29717"/>
                </a:lnTo>
                <a:lnTo>
                  <a:pt x="42672" y="21336"/>
                </a:lnTo>
                <a:lnTo>
                  <a:pt x="42672" y="29717"/>
                </a:lnTo>
                <a:lnTo>
                  <a:pt x="38100" y="29717"/>
                </a:lnTo>
                <a:lnTo>
                  <a:pt x="38100" y="34289"/>
                </a:lnTo>
                <a:lnTo>
                  <a:pt x="34290" y="29717"/>
                </a:lnTo>
                <a:lnTo>
                  <a:pt x="25908" y="29717"/>
                </a:lnTo>
                <a:lnTo>
                  <a:pt x="21336" y="34289"/>
                </a:lnTo>
                <a:lnTo>
                  <a:pt x="21336" y="29717"/>
                </a:lnTo>
                <a:lnTo>
                  <a:pt x="17526" y="29717"/>
                </a:lnTo>
                <a:lnTo>
                  <a:pt x="17526" y="25907"/>
                </a:lnTo>
                <a:lnTo>
                  <a:pt x="12954" y="29717"/>
                </a:lnTo>
                <a:lnTo>
                  <a:pt x="12954" y="21336"/>
                </a:lnTo>
                <a:lnTo>
                  <a:pt x="8382" y="21336"/>
                </a:lnTo>
                <a:lnTo>
                  <a:pt x="8382" y="12953"/>
                </a:lnTo>
                <a:lnTo>
                  <a:pt x="4572" y="4572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00" name="object 300"/>
          <p:cNvSpPr/>
          <p:nvPr/>
        </p:nvSpPr>
        <p:spPr>
          <a:xfrm>
            <a:off x="6065632" y="4716892"/>
            <a:ext cx="171030" cy="73118"/>
          </a:xfrm>
          <a:custGeom>
            <a:avLst/>
            <a:gdLst/>
            <a:ahLst/>
            <a:cxnLst/>
            <a:rect l="l" t="t" r="r" b="b"/>
            <a:pathLst>
              <a:path w="258445" h="110489">
                <a:moveTo>
                  <a:pt x="258317" y="76200"/>
                </a:moveTo>
                <a:lnTo>
                  <a:pt x="258317" y="93725"/>
                </a:lnTo>
                <a:lnTo>
                  <a:pt x="254507" y="97536"/>
                </a:lnTo>
                <a:lnTo>
                  <a:pt x="249935" y="89153"/>
                </a:lnTo>
                <a:lnTo>
                  <a:pt x="246125" y="80772"/>
                </a:lnTo>
                <a:lnTo>
                  <a:pt x="246125" y="89153"/>
                </a:lnTo>
                <a:lnTo>
                  <a:pt x="241553" y="97536"/>
                </a:lnTo>
                <a:lnTo>
                  <a:pt x="236981" y="102107"/>
                </a:lnTo>
                <a:lnTo>
                  <a:pt x="236981" y="97536"/>
                </a:lnTo>
                <a:lnTo>
                  <a:pt x="233172" y="102107"/>
                </a:lnTo>
                <a:lnTo>
                  <a:pt x="233172" y="97536"/>
                </a:lnTo>
                <a:lnTo>
                  <a:pt x="228600" y="105917"/>
                </a:lnTo>
                <a:lnTo>
                  <a:pt x="224789" y="102107"/>
                </a:lnTo>
                <a:lnTo>
                  <a:pt x="220217" y="102107"/>
                </a:lnTo>
                <a:lnTo>
                  <a:pt x="216407" y="97536"/>
                </a:lnTo>
                <a:lnTo>
                  <a:pt x="211835" y="102107"/>
                </a:lnTo>
                <a:lnTo>
                  <a:pt x="211835" y="93725"/>
                </a:lnTo>
                <a:lnTo>
                  <a:pt x="208025" y="102107"/>
                </a:lnTo>
                <a:lnTo>
                  <a:pt x="208025" y="97536"/>
                </a:lnTo>
                <a:lnTo>
                  <a:pt x="208025" y="102107"/>
                </a:lnTo>
                <a:lnTo>
                  <a:pt x="203453" y="102107"/>
                </a:lnTo>
                <a:lnTo>
                  <a:pt x="198881" y="93725"/>
                </a:lnTo>
                <a:lnTo>
                  <a:pt x="198881" y="102107"/>
                </a:lnTo>
                <a:lnTo>
                  <a:pt x="195072" y="102107"/>
                </a:lnTo>
                <a:lnTo>
                  <a:pt x="190500" y="97536"/>
                </a:lnTo>
                <a:lnTo>
                  <a:pt x="190500" y="102107"/>
                </a:lnTo>
                <a:lnTo>
                  <a:pt x="186689" y="97536"/>
                </a:lnTo>
                <a:lnTo>
                  <a:pt x="186689" y="102107"/>
                </a:lnTo>
                <a:lnTo>
                  <a:pt x="182117" y="97536"/>
                </a:lnTo>
                <a:lnTo>
                  <a:pt x="182117" y="102107"/>
                </a:lnTo>
                <a:lnTo>
                  <a:pt x="178307" y="102107"/>
                </a:lnTo>
                <a:lnTo>
                  <a:pt x="178307" y="97536"/>
                </a:lnTo>
                <a:lnTo>
                  <a:pt x="173735" y="102107"/>
                </a:lnTo>
                <a:lnTo>
                  <a:pt x="169925" y="80772"/>
                </a:lnTo>
                <a:lnTo>
                  <a:pt x="169925" y="67817"/>
                </a:lnTo>
                <a:lnTo>
                  <a:pt x="169925" y="102107"/>
                </a:lnTo>
                <a:lnTo>
                  <a:pt x="165353" y="102107"/>
                </a:lnTo>
                <a:lnTo>
                  <a:pt x="165353" y="93725"/>
                </a:lnTo>
                <a:lnTo>
                  <a:pt x="160781" y="105917"/>
                </a:lnTo>
                <a:lnTo>
                  <a:pt x="160781" y="89153"/>
                </a:lnTo>
                <a:lnTo>
                  <a:pt x="156972" y="80772"/>
                </a:lnTo>
                <a:lnTo>
                  <a:pt x="156972" y="102107"/>
                </a:lnTo>
                <a:lnTo>
                  <a:pt x="152400" y="105917"/>
                </a:lnTo>
                <a:lnTo>
                  <a:pt x="148589" y="97536"/>
                </a:lnTo>
                <a:lnTo>
                  <a:pt x="148589" y="102107"/>
                </a:lnTo>
                <a:lnTo>
                  <a:pt x="144017" y="105917"/>
                </a:lnTo>
                <a:lnTo>
                  <a:pt x="140207" y="102107"/>
                </a:lnTo>
                <a:lnTo>
                  <a:pt x="140207" y="105917"/>
                </a:lnTo>
                <a:lnTo>
                  <a:pt x="135635" y="105917"/>
                </a:lnTo>
                <a:lnTo>
                  <a:pt x="135635" y="102107"/>
                </a:lnTo>
                <a:lnTo>
                  <a:pt x="131063" y="105917"/>
                </a:lnTo>
                <a:lnTo>
                  <a:pt x="127253" y="110489"/>
                </a:lnTo>
                <a:lnTo>
                  <a:pt x="127253" y="105917"/>
                </a:lnTo>
                <a:lnTo>
                  <a:pt x="122681" y="105917"/>
                </a:lnTo>
                <a:lnTo>
                  <a:pt x="118872" y="110489"/>
                </a:lnTo>
                <a:lnTo>
                  <a:pt x="118872" y="102107"/>
                </a:lnTo>
                <a:lnTo>
                  <a:pt x="114300" y="105917"/>
                </a:lnTo>
                <a:lnTo>
                  <a:pt x="110489" y="105917"/>
                </a:lnTo>
                <a:lnTo>
                  <a:pt x="105917" y="102107"/>
                </a:lnTo>
                <a:lnTo>
                  <a:pt x="105917" y="105917"/>
                </a:lnTo>
                <a:lnTo>
                  <a:pt x="102107" y="93725"/>
                </a:lnTo>
                <a:lnTo>
                  <a:pt x="102107" y="84581"/>
                </a:lnTo>
                <a:lnTo>
                  <a:pt x="97535" y="97536"/>
                </a:lnTo>
                <a:lnTo>
                  <a:pt x="92963" y="89153"/>
                </a:lnTo>
                <a:lnTo>
                  <a:pt x="92963" y="84581"/>
                </a:lnTo>
                <a:lnTo>
                  <a:pt x="89153" y="72389"/>
                </a:lnTo>
                <a:lnTo>
                  <a:pt x="89153" y="102107"/>
                </a:lnTo>
                <a:lnTo>
                  <a:pt x="84581" y="93725"/>
                </a:lnTo>
                <a:lnTo>
                  <a:pt x="80772" y="89153"/>
                </a:lnTo>
                <a:lnTo>
                  <a:pt x="76200" y="105917"/>
                </a:lnTo>
                <a:lnTo>
                  <a:pt x="72389" y="93725"/>
                </a:lnTo>
                <a:lnTo>
                  <a:pt x="72389" y="97536"/>
                </a:lnTo>
                <a:lnTo>
                  <a:pt x="67817" y="105917"/>
                </a:lnTo>
                <a:lnTo>
                  <a:pt x="64007" y="105917"/>
                </a:lnTo>
                <a:lnTo>
                  <a:pt x="64007" y="102107"/>
                </a:lnTo>
                <a:lnTo>
                  <a:pt x="59435" y="105917"/>
                </a:lnTo>
                <a:lnTo>
                  <a:pt x="51053" y="105917"/>
                </a:lnTo>
                <a:lnTo>
                  <a:pt x="51053" y="102107"/>
                </a:lnTo>
                <a:lnTo>
                  <a:pt x="46481" y="102107"/>
                </a:lnTo>
                <a:lnTo>
                  <a:pt x="46481" y="105917"/>
                </a:lnTo>
                <a:lnTo>
                  <a:pt x="42672" y="102107"/>
                </a:lnTo>
                <a:lnTo>
                  <a:pt x="42672" y="89153"/>
                </a:lnTo>
                <a:lnTo>
                  <a:pt x="38100" y="0"/>
                </a:lnTo>
                <a:lnTo>
                  <a:pt x="38100" y="80772"/>
                </a:lnTo>
                <a:lnTo>
                  <a:pt x="34289" y="105917"/>
                </a:lnTo>
                <a:lnTo>
                  <a:pt x="29717" y="110489"/>
                </a:lnTo>
                <a:lnTo>
                  <a:pt x="25146" y="105917"/>
                </a:lnTo>
                <a:lnTo>
                  <a:pt x="21335" y="110489"/>
                </a:lnTo>
                <a:lnTo>
                  <a:pt x="16763" y="110489"/>
                </a:lnTo>
                <a:lnTo>
                  <a:pt x="16763" y="97536"/>
                </a:lnTo>
                <a:lnTo>
                  <a:pt x="12953" y="105917"/>
                </a:lnTo>
                <a:lnTo>
                  <a:pt x="12953" y="102107"/>
                </a:lnTo>
                <a:lnTo>
                  <a:pt x="8381" y="110489"/>
                </a:lnTo>
                <a:lnTo>
                  <a:pt x="4572" y="105917"/>
                </a:lnTo>
                <a:lnTo>
                  <a:pt x="4572" y="110489"/>
                </a:lnTo>
                <a:lnTo>
                  <a:pt x="0" y="10591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5723740" y="3062905"/>
            <a:ext cx="342059" cy="1729628"/>
          </a:xfrm>
          <a:custGeom>
            <a:avLst/>
            <a:gdLst/>
            <a:ahLst/>
            <a:cxnLst/>
            <a:rect l="l" t="t" r="r" b="b"/>
            <a:pathLst>
              <a:path w="516890" h="2613660">
                <a:moveTo>
                  <a:pt x="516636" y="2605278"/>
                </a:moveTo>
                <a:lnTo>
                  <a:pt x="512825" y="2605278"/>
                </a:lnTo>
                <a:lnTo>
                  <a:pt x="508253" y="2609850"/>
                </a:lnTo>
                <a:lnTo>
                  <a:pt x="508253" y="2601467"/>
                </a:lnTo>
                <a:lnTo>
                  <a:pt x="503682" y="2609850"/>
                </a:lnTo>
                <a:lnTo>
                  <a:pt x="499872" y="2609850"/>
                </a:lnTo>
                <a:lnTo>
                  <a:pt x="499872" y="2601467"/>
                </a:lnTo>
                <a:lnTo>
                  <a:pt x="495300" y="2609850"/>
                </a:lnTo>
                <a:lnTo>
                  <a:pt x="491490" y="2596896"/>
                </a:lnTo>
                <a:lnTo>
                  <a:pt x="491490" y="2605278"/>
                </a:lnTo>
                <a:lnTo>
                  <a:pt x="486918" y="2593086"/>
                </a:lnTo>
                <a:lnTo>
                  <a:pt x="483108" y="2605278"/>
                </a:lnTo>
                <a:lnTo>
                  <a:pt x="483108" y="2609850"/>
                </a:lnTo>
                <a:lnTo>
                  <a:pt x="478536" y="2596896"/>
                </a:lnTo>
                <a:lnTo>
                  <a:pt x="474725" y="2609850"/>
                </a:lnTo>
                <a:lnTo>
                  <a:pt x="474725" y="2593086"/>
                </a:lnTo>
                <a:lnTo>
                  <a:pt x="470153" y="2596896"/>
                </a:lnTo>
                <a:lnTo>
                  <a:pt x="465582" y="2605278"/>
                </a:lnTo>
                <a:lnTo>
                  <a:pt x="465582" y="2601467"/>
                </a:lnTo>
                <a:lnTo>
                  <a:pt x="461772" y="2596896"/>
                </a:lnTo>
                <a:lnTo>
                  <a:pt x="457200" y="2601467"/>
                </a:lnTo>
                <a:lnTo>
                  <a:pt x="457200" y="2605278"/>
                </a:lnTo>
                <a:lnTo>
                  <a:pt x="453390" y="2601467"/>
                </a:lnTo>
                <a:lnTo>
                  <a:pt x="453390" y="2605278"/>
                </a:lnTo>
                <a:lnTo>
                  <a:pt x="445008" y="2605278"/>
                </a:lnTo>
                <a:lnTo>
                  <a:pt x="445008" y="2601467"/>
                </a:lnTo>
                <a:lnTo>
                  <a:pt x="440436" y="2605278"/>
                </a:lnTo>
                <a:lnTo>
                  <a:pt x="436625" y="2605278"/>
                </a:lnTo>
                <a:lnTo>
                  <a:pt x="436625" y="2601467"/>
                </a:lnTo>
                <a:lnTo>
                  <a:pt x="436625" y="2605278"/>
                </a:lnTo>
                <a:lnTo>
                  <a:pt x="432053" y="2609850"/>
                </a:lnTo>
                <a:lnTo>
                  <a:pt x="427482" y="2605278"/>
                </a:lnTo>
                <a:lnTo>
                  <a:pt x="423672" y="2609850"/>
                </a:lnTo>
                <a:lnTo>
                  <a:pt x="419100" y="2609850"/>
                </a:lnTo>
                <a:lnTo>
                  <a:pt x="419100" y="2605278"/>
                </a:lnTo>
                <a:lnTo>
                  <a:pt x="419100" y="2609850"/>
                </a:lnTo>
                <a:lnTo>
                  <a:pt x="415290" y="2605278"/>
                </a:lnTo>
                <a:lnTo>
                  <a:pt x="415290" y="2609850"/>
                </a:lnTo>
                <a:lnTo>
                  <a:pt x="410718" y="2605278"/>
                </a:lnTo>
                <a:lnTo>
                  <a:pt x="406908" y="2609850"/>
                </a:lnTo>
                <a:lnTo>
                  <a:pt x="402336" y="2609850"/>
                </a:lnTo>
                <a:lnTo>
                  <a:pt x="402336" y="2596896"/>
                </a:lnTo>
                <a:lnTo>
                  <a:pt x="397764" y="2419350"/>
                </a:lnTo>
                <a:lnTo>
                  <a:pt x="397764" y="2406396"/>
                </a:lnTo>
                <a:lnTo>
                  <a:pt x="393953" y="2593086"/>
                </a:lnTo>
                <a:lnTo>
                  <a:pt x="389382" y="2605278"/>
                </a:lnTo>
                <a:lnTo>
                  <a:pt x="385572" y="2601467"/>
                </a:lnTo>
                <a:lnTo>
                  <a:pt x="381000" y="2465832"/>
                </a:lnTo>
                <a:lnTo>
                  <a:pt x="381000" y="2343150"/>
                </a:lnTo>
                <a:lnTo>
                  <a:pt x="377190" y="2588514"/>
                </a:lnTo>
                <a:lnTo>
                  <a:pt x="372618" y="2605278"/>
                </a:lnTo>
                <a:lnTo>
                  <a:pt x="368808" y="2609850"/>
                </a:lnTo>
                <a:lnTo>
                  <a:pt x="359664" y="2609850"/>
                </a:lnTo>
                <a:lnTo>
                  <a:pt x="355853" y="2605278"/>
                </a:lnTo>
                <a:lnTo>
                  <a:pt x="355853" y="2609850"/>
                </a:lnTo>
                <a:lnTo>
                  <a:pt x="351282" y="2605278"/>
                </a:lnTo>
                <a:lnTo>
                  <a:pt x="347472" y="2609850"/>
                </a:lnTo>
                <a:lnTo>
                  <a:pt x="334518" y="2609850"/>
                </a:lnTo>
                <a:lnTo>
                  <a:pt x="334518" y="2613660"/>
                </a:lnTo>
                <a:lnTo>
                  <a:pt x="330708" y="2613660"/>
                </a:lnTo>
                <a:lnTo>
                  <a:pt x="330708" y="2609850"/>
                </a:lnTo>
                <a:lnTo>
                  <a:pt x="326136" y="2609850"/>
                </a:lnTo>
                <a:lnTo>
                  <a:pt x="326136" y="2613660"/>
                </a:lnTo>
                <a:lnTo>
                  <a:pt x="321564" y="2613660"/>
                </a:lnTo>
                <a:lnTo>
                  <a:pt x="321564" y="2609850"/>
                </a:lnTo>
                <a:lnTo>
                  <a:pt x="317753" y="2613660"/>
                </a:lnTo>
                <a:lnTo>
                  <a:pt x="317753" y="2609850"/>
                </a:lnTo>
                <a:lnTo>
                  <a:pt x="313182" y="2609850"/>
                </a:lnTo>
                <a:lnTo>
                  <a:pt x="309372" y="2613660"/>
                </a:lnTo>
                <a:lnTo>
                  <a:pt x="309372" y="2609850"/>
                </a:lnTo>
                <a:lnTo>
                  <a:pt x="300990" y="2609850"/>
                </a:lnTo>
                <a:lnTo>
                  <a:pt x="296418" y="2580132"/>
                </a:lnTo>
                <a:lnTo>
                  <a:pt x="296418" y="2575560"/>
                </a:lnTo>
                <a:lnTo>
                  <a:pt x="291846" y="2376678"/>
                </a:lnTo>
                <a:lnTo>
                  <a:pt x="291846" y="2516124"/>
                </a:lnTo>
                <a:lnTo>
                  <a:pt x="288036" y="2605278"/>
                </a:lnTo>
                <a:lnTo>
                  <a:pt x="283464" y="2609850"/>
                </a:lnTo>
                <a:lnTo>
                  <a:pt x="279653" y="2596896"/>
                </a:lnTo>
                <a:lnTo>
                  <a:pt x="279653" y="2593086"/>
                </a:lnTo>
                <a:lnTo>
                  <a:pt x="275082" y="2444496"/>
                </a:lnTo>
                <a:lnTo>
                  <a:pt x="275082" y="2507741"/>
                </a:lnTo>
                <a:lnTo>
                  <a:pt x="271272" y="2601467"/>
                </a:lnTo>
                <a:lnTo>
                  <a:pt x="271272" y="2605278"/>
                </a:lnTo>
                <a:lnTo>
                  <a:pt x="266700" y="2545841"/>
                </a:lnTo>
                <a:lnTo>
                  <a:pt x="266700" y="2490978"/>
                </a:lnTo>
                <a:lnTo>
                  <a:pt x="262890" y="2605278"/>
                </a:lnTo>
                <a:lnTo>
                  <a:pt x="262890" y="2609850"/>
                </a:lnTo>
                <a:lnTo>
                  <a:pt x="258318" y="2609850"/>
                </a:lnTo>
                <a:lnTo>
                  <a:pt x="249936" y="2609850"/>
                </a:lnTo>
                <a:lnTo>
                  <a:pt x="249936" y="2605278"/>
                </a:lnTo>
                <a:lnTo>
                  <a:pt x="245364" y="2609850"/>
                </a:lnTo>
                <a:lnTo>
                  <a:pt x="245364" y="2605278"/>
                </a:lnTo>
                <a:lnTo>
                  <a:pt x="241553" y="2605278"/>
                </a:lnTo>
                <a:lnTo>
                  <a:pt x="236982" y="2609850"/>
                </a:lnTo>
                <a:lnTo>
                  <a:pt x="228600" y="2609850"/>
                </a:lnTo>
                <a:lnTo>
                  <a:pt x="228600" y="2580132"/>
                </a:lnTo>
                <a:lnTo>
                  <a:pt x="224790" y="2609850"/>
                </a:lnTo>
                <a:lnTo>
                  <a:pt x="220218" y="2609850"/>
                </a:lnTo>
                <a:lnTo>
                  <a:pt x="215646" y="2613660"/>
                </a:lnTo>
                <a:lnTo>
                  <a:pt x="215646" y="2609850"/>
                </a:lnTo>
                <a:lnTo>
                  <a:pt x="211836" y="2605278"/>
                </a:lnTo>
                <a:lnTo>
                  <a:pt x="211836" y="2609850"/>
                </a:lnTo>
                <a:lnTo>
                  <a:pt x="207264" y="2605278"/>
                </a:lnTo>
                <a:lnTo>
                  <a:pt x="207264" y="2609850"/>
                </a:lnTo>
                <a:lnTo>
                  <a:pt x="203453" y="2613660"/>
                </a:lnTo>
                <a:lnTo>
                  <a:pt x="198882" y="2609850"/>
                </a:lnTo>
                <a:lnTo>
                  <a:pt x="195072" y="2601467"/>
                </a:lnTo>
                <a:lnTo>
                  <a:pt x="195072" y="2605278"/>
                </a:lnTo>
                <a:lnTo>
                  <a:pt x="190500" y="2609850"/>
                </a:lnTo>
                <a:lnTo>
                  <a:pt x="185927" y="2613660"/>
                </a:lnTo>
                <a:lnTo>
                  <a:pt x="182118" y="2605278"/>
                </a:lnTo>
                <a:lnTo>
                  <a:pt x="182118" y="2609850"/>
                </a:lnTo>
                <a:lnTo>
                  <a:pt x="177546" y="2613660"/>
                </a:lnTo>
                <a:lnTo>
                  <a:pt x="177546" y="2609850"/>
                </a:lnTo>
                <a:lnTo>
                  <a:pt x="173736" y="2609850"/>
                </a:lnTo>
                <a:lnTo>
                  <a:pt x="169164" y="2613660"/>
                </a:lnTo>
                <a:lnTo>
                  <a:pt x="169164" y="2609850"/>
                </a:lnTo>
                <a:lnTo>
                  <a:pt x="165353" y="2613660"/>
                </a:lnTo>
                <a:lnTo>
                  <a:pt x="160782" y="2613660"/>
                </a:lnTo>
                <a:lnTo>
                  <a:pt x="160782" y="2609850"/>
                </a:lnTo>
                <a:lnTo>
                  <a:pt x="156972" y="2609850"/>
                </a:lnTo>
                <a:lnTo>
                  <a:pt x="156972" y="2613660"/>
                </a:lnTo>
                <a:lnTo>
                  <a:pt x="152400" y="2601467"/>
                </a:lnTo>
                <a:lnTo>
                  <a:pt x="147827" y="2609850"/>
                </a:lnTo>
                <a:lnTo>
                  <a:pt x="147827" y="2613660"/>
                </a:lnTo>
                <a:lnTo>
                  <a:pt x="144018" y="2609850"/>
                </a:lnTo>
                <a:lnTo>
                  <a:pt x="139446" y="2613660"/>
                </a:lnTo>
                <a:lnTo>
                  <a:pt x="139446" y="2609850"/>
                </a:lnTo>
                <a:lnTo>
                  <a:pt x="135636" y="2605278"/>
                </a:lnTo>
                <a:lnTo>
                  <a:pt x="135636" y="2609850"/>
                </a:lnTo>
                <a:lnTo>
                  <a:pt x="131064" y="2605278"/>
                </a:lnTo>
                <a:lnTo>
                  <a:pt x="131064" y="2588514"/>
                </a:lnTo>
                <a:lnTo>
                  <a:pt x="127253" y="2605278"/>
                </a:lnTo>
                <a:lnTo>
                  <a:pt x="122682" y="2601467"/>
                </a:lnTo>
                <a:lnTo>
                  <a:pt x="122682" y="2583941"/>
                </a:lnTo>
                <a:lnTo>
                  <a:pt x="118872" y="2601467"/>
                </a:lnTo>
                <a:lnTo>
                  <a:pt x="114300" y="2583941"/>
                </a:lnTo>
                <a:lnTo>
                  <a:pt x="114300" y="2588514"/>
                </a:lnTo>
                <a:lnTo>
                  <a:pt x="109727" y="2605278"/>
                </a:lnTo>
                <a:lnTo>
                  <a:pt x="109727" y="2609850"/>
                </a:lnTo>
                <a:lnTo>
                  <a:pt x="105918" y="2609850"/>
                </a:lnTo>
                <a:lnTo>
                  <a:pt x="105918" y="2596896"/>
                </a:lnTo>
                <a:lnTo>
                  <a:pt x="101346" y="2609850"/>
                </a:lnTo>
                <a:lnTo>
                  <a:pt x="101346" y="2613660"/>
                </a:lnTo>
                <a:lnTo>
                  <a:pt x="97536" y="2609850"/>
                </a:lnTo>
                <a:lnTo>
                  <a:pt x="97536" y="2613660"/>
                </a:lnTo>
                <a:lnTo>
                  <a:pt x="92964" y="2609850"/>
                </a:lnTo>
                <a:lnTo>
                  <a:pt x="92964" y="2613660"/>
                </a:lnTo>
                <a:lnTo>
                  <a:pt x="84582" y="2613660"/>
                </a:lnTo>
                <a:lnTo>
                  <a:pt x="84582" y="2609850"/>
                </a:lnTo>
                <a:lnTo>
                  <a:pt x="80010" y="2613660"/>
                </a:lnTo>
                <a:lnTo>
                  <a:pt x="76200" y="2613660"/>
                </a:lnTo>
                <a:lnTo>
                  <a:pt x="76200" y="2609850"/>
                </a:lnTo>
                <a:lnTo>
                  <a:pt x="71627" y="2605278"/>
                </a:lnTo>
                <a:lnTo>
                  <a:pt x="71627" y="2613660"/>
                </a:lnTo>
                <a:lnTo>
                  <a:pt x="67818" y="2609850"/>
                </a:lnTo>
                <a:lnTo>
                  <a:pt x="63246" y="2601467"/>
                </a:lnTo>
                <a:lnTo>
                  <a:pt x="63246" y="2609850"/>
                </a:lnTo>
                <a:lnTo>
                  <a:pt x="59436" y="2588514"/>
                </a:lnTo>
                <a:lnTo>
                  <a:pt x="59436" y="2575560"/>
                </a:lnTo>
                <a:lnTo>
                  <a:pt x="54864" y="2596896"/>
                </a:lnTo>
                <a:lnTo>
                  <a:pt x="54864" y="2588514"/>
                </a:lnTo>
                <a:lnTo>
                  <a:pt x="51053" y="2605278"/>
                </a:lnTo>
                <a:lnTo>
                  <a:pt x="51053" y="2593086"/>
                </a:lnTo>
                <a:lnTo>
                  <a:pt x="46482" y="2609850"/>
                </a:lnTo>
                <a:lnTo>
                  <a:pt x="46482" y="2605278"/>
                </a:lnTo>
                <a:lnTo>
                  <a:pt x="41910" y="2588514"/>
                </a:lnTo>
                <a:lnTo>
                  <a:pt x="41910" y="2601467"/>
                </a:lnTo>
                <a:lnTo>
                  <a:pt x="38100" y="2575560"/>
                </a:lnTo>
                <a:lnTo>
                  <a:pt x="38100" y="2583941"/>
                </a:lnTo>
                <a:lnTo>
                  <a:pt x="38100" y="2490978"/>
                </a:lnTo>
                <a:lnTo>
                  <a:pt x="33527" y="2558796"/>
                </a:lnTo>
                <a:lnTo>
                  <a:pt x="29718" y="1393698"/>
                </a:lnTo>
                <a:lnTo>
                  <a:pt x="29718" y="0"/>
                </a:lnTo>
                <a:lnTo>
                  <a:pt x="25146" y="2436114"/>
                </a:lnTo>
                <a:lnTo>
                  <a:pt x="25146" y="2487167"/>
                </a:lnTo>
                <a:lnTo>
                  <a:pt x="21336" y="2601467"/>
                </a:lnTo>
                <a:lnTo>
                  <a:pt x="21336" y="2583941"/>
                </a:lnTo>
                <a:lnTo>
                  <a:pt x="16764" y="2609850"/>
                </a:lnTo>
                <a:lnTo>
                  <a:pt x="16764" y="2596896"/>
                </a:lnTo>
                <a:lnTo>
                  <a:pt x="12953" y="2613660"/>
                </a:lnTo>
                <a:lnTo>
                  <a:pt x="8382" y="2601467"/>
                </a:lnTo>
                <a:lnTo>
                  <a:pt x="8382" y="2613660"/>
                </a:lnTo>
                <a:lnTo>
                  <a:pt x="3810" y="2613660"/>
                </a:lnTo>
                <a:lnTo>
                  <a:pt x="3810" y="2605278"/>
                </a:lnTo>
                <a:lnTo>
                  <a:pt x="0" y="2605278"/>
                </a:lnTo>
                <a:lnTo>
                  <a:pt x="0" y="261366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02" name="object 302"/>
          <p:cNvSpPr/>
          <p:nvPr/>
        </p:nvSpPr>
        <p:spPr>
          <a:xfrm>
            <a:off x="2803040" y="3798958"/>
            <a:ext cx="4640416" cy="100080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03" name="object 303"/>
          <p:cNvSpPr/>
          <p:nvPr/>
        </p:nvSpPr>
        <p:spPr>
          <a:xfrm>
            <a:off x="5549770" y="3323608"/>
            <a:ext cx="171030" cy="1441357"/>
          </a:xfrm>
          <a:custGeom>
            <a:avLst/>
            <a:gdLst/>
            <a:ahLst/>
            <a:cxnLst/>
            <a:rect l="l" t="t" r="r" b="b"/>
            <a:pathLst>
              <a:path w="258445" h="2178050">
                <a:moveTo>
                  <a:pt x="258317" y="2177796"/>
                </a:moveTo>
                <a:lnTo>
                  <a:pt x="258317" y="2173224"/>
                </a:lnTo>
                <a:lnTo>
                  <a:pt x="254507" y="2177796"/>
                </a:lnTo>
                <a:lnTo>
                  <a:pt x="249935" y="2173224"/>
                </a:lnTo>
                <a:lnTo>
                  <a:pt x="249935" y="2177796"/>
                </a:lnTo>
                <a:lnTo>
                  <a:pt x="246125" y="2173224"/>
                </a:lnTo>
                <a:lnTo>
                  <a:pt x="241553" y="2173224"/>
                </a:lnTo>
                <a:lnTo>
                  <a:pt x="241553" y="2169414"/>
                </a:lnTo>
                <a:lnTo>
                  <a:pt x="237743" y="2173224"/>
                </a:lnTo>
                <a:lnTo>
                  <a:pt x="237743" y="2177796"/>
                </a:lnTo>
                <a:lnTo>
                  <a:pt x="233172" y="2173224"/>
                </a:lnTo>
                <a:lnTo>
                  <a:pt x="233172" y="2169414"/>
                </a:lnTo>
                <a:lnTo>
                  <a:pt x="228600" y="2173224"/>
                </a:lnTo>
                <a:lnTo>
                  <a:pt x="224789" y="2164842"/>
                </a:lnTo>
                <a:lnTo>
                  <a:pt x="220217" y="2164842"/>
                </a:lnTo>
                <a:lnTo>
                  <a:pt x="220217" y="2169414"/>
                </a:lnTo>
                <a:lnTo>
                  <a:pt x="216407" y="2173224"/>
                </a:lnTo>
                <a:lnTo>
                  <a:pt x="216407" y="2164842"/>
                </a:lnTo>
                <a:lnTo>
                  <a:pt x="211835" y="2173224"/>
                </a:lnTo>
                <a:lnTo>
                  <a:pt x="208025" y="2173224"/>
                </a:lnTo>
                <a:lnTo>
                  <a:pt x="208025" y="2177796"/>
                </a:lnTo>
                <a:lnTo>
                  <a:pt x="203453" y="2173224"/>
                </a:lnTo>
                <a:lnTo>
                  <a:pt x="198881" y="2177796"/>
                </a:lnTo>
                <a:lnTo>
                  <a:pt x="195072" y="2173224"/>
                </a:lnTo>
                <a:lnTo>
                  <a:pt x="195072" y="2177796"/>
                </a:lnTo>
                <a:lnTo>
                  <a:pt x="190500" y="2169414"/>
                </a:lnTo>
                <a:lnTo>
                  <a:pt x="190500" y="2164842"/>
                </a:lnTo>
                <a:lnTo>
                  <a:pt x="186689" y="2169414"/>
                </a:lnTo>
                <a:lnTo>
                  <a:pt x="182117" y="2169414"/>
                </a:lnTo>
                <a:lnTo>
                  <a:pt x="178307" y="2151888"/>
                </a:lnTo>
                <a:lnTo>
                  <a:pt x="173735" y="2169414"/>
                </a:lnTo>
                <a:lnTo>
                  <a:pt x="173735" y="2164842"/>
                </a:lnTo>
                <a:lnTo>
                  <a:pt x="169925" y="2173224"/>
                </a:lnTo>
                <a:lnTo>
                  <a:pt x="169925" y="2169414"/>
                </a:lnTo>
                <a:lnTo>
                  <a:pt x="165353" y="2169414"/>
                </a:lnTo>
                <a:lnTo>
                  <a:pt x="160781" y="2161032"/>
                </a:lnTo>
                <a:lnTo>
                  <a:pt x="156972" y="2118360"/>
                </a:lnTo>
                <a:lnTo>
                  <a:pt x="156972" y="2113788"/>
                </a:lnTo>
                <a:lnTo>
                  <a:pt x="152400" y="931926"/>
                </a:lnTo>
                <a:lnTo>
                  <a:pt x="152400" y="2088642"/>
                </a:lnTo>
                <a:lnTo>
                  <a:pt x="148589" y="2084070"/>
                </a:lnTo>
                <a:lnTo>
                  <a:pt x="144017" y="605790"/>
                </a:lnTo>
                <a:lnTo>
                  <a:pt x="144017" y="406908"/>
                </a:lnTo>
                <a:lnTo>
                  <a:pt x="140207" y="1936242"/>
                </a:lnTo>
                <a:lnTo>
                  <a:pt x="140207" y="2067306"/>
                </a:lnTo>
                <a:lnTo>
                  <a:pt x="135635" y="1893570"/>
                </a:lnTo>
                <a:lnTo>
                  <a:pt x="135635" y="749808"/>
                </a:lnTo>
                <a:lnTo>
                  <a:pt x="131825" y="1969770"/>
                </a:lnTo>
                <a:lnTo>
                  <a:pt x="131825" y="1999488"/>
                </a:lnTo>
                <a:lnTo>
                  <a:pt x="127253" y="2109978"/>
                </a:lnTo>
                <a:lnTo>
                  <a:pt x="127253" y="2148078"/>
                </a:lnTo>
                <a:lnTo>
                  <a:pt x="127253" y="2097024"/>
                </a:lnTo>
                <a:lnTo>
                  <a:pt x="122681" y="1944624"/>
                </a:lnTo>
                <a:lnTo>
                  <a:pt x="122681" y="2151888"/>
                </a:lnTo>
                <a:lnTo>
                  <a:pt x="118872" y="2148078"/>
                </a:lnTo>
                <a:lnTo>
                  <a:pt x="118872" y="2161032"/>
                </a:lnTo>
                <a:lnTo>
                  <a:pt x="114300" y="2169414"/>
                </a:lnTo>
                <a:lnTo>
                  <a:pt x="110489" y="2169414"/>
                </a:lnTo>
                <a:lnTo>
                  <a:pt x="110489" y="2156460"/>
                </a:lnTo>
                <a:lnTo>
                  <a:pt x="110489" y="2161032"/>
                </a:lnTo>
                <a:lnTo>
                  <a:pt x="105917" y="2151888"/>
                </a:lnTo>
                <a:lnTo>
                  <a:pt x="105917" y="2156460"/>
                </a:lnTo>
                <a:lnTo>
                  <a:pt x="102107" y="2169414"/>
                </a:lnTo>
                <a:lnTo>
                  <a:pt x="97535" y="2169414"/>
                </a:lnTo>
                <a:lnTo>
                  <a:pt x="97535" y="2164842"/>
                </a:lnTo>
                <a:lnTo>
                  <a:pt x="92963" y="2164842"/>
                </a:lnTo>
                <a:lnTo>
                  <a:pt x="92963" y="2173224"/>
                </a:lnTo>
                <a:lnTo>
                  <a:pt x="89153" y="2169414"/>
                </a:lnTo>
                <a:lnTo>
                  <a:pt x="84581" y="2173224"/>
                </a:lnTo>
                <a:lnTo>
                  <a:pt x="80772" y="2169414"/>
                </a:lnTo>
                <a:lnTo>
                  <a:pt x="76200" y="2173224"/>
                </a:lnTo>
                <a:lnTo>
                  <a:pt x="76200" y="2169414"/>
                </a:lnTo>
                <a:lnTo>
                  <a:pt x="72389" y="2173224"/>
                </a:lnTo>
                <a:lnTo>
                  <a:pt x="67817" y="2161032"/>
                </a:lnTo>
                <a:lnTo>
                  <a:pt x="67817" y="2164842"/>
                </a:lnTo>
                <a:lnTo>
                  <a:pt x="64007" y="2173224"/>
                </a:lnTo>
                <a:lnTo>
                  <a:pt x="64007" y="2169414"/>
                </a:lnTo>
                <a:lnTo>
                  <a:pt x="59435" y="2148078"/>
                </a:lnTo>
                <a:lnTo>
                  <a:pt x="59435" y="2151888"/>
                </a:lnTo>
                <a:lnTo>
                  <a:pt x="54863" y="2169414"/>
                </a:lnTo>
                <a:lnTo>
                  <a:pt x="51053" y="2156460"/>
                </a:lnTo>
                <a:lnTo>
                  <a:pt x="51053" y="2161032"/>
                </a:lnTo>
                <a:lnTo>
                  <a:pt x="46481" y="2169414"/>
                </a:lnTo>
                <a:lnTo>
                  <a:pt x="42672" y="2148078"/>
                </a:lnTo>
                <a:lnTo>
                  <a:pt x="38100" y="2058924"/>
                </a:lnTo>
                <a:lnTo>
                  <a:pt x="38100" y="1330452"/>
                </a:lnTo>
                <a:lnTo>
                  <a:pt x="34289" y="2037588"/>
                </a:lnTo>
                <a:lnTo>
                  <a:pt x="29717" y="1719834"/>
                </a:lnTo>
                <a:lnTo>
                  <a:pt x="29717" y="1643634"/>
                </a:lnTo>
                <a:lnTo>
                  <a:pt x="25907" y="76200"/>
                </a:lnTo>
                <a:lnTo>
                  <a:pt x="25907" y="0"/>
                </a:lnTo>
                <a:lnTo>
                  <a:pt x="25907" y="1860042"/>
                </a:lnTo>
                <a:lnTo>
                  <a:pt x="21335" y="1830324"/>
                </a:lnTo>
                <a:lnTo>
                  <a:pt x="21335" y="940308"/>
                </a:lnTo>
                <a:lnTo>
                  <a:pt x="16763" y="203454"/>
                </a:lnTo>
                <a:lnTo>
                  <a:pt x="12953" y="1737360"/>
                </a:lnTo>
                <a:lnTo>
                  <a:pt x="12953" y="1991106"/>
                </a:lnTo>
                <a:lnTo>
                  <a:pt x="8381" y="1716024"/>
                </a:lnTo>
                <a:lnTo>
                  <a:pt x="8381" y="1461516"/>
                </a:lnTo>
                <a:lnTo>
                  <a:pt x="8381" y="2093214"/>
                </a:lnTo>
                <a:lnTo>
                  <a:pt x="4572" y="2105406"/>
                </a:lnTo>
                <a:lnTo>
                  <a:pt x="4572" y="2151888"/>
                </a:lnTo>
                <a:lnTo>
                  <a:pt x="0" y="215646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04" name="object 304"/>
          <p:cNvSpPr/>
          <p:nvPr/>
        </p:nvSpPr>
        <p:spPr>
          <a:xfrm>
            <a:off x="5378824" y="3032143"/>
            <a:ext cx="171030" cy="1727107"/>
          </a:xfrm>
          <a:custGeom>
            <a:avLst/>
            <a:gdLst/>
            <a:ahLst/>
            <a:cxnLst/>
            <a:rect l="l" t="t" r="r" b="b"/>
            <a:pathLst>
              <a:path w="258445" h="2609850">
                <a:moveTo>
                  <a:pt x="258318" y="2596896"/>
                </a:moveTo>
                <a:lnTo>
                  <a:pt x="258318" y="2583942"/>
                </a:lnTo>
                <a:lnTo>
                  <a:pt x="254507" y="2596896"/>
                </a:lnTo>
                <a:lnTo>
                  <a:pt x="254507" y="2558796"/>
                </a:lnTo>
                <a:lnTo>
                  <a:pt x="249936" y="1719834"/>
                </a:lnTo>
                <a:lnTo>
                  <a:pt x="245363" y="1622298"/>
                </a:lnTo>
                <a:lnTo>
                  <a:pt x="245363" y="2253996"/>
                </a:lnTo>
                <a:lnTo>
                  <a:pt x="241553" y="1572006"/>
                </a:lnTo>
                <a:lnTo>
                  <a:pt x="236982" y="2113788"/>
                </a:lnTo>
                <a:lnTo>
                  <a:pt x="233172" y="2266188"/>
                </a:lnTo>
                <a:lnTo>
                  <a:pt x="233172" y="461772"/>
                </a:lnTo>
                <a:lnTo>
                  <a:pt x="228600" y="2292096"/>
                </a:lnTo>
                <a:lnTo>
                  <a:pt x="228600" y="2351532"/>
                </a:lnTo>
                <a:lnTo>
                  <a:pt x="224789" y="2486406"/>
                </a:lnTo>
                <a:lnTo>
                  <a:pt x="224789" y="2304288"/>
                </a:lnTo>
                <a:lnTo>
                  <a:pt x="220217" y="0"/>
                </a:lnTo>
                <a:lnTo>
                  <a:pt x="220217" y="1698498"/>
                </a:lnTo>
                <a:lnTo>
                  <a:pt x="216408" y="2516124"/>
                </a:lnTo>
                <a:lnTo>
                  <a:pt x="216408" y="2512314"/>
                </a:lnTo>
                <a:lnTo>
                  <a:pt x="211836" y="1622298"/>
                </a:lnTo>
                <a:lnTo>
                  <a:pt x="211836" y="1491234"/>
                </a:lnTo>
                <a:lnTo>
                  <a:pt x="207263" y="2545842"/>
                </a:lnTo>
                <a:lnTo>
                  <a:pt x="203453" y="2580132"/>
                </a:lnTo>
                <a:lnTo>
                  <a:pt x="203453" y="2575560"/>
                </a:lnTo>
                <a:lnTo>
                  <a:pt x="198882" y="2588514"/>
                </a:lnTo>
                <a:lnTo>
                  <a:pt x="198882" y="2592324"/>
                </a:lnTo>
                <a:lnTo>
                  <a:pt x="195072" y="2346960"/>
                </a:lnTo>
                <a:lnTo>
                  <a:pt x="195072" y="1825752"/>
                </a:lnTo>
                <a:lnTo>
                  <a:pt x="190500" y="2338578"/>
                </a:lnTo>
                <a:lnTo>
                  <a:pt x="190500" y="1812798"/>
                </a:lnTo>
                <a:lnTo>
                  <a:pt x="186689" y="2520696"/>
                </a:lnTo>
                <a:lnTo>
                  <a:pt x="186689" y="2533650"/>
                </a:lnTo>
                <a:lnTo>
                  <a:pt x="182117" y="1694688"/>
                </a:lnTo>
                <a:lnTo>
                  <a:pt x="182117" y="2300478"/>
                </a:lnTo>
                <a:lnTo>
                  <a:pt x="178308" y="1694688"/>
                </a:lnTo>
                <a:lnTo>
                  <a:pt x="178308" y="2004060"/>
                </a:lnTo>
                <a:lnTo>
                  <a:pt x="173736" y="2580132"/>
                </a:lnTo>
                <a:lnTo>
                  <a:pt x="169163" y="2601468"/>
                </a:lnTo>
                <a:lnTo>
                  <a:pt x="169163" y="2583942"/>
                </a:lnTo>
                <a:lnTo>
                  <a:pt x="165353" y="2588514"/>
                </a:lnTo>
                <a:lnTo>
                  <a:pt x="165353" y="2605278"/>
                </a:lnTo>
                <a:lnTo>
                  <a:pt x="160782" y="2609850"/>
                </a:lnTo>
                <a:lnTo>
                  <a:pt x="156972" y="2596896"/>
                </a:lnTo>
                <a:lnTo>
                  <a:pt x="156972" y="2592324"/>
                </a:lnTo>
                <a:lnTo>
                  <a:pt x="152400" y="2609850"/>
                </a:lnTo>
                <a:lnTo>
                  <a:pt x="152400" y="2605278"/>
                </a:lnTo>
                <a:lnTo>
                  <a:pt x="148589" y="2605278"/>
                </a:lnTo>
                <a:lnTo>
                  <a:pt x="148589" y="2588514"/>
                </a:lnTo>
                <a:lnTo>
                  <a:pt x="148589" y="2596896"/>
                </a:lnTo>
                <a:lnTo>
                  <a:pt x="144017" y="2605278"/>
                </a:lnTo>
                <a:lnTo>
                  <a:pt x="139446" y="2605278"/>
                </a:lnTo>
                <a:lnTo>
                  <a:pt x="139446" y="2596896"/>
                </a:lnTo>
                <a:lnTo>
                  <a:pt x="135636" y="2605278"/>
                </a:lnTo>
                <a:lnTo>
                  <a:pt x="135636" y="2596896"/>
                </a:lnTo>
                <a:lnTo>
                  <a:pt x="131063" y="2580132"/>
                </a:lnTo>
                <a:lnTo>
                  <a:pt x="131063" y="2596896"/>
                </a:lnTo>
                <a:lnTo>
                  <a:pt x="127253" y="2601468"/>
                </a:lnTo>
                <a:lnTo>
                  <a:pt x="122682" y="2605278"/>
                </a:lnTo>
                <a:lnTo>
                  <a:pt x="122682" y="2583942"/>
                </a:lnTo>
                <a:lnTo>
                  <a:pt x="118872" y="2571750"/>
                </a:lnTo>
                <a:lnTo>
                  <a:pt x="118872" y="2596896"/>
                </a:lnTo>
                <a:lnTo>
                  <a:pt x="114300" y="2592324"/>
                </a:lnTo>
                <a:lnTo>
                  <a:pt x="114300" y="2596896"/>
                </a:lnTo>
                <a:lnTo>
                  <a:pt x="110489" y="2601468"/>
                </a:lnTo>
                <a:lnTo>
                  <a:pt x="110489" y="2588514"/>
                </a:lnTo>
                <a:lnTo>
                  <a:pt x="110489" y="2596896"/>
                </a:lnTo>
                <a:lnTo>
                  <a:pt x="105917" y="2575560"/>
                </a:lnTo>
                <a:lnTo>
                  <a:pt x="101346" y="2592324"/>
                </a:lnTo>
                <a:lnTo>
                  <a:pt x="101346" y="2567178"/>
                </a:lnTo>
                <a:lnTo>
                  <a:pt x="97536" y="2592324"/>
                </a:lnTo>
                <a:lnTo>
                  <a:pt x="97536" y="2596896"/>
                </a:lnTo>
                <a:lnTo>
                  <a:pt x="92963" y="2583942"/>
                </a:lnTo>
                <a:lnTo>
                  <a:pt x="92963" y="2588514"/>
                </a:lnTo>
                <a:lnTo>
                  <a:pt x="89153" y="2596896"/>
                </a:lnTo>
                <a:lnTo>
                  <a:pt x="89153" y="2592324"/>
                </a:lnTo>
                <a:lnTo>
                  <a:pt x="84582" y="2567178"/>
                </a:lnTo>
                <a:lnTo>
                  <a:pt x="80772" y="2588514"/>
                </a:lnTo>
                <a:lnTo>
                  <a:pt x="80772" y="2592324"/>
                </a:lnTo>
                <a:lnTo>
                  <a:pt x="80772" y="2583942"/>
                </a:lnTo>
                <a:lnTo>
                  <a:pt x="72389" y="2592324"/>
                </a:lnTo>
                <a:lnTo>
                  <a:pt x="67817" y="2571750"/>
                </a:lnTo>
                <a:lnTo>
                  <a:pt x="63246" y="2211324"/>
                </a:lnTo>
                <a:lnTo>
                  <a:pt x="63246" y="1745742"/>
                </a:lnTo>
                <a:lnTo>
                  <a:pt x="59436" y="2507742"/>
                </a:lnTo>
                <a:lnTo>
                  <a:pt x="59436" y="2516124"/>
                </a:lnTo>
                <a:lnTo>
                  <a:pt x="54863" y="1863852"/>
                </a:lnTo>
                <a:lnTo>
                  <a:pt x="54863" y="974598"/>
                </a:lnTo>
                <a:lnTo>
                  <a:pt x="51053" y="1745742"/>
                </a:lnTo>
                <a:lnTo>
                  <a:pt x="51053" y="2143506"/>
                </a:lnTo>
                <a:lnTo>
                  <a:pt x="51053" y="1469898"/>
                </a:lnTo>
                <a:lnTo>
                  <a:pt x="46482" y="2398014"/>
                </a:lnTo>
                <a:lnTo>
                  <a:pt x="42672" y="1766316"/>
                </a:lnTo>
                <a:lnTo>
                  <a:pt x="42672" y="813054"/>
                </a:lnTo>
                <a:lnTo>
                  <a:pt x="38100" y="2321814"/>
                </a:lnTo>
                <a:lnTo>
                  <a:pt x="38100" y="2393442"/>
                </a:lnTo>
                <a:lnTo>
                  <a:pt x="38100" y="1351026"/>
                </a:lnTo>
                <a:lnTo>
                  <a:pt x="34289" y="1597152"/>
                </a:lnTo>
                <a:lnTo>
                  <a:pt x="34289" y="2529078"/>
                </a:lnTo>
                <a:lnTo>
                  <a:pt x="29717" y="2550414"/>
                </a:lnTo>
                <a:lnTo>
                  <a:pt x="29717" y="2529078"/>
                </a:lnTo>
                <a:lnTo>
                  <a:pt x="25146" y="2206752"/>
                </a:lnTo>
                <a:lnTo>
                  <a:pt x="21336" y="2503932"/>
                </a:lnTo>
                <a:lnTo>
                  <a:pt x="21336" y="2109978"/>
                </a:lnTo>
                <a:lnTo>
                  <a:pt x="16763" y="1948434"/>
                </a:lnTo>
                <a:lnTo>
                  <a:pt x="16763" y="2520696"/>
                </a:lnTo>
                <a:lnTo>
                  <a:pt x="12953" y="1825752"/>
                </a:lnTo>
                <a:lnTo>
                  <a:pt x="12953" y="1914906"/>
                </a:lnTo>
                <a:lnTo>
                  <a:pt x="8382" y="2439924"/>
                </a:lnTo>
                <a:lnTo>
                  <a:pt x="4572" y="1783842"/>
                </a:lnTo>
                <a:lnTo>
                  <a:pt x="4572" y="2520696"/>
                </a:lnTo>
                <a:lnTo>
                  <a:pt x="0" y="256260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05" name="object 305"/>
          <p:cNvSpPr/>
          <p:nvPr/>
        </p:nvSpPr>
        <p:spPr>
          <a:xfrm>
            <a:off x="5207878" y="3789045"/>
            <a:ext cx="171030" cy="975752"/>
          </a:xfrm>
          <a:custGeom>
            <a:avLst/>
            <a:gdLst/>
            <a:ahLst/>
            <a:cxnLst/>
            <a:rect l="l" t="t" r="r" b="b"/>
            <a:pathLst>
              <a:path w="258445" h="1474470">
                <a:moveTo>
                  <a:pt x="258317" y="1418844"/>
                </a:moveTo>
                <a:lnTo>
                  <a:pt x="258317" y="1423416"/>
                </a:lnTo>
                <a:lnTo>
                  <a:pt x="253745" y="1444752"/>
                </a:lnTo>
                <a:lnTo>
                  <a:pt x="249935" y="1440180"/>
                </a:lnTo>
                <a:lnTo>
                  <a:pt x="249935" y="1448562"/>
                </a:lnTo>
                <a:lnTo>
                  <a:pt x="245363" y="1440180"/>
                </a:lnTo>
                <a:lnTo>
                  <a:pt x="245363" y="1436370"/>
                </a:lnTo>
                <a:lnTo>
                  <a:pt x="241553" y="1448562"/>
                </a:lnTo>
                <a:lnTo>
                  <a:pt x="236981" y="1423416"/>
                </a:lnTo>
                <a:lnTo>
                  <a:pt x="236981" y="1415034"/>
                </a:lnTo>
                <a:lnTo>
                  <a:pt x="233171" y="995934"/>
                </a:lnTo>
                <a:lnTo>
                  <a:pt x="233171" y="923544"/>
                </a:lnTo>
                <a:lnTo>
                  <a:pt x="228600" y="1216152"/>
                </a:lnTo>
                <a:lnTo>
                  <a:pt x="228600" y="1178052"/>
                </a:lnTo>
                <a:lnTo>
                  <a:pt x="224789" y="796290"/>
                </a:lnTo>
                <a:lnTo>
                  <a:pt x="224789" y="855726"/>
                </a:lnTo>
                <a:lnTo>
                  <a:pt x="220217" y="80772"/>
                </a:lnTo>
                <a:lnTo>
                  <a:pt x="220217" y="1067562"/>
                </a:lnTo>
                <a:lnTo>
                  <a:pt x="215645" y="1016508"/>
                </a:lnTo>
                <a:lnTo>
                  <a:pt x="211835" y="1317498"/>
                </a:lnTo>
                <a:lnTo>
                  <a:pt x="211835" y="784098"/>
                </a:lnTo>
                <a:lnTo>
                  <a:pt x="207263" y="898398"/>
                </a:lnTo>
                <a:lnTo>
                  <a:pt x="203453" y="1418844"/>
                </a:lnTo>
                <a:lnTo>
                  <a:pt x="198881" y="1444752"/>
                </a:lnTo>
                <a:lnTo>
                  <a:pt x="198881" y="1431798"/>
                </a:lnTo>
                <a:lnTo>
                  <a:pt x="198881" y="1448562"/>
                </a:lnTo>
                <a:lnTo>
                  <a:pt x="195071" y="1440180"/>
                </a:lnTo>
                <a:lnTo>
                  <a:pt x="195071" y="1453134"/>
                </a:lnTo>
                <a:lnTo>
                  <a:pt x="190500" y="1453134"/>
                </a:lnTo>
                <a:lnTo>
                  <a:pt x="190500" y="1431798"/>
                </a:lnTo>
                <a:lnTo>
                  <a:pt x="186689" y="1431798"/>
                </a:lnTo>
                <a:lnTo>
                  <a:pt x="182117" y="1245870"/>
                </a:lnTo>
                <a:lnTo>
                  <a:pt x="182117" y="29718"/>
                </a:lnTo>
                <a:lnTo>
                  <a:pt x="177545" y="0"/>
                </a:lnTo>
                <a:lnTo>
                  <a:pt x="177545" y="1355598"/>
                </a:lnTo>
                <a:lnTo>
                  <a:pt x="173735" y="1363980"/>
                </a:lnTo>
                <a:lnTo>
                  <a:pt x="173735" y="1380744"/>
                </a:lnTo>
                <a:lnTo>
                  <a:pt x="173735" y="1351788"/>
                </a:lnTo>
                <a:lnTo>
                  <a:pt x="169163" y="262890"/>
                </a:lnTo>
                <a:lnTo>
                  <a:pt x="165353" y="296418"/>
                </a:lnTo>
                <a:lnTo>
                  <a:pt x="165353" y="1368552"/>
                </a:lnTo>
                <a:lnTo>
                  <a:pt x="160781" y="1440180"/>
                </a:lnTo>
                <a:lnTo>
                  <a:pt x="160781" y="1436370"/>
                </a:lnTo>
                <a:lnTo>
                  <a:pt x="156971" y="1457706"/>
                </a:lnTo>
                <a:lnTo>
                  <a:pt x="152400" y="1461516"/>
                </a:lnTo>
                <a:lnTo>
                  <a:pt x="152400" y="1444752"/>
                </a:lnTo>
                <a:lnTo>
                  <a:pt x="152400" y="1453134"/>
                </a:lnTo>
                <a:lnTo>
                  <a:pt x="147827" y="1440180"/>
                </a:lnTo>
                <a:lnTo>
                  <a:pt x="144017" y="1440180"/>
                </a:lnTo>
                <a:lnTo>
                  <a:pt x="144017" y="1457706"/>
                </a:lnTo>
                <a:lnTo>
                  <a:pt x="144017" y="1453134"/>
                </a:lnTo>
                <a:lnTo>
                  <a:pt x="139445" y="1444752"/>
                </a:lnTo>
                <a:lnTo>
                  <a:pt x="139445" y="1448562"/>
                </a:lnTo>
                <a:lnTo>
                  <a:pt x="135635" y="1461516"/>
                </a:lnTo>
                <a:lnTo>
                  <a:pt x="131063" y="1457706"/>
                </a:lnTo>
                <a:lnTo>
                  <a:pt x="131064" y="1466088"/>
                </a:lnTo>
                <a:lnTo>
                  <a:pt x="127253" y="1453134"/>
                </a:lnTo>
                <a:lnTo>
                  <a:pt x="122681" y="1393698"/>
                </a:lnTo>
                <a:lnTo>
                  <a:pt x="122681" y="1457706"/>
                </a:lnTo>
                <a:lnTo>
                  <a:pt x="118871" y="1431798"/>
                </a:lnTo>
                <a:lnTo>
                  <a:pt x="118871" y="1436370"/>
                </a:lnTo>
                <a:lnTo>
                  <a:pt x="114300" y="1466088"/>
                </a:lnTo>
                <a:lnTo>
                  <a:pt x="114300" y="1461516"/>
                </a:lnTo>
                <a:lnTo>
                  <a:pt x="109728" y="1466088"/>
                </a:lnTo>
                <a:lnTo>
                  <a:pt x="105917" y="1461516"/>
                </a:lnTo>
                <a:lnTo>
                  <a:pt x="105917" y="1457706"/>
                </a:lnTo>
                <a:lnTo>
                  <a:pt x="101345" y="1461516"/>
                </a:lnTo>
                <a:lnTo>
                  <a:pt x="97536" y="1466088"/>
                </a:lnTo>
                <a:lnTo>
                  <a:pt x="97536" y="1469898"/>
                </a:lnTo>
                <a:lnTo>
                  <a:pt x="92963" y="1461516"/>
                </a:lnTo>
                <a:lnTo>
                  <a:pt x="92963" y="1457706"/>
                </a:lnTo>
                <a:lnTo>
                  <a:pt x="89154" y="1466088"/>
                </a:lnTo>
                <a:lnTo>
                  <a:pt x="89153" y="1461516"/>
                </a:lnTo>
                <a:lnTo>
                  <a:pt x="80772" y="1469898"/>
                </a:lnTo>
                <a:lnTo>
                  <a:pt x="80772" y="1466088"/>
                </a:lnTo>
                <a:lnTo>
                  <a:pt x="76200" y="1466088"/>
                </a:lnTo>
                <a:lnTo>
                  <a:pt x="76200" y="1461516"/>
                </a:lnTo>
                <a:lnTo>
                  <a:pt x="71628" y="1466088"/>
                </a:lnTo>
                <a:lnTo>
                  <a:pt x="71627" y="1461516"/>
                </a:lnTo>
                <a:lnTo>
                  <a:pt x="63245" y="1461516"/>
                </a:lnTo>
                <a:lnTo>
                  <a:pt x="63246" y="1466088"/>
                </a:lnTo>
                <a:lnTo>
                  <a:pt x="59436" y="1466088"/>
                </a:lnTo>
                <a:lnTo>
                  <a:pt x="59435" y="1457706"/>
                </a:lnTo>
                <a:lnTo>
                  <a:pt x="54863" y="1312926"/>
                </a:lnTo>
                <a:lnTo>
                  <a:pt x="51053" y="1050798"/>
                </a:lnTo>
                <a:lnTo>
                  <a:pt x="51053" y="1444752"/>
                </a:lnTo>
                <a:lnTo>
                  <a:pt x="46482" y="1466088"/>
                </a:lnTo>
                <a:lnTo>
                  <a:pt x="41910" y="1466088"/>
                </a:lnTo>
                <a:lnTo>
                  <a:pt x="41910" y="1469898"/>
                </a:lnTo>
                <a:lnTo>
                  <a:pt x="38100" y="1474470"/>
                </a:lnTo>
                <a:lnTo>
                  <a:pt x="38100" y="1469898"/>
                </a:lnTo>
                <a:lnTo>
                  <a:pt x="33528" y="1469898"/>
                </a:lnTo>
                <a:lnTo>
                  <a:pt x="29718" y="1466088"/>
                </a:lnTo>
                <a:lnTo>
                  <a:pt x="29718" y="1469898"/>
                </a:lnTo>
                <a:lnTo>
                  <a:pt x="25146" y="1466088"/>
                </a:lnTo>
                <a:lnTo>
                  <a:pt x="25146" y="1469898"/>
                </a:lnTo>
                <a:lnTo>
                  <a:pt x="21336" y="1466088"/>
                </a:lnTo>
                <a:lnTo>
                  <a:pt x="16764" y="1469898"/>
                </a:lnTo>
                <a:lnTo>
                  <a:pt x="12953" y="1461516"/>
                </a:lnTo>
                <a:lnTo>
                  <a:pt x="8382" y="1466088"/>
                </a:lnTo>
                <a:lnTo>
                  <a:pt x="3810" y="1466088"/>
                </a:lnTo>
                <a:lnTo>
                  <a:pt x="3809" y="1461516"/>
                </a:lnTo>
                <a:lnTo>
                  <a:pt x="0" y="1469898"/>
                </a:lnTo>
                <a:lnTo>
                  <a:pt x="0" y="146151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4862961" y="4254482"/>
            <a:ext cx="345001" cy="513089"/>
          </a:xfrm>
          <a:custGeom>
            <a:avLst/>
            <a:gdLst/>
            <a:ahLst/>
            <a:cxnLst/>
            <a:rect l="l" t="t" r="r" b="b"/>
            <a:pathLst>
              <a:path w="521335" h="775335">
                <a:moveTo>
                  <a:pt x="521207" y="758189"/>
                </a:moveTo>
                <a:lnTo>
                  <a:pt x="516636" y="766571"/>
                </a:lnTo>
                <a:lnTo>
                  <a:pt x="508253" y="766571"/>
                </a:lnTo>
                <a:lnTo>
                  <a:pt x="508253" y="762761"/>
                </a:lnTo>
                <a:lnTo>
                  <a:pt x="504443" y="771143"/>
                </a:lnTo>
                <a:lnTo>
                  <a:pt x="504443" y="766571"/>
                </a:lnTo>
                <a:lnTo>
                  <a:pt x="499872" y="766571"/>
                </a:lnTo>
                <a:lnTo>
                  <a:pt x="499872" y="771143"/>
                </a:lnTo>
                <a:lnTo>
                  <a:pt x="496062" y="766571"/>
                </a:lnTo>
                <a:lnTo>
                  <a:pt x="491489" y="762761"/>
                </a:lnTo>
                <a:lnTo>
                  <a:pt x="491489" y="766571"/>
                </a:lnTo>
                <a:lnTo>
                  <a:pt x="486917" y="766571"/>
                </a:lnTo>
                <a:lnTo>
                  <a:pt x="483108" y="762761"/>
                </a:lnTo>
                <a:lnTo>
                  <a:pt x="478536" y="766571"/>
                </a:lnTo>
                <a:lnTo>
                  <a:pt x="478536" y="762761"/>
                </a:lnTo>
                <a:lnTo>
                  <a:pt x="474725" y="766571"/>
                </a:lnTo>
                <a:lnTo>
                  <a:pt x="474725" y="771143"/>
                </a:lnTo>
                <a:lnTo>
                  <a:pt x="470153" y="766571"/>
                </a:lnTo>
                <a:lnTo>
                  <a:pt x="466343" y="771143"/>
                </a:lnTo>
                <a:lnTo>
                  <a:pt x="466343" y="766571"/>
                </a:lnTo>
                <a:lnTo>
                  <a:pt x="461772" y="766571"/>
                </a:lnTo>
                <a:lnTo>
                  <a:pt x="461772" y="771143"/>
                </a:lnTo>
                <a:lnTo>
                  <a:pt x="457962" y="771143"/>
                </a:lnTo>
                <a:lnTo>
                  <a:pt x="453389" y="766571"/>
                </a:lnTo>
                <a:lnTo>
                  <a:pt x="453389" y="771143"/>
                </a:lnTo>
                <a:lnTo>
                  <a:pt x="436625" y="771143"/>
                </a:lnTo>
                <a:lnTo>
                  <a:pt x="436625" y="766571"/>
                </a:lnTo>
                <a:lnTo>
                  <a:pt x="432053" y="766571"/>
                </a:lnTo>
                <a:lnTo>
                  <a:pt x="428243" y="771143"/>
                </a:lnTo>
                <a:lnTo>
                  <a:pt x="423672" y="771143"/>
                </a:lnTo>
                <a:lnTo>
                  <a:pt x="419100" y="766571"/>
                </a:lnTo>
                <a:lnTo>
                  <a:pt x="415289" y="771143"/>
                </a:lnTo>
                <a:lnTo>
                  <a:pt x="410717" y="771143"/>
                </a:lnTo>
                <a:lnTo>
                  <a:pt x="406908" y="766571"/>
                </a:lnTo>
                <a:lnTo>
                  <a:pt x="402336" y="771143"/>
                </a:lnTo>
                <a:lnTo>
                  <a:pt x="402336" y="766571"/>
                </a:lnTo>
                <a:lnTo>
                  <a:pt x="398525" y="771143"/>
                </a:lnTo>
                <a:lnTo>
                  <a:pt x="398525" y="766571"/>
                </a:lnTo>
                <a:lnTo>
                  <a:pt x="393953" y="771143"/>
                </a:lnTo>
                <a:lnTo>
                  <a:pt x="390143" y="771143"/>
                </a:lnTo>
                <a:lnTo>
                  <a:pt x="385572" y="766571"/>
                </a:lnTo>
                <a:lnTo>
                  <a:pt x="381000" y="766571"/>
                </a:lnTo>
                <a:lnTo>
                  <a:pt x="377189" y="771143"/>
                </a:lnTo>
                <a:lnTo>
                  <a:pt x="342900" y="771143"/>
                </a:lnTo>
                <a:lnTo>
                  <a:pt x="330200" y="771144"/>
                </a:lnTo>
                <a:lnTo>
                  <a:pt x="317500" y="771144"/>
                </a:lnTo>
                <a:lnTo>
                  <a:pt x="304800" y="771143"/>
                </a:lnTo>
                <a:lnTo>
                  <a:pt x="300989" y="771143"/>
                </a:lnTo>
                <a:lnTo>
                  <a:pt x="296417" y="766571"/>
                </a:lnTo>
                <a:lnTo>
                  <a:pt x="292608" y="771143"/>
                </a:lnTo>
                <a:lnTo>
                  <a:pt x="288036" y="771143"/>
                </a:lnTo>
                <a:lnTo>
                  <a:pt x="284225" y="766571"/>
                </a:lnTo>
                <a:lnTo>
                  <a:pt x="284225" y="771143"/>
                </a:lnTo>
                <a:lnTo>
                  <a:pt x="279653" y="771143"/>
                </a:lnTo>
                <a:lnTo>
                  <a:pt x="275081" y="766571"/>
                </a:lnTo>
                <a:lnTo>
                  <a:pt x="275081" y="771143"/>
                </a:lnTo>
                <a:lnTo>
                  <a:pt x="258317" y="771143"/>
                </a:lnTo>
                <a:lnTo>
                  <a:pt x="233172" y="771143"/>
                </a:lnTo>
                <a:lnTo>
                  <a:pt x="233172" y="762761"/>
                </a:lnTo>
                <a:lnTo>
                  <a:pt x="228600" y="766571"/>
                </a:lnTo>
                <a:lnTo>
                  <a:pt x="228600" y="771143"/>
                </a:lnTo>
                <a:lnTo>
                  <a:pt x="224789" y="771143"/>
                </a:lnTo>
                <a:lnTo>
                  <a:pt x="224789" y="762761"/>
                </a:lnTo>
                <a:lnTo>
                  <a:pt x="224789" y="766571"/>
                </a:lnTo>
                <a:lnTo>
                  <a:pt x="220217" y="771143"/>
                </a:lnTo>
                <a:lnTo>
                  <a:pt x="213105" y="771143"/>
                </a:lnTo>
                <a:lnTo>
                  <a:pt x="205993" y="771143"/>
                </a:lnTo>
                <a:lnTo>
                  <a:pt x="160781" y="771143"/>
                </a:lnTo>
                <a:lnTo>
                  <a:pt x="156972" y="766571"/>
                </a:lnTo>
                <a:lnTo>
                  <a:pt x="156972" y="771143"/>
                </a:lnTo>
                <a:lnTo>
                  <a:pt x="152400" y="766571"/>
                </a:lnTo>
                <a:lnTo>
                  <a:pt x="152400" y="771143"/>
                </a:lnTo>
                <a:lnTo>
                  <a:pt x="148589" y="762761"/>
                </a:lnTo>
                <a:lnTo>
                  <a:pt x="148589" y="754379"/>
                </a:lnTo>
                <a:lnTo>
                  <a:pt x="144017" y="275081"/>
                </a:lnTo>
                <a:lnTo>
                  <a:pt x="144017" y="25145"/>
                </a:lnTo>
                <a:lnTo>
                  <a:pt x="140207" y="733043"/>
                </a:lnTo>
                <a:lnTo>
                  <a:pt x="135635" y="385571"/>
                </a:lnTo>
                <a:lnTo>
                  <a:pt x="135635" y="0"/>
                </a:lnTo>
                <a:lnTo>
                  <a:pt x="131063" y="736853"/>
                </a:lnTo>
                <a:lnTo>
                  <a:pt x="131063" y="745235"/>
                </a:lnTo>
                <a:lnTo>
                  <a:pt x="127253" y="766571"/>
                </a:lnTo>
                <a:lnTo>
                  <a:pt x="127253" y="762761"/>
                </a:lnTo>
                <a:lnTo>
                  <a:pt x="127253" y="771143"/>
                </a:lnTo>
                <a:lnTo>
                  <a:pt x="122681" y="766571"/>
                </a:lnTo>
                <a:lnTo>
                  <a:pt x="122681" y="771143"/>
                </a:lnTo>
                <a:lnTo>
                  <a:pt x="118872" y="766571"/>
                </a:lnTo>
                <a:lnTo>
                  <a:pt x="118872" y="771143"/>
                </a:lnTo>
                <a:lnTo>
                  <a:pt x="110489" y="771143"/>
                </a:lnTo>
                <a:lnTo>
                  <a:pt x="97790" y="771144"/>
                </a:lnTo>
                <a:lnTo>
                  <a:pt x="85090" y="771144"/>
                </a:lnTo>
                <a:lnTo>
                  <a:pt x="72389" y="771143"/>
                </a:lnTo>
                <a:lnTo>
                  <a:pt x="38100" y="771143"/>
                </a:lnTo>
                <a:lnTo>
                  <a:pt x="34289" y="774953"/>
                </a:lnTo>
                <a:lnTo>
                  <a:pt x="29717" y="774953"/>
                </a:lnTo>
                <a:lnTo>
                  <a:pt x="25146" y="771143"/>
                </a:lnTo>
                <a:lnTo>
                  <a:pt x="12953" y="771143"/>
                </a:lnTo>
                <a:lnTo>
                  <a:pt x="12953" y="766571"/>
                </a:lnTo>
                <a:lnTo>
                  <a:pt x="0" y="76657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07" name="object 307"/>
          <p:cNvSpPr/>
          <p:nvPr/>
        </p:nvSpPr>
        <p:spPr>
          <a:xfrm>
            <a:off x="4692014" y="4756225"/>
            <a:ext cx="171030" cy="8825"/>
          </a:xfrm>
          <a:custGeom>
            <a:avLst/>
            <a:gdLst/>
            <a:ahLst/>
            <a:cxnLst/>
            <a:rect l="l" t="t" r="r" b="b"/>
            <a:pathLst>
              <a:path w="258445" h="13335">
                <a:moveTo>
                  <a:pt x="258318" y="8381"/>
                </a:moveTo>
                <a:lnTo>
                  <a:pt x="258318" y="12953"/>
                </a:lnTo>
                <a:lnTo>
                  <a:pt x="254508" y="12953"/>
                </a:lnTo>
                <a:lnTo>
                  <a:pt x="249936" y="8381"/>
                </a:lnTo>
                <a:lnTo>
                  <a:pt x="245364" y="8381"/>
                </a:lnTo>
                <a:lnTo>
                  <a:pt x="245364" y="12953"/>
                </a:lnTo>
                <a:lnTo>
                  <a:pt x="241554" y="12953"/>
                </a:lnTo>
                <a:lnTo>
                  <a:pt x="236982" y="8381"/>
                </a:lnTo>
                <a:lnTo>
                  <a:pt x="233172" y="12953"/>
                </a:lnTo>
                <a:lnTo>
                  <a:pt x="220472" y="12953"/>
                </a:lnTo>
                <a:lnTo>
                  <a:pt x="207772" y="12953"/>
                </a:lnTo>
                <a:lnTo>
                  <a:pt x="195072" y="12953"/>
                </a:lnTo>
                <a:lnTo>
                  <a:pt x="182372" y="12953"/>
                </a:lnTo>
                <a:lnTo>
                  <a:pt x="169672" y="12954"/>
                </a:lnTo>
                <a:lnTo>
                  <a:pt x="156972" y="12953"/>
                </a:lnTo>
                <a:lnTo>
                  <a:pt x="144272" y="12953"/>
                </a:lnTo>
                <a:lnTo>
                  <a:pt x="131572" y="12953"/>
                </a:lnTo>
                <a:lnTo>
                  <a:pt x="118872" y="12953"/>
                </a:lnTo>
                <a:lnTo>
                  <a:pt x="106172" y="12953"/>
                </a:lnTo>
                <a:lnTo>
                  <a:pt x="93472" y="12953"/>
                </a:lnTo>
                <a:lnTo>
                  <a:pt x="80772" y="12953"/>
                </a:lnTo>
                <a:lnTo>
                  <a:pt x="68072" y="12953"/>
                </a:lnTo>
                <a:lnTo>
                  <a:pt x="54864" y="8381"/>
                </a:lnTo>
                <a:lnTo>
                  <a:pt x="54864" y="12953"/>
                </a:lnTo>
                <a:lnTo>
                  <a:pt x="51054" y="8381"/>
                </a:lnTo>
                <a:lnTo>
                  <a:pt x="46482" y="12953"/>
                </a:lnTo>
                <a:lnTo>
                  <a:pt x="33782" y="12954"/>
                </a:lnTo>
                <a:lnTo>
                  <a:pt x="21082" y="12954"/>
                </a:lnTo>
                <a:lnTo>
                  <a:pt x="8382" y="12953"/>
                </a:lnTo>
                <a:lnTo>
                  <a:pt x="3810" y="12953"/>
                </a:lnTo>
                <a:lnTo>
                  <a:pt x="3810" y="8381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08" name="object 308"/>
          <p:cNvSpPr/>
          <p:nvPr/>
        </p:nvSpPr>
        <p:spPr>
          <a:xfrm>
            <a:off x="3660289" y="3979657"/>
            <a:ext cx="1032062" cy="785393"/>
          </a:xfrm>
          <a:custGeom>
            <a:avLst/>
            <a:gdLst/>
            <a:ahLst/>
            <a:cxnLst/>
            <a:rect l="l" t="t" r="r" b="b"/>
            <a:pathLst>
              <a:path w="1559560" h="1186814">
                <a:moveTo>
                  <a:pt x="1559051" y="1173480"/>
                </a:moveTo>
                <a:lnTo>
                  <a:pt x="1554480" y="1186434"/>
                </a:lnTo>
                <a:lnTo>
                  <a:pt x="1550670" y="1181862"/>
                </a:lnTo>
                <a:lnTo>
                  <a:pt x="1550670" y="1186434"/>
                </a:lnTo>
                <a:lnTo>
                  <a:pt x="1546098" y="1181862"/>
                </a:lnTo>
                <a:lnTo>
                  <a:pt x="1546098" y="1186434"/>
                </a:lnTo>
                <a:lnTo>
                  <a:pt x="1542288" y="1181862"/>
                </a:lnTo>
                <a:lnTo>
                  <a:pt x="1542288" y="1186434"/>
                </a:lnTo>
                <a:lnTo>
                  <a:pt x="1533906" y="1178052"/>
                </a:lnTo>
                <a:lnTo>
                  <a:pt x="1529333" y="1165098"/>
                </a:lnTo>
                <a:lnTo>
                  <a:pt x="1529333" y="1160526"/>
                </a:lnTo>
                <a:lnTo>
                  <a:pt x="1524761" y="1037844"/>
                </a:lnTo>
                <a:lnTo>
                  <a:pt x="1524761" y="1004316"/>
                </a:lnTo>
                <a:lnTo>
                  <a:pt x="1520951" y="0"/>
                </a:lnTo>
                <a:lnTo>
                  <a:pt x="1516379" y="0"/>
                </a:lnTo>
                <a:lnTo>
                  <a:pt x="1516379" y="919734"/>
                </a:lnTo>
                <a:lnTo>
                  <a:pt x="1512569" y="1160526"/>
                </a:lnTo>
                <a:lnTo>
                  <a:pt x="1507998" y="1178052"/>
                </a:lnTo>
                <a:lnTo>
                  <a:pt x="1504188" y="1186434"/>
                </a:lnTo>
                <a:lnTo>
                  <a:pt x="1504188" y="1181862"/>
                </a:lnTo>
                <a:lnTo>
                  <a:pt x="1499616" y="1186434"/>
                </a:lnTo>
                <a:lnTo>
                  <a:pt x="1499616" y="1181862"/>
                </a:lnTo>
                <a:lnTo>
                  <a:pt x="1495806" y="1186434"/>
                </a:lnTo>
                <a:lnTo>
                  <a:pt x="1483105" y="1186434"/>
                </a:lnTo>
                <a:lnTo>
                  <a:pt x="1470406" y="1186434"/>
                </a:lnTo>
                <a:lnTo>
                  <a:pt x="1457705" y="1186434"/>
                </a:lnTo>
                <a:lnTo>
                  <a:pt x="1445005" y="1186434"/>
                </a:lnTo>
                <a:lnTo>
                  <a:pt x="1436370" y="1186434"/>
                </a:lnTo>
                <a:lnTo>
                  <a:pt x="1436370" y="1181862"/>
                </a:lnTo>
                <a:lnTo>
                  <a:pt x="1431798" y="1186434"/>
                </a:lnTo>
                <a:lnTo>
                  <a:pt x="1431798" y="1181862"/>
                </a:lnTo>
                <a:lnTo>
                  <a:pt x="1427988" y="1186434"/>
                </a:lnTo>
                <a:lnTo>
                  <a:pt x="1415287" y="1186433"/>
                </a:lnTo>
                <a:lnTo>
                  <a:pt x="1402587" y="1186433"/>
                </a:lnTo>
                <a:lnTo>
                  <a:pt x="1389888" y="1186434"/>
                </a:lnTo>
                <a:lnTo>
                  <a:pt x="1377188" y="1186433"/>
                </a:lnTo>
                <a:lnTo>
                  <a:pt x="1364488" y="1186434"/>
                </a:lnTo>
                <a:lnTo>
                  <a:pt x="1351788" y="1186434"/>
                </a:lnTo>
                <a:lnTo>
                  <a:pt x="1339088" y="1186434"/>
                </a:lnTo>
                <a:lnTo>
                  <a:pt x="1325880" y="1181862"/>
                </a:lnTo>
                <a:lnTo>
                  <a:pt x="1322070" y="1186434"/>
                </a:lnTo>
                <a:lnTo>
                  <a:pt x="1322070" y="1181862"/>
                </a:lnTo>
                <a:lnTo>
                  <a:pt x="1317498" y="1186434"/>
                </a:lnTo>
                <a:lnTo>
                  <a:pt x="1296162" y="1186434"/>
                </a:lnTo>
                <a:lnTo>
                  <a:pt x="1287780" y="1186434"/>
                </a:lnTo>
                <a:lnTo>
                  <a:pt x="1275080" y="1186434"/>
                </a:lnTo>
                <a:lnTo>
                  <a:pt x="1262380" y="1186434"/>
                </a:lnTo>
                <a:lnTo>
                  <a:pt x="1249680" y="1186434"/>
                </a:lnTo>
                <a:lnTo>
                  <a:pt x="1241298" y="1186434"/>
                </a:lnTo>
                <a:lnTo>
                  <a:pt x="1228598" y="1186434"/>
                </a:lnTo>
                <a:lnTo>
                  <a:pt x="1215898" y="1186434"/>
                </a:lnTo>
                <a:lnTo>
                  <a:pt x="1203197" y="1186433"/>
                </a:lnTo>
                <a:lnTo>
                  <a:pt x="1194816" y="1181862"/>
                </a:lnTo>
                <a:lnTo>
                  <a:pt x="1190244" y="1178052"/>
                </a:lnTo>
                <a:lnTo>
                  <a:pt x="1190244" y="1181862"/>
                </a:lnTo>
                <a:lnTo>
                  <a:pt x="1160526" y="1181862"/>
                </a:lnTo>
                <a:lnTo>
                  <a:pt x="1156716" y="1178052"/>
                </a:lnTo>
                <a:lnTo>
                  <a:pt x="1148334" y="1178052"/>
                </a:lnTo>
                <a:lnTo>
                  <a:pt x="1143761" y="1173480"/>
                </a:lnTo>
                <a:lnTo>
                  <a:pt x="1135379" y="1173480"/>
                </a:lnTo>
                <a:lnTo>
                  <a:pt x="1135379" y="1169670"/>
                </a:lnTo>
                <a:lnTo>
                  <a:pt x="1130807" y="1169670"/>
                </a:lnTo>
                <a:lnTo>
                  <a:pt x="1126997" y="1165098"/>
                </a:lnTo>
                <a:lnTo>
                  <a:pt x="1110233" y="1165098"/>
                </a:lnTo>
                <a:lnTo>
                  <a:pt x="1105661" y="1169670"/>
                </a:lnTo>
                <a:lnTo>
                  <a:pt x="1101089" y="1169670"/>
                </a:lnTo>
                <a:lnTo>
                  <a:pt x="1097279" y="1173480"/>
                </a:lnTo>
                <a:lnTo>
                  <a:pt x="1092707" y="1173480"/>
                </a:lnTo>
                <a:lnTo>
                  <a:pt x="1088898" y="1178052"/>
                </a:lnTo>
                <a:lnTo>
                  <a:pt x="1080516" y="1178052"/>
                </a:lnTo>
                <a:lnTo>
                  <a:pt x="1075944" y="1181862"/>
                </a:lnTo>
                <a:lnTo>
                  <a:pt x="1054608" y="1181862"/>
                </a:lnTo>
                <a:lnTo>
                  <a:pt x="1050798" y="1186434"/>
                </a:lnTo>
                <a:lnTo>
                  <a:pt x="1037844" y="1186434"/>
                </a:lnTo>
                <a:lnTo>
                  <a:pt x="1034034" y="1186434"/>
                </a:lnTo>
                <a:lnTo>
                  <a:pt x="1021334" y="1186434"/>
                </a:lnTo>
                <a:lnTo>
                  <a:pt x="1008634" y="1186434"/>
                </a:lnTo>
                <a:lnTo>
                  <a:pt x="995934" y="1186434"/>
                </a:lnTo>
                <a:lnTo>
                  <a:pt x="983234" y="1186434"/>
                </a:lnTo>
                <a:lnTo>
                  <a:pt x="970534" y="1186434"/>
                </a:lnTo>
                <a:lnTo>
                  <a:pt x="957834" y="1186433"/>
                </a:lnTo>
                <a:lnTo>
                  <a:pt x="945134" y="1186434"/>
                </a:lnTo>
                <a:lnTo>
                  <a:pt x="932434" y="1186434"/>
                </a:lnTo>
                <a:lnTo>
                  <a:pt x="919734" y="1186434"/>
                </a:lnTo>
                <a:lnTo>
                  <a:pt x="907034" y="1186434"/>
                </a:lnTo>
                <a:lnTo>
                  <a:pt x="894333" y="1186433"/>
                </a:lnTo>
                <a:lnTo>
                  <a:pt x="881634" y="1186434"/>
                </a:lnTo>
                <a:lnTo>
                  <a:pt x="868934" y="1186434"/>
                </a:lnTo>
                <a:lnTo>
                  <a:pt x="856234" y="1186433"/>
                </a:lnTo>
                <a:lnTo>
                  <a:pt x="843534" y="1186434"/>
                </a:lnTo>
                <a:lnTo>
                  <a:pt x="830834" y="1186434"/>
                </a:lnTo>
                <a:lnTo>
                  <a:pt x="818134" y="1186434"/>
                </a:lnTo>
                <a:lnTo>
                  <a:pt x="805433" y="1186433"/>
                </a:lnTo>
                <a:lnTo>
                  <a:pt x="792733" y="1186433"/>
                </a:lnTo>
                <a:lnTo>
                  <a:pt x="779526" y="1186434"/>
                </a:lnTo>
                <a:lnTo>
                  <a:pt x="774954" y="1186434"/>
                </a:lnTo>
                <a:lnTo>
                  <a:pt x="762254" y="1186434"/>
                </a:lnTo>
                <a:lnTo>
                  <a:pt x="749554" y="1186434"/>
                </a:lnTo>
                <a:lnTo>
                  <a:pt x="736854" y="1186434"/>
                </a:lnTo>
                <a:lnTo>
                  <a:pt x="724154" y="1186434"/>
                </a:lnTo>
                <a:lnTo>
                  <a:pt x="711454" y="1186434"/>
                </a:lnTo>
                <a:lnTo>
                  <a:pt x="698754" y="1186433"/>
                </a:lnTo>
                <a:lnTo>
                  <a:pt x="686054" y="1186434"/>
                </a:lnTo>
                <a:lnTo>
                  <a:pt x="673354" y="1186434"/>
                </a:lnTo>
                <a:lnTo>
                  <a:pt x="660654" y="1186434"/>
                </a:lnTo>
                <a:lnTo>
                  <a:pt x="647954" y="1186434"/>
                </a:lnTo>
                <a:lnTo>
                  <a:pt x="635253" y="1186433"/>
                </a:lnTo>
                <a:lnTo>
                  <a:pt x="622553" y="1186434"/>
                </a:lnTo>
                <a:lnTo>
                  <a:pt x="609854" y="1186434"/>
                </a:lnTo>
                <a:lnTo>
                  <a:pt x="597153" y="1186433"/>
                </a:lnTo>
                <a:lnTo>
                  <a:pt x="584454" y="1186434"/>
                </a:lnTo>
                <a:lnTo>
                  <a:pt x="571753" y="1186434"/>
                </a:lnTo>
                <a:lnTo>
                  <a:pt x="559054" y="1186434"/>
                </a:lnTo>
                <a:lnTo>
                  <a:pt x="546354" y="1186433"/>
                </a:lnTo>
                <a:lnTo>
                  <a:pt x="533653" y="1186433"/>
                </a:lnTo>
                <a:lnTo>
                  <a:pt x="521208" y="1186434"/>
                </a:lnTo>
                <a:lnTo>
                  <a:pt x="516636" y="1186434"/>
                </a:lnTo>
                <a:lnTo>
                  <a:pt x="503936" y="1186434"/>
                </a:lnTo>
                <a:lnTo>
                  <a:pt x="491236" y="1186434"/>
                </a:lnTo>
                <a:lnTo>
                  <a:pt x="478535" y="1186434"/>
                </a:lnTo>
                <a:lnTo>
                  <a:pt x="465836" y="1186434"/>
                </a:lnTo>
                <a:lnTo>
                  <a:pt x="453136" y="1186434"/>
                </a:lnTo>
                <a:lnTo>
                  <a:pt x="440436" y="1186433"/>
                </a:lnTo>
                <a:lnTo>
                  <a:pt x="427736" y="1186433"/>
                </a:lnTo>
                <a:lnTo>
                  <a:pt x="415036" y="1186434"/>
                </a:lnTo>
                <a:lnTo>
                  <a:pt x="402336" y="1186433"/>
                </a:lnTo>
                <a:lnTo>
                  <a:pt x="389636" y="1186434"/>
                </a:lnTo>
                <a:lnTo>
                  <a:pt x="376936" y="1186433"/>
                </a:lnTo>
                <a:lnTo>
                  <a:pt x="364236" y="1186434"/>
                </a:lnTo>
                <a:lnTo>
                  <a:pt x="351535" y="1186434"/>
                </a:lnTo>
                <a:lnTo>
                  <a:pt x="338836" y="1186434"/>
                </a:lnTo>
                <a:lnTo>
                  <a:pt x="326136" y="1186434"/>
                </a:lnTo>
                <a:lnTo>
                  <a:pt x="313436" y="1186434"/>
                </a:lnTo>
                <a:lnTo>
                  <a:pt x="309372" y="1186434"/>
                </a:lnTo>
                <a:lnTo>
                  <a:pt x="309372" y="1181862"/>
                </a:lnTo>
                <a:lnTo>
                  <a:pt x="309372" y="1186434"/>
                </a:lnTo>
                <a:lnTo>
                  <a:pt x="304800" y="1186434"/>
                </a:lnTo>
                <a:lnTo>
                  <a:pt x="292100" y="1186434"/>
                </a:lnTo>
                <a:lnTo>
                  <a:pt x="279400" y="1186434"/>
                </a:lnTo>
                <a:lnTo>
                  <a:pt x="266700" y="1186434"/>
                </a:lnTo>
                <a:lnTo>
                  <a:pt x="262890" y="1186434"/>
                </a:lnTo>
                <a:lnTo>
                  <a:pt x="258318" y="1186434"/>
                </a:lnTo>
                <a:lnTo>
                  <a:pt x="249936" y="1186434"/>
                </a:lnTo>
                <a:lnTo>
                  <a:pt x="241554" y="1186434"/>
                </a:lnTo>
                <a:lnTo>
                  <a:pt x="233172" y="1186434"/>
                </a:lnTo>
                <a:lnTo>
                  <a:pt x="228600" y="1181862"/>
                </a:lnTo>
                <a:lnTo>
                  <a:pt x="224790" y="1186434"/>
                </a:lnTo>
                <a:lnTo>
                  <a:pt x="220218" y="1186434"/>
                </a:lnTo>
                <a:lnTo>
                  <a:pt x="220218" y="1181862"/>
                </a:lnTo>
                <a:lnTo>
                  <a:pt x="216408" y="1186434"/>
                </a:lnTo>
                <a:lnTo>
                  <a:pt x="203708" y="1186434"/>
                </a:lnTo>
                <a:lnTo>
                  <a:pt x="191008" y="1186434"/>
                </a:lnTo>
                <a:lnTo>
                  <a:pt x="178308" y="1186433"/>
                </a:lnTo>
                <a:lnTo>
                  <a:pt x="165608" y="1186434"/>
                </a:lnTo>
                <a:lnTo>
                  <a:pt x="152908" y="1186434"/>
                </a:lnTo>
                <a:lnTo>
                  <a:pt x="140207" y="1186433"/>
                </a:lnTo>
                <a:lnTo>
                  <a:pt x="127254" y="1186434"/>
                </a:lnTo>
                <a:lnTo>
                  <a:pt x="127254" y="1181862"/>
                </a:lnTo>
                <a:lnTo>
                  <a:pt x="122682" y="1186434"/>
                </a:lnTo>
                <a:lnTo>
                  <a:pt x="109981" y="1186433"/>
                </a:lnTo>
                <a:lnTo>
                  <a:pt x="97282" y="1186434"/>
                </a:lnTo>
                <a:lnTo>
                  <a:pt x="89154" y="1186434"/>
                </a:lnTo>
                <a:lnTo>
                  <a:pt x="89154" y="1181862"/>
                </a:lnTo>
                <a:lnTo>
                  <a:pt x="84582" y="1186434"/>
                </a:lnTo>
                <a:lnTo>
                  <a:pt x="71628" y="1186434"/>
                </a:lnTo>
                <a:lnTo>
                  <a:pt x="71628" y="1181862"/>
                </a:lnTo>
                <a:lnTo>
                  <a:pt x="67818" y="1181862"/>
                </a:lnTo>
                <a:lnTo>
                  <a:pt x="67818" y="1186434"/>
                </a:lnTo>
                <a:lnTo>
                  <a:pt x="63246" y="1178052"/>
                </a:lnTo>
                <a:lnTo>
                  <a:pt x="59435" y="1173480"/>
                </a:lnTo>
                <a:lnTo>
                  <a:pt x="59436" y="1178052"/>
                </a:lnTo>
                <a:lnTo>
                  <a:pt x="54863" y="1181862"/>
                </a:lnTo>
                <a:lnTo>
                  <a:pt x="54863" y="1178052"/>
                </a:lnTo>
                <a:lnTo>
                  <a:pt x="51054" y="1178052"/>
                </a:lnTo>
                <a:lnTo>
                  <a:pt x="51054" y="1181862"/>
                </a:lnTo>
                <a:lnTo>
                  <a:pt x="46482" y="1186434"/>
                </a:lnTo>
                <a:lnTo>
                  <a:pt x="12954" y="1186434"/>
                </a:lnTo>
                <a:lnTo>
                  <a:pt x="8382" y="1178052"/>
                </a:lnTo>
                <a:lnTo>
                  <a:pt x="4572" y="1181862"/>
                </a:lnTo>
                <a:lnTo>
                  <a:pt x="0" y="118186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09" name="object 309"/>
          <p:cNvSpPr/>
          <p:nvPr/>
        </p:nvSpPr>
        <p:spPr>
          <a:xfrm>
            <a:off x="3489344" y="4473332"/>
            <a:ext cx="171030" cy="291633"/>
          </a:xfrm>
          <a:custGeom>
            <a:avLst/>
            <a:gdLst/>
            <a:ahLst/>
            <a:cxnLst/>
            <a:rect l="l" t="t" r="r" b="b"/>
            <a:pathLst>
              <a:path w="258445" h="440689">
                <a:moveTo>
                  <a:pt x="258317" y="435863"/>
                </a:moveTo>
                <a:lnTo>
                  <a:pt x="258317" y="432053"/>
                </a:lnTo>
                <a:lnTo>
                  <a:pt x="253746" y="435863"/>
                </a:lnTo>
                <a:lnTo>
                  <a:pt x="253746" y="440436"/>
                </a:lnTo>
                <a:lnTo>
                  <a:pt x="249936" y="440436"/>
                </a:lnTo>
                <a:lnTo>
                  <a:pt x="245363" y="435863"/>
                </a:lnTo>
                <a:lnTo>
                  <a:pt x="241553" y="440436"/>
                </a:lnTo>
                <a:lnTo>
                  <a:pt x="241553" y="435863"/>
                </a:lnTo>
                <a:lnTo>
                  <a:pt x="236981" y="440436"/>
                </a:lnTo>
                <a:lnTo>
                  <a:pt x="233172" y="440436"/>
                </a:lnTo>
                <a:lnTo>
                  <a:pt x="228600" y="435863"/>
                </a:lnTo>
                <a:lnTo>
                  <a:pt x="224789" y="435863"/>
                </a:lnTo>
                <a:lnTo>
                  <a:pt x="224789" y="440436"/>
                </a:lnTo>
                <a:lnTo>
                  <a:pt x="220217" y="440436"/>
                </a:lnTo>
                <a:lnTo>
                  <a:pt x="220217" y="435863"/>
                </a:lnTo>
                <a:lnTo>
                  <a:pt x="215646" y="435863"/>
                </a:lnTo>
                <a:lnTo>
                  <a:pt x="215646" y="440436"/>
                </a:lnTo>
                <a:lnTo>
                  <a:pt x="211836" y="435863"/>
                </a:lnTo>
                <a:lnTo>
                  <a:pt x="211836" y="432053"/>
                </a:lnTo>
                <a:lnTo>
                  <a:pt x="207263" y="419100"/>
                </a:lnTo>
                <a:lnTo>
                  <a:pt x="207263" y="427482"/>
                </a:lnTo>
                <a:lnTo>
                  <a:pt x="203453" y="432053"/>
                </a:lnTo>
                <a:lnTo>
                  <a:pt x="203453" y="414527"/>
                </a:lnTo>
                <a:lnTo>
                  <a:pt x="198881" y="410718"/>
                </a:lnTo>
                <a:lnTo>
                  <a:pt x="198881" y="432053"/>
                </a:lnTo>
                <a:lnTo>
                  <a:pt x="195072" y="435863"/>
                </a:lnTo>
                <a:lnTo>
                  <a:pt x="190500" y="432053"/>
                </a:lnTo>
                <a:lnTo>
                  <a:pt x="190500" y="435863"/>
                </a:lnTo>
                <a:lnTo>
                  <a:pt x="185927" y="435863"/>
                </a:lnTo>
                <a:lnTo>
                  <a:pt x="185927" y="440436"/>
                </a:lnTo>
                <a:lnTo>
                  <a:pt x="169163" y="440436"/>
                </a:lnTo>
                <a:lnTo>
                  <a:pt x="165353" y="435863"/>
                </a:lnTo>
                <a:lnTo>
                  <a:pt x="160781" y="423672"/>
                </a:lnTo>
                <a:lnTo>
                  <a:pt x="160781" y="427482"/>
                </a:lnTo>
                <a:lnTo>
                  <a:pt x="156972" y="435863"/>
                </a:lnTo>
                <a:lnTo>
                  <a:pt x="156972" y="432053"/>
                </a:lnTo>
                <a:lnTo>
                  <a:pt x="152399" y="419100"/>
                </a:lnTo>
                <a:lnTo>
                  <a:pt x="152400" y="432053"/>
                </a:lnTo>
                <a:lnTo>
                  <a:pt x="147827" y="432053"/>
                </a:lnTo>
                <a:lnTo>
                  <a:pt x="144017" y="419100"/>
                </a:lnTo>
                <a:lnTo>
                  <a:pt x="139445" y="346710"/>
                </a:lnTo>
                <a:lnTo>
                  <a:pt x="139445" y="0"/>
                </a:lnTo>
                <a:lnTo>
                  <a:pt x="135635" y="283463"/>
                </a:lnTo>
                <a:lnTo>
                  <a:pt x="131063" y="423672"/>
                </a:lnTo>
                <a:lnTo>
                  <a:pt x="127253" y="432053"/>
                </a:lnTo>
                <a:lnTo>
                  <a:pt x="122681" y="440436"/>
                </a:lnTo>
                <a:lnTo>
                  <a:pt x="118872" y="435863"/>
                </a:lnTo>
                <a:lnTo>
                  <a:pt x="114300" y="440436"/>
                </a:lnTo>
                <a:lnTo>
                  <a:pt x="101600" y="440436"/>
                </a:lnTo>
                <a:lnTo>
                  <a:pt x="88900" y="440436"/>
                </a:lnTo>
                <a:lnTo>
                  <a:pt x="76200" y="440436"/>
                </a:lnTo>
                <a:lnTo>
                  <a:pt x="71627" y="440436"/>
                </a:lnTo>
                <a:lnTo>
                  <a:pt x="67817" y="423672"/>
                </a:lnTo>
                <a:lnTo>
                  <a:pt x="63246" y="435863"/>
                </a:lnTo>
                <a:lnTo>
                  <a:pt x="59435" y="402336"/>
                </a:lnTo>
                <a:lnTo>
                  <a:pt x="54863" y="435863"/>
                </a:lnTo>
                <a:lnTo>
                  <a:pt x="51053" y="414527"/>
                </a:lnTo>
                <a:lnTo>
                  <a:pt x="51053" y="419100"/>
                </a:lnTo>
                <a:lnTo>
                  <a:pt x="46481" y="440436"/>
                </a:lnTo>
                <a:lnTo>
                  <a:pt x="38100" y="440436"/>
                </a:lnTo>
                <a:lnTo>
                  <a:pt x="25399" y="440435"/>
                </a:lnTo>
                <a:lnTo>
                  <a:pt x="12700" y="440436"/>
                </a:lnTo>
                <a:lnTo>
                  <a:pt x="3810" y="440436"/>
                </a:lnTo>
                <a:lnTo>
                  <a:pt x="3810" y="432053"/>
                </a:lnTo>
                <a:lnTo>
                  <a:pt x="0" y="4358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10" name="object 310"/>
          <p:cNvSpPr/>
          <p:nvPr/>
        </p:nvSpPr>
        <p:spPr>
          <a:xfrm>
            <a:off x="1902424" y="4742105"/>
            <a:ext cx="1587173" cy="22692"/>
          </a:xfrm>
          <a:custGeom>
            <a:avLst/>
            <a:gdLst/>
            <a:ahLst/>
            <a:cxnLst/>
            <a:rect l="l" t="t" r="r" b="b"/>
            <a:pathLst>
              <a:path w="2398395" h="34289">
                <a:moveTo>
                  <a:pt x="2398014" y="29717"/>
                </a:moveTo>
                <a:lnTo>
                  <a:pt x="2398014" y="34289"/>
                </a:lnTo>
                <a:lnTo>
                  <a:pt x="2393442" y="29717"/>
                </a:lnTo>
                <a:lnTo>
                  <a:pt x="2393441" y="17525"/>
                </a:lnTo>
                <a:lnTo>
                  <a:pt x="2389632" y="29717"/>
                </a:lnTo>
                <a:lnTo>
                  <a:pt x="2389632" y="34289"/>
                </a:lnTo>
                <a:lnTo>
                  <a:pt x="2385060" y="29717"/>
                </a:lnTo>
                <a:lnTo>
                  <a:pt x="2381250" y="34289"/>
                </a:lnTo>
                <a:lnTo>
                  <a:pt x="2372106" y="34289"/>
                </a:lnTo>
                <a:lnTo>
                  <a:pt x="2368296" y="29717"/>
                </a:lnTo>
                <a:lnTo>
                  <a:pt x="2363724" y="25907"/>
                </a:lnTo>
                <a:lnTo>
                  <a:pt x="2363724" y="34289"/>
                </a:lnTo>
                <a:lnTo>
                  <a:pt x="2359914" y="34289"/>
                </a:lnTo>
                <a:lnTo>
                  <a:pt x="2347214" y="34289"/>
                </a:lnTo>
                <a:lnTo>
                  <a:pt x="2334514" y="34290"/>
                </a:lnTo>
                <a:lnTo>
                  <a:pt x="2321814" y="34290"/>
                </a:lnTo>
                <a:lnTo>
                  <a:pt x="2309114" y="34289"/>
                </a:lnTo>
                <a:lnTo>
                  <a:pt x="2305050" y="34289"/>
                </a:lnTo>
                <a:lnTo>
                  <a:pt x="2305050" y="29717"/>
                </a:lnTo>
                <a:lnTo>
                  <a:pt x="2300478" y="34289"/>
                </a:lnTo>
                <a:lnTo>
                  <a:pt x="2295906" y="34289"/>
                </a:lnTo>
                <a:lnTo>
                  <a:pt x="2292096" y="29717"/>
                </a:lnTo>
                <a:lnTo>
                  <a:pt x="2292096" y="34289"/>
                </a:lnTo>
                <a:lnTo>
                  <a:pt x="2287524" y="34289"/>
                </a:lnTo>
                <a:lnTo>
                  <a:pt x="2279142" y="34289"/>
                </a:lnTo>
                <a:lnTo>
                  <a:pt x="2270760" y="34289"/>
                </a:lnTo>
                <a:lnTo>
                  <a:pt x="2262378" y="34289"/>
                </a:lnTo>
                <a:lnTo>
                  <a:pt x="2257806" y="34289"/>
                </a:lnTo>
                <a:lnTo>
                  <a:pt x="2253996" y="21336"/>
                </a:lnTo>
                <a:lnTo>
                  <a:pt x="2249424" y="0"/>
                </a:lnTo>
                <a:lnTo>
                  <a:pt x="2249424" y="21336"/>
                </a:lnTo>
                <a:lnTo>
                  <a:pt x="2245614" y="29717"/>
                </a:lnTo>
                <a:lnTo>
                  <a:pt x="2245614" y="21336"/>
                </a:lnTo>
                <a:lnTo>
                  <a:pt x="2241041" y="4572"/>
                </a:lnTo>
                <a:lnTo>
                  <a:pt x="2241041" y="21336"/>
                </a:lnTo>
                <a:lnTo>
                  <a:pt x="2237232" y="34289"/>
                </a:lnTo>
                <a:lnTo>
                  <a:pt x="2228088" y="34289"/>
                </a:lnTo>
                <a:lnTo>
                  <a:pt x="2215387" y="34289"/>
                </a:lnTo>
                <a:lnTo>
                  <a:pt x="2202688" y="34289"/>
                </a:lnTo>
                <a:lnTo>
                  <a:pt x="2189988" y="34289"/>
                </a:lnTo>
                <a:lnTo>
                  <a:pt x="2177288" y="34290"/>
                </a:lnTo>
                <a:lnTo>
                  <a:pt x="2164588" y="34290"/>
                </a:lnTo>
                <a:lnTo>
                  <a:pt x="2151888" y="29717"/>
                </a:lnTo>
                <a:lnTo>
                  <a:pt x="2148078" y="29717"/>
                </a:lnTo>
                <a:lnTo>
                  <a:pt x="2148078" y="34289"/>
                </a:lnTo>
                <a:lnTo>
                  <a:pt x="2143505" y="29717"/>
                </a:lnTo>
                <a:lnTo>
                  <a:pt x="2143505" y="34289"/>
                </a:lnTo>
                <a:lnTo>
                  <a:pt x="2139696" y="34289"/>
                </a:lnTo>
                <a:lnTo>
                  <a:pt x="2135124" y="34289"/>
                </a:lnTo>
                <a:lnTo>
                  <a:pt x="2122423" y="34289"/>
                </a:lnTo>
                <a:lnTo>
                  <a:pt x="2109723" y="34289"/>
                </a:lnTo>
                <a:lnTo>
                  <a:pt x="2097023" y="34289"/>
                </a:lnTo>
                <a:lnTo>
                  <a:pt x="2084323" y="34289"/>
                </a:lnTo>
                <a:lnTo>
                  <a:pt x="2071623" y="34289"/>
                </a:lnTo>
                <a:lnTo>
                  <a:pt x="2058924" y="34289"/>
                </a:lnTo>
                <a:lnTo>
                  <a:pt x="2046224" y="34290"/>
                </a:lnTo>
                <a:lnTo>
                  <a:pt x="2033524" y="34289"/>
                </a:lnTo>
                <a:lnTo>
                  <a:pt x="2020824" y="34290"/>
                </a:lnTo>
                <a:lnTo>
                  <a:pt x="2008124" y="34289"/>
                </a:lnTo>
                <a:lnTo>
                  <a:pt x="2004060" y="29717"/>
                </a:lnTo>
                <a:lnTo>
                  <a:pt x="2004060" y="34289"/>
                </a:lnTo>
                <a:lnTo>
                  <a:pt x="1999488" y="34289"/>
                </a:lnTo>
                <a:lnTo>
                  <a:pt x="1986788" y="34289"/>
                </a:lnTo>
                <a:lnTo>
                  <a:pt x="1974088" y="34289"/>
                </a:lnTo>
                <a:lnTo>
                  <a:pt x="1961388" y="34290"/>
                </a:lnTo>
                <a:lnTo>
                  <a:pt x="1948688" y="34290"/>
                </a:lnTo>
                <a:lnTo>
                  <a:pt x="1935988" y="34289"/>
                </a:lnTo>
                <a:lnTo>
                  <a:pt x="1923288" y="34290"/>
                </a:lnTo>
                <a:lnTo>
                  <a:pt x="1910588" y="34289"/>
                </a:lnTo>
                <a:lnTo>
                  <a:pt x="1897888" y="34290"/>
                </a:lnTo>
                <a:lnTo>
                  <a:pt x="1885188" y="34289"/>
                </a:lnTo>
                <a:lnTo>
                  <a:pt x="1881377" y="34289"/>
                </a:lnTo>
                <a:lnTo>
                  <a:pt x="1876805" y="34289"/>
                </a:lnTo>
                <a:lnTo>
                  <a:pt x="1864105" y="34290"/>
                </a:lnTo>
                <a:lnTo>
                  <a:pt x="1851406" y="34289"/>
                </a:lnTo>
                <a:lnTo>
                  <a:pt x="1838705" y="34289"/>
                </a:lnTo>
                <a:lnTo>
                  <a:pt x="1826006" y="34290"/>
                </a:lnTo>
                <a:lnTo>
                  <a:pt x="1813305" y="34289"/>
                </a:lnTo>
                <a:lnTo>
                  <a:pt x="1800605" y="34289"/>
                </a:lnTo>
                <a:lnTo>
                  <a:pt x="1787905" y="34290"/>
                </a:lnTo>
                <a:lnTo>
                  <a:pt x="1775206" y="34290"/>
                </a:lnTo>
                <a:lnTo>
                  <a:pt x="1762505" y="34290"/>
                </a:lnTo>
                <a:lnTo>
                  <a:pt x="1749805" y="34289"/>
                </a:lnTo>
                <a:lnTo>
                  <a:pt x="1732788" y="34289"/>
                </a:lnTo>
                <a:lnTo>
                  <a:pt x="1732788" y="29717"/>
                </a:lnTo>
                <a:lnTo>
                  <a:pt x="1728215" y="34289"/>
                </a:lnTo>
                <a:lnTo>
                  <a:pt x="1715516" y="34290"/>
                </a:lnTo>
                <a:lnTo>
                  <a:pt x="1702816" y="34290"/>
                </a:lnTo>
                <a:lnTo>
                  <a:pt x="1690115" y="34289"/>
                </a:lnTo>
                <a:lnTo>
                  <a:pt x="1686305" y="34289"/>
                </a:lnTo>
                <a:lnTo>
                  <a:pt x="1681734" y="21336"/>
                </a:lnTo>
                <a:lnTo>
                  <a:pt x="1677924" y="34289"/>
                </a:lnTo>
                <a:lnTo>
                  <a:pt x="1673352" y="34289"/>
                </a:lnTo>
                <a:lnTo>
                  <a:pt x="1660652" y="34290"/>
                </a:lnTo>
                <a:lnTo>
                  <a:pt x="1647952" y="34290"/>
                </a:lnTo>
                <a:lnTo>
                  <a:pt x="1635252" y="34289"/>
                </a:lnTo>
                <a:lnTo>
                  <a:pt x="1622552" y="34289"/>
                </a:lnTo>
                <a:lnTo>
                  <a:pt x="1618488" y="34289"/>
                </a:lnTo>
                <a:lnTo>
                  <a:pt x="1613916" y="34289"/>
                </a:lnTo>
                <a:lnTo>
                  <a:pt x="1601216" y="34290"/>
                </a:lnTo>
                <a:lnTo>
                  <a:pt x="1588516" y="34290"/>
                </a:lnTo>
                <a:lnTo>
                  <a:pt x="1575816" y="34290"/>
                </a:lnTo>
                <a:lnTo>
                  <a:pt x="1563116" y="34290"/>
                </a:lnTo>
                <a:lnTo>
                  <a:pt x="1550416" y="34290"/>
                </a:lnTo>
                <a:lnTo>
                  <a:pt x="1537716" y="34289"/>
                </a:lnTo>
                <a:lnTo>
                  <a:pt x="1525016" y="34289"/>
                </a:lnTo>
                <a:lnTo>
                  <a:pt x="1512316" y="34290"/>
                </a:lnTo>
                <a:lnTo>
                  <a:pt x="1499616" y="34289"/>
                </a:lnTo>
                <a:lnTo>
                  <a:pt x="1486916" y="34289"/>
                </a:lnTo>
                <a:lnTo>
                  <a:pt x="1474216" y="34289"/>
                </a:lnTo>
                <a:lnTo>
                  <a:pt x="1461515" y="34289"/>
                </a:lnTo>
                <a:lnTo>
                  <a:pt x="1448816" y="34289"/>
                </a:lnTo>
                <a:lnTo>
                  <a:pt x="1436116" y="34289"/>
                </a:lnTo>
                <a:lnTo>
                  <a:pt x="1423416" y="34289"/>
                </a:lnTo>
                <a:lnTo>
                  <a:pt x="1410716" y="34289"/>
                </a:lnTo>
                <a:lnTo>
                  <a:pt x="1398016" y="34289"/>
                </a:lnTo>
                <a:lnTo>
                  <a:pt x="1385315" y="34289"/>
                </a:lnTo>
                <a:lnTo>
                  <a:pt x="1372615" y="34289"/>
                </a:lnTo>
                <a:lnTo>
                  <a:pt x="1360170" y="34289"/>
                </a:lnTo>
                <a:lnTo>
                  <a:pt x="1355598" y="34289"/>
                </a:lnTo>
                <a:lnTo>
                  <a:pt x="1342898" y="34290"/>
                </a:lnTo>
                <a:lnTo>
                  <a:pt x="1330198" y="34290"/>
                </a:lnTo>
                <a:lnTo>
                  <a:pt x="1317498" y="34290"/>
                </a:lnTo>
                <a:lnTo>
                  <a:pt x="1304798" y="34290"/>
                </a:lnTo>
                <a:lnTo>
                  <a:pt x="1292098" y="34290"/>
                </a:lnTo>
                <a:lnTo>
                  <a:pt x="1279397" y="34289"/>
                </a:lnTo>
                <a:lnTo>
                  <a:pt x="1266698" y="34289"/>
                </a:lnTo>
                <a:lnTo>
                  <a:pt x="1253998" y="34290"/>
                </a:lnTo>
                <a:lnTo>
                  <a:pt x="1241298" y="34289"/>
                </a:lnTo>
                <a:lnTo>
                  <a:pt x="1228598" y="34289"/>
                </a:lnTo>
                <a:lnTo>
                  <a:pt x="1215897" y="34289"/>
                </a:lnTo>
                <a:lnTo>
                  <a:pt x="1203198" y="34289"/>
                </a:lnTo>
                <a:lnTo>
                  <a:pt x="1190498" y="34289"/>
                </a:lnTo>
                <a:lnTo>
                  <a:pt x="1177797" y="34289"/>
                </a:lnTo>
                <a:lnTo>
                  <a:pt x="1165098" y="34289"/>
                </a:lnTo>
                <a:lnTo>
                  <a:pt x="1152398" y="34289"/>
                </a:lnTo>
                <a:lnTo>
                  <a:pt x="1139698" y="34289"/>
                </a:lnTo>
                <a:lnTo>
                  <a:pt x="1126998" y="34289"/>
                </a:lnTo>
                <a:lnTo>
                  <a:pt x="1114297" y="34289"/>
                </a:lnTo>
                <a:lnTo>
                  <a:pt x="1101852" y="34289"/>
                </a:lnTo>
                <a:lnTo>
                  <a:pt x="1097280" y="34289"/>
                </a:lnTo>
                <a:lnTo>
                  <a:pt x="1084554" y="34289"/>
                </a:lnTo>
                <a:lnTo>
                  <a:pt x="1071829" y="34290"/>
                </a:lnTo>
                <a:lnTo>
                  <a:pt x="1059103" y="34289"/>
                </a:lnTo>
                <a:lnTo>
                  <a:pt x="1046378" y="34290"/>
                </a:lnTo>
                <a:lnTo>
                  <a:pt x="1033653" y="34289"/>
                </a:lnTo>
                <a:lnTo>
                  <a:pt x="1020927" y="34289"/>
                </a:lnTo>
                <a:lnTo>
                  <a:pt x="1008202" y="34289"/>
                </a:lnTo>
                <a:lnTo>
                  <a:pt x="995476" y="34290"/>
                </a:lnTo>
                <a:lnTo>
                  <a:pt x="982751" y="34290"/>
                </a:lnTo>
                <a:lnTo>
                  <a:pt x="970026" y="34289"/>
                </a:lnTo>
                <a:lnTo>
                  <a:pt x="957300" y="34289"/>
                </a:lnTo>
                <a:lnTo>
                  <a:pt x="944575" y="34289"/>
                </a:lnTo>
                <a:lnTo>
                  <a:pt x="931849" y="34290"/>
                </a:lnTo>
                <a:lnTo>
                  <a:pt x="919124" y="34289"/>
                </a:lnTo>
                <a:lnTo>
                  <a:pt x="906399" y="34289"/>
                </a:lnTo>
                <a:lnTo>
                  <a:pt x="893673" y="34290"/>
                </a:lnTo>
                <a:lnTo>
                  <a:pt x="880948" y="34289"/>
                </a:lnTo>
                <a:lnTo>
                  <a:pt x="868222" y="34290"/>
                </a:lnTo>
                <a:lnTo>
                  <a:pt x="855497" y="34289"/>
                </a:lnTo>
                <a:lnTo>
                  <a:pt x="842772" y="34289"/>
                </a:lnTo>
                <a:lnTo>
                  <a:pt x="838961" y="34289"/>
                </a:lnTo>
                <a:lnTo>
                  <a:pt x="834390" y="34289"/>
                </a:lnTo>
                <a:lnTo>
                  <a:pt x="821690" y="34290"/>
                </a:lnTo>
                <a:lnTo>
                  <a:pt x="808990" y="34290"/>
                </a:lnTo>
                <a:lnTo>
                  <a:pt x="796290" y="34290"/>
                </a:lnTo>
                <a:lnTo>
                  <a:pt x="783590" y="34290"/>
                </a:lnTo>
                <a:lnTo>
                  <a:pt x="770890" y="34290"/>
                </a:lnTo>
                <a:lnTo>
                  <a:pt x="758190" y="34289"/>
                </a:lnTo>
                <a:lnTo>
                  <a:pt x="745490" y="34289"/>
                </a:lnTo>
                <a:lnTo>
                  <a:pt x="732790" y="34290"/>
                </a:lnTo>
                <a:lnTo>
                  <a:pt x="720090" y="34289"/>
                </a:lnTo>
                <a:lnTo>
                  <a:pt x="707390" y="34289"/>
                </a:lnTo>
                <a:lnTo>
                  <a:pt x="694690" y="34289"/>
                </a:lnTo>
                <a:lnTo>
                  <a:pt x="681990" y="34289"/>
                </a:lnTo>
                <a:lnTo>
                  <a:pt x="669290" y="34289"/>
                </a:lnTo>
                <a:lnTo>
                  <a:pt x="656589" y="34289"/>
                </a:lnTo>
                <a:lnTo>
                  <a:pt x="643890" y="34289"/>
                </a:lnTo>
                <a:lnTo>
                  <a:pt x="631190" y="34289"/>
                </a:lnTo>
                <a:lnTo>
                  <a:pt x="618490" y="34289"/>
                </a:lnTo>
                <a:lnTo>
                  <a:pt x="605790" y="34289"/>
                </a:lnTo>
                <a:lnTo>
                  <a:pt x="593089" y="34289"/>
                </a:lnTo>
                <a:lnTo>
                  <a:pt x="580644" y="34289"/>
                </a:lnTo>
                <a:lnTo>
                  <a:pt x="576072" y="34289"/>
                </a:lnTo>
                <a:lnTo>
                  <a:pt x="563372" y="34290"/>
                </a:lnTo>
                <a:lnTo>
                  <a:pt x="550671" y="34289"/>
                </a:lnTo>
                <a:lnTo>
                  <a:pt x="537972" y="34290"/>
                </a:lnTo>
                <a:lnTo>
                  <a:pt x="525271" y="34289"/>
                </a:lnTo>
                <a:lnTo>
                  <a:pt x="512572" y="34290"/>
                </a:lnTo>
                <a:lnTo>
                  <a:pt x="499872" y="34290"/>
                </a:lnTo>
                <a:lnTo>
                  <a:pt x="487172" y="34289"/>
                </a:lnTo>
                <a:lnTo>
                  <a:pt x="474471" y="34289"/>
                </a:lnTo>
                <a:lnTo>
                  <a:pt x="461772" y="34289"/>
                </a:lnTo>
                <a:lnTo>
                  <a:pt x="449072" y="34290"/>
                </a:lnTo>
                <a:lnTo>
                  <a:pt x="436372" y="34290"/>
                </a:lnTo>
                <a:lnTo>
                  <a:pt x="423672" y="34289"/>
                </a:lnTo>
                <a:lnTo>
                  <a:pt x="410971" y="34289"/>
                </a:lnTo>
                <a:lnTo>
                  <a:pt x="398271" y="34289"/>
                </a:lnTo>
                <a:lnTo>
                  <a:pt x="385572" y="34290"/>
                </a:lnTo>
                <a:lnTo>
                  <a:pt x="372872" y="34289"/>
                </a:lnTo>
                <a:lnTo>
                  <a:pt x="360172" y="34289"/>
                </a:lnTo>
                <a:lnTo>
                  <a:pt x="347472" y="34289"/>
                </a:lnTo>
                <a:lnTo>
                  <a:pt x="334772" y="34289"/>
                </a:lnTo>
                <a:lnTo>
                  <a:pt x="322325" y="34289"/>
                </a:lnTo>
                <a:lnTo>
                  <a:pt x="317753" y="34289"/>
                </a:lnTo>
                <a:lnTo>
                  <a:pt x="305054" y="34290"/>
                </a:lnTo>
                <a:lnTo>
                  <a:pt x="292353" y="34289"/>
                </a:lnTo>
                <a:lnTo>
                  <a:pt x="279654" y="34290"/>
                </a:lnTo>
                <a:lnTo>
                  <a:pt x="266953" y="34289"/>
                </a:lnTo>
                <a:lnTo>
                  <a:pt x="254254" y="34290"/>
                </a:lnTo>
                <a:lnTo>
                  <a:pt x="241554" y="34290"/>
                </a:lnTo>
                <a:lnTo>
                  <a:pt x="228853" y="34289"/>
                </a:lnTo>
                <a:lnTo>
                  <a:pt x="216153" y="34289"/>
                </a:lnTo>
                <a:lnTo>
                  <a:pt x="203453" y="34289"/>
                </a:lnTo>
                <a:lnTo>
                  <a:pt x="190754" y="34290"/>
                </a:lnTo>
                <a:lnTo>
                  <a:pt x="178053" y="34290"/>
                </a:lnTo>
                <a:lnTo>
                  <a:pt x="165353" y="34289"/>
                </a:lnTo>
                <a:lnTo>
                  <a:pt x="152653" y="34289"/>
                </a:lnTo>
                <a:lnTo>
                  <a:pt x="139953" y="34289"/>
                </a:lnTo>
                <a:lnTo>
                  <a:pt x="127253" y="34290"/>
                </a:lnTo>
                <a:lnTo>
                  <a:pt x="114553" y="34289"/>
                </a:lnTo>
                <a:lnTo>
                  <a:pt x="101853" y="34289"/>
                </a:lnTo>
                <a:lnTo>
                  <a:pt x="89153" y="34289"/>
                </a:lnTo>
                <a:lnTo>
                  <a:pt x="76453" y="34289"/>
                </a:lnTo>
                <a:lnTo>
                  <a:pt x="63246" y="34289"/>
                </a:lnTo>
                <a:lnTo>
                  <a:pt x="59436" y="34289"/>
                </a:lnTo>
                <a:lnTo>
                  <a:pt x="46736" y="34290"/>
                </a:lnTo>
                <a:lnTo>
                  <a:pt x="34036" y="34290"/>
                </a:lnTo>
                <a:lnTo>
                  <a:pt x="21335" y="34290"/>
                </a:lnTo>
                <a:lnTo>
                  <a:pt x="8636" y="34289"/>
                </a:lnTo>
                <a:lnTo>
                  <a:pt x="0" y="3428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11" name="object 311"/>
          <p:cNvSpPr/>
          <p:nvPr/>
        </p:nvSpPr>
        <p:spPr>
          <a:xfrm>
            <a:off x="7268303" y="4734036"/>
            <a:ext cx="171030" cy="2522"/>
          </a:xfrm>
          <a:custGeom>
            <a:avLst/>
            <a:gdLst/>
            <a:ahLst/>
            <a:cxnLst/>
            <a:rect l="l" t="t" r="r" b="b"/>
            <a:pathLst>
              <a:path w="258445" h="3810">
                <a:moveTo>
                  <a:pt x="258317" y="3810"/>
                </a:moveTo>
                <a:lnTo>
                  <a:pt x="254507" y="3810"/>
                </a:lnTo>
                <a:lnTo>
                  <a:pt x="241807" y="3810"/>
                </a:lnTo>
                <a:lnTo>
                  <a:pt x="229108" y="3810"/>
                </a:lnTo>
                <a:lnTo>
                  <a:pt x="216407" y="3810"/>
                </a:lnTo>
                <a:lnTo>
                  <a:pt x="203707" y="3810"/>
                </a:lnTo>
                <a:lnTo>
                  <a:pt x="199643" y="3810"/>
                </a:lnTo>
                <a:lnTo>
                  <a:pt x="199643" y="0"/>
                </a:lnTo>
                <a:lnTo>
                  <a:pt x="199643" y="3810"/>
                </a:lnTo>
                <a:lnTo>
                  <a:pt x="195071" y="3810"/>
                </a:lnTo>
                <a:lnTo>
                  <a:pt x="182371" y="3809"/>
                </a:lnTo>
                <a:lnTo>
                  <a:pt x="169671" y="3809"/>
                </a:lnTo>
                <a:lnTo>
                  <a:pt x="156971" y="3810"/>
                </a:lnTo>
                <a:lnTo>
                  <a:pt x="144272" y="3810"/>
                </a:lnTo>
                <a:lnTo>
                  <a:pt x="131571" y="3810"/>
                </a:lnTo>
                <a:lnTo>
                  <a:pt x="122681" y="0"/>
                </a:lnTo>
                <a:lnTo>
                  <a:pt x="122681" y="3810"/>
                </a:lnTo>
                <a:lnTo>
                  <a:pt x="118871" y="3810"/>
                </a:lnTo>
                <a:lnTo>
                  <a:pt x="106172" y="3810"/>
                </a:lnTo>
                <a:lnTo>
                  <a:pt x="93472" y="3810"/>
                </a:lnTo>
                <a:lnTo>
                  <a:pt x="80772" y="3810"/>
                </a:lnTo>
                <a:lnTo>
                  <a:pt x="68071" y="3810"/>
                </a:lnTo>
                <a:lnTo>
                  <a:pt x="64007" y="0"/>
                </a:lnTo>
                <a:lnTo>
                  <a:pt x="64007" y="3810"/>
                </a:lnTo>
                <a:lnTo>
                  <a:pt x="59435" y="0"/>
                </a:lnTo>
                <a:lnTo>
                  <a:pt x="54863" y="3810"/>
                </a:lnTo>
                <a:lnTo>
                  <a:pt x="51053" y="3810"/>
                </a:lnTo>
                <a:lnTo>
                  <a:pt x="51053" y="0"/>
                </a:lnTo>
                <a:lnTo>
                  <a:pt x="46481" y="0"/>
                </a:lnTo>
                <a:lnTo>
                  <a:pt x="46481" y="3810"/>
                </a:lnTo>
                <a:lnTo>
                  <a:pt x="42671" y="3810"/>
                </a:lnTo>
                <a:lnTo>
                  <a:pt x="42671" y="0"/>
                </a:lnTo>
                <a:lnTo>
                  <a:pt x="38100" y="3810"/>
                </a:lnTo>
                <a:lnTo>
                  <a:pt x="34289" y="3810"/>
                </a:lnTo>
                <a:lnTo>
                  <a:pt x="29717" y="0"/>
                </a:lnTo>
                <a:lnTo>
                  <a:pt x="29717" y="3810"/>
                </a:lnTo>
                <a:lnTo>
                  <a:pt x="25907" y="3810"/>
                </a:lnTo>
                <a:lnTo>
                  <a:pt x="21335" y="0"/>
                </a:lnTo>
                <a:lnTo>
                  <a:pt x="21335" y="3810"/>
                </a:lnTo>
                <a:lnTo>
                  <a:pt x="16763" y="0"/>
                </a:lnTo>
                <a:lnTo>
                  <a:pt x="12953" y="3810"/>
                </a:lnTo>
                <a:lnTo>
                  <a:pt x="12953" y="0"/>
                </a:lnTo>
                <a:lnTo>
                  <a:pt x="12953" y="3810"/>
                </a:lnTo>
                <a:lnTo>
                  <a:pt x="8381" y="0"/>
                </a:lnTo>
                <a:lnTo>
                  <a:pt x="4571" y="3810"/>
                </a:lnTo>
                <a:lnTo>
                  <a:pt x="4571" y="0"/>
                </a:lnTo>
                <a:lnTo>
                  <a:pt x="0" y="38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12" name="object 312"/>
          <p:cNvSpPr/>
          <p:nvPr/>
        </p:nvSpPr>
        <p:spPr>
          <a:xfrm>
            <a:off x="6923387" y="4181363"/>
            <a:ext cx="345001" cy="555531"/>
          </a:xfrm>
          <a:custGeom>
            <a:avLst/>
            <a:gdLst/>
            <a:ahLst/>
            <a:cxnLst/>
            <a:rect l="l" t="t" r="r" b="b"/>
            <a:pathLst>
              <a:path w="521334" h="839470">
                <a:moveTo>
                  <a:pt x="521208" y="838962"/>
                </a:moveTo>
                <a:lnTo>
                  <a:pt x="521208" y="835151"/>
                </a:lnTo>
                <a:lnTo>
                  <a:pt x="517398" y="838962"/>
                </a:lnTo>
                <a:lnTo>
                  <a:pt x="517398" y="835151"/>
                </a:lnTo>
                <a:lnTo>
                  <a:pt x="512825" y="838962"/>
                </a:lnTo>
                <a:lnTo>
                  <a:pt x="512825" y="835151"/>
                </a:lnTo>
                <a:lnTo>
                  <a:pt x="509016" y="838962"/>
                </a:lnTo>
                <a:lnTo>
                  <a:pt x="509016" y="835151"/>
                </a:lnTo>
                <a:lnTo>
                  <a:pt x="504444" y="835151"/>
                </a:lnTo>
                <a:lnTo>
                  <a:pt x="504444" y="838962"/>
                </a:lnTo>
                <a:lnTo>
                  <a:pt x="499872" y="835151"/>
                </a:lnTo>
                <a:lnTo>
                  <a:pt x="499872" y="838962"/>
                </a:lnTo>
                <a:lnTo>
                  <a:pt x="496062" y="838962"/>
                </a:lnTo>
                <a:lnTo>
                  <a:pt x="496062" y="835151"/>
                </a:lnTo>
                <a:lnTo>
                  <a:pt x="491490" y="838962"/>
                </a:lnTo>
                <a:lnTo>
                  <a:pt x="491490" y="835151"/>
                </a:lnTo>
                <a:lnTo>
                  <a:pt x="487679" y="835151"/>
                </a:lnTo>
                <a:lnTo>
                  <a:pt x="487679" y="838962"/>
                </a:lnTo>
                <a:lnTo>
                  <a:pt x="483108" y="838962"/>
                </a:lnTo>
                <a:lnTo>
                  <a:pt x="483108" y="830580"/>
                </a:lnTo>
                <a:lnTo>
                  <a:pt x="479298" y="838962"/>
                </a:lnTo>
                <a:lnTo>
                  <a:pt x="479298" y="800862"/>
                </a:lnTo>
                <a:lnTo>
                  <a:pt x="479298" y="805434"/>
                </a:lnTo>
                <a:lnTo>
                  <a:pt x="474725" y="0"/>
                </a:lnTo>
                <a:lnTo>
                  <a:pt x="474725" y="4572"/>
                </a:lnTo>
                <a:lnTo>
                  <a:pt x="470916" y="797051"/>
                </a:lnTo>
                <a:lnTo>
                  <a:pt x="466344" y="835151"/>
                </a:lnTo>
                <a:lnTo>
                  <a:pt x="461772" y="830580"/>
                </a:lnTo>
                <a:lnTo>
                  <a:pt x="461772" y="838962"/>
                </a:lnTo>
                <a:lnTo>
                  <a:pt x="461772" y="830580"/>
                </a:lnTo>
                <a:lnTo>
                  <a:pt x="457962" y="838962"/>
                </a:lnTo>
                <a:lnTo>
                  <a:pt x="457962" y="835151"/>
                </a:lnTo>
                <a:lnTo>
                  <a:pt x="453390" y="838962"/>
                </a:lnTo>
                <a:lnTo>
                  <a:pt x="453390" y="835151"/>
                </a:lnTo>
                <a:lnTo>
                  <a:pt x="453390" y="838962"/>
                </a:lnTo>
                <a:lnTo>
                  <a:pt x="449579" y="838962"/>
                </a:lnTo>
                <a:lnTo>
                  <a:pt x="449579" y="835151"/>
                </a:lnTo>
                <a:lnTo>
                  <a:pt x="445008" y="835151"/>
                </a:lnTo>
                <a:lnTo>
                  <a:pt x="441198" y="838962"/>
                </a:lnTo>
                <a:lnTo>
                  <a:pt x="441198" y="835151"/>
                </a:lnTo>
                <a:lnTo>
                  <a:pt x="436625" y="838962"/>
                </a:lnTo>
                <a:lnTo>
                  <a:pt x="432053" y="835151"/>
                </a:lnTo>
                <a:lnTo>
                  <a:pt x="432053" y="838962"/>
                </a:lnTo>
                <a:lnTo>
                  <a:pt x="428244" y="835151"/>
                </a:lnTo>
                <a:lnTo>
                  <a:pt x="423672" y="838962"/>
                </a:lnTo>
                <a:lnTo>
                  <a:pt x="423672" y="835151"/>
                </a:lnTo>
                <a:lnTo>
                  <a:pt x="419862" y="838962"/>
                </a:lnTo>
                <a:lnTo>
                  <a:pt x="419862" y="835151"/>
                </a:lnTo>
                <a:lnTo>
                  <a:pt x="415290" y="838962"/>
                </a:lnTo>
                <a:lnTo>
                  <a:pt x="411479" y="835151"/>
                </a:lnTo>
                <a:lnTo>
                  <a:pt x="411479" y="838962"/>
                </a:lnTo>
                <a:lnTo>
                  <a:pt x="406908" y="838962"/>
                </a:lnTo>
                <a:lnTo>
                  <a:pt x="403098" y="835151"/>
                </a:lnTo>
                <a:lnTo>
                  <a:pt x="398525" y="838962"/>
                </a:lnTo>
                <a:lnTo>
                  <a:pt x="398525" y="835151"/>
                </a:lnTo>
                <a:lnTo>
                  <a:pt x="398525" y="838962"/>
                </a:lnTo>
                <a:lnTo>
                  <a:pt x="393953" y="838962"/>
                </a:lnTo>
                <a:lnTo>
                  <a:pt x="390144" y="835151"/>
                </a:lnTo>
                <a:lnTo>
                  <a:pt x="385572" y="838962"/>
                </a:lnTo>
                <a:lnTo>
                  <a:pt x="385572" y="835151"/>
                </a:lnTo>
                <a:lnTo>
                  <a:pt x="381762" y="838962"/>
                </a:lnTo>
                <a:lnTo>
                  <a:pt x="377190" y="835151"/>
                </a:lnTo>
                <a:lnTo>
                  <a:pt x="377190" y="838962"/>
                </a:lnTo>
                <a:lnTo>
                  <a:pt x="373379" y="835151"/>
                </a:lnTo>
                <a:lnTo>
                  <a:pt x="373379" y="838962"/>
                </a:lnTo>
                <a:lnTo>
                  <a:pt x="368808" y="838962"/>
                </a:lnTo>
                <a:lnTo>
                  <a:pt x="368808" y="835151"/>
                </a:lnTo>
                <a:lnTo>
                  <a:pt x="364998" y="838962"/>
                </a:lnTo>
                <a:lnTo>
                  <a:pt x="360425" y="835151"/>
                </a:lnTo>
                <a:lnTo>
                  <a:pt x="360425" y="838962"/>
                </a:lnTo>
                <a:lnTo>
                  <a:pt x="355853" y="835151"/>
                </a:lnTo>
                <a:lnTo>
                  <a:pt x="355853" y="838962"/>
                </a:lnTo>
                <a:lnTo>
                  <a:pt x="352044" y="838962"/>
                </a:lnTo>
                <a:lnTo>
                  <a:pt x="347472" y="835151"/>
                </a:lnTo>
                <a:lnTo>
                  <a:pt x="343662" y="838962"/>
                </a:lnTo>
                <a:lnTo>
                  <a:pt x="339090" y="838962"/>
                </a:lnTo>
                <a:lnTo>
                  <a:pt x="339090" y="835151"/>
                </a:lnTo>
                <a:lnTo>
                  <a:pt x="335279" y="835151"/>
                </a:lnTo>
                <a:lnTo>
                  <a:pt x="335279" y="838962"/>
                </a:lnTo>
                <a:lnTo>
                  <a:pt x="313944" y="838962"/>
                </a:lnTo>
                <a:lnTo>
                  <a:pt x="309372" y="835151"/>
                </a:lnTo>
                <a:lnTo>
                  <a:pt x="309372" y="838962"/>
                </a:lnTo>
                <a:lnTo>
                  <a:pt x="305562" y="835151"/>
                </a:lnTo>
                <a:lnTo>
                  <a:pt x="305562" y="838962"/>
                </a:lnTo>
                <a:lnTo>
                  <a:pt x="300990" y="838962"/>
                </a:lnTo>
                <a:lnTo>
                  <a:pt x="297179" y="835151"/>
                </a:lnTo>
                <a:lnTo>
                  <a:pt x="292608" y="838962"/>
                </a:lnTo>
                <a:lnTo>
                  <a:pt x="292608" y="835151"/>
                </a:lnTo>
                <a:lnTo>
                  <a:pt x="288036" y="838962"/>
                </a:lnTo>
                <a:lnTo>
                  <a:pt x="281177" y="838962"/>
                </a:lnTo>
                <a:lnTo>
                  <a:pt x="274320" y="838962"/>
                </a:lnTo>
                <a:lnTo>
                  <a:pt x="267462" y="838962"/>
                </a:lnTo>
                <a:lnTo>
                  <a:pt x="262890" y="838962"/>
                </a:lnTo>
                <a:lnTo>
                  <a:pt x="237744" y="838962"/>
                </a:lnTo>
                <a:lnTo>
                  <a:pt x="237744" y="835151"/>
                </a:lnTo>
                <a:lnTo>
                  <a:pt x="233172" y="838962"/>
                </a:lnTo>
                <a:lnTo>
                  <a:pt x="224790" y="838962"/>
                </a:lnTo>
                <a:lnTo>
                  <a:pt x="220218" y="835151"/>
                </a:lnTo>
                <a:lnTo>
                  <a:pt x="220218" y="838962"/>
                </a:lnTo>
                <a:lnTo>
                  <a:pt x="216408" y="835151"/>
                </a:lnTo>
                <a:lnTo>
                  <a:pt x="211836" y="838962"/>
                </a:lnTo>
                <a:lnTo>
                  <a:pt x="211836" y="835151"/>
                </a:lnTo>
                <a:lnTo>
                  <a:pt x="208025" y="838962"/>
                </a:lnTo>
                <a:lnTo>
                  <a:pt x="203453" y="835151"/>
                </a:lnTo>
                <a:lnTo>
                  <a:pt x="199644" y="838962"/>
                </a:lnTo>
                <a:lnTo>
                  <a:pt x="195072" y="835151"/>
                </a:lnTo>
                <a:lnTo>
                  <a:pt x="195072" y="838962"/>
                </a:lnTo>
                <a:lnTo>
                  <a:pt x="191262" y="838962"/>
                </a:lnTo>
                <a:lnTo>
                  <a:pt x="178562" y="838962"/>
                </a:lnTo>
                <a:lnTo>
                  <a:pt x="165862" y="838962"/>
                </a:lnTo>
                <a:lnTo>
                  <a:pt x="153162" y="838962"/>
                </a:lnTo>
                <a:lnTo>
                  <a:pt x="148590" y="835151"/>
                </a:lnTo>
                <a:lnTo>
                  <a:pt x="148590" y="838962"/>
                </a:lnTo>
                <a:lnTo>
                  <a:pt x="127253" y="838962"/>
                </a:lnTo>
                <a:lnTo>
                  <a:pt x="123444" y="835151"/>
                </a:lnTo>
                <a:lnTo>
                  <a:pt x="123444" y="838962"/>
                </a:lnTo>
                <a:lnTo>
                  <a:pt x="118872" y="838962"/>
                </a:lnTo>
                <a:lnTo>
                  <a:pt x="106172" y="838962"/>
                </a:lnTo>
                <a:lnTo>
                  <a:pt x="93471" y="838961"/>
                </a:lnTo>
                <a:lnTo>
                  <a:pt x="80772" y="835151"/>
                </a:lnTo>
                <a:lnTo>
                  <a:pt x="80772" y="838962"/>
                </a:lnTo>
                <a:lnTo>
                  <a:pt x="76200" y="835151"/>
                </a:lnTo>
                <a:lnTo>
                  <a:pt x="76200" y="838962"/>
                </a:lnTo>
                <a:lnTo>
                  <a:pt x="72390" y="835151"/>
                </a:lnTo>
                <a:lnTo>
                  <a:pt x="67818" y="838962"/>
                </a:lnTo>
                <a:lnTo>
                  <a:pt x="67818" y="835151"/>
                </a:lnTo>
                <a:lnTo>
                  <a:pt x="64008" y="838962"/>
                </a:lnTo>
                <a:lnTo>
                  <a:pt x="64008" y="835151"/>
                </a:lnTo>
                <a:lnTo>
                  <a:pt x="59436" y="838962"/>
                </a:lnTo>
                <a:lnTo>
                  <a:pt x="55625" y="835151"/>
                </a:lnTo>
                <a:lnTo>
                  <a:pt x="55625" y="838962"/>
                </a:lnTo>
                <a:lnTo>
                  <a:pt x="51053" y="835151"/>
                </a:lnTo>
                <a:lnTo>
                  <a:pt x="47244" y="838962"/>
                </a:lnTo>
                <a:lnTo>
                  <a:pt x="38100" y="838962"/>
                </a:lnTo>
                <a:lnTo>
                  <a:pt x="38100" y="835151"/>
                </a:lnTo>
                <a:lnTo>
                  <a:pt x="34290" y="835151"/>
                </a:lnTo>
                <a:lnTo>
                  <a:pt x="34290" y="838962"/>
                </a:lnTo>
                <a:lnTo>
                  <a:pt x="29718" y="835151"/>
                </a:lnTo>
                <a:lnTo>
                  <a:pt x="29718" y="838962"/>
                </a:lnTo>
                <a:lnTo>
                  <a:pt x="25908" y="838962"/>
                </a:lnTo>
                <a:lnTo>
                  <a:pt x="25908" y="835151"/>
                </a:lnTo>
                <a:lnTo>
                  <a:pt x="21336" y="835151"/>
                </a:lnTo>
                <a:lnTo>
                  <a:pt x="21336" y="830580"/>
                </a:lnTo>
                <a:lnTo>
                  <a:pt x="17525" y="792480"/>
                </a:lnTo>
                <a:lnTo>
                  <a:pt x="12953" y="830580"/>
                </a:lnTo>
                <a:lnTo>
                  <a:pt x="12953" y="813816"/>
                </a:lnTo>
                <a:lnTo>
                  <a:pt x="9144" y="797051"/>
                </a:lnTo>
                <a:lnTo>
                  <a:pt x="9144" y="805434"/>
                </a:lnTo>
                <a:lnTo>
                  <a:pt x="4572" y="822198"/>
                </a:lnTo>
                <a:lnTo>
                  <a:pt x="0" y="82600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13" name="object 313"/>
          <p:cNvSpPr/>
          <p:nvPr/>
        </p:nvSpPr>
        <p:spPr>
          <a:xfrm>
            <a:off x="6752441" y="4702772"/>
            <a:ext cx="171030" cy="34038"/>
          </a:xfrm>
          <a:custGeom>
            <a:avLst/>
            <a:gdLst/>
            <a:ahLst/>
            <a:cxnLst/>
            <a:rect l="l" t="t" r="r" b="b"/>
            <a:pathLst>
              <a:path w="258445" h="51435">
                <a:moveTo>
                  <a:pt x="258317" y="38100"/>
                </a:moveTo>
                <a:lnTo>
                  <a:pt x="258317" y="0"/>
                </a:lnTo>
                <a:lnTo>
                  <a:pt x="254507" y="47243"/>
                </a:lnTo>
                <a:lnTo>
                  <a:pt x="249935" y="47243"/>
                </a:lnTo>
                <a:lnTo>
                  <a:pt x="241553" y="47243"/>
                </a:lnTo>
                <a:lnTo>
                  <a:pt x="233171" y="47243"/>
                </a:lnTo>
                <a:lnTo>
                  <a:pt x="224789" y="47243"/>
                </a:lnTo>
                <a:lnTo>
                  <a:pt x="220217" y="51053"/>
                </a:lnTo>
                <a:lnTo>
                  <a:pt x="220217" y="47243"/>
                </a:lnTo>
                <a:lnTo>
                  <a:pt x="216407" y="51053"/>
                </a:lnTo>
                <a:lnTo>
                  <a:pt x="216407" y="47243"/>
                </a:lnTo>
                <a:lnTo>
                  <a:pt x="208025" y="47243"/>
                </a:lnTo>
                <a:lnTo>
                  <a:pt x="195325" y="47243"/>
                </a:lnTo>
                <a:lnTo>
                  <a:pt x="182625" y="47243"/>
                </a:lnTo>
                <a:lnTo>
                  <a:pt x="169926" y="47244"/>
                </a:lnTo>
                <a:lnTo>
                  <a:pt x="110489" y="47243"/>
                </a:lnTo>
                <a:lnTo>
                  <a:pt x="105917" y="42672"/>
                </a:lnTo>
                <a:lnTo>
                  <a:pt x="97535" y="42672"/>
                </a:lnTo>
                <a:lnTo>
                  <a:pt x="97535" y="38100"/>
                </a:lnTo>
                <a:lnTo>
                  <a:pt x="93725" y="38100"/>
                </a:lnTo>
                <a:lnTo>
                  <a:pt x="89153" y="34289"/>
                </a:lnTo>
                <a:lnTo>
                  <a:pt x="89153" y="38100"/>
                </a:lnTo>
                <a:lnTo>
                  <a:pt x="84581" y="34289"/>
                </a:lnTo>
                <a:lnTo>
                  <a:pt x="80771" y="29717"/>
                </a:lnTo>
                <a:lnTo>
                  <a:pt x="80771" y="38100"/>
                </a:lnTo>
                <a:lnTo>
                  <a:pt x="76200" y="38100"/>
                </a:lnTo>
                <a:lnTo>
                  <a:pt x="72389" y="34289"/>
                </a:lnTo>
                <a:lnTo>
                  <a:pt x="67817" y="38100"/>
                </a:lnTo>
                <a:lnTo>
                  <a:pt x="55625" y="38100"/>
                </a:lnTo>
                <a:lnTo>
                  <a:pt x="55625" y="34289"/>
                </a:lnTo>
                <a:lnTo>
                  <a:pt x="55625" y="38100"/>
                </a:lnTo>
                <a:lnTo>
                  <a:pt x="51053" y="38100"/>
                </a:lnTo>
                <a:lnTo>
                  <a:pt x="51053" y="34289"/>
                </a:lnTo>
                <a:lnTo>
                  <a:pt x="46481" y="38100"/>
                </a:lnTo>
                <a:lnTo>
                  <a:pt x="42671" y="42672"/>
                </a:lnTo>
                <a:lnTo>
                  <a:pt x="21335" y="42672"/>
                </a:lnTo>
                <a:lnTo>
                  <a:pt x="21335" y="38100"/>
                </a:lnTo>
                <a:lnTo>
                  <a:pt x="16763" y="42672"/>
                </a:lnTo>
                <a:lnTo>
                  <a:pt x="12953" y="42672"/>
                </a:lnTo>
                <a:lnTo>
                  <a:pt x="12953" y="34289"/>
                </a:lnTo>
                <a:lnTo>
                  <a:pt x="8381" y="42672"/>
                </a:lnTo>
                <a:lnTo>
                  <a:pt x="4571" y="42672"/>
                </a:lnTo>
                <a:lnTo>
                  <a:pt x="4571" y="38100"/>
                </a:lnTo>
                <a:lnTo>
                  <a:pt x="0" y="426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14" name="object 314"/>
          <p:cNvSpPr/>
          <p:nvPr/>
        </p:nvSpPr>
        <p:spPr>
          <a:xfrm>
            <a:off x="6581495" y="4700252"/>
            <a:ext cx="171030" cy="34038"/>
          </a:xfrm>
          <a:custGeom>
            <a:avLst/>
            <a:gdLst/>
            <a:ahLst/>
            <a:cxnLst/>
            <a:rect l="l" t="t" r="r" b="b"/>
            <a:pathLst>
              <a:path w="258445" h="51435">
                <a:moveTo>
                  <a:pt x="258318" y="46482"/>
                </a:moveTo>
                <a:lnTo>
                  <a:pt x="254507" y="51053"/>
                </a:lnTo>
                <a:lnTo>
                  <a:pt x="249935" y="46482"/>
                </a:lnTo>
                <a:lnTo>
                  <a:pt x="246125" y="51053"/>
                </a:lnTo>
                <a:lnTo>
                  <a:pt x="241553" y="46482"/>
                </a:lnTo>
                <a:lnTo>
                  <a:pt x="241553" y="51053"/>
                </a:lnTo>
                <a:lnTo>
                  <a:pt x="228600" y="51053"/>
                </a:lnTo>
                <a:lnTo>
                  <a:pt x="228600" y="46482"/>
                </a:lnTo>
                <a:lnTo>
                  <a:pt x="224789" y="46482"/>
                </a:lnTo>
                <a:lnTo>
                  <a:pt x="224789" y="51053"/>
                </a:lnTo>
                <a:lnTo>
                  <a:pt x="220218" y="46482"/>
                </a:lnTo>
                <a:lnTo>
                  <a:pt x="220218" y="41910"/>
                </a:lnTo>
                <a:lnTo>
                  <a:pt x="216407" y="46482"/>
                </a:lnTo>
                <a:lnTo>
                  <a:pt x="211835" y="51053"/>
                </a:lnTo>
                <a:lnTo>
                  <a:pt x="211835" y="46482"/>
                </a:lnTo>
                <a:lnTo>
                  <a:pt x="211835" y="51053"/>
                </a:lnTo>
                <a:lnTo>
                  <a:pt x="208025" y="51053"/>
                </a:lnTo>
                <a:lnTo>
                  <a:pt x="203453" y="38100"/>
                </a:lnTo>
                <a:lnTo>
                  <a:pt x="203453" y="51053"/>
                </a:lnTo>
                <a:lnTo>
                  <a:pt x="198881" y="46482"/>
                </a:lnTo>
                <a:lnTo>
                  <a:pt x="198881" y="38100"/>
                </a:lnTo>
                <a:lnTo>
                  <a:pt x="195072" y="41910"/>
                </a:lnTo>
                <a:lnTo>
                  <a:pt x="195072" y="51053"/>
                </a:lnTo>
                <a:lnTo>
                  <a:pt x="190500" y="51053"/>
                </a:lnTo>
                <a:lnTo>
                  <a:pt x="186689" y="46482"/>
                </a:lnTo>
                <a:lnTo>
                  <a:pt x="182118" y="33527"/>
                </a:lnTo>
                <a:lnTo>
                  <a:pt x="182118" y="46482"/>
                </a:lnTo>
                <a:lnTo>
                  <a:pt x="178307" y="46482"/>
                </a:lnTo>
                <a:lnTo>
                  <a:pt x="178307" y="29718"/>
                </a:lnTo>
                <a:lnTo>
                  <a:pt x="173735" y="46482"/>
                </a:lnTo>
                <a:lnTo>
                  <a:pt x="169163" y="51053"/>
                </a:lnTo>
                <a:lnTo>
                  <a:pt x="165353" y="46482"/>
                </a:lnTo>
                <a:lnTo>
                  <a:pt x="165353" y="51053"/>
                </a:lnTo>
                <a:lnTo>
                  <a:pt x="165353" y="46482"/>
                </a:lnTo>
                <a:lnTo>
                  <a:pt x="160781" y="51053"/>
                </a:lnTo>
                <a:lnTo>
                  <a:pt x="156972" y="46482"/>
                </a:lnTo>
                <a:lnTo>
                  <a:pt x="156972" y="41910"/>
                </a:lnTo>
                <a:lnTo>
                  <a:pt x="152400" y="46482"/>
                </a:lnTo>
                <a:lnTo>
                  <a:pt x="148589" y="51053"/>
                </a:lnTo>
                <a:lnTo>
                  <a:pt x="144018" y="46482"/>
                </a:lnTo>
                <a:lnTo>
                  <a:pt x="122681" y="46482"/>
                </a:lnTo>
                <a:lnTo>
                  <a:pt x="118872" y="41910"/>
                </a:lnTo>
                <a:lnTo>
                  <a:pt x="114300" y="41910"/>
                </a:lnTo>
                <a:lnTo>
                  <a:pt x="114300" y="38100"/>
                </a:lnTo>
                <a:lnTo>
                  <a:pt x="110489" y="38100"/>
                </a:lnTo>
                <a:lnTo>
                  <a:pt x="110489" y="41910"/>
                </a:lnTo>
                <a:lnTo>
                  <a:pt x="105918" y="33527"/>
                </a:lnTo>
                <a:lnTo>
                  <a:pt x="102107" y="38100"/>
                </a:lnTo>
                <a:lnTo>
                  <a:pt x="102107" y="41910"/>
                </a:lnTo>
                <a:lnTo>
                  <a:pt x="97535" y="38100"/>
                </a:lnTo>
                <a:lnTo>
                  <a:pt x="92963" y="41910"/>
                </a:lnTo>
                <a:lnTo>
                  <a:pt x="89153" y="38100"/>
                </a:lnTo>
                <a:lnTo>
                  <a:pt x="89153" y="3810"/>
                </a:lnTo>
                <a:lnTo>
                  <a:pt x="84581" y="38100"/>
                </a:lnTo>
                <a:lnTo>
                  <a:pt x="84581" y="12953"/>
                </a:lnTo>
                <a:lnTo>
                  <a:pt x="80772" y="0"/>
                </a:lnTo>
                <a:lnTo>
                  <a:pt x="80772" y="38100"/>
                </a:lnTo>
                <a:lnTo>
                  <a:pt x="76200" y="41910"/>
                </a:lnTo>
                <a:lnTo>
                  <a:pt x="76200" y="25146"/>
                </a:lnTo>
                <a:lnTo>
                  <a:pt x="72389" y="21336"/>
                </a:lnTo>
                <a:lnTo>
                  <a:pt x="72389" y="38100"/>
                </a:lnTo>
                <a:lnTo>
                  <a:pt x="67818" y="38100"/>
                </a:lnTo>
                <a:lnTo>
                  <a:pt x="67818" y="29718"/>
                </a:lnTo>
                <a:lnTo>
                  <a:pt x="64007" y="41910"/>
                </a:lnTo>
                <a:lnTo>
                  <a:pt x="59435" y="33527"/>
                </a:lnTo>
                <a:lnTo>
                  <a:pt x="54863" y="38100"/>
                </a:lnTo>
                <a:lnTo>
                  <a:pt x="54863" y="16763"/>
                </a:lnTo>
                <a:lnTo>
                  <a:pt x="54863" y="33527"/>
                </a:lnTo>
                <a:lnTo>
                  <a:pt x="51053" y="41910"/>
                </a:lnTo>
                <a:lnTo>
                  <a:pt x="46481" y="41910"/>
                </a:lnTo>
                <a:lnTo>
                  <a:pt x="46481" y="38100"/>
                </a:lnTo>
                <a:lnTo>
                  <a:pt x="42672" y="38100"/>
                </a:lnTo>
                <a:lnTo>
                  <a:pt x="42672" y="41910"/>
                </a:lnTo>
                <a:lnTo>
                  <a:pt x="38100" y="38100"/>
                </a:lnTo>
                <a:lnTo>
                  <a:pt x="38100" y="41910"/>
                </a:lnTo>
                <a:lnTo>
                  <a:pt x="34289" y="38100"/>
                </a:lnTo>
                <a:lnTo>
                  <a:pt x="34289" y="41910"/>
                </a:lnTo>
                <a:lnTo>
                  <a:pt x="21335" y="41910"/>
                </a:lnTo>
                <a:lnTo>
                  <a:pt x="16763" y="33527"/>
                </a:lnTo>
                <a:lnTo>
                  <a:pt x="12953" y="16763"/>
                </a:lnTo>
                <a:lnTo>
                  <a:pt x="12953" y="25146"/>
                </a:lnTo>
                <a:lnTo>
                  <a:pt x="8381" y="41910"/>
                </a:lnTo>
                <a:lnTo>
                  <a:pt x="8381" y="12953"/>
                </a:lnTo>
                <a:lnTo>
                  <a:pt x="4572" y="38100"/>
                </a:lnTo>
                <a:lnTo>
                  <a:pt x="0" y="41910"/>
                </a:lnTo>
                <a:lnTo>
                  <a:pt x="0" y="381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15" name="object 315"/>
          <p:cNvSpPr/>
          <p:nvPr/>
        </p:nvSpPr>
        <p:spPr>
          <a:xfrm>
            <a:off x="6407524" y="4705798"/>
            <a:ext cx="173972" cy="25214"/>
          </a:xfrm>
          <a:custGeom>
            <a:avLst/>
            <a:gdLst/>
            <a:ahLst/>
            <a:cxnLst/>
            <a:rect l="l" t="t" r="r" b="b"/>
            <a:pathLst>
              <a:path w="262890" h="38100">
                <a:moveTo>
                  <a:pt x="262890" y="29717"/>
                </a:moveTo>
                <a:lnTo>
                  <a:pt x="259079" y="33527"/>
                </a:lnTo>
                <a:lnTo>
                  <a:pt x="259079" y="38100"/>
                </a:lnTo>
                <a:lnTo>
                  <a:pt x="254508" y="29717"/>
                </a:lnTo>
                <a:lnTo>
                  <a:pt x="254508" y="0"/>
                </a:lnTo>
                <a:lnTo>
                  <a:pt x="249936" y="29717"/>
                </a:lnTo>
                <a:lnTo>
                  <a:pt x="246125" y="33527"/>
                </a:lnTo>
                <a:lnTo>
                  <a:pt x="241553" y="33527"/>
                </a:lnTo>
                <a:lnTo>
                  <a:pt x="237744" y="38100"/>
                </a:lnTo>
                <a:lnTo>
                  <a:pt x="229362" y="29717"/>
                </a:lnTo>
                <a:lnTo>
                  <a:pt x="229362" y="33527"/>
                </a:lnTo>
                <a:lnTo>
                  <a:pt x="216408" y="33527"/>
                </a:lnTo>
                <a:lnTo>
                  <a:pt x="216408" y="38100"/>
                </a:lnTo>
                <a:lnTo>
                  <a:pt x="211836" y="33527"/>
                </a:lnTo>
                <a:lnTo>
                  <a:pt x="211836" y="38100"/>
                </a:lnTo>
                <a:lnTo>
                  <a:pt x="208025" y="33527"/>
                </a:lnTo>
                <a:lnTo>
                  <a:pt x="199644" y="33527"/>
                </a:lnTo>
                <a:lnTo>
                  <a:pt x="195072" y="38100"/>
                </a:lnTo>
                <a:lnTo>
                  <a:pt x="173736" y="38100"/>
                </a:lnTo>
                <a:lnTo>
                  <a:pt x="173736" y="33527"/>
                </a:lnTo>
                <a:lnTo>
                  <a:pt x="169925" y="38100"/>
                </a:lnTo>
                <a:lnTo>
                  <a:pt x="165353" y="21336"/>
                </a:lnTo>
                <a:lnTo>
                  <a:pt x="165353" y="12953"/>
                </a:lnTo>
                <a:lnTo>
                  <a:pt x="161544" y="38100"/>
                </a:lnTo>
                <a:lnTo>
                  <a:pt x="156972" y="16763"/>
                </a:lnTo>
                <a:lnTo>
                  <a:pt x="156972" y="12953"/>
                </a:lnTo>
                <a:lnTo>
                  <a:pt x="153162" y="38100"/>
                </a:lnTo>
                <a:lnTo>
                  <a:pt x="148590" y="33527"/>
                </a:lnTo>
                <a:lnTo>
                  <a:pt x="148590" y="38100"/>
                </a:lnTo>
                <a:lnTo>
                  <a:pt x="144018" y="38100"/>
                </a:lnTo>
                <a:lnTo>
                  <a:pt x="131318" y="38100"/>
                </a:lnTo>
                <a:lnTo>
                  <a:pt x="118618" y="38100"/>
                </a:lnTo>
                <a:lnTo>
                  <a:pt x="105918" y="38100"/>
                </a:lnTo>
                <a:lnTo>
                  <a:pt x="93218" y="38100"/>
                </a:lnTo>
                <a:lnTo>
                  <a:pt x="85344" y="33527"/>
                </a:lnTo>
                <a:lnTo>
                  <a:pt x="85344" y="38100"/>
                </a:lnTo>
                <a:lnTo>
                  <a:pt x="80772" y="33527"/>
                </a:lnTo>
                <a:lnTo>
                  <a:pt x="76200" y="38100"/>
                </a:lnTo>
                <a:lnTo>
                  <a:pt x="76200" y="33527"/>
                </a:lnTo>
                <a:lnTo>
                  <a:pt x="72390" y="38100"/>
                </a:lnTo>
                <a:lnTo>
                  <a:pt x="64008" y="38100"/>
                </a:lnTo>
                <a:lnTo>
                  <a:pt x="59436" y="33527"/>
                </a:lnTo>
                <a:lnTo>
                  <a:pt x="55625" y="38100"/>
                </a:lnTo>
                <a:lnTo>
                  <a:pt x="55625" y="33527"/>
                </a:lnTo>
                <a:lnTo>
                  <a:pt x="38100" y="33527"/>
                </a:lnTo>
                <a:lnTo>
                  <a:pt x="38100" y="38100"/>
                </a:lnTo>
                <a:lnTo>
                  <a:pt x="34290" y="33527"/>
                </a:lnTo>
                <a:lnTo>
                  <a:pt x="34290" y="38100"/>
                </a:lnTo>
                <a:lnTo>
                  <a:pt x="29718" y="33527"/>
                </a:lnTo>
                <a:lnTo>
                  <a:pt x="29718" y="38100"/>
                </a:lnTo>
                <a:lnTo>
                  <a:pt x="25908" y="33527"/>
                </a:lnTo>
                <a:lnTo>
                  <a:pt x="25908" y="29717"/>
                </a:lnTo>
                <a:lnTo>
                  <a:pt x="21336" y="29717"/>
                </a:lnTo>
                <a:lnTo>
                  <a:pt x="21336" y="33527"/>
                </a:lnTo>
                <a:lnTo>
                  <a:pt x="17525" y="29717"/>
                </a:lnTo>
                <a:lnTo>
                  <a:pt x="12953" y="38100"/>
                </a:lnTo>
                <a:lnTo>
                  <a:pt x="9144" y="33527"/>
                </a:lnTo>
                <a:lnTo>
                  <a:pt x="4572" y="38100"/>
                </a:lnTo>
                <a:lnTo>
                  <a:pt x="0" y="3352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16" name="object 316"/>
          <p:cNvSpPr/>
          <p:nvPr/>
        </p:nvSpPr>
        <p:spPr>
          <a:xfrm>
            <a:off x="6239602" y="4697225"/>
            <a:ext cx="168089" cy="34038"/>
          </a:xfrm>
          <a:custGeom>
            <a:avLst/>
            <a:gdLst/>
            <a:ahLst/>
            <a:cxnLst/>
            <a:rect l="l" t="t" r="r" b="b"/>
            <a:pathLst>
              <a:path w="254000" h="51435">
                <a:moveTo>
                  <a:pt x="253746" y="46482"/>
                </a:moveTo>
                <a:lnTo>
                  <a:pt x="253746" y="51054"/>
                </a:lnTo>
                <a:lnTo>
                  <a:pt x="249936" y="46482"/>
                </a:lnTo>
                <a:lnTo>
                  <a:pt x="249936" y="51054"/>
                </a:lnTo>
                <a:lnTo>
                  <a:pt x="245364" y="46482"/>
                </a:lnTo>
                <a:lnTo>
                  <a:pt x="245364" y="51054"/>
                </a:lnTo>
                <a:lnTo>
                  <a:pt x="241554" y="46482"/>
                </a:lnTo>
                <a:lnTo>
                  <a:pt x="236982" y="46482"/>
                </a:lnTo>
                <a:lnTo>
                  <a:pt x="236982" y="51054"/>
                </a:lnTo>
                <a:lnTo>
                  <a:pt x="236982" y="46482"/>
                </a:lnTo>
                <a:lnTo>
                  <a:pt x="220218" y="46482"/>
                </a:lnTo>
                <a:lnTo>
                  <a:pt x="220218" y="38100"/>
                </a:lnTo>
                <a:lnTo>
                  <a:pt x="215646" y="42672"/>
                </a:lnTo>
                <a:lnTo>
                  <a:pt x="211836" y="34290"/>
                </a:lnTo>
                <a:lnTo>
                  <a:pt x="211836" y="25908"/>
                </a:lnTo>
                <a:lnTo>
                  <a:pt x="207264" y="25908"/>
                </a:lnTo>
                <a:lnTo>
                  <a:pt x="203454" y="38100"/>
                </a:lnTo>
                <a:lnTo>
                  <a:pt x="198882" y="8382"/>
                </a:lnTo>
                <a:lnTo>
                  <a:pt x="198882" y="34290"/>
                </a:lnTo>
                <a:lnTo>
                  <a:pt x="195072" y="25908"/>
                </a:lnTo>
                <a:lnTo>
                  <a:pt x="190500" y="21336"/>
                </a:lnTo>
                <a:lnTo>
                  <a:pt x="190500" y="34290"/>
                </a:lnTo>
                <a:lnTo>
                  <a:pt x="185927" y="42672"/>
                </a:lnTo>
                <a:lnTo>
                  <a:pt x="182118" y="34290"/>
                </a:lnTo>
                <a:lnTo>
                  <a:pt x="182118" y="46482"/>
                </a:lnTo>
                <a:lnTo>
                  <a:pt x="177546" y="51054"/>
                </a:lnTo>
                <a:lnTo>
                  <a:pt x="173736" y="51054"/>
                </a:lnTo>
                <a:lnTo>
                  <a:pt x="169164" y="46482"/>
                </a:lnTo>
                <a:lnTo>
                  <a:pt x="165354" y="46482"/>
                </a:lnTo>
                <a:lnTo>
                  <a:pt x="165354" y="42672"/>
                </a:lnTo>
                <a:lnTo>
                  <a:pt x="160782" y="42672"/>
                </a:lnTo>
                <a:lnTo>
                  <a:pt x="156972" y="46482"/>
                </a:lnTo>
                <a:lnTo>
                  <a:pt x="152400" y="42672"/>
                </a:lnTo>
                <a:lnTo>
                  <a:pt x="147827" y="46482"/>
                </a:lnTo>
                <a:lnTo>
                  <a:pt x="144018" y="51054"/>
                </a:lnTo>
                <a:lnTo>
                  <a:pt x="139446" y="46482"/>
                </a:lnTo>
                <a:lnTo>
                  <a:pt x="135636" y="46482"/>
                </a:lnTo>
                <a:lnTo>
                  <a:pt x="135636" y="51054"/>
                </a:lnTo>
                <a:lnTo>
                  <a:pt x="135636" y="46482"/>
                </a:lnTo>
                <a:lnTo>
                  <a:pt x="131064" y="46482"/>
                </a:lnTo>
                <a:lnTo>
                  <a:pt x="131064" y="51054"/>
                </a:lnTo>
                <a:lnTo>
                  <a:pt x="127254" y="51054"/>
                </a:lnTo>
                <a:lnTo>
                  <a:pt x="127254" y="46482"/>
                </a:lnTo>
                <a:lnTo>
                  <a:pt x="118872" y="46482"/>
                </a:lnTo>
                <a:lnTo>
                  <a:pt x="114300" y="51054"/>
                </a:lnTo>
                <a:lnTo>
                  <a:pt x="114300" y="46482"/>
                </a:lnTo>
                <a:lnTo>
                  <a:pt x="109727" y="46482"/>
                </a:lnTo>
                <a:lnTo>
                  <a:pt x="109727" y="42672"/>
                </a:lnTo>
                <a:lnTo>
                  <a:pt x="97536" y="42672"/>
                </a:lnTo>
                <a:lnTo>
                  <a:pt x="92964" y="38100"/>
                </a:lnTo>
                <a:lnTo>
                  <a:pt x="92964" y="42672"/>
                </a:lnTo>
                <a:lnTo>
                  <a:pt x="89154" y="34290"/>
                </a:lnTo>
                <a:lnTo>
                  <a:pt x="84582" y="42672"/>
                </a:lnTo>
                <a:lnTo>
                  <a:pt x="80010" y="42672"/>
                </a:lnTo>
                <a:lnTo>
                  <a:pt x="80010" y="38100"/>
                </a:lnTo>
                <a:lnTo>
                  <a:pt x="76200" y="42672"/>
                </a:lnTo>
                <a:lnTo>
                  <a:pt x="76200" y="38100"/>
                </a:lnTo>
                <a:lnTo>
                  <a:pt x="71627" y="42672"/>
                </a:lnTo>
                <a:lnTo>
                  <a:pt x="71627" y="46482"/>
                </a:lnTo>
                <a:lnTo>
                  <a:pt x="46482" y="46482"/>
                </a:lnTo>
                <a:lnTo>
                  <a:pt x="41910" y="42672"/>
                </a:lnTo>
                <a:lnTo>
                  <a:pt x="41910" y="29718"/>
                </a:lnTo>
                <a:lnTo>
                  <a:pt x="38100" y="38100"/>
                </a:lnTo>
                <a:lnTo>
                  <a:pt x="33527" y="38100"/>
                </a:lnTo>
                <a:lnTo>
                  <a:pt x="33527" y="46482"/>
                </a:lnTo>
                <a:lnTo>
                  <a:pt x="29718" y="46482"/>
                </a:lnTo>
                <a:lnTo>
                  <a:pt x="25146" y="42672"/>
                </a:lnTo>
                <a:lnTo>
                  <a:pt x="21336" y="42672"/>
                </a:lnTo>
                <a:lnTo>
                  <a:pt x="16764" y="46482"/>
                </a:lnTo>
                <a:lnTo>
                  <a:pt x="16764" y="42672"/>
                </a:lnTo>
                <a:lnTo>
                  <a:pt x="12954" y="38100"/>
                </a:lnTo>
                <a:lnTo>
                  <a:pt x="12954" y="42672"/>
                </a:lnTo>
                <a:lnTo>
                  <a:pt x="8382" y="38100"/>
                </a:lnTo>
                <a:lnTo>
                  <a:pt x="8382" y="25908"/>
                </a:lnTo>
                <a:lnTo>
                  <a:pt x="3810" y="8382"/>
                </a:lnTo>
                <a:lnTo>
                  <a:pt x="0" y="0"/>
                </a:lnTo>
                <a:lnTo>
                  <a:pt x="0" y="838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17" name="object 317"/>
          <p:cNvSpPr/>
          <p:nvPr/>
        </p:nvSpPr>
        <p:spPr>
          <a:xfrm>
            <a:off x="6065631" y="4700251"/>
            <a:ext cx="173972" cy="31097"/>
          </a:xfrm>
          <a:custGeom>
            <a:avLst/>
            <a:gdLst/>
            <a:ahLst/>
            <a:cxnLst/>
            <a:rect l="l" t="t" r="r" b="b"/>
            <a:pathLst>
              <a:path w="262890" h="46989">
                <a:moveTo>
                  <a:pt x="262889" y="3810"/>
                </a:moveTo>
                <a:lnTo>
                  <a:pt x="258317" y="25146"/>
                </a:lnTo>
                <a:lnTo>
                  <a:pt x="254507" y="21336"/>
                </a:lnTo>
                <a:lnTo>
                  <a:pt x="249935" y="0"/>
                </a:lnTo>
                <a:lnTo>
                  <a:pt x="246125" y="21336"/>
                </a:lnTo>
                <a:lnTo>
                  <a:pt x="241553" y="29718"/>
                </a:lnTo>
                <a:lnTo>
                  <a:pt x="236981" y="16763"/>
                </a:lnTo>
                <a:lnTo>
                  <a:pt x="236981" y="25146"/>
                </a:lnTo>
                <a:lnTo>
                  <a:pt x="233172" y="33527"/>
                </a:lnTo>
                <a:lnTo>
                  <a:pt x="228600" y="38100"/>
                </a:lnTo>
                <a:lnTo>
                  <a:pt x="224789" y="38100"/>
                </a:lnTo>
                <a:lnTo>
                  <a:pt x="224789" y="33527"/>
                </a:lnTo>
                <a:lnTo>
                  <a:pt x="220217" y="38100"/>
                </a:lnTo>
                <a:lnTo>
                  <a:pt x="220217" y="33527"/>
                </a:lnTo>
                <a:lnTo>
                  <a:pt x="216407" y="38100"/>
                </a:lnTo>
                <a:lnTo>
                  <a:pt x="211835" y="33527"/>
                </a:lnTo>
                <a:lnTo>
                  <a:pt x="211835" y="38100"/>
                </a:lnTo>
                <a:lnTo>
                  <a:pt x="195072" y="38100"/>
                </a:lnTo>
                <a:lnTo>
                  <a:pt x="195072" y="33527"/>
                </a:lnTo>
                <a:lnTo>
                  <a:pt x="190500" y="33527"/>
                </a:lnTo>
                <a:lnTo>
                  <a:pt x="186689" y="38100"/>
                </a:lnTo>
                <a:lnTo>
                  <a:pt x="186689" y="33527"/>
                </a:lnTo>
                <a:lnTo>
                  <a:pt x="182117" y="38100"/>
                </a:lnTo>
                <a:lnTo>
                  <a:pt x="178307" y="38100"/>
                </a:lnTo>
                <a:lnTo>
                  <a:pt x="178307" y="33527"/>
                </a:lnTo>
                <a:lnTo>
                  <a:pt x="173735" y="38100"/>
                </a:lnTo>
                <a:lnTo>
                  <a:pt x="173735" y="41910"/>
                </a:lnTo>
                <a:lnTo>
                  <a:pt x="169925" y="41910"/>
                </a:lnTo>
                <a:lnTo>
                  <a:pt x="165353" y="38100"/>
                </a:lnTo>
                <a:lnTo>
                  <a:pt x="165353" y="41910"/>
                </a:lnTo>
                <a:lnTo>
                  <a:pt x="160781" y="41910"/>
                </a:lnTo>
                <a:lnTo>
                  <a:pt x="160781" y="38100"/>
                </a:lnTo>
                <a:lnTo>
                  <a:pt x="144017" y="38100"/>
                </a:lnTo>
                <a:lnTo>
                  <a:pt x="140207" y="41910"/>
                </a:lnTo>
                <a:lnTo>
                  <a:pt x="140207" y="38100"/>
                </a:lnTo>
                <a:lnTo>
                  <a:pt x="135635" y="41910"/>
                </a:lnTo>
                <a:lnTo>
                  <a:pt x="122681" y="41910"/>
                </a:lnTo>
                <a:lnTo>
                  <a:pt x="118872" y="38100"/>
                </a:lnTo>
                <a:lnTo>
                  <a:pt x="114300" y="41910"/>
                </a:lnTo>
                <a:lnTo>
                  <a:pt x="110489" y="41910"/>
                </a:lnTo>
                <a:lnTo>
                  <a:pt x="105917" y="38100"/>
                </a:lnTo>
                <a:lnTo>
                  <a:pt x="92963" y="38100"/>
                </a:lnTo>
                <a:lnTo>
                  <a:pt x="89153" y="33527"/>
                </a:lnTo>
                <a:lnTo>
                  <a:pt x="89153" y="38100"/>
                </a:lnTo>
                <a:lnTo>
                  <a:pt x="80772" y="38100"/>
                </a:lnTo>
                <a:lnTo>
                  <a:pt x="76200" y="41910"/>
                </a:lnTo>
                <a:lnTo>
                  <a:pt x="72389" y="38100"/>
                </a:lnTo>
                <a:lnTo>
                  <a:pt x="72389" y="41910"/>
                </a:lnTo>
                <a:lnTo>
                  <a:pt x="67817" y="38100"/>
                </a:lnTo>
                <a:lnTo>
                  <a:pt x="64007" y="38100"/>
                </a:lnTo>
                <a:lnTo>
                  <a:pt x="59435" y="33527"/>
                </a:lnTo>
                <a:lnTo>
                  <a:pt x="54863" y="38100"/>
                </a:lnTo>
                <a:lnTo>
                  <a:pt x="54863" y="41910"/>
                </a:lnTo>
                <a:lnTo>
                  <a:pt x="51053" y="33527"/>
                </a:lnTo>
                <a:lnTo>
                  <a:pt x="51053" y="29718"/>
                </a:lnTo>
                <a:lnTo>
                  <a:pt x="51053" y="38100"/>
                </a:lnTo>
                <a:lnTo>
                  <a:pt x="46481" y="38100"/>
                </a:lnTo>
                <a:lnTo>
                  <a:pt x="46481" y="33527"/>
                </a:lnTo>
                <a:lnTo>
                  <a:pt x="42672" y="33527"/>
                </a:lnTo>
                <a:lnTo>
                  <a:pt x="42672" y="38100"/>
                </a:lnTo>
                <a:lnTo>
                  <a:pt x="38100" y="38100"/>
                </a:lnTo>
                <a:lnTo>
                  <a:pt x="38100" y="41910"/>
                </a:lnTo>
                <a:lnTo>
                  <a:pt x="25146" y="41910"/>
                </a:lnTo>
                <a:lnTo>
                  <a:pt x="21335" y="33527"/>
                </a:lnTo>
                <a:lnTo>
                  <a:pt x="16763" y="41910"/>
                </a:lnTo>
                <a:lnTo>
                  <a:pt x="16763" y="38100"/>
                </a:lnTo>
                <a:lnTo>
                  <a:pt x="12953" y="41910"/>
                </a:lnTo>
                <a:lnTo>
                  <a:pt x="4572" y="41910"/>
                </a:lnTo>
                <a:lnTo>
                  <a:pt x="4572" y="46482"/>
                </a:lnTo>
                <a:lnTo>
                  <a:pt x="0" y="381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18" name="object 318"/>
          <p:cNvSpPr/>
          <p:nvPr/>
        </p:nvSpPr>
        <p:spPr>
          <a:xfrm>
            <a:off x="5723740" y="3003905"/>
            <a:ext cx="342059" cy="1730468"/>
          </a:xfrm>
          <a:custGeom>
            <a:avLst/>
            <a:gdLst/>
            <a:ahLst/>
            <a:cxnLst/>
            <a:rect l="l" t="t" r="r" b="b"/>
            <a:pathLst>
              <a:path w="516890" h="2614929">
                <a:moveTo>
                  <a:pt x="516636" y="2601467"/>
                </a:moveTo>
                <a:lnTo>
                  <a:pt x="516636" y="2605278"/>
                </a:lnTo>
                <a:lnTo>
                  <a:pt x="512825" y="2609850"/>
                </a:lnTo>
                <a:lnTo>
                  <a:pt x="512825" y="2605278"/>
                </a:lnTo>
                <a:lnTo>
                  <a:pt x="508253" y="2596895"/>
                </a:lnTo>
                <a:lnTo>
                  <a:pt x="508253" y="2601467"/>
                </a:lnTo>
                <a:lnTo>
                  <a:pt x="503682" y="2588514"/>
                </a:lnTo>
                <a:lnTo>
                  <a:pt x="499872" y="2605278"/>
                </a:lnTo>
                <a:lnTo>
                  <a:pt x="499872" y="2601467"/>
                </a:lnTo>
                <a:lnTo>
                  <a:pt x="495300" y="2609850"/>
                </a:lnTo>
                <a:lnTo>
                  <a:pt x="491490" y="2605278"/>
                </a:lnTo>
                <a:lnTo>
                  <a:pt x="491490" y="2601467"/>
                </a:lnTo>
                <a:lnTo>
                  <a:pt x="486918" y="2605278"/>
                </a:lnTo>
                <a:lnTo>
                  <a:pt x="486918" y="2609850"/>
                </a:lnTo>
                <a:lnTo>
                  <a:pt x="483108" y="2605278"/>
                </a:lnTo>
                <a:lnTo>
                  <a:pt x="478536" y="2596895"/>
                </a:lnTo>
                <a:lnTo>
                  <a:pt x="478536" y="2609850"/>
                </a:lnTo>
                <a:lnTo>
                  <a:pt x="474725" y="2601467"/>
                </a:lnTo>
                <a:lnTo>
                  <a:pt x="474725" y="2593086"/>
                </a:lnTo>
                <a:lnTo>
                  <a:pt x="470153" y="2601467"/>
                </a:lnTo>
                <a:lnTo>
                  <a:pt x="465582" y="2596895"/>
                </a:lnTo>
                <a:lnTo>
                  <a:pt x="461772" y="2601467"/>
                </a:lnTo>
                <a:lnTo>
                  <a:pt x="461772" y="2596895"/>
                </a:lnTo>
                <a:lnTo>
                  <a:pt x="457200" y="2601467"/>
                </a:lnTo>
                <a:lnTo>
                  <a:pt x="457200" y="2596895"/>
                </a:lnTo>
                <a:lnTo>
                  <a:pt x="453390" y="2601467"/>
                </a:lnTo>
                <a:lnTo>
                  <a:pt x="453390" y="2605278"/>
                </a:lnTo>
                <a:lnTo>
                  <a:pt x="448818" y="2601467"/>
                </a:lnTo>
                <a:lnTo>
                  <a:pt x="445008" y="2605278"/>
                </a:lnTo>
                <a:lnTo>
                  <a:pt x="445008" y="2601467"/>
                </a:lnTo>
                <a:lnTo>
                  <a:pt x="440436" y="2601467"/>
                </a:lnTo>
                <a:lnTo>
                  <a:pt x="440436" y="2605278"/>
                </a:lnTo>
                <a:lnTo>
                  <a:pt x="436625" y="2601467"/>
                </a:lnTo>
                <a:lnTo>
                  <a:pt x="436625" y="2605278"/>
                </a:lnTo>
                <a:lnTo>
                  <a:pt x="432053" y="2601467"/>
                </a:lnTo>
                <a:lnTo>
                  <a:pt x="432053" y="2605278"/>
                </a:lnTo>
                <a:lnTo>
                  <a:pt x="427482" y="2596895"/>
                </a:lnTo>
                <a:lnTo>
                  <a:pt x="427482" y="2601467"/>
                </a:lnTo>
                <a:lnTo>
                  <a:pt x="423672" y="2605278"/>
                </a:lnTo>
                <a:lnTo>
                  <a:pt x="419100" y="2601467"/>
                </a:lnTo>
                <a:lnTo>
                  <a:pt x="415290" y="2605278"/>
                </a:lnTo>
                <a:lnTo>
                  <a:pt x="410718" y="2605278"/>
                </a:lnTo>
                <a:lnTo>
                  <a:pt x="406908" y="2588514"/>
                </a:lnTo>
                <a:lnTo>
                  <a:pt x="402336" y="2508504"/>
                </a:lnTo>
                <a:lnTo>
                  <a:pt x="402336" y="2584704"/>
                </a:lnTo>
                <a:lnTo>
                  <a:pt x="397764" y="2596895"/>
                </a:lnTo>
                <a:lnTo>
                  <a:pt x="397764" y="2601467"/>
                </a:lnTo>
                <a:lnTo>
                  <a:pt x="393953" y="2605278"/>
                </a:lnTo>
                <a:lnTo>
                  <a:pt x="393953" y="2609850"/>
                </a:lnTo>
                <a:lnTo>
                  <a:pt x="389382" y="2596895"/>
                </a:lnTo>
                <a:lnTo>
                  <a:pt x="385572" y="2478786"/>
                </a:lnTo>
                <a:lnTo>
                  <a:pt x="385572" y="2533650"/>
                </a:lnTo>
                <a:lnTo>
                  <a:pt x="381000" y="2601467"/>
                </a:lnTo>
                <a:lnTo>
                  <a:pt x="377190" y="2609850"/>
                </a:lnTo>
                <a:lnTo>
                  <a:pt x="372618" y="2609850"/>
                </a:lnTo>
                <a:lnTo>
                  <a:pt x="368808" y="2614421"/>
                </a:lnTo>
                <a:lnTo>
                  <a:pt x="368808" y="2609850"/>
                </a:lnTo>
                <a:lnTo>
                  <a:pt x="364236" y="2614421"/>
                </a:lnTo>
                <a:lnTo>
                  <a:pt x="359664" y="2609850"/>
                </a:lnTo>
                <a:lnTo>
                  <a:pt x="359664" y="2605278"/>
                </a:lnTo>
                <a:lnTo>
                  <a:pt x="355853" y="2609850"/>
                </a:lnTo>
                <a:lnTo>
                  <a:pt x="355853" y="2614421"/>
                </a:lnTo>
                <a:lnTo>
                  <a:pt x="355853" y="2609850"/>
                </a:lnTo>
                <a:lnTo>
                  <a:pt x="351282" y="2614421"/>
                </a:lnTo>
                <a:lnTo>
                  <a:pt x="351282" y="2609850"/>
                </a:lnTo>
                <a:lnTo>
                  <a:pt x="347472" y="2609850"/>
                </a:lnTo>
                <a:lnTo>
                  <a:pt x="342900" y="2614421"/>
                </a:lnTo>
                <a:lnTo>
                  <a:pt x="339090" y="2609850"/>
                </a:lnTo>
                <a:lnTo>
                  <a:pt x="330708" y="2609850"/>
                </a:lnTo>
                <a:lnTo>
                  <a:pt x="330708" y="2614421"/>
                </a:lnTo>
                <a:lnTo>
                  <a:pt x="326136" y="2609850"/>
                </a:lnTo>
                <a:lnTo>
                  <a:pt x="319024" y="2609850"/>
                </a:lnTo>
                <a:lnTo>
                  <a:pt x="311912" y="2609850"/>
                </a:lnTo>
                <a:lnTo>
                  <a:pt x="304800" y="2609850"/>
                </a:lnTo>
                <a:lnTo>
                  <a:pt x="300990" y="2609850"/>
                </a:lnTo>
                <a:lnTo>
                  <a:pt x="300990" y="2605278"/>
                </a:lnTo>
                <a:lnTo>
                  <a:pt x="296418" y="2567178"/>
                </a:lnTo>
                <a:lnTo>
                  <a:pt x="291846" y="2508504"/>
                </a:lnTo>
                <a:lnTo>
                  <a:pt x="291846" y="2588514"/>
                </a:lnTo>
                <a:lnTo>
                  <a:pt x="288036" y="2609850"/>
                </a:lnTo>
                <a:lnTo>
                  <a:pt x="283464" y="2609850"/>
                </a:lnTo>
                <a:lnTo>
                  <a:pt x="279653" y="2596895"/>
                </a:lnTo>
                <a:lnTo>
                  <a:pt x="279653" y="2593086"/>
                </a:lnTo>
                <a:lnTo>
                  <a:pt x="275082" y="2538221"/>
                </a:lnTo>
                <a:lnTo>
                  <a:pt x="275082" y="2576321"/>
                </a:lnTo>
                <a:lnTo>
                  <a:pt x="271272" y="2605278"/>
                </a:lnTo>
                <a:lnTo>
                  <a:pt x="271272" y="2596895"/>
                </a:lnTo>
                <a:lnTo>
                  <a:pt x="266700" y="2474214"/>
                </a:lnTo>
                <a:lnTo>
                  <a:pt x="266700" y="2571750"/>
                </a:lnTo>
                <a:lnTo>
                  <a:pt x="262890" y="2609850"/>
                </a:lnTo>
                <a:lnTo>
                  <a:pt x="253746" y="2609850"/>
                </a:lnTo>
                <a:lnTo>
                  <a:pt x="249936" y="2605278"/>
                </a:lnTo>
                <a:lnTo>
                  <a:pt x="249936" y="2601467"/>
                </a:lnTo>
                <a:lnTo>
                  <a:pt x="245364" y="2609850"/>
                </a:lnTo>
                <a:lnTo>
                  <a:pt x="245364" y="2601467"/>
                </a:lnTo>
                <a:lnTo>
                  <a:pt x="241553" y="2609850"/>
                </a:lnTo>
                <a:lnTo>
                  <a:pt x="236982" y="2605278"/>
                </a:lnTo>
                <a:lnTo>
                  <a:pt x="236982" y="2609850"/>
                </a:lnTo>
                <a:lnTo>
                  <a:pt x="233172" y="2609850"/>
                </a:lnTo>
                <a:lnTo>
                  <a:pt x="228600" y="2584704"/>
                </a:lnTo>
                <a:lnTo>
                  <a:pt x="224790" y="2609850"/>
                </a:lnTo>
                <a:lnTo>
                  <a:pt x="220218" y="2609850"/>
                </a:lnTo>
                <a:lnTo>
                  <a:pt x="220218" y="2614421"/>
                </a:lnTo>
                <a:lnTo>
                  <a:pt x="215646" y="2609850"/>
                </a:lnTo>
                <a:lnTo>
                  <a:pt x="211836" y="2609850"/>
                </a:lnTo>
                <a:lnTo>
                  <a:pt x="207264" y="2605278"/>
                </a:lnTo>
                <a:lnTo>
                  <a:pt x="207264" y="2609850"/>
                </a:lnTo>
                <a:lnTo>
                  <a:pt x="203453" y="2614421"/>
                </a:lnTo>
                <a:lnTo>
                  <a:pt x="203453" y="2609850"/>
                </a:lnTo>
                <a:lnTo>
                  <a:pt x="198882" y="2609850"/>
                </a:lnTo>
                <a:lnTo>
                  <a:pt x="195072" y="2596895"/>
                </a:lnTo>
                <a:lnTo>
                  <a:pt x="190500" y="2609850"/>
                </a:lnTo>
                <a:lnTo>
                  <a:pt x="185927" y="2605278"/>
                </a:lnTo>
                <a:lnTo>
                  <a:pt x="185927" y="2609850"/>
                </a:lnTo>
                <a:lnTo>
                  <a:pt x="169164" y="2609850"/>
                </a:lnTo>
                <a:lnTo>
                  <a:pt x="169164" y="2605278"/>
                </a:lnTo>
                <a:lnTo>
                  <a:pt x="165353" y="2609850"/>
                </a:lnTo>
                <a:lnTo>
                  <a:pt x="160782" y="2609850"/>
                </a:lnTo>
                <a:lnTo>
                  <a:pt x="160782" y="2601467"/>
                </a:lnTo>
                <a:lnTo>
                  <a:pt x="156972" y="2609850"/>
                </a:lnTo>
                <a:lnTo>
                  <a:pt x="152400" y="2596895"/>
                </a:lnTo>
                <a:lnTo>
                  <a:pt x="152400" y="2605278"/>
                </a:lnTo>
                <a:lnTo>
                  <a:pt x="147827" y="2609850"/>
                </a:lnTo>
                <a:lnTo>
                  <a:pt x="144018" y="2609850"/>
                </a:lnTo>
                <a:lnTo>
                  <a:pt x="139446" y="2605278"/>
                </a:lnTo>
                <a:lnTo>
                  <a:pt x="139446" y="2609850"/>
                </a:lnTo>
                <a:lnTo>
                  <a:pt x="135636" y="2605278"/>
                </a:lnTo>
                <a:lnTo>
                  <a:pt x="131064" y="2558795"/>
                </a:lnTo>
                <a:lnTo>
                  <a:pt x="131064" y="2601467"/>
                </a:lnTo>
                <a:lnTo>
                  <a:pt x="127253" y="2596895"/>
                </a:lnTo>
                <a:lnTo>
                  <a:pt x="122682" y="2558795"/>
                </a:lnTo>
                <a:lnTo>
                  <a:pt x="122682" y="2550414"/>
                </a:lnTo>
                <a:lnTo>
                  <a:pt x="118872" y="2576321"/>
                </a:lnTo>
                <a:lnTo>
                  <a:pt x="118872" y="2588514"/>
                </a:lnTo>
                <a:lnTo>
                  <a:pt x="114300" y="2571750"/>
                </a:lnTo>
                <a:lnTo>
                  <a:pt x="114300" y="2558795"/>
                </a:lnTo>
                <a:lnTo>
                  <a:pt x="109727" y="2605278"/>
                </a:lnTo>
                <a:lnTo>
                  <a:pt x="109727" y="2609850"/>
                </a:lnTo>
                <a:lnTo>
                  <a:pt x="109727" y="2593086"/>
                </a:lnTo>
                <a:lnTo>
                  <a:pt x="105918" y="2596895"/>
                </a:lnTo>
                <a:lnTo>
                  <a:pt x="101346" y="2609850"/>
                </a:lnTo>
                <a:lnTo>
                  <a:pt x="97536" y="2609850"/>
                </a:lnTo>
                <a:lnTo>
                  <a:pt x="97536" y="2614421"/>
                </a:lnTo>
                <a:lnTo>
                  <a:pt x="92964" y="2614421"/>
                </a:lnTo>
                <a:lnTo>
                  <a:pt x="92964" y="2609850"/>
                </a:lnTo>
                <a:lnTo>
                  <a:pt x="89153" y="2609850"/>
                </a:lnTo>
                <a:lnTo>
                  <a:pt x="89153" y="2614421"/>
                </a:lnTo>
                <a:lnTo>
                  <a:pt x="84582" y="2609850"/>
                </a:lnTo>
                <a:lnTo>
                  <a:pt x="80010" y="2609850"/>
                </a:lnTo>
                <a:lnTo>
                  <a:pt x="76200" y="2614421"/>
                </a:lnTo>
                <a:lnTo>
                  <a:pt x="71627" y="2609850"/>
                </a:lnTo>
                <a:lnTo>
                  <a:pt x="71627" y="2605278"/>
                </a:lnTo>
                <a:lnTo>
                  <a:pt x="67818" y="2609850"/>
                </a:lnTo>
                <a:lnTo>
                  <a:pt x="67818" y="2601467"/>
                </a:lnTo>
                <a:lnTo>
                  <a:pt x="63246" y="2605278"/>
                </a:lnTo>
                <a:lnTo>
                  <a:pt x="63246" y="2601467"/>
                </a:lnTo>
                <a:lnTo>
                  <a:pt x="59436" y="2588514"/>
                </a:lnTo>
                <a:lnTo>
                  <a:pt x="54864" y="2588514"/>
                </a:lnTo>
                <a:lnTo>
                  <a:pt x="54864" y="2596895"/>
                </a:lnTo>
                <a:lnTo>
                  <a:pt x="54864" y="2576321"/>
                </a:lnTo>
                <a:lnTo>
                  <a:pt x="51053" y="2596895"/>
                </a:lnTo>
                <a:lnTo>
                  <a:pt x="46482" y="2609850"/>
                </a:lnTo>
                <a:lnTo>
                  <a:pt x="46482" y="2605278"/>
                </a:lnTo>
                <a:lnTo>
                  <a:pt x="41910" y="2593086"/>
                </a:lnTo>
                <a:lnTo>
                  <a:pt x="41910" y="2605278"/>
                </a:lnTo>
                <a:lnTo>
                  <a:pt x="38100" y="2571750"/>
                </a:lnTo>
                <a:lnTo>
                  <a:pt x="38100" y="2580131"/>
                </a:lnTo>
                <a:lnTo>
                  <a:pt x="33527" y="2279141"/>
                </a:lnTo>
                <a:lnTo>
                  <a:pt x="33527" y="0"/>
                </a:lnTo>
                <a:lnTo>
                  <a:pt x="29718" y="2270760"/>
                </a:lnTo>
                <a:lnTo>
                  <a:pt x="29718" y="2334767"/>
                </a:lnTo>
                <a:lnTo>
                  <a:pt x="25146" y="2580131"/>
                </a:lnTo>
                <a:lnTo>
                  <a:pt x="25146" y="2584704"/>
                </a:lnTo>
                <a:lnTo>
                  <a:pt x="21336" y="2601467"/>
                </a:lnTo>
                <a:lnTo>
                  <a:pt x="21336" y="2593086"/>
                </a:lnTo>
                <a:lnTo>
                  <a:pt x="16764" y="2609850"/>
                </a:lnTo>
                <a:lnTo>
                  <a:pt x="16764" y="2601467"/>
                </a:lnTo>
                <a:lnTo>
                  <a:pt x="16764" y="2609850"/>
                </a:lnTo>
                <a:lnTo>
                  <a:pt x="12953" y="2601467"/>
                </a:lnTo>
                <a:lnTo>
                  <a:pt x="8382" y="2609850"/>
                </a:lnTo>
                <a:lnTo>
                  <a:pt x="3810" y="2605278"/>
                </a:lnTo>
                <a:lnTo>
                  <a:pt x="3810" y="2601467"/>
                </a:lnTo>
                <a:lnTo>
                  <a:pt x="0" y="2609850"/>
                </a:lnTo>
                <a:lnTo>
                  <a:pt x="0" y="260527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19" name="object 319"/>
          <p:cNvSpPr/>
          <p:nvPr/>
        </p:nvSpPr>
        <p:spPr>
          <a:xfrm>
            <a:off x="2807326" y="3644653"/>
            <a:ext cx="2920621" cy="110468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20" name="object 320"/>
          <p:cNvSpPr/>
          <p:nvPr/>
        </p:nvSpPr>
        <p:spPr>
          <a:xfrm>
            <a:off x="1902423" y="4734036"/>
            <a:ext cx="213472" cy="2522"/>
          </a:xfrm>
          <a:custGeom>
            <a:avLst/>
            <a:gdLst/>
            <a:ahLst/>
            <a:cxnLst/>
            <a:rect l="l" t="t" r="r" b="b"/>
            <a:pathLst>
              <a:path w="322580" h="3810">
                <a:moveTo>
                  <a:pt x="322325" y="3810"/>
                </a:moveTo>
                <a:lnTo>
                  <a:pt x="317753" y="3810"/>
                </a:lnTo>
                <a:lnTo>
                  <a:pt x="305053" y="3809"/>
                </a:lnTo>
                <a:lnTo>
                  <a:pt x="292353" y="3809"/>
                </a:lnTo>
                <a:lnTo>
                  <a:pt x="279653" y="3810"/>
                </a:lnTo>
                <a:lnTo>
                  <a:pt x="266700" y="3810"/>
                </a:lnTo>
                <a:lnTo>
                  <a:pt x="266700" y="0"/>
                </a:lnTo>
                <a:lnTo>
                  <a:pt x="266700" y="3810"/>
                </a:lnTo>
                <a:lnTo>
                  <a:pt x="262890" y="3810"/>
                </a:lnTo>
                <a:lnTo>
                  <a:pt x="255778" y="3810"/>
                </a:lnTo>
                <a:lnTo>
                  <a:pt x="248665" y="3810"/>
                </a:lnTo>
                <a:lnTo>
                  <a:pt x="241553" y="3810"/>
                </a:lnTo>
                <a:lnTo>
                  <a:pt x="236981" y="0"/>
                </a:lnTo>
                <a:lnTo>
                  <a:pt x="233172" y="3810"/>
                </a:lnTo>
                <a:lnTo>
                  <a:pt x="220471" y="3809"/>
                </a:lnTo>
                <a:lnTo>
                  <a:pt x="207772" y="3809"/>
                </a:lnTo>
                <a:lnTo>
                  <a:pt x="195072" y="3810"/>
                </a:lnTo>
                <a:lnTo>
                  <a:pt x="182118" y="3810"/>
                </a:lnTo>
                <a:lnTo>
                  <a:pt x="182118" y="0"/>
                </a:lnTo>
                <a:lnTo>
                  <a:pt x="182118" y="3810"/>
                </a:lnTo>
                <a:lnTo>
                  <a:pt x="178308" y="3810"/>
                </a:lnTo>
                <a:lnTo>
                  <a:pt x="165607" y="3810"/>
                </a:lnTo>
                <a:lnTo>
                  <a:pt x="152908" y="3810"/>
                </a:lnTo>
                <a:lnTo>
                  <a:pt x="140208" y="3810"/>
                </a:lnTo>
                <a:lnTo>
                  <a:pt x="127508" y="3810"/>
                </a:lnTo>
                <a:lnTo>
                  <a:pt x="114808" y="3810"/>
                </a:lnTo>
                <a:lnTo>
                  <a:pt x="102108" y="3810"/>
                </a:lnTo>
                <a:lnTo>
                  <a:pt x="89408" y="3809"/>
                </a:lnTo>
                <a:lnTo>
                  <a:pt x="76708" y="3810"/>
                </a:lnTo>
                <a:lnTo>
                  <a:pt x="29464" y="3810"/>
                </a:lnTo>
                <a:lnTo>
                  <a:pt x="16764" y="3810"/>
                </a:lnTo>
                <a:lnTo>
                  <a:pt x="0" y="38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21" name="object 321"/>
          <p:cNvSpPr/>
          <p:nvPr/>
        </p:nvSpPr>
        <p:spPr>
          <a:xfrm>
            <a:off x="5890479" y="4098995"/>
            <a:ext cx="1552976" cy="61100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22" name="object 322"/>
          <p:cNvSpPr/>
          <p:nvPr/>
        </p:nvSpPr>
        <p:spPr>
          <a:xfrm>
            <a:off x="5723741" y="2973144"/>
            <a:ext cx="171030" cy="1727107"/>
          </a:xfrm>
          <a:custGeom>
            <a:avLst/>
            <a:gdLst/>
            <a:ahLst/>
            <a:cxnLst/>
            <a:rect l="l" t="t" r="r" b="b"/>
            <a:pathLst>
              <a:path w="258445" h="2609850">
                <a:moveTo>
                  <a:pt x="258318" y="2609849"/>
                </a:moveTo>
                <a:lnTo>
                  <a:pt x="249936" y="2601467"/>
                </a:lnTo>
                <a:lnTo>
                  <a:pt x="245364" y="2601467"/>
                </a:lnTo>
                <a:lnTo>
                  <a:pt x="245364" y="2605277"/>
                </a:lnTo>
                <a:lnTo>
                  <a:pt x="241553" y="2596895"/>
                </a:lnTo>
                <a:lnTo>
                  <a:pt x="241553" y="2605277"/>
                </a:lnTo>
                <a:lnTo>
                  <a:pt x="236982" y="2605277"/>
                </a:lnTo>
                <a:lnTo>
                  <a:pt x="233172" y="2601467"/>
                </a:lnTo>
                <a:lnTo>
                  <a:pt x="233172" y="2605277"/>
                </a:lnTo>
                <a:lnTo>
                  <a:pt x="228600" y="2580131"/>
                </a:lnTo>
                <a:lnTo>
                  <a:pt x="224790" y="2601467"/>
                </a:lnTo>
                <a:lnTo>
                  <a:pt x="224790" y="2605277"/>
                </a:lnTo>
                <a:lnTo>
                  <a:pt x="220218" y="2605277"/>
                </a:lnTo>
                <a:lnTo>
                  <a:pt x="220218" y="2609849"/>
                </a:lnTo>
                <a:lnTo>
                  <a:pt x="215646" y="2605277"/>
                </a:lnTo>
                <a:lnTo>
                  <a:pt x="215646" y="2601467"/>
                </a:lnTo>
                <a:lnTo>
                  <a:pt x="211836" y="2605277"/>
                </a:lnTo>
                <a:lnTo>
                  <a:pt x="207264" y="2601467"/>
                </a:lnTo>
                <a:lnTo>
                  <a:pt x="207264" y="2605277"/>
                </a:lnTo>
                <a:lnTo>
                  <a:pt x="203453" y="2609849"/>
                </a:lnTo>
                <a:lnTo>
                  <a:pt x="198882" y="2609849"/>
                </a:lnTo>
                <a:lnTo>
                  <a:pt x="198882" y="2605277"/>
                </a:lnTo>
                <a:lnTo>
                  <a:pt x="195072" y="2593085"/>
                </a:lnTo>
                <a:lnTo>
                  <a:pt x="190500" y="2584703"/>
                </a:lnTo>
                <a:lnTo>
                  <a:pt x="190500" y="2601467"/>
                </a:lnTo>
                <a:lnTo>
                  <a:pt x="185927" y="2609849"/>
                </a:lnTo>
                <a:lnTo>
                  <a:pt x="185927" y="2601467"/>
                </a:lnTo>
                <a:lnTo>
                  <a:pt x="177546" y="2609849"/>
                </a:lnTo>
                <a:lnTo>
                  <a:pt x="177546" y="2605277"/>
                </a:lnTo>
                <a:lnTo>
                  <a:pt x="169164" y="2605277"/>
                </a:lnTo>
                <a:lnTo>
                  <a:pt x="169164" y="2609849"/>
                </a:lnTo>
                <a:lnTo>
                  <a:pt x="169164" y="2605277"/>
                </a:lnTo>
                <a:lnTo>
                  <a:pt x="165353" y="2596895"/>
                </a:lnTo>
                <a:lnTo>
                  <a:pt x="160782" y="2605277"/>
                </a:lnTo>
                <a:lnTo>
                  <a:pt x="156972" y="2596895"/>
                </a:lnTo>
                <a:lnTo>
                  <a:pt x="156972" y="2605277"/>
                </a:lnTo>
                <a:lnTo>
                  <a:pt x="152400" y="2596895"/>
                </a:lnTo>
                <a:lnTo>
                  <a:pt x="147827" y="2605277"/>
                </a:lnTo>
                <a:lnTo>
                  <a:pt x="144018" y="2596895"/>
                </a:lnTo>
                <a:lnTo>
                  <a:pt x="144018" y="2593085"/>
                </a:lnTo>
                <a:lnTo>
                  <a:pt x="139446" y="2601467"/>
                </a:lnTo>
                <a:lnTo>
                  <a:pt x="135636" y="2584703"/>
                </a:lnTo>
                <a:lnTo>
                  <a:pt x="135636" y="2580131"/>
                </a:lnTo>
                <a:lnTo>
                  <a:pt x="131064" y="2567177"/>
                </a:lnTo>
                <a:lnTo>
                  <a:pt x="127253" y="2580131"/>
                </a:lnTo>
                <a:lnTo>
                  <a:pt x="127253" y="2571749"/>
                </a:lnTo>
                <a:lnTo>
                  <a:pt x="122682" y="2554985"/>
                </a:lnTo>
                <a:lnTo>
                  <a:pt x="118872" y="2571749"/>
                </a:lnTo>
                <a:lnTo>
                  <a:pt x="118872" y="2575559"/>
                </a:lnTo>
                <a:lnTo>
                  <a:pt x="118872" y="2512313"/>
                </a:lnTo>
                <a:lnTo>
                  <a:pt x="114300" y="2542031"/>
                </a:lnTo>
                <a:lnTo>
                  <a:pt x="109727" y="2593085"/>
                </a:lnTo>
                <a:lnTo>
                  <a:pt x="105918" y="2584703"/>
                </a:lnTo>
                <a:lnTo>
                  <a:pt x="105918" y="2580131"/>
                </a:lnTo>
                <a:lnTo>
                  <a:pt x="105918" y="2596895"/>
                </a:lnTo>
                <a:lnTo>
                  <a:pt x="101346" y="2596895"/>
                </a:lnTo>
                <a:lnTo>
                  <a:pt x="101346" y="2601467"/>
                </a:lnTo>
                <a:lnTo>
                  <a:pt x="97536" y="2601467"/>
                </a:lnTo>
                <a:lnTo>
                  <a:pt x="97536" y="2605277"/>
                </a:lnTo>
                <a:lnTo>
                  <a:pt x="92964" y="2605277"/>
                </a:lnTo>
                <a:lnTo>
                  <a:pt x="92964" y="2601467"/>
                </a:lnTo>
                <a:lnTo>
                  <a:pt x="89153" y="2596895"/>
                </a:lnTo>
                <a:lnTo>
                  <a:pt x="89153" y="2601467"/>
                </a:lnTo>
                <a:lnTo>
                  <a:pt x="84582" y="2596895"/>
                </a:lnTo>
                <a:lnTo>
                  <a:pt x="84582" y="2605277"/>
                </a:lnTo>
                <a:lnTo>
                  <a:pt x="80010" y="2596895"/>
                </a:lnTo>
                <a:lnTo>
                  <a:pt x="76200" y="2601467"/>
                </a:lnTo>
                <a:lnTo>
                  <a:pt x="76200" y="2605277"/>
                </a:lnTo>
                <a:lnTo>
                  <a:pt x="71627" y="2596895"/>
                </a:lnTo>
                <a:lnTo>
                  <a:pt x="71627" y="2601467"/>
                </a:lnTo>
                <a:lnTo>
                  <a:pt x="67818" y="2596895"/>
                </a:lnTo>
                <a:lnTo>
                  <a:pt x="67818" y="2601467"/>
                </a:lnTo>
                <a:lnTo>
                  <a:pt x="63246" y="2588513"/>
                </a:lnTo>
                <a:lnTo>
                  <a:pt x="59436" y="2596895"/>
                </a:lnTo>
                <a:lnTo>
                  <a:pt x="59436" y="2588513"/>
                </a:lnTo>
                <a:lnTo>
                  <a:pt x="54864" y="2580131"/>
                </a:lnTo>
                <a:lnTo>
                  <a:pt x="54864" y="2593085"/>
                </a:lnTo>
                <a:lnTo>
                  <a:pt x="51053" y="2571749"/>
                </a:lnTo>
                <a:lnTo>
                  <a:pt x="51053" y="2575559"/>
                </a:lnTo>
                <a:lnTo>
                  <a:pt x="46482" y="2593085"/>
                </a:lnTo>
                <a:lnTo>
                  <a:pt x="41910" y="2575559"/>
                </a:lnTo>
                <a:lnTo>
                  <a:pt x="41910" y="2580131"/>
                </a:lnTo>
                <a:lnTo>
                  <a:pt x="38100" y="2563367"/>
                </a:lnTo>
                <a:lnTo>
                  <a:pt x="38100" y="2558795"/>
                </a:lnTo>
                <a:lnTo>
                  <a:pt x="33527" y="2266949"/>
                </a:lnTo>
                <a:lnTo>
                  <a:pt x="33527" y="2334767"/>
                </a:lnTo>
                <a:lnTo>
                  <a:pt x="29718" y="0"/>
                </a:lnTo>
                <a:lnTo>
                  <a:pt x="29718" y="1779269"/>
                </a:lnTo>
                <a:lnTo>
                  <a:pt x="25146" y="2571749"/>
                </a:lnTo>
                <a:lnTo>
                  <a:pt x="25146" y="2563367"/>
                </a:lnTo>
                <a:lnTo>
                  <a:pt x="21336" y="2601467"/>
                </a:lnTo>
                <a:lnTo>
                  <a:pt x="21336" y="2584703"/>
                </a:lnTo>
                <a:lnTo>
                  <a:pt x="16764" y="2596895"/>
                </a:lnTo>
                <a:lnTo>
                  <a:pt x="16764" y="2605277"/>
                </a:lnTo>
                <a:lnTo>
                  <a:pt x="12953" y="2605277"/>
                </a:lnTo>
                <a:lnTo>
                  <a:pt x="12953" y="2593085"/>
                </a:lnTo>
                <a:lnTo>
                  <a:pt x="8382" y="2601467"/>
                </a:lnTo>
                <a:lnTo>
                  <a:pt x="3810" y="2605277"/>
                </a:lnTo>
                <a:lnTo>
                  <a:pt x="3810" y="2596895"/>
                </a:lnTo>
                <a:lnTo>
                  <a:pt x="0" y="2601467"/>
                </a:lnTo>
                <a:lnTo>
                  <a:pt x="0" y="260527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23" name="object 323"/>
          <p:cNvSpPr/>
          <p:nvPr/>
        </p:nvSpPr>
        <p:spPr>
          <a:xfrm>
            <a:off x="3827028" y="3549347"/>
            <a:ext cx="1900918" cy="117175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24" name="object 324"/>
          <p:cNvSpPr/>
          <p:nvPr/>
        </p:nvSpPr>
        <p:spPr>
          <a:xfrm>
            <a:off x="3489344" y="3001383"/>
            <a:ext cx="342059" cy="1704415"/>
          </a:xfrm>
          <a:custGeom>
            <a:avLst/>
            <a:gdLst/>
            <a:ahLst/>
            <a:cxnLst/>
            <a:rect l="l" t="t" r="r" b="b"/>
            <a:pathLst>
              <a:path w="516889" h="2575560">
                <a:moveTo>
                  <a:pt x="516636" y="2570988"/>
                </a:moveTo>
                <a:lnTo>
                  <a:pt x="516636" y="2567178"/>
                </a:lnTo>
                <a:lnTo>
                  <a:pt x="516636" y="2570988"/>
                </a:lnTo>
                <a:lnTo>
                  <a:pt x="512825" y="2567178"/>
                </a:lnTo>
                <a:lnTo>
                  <a:pt x="512825" y="2570988"/>
                </a:lnTo>
                <a:lnTo>
                  <a:pt x="508253" y="2562605"/>
                </a:lnTo>
                <a:lnTo>
                  <a:pt x="503681" y="2567178"/>
                </a:lnTo>
                <a:lnTo>
                  <a:pt x="503681" y="2562605"/>
                </a:lnTo>
                <a:lnTo>
                  <a:pt x="499872" y="2562605"/>
                </a:lnTo>
                <a:lnTo>
                  <a:pt x="495300" y="2567178"/>
                </a:lnTo>
                <a:lnTo>
                  <a:pt x="491489" y="2558796"/>
                </a:lnTo>
                <a:lnTo>
                  <a:pt x="486917" y="2567178"/>
                </a:lnTo>
                <a:lnTo>
                  <a:pt x="483108" y="2562605"/>
                </a:lnTo>
                <a:lnTo>
                  <a:pt x="483108" y="2554224"/>
                </a:lnTo>
                <a:lnTo>
                  <a:pt x="478536" y="2562605"/>
                </a:lnTo>
                <a:lnTo>
                  <a:pt x="478536" y="2567178"/>
                </a:lnTo>
                <a:lnTo>
                  <a:pt x="474725" y="2562605"/>
                </a:lnTo>
                <a:lnTo>
                  <a:pt x="470153" y="2567178"/>
                </a:lnTo>
                <a:lnTo>
                  <a:pt x="465581" y="2567178"/>
                </a:lnTo>
                <a:lnTo>
                  <a:pt x="465581" y="2554224"/>
                </a:lnTo>
                <a:lnTo>
                  <a:pt x="461772" y="2558796"/>
                </a:lnTo>
                <a:lnTo>
                  <a:pt x="461772" y="2567178"/>
                </a:lnTo>
                <a:lnTo>
                  <a:pt x="435863" y="2567178"/>
                </a:lnTo>
                <a:lnTo>
                  <a:pt x="435863" y="2545841"/>
                </a:lnTo>
                <a:lnTo>
                  <a:pt x="432053" y="2520696"/>
                </a:lnTo>
                <a:lnTo>
                  <a:pt x="432053" y="2537460"/>
                </a:lnTo>
                <a:lnTo>
                  <a:pt x="427481" y="2567178"/>
                </a:lnTo>
                <a:lnTo>
                  <a:pt x="423672" y="2558796"/>
                </a:lnTo>
                <a:lnTo>
                  <a:pt x="419100" y="2567178"/>
                </a:lnTo>
                <a:lnTo>
                  <a:pt x="415289" y="2567178"/>
                </a:lnTo>
                <a:lnTo>
                  <a:pt x="410717" y="2532888"/>
                </a:lnTo>
                <a:lnTo>
                  <a:pt x="410717" y="2529078"/>
                </a:lnTo>
                <a:lnTo>
                  <a:pt x="406908" y="2567178"/>
                </a:lnTo>
                <a:lnTo>
                  <a:pt x="397763" y="2567178"/>
                </a:lnTo>
                <a:lnTo>
                  <a:pt x="393953" y="2562605"/>
                </a:lnTo>
                <a:lnTo>
                  <a:pt x="389381" y="2567178"/>
                </a:lnTo>
                <a:lnTo>
                  <a:pt x="385572" y="2562605"/>
                </a:lnTo>
                <a:lnTo>
                  <a:pt x="381000" y="2567178"/>
                </a:lnTo>
                <a:lnTo>
                  <a:pt x="377189" y="2562605"/>
                </a:lnTo>
                <a:lnTo>
                  <a:pt x="377189" y="2567178"/>
                </a:lnTo>
                <a:lnTo>
                  <a:pt x="372617" y="2567178"/>
                </a:lnTo>
                <a:lnTo>
                  <a:pt x="368808" y="2562605"/>
                </a:lnTo>
                <a:lnTo>
                  <a:pt x="364236" y="2545841"/>
                </a:lnTo>
                <a:lnTo>
                  <a:pt x="364236" y="2426970"/>
                </a:lnTo>
                <a:lnTo>
                  <a:pt x="359663" y="2507741"/>
                </a:lnTo>
                <a:lnTo>
                  <a:pt x="359663" y="2550414"/>
                </a:lnTo>
                <a:lnTo>
                  <a:pt x="355853" y="2542031"/>
                </a:lnTo>
                <a:lnTo>
                  <a:pt x="351281" y="2410205"/>
                </a:lnTo>
                <a:lnTo>
                  <a:pt x="351281" y="2439924"/>
                </a:lnTo>
                <a:lnTo>
                  <a:pt x="347472" y="2550414"/>
                </a:lnTo>
                <a:lnTo>
                  <a:pt x="347472" y="2554224"/>
                </a:lnTo>
                <a:lnTo>
                  <a:pt x="347472" y="2545841"/>
                </a:lnTo>
                <a:lnTo>
                  <a:pt x="342900" y="2545841"/>
                </a:lnTo>
                <a:lnTo>
                  <a:pt x="339089" y="2558796"/>
                </a:lnTo>
                <a:lnTo>
                  <a:pt x="339089" y="2554224"/>
                </a:lnTo>
                <a:lnTo>
                  <a:pt x="334517" y="2558796"/>
                </a:lnTo>
                <a:lnTo>
                  <a:pt x="329946" y="2558796"/>
                </a:lnTo>
                <a:lnTo>
                  <a:pt x="329946" y="2550414"/>
                </a:lnTo>
                <a:lnTo>
                  <a:pt x="326136" y="2542031"/>
                </a:lnTo>
                <a:lnTo>
                  <a:pt x="326136" y="2550414"/>
                </a:lnTo>
                <a:lnTo>
                  <a:pt x="321563" y="2554224"/>
                </a:lnTo>
                <a:lnTo>
                  <a:pt x="317753" y="2545841"/>
                </a:lnTo>
                <a:lnTo>
                  <a:pt x="317753" y="2554224"/>
                </a:lnTo>
                <a:lnTo>
                  <a:pt x="313181" y="2562605"/>
                </a:lnTo>
                <a:lnTo>
                  <a:pt x="309372" y="2562605"/>
                </a:lnTo>
                <a:lnTo>
                  <a:pt x="309372" y="2558796"/>
                </a:lnTo>
                <a:lnTo>
                  <a:pt x="309372" y="2562605"/>
                </a:lnTo>
                <a:lnTo>
                  <a:pt x="304800" y="2558796"/>
                </a:lnTo>
                <a:lnTo>
                  <a:pt x="300989" y="2562605"/>
                </a:lnTo>
                <a:lnTo>
                  <a:pt x="296417" y="2558796"/>
                </a:lnTo>
                <a:lnTo>
                  <a:pt x="291846" y="2562605"/>
                </a:lnTo>
                <a:lnTo>
                  <a:pt x="288036" y="2554224"/>
                </a:lnTo>
                <a:lnTo>
                  <a:pt x="283463" y="2550414"/>
                </a:lnTo>
                <a:lnTo>
                  <a:pt x="279653" y="2545841"/>
                </a:lnTo>
                <a:lnTo>
                  <a:pt x="275081" y="2554224"/>
                </a:lnTo>
                <a:lnTo>
                  <a:pt x="275081" y="2550414"/>
                </a:lnTo>
                <a:lnTo>
                  <a:pt x="271272" y="2550414"/>
                </a:lnTo>
                <a:lnTo>
                  <a:pt x="271272" y="2554224"/>
                </a:lnTo>
                <a:lnTo>
                  <a:pt x="266700" y="2558796"/>
                </a:lnTo>
                <a:lnTo>
                  <a:pt x="262889" y="2554224"/>
                </a:lnTo>
                <a:lnTo>
                  <a:pt x="258317" y="2554224"/>
                </a:lnTo>
                <a:lnTo>
                  <a:pt x="253746" y="2545841"/>
                </a:lnTo>
                <a:lnTo>
                  <a:pt x="249936" y="2532888"/>
                </a:lnTo>
                <a:lnTo>
                  <a:pt x="249936" y="2529078"/>
                </a:lnTo>
                <a:lnTo>
                  <a:pt x="245363" y="2482596"/>
                </a:lnTo>
                <a:lnTo>
                  <a:pt x="241553" y="2321052"/>
                </a:lnTo>
                <a:lnTo>
                  <a:pt x="241553" y="2295905"/>
                </a:lnTo>
                <a:lnTo>
                  <a:pt x="236981" y="0"/>
                </a:lnTo>
                <a:lnTo>
                  <a:pt x="236981" y="144017"/>
                </a:lnTo>
                <a:lnTo>
                  <a:pt x="233172" y="2282952"/>
                </a:lnTo>
                <a:lnTo>
                  <a:pt x="233172" y="2321052"/>
                </a:lnTo>
                <a:lnTo>
                  <a:pt x="228600" y="2503170"/>
                </a:lnTo>
                <a:lnTo>
                  <a:pt x="228600" y="2499360"/>
                </a:lnTo>
                <a:lnTo>
                  <a:pt x="224789" y="2537460"/>
                </a:lnTo>
                <a:lnTo>
                  <a:pt x="224789" y="2558796"/>
                </a:lnTo>
                <a:lnTo>
                  <a:pt x="220217" y="2558796"/>
                </a:lnTo>
                <a:lnTo>
                  <a:pt x="220217" y="2562605"/>
                </a:lnTo>
                <a:lnTo>
                  <a:pt x="215646" y="2558796"/>
                </a:lnTo>
                <a:lnTo>
                  <a:pt x="215646" y="2567178"/>
                </a:lnTo>
                <a:lnTo>
                  <a:pt x="211836" y="2567178"/>
                </a:lnTo>
                <a:lnTo>
                  <a:pt x="211836" y="2554224"/>
                </a:lnTo>
                <a:lnTo>
                  <a:pt x="207263" y="2474214"/>
                </a:lnTo>
                <a:lnTo>
                  <a:pt x="203453" y="2494788"/>
                </a:lnTo>
                <a:lnTo>
                  <a:pt x="203453" y="2431541"/>
                </a:lnTo>
                <a:lnTo>
                  <a:pt x="198881" y="2469641"/>
                </a:lnTo>
                <a:lnTo>
                  <a:pt x="198881" y="2436114"/>
                </a:lnTo>
                <a:lnTo>
                  <a:pt x="198881" y="2444496"/>
                </a:lnTo>
                <a:lnTo>
                  <a:pt x="195072" y="2494788"/>
                </a:lnTo>
                <a:lnTo>
                  <a:pt x="195072" y="2452878"/>
                </a:lnTo>
                <a:lnTo>
                  <a:pt x="190500" y="2532888"/>
                </a:lnTo>
                <a:lnTo>
                  <a:pt x="185927" y="2562605"/>
                </a:lnTo>
                <a:lnTo>
                  <a:pt x="182117" y="2570988"/>
                </a:lnTo>
                <a:lnTo>
                  <a:pt x="173736" y="2570988"/>
                </a:lnTo>
                <a:lnTo>
                  <a:pt x="169163" y="2567178"/>
                </a:lnTo>
                <a:lnTo>
                  <a:pt x="165353" y="2570988"/>
                </a:lnTo>
                <a:lnTo>
                  <a:pt x="165353" y="2567178"/>
                </a:lnTo>
                <a:lnTo>
                  <a:pt x="160781" y="2537460"/>
                </a:lnTo>
                <a:lnTo>
                  <a:pt x="160781" y="2516124"/>
                </a:lnTo>
                <a:lnTo>
                  <a:pt x="156972" y="2558796"/>
                </a:lnTo>
                <a:lnTo>
                  <a:pt x="152400" y="2512314"/>
                </a:lnTo>
                <a:lnTo>
                  <a:pt x="152400" y="2503170"/>
                </a:lnTo>
                <a:lnTo>
                  <a:pt x="147827" y="2554224"/>
                </a:lnTo>
                <a:lnTo>
                  <a:pt x="147827" y="2558796"/>
                </a:lnTo>
                <a:lnTo>
                  <a:pt x="144017" y="2545841"/>
                </a:lnTo>
                <a:lnTo>
                  <a:pt x="144017" y="2537460"/>
                </a:lnTo>
                <a:lnTo>
                  <a:pt x="139446" y="2558796"/>
                </a:lnTo>
                <a:lnTo>
                  <a:pt x="135636" y="2550414"/>
                </a:lnTo>
                <a:lnTo>
                  <a:pt x="135636" y="2545841"/>
                </a:lnTo>
                <a:lnTo>
                  <a:pt x="131063" y="2537460"/>
                </a:lnTo>
                <a:lnTo>
                  <a:pt x="127253" y="2562605"/>
                </a:lnTo>
                <a:lnTo>
                  <a:pt x="127253" y="2558796"/>
                </a:lnTo>
                <a:lnTo>
                  <a:pt x="122681" y="2545841"/>
                </a:lnTo>
                <a:lnTo>
                  <a:pt x="118872" y="2562605"/>
                </a:lnTo>
                <a:lnTo>
                  <a:pt x="118872" y="2567178"/>
                </a:lnTo>
                <a:lnTo>
                  <a:pt x="114300" y="2570988"/>
                </a:lnTo>
                <a:lnTo>
                  <a:pt x="101346" y="2570988"/>
                </a:lnTo>
                <a:lnTo>
                  <a:pt x="101346" y="2575560"/>
                </a:lnTo>
                <a:lnTo>
                  <a:pt x="97536" y="2570988"/>
                </a:lnTo>
                <a:lnTo>
                  <a:pt x="97536" y="2575560"/>
                </a:lnTo>
                <a:lnTo>
                  <a:pt x="97536" y="2570988"/>
                </a:lnTo>
                <a:lnTo>
                  <a:pt x="92963" y="2567178"/>
                </a:lnTo>
                <a:lnTo>
                  <a:pt x="84581" y="2575560"/>
                </a:lnTo>
                <a:lnTo>
                  <a:pt x="80010" y="2570988"/>
                </a:lnTo>
                <a:lnTo>
                  <a:pt x="76200" y="2570988"/>
                </a:lnTo>
                <a:lnTo>
                  <a:pt x="71627" y="2562605"/>
                </a:lnTo>
                <a:lnTo>
                  <a:pt x="67817" y="2558796"/>
                </a:lnTo>
                <a:lnTo>
                  <a:pt x="63246" y="2562605"/>
                </a:lnTo>
                <a:lnTo>
                  <a:pt x="63246" y="2558796"/>
                </a:lnTo>
                <a:lnTo>
                  <a:pt x="59436" y="2545841"/>
                </a:lnTo>
                <a:lnTo>
                  <a:pt x="59436" y="2558796"/>
                </a:lnTo>
                <a:lnTo>
                  <a:pt x="54863" y="2567178"/>
                </a:lnTo>
                <a:lnTo>
                  <a:pt x="54863" y="2562605"/>
                </a:lnTo>
                <a:lnTo>
                  <a:pt x="51053" y="2558796"/>
                </a:lnTo>
                <a:lnTo>
                  <a:pt x="51053" y="2562605"/>
                </a:lnTo>
                <a:lnTo>
                  <a:pt x="46481" y="2570988"/>
                </a:lnTo>
                <a:lnTo>
                  <a:pt x="41910" y="2575560"/>
                </a:lnTo>
                <a:lnTo>
                  <a:pt x="38100" y="2570988"/>
                </a:lnTo>
                <a:lnTo>
                  <a:pt x="33527" y="2570988"/>
                </a:lnTo>
                <a:lnTo>
                  <a:pt x="33527" y="2575560"/>
                </a:lnTo>
                <a:lnTo>
                  <a:pt x="29717" y="2570988"/>
                </a:lnTo>
                <a:lnTo>
                  <a:pt x="25146" y="2575560"/>
                </a:lnTo>
                <a:lnTo>
                  <a:pt x="25146" y="2570988"/>
                </a:lnTo>
                <a:lnTo>
                  <a:pt x="21336" y="2570988"/>
                </a:lnTo>
                <a:lnTo>
                  <a:pt x="21336" y="2575560"/>
                </a:lnTo>
                <a:lnTo>
                  <a:pt x="16763" y="2575560"/>
                </a:lnTo>
                <a:lnTo>
                  <a:pt x="12953" y="2570988"/>
                </a:lnTo>
                <a:lnTo>
                  <a:pt x="8381" y="2570988"/>
                </a:lnTo>
                <a:lnTo>
                  <a:pt x="8381" y="2567178"/>
                </a:lnTo>
                <a:lnTo>
                  <a:pt x="0" y="256717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25" name="object 325"/>
          <p:cNvSpPr/>
          <p:nvPr/>
        </p:nvSpPr>
        <p:spPr>
          <a:xfrm>
            <a:off x="1902424" y="4644279"/>
            <a:ext cx="1587173" cy="61772"/>
          </a:xfrm>
          <a:custGeom>
            <a:avLst/>
            <a:gdLst/>
            <a:ahLst/>
            <a:cxnLst/>
            <a:rect l="l" t="t" r="r" b="b"/>
            <a:pathLst>
              <a:path w="2398395" h="93345">
                <a:moveTo>
                  <a:pt x="2398014" y="84581"/>
                </a:moveTo>
                <a:lnTo>
                  <a:pt x="2393441" y="80009"/>
                </a:lnTo>
                <a:lnTo>
                  <a:pt x="2393441" y="88391"/>
                </a:lnTo>
                <a:lnTo>
                  <a:pt x="2389631" y="88391"/>
                </a:lnTo>
                <a:lnTo>
                  <a:pt x="2389631" y="84581"/>
                </a:lnTo>
                <a:lnTo>
                  <a:pt x="2385060" y="84581"/>
                </a:lnTo>
                <a:lnTo>
                  <a:pt x="2385060" y="76200"/>
                </a:lnTo>
                <a:lnTo>
                  <a:pt x="2381250" y="80009"/>
                </a:lnTo>
                <a:lnTo>
                  <a:pt x="2381250" y="88391"/>
                </a:lnTo>
                <a:lnTo>
                  <a:pt x="2368295" y="88391"/>
                </a:lnTo>
                <a:lnTo>
                  <a:pt x="2363724" y="54863"/>
                </a:lnTo>
                <a:lnTo>
                  <a:pt x="2363724" y="71627"/>
                </a:lnTo>
                <a:lnTo>
                  <a:pt x="2359914" y="88391"/>
                </a:lnTo>
                <a:lnTo>
                  <a:pt x="2355341" y="88391"/>
                </a:lnTo>
                <a:lnTo>
                  <a:pt x="2355341" y="92963"/>
                </a:lnTo>
                <a:lnTo>
                  <a:pt x="2351531" y="92963"/>
                </a:lnTo>
                <a:lnTo>
                  <a:pt x="2351531" y="88391"/>
                </a:lnTo>
                <a:lnTo>
                  <a:pt x="2338578" y="88391"/>
                </a:lnTo>
                <a:lnTo>
                  <a:pt x="2338578" y="92963"/>
                </a:lnTo>
                <a:lnTo>
                  <a:pt x="2334005" y="88391"/>
                </a:lnTo>
                <a:lnTo>
                  <a:pt x="2334005" y="92963"/>
                </a:lnTo>
                <a:lnTo>
                  <a:pt x="2334005" y="88391"/>
                </a:lnTo>
                <a:lnTo>
                  <a:pt x="2330195" y="88391"/>
                </a:lnTo>
                <a:lnTo>
                  <a:pt x="2330195" y="92963"/>
                </a:lnTo>
                <a:lnTo>
                  <a:pt x="2321814" y="84581"/>
                </a:lnTo>
                <a:lnTo>
                  <a:pt x="2321814" y="88391"/>
                </a:lnTo>
                <a:lnTo>
                  <a:pt x="2317241" y="88391"/>
                </a:lnTo>
                <a:lnTo>
                  <a:pt x="2313431" y="84581"/>
                </a:lnTo>
                <a:lnTo>
                  <a:pt x="2313431" y="88391"/>
                </a:lnTo>
                <a:lnTo>
                  <a:pt x="2308860" y="92963"/>
                </a:lnTo>
                <a:lnTo>
                  <a:pt x="2305050" y="88391"/>
                </a:lnTo>
                <a:lnTo>
                  <a:pt x="2305050" y="80009"/>
                </a:lnTo>
                <a:lnTo>
                  <a:pt x="2300478" y="84581"/>
                </a:lnTo>
                <a:lnTo>
                  <a:pt x="2300478" y="88391"/>
                </a:lnTo>
                <a:lnTo>
                  <a:pt x="2295905" y="88391"/>
                </a:lnTo>
                <a:lnTo>
                  <a:pt x="2295905" y="80009"/>
                </a:lnTo>
                <a:lnTo>
                  <a:pt x="2292095" y="84581"/>
                </a:lnTo>
                <a:lnTo>
                  <a:pt x="2287524" y="88391"/>
                </a:lnTo>
                <a:lnTo>
                  <a:pt x="2283714" y="92963"/>
                </a:lnTo>
                <a:lnTo>
                  <a:pt x="2283714" y="88391"/>
                </a:lnTo>
                <a:lnTo>
                  <a:pt x="2279141" y="92963"/>
                </a:lnTo>
                <a:lnTo>
                  <a:pt x="2275331" y="88391"/>
                </a:lnTo>
                <a:lnTo>
                  <a:pt x="2270760" y="92963"/>
                </a:lnTo>
                <a:lnTo>
                  <a:pt x="2270760" y="88391"/>
                </a:lnTo>
                <a:lnTo>
                  <a:pt x="2262378" y="88391"/>
                </a:lnTo>
                <a:lnTo>
                  <a:pt x="2257805" y="76200"/>
                </a:lnTo>
                <a:lnTo>
                  <a:pt x="2253996" y="54863"/>
                </a:lnTo>
                <a:lnTo>
                  <a:pt x="2253996" y="71627"/>
                </a:lnTo>
                <a:lnTo>
                  <a:pt x="2249424" y="63245"/>
                </a:lnTo>
                <a:lnTo>
                  <a:pt x="2249424" y="67817"/>
                </a:lnTo>
                <a:lnTo>
                  <a:pt x="2245614" y="80009"/>
                </a:lnTo>
                <a:lnTo>
                  <a:pt x="2245614" y="76200"/>
                </a:lnTo>
                <a:lnTo>
                  <a:pt x="2241041" y="63245"/>
                </a:lnTo>
                <a:lnTo>
                  <a:pt x="2241041" y="67817"/>
                </a:lnTo>
                <a:lnTo>
                  <a:pt x="2237232" y="88391"/>
                </a:lnTo>
                <a:lnTo>
                  <a:pt x="2199132" y="88391"/>
                </a:lnTo>
                <a:lnTo>
                  <a:pt x="2194560" y="84581"/>
                </a:lnTo>
                <a:lnTo>
                  <a:pt x="2189988" y="50291"/>
                </a:lnTo>
                <a:lnTo>
                  <a:pt x="2186178" y="84581"/>
                </a:lnTo>
                <a:lnTo>
                  <a:pt x="2181605" y="88391"/>
                </a:lnTo>
                <a:lnTo>
                  <a:pt x="2151888" y="88391"/>
                </a:lnTo>
                <a:lnTo>
                  <a:pt x="2151888" y="76200"/>
                </a:lnTo>
                <a:lnTo>
                  <a:pt x="2148078" y="76200"/>
                </a:lnTo>
                <a:lnTo>
                  <a:pt x="2148078" y="80009"/>
                </a:lnTo>
                <a:lnTo>
                  <a:pt x="2143505" y="84581"/>
                </a:lnTo>
                <a:lnTo>
                  <a:pt x="2143505" y="80009"/>
                </a:lnTo>
                <a:lnTo>
                  <a:pt x="2139696" y="76200"/>
                </a:lnTo>
                <a:lnTo>
                  <a:pt x="2139696" y="80009"/>
                </a:lnTo>
                <a:lnTo>
                  <a:pt x="2135124" y="88391"/>
                </a:lnTo>
                <a:lnTo>
                  <a:pt x="2131314" y="88391"/>
                </a:lnTo>
                <a:lnTo>
                  <a:pt x="2118614" y="88391"/>
                </a:lnTo>
                <a:lnTo>
                  <a:pt x="2105914" y="88391"/>
                </a:lnTo>
                <a:lnTo>
                  <a:pt x="2093214" y="88391"/>
                </a:lnTo>
                <a:lnTo>
                  <a:pt x="2080514" y="88391"/>
                </a:lnTo>
                <a:lnTo>
                  <a:pt x="2067814" y="88392"/>
                </a:lnTo>
                <a:lnTo>
                  <a:pt x="2055114" y="88391"/>
                </a:lnTo>
                <a:lnTo>
                  <a:pt x="2042160" y="92963"/>
                </a:lnTo>
                <a:lnTo>
                  <a:pt x="2042160" y="88391"/>
                </a:lnTo>
                <a:lnTo>
                  <a:pt x="2025396" y="88391"/>
                </a:lnTo>
                <a:lnTo>
                  <a:pt x="2020824" y="92963"/>
                </a:lnTo>
                <a:lnTo>
                  <a:pt x="2020824" y="88391"/>
                </a:lnTo>
                <a:lnTo>
                  <a:pt x="2016252" y="92963"/>
                </a:lnTo>
                <a:lnTo>
                  <a:pt x="2016252" y="88391"/>
                </a:lnTo>
                <a:lnTo>
                  <a:pt x="2012441" y="88391"/>
                </a:lnTo>
                <a:lnTo>
                  <a:pt x="2007870" y="92963"/>
                </a:lnTo>
                <a:lnTo>
                  <a:pt x="2004060" y="88391"/>
                </a:lnTo>
                <a:lnTo>
                  <a:pt x="2004060" y="92963"/>
                </a:lnTo>
                <a:lnTo>
                  <a:pt x="1999488" y="88391"/>
                </a:lnTo>
                <a:lnTo>
                  <a:pt x="1986788" y="88391"/>
                </a:lnTo>
                <a:lnTo>
                  <a:pt x="1974088" y="88391"/>
                </a:lnTo>
                <a:lnTo>
                  <a:pt x="1961388" y="88391"/>
                </a:lnTo>
                <a:lnTo>
                  <a:pt x="1957577" y="80009"/>
                </a:lnTo>
                <a:lnTo>
                  <a:pt x="1953005" y="41909"/>
                </a:lnTo>
                <a:lnTo>
                  <a:pt x="1953005" y="0"/>
                </a:lnTo>
                <a:lnTo>
                  <a:pt x="1949196" y="20574"/>
                </a:lnTo>
                <a:lnTo>
                  <a:pt x="1944624" y="80009"/>
                </a:lnTo>
                <a:lnTo>
                  <a:pt x="1940052" y="88391"/>
                </a:lnTo>
                <a:lnTo>
                  <a:pt x="1936241" y="88391"/>
                </a:lnTo>
                <a:lnTo>
                  <a:pt x="1931670" y="92963"/>
                </a:lnTo>
                <a:lnTo>
                  <a:pt x="1927860" y="88391"/>
                </a:lnTo>
                <a:lnTo>
                  <a:pt x="1923288" y="88391"/>
                </a:lnTo>
                <a:lnTo>
                  <a:pt x="1923288" y="92963"/>
                </a:lnTo>
                <a:lnTo>
                  <a:pt x="1919477" y="88391"/>
                </a:lnTo>
                <a:lnTo>
                  <a:pt x="1914905" y="88391"/>
                </a:lnTo>
                <a:lnTo>
                  <a:pt x="1914905" y="92963"/>
                </a:lnTo>
                <a:lnTo>
                  <a:pt x="1910334" y="88391"/>
                </a:lnTo>
                <a:lnTo>
                  <a:pt x="1901952" y="88391"/>
                </a:lnTo>
                <a:lnTo>
                  <a:pt x="1901952" y="92963"/>
                </a:lnTo>
                <a:lnTo>
                  <a:pt x="1898141" y="88391"/>
                </a:lnTo>
                <a:lnTo>
                  <a:pt x="1889760" y="88391"/>
                </a:lnTo>
                <a:lnTo>
                  <a:pt x="1885188" y="84581"/>
                </a:lnTo>
                <a:lnTo>
                  <a:pt x="1885188" y="88391"/>
                </a:lnTo>
                <a:lnTo>
                  <a:pt x="1881377" y="92963"/>
                </a:lnTo>
                <a:lnTo>
                  <a:pt x="1881377" y="88391"/>
                </a:lnTo>
                <a:lnTo>
                  <a:pt x="1876805" y="88391"/>
                </a:lnTo>
                <a:lnTo>
                  <a:pt x="1872234" y="80009"/>
                </a:lnTo>
                <a:lnTo>
                  <a:pt x="1868424" y="88391"/>
                </a:lnTo>
                <a:lnTo>
                  <a:pt x="1855470" y="88391"/>
                </a:lnTo>
                <a:lnTo>
                  <a:pt x="1855470" y="92963"/>
                </a:lnTo>
                <a:lnTo>
                  <a:pt x="1851660" y="88391"/>
                </a:lnTo>
                <a:lnTo>
                  <a:pt x="1851660" y="92963"/>
                </a:lnTo>
                <a:lnTo>
                  <a:pt x="1847088" y="92963"/>
                </a:lnTo>
                <a:lnTo>
                  <a:pt x="1847088" y="88391"/>
                </a:lnTo>
                <a:lnTo>
                  <a:pt x="1843277" y="92963"/>
                </a:lnTo>
                <a:lnTo>
                  <a:pt x="1838705" y="88391"/>
                </a:lnTo>
                <a:lnTo>
                  <a:pt x="1838705" y="92963"/>
                </a:lnTo>
                <a:lnTo>
                  <a:pt x="1834134" y="88391"/>
                </a:lnTo>
                <a:lnTo>
                  <a:pt x="1830324" y="92963"/>
                </a:lnTo>
                <a:lnTo>
                  <a:pt x="1825752" y="88391"/>
                </a:lnTo>
                <a:lnTo>
                  <a:pt x="1825752" y="92963"/>
                </a:lnTo>
                <a:lnTo>
                  <a:pt x="1821941" y="88391"/>
                </a:lnTo>
                <a:lnTo>
                  <a:pt x="1821941" y="92963"/>
                </a:lnTo>
                <a:lnTo>
                  <a:pt x="1821941" y="88391"/>
                </a:lnTo>
                <a:lnTo>
                  <a:pt x="1817370" y="92963"/>
                </a:lnTo>
                <a:lnTo>
                  <a:pt x="1813560" y="92963"/>
                </a:lnTo>
                <a:lnTo>
                  <a:pt x="1813560" y="88391"/>
                </a:lnTo>
                <a:lnTo>
                  <a:pt x="1808988" y="88391"/>
                </a:lnTo>
                <a:lnTo>
                  <a:pt x="1808988" y="92963"/>
                </a:lnTo>
                <a:lnTo>
                  <a:pt x="1805177" y="92963"/>
                </a:lnTo>
                <a:lnTo>
                  <a:pt x="1800605" y="88391"/>
                </a:lnTo>
                <a:lnTo>
                  <a:pt x="1800605" y="92963"/>
                </a:lnTo>
                <a:lnTo>
                  <a:pt x="1796034" y="92963"/>
                </a:lnTo>
                <a:lnTo>
                  <a:pt x="1796034" y="88391"/>
                </a:lnTo>
                <a:lnTo>
                  <a:pt x="1792224" y="92963"/>
                </a:lnTo>
                <a:lnTo>
                  <a:pt x="1787652" y="92963"/>
                </a:lnTo>
                <a:lnTo>
                  <a:pt x="1787652" y="88391"/>
                </a:lnTo>
                <a:lnTo>
                  <a:pt x="1783841" y="88391"/>
                </a:lnTo>
                <a:lnTo>
                  <a:pt x="1779270" y="80009"/>
                </a:lnTo>
                <a:lnTo>
                  <a:pt x="1779270" y="88391"/>
                </a:lnTo>
                <a:lnTo>
                  <a:pt x="1775460" y="92963"/>
                </a:lnTo>
                <a:lnTo>
                  <a:pt x="1770888" y="88391"/>
                </a:lnTo>
                <a:lnTo>
                  <a:pt x="1770888" y="92963"/>
                </a:lnTo>
                <a:lnTo>
                  <a:pt x="1762505" y="92963"/>
                </a:lnTo>
                <a:lnTo>
                  <a:pt x="1762505" y="88391"/>
                </a:lnTo>
                <a:lnTo>
                  <a:pt x="1762505" y="92963"/>
                </a:lnTo>
                <a:lnTo>
                  <a:pt x="1757934" y="88391"/>
                </a:lnTo>
                <a:lnTo>
                  <a:pt x="1754124" y="92963"/>
                </a:lnTo>
                <a:lnTo>
                  <a:pt x="1749552" y="92963"/>
                </a:lnTo>
                <a:lnTo>
                  <a:pt x="1745741" y="88391"/>
                </a:lnTo>
                <a:lnTo>
                  <a:pt x="1741170" y="92963"/>
                </a:lnTo>
                <a:lnTo>
                  <a:pt x="1741170" y="88391"/>
                </a:lnTo>
                <a:lnTo>
                  <a:pt x="1737360" y="92963"/>
                </a:lnTo>
                <a:lnTo>
                  <a:pt x="1732788" y="88391"/>
                </a:lnTo>
                <a:lnTo>
                  <a:pt x="1728215" y="88391"/>
                </a:lnTo>
                <a:lnTo>
                  <a:pt x="1724405" y="92963"/>
                </a:lnTo>
                <a:lnTo>
                  <a:pt x="1719834" y="88391"/>
                </a:lnTo>
                <a:lnTo>
                  <a:pt x="1719834" y="92963"/>
                </a:lnTo>
                <a:lnTo>
                  <a:pt x="1716024" y="88391"/>
                </a:lnTo>
                <a:lnTo>
                  <a:pt x="1716024" y="92963"/>
                </a:lnTo>
                <a:lnTo>
                  <a:pt x="1711452" y="92963"/>
                </a:lnTo>
                <a:lnTo>
                  <a:pt x="1711452" y="88391"/>
                </a:lnTo>
                <a:lnTo>
                  <a:pt x="1707641" y="92963"/>
                </a:lnTo>
                <a:lnTo>
                  <a:pt x="1707641" y="88391"/>
                </a:lnTo>
                <a:lnTo>
                  <a:pt x="1707641" y="92963"/>
                </a:lnTo>
                <a:lnTo>
                  <a:pt x="1694688" y="92963"/>
                </a:lnTo>
                <a:lnTo>
                  <a:pt x="1690115" y="88391"/>
                </a:lnTo>
                <a:lnTo>
                  <a:pt x="1690115" y="92963"/>
                </a:lnTo>
                <a:lnTo>
                  <a:pt x="1686305" y="92963"/>
                </a:lnTo>
                <a:lnTo>
                  <a:pt x="1673605" y="92963"/>
                </a:lnTo>
                <a:lnTo>
                  <a:pt x="1660905" y="92963"/>
                </a:lnTo>
                <a:lnTo>
                  <a:pt x="1656588" y="92963"/>
                </a:lnTo>
                <a:lnTo>
                  <a:pt x="1656588" y="88391"/>
                </a:lnTo>
                <a:lnTo>
                  <a:pt x="1652015" y="92963"/>
                </a:lnTo>
                <a:lnTo>
                  <a:pt x="1648205" y="92963"/>
                </a:lnTo>
                <a:lnTo>
                  <a:pt x="1643634" y="88391"/>
                </a:lnTo>
                <a:lnTo>
                  <a:pt x="1639824" y="92963"/>
                </a:lnTo>
                <a:lnTo>
                  <a:pt x="1635252" y="92963"/>
                </a:lnTo>
                <a:lnTo>
                  <a:pt x="1635252" y="88391"/>
                </a:lnTo>
                <a:lnTo>
                  <a:pt x="1631441" y="92963"/>
                </a:lnTo>
                <a:lnTo>
                  <a:pt x="1618488" y="92963"/>
                </a:lnTo>
                <a:lnTo>
                  <a:pt x="1597152" y="92963"/>
                </a:lnTo>
                <a:lnTo>
                  <a:pt x="1597152" y="88391"/>
                </a:lnTo>
                <a:lnTo>
                  <a:pt x="1593342" y="92963"/>
                </a:lnTo>
                <a:lnTo>
                  <a:pt x="1586230" y="92963"/>
                </a:lnTo>
                <a:lnTo>
                  <a:pt x="1579117" y="92963"/>
                </a:lnTo>
                <a:lnTo>
                  <a:pt x="1572005" y="92963"/>
                </a:lnTo>
                <a:lnTo>
                  <a:pt x="1567434" y="88391"/>
                </a:lnTo>
                <a:lnTo>
                  <a:pt x="1567434" y="92963"/>
                </a:lnTo>
                <a:lnTo>
                  <a:pt x="1559052" y="92963"/>
                </a:lnTo>
                <a:lnTo>
                  <a:pt x="1554480" y="88391"/>
                </a:lnTo>
                <a:lnTo>
                  <a:pt x="1554480" y="92963"/>
                </a:lnTo>
                <a:lnTo>
                  <a:pt x="1533905" y="92963"/>
                </a:lnTo>
                <a:lnTo>
                  <a:pt x="1533905" y="88391"/>
                </a:lnTo>
                <a:lnTo>
                  <a:pt x="1533905" y="92963"/>
                </a:lnTo>
                <a:lnTo>
                  <a:pt x="1516380" y="92963"/>
                </a:lnTo>
                <a:lnTo>
                  <a:pt x="1516380" y="88391"/>
                </a:lnTo>
                <a:lnTo>
                  <a:pt x="1516380" y="92963"/>
                </a:lnTo>
                <a:lnTo>
                  <a:pt x="1507998" y="92963"/>
                </a:lnTo>
                <a:lnTo>
                  <a:pt x="1507998" y="88391"/>
                </a:lnTo>
                <a:lnTo>
                  <a:pt x="1504188" y="92963"/>
                </a:lnTo>
                <a:lnTo>
                  <a:pt x="1499616" y="92963"/>
                </a:lnTo>
                <a:lnTo>
                  <a:pt x="1495805" y="88391"/>
                </a:lnTo>
                <a:lnTo>
                  <a:pt x="1495805" y="92963"/>
                </a:lnTo>
                <a:lnTo>
                  <a:pt x="1487423" y="92963"/>
                </a:lnTo>
                <a:lnTo>
                  <a:pt x="1482852" y="88391"/>
                </a:lnTo>
                <a:lnTo>
                  <a:pt x="1482852" y="92963"/>
                </a:lnTo>
                <a:lnTo>
                  <a:pt x="1461516" y="92963"/>
                </a:lnTo>
                <a:lnTo>
                  <a:pt x="1457705" y="88391"/>
                </a:lnTo>
                <a:lnTo>
                  <a:pt x="1457705" y="92963"/>
                </a:lnTo>
                <a:lnTo>
                  <a:pt x="1457705" y="88391"/>
                </a:lnTo>
                <a:lnTo>
                  <a:pt x="1453134" y="92963"/>
                </a:lnTo>
                <a:lnTo>
                  <a:pt x="1453134" y="88391"/>
                </a:lnTo>
                <a:lnTo>
                  <a:pt x="1448561" y="88391"/>
                </a:lnTo>
                <a:lnTo>
                  <a:pt x="1448561" y="92963"/>
                </a:lnTo>
                <a:lnTo>
                  <a:pt x="1444752" y="92963"/>
                </a:lnTo>
                <a:lnTo>
                  <a:pt x="1432052" y="92963"/>
                </a:lnTo>
                <a:lnTo>
                  <a:pt x="1419352" y="92963"/>
                </a:lnTo>
                <a:lnTo>
                  <a:pt x="1406652" y="92963"/>
                </a:lnTo>
                <a:lnTo>
                  <a:pt x="1402080" y="92963"/>
                </a:lnTo>
                <a:lnTo>
                  <a:pt x="1402080" y="88391"/>
                </a:lnTo>
                <a:lnTo>
                  <a:pt x="1398270" y="92963"/>
                </a:lnTo>
                <a:lnTo>
                  <a:pt x="1385570" y="92964"/>
                </a:lnTo>
                <a:lnTo>
                  <a:pt x="1372870" y="92963"/>
                </a:lnTo>
                <a:lnTo>
                  <a:pt x="1360170" y="92963"/>
                </a:lnTo>
                <a:lnTo>
                  <a:pt x="1355598" y="92963"/>
                </a:lnTo>
                <a:lnTo>
                  <a:pt x="1342897" y="92963"/>
                </a:lnTo>
                <a:lnTo>
                  <a:pt x="1330197" y="92963"/>
                </a:lnTo>
                <a:lnTo>
                  <a:pt x="1317498" y="92963"/>
                </a:lnTo>
                <a:lnTo>
                  <a:pt x="1304798" y="92964"/>
                </a:lnTo>
                <a:lnTo>
                  <a:pt x="1292098" y="92963"/>
                </a:lnTo>
                <a:lnTo>
                  <a:pt x="1283970" y="88391"/>
                </a:lnTo>
                <a:lnTo>
                  <a:pt x="1283970" y="92963"/>
                </a:lnTo>
                <a:lnTo>
                  <a:pt x="1279398" y="92963"/>
                </a:lnTo>
                <a:lnTo>
                  <a:pt x="1266698" y="92964"/>
                </a:lnTo>
                <a:lnTo>
                  <a:pt x="1253998" y="92964"/>
                </a:lnTo>
                <a:lnTo>
                  <a:pt x="1241298" y="92963"/>
                </a:lnTo>
                <a:lnTo>
                  <a:pt x="1228598" y="92963"/>
                </a:lnTo>
                <a:lnTo>
                  <a:pt x="1215898" y="92963"/>
                </a:lnTo>
                <a:lnTo>
                  <a:pt x="1203198" y="92963"/>
                </a:lnTo>
                <a:lnTo>
                  <a:pt x="1190497" y="92963"/>
                </a:lnTo>
                <a:lnTo>
                  <a:pt x="1177798" y="92963"/>
                </a:lnTo>
                <a:lnTo>
                  <a:pt x="1169670" y="88391"/>
                </a:lnTo>
                <a:lnTo>
                  <a:pt x="1169670" y="92963"/>
                </a:lnTo>
                <a:lnTo>
                  <a:pt x="1165098" y="92963"/>
                </a:lnTo>
                <a:lnTo>
                  <a:pt x="1152398" y="92964"/>
                </a:lnTo>
                <a:lnTo>
                  <a:pt x="1139698" y="92963"/>
                </a:lnTo>
                <a:lnTo>
                  <a:pt x="1126997" y="92963"/>
                </a:lnTo>
                <a:lnTo>
                  <a:pt x="1114298" y="92963"/>
                </a:lnTo>
                <a:lnTo>
                  <a:pt x="1101852" y="92963"/>
                </a:lnTo>
                <a:lnTo>
                  <a:pt x="1097280" y="92963"/>
                </a:lnTo>
                <a:lnTo>
                  <a:pt x="1084579" y="92963"/>
                </a:lnTo>
                <a:lnTo>
                  <a:pt x="1071879" y="92963"/>
                </a:lnTo>
                <a:lnTo>
                  <a:pt x="1059180" y="92963"/>
                </a:lnTo>
                <a:lnTo>
                  <a:pt x="1046479" y="92963"/>
                </a:lnTo>
                <a:lnTo>
                  <a:pt x="1033779" y="92964"/>
                </a:lnTo>
                <a:lnTo>
                  <a:pt x="1021080" y="92964"/>
                </a:lnTo>
                <a:lnTo>
                  <a:pt x="1008379" y="92964"/>
                </a:lnTo>
                <a:lnTo>
                  <a:pt x="995679" y="92963"/>
                </a:lnTo>
                <a:lnTo>
                  <a:pt x="982979" y="92963"/>
                </a:lnTo>
                <a:lnTo>
                  <a:pt x="970279" y="92963"/>
                </a:lnTo>
                <a:lnTo>
                  <a:pt x="957579" y="92963"/>
                </a:lnTo>
                <a:lnTo>
                  <a:pt x="944879" y="92963"/>
                </a:lnTo>
                <a:lnTo>
                  <a:pt x="932179" y="92963"/>
                </a:lnTo>
                <a:lnTo>
                  <a:pt x="919479" y="92964"/>
                </a:lnTo>
                <a:lnTo>
                  <a:pt x="906779" y="92963"/>
                </a:lnTo>
                <a:lnTo>
                  <a:pt x="894079" y="92963"/>
                </a:lnTo>
                <a:lnTo>
                  <a:pt x="881379" y="92963"/>
                </a:lnTo>
                <a:lnTo>
                  <a:pt x="868679" y="92964"/>
                </a:lnTo>
                <a:lnTo>
                  <a:pt x="855980" y="92964"/>
                </a:lnTo>
                <a:lnTo>
                  <a:pt x="842772" y="92963"/>
                </a:lnTo>
                <a:lnTo>
                  <a:pt x="838961" y="92963"/>
                </a:lnTo>
                <a:lnTo>
                  <a:pt x="826236" y="92963"/>
                </a:lnTo>
                <a:lnTo>
                  <a:pt x="813511" y="92964"/>
                </a:lnTo>
                <a:lnTo>
                  <a:pt x="800785" y="92963"/>
                </a:lnTo>
                <a:lnTo>
                  <a:pt x="788060" y="92964"/>
                </a:lnTo>
                <a:lnTo>
                  <a:pt x="775335" y="92963"/>
                </a:lnTo>
                <a:lnTo>
                  <a:pt x="762609" y="92963"/>
                </a:lnTo>
                <a:lnTo>
                  <a:pt x="749884" y="92963"/>
                </a:lnTo>
                <a:lnTo>
                  <a:pt x="737158" y="92964"/>
                </a:lnTo>
                <a:lnTo>
                  <a:pt x="724433" y="92964"/>
                </a:lnTo>
                <a:lnTo>
                  <a:pt x="711707" y="92963"/>
                </a:lnTo>
                <a:lnTo>
                  <a:pt x="698982" y="92963"/>
                </a:lnTo>
                <a:lnTo>
                  <a:pt x="686257" y="92963"/>
                </a:lnTo>
                <a:lnTo>
                  <a:pt x="673531" y="92964"/>
                </a:lnTo>
                <a:lnTo>
                  <a:pt x="660806" y="92963"/>
                </a:lnTo>
                <a:lnTo>
                  <a:pt x="648080" y="92963"/>
                </a:lnTo>
                <a:lnTo>
                  <a:pt x="635355" y="92964"/>
                </a:lnTo>
                <a:lnTo>
                  <a:pt x="622630" y="92963"/>
                </a:lnTo>
                <a:lnTo>
                  <a:pt x="609904" y="92964"/>
                </a:lnTo>
                <a:lnTo>
                  <a:pt x="597179" y="92963"/>
                </a:lnTo>
                <a:lnTo>
                  <a:pt x="584454" y="92963"/>
                </a:lnTo>
                <a:lnTo>
                  <a:pt x="580644" y="92963"/>
                </a:lnTo>
                <a:lnTo>
                  <a:pt x="576072" y="92963"/>
                </a:lnTo>
                <a:lnTo>
                  <a:pt x="563372" y="92964"/>
                </a:lnTo>
                <a:lnTo>
                  <a:pt x="550671" y="92963"/>
                </a:lnTo>
                <a:lnTo>
                  <a:pt x="537972" y="92964"/>
                </a:lnTo>
                <a:lnTo>
                  <a:pt x="525271" y="92963"/>
                </a:lnTo>
                <a:lnTo>
                  <a:pt x="512572" y="92964"/>
                </a:lnTo>
                <a:lnTo>
                  <a:pt x="499872" y="92964"/>
                </a:lnTo>
                <a:lnTo>
                  <a:pt x="487172" y="92963"/>
                </a:lnTo>
                <a:lnTo>
                  <a:pt x="474471" y="92963"/>
                </a:lnTo>
                <a:lnTo>
                  <a:pt x="461772" y="92963"/>
                </a:lnTo>
                <a:lnTo>
                  <a:pt x="449072" y="92963"/>
                </a:lnTo>
                <a:lnTo>
                  <a:pt x="436372" y="92964"/>
                </a:lnTo>
                <a:lnTo>
                  <a:pt x="423672" y="92963"/>
                </a:lnTo>
                <a:lnTo>
                  <a:pt x="410971" y="92963"/>
                </a:lnTo>
                <a:lnTo>
                  <a:pt x="398271" y="92963"/>
                </a:lnTo>
                <a:lnTo>
                  <a:pt x="385572" y="92964"/>
                </a:lnTo>
                <a:lnTo>
                  <a:pt x="372872" y="92963"/>
                </a:lnTo>
                <a:lnTo>
                  <a:pt x="360172" y="92963"/>
                </a:lnTo>
                <a:lnTo>
                  <a:pt x="347472" y="92963"/>
                </a:lnTo>
                <a:lnTo>
                  <a:pt x="334772" y="92964"/>
                </a:lnTo>
                <a:lnTo>
                  <a:pt x="322325" y="92963"/>
                </a:lnTo>
                <a:lnTo>
                  <a:pt x="317753" y="92963"/>
                </a:lnTo>
                <a:lnTo>
                  <a:pt x="305054" y="92964"/>
                </a:lnTo>
                <a:lnTo>
                  <a:pt x="292353" y="92963"/>
                </a:lnTo>
                <a:lnTo>
                  <a:pt x="279654" y="92964"/>
                </a:lnTo>
                <a:lnTo>
                  <a:pt x="266953" y="92963"/>
                </a:lnTo>
                <a:lnTo>
                  <a:pt x="254254" y="92964"/>
                </a:lnTo>
                <a:lnTo>
                  <a:pt x="241554" y="92964"/>
                </a:lnTo>
                <a:lnTo>
                  <a:pt x="228853" y="92963"/>
                </a:lnTo>
                <a:lnTo>
                  <a:pt x="216153" y="92963"/>
                </a:lnTo>
                <a:lnTo>
                  <a:pt x="203453" y="92963"/>
                </a:lnTo>
                <a:lnTo>
                  <a:pt x="190754" y="92963"/>
                </a:lnTo>
                <a:lnTo>
                  <a:pt x="178053" y="92964"/>
                </a:lnTo>
                <a:lnTo>
                  <a:pt x="165353" y="92963"/>
                </a:lnTo>
                <a:lnTo>
                  <a:pt x="152653" y="92963"/>
                </a:lnTo>
                <a:lnTo>
                  <a:pt x="139953" y="92963"/>
                </a:lnTo>
                <a:lnTo>
                  <a:pt x="127253" y="92964"/>
                </a:lnTo>
                <a:lnTo>
                  <a:pt x="114553" y="92963"/>
                </a:lnTo>
                <a:lnTo>
                  <a:pt x="101853" y="92963"/>
                </a:lnTo>
                <a:lnTo>
                  <a:pt x="89153" y="92963"/>
                </a:lnTo>
                <a:lnTo>
                  <a:pt x="76453" y="92964"/>
                </a:lnTo>
                <a:lnTo>
                  <a:pt x="63246" y="92963"/>
                </a:lnTo>
                <a:lnTo>
                  <a:pt x="59436" y="92963"/>
                </a:lnTo>
                <a:lnTo>
                  <a:pt x="46736" y="92964"/>
                </a:lnTo>
                <a:lnTo>
                  <a:pt x="34036" y="92964"/>
                </a:lnTo>
                <a:lnTo>
                  <a:pt x="21335" y="92963"/>
                </a:lnTo>
                <a:lnTo>
                  <a:pt x="8636" y="92963"/>
                </a:lnTo>
                <a:lnTo>
                  <a:pt x="0" y="929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26" name="object 326"/>
          <p:cNvSpPr/>
          <p:nvPr/>
        </p:nvSpPr>
        <p:spPr>
          <a:xfrm>
            <a:off x="5890479" y="4079329"/>
            <a:ext cx="1552976" cy="60243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27" name="object 327"/>
          <p:cNvSpPr/>
          <p:nvPr/>
        </p:nvSpPr>
        <p:spPr>
          <a:xfrm>
            <a:off x="5723741" y="2942385"/>
            <a:ext cx="171030" cy="1738453"/>
          </a:xfrm>
          <a:custGeom>
            <a:avLst/>
            <a:gdLst/>
            <a:ahLst/>
            <a:cxnLst/>
            <a:rect l="l" t="t" r="r" b="b"/>
            <a:pathLst>
              <a:path w="258445" h="2626995">
                <a:moveTo>
                  <a:pt x="258318" y="2613659"/>
                </a:moveTo>
                <a:lnTo>
                  <a:pt x="253746" y="2605278"/>
                </a:lnTo>
                <a:lnTo>
                  <a:pt x="253746" y="2609850"/>
                </a:lnTo>
                <a:lnTo>
                  <a:pt x="249936" y="2605278"/>
                </a:lnTo>
                <a:lnTo>
                  <a:pt x="249936" y="2601467"/>
                </a:lnTo>
                <a:lnTo>
                  <a:pt x="245364" y="2605278"/>
                </a:lnTo>
                <a:lnTo>
                  <a:pt x="245364" y="2609850"/>
                </a:lnTo>
                <a:lnTo>
                  <a:pt x="241553" y="2601467"/>
                </a:lnTo>
                <a:lnTo>
                  <a:pt x="241553" y="2609850"/>
                </a:lnTo>
                <a:lnTo>
                  <a:pt x="236982" y="2613659"/>
                </a:lnTo>
                <a:lnTo>
                  <a:pt x="233172" y="2605278"/>
                </a:lnTo>
                <a:lnTo>
                  <a:pt x="233172" y="2609850"/>
                </a:lnTo>
                <a:lnTo>
                  <a:pt x="228600" y="2609850"/>
                </a:lnTo>
                <a:lnTo>
                  <a:pt x="228600" y="2580131"/>
                </a:lnTo>
                <a:lnTo>
                  <a:pt x="224790" y="2605278"/>
                </a:lnTo>
                <a:lnTo>
                  <a:pt x="224790" y="2609850"/>
                </a:lnTo>
                <a:lnTo>
                  <a:pt x="220218" y="2605278"/>
                </a:lnTo>
                <a:lnTo>
                  <a:pt x="220218" y="2613659"/>
                </a:lnTo>
                <a:lnTo>
                  <a:pt x="215646" y="2613659"/>
                </a:lnTo>
                <a:lnTo>
                  <a:pt x="215646" y="2605278"/>
                </a:lnTo>
                <a:lnTo>
                  <a:pt x="211836" y="2605278"/>
                </a:lnTo>
                <a:lnTo>
                  <a:pt x="211836" y="2609850"/>
                </a:lnTo>
                <a:lnTo>
                  <a:pt x="207264" y="2609850"/>
                </a:lnTo>
                <a:lnTo>
                  <a:pt x="207264" y="2605278"/>
                </a:lnTo>
                <a:lnTo>
                  <a:pt x="207264" y="2609850"/>
                </a:lnTo>
                <a:lnTo>
                  <a:pt x="203453" y="2613659"/>
                </a:lnTo>
                <a:lnTo>
                  <a:pt x="203453" y="2609850"/>
                </a:lnTo>
                <a:lnTo>
                  <a:pt x="198882" y="2609850"/>
                </a:lnTo>
                <a:lnTo>
                  <a:pt x="198882" y="2613659"/>
                </a:lnTo>
                <a:lnTo>
                  <a:pt x="195072" y="2596895"/>
                </a:lnTo>
                <a:lnTo>
                  <a:pt x="190500" y="2588514"/>
                </a:lnTo>
                <a:lnTo>
                  <a:pt x="190500" y="2605278"/>
                </a:lnTo>
                <a:lnTo>
                  <a:pt x="185927" y="2609850"/>
                </a:lnTo>
                <a:lnTo>
                  <a:pt x="182118" y="2605278"/>
                </a:lnTo>
                <a:lnTo>
                  <a:pt x="182118" y="2613659"/>
                </a:lnTo>
                <a:lnTo>
                  <a:pt x="177546" y="2609850"/>
                </a:lnTo>
                <a:lnTo>
                  <a:pt x="173736" y="2605278"/>
                </a:lnTo>
                <a:lnTo>
                  <a:pt x="169164" y="2613659"/>
                </a:lnTo>
                <a:lnTo>
                  <a:pt x="169164" y="2609850"/>
                </a:lnTo>
                <a:lnTo>
                  <a:pt x="165353" y="2601467"/>
                </a:lnTo>
                <a:lnTo>
                  <a:pt x="160782" y="2609850"/>
                </a:lnTo>
                <a:lnTo>
                  <a:pt x="156972" y="2601467"/>
                </a:lnTo>
                <a:lnTo>
                  <a:pt x="152400" y="2609850"/>
                </a:lnTo>
                <a:lnTo>
                  <a:pt x="152400" y="2601467"/>
                </a:lnTo>
                <a:lnTo>
                  <a:pt x="147827" y="2609850"/>
                </a:lnTo>
                <a:lnTo>
                  <a:pt x="144018" y="2596895"/>
                </a:lnTo>
                <a:lnTo>
                  <a:pt x="139446" y="2605278"/>
                </a:lnTo>
                <a:lnTo>
                  <a:pt x="135636" y="2592324"/>
                </a:lnTo>
                <a:lnTo>
                  <a:pt x="135636" y="2575559"/>
                </a:lnTo>
                <a:lnTo>
                  <a:pt x="131064" y="2575559"/>
                </a:lnTo>
                <a:lnTo>
                  <a:pt x="127253" y="2588514"/>
                </a:lnTo>
                <a:lnTo>
                  <a:pt x="127253" y="2580131"/>
                </a:lnTo>
                <a:lnTo>
                  <a:pt x="122682" y="2563367"/>
                </a:lnTo>
                <a:lnTo>
                  <a:pt x="118872" y="2583941"/>
                </a:lnTo>
                <a:lnTo>
                  <a:pt x="118872" y="2516124"/>
                </a:lnTo>
                <a:lnTo>
                  <a:pt x="114300" y="2554224"/>
                </a:lnTo>
                <a:lnTo>
                  <a:pt x="109727" y="2601467"/>
                </a:lnTo>
                <a:lnTo>
                  <a:pt x="105918" y="2583941"/>
                </a:lnTo>
                <a:lnTo>
                  <a:pt x="105918" y="2605278"/>
                </a:lnTo>
                <a:lnTo>
                  <a:pt x="101346" y="2609850"/>
                </a:lnTo>
                <a:lnTo>
                  <a:pt x="101346" y="2605278"/>
                </a:lnTo>
                <a:lnTo>
                  <a:pt x="97536" y="2605278"/>
                </a:lnTo>
                <a:lnTo>
                  <a:pt x="97536" y="2613659"/>
                </a:lnTo>
                <a:lnTo>
                  <a:pt x="92964" y="2609850"/>
                </a:lnTo>
                <a:lnTo>
                  <a:pt x="92964" y="2601467"/>
                </a:lnTo>
                <a:lnTo>
                  <a:pt x="89153" y="2601467"/>
                </a:lnTo>
                <a:lnTo>
                  <a:pt x="89153" y="2609850"/>
                </a:lnTo>
                <a:lnTo>
                  <a:pt x="84582" y="2609850"/>
                </a:lnTo>
                <a:lnTo>
                  <a:pt x="84582" y="2601467"/>
                </a:lnTo>
                <a:lnTo>
                  <a:pt x="84582" y="2609850"/>
                </a:lnTo>
                <a:lnTo>
                  <a:pt x="80010" y="2601467"/>
                </a:lnTo>
                <a:lnTo>
                  <a:pt x="76200" y="2601467"/>
                </a:lnTo>
                <a:lnTo>
                  <a:pt x="76200" y="2609850"/>
                </a:lnTo>
                <a:lnTo>
                  <a:pt x="71627" y="2596895"/>
                </a:lnTo>
                <a:lnTo>
                  <a:pt x="71627" y="2605278"/>
                </a:lnTo>
                <a:lnTo>
                  <a:pt x="67818" y="2596895"/>
                </a:lnTo>
                <a:lnTo>
                  <a:pt x="67818" y="2609850"/>
                </a:lnTo>
                <a:lnTo>
                  <a:pt x="63246" y="2588514"/>
                </a:lnTo>
                <a:lnTo>
                  <a:pt x="63246" y="2592324"/>
                </a:lnTo>
                <a:lnTo>
                  <a:pt x="59436" y="2605278"/>
                </a:lnTo>
                <a:lnTo>
                  <a:pt x="54864" y="2601467"/>
                </a:lnTo>
                <a:lnTo>
                  <a:pt x="54864" y="2583941"/>
                </a:lnTo>
                <a:lnTo>
                  <a:pt x="54864" y="2605278"/>
                </a:lnTo>
                <a:lnTo>
                  <a:pt x="51053" y="2575559"/>
                </a:lnTo>
                <a:lnTo>
                  <a:pt x="51053" y="2580131"/>
                </a:lnTo>
                <a:lnTo>
                  <a:pt x="46482" y="2601467"/>
                </a:lnTo>
                <a:lnTo>
                  <a:pt x="46482" y="2609850"/>
                </a:lnTo>
                <a:lnTo>
                  <a:pt x="41910" y="2580131"/>
                </a:lnTo>
                <a:lnTo>
                  <a:pt x="41910" y="2567178"/>
                </a:lnTo>
                <a:lnTo>
                  <a:pt x="38100" y="2605278"/>
                </a:lnTo>
                <a:lnTo>
                  <a:pt x="38100" y="2575559"/>
                </a:lnTo>
                <a:lnTo>
                  <a:pt x="33527" y="2275331"/>
                </a:lnTo>
                <a:lnTo>
                  <a:pt x="33527" y="2398014"/>
                </a:lnTo>
                <a:lnTo>
                  <a:pt x="29718" y="0"/>
                </a:lnTo>
                <a:lnTo>
                  <a:pt x="29718" y="1851659"/>
                </a:lnTo>
                <a:lnTo>
                  <a:pt x="25146" y="2626614"/>
                </a:lnTo>
                <a:lnTo>
                  <a:pt x="25146" y="2575559"/>
                </a:lnTo>
                <a:lnTo>
                  <a:pt x="25146" y="2626614"/>
                </a:lnTo>
                <a:lnTo>
                  <a:pt x="21336" y="2618231"/>
                </a:lnTo>
                <a:lnTo>
                  <a:pt x="21336" y="2588514"/>
                </a:lnTo>
                <a:lnTo>
                  <a:pt x="16764" y="2601467"/>
                </a:lnTo>
                <a:lnTo>
                  <a:pt x="16764" y="2618231"/>
                </a:lnTo>
                <a:lnTo>
                  <a:pt x="12953" y="2613659"/>
                </a:lnTo>
                <a:lnTo>
                  <a:pt x="12953" y="2596895"/>
                </a:lnTo>
                <a:lnTo>
                  <a:pt x="8382" y="2601467"/>
                </a:lnTo>
                <a:lnTo>
                  <a:pt x="8382" y="2618231"/>
                </a:lnTo>
                <a:lnTo>
                  <a:pt x="3810" y="2613659"/>
                </a:lnTo>
                <a:lnTo>
                  <a:pt x="3810" y="2601467"/>
                </a:lnTo>
                <a:lnTo>
                  <a:pt x="0" y="2613659"/>
                </a:lnTo>
                <a:lnTo>
                  <a:pt x="0" y="260527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28" name="object 328"/>
          <p:cNvSpPr/>
          <p:nvPr/>
        </p:nvSpPr>
        <p:spPr>
          <a:xfrm>
            <a:off x="3656083" y="3535228"/>
            <a:ext cx="2071864" cy="117175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29" name="object 329"/>
          <p:cNvSpPr/>
          <p:nvPr/>
        </p:nvSpPr>
        <p:spPr>
          <a:xfrm>
            <a:off x="3489344" y="3250996"/>
            <a:ext cx="171030" cy="1426649"/>
          </a:xfrm>
          <a:custGeom>
            <a:avLst/>
            <a:gdLst/>
            <a:ahLst/>
            <a:cxnLst/>
            <a:rect l="l" t="t" r="r" b="b"/>
            <a:pathLst>
              <a:path w="258445" h="2155825">
                <a:moveTo>
                  <a:pt x="258317" y="2135124"/>
                </a:moveTo>
                <a:lnTo>
                  <a:pt x="253746" y="2125980"/>
                </a:lnTo>
                <a:lnTo>
                  <a:pt x="253746" y="2130552"/>
                </a:lnTo>
                <a:lnTo>
                  <a:pt x="249936" y="2117598"/>
                </a:lnTo>
                <a:lnTo>
                  <a:pt x="245363" y="2079498"/>
                </a:lnTo>
                <a:lnTo>
                  <a:pt x="245363" y="2084070"/>
                </a:lnTo>
                <a:lnTo>
                  <a:pt x="241553" y="1956815"/>
                </a:lnTo>
                <a:lnTo>
                  <a:pt x="241553" y="1935480"/>
                </a:lnTo>
                <a:lnTo>
                  <a:pt x="236981" y="0"/>
                </a:lnTo>
                <a:lnTo>
                  <a:pt x="236981" y="321563"/>
                </a:lnTo>
                <a:lnTo>
                  <a:pt x="233172" y="1910334"/>
                </a:lnTo>
                <a:lnTo>
                  <a:pt x="233172" y="1948434"/>
                </a:lnTo>
                <a:lnTo>
                  <a:pt x="228600" y="2113788"/>
                </a:lnTo>
                <a:lnTo>
                  <a:pt x="228600" y="2092452"/>
                </a:lnTo>
                <a:lnTo>
                  <a:pt x="224789" y="2135124"/>
                </a:lnTo>
                <a:lnTo>
                  <a:pt x="224789" y="2151888"/>
                </a:lnTo>
                <a:lnTo>
                  <a:pt x="220217" y="2151888"/>
                </a:lnTo>
                <a:lnTo>
                  <a:pt x="215646" y="2143506"/>
                </a:lnTo>
                <a:lnTo>
                  <a:pt x="215646" y="2151888"/>
                </a:lnTo>
                <a:lnTo>
                  <a:pt x="211836" y="2151888"/>
                </a:lnTo>
                <a:lnTo>
                  <a:pt x="211836" y="2143506"/>
                </a:lnTo>
                <a:lnTo>
                  <a:pt x="207263" y="2062734"/>
                </a:lnTo>
                <a:lnTo>
                  <a:pt x="203453" y="2087880"/>
                </a:lnTo>
                <a:lnTo>
                  <a:pt x="203453" y="2024634"/>
                </a:lnTo>
                <a:lnTo>
                  <a:pt x="198881" y="2067306"/>
                </a:lnTo>
                <a:lnTo>
                  <a:pt x="198881" y="2024634"/>
                </a:lnTo>
                <a:lnTo>
                  <a:pt x="198881" y="2037588"/>
                </a:lnTo>
                <a:lnTo>
                  <a:pt x="195072" y="2097024"/>
                </a:lnTo>
                <a:lnTo>
                  <a:pt x="195072" y="2045970"/>
                </a:lnTo>
                <a:lnTo>
                  <a:pt x="190500" y="2117598"/>
                </a:lnTo>
                <a:lnTo>
                  <a:pt x="190500" y="2122170"/>
                </a:lnTo>
                <a:lnTo>
                  <a:pt x="185927" y="2147316"/>
                </a:lnTo>
                <a:lnTo>
                  <a:pt x="182117" y="2151888"/>
                </a:lnTo>
                <a:lnTo>
                  <a:pt x="177546" y="2147316"/>
                </a:lnTo>
                <a:lnTo>
                  <a:pt x="173736" y="2151888"/>
                </a:lnTo>
                <a:lnTo>
                  <a:pt x="169163" y="2151888"/>
                </a:lnTo>
                <a:lnTo>
                  <a:pt x="169163" y="2147316"/>
                </a:lnTo>
                <a:lnTo>
                  <a:pt x="165353" y="2151888"/>
                </a:lnTo>
                <a:lnTo>
                  <a:pt x="165353" y="2147316"/>
                </a:lnTo>
                <a:lnTo>
                  <a:pt x="160781" y="2117598"/>
                </a:lnTo>
                <a:lnTo>
                  <a:pt x="160781" y="2097024"/>
                </a:lnTo>
                <a:lnTo>
                  <a:pt x="156972" y="2143506"/>
                </a:lnTo>
                <a:lnTo>
                  <a:pt x="152400" y="2087880"/>
                </a:lnTo>
                <a:lnTo>
                  <a:pt x="152400" y="2084070"/>
                </a:lnTo>
                <a:lnTo>
                  <a:pt x="147827" y="2138934"/>
                </a:lnTo>
                <a:lnTo>
                  <a:pt x="147827" y="2143506"/>
                </a:lnTo>
                <a:lnTo>
                  <a:pt x="144017" y="2130552"/>
                </a:lnTo>
                <a:lnTo>
                  <a:pt x="144017" y="2122170"/>
                </a:lnTo>
                <a:lnTo>
                  <a:pt x="139446" y="2138934"/>
                </a:lnTo>
                <a:lnTo>
                  <a:pt x="135636" y="2135124"/>
                </a:lnTo>
                <a:lnTo>
                  <a:pt x="135636" y="2130552"/>
                </a:lnTo>
                <a:lnTo>
                  <a:pt x="131063" y="2117598"/>
                </a:lnTo>
                <a:lnTo>
                  <a:pt x="131063" y="2122170"/>
                </a:lnTo>
                <a:lnTo>
                  <a:pt x="127253" y="2143506"/>
                </a:lnTo>
                <a:lnTo>
                  <a:pt x="122681" y="2130552"/>
                </a:lnTo>
                <a:lnTo>
                  <a:pt x="118872" y="2147316"/>
                </a:lnTo>
                <a:lnTo>
                  <a:pt x="118872" y="2151888"/>
                </a:lnTo>
                <a:lnTo>
                  <a:pt x="92963" y="2151888"/>
                </a:lnTo>
                <a:lnTo>
                  <a:pt x="92963" y="2147316"/>
                </a:lnTo>
                <a:lnTo>
                  <a:pt x="89153" y="2147316"/>
                </a:lnTo>
                <a:lnTo>
                  <a:pt x="89153" y="2151888"/>
                </a:lnTo>
                <a:lnTo>
                  <a:pt x="84581" y="2151888"/>
                </a:lnTo>
                <a:lnTo>
                  <a:pt x="84581" y="2155698"/>
                </a:lnTo>
                <a:lnTo>
                  <a:pt x="80010" y="2151888"/>
                </a:lnTo>
                <a:lnTo>
                  <a:pt x="76200" y="2151888"/>
                </a:lnTo>
                <a:lnTo>
                  <a:pt x="71627" y="2143506"/>
                </a:lnTo>
                <a:lnTo>
                  <a:pt x="67817" y="2138934"/>
                </a:lnTo>
                <a:lnTo>
                  <a:pt x="67817" y="2143506"/>
                </a:lnTo>
                <a:lnTo>
                  <a:pt x="63246" y="2138934"/>
                </a:lnTo>
                <a:lnTo>
                  <a:pt x="59436" y="2125980"/>
                </a:lnTo>
                <a:lnTo>
                  <a:pt x="59436" y="2135124"/>
                </a:lnTo>
                <a:lnTo>
                  <a:pt x="54863" y="2147316"/>
                </a:lnTo>
                <a:lnTo>
                  <a:pt x="51053" y="2138934"/>
                </a:lnTo>
                <a:lnTo>
                  <a:pt x="51053" y="2143506"/>
                </a:lnTo>
                <a:lnTo>
                  <a:pt x="46481" y="2151888"/>
                </a:lnTo>
                <a:lnTo>
                  <a:pt x="8381" y="2151888"/>
                </a:lnTo>
                <a:lnTo>
                  <a:pt x="3810" y="2147316"/>
                </a:lnTo>
                <a:lnTo>
                  <a:pt x="0" y="214731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30" name="object 330"/>
          <p:cNvSpPr/>
          <p:nvPr/>
        </p:nvSpPr>
        <p:spPr>
          <a:xfrm>
            <a:off x="1898217" y="4620404"/>
            <a:ext cx="1595333" cy="6136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31" name="object 331"/>
          <p:cNvSpPr/>
          <p:nvPr/>
        </p:nvSpPr>
        <p:spPr>
          <a:xfrm>
            <a:off x="7268303" y="4644277"/>
            <a:ext cx="171030" cy="2522"/>
          </a:xfrm>
          <a:custGeom>
            <a:avLst/>
            <a:gdLst/>
            <a:ahLst/>
            <a:cxnLst/>
            <a:rect l="l" t="t" r="r" b="b"/>
            <a:pathLst>
              <a:path w="258445" h="3810">
                <a:moveTo>
                  <a:pt x="258317" y="3809"/>
                </a:moveTo>
                <a:lnTo>
                  <a:pt x="254507" y="3809"/>
                </a:lnTo>
                <a:lnTo>
                  <a:pt x="241808" y="3810"/>
                </a:lnTo>
                <a:lnTo>
                  <a:pt x="229108" y="3809"/>
                </a:lnTo>
                <a:lnTo>
                  <a:pt x="216407" y="3809"/>
                </a:lnTo>
                <a:lnTo>
                  <a:pt x="203707" y="3809"/>
                </a:lnTo>
                <a:lnTo>
                  <a:pt x="191008" y="3809"/>
                </a:lnTo>
                <a:lnTo>
                  <a:pt x="178307" y="3809"/>
                </a:lnTo>
                <a:lnTo>
                  <a:pt x="165607" y="3809"/>
                </a:lnTo>
                <a:lnTo>
                  <a:pt x="152907" y="3809"/>
                </a:lnTo>
                <a:lnTo>
                  <a:pt x="140207" y="3809"/>
                </a:lnTo>
                <a:lnTo>
                  <a:pt x="127507" y="3809"/>
                </a:lnTo>
                <a:lnTo>
                  <a:pt x="114807" y="3809"/>
                </a:lnTo>
                <a:lnTo>
                  <a:pt x="102107" y="3810"/>
                </a:lnTo>
                <a:lnTo>
                  <a:pt x="89407" y="3809"/>
                </a:lnTo>
                <a:lnTo>
                  <a:pt x="76707" y="3809"/>
                </a:lnTo>
                <a:lnTo>
                  <a:pt x="64007" y="3809"/>
                </a:lnTo>
                <a:lnTo>
                  <a:pt x="51307" y="3809"/>
                </a:lnTo>
                <a:lnTo>
                  <a:pt x="46481" y="0"/>
                </a:lnTo>
                <a:lnTo>
                  <a:pt x="46481" y="3809"/>
                </a:lnTo>
                <a:lnTo>
                  <a:pt x="42671" y="3809"/>
                </a:lnTo>
                <a:lnTo>
                  <a:pt x="38100" y="0"/>
                </a:lnTo>
                <a:lnTo>
                  <a:pt x="38100" y="3809"/>
                </a:lnTo>
                <a:lnTo>
                  <a:pt x="34289" y="3809"/>
                </a:lnTo>
                <a:lnTo>
                  <a:pt x="34289" y="0"/>
                </a:lnTo>
                <a:lnTo>
                  <a:pt x="29717" y="3809"/>
                </a:lnTo>
                <a:lnTo>
                  <a:pt x="29717" y="0"/>
                </a:lnTo>
                <a:lnTo>
                  <a:pt x="25907" y="3809"/>
                </a:lnTo>
                <a:lnTo>
                  <a:pt x="21335" y="0"/>
                </a:lnTo>
                <a:lnTo>
                  <a:pt x="16763" y="3809"/>
                </a:lnTo>
                <a:lnTo>
                  <a:pt x="16763" y="0"/>
                </a:lnTo>
                <a:lnTo>
                  <a:pt x="12953" y="3809"/>
                </a:lnTo>
                <a:lnTo>
                  <a:pt x="12953" y="0"/>
                </a:lnTo>
                <a:lnTo>
                  <a:pt x="8381" y="3809"/>
                </a:lnTo>
                <a:lnTo>
                  <a:pt x="8381" y="0"/>
                </a:lnTo>
                <a:lnTo>
                  <a:pt x="8381" y="3809"/>
                </a:lnTo>
                <a:lnTo>
                  <a:pt x="4571" y="3809"/>
                </a:lnTo>
                <a:lnTo>
                  <a:pt x="4571" y="0"/>
                </a:lnTo>
                <a:lnTo>
                  <a:pt x="0" y="380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32" name="object 332"/>
          <p:cNvSpPr/>
          <p:nvPr/>
        </p:nvSpPr>
        <p:spPr>
          <a:xfrm>
            <a:off x="6923387" y="4237840"/>
            <a:ext cx="345001" cy="409295"/>
          </a:xfrm>
          <a:custGeom>
            <a:avLst/>
            <a:gdLst/>
            <a:ahLst/>
            <a:cxnLst/>
            <a:rect l="l" t="t" r="r" b="b"/>
            <a:pathLst>
              <a:path w="521334" h="618489">
                <a:moveTo>
                  <a:pt x="521208" y="617981"/>
                </a:moveTo>
                <a:lnTo>
                  <a:pt x="521208" y="614172"/>
                </a:lnTo>
                <a:lnTo>
                  <a:pt x="517398" y="614172"/>
                </a:lnTo>
                <a:lnTo>
                  <a:pt x="517398" y="617981"/>
                </a:lnTo>
                <a:lnTo>
                  <a:pt x="512825" y="617981"/>
                </a:lnTo>
                <a:lnTo>
                  <a:pt x="509016" y="614172"/>
                </a:lnTo>
                <a:lnTo>
                  <a:pt x="509016" y="617981"/>
                </a:lnTo>
                <a:lnTo>
                  <a:pt x="509016" y="614172"/>
                </a:lnTo>
                <a:lnTo>
                  <a:pt x="504444" y="617981"/>
                </a:lnTo>
                <a:lnTo>
                  <a:pt x="504444" y="614172"/>
                </a:lnTo>
                <a:lnTo>
                  <a:pt x="499872" y="614172"/>
                </a:lnTo>
                <a:lnTo>
                  <a:pt x="499872" y="617981"/>
                </a:lnTo>
                <a:lnTo>
                  <a:pt x="496062" y="617981"/>
                </a:lnTo>
                <a:lnTo>
                  <a:pt x="496062" y="614172"/>
                </a:lnTo>
                <a:lnTo>
                  <a:pt x="491490" y="617981"/>
                </a:lnTo>
                <a:lnTo>
                  <a:pt x="491490" y="614172"/>
                </a:lnTo>
                <a:lnTo>
                  <a:pt x="487679" y="617981"/>
                </a:lnTo>
                <a:lnTo>
                  <a:pt x="487679" y="614172"/>
                </a:lnTo>
                <a:lnTo>
                  <a:pt x="483108" y="617981"/>
                </a:lnTo>
                <a:lnTo>
                  <a:pt x="483108" y="609600"/>
                </a:lnTo>
                <a:lnTo>
                  <a:pt x="479298" y="617981"/>
                </a:lnTo>
                <a:lnTo>
                  <a:pt x="479298" y="588263"/>
                </a:lnTo>
                <a:lnTo>
                  <a:pt x="474725" y="592836"/>
                </a:lnTo>
                <a:lnTo>
                  <a:pt x="474725" y="0"/>
                </a:lnTo>
                <a:lnTo>
                  <a:pt x="470916" y="596646"/>
                </a:lnTo>
                <a:lnTo>
                  <a:pt x="470916" y="588263"/>
                </a:lnTo>
                <a:lnTo>
                  <a:pt x="466344" y="617981"/>
                </a:lnTo>
                <a:lnTo>
                  <a:pt x="461772" y="609600"/>
                </a:lnTo>
                <a:lnTo>
                  <a:pt x="461772" y="614172"/>
                </a:lnTo>
                <a:lnTo>
                  <a:pt x="457962" y="617981"/>
                </a:lnTo>
                <a:lnTo>
                  <a:pt x="457962" y="614172"/>
                </a:lnTo>
                <a:lnTo>
                  <a:pt x="453390" y="617981"/>
                </a:lnTo>
                <a:lnTo>
                  <a:pt x="449579" y="614172"/>
                </a:lnTo>
                <a:lnTo>
                  <a:pt x="449579" y="617981"/>
                </a:lnTo>
                <a:lnTo>
                  <a:pt x="445008" y="614172"/>
                </a:lnTo>
                <a:lnTo>
                  <a:pt x="441198" y="617981"/>
                </a:lnTo>
                <a:lnTo>
                  <a:pt x="441198" y="614172"/>
                </a:lnTo>
                <a:lnTo>
                  <a:pt x="436625" y="617981"/>
                </a:lnTo>
                <a:lnTo>
                  <a:pt x="432053" y="617981"/>
                </a:lnTo>
                <a:lnTo>
                  <a:pt x="432053" y="614172"/>
                </a:lnTo>
                <a:lnTo>
                  <a:pt x="432053" y="617981"/>
                </a:lnTo>
                <a:lnTo>
                  <a:pt x="428244" y="617981"/>
                </a:lnTo>
                <a:lnTo>
                  <a:pt x="423672" y="614172"/>
                </a:lnTo>
                <a:lnTo>
                  <a:pt x="419862" y="617981"/>
                </a:lnTo>
                <a:lnTo>
                  <a:pt x="419862" y="614172"/>
                </a:lnTo>
                <a:lnTo>
                  <a:pt x="415290" y="617981"/>
                </a:lnTo>
                <a:lnTo>
                  <a:pt x="411479" y="614172"/>
                </a:lnTo>
                <a:lnTo>
                  <a:pt x="411479" y="617981"/>
                </a:lnTo>
                <a:lnTo>
                  <a:pt x="406908" y="617981"/>
                </a:lnTo>
                <a:lnTo>
                  <a:pt x="403098" y="614172"/>
                </a:lnTo>
                <a:lnTo>
                  <a:pt x="403098" y="617981"/>
                </a:lnTo>
                <a:lnTo>
                  <a:pt x="398525" y="617981"/>
                </a:lnTo>
                <a:lnTo>
                  <a:pt x="385826" y="617982"/>
                </a:lnTo>
                <a:lnTo>
                  <a:pt x="373125" y="617981"/>
                </a:lnTo>
                <a:lnTo>
                  <a:pt x="360425" y="614172"/>
                </a:lnTo>
                <a:lnTo>
                  <a:pt x="360425" y="617981"/>
                </a:lnTo>
                <a:lnTo>
                  <a:pt x="355853" y="617981"/>
                </a:lnTo>
                <a:lnTo>
                  <a:pt x="343153" y="617981"/>
                </a:lnTo>
                <a:lnTo>
                  <a:pt x="330453" y="617981"/>
                </a:lnTo>
                <a:lnTo>
                  <a:pt x="317754" y="617982"/>
                </a:lnTo>
                <a:lnTo>
                  <a:pt x="305053" y="617981"/>
                </a:lnTo>
                <a:lnTo>
                  <a:pt x="292353" y="617981"/>
                </a:lnTo>
                <a:lnTo>
                  <a:pt x="279653" y="617981"/>
                </a:lnTo>
                <a:lnTo>
                  <a:pt x="262890" y="617981"/>
                </a:lnTo>
                <a:lnTo>
                  <a:pt x="259079" y="617981"/>
                </a:lnTo>
                <a:lnTo>
                  <a:pt x="246379" y="617981"/>
                </a:lnTo>
                <a:lnTo>
                  <a:pt x="233680" y="617981"/>
                </a:lnTo>
                <a:lnTo>
                  <a:pt x="220218" y="614172"/>
                </a:lnTo>
                <a:lnTo>
                  <a:pt x="216408" y="617981"/>
                </a:lnTo>
                <a:lnTo>
                  <a:pt x="211836" y="614172"/>
                </a:lnTo>
                <a:lnTo>
                  <a:pt x="211836" y="617981"/>
                </a:lnTo>
                <a:lnTo>
                  <a:pt x="208025" y="614172"/>
                </a:lnTo>
                <a:lnTo>
                  <a:pt x="203453" y="617981"/>
                </a:lnTo>
                <a:lnTo>
                  <a:pt x="190753" y="617981"/>
                </a:lnTo>
                <a:lnTo>
                  <a:pt x="178054" y="617982"/>
                </a:lnTo>
                <a:lnTo>
                  <a:pt x="165353" y="617981"/>
                </a:lnTo>
                <a:lnTo>
                  <a:pt x="152653" y="617981"/>
                </a:lnTo>
                <a:lnTo>
                  <a:pt x="139953" y="617981"/>
                </a:lnTo>
                <a:lnTo>
                  <a:pt x="127253" y="617981"/>
                </a:lnTo>
                <a:lnTo>
                  <a:pt x="114553" y="617981"/>
                </a:lnTo>
                <a:lnTo>
                  <a:pt x="102108" y="614172"/>
                </a:lnTo>
                <a:lnTo>
                  <a:pt x="97536" y="617981"/>
                </a:lnTo>
                <a:lnTo>
                  <a:pt x="76200" y="617981"/>
                </a:lnTo>
                <a:lnTo>
                  <a:pt x="76200" y="614172"/>
                </a:lnTo>
                <a:lnTo>
                  <a:pt x="72390" y="617981"/>
                </a:lnTo>
                <a:lnTo>
                  <a:pt x="64008" y="617981"/>
                </a:lnTo>
                <a:lnTo>
                  <a:pt x="64008" y="614172"/>
                </a:lnTo>
                <a:lnTo>
                  <a:pt x="64008" y="617981"/>
                </a:lnTo>
                <a:lnTo>
                  <a:pt x="59436" y="614172"/>
                </a:lnTo>
                <a:lnTo>
                  <a:pt x="55625" y="617981"/>
                </a:lnTo>
                <a:lnTo>
                  <a:pt x="51053" y="614172"/>
                </a:lnTo>
                <a:lnTo>
                  <a:pt x="47244" y="617981"/>
                </a:lnTo>
                <a:lnTo>
                  <a:pt x="25908" y="617981"/>
                </a:lnTo>
                <a:lnTo>
                  <a:pt x="25908" y="614172"/>
                </a:lnTo>
                <a:lnTo>
                  <a:pt x="21336" y="614172"/>
                </a:lnTo>
                <a:lnTo>
                  <a:pt x="21336" y="609600"/>
                </a:lnTo>
                <a:lnTo>
                  <a:pt x="17525" y="579881"/>
                </a:lnTo>
                <a:lnTo>
                  <a:pt x="12953" y="609600"/>
                </a:lnTo>
                <a:lnTo>
                  <a:pt x="12953" y="601217"/>
                </a:lnTo>
                <a:lnTo>
                  <a:pt x="9144" y="584453"/>
                </a:lnTo>
                <a:lnTo>
                  <a:pt x="9144" y="592836"/>
                </a:lnTo>
                <a:lnTo>
                  <a:pt x="4572" y="605789"/>
                </a:lnTo>
                <a:lnTo>
                  <a:pt x="0" y="6096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33" name="object 333"/>
          <p:cNvSpPr/>
          <p:nvPr/>
        </p:nvSpPr>
        <p:spPr>
          <a:xfrm>
            <a:off x="6752441" y="4621585"/>
            <a:ext cx="171030" cy="25214"/>
          </a:xfrm>
          <a:custGeom>
            <a:avLst/>
            <a:gdLst/>
            <a:ahLst/>
            <a:cxnLst/>
            <a:rect l="l" t="t" r="r" b="b"/>
            <a:pathLst>
              <a:path w="258445" h="38100">
                <a:moveTo>
                  <a:pt x="258317" y="29718"/>
                </a:moveTo>
                <a:lnTo>
                  <a:pt x="258317" y="0"/>
                </a:lnTo>
                <a:lnTo>
                  <a:pt x="254507" y="34290"/>
                </a:lnTo>
                <a:lnTo>
                  <a:pt x="246125" y="34290"/>
                </a:lnTo>
                <a:lnTo>
                  <a:pt x="246125" y="38100"/>
                </a:lnTo>
                <a:lnTo>
                  <a:pt x="241553" y="34290"/>
                </a:lnTo>
                <a:lnTo>
                  <a:pt x="241553" y="38100"/>
                </a:lnTo>
                <a:lnTo>
                  <a:pt x="237743" y="34290"/>
                </a:lnTo>
                <a:lnTo>
                  <a:pt x="233171" y="38100"/>
                </a:lnTo>
                <a:lnTo>
                  <a:pt x="228600" y="34290"/>
                </a:lnTo>
                <a:lnTo>
                  <a:pt x="228600" y="38100"/>
                </a:lnTo>
                <a:lnTo>
                  <a:pt x="224789" y="34290"/>
                </a:lnTo>
                <a:lnTo>
                  <a:pt x="220217" y="38100"/>
                </a:lnTo>
                <a:lnTo>
                  <a:pt x="220217" y="34290"/>
                </a:lnTo>
                <a:lnTo>
                  <a:pt x="203453" y="34290"/>
                </a:lnTo>
                <a:lnTo>
                  <a:pt x="203453" y="38100"/>
                </a:lnTo>
                <a:lnTo>
                  <a:pt x="199643" y="38100"/>
                </a:lnTo>
                <a:lnTo>
                  <a:pt x="199643" y="34290"/>
                </a:lnTo>
                <a:lnTo>
                  <a:pt x="195071" y="34290"/>
                </a:lnTo>
                <a:lnTo>
                  <a:pt x="182371" y="34289"/>
                </a:lnTo>
                <a:lnTo>
                  <a:pt x="169671" y="34290"/>
                </a:lnTo>
                <a:lnTo>
                  <a:pt x="156972" y="34289"/>
                </a:lnTo>
                <a:lnTo>
                  <a:pt x="144272" y="34290"/>
                </a:lnTo>
                <a:lnTo>
                  <a:pt x="131571" y="34290"/>
                </a:lnTo>
                <a:lnTo>
                  <a:pt x="118871" y="34290"/>
                </a:lnTo>
                <a:lnTo>
                  <a:pt x="105917" y="34290"/>
                </a:lnTo>
                <a:lnTo>
                  <a:pt x="105917" y="29718"/>
                </a:lnTo>
                <a:lnTo>
                  <a:pt x="93725" y="29718"/>
                </a:lnTo>
                <a:lnTo>
                  <a:pt x="89153" y="25908"/>
                </a:lnTo>
                <a:lnTo>
                  <a:pt x="80771" y="25908"/>
                </a:lnTo>
                <a:lnTo>
                  <a:pt x="80771" y="29718"/>
                </a:lnTo>
                <a:lnTo>
                  <a:pt x="76200" y="25908"/>
                </a:lnTo>
                <a:lnTo>
                  <a:pt x="72389" y="25908"/>
                </a:lnTo>
                <a:lnTo>
                  <a:pt x="67817" y="29718"/>
                </a:lnTo>
                <a:lnTo>
                  <a:pt x="64007" y="25908"/>
                </a:lnTo>
                <a:lnTo>
                  <a:pt x="59435" y="29718"/>
                </a:lnTo>
                <a:lnTo>
                  <a:pt x="55625" y="25908"/>
                </a:lnTo>
                <a:lnTo>
                  <a:pt x="55625" y="29718"/>
                </a:lnTo>
                <a:lnTo>
                  <a:pt x="51053" y="29718"/>
                </a:lnTo>
                <a:lnTo>
                  <a:pt x="46481" y="25908"/>
                </a:lnTo>
                <a:lnTo>
                  <a:pt x="46481" y="29718"/>
                </a:lnTo>
                <a:lnTo>
                  <a:pt x="25907" y="29718"/>
                </a:lnTo>
                <a:lnTo>
                  <a:pt x="21335" y="34290"/>
                </a:lnTo>
                <a:lnTo>
                  <a:pt x="16763" y="25908"/>
                </a:lnTo>
                <a:lnTo>
                  <a:pt x="16763" y="29718"/>
                </a:lnTo>
                <a:lnTo>
                  <a:pt x="12953" y="34290"/>
                </a:lnTo>
                <a:lnTo>
                  <a:pt x="12953" y="25908"/>
                </a:lnTo>
                <a:lnTo>
                  <a:pt x="8381" y="34290"/>
                </a:lnTo>
                <a:lnTo>
                  <a:pt x="8381" y="29718"/>
                </a:lnTo>
                <a:lnTo>
                  <a:pt x="4571" y="34290"/>
                </a:lnTo>
                <a:lnTo>
                  <a:pt x="4571" y="29718"/>
                </a:lnTo>
                <a:lnTo>
                  <a:pt x="0" y="3429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34" name="object 334"/>
          <p:cNvSpPr/>
          <p:nvPr/>
        </p:nvSpPr>
        <p:spPr>
          <a:xfrm>
            <a:off x="6578974" y="4621586"/>
            <a:ext cx="173551" cy="22692"/>
          </a:xfrm>
          <a:custGeom>
            <a:avLst/>
            <a:gdLst/>
            <a:ahLst/>
            <a:cxnLst/>
            <a:rect l="l" t="t" r="r" b="b"/>
            <a:pathLst>
              <a:path w="262254" h="34289">
                <a:moveTo>
                  <a:pt x="262128" y="34290"/>
                </a:moveTo>
                <a:lnTo>
                  <a:pt x="262128" y="29718"/>
                </a:lnTo>
                <a:lnTo>
                  <a:pt x="258318" y="34290"/>
                </a:lnTo>
                <a:lnTo>
                  <a:pt x="253746" y="29718"/>
                </a:lnTo>
                <a:lnTo>
                  <a:pt x="253746" y="34290"/>
                </a:lnTo>
                <a:lnTo>
                  <a:pt x="249936" y="34290"/>
                </a:lnTo>
                <a:lnTo>
                  <a:pt x="245364" y="29718"/>
                </a:lnTo>
                <a:lnTo>
                  <a:pt x="245364" y="34290"/>
                </a:lnTo>
                <a:lnTo>
                  <a:pt x="232410" y="34290"/>
                </a:lnTo>
                <a:lnTo>
                  <a:pt x="228600" y="29718"/>
                </a:lnTo>
                <a:lnTo>
                  <a:pt x="228600" y="34290"/>
                </a:lnTo>
                <a:lnTo>
                  <a:pt x="224028" y="34290"/>
                </a:lnTo>
                <a:lnTo>
                  <a:pt x="224028" y="29718"/>
                </a:lnTo>
                <a:lnTo>
                  <a:pt x="220218" y="29718"/>
                </a:lnTo>
                <a:lnTo>
                  <a:pt x="215646" y="34290"/>
                </a:lnTo>
                <a:lnTo>
                  <a:pt x="211836" y="34290"/>
                </a:lnTo>
                <a:lnTo>
                  <a:pt x="207264" y="25908"/>
                </a:lnTo>
                <a:lnTo>
                  <a:pt x="207264" y="34290"/>
                </a:lnTo>
                <a:lnTo>
                  <a:pt x="202692" y="34290"/>
                </a:lnTo>
                <a:lnTo>
                  <a:pt x="202692" y="25908"/>
                </a:lnTo>
                <a:lnTo>
                  <a:pt x="198882" y="25908"/>
                </a:lnTo>
                <a:lnTo>
                  <a:pt x="198882" y="34290"/>
                </a:lnTo>
                <a:lnTo>
                  <a:pt x="190500" y="34290"/>
                </a:lnTo>
                <a:lnTo>
                  <a:pt x="190500" y="29718"/>
                </a:lnTo>
                <a:lnTo>
                  <a:pt x="185928" y="25908"/>
                </a:lnTo>
                <a:lnTo>
                  <a:pt x="185928" y="34290"/>
                </a:lnTo>
                <a:lnTo>
                  <a:pt x="182118" y="34290"/>
                </a:lnTo>
                <a:lnTo>
                  <a:pt x="182118" y="29718"/>
                </a:lnTo>
                <a:lnTo>
                  <a:pt x="177546" y="25908"/>
                </a:lnTo>
                <a:lnTo>
                  <a:pt x="177546" y="34290"/>
                </a:lnTo>
                <a:lnTo>
                  <a:pt x="160782" y="34290"/>
                </a:lnTo>
                <a:lnTo>
                  <a:pt x="160782" y="29718"/>
                </a:lnTo>
                <a:lnTo>
                  <a:pt x="152400" y="29718"/>
                </a:lnTo>
                <a:lnTo>
                  <a:pt x="147828" y="25908"/>
                </a:lnTo>
                <a:lnTo>
                  <a:pt x="147828" y="29718"/>
                </a:lnTo>
                <a:lnTo>
                  <a:pt x="144018" y="25908"/>
                </a:lnTo>
                <a:lnTo>
                  <a:pt x="139446" y="29718"/>
                </a:lnTo>
                <a:lnTo>
                  <a:pt x="134874" y="25908"/>
                </a:lnTo>
                <a:lnTo>
                  <a:pt x="131064" y="29718"/>
                </a:lnTo>
                <a:lnTo>
                  <a:pt x="126492" y="25908"/>
                </a:lnTo>
                <a:lnTo>
                  <a:pt x="122682" y="29718"/>
                </a:lnTo>
                <a:lnTo>
                  <a:pt x="122682" y="25908"/>
                </a:lnTo>
                <a:lnTo>
                  <a:pt x="118110" y="25908"/>
                </a:lnTo>
                <a:lnTo>
                  <a:pt x="118110" y="21336"/>
                </a:lnTo>
                <a:lnTo>
                  <a:pt x="118110" y="25908"/>
                </a:lnTo>
                <a:lnTo>
                  <a:pt x="114300" y="25908"/>
                </a:lnTo>
                <a:lnTo>
                  <a:pt x="109728" y="21336"/>
                </a:lnTo>
                <a:lnTo>
                  <a:pt x="109728" y="25908"/>
                </a:lnTo>
                <a:lnTo>
                  <a:pt x="105918" y="21336"/>
                </a:lnTo>
                <a:lnTo>
                  <a:pt x="105918" y="25908"/>
                </a:lnTo>
                <a:lnTo>
                  <a:pt x="96774" y="25908"/>
                </a:lnTo>
                <a:lnTo>
                  <a:pt x="96774" y="29718"/>
                </a:lnTo>
                <a:lnTo>
                  <a:pt x="92964" y="25908"/>
                </a:lnTo>
                <a:lnTo>
                  <a:pt x="92964" y="12954"/>
                </a:lnTo>
                <a:lnTo>
                  <a:pt x="88392" y="25908"/>
                </a:lnTo>
                <a:lnTo>
                  <a:pt x="84582" y="21336"/>
                </a:lnTo>
                <a:lnTo>
                  <a:pt x="84582" y="12954"/>
                </a:lnTo>
                <a:lnTo>
                  <a:pt x="84582" y="25908"/>
                </a:lnTo>
                <a:lnTo>
                  <a:pt x="80010" y="25908"/>
                </a:lnTo>
                <a:lnTo>
                  <a:pt x="80010" y="21336"/>
                </a:lnTo>
                <a:lnTo>
                  <a:pt x="76200" y="16764"/>
                </a:lnTo>
                <a:lnTo>
                  <a:pt x="76200" y="25908"/>
                </a:lnTo>
                <a:lnTo>
                  <a:pt x="71628" y="16764"/>
                </a:lnTo>
                <a:lnTo>
                  <a:pt x="67818" y="25908"/>
                </a:lnTo>
                <a:lnTo>
                  <a:pt x="67818" y="29718"/>
                </a:lnTo>
                <a:lnTo>
                  <a:pt x="63246" y="21336"/>
                </a:lnTo>
                <a:lnTo>
                  <a:pt x="58674" y="21336"/>
                </a:lnTo>
                <a:lnTo>
                  <a:pt x="58674" y="0"/>
                </a:lnTo>
                <a:lnTo>
                  <a:pt x="58674" y="16764"/>
                </a:lnTo>
                <a:lnTo>
                  <a:pt x="54864" y="25908"/>
                </a:lnTo>
                <a:lnTo>
                  <a:pt x="50292" y="29718"/>
                </a:lnTo>
                <a:lnTo>
                  <a:pt x="50292" y="25908"/>
                </a:lnTo>
                <a:lnTo>
                  <a:pt x="25146" y="25908"/>
                </a:lnTo>
                <a:lnTo>
                  <a:pt x="25146" y="21336"/>
                </a:lnTo>
                <a:lnTo>
                  <a:pt x="20574" y="21336"/>
                </a:lnTo>
                <a:lnTo>
                  <a:pt x="16764" y="16764"/>
                </a:lnTo>
                <a:lnTo>
                  <a:pt x="12192" y="25908"/>
                </a:lnTo>
                <a:lnTo>
                  <a:pt x="8382" y="16764"/>
                </a:lnTo>
                <a:lnTo>
                  <a:pt x="8382" y="29718"/>
                </a:lnTo>
                <a:lnTo>
                  <a:pt x="0" y="2590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35" name="object 335"/>
          <p:cNvSpPr/>
          <p:nvPr/>
        </p:nvSpPr>
        <p:spPr>
          <a:xfrm>
            <a:off x="6239602" y="4616038"/>
            <a:ext cx="339539" cy="25214"/>
          </a:xfrm>
          <a:custGeom>
            <a:avLst/>
            <a:gdLst/>
            <a:ahLst/>
            <a:cxnLst/>
            <a:rect l="l" t="t" r="r" b="b"/>
            <a:pathLst>
              <a:path w="513079" h="38100">
                <a:moveTo>
                  <a:pt x="512825" y="34289"/>
                </a:moveTo>
                <a:lnTo>
                  <a:pt x="512825" y="38100"/>
                </a:lnTo>
                <a:lnTo>
                  <a:pt x="508254" y="34289"/>
                </a:lnTo>
                <a:lnTo>
                  <a:pt x="508254" y="4572"/>
                </a:lnTo>
                <a:lnTo>
                  <a:pt x="503682" y="29717"/>
                </a:lnTo>
                <a:lnTo>
                  <a:pt x="503682" y="38100"/>
                </a:lnTo>
                <a:lnTo>
                  <a:pt x="499872" y="34289"/>
                </a:lnTo>
                <a:lnTo>
                  <a:pt x="495300" y="38100"/>
                </a:lnTo>
                <a:lnTo>
                  <a:pt x="486918" y="38100"/>
                </a:lnTo>
                <a:lnTo>
                  <a:pt x="483108" y="34289"/>
                </a:lnTo>
                <a:lnTo>
                  <a:pt x="483108" y="38100"/>
                </a:lnTo>
                <a:lnTo>
                  <a:pt x="478536" y="38100"/>
                </a:lnTo>
                <a:lnTo>
                  <a:pt x="474725" y="34289"/>
                </a:lnTo>
                <a:lnTo>
                  <a:pt x="474725" y="38100"/>
                </a:lnTo>
                <a:lnTo>
                  <a:pt x="470154" y="38100"/>
                </a:lnTo>
                <a:lnTo>
                  <a:pt x="465582" y="34289"/>
                </a:lnTo>
                <a:lnTo>
                  <a:pt x="465582" y="38100"/>
                </a:lnTo>
                <a:lnTo>
                  <a:pt x="461772" y="34289"/>
                </a:lnTo>
                <a:lnTo>
                  <a:pt x="461772" y="38100"/>
                </a:lnTo>
                <a:lnTo>
                  <a:pt x="453390" y="38100"/>
                </a:lnTo>
                <a:lnTo>
                  <a:pt x="453390" y="34289"/>
                </a:lnTo>
                <a:lnTo>
                  <a:pt x="448818" y="38100"/>
                </a:lnTo>
                <a:lnTo>
                  <a:pt x="445008" y="38100"/>
                </a:lnTo>
                <a:lnTo>
                  <a:pt x="440436" y="34289"/>
                </a:lnTo>
                <a:lnTo>
                  <a:pt x="435864" y="38100"/>
                </a:lnTo>
                <a:lnTo>
                  <a:pt x="432054" y="34289"/>
                </a:lnTo>
                <a:lnTo>
                  <a:pt x="427482" y="38100"/>
                </a:lnTo>
                <a:lnTo>
                  <a:pt x="423672" y="38100"/>
                </a:lnTo>
                <a:lnTo>
                  <a:pt x="419100" y="34289"/>
                </a:lnTo>
                <a:lnTo>
                  <a:pt x="419100" y="29717"/>
                </a:lnTo>
                <a:lnTo>
                  <a:pt x="415290" y="38100"/>
                </a:lnTo>
                <a:lnTo>
                  <a:pt x="410718" y="34289"/>
                </a:lnTo>
                <a:lnTo>
                  <a:pt x="410718" y="29717"/>
                </a:lnTo>
                <a:lnTo>
                  <a:pt x="406908" y="38100"/>
                </a:lnTo>
                <a:lnTo>
                  <a:pt x="402336" y="38100"/>
                </a:lnTo>
                <a:lnTo>
                  <a:pt x="389636" y="38100"/>
                </a:lnTo>
                <a:lnTo>
                  <a:pt x="376935" y="38100"/>
                </a:lnTo>
                <a:lnTo>
                  <a:pt x="364236" y="38100"/>
                </a:lnTo>
                <a:lnTo>
                  <a:pt x="364236" y="34289"/>
                </a:lnTo>
                <a:lnTo>
                  <a:pt x="359664" y="34289"/>
                </a:lnTo>
                <a:lnTo>
                  <a:pt x="359664" y="38100"/>
                </a:lnTo>
                <a:lnTo>
                  <a:pt x="355854" y="34289"/>
                </a:lnTo>
                <a:lnTo>
                  <a:pt x="355854" y="38100"/>
                </a:lnTo>
                <a:lnTo>
                  <a:pt x="329946" y="38100"/>
                </a:lnTo>
                <a:lnTo>
                  <a:pt x="329946" y="34289"/>
                </a:lnTo>
                <a:lnTo>
                  <a:pt x="326136" y="38100"/>
                </a:lnTo>
                <a:lnTo>
                  <a:pt x="321564" y="34289"/>
                </a:lnTo>
                <a:lnTo>
                  <a:pt x="317754" y="38100"/>
                </a:lnTo>
                <a:lnTo>
                  <a:pt x="313182" y="34289"/>
                </a:lnTo>
                <a:lnTo>
                  <a:pt x="309372" y="38100"/>
                </a:lnTo>
                <a:lnTo>
                  <a:pt x="304800" y="34289"/>
                </a:lnTo>
                <a:lnTo>
                  <a:pt x="296418" y="34289"/>
                </a:lnTo>
                <a:lnTo>
                  <a:pt x="291846" y="38100"/>
                </a:lnTo>
                <a:lnTo>
                  <a:pt x="288036" y="34289"/>
                </a:lnTo>
                <a:lnTo>
                  <a:pt x="283464" y="38100"/>
                </a:lnTo>
                <a:lnTo>
                  <a:pt x="279654" y="34289"/>
                </a:lnTo>
                <a:lnTo>
                  <a:pt x="275082" y="34289"/>
                </a:lnTo>
                <a:lnTo>
                  <a:pt x="275082" y="29717"/>
                </a:lnTo>
                <a:lnTo>
                  <a:pt x="271272" y="34289"/>
                </a:lnTo>
                <a:lnTo>
                  <a:pt x="266700" y="38100"/>
                </a:lnTo>
                <a:lnTo>
                  <a:pt x="253746" y="38100"/>
                </a:lnTo>
                <a:lnTo>
                  <a:pt x="241554" y="38100"/>
                </a:lnTo>
                <a:lnTo>
                  <a:pt x="241554" y="34289"/>
                </a:lnTo>
                <a:lnTo>
                  <a:pt x="236982" y="34289"/>
                </a:lnTo>
                <a:lnTo>
                  <a:pt x="236982" y="38100"/>
                </a:lnTo>
                <a:lnTo>
                  <a:pt x="233172" y="38100"/>
                </a:lnTo>
                <a:lnTo>
                  <a:pt x="233172" y="34289"/>
                </a:lnTo>
                <a:lnTo>
                  <a:pt x="228600" y="38100"/>
                </a:lnTo>
                <a:lnTo>
                  <a:pt x="224027" y="38100"/>
                </a:lnTo>
                <a:lnTo>
                  <a:pt x="224027" y="34289"/>
                </a:lnTo>
                <a:lnTo>
                  <a:pt x="220218" y="38100"/>
                </a:lnTo>
                <a:lnTo>
                  <a:pt x="220218" y="29717"/>
                </a:lnTo>
                <a:lnTo>
                  <a:pt x="215646" y="34289"/>
                </a:lnTo>
                <a:lnTo>
                  <a:pt x="211836" y="25146"/>
                </a:lnTo>
                <a:lnTo>
                  <a:pt x="211836" y="21336"/>
                </a:lnTo>
                <a:lnTo>
                  <a:pt x="207264" y="21336"/>
                </a:lnTo>
                <a:lnTo>
                  <a:pt x="203454" y="29717"/>
                </a:lnTo>
                <a:lnTo>
                  <a:pt x="203454" y="4572"/>
                </a:lnTo>
                <a:lnTo>
                  <a:pt x="198882" y="25146"/>
                </a:lnTo>
                <a:lnTo>
                  <a:pt x="198882" y="29717"/>
                </a:lnTo>
                <a:lnTo>
                  <a:pt x="195072" y="21336"/>
                </a:lnTo>
                <a:lnTo>
                  <a:pt x="190500" y="16763"/>
                </a:lnTo>
                <a:lnTo>
                  <a:pt x="190500" y="29717"/>
                </a:lnTo>
                <a:lnTo>
                  <a:pt x="190500" y="25146"/>
                </a:lnTo>
                <a:lnTo>
                  <a:pt x="185927" y="34289"/>
                </a:lnTo>
                <a:lnTo>
                  <a:pt x="182118" y="25146"/>
                </a:lnTo>
                <a:lnTo>
                  <a:pt x="182118" y="34289"/>
                </a:lnTo>
                <a:lnTo>
                  <a:pt x="177546" y="38100"/>
                </a:lnTo>
                <a:lnTo>
                  <a:pt x="173736" y="38100"/>
                </a:lnTo>
                <a:lnTo>
                  <a:pt x="169164" y="34289"/>
                </a:lnTo>
                <a:lnTo>
                  <a:pt x="169164" y="38100"/>
                </a:lnTo>
                <a:lnTo>
                  <a:pt x="165354" y="38100"/>
                </a:lnTo>
                <a:lnTo>
                  <a:pt x="160782" y="29717"/>
                </a:lnTo>
                <a:lnTo>
                  <a:pt x="160782" y="34289"/>
                </a:lnTo>
                <a:lnTo>
                  <a:pt x="156972" y="38100"/>
                </a:lnTo>
                <a:lnTo>
                  <a:pt x="152400" y="34289"/>
                </a:lnTo>
                <a:lnTo>
                  <a:pt x="147827" y="38100"/>
                </a:lnTo>
                <a:lnTo>
                  <a:pt x="139446" y="38100"/>
                </a:lnTo>
                <a:lnTo>
                  <a:pt x="139446" y="34289"/>
                </a:lnTo>
                <a:lnTo>
                  <a:pt x="139446" y="38100"/>
                </a:lnTo>
                <a:lnTo>
                  <a:pt x="135636" y="38100"/>
                </a:lnTo>
                <a:lnTo>
                  <a:pt x="135636" y="34289"/>
                </a:lnTo>
                <a:lnTo>
                  <a:pt x="131064" y="34289"/>
                </a:lnTo>
                <a:lnTo>
                  <a:pt x="131064" y="38100"/>
                </a:lnTo>
                <a:lnTo>
                  <a:pt x="122682" y="38100"/>
                </a:lnTo>
                <a:lnTo>
                  <a:pt x="122682" y="34289"/>
                </a:lnTo>
                <a:lnTo>
                  <a:pt x="118872" y="34289"/>
                </a:lnTo>
                <a:lnTo>
                  <a:pt x="118872" y="38100"/>
                </a:lnTo>
                <a:lnTo>
                  <a:pt x="109727" y="38100"/>
                </a:lnTo>
                <a:lnTo>
                  <a:pt x="109727" y="34289"/>
                </a:lnTo>
                <a:lnTo>
                  <a:pt x="105918" y="34289"/>
                </a:lnTo>
                <a:lnTo>
                  <a:pt x="101346" y="29717"/>
                </a:lnTo>
                <a:lnTo>
                  <a:pt x="97536" y="34289"/>
                </a:lnTo>
                <a:lnTo>
                  <a:pt x="97536" y="29717"/>
                </a:lnTo>
                <a:lnTo>
                  <a:pt x="92964" y="25146"/>
                </a:lnTo>
                <a:lnTo>
                  <a:pt x="92964" y="34289"/>
                </a:lnTo>
                <a:lnTo>
                  <a:pt x="89154" y="25146"/>
                </a:lnTo>
                <a:lnTo>
                  <a:pt x="89154" y="16763"/>
                </a:lnTo>
                <a:lnTo>
                  <a:pt x="84582" y="25146"/>
                </a:lnTo>
                <a:lnTo>
                  <a:pt x="84582" y="29717"/>
                </a:lnTo>
                <a:lnTo>
                  <a:pt x="80010" y="25146"/>
                </a:lnTo>
                <a:lnTo>
                  <a:pt x="80010" y="16763"/>
                </a:lnTo>
                <a:lnTo>
                  <a:pt x="76200" y="29717"/>
                </a:lnTo>
                <a:lnTo>
                  <a:pt x="76200" y="34289"/>
                </a:lnTo>
                <a:lnTo>
                  <a:pt x="71627" y="25146"/>
                </a:lnTo>
                <a:lnTo>
                  <a:pt x="67818" y="34289"/>
                </a:lnTo>
                <a:lnTo>
                  <a:pt x="63246" y="29717"/>
                </a:lnTo>
                <a:lnTo>
                  <a:pt x="59436" y="34289"/>
                </a:lnTo>
                <a:lnTo>
                  <a:pt x="54864" y="38100"/>
                </a:lnTo>
                <a:lnTo>
                  <a:pt x="51054" y="38100"/>
                </a:lnTo>
                <a:lnTo>
                  <a:pt x="51054" y="34289"/>
                </a:lnTo>
                <a:lnTo>
                  <a:pt x="46482" y="34289"/>
                </a:lnTo>
                <a:lnTo>
                  <a:pt x="41910" y="29717"/>
                </a:lnTo>
                <a:lnTo>
                  <a:pt x="41910" y="25146"/>
                </a:lnTo>
                <a:lnTo>
                  <a:pt x="38100" y="29717"/>
                </a:lnTo>
                <a:lnTo>
                  <a:pt x="38100" y="34289"/>
                </a:lnTo>
                <a:lnTo>
                  <a:pt x="33527" y="34289"/>
                </a:lnTo>
                <a:lnTo>
                  <a:pt x="29718" y="38100"/>
                </a:lnTo>
                <a:lnTo>
                  <a:pt x="29718" y="34289"/>
                </a:lnTo>
                <a:lnTo>
                  <a:pt x="12954" y="34289"/>
                </a:lnTo>
                <a:lnTo>
                  <a:pt x="12954" y="29717"/>
                </a:lnTo>
                <a:lnTo>
                  <a:pt x="12954" y="34289"/>
                </a:lnTo>
                <a:lnTo>
                  <a:pt x="8382" y="25146"/>
                </a:lnTo>
                <a:lnTo>
                  <a:pt x="3810" y="16763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36" name="object 336"/>
          <p:cNvSpPr/>
          <p:nvPr/>
        </p:nvSpPr>
        <p:spPr>
          <a:xfrm>
            <a:off x="6065631" y="4526280"/>
            <a:ext cx="173972" cy="115141"/>
          </a:xfrm>
          <a:custGeom>
            <a:avLst/>
            <a:gdLst/>
            <a:ahLst/>
            <a:cxnLst/>
            <a:rect l="l" t="t" r="r" b="b"/>
            <a:pathLst>
              <a:path w="262890" h="173989">
                <a:moveTo>
                  <a:pt x="262889" y="135636"/>
                </a:moveTo>
                <a:lnTo>
                  <a:pt x="258317" y="156972"/>
                </a:lnTo>
                <a:lnTo>
                  <a:pt x="254507" y="160782"/>
                </a:lnTo>
                <a:lnTo>
                  <a:pt x="254507" y="156972"/>
                </a:lnTo>
                <a:lnTo>
                  <a:pt x="249935" y="144017"/>
                </a:lnTo>
                <a:lnTo>
                  <a:pt x="249935" y="140208"/>
                </a:lnTo>
                <a:lnTo>
                  <a:pt x="246125" y="152400"/>
                </a:lnTo>
                <a:lnTo>
                  <a:pt x="241553" y="160782"/>
                </a:lnTo>
                <a:lnTo>
                  <a:pt x="236981" y="160782"/>
                </a:lnTo>
                <a:lnTo>
                  <a:pt x="236981" y="152400"/>
                </a:lnTo>
                <a:lnTo>
                  <a:pt x="233172" y="160782"/>
                </a:lnTo>
                <a:lnTo>
                  <a:pt x="228600" y="169925"/>
                </a:lnTo>
                <a:lnTo>
                  <a:pt x="224789" y="165353"/>
                </a:lnTo>
                <a:lnTo>
                  <a:pt x="220217" y="165353"/>
                </a:lnTo>
                <a:lnTo>
                  <a:pt x="216407" y="160782"/>
                </a:lnTo>
                <a:lnTo>
                  <a:pt x="216407" y="165353"/>
                </a:lnTo>
                <a:lnTo>
                  <a:pt x="211835" y="160782"/>
                </a:lnTo>
                <a:lnTo>
                  <a:pt x="211835" y="156972"/>
                </a:lnTo>
                <a:lnTo>
                  <a:pt x="208025" y="165353"/>
                </a:lnTo>
                <a:lnTo>
                  <a:pt x="203453" y="156972"/>
                </a:lnTo>
                <a:lnTo>
                  <a:pt x="198881" y="165353"/>
                </a:lnTo>
                <a:lnTo>
                  <a:pt x="198881" y="156972"/>
                </a:lnTo>
                <a:lnTo>
                  <a:pt x="190500" y="165353"/>
                </a:lnTo>
                <a:lnTo>
                  <a:pt x="190500" y="160782"/>
                </a:lnTo>
                <a:lnTo>
                  <a:pt x="186689" y="165353"/>
                </a:lnTo>
                <a:lnTo>
                  <a:pt x="182117" y="156972"/>
                </a:lnTo>
                <a:lnTo>
                  <a:pt x="182117" y="160782"/>
                </a:lnTo>
                <a:lnTo>
                  <a:pt x="178307" y="169925"/>
                </a:lnTo>
                <a:lnTo>
                  <a:pt x="169925" y="169925"/>
                </a:lnTo>
                <a:lnTo>
                  <a:pt x="169925" y="148589"/>
                </a:lnTo>
                <a:lnTo>
                  <a:pt x="165353" y="114300"/>
                </a:lnTo>
                <a:lnTo>
                  <a:pt x="165353" y="165353"/>
                </a:lnTo>
                <a:lnTo>
                  <a:pt x="160781" y="169925"/>
                </a:lnTo>
                <a:lnTo>
                  <a:pt x="160781" y="165353"/>
                </a:lnTo>
                <a:lnTo>
                  <a:pt x="156972" y="122682"/>
                </a:lnTo>
                <a:lnTo>
                  <a:pt x="156972" y="140208"/>
                </a:lnTo>
                <a:lnTo>
                  <a:pt x="152400" y="165353"/>
                </a:lnTo>
                <a:lnTo>
                  <a:pt x="148589" y="165353"/>
                </a:lnTo>
                <a:lnTo>
                  <a:pt x="148589" y="169925"/>
                </a:lnTo>
                <a:lnTo>
                  <a:pt x="144017" y="165353"/>
                </a:lnTo>
                <a:lnTo>
                  <a:pt x="144017" y="169925"/>
                </a:lnTo>
                <a:lnTo>
                  <a:pt x="140207" y="169925"/>
                </a:lnTo>
                <a:lnTo>
                  <a:pt x="135635" y="165353"/>
                </a:lnTo>
                <a:lnTo>
                  <a:pt x="135635" y="169925"/>
                </a:lnTo>
                <a:lnTo>
                  <a:pt x="122681" y="169925"/>
                </a:lnTo>
                <a:lnTo>
                  <a:pt x="118872" y="156972"/>
                </a:lnTo>
                <a:lnTo>
                  <a:pt x="114300" y="169925"/>
                </a:lnTo>
                <a:lnTo>
                  <a:pt x="110489" y="169925"/>
                </a:lnTo>
                <a:lnTo>
                  <a:pt x="105917" y="160782"/>
                </a:lnTo>
                <a:lnTo>
                  <a:pt x="102107" y="144017"/>
                </a:lnTo>
                <a:lnTo>
                  <a:pt x="97535" y="156972"/>
                </a:lnTo>
                <a:lnTo>
                  <a:pt x="92963" y="135636"/>
                </a:lnTo>
                <a:lnTo>
                  <a:pt x="92963" y="131825"/>
                </a:lnTo>
                <a:lnTo>
                  <a:pt x="89153" y="156972"/>
                </a:lnTo>
                <a:lnTo>
                  <a:pt x="89153" y="152400"/>
                </a:lnTo>
                <a:lnTo>
                  <a:pt x="84581" y="148589"/>
                </a:lnTo>
                <a:lnTo>
                  <a:pt x="80772" y="165353"/>
                </a:lnTo>
                <a:lnTo>
                  <a:pt x="76200" y="169925"/>
                </a:lnTo>
                <a:lnTo>
                  <a:pt x="72389" y="165353"/>
                </a:lnTo>
                <a:lnTo>
                  <a:pt x="72389" y="156972"/>
                </a:lnTo>
                <a:lnTo>
                  <a:pt x="67817" y="165353"/>
                </a:lnTo>
                <a:lnTo>
                  <a:pt x="67817" y="160782"/>
                </a:lnTo>
                <a:lnTo>
                  <a:pt x="67817" y="165353"/>
                </a:lnTo>
                <a:lnTo>
                  <a:pt x="64007" y="165353"/>
                </a:lnTo>
                <a:lnTo>
                  <a:pt x="64007" y="169925"/>
                </a:lnTo>
                <a:lnTo>
                  <a:pt x="59435" y="160782"/>
                </a:lnTo>
                <a:lnTo>
                  <a:pt x="54863" y="169925"/>
                </a:lnTo>
                <a:lnTo>
                  <a:pt x="51053" y="160782"/>
                </a:lnTo>
                <a:lnTo>
                  <a:pt x="51053" y="165353"/>
                </a:lnTo>
                <a:lnTo>
                  <a:pt x="46481" y="160782"/>
                </a:lnTo>
                <a:lnTo>
                  <a:pt x="46481" y="165353"/>
                </a:lnTo>
                <a:lnTo>
                  <a:pt x="42672" y="165353"/>
                </a:lnTo>
                <a:lnTo>
                  <a:pt x="42672" y="156972"/>
                </a:lnTo>
                <a:lnTo>
                  <a:pt x="38100" y="0"/>
                </a:lnTo>
                <a:lnTo>
                  <a:pt x="38100" y="72389"/>
                </a:lnTo>
                <a:lnTo>
                  <a:pt x="34289" y="169925"/>
                </a:lnTo>
                <a:lnTo>
                  <a:pt x="29717" y="169925"/>
                </a:lnTo>
                <a:lnTo>
                  <a:pt x="29717" y="173736"/>
                </a:lnTo>
                <a:lnTo>
                  <a:pt x="25146" y="173736"/>
                </a:lnTo>
                <a:lnTo>
                  <a:pt x="21335" y="169925"/>
                </a:lnTo>
                <a:lnTo>
                  <a:pt x="21335" y="160782"/>
                </a:lnTo>
                <a:lnTo>
                  <a:pt x="16763" y="169925"/>
                </a:lnTo>
                <a:lnTo>
                  <a:pt x="12953" y="173736"/>
                </a:lnTo>
                <a:lnTo>
                  <a:pt x="8381" y="169925"/>
                </a:lnTo>
                <a:lnTo>
                  <a:pt x="8381" y="173736"/>
                </a:lnTo>
                <a:lnTo>
                  <a:pt x="8381" y="169925"/>
                </a:lnTo>
                <a:lnTo>
                  <a:pt x="4572" y="173736"/>
                </a:lnTo>
                <a:lnTo>
                  <a:pt x="0" y="16992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37" name="object 337"/>
          <p:cNvSpPr/>
          <p:nvPr/>
        </p:nvSpPr>
        <p:spPr>
          <a:xfrm>
            <a:off x="5894687" y="4560066"/>
            <a:ext cx="171030" cy="84464"/>
          </a:xfrm>
          <a:custGeom>
            <a:avLst/>
            <a:gdLst/>
            <a:ahLst/>
            <a:cxnLst/>
            <a:rect l="l" t="t" r="r" b="b"/>
            <a:pathLst>
              <a:path w="258445" h="127635">
                <a:moveTo>
                  <a:pt x="258318" y="118872"/>
                </a:moveTo>
                <a:lnTo>
                  <a:pt x="254507" y="122682"/>
                </a:lnTo>
                <a:lnTo>
                  <a:pt x="249935" y="114300"/>
                </a:lnTo>
                <a:lnTo>
                  <a:pt x="245364" y="122682"/>
                </a:lnTo>
                <a:lnTo>
                  <a:pt x="245364" y="114300"/>
                </a:lnTo>
                <a:lnTo>
                  <a:pt x="241553" y="122682"/>
                </a:lnTo>
                <a:lnTo>
                  <a:pt x="241553" y="118872"/>
                </a:lnTo>
                <a:lnTo>
                  <a:pt x="236981" y="122682"/>
                </a:lnTo>
                <a:lnTo>
                  <a:pt x="233172" y="122682"/>
                </a:lnTo>
                <a:lnTo>
                  <a:pt x="233172" y="118872"/>
                </a:lnTo>
                <a:lnTo>
                  <a:pt x="216407" y="118872"/>
                </a:lnTo>
                <a:lnTo>
                  <a:pt x="216407" y="114300"/>
                </a:lnTo>
                <a:lnTo>
                  <a:pt x="207264" y="114300"/>
                </a:lnTo>
                <a:lnTo>
                  <a:pt x="203453" y="118872"/>
                </a:lnTo>
                <a:lnTo>
                  <a:pt x="203453" y="114300"/>
                </a:lnTo>
                <a:lnTo>
                  <a:pt x="198881" y="118872"/>
                </a:lnTo>
                <a:lnTo>
                  <a:pt x="195072" y="118872"/>
                </a:lnTo>
                <a:lnTo>
                  <a:pt x="195072" y="122682"/>
                </a:lnTo>
                <a:lnTo>
                  <a:pt x="190500" y="122682"/>
                </a:lnTo>
                <a:lnTo>
                  <a:pt x="190500" y="118872"/>
                </a:lnTo>
                <a:lnTo>
                  <a:pt x="186690" y="122682"/>
                </a:lnTo>
                <a:lnTo>
                  <a:pt x="182118" y="122682"/>
                </a:lnTo>
                <a:lnTo>
                  <a:pt x="182118" y="118872"/>
                </a:lnTo>
                <a:lnTo>
                  <a:pt x="178307" y="122682"/>
                </a:lnTo>
                <a:lnTo>
                  <a:pt x="178307" y="118872"/>
                </a:lnTo>
                <a:lnTo>
                  <a:pt x="173735" y="122682"/>
                </a:lnTo>
                <a:lnTo>
                  <a:pt x="169164" y="122682"/>
                </a:lnTo>
                <a:lnTo>
                  <a:pt x="169164" y="118872"/>
                </a:lnTo>
                <a:lnTo>
                  <a:pt x="165353" y="118872"/>
                </a:lnTo>
                <a:lnTo>
                  <a:pt x="160781" y="122682"/>
                </a:lnTo>
                <a:lnTo>
                  <a:pt x="160781" y="114300"/>
                </a:lnTo>
                <a:lnTo>
                  <a:pt x="160781" y="118872"/>
                </a:lnTo>
                <a:lnTo>
                  <a:pt x="156972" y="114300"/>
                </a:lnTo>
                <a:lnTo>
                  <a:pt x="152400" y="122682"/>
                </a:lnTo>
                <a:lnTo>
                  <a:pt x="148590" y="118872"/>
                </a:lnTo>
                <a:lnTo>
                  <a:pt x="144018" y="67818"/>
                </a:lnTo>
                <a:lnTo>
                  <a:pt x="144018" y="84582"/>
                </a:lnTo>
                <a:lnTo>
                  <a:pt x="139446" y="114300"/>
                </a:lnTo>
                <a:lnTo>
                  <a:pt x="139446" y="118872"/>
                </a:lnTo>
                <a:lnTo>
                  <a:pt x="135635" y="122682"/>
                </a:lnTo>
                <a:lnTo>
                  <a:pt x="131064" y="118872"/>
                </a:lnTo>
                <a:lnTo>
                  <a:pt x="127253" y="54863"/>
                </a:lnTo>
                <a:lnTo>
                  <a:pt x="127253" y="59436"/>
                </a:lnTo>
                <a:lnTo>
                  <a:pt x="122681" y="118872"/>
                </a:lnTo>
                <a:lnTo>
                  <a:pt x="118872" y="122682"/>
                </a:lnTo>
                <a:lnTo>
                  <a:pt x="114300" y="122682"/>
                </a:lnTo>
                <a:lnTo>
                  <a:pt x="110490" y="127254"/>
                </a:lnTo>
                <a:lnTo>
                  <a:pt x="110490" y="122682"/>
                </a:lnTo>
                <a:lnTo>
                  <a:pt x="105918" y="127254"/>
                </a:lnTo>
                <a:lnTo>
                  <a:pt x="105918" y="122682"/>
                </a:lnTo>
                <a:lnTo>
                  <a:pt x="101346" y="122682"/>
                </a:lnTo>
                <a:lnTo>
                  <a:pt x="101346" y="118872"/>
                </a:lnTo>
                <a:lnTo>
                  <a:pt x="97535" y="122682"/>
                </a:lnTo>
                <a:lnTo>
                  <a:pt x="97535" y="118872"/>
                </a:lnTo>
                <a:lnTo>
                  <a:pt x="92964" y="118872"/>
                </a:lnTo>
                <a:lnTo>
                  <a:pt x="92964" y="122682"/>
                </a:lnTo>
                <a:lnTo>
                  <a:pt x="89153" y="122682"/>
                </a:lnTo>
                <a:lnTo>
                  <a:pt x="76453" y="122682"/>
                </a:lnTo>
                <a:lnTo>
                  <a:pt x="63753" y="122682"/>
                </a:lnTo>
                <a:lnTo>
                  <a:pt x="59435" y="118872"/>
                </a:lnTo>
                <a:lnTo>
                  <a:pt x="54864" y="122682"/>
                </a:lnTo>
                <a:lnTo>
                  <a:pt x="54864" y="118872"/>
                </a:lnTo>
                <a:lnTo>
                  <a:pt x="51053" y="84582"/>
                </a:lnTo>
                <a:lnTo>
                  <a:pt x="51053" y="76200"/>
                </a:lnTo>
                <a:lnTo>
                  <a:pt x="46481" y="118872"/>
                </a:lnTo>
                <a:lnTo>
                  <a:pt x="42672" y="122682"/>
                </a:lnTo>
                <a:lnTo>
                  <a:pt x="38100" y="118872"/>
                </a:lnTo>
                <a:lnTo>
                  <a:pt x="33527" y="101346"/>
                </a:lnTo>
                <a:lnTo>
                  <a:pt x="33527" y="92963"/>
                </a:lnTo>
                <a:lnTo>
                  <a:pt x="29718" y="118872"/>
                </a:lnTo>
                <a:lnTo>
                  <a:pt x="25146" y="122682"/>
                </a:lnTo>
                <a:lnTo>
                  <a:pt x="16764" y="122682"/>
                </a:lnTo>
                <a:lnTo>
                  <a:pt x="12953" y="118872"/>
                </a:lnTo>
                <a:lnTo>
                  <a:pt x="8381" y="0"/>
                </a:lnTo>
                <a:lnTo>
                  <a:pt x="8381" y="80772"/>
                </a:lnTo>
                <a:lnTo>
                  <a:pt x="4572" y="122682"/>
                </a:lnTo>
                <a:lnTo>
                  <a:pt x="0" y="12725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38" name="object 338"/>
          <p:cNvSpPr/>
          <p:nvPr/>
        </p:nvSpPr>
        <p:spPr>
          <a:xfrm>
            <a:off x="5723741" y="2914651"/>
            <a:ext cx="171030" cy="1729628"/>
          </a:xfrm>
          <a:custGeom>
            <a:avLst/>
            <a:gdLst/>
            <a:ahLst/>
            <a:cxnLst/>
            <a:rect l="l" t="t" r="r" b="b"/>
            <a:pathLst>
              <a:path w="258445" h="2613660">
                <a:moveTo>
                  <a:pt x="258318" y="2613660"/>
                </a:moveTo>
                <a:lnTo>
                  <a:pt x="249936" y="2605278"/>
                </a:lnTo>
                <a:lnTo>
                  <a:pt x="249936" y="2596134"/>
                </a:lnTo>
                <a:lnTo>
                  <a:pt x="245364" y="2609088"/>
                </a:lnTo>
                <a:lnTo>
                  <a:pt x="245364" y="2605278"/>
                </a:lnTo>
                <a:lnTo>
                  <a:pt x="241553" y="2609088"/>
                </a:lnTo>
                <a:lnTo>
                  <a:pt x="233172" y="2609088"/>
                </a:lnTo>
                <a:lnTo>
                  <a:pt x="228600" y="2583941"/>
                </a:lnTo>
                <a:lnTo>
                  <a:pt x="228600" y="2579369"/>
                </a:lnTo>
                <a:lnTo>
                  <a:pt x="224790" y="2609088"/>
                </a:lnTo>
                <a:lnTo>
                  <a:pt x="224790" y="2613660"/>
                </a:lnTo>
                <a:lnTo>
                  <a:pt x="224790" y="2609088"/>
                </a:lnTo>
                <a:lnTo>
                  <a:pt x="220218" y="2609088"/>
                </a:lnTo>
                <a:lnTo>
                  <a:pt x="220218" y="2613660"/>
                </a:lnTo>
                <a:lnTo>
                  <a:pt x="215646" y="2613660"/>
                </a:lnTo>
                <a:lnTo>
                  <a:pt x="215646" y="2609088"/>
                </a:lnTo>
                <a:lnTo>
                  <a:pt x="211836" y="2613660"/>
                </a:lnTo>
                <a:lnTo>
                  <a:pt x="211836" y="2605278"/>
                </a:lnTo>
                <a:lnTo>
                  <a:pt x="207264" y="2600705"/>
                </a:lnTo>
                <a:lnTo>
                  <a:pt x="207264" y="2613660"/>
                </a:lnTo>
                <a:lnTo>
                  <a:pt x="203453" y="2613660"/>
                </a:lnTo>
                <a:lnTo>
                  <a:pt x="203453" y="2609088"/>
                </a:lnTo>
                <a:lnTo>
                  <a:pt x="198882" y="2609088"/>
                </a:lnTo>
                <a:lnTo>
                  <a:pt x="198882" y="2605278"/>
                </a:lnTo>
                <a:lnTo>
                  <a:pt x="195072" y="2600705"/>
                </a:lnTo>
                <a:lnTo>
                  <a:pt x="190500" y="2609088"/>
                </a:lnTo>
                <a:lnTo>
                  <a:pt x="182118" y="2609088"/>
                </a:lnTo>
                <a:lnTo>
                  <a:pt x="177546" y="2613660"/>
                </a:lnTo>
                <a:lnTo>
                  <a:pt x="173736" y="2609088"/>
                </a:lnTo>
                <a:lnTo>
                  <a:pt x="173736" y="2613660"/>
                </a:lnTo>
                <a:lnTo>
                  <a:pt x="169164" y="2613660"/>
                </a:lnTo>
                <a:lnTo>
                  <a:pt x="165353" y="2609088"/>
                </a:lnTo>
                <a:lnTo>
                  <a:pt x="165353" y="2613660"/>
                </a:lnTo>
                <a:lnTo>
                  <a:pt x="160782" y="2609088"/>
                </a:lnTo>
                <a:lnTo>
                  <a:pt x="156972" y="2613660"/>
                </a:lnTo>
                <a:lnTo>
                  <a:pt x="156972" y="2609088"/>
                </a:lnTo>
                <a:lnTo>
                  <a:pt x="152400" y="2605278"/>
                </a:lnTo>
                <a:lnTo>
                  <a:pt x="152400" y="2613660"/>
                </a:lnTo>
                <a:lnTo>
                  <a:pt x="144018" y="2605278"/>
                </a:lnTo>
                <a:lnTo>
                  <a:pt x="144018" y="2609088"/>
                </a:lnTo>
                <a:lnTo>
                  <a:pt x="139446" y="2609088"/>
                </a:lnTo>
                <a:lnTo>
                  <a:pt x="135636" y="2596134"/>
                </a:lnTo>
                <a:lnTo>
                  <a:pt x="135636" y="2605278"/>
                </a:lnTo>
                <a:lnTo>
                  <a:pt x="131064" y="2583941"/>
                </a:lnTo>
                <a:lnTo>
                  <a:pt x="131064" y="2570988"/>
                </a:lnTo>
                <a:lnTo>
                  <a:pt x="131064" y="2600705"/>
                </a:lnTo>
                <a:lnTo>
                  <a:pt x="127253" y="2600705"/>
                </a:lnTo>
                <a:lnTo>
                  <a:pt x="122682" y="2579369"/>
                </a:lnTo>
                <a:lnTo>
                  <a:pt x="122682" y="2570988"/>
                </a:lnTo>
                <a:lnTo>
                  <a:pt x="118872" y="2592324"/>
                </a:lnTo>
                <a:lnTo>
                  <a:pt x="118872" y="2596134"/>
                </a:lnTo>
                <a:lnTo>
                  <a:pt x="118872" y="2583941"/>
                </a:lnTo>
                <a:lnTo>
                  <a:pt x="114300" y="2570988"/>
                </a:lnTo>
                <a:lnTo>
                  <a:pt x="109727" y="2609088"/>
                </a:lnTo>
                <a:lnTo>
                  <a:pt x="105918" y="2596134"/>
                </a:lnTo>
                <a:lnTo>
                  <a:pt x="105918" y="2613660"/>
                </a:lnTo>
                <a:lnTo>
                  <a:pt x="101346" y="2609088"/>
                </a:lnTo>
                <a:lnTo>
                  <a:pt x="101346" y="2613660"/>
                </a:lnTo>
                <a:lnTo>
                  <a:pt x="97536" y="2609088"/>
                </a:lnTo>
                <a:lnTo>
                  <a:pt x="97536" y="2613660"/>
                </a:lnTo>
                <a:lnTo>
                  <a:pt x="92964" y="2613660"/>
                </a:lnTo>
                <a:lnTo>
                  <a:pt x="89153" y="2609088"/>
                </a:lnTo>
                <a:lnTo>
                  <a:pt x="84582" y="2613660"/>
                </a:lnTo>
                <a:lnTo>
                  <a:pt x="84582" y="2609088"/>
                </a:lnTo>
                <a:lnTo>
                  <a:pt x="80010" y="2613660"/>
                </a:lnTo>
                <a:lnTo>
                  <a:pt x="80010" y="2609088"/>
                </a:lnTo>
                <a:lnTo>
                  <a:pt x="76200" y="2613660"/>
                </a:lnTo>
                <a:lnTo>
                  <a:pt x="76200" y="2609088"/>
                </a:lnTo>
                <a:lnTo>
                  <a:pt x="71627" y="2605278"/>
                </a:lnTo>
                <a:lnTo>
                  <a:pt x="67818" y="2609088"/>
                </a:lnTo>
                <a:lnTo>
                  <a:pt x="67818" y="2600705"/>
                </a:lnTo>
                <a:lnTo>
                  <a:pt x="63246" y="2596134"/>
                </a:lnTo>
                <a:lnTo>
                  <a:pt x="63246" y="2609088"/>
                </a:lnTo>
                <a:lnTo>
                  <a:pt x="59436" y="2600705"/>
                </a:lnTo>
                <a:lnTo>
                  <a:pt x="59436" y="2596134"/>
                </a:lnTo>
                <a:lnTo>
                  <a:pt x="54864" y="2605278"/>
                </a:lnTo>
                <a:lnTo>
                  <a:pt x="54864" y="2592324"/>
                </a:lnTo>
                <a:lnTo>
                  <a:pt x="51053" y="2605278"/>
                </a:lnTo>
                <a:lnTo>
                  <a:pt x="46482" y="2596134"/>
                </a:lnTo>
                <a:lnTo>
                  <a:pt x="46482" y="2600705"/>
                </a:lnTo>
                <a:lnTo>
                  <a:pt x="41910" y="2592324"/>
                </a:lnTo>
                <a:lnTo>
                  <a:pt x="41910" y="2596134"/>
                </a:lnTo>
                <a:lnTo>
                  <a:pt x="38100" y="2554224"/>
                </a:lnTo>
                <a:lnTo>
                  <a:pt x="38100" y="2537460"/>
                </a:lnTo>
                <a:lnTo>
                  <a:pt x="33527" y="2206752"/>
                </a:lnTo>
                <a:lnTo>
                  <a:pt x="33527" y="0"/>
                </a:lnTo>
                <a:lnTo>
                  <a:pt x="29718" y="2105405"/>
                </a:lnTo>
                <a:lnTo>
                  <a:pt x="29718" y="2236469"/>
                </a:lnTo>
                <a:lnTo>
                  <a:pt x="25146" y="2583941"/>
                </a:lnTo>
                <a:lnTo>
                  <a:pt x="21336" y="2600705"/>
                </a:lnTo>
                <a:lnTo>
                  <a:pt x="21336" y="2596134"/>
                </a:lnTo>
                <a:lnTo>
                  <a:pt x="16764" y="2609088"/>
                </a:lnTo>
                <a:lnTo>
                  <a:pt x="16764" y="2605278"/>
                </a:lnTo>
                <a:lnTo>
                  <a:pt x="16764" y="2609088"/>
                </a:lnTo>
                <a:lnTo>
                  <a:pt x="12953" y="2605278"/>
                </a:lnTo>
                <a:lnTo>
                  <a:pt x="8382" y="2609088"/>
                </a:lnTo>
                <a:lnTo>
                  <a:pt x="8382" y="2605278"/>
                </a:lnTo>
                <a:lnTo>
                  <a:pt x="3810" y="2609088"/>
                </a:lnTo>
                <a:lnTo>
                  <a:pt x="3810" y="2605278"/>
                </a:lnTo>
                <a:lnTo>
                  <a:pt x="0" y="2605278"/>
                </a:lnTo>
                <a:lnTo>
                  <a:pt x="0" y="260908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39" name="object 339"/>
          <p:cNvSpPr/>
          <p:nvPr/>
        </p:nvSpPr>
        <p:spPr>
          <a:xfrm>
            <a:off x="3485137" y="3824171"/>
            <a:ext cx="2242809" cy="83792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40" name="object 340"/>
          <p:cNvSpPr/>
          <p:nvPr/>
        </p:nvSpPr>
        <p:spPr>
          <a:xfrm>
            <a:off x="1902424" y="4610492"/>
            <a:ext cx="1587173" cy="36559"/>
          </a:xfrm>
          <a:custGeom>
            <a:avLst/>
            <a:gdLst/>
            <a:ahLst/>
            <a:cxnLst/>
            <a:rect l="l" t="t" r="r" b="b"/>
            <a:pathLst>
              <a:path w="2398395" h="55245">
                <a:moveTo>
                  <a:pt x="2398014" y="51054"/>
                </a:moveTo>
                <a:lnTo>
                  <a:pt x="2393441" y="46482"/>
                </a:lnTo>
                <a:lnTo>
                  <a:pt x="2393441" y="29718"/>
                </a:lnTo>
                <a:lnTo>
                  <a:pt x="2389631" y="42672"/>
                </a:lnTo>
                <a:lnTo>
                  <a:pt x="2389631" y="51054"/>
                </a:lnTo>
                <a:lnTo>
                  <a:pt x="2385060" y="42672"/>
                </a:lnTo>
                <a:lnTo>
                  <a:pt x="2385060" y="51054"/>
                </a:lnTo>
                <a:lnTo>
                  <a:pt x="2368295" y="51054"/>
                </a:lnTo>
                <a:lnTo>
                  <a:pt x="2368295" y="38100"/>
                </a:lnTo>
                <a:lnTo>
                  <a:pt x="2363724" y="29718"/>
                </a:lnTo>
                <a:lnTo>
                  <a:pt x="2363724" y="51054"/>
                </a:lnTo>
                <a:lnTo>
                  <a:pt x="2359914" y="51054"/>
                </a:lnTo>
                <a:lnTo>
                  <a:pt x="2355341" y="54863"/>
                </a:lnTo>
                <a:lnTo>
                  <a:pt x="2351531" y="51054"/>
                </a:lnTo>
                <a:lnTo>
                  <a:pt x="2346960" y="38100"/>
                </a:lnTo>
                <a:lnTo>
                  <a:pt x="2346960" y="51054"/>
                </a:lnTo>
                <a:lnTo>
                  <a:pt x="2343150" y="51054"/>
                </a:lnTo>
                <a:lnTo>
                  <a:pt x="2338578" y="42672"/>
                </a:lnTo>
                <a:lnTo>
                  <a:pt x="2338578" y="51054"/>
                </a:lnTo>
                <a:lnTo>
                  <a:pt x="2325624" y="51054"/>
                </a:lnTo>
                <a:lnTo>
                  <a:pt x="2321814" y="54863"/>
                </a:lnTo>
                <a:lnTo>
                  <a:pt x="2317241" y="51054"/>
                </a:lnTo>
                <a:lnTo>
                  <a:pt x="2313431" y="54863"/>
                </a:lnTo>
                <a:lnTo>
                  <a:pt x="2313431" y="51054"/>
                </a:lnTo>
                <a:lnTo>
                  <a:pt x="2308860" y="51054"/>
                </a:lnTo>
                <a:lnTo>
                  <a:pt x="2305050" y="42672"/>
                </a:lnTo>
                <a:lnTo>
                  <a:pt x="2300478" y="51054"/>
                </a:lnTo>
                <a:lnTo>
                  <a:pt x="2295905" y="51054"/>
                </a:lnTo>
                <a:lnTo>
                  <a:pt x="2295905" y="46482"/>
                </a:lnTo>
                <a:lnTo>
                  <a:pt x="2292095" y="51054"/>
                </a:lnTo>
                <a:lnTo>
                  <a:pt x="2292095" y="54863"/>
                </a:lnTo>
                <a:lnTo>
                  <a:pt x="2287524" y="54863"/>
                </a:lnTo>
                <a:lnTo>
                  <a:pt x="2287524" y="51054"/>
                </a:lnTo>
                <a:lnTo>
                  <a:pt x="2283714" y="54863"/>
                </a:lnTo>
                <a:lnTo>
                  <a:pt x="2283714" y="51054"/>
                </a:lnTo>
                <a:lnTo>
                  <a:pt x="2279141" y="54863"/>
                </a:lnTo>
                <a:lnTo>
                  <a:pt x="2275331" y="54863"/>
                </a:lnTo>
                <a:lnTo>
                  <a:pt x="2275331" y="51054"/>
                </a:lnTo>
                <a:lnTo>
                  <a:pt x="2275331" y="54863"/>
                </a:lnTo>
                <a:lnTo>
                  <a:pt x="2270760" y="54863"/>
                </a:lnTo>
                <a:lnTo>
                  <a:pt x="2270760" y="51054"/>
                </a:lnTo>
                <a:lnTo>
                  <a:pt x="2266188" y="51054"/>
                </a:lnTo>
                <a:lnTo>
                  <a:pt x="2266188" y="54863"/>
                </a:lnTo>
                <a:lnTo>
                  <a:pt x="2262378" y="54863"/>
                </a:lnTo>
                <a:lnTo>
                  <a:pt x="2262378" y="51054"/>
                </a:lnTo>
                <a:lnTo>
                  <a:pt x="2257805" y="51054"/>
                </a:lnTo>
                <a:lnTo>
                  <a:pt x="2253996" y="25146"/>
                </a:lnTo>
                <a:lnTo>
                  <a:pt x="2249424" y="0"/>
                </a:lnTo>
                <a:lnTo>
                  <a:pt x="2249424" y="33528"/>
                </a:lnTo>
                <a:lnTo>
                  <a:pt x="2245614" y="46482"/>
                </a:lnTo>
                <a:lnTo>
                  <a:pt x="2245614" y="25146"/>
                </a:lnTo>
                <a:lnTo>
                  <a:pt x="2241041" y="0"/>
                </a:lnTo>
                <a:lnTo>
                  <a:pt x="2241041" y="42672"/>
                </a:lnTo>
                <a:lnTo>
                  <a:pt x="2237232" y="51054"/>
                </a:lnTo>
                <a:lnTo>
                  <a:pt x="2232660" y="54863"/>
                </a:lnTo>
                <a:lnTo>
                  <a:pt x="2232660" y="51054"/>
                </a:lnTo>
                <a:lnTo>
                  <a:pt x="2228088" y="54863"/>
                </a:lnTo>
                <a:lnTo>
                  <a:pt x="2224278" y="51054"/>
                </a:lnTo>
                <a:lnTo>
                  <a:pt x="2219705" y="54863"/>
                </a:lnTo>
                <a:lnTo>
                  <a:pt x="2219705" y="51054"/>
                </a:lnTo>
                <a:lnTo>
                  <a:pt x="2215896" y="51054"/>
                </a:lnTo>
                <a:lnTo>
                  <a:pt x="2211324" y="54863"/>
                </a:lnTo>
                <a:lnTo>
                  <a:pt x="2207514" y="54863"/>
                </a:lnTo>
                <a:lnTo>
                  <a:pt x="2207514" y="51054"/>
                </a:lnTo>
                <a:lnTo>
                  <a:pt x="2202941" y="54863"/>
                </a:lnTo>
                <a:lnTo>
                  <a:pt x="2199132" y="51054"/>
                </a:lnTo>
                <a:lnTo>
                  <a:pt x="2194560" y="51054"/>
                </a:lnTo>
                <a:lnTo>
                  <a:pt x="2189988" y="54863"/>
                </a:lnTo>
                <a:lnTo>
                  <a:pt x="2189988" y="51054"/>
                </a:lnTo>
                <a:lnTo>
                  <a:pt x="2186178" y="51054"/>
                </a:lnTo>
                <a:lnTo>
                  <a:pt x="2186178" y="54863"/>
                </a:lnTo>
                <a:lnTo>
                  <a:pt x="2181605" y="54863"/>
                </a:lnTo>
                <a:lnTo>
                  <a:pt x="2181605" y="51054"/>
                </a:lnTo>
                <a:lnTo>
                  <a:pt x="2177796" y="54863"/>
                </a:lnTo>
                <a:lnTo>
                  <a:pt x="2173224" y="51054"/>
                </a:lnTo>
                <a:lnTo>
                  <a:pt x="2164841" y="51054"/>
                </a:lnTo>
                <a:lnTo>
                  <a:pt x="2161032" y="46482"/>
                </a:lnTo>
                <a:lnTo>
                  <a:pt x="2161032" y="51054"/>
                </a:lnTo>
                <a:lnTo>
                  <a:pt x="2156460" y="51054"/>
                </a:lnTo>
                <a:lnTo>
                  <a:pt x="2151888" y="46482"/>
                </a:lnTo>
                <a:lnTo>
                  <a:pt x="2151888" y="42672"/>
                </a:lnTo>
                <a:lnTo>
                  <a:pt x="2148078" y="46482"/>
                </a:lnTo>
                <a:lnTo>
                  <a:pt x="2143505" y="46482"/>
                </a:lnTo>
                <a:lnTo>
                  <a:pt x="2143505" y="42672"/>
                </a:lnTo>
                <a:lnTo>
                  <a:pt x="2139696" y="46482"/>
                </a:lnTo>
                <a:lnTo>
                  <a:pt x="2139696" y="51054"/>
                </a:lnTo>
                <a:lnTo>
                  <a:pt x="2122170" y="51054"/>
                </a:lnTo>
                <a:lnTo>
                  <a:pt x="2122170" y="54863"/>
                </a:lnTo>
                <a:lnTo>
                  <a:pt x="2122170" y="51054"/>
                </a:lnTo>
                <a:lnTo>
                  <a:pt x="2122170" y="54863"/>
                </a:lnTo>
                <a:lnTo>
                  <a:pt x="2118360" y="51054"/>
                </a:lnTo>
                <a:lnTo>
                  <a:pt x="2113788" y="51054"/>
                </a:lnTo>
                <a:lnTo>
                  <a:pt x="2109978" y="54863"/>
                </a:lnTo>
                <a:lnTo>
                  <a:pt x="2109978" y="51054"/>
                </a:lnTo>
                <a:lnTo>
                  <a:pt x="2105405" y="51054"/>
                </a:lnTo>
                <a:lnTo>
                  <a:pt x="2092705" y="51054"/>
                </a:lnTo>
                <a:lnTo>
                  <a:pt x="2080005" y="51054"/>
                </a:lnTo>
                <a:lnTo>
                  <a:pt x="2067305" y="46482"/>
                </a:lnTo>
                <a:lnTo>
                  <a:pt x="2067305" y="51054"/>
                </a:lnTo>
                <a:lnTo>
                  <a:pt x="2063496" y="46482"/>
                </a:lnTo>
                <a:lnTo>
                  <a:pt x="2063496" y="42672"/>
                </a:lnTo>
                <a:lnTo>
                  <a:pt x="2058924" y="46482"/>
                </a:lnTo>
                <a:lnTo>
                  <a:pt x="2058924" y="51054"/>
                </a:lnTo>
                <a:lnTo>
                  <a:pt x="2055114" y="46482"/>
                </a:lnTo>
                <a:lnTo>
                  <a:pt x="2050541" y="51054"/>
                </a:lnTo>
                <a:lnTo>
                  <a:pt x="2045970" y="54863"/>
                </a:lnTo>
                <a:lnTo>
                  <a:pt x="2045970" y="51054"/>
                </a:lnTo>
                <a:lnTo>
                  <a:pt x="2042160" y="54863"/>
                </a:lnTo>
                <a:lnTo>
                  <a:pt x="2037588" y="54863"/>
                </a:lnTo>
                <a:lnTo>
                  <a:pt x="2037588" y="51054"/>
                </a:lnTo>
                <a:lnTo>
                  <a:pt x="2033777" y="54863"/>
                </a:lnTo>
                <a:lnTo>
                  <a:pt x="2025396" y="54863"/>
                </a:lnTo>
                <a:lnTo>
                  <a:pt x="2025396" y="51054"/>
                </a:lnTo>
                <a:lnTo>
                  <a:pt x="2020824" y="25146"/>
                </a:lnTo>
                <a:lnTo>
                  <a:pt x="2016252" y="51054"/>
                </a:lnTo>
                <a:lnTo>
                  <a:pt x="2012441" y="54863"/>
                </a:lnTo>
                <a:lnTo>
                  <a:pt x="1995677" y="54863"/>
                </a:lnTo>
                <a:lnTo>
                  <a:pt x="1995677" y="51054"/>
                </a:lnTo>
                <a:lnTo>
                  <a:pt x="1991105" y="54863"/>
                </a:lnTo>
                <a:lnTo>
                  <a:pt x="1987296" y="54863"/>
                </a:lnTo>
                <a:lnTo>
                  <a:pt x="1982724" y="51054"/>
                </a:lnTo>
                <a:lnTo>
                  <a:pt x="1982724" y="54863"/>
                </a:lnTo>
                <a:lnTo>
                  <a:pt x="1974341" y="54863"/>
                </a:lnTo>
                <a:lnTo>
                  <a:pt x="1974341" y="51054"/>
                </a:lnTo>
                <a:lnTo>
                  <a:pt x="1969770" y="54863"/>
                </a:lnTo>
                <a:lnTo>
                  <a:pt x="1965960" y="51054"/>
                </a:lnTo>
                <a:lnTo>
                  <a:pt x="1961388" y="54863"/>
                </a:lnTo>
                <a:lnTo>
                  <a:pt x="1957577" y="51054"/>
                </a:lnTo>
                <a:lnTo>
                  <a:pt x="1957577" y="54863"/>
                </a:lnTo>
                <a:lnTo>
                  <a:pt x="1953005" y="51054"/>
                </a:lnTo>
                <a:lnTo>
                  <a:pt x="1949196" y="54863"/>
                </a:lnTo>
                <a:lnTo>
                  <a:pt x="1944624" y="54863"/>
                </a:lnTo>
                <a:lnTo>
                  <a:pt x="1940052" y="51054"/>
                </a:lnTo>
                <a:lnTo>
                  <a:pt x="1940052" y="54863"/>
                </a:lnTo>
                <a:lnTo>
                  <a:pt x="1927860" y="54863"/>
                </a:lnTo>
                <a:lnTo>
                  <a:pt x="1927860" y="51054"/>
                </a:lnTo>
                <a:lnTo>
                  <a:pt x="1923288" y="54863"/>
                </a:lnTo>
                <a:lnTo>
                  <a:pt x="1923288" y="51054"/>
                </a:lnTo>
                <a:lnTo>
                  <a:pt x="1919477" y="51054"/>
                </a:lnTo>
                <a:lnTo>
                  <a:pt x="1919477" y="54863"/>
                </a:lnTo>
                <a:lnTo>
                  <a:pt x="1914905" y="51054"/>
                </a:lnTo>
                <a:lnTo>
                  <a:pt x="1914905" y="54863"/>
                </a:lnTo>
                <a:lnTo>
                  <a:pt x="1910334" y="51054"/>
                </a:lnTo>
                <a:lnTo>
                  <a:pt x="1910334" y="54863"/>
                </a:lnTo>
                <a:lnTo>
                  <a:pt x="1906524" y="51054"/>
                </a:lnTo>
                <a:lnTo>
                  <a:pt x="1901952" y="51054"/>
                </a:lnTo>
                <a:lnTo>
                  <a:pt x="1901952" y="54863"/>
                </a:lnTo>
                <a:lnTo>
                  <a:pt x="1889760" y="54863"/>
                </a:lnTo>
                <a:lnTo>
                  <a:pt x="1885188" y="51054"/>
                </a:lnTo>
                <a:lnTo>
                  <a:pt x="1881377" y="51054"/>
                </a:lnTo>
                <a:lnTo>
                  <a:pt x="1872234" y="51054"/>
                </a:lnTo>
                <a:lnTo>
                  <a:pt x="1868424" y="54863"/>
                </a:lnTo>
                <a:lnTo>
                  <a:pt x="1863852" y="51054"/>
                </a:lnTo>
                <a:lnTo>
                  <a:pt x="1860041" y="54863"/>
                </a:lnTo>
                <a:lnTo>
                  <a:pt x="1860041" y="51054"/>
                </a:lnTo>
                <a:lnTo>
                  <a:pt x="1855470" y="51054"/>
                </a:lnTo>
                <a:lnTo>
                  <a:pt x="1851660" y="54863"/>
                </a:lnTo>
                <a:lnTo>
                  <a:pt x="1847088" y="54863"/>
                </a:lnTo>
                <a:lnTo>
                  <a:pt x="1847088" y="51054"/>
                </a:lnTo>
                <a:lnTo>
                  <a:pt x="1843277" y="54863"/>
                </a:lnTo>
                <a:lnTo>
                  <a:pt x="1838705" y="54863"/>
                </a:lnTo>
                <a:lnTo>
                  <a:pt x="1838705" y="51054"/>
                </a:lnTo>
                <a:lnTo>
                  <a:pt x="1834134" y="51054"/>
                </a:lnTo>
                <a:lnTo>
                  <a:pt x="1830324" y="54863"/>
                </a:lnTo>
                <a:lnTo>
                  <a:pt x="1825752" y="54863"/>
                </a:lnTo>
                <a:lnTo>
                  <a:pt x="1825752" y="51054"/>
                </a:lnTo>
                <a:lnTo>
                  <a:pt x="1821941" y="54863"/>
                </a:lnTo>
                <a:lnTo>
                  <a:pt x="1813560" y="54863"/>
                </a:lnTo>
                <a:lnTo>
                  <a:pt x="1813560" y="51054"/>
                </a:lnTo>
                <a:lnTo>
                  <a:pt x="1808988" y="54863"/>
                </a:lnTo>
                <a:lnTo>
                  <a:pt x="1808988" y="51054"/>
                </a:lnTo>
                <a:lnTo>
                  <a:pt x="1805177" y="54863"/>
                </a:lnTo>
                <a:lnTo>
                  <a:pt x="1800605" y="54863"/>
                </a:lnTo>
                <a:lnTo>
                  <a:pt x="1800605" y="51054"/>
                </a:lnTo>
                <a:lnTo>
                  <a:pt x="1792224" y="51054"/>
                </a:lnTo>
                <a:lnTo>
                  <a:pt x="1792224" y="29718"/>
                </a:lnTo>
                <a:lnTo>
                  <a:pt x="1787652" y="21336"/>
                </a:lnTo>
                <a:lnTo>
                  <a:pt x="1787652" y="38100"/>
                </a:lnTo>
                <a:lnTo>
                  <a:pt x="1783841" y="51054"/>
                </a:lnTo>
                <a:lnTo>
                  <a:pt x="1783841" y="46482"/>
                </a:lnTo>
                <a:lnTo>
                  <a:pt x="1779270" y="51054"/>
                </a:lnTo>
                <a:lnTo>
                  <a:pt x="1775460" y="51054"/>
                </a:lnTo>
                <a:lnTo>
                  <a:pt x="1770888" y="54863"/>
                </a:lnTo>
                <a:lnTo>
                  <a:pt x="1766315" y="54863"/>
                </a:lnTo>
                <a:lnTo>
                  <a:pt x="1762505" y="51054"/>
                </a:lnTo>
                <a:lnTo>
                  <a:pt x="1757934" y="54863"/>
                </a:lnTo>
                <a:lnTo>
                  <a:pt x="1749552" y="54863"/>
                </a:lnTo>
                <a:lnTo>
                  <a:pt x="1749552" y="51054"/>
                </a:lnTo>
                <a:lnTo>
                  <a:pt x="1745741" y="54863"/>
                </a:lnTo>
                <a:lnTo>
                  <a:pt x="1745741" y="51054"/>
                </a:lnTo>
                <a:lnTo>
                  <a:pt x="1741170" y="51054"/>
                </a:lnTo>
                <a:lnTo>
                  <a:pt x="1734058" y="51054"/>
                </a:lnTo>
                <a:lnTo>
                  <a:pt x="1726946" y="51054"/>
                </a:lnTo>
                <a:lnTo>
                  <a:pt x="1719834" y="51054"/>
                </a:lnTo>
                <a:lnTo>
                  <a:pt x="1716024" y="54863"/>
                </a:lnTo>
                <a:lnTo>
                  <a:pt x="1716024" y="51054"/>
                </a:lnTo>
                <a:lnTo>
                  <a:pt x="1711452" y="54863"/>
                </a:lnTo>
                <a:lnTo>
                  <a:pt x="1698752" y="54864"/>
                </a:lnTo>
                <a:lnTo>
                  <a:pt x="1686052" y="54864"/>
                </a:lnTo>
                <a:lnTo>
                  <a:pt x="1673352" y="54863"/>
                </a:lnTo>
                <a:lnTo>
                  <a:pt x="1660652" y="54863"/>
                </a:lnTo>
                <a:lnTo>
                  <a:pt x="1613916" y="54863"/>
                </a:lnTo>
                <a:lnTo>
                  <a:pt x="1601216" y="54863"/>
                </a:lnTo>
                <a:lnTo>
                  <a:pt x="1588515" y="54863"/>
                </a:lnTo>
                <a:lnTo>
                  <a:pt x="1575815" y="54863"/>
                </a:lnTo>
                <a:lnTo>
                  <a:pt x="1563115" y="54863"/>
                </a:lnTo>
                <a:lnTo>
                  <a:pt x="1550416" y="54863"/>
                </a:lnTo>
                <a:lnTo>
                  <a:pt x="1537716" y="54863"/>
                </a:lnTo>
                <a:lnTo>
                  <a:pt x="1525016" y="54863"/>
                </a:lnTo>
                <a:lnTo>
                  <a:pt x="1512570" y="54863"/>
                </a:lnTo>
                <a:lnTo>
                  <a:pt x="1512570" y="51054"/>
                </a:lnTo>
                <a:lnTo>
                  <a:pt x="1507998" y="42672"/>
                </a:lnTo>
                <a:lnTo>
                  <a:pt x="1504188" y="51054"/>
                </a:lnTo>
                <a:lnTo>
                  <a:pt x="1504188" y="46482"/>
                </a:lnTo>
                <a:lnTo>
                  <a:pt x="1499616" y="38100"/>
                </a:lnTo>
                <a:lnTo>
                  <a:pt x="1495805" y="51054"/>
                </a:lnTo>
                <a:lnTo>
                  <a:pt x="1491234" y="46482"/>
                </a:lnTo>
                <a:lnTo>
                  <a:pt x="1491234" y="42672"/>
                </a:lnTo>
                <a:lnTo>
                  <a:pt x="1487423" y="51054"/>
                </a:lnTo>
                <a:lnTo>
                  <a:pt x="1487423" y="54863"/>
                </a:lnTo>
                <a:lnTo>
                  <a:pt x="1482852" y="54863"/>
                </a:lnTo>
                <a:lnTo>
                  <a:pt x="1470152" y="54863"/>
                </a:lnTo>
                <a:lnTo>
                  <a:pt x="1292352" y="54863"/>
                </a:lnTo>
                <a:lnTo>
                  <a:pt x="1287780" y="46482"/>
                </a:lnTo>
                <a:lnTo>
                  <a:pt x="1283970" y="38100"/>
                </a:lnTo>
                <a:lnTo>
                  <a:pt x="1283970" y="42672"/>
                </a:lnTo>
                <a:lnTo>
                  <a:pt x="1279398" y="54863"/>
                </a:lnTo>
                <a:lnTo>
                  <a:pt x="1275588" y="54863"/>
                </a:lnTo>
                <a:lnTo>
                  <a:pt x="1262887" y="54863"/>
                </a:lnTo>
                <a:lnTo>
                  <a:pt x="1250188" y="54863"/>
                </a:lnTo>
                <a:lnTo>
                  <a:pt x="1237488" y="54864"/>
                </a:lnTo>
                <a:lnTo>
                  <a:pt x="1224788" y="54864"/>
                </a:lnTo>
                <a:lnTo>
                  <a:pt x="1212087" y="54863"/>
                </a:lnTo>
                <a:lnTo>
                  <a:pt x="1199388" y="54863"/>
                </a:lnTo>
                <a:lnTo>
                  <a:pt x="1186688" y="54863"/>
                </a:lnTo>
                <a:lnTo>
                  <a:pt x="1173988" y="54863"/>
                </a:lnTo>
                <a:lnTo>
                  <a:pt x="1161287" y="54863"/>
                </a:lnTo>
                <a:lnTo>
                  <a:pt x="1148588" y="54863"/>
                </a:lnTo>
                <a:lnTo>
                  <a:pt x="1135888" y="54863"/>
                </a:lnTo>
                <a:lnTo>
                  <a:pt x="1123188" y="54863"/>
                </a:lnTo>
                <a:lnTo>
                  <a:pt x="1110488" y="54863"/>
                </a:lnTo>
                <a:lnTo>
                  <a:pt x="1101852" y="54863"/>
                </a:lnTo>
                <a:lnTo>
                  <a:pt x="1097280" y="54863"/>
                </a:lnTo>
                <a:lnTo>
                  <a:pt x="1084554" y="54863"/>
                </a:lnTo>
                <a:lnTo>
                  <a:pt x="1071829" y="54864"/>
                </a:lnTo>
                <a:lnTo>
                  <a:pt x="1059103" y="54863"/>
                </a:lnTo>
                <a:lnTo>
                  <a:pt x="1046378" y="54864"/>
                </a:lnTo>
                <a:lnTo>
                  <a:pt x="1033653" y="54863"/>
                </a:lnTo>
                <a:lnTo>
                  <a:pt x="1020927" y="54863"/>
                </a:lnTo>
                <a:lnTo>
                  <a:pt x="1008202" y="54863"/>
                </a:lnTo>
                <a:lnTo>
                  <a:pt x="995476" y="54864"/>
                </a:lnTo>
                <a:lnTo>
                  <a:pt x="982751" y="54864"/>
                </a:lnTo>
                <a:lnTo>
                  <a:pt x="970026" y="54863"/>
                </a:lnTo>
                <a:lnTo>
                  <a:pt x="957300" y="54863"/>
                </a:lnTo>
                <a:lnTo>
                  <a:pt x="944575" y="54863"/>
                </a:lnTo>
                <a:lnTo>
                  <a:pt x="931849" y="54863"/>
                </a:lnTo>
                <a:lnTo>
                  <a:pt x="919124" y="54863"/>
                </a:lnTo>
                <a:lnTo>
                  <a:pt x="906399" y="54863"/>
                </a:lnTo>
                <a:lnTo>
                  <a:pt x="893673" y="54864"/>
                </a:lnTo>
                <a:lnTo>
                  <a:pt x="880948" y="54863"/>
                </a:lnTo>
                <a:lnTo>
                  <a:pt x="868222" y="54864"/>
                </a:lnTo>
                <a:lnTo>
                  <a:pt x="855497" y="54863"/>
                </a:lnTo>
                <a:lnTo>
                  <a:pt x="842772" y="54863"/>
                </a:lnTo>
                <a:lnTo>
                  <a:pt x="838961" y="54863"/>
                </a:lnTo>
                <a:lnTo>
                  <a:pt x="834390" y="54863"/>
                </a:lnTo>
                <a:lnTo>
                  <a:pt x="821689" y="54863"/>
                </a:lnTo>
                <a:lnTo>
                  <a:pt x="808990" y="54863"/>
                </a:lnTo>
                <a:lnTo>
                  <a:pt x="796290" y="54863"/>
                </a:lnTo>
                <a:lnTo>
                  <a:pt x="783590" y="54864"/>
                </a:lnTo>
                <a:lnTo>
                  <a:pt x="770890" y="54864"/>
                </a:lnTo>
                <a:lnTo>
                  <a:pt x="758190" y="54863"/>
                </a:lnTo>
                <a:lnTo>
                  <a:pt x="745490" y="54864"/>
                </a:lnTo>
                <a:lnTo>
                  <a:pt x="732790" y="54863"/>
                </a:lnTo>
                <a:lnTo>
                  <a:pt x="720090" y="54863"/>
                </a:lnTo>
                <a:lnTo>
                  <a:pt x="707390" y="54863"/>
                </a:lnTo>
                <a:lnTo>
                  <a:pt x="694690" y="54863"/>
                </a:lnTo>
                <a:lnTo>
                  <a:pt x="605790" y="54863"/>
                </a:lnTo>
                <a:lnTo>
                  <a:pt x="593090" y="54864"/>
                </a:lnTo>
                <a:lnTo>
                  <a:pt x="580644" y="54863"/>
                </a:lnTo>
                <a:lnTo>
                  <a:pt x="576072" y="54863"/>
                </a:lnTo>
                <a:lnTo>
                  <a:pt x="563372" y="54864"/>
                </a:lnTo>
                <a:lnTo>
                  <a:pt x="550671" y="54863"/>
                </a:lnTo>
                <a:lnTo>
                  <a:pt x="537972" y="54864"/>
                </a:lnTo>
                <a:lnTo>
                  <a:pt x="525271" y="54863"/>
                </a:lnTo>
                <a:lnTo>
                  <a:pt x="512572" y="54864"/>
                </a:lnTo>
                <a:lnTo>
                  <a:pt x="499872" y="54864"/>
                </a:lnTo>
                <a:lnTo>
                  <a:pt x="487172" y="54863"/>
                </a:lnTo>
                <a:lnTo>
                  <a:pt x="474471" y="54863"/>
                </a:lnTo>
                <a:lnTo>
                  <a:pt x="461772" y="54863"/>
                </a:lnTo>
                <a:lnTo>
                  <a:pt x="449072" y="54864"/>
                </a:lnTo>
                <a:lnTo>
                  <a:pt x="436372" y="54863"/>
                </a:lnTo>
                <a:lnTo>
                  <a:pt x="423672" y="54863"/>
                </a:lnTo>
                <a:lnTo>
                  <a:pt x="410971" y="54863"/>
                </a:lnTo>
                <a:lnTo>
                  <a:pt x="398271" y="54863"/>
                </a:lnTo>
                <a:lnTo>
                  <a:pt x="385572" y="54864"/>
                </a:lnTo>
                <a:lnTo>
                  <a:pt x="372872" y="54863"/>
                </a:lnTo>
                <a:lnTo>
                  <a:pt x="360172" y="54863"/>
                </a:lnTo>
                <a:lnTo>
                  <a:pt x="347472" y="54863"/>
                </a:lnTo>
                <a:lnTo>
                  <a:pt x="334772" y="54863"/>
                </a:lnTo>
                <a:lnTo>
                  <a:pt x="322325" y="54863"/>
                </a:lnTo>
                <a:lnTo>
                  <a:pt x="317753" y="54863"/>
                </a:lnTo>
                <a:lnTo>
                  <a:pt x="305054" y="54864"/>
                </a:lnTo>
                <a:lnTo>
                  <a:pt x="292353" y="54863"/>
                </a:lnTo>
                <a:lnTo>
                  <a:pt x="279654" y="54864"/>
                </a:lnTo>
                <a:lnTo>
                  <a:pt x="266953" y="54863"/>
                </a:lnTo>
                <a:lnTo>
                  <a:pt x="254254" y="54864"/>
                </a:lnTo>
                <a:lnTo>
                  <a:pt x="241554" y="54864"/>
                </a:lnTo>
                <a:lnTo>
                  <a:pt x="228853" y="54863"/>
                </a:lnTo>
                <a:lnTo>
                  <a:pt x="216153" y="54863"/>
                </a:lnTo>
                <a:lnTo>
                  <a:pt x="203453" y="54863"/>
                </a:lnTo>
                <a:lnTo>
                  <a:pt x="190754" y="54864"/>
                </a:lnTo>
                <a:lnTo>
                  <a:pt x="178053" y="54863"/>
                </a:lnTo>
                <a:lnTo>
                  <a:pt x="165353" y="54863"/>
                </a:lnTo>
                <a:lnTo>
                  <a:pt x="152653" y="54863"/>
                </a:lnTo>
                <a:lnTo>
                  <a:pt x="139953" y="54863"/>
                </a:lnTo>
                <a:lnTo>
                  <a:pt x="127253" y="54864"/>
                </a:lnTo>
                <a:lnTo>
                  <a:pt x="114553" y="54863"/>
                </a:lnTo>
                <a:lnTo>
                  <a:pt x="101853" y="54863"/>
                </a:lnTo>
                <a:lnTo>
                  <a:pt x="89153" y="54863"/>
                </a:lnTo>
                <a:lnTo>
                  <a:pt x="76453" y="54863"/>
                </a:lnTo>
                <a:lnTo>
                  <a:pt x="63246" y="54863"/>
                </a:lnTo>
                <a:lnTo>
                  <a:pt x="59436" y="54863"/>
                </a:lnTo>
                <a:lnTo>
                  <a:pt x="46736" y="54863"/>
                </a:lnTo>
                <a:lnTo>
                  <a:pt x="34036" y="54864"/>
                </a:lnTo>
                <a:lnTo>
                  <a:pt x="21335" y="54863"/>
                </a:lnTo>
                <a:lnTo>
                  <a:pt x="8636" y="54863"/>
                </a:lnTo>
                <a:lnTo>
                  <a:pt x="0" y="548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41" name="object 341"/>
          <p:cNvSpPr/>
          <p:nvPr/>
        </p:nvSpPr>
        <p:spPr>
          <a:xfrm>
            <a:off x="6926413" y="4425426"/>
            <a:ext cx="513089" cy="190781"/>
          </a:xfrm>
          <a:custGeom>
            <a:avLst/>
            <a:gdLst/>
            <a:ahLst/>
            <a:cxnLst/>
            <a:rect l="l" t="t" r="r" b="b"/>
            <a:pathLst>
              <a:path w="775334" h="288289">
                <a:moveTo>
                  <a:pt x="774953" y="288036"/>
                </a:moveTo>
                <a:lnTo>
                  <a:pt x="771144" y="288036"/>
                </a:lnTo>
                <a:lnTo>
                  <a:pt x="758443" y="288035"/>
                </a:lnTo>
                <a:lnTo>
                  <a:pt x="745743" y="288035"/>
                </a:lnTo>
                <a:lnTo>
                  <a:pt x="733044" y="288036"/>
                </a:lnTo>
                <a:lnTo>
                  <a:pt x="720344" y="288036"/>
                </a:lnTo>
                <a:lnTo>
                  <a:pt x="707644" y="288036"/>
                </a:lnTo>
                <a:lnTo>
                  <a:pt x="694944" y="288036"/>
                </a:lnTo>
                <a:lnTo>
                  <a:pt x="682243" y="288035"/>
                </a:lnTo>
                <a:lnTo>
                  <a:pt x="669544" y="288035"/>
                </a:lnTo>
                <a:lnTo>
                  <a:pt x="656844" y="288036"/>
                </a:lnTo>
                <a:lnTo>
                  <a:pt x="644143" y="288036"/>
                </a:lnTo>
                <a:lnTo>
                  <a:pt x="631444" y="288036"/>
                </a:lnTo>
                <a:lnTo>
                  <a:pt x="555244" y="288036"/>
                </a:lnTo>
                <a:lnTo>
                  <a:pt x="542544" y="288035"/>
                </a:lnTo>
                <a:lnTo>
                  <a:pt x="529844" y="288036"/>
                </a:lnTo>
                <a:lnTo>
                  <a:pt x="516636" y="288036"/>
                </a:lnTo>
                <a:lnTo>
                  <a:pt x="512825" y="288036"/>
                </a:lnTo>
                <a:lnTo>
                  <a:pt x="500125" y="288036"/>
                </a:lnTo>
                <a:lnTo>
                  <a:pt x="487425" y="288036"/>
                </a:lnTo>
                <a:lnTo>
                  <a:pt x="474725" y="288036"/>
                </a:lnTo>
                <a:lnTo>
                  <a:pt x="474725" y="275082"/>
                </a:lnTo>
                <a:lnTo>
                  <a:pt x="470153" y="8382"/>
                </a:lnTo>
                <a:lnTo>
                  <a:pt x="470153" y="0"/>
                </a:lnTo>
                <a:lnTo>
                  <a:pt x="466344" y="271272"/>
                </a:lnTo>
                <a:lnTo>
                  <a:pt x="461772" y="288036"/>
                </a:lnTo>
                <a:lnTo>
                  <a:pt x="457200" y="284225"/>
                </a:lnTo>
                <a:lnTo>
                  <a:pt x="457200" y="288036"/>
                </a:lnTo>
                <a:lnTo>
                  <a:pt x="453390" y="288036"/>
                </a:lnTo>
                <a:lnTo>
                  <a:pt x="440690" y="288036"/>
                </a:lnTo>
                <a:lnTo>
                  <a:pt x="427990" y="288036"/>
                </a:lnTo>
                <a:lnTo>
                  <a:pt x="415290" y="288036"/>
                </a:lnTo>
                <a:lnTo>
                  <a:pt x="402590" y="288036"/>
                </a:lnTo>
                <a:lnTo>
                  <a:pt x="389890" y="288036"/>
                </a:lnTo>
                <a:lnTo>
                  <a:pt x="377190" y="288036"/>
                </a:lnTo>
                <a:lnTo>
                  <a:pt x="364489" y="288036"/>
                </a:lnTo>
                <a:lnTo>
                  <a:pt x="351790" y="288036"/>
                </a:lnTo>
                <a:lnTo>
                  <a:pt x="339090" y="288036"/>
                </a:lnTo>
                <a:lnTo>
                  <a:pt x="326390" y="288036"/>
                </a:lnTo>
                <a:lnTo>
                  <a:pt x="313690" y="288036"/>
                </a:lnTo>
                <a:lnTo>
                  <a:pt x="300990" y="288036"/>
                </a:lnTo>
                <a:lnTo>
                  <a:pt x="288290" y="288036"/>
                </a:lnTo>
                <a:lnTo>
                  <a:pt x="275590" y="288036"/>
                </a:lnTo>
                <a:lnTo>
                  <a:pt x="262890" y="288036"/>
                </a:lnTo>
                <a:lnTo>
                  <a:pt x="258318" y="288036"/>
                </a:lnTo>
                <a:lnTo>
                  <a:pt x="249936" y="288036"/>
                </a:lnTo>
                <a:lnTo>
                  <a:pt x="237236" y="288035"/>
                </a:lnTo>
                <a:lnTo>
                  <a:pt x="224535" y="288036"/>
                </a:lnTo>
                <a:lnTo>
                  <a:pt x="211835" y="288035"/>
                </a:lnTo>
                <a:lnTo>
                  <a:pt x="199135" y="288035"/>
                </a:lnTo>
                <a:lnTo>
                  <a:pt x="186435" y="288036"/>
                </a:lnTo>
                <a:lnTo>
                  <a:pt x="173736" y="288036"/>
                </a:lnTo>
                <a:lnTo>
                  <a:pt x="161035" y="288035"/>
                </a:lnTo>
                <a:lnTo>
                  <a:pt x="148336" y="288036"/>
                </a:lnTo>
                <a:lnTo>
                  <a:pt x="67564" y="288036"/>
                </a:lnTo>
                <a:lnTo>
                  <a:pt x="54864" y="288036"/>
                </a:lnTo>
                <a:lnTo>
                  <a:pt x="42164" y="288036"/>
                </a:lnTo>
                <a:lnTo>
                  <a:pt x="29464" y="288036"/>
                </a:lnTo>
                <a:lnTo>
                  <a:pt x="16764" y="284225"/>
                </a:lnTo>
                <a:lnTo>
                  <a:pt x="12953" y="275082"/>
                </a:lnTo>
                <a:lnTo>
                  <a:pt x="8381" y="284225"/>
                </a:lnTo>
                <a:lnTo>
                  <a:pt x="8381" y="279653"/>
                </a:lnTo>
                <a:lnTo>
                  <a:pt x="4572" y="275082"/>
                </a:lnTo>
                <a:lnTo>
                  <a:pt x="4572" y="279653"/>
                </a:lnTo>
                <a:lnTo>
                  <a:pt x="0" y="28422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42" name="object 342"/>
          <p:cNvSpPr/>
          <p:nvPr/>
        </p:nvSpPr>
        <p:spPr>
          <a:xfrm>
            <a:off x="6752440" y="4607467"/>
            <a:ext cx="173972" cy="8825"/>
          </a:xfrm>
          <a:custGeom>
            <a:avLst/>
            <a:gdLst/>
            <a:ahLst/>
            <a:cxnLst/>
            <a:rect l="l" t="t" r="r" b="b"/>
            <a:pathLst>
              <a:path w="262890" h="13335">
                <a:moveTo>
                  <a:pt x="262889" y="9143"/>
                </a:moveTo>
                <a:lnTo>
                  <a:pt x="258317" y="0"/>
                </a:lnTo>
                <a:lnTo>
                  <a:pt x="254507" y="9143"/>
                </a:lnTo>
                <a:lnTo>
                  <a:pt x="249935" y="12953"/>
                </a:lnTo>
                <a:lnTo>
                  <a:pt x="249935" y="9143"/>
                </a:lnTo>
                <a:lnTo>
                  <a:pt x="246125" y="12953"/>
                </a:lnTo>
                <a:lnTo>
                  <a:pt x="233425" y="12953"/>
                </a:lnTo>
                <a:lnTo>
                  <a:pt x="220725" y="12953"/>
                </a:lnTo>
                <a:lnTo>
                  <a:pt x="211835" y="12953"/>
                </a:lnTo>
                <a:lnTo>
                  <a:pt x="211835" y="9143"/>
                </a:lnTo>
                <a:lnTo>
                  <a:pt x="208025" y="12953"/>
                </a:lnTo>
                <a:lnTo>
                  <a:pt x="203453" y="9143"/>
                </a:lnTo>
                <a:lnTo>
                  <a:pt x="203453" y="12953"/>
                </a:lnTo>
                <a:lnTo>
                  <a:pt x="199643" y="12953"/>
                </a:lnTo>
                <a:lnTo>
                  <a:pt x="195071" y="9143"/>
                </a:lnTo>
                <a:lnTo>
                  <a:pt x="195071" y="12953"/>
                </a:lnTo>
                <a:lnTo>
                  <a:pt x="190500" y="12953"/>
                </a:lnTo>
                <a:lnTo>
                  <a:pt x="190500" y="9143"/>
                </a:lnTo>
                <a:lnTo>
                  <a:pt x="182117" y="9143"/>
                </a:lnTo>
                <a:lnTo>
                  <a:pt x="169418" y="9144"/>
                </a:lnTo>
                <a:lnTo>
                  <a:pt x="156717" y="9144"/>
                </a:lnTo>
                <a:lnTo>
                  <a:pt x="144017" y="9143"/>
                </a:lnTo>
                <a:lnTo>
                  <a:pt x="105917" y="9143"/>
                </a:lnTo>
                <a:lnTo>
                  <a:pt x="102107" y="4571"/>
                </a:lnTo>
                <a:lnTo>
                  <a:pt x="93725" y="4571"/>
                </a:lnTo>
                <a:lnTo>
                  <a:pt x="89153" y="0"/>
                </a:lnTo>
                <a:lnTo>
                  <a:pt x="84581" y="4571"/>
                </a:lnTo>
                <a:lnTo>
                  <a:pt x="84581" y="0"/>
                </a:lnTo>
                <a:lnTo>
                  <a:pt x="80771" y="0"/>
                </a:lnTo>
                <a:lnTo>
                  <a:pt x="80771" y="4571"/>
                </a:lnTo>
                <a:lnTo>
                  <a:pt x="76200" y="4571"/>
                </a:lnTo>
                <a:lnTo>
                  <a:pt x="76200" y="0"/>
                </a:lnTo>
                <a:lnTo>
                  <a:pt x="72389" y="0"/>
                </a:lnTo>
                <a:lnTo>
                  <a:pt x="72389" y="4571"/>
                </a:lnTo>
                <a:lnTo>
                  <a:pt x="67817" y="0"/>
                </a:lnTo>
                <a:lnTo>
                  <a:pt x="67817" y="4571"/>
                </a:lnTo>
                <a:lnTo>
                  <a:pt x="51053" y="4571"/>
                </a:lnTo>
                <a:lnTo>
                  <a:pt x="46481" y="0"/>
                </a:lnTo>
                <a:lnTo>
                  <a:pt x="42671" y="4571"/>
                </a:lnTo>
                <a:lnTo>
                  <a:pt x="21335" y="4571"/>
                </a:lnTo>
                <a:lnTo>
                  <a:pt x="21335" y="9143"/>
                </a:lnTo>
                <a:lnTo>
                  <a:pt x="16763" y="4571"/>
                </a:lnTo>
                <a:lnTo>
                  <a:pt x="12953" y="9143"/>
                </a:lnTo>
                <a:lnTo>
                  <a:pt x="8381" y="4571"/>
                </a:lnTo>
                <a:lnTo>
                  <a:pt x="8381" y="9143"/>
                </a:lnTo>
                <a:lnTo>
                  <a:pt x="4571" y="0"/>
                </a:lnTo>
                <a:lnTo>
                  <a:pt x="4571" y="9143"/>
                </a:lnTo>
                <a:lnTo>
                  <a:pt x="0" y="914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43" name="object 343"/>
          <p:cNvSpPr/>
          <p:nvPr/>
        </p:nvSpPr>
        <p:spPr>
          <a:xfrm>
            <a:off x="6581495" y="4515186"/>
            <a:ext cx="171030" cy="98332"/>
          </a:xfrm>
          <a:custGeom>
            <a:avLst/>
            <a:gdLst/>
            <a:ahLst/>
            <a:cxnLst/>
            <a:rect l="l" t="t" r="r" b="b"/>
            <a:pathLst>
              <a:path w="258445" h="148589">
                <a:moveTo>
                  <a:pt x="258318" y="148589"/>
                </a:moveTo>
                <a:lnTo>
                  <a:pt x="258318" y="139446"/>
                </a:lnTo>
                <a:lnTo>
                  <a:pt x="254507" y="148589"/>
                </a:lnTo>
                <a:lnTo>
                  <a:pt x="249935" y="148589"/>
                </a:lnTo>
                <a:lnTo>
                  <a:pt x="249935" y="144017"/>
                </a:lnTo>
                <a:lnTo>
                  <a:pt x="246125" y="148589"/>
                </a:lnTo>
                <a:lnTo>
                  <a:pt x="228600" y="148589"/>
                </a:lnTo>
                <a:lnTo>
                  <a:pt x="224789" y="144017"/>
                </a:lnTo>
                <a:lnTo>
                  <a:pt x="220218" y="148589"/>
                </a:lnTo>
                <a:lnTo>
                  <a:pt x="216407" y="139446"/>
                </a:lnTo>
                <a:lnTo>
                  <a:pt x="216407" y="148589"/>
                </a:lnTo>
                <a:lnTo>
                  <a:pt x="208025" y="148589"/>
                </a:lnTo>
                <a:lnTo>
                  <a:pt x="203453" y="139446"/>
                </a:lnTo>
                <a:lnTo>
                  <a:pt x="198881" y="148589"/>
                </a:lnTo>
                <a:lnTo>
                  <a:pt x="198881" y="144017"/>
                </a:lnTo>
                <a:lnTo>
                  <a:pt x="195072" y="139446"/>
                </a:lnTo>
                <a:lnTo>
                  <a:pt x="195072" y="148589"/>
                </a:lnTo>
                <a:lnTo>
                  <a:pt x="182118" y="148589"/>
                </a:lnTo>
                <a:lnTo>
                  <a:pt x="182118" y="122681"/>
                </a:lnTo>
                <a:lnTo>
                  <a:pt x="178307" y="148589"/>
                </a:lnTo>
                <a:lnTo>
                  <a:pt x="173735" y="148589"/>
                </a:lnTo>
                <a:lnTo>
                  <a:pt x="173735" y="122681"/>
                </a:lnTo>
                <a:lnTo>
                  <a:pt x="173735" y="144017"/>
                </a:lnTo>
                <a:lnTo>
                  <a:pt x="169163" y="148589"/>
                </a:lnTo>
                <a:lnTo>
                  <a:pt x="152400" y="148589"/>
                </a:lnTo>
                <a:lnTo>
                  <a:pt x="152400" y="144017"/>
                </a:lnTo>
                <a:lnTo>
                  <a:pt x="148589" y="148589"/>
                </a:lnTo>
                <a:lnTo>
                  <a:pt x="144018" y="144017"/>
                </a:lnTo>
                <a:lnTo>
                  <a:pt x="140207" y="148589"/>
                </a:lnTo>
                <a:lnTo>
                  <a:pt x="140207" y="144017"/>
                </a:lnTo>
                <a:lnTo>
                  <a:pt x="135635" y="148589"/>
                </a:lnTo>
                <a:lnTo>
                  <a:pt x="131063" y="144017"/>
                </a:lnTo>
                <a:lnTo>
                  <a:pt x="131063" y="148589"/>
                </a:lnTo>
                <a:lnTo>
                  <a:pt x="127253" y="144017"/>
                </a:lnTo>
                <a:lnTo>
                  <a:pt x="127253" y="148589"/>
                </a:lnTo>
                <a:lnTo>
                  <a:pt x="122681" y="144017"/>
                </a:lnTo>
                <a:lnTo>
                  <a:pt x="118872" y="148589"/>
                </a:lnTo>
                <a:lnTo>
                  <a:pt x="114300" y="131063"/>
                </a:lnTo>
                <a:lnTo>
                  <a:pt x="114300" y="139446"/>
                </a:lnTo>
                <a:lnTo>
                  <a:pt x="114300" y="0"/>
                </a:lnTo>
                <a:lnTo>
                  <a:pt x="110489" y="131063"/>
                </a:lnTo>
                <a:lnTo>
                  <a:pt x="110489" y="139446"/>
                </a:lnTo>
                <a:lnTo>
                  <a:pt x="105918" y="135636"/>
                </a:lnTo>
                <a:lnTo>
                  <a:pt x="105918" y="0"/>
                </a:lnTo>
                <a:lnTo>
                  <a:pt x="102107" y="131063"/>
                </a:lnTo>
                <a:lnTo>
                  <a:pt x="97535" y="144017"/>
                </a:lnTo>
                <a:lnTo>
                  <a:pt x="97535" y="135636"/>
                </a:lnTo>
                <a:lnTo>
                  <a:pt x="92963" y="139446"/>
                </a:lnTo>
                <a:lnTo>
                  <a:pt x="92963" y="144017"/>
                </a:lnTo>
                <a:lnTo>
                  <a:pt x="89153" y="144017"/>
                </a:lnTo>
                <a:lnTo>
                  <a:pt x="84581" y="114300"/>
                </a:lnTo>
                <a:lnTo>
                  <a:pt x="84581" y="144017"/>
                </a:lnTo>
                <a:lnTo>
                  <a:pt x="80772" y="139446"/>
                </a:lnTo>
                <a:lnTo>
                  <a:pt x="80772" y="114300"/>
                </a:lnTo>
                <a:lnTo>
                  <a:pt x="80772" y="135636"/>
                </a:lnTo>
                <a:lnTo>
                  <a:pt x="76200" y="144017"/>
                </a:lnTo>
                <a:lnTo>
                  <a:pt x="72389" y="122681"/>
                </a:lnTo>
                <a:lnTo>
                  <a:pt x="67818" y="144017"/>
                </a:lnTo>
                <a:lnTo>
                  <a:pt x="67818" y="131063"/>
                </a:lnTo>
                <a:lnTo>
                  <a:pt x="64007" y="144017"/>
                </a:lnTo>
                <a:lnTo>
                  <a:pt x="59435" y="144017"/>
                </a:lnTo>
                <a:lnTo>
                  <a:pt x="54863" y="127253"/>
                </a:lnTo>
                <a:lnTo>
                  <a:pt x="54863" y="118872"/>
                </a:lnTo>
                <a:lnTo>
                  <a:pt x="51053" y="144017"/>
                </a:lnTo>
                <a:lnTo>
                  <a:pt x="16763" y="144017"/>
                </a:lnTo>
                <a:lnTo>
                  <a:pt x="16763" y="139446"/>
                </a:lnTo>
                <a:lnTo>
                  <a:pt x="16763" y="144017"/>
                </a:lnTo>
                <a:lnTo>
                  <a:pt x="16763" y="135636"/>
                </a:lnTo>
                <a:lnTo>
                  <a:pt x="12953" y="80772"/>
                </a:lnTo>
                <a:lnTo>
                  <a:pt x="8381" y="144017"/>
                </a:lnTo>
                <a:lnTo>
                  <a:pt x="4572" y="105917"/>
                </a:lnTo>
                <a:lnTo>
                  <a:pt x="4572" y="84581"/>
                </a:lnTo>
                <a:lnTo>
                  <a:pt x="4572" y="139446"/>
                </a:lnTo>
                <a:lnTo>
                  <a:pt x="0" y="1356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44" name="object 344"/>
          <p:cNvSpPr/>
          <p:nvPr/>
        </p:nvSpPr>
        <p:spPr>
          <a:xfrm>
            <a:off x="6236577" y="4579733"/>
            <a:ext cx="345001" cy="34038"/>
          </a:xfrm>
          <a:custGeom>
            <a:avLst/>
            <a:gdLst/>
            <a:ahLst/>
            <a:cxnLst/>
            <a:rect l="l" t="t" r="r" b="b"/>
            <a:pathLst>
              <a:path w="521334" h="51435">
                <a:moveTo>
                  <a:pt x="521208" y="38100"/>
                </a:moveTo>
                <a:lnTo>
                  <a:pt x="517398" y="46481"/>
                </a:lnTo>
                <a:lnTo>
                  <a:pt x="512826" y="46481"/>
                </a:lnTo>
                <a:lnTo>
                  <a:pt x="512826" y="29717"/>
                </a:lnTo>
                <a:lnTo>
                  <a:pt x="508254" y="3810"/>
                </a:lnTo>
                <a:lnTo>
                  <a:pt x="508254" y="38100"/>
                </a:lnTo>
                <a:lnTo>
                  <a:pt x="504444" y="25145"/>
                </a:lnTo>
                <a:lnTo>
                  <a:pt x="499872" y="46481"/>
                </a:lnTo>
                <a:lnTo>
                  <a:pt x="499872" y="29717"/>
                </a:lnTo>
                <a:lnTo>
                  <a:pt x="496062" y="41910"/>
                </a:lnTo>
                <a:lnTo>
                  <a:pt x="496062" y="51053"/>
                </a:lnTo>
                <a:lnTo>
                  <a:pt x="491490" y="51053"/>
                </a:lnTo>
                <a:lnTo>
                  <a:pt x="491490" y="46481"/>
                </a:lnTo>
                <a:lnTo>
                  <a:pt x="487680" y="46481"/>
                </a:lnTo>
                <a:lnTo>
                  <a:pt x="487680" y="41910"/>
                </a:lnTo>
                <a:lnTo>
                  <a:pt x="487680" y="46481"/>
                </a:lnTo>
                <a:lnTo>
                  <a:pt x="483108" y="51053"/>
                </a:lnTo>
                <a:lnTo>
                  <a:pt x="479298" y="46481"/>
                </a:lnTo>
                <a:lnTo>
                  <a:pt x="474726" y="51053"/>
                </a:lnTo>
                <a:lnTo>
                  <a:pt x="470154" y="46481"/>
                </a:lnTo>
                <a:lnTo>
                  <a:pt x="457962" y="46481"/>
                </a:lnTo>
                <a:lnTo>
                  <a:pt x="453390" y="41910"/>
                </a:lnTo>
                <a:lnTo>
                  <a:pt x="449580" y="46481"/>
                </a:lnTo>
                <a:lnTo>
                  <a:pt x="432054" y="46481"/>
                </a:lnTo>
                <a:lnTo>
                  <a:pt x="432054" y="51053"/>
                </a:lnTo>
                <a:lnTo>
                  <a:pt x="428244" y="46481"/>
                </a:lnTo>
                <a:lnTo>
                  <a:pt x="428244" y="51053"/>
                </a:lnTo>
                <a:lnTo>
                  <a:pt x="423672" y="46481"/>
                </a:lnTo>
                <a:lnTo>
                  <a:pt x="419862" y="3810"/>
                </a:lnTo>
                <a:lnTo>
                  <a:pt x="419862" y="41910"/>
                </a:lnTo>
                <a:lnTo>
                  <a:pt x="415290" y="46481"/>
                </a:lnTo>
                <a:lnTo>
                  <a:pt x="415290" y="3810"/>
                </a:lnTo>
                <a:lnTo>
                  <a:pt x="411480" y="41910"/>
                </a:lnTo>
                <a:lnTo>
                  <a:pt x="406908" y="46481"/>
                </a:lnTo>
                <a:lnTo>
                  <a:pt x="347472" y="46481"/>
                </a:lnTo>
                <a:lnTo>
                  <a:pt x="343662" y="51053"/>
                </a:lnTo>
                <a:lnTo>
                  <a:pt x="339090" y="46481"/>
                </a:lnTo>
                <a:lnTo>
                  <a:pt x="330708" y="46481"/>
                </a:lnTo>
                <a:lnTo>
                  <a:pt x="330708" y="51053"/>
                </a:lnTo>
                <a:lnTo>
                  <a:pt x="326136" y="46481"/>
                </a:lnTo>
                <a:lnTo>
                  <a:pt x="313436" y="46482"/>
                </a:lnTo>
                <a:lnTo>
                  <a:pt x="300736" y="46482"/>
                </a:lnTo>
                <a:lnTo>
                  <a:pt x="288036" y="46481"/>
                </a:lnTo>
                <a:lnTo>
                  <a:pt x="284226" y="46481"/>
                </a:lnTo>
                <a:lnTo>
                  <a:pt x="284226" y="41910"/>
                </a:lnTo>
                <a:lnTo>
                  <a:pt x="279654" y="41910"/>
                </a:lnTo>
                <a:lnTo>
                  <a:pt x="275844" y="46481"/>
                </a:lnTo>
                <a:lnTo>
                  <a:pt x="275844" y="41910"/>
                </a:lnTo>
                <a:lnTo>
                  <a:pt x="275844" y="46481"/>
                </a:lnTo>
                <a:lnTo>
                  <a:pt x="262890" y="46481"/>
                </a:lnTo>
                <a:lnTo>
                  <a:pt x="246126" y="46481"/>
                </a:lnTo>
                <a:lnTo>
                  <a:pt x="241554" y="41910"/>
                </a:lnTo>
                <a:lnTo>
                  <a:pt x="241554" y="46481"/>
                </a:lnTo>
                <a:lnTo>
                  <a:pt x="237744" y="46481"/>
                </a:lnTo>
                <a:lnTo>
                  <a:pt x="233172" y="41910"/>
                </a:lnTo>
                <a:lnTo>
                  <a:pt x="233172" y="46481"/>
                </a:lnTo>
                <a:lnTo>
                  <a:pt x="228600" y="46481"/>
                </a:lnTo>
                <a:lnTo>
                  <a:pt x="224790" y="41910"/>
                </a:lnTo>
                <a:lnTo>
                  <a:pt x="224790" y="46481"/>
                </a:lnTo>
                <a:lnTo>
                  <a:pt x="224790" y="41910"/>
                </a:lnTo>
                <a:lnTo>
                  <a:pt x="220218" y="46481"/>
                </a:lnTo>
                <a:lnTo>
                  <a:pt x="216408" y="41910"/>
                </a:lnTo>
                <a:lnTo>
                  <a:pt x="211836" y="41910"/>
                </a:lnTo>
                <a:lnTo>
                  <a:pt x="211836" y="38100"/>
                </a:lnTo>
                <a:lnTo>
                  <a:pt x="208026" y="41910"/>
                </a:lnTo>
                <a:lnTo>
                  <a:pt x="203454" y="33527"/>
                </a:lnTo>
                <a:lnTo>
                  <a:pt x="203454" y="41910"/>
                </a:lnTo>
                <a:lnTo>
                  <a:pt x="199644" y="41910"/>
                </a:lnTo>
                <a:lnTo>
                  <a:pt x="195072" y="38100"/>
                </a:lnTo>
                <a:lnTo>
                  <a:pt x="190500" y="46481"/>
                </a:lnTo>
                <a:lnTo>
                  <a:pt x="186690" y="41910"/>
                </a:lnTo>
                <a:lnTo>
                  <a:pt x="182118" y="46481"/>
                </a:lnTo>
                <a:lnTo>
                  <a:pt x="169926" y="46481"/>
                </a:lnTo>
                <a:lnTo>
                  <a:pt x="165354" y="38100"/>
                </a:lnTo>
                <a:lnTo>
                  <a:pt x="161544" y="46481"/>
                </a:lnTo>
                <a:lnTo>
                  <a:pt x="156972" y="41910"/>
                </a:lnTo>
                <a:lnTo>
                  <a:pt x="156972" y="46481"/>
                </a:lnTo>
                <a:lnTo>
                  <a:pt x="156972" y="41910"/>
                </a:lnTo>
                <a:lnTo>
                  <a:pt x="152400" y="46481"/>
                </a:lnTo>
                <a:lnTo>
                  <a:pt x="135636" y="46481"/>
                </a:lnTo>
                <a:lnTo>
                  <a:pt x="131826" y="51053"/>
                </a:lnTo>
                <a:lnTo>
                  <a:pt x="131826" y="46481"/>
                </a:lnTo>
                <a:lnTo>
                  <a:pt x="105918" y="46481"/>
                </a:lnTo>
                <a:lnTo>
                  <a:pt x="105918" y="41910"/>
                </a:lnTo>
                <a:lnTo>
                  <a:pt x="102108" y="46481"/>
                </a:lnTo>
                <a:lnTo>
                  <a:pt x="102108" y="41910"/>
                </a:lnTo>
                <a:lnTo>
                  <a:pt x="97536" y="38100"/>
                </a:lnTo>
                <a:lnTo>
                  <a:pt x="97536" y="41910"/>
                </a:lnTo>
                <a:lnTo>
                  <a:pt x="93726" y="46481"/>
                </a:lnTo>
                <a:lnTo>
                  <a:pt x="93726" y="41910"/>
                </a:lnTo>
                <a:lnTo>
                  <a:pt x="89154" y="8381"/>
                </a:lnTo>
                <a:lnTo>
                  <a:pt x="84582" y="41910"/>
                </a:lnTo>
                <a:lnTo>
                  <a:pt x="84582" y="38100"/>
                </a:lnTo>
                <a:lnTo>
                  <a:pt x="76200" y="46481"/>
                </a:lnTo>
                <a:lnTo>
                  <a:pt x="76200" y="41910"/>
                </a:lnTo>
                <a:lnTo>
                  <a:pt x="72390" y="41910"/>
                </a:lnTo>
                <a:lnTo>
                  <a:pt x="67818" y="46481"/>
                </a:lnTo>
                <a:lnTo>
                  <a:pt x="46482" y="46481"/>
                </a:lnTo>
                <a:lnTo>
                  <a:pt x="42672" y="33527"/>
                </a:lnTo>
                <a:lnTo>
                  <a:pt x="42672" y="29717"/>
                </a:lnTo>
                <a:lnTo>
                  <a:pt x="38100" y="46481"/>
                </a:lnTo>
                <a:lnTo>
                  <a:pt x="38100" y="41910"/>
                </a:lnTo>
                <a:lnTo>
                  <a:pt x="34290" y="46481"/>
                </a:lnTo>
                <a:lnTo>
                  <a:pt x="29718" y="46481"/>
                </a:lnTo>
                <a:lnTo>
                  <a:pt x="29718" y="41910"/>
                </a:lnTo>
                <a:lnTo>
                  <a:pt x="25908" y="41910"/>
                </a:lnTo>
                <a:lnTo>
                  <a:pt x="25908" y="46481"/>
                </a:lnTo>
                <a:lnTo>
                  <a:pt x="21336" y="46481"/>
                </a:lnTo>
                <a:lnTo>
                  <a:pt x="17526" y="38100"/>
                </a:lnTo>
                <a:lnTo>
                  <a:pt x="12954" y="41910"/>
                </a:lnTo>
                <a:lnTo>
                  <a:pt x="12954" y="38100"/>
                </a:lnTo>
                <a:lnTo>
                  <a:pt x="8382" y="38100"/>
                </a:lnTo>
                <a:lnTo>
                  <a:pt x="8382" y="29717"/>
                </a:lnTo>
                <a:lnTo>
                  <a:pt x="4572" y="12953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45" name="object 345"/>
          <p:cNvSpPr/>
          <p:nvPr/>
        </p:nvSpPr>
        <p:spPr>
          <a:xfrm>
            <a:off x="6065632" y="4579733"/>
            <a:ext cx="171030" cy="34038"/>
          </a:xfrm>
          <a:custGeom>
            <a:avLst/>
            <a:gdLst/>
            <a:ahLst/>
            <a:cxnLst/>
            <a:rect l="l" t="t" r="r" b="b"/>
            <a:pathLst>
              <a:path w="258445" h="51435">
                <a:moveTo>
                  <a:pt x="258317" y="0"/>
                </a:moveTo>
                <a:lnTo>
                  <a:pt x="258317" y="29717"/>
                </a:lnTo>
                <a:lnTo>
                  <a:pt x="254507" y="33527"/>
                </a:lnTo>
                <a:lnTo>
                  <a:pt x="249935" y="33527"/>
                </a:lnTo>
                <a:lnTo>
                  <a:pt x="249935" y="25145"/>
                </a:lnTo>
                <a:lnTo>
                  <a:pt x="246125" y="12953"/>
                </a:lnTo>
                <a:lnTo>
                  <a:pt x="246125" y="29717"/>
                </a:lnTo>
                <a:lnTo>
                  <a:pt x="241553" y="38100"/>
                </a:lnTo>
                <a:lnTo>
                  <a:pt x="241553" y="33527"/>
                </a:lnTo>
                <a:lnTo>
                  <a:pt x="236981" y="41910"/>
                </a:lnTo>
                <a:lnTo>
                  <a:pt x="236981" y="29717"/>
                </a:lnTo>
                <a:lnTo>
                  <a:pt x="233172" y="33527"/>
                </a:lnTo>
                <a:lnTo>
                  <a:pt x="228600" y="41910"/>
                </a:lnTo>
                <a:lnTo>
                  <a:pt x="220217" y="41910"/>
                </a:lnTo>
                <a:lnTo>
                  <a:pt x="216407" y="38100"/>
                </a:lnTo>
                <a:lnTo>
                  <a:pt x="211835" y="46481"/>
                </a:lnTo>
                <a:lnTo>
                  <a:pt x="211835" y="41910"/>
                </a:lnTo>
                <a:lnTo>
                  <a:pt x="208025" y="41910"/>
                </a:lnTo>
                <a:lnTo>
                  <a:pt x="208025" y="46481"/>
                </a:lnTo>
                <a:lnTo>
                  <a:pt x="203453" y="41910"/>
                </a:lnTo>
                <a:lnTo>
                  <a:pt x="198881" y="38100"/>
                </a:lnTo>
                <a:lnTo>
                  <a:pt x="198881" y="46481"/>
                </a:lnTo>
                <a:lnTo>
                  <a:pt x="195072" y="38100"/>
                </a:lnTo>
                <a:lnTo>
                  <a:pt x="195072" y="41910"/>
                </a:lnTo>
                <a:lnTo>
                  <a:pt x="190500" y="41910"/>
                </a:lnTo>
                <a:lnTo>
                  <a:pt x="186689" y="38100"/>
                </a:lnTo>
                <a:lnTo>
                  <a:pt x="186689" y="33527"/>
                </a:lnTo>
                <a:lnTo>
                  <a:pt x="182117" y="41910"/>
                </a:lnTo>
                <a:lnTo>
                  <a:pt x="178307" y="41910"/>
                </a:lnTo>
                <a:lnTo>
                  <a:pt x="178307" y="46481"/>
                </a:lnTo>
                <a:lnTo>
                  <a:pt x="173735" y="41910"/>
                </a:lnTo>
                <a:lnTo>
                  <a:pt x="173735" y="46481"/>
                </a:lnTo>
                <a:lnTo>
                  <a:pt x="169925" y="46481"/>
                </a:lnTo>
                <a:lnTo>
                  <a:pt x="165353" y="41910"/>
                </a:lnTo>
                <a:lnTo>
                  <a:pt x="165353" y="46481"/>
                </a:lnTo>
                <a:lnTo>
                  <a:pt x="160781" y="46481"/>
                </a:lnTo>
                <a:lnTo>
                  <a:pt x="160781" y="41910"/>
                </a:lnTo>
                <a:lnTo>
                  <a:pt x="156972" y="46481"/>
                </a:lnTo>
                <a:lnTo>
                  <a:pt x="156972" y="41910"/>
                </a:lnTo>
                <a:lnTo>
                  <a:pt x="152400" y="46481"/>
                </a:lnTo>
                <a:lnTo>
                  <a:pt x="148589" y="46481"/>
                </a:lnTo>
                <a:lnTo>
                  <a:pt x="144017" y="41910"/>
                </a:lnTo>
                <a:lnTo>
                  <a:pt x="140207" y="46481"/>
                </a:lnTo>
                <a:lnTo>
                  <a:pt x="135635" y="41910"/>
                </a:lnTo>
                <a:lnTo>
                  <a:pt x="135635" y="46481"/>
                </a:lnTo>
                <a:lnTo>
                  <a:pt x="131063" y="46481"/>
                </a:lnTo>
                <a:lnTo>
                  <a:pt x="131063" y="41910"/>
                </a:lnTo>
                <a:lnTo>
                  <a:pt x="127253" y="46481"/>
                </a:lnTo>
                <a:lnTo>
                  <a:pt x="122681" y="46481"/>
                </a:lnTo>
                <a:lnTo>
                  <a:pt x="118872" y="41910"/>
                </a:lnTo>
                <a:lnTo>
                  <a:pt x="114300" y="41910"/>
                </a:lnTo>
                <a:lnTo>
                  <a:pt x="110489" y="46481"/>
                </a:lnTo>
                <a:lnTo>
                  <a:pt x="105917" y="41910"/>
                </a:lnTo>
                <a:lnTo>
                  <a:pt x="105917" y="46481"/>
                </a:lnTo>
                <a:lnTo>
                  <a:pt x="102107" y="38100"/>
                </a:lnTo>
                <a:lnTo>
                  <a:pt x="97535" y="33527"/>
                </a:lnTo>
                <a:lnTo>
                  <a:pt x="97535" y="41910"/>
                </a:lnTo>
                <a:lnTo>
                  <a:pt x="92963" y="38100"/>
                </a:lnTo>
                <a:lnTo>
                  <a:pt x="89153" y="29717"/>
                </a:lnTo>
                <a:lnTo>
                  <a:pt x="89153" y="41910"/>
                </a:lnTo>
                <a:lnTo>
                  <a:pt x="84581" y="41910"/>
                </a:lnTo>
                <a:lnTo>
                  <a:pt x="80772" y="38100"/>
                </a:lnTo>
                <a:lnTo>
                  <a:pt x="76200" y="46481"/>
                </a:lnTo>
                <a:lnTo>
                  <a:pt x="72389" y="41910"/>
                </a:lnTo>
                <a:lnTo>
                  <a:pt x="67817" y="46481"/>
                </a:lnTo>
                <a:lnTo>
                  <a:pt x="67817" y="41910"/>
                </a:lnTo>
                <a:lnTo>
                  <a:pt x="64007" y="46481"/>
                </a:lnTo>
                <a:lnTo>
                  <a:pt x="59435" y="41910"/>
                </a:lnTo>
                <a:lnTo>
                  <a:pt x="59435" y="46481"/>
                </a:lnTo>
                <a:lnTo>
                  <a:pt x="54863" y="41910"/>
                </a:lnTo>
                <a:lnTo>
                  <a:pt x="51053" y="41910"/>
                </a:lnTo>
                <a:lnTo>
                  <a:pt x="51053" y="38100"/>
                </a:lnTo>
                <a:lnTo>
                  <a:pt x="46481" y="41910"/>
                </a:lnTo>
                <a:lnTo>
                  <a:pt x="46481" y="38100"/>
                </a:lnTo>
                <a:lnTo>
                  <a:pt x="38100" y="46481"/>
                </a:lnTo>
                <a:lnTo>
                  <a:pt x="34289" y="41910"/>
                </a:lnTo>
                <a:lnTo>
                  <a:pt x="34289" y="46481"/>
                </a:lnTo>
                <a:lnTo>
                  <a:pt x="21335" y="46481"/>
                </a:lnTo>
                <a:lnTo>
                  <a:pt x="16763" y="38100"/>
                </a:lnTo>
                <a:lnTo>
                  <a:pt x="16763" y="46481"/>
                </a:lnTo>
                <a:lnTo>
                  <a:pt x="12953" y="41910"/>
                </a:lnTo>
                <a:lnTo>
                  <a:pt x="12953" y="38100"/>
                </a:lnTo>
                <a:lnTo>
                  <a:pt x="8381" y="46481"/>
                </a:lnTo>
                <a:lnTo>
                  <a:pt x="8381" y="51053"/>
                </a:lnTo>
                <a:lnTo>
                  <a:pt x="0" y="51053"/>
                </a:ln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46" name="object 346"/>
          <p:cNvSpPr/>
          <p:nvPr/>
        </p:nvSpPr>
        <p:spPr>
          <a:xfrm>
            <a:off x="5894687" y="4518213"/>
            <a:ext cx="171030" cy="97912"/>
          </a:xfrm>
          <a:custGeom>
            <a:avLst/>
            <a:gdLst/>
            <a:ahLst/>
            <a:cxnLst/>
            <a:rect l="l" t="t" r="r" b="b"/>
            <a:pathLst>
              <a:path w="258445" h="147954">
                <a:moveTo>
                  <a:pt x="258318" y="134874"/>
                </a:moveTo>
                <a:lnTo>
                  <a:pt x="254507" y="134874"/>
                </a:lnTo>
                <a:lnTo>
                  <a:pt x="254507" y="144017"/>
                </a:lnTo>
                <a:lnTo>
                  <a:pt x="249935" y="139445"/>
                </a:lnTo>
                <a:lnTo>
                  <a:pt x="245364" y="139445"/>
                </a:lnTo>
                <a:lnTo>
                  <a:pt x="245364" y="118109"/>
                </a:lnTo>
                <a:lnTo>
                  <a:pt x="241553" y="144017"/>
                </a:lnTo>
                <a:lnTo>
                  <a:pt x="241553" y="134874"/>
                </a:lnTo>
                <a:lnTo>
                  <a:pt x="236981" y="144017"/>
                </a:lnTo>
                <a:lnTo>
                  <a:pt x="233172" y="139445"/>
                </a:lnTo>
                <a:lnTo>
                  <a:pt x="228600" y="134874"/>
                </a:lnTo>
                <a:lnTo>
                  <a:pt x="224790" y="144017"/>
                </a:lnTo>
                <a:lnTo>
                  <a:pt x="224790" y="139445"/>
                </a:lnTo>
                <a:lnTo>
                  <a:pt x="220218" y="134874"/>
                </a:lnTo>
                <a:lnTo>
                  <a:pt x="220218" y="126491"/>
                </a:lnTo>
                <a:lnTo>
                  <a:pt x="216407" y="139445"/>
                </a:lnTo>
                <a:lnTo>
                  <a:pt x="211835" y="122681"/>
                </a:lnTo>
                <a:lnTo>
                  <a:pt x="207264" y="139445"/>
                </a:lnTo>
                <a:lnTo>
                  <a:pt x="203453" y="131063"/>
                </a:lnTo>
                <a:lnTo>
                  <a:pt x="203453" y="139445"/>
                </a:lnTo>
                <a:lnTo>
                  <a:pt x="198881" y="139445"/>
                </a:lnTo>
                <a:lnTo>
                  <a:pt x="195072" y="131063"/>
                </a:lnTo>
                <a:lnTo>
                  <a:pt x="195072" y="144017"/>
                </a:lnTo>
                <a:lnTo>
                  <a:pt x="190500" y="139445"/>
                </a:lnTo>
                <a:lnTo>
                  <a:pt x="190500" y="134874"/>
                </a:lnTo>
                <a:lnTo>
                  <a:pt x="186690" y="139445"/>
                </a:lnTo>
                <a:lnTo>
                  <a:pt x="182118" y="134874"/>
                </a:lnTo>
                <a:lnTo>
                  <a:pt x="178307" y="139445"/>
                </a:lnTo>
                <a:lnTo>
                  <a:pt x="173735" y="139445"/>
                </a:lnTo>
                <a:lnTo>
                  <a:pt x="173735" y="134874"/>
                </a:lnTo>
                <a:lnTo>
                  <a:pt x="169164" y="139445"/>
                </a:lnTo>
                <a:lnTo>
                  <a:pt x="165353" y="139445"/>
                </a:lnTo>
                <a:lnTo>
                  <a:pt x="165353" y="144017"/>
                </a:lnTo>
                <a:lnTo>
                  <a:pt x="160781" y="144017"/>
                </a:lnTo>
                <a:lnTo>
                  <a:pt x="160781" y="134874"/>
                </a:lnTo>
                <a:lnTo>
                  <a:pt x="156972" y="144017"/>
                </a:lnTo>
                <a:lnTo>
                  <a:pt x="156972" y="139445"/>
                </a:lnTo>
                <a:lnTo>
                  <a:pt x="152400" y="131063"/>
                </a:lnTo>
                <a:lnTo>
                  <a:pt x="148590" y="33527"/>
                </a:lnTo>
                <a:lnTo>
                  <a:pt x="148590" y="50291"/>
                </a:lnTo>
                <a:lnTo>
                  <a:pt x="144018" y="131063"/>
                </a:lnTo>
                <a:lnTo>
                  <a:pt x="144018" y="134874"/>
                </a:lnTo>
                <a:lnTo>
                  <a:pt x="139446" y="139445"/>
                </a:lnTo>
                <a:lnTo>
                  <a:pt x="135635" y="134874"/>
                </a:lnTo>
                <a:lnTo>
                  <a:pt x="131064" y="25145"/>
                </a:lnTo>
                <a:lnTo>
                  <a:pt x="131064" y="3809"/>
                </a:lnTo>
                <a:lnTo>
                  <a:pt x="127253" y="131063"/>
                </a:lnTo>
                <a:lnTo>
                  <a:pt x="127253" y="134874"/>
                </a:lnTo>
                <a:lnTo>
                  <a:pt x="122681" y="139445"/>
                </a:lnTo>
                <a:lnTo>
                  <a:pt x="118872" y="144017"/>
                </a:lnTo>
                <a:lnTo>
                  <a:pt x="114300" y="139445"/>
                </a:lnTo>
                <a:lnTo>
                  <a:pt x="114300" y="144017"/>
                </a:lnTo>
                <a:lnTo>
                  <a:pt x="110490" y="139445"/>
                </a:lnTo>
                <a:lnTo>
                  <a:pt x="110490" y="144017"/>
                </a:lnTo>
                <a:lnTo>
                  <a:pt x="110490" y="134874"/>
                </a:lnTo>
                <a:lnTo>
                  <a:pt x="105918" y="144017"/>
                </a:lnTo>
                <a:lnTo>
                  <a:pt x="101346" y="134874"/>
                </a:lnTo>
                <a:lnTo>
                  <a:pt x="97535" y="139445"/>
                </a:lnTo>
                <a:lnTo>
                  <a:pt x="97535" y="144017"/>
                </a:lnTo>
                <a:lnTo>
                  <a:pt x="92964" y="134874"/>
                </a:lnTo>
                <a:lnTo>
                  <a:pt x="92964" y="131063"/>
                </a:lnTo>
                <a:lnTo>
                  <a:pt x="89153" y="139445"/>
                </a:lnTo>
                <a:lnTo>
                  <a:pt x="89153" y="144017"/>
                </a:lnTo>
                <a:lnTo>
                  <a:pt x="84581" y="134874"/>
                </a:lnTo>
                <a:lnTo>
                  <a:pt x="84581" y="144017"/>
                </a:lnTo>
                <a:lnTo>
                  <a:pt x="80772" y="144017"/>
                </a:lnTo>
                <a:lnTo>
                  <a:pt x="76200" y="139445"/>
                </a:lnTo>
                <a:lnTo>
                  <a:pt x="76200" y="144017"/>
                </a:lnTo>
                <a:lnTo>
                  <a:pt x="54864" y="144017"/>
                </a:lnTo>
                <a:lnTo>
                  <a:pt x="54864" y="139445"/>
                </a:lnTo>
                <a:lnTo>
                  <a:pt x="51053" y="139445"/>
                </a:lnTo>
                <a:lnTo>
                  <a:pt x="51053" y="144017"/>
                </a:lnTo>
                <a:lnTo>
                  <a:pt x="46481" y="144017"/>
                </a:lnTo>
                <a:lnTo>
                  <a:pt x="42672" y="139445"/>
                </a:lnTo>
                <a:lnTo>
                  <a:pt x="38100" y="96774"/>
                </a:lnTo>
                <a:lnTo>
                  <a:pt x="38100" y="25145"/>
                </a:lnTo>
                <a:lnTo>
                  <a:pt x="33527" y="126491"/>
                </a:lnTo>
                <a:lnTo>
                  <a:pt x="33527" y="131063"/>
                </a:lnTo>
                <a:lnTo>
                  <a:pt x="29718" y="139445"/>
                </a:lnTo>
                <a:lnTo>
                  <a:pt x="25146" y="144017"/>
                </a:lnTo>
                <a:lnTo>
                  <a:pt x="21335" y="126491"/>
                </a:lnTo>
                <a:lnTo>
                  <a:pt x="21335" y="122681"/>
                </a:lnTo>
                <a:lnTo>
                  <a:pt x="16764" y="58674"/>
                </a:lnTo>
                <a:lnTo>
                  <a:pt x="16764" y="126491"/>
                </a:lnTo>
                <a:lnTo>
                  <a:pt x="12953" y="144017"/>
                </a:lnTo>
                <a:lnTo>
                  <a:pt x="8381" y="88391"/>
                </a:lnTo>
                <a:lnTo>
                  <a:pt x="8381" y="0"/>
                </a:lnTo>
                <a:lnTo>
                  <a:pt x="4572" y="147827"/>
                </a:lnTo>
                <a:lnTo>
                  <a:pt x="4572" y="139445"/>
                </a:lnTo>
                <a:lnTo>
                  <a:pt x="4572" y="147827"/>
                </a:lnTo>
                <a:lnTo>
                  <a:pt x="0" y="14782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47" name="object 347"/>
          <p:cNvSpPr/>
          <p:nvPr/>
        </p:nvSpPr>
        <p:spPr>
          <a:xfrm>
            <a:off x="5723741" y="2883386"/>
            <a:ext cx="171030" cy="1741394"/>
          </a:xfrm>
          <a:custGeom>
            <a:avLst/>
            <a:gdLst/>
            <a:ahLst/>
            <a:cxnLst/>
            <a:rect l="l" t="t" r="r" b="b"/>
            <a:pathLst>
              <a:path w="258445" h="2631440">
                <a:moveTo>
                  <a:pt x="258318" y="2618231"/>
                </a:moveTo>
                <a:lnTo>
                  <a:pt x="253746" y="2609849"/>
                </a:lnTo>
                <a:lnTo>
                  <a:pt x="253746" y="2614421"/>
                </a:lnTo>
                <a:lnTo>
                  <a:pt x="249936" y="2609849"/>
                </a:lnTo>
                <a:lnTo>
                  <a:pt x="245364" y="2605278"/>
                </a:lnTo>
                <a:lnTo>
                  <a:pt x="245364" y="2614421"/>
                </a:lnTo>
                <a:lnTo>
                  <a:pt x="241553" y="2609849"/>
                </a:lnTo>
                <a:lnTo>
                  <a:pt x="241553" y="2605278"/>
                </a:lnTo>
                <a:lnTo>
                  <a:pt x="241553" y="2614421"/>
                </a:lnTo>
                <a:lnTo>
                  <a:pt x="236982" y="2614421"/>
                </a:lnTo>
                <a:lnTo>
                  <a:pt x="233172" y="2609849"/>
                </a:lnTo>
                <a:lnTo>
                  <a:pt x="233172" y="2614421"/>
                </a:lnTo>
                <a:lnTo>
                  <a:pt x="228600" y="2614421"/>
                </a:lnTo>
                <a:lnTo>
                  <a:pt x="228600" y="2588513"/>
                </a:lnTo>
                <a:lnTo>
                  <a:pt x="224790" y="2609849"/>
                </a:lnTo>
                <a:lnTo>
                  <a:pt x="224790" y="2614421"/>
                </a:lnTo>
                <a:lnTo>
                  <a:pt x="211836" y="2614421"/>
                </a:lnTo>
                <a:lnTo>
                  <a:pt x="207264" y="2605278"/>
                </a:lnTo>
                <a:lnTo>
                  <a:pt x="207264" y="2614421"/>
                </a:lnTo>
                <a:lnTo>
                  <a:pt x="203453" y="2614421"/>
                </a:lnTo>
                <a:lnTo>
                  <a:pt x="203453" y="2618231"/>
                </a:lnTo>
                <a:lnTo>
                  <a:pt x="203453" y="2614421"/>
                </a:lnTo>
                <a:lnTo>
                  <a:pt x="198882" y="2614421"/>
                </a:lnTo>
                <a:lnTo>
                  <a:pt x="195072" y="2609849"/>
                </a:lnTo>
                <a:lnTo>
                  <a:pt x="190500" y="2588513"/>
                </a:lnTo>
                <a:lnTo>
                  <a:pt x="190500" y="2614421"/>
                </a:lnTo>
                <a:lnTo>
                  <a:pt x="182118" y="2614421"/>
                </a:lnTo>
                <a:lnTo>
                  <a:pt x="182118" y="2609849"/>
                </a:lnTo>
                <a:lnTo>
                  <a:pt x="182118" y="2614421"/>
                </a:lnTo>
                <a:lnTo>
                  <a:pt x="177546" y="2614421"/>
                </a:lnTo>
                <a:lnTo>
                  <a:pt x="173736" y="2609849"/>
                </a:lnTo>
                <a:lnTo>
                  <a:pt x="169164" y="2614421"/>
                </a:lnTo>
                <a:lnTo>
                  <a:pt x="165353" y="2609849"/>
                </a:lnTo>
                <a:lnTo>
                  <a:pt x="160782" y="2614421"/>
                </a:lnTo>
                <a:lnTo>
                  <a:pt x="160782" y="2618231"/>
                </a:lnTo>
                <a:lnTo>
                  <a:pt x="156972" y="2609849"/>
                </a:lnTo>
                <a:lnTo>
                  <a:pt x="156972" y="2614421"/>
                </a:lnTo>
                <a:lnTo>
                  <a:pt x="152400" y="2596895"/>
                </a:lnTo>
                <a:lnTo>
                  <a:pt x="152400" y="2605278"/>
                </a:lnTo>
                <a:lnTo>
                  <a:pt x="147827" y="2614421"/>
                </a:lnTo>
                <a:lnTo>
                  <a:pt x="144018" y="2609849"/>
                </a:lnTo>
                <a:lnTo>
                  <a:pt x="144018" y="2614421"/>
                </a:lnTo>
                <a:lnTo>
                  <a:pt x="139446" y="2609849"/>
                </a:lnTo>
                <a:lnTo>
                  <a:pt x="139446" y="2614421"/>
                </a:lnTo>
                <a:lnTo>
                  <a:pt x="135636" y="2609849"/>
                </a:lnTo>
                <a:lnTo>
                  <a:pt x="135636" y="2614421"/>
                </a:lnTo>
                <a:lnTo>
                  <a:pt x="131064" y="2605278"/>
                </a:lnTo>
                <a:lnTo>
                  <a:pt x="131064" y="2601467"/>
                </a:lnTo>
                <a:lnTo>
                  <a:pt x="127253" y="2609849"/>
                </a:lnTo>
                <a:lnTo>
                  <a:pt x="122682" y="2601467"/>
                </a:lnTo>
                <a:lnTo>
                  <a:pt x="122682" y="2596895"/>
                </a:lnTo>
                <a:lnTo>
                  <a:pt x="118872" y="2605278"/>
                </a:lnTo>
                <a:lnTo>
                  <a:pt x="118872" y="2609849"/>
                </a:lnTo>
                <a:lnTo>
                  <a:pt x="118872" y="2596895"/>
                </a:lnTo>
                <a:lnTo>
                  <a:pt x="114300" y="2601467"/>
                </a:lnTo>
                <a:lnTo>
                  <a:pt x="109727" y="2609849"/>
                </a:lnTo>
                <a:lnTo>
                  <a:pt x="109727" y="2614421"/>
                </a:lnTo>
                <a:lnTo>
                  <a:pt x="105918" y="2596895"/>
                </a:lnTo>
                <a:lnTo>
                  <a:pt x="105918" y="2614421"/>
                </a:lnTo>
                <a:lnTo>
                  <a:pt x="101346" y="2614421"/>
                </a:lnTo>
                <a:lnTo>
                  <a:pt x="101346" y="2609849"/>
                </a:lnTo>
                <a:lnTo>
                  <a:pt x="97536" y="2609849"/>
                </a:lnTo>
                <a:lnTo>
                  <a:pt x="97536" y="2618231"/>
                </a:lnTo>
                <a:lnTo>
                  <a:pt x="92964" y="2614421"/>
                </a:lnTo>
                <a:lnTo>
                  <a:pt x="92964" y="2618231"/>
                </a:lnTo>
                <a:lnTo>
                  <a:pt x="89153" y="2614421"/>
                </a:lnTo>
                <a:lnTo>
                  <a:pt x="89153" y="2609849"/>
                </a:lnTo>
                <a:lnTo>
                  <a:pt x="84582" y="2609849"/>
                </a:lnTo>
                <a:lnTo>
                  <a:pt x="84582" y="2618231"/>
                </a:lnTo>
                <a:lnTo>
                  <a:pt x="80010" y="2609849"/>
                </a:lnTo>
                <a:lnTo>
                  <a:pt x="76200" y="2618231"/>
                </a:lnTo>
                <a:lnTo>
                  <a:pt x="76200" y="2605278"/>
                </a:lnTo>
                <a:lnTo>
                  <a:pt x="71627" y="2618231"/>
                </a:lnTo>
                <a:lnTo>
                  <a:pt x="71627" y="2605278"/>
                </a:lnTo>
                <a:lnTo>
                  <a:pt x="71627" y="2614421"/>
                </a:lnTo>
                <a:lnTo>
                  <a:pt x="67818" y="2605278"/>
                </a:lnTo>
                <a:lnTo>
                  <a:pt x="67818" y="2614421"/>
                </a:lnTo>
                <a:lnTo>
                  <a:pt x="63246" y="2593085"/>
                </a:lnTo>
                <a:lnTo>
                  <a:pt x="59436" y="2601467"/>
                </a:lnTo>
                <a:lnTo>
                  <a:pt x="59436" y="2614421"/>
                </a:lnTo>
                <a:lnTo>
                  <a:pt x="59436" y="2596895"/>
                </a:lnTo>
                <a:lnTo>
                  <a:pt x="54864" y="2609849"/>
                </a:lnTo>
                <a:lnTo>
                  <a:pt x="51053" y="2584704"/>
                </a:lnTo>
                <a:lnTo>
                  <a:pt x="51053" y="2596895"/>
                </a:lnTo>
                <a:lnTo>
                  <a:pt x="46482" y="2614421"/>
                </a:lnTo>
                <a:lnTo>
                  <a:pt x="46482" y="2580131"/>
                </a:lnTo>
                <a:lnTo>
                  <a:pt x="41910" y="2618231"/>
                </a:lnTo>
                <a:lnTo>
                  <a:pt x="38100" y="2571749"/>
                </a:lnTo>
                <a:lnTo>
                  <a:pt x="38100" y="2631185"/>
                </a:lnTo>
                <a:lnTo>
                  <a:pt x="33527" y="2495549"/>
                </a:lnTo>
                <a:lnTo>
                  <a:pt x="33527" y="0"/>
                </a:lnTo>
                <a:lnTo>
                  <a:pt x="29718" y="2414778"/>
                </a:lnTo>
                <a:lnTo>
                  <a:pt x="29718" y="2614421"/>
                </a:lnTo>
                <a:lnTo>
                  <a:pt x="25146" y="2558795"/>
                </a:lnTo>
                <a:lnTo>
                  <a:pt x="21336" y="2622804"/>
                </a:lnTo>
                <a:lnTo>
                  <a:pt x="21336" y="2596895"/>
                </a:lnTo>
                <a:lnTo>
                  <a:pt x="16764" y="2605278"/>
                </a:lnTo>
                <a:lnTo>
                  <a:pt x="16764" y="2622804"/>
                </a:lnTo>
                <a:lnTo>
                  <a:pt x="12953" y="2601467"/>
                </a:lnTo>
                <a:lnTo>
                  <a:pt x="8382" y="2618231"/>
                </a:lnTo>
                <a:lnTo>
                  <a:pt x="8382" y="2609849"/>
                </a:lnTo>
                <a:lnTo>
                  <a:pt x="8382" y="2618231"/>
                </a:lnTo>
                <a:lnTo>
                  <a:pt x="3810" y="2618231"/>
                </a:lnTo>
                <a:lnTo>
                  <a:pt x="3810" y="2605278"/>
                </a:lnTo>
                <a:lnTo>
                  <a:pt x="0" y="2609849"/>
                </a:lnTo>
                <a:lnTo>
                  <a:pt x="0" y="261442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48" name="object 348"/>
          <p:cNvSpPr/>
          <p:nvPr/>
        </p:nvSpPr>
        <p:spPr>
          <a:xfrm>
            <a:off x="2807326" y="3527159"/>
            <a:ext cx="2920621" cy="109863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49" name="object 349"/>
          <p:cNvSpPr/>
          <p:nvPr/>
        </p:nvSpPr>
        <p:spPr>
          <a:xfrm>
            <a:off x="7268303" y="4585279"/>
            <a:ext cx="171030" cy="3362"/>
          </a:xfrm>
          <a:custGeom>
            <a:avLst/>
            <a:gdLst/>
            <a:ahLst/>
            <a:cxnLst/>
            <a:rect l="l" t="t" r="r" b="b"/>
            <a:pathLst>
              <a:path w="258445" h="5079">
                <a:moveTo>
                  <a:pt x="258317" y="0"/>
                </a:moveTo>
                <a:lnTo>
                  <a:pt x="258317" y="4572"/>
                </a:lnTo>
                <a:lnTo>
                  <a:pt x="254507" y="0"/>
                </a:lnTo>
                <a:lnTo>
                  <a:pt x="241808" y="0"/>
                </a:lnTo>
                <a:lnTo>
                  <a:pt x="229107" y="0"/>
                </a:lnTo>
                <a:lnTo>
                  <a:pt x="224789" y="0"/>
                </a:lnTo>
                <a:lnTo>
                  <a:pt x="224789" y="4572"/>
                </a:lnTo>
                <a:lnTo>
                  <a:pt x="220217" y="0"/>
                </a:lnTo>
                <a:lnTo>
                  <a:pt x="216407" y="4572"/>
                </a:lnTo>
                <a:lnTo>
                  <a:pt x="216407" y="0"/>
                </a:lnTo>
                <a:lnTo>
                  <a:pt x="208025" y="0"/>
                </a:lnTo>
                <a:lnTo>
                  <a:pt x="208025" y="4572"/>
                </a:lnTo>
                <a:lnTo>
                  <a:pt x="203453" y="0"/>
                </a:lnTo>
                <a:lnTo>
                  <a:pt x="199643" y="4572"/>
                </a:lnTo>
                <a:lnTo>
                  <a:pt x="195071" y="0"/>
                </a:lnTo>
                <a:lnTo>
                  <a:pt x="190500" y="4572"/>
                </a:lnTo>
                <a:lnTo>
                  <a:pt x="190500" y="0"/>
                </a:lnTo>
                <a:lnTo>
                  <a:pt x="186689" y="4572"/>
                </a:lnTo>
                <a:lnTo>
                  <a:pt x="182117" y="4572"/>
                </a:lnTo>
                <a:lnTo>
                  <a:pt x="182117" y="0"/>
                </a:lnTo>
                <a:lnTo>
                  <a:pt x="178307" y="0"/>
                </a:lnTo>
                <a:lnTo>
                  <a:pt x="165608" y="0"/>
                </a:lnTo>
                <a:lnTo>
                  <a:pt x="152908" y="0"/>
                </a:lnTo>
                <a:lnTo>
                  <a:pt x="148589" y="4572"/>
                </a:lnTo>
                <a:lnTo>
                  <a:pt x="148589" y="0"/>
                </a:lnTo>
                <a:lnTo>
                  <a:pt x="131825" y="0"/>
                </a:lnTo>
                <a:lnTo>
                  <a:pt x="127253" y="4572"/>
                </a:lnTo>
                <a:lnTo>
                  <a:pt x="122681" y="0"/>
                </a:lnTo>
                <a:lnTo>
                  <a:pt x="122681" y="4572"/>
                </a:lnTo>
                <a:lnTo>
                  <a:pt x="118871" y="0"/>
                </a:lnTo>
                <a:lnTo>
                  <a:pt x="110489" y="0"/>
                </a:lnTo>
                <a:lnTo>
                  <a:pt x="110489" y="4572"/>
                </a:lnTo>
                <a:lnTo>
                  <a:pt x="105917" y="0"/>
                </a:lnTo>
                <a:lnTo>
                  <a:pt x="97535" y="0"/>
                </a:lnTo>
                <a:lnTo>
                  <a:pt x="97535" y="4572"/>
                </a:lnTo>
                <a:lnTo>
                  <a:pt x="93725" y="0"/>
                </a:lnTo>
                <a:lnTo>
                  <a:pt x="93725" y="4572"/>
                </a:lnTo>
                <a:lnTo>
                  <a:pt x="89153" y="0"/>
                </a:lnTo>
                <a:lnTo>
                  <a:pt x="76200" y="0"/>
                </a:lnTo>
                <a:lnTo>
                  <a:pt x="76200" y="4572"/>
                </a:lnTo>
                <a:lnTo>
                  <a:pt x="76200" y="0"/>
                </a:lnTo>
                <a:lnTo>
                  <a:pt x="72389" y="0"/>
                </a:lnTo>
                <a:lnTo>
                  <a:pt x="67817" y="4572"/>
                </a:lnTo>
                <a:lnTo>
                  <a:pt x="67817" y="0"/>
                </a:lnTo>
                <a:lnTo>
                  <a:pt x="64007" y="0"/>
                </a:lnTo>
                <a:lnTo>
                  <a:pt x="59435" y="4572"/>
                </a:lnTo>
                <a:lnTo>
                  <a:pt x="59435" y="0"/>
                </a:lnTo>
                <a:lnTo>
                  <a:pt x="54863" y="4572"/>
                </a:lnTo>
                <a:lnTo>
                  <a:pt x="54863" y="0"/>
                </a:lnTo>
                <a:lnTo>
                  <a:pt x="51053" y="0"/>
                </a:lnTo>
                <a:lnTo>
                  <a:pt x="46481" y="4572"/>
                </a:lnTo>
                <a:lnTo>
                  <a:pt x="46481" y="0"/>
                </a:lnTo>
                <a:lnTo>
                  <a:pt x="42671" y="0"/>
                </a:lnTo>
                <a:lnTo>
                  <a:pt x="42671" y="4572"/>
                </a:lnTo>
                <a:lnTo>
                  <a:pt x="38100" y="0"/>
                </a:lnTo>
                <a:lnTo>
                  <a:pt x="38100" y="4572"/>
                </a:lnTo>
                <a:lnTo>
                  <a:pt x="29717" y="0"/>
                </a:lnTo>
                <a:lnTo>
                  <a:pt x="29717" y="4572"/>
                </a:lnTo>
                <a:lnTo>
                  <a:pt x="25907" y="0"/>
                </a:lnTo>
                <a:lnTo>
                  <a:pt x="12953" y="0"/>
                </a:lnTo>
                <a:lnTo>
                  <a:pt x="12953" y="4572"/>
                </a:lnTo>
                <a:lnTo>
                  <a:pt x="8381" y="4572"/>
                </a:lnTo>
                <a:lnTo>
                  <a:pt x="8381" y="0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50" name="object 350"/>
          <p:cNvSpPr/>
          <p:nvPr/>
        </p:nvSpPr>
        <p:spPr>
          <a:xfrm>
            <a:off x="6926413" y="4316002"/>
            <a:ext cx="342059" cy="272303"/>
          </a:xfrm>
          <a:custGeom>
            <a:avLst/>
            <a:gdLst/>
            <a:ahLst/>
            <a:cxnLst/>
            <a:rect l="l" t="t" r="r" b="b"/>
            <a:pathLst>
              <a:path w="516890" h="411479">
                <a:moveTo>
                  <a:pt x="516636" y="406907"/>
                </a:moveTo>
                <a:lnTo>
                  <a:pt x="516636" y="411479"/>
                </a:lnTo>
                <a:lnTo>
                  <a:pt x="512825" y="406907"/>
                </a:lnTo>
                <a:lnTo>
                  <a:pt x="508253" y="406907"/>
                </a:lnTo>
                <a:lnTo>
                  <a:pt x="508253" y="411479"/>
                </a:lnTo>
                <a:lnTo>
                  <a:pt x="508253" y="406907"/>
                </a:lnTo>
                <a:lnTo>
                  <a:pt x="504444" y="411479"/>
                </a:lnTo>
                <a:lnTo>
                  <a:pt x="504444" y="406907"/>
                </a:lnTo>
                <a:lnTo>
                  <a:pt x="499872" y="406907"/>
                </a:lnTo>
                <a:lnTo>
                  <a:pt x="499872" y="411479"/>
                </a:lnTo>
                <a:lnTo>
                  <a:pt x="495300" y="411479"/>
                </a:lnTo>
                <a:lnTo>
                  <a:pt x="495300" y="406907"/>
                </a:lnTo>
                <a:lnTo>
                  <a:pt x="483107" y="406907"/>
                </a:lnTo>
                <a:lnTo>
                  <a:pt x="483107" y="411479"/>
                </a:lnTo>
                <a:lnTo>
                  <a:pt x="478536" y="411479"/>
                </a:lnTo>
                <a:lnTo>
                  <a:pt x="478536" y="406907"/>
                </a:lnTo>
                <a:lnTo>
                  <a:pt x="474725" y="406907"/>
                </a:lnTo>
                <a:lnTo>
                  <a:pt x="474725" y="385571"/>
                </a:lnTo>
                <a:lnTo>
                  <a:pt x="474725" y="390143"/>
                </a:lnTo>
                <a:lnTo>
                  <a:pt x="470153" y="0"/>
                </a:lnTo>
                <a:lnTo>
                  <a:pt x="466344" y="385571"/>
                </a:lnTo>
                <a:lnTo>
                  <a:pt x="461772" y="406907"/>
                </a:lnTo>
                <a:lnTo>
                  <a:pt x="457200" y="402336"/>
                </a:lnTo>
                <a:lnTo>
                  <a:pt x="457200" y="406907"/>
                </a:lnTo>
                <a:lnTo>
                  <a:pt x="448818" y="406907"/>
                </a:lnTo>
                <a:lnTo>
                  <a:pt x="448818" y="411479"/>
                </a:lnTo>
                <a:lnTo>
                  <a:pt x="445007" y="406907"/>
                </a:lnTo>
                <a:lnTo>
                  <a:pt x="436625" y="406907"/>
                </a:lnTo>
                <a:lnTo>
                  <a:pt x="436625" y="411479"/>
                </a:lnTo>
                <a:lnTo>
                  <a:pt x="432053" y="406907"/>
                </a:lnTo>
                <a:lnTo>
                  <a:pt x="427481" y="406907"/>
                </a:lnTo>
                <a:lnTo>
                  <a:pt x="423672" y="411479"/>
                </a:lnTo>
                <a:lnTo>
                  <a:pt x="419100" y="406907"/>
                </a:lnTo>
                <a:lnTo>
                  <a:pt x="406400" y="406908"/>
                </a:lnTo>
                <a:lnTo>
                  <a:pt x="393700" y="406908"/>
                </a:lnTo>
                <a:lnTo>
                  <a:pt x="381000" y="406907"/>
                </a:lnTo>
                <a:lnTo>
                  <a:pt x="368299" y="406907"/>
                </a:lnTo>
                <a:lnTo>
                  <a:pt x="355600" y="406908"/>
                </a:lnTo>
                <a:lnTo>
                  <a:pt x="342900" y="406907"/>
                </a:lnTo>
                <a:lnTo>
                  <a:pt x="330200" y="406907"/>
                </a:lnTo>
                <a:lnTo>
                  <a:pt x="321564" y="406907"/>
                </a:lnTo>
                <a:lnTo>
                  <a:pt x="321564" y="411479"/>
                </a:lnTo>
                <a:lnTo>
                  <a:pt x="317753" y="406907"/>
                </a:lnTo>
                <a:lnTo>
                  <a:pt x="305053" y="406907"/>
                </a:lnTo>
                <a:lnTo>
                  <a:pt x="292353" y="406907"/>
                </a:lnTo>
                <a:lnTo>
                  <a:pt x="279653" y="406907"/>
                </a:lnTo>
                <a:lnTo>
                  <a:pt x="266953" y="406907"/>
                </a:lnTo>
                <a:lnTo>
                  <a:pt x="258318" y="406907"/>
                </a:lnTo>
                <a:lnTo>
                  <a:pt x="254507" y="406907"/>
                </a:lnTo>
                <a:lnTo>
                  <a:pt x="241807" y="406907"/>
                </a:lnTo>
                <a:lnTo>
                  <a:pt x="229108" y="406907"/>
                </a:lnTo>
                <a:lnTo>
                  <a:pt x="216407" y="406908"/>
                </a:lnTo>
                <a:lnTo>
                  <a:pt x="203708" y="406908"/>
                </a:lnTo>
                <a:lnTo>
                  <a:pt x="191007" y="406907"/>
                </a:lnTo>
                <a:lnTo>
                  <a:pt x="178308" y="406908"/>
                </a:lnTo>
                <a:lnTo>
                  <a:pt x="165607" y="406907"/>
                </a:lnTo>
                <a:lnTo>
                  <a:pt x="152908" y="406908"/>
                </a:lnTo>
                <a:lnTo>
                  <a:pt x="140207" y="406907"/>
                </a:lnTo>
                <a:lnTo>
                  <a:pt x="127507" y="406907"/>
                </a:lnTo>
                <a:lnTo>
                  <a:pt x="114807" y="406907"/>
                </a:lnTo>
                <a:lnTo>
                  <a:pt x="102107" y="406907"/>
                </a:lnTo>
                <a:lnTo>
                  <a:pt x="89407" y="406907"/>
                </a:lnTo>
                <a:lnTo>
                  <a:pt x="76707" y="406907"/>
                </a:lnTo>
                <a:lnTo>
                  <a:pt x="64008" y="406907"/>
                </a:lnTo>
                <a:lnTo>
                  <a:pt x="51308" y="406908"/>
                </a:lnTo>
                <a:lnTo>
                  <a:pt x="38607" y="406907"/>
                </a:lnTo>
                <a:lnTo>
                  <a:pt x="25907" y="406907"/>
                </a:lnTo>
                <a:lnTo>
                  <a:pt x="16764" y="406907"/>
                </a:lnTo>
                <a:lnTo>
                  <a:pt x="16764" y="402336"/>
                </a:lnTo>
                <a:lnTo>
                  <a:pt x="12953" y="385571"/>
                </a:lnTo>
                <a:lnTo>
                  <a:pt x="8381" y="402336"/>
                </a:lnTo>
                <a:lnTo>
                  <a:pt x="8381" y="393953"/>
                </a:lnTo>
                <a:lnTo>
                  <a:pt x="4572" y="390143"/>
                </a:lnTo>
                <a:lnTo>
                  <a:pt x="4572" y="393953"/>
                </a:lnTo>
                <a:lnTo>
                  <a:pt x="0" y="4023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51" name="object 351"/>
          <p:cNvSpPr/>
          <p:nvPr/>
        </p:nvSpPr>
        <p:spPr>
          <a:xfrm>
            <a:off x="6752440" y="4571159"/>
            <a:ext cx="173972" cy="14288"/>
          </a:xfrm>
          <a:custGeom>
            <a:avLst/>
            <a:gdLst/>
            <a:ahLst/>
            <a:cxnLst/>
            <a:rect l="l" t="t" r="r" b="b"/>
            <a:pathLst>
              <a:path w="262890" h="21589">
                <a:moveTo>
                  <a:pt x="262889" y="16764"/>
                </a:moveTo>
                <a:lnTo>
                  <a:pt x="258317" y="0"/>
                </a:lnTo>
                <a:lnTo>
                  <a:pt x="258317" y="4572"/>
                </a:lnTo>
                <a:lnTo>
                  <a:pt x="254507" y="21336"/>
                </a:lnTo>
                <a:lnTo>
                  <a:pt x="249935" y="21336"/>
                </a:lnTo>
                <a:lnTo>
                  <a:pt x="237235" y="21335"/>
                </a:lnTo>
                <a:lnTo>
                  <a:pt x="224535" y="21336"/>
                </a:lnTo>
                <a:lnTo>
                  <a:pt x="211835" y="21336"/>
                </a:lnTo>
                <a:lnTo>
                  <a:pt x="199135" y="21336"/>
                </a:lnTo>
                <a:lnTo>
                  <a:pt x="186689" y="16764"/>
                </a:lnTo>
                <a:lnTo>
                  <a:pt x="182117" y="21336"/>
                </a:lnTo>
                <a:lnTo>
                  <a:pt x="178307" y="16764"/>
                </a:lnTo>
                <a:lnTo>
                  <a:pt x="178307" y="21336"/>
                </a:lnTo>
                <a:lnTo>
                  <a:pt x="173735" y="21336"/>
                </a:lnTo>
                <a:lnTo>
                  <a:pt x="161036" y="21336"/>
                </a:lnTo>
                <a:lnTo>
                  <a:pt x="148335" y="21336"/>
                </a:lnTo>
                <a:lnTo>
                  <a:pt x="135635" y="21336"/>
                </a:lnTo>
                <a:lnTo>
                  <a:pt x="122681" y="16764"/>
                </a:lnTo>
                <a:lnTo>
                  <a:pt x="118871" y="21336"/>
                </a:lnTo>
                <a:lnTo>
                  <a:pt x="114300" y="16764"/>
                </a:lnTo>
                <a:lnTo>
                  <a:pt x="101523" y="15834"/>
                </a:lnTo>
                <a:lnTo>
                  <a:pt x="90784" y="9826"/>
                </a:lnTo>
                <a:lnTo>
                  <a:pt x="89153" y="4572"/>
                </a:lnTo>
                <a:lnTo>
                  <a:pt x="84581" y="8382"/>
                </a:lnTo>
                <a:lnTo>
                  <a:pt x="80771" y="8382"/>
                </a:lnTo>
                <a:lnTo>
                  <a:pt x="80771" y="12954"/>
                </a:lnTo>
                <a:lnTo>
                  <a:pt x="76200" y="8382"/>
                </a:lnTo>
                <a:lnTo>
                  <a:pt x="76200" y="12954"/>
                </a:lnTo>
                <a:lnTo>
                  <a:pt x="72389" y="12954"/>
                </a:lnTo>
                <a:lnTo>
                  <a:pt x="72389" y="8382"/>
                </a:lnTo>
                <a:lnTo>
                  <a:pt x="67817" y="8382"/>
                </a:lnTo>
                <a:lnTo>
                  <a:pt x="64007" y="12954"/>
                </a:lnTo>
                <a:lnTo>
                  <a:pt x="59435" y="8382"/>
                </a:lnTo>
                <a:lnTo>
                  <a:pt x="59435" y="12954"/>
                </a:lnTo>
                <a:lnTo>
                  <a:pt x="55625" y="12954"/>
                </a:lnTo>
                <a:lnTo>
                  <a:pt x="55625" y="16764"/>
                </a:lnTo>
                <a:lnTo>
                  <a:pt x="51053" y="16764"/>
                </a:lnTo>
                <a:lnTo>
                  <a:pt x="51053" y="12954"/>
                </a:lnTo>
                <a:lnTo>
                  <a:pt x="38100" y="12954"/>
                </a:lnTo>
                <a:lnTo>
                  <a:pt x="34289" y="16764"/>
                </a:lnTo>
                <a:lnTo>
                  <a:pt x="34289" y="12954"/>
                </a:lnTo>
                <a:lnTo>
                  <a:pt x="29717" y="16764"/>
                </a:lnTo>
                <a:lnTo>
                  <a:pt x="25907" y="12954"/>
                </a:lnTo>
                <a:lnTo>
                  <a:pt x="21335" y="16764"/>
                </a:lnTo>
                <a:lnTo>
                  <a:pt x="16763" y="12954"/>
                </a:lnTo>
                <a:lnTo>
                  <a:pt x="16763" y="16764"/>
                </a:lnTo>
                <a:lnTo>
                  <a:pt x="8381" y="16764"/>
                </a:lnTo>
                <a:lnTo>
                  <a:pt x="8381" y="12954"/>
                </a:lnTo>
                <a:lnTo>
                  <a:pt x="0" y="1676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52" name="object 352"/>
          <p:cNvSpPr/>
          <p:nvPr/>
        </p:nvSpPr>
        <p:spPr>
          <a:xfrm>
            <a:off x="6581495" y="4560065"/>
            <a:ext cx="171030" cy="25214"/>
          </a:xfrm>
          <a:custGeom>
            <a:avLst/>
            <a:gdLst/>
            <a:ahLst/>
            <a:cxnLst/>
            <a:rect l="l" t="t" r="r" b="b"/>
            <a:pathLst>
              <a:path w="258445" h="38100">
                <a:moveTo>
                  <a:pt x="258318" y="33528"/>
                </a:moveTo>
                <a:lnTo>
                  <a:pt x="258318" y="29718"/>
                </a:lnTo>
                <a:lnTo>
                  <a:pt x="254507" y="33528"/>
                </a:lnTo>
                <a:lnTo>
                  <a:pt x="249935" y="33528"/>
                </a:lnTo>
                <a:lnTo>
                  <a:pt x="246125" y="38100"/>
                </a:lnTo>
                <a:lnTo>
                  <a:pt x="241553" y="33528"/>
                </a:lnTo>
                <a:lnTo>
                  <a:pt x="236981" y="38100"/>
                </a:lnTo>
                <a:lnTo>
                  <a:pt x="228600" y="38100"/>
                </a:lnTo>
                <a:lnTo>
                  <a:pt x="224789" y="29718"/>
                </a:lnTo>
                <a:lnTo>
                  <a:pt x="224789" y="38100"/>
                </a:lnTo>
                <a:lnTo>
                  <a:pt x="220218" y="33528"/>
                </a:lnTo>
                <a:lnTo>
                  <a:pt x="220218" y="29718"/>
                </a:lnTo>
                <a:lnTo>
                  <a:pt x="216407" y="33528"/>
                </a:lnTo>
                <a:lnTo>
                  <a:pt x="216407" y="38100"/>
                </a:lnTo>
                <a:lnTo>
                  <a:pt x="211835" y="38100"/>
                </a:lnTo>
                <a:lnTo>
                  <a:pt x="211835" y="33528"/>
                </a:lnTo>
                <a:lnTo>
                  <a:pt x="203453" y="33528"/>
                </a:lnTo>
                <a:lnTo>
                  <a:pt x="203453" y="25146"/>
                </a:lnTo>
                <a:lnTo>
                  <a:pt x="198881" y="33528"/>
                </a:lnTo>
                <a:lnTo>
                  <a:pt x="198881" y="29718"/>
                </a:lnTo>
                <a:lnTo>
                  <a:pt x="195072" y="25146"/>
                </a:lnTo>
                <a:lnTo>
                  <a:pt x="195072" y="33528"/>
                </a:lnTo>
                <a:lnTo>
                  <a:pt x="190500" y="33528"/>
                </a:lnTo>
                <a:lnTo>
                  <a:pt x="190500" y="38100"/>
                </a:lnTo>
                <a:lnTo>
                  <a:pt x="186689" y="33528"/>
                </a:lnTo>
                <a:lnTo>
                  <a:pt x="182118" y="33528"/>
                </a:lnTo>
                <a:lnTo>
                  <a:pt x="182118" y="29718"/>
                </a:lnTo>
                <a:lnTo>
                  <a:pt x="178307" y="33528"/>
                </a:lnTo>
                <a:lnTo>
                  <a:pt x="173735" y="29718"/>
                </a:lnTo>
                <a:lnTo>
                  <a:pt x="173735" y="33528"/>
                </a:lnTo>
                <a:lnTo>
                  <a:pt x="169163" y="33528"/>
                </a:lnTo>
                <a:lnTo>
                  <a:pt x="169163" y="29718"/>
                </a:lnTo>
                <a:lnTo>
                  <a:pt x="165353" y="33528"/>
                </a:lnTo>
                <a:lnTo>
                  <a:pt x="148589" y="33528"/>
                </a:lnTo>
                <a:lnTo>
                  <a:pt x="144018" y="29718"/>
                </a:lnTo>
                <a:lnTo>
                  <a:pt x="144018" y="33528"/>
                </a:lnTo>
                <a:lnTo>
                  <a:pt x="135635" y="33528"/>
                </a:lnTo>
                <a:lnTo>
                  <a:pt x="135635" y="29718"/>
                </a:lnTo>
                <a:lnTo>
                  <a:pt x="131063" y="33528"/>
                </a:lnTo>
                <a:lnTo>
                  <a:pt x="127253" y="29718"/>
                </a:lnTo>
                <a:lnTo>
                  <a:pt x="127253" y="33528"/>
                </a:lnTo>
                <a:lnTo>
                  <a:pt x="122681" y="29718"/>
                </a:lnTo>
                <a:lnTo>
                  <a:pt x="118872" y="33528"/>
                </a:lnTo>
                <a:lnTo>
                  <a:pt x="118872" y="29718"/>
                </a:lnTo>
                <a:lnTo>
                  <a:pt x="114300" y="33528"/>
                </a:lnTo>
                <a:lnTo>
                  <a:pt x="110489" y="25146"/>
                </a:lnTo>
                <a:lnTo>
                  <a:pt x="110489" y="29718"/>
                </a:lnTo>
                <a:lnTo>
                  <a:pt x="105918" y="29718"/>
                </a:lnTo>
                <a:lnTo>
                  <a:pt x="105918" y="21336"/>
                </a:lnTo>
                <a:lnTo>
                  <a:pt x="102107" y="29718"/>
                </a:lnTo>
                <a:lnTo>
                  <a:pt x="97535" y="29718"/>
                </a:lnTo>
                <a:lnTo>
                  <a:pt x="97535" y="25146"/>
                </a:lnTo>
                <a:lnTo>
                  <a:pt x="92963" y="29718"/>
                </a:lnTo>
                <a:lnTo>
                  <a:pt x="89153" y="29718"/>
                </a:lnTo>
                <a:lnTo>
                  <a:pt x="89153" y="12954"/>
                </a:lnTo>
                <a:lnTo>
                  <a:pt x="84581" y="21336"/>
                </a:lnTo>
                <a:lnTo>
                  <a:pt x="84581" y="29718"/>
                </a:lnTo>
                <a:lnTo>
                  <a:pt x="80772" y="25146"/>
                </a:lnTo>
                <a:lnTo>
                  <a:pt x="80772" y="8382"/>
                </a:lnTo>
                <a:lnTo>
                  <a:pt x="80772" y="25146"/>
                </a:lnTo>
                <a:lnTo>
                  <a:pt x="76200" y="29718"/>
                </a:lnTo>
                <a:lnTo>
                  <a:pt x="72389" y="16763"/>
                </a:lnTo>
                <a:lnTo>
                  <a:pt x="72389" y="25146"/>
                </a:lnTo>
                <a:lnTo>
                  <a:pt x="67818" y="29718"/>
                </a:lnTo>
                <a:lnTo>
                  <a:pt x="67818" y="21336"/>
                </a:lnTo>
                <a:lnTo>
                  <a:pt x="64007" y="29718"/>
                </a:lnTo>
                <a:lnTo>
                  <a:pt x="59435" y="29718"/>
                </a:lnTo>
                <a:lnTo>
                  <a:pt x="59435" y="25146"/>
                </a:lnTo>
                <a:lnTo>
                  <a:pt x="54863" y="25146"/>
                </a:lnTo>
                <a:lnTo>
                  <a:pt x="54863" y="3810"/>
                </a:lnTo>
                <a:lnTo>
                  <a:pt x="51053" y="25146"/>
                </a:lnTo>
                <a:lnTo>
                  <a:pt x="51053" y="29718"/>
                </a:lnTo>
                <a:lnTo>
                  <a:pt x="46481" y="29718"/>
                </a:lnTo>
                <a:lnTo>
                  <a:pt x="38100" y="29718"/>
                </a:lnTo>
                <a:lnTo>
                  <a:pt x="29718" y="29718"/>
                </a:lnTo>
                <a:lnTo>
                  <a:pt x="21335" y="29718"/>
                </a:lnTo>
                <a:lnTo>
                  <a:pt x="16763" y="29718"/>
                </a:lnTo>
                <a:lnTo>
                  <a:pt x="12953" y="21336"/>
                </a:lnTo>
                <a:lnTo>
                  <a:pt x="12953" y="0"/>
                </a:lnTo>
                <a:lnTo>
                  <a:pt x="8381" y="29718"/>
                </a:lnTo>
                <a:lnTo>
                  <a:pt x="4572" y="8382"/>
                </a:lnTo>
                <a:lnTo>
                  <a:pt x="4572" y="3810"/>
                </a:lnTo>
                <a:lnTo>
                  <a:pt x="0" y="2971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53" name="object 353"/>
          <p:cNvSpPr/>
          <p:nvPr/>
        </p:nvSpPr>
        <p:spPr>
          <a:xfrm>
            <a:off x="6236577" y="4548972"/>
            <a:ext cx="345001" cy="33618"/>
          </a:xfrm>
          <a:custGeom>
            <a:avLst/>
            <a:gdLst/>
            <a:ahLst/>
            <a:cxnLst/>
            <a:rect l="l" t="t" r="r" b="b"/>
            <a:pathLst>
              <a:path w="521334" h="50800">
                <a:moveTo>
                  <a:pt x="521208" y="46482"/>
                </a:moveTo>
                <a:lnTo>
                  <a:pt x="512826" y="46482"/>
                </a:lnTo>
                <a:lnTo>
                  <a:pt x="508254" y="29718"/>
                </a:lnTo>
                <a:lnTo>
                  <a:pt x="508254" y="12192"/>
                </a:lnTo>
                <a:lnTo>
                  <a:pt x="504444" y="46482"/>
                </a:lnTo>
                <a:lnTo>
                  <a:pt x="496062" y="46482"/>
                </a:lnTo>
                <a:lnTo>
                  <a:pt x="496062" y="50292"/>
                </a:lnTo>
                <a:lnTo>
                  <a:pt x="491490" y="50292"/>
                </a:lnTo>
                <a:lnTo>
                  <a:pt x="491490" y="46482"/>
                </a:lnTo>
                <a:lnTo>
                  <a:pt x="487680" y="50292"/>
                </a:lnTo>
                <a:lnTo>
                  <a:pt x="487680" y="46482"/>
                </a:lnTo>
                <a:lnTo>
                  <a:pt x="483108" y="50292"/>
                </a:lnTo>
                <a:lnTo>
                  <a:pt x="479298" y="46482"/>
                </a:lnTo>
                <a:lnTo>
                  <a:pt x="479298" y="50292"/>
                </a:lnTo>
                <a:lnTo>
                  <a:pt x="474726" y="50292"/>
                </a:lnTo>
                <a:lnTo>
                  <a:pt x="474726" y="46482"/>
                </a:lnTo>
                <a:lnTo>
                  <a:pt x="470154" y="46482"/>
                </a:lnTo>
                <a:lnTo>
                  <a:pt x="470154" y="50292"/>
                </a:lnTo>
                <a:lnTo>
                  <a:pt x="466344" y="46482"/>
                </a:lnTo>
                <a:lnTo>
                  <a:pt x="453390" y="46482"/>
                </a:lnTo>
                <a:lnTo>
                  <a:pt x="449580" y="50292"/>
                </a:lnTo>
                <a:lnTo>
                  <a:pt x="445008" y="46482"/>
                </a:lnTo>
                <a:lnTo>
                  <a:pt x="440436" y="46482"/>
                </a:lnTo>
                <a:lnTo>
                  <a:pt x="436626" y="50292"/>
                </a:lnTo>
                <a:lnTo>
                  <a:pt x="436626" y="46482"/>
                </a:lnTo>
                <a:lnTo>
                  <a:pt x="432054" y="50292"/>
                </a:lnTo>
                <a:lnTo>
                  <a:pt x="428244" y="46482"/>
                </a:lnTo>
                <a:lnTo>
                  <a:pt x="428244" y="50292"/>
                </a:lnTo>
                <a:lnTo>
                  <a:pt x="423672" y="46482"/>
                </a:lnTo>
                <a:lnTo>
                  <a:pt x="419862" y="16763"/>
                </a:lnTo>
                <a:lnTo>
                  <a:pt x="419862" y="46482"/>
                </a:lnTo>
                <a:lnTo>
                  <a:pt x="415290" y="41910"/>
                </a:lnTo>
                <a:lnTo>
                  <a:pt x="415290" y="12192"/>
                </a:lnTo>
                <a:lnTo>
                  <a:pt x="411480" y="41910"/>
                </a:lnTo>
                <a:lnTo>
                  <a:pt x="406908" y="46482"/>
                </a:lnTo>
                <a:lnTo>
                  <a:pt x="406908" y="50292"/>
                </a:lnTo>
                <a:lnTo>
                  <a:pt x="402336" y="46482"/>
                </a:lnTo>
                <a:lnTo>
                  <a:pt x="398526" y="50292"/>
                </a:lnTo>
                <a:lnTo>
                  <a:pt x="393954" y="46482"/>
                </a:lnTo>
                <a:lnTo>
                  <a:pt x="393954" y="50292"/>
                </a:lnTo>
                <a:lnTo>
                  <a:pt x="390144" y="50292"/>
                </a:lnTo>
                <a:lnTo>
                  <a:pt x="390144" y="46482"/>
                </a:lnTo>
                <a:lnTo>
                  <a:pt x="385572" y="50292"/>
                </a:lnTo>
                <a:lnTo>
                  <a:pt x="381762" y="50292"/>
                </a:lnTo>
                <a:lnTo>
                  <a:pt x="381762" y="46482"/>
                </a:lnTo>
                <a:lnTo>
                  <a:pt x="377190" y="50292"/>
                </a:lnTo>
                <a:lnTo>
                  <a:pt x="373380" y="46482"/>
                </a:lnTo>
                <a:lnTo>
                  <a:pt x="368808" y="46482"/>
                </a:lnTo>
                <a:lnTo>
                  <a:pt x="368808" y="50292"/>
                </a:lnTo>
                <a:lnTo>
                  <a:pt x="368808" y="46482"/>
                </a:lnTo>
                <a:lnTo>
                  <a:pt x="364236" y="46482"/>
                </a:lnTo>
                <a:lnTo>
                  <a:pt x="360426" y="50292"/>
                </a:lnTo>
                <a:lnTo>
                  <a:pt x="355854" y="46482"/>
                </a:lnTo>
                <a:lnTo>
                  <a:pt x="352044" y="50292"/>
                </a:lnTo>
                <a:lnTo>
                  <a:pt x="347472" y="50292"/>
                </a:lnTo>
                <a:lnTo>
                  <a:pt x="347472" y="46482"/>
                </a:lnTo>
                <a:lnTo>
                  <a:pt x="347472" y="50292"/>
                </a:lnTo>
                <a:lnTo>
                  <a:pt x="343662" y="46482"/>
                </a:lnTo>
                <a:lnTo>
                  <a:pt x="339090" y="50292"/>
                </a:lnTo>
                <a:lnTo>
                  <a:pt x="334518" y="46482"/>
                </a:lnTo>
                <a:lnTo>
                  <a:pt x="288036" y="46482"/>
                </a:lnTo>
                <a:lnTo>
                  <a:pt x="284226" y="41910"/>
                </a:lnTo>
                <a:lnTo>
                  <a:pt x="279654" y="41910"/>
                </a:lnTo>
                <a:lnTo>
                  <a:pt x="279654" y="46482"/>
                </a:lnTo>
                <a:lnTo>
                  <a:pt x="275844" y="41910"/>
                </a:lnTo>
                <a:lnTo>
                  <a:pt x="271272" y="46482"/>
                </a:lnTo>
                <a:lnTo>
                  <a:pt x="258318" y="46482"/>
                </a:lnTo>
                <a:lnTo>
                  <a:pt x="254508" y="46482"/>
                </a:lnTo>
                <a:lnTo>
                  <a:pt x="241808" y="46482"/>
                </a:lnTo>
                <a:lnTo>
                  <a:pt x="229108" y="46482"/>
                </a:lnTo>
                <a:lnTo>
                  <a:pt x="224790" y="41910"/>
                </a:lnTo>
                <a:lnTo>
                  <a:pt x="220218" y="46482"/>
                </a:lnTo>
                <a:lnTo>
                  <a:pt x="220218" y="41910"/>
                </a:lnTo>
                <a:lnTo>
                  <a:pt x="211836" y="33527"/>
                </a:lnTo>
                <a:lnTo>
                  <a:pt x="208026" y="38100"/>
                </a:lnTo>
                <a:lnTo>
                  <a:pt x="208026" y="29718"/>
                </a:lnTo>
                <a:lnTo>
                  <a:pt x="203454" y="38100"/>
                </a:lnTo>
                <a:lnTo>
                  <a:pt x="199644" y="33527"/>
                </a:lnTo>
                <a:lnTo>
                  <a:pt x="195072" y="33527"/>
                </a:lnTo>
                <a:lnTo>
                  <a:pt x="195072" y="38100"/>
                </a:lnTo>
                <a:lnTo>
                  <a:pt x="190500" y="46482"/>
                </a:lnTo>
                <a:lnTo>
                  <a:pt x="186690" y="41910"/>
                </a:lnTo>
                <a:lnTo>
                  <a:pt x="182118" y="46482"/>
                </a:lnTo>
                <a:lnTo>
                  <a:pt x="182118" y="50292"/>
                </a:lnTo>
                <a:lnTo>
                  <a:pt x="178308" y="46482"/>
                </a:lnTo>
                <a:lnTo>
                  <a:pt x="169926" y="46482"/>
                </a:lnTo>
                <a:lnTo>
                  <a:pt x="165354" y="41910"/>
                </a:lnTo>
                <a:lnTo>
                  <a:pt x="165354" y="46482"/>
                </a:lnTo>
                <a:lnTo>
                  <a:pt x="161544" y="46482"/>
                </a:lnTo>
                <a:lnTo>
                  <a:pt x="161544" y="41910"/>
                </a:lnTo>
                <a:lnTo>
                  <a:pt x="156972" y="41910"/>
                </a:lnTo>
                <a:lnTo>
                  <a:pt x="152400" y="46482"/>
                </a:lnTo>
                <a:lnTo>
                  <a:pt x="144018" y="46482"/>
                </a:lnTo>
                <a:lnTo>
                  <a:pt x="144018" y="25146"/>
                </a:lnTo>
                <a:lnTo>
                  <a:pt x="140208" y="12192"/>
                </a:lnTo>
                <a:lnTo>
                  <a:pt x="140208" y="46482"/>
                </a:lnTo>
                <a:lnTo>
                  <a:pt x="110490" y="46482"/>
                </a:lnTo>
                <a:lnTo>
                  <a:pt x="105918" y="41910"/>
                </a:lnTo>
                <a:lnTo>
                  <a:pt x="102108" y="41910"/>
                </a:lnTo>
                <a:lnTo>
                  <a:pt x="97536" y="38100"/>
                </a:lnTo>
                <a:lnTo>
                  <a:pt x="97536" y="41910"/>
                </a:lnTo>
                <a:lnTo>
                  <a:pt x="93726" y="41910"/>
                </a:lnTo>
                <a:lnTo>
                  <a:pt x="89154" y="38100"/>
                </a:lnTo>
                <a:lnTo>
                  <a:pt x="89154" y="33527"/>
                </a:lnTo>
                <a:lnTo>
                  <a:pt x="84582" y="41910"/>
                </a:lnTo>
                <a:lnTo>
                  <a:pt x="80772" y="38100"/>
                </a:lnTo>
                <a:lnTo>
                  <a:pt x="80772" y="46482"/>
                </a:lnTo>
                <a:lnTo>
                  <a:pt x="76200" y="41910"/>
                </a:lnTo>
                <a:lnTo>
                  <a:pt x="76200" y="38100"/>
                </a:lnTo>
                <a:lnTo>
                  <a:pt x="67818" y="46482"/>
                </a:lnTo>
                <a:lnTo>
                  <a:pt x="59436" y="46482"/>
                </a:lnTo>
                <a:lnTo>
                  <a:pt x="55626" y="50292"/>
                </a:lnTo>
                <a:lnTo>
                  <a:pt x="51054" y="46482"/>
                </a:lnTo>
                <a:lnTo>
                  <a:pt x="51054" y="50292"/>
                </a:lnTo>
                <a:lnTo>
                  <a:pt x="46482" y="46482"/>
                </a:lnTo>
                <a:lnTo>
                  <a:pt x="42672" y="33527"/>
                </a:lnTo>
                <a:lnTo>
                  <a:pt x="42672" y="46482"/>
                </a:lnTo>
                <a:lnTo>
                  <a:pt x="38100" y="41910"/>
                </a:lnTo>
                <a:lnTo>
                  <a:pt x="34290" y="46482"/>
                </a:lnTo>
                <a:lnTo>
                  <a:pt x="34290" y="41910"/>
                </a:lnTo>
                <a:lnTo>
                  <a:pt x="34290" y="46482"/>
                </a:lnTo>
                <a:lnTo>
                  <a:pt x="29718" y="46482"/>
                </a:lnTo>
                <a:lnTo>
                  <a:pt x="29718" y="41910"/>
                </a:lnTo>
                <a:lnTo>
                  <a:pt x="25908" y="46482"/>
                </a:lnTo>
                <a:lnTo>
                  <a:pt x="21336" y="46482"/>
                </a:lnTo>
                <a:lnTo>
                  <a:pt x="21336" y="41910"/>
                </a:lnTo>
                <a:lnTo>
                  <a:pt x="17526" y="38100"/>
                </a:lnTo>
                <a:lnTo>
                  <a:pt x="12954" y="41910"/>
                </a:lnTo>
                <a:lnTo>
                  <a:pt x="12954" y="33527"/>
                </a:lnTo>
                <a:lnTo>
                  <a:pt x="12954" y="38100"/>
                </a:lnTo>
                <a:lnTo>
                  <a:pt x="8382" y="25146"/>
                </a:lnTo>
                <a:lnTo>
                  <a:pt x="4572" y="3810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54" name="object 354"/>
          <p:cNvSpPr/>
          <p:nvPr/>
        </p:nvSpPr>
        <p:spPr>
          <a:xfrm>
            <a:off x="6065632" y="4380548"/>
            <a:ext cx="171030" cy="201706"/>
          </a:xfrm>
          <a:custGeom>
            <a:avLst/>
            <a:gdLst/>
            <a:ahLst/>
            <a:cxnLst/>
            <a:rect l="l" t="t" r="r" b="b"/>
            <a:pathLst>
              <a:path w="258445" h="304800">
                <a:moveTo>
                  <a:pt x="258317" y="254507"/>
                </a:moveTo>
                <a:lnTo>
                  <a:pt x="258317" y="284225"/>
                </a:lnTo>
                <a:lnTo>
                  <a:pt x="254507" y="288035"/>
                </a:lnTo>
                <a:lnTo>
                  <a:pt x="249935" y="284225"/>
                </a:lnTo>
                <a:lnTo>
                  <a:pt x="249935" y="279653"/>
                </a:lnTo>
                <a:lnTo>
                  <a:pt x="246125" y="266700"/>
                </a:lnTo>
                <a:lnTo>
                  <a:pt x="246125" y="279653"/>
                </a:lnTo>
                <a:lnTo>
                  <a:pt x="241553" y="288035"/>
                </a:lnTo>
                <a:lnTo>
                  <a:pt x="236981" y="292607"/>
                </a:lnTo>
                <a:lnTo>
                  <a:pt x="236981" y="284225"/>
                </a:lnTo>
                <a:lnTo>
                  <a:pt x="233172" y="292607"/>
                </a:lnTo>
                <a:lnTo>
                  <a:pt x="233172" y="288035"/>
                </a:lnTo>
                <a:lnTo>
                  <a:pt x="228600" y="296417"/>
                </a:lnTo>
                <a:lnTo>
                  <a:pt x="220217" y="296417"/>
                </a:lnTo>
                <a:lnTo>
                  <a:pt x="216407" y="292607"/>
                </a:lnTo>
                <a:lnTo>
                  <a:pt x="216407" y="296417"/>
                </a:lnTo>
                <a:lnTo>
                  <a:pt x="211835" y="300989"/>
                </a:lnTo>
                <a:lnTo>
                  <a:pt x="211835" y="296417"/>
                </a:lnTo>
                <a:lnTo>
                  <a:pt x="203453" y="296417"/>
                </a:lnTo>
                <a:lnTo>
                  <a:pt x="198881" y="275081"/>
                </a:lnTo>
                <a:lnTo>
                  <a:pt x="198881" y="296417"/>
                </a:lnTo>
                <a:lnTo>
                  <a:pt x="195072" y="292607"/>
                </a:lnTo>
                <a:lnTo>
                  <a:pt x="190500" y="296417"/>
                </a:lnTo>
                <a:lnTo>
                  <a:pt x="186689" y="292607"/>
                </a:lnTo>
                <a:lnTo>
                  <a:pt x="186689" y="296417"/>
                </a:lnTo>
                <a:lnTo>
                  <a:pt x="182117" y="288035"/>
                </a:lnTo>
                <a:lnTo>
                  <a:pt x="178307" y="275081"/>
                </a:lnTo>
                <a:lnTo>
                  <a:pt x="178307" y="279653"/>
                </a:lnTo>
                <a:lnTo>
                  <a:pt x="178307" y="241553"/>
                </a:lnTo>
                <a:lnTo>
                  <a:pt x="173735" y="271271"/>
                </a:lnTo>
                <a:lnTo>
                  <a:pt x="169925" y="152400"/>
                </a:lnTo>
                <a:lnTo>
                  <a:pt x="169925" y="0"/>
                </a:lnTo>
                <a:lnTo>
                  <a:pt x="169925" y="271271"/>
                </a:lnTo>
                <a:lnTo>
                  <a:pt x="165353" y="275081"/>
                </a:lnTo>
                <a:lnTo>
                  <a:pt x="165353" y="284225"/>
                </a:lnTo>
                <a:lnTo>
                  <a:pt x="160781" y="284225"/>
                </a:lnTo>
                <a:lnTo>
                  <a:pt x="160781" y="144017"/>
                </a:lnTo>
                <a:lnTo>
                  <a:pt x="156972" y="114300"/>
                </a:lnTo>
                <a:lnTo>
                  <a:pt x="156972" y="284225"/>
                </a:lnTo>
                <a:lnTo>
                  <a:pt x="152400" y="292607"/>
                </a:lnTo>
                <a:lnTo>
                  <a:pt x="148589" y="288035"/>
                </a:lnTo>
                <a:lnTo>
                  <a:pt x="148589" y="296417"/>
                </a:lnTo>
                <a:lnTo>
                  <a:pt x="144017" y="300989"/>
                </a:lnTo>
                <a:lnTo>
                  <a:pt x="144017" y="292607"/>
                </a:lnTo>
                <a:lnTo>
                  <a:pt x="140207" y="300989"/>
                </a:lnTo>
                <a:lnTo>
                  <a:pt x="135635" y="300989"/>
                </a:lnTo>
                <a:lnTo>
                  <a:pt x="135635" y="292607"/>
                </a:lnTo>
                <a:lnTo>
                  <a:pt x="131063" y="300989"/>
                </a:lnTo>
                <a:lnTo>
                  <a:pt x="118872" y="300989"/>
                </a:lnTo>
                <a:lnTo>
                  <a:pt x="118872" y="296417"/>
                </a:lnTo>
                <a:lnTo>
                  <a:pt x="114300" y="300989"/>
                </a:lnTo>
                <a:lnTo>
                  <a:pt x="110489" y="300989"/>
                </a:lnTo>
                <a:lnTo>
                  <a:pt x="102107" y="292607"/>
                </a:lnTo>
                <a:lnTo>
                  <a:pt x="102107" y="288035"/>
                </a:lnTo>
                <a:lnTo>
                  <a:pt x="97535" y="292607"/>
                </a:lnTo>
                <a:lnTo>
                  <a:pt x="97535" y="296417"/>
                </a:lnTo>
                <a:lnTo>
                  <a:pt x="92963" y="288035"/>
                </a:lnTo>
                <a:lnTo>
                  <a:pt x="92963" y="279653"/>
                </a:lnTo>
                <a:lnTo>
                  <a:pt x="89153" y="284225"/>
                </a:lnTo>
                <a:lnTo>
                  <a:pt x="89153" y="296417"/>
                </a:lnTo>
                <a:lnTo>
                  <a:pt x="84581" y="292607"/>
                </a:lnTo>
                <a:lnTo>
                  <a:pt x="80772" y="292607"/>
                </a:lnTo>
                <a:lnTo>
                  <a:pt x="76200" y="300989"/>
                </a:lnTo>
                <a:lnTo>
                  <a:pt x="76200" y="296417"/>
                </a:lnTo>
                <a:lnTo>
                  <a:pt x="72389" y="296417"/>
                </a:lnTo>
                <a:lnTo>
                  <a:pt x="67817" y="300989"/>
                </a:lnTo>
                <a:lnTo>
                  <a:pt x="64007" y="296417"/>
                </a:lnTo>
                <a:lnTo>
                  <a:pt x="64007" y="300989"/>
                </a:lnTo>
                <a:lnTo>
                  <a:pt x="59435" y="300989"/>
                </a:lnTo>
                <a:lnTo>
                  <a:pt x="59435" y="296417"/>
                </a:lnTo>
                <a:lnTo>
                  <a:pt x="54863" y="300989"/>
                </a:lnTo>
                <a:lnTo>
                  <a:pt x="54863" y="296417"/>
                </a:lnTo>
                <a:lnTo>
                  <a:pt x="51053" y="300989"/>
                </a:lnTo>
                <a:lnTo>
                  <a:pt x="51053" y="292607"/>
                </a:lnTo>
                <a:lnTo>
                  <a:pt x="46481" y="296417"/>
                </a:lnTo>
                <a:lnTo>
                  <a:pt x="46481" y="292607"/>
                </a:lnTo>
                <a:lnTo>
                  <a:pt x="42672" y="292607"/>
                </a:lnTo>
                <a:lnTo>
                  <a:pt x="42672" y="271271"/>
                </a:lnTo>
                <a:lnTo>
                  <a:pt x="38100" y="266700"/>
                </a:lnTo>
                <a:lnTo>
                  <a:pt x="38100" y="292607"/>
                </a:lnTo>
                <a:lnTo>
                  <a:pt x="34289" y="292607"/>
                </a:lnTo>
                <a:lnTo>
                  <a:pt x="34289" y="300989"/>
                </a:lnTo>
                <a:lnTo>
                  <a:pt x="29717" y="300989"/>
                </a:lnTo>
                <a:lnTo>
                  <a:pt x="25146" y="304800"/>
                </a:lnTo>
                <a:lnTo>
                  <a:pt x="16763" y="296417"/>
                </a:lnTo>
                <a:lnTo>
                  <a:pt x="12953" y="300989"/>
                </a:lnTo>
                <a:lnTo>
                  <a:pt x="12953" y="292607"/>
                </a:lnTo>
                <a:lnTo>
                  <a:pt x="8381" y="304800"/>
                </a:lnTo>
                <a:lnTo>
                  <a:pt x="4572" y="300989"/>
                </a:lnTo>
                <a:lnTo>
                  <a:pt x="4572" y="304800"/>
                </a:lnTo>
                <a:lnTo>
                  <a:pt x="0" y="30098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55" name="object 355"/>
          <p:cNvSpPr/>
          <p:nvPr/>
        </p:nvSpPr>
        <p:spPr>
          <a:xfrm>
            <a:off x="5894687" y="4495520"/>
            <a:ext cx="171030" cy="86986"/>
          </a:xfrm>
          <a:custGeom>
            <a:avLst/>
            <a:gdLst/>
            <a:ahLst/>
            <a:cxnLst/>
            <a:rect l="l" t="t" r="r" b="b"/>
            <a:pathLst>
              <a:path w="258445" h="131445">
                <a:moveTo>
                  <a:pt x="258318" y="127254"/>
                </a:moveTo>
                <a:lnTo>
                  <a:pt x="254507" y="127254"/>
                </a:lnTo>
                <a:lnTo>
                  <a:pt x="254507" y="131064"/>
                </a:lnTo>
                <a:lnTo>
                  <a:pt x="249935" y="122682"/>
                </a:lnTo>
                <a:lnTo>
                  <a:pt x="249935" y="118872"/>
                </a:lnTo>
                <a:lnTo>
                  <a:pt x="245364" y="127254"/>
                </a:lnTo>
                <a:lnTo>
                  <a:pt x="241553" y="131064"/>
                </a:lnTo>
                <a:lnTo>
                  <a:pt x="241553" y="122682"/>
                </a:lnTo>
                <a:lnTo>
                  <a:pt x="236981" y="131064"/>
                </a:lnTo>
                <a:lnTo>
                  <a:pt x="233172" y="127254"/>
                </a:lnTo>
                <a:lnTo>
                  <a:pt x="233172" y="131064"/>
                </a:lnTo>
                <a:lnTo>
                  <a:pt x="228600" y="127254"/>
                </a:lnTo>
                <a:lnTo>
                  <a:pt x="228600" y="131064"/>
                </a:lnTo>
                <a:lnTo>
                  <a:pt x="224790" y="127254"/>
                </a:lnTo>
                <a:lnTo>
                  <a:pt x="224790" y="118872"/>
                </a:lnTo>
                <a:lnTo>
                  <a:pt x="220218" y="122682"/>
                </a:lnTo>
                <a:lnTo>
                  <a:pt x="216407" y="127254"/>
                </a:lnTo>
                <a:lnTo>
                  <a:pt x="216407" y="118872"/>
                </a:lnTo>
                <a:lnTo>
                  <a:pt x="211835" y="118872"/>
                </a:lnTo>
                <a:lnTo>
                  <a:pt x="207264" y="127254"/>
                </a:lnTo>
                <a:lnTo>
                  <a:pt x="203453" y="122682"/>
                </a:lnTo>
                <a:lnTo>
                  <a:pt x="198881" y="127254"/>
                </a:lnTo>
                <a:lnTo>
                  <a:pt x="198881" y="122682"/>
                </a:lnTo>
                <a:lnTo>
                  <a:pt x="195072" y="122682"/>
                </a:lnTo>
                <a:lnTo>
                  <a:pt x="195072" y="127254"/>
                </a:lnTo>
                <a:lnTo>
                  <a:pt x="190500" y="127254"/>
                </a:lnTo>
                <a:lnTo>
                  <a:pt x="182118" y="127254"/>
                </a:lnTo>
                <a:lnTo>
                  <a:pt x="173735" y="127254"/>
                </a:lnTo>
                <a:lnTo>
                  <a:pt x="165353" y="127254"/>
                </a:lnTo>
                <a:lnTo>
                  <a:pt x="160781" y="122682"/>
                </a:lnTo>
                <a:lnTo>
                  <a:pt x="160781" y="127254"/>
                </a:lnTo>
                <a:lnTo>
                  <a:pt x="156972" y="122682"/>
                </a:lnTo>
                <a:lnTo>
                  <a:pt x="156972" y="127254"/>
                </a:lnTo>
                <a:lnTo>
                  <a:pt x="152400" y="122682"/>
                </a:lnTo>
                <a:lnTo>
                  <a:pt x="152400" y="127254"/>
                </a:lnTo>
                <a:lnTo>
                  <a:pt x="148590" y="131064"/>
                </a:lnTo>
                <a:lnTo>
                  <a:pt x="144018" y="127254"/>
                </a:lnTo>
                <a:lnTo>
                  <a:pt x="139446" y="46482"/>
                </a:lnTo>
                <a:lnTo>
                  <a:pt x="139446" y="54864"/>
                </a:lnTo>
                <a:lnTo>
                  <a:pt x="135635" y="122682"/>
                </a:lnTo>
                <a:lnTo>
                  <a:pt x="131064" y="127254"/>
                </a:lnTo>
                <a:lnTo>
                  <a:pt x="131064" y="131064"/>
                </a:lnTo>
                <a:lnTo>
                  <a:pt x="127253" y="127254"/>
                </a:lnTo>
                <a:lnTo>
                  <a:pt x="122681" y="59436"/>
                </a:lnTo>
                <a:lnTo>
                  <a:pt x="122681" y="16764"/>
                </a:lnTo>
                <a:lnTo>
                  <a:pt x="118872" y="122682"/>
                </a:lnTo>
                <a:lnTo>
                  <a:pt x="111813" y="129914"/>
                </a:lnTo>
                <a:lnTo>
                  <a:pt x="108601" y="131381"/>
                </a:lnTo>
                <a:lnTo>
                  <a:pt x="101604" y="130969"/>
                </a:lnTo>
                <a:lnTo>
                  <a:pt x="92964" y="131064"/>
                </a:lnTo>
                <a:lnTo>
                  <a:pt x="92964" y="127254"/>
                </a:lnTo>
                <a:lnTo>
                  <a:pt x="89153" y="131064"/>
                </a:lnTo>
                <a:lnTo>
                  <a:pt x="76453" y="131064"/>
                </a:lnTo>
                <a:lnTo>
                  <a:pt x="63753" y="131064"/>
                </a:lnTo>
                <a:lnTo>
                  <a:pt x="51053" y="131063"/>
                </a:lnTo>
                <a:lnTo>
                  <a:pt x="42672" y="131064"/>
                </a:lnTo>
                <a:lnTo>
                  <a:pt x="42672" y="127254"/>
                </a:lnTo>
                <a:lnTo>
                  <a:pt x="42672" y="131064"/>
                </a:lnTo>
                <a:lnTo>
                  <a:pt x="38100" y="131064"/>
                </a:lnTo>
                <a:lnTo>
                  <a:pt x="33527" y="127254"/>
                </a:lnTo>
                <a:lnTo>
                  <a:pt x="29718" y="34290"/>
                </a:lnTo>
                <a:lnTo>
                  <a:pt x="25146" y="127254"/>
                </a:lnTo>
                <a:lnTo>
                  <a:pt x="21335" y="131064"/>
                </a:lnTo>
                <a:lnTo>
                  <a:pt x="16764" y="127254"/>
                </a:lnTo>
                <a:lnTo>
                  <a:pt x="16764" y="131064"/>
                </a:lnTo>
                <a:lnTo>
                  <a:pt x="12953" y="92964"/>
                </a:lnTo>
                <a:lnTo>
                  <a:pt x="12953" y="54864"/>
                </a:lnTo>
                <a:lnTo>
                  <a:pt x="8381" y="97536"/>
                </a:lnTo>
                <a:lnTo>
                  <a:pt x="8381" y="0"/>
                </a:lnTo>
                <a:lnTo>
                  <a:pt x="4572" y="127254"/>
                </a:lnTo>
                <a:lnTo>
                  <a:pt x="0" y="13106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56" name="object 356"/>
          <p:cNvSpPr/>
          <p:nvPr/>
        </p:nvSpPr>
        <p:spPr>
          <a:xfrm>
            <a:off x="5723741" y="2852625"/>
            <a:ext cx="171030" cy="1732990"/>
          </a:xfrm>
          <a:custGeom>
            <a:avLst/>
            <a:gdLst/>
            <a:ahLst/>
            <a:cxnLst/>
            <a:rect l="l" t="t" r="r" b="b"/>
            <a:pathLst>
              <a:path w="258445" h="2618740">
                <a:moveTo>
                  <a:pt x="258318" y="2613660"/>
                </a:moveTo>
                <a:lnTo>
                  <a:pt x="253746" y="2613660"/>
                </a:lnTo>
                <a:lnTo>
                  <a:pt x="249936" y="2609850"/>
                </a:lnTo>
                <a:lnTo>
                  <a:pt x="245364" y="2609850"/>
                </a:lnTo>
                <a:lnTo>
                  <a:pt x="241553" y="2605278"/>
                </a:lnTo>
                <a:lnTo>
                  <a:pt x="241553" y="2613660"/>
                </a:lnTo>
                <a:lnTo>
                  <a:pt x="236982" y="2613660"/>
                </a:lnTo>
                <a:lnTo>
                  <a:pt x="236982" y="2609850"/>
                </a:lnTo>
                <a:lnTo>
                  <a:pt x="233172" y="2613660"/>
                </a:lnTo>
                <a:lnTo>
                  <a:pt x="228600" y="2609850"/>
                </a:lnTo>
                <a:lnTo>
                  <a:pt x="228600" y="2588514"/>
                </a:lnTo>
                <a:lnTo>
                  <a:pt x="224790" y="2613660"/>
                </a:lnTo>
                <a:lnTo>
                  <a:pt x="211836" y="2613660"/>
                </a:lnTo>
                <a:lnTo>
                  <a:pt x="207264" y="2609850"/>
                </a:lnTo>
                <a:lnTo>
                  <a:pt x="207264" y="2613660"/>
                </a:lnTo>
                <a:lnTo>
                  <a:pt x="198882" y="2613660"/>
                </a:lnTo>
                <a:lnTo>
                  <a:pt x="195072" y="2605278"/>
                </a:lnTo>
                <a:lnTo>
                  <a:pt x="190500" y="2609850"/>
                </a:lnTo>
                <a:lnTo>
                  <a:pt x="185927" y="2613660"/>
                </a:lnTo>
                <a:lnTo>
                  <a:pt x="169164" y="2613660"/>
                </a:lnTo>
                <a:lnTo>
                  <a:pt x="165353" y="2618231"/>
                </a:lnTo>
                <a:lnTo>
                  <a:pt x="156972" y="2609850"/>
                </a:lnTo>
                <a:lnTo>
                  <a:pt x="156972" y="2613660"/>
                </a:lnTo>
                <a:lnTo>
                  <a:pt x="152400" y="2609850"/>
                </a:lnTo>
                <a:lnTo>
                  <a:pt x="152400" y="2601467"/>
                </a:lnTo>
                <a:lnTo>
                  <a:pt x="147827" y="2613660"/>
                </a:lnTo>
                <a:lnTo>
                  <a:pt x="144018" y="2609850"/>
                </a:lnTo>
                <a:lnTo>
                  <a:pt x="139446" y="2613660"/>
                </a:lnTo>
                <a:lnTo>
                  <a:pt x="135636" y="2609850"/>
                </a:lnTo>
                <a:lnTo>
                  <a:pt x="131064" y="2601467"/>
                </a:lnTo>
                <a:lnTo>
                  <a:pt x="131064" y="2593086"/>
                </a:lnTo>
                <a:lnTo>
                  <a:pt x="127253" y="2609850"/>
                </a:lnTo>
                <a:lnTo>
                  <a:pt x="127253" y="2605278"/>
                </a:lnTo>
                <a:lnTo>
                  <a:pt x="122682" y="2601467"/>
                </a:lnTo>
                <a:lnTo>
                  <a:pt x="122682" y="2588514"/>
                </a:lnTo>
                <a:lnTo>
                  <a:pt x="118872" y="2601467"/>
                </a:lnTo>
                <a:lnTo>
                  <a:pt x="118872" y="2605278"/>
                </a:lnTo>
                <a:lnTo>
                  <a:pt x="114300" y="2593086"/>
                </a:lnTo>
                <a:lnTo>
                  <a:pt x="109727" y="2609850"/>
                </a:lnTo>
                <a:lnTo>
                  <a:pt x="109727" y="2613660"/>
                </a:lnTo>
                <a:lnTo>
                  <a:pt x="105918" y="2613660"/>
                </a:lnTo>
                <a:lnTo>
                  <a:pt x="105918" y="2601467"/>
                </a:lnTo>
                <a:lnTo>
                  <a:pt x="101346" y="2609850"/>
                </a:lnTo>
                <a:lnTo>
                  <a:pt x="101346" y="2613660"/>
                </a:lnTo>
                <a:lnTo>
                  <a:pt x="97536" y="2613660"/>
                </a:lnTo>
                <a:lnTo>
                  <a:pt x="97536" y="2618231"/>
                </a:lnTo>
                <a:lnTo>
                  <a:pt x="92964" y="2613660"/>
                </a:lnTo>
                <a:lnTo>
                  <a:pt x="92964" y="2618231"/>
                </a:lnTo>
                <a:lnTo>
                  <a:pt x="89153" y="2618231"/>
                </a:lnTo>
                <a:lnTo>
                  <a:pt x="89153" y="2613660"/>
                </a:lnTo>
                <a:lnTo>
                  <a:pt x="84582" y="2618231"/>
                </a:lnTo>
                <a:lnTo>
                  <a:pt x="84582" y="2613660"/>
                </a:lnTo>
                <a:lnTo>
                  <a:pt x="76200" y="2613660"/>
                </a:lnTo>
                <a:lnTo>
                  <a:pt x="71627" y="2609850"/>
                </a:lnTo>
                <a:lnTo>
                  <a:pt x="71627" y="2613660"/>
                </a:lnTo>
                <a:lnTo>
                  <a:pt x="67818" y="2613660"/>
                </a:lnTo>
                <a:lnTo>
                  <a:pt x="63246" y="2609850"/>
                </a:lnTo>
                <a:lnTo>
                  <a:pt x="59436" y="2613660"/>
                </a:lnTo>
                <a:lnTo>
                  <a:pt x="59436" y="2605278"/>
                </a:lnTo>
                <a:lnTo>
                  <a:pt x="54864" y="2601467"/>
                </a:lnTo>
                <a:lnTo>
                  <a:pt x="51053" y="2583941"/>
                </a:lnTo>
                <a:lnTo>
                  <a:pt x="51053" y="2605278"/>
                </a:lnTo>
                <a:lnTo>
                  <a:pt x="51053" y="2601467"/>
                </a:lnTo>
                <a:lnTo>
                  <a:pt x="46482" y="2609850"/>
                </a:lnTo>
                <a:lnTo>
                  <a:pt x="41910" y="2593086"/>
                </a:lnTo>
                <a:lnTo>
                  <a:pt x="41910" y="2605278"/>
                </a:lnTo>
                <a:lnTo>
                  <a:pt x="38100" y="2593086"/>
                </a:lnTo>
                <a:lnTo>
                  <a:pt x="38100" y="2550414"/>
                </a:lnTo>
                <a:lnTo>
                  <a:pt x="33527" y="2583941"/>
                </a:lnTo>
                <a:lnTo>
                  <a:pt x="29718" y="2109978"/>
                </a:lnTo>
                <a:lnTo>
                  <a:pt x="29718" y="0"/>
                </a:lnTo>
                <a:lnTo>
                  <a:pt x="25146" y="2372867"/>
                </a:lnTo>
                <a:lnTo>
                  <a:pt x="25146" y="2419350"/>
                </a:lnTo>
                <a:lnTo>
                  <a:pt x="21336" y="2593086"/>
                </a:lnTo>
                <a:lnTo>
                  <a:pt x="16764" y="2609850"/>
                </a:lnTo>
                <a:lnTo>
                  <a:pt x="16764" y="2601467"/>
                </a:lnTo>
                <a:lnTo>
                  <a:pt x="16764" y="2613660"/>
                </a:lnTo>
                <a:lnTo>
                  <a:pt x="12953" y="2605278"/>
                </a:lnTo>
                <a:lnTo>
                  <a:pt x="12953" y="2618231"/>
                </a:lnTo>
                <a:lnTo>
                  <a:pt x="8382" y="2609850"/>
                </a:lnTo>
                <a:lnTo>
                  <a:pt x="8382" y="2618231"/>
                </a:lnTo>
                <a:lnTo>
                  <a:pt x="0" y="2609850"/>
                </a:lnTo>
                <a:lnTo>
                  <a:pt x="0" y="2613660"/>
                </a:lnTo>
                <a:lnTo>
                  <a:pt x="0" y="260985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57" name="object 357"/>
          <p:cNvSpPr/>
          <p:nvPr/>
        </p:nvSpPr>
        <p:spPr>
          <a:xfrm>
            <a:off x="2798328" y="3535227"/>
            <a:ext cx="2929618" cy="106283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58" name="object 358"/>
          <p:cNvSpPr/>
          <p:nvPr/>
        </p:nvSpPr>
        <p:spPr>
          <a:xfrm>
            <a:off x="2286673" y="4585279"/>
            <a:ext cx="171030" cy="3362"/>
          </a:xfrm>
          <a:custGeom>
            <a:avLst/>
            <a:gdLst/>
            <a:ahLst/>
            <a:cxnLst/>
            <a:rect l="l" t="t" r="r" b="b"/>
            <a:pathLst>
              <a:path w="258444" h="5079">
                <a:moveTo>
                  <a:pt x="258317" y="0"/>
                </a:moveTo>
                <a:lnTo>
                  <a:pt x="258317" y="4572"/>
                </a:lnTo>
                <a:lnTo>
                  <a:pt x="253746" y="0"/>
                </a:lnTo>
                <a:lnTo>
                  <a:pt x="253746" y="4572"/>
                </a:lnTo>
                <a:lnTo>
                  <a:pt x="249935" y="0"/>
                </a:lnTo>
                <a:lnTo>
                  <a:pt x="245364" y="0"/>
                </a:lnTo>
                <a:lnTo>
                  <a:pt x="245364" y="4572"/>
                </a:lnTo>
                <a:lnTo>
                  <a:pt x="241553" y="0"/>
                </a:lnTo>
                <a:lnTo>
                  <a:pt x="241553" y="4572"/>
                </a:lnTo>
                <a:lnTo>
                  <a:pt x="236982" y="0"/>
                </a:lnTo>
                <a:lnTo>
                  <a:pt x="233172" y="4572"/>
                </a:lnTo>
                <a:lnTo>
                  <a:pt x="233172" y="0"/>
                </a:lnTo>
                <a:lnTo>
                  <a:pt x="228600" y="4572"/>
                </a:lnTo>
                <a:lnTo>
                  <a:pt x="224028" y="4572"/>
                </a:lnTo>
                <a:lnTo>
                  <a:pt x="224028" y="0"/>
                </a:lnTo>
                <a:lnTo>
                  <a:pt x="224028" y="4572"/>
                </a:lnTo>
                <a:lnTo>
                  <a:pt x="220217" y="4572"/>
                </a:lnTo>
                <a:lnTo>
                  <a:pt x="215646" y="0"/>
                </a:lnTo>
                <a:lnTo>
                  <a:pt x="215646" y="4572"/>
                </a:lnTo>
                <a:lnTo>
                  <a:pt x="211835" y="0"/>
                </a:lnTo>
                <a:lnTo>
                  <a:pt x="211835" y="4572"/>
                </a:lnTo>
                <a:lnTo>
                  <a:pt x="207264" y="0"/>
                </a:lnTo>
                <a:lnTo>
                  <a:pt x="203453" y="0"/>
                </a:lnTo>
                <a:lnTo>
                  <a:pt x="203453" y="4572"/>
                </a:lnTo>
                <a:lnTo>
                  <a:pt x="198882" y="4572"/>
                </a:lnTo>
                <a:lnTo>
                  <a:pt x="198882" y="0"/>
                </a:lnTo>
                <a:lnTo>
                  <a:pt x="195072" y="4572"/>
                </a:lnTo>
                <a:lnTo>
                  <a:pt x="195072" y="0"/>
                </a:lnTo>
                <a:lnTo>
                  <a:pt x="195072" y="4572"/>
                </a:lnTo>
                <a:lnTo>
                  <a:pt x="190500" y="0"/>
                </a:lnTo>
                <a:lnTo>
                  <a:pt x="182117" y="0"/>
                </a:lnTo>
                <a:lnTo>
                  <a:pt x="182117" y="4572"/>
                </a:lnTo>
                <a:lnTo>
                  <a:pt x="177546" y="0"/>
                </a:lnTo>
                <a:lnTo>
                  <a:pt x="177546" y="4572"/>
                </a:lnTo>
                <a:lnTo>
                  <a:pt x="173735" y="4572"/>
                </a:lnTo>
                <a:lnTo>
                  <a:pt x="173735" y="0"/>
                </a:lnTo>
                <a:lnTo>
                  <a:pt x="169164" y="4572"/>
                </a:lnTo>
                <a:lnTo>
                  <a:pt x="169164" y="0"/>
                </a:lnTo>
                <a:lnTo>
                  <a:pt x="165353" y="0"/>
                </a:lnTo>
                <a:lnTo>
                  <a:pt x="160782" y="4572"/>
                </a:lnTo>
                <a:lnTo>
                  <a:pt x="160782" y="0"/>
                </a:lnTo>
                <a:lnTo>
                  <a:pt x="160782" y="4572"/>
                </a:lnTo>
                <a:lnTo>
                  <a:pt x="156209" y="0"/>
                </a:lnTo>
                <a:lnTo>
                  <a:pt x="152400" y="4572"/>
                </a:lnTo>
                <a:lnTo>
                  <a:pt x="152400" y="0"/>
                </a:lnTo>
                <a:lnTo>
                  <a:pt x="147828" y="4572"/>
                </a:lnTo>
                <a:lnTo>
                  <a:pt x="147828" y="0"/>
                </a:lnTo>
                <a:lnTo>
                  <a:pt x="144017" y="4572"/>
                </a:lnTo>
                <a:lnTo>
                  <a:pt x="139446" y="4572"/>
                </a:lnTo>
                <a:lnTo>
                  <a:pt x="139446" y="0"/>
                </a:lnTo>
                <a:lnTo>
                  <a:pt x="135635" y="0"/>
                </a:lnTo>
                <a:lnTo>
                  <a:pt x="131064" y="4572"/>
                </a:lnTo>
                <a:lnTo>
                  <a:pt x="127253" y="0"/>
                </a:lnTo>
                <a:lnTo>
                  <a:pt x="127253" y="4572"/>
                </a:lnTo>
                <a:lnTo>
                  <a:pt x="122682" y="4572"/>
                </a:lnTo>
                <a:lnTo>
                  <a:pt x="118109" y="0"/>
                </a:lnTo>
                <a:lnTo>
                  <a:pt x="114300" y="4572"/>
                </a:lnTo>
                <a:lnTo>
                  <a:pt x="114300" y="0"/>
                </a:lnTo>
                <a:lnTo>
                  <a:pt x="109728" y="4572"/>
                </a:lnTo>
                <a:lnTo>
                  <a:pt x="109728" y="0"/>
                </a:lnTo>
                <a:lnTo>
                  <a:pt x="105917" y="4572"/>
                </a:lnTo>
                <a:lnTo>
                  <a:pt x="101346" y="0"/>
                </a:lnTo>
                <a:lnTo>
                  <a:pt x="97535" y="0"/>
                </a:lnTo>
                <a:lnTo>
                  <a:pt x="97535" y="4572"/>
                </a:lnTo>
                <a:lnTo>
                  <a:pt x="92964" y="0"/>
                </a:lnTo>
                <a:lnTo>
                  <a:pt x="89153" y="4572"/>
                </a:lnTo>
                <a:lnTo>
                  <a:pt x="89153" y="0"/>
                </a:lnTo>
                <a:lnTo>
                  <a:pt x="84582" y="4572"/>
                </a:lnTo>
                <a:lnTo>
                  <a:pt x="80009" y="0"/>
                </a:lnTo>
                <a:lnTo>
                  <a:pt x="80009" y="4572"/>
                </a:lnTo>
                <a:lnTo>
                  <a:pt x="76200" y="0"/>
                </a:lnTo>
                <a:lnTo>
                  <a:pt x="76200" y="4572"/>
                </a:lnTo>
                <a:lnTo>
                  <a:pt x="76200" y="0"/>
                </a:lnTo>
                <a:lnTo>
                  <a:pt x="71628" y="4572"/>
                </a:lnTo>
                <a:lnTo>
                  <a:pt x="67817" y="0"/>
                </a:lnTo>
                <a:lnTo>
                  <a:pt x="67817" y="4572"/>
                </a:lnTo>
                <a:lnTo>
                  <a:pt x="63246" y="0"/>
                </a:lnTo>
                <a:lnTo>
                  <a:pt x="63246" y="4572"/>
                </a:lnTo>
                <a:lnTo>
                  <a:pt x="59435" y="4572"/>
                </a:lnTo>
                <a:lnTo>
                  <a:pt x="59435" y="0"/>
                </a:lnTo>
                <a:lnTo>
                  <a:pt x="54864" y="4572"/>
                </a:lnTo>
                <a:lnTo>
                  <a:pt x="50291" y="4572"/>
                </a:lnTo>
                <a:lnTo>
                  <a:pt x="50291" y="0"/>
                </a:lnTo>
                <a:lnTo>
                  <a:pt x="46481" y="4572"/>
                </a:lnTo>
                <a:lnTo>
                  <a:pt x="46481" y="0"/>
                </a:lnTo>
                <a:lnTo>
                  <a:pt x="41909" y="4572"/>
                </a:lnTo>
                <a:lnTo>
                  <a:pt x="41909" y="0"/>
                </a:lnTo>
                <a:lnTo>
                  <a:pt x="38100" y="0"/>
                </a:lnTo>
                <a:lnTo>
                  <a:pt x="38100" y="4572"/>
                </a:lnTo>
                <a:lnTo>
                  <a:pt x="33528" y="0"/>
                </a:lnTo>
                <a:lnTo>
                  <a:pt x="29718" y="4572"/>
                </a:lnTo>
                <a:lnTo>
                  <a:pt x="29718" y="0"/>
                </a:lnTo>
                <a:lnTo>
                  <a:pt x="25146" y="4572"/>
                </a:lnTo>
                <a:lnTo>
                  <a:pt x="21336" y="4572"/>
                </a:lnTo>
                <a:lnTo>
                  <a:pt x="21336" y="0"/>
                </a:lnTo>
                <a:lnTo>
                  <a:pt x="16764" y="4572"/>
                </a:lnTo>
                <a:lnTo>
                  <a:pt x="12192" y="0"/>
                </a:lnTo>
                <a:lnTo>
                  <a:pt x="12192" y="4572"/>
                </a:lnTo>
                <a:lnTo>
                  <a:pt x="8381" y="0"/>
                </a:lnTo>
                <a:lnTo>
                  <a:pt x="3809" y="4572"/>
                </a:lnTo>
                <a:lnTo>
                  <a:pt x="3809" y="0"/>
                </a:lnTo>
                <a:lnTo>
                  <a:pt x="3809" y="4572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59" name="object 359"/>
          <p:cNvSpPr/>
          <p:nvPr/>
        </p:nvSpPr>
        <p:spPr>
          <a:xfrm>
            <a:off x="2115726" y="4585279"/>
            <a:ext cx="171030" cy="3362"/>
          </a:xfrm>
          <a:custGeom>
            <a:avLst/>
            <a:gdLst/>
            <a:ahLst/>
            <a:cxnLst/>
            <a:rect l="l" t="t" r="r" b="b"/>
            <a:pathLst>
              <a:path w="258444" h="5079">
                <a:moveTo>
                  <a:pt x="258318" y="0"/>
                </a:moveTo>
                <a:lnTo>
                  <a:pt x="258318" y="4572"/>
                </a:lnTo>
                <a:lnTo>
                  <a:pt x="253746" y="0"/>
                </a:lnTo>
                <a:lnTo>
                  <a:pt x="232410" y="0"/>
                </a:lnTo>
                <a:lnTo>
                  <a:pt x="232410" y="4572"/>
                </a:lnTo>
                <a:lnTo>
                  <a:pt x="228600" y="0"/>
                </a:lnTo>
                <a:lnTo>
                  <a:pt x="220218" y="0"/>
                </a:lnTo>
                <a:lnTo>
                  <a:pt x="215646" y="4572"/>
                </a:lnTo>
                <a:lnTo>
                  <a:pt x="215646" y="0"/>
                </a:lnTo>
                <a:lnTo>
                  <a:pt x="215646" y="4572"/>
                </a:lnTo>
                <a:lnTo>
                  <a:pt x="211836" y="0"/>
                </a:lnTo>
                <a:lnTo>
                  <a:pt x="211836" y="4572"/>
                </a:lnTo>
                <a:lnTo>
                  <a:pt x="207264" y="0"/>
                </a:lnTo>
                <a:lnTo>
                  <a:pt x="207264" y="4572"/>
                </a:lnTo>
                <a:lnTo>
                  <a:pt x="202692" y="0"/>
                </a:lnTo>
                <a:lnTo>
                  <a:pt x="202692" y="4572"/>
                </a:lnTo>
                <a:lnTo>
                  <a:pt x="198882" y="0"/>
                </a:lnTo>
                <a:lnTo>
                  <a:pt x="198882" y="4572"/>
                </a:lnTo>
                <a:lnTo>
                  <a:pt x="190500" y="4572"/>
                </a:lnTo>
                <a:lnTo>
                  <a:pt x="190500" y="0"/>
                </a:lnTo>
                <a:lnTo>
                  <a:pt x="185928" y="4572"/>
                </a:lnTo>
                <a:lnTo>
                  <a:pt x="185928" y="0"/>
                </a:lnTo>
                <a:lnTo>
                  <a:pt x="182118" y="4572"/>
                </a:lnTo>
                <a:lnTo>
                  <a:pt x="182118" y="0"/>
                </a:lnTo>
                <a:lnTo>
                  <a:pt x="177546" y="4572"/>
                </a:lnTo>
                <a:lnTo>
                  <a:pt x="173736" y="0"/>
                </a:lnTo>
                <a:lnTo>
                  <a:pt x="169164" y="0"/>
                </a:lnTo>
                <a:lnTo>
                  <a:pt x="169164" y="4572"/>
                </a:lnTo>
                <a:lnTo>
                  <a:pt x="164592" y="0"/>
                </a:lnTo>
                <a:lnTo>
                  <a:pt x="164592" y="4572"/>
                </a:lnTo>
                <a:lnTo>
                  <a:pt x="160782" y="0"/>
                </a:lnTo>
                <a:lnTo>
                  <a:pt x="156210" y="0"/>
                </a:lnTo>
                <a:lnTo>
                  <a:pt x="156210" y="4572"/>
                </a:lnTo>
                <a:lnTo>
                  <a:pt x="152400" y="0"/>
                </a:lnTo>
                <a:lnTo>
                  <a:pt x="147828" y="0"/>
                </a:lnTo>
                <a:lnTo>
                  <a:pt x="147828" y="4572"/>
                </a:lnTo>
                <a:lnTo>
                  <a:pt x="147828" y="0"/>
                </a:lnTo>
                <a:lnTo>
                  <a:pt x="144018" y="4572"/>
                </a:lnTo>
                <a:lnTo>
                  <a:pt x="139446" y="0"/>
                </a:lnTo>
                <a:lnTo>
                  <a:pt x="139446" y="4572"/>
                </a:lnTo>
                <a:lnTo>
                  <a:pt x="135636" y="0"/>
                </a:lnTo>
                <a:lnTo>
                  <a:pt x="131064" y="4572"/>
                </a:lnTo>
                <a:lnTo>
                  <a:pt x="126492" y="0"/>
                </a:lnTo>
                <a:lnTo>
                  <a:pt x="126492" y="4572"/>
                </a:lnTo>
                <a:lnTo>
                  <a:pt x="122682" y="4572"/>
                </a:lnTo>
                <a:lnTo>
                  <a:pt x="118110" y="0"/>
                </a:lnTo>
                <a:lnTo>
                  <a:pt x="114300" y="4572"/>
                </a:lnTo>
                <a:lnTo>
                  <a:pt x="114300" y="0"/>
                </a:lnTo>
                <a:lnTo>
                  <a:pt x="109728" y="4572"/>
                </a:lnTo>
                <a:lnTo>
                  <a:pt x="109728" y="0"/>
                </a:lnTo>
                <a:lnTo>
                  <a:pt x="105918" y="4572"/>
                </a:lnTo>
                <a:lnTo>
                  <a:pt x="105918" y="0"/>
                </a:lnTo>
                <a:lnTo>
                  <a:pt x="97536" y="0"/>
                </a:lnTo>
                <a:lnTo>
                  <a:pt x="92964" y="4572"/>
                </a:lnTo>
                <a:lnTo>
                  <a:pt x="92964" y="0"/>
                </a:lnTo>
                <a:lnTo>
                  <a:pt x="88392" y="0"/>
                </a:lnTo>
                <a:lnTo>
                  <a:pt x="84582" y="4572"/>
                </a:lnTo>
                <a:lnTo>
                  <a:pt x="84582" y="0"/>
                </a:lnTo>
                <a:lnTo>
                  <a:pt x="80010" y="0"/>
                </a:lnTo>
                <a:lnTo>
                  <a:pt x="80010" y="4572"/>
                </a:lnTo>
                <a:lnTo>
                  <a:pt x="76200" y="4572"/>
                </a:lnTo>
                <a:lnTo>
                  <a:pt x="76200" y="0"/>
                </a:lnTo>
                <a:lnTo>
                  <a:pt x="71628" y="4572"/>
                </a:lnTo>
                <a:lnTo>
                  <a:pt x="67818" y="0"/>
                </a:lnTo>
                <a:lnTo>
                  <a:pt x="67818" y="4572"/>
                </a:lnTo>
                <a:lnTo>
                  <a:pt x="63246" y="4572"/>
                </a:lnTo>
                <a:lnTo>
                  <a:pt x="63246" y="0"/>
                </a:lnTo>
                <a:lnTo>
                  <a:pt x="58674" y="4572"/>
                </a:lnTo>
                <a:lnTo>
                  <a:pt x="58674" y="0"/>
                </a:lnTo>
                <a:lnTo>
                  <a:pt x="54864" y="0"/>
                </a:lnTo>
                <a:lnTo>
                  <a:pt x="50292" y="4572"/>
                </a:lnTo>
                <a:lnTo>
                  <a:pt x="46482" y="0"/>
                </a:lnTo>
                <a:lnTo>
                  <a:pt x="46482" y="4572"/>
                </a:lnTo>
                <a:lnTo>
                  <a:pt x="41910" y="0"/>
                </a:lnTo>
                <a:lnTo>
                  <a:pt x="38100" y="4572"/>
                </a:lnTo>
                <a:lnTo>
                  <a:pt x="38100" y="0"/>
                </a:lnTo>
                <a:lnTo>
                  <a:pt x="33528" y="4572"/>
                </a:lnTo>
                <a:lnTo>
                  <a:pt x="29718" y="0"/>
                </a:lnTo>
                <a:lnTo>
                  <a:pt x="25146" y="4572"/>
                </a:lnTo>
                <a:lnTo>
                  <a:pt x="20574" y="0"/>
                </a:lnTo>
                <a:lnTo>
                  <a:pt x="16764" y="4572"/>
                </a:lnTo>
                <a:lnTo>
                  <a:pt x="16764" y="0"/>
                </a:lnTo>
                <a:lnTo>
                  <a:pt x="16764" y="4572"/>
                </a:lnTo>
                <a:lnTo>
                  <a:pt x="12192" y="4572"/>
                </a:lnTo>
                <a:lnTo>
                  <a:pt x="8382" y="0"/>
                </a:lnTo>
                <a:lnTo>
                  <a:pt x="3810" y="0"/>
                </a:lnTo>
                <a:lnTo>
                  <a:pt x="0" y="45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60" name="object 360"/>
          <p:cNvSpPr/>
          <p:nvPr/>
        </p:nvSpPr>
        <p:spPr>
          <a:xfrm>
            <a:off x="1944277" y="4585279"/>
            <a:ext cx="171449" cy="3362"/>
          </a:xfrm>
          <a:custGeom>
            <a:avLst/>
            <a:gdLst/>
            <a:ahLst/>
            <a:cxnLst/>
            <a:rect l="l" t="t" r="r" b="b"/>
            <a:pathLst>
              <a:path w="259080" h="5079">
                <a:moveTo>
                  <a:pt x="259079" y="4572"/>
                </a:moveTo>
                <a:lnTo>
                  <a:pt x="254507" y="0"/>
                </a:lnTo>
                <a:lnTo>
                  <a:pt x="250697" y="0"/>
                </a:lnTo>
                <a:lnTo>
                  <a:pt x="246125" y="4572"/>
                </a:lnTo>
                <a:lnTo>
                  <a:pt x="246125" y="0"/>
                </a:lnTo>
                <a:lnTo>
                  <a:pt x="241553" y="4572"/>
                </a:lnTo>
                <a:lnTo>
                  <a:pt x="237744" y="0"/>
                </a:lnTo>
                <a:lnTo>
                  <a:pt x="237744" y="4572"/>
                </a:lnTo>
                <a:lnTo>
                  <a:pt x="233172" y="4572"/>
                </a:lnTo>
                <a:lnTo>
                  <a:pt x="233172" y="0"/>
                </a:lnTo>
                <a:lnTo>
                  <a:pt x="229362" y="0"/>
                </a:lnTo>
                <a:lnTo>
                  <a:pt x="224790" y="4572"/>
                </a:lnTo>
                <a:lnTo>
                  <a:pt x="224790" y="0"/>
                </a:lnTo>
                <a:lnTo>
                  <a:pt x="224790" y="4572"/>
                </a:lnTo>
                <a:lnTo>
                  <a:pt x="220979" y="4572"/>
                </a:lnTo>
                <a:lnTo>
                  <a:pt x="220979" y="0"/>
                </a:lnTo>
                <a:lnTo>
                  <a:pt x="216407" y="0"/>
                </a:lnTo>
                <a:lnTo>
                  <a:pt x="216407" y="4572"/>
                </a:lnTo>
                <a:lnTo>
                  <a:pt x="211835" y="4572"/>
                </a:lnTo>
                <a:lnTo>
                  <a:pt x="211835" y="0"/>
                </a:lnTo>
                <a:lnTo>
                  <a:pt x="208025" y="0"/>
                </a:lnTo>
                <a:lnTo>
                  <a:pt x="203453" y="4572"/>
                </a:lnTo>
                <a:lnTo>
                  <a:pt x="199644" y="4572"/>
                </a:lnTo>
                <a:lnTo>
                  <a:pt x="199644" y="0"/>
                </a:lnTo>
                <a:lnTo>
                  <a:pt x="195072" y="4572"/>
                </a:lnTo>
                <a:lnTo>
                  <a:pt x="195072" y="0"/>
                </a:lnTo>
                <a:lnTo>
                  <a:pt x="191262" y="4572"/>
                </a:lnTo>
                <a:lnTo>
                  <a:pt x="186690" y="4572"/>
                </a:lnTo>
                <a:lnTo>
                  <a:pt x="186690" y="0"/>
                </a:lnTo>
                <a:lnTo>
                  <a:pt x="182879" y="0"/>
                </a:lnTo>
                <a:lnTo>
                  <a:pt x="178307" y="4572"/>
                </a:lnTo>
                <a:lnTo>
                  <a:pt x="173735" y="4572"/>
                </a:lnTo>
                <a:lnTo>
                  <a:pt x="173735" y="0"/>
                </a:lnTo>
                <a:lnTo>
                  <a:pt x="169925" y="4572"/>
                </a:lnTo>
                <a:lnTo>
                  <a:pt x="165353" y="0"/>
                </a:lnTo>
                <a:lnTo>
                  <a:pt x="161544" y="4572"/>
                </a:lnTo>
                <a:lnTo>
                  <a:pt x="161544" y="0"/>
                </a:lnTo>
                <a:lnTo>
                  <a:pt x="153162" y="0"/>
                </a:lnTo>
                <a:lnTo>
                  <a:pt x="153162" y="4572"/>
                </a:lnTo>
                <a:lnTo>
                  <a:pt x="148590" y="0"/>
                </a:lnTo>
                <a:lnTo>
                  <a:pt x="144779" y="4572"/>
                </a:lnTo>
                <a:lnTo>
                  <a:pt x="144779" y="0"/>
                </a:lnTo>
                <a:lnTo>
                  <a:pt x="135635" y="0"/>
                </a:lnTo>
                <a:lnTo>
                  <a:pt x="135635" y="4572"/>
                </a:lnTo>
                <a:lnTo>
                  <a:pt x="131825" y="0"/>
                </a:lnTo>
                <a:lnTo>
                  <a:pt x="127253" y="4572"/>
                </a:lnTo>
                <a:lnTo>
                  <a:pt x="127253" y="0"/>
                </a:lnTo>
                <a:lnTo>
                  <a:pt x="123443" y="0"/>
                </a:lnTo>
                <a:lnTo>
                  <a:pt x="123443" y="4572"/>
                </a:lnTo>
                <a:lnTo>
                  <a:pt x="123443" y="0"/>
                </a:lnTo>
                <a:lnTo>
                  <a:pt x="118872" y="4572"/>
                </a:lnTo>
                <a:lnTo>
                  <a:pt x="118872" y="0"/>
                </a:lnTo>
                <a:lnTo>
                  <a:pt x="115062" y="4572"/>
                </a:lnTo>
                <a:lnTo>
                  <a:pt x="115062" y="0"/>
                </a:lnTo>
                <a:lnTo>
                  <a:pt x="110490" y="4572"/>
                </a:lnTo>
                <a:lnTo>
                  <a:pt x="110490" y="0"/>
                </a:lnTo>
                <a:lnTo>
                  <a:pt x="105918" y="0"/>
                </a:lnTo>
                <a:lnTo>
                  <a:pt x="105918" y="4572"/>
                </a:lnTo>
                <a:lnTo>
                  <a:pt x="102107" y="0"/>
                </a:lnTo>
                <a:lnTo>
                  <a:pt x="97535" y="0"/>
                </a:lnTo>
                <a:lnTo>
                  <a:pt x="97535" y="4572"/>
                </a:lnTo>
                <a:lnTo>
                  <a:pt x="93725" y="4572"/>
                </a:lnTo>
                <a:lnTo>
                  <a:pt x="93725" y="0"/>
                </a:lnTo>
                <a:lnTo>
                  <a:pt x="89153" y="0"/>
                </a:lnTo>
                <a:lnTo>
                  <a:pt x="89153" y="4572"/>
                </a:lnTo>
                <a:lnTo>
                  <a:pt x="85343" y="0"/>
                </a:lnTo>
                <a:lnTo>
                  <a:pt x="85343" y="4572"/>
                </a:lnTo>
                <a:lnTo>
                  <a:pt x="80772" y="0"/>
                </a:lnTo>
                <a:lnTo>
                  <a:pt x="76962" y="4572"/>
                </a:lnTo>
                <a:lnTo>
                  <a:pt x="76962" y="0"/>
                </a:lnTo>
                <a:lnTo>
                  <a:pt x="72390" y="0"/>
                </a:lnTo>
                <a:lnTo>
                  <a:pt x="72390" y="4572"/>
                </a:lnTo>
                <a:lnTo>
                  <a:pt x="67818" y="4572"/>
                </a:lnTo>
                <a:lnTo>
                  <a:pt x="67818" y="0"/>
                </a:lnTo>
                <a:lnTo>
                  <a:pt x="59435" y="0"/>
                </a:lnTo>
                <a:lnTo>
                  <a:pt x="59435" y="4572"/>
                </a:lnTo>
                <a:lnTo>
                  <a:pt x="55625" y="0"/>
                </a:lnTo>
                <a:lnTo>
                  <a:pt x="55625" y="4572"/>
                </a:lnTo>
                <a:lnTo>
                  <a:pt x="51053" y="0"/>
                </a:lnTo>
                <a:lnTo>
                  <a:pt x="47243" y="4572"/>
                </a:lnTo>
                <a:lnTo>
                  <a:pt x="47243" y="0"/>
                </a:lnTo>
                <a:lnTo>
                  <a:pt x="42671" y="4572"/>
                </a:lnTo>
                <a:lnTo>
                  <a:pt x="42671" y="0"/>
                </a:lnTo>
                <a:lnTo>
                  <a:pt x="38862" y="0"/>
                </a:lnTo>
                <a:lnTo>
                  <a:pt x="38862" y="4572"/>
                </a:lnTo>
                <a:lnTo>
                  <a:pt x="34290" y="4572"/>
                </a:lnTo>
                <a:lnTo>
                  <a:pt x="29718" y="0"/>
                </a:lnTo>
                <a:lnTo>
                  <a:pt x="29718" y="4572"/>
                </a:lnTo>
                <a:lnTo>
                  <a:pt x="29718" y="0"/>
                </a:lnTo>
                <a:lnTo>
                  <a:pt x="21335" y="0"/>
                </a:lnTo>
                <a:lnTo>
                  <a:pt x="21335" y="4572"/>
                </a:lnTo>
                <a:lnTo>
                  <a:pt x="17525" y="0"/>
                </a:lnTo>
                <a:lnTo>
                  <a:pt x="12953" y="4572"/>
                </a:lnTo>
                <a:lnTo>
                  <a:pt x="12953" y="0"/>
                </a:lnTo>
                <a:lnTo>
                  <a:pt x="12953" y="4572"/>
                </a:lnTo>
                <a:lnTo>
                  <a:pt x="9143" y="4572"/>
                </a:lnTo>
                <a:lnTo>
                  <a:pt x="4571" y="0"/>
                </a:lnTo>
                <a:lnTo>
                  <a:pt x="4571" y="4572"/>
                </a:lnTo>
                <a:lnTo>
                  <a:pt x="0" y="4572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61" name="object 361"/>
          <p:cNvSpPr/>
          <p:nvPr/>
        </p:nvSpPr>
        <p:spPr>
          <a:xfrm>
            <a:off x="1902423" y="4585279"/>
            <a:ext cx="42022" cy="3362"/>
          </a:xfrm>
          <a:custGeom>
            <a:avLst/>
            <a:gdLst/>
            <a:ahLst/>
            <a:cxnLst/>
            <a:rect l="l" t="t" r="r" b="b"/>
            <a:pathLst>
              <a:path w="63500" h="5079">
                <a:moveTo>
                  <a:pt x="63246" y="0"/>
                </a:moveTo>
                <a:lnTo>
                  <a:pt x="59436" y="4572"/>
                </a:lnTo>
                <a:lnTo>
                  <a:pt x="59436" y="0"/>
                </a:lnTo>
                <a:lnTo>
                  <a:pt x="54864" y="4572"/>
                </a:lnTo>
                <a:lnTo>
                  <a:pt x="54864" y="0"/>
                </a:lnTo>
                <a:lnTo>
                  <a:pt x="51053" y="0"/>
                </a:lnTo>
                <a:lnTo>
                  <a:pt x="51053" y="4572"/>
                </a:lnTo>
                <a:lnTo>
                  <a:pt x="46481" y="4572"/>
                </a:lnTo>
                <a:lnTo>
                  <a:pt x="46481" y="0"/>
                </a:lnTo>
                <a:lnTo>
                  <a:pt x="42671" y="4572"/>
                </a:lnTo>
                <a:lnTo>
                  <a:pt x="38100" y="4572"/>
                </a:lnTo>
                <a:lnTo>
                  <a:pt x="38100" y="0"/>
                </a:lnTo>
                <a:lnTo>
                  <a:pt x="34290" y="0"/>
                </a:lnTo>
                <a:lnTo>
                  <a:pt x="29718" y="4572"/>
                </a:lnTo>
                <a:lnTo>
                  <a:pt x="29718" y="0"/>
                </a:lnTo>
                <a:lnTo>
                  <a:pt x="25146" y="0"/>
                </a:lnTo>
                <a:lnTo>
                  <a:pt x="25146" y="4572"/>
                </a:lnTo>
                <a:lnTo>
                  <a:pt x="21336" y="0"/>
                </a:lnTo>
                <a:lnTo>
                  <a:pt x="16764" y="0"/>
                </a:lnTo>
                <a:lnTo>
                  <a:pt x="16764" y="4572"/>
                </a:lnTo>
                <a:lnTo>
                  <a:pt x="12953" y="0"/>
                </a:lnTo>
                <a:lnTo>
                  <a:pt x="8381" y="4572"/>
                </a:lnTo>
                <a:lnTo>
                  <a:pt x="8381" y="0"/>
                </a:lnTo>
                <a:lnTo>
                  <a:pt x="4571" y="4572"/>
                </a:lnTo>
                <a:lnTo>
                  <a:pt x="4571" y="0"/>
                </a:lnTo>
                <a:lnTo>
                  <a:pt x="0" y="45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62" name="object 362"/>
          <p:cNvSpPr/>
          <p:nvPr/>
        </p:nvSpPr>
        <p:spPr>
          <a:xfrm>
            <a:off x="5890479" y="4135302"/>
            <a:ext cx="1552976" cy="42594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63" name="object 363"/>
          <p:cNvSpPr/>
          <p:nvPr/>
        </p:nvSpPr>
        <p:spPr>
          <a:xfrm>
            <a:off x="5720714" y="2824891"/>
            <a:ext cx="173972" cy="1729628"/>
          </a:xfrm>
          <a:custGeom>
            <a:avLst/>
            <a:gdLst/>
            <a:ahLst/>
            <a:cxnLst/>
            <a:rect l="l" t="t" r="r" b="b"/>
            <a:pathLst>
              <a:path w="262890" h="2613660">
                <a:moveTo>
                  <a:pt x="262890" y="2609087"/>
                </a:moveTo>
                <a:lnTo>
                  <a:pt x="258318" y="2609087"/>
                </a:lnTo>
                <a:lnTo>
                  <a:pt x="254508" y="2605277"/>
                </a:lnTo>
                <a:lnTo>
                  <a:pt x="254508" y="2600705"/>
                </a:lnTo>
                <a:lnTo>
                  <a:pt x="249936" y="2609087"/>
                </a:lnTo>
                <a:lnTo>
                  <a:pt x="246125" y="2605277"/>
                </a:lnTo>
                <a:lnTo>
                  <a:pt x="241554" y="2609087"/>
                </a:lnTo>
                <a:lnTo>
                  <a:pt x="241554" y="2605277"/>
                </a:lnTo>
                <a:lnTo>
                  <a:pt x="237744" y="2609087"/>
                </a:lnTo>
                <a:lnTo>
                  <a:pt x="233172" y="2592323"/>
                </a:lnTo>
                <a:lnTo>
                  <a:pt x="233172" y="2575559"/>
                </a:lnTo>
                <a:lnTo>
                  <a:pt x="229362" y="2609087"/>
                </a:lnTo>
                <a:lnTo>
                  <a:pt x="224790" y="2609087"/>
                </a:lnTo>
                <a:lnTo>
                  <a:pt x="224790" y="2613659"/>
                </a:lnTo>
                <a:lnTo>
                  <a:pt x="224790" y="2609087"/>
                </a:lnTo>
                <a:lnTo>
                  <a:pt x="220218" y="2609087"/>
                </a:lnTo>
                <a:lnTo>
                  <a:pt x="220218" y="2600705"/>
                </a:lnTo>
                <a:lnTo>
                  <a:pt x="216408" y="2600705"/>
                </a:lnTo>
                <a:lnTo>
                  <a:pt x="216408" y="2609087"/>
                </a:lnTo>
                <a:lnTo>
                  <a:pt x="211836" y="2600705"/>
                </a:lnTo>
                <a:lnTo>
                  <a:pt x="211836" y="2613659"/>
                </a:lnTo>
                <a:lnTo>
                  <a:pt x="208025" y="2609087"/>
                </a:lnTo>
                <a:lnTo>
                  <a:pt x="203454" y="2609087"/>
                </a:lnTo>
                <a:lnTo>
                  <a:pt x="203454" y="2605277"/>
                </a:lnTo>
                <a:lnTo>
                  <a:pt x="199644" y="2596895"/>
                </a:lnTo>
                <a:lnTo>
                  <a:pt x="195072" y="2587751"/>
                </a:lnTo>
                <a:lnTo>
                  <a:pt x="195072" y="2609087"/>
                </a:lnTo>
                <a:lnTo>
                  <a:pt x="190500" y="2605277"/>
                </a:lnTo>
                <a:lnTo>
                  <a:pt x="190500" y="2609087"/>
                </a:lnTo>
                <a:lnTo>
                  <a:pt x="173736" y="2609087"/>
                </a:lnTo>
                <a:lnTo>
                  <a:pt x="173736" y="2605277"/>
                </a:lnTo>
                <a:lnTo>
                  <a:pt x="169925" y="2609087"/>
                </a:lnTo>
                <a:lnTo>
                  <a:pt x="165354" y="2605277"/>
                </a:lnTo>
                <a:lnTo>
                  <a:pt x="161544" y="2609087"/>
                </a:lnTo>
                <a:lnTo>
                  <a:pt x="161544" y="2600705"/>
                </a:lnTo>
                <a:lnTo>
                  <a:pt x="156972" y="2609087"/>
                </a:lnTo>
                <a:lnTo>
                  <a:pt x="152400" y="2613659"/>
                </a:lnTo>
                <a:lnTo>
                  <a:pt x="152400" y="2609087"/>
                </a:lnTo>
                <a:lnTo>
                  <a:pt x="148590" y="2600705"/>
                </a:lnTo>
                <a:lnTo>
                  <a:pt x="148590" y="2605277"/>
                </a:lnTo>
                <a:lnTo>
                  <a:pt x="144018" y="2609087"/>
                </a:lnTo>
                <a:lnTo>
                  <a:pt x="140208" y="2592323"/>
                </a:lnTo>
                <a:lnTo>
                  <a:pt x="140208" y="2600705"/>
                </a:lnTo>
                <a:lnTo>
                  <a:pt x="135636" y="2583941"/>
                </a:lnTo>
                <a:lnTo>
                  <a:pt x="135636" y="2579369"/>
                </a:lnTo>
                <a:lnTo>
                  <a:pt x="135636" y="2596895"/>
                </a:lnTo>
                <a:lnTo>
                  <a:pt x="131825" y="2592323"/>
                </a:lnTo>
                <a:lnTo>
                  <a:pt x="127254" y="2570987"/>
                </a:lnTo>
                <a:lnTo>
                  <a:pt x="127254" y="2567177"/>
                </a:lnTo>
                <a:lnTo>
                  <a:pt x="123444" y="2587751"/>
                </a:lnTo>
                <a:lnTo>
                  <a:pt x="123444" y="2558795"/>
                </a:lnTo>
                <a:lnTo>
                  <a:pt x="123444" y="2592323"/>
                </a:lnTo>
                <a:lnTo>
                  <a:pt x="118872" y="2575559"/>
                </a:lnTo>
                <a:lnTo>
                  <a:pt x="118872" y="2592323"/>
                </a:lnTo>
                <a:lnTo>
                  <a:pt x="114300" y="2579369"/>
                </a:lnTo>
                <a:lnTo>
                  <a:pt x="110490" y="2600705"/>
                </a:lnTo>
                <a:lnTo>
                  <a:pt x="110490" y="2609087"/>
                </a:lnTo>
                <a:lnTo>
                  <a:pt x="105918" y="2605277"/>
                </a:lnTo>
                <a:lnTo>
                  <a:pt x="105918" y="2609087"/>
                </a:lnTo>
                <a:lnTo>
                  <a:pt x="102108" y="2609087"/>
                </a:lnTo>
                <a:lnTo>
                  <a:pt x="97536" y="2605277"/>
                </a:lnTo>
                <a:lnTo>
                  <a:pt x="97536" y="2609087"/>
                </a:lnTo>
                <a:lnTo>
                  <a:pt x="93725" y="2600705"/>
                </a:lnTo>
                <a:lnTo>
                  <a:pt x="93725" y="2609087"/>
                </a:lnTo>
                <a:lnTo>
                  <a:pt x="89154" y="2609087"/>
                </a:lnTo>
                <a:lnTo>
                  <a:pt x="89154" y="2605277"/>
                </a:lnTo>
                <a:lnTo>
                  <a:pt x="84582" y="2609087"/>
                </a:lnTo>
                <a:lnTo>
                  <a:pt x="84582" y="2605277"/>
                </a:lnTo>
                <a:lnTo>
                  <a:pt x="80772" y="2605277"/>
                </a:lnTo>
                <a:lnTo>
                  <a:pt x="80772" y="2609087"/>
                </a:lnTo>
                <a:lnTo>
                  <a:pt x="76200" y="2600705"/>
                </a:lnTo>
                <a:lnTo>
                  <a:pt x="72390" y="2609087"/>
                </a:lnTo>
                <a:lnTo>
                  <a:pt x="67818" y="2592323"/>
                </a:lnTo>
                <a:lnTo>
                  <a:pt x="67818" y="2605277"/>
                </a:lnTo>
                <a:lnTo>
                  <a:pt x="64008" y="2592323"/>
                </a:lnTo>
                <a:lnTo>
                  <a:pt x="59436" y="2605277"/>
                </a:lnTo>
                <a:lnTo>
                  <a:pt x="59436" y="2587751"/>
                </a:lnTo>
                <a:lnTo>
                  <a:pt x="55625" y="2600705"/>
                </a:lnTo>
                <a:lnTo>
                  <a:pt x="51054" y="2583941"/>
                </a:lnTo>
                <a:lnTo>
                  <a:pt x="51054" y="2600705"/>
                </a:lnTo>
                <a:lnTo>
                  <a:pt x="46482" y="2570987"/>
                </a:lnTo>
                <a:lnTo>
                  <a:pt x="42672" y="2596895"/>
                </a:lnTo>
                <a:lnTo>
                  <a:pt x="42672" y="2558795"/>
                </a:lnTo>
                <a:lnTo>
                  <a:pt x="42672" y="2570987"/>
                </a:lnTo>
                <a:lnTo>
                  <a:pt x="38100" y="1978151"/>
                </a:lnTo>
                <a:lnTo>
                  <a:pt x="38100" y="0"/>
                </a:lnTo>
                <a:lnTo>
                  <a:pt x="34290" y="2418587"/>
                </a:lnTo>
                <a:lnTo>
                  <a:pt x="34290" y="2473451"/>
                </a:lnTo>
                <a:lnTo>
                  <a:pt x="29718" y="2592323"/>
                </a:lnTo>
                <a:lnTo>
                  <a:pt x="29718" y="2579369"/>
                </a:lnTo>
                <a:lnTo>
                  <a:pt x="25908" y="2605277"/>
                </a:lnTo>
                <a:lnTo>
                  <a:pt x="25908" y="2592323"/>
                </a:lnTo>
                <a:lnTo>
                  <a:pt x="25908" y="2605277"/>
                </a:lnTo>
                <a:lnTo>
                  <a:pt x="21336" y="2596895"/>
                </a:lnTo>
                <a:lnTo>
                  <a:pt x="17525" y="2609087"/>
                </a:lnTo>
                <a:lnTo>
                  <a:pt x="12954" y="2600705"/>
                </a:lnTo>
                <a:lnTo>
                  <a:pt x="8382" y="2613659"/>
                </a:lnTo>
                <a:lnTo>
                  <a:pt x="8382" y="2605277"/>
                </a:lnTo>
                <a:lnTo>
                  <a:pt x="4572" y="2609087"/>
                </a:lnTo>
                <a:lnTo>
                  <a:pt x="0" y="259689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64" name="object 364"/>
          <p:cNvSpPr/>
          <p:nvPr/>
        </p:nvSpPr>
        <p:spPr>
          <a:xfrm>
            <a:off x="2807326" y="3425802"/>
            <a:ext cx="2917595" cy="122822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65" name="object 365"/>
          <p:cNvSpPr/>
          <p:nvPr/>
        </p:nvSpPr>
        <p:spPr>
          <a:xfrm>
            <a:off x="6926413" y="4187415"/>
            <a:ext cx="513089" cy="339118"/>
          </a:xfrm>
          <a:custGeom>
            <a:avLst/>
            <a:gdLst/>
            <a:ahLst/>
            <a:cxnLst/>
            <a:rect l="l" t="t" r="r" b="b"/>
            <a:pathLst>
              <a:path w="775334" h="512445">
                <a:moveTo>
                  <a:pt x="774953" y="512063"/>
                </a:moveTo>
                <a:lnTo>
                  <a:pt x="771144" y="512063"/>
                </a:lnTo>
                <a:lnTo>
                  <a:pt x="758443" y="512063"/>
                </a:lnTo>
                <a:lnTo>
                  <a:pt x="745743" y="512063"/>
                </a:lnTo>
                <a:lnTo>
                  <a:pt x="733044" y="512064"/>
                </a:lnTo>
                <a:lnTo>
                  <a:pt x="720344" y="512063"/>
                </a:lnTo>
                <a:lnTo>
                  <a:pt x="707644" y="512064"/>
                </a:lnTo>
                <a:lnTo>
                  <a:pt x="694944" y="512064"/>
                </a:lnTo>
                <a:lnTo>
                  <a:pt x="682243" y="512063"/>
                </a:lnTo>
                <a:lnTo>
                  <a:pt x="669544" y="512063"/>
                </a:lnTo>
                <a:lnTo>
                  <a:pt x="656844" y="512063"/>
                </a:lnTo>
                <a:lnTo>
                  <a:pt x="644143" y="512063"/>
                </a:lnTo>
                <a:lnTo>
                  <a:pt x="631444" y="512063"/>
                </a:lnTo>
                <a:lnTo>
                  <a:pt x="618743" y="512064"/>
                </a:lnTo>
                <a:lnTo>
                  <a:pt x="606044" y="512063"/>
                </a:lnTo>
                <a:lnTo>
                  <a:pt x="593344" y="512064"/>
                </a:lnTo>
                <a:lnTo>
                  <a:pt x="580644" y="512064"/>
                </a:lnTo>
                <a:lnTo>
                  <a:pt x="567943" y="512063"/>
                </a:lnTo>
                <a:lnTo>
                  <a:pt x="555244" y="512064"/>
                </a:lnTo>
                <a:lnTo>
                  <a:pt x="542544" y="512063"/>
                </a:lnTo>
                <a:lnTo>
                  <a:pt x="529844" y="512063"/>
                </a:lnTo>
                <a:lnTo>
                  <a:pt x="516636" y="512063"/>
                </a:lnTo>
                <a:lnTo>
                  <a:pt x="512825" y="512063"/>
                </a:lnTo>
                <a:lnTo>
                  <a:pt x="500125" y="512063"/>
                </a:lnTo>
                <a:lnTo>
                  <a:pt x="487425" y="512064"/>
                </a:lnTo>
                <a:lnTo>
                  <a:pt x="478536" y="512063"/>
                </a:lnTo>
                <a:lnTo>
                  <a:pt x="478536" y="508253"/>
                </a:lnTo>
                <a:lnTo>
                  <a:pt x="474725" y="512063"/>
                </a:lnTo>
                <a:lnTo>
                  <a:pt x="474725" y="486917"/>
                </a:lnTo>
                <a:lnTo>
                  <a:pt x="474725" y="490727"/>
                </a:lnTo>
                <a:lnTo>
                  <a:pt x="470153" y="12191"/>
                </a:lnTo>
                <a:lnTo>
                  <a:pt x="470153" y="0"/>
                </a:lnTo>
                <a:lnTo>
                  <a:pt x="466344" y="486917"/>
                </a:lnTo>
                <a:lnTo>
                  <a:pt x="461772" y="512063"/>
                </a:lnTo>
                <a:lnTo>
                  <a:pt x="457200" y="508253"/>
                </a:lnTo>
                <a:lnTo>
                  <a:pt x="457200" y="512063"/>
                </a:lnTo>
                <a:lnTo>
                  <a:pt x="453390" y="512063"/>
                </a:lnTo>
                <a:lnTo>
                  <a:pt x="440690" y="512064"/>
                </a:lnTo>
                <a:lnTo>
                  <a:pt x="427990" y="512064"/>
                </a:lnTo>
                <a:lnTo>
                  <a:pt x="415290" y="512064"/>
                </a:lnTo>
                <a:lnTo>
                  <a:pt x="402590" y="512064"/>
                </a:lnTo>
                <a:lnTo>
                  <a:pt x="389890" y="512064"/>
                </a:lnTo>
                <a:lnTo>
                  <a:pt x="377190" y="512064"/>
                </a:lnTo>
                <a:lnTo>
                  <a:pt x="364489" y="512063"/>
                </a:lnTo>
                <a:lnTo>
                  <a:pt x="351790" y="512063"/>
                </a:lnTo>
                <a:lnTo>
                  <a:pt x="339090" y="512064"/>
                </a:lnTo>
                <a:lnTo>
                  <a:pt x="326390" y="512063"/>
                </a:lnTo>
                <a:lnTo>
                  <a:pt x="313690" y="512063"/>
                </a:lnTo>
                <a:lnTo>
                  <a:pt x="300990" y="512064"/>
                </a:lnTo>
                <a:lnTo>
                  <a:pt x="288290" y="512064"/>
                </a:lnTo>
                <a:lnTo>
                  <a:pt x="275590" y="512063"/>
                </a:lnTo>
                <a:lnTo>
                  <a:pt x="262890" y="512063"/>
                </a:lnTo>
                <a:lnTo>
                  <a:pt x="258318" y="512063"/>
                </a:lnTo>
                <a:lnTo>
                  <a:pt x="254507" y="512063"/>
                </a:lnTo>
                <a:lnTo>
                  <a:pt x="241807" y="512064"/>
                </a:lnTo>
                <a:lnTo>
                  <a:pt x="229108" y="512063"/>
                </a:lnTo>
                <a:lnTo>
                  <a:pt x="216407" y="512064"/>
                </a:lnTo>
                <a:lnTo>
                  <a:pt x="203708" y="512063"/>
                </a:lnTo>
                <a:lnTo>
                  <a:pt x="191007" y="512063"/>
                </a:lnTo>
                <a:lnTo>
                  <a:pt x="178308" y="512064"/>
                </a:lnTo>
                <a:lnTo>
                  <a:pt x="165607" y="512063"/>
                </a:lnTo>
                <a:lnTo>
                  <a:pt x="152908" y="512064"/>
                </a:lnTo>
                <a:lnTo>
                  <a:pt x="140207" y="512063"/>
                </a:lnTo>
                <a:lnTo>
                  <a:pt x="127507" y="512063"/>
                </a:lnTo>
                <a:lnTo>
                  <a:pt x="114807" y="512063"/>
                </a:lnTo>
                <a:lnTo>
                  <a:pt x="102107" y="512063"/>
                </a:lnTo>
                <a:lnTo>
                  <a:pt x="89407" y="512063"/>
                </a:lnTo>
                <a:lnTo>
                  <a:pt x="76707" y="512063"/>
                </a:lnTo>
                <a:lnTo>
                  <a:pt x="64008" y="512063"/>
                </a:lnTo>
                <a:lnTo>
                  <a:pt x="51308" y="512064"/>
                </a:lnTo>
                <a:lnTo>
                  <a:pt x="38607" y="512064"/>
                </a:lnTo>
                <a:lnTo>
                  <a:pt x="25907" y="512063"/>
                </a:lnTo>
                <a:lnTo>
                  <a:pt x="16764" y="512063"/>
                </a:lnTo>
                <a:lnTo>
                  <a:pt x="16764" y="508253"/>
                </a:lnTo>
                <a:lnTo>
                  <a:pt x="12953" y="482346"/>
                </a:lnTo>
                <a:lnTo>
                  <a:pt x="8381" y="508253"/>
                </a:lnTo>
                <a:lnTo>
                  <a:pt x="8381" y="499872"/>
                </a:lnTo>
                <a:lnTo>
                  <a:pt x="4572" y="486917"/>
                </a:lnTo>
                <a:lnTo>
                  <a:pt x="4572" y="490727"/>
                </a:lnTo>
                <a:lnTo>
                  <a:pt x="0" y="503681"/>
                </a:lnTo>
                <a:lnTo>
                  <a:pt x="0" y="50825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66" name="object 366"/>
          <p:cNvSpPr/>
          <p:nvPr/>
        </p:nvSpPr>
        <p:spPr>
          <a:xfrm>
            <a:off x="6752440" y="3811737"/>
            <a:ext cx="173972" cy="714795"/>
          </a:xfrm>
          <a:custGeom>
            <a:avLst/>
            <a:gdLst/>
            <a:ahLst/>
            <a:cxnLst/>
            <a:rect l="l" t="t" r="r" b="b"/>
            <a:pathLst>
              <a:path w="262890" h="1080135">
                <a:moveTo>
                  <a:pt x="262889" y="1075943"/>
                </a:moveTo>
                <a:lnTo>
                  <a:pt x="258317" y="1050036"/>
                </a:lnTo>
                <a:lnTo>
                  <a:pt x="254507" y="1079753"/>
                </a:lnTo>
                <a:lnTo>
                  <a:pt x="249935" y="1079753"/>
                </a:lnTo>
                <a:lnTo>
                  <a:pt x="237235" y="1079753"/>
                </a:lnTo>
                <a:lnTo>
                  <a:pt x="224535" y="1079754"/>
                </a:lnTo>
                <a:lnTo>
                  <a:pt x="211835" y="1079754"/>
                </a:lnTo>
                <a:lnTo>
                  <a:pt x="199135" y="1079754"/>
                </a:lnTo>
                <a:lnTo>
                  <a:pt x="186435" y="1079753"/>
                </a:lnTo>
                <a:lnTo>
                  <a:pt x="173735" y="1079753"/>
                </a:lnTo>
                <a:lnTo>
                  <a:pt x="161543" y="1075943"/>
                </a:lnTo>
                <a:lnTo>
                  <a:pt x="161543" y="1079753"/>
                </a:lnTo>
                <a:lnTo>
                  <a:pt x="156971" y="1079753"/>
                </a:lnTo>
                <a:lnTo>
                  <a:pt x="152400" y="1075943"/>
                </a:lnTo>
                <a:lnTo>
                  <a:pt x="148589" y="1079753"/>
                </a:lnTo>
                <a:lnTo>
                  <a:pt x="144017" y="1075943"/>
                </a:lnTo>
                <a:lnTo>
                  <a:pt x="144017" y="1079753"/>
                </a:lnTo>
                <a:lnTo>
                  <a:pt x="140207" y="1079753"/>
                </a:lnTo>
                <a:lnTo>
                  <a:pt x="133095" y="1079753"/>
                </a:lnTo>
                <a:lnTo>
                  <a:pt x="125983" y="1079753"/>
                </a:lnTo>
                <a:lnTo>
                  <a:pt x="118871" y="1079753"/>
                </a:lnTo>
                <a:lnTo>
                  <a:pt x="114300" y="1075943"/>
                </a:lnTo>
                <a:lnTo>
                  <a:pt x="114300" y="1079753"/>
                </a:lnTo>
                <a:lnTo>
                  <a:pt x="105917" y="1071371"/>
                </a:lnTo>
                <a:lnTo>
                  <a:pt x="105917" y="1075943"/>
                </a:lnTo>
                <a:lnTo>
                  <a:pt x="102107" y="1067562"/>
                </a:lnTo>
                <a:lnTo>
                  <a:pt x="97535" y="1058417"/>
                </a:lnTo>
                <a:lnTo>
                  <a:pt x="93725" y="973836"/>
                </a:lnTo>
                <a:lnTo>
                  <a:pt x="93725" y="617981"/>
                </a:lnTo>
                <a:lnTo>
                  <a:pt x="89153" y="978407"/>
                </a:lnTo>
                <a:lnTo>
                  <a:pt x="84581" y="821436"/>
                </a:lnTo>
                <a:lnTo>
                  <a:pt x="84581" y="0"/>
                </a:lnTo>
                <a:lnTo>
                  <a:pt x="80771" y="829817"/>
                </a:lnTo>
                <a:lnTo>
                  <a:pt x="80771" y="961643"/>
                </a:lnTo>
                <a:lnTo>
                  <a:pt x="76200" y="770381"/>
                </a:lnTo>
                <a:lnTo>
                  <a:pt x="76200" y="355853"/>
                </a:lnTo>
                <a:lnTo>
                  <a:pt x="72389" y="957071"/>
                </a:lnTo>
                <a:lnTo>
                  <a:pt x="72389" y="1020317"/>
                </a:lnTo>
                <a:lnTo>
                  <a:pt x="67817" y="961643"/>
                </a:lnTo>
                <a:lnTo>
                  <a:pt x="67817" y="927353"/>
                </a:lnTo>
                <a:lnTo>
                  <a:pt x="64007" y="1041653"/>
                </a:lnTo>
                <a:lnTo>
                  <a:pt x="64007" y="1058417"/>
                </a:lnTo>
                <a:lnTo>
                  <a:pt x="59435" y="1054607"/>
                </a:lnTo>
                <a:lnTo>
                  <a:pt x="59435" y="1062989"/>
                </a:lnTo>
                <a:lnTo>
                  <a:pt x="55625" y="1054607"/>
                </a:lnTo>
                <a:lnTo>
                  <a:pt x="55625" y="1062989"/>
                </a:lnTo>
                <a:lnTo>
                  <a:pt x="51053" y="1067562"/>
                </a:lnTo>
                <a:lnTo>
                  <a:pt x="51053" y="1062989"/>
                </a:lnTo>
                <a:lnTo>
                  <a:pt x="46481" y="1046226"/>
                </a:lnTo>
                <a:lnTo>
                  <a:pt x="46481" y="1062989"/>
                </a:lnTo>
                <a:lnTo>
                  <a:pt x="42671" y="1067562"/>
                </a:lnTo>
                <a:lnTo>
                  <a:pt x="42671" y="1058417"/>
                </a:lnTo>
                <a:lnTo>
                  <a:pt x="38100" y="1058417"/>
                </a:lnTo>
                <a:lnTo>
                  <a:pt x="38100" y="1071371"/>
                </a:lnTo>
                <a:lnTo>
                  <a:pt x="34289" y="1067562"/>
                </a:lnTo>
                <a:lnTo>
                  <a:pt x="29717" y="1075943"/>
                </a:lnTo>
                <a:lnTo>
                  <a:pt x="29717" y="1071371"/>
                </a:lnTo>
                <a:lnTo>
                  <a:pt x="25907" y="1067562"/>
                </a:lnTo>
                <a:lnTo>
                  <a:pt x="25907" y="1071371"/>
                </a:lnTo>
                <a:lnTo>
                  <a:pt x="21335" y="1075943"/>
                </a:lnTo>
                <a:lnTo>
                  <a:pt x="21335" y="1067562"/>
                </a:lnTo>
                <a:lnTo>
                  <a:pt x="16763" y="1075943"/>
                </a:lnTo>
                <a:lnTo>
                  <a:pt x="12953" y="1075943"/>
                </a:lnTo>
                <a:lnTo>
                  <a:pt x="12953" y="1071371"/>
                </a:lnTo>
                <a:lnTo>
                  <a:pt x="8381" y="1075943"/>
                </a:lnTo>
                <a:lnTo>
                  <a:pt x="8381" y="1071371"/>
                </a:lnTo>
                <a:lnTo>
                  <a:pt x="4571" y="1075943"/>
                </a:lnTo>
                <a:lnTo>
                  <a:pt x="0" y="105460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67" name="object 367"/>
          <p:cNvSpPr/>
          <p:nvPr/>
        </p:nvSpPr>
        <p:spPr>
          <a:xfrm>
            <a:off x="6581495" y="4375001"/>
            <a:ext cx="171030" cy="149178"/>
          </a:xfrm>
          <a:custGeom>
            <a:avLst/>
            <a:gdLst/>
            <a:ahLst/>
            <a:cxnLst/>
            <a:rect l="l" t="t" r="r" b="b"/>
            <a:pathLst>
              <a:path w="258445" h="225425">
                <a:moveTo>
                  <a:pt x="258318" y="203453"/>
                </a:moveTo>
                <a:lnTo>
                  <a:pt x="258318" y="122682"/>
                </a:lnTo>
                <a:lnTo>
                  <a:pt x="254507" y="211836"/>
                </a:lnTo>
                <a:lnTo>
                  <a:pt x="249935" y="152400"/>
                </a:lnTo>
                <a:lnTo>
                  <a:pt x="249935" y="12953"/>
                </a:lnTo>
                <a:lnTo>
                  <a:pt x="246125" y="207263"/>
                </a:lnTo>
                <a:lnTo>
                  <a:pt x="241553" y="148589"/>
                </a:lnTo>
                <a:lnTo>
                  <a:pt x="241553" y="118872"/>
                </a:lnTo>
                <a:lnTo>
                  <a:pt x="236981" y="216408"/>
                </a:lnTo>
                <a:lnTo>
                  <a:pt x="236981" y="211836"/>
                </a:lnTo>
                <a:lnTo>
                  <a:pt x="233172" y="220217"/>
                </a:lnTo>
                <a:lnTo>
                  <a:pt x="233172" y="224789"/>
                </a:lnTo>
                <a:lnTo>
                  <a:pt x="228600" y="211836"/>
                </a:lnTo>
                <a:lnTo>
                  <a:pt x="228600" y="216408"/>
                </a:lnTo>
                <a:lnTo>
                  <a:pt x="224789" y="207263"/>
                </a:lnTo>
                <a:lnTo>
                  <a:pt x="224789" y="216408"/>
                </a:lnTo>
                <a:lnTo>
                  <a:pt x="220218" y="198882"/>
                </a:lnTo>
                <a:lnTo>
                  <a:pt x="220218" y="211836"/>
                </a:lnTo>
                <a:lnTo>
                  <a:pt x="216407" y="190500"/>
                </a:lnTo>
                <a:lnTo>
                  <a:pt x="216407" y="211836"/>
                </a:lnTo>
                <a:lnTo>
                  <a:pt x="211835" y="216408"/>
                </a:lnTo>
                <a:lnTo>
                  <a:pt x="208025" y="207263"/>
                </a:lnTo>
                <a:lnTo>
                  <a:pt x="208025" y="220217"/>
                </a:lnTo>
                <a:lnTo>
                  <a:pt x="203453" y="207263"/>
                </a:lnTo>
                <a:lnTo>
                  <a:pt x="203453" y="224789"/>
                </a:lnTo>
                <a:lnTo>
                  <a:pt x="198881" y="224789"/>
                </a:lnTo>
                <a:lnTo>
                  <a:pt x="198881" y="211836"/>
                </a:lnTo>
                <a:lnTo>
                  <a:pt x="195072" y="216408"/>
                </a:lnTo>
                <a:lnTo>
                  <a:pt x="195072" y="224789"/>
                </a:lnTo>
                <a:lnTo>
                  <a:pt x="190500" y="224789"/>
                </a:lnTo>
                <a:lnTo>
                  <a:pt x="186689" y="220217"/>
                </a:lnTo>
                <a:lnTo>
                  <a:pt x="182118" y="211836"/>
                </a:lnTo>
                <a:lnTo>
                  <a:pt x="182118" y="224789"/>
                </a:lnTo>
                <a:lnTo>
                  <a:pt x="178307" y="224789"/>
                </a:lnTo>
                <a:lnTo>
                  <a:pt x="178307" y="207263"/>
                </a:lnTo>
                <a:lnTo>
                  <a:pt x="173735" y="224789"/>
                </a:lnTo>
                <a:lnTo>
                  <a:pt x="169163" y="224789"/>
                </a:lnTo>
                <a:lnTo>
                  <a:pt x="169163" y="220217"/>
                </a:lnTo>
                <a:lnTo>
                  <a:pt x="165353" y="224789"/>
                </a:lnTo>
                <a:lnTo>
                  <a:pt x="153666" y="224890"/>
                </a:lnTo>
                <a:lnTo>
                  <a:pt x="149081" y="224868"/>
                </a:lnTo>
                <a:lnTo>
                  <a:pt x="145441" y="221830"/>
                </a:lnTo>
                <a:lnTo>
                  <a:pt x="140207" y="207263"/>
                </a:lnTo>
                <a:lnTo>
                  <a:pt x="135635" y="220217"/>
                </a:lnTo>
                <a:lnTo>
                  <a:pt x="131063" y="190500"/>
                </a:lnTo>
                <a:lnTo>
                  <a:pt x="131063" y="195072"/>
                </a:lnTo>
                <a:lnTo>
                  <a:pt x="127253" y="216408"/>
                </a:lnTo>
                <a:lnTo>
                  <a:pt x="127253" y="195072"/>
                </a:lnTo>
                <a:lnTo>
                  <a:pt x="122681" y="211836"/>
                </a:lnTo>
                <a:lnTo>
                  <a:pt x="122681" y="216408"/>
                </a:lnTo>
                <a:lnTo>
                  <a:pt x="118872" y="198882"/>
                </a:lnTo>
                <a:lnTo>
                  <a:pt x="118872" y="207263"/>
                </a:lnTo>
                <a:lnTo>
                  <a:pt x="114300" y="173736"/>
                </a:lnTo>
                <a:lnTo>
                  <a:pt x="110489" y="198882"/>
                </a:lnTo>
                <a:lnTo>
                  <a:pt x="110489" y="203453"/>
                </a:lnTo>
                <a:lnTo>
                  <a:pt x="105918" y="165353"/>
                </a:lnTo>
                <a:lnTo>
                  <a:pt x="105918" y="203453"/>
                </a:lnTo>
                <a:lnTo>
                  <a:pt x="102107" y="198882"/>
                </a:lnTo>
                <a:lnTo>
                  <a:pt x="102107" y="211836"/>
                </a:lnTo>
                <a:lnTo>
                  <a:pt x="97535" y="207263"/>
                </a:lnTo>
                <a:lnTo>
                  <a:pt x="92963" y="211836"/>
                </a:lnTo>
                <a:lnTo>
                  <a:pt x="92963" y="216408"/>
                </a:lnTo>
                <a:lnTo>
                  <a:pt x="89153" y="207263"/>
                </a:lnTo>
                <a:lnTo>
                  <a:pt x="89153" y="203453"/>
                </a:lnTo>
                <a:lnTo>
                  <a:pt x="89153" y="211836"/>
                </a:lnTo>
                <a:lnTo>
                  <a:pt x="84581" y="211836"/>
                </a:lnTo>
                <a:lnTo>
                  <a:pt x="84581" y="195072"/>
                </a:lnTo>
                <a:lnTo>
                  <a:pt x="80772" y="195072"/>
                </a:lnTo>
                <a:lnTo>
                  <a:pt x="80772" y="207263"/>
                </a:lnTo>
                <a:lnTo>
                  <a:pt x="80772" y="203453"/>
                </a:lnTo>
                <a:lnTo>
                  <a:pt x="76200" y="186689"/>
                </a:lnTo>
                <a:lnTo>
                  <a:pt x="76200" y="195072"/>
                </a:lnTo>
                <a:lnTo>
                  <a:pt x="72389" y="207263"/>
                </a:lnTo>
                <a:lnTo>
                  <a:pt x="72389" y="198882"/>
                </a:lnTo>
                <a:lnTo>
                  <a:pt x="67818" y="160782"/>
                </a:lnTo>
                <a:lnTo>
                  <a:pt x="67818" y="195072"/>
                </a:lnTo>
                <a:lnTo>
                  <a:pt x="64007" y="203453"/>
                </a:lnTo>
                <a:lnTo>
                  <a:pt x="64007" y="195072"/>
                </a:lnTo>
                <a:lnTo>
                  <a:pt x="59435" y="169163"/>
                </a:lnTo>
                <a:lnTo>
                  <a:pt x="59435" y="190500"/>
                </a:lnTo>
                <a:lnTo>
                  <a:pt x="54863" y="152400"/>
                </a:lnTo>
                <a:lnTo>
                  <a:pt x="51053" y="160782"/>
                </a:lnTo>
                <a:lnTo>
                  <a:pt x="51053" y="186689"/>
                </a:lnTo>
                <a:lnTo>
                  <a:pt x="46481" y="160782"/>
                </a:lnTo>
                <a:lnTo>
                  <a:pt x="46481" y="144017"/>
                </a:lnTo>
                <a:lnTo>
                  <a:pt x="42672" y="160782"/>
                </a:lnTo>
                <a:lnTo>
                  <a:pt x="38100" y="127253"/>
                </a:lnTo>
                <a:lnTo>
                  <a:pt x="38100" y="122682"/>
                </a:lnTo>
                <a:lnTo>
                  <a:pt x="34289" y="76200"/>
                </a:lnTo>
                <a:lnTo>
                  <a:pt x="34289" y="135636"/>
                </a:lnTo>
                <a:lnTo>
                  <a:pt x="29718" y="105917"/>
                </a:lnTo>
                <a:lnTo>
                  <a:pt x="29718" y="0"/>
                </a:lnTo>
                <a:lnTo>
                  <a:pt x="25146" y="101346"/>
                </a:lnTo>
                <a:lnTo>
                  <a:pt x="25146" y="110489"/>
                </a:lnTo>
                <a:lnTo>
                  <a:pt x="21335" y="135636"/>
                </a:lnTo>
                <a:lnTo>
                  <a:pt x="21335" y="33527"/>
                </a:lnTo>
                <a:lnTo>
                  <a:pt x="16763" y="127253"/>
                </a:lnTo>
                <a:lnTo>
                  <a:pt x="16763" y="152400"/>
                </a:lnTo>
                <a:lnTo>
                  <a:pt x="12953" y="127253"/>
                </a:lnTo>
                <a:lnTo>
                  <a:pt x="8381" y="177546"/>
                </a:lnTo>
                <a:lnTo>
                  <a:pt x="8381" y="160782"/>
                </a:lnTo>
                <a:lnTo>
                  <a:pt x="4572" y="198882"/>
                </a:lnTo>
                <a:lnTo>
                  <a:pt x="4572" y="195072"/>
                </a:lnTo>
                <a:lnTo>
                  <a:pt x="0" y="2072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68" name="object 368"/>
          <p:cNvSpPr/>
          <p:nvPr/>
        </p:nvSpPr>
        <p:spPr>
          <a:xfrm>
            <a:off x="6410549" y="4473334"/>
            <a:ext cx="171030" cy="44963"/>
          </a:xfrm>
          <a:custGeom>
            <a:avLst/>
            <a:gdLst/>
            <a:ahLst/>
            <a:cxnLst/>
            <a:rect l="l" t="t" r="r" b="b"/>
            <a:pathLst>
              <a:path w="258445" h="67945">
                <a:moveTo>
                  <a:pt x="258318" y="58674"/>
                </a:moveTo>
                <a:lnTo>
                  <a:pt x="254507" y="67818"/>
                </a:lnTo>
                <a:lnTo>
                  <a:pt x="249936" y="67818"/>
                </a:lnTo>
                <a:lnTo>
                  <a:pt x="249936" y="41910"/>
                </a:lnTo>
                <a:lnTo>
                  <a:pt x="245364" y="63246"/>
                </a:lnTo>
                <a:lnTo>
                  <a:pt x="245364" y="67818"/>
                </a:lnTo>
                <a:lnTo>
                  <a:pt x="224790" y="67818"/>
                </a:lnTo>
                <a:lnTo>
                  <a:pt x="224790" y="63246"/>
                </a:lnTo>
                <a:lnTo>
                  <a:pt x="224790" y="67818"/>
                </a:lnTo>
                <a:lnTo>
                  <a:pt x="220218" y="67818"/>
                </a:lnTo>
                <a:lnTo>
                  <a:pt x="220218" y="63246"/>
                </a:lnTo>
                <a:lnTo>
                  <a:pt x="216407" y="67818"/>
                </a:lnTo>
                <a:lnTo>
                  <a:pt x="216407" y="63246"/>
                </a:lnTo>
                <a:lnTo>
                  <a:pt x="211836" y="58674"/>
                </a:lnTo>
                <a:lnTo>
                  <a:pt x="207264" y="63246"/>
                </a:lnTo>
                <a:lnTo>
                  <a:pt x="207264" y="58674"/>
                </a:lnTo>
                <a:lnTo>
                  <a:pt x="203453" y="58674"/>
                </a:lnTo>
                <a:lnTo>
                  <a:pt x="203453" y="63246"/>
                </a:lnTo>
                <a:lnTo>
                  <a:pt x="198881" y="63246"/>
                </a:lnTo>
                <a:lnTo>
                  <a:pt x="198881" y="58674"/>
                </a:lnTo>
                <a:lnTo>
                  <a:pt x="195072" y="54863"/>
                </a:lnTo>
                <a:lnTo>
                  <a:pt x="195072" y="63246"/>
                </a:lnTo>
                <a:lnTo>
                  <a:pt x="190500" y="50292"/>
                </a:lnTo>
                <a:lnTo>
                  <a:pt x="186690" y="63246"/>
                </a:lnTo>
                <a:lnTo>
                  <a:pt x="182118" y="67818"/>
                </a:lnTo>
                <a:lnTo>
                  <a:pt x="177546" y="63246"/>
                </a:lnTo>
                <a:lnTo>
                  <a:pt x="177546" y="67818"/>
                </a:lnTo>
                <a:lnTo>
                  <a:pt x="173736" y="63246"/>
                </a:lnTo>
                <a:lnTo>
                  <a:pt x="169164" y="63246"/>
                </a:lnTo>
                <a:lnTo>
                  <a:pt x="169164" y="67818"/>
                </a:lnTo>
                <a:lnTo>
                  <a:pt x="165353" y="63246"/>
                </a:lnTo>
                <a:lnTo>
                  <a:pt x="160781" y="50292"/>
                </a:lnTo>
                <a:lnTo>
                  <a:pt x="160781" y="38100"/>
                </a:lnTo>
                <a:lnTo>
                  <a:pt x="156972" y="67818"/>
                </a:lnTo>
                <a:lnTo>
                  <a:pt x="152400" y="38100"/>
                </a:lnTo>
                <a:lnTo>
                  <a:pt x="152400" y="33527"/>
                </a:lnTo>
                <a:lnTo>
                  <a:pt x="148590" y="67818"/>
                </a:lnTo>
                <a:lnTo>
                  <a:pt x="148590" y="63246"/>
                </a:lnTo>
                <a:lnTo>
                  <a:pt x="144018" y="50292"/>
                </a:lnTo>
                <a:lnTo>
                  <a:pt x="144018" y="63246"/>
                </a:lnTo>
                <a:lnTo>
                  <a:pt x="139446" y="54863"/>
                </a:lnTo>
                <a:lnTo>
                  <a:pt x="135636" y="38100"/>
                </a:lnTo>
                <a:lnTo>
                  <a:pt x="135636" y="50292"/>
                </a:lnTo>
                <a:lnTo>
                  <a:pt x="131064" y="28956"/>
                </a:lnTo>
                <a:lnTo>
                  <a:pt x="131064" y="12192"/>
                </a:lnTo>
                <a:lnTo>
                  <a:pt x="131064" y="38100"/>
                </a:lnTo>
                <a:lnTo>
                  <a:pt x="127253" y="33527"/>
                </a:lnTo>
                <a:lnTo>
                  <a:pt x="122681" y="16763"/>
                </a:lnTo>
                <a:lnTo>
                  <a:pt x="122681" y="3810"/>
                </a:lnTo>
                <a:lnTo>
                  <a:pt x="122681" y="28956"/>
                </a:lnTo>
                <a:lnTo>
                  <a:pt x="118872" y="20574"/>
                </a:lnTo>
                <a:lnTo>
                  <a:pt x="118872" y="8382"/>
                </a:lnTo>
                <a:lnTo>
                  <a:pt x="114300" y="25146"/>
                </a:lnTo>
                <a:lnTo>
                  <a:pt x="114300" y="16763"/>
                </a:lnTo>
                <a:lnTo>
                  <a:pt x="110490" y="25146"/>
                </a:lnTo>
                <a:lnTo>
                  <a:pt x="110490" y="33527"/>
                </a:lnTo>
                <a:lnTo>
                  <a:pt x="105918" y="41910"/>
                </a:lnTo>
                <a:lnTo>
                  <a:pt x="105918" y="33527"/>
                </a:lnTo>
                <a:lnTo>
                  <a:pt x="101346" y="33527"/>
                </a:lnTo>
                <a:lnTo>
                  <a:pt x="101346" y="58674"/>
                </a:lnTo>
                <a:lnTo>
                  <a:pt x="97536" y="58674"/>
                </a:lnTo>
                <a:lnTo>
                  <a:pt x="97536" y="46482"/>
                </a:lnTo>
                <a:lnTo>
                  <a:pt x="97536" y="58674"/>
                </a:lnTo>
                <a:lnTo>
                  <a:pt x="92964" y="67818"/>
                </a:lnTo>
                <a:lnTo>
                  <a:pt x="89153" y="67818"/>
                </a:lnTo>
                <a:lnTo>
                  <a:pt x="84581" y="46482"/>
                </a:lnTo>
                <a:lnTo>
                  <a:pt x="84581" y="50292"/>
                </a:lnTo>
                <a:lnTo>
                  <a:pt x="80772" y="63246"/>
                </a:lnTo>
                <a:lnTo>
                  <a:pt x="80772" y="58674"/>
                </a:lnTo>
                <a:lnTo>
                  <a:pt x="76200" y="33527"/>
                </a:lnTo>
                <a:lnTo>
                  <a:pt x="71627" y="12192"/>
                </a:lnTo>
                <a:lnTo>
                  <a:pt x="71627" y="50292"/>
                </a:lnTo>
                <a:lnTo>
                  <a:pt x="67818" y="12192"/>
                </a:lnTo>
                <a:lnTo>
                  <a:pt x="63246" y="0"/>
                </a:lnTo>
                <a:lnTo>
                  <a:pt x="63246" y="41910"/>
                </a:lnTo>
                <a:lnTo>
                  <a:pt x="59436" y="12192"/>
                </a:lnTo>
                <a:lnTo>
                  <a:pt x="59436" y="8382"/>
                </a:lnTo>
                <a:lnTo>
                  <a:pt x="54864" y="28956"/>
                </a:lnTo>
                <a:lnTo>
                  <a:pt x="54864" y="33527"/>
                </a:lnTo>
                <a:lnTo>
                  <a:pt x="51053" y="16763"/>
                </a:lnTo>
                <a:lnTo>
                  <a:pt x="46481" y="50292"/>
                </a:lnTo>
                <a:lnTo>
                  <a:pt x="46481" y="54863"/>
                </a:lnTo>
                <a:lnTo>
                  <a:pt x="42672" y="33527"/>
                </a:lnTo>
                <a:lnTo>
                  <a:pt x="42672" y="28956"/>
                </a:lnTo>
                <a:lnTo>
                  <a:pt x="38100" y="63246"/>
                </a:lnTo>
                <a:lnTo>
                  <a:pt x="33527" y="58674"/>
                </a:lnTo>
                <a:lnTo>
                  <a:pt x="33527" y="54863"/>
                </a:lnTo>
                <a:lnTo>
                  <a:pt x="29718" y="63246"/>
                </a:lnTo>
                <a:lnTo>
                  <a:pt x="25146" y="63246"/>
                </a:lnTo>
                <a:lnTo>
                  <a:pt x="21336" y="58674"/>
                </a:lnTo>
                <a:lnTo>
                  <a:pt x="21336" y="54863"/>
                </a:lnTo>
                <a:lnTo>
                  <a:pt x="16764" y="63246"/>
                </a:lnTo>
                <a:lnTo>
                  <a:pt x="16764" y="58674"/>
                </a:lnTo>
                <a:lnTo>
                  <a:pt x="12953" y="63246"/>
                </a:lnTo>
                <a:lnTo>
                  <a:pt x="8381" y="58674"/>
                </a:lnTo>
                <a:lnTo>
                  <a:pt x="8381" y="38100"/>
                </a:lnTo>
                <a:lnTo>
                  <a:pt x="4572" y="41910"/>
                </a:lnTo>
                <a:lnTo>
                  <a:pt x="4572" y="58674"/>
                </a:lnTo>
                <a:lnTo>
                  <a:pt x="0" y="41910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69" name="object 369"/>
          <p:cNvSpPr/>
          <p:nvPr/>
        </p:nvSpPr>
        <p:spPr>
          <a:xfrm>
            <a:off x="6239603" y="4473333"/>
            <a:ext cx="171030" cy="47485"/>
          </a:xfrm>
          <a:custGeom>
            <a:avLst/>
            <a:gdLst/>
            <a:ahLst/>
            <a:cxnLst/>
            <a:rect l="l" t="t" r="r" b="b"/>
            <a:pathLst>
              <a:path w="258445" h="71754">
                <a:moveTo>
                  <a:pt x="258318" y="0"/>
                </a:moveTo>
                <a:lnTo>
                  <a:pt x="253746" y="20574"/>
                </a:lnTo>
                <a:lnTo>
                  <a:pt x="253746" y="54863"/>
                </a:lnTo>
                <a:lnTo>
                  <a:pt x="249936" y="50292"/>
                </a:lnTo>
                <a:lnTo>
                  <a:pt x="249936" y="8382"/>
                </a:lnTo>
                <a:lnTo>
                  <a:pt x="249936" y="16763"/>
                </a:lnTo>
                <a:lnTo>
                  <a:pt x="245364" y="63246"/>
                </a:lnTo>
                <a:lnTo>
                  <a:pt x="241554" y="46482"/>
                </a:lnTo>
                <a:lnTo>
                  <a:pt x="241554" y="50292"/>
                </a:lnTo>
                <a:lnTo>
                  <a:pt x="236982" y="67818"/>
                </a:lnTo>
                <a:lnTo>
                  <a:pt x="233172" y="63246"/>
                </a:lnTo>
                <a:lnTo>
                  <a:pt x="233172" y="67818"/>
                </a:lnTo>
                <a:lnTo>
                  <a:pt x="220218" y="67818"/>
                </a:lnTo>
                <a:lnTo>
                  <a:pt x="220218" y="63246"/>
                </a:lnTo>
                <a:lnTo>
                  <a:pt x="215646" y="67818"/>
                </a:lnTo>
                <a:lnTo>
                  <a:pt x="215646" y="63246"/>
                </a:lnTo>
                <a:lnTo>
                  <a:pt x="211836" y="58674"/>
                </a:lnTo>
                <a:lnTo>
                  <a:pt x="211836" y="54863"/>
                </a:lnTo>
                <a:lnTo>
                  <a:pt x="207264" y="58674"/>
                </a:lnTo>
                <a:lnTo>
                  <a:pt x="207264" y="54863"/>
                </a:lnTo>
                <a:lnTo>
                  <a:pt x="203454" y="63246"/>
                </a:lnTo>
                <a:lnTo>
                  <a:pt x="203454" y="41910"/>
                </a:lnTo>
                <a:lnTo>
                  <a:pt x="198882" y="63246"/>
                </a:lnTo>
                <a:lnTo>
                  <a:pt x="195072" y="54863"/>
                </a:lnTo>
                <a:lnTo>
                  <a:pt x="190500" y="58674"/>
                </a:lnTo>
                <a:lnTo>
                  <a:pt x="185927" y="67818"/>
                </a:lnTo>
                <a:lnTo>
                  <a:pt x="182118" y="63246"/>
                </a:lnTo>
                <a:lnTo>
                  <a:pt x="182118" y="67818"/>
                </a:lnTo>
                <a:lnTo>
                  <a:pt x="177546" y="71627"/>
                </a:lnTo>
                <a:lnTo>
                  <a:pt x="169164" y="71627"/>
                </a:lnTo>
                <a:lnTo>
                  <a:pt x="165354" y="67818"/>
                </a:lnTo>
                <a:lnTo>
                  <a:pt x="165354" y="46482"/>
                </a:lnTo>
                <a:lnTo>
                  <a:pt x="160782" y="50292"/>
                </a:lnTo>
                <a:lnTo>
                  <a:pt x="160782" y="63246"/>
                </a:lnTo>
                <a:lnTo>
                  <a:pt x="156972" y="63246"/>
                </a:lnTo>
                <a:lnTo>
                  <a:pt x="156972" y="46482"/>
                </a:lnTo>
                <a:lnTo>
                  <a:pt x="152400" y="54863"/>
                </a:lnTo>
                <a:lnTo>
                  <a:pt x="152400" y="67818"/>
                </a:lnTo>
                <a:lnTo>
                  <a:pt x="147827" y="67818"/>
                </a:lnTo>
                <a:lnTo>
                  <a:pt x="147827" y="71627"/>
                </a:lnTo>
                <a:lnTo>
                  <a:pt x="144018" y="71627"/>
                </a:lnTo>
                <a:lnTo>
                  <a:pt x="139446" y="67818"/>
                </a:lnTo>
                <a:lnTo>
                  <a:pt x="139446" y="71627"/>
                </a:lnTo>
                <a:lnTo>
                  <a:pt x="127254" y="71627"/>
                </a:lnTo>
                <a:lnTo>
                  <a:pt x="122682" y="67818"/>
                </a:lnTo>
                <a:lnTo>
                  <a:pt x="122682" y="71627"/>
                </a:lnTo>
                <a:lnTo>
                  <a:pt x="109727" y="71627"/>
                </a:lnTo>
                <a:lnTo>
                  <a:pt x="105918" y="67818"/>
                </a:lnTo>
                <a:lnTo>
                  <a:pt x="97536" y="67818"/>
                </a:lnTo>
                <a:lnTo>
                  <a:pt x="92964" y="63246"/>
                </a:lnTo>
                <a:lnTo>
                  <a:pt x="92964" y="67818"/>
                </a:lnTo>
                <a:lnTo>
                  <a:pt x="89154" y="46482"/>
                </a:lnTo>
                <a:lnTo>
                  <a:pt x="84582" y="63246"/>
                </a:lnTo>
                <a:lnTo>
                  <a:pt x="80010" y="54863"/>
                </a:lnTo>
                <a:lnTo>
                  <a:pt x="80010" y="58674"/>
                </a:lnTo>
                <a:lnTo>
                  <a:pt x="76200" y="63246"/>
                </a:lnTo>
                <a:lnTo>
                  <a:pt x="76200" y="67818"/>
                </a:lnTo>
                <a:lnTo>
                  <a:pt x="71627" y="63246"/>
                </a:lnTo>
                <a:lnTo>
                  <a:pt x="67818" y="67818"/>
                </a:lnTo>
                <a:lnTo>
                  <a:pt x="63246" y="71627"/>
                </a:lnTo>
                <a:lnTo>
                  <a:pt x="63246" y="67818"/>
                </a:lnTo>
                <a:lnTo>
                  <a:pt x="59436" y="71627"/>
                </a:lnTo>
                <a:lnTo>
                  <a:pt x="46482" y="71627"/>
                </a:lnTo>
                <a:lnTo>
                  <a:pt x="41910" y="63246"/>
                </a:lnTo>
                <a:lnTo>
                  <a:pt x="41910" y="58674"/>
                </a:lnTo>
                <a:lnTo>
                  <a:pt x="38100" y="63246"/>
                </a:lnTo>
                <a:lnTo>
                  <a:pt x="29718" y="71627"/>
                </a:lnTo>
                <a:lnTo>
                  <a:pt x="16764" y="71627"/>
                </a:lnTo>
                <a:lnTo>
                  <a:pt x="16764" y="67818"/>
                </a:lnTo>
                <a:lnTo>
                  <a:pt x="12954" y="63246"/>
                </a:lnTo>
                <a:lnTo>
                  <a:pt x="12954" y="67818"/>
                </a:lnTo>
                <a:lnTo>
                  <a:pt x="8382" y="54863"/>
                </a:lnTo>
                <a:lnTo>
                  <a:pt x="3810" y="46482"/>
                </a:lnTo>
                <a:lnTo>
                  <a:pt x="0" y="46482"/>
                </a:ln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70" name="object 370"/>
          <p:cNvSpPr/>
          <p:nvPr/>
        </p:nvSpPr>
        <p:spPr>
          <a:xfrm>
            <a:off x="6065631" y="4481400"/>
            <a:ext cx="173972" cy="39501"/>
          </a:xfrm>
          <a:custGeom>
            <a:avLst/>
            <a:gdLst/>
            <a:ahLst/>
            <a:cxnLst/>
            <a:rect l="l" t="t" r="r" b="b"/>
            <a:pathLst>
              <a:path w="262890" h="59689">
                <a:moveTo>
                  <a:pt x="262889" y="29717"/>
                </a:moveTo>
                <a:lnTo>
                  <a:pt x="258317" y="46481"/>
                </a:lnTo>
                <a:lnTo>
                  <a:pt x="254507" y="46481"/>
                </a:lnTo>
                <a:lnTo>
                  <a:pt x="249935" y="34289"/>
                </a:lnTo>
                <a:lnTo>
                  <a:pt x="246125" y="42671"/>
                </a:lnTo>
                <a:lnTo>
                  <a:pt x="241553" y="51053"/>
                </a:lnTo>
                <a:lnTo>
                  <a:pt x="236981" y="51053"/>
                </a:lnTo>
                <a:lnTo>
                  <a:pt x="236981" y="42671"/>
                </a:lnTo>
                <a:lnTo>
                  <a:pt x="236981" y="46481"/>
                </a:lnTo>
                <a:lnTo>
                  <a:pt x="233172" y="51053"/>
                </a:lnTo>
                <a:lnTo>
                  <a:pt x="228600" y="55625"/>
                </a:lnTo>
                <a:lnTo>
                  <a:pt x="224789" y="51053"/>
                </a:lnTo>
                <a:lnTo>
                  <a:pt x="220217" y="51053"/>
                </a:lnTo>
                <a:lnTo>
                  <a:pt x="220217" y="46481"/>
                </a:lnTo>
                <a:lnTo>
                  <a:pt x="216407" y="51053"/>
                </a:lnTo>
                <a:lnTo>
                  <a:pt x="216407" y="55625"/>
                </a:lnTo>
                <a:lnTo>
                  <a:pt x="211835" y="46481"/>
                </a:lnTo>
                <a:lnTo>
                  <a:pt x="208025" y="55625"/>
                </a:lnTo>
                <a:lnTo>
                  <a:pt x="203453" y="46481"/>
                </a:lnTo>
                <a:lnTo>
                  <a:pt x="198881" y="55625"/>
                </a:lnTo>
                <a:lnTo>
                  <a:pt x="198881" y="51053"/>
                </a:lnTo>
                <a:lnTo>
                  <a:pt x="195072" y="51053"/>
                </a:lnTo>
                <a:lnTo>
                  <a:pt x="195072" y="55625"/>
                </a:lnTo>
                <a:lnTo>
                  <a:pt x="190500" y="51053"/>
                </a:lnTo>
                <a:lnTo>
                  <a:pt x="190500" y="38100"/>
                </a:lnTo>
                <a:lnTo>
                  <a:pt x="186689" y="51053"/>
                </a:lnTo>
                <a:lnTo>
                  <a:pt x="182117" y="51053"/>
                </a:lnTo>
                <a:lnTo>
                  <a:pt x="182117" y="25907"/>
                </a:lnTo>
                <a:lnTo>
                  <a:pt x="178307" y="46481"/>
                </a:lnTo>
                <a:lnTo>
                  <a:pt x="178307" y="51053"/>
                </a:lnTo>
                <a:lnTo>
                  <a:pt x="173735" y="51053"/>
                </a:lnTo>
                <a:lnTo>
                  <a:pt x="173735" y="38100"/>
                </a:lnTo>
                <a:lnTo>
                  <a:pt x="169925" y="42671"/>
                </a:lnTo>
                <a:lnTo>
                  <a:pt x="169925" y="51053"/>
                </a:lnTo>
                <a:lnTo>
                  <a:pt x="165353" y="42671"/>
                </a:lnTo>
                <a:lnTo>
                  <a:pt x="165353" y="46481"/>
                </a:lnTo>
                <a:lnTo>
                  <a:pt x="160781" y="46481"/>
                </a:lnTo>
                <a:lnTo>
                  <a:pt x="160781" y="42671"/>
                </a:lnTo>
                <a:lnTo>
                  <a:pt x="152400" y="42671"/>
                </a:lnTo>
                <a:lnTo>
                  <a:pt x="148589" y="38100"/>
                </a:lnTo>
                <a:lnTo>
                  <a:pt x="148589" y="42671"/>
                </a:lnTo>
                <a:lnTo>
                  <a:pt x="144017" y="38100"/>
                </a:lnTo>
                <a:lnTo>
                  <a:pt x="144017" y="34289"/>
                </a:lnTo>
                <a:lnTo>
                  <a:pt x="140207" y="42671"/>
                </a:lnTo>
                <a:lnTo>
                  <a:pt x="135635" y="34289"/>
                </a:lnTo>
                <a:lnTo>
                  <a:pt x="135635" y="51053"/>
                </a:lnTo>
                <a:lnTo>
                  <a:pt x="131063" y="51053"/>
                </a:lnTo>
                <a:lnTo>
                  <a:pt x="127253" y="55625"/>
                </a:lnTo>
                <a:lnTo>
                  <a:pt x="127253" y="51053"/>
                </a:lnTo>
                <a:lnTo>
                  <a:pt x="122681" y="55625"/>
                </a:lnTo>
                <a:lnTo>
                  <a:pt x="118872" y="42671"/>
                </a:lnTo>
                <a:lnTo>
                  <a:pt x="114300" y="55625"/>
                </a:lnTo>
                <a:lnTo>
                  <a:pt x="110489" y="55625"/>
                </a:lnTo>
                <a:lnTo>
                  <a:pt x="105917" y="51053"/>
                </a:lnTo>
                <a:lnTo>
                  <a:pt x="102107" y="38100"/>
                </a:lnTo>
                <a:lnTo>
                  <a:pt x="102107" y="42671"/>
                </a:lnTo>
                <a:lnTo>
                  <a:pt x="97535" y="46481"/>
                </a:lnTo>
                <a:lnTo>
                  <a:pt x="97535" y="42671"/>
                </a:lnTo>
                <a:lnTo>
                  <a:pt x="92963" y="29717"/>
                </a:lnTo>
                <a:lnTo>
                  <a:pt x="92963" y="34289"/>
                </a:lnTo>
                <a:lnTo>
                  <a:pt x="89153" y="34289"/>
                </a:lnTo>
                <a:lnTo>
                  <a:pt x="89153" y="42671"/>
                </a:lnTo>
                <a:lnTo>
                  <a:pt x="84581" y="38100"/>
                </a:lnTo>
                <a:lnTo>
                  <a:pt x="84581" y="12953"/>
                </a:lnTo>
                <a:lnTo>
                  <a:pt x="80772" y="34289"/>
                </a:lnTo>
                <a:lnTo>
                  <a:pt x="76200" y="51053"/>
                </a:lnTo>
                <a:lnTo>
                  <a:pt x="72389" y="42671"/>
                </a:lnTo>
                <a:lnTo>
                  <a:pt x="72389" y="46481"/>
                </a:lnTo>
                <a:lnTo>
                  <a:pt x="67817" y="51053"/>
                </a:lnTo>
                <a:lnTo>
                  <a:pt x="64007" y="46481"/>
                </a:lnTo>
                <a:lnTo>
                  <a:pt x="59435" y="55625"/>
                </a:lnTo>
                <a:lnTo>
                  <a:pt x="59435" y="42671"/>
                </a:lnTo>
                <a:lnTo>
                  <a:pt x="54863" y="51053"/>
                </a:lnTo>
                <a:lnTo>
                  <a:pt x="51053" y="42671"/>
                </a:lnTo>
                <a:lnTo>
                  <a:pt x="51053" y="51053"/>
                </a:lnTo>
                <a:lnTo>
                  <a:pt x="46481" y="46481"/>
                </a:lnTo>
                <a:lnTo>
                  <a:pt x="46481" y="51053"/>
                </a:lnTo>
                <a:lnTo>
                  <a:pt x="42672" y="51053"/>
                </a:lnTo>
                <a:lnTo>
                  <a:pt x="38100" y="0"/>
                </a:lnTo>
                <a:lnTo>
                  <a:pt x="38100" y="21335"/>
                </a:lnTo>
                <a:lnTo>
                  <a:pt x="34289" y="55625"/>
                </a:lnTo>
                <a:lnTo>
                  <a:pt x="29717" y="46481"/>
                </a:lnTo>
                <a:lnTo>
                  <a:pt x="29717" y="51053"/>
                </a:lnTo>
                <a:lnTo>
                  <a:pt x="25146" y="59435"/>
                </a:lnTo>
                <a:lnTo>
                  <a:pt x="25146" y="55625"/>
                </a:lnTo>
                <a:lnTo>
                  <a:pt x="21335" y="38100"/>
                </a:lnTo>
                <a:lnTo>
                  <a:pt x="16763" y="55625"/>
                </a:lnTo>
                <a:lnTo>
                  <a:pt x="12953" y="55625"/>
                </a:lnTo>
                <a:lnTo>
                  <a:pt x="8381" y="59435"/>
                </a:lnTo>
                <a:lnTo>
                  <a:pt x="8381" y="55625"/>
                </a:lnTo>
                <a:lnTo>
                  <a:pt x="4572" y="59435"/>
                </a:lnTo>
                <a:lnTo>
                  <a:pt x="0" y="5562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71" name="object 371"/>
          <p:cNvSpPr/>
          <p:nvPr/>
        </p:nvSpPr>
        <p:spPr>
          <a:xfrm>
            <a:off x="5894687" y="4371975"/>
            <a:ext cx="171030" cy="152120"/>
          </a:xfrm>
          <a:custGeom>
            <a:avLst/>
            <a:gdLst/>
            <a:ahLst/>
            <a:cxnLst/>
            <a:rect l="l" t="t" r="r" b="b"/>
            <a:pathLst>
              <a:path w="258445" h="229870">
                <a:moveTo>
                  <a:pt x="258318" y="220980"/>
                </a:moveTo>
                <a:lnTo>
                  <a:pt x="254507" y="224789"/>
                </a:lnTo>
                <a:lnTo>
                  <a:pt x="249935" y="216408"/>
                </a:lnTo>
                <a:lnTo>
                  <a:pt x="245364" y="216408"/>
                </a:lnTo>
                <a:lnTo>
                  <a:pt x="245364" y="211836"/>
                </a:lnTo>
                <a:lnTo>
                  <a:pt x="241553" y="224789"/>
                </a:lnTo>
                <a:lnTo>
                  <a:pt x="241553" y="220980"/>
                </a:lnTo>
                <a:lnTo>
                  <a:pt x="236981" y="224789"/>
                </a:lnTo>
                <a:lnTo>
                  <a:pt x="233172" y="224789"/>
                </a:lnTo>
                <a:lnTo>
                  <a:pt x="233172" y="216408"/>
                </a:lnTo>
                <a:lnTo>
                  <a:pt x="233172" y="220980"/>
                </a:lnTo>
                <a:lnTo>
                  <a:pt x="224790" y="220980"/>
                </a:lnTo>
                <a:lnTo>
                  <a:pt x="220218" y="216408"/>
                </a:lnTo>
                <a:lnTo>
                  <a:pt x="220218" y="220980"/>
                </a:lnTo>
                <a:lnTo>
                  <a:pt x="216407" y="220980"/>
                </a:lnTo>
                <a:lnTo>
                  <a:pt x="211835" y="211836"/>
                </a:lnTo>
                <a:lnTo>
                  <a:pt x="211835" y="220980"/>
                </a:lnTo>
                <a:lnTo>
                  <a:pt x="207264" y="220980"/>
                </a:lnTo>
                <a:lnTo>
                  <a:pt x="203453" y="224789"/>
                </a:lnTo>
                <a:lnTo>
                  <a:pt x="203453" y="220980"/>
                </a:lnTo>
                <a:lnTo>
                  <a:pt x="198881" y="224789"/>
                </a:lnTo>
                <a:lnTo>
                  <a:pt x="198881" y="216408"/>
                </a:lnTo>
                <a:lnTo>
                  <a:pt x="195072" y="220980"/>
                </a:lnTo>
                <a:lnTo>
                  <a:pt x="195072" y="224789"/>
                </a:lnTo>
                <a:lnTo>
                  <a:pt x="190500" y="220980"/>
                </a:lnTo>
                <a:lnTo>
                  <a:pt x="186690" y="220980"/>
                </a:lnTo>
                <a:lnTo>
                  <a:pt x="182118" y="216408"/>
                </a:lnTo>
                <a:lnTo>
                  <a:pt x="178307" y="220980"/>
                </a:lnTo>
                <a:lnTo>
                  <a:pt x="178307" y="216408"/>
                </a:lnTo>
                <a:lnTo>
                  <a:pt x="169164" y="216408"/>
                </a:lnTo>
                <a:lnTo>
                  <a:pt x="169164" y="220980"/>
                </a:lnTo>
                <a:lnTo>
                  <a:pt x="165353" y="220980"/>
                </a:lnTo>
                <a:lnTo>
                  <a:pt x="165353" y="211836"/>
                </a:lnTo>
                <a:lnTo>
                  <a:pt x="160781" y="216408"/>
                </a:lnTo>
                <a:lnTo>
                  <a:pt x="160781" y="220980"/>
                </a:lnTo>
                <a:lnTo>
                  <a:pt x="156972" y="220980"/>
                </a:lnTo>
                <a:lnTo>
                  <a:pt x="156972" y="216408"/>
                </a:lnTo>
                <a:lnTo>
                  <a:pt x="156972" y="220980"/>
                </a:lnTo>
                <a:lnTo>
                  <a:pt x="152400" y="224789"/>
                </a:lnTo>
                <a:lnTo>
                  <a:pt x="148590" y="216408"/>
                </a:lnTo>
                <a:lnTo>
                  <a:pt x="148590" y="211836"/>
                </a:lnTo>
                <a:lnTo>
                  <a:pt x="144018" y="89154"/>
                </a:lnTo>
                <a:lnTo>
                  <a:pt x="144018" y="127254"/>
                </a:lnTo>
                <a:lnTo>
                  <a:pt x="139446" y="211836"/>
                </a:lnTo>
                <a:lnTo>
                  <a:pt x="139446" y="203454"/>
                </a:lnTo>
                <a:lnTo>
                  <a:pt x="135635" y="216408"/>
                </a:lnTo>
                <a:lnTo>
                  <a:pt x="131064" y="178308"/>
                </a:lnTo>
                <a:lnTo>
                  <a:pt x="131064" y="182118"/>
                </a:lnTo>
                <a:lnTo>
                  <a:pt x="127253" y="0"/>
                </a:lnTo>
                <a:lnTo>
                  <a:pt x="127253" y="47244"/>
                </a:lnTo>
                <a:lnTo>
                  <a:pt x="122681" y="169925"/>
                </a:lnTo>
                <a:lnTo>
                  <a:pt x="122681" y="148589"/>
                </a:lnTo>
                <a:lnTo>
                  <a:pt x="118872" y="199644"/>
                </a:lnTo>
                <a:lnTo>
                  <a:pt x="118872" y="169925"/>
                </a:lnTo>
                <a:lnTo>
                  <a:pt x="114300" y="199644"/>
                </a:lnTo>
                <a:lnTo>
                  <a:pt x="114300" y="178308"/>
                </a:lnTo>
                <a:lnTo>
                  <a:pt x="110490" y="216408"/>
                </a:lnTo>
                <a:lnTo>
                  <a:pt x="105918" y="195072"/>
                </a:lnTo>
                <a:lnTo>
                  <a:pt x="105918" y="182118"/>
                </a:lnTo>
                <a:lnTo>
                  <a:pt x="101346" y="216408"/>
                </a:lnTo>
                <a:lnTo>
                  <a:pt x="101346" y="220980"/>
                </a:lnTo>
                <a:lnTo>
                  <a:pt x="97535" y="195072"/>
                </a:lnTo>
                <a:lnTo>
                  <a:pt x="97535" y="186689"/>
                </a:lnTo>
                <a:lnTo>
                  <a:pt x="92964" y="220980"/>
                </a:lnTo>
                <a:lnTo>
                  <a:pt x="92964" y="224789"/>
                </a:lnTo>
                <a:lnTo>
                  <a:pt x="89153" y="211836"/>
                </a:lnTo>
                <a:lnTo>
                  <a:pt x="84581" y="224789"/>
                </a:lnTo>
                <a:lnTo>
                  <a:pt x="84581" y="211836"/>
                </a:lnTo>
                <a:lnTo>
                  <a:pt x="80772" y="216408"/>
                </a:lnTo>
                <a:lnTo>
                  <a:pt x="80772" y="224789"/>
                </a:lnTo>
                <a:lnTo>
                  <a:pt x="76200" y="224789"/>
                </a:lnTo>
                <a:lnTo>
                  <a:pt x="76200" y="186689"/>
                </a:lnTo>
                <a:lnTo>
                  <a:pt x="72390" y="211836"/>
                </a:lnTo>
                <a:lnTo>
                  <a:pt x="72390" y="224789"/>
                </a:lnTo>
                <a:lnTo>
                  <a:pt x="67818" y="220980"/>
                </a:lnTo>
                <a:lnTo>
                  <a:pt x="67818" y="186689"/>
                </a:lnTo>
                <a:lnTo>
                  <a:pt x="63246" y="216408"/>
                </a:lnTo>
                <a:lnTo>
                  <a:pt x="63246" y="208025"/>
                </a:lnTo>
                <a:lnTo>
                  <a:pt x="59435" y="102108"/>
                </a:lnTo>
                <a:lnTo>
                  <a:pt x="59435" y="97536"/>
                </a:lnTo>
                <a:lnTo>
                  <a:pt x="54864" y="203454"/>
                </a:lnTo>
                <a:lnTo>
                  <a:pt x="54864" y="208025"/>
                </a:lnTo>
                <a:lnTo>
                  <a:pt x="51053" y="216408"/>
                </a:lnTo>
                <a:lnTo>
                  <a:pt x="46481" y="203454"/>
                </a:lnTo>
                <a:lnTo>
                  <a:pt x="46481" y="216408"/>
                </a:lnTo>
                <a:lnTo>
                  <a:pt x="42672" y="144018"/>
                </a:lnTo>
                <a:lnTo>
                  <a:pt x="42672" y="140208"/>
                </a:lnTo>
                <a:lnTo>
                  <a:pt x="38100" y="216408"/>
                </a:lnTo>
                <a:lnTo>
                  <a:pt x="33527" y="224789"/>
                </a:lnTo>
                <a:lnTo>
                  <a:pt x="29718" y="229362"/>
                </a:lnTo>
                <a:lnTo>
                  <a:pt x="29718" y="224789"/>
                </a:lnTo>
                <a:lnTo>
                  <a:pt x="25146" y="229362"/>
                </a:lnTo>
                <a:lnTo>
                  <a:pt x="21335" y="229362"/>
                </a:lnTo>
                <a:lnTo>
                  <a:pt x="12953" y="220980"/>
                </a:lnTo>
                <a:lnTo>
                  <a:pt x="12953" y="216408"/>
                </a:lnTo>
                <a:lnTo>
                  <a:pt x="8381" y="127254"/>
                </a:lnTo>
                <a:lnTo>
                  <a:pt x="8381" y="199644"/>
                </a:lnTo>
                <a:lnTo>
                  <a:pt x="4572" y="229362"/>
                </a:lnTo>
                <a:lnTo>
                  <a:pt x="4572" y="224789"/>
                </a:lnTo>
                <a:lnTo>
                  <a:pt x="4572" y="229362"/>
                </a:lnTo>
                <a:lnTo>
                  <a:pt x="0" y="22478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72" name="object 372"/>
          <p:cNvSpPr/>
          <p:nvPr/>
        </p:nvSpPr>
        <p:spPr>
          <a:xfrm>
            <a:off x="5720714" y="2793627"/>
            <a:ext cx="173972" cy="1730468"/>
          </a:xfrm>
          <a:custGeom>
            <a:avLst/>
            <a:gdLst/>
            <a:ahLst/>
            <a:cxnLst/>
            <a:rect l="l" t="t" r="r" b="b"/>
            <a:pathLst>
              <a:path w="262890" h="2614929">
                <a:moveTo>
                  <a:pt x="262890" y="2609849"/>
                </a:moveTo>
                <a:lnTo>
                  <a:pt x="258318" y="2614421"/>
                </a:lnTo>
                <a:lnTo>
                  <a:pt x="258318" y="2609849"/>
                </a:lnTo>
                <a:lnTo>
                  <a:pt x="254508" y="2609849"/>
                </a:lnTo>
                <a:lnTo>
                  <a:pt x="254508" y="2606040"/>
                </a:lnTo>
                <a:lnTo>
                  <a:pt x="249936" y="2609849"/>
                </a:lnTo>
                <a:lnTo>
                  <a:pt x="246125" y="2614421"/>
                </a:lnTo>
                <a:lnTo>
                  <a:pt x="241554" y="2609849"/>
                </a:lnTo>
                <a:lnTo>
                  <a:pt x="241554" y="2614421"/>
                </a:lnTo>
                <a:lnTo>
                  <a:pt x="237744" y="2614421"/>
                </a:lnTo>
                <a:lnTo>
                  <a:pt x="233172" y="2584704"/>
                </a:lnTo>
                <a:lnTo>
                  <a:pt x="229362" y="2614421"/>
                </a:lnTo>
                <a:lnTo>
                  <a:pt x="229362" y="2609849"/>
                </a:lnTo>
                <a:lnTo>
                  <a:pt x="224790" y="2614421"/>
                </a:lnTo>
                <a:lnTo>
                  <a:pt x="220218" y="2614421"/>
                </a:lnTo>
                <a:lnTo>
                  <a:pt x="220218" y="2609849"/>
                </a:lnTo>
                <a:lnTo>
                  <a:pt x="216408" y="2614421"/>
                </a:lnTo>
                <a:lnTo>
                  <a:pt x="216408" y="2609849"/>
                </a:lnTo>
                <a:lnTo>
                  <a:pt x="211836" y="2609849"/>
                </a:lnTo>
                <a:lnTo>
                  <a:pt x="211836" y="2614421"/>
                </a:lnTo>
                <a:lnTo>
                  <a:pt x="208025" y="2609849"/>
                </a:lnTo>
                <a:lnTo>
                  <a:pt x="208025" y="2614421"/>
                </a:lnTo>
                <a:lnTo>
                  <a:pt x="203454" y="2614421"/>
                </a:lnTo>
                <a:lnTo>
                  <a:pt x="203454" y="2609849"/>
                </a:lnTo>
                <a:lnTo>
                  <a:pt x="199644" y="2601467"/>
                </a:lnTo>
                <a:lnTo>
                  <a:pt x="195072" y="2609849"/>
                </a:lnTo>
                <a:lnTo>
                  <a:pt x="190500" y="2606040"/>
                </a:lnTo>
                <a:lnTo>
                  <a:pt x="190500" y="2614421"/>
                </a:lnTo>
                <a:lnTo>
                  <a:pt x="190500" y="2609849"/>
                </a:lnTo>
                <a:lnTo>
                  <a:pt x="186690" y="2614421"/>
                </a:lnTo>
                <a:lnTo>
                  <a:pt x="182118" y="2614421"/>
                </a:lnTo>
                <a:lnTo>
                  <a:pt x="178308" y="2609849"/>
                </a:lnTo>
                <a:lnTo>
                  <a:pt x="178308" y="2614421"/>
                </a:lnTo>
                <a:lnTo>
                  <a:pt x="165354" y="2614421"/>
                </a:lnTo>
                <a:lnTo>
                  <a:pt x="165354" y="2609849"/>
                </a:lnTo>
                <a:lnTo>
                  <a:pt x="161544" y="2609849"/>
                </a:lnTo>
                <a:lnTo>
                  <a:pt x="161544" y="2606040"/>
                </a:lnTo>
                <a:lnTo>
                  <a:pt x="156972" y="2614421"/>
                </a:lnTo>
                <a:lnTo>
                  <a:pt x="152400" y="2614421"/>
                </a:lnTo>
                <a:lnTo>
                  <a:pt x="148590" y="2609849"/>
                </a:lnTo>
                <a:lnTo>
                  <a:pt x="148590" y="2614421"/>
                </a:lnTo>
                <a:lnTo>
                  <a:pt x="144018" y="2614421"/>
                </a:lnTo>
                <a:lnTo>
                  <a:pt x="140208" y="2606040"/>
                </a:lnTo>
                <a:lnTo>
                  <a:pt x="140208" y="2609849"/>
                </a:lnTo>
                <a:lnTo>
                  <a:pt x="135636" y="2584704"/>
                </a:lnTo>
                <a:lnTo>
                  <a:pt x="135636" y="2580131"/>
                </a:lnTo>
                <a:lnTo>
                  <a:pt x="131825" y="2606040"/>
                </a:lnTo>
                <a:lnTo>
                  <a:pt x="127254" y="2580131"/>
                </a:lnTo>
                <a:lnTo>
                  <a:pt x="127254" y="2576321"/>
                </a:lnTo>
                <a:lnTo>
                  <a:pt x="123444" y="2596895"/>
                </a:lnTo>
                <a:lnTo>
                  <a:pt x="123444" y="2584704"/>
                </a:lnTo>
                <a:lnTo>
                  <a:pt x="123444" y="2596895"/>
                </a:lnTo>
                <a:lnTo>
                  <a:pt x="118872" y="2580131"/>
                </a:lnTo>
                <a:lnTo>
                  <a:pt x="118872" y="2606040"/>
                </a:lnTo>
                <a:lnTo>
                  <a:pt x="114300" y="2596895"/>
                </a:lnTo>
                <a:lnTo>
                  <a:pt x="110490" y="2606040"/>
                </a:lnTo>
                <a:lnTo>
                  <a:pt x="110490" y="2614421"/>
                </a:lnTo>
                <a:lnTo>
                  <a:pt x="97536" y="2614421"/>
                </a:lnTo>
                <a:lnTo>
                  <a:pt x="93725" y="2609849"/>
                </a:lnTo>
                <a:lnTo>
                  <a:pt x="93725" y="2614421"/>
                </a:lnTo>
                <a:lnTo>
                  <a:pt x="89154" y="2609849"/>
                </a:lnTo>
                <a:lnTo>
                  <a:pt x="89154" y="2614421"/>
                </a:lnTo>
                <a:lnTo>
                  <a:pt x="84582" y="2614421"/>
                </a:lnTo>
                <a:lnTo>
                  <a:pt x="84582" y="2609849"/>
                </a:lnTo>
                <a:lnTo>
                  <a:pt x="80772" y="2614421"/>
                </a:lnTo>
                <a:lnTo>
                  <a:pt x="76200" y="2609849"/>
                </a:lnTo>
                <a:lnTo>
                  <a:pt x="72390" y="2614421"/>
                </a:lnTo>
                <a:lnTo>
                  <a:pt x="72390" y="2609849"/>
                </a:lnTo>
                <a:lnTo>
                  <a:pt x="67818" y="2606040"/>
                </a:lnTo>
                <a:lnTo>
                  <a:pt x="67818" y="2609849"/>
                </a:lnTo>
                <a:lnTo>
                  <a:pt x="64008" y="2606040"/>
                </a:lnTo>
                <a:lnTo>
                  <a:pt x="64008" y="2609849"/>
                </a:lnTo>
                <a:lnTo>
                  <a:pt x="59436" y="2601467"/>
                </a:lnTo>
                <a:lnTo>
                  <a:pt x="59436" y="2593085"/>
                </a:lnTo>
                <a:lnTo>
                  <a:pt x="55625" y="2606040"/>
                </a:lnTo>
                <a:lnTo>
                  <a:pt x="55625" y="2609849"/>
                </a:lnTo>
                <a:lnTo>
                  <a:pt x="51054" y="2596895"/>
                </a:lnTo>
                <a:lnTo>
                  <a:pt x="51054" y="2606040"/>
                </a:lnTo>
                <a:lnTo>
                  <a:pt x="46482" y="2588514"/>
                </a:lnTo>
                <a:lnTo>
                  <a:pt x="46482" y="2596895"/>
                </a:lnTo>
                <a:lnTo>
                  <a:pt x="42672" y="2576321"/>
                </a:lnTo>
                <a:lnTo>
                  <a:pt x="42672" y="2580131"/>
                </a:lnTo>
                <a:lnTo>
                  <a:pt x="38100" y="1779269"/>
                </a:lnTo>
                <a:lnTo>
                  <a:pt x="38100" y="0"/>
                </a:lnTo>
                <a:lnTo>
                  <a:pt x="34290" y="2423159"/>
                </a:lnTo>
                <a:lnTo>
                  <a:pt x="34290" y="2470404"/>
                </a:lnTo>
                <a:lnTo>
                  <a:pt x="29718" y="2596895"/>
                </a:lnTo>
                <a:lnTo>
                  <a:pt x="29718" y="2593085"/>
                </a:lnTo>
                <a:lnTo>
                  <a:pt x="25908" y="2609849"/>
                </a:lnTo>
                <a:lnTo>
                  <a:pt x="25908" y="2601467"/>
                </a:lnTo>
                <a:lnTo>
                  <a:pt x="21336" y="2609849"/>
                </a:lnTo>
                <a:lnTo>
                  <a:pt x="21336" y="2606040"/>
                </a:lnTo>
                <a:lnTo>
                  <a:pt x="21336" y="2614421"/>
                </a:lnTo>
                <a:lnTo>
                  <a:pt x="17525" y="2614421"/>
                </a:lnTo>
                <a:lnTo>
                  <a:pt x="17525" y="2609849"/>
                </a:lnTo>
                <a:lnTo>
                  <a:pt x="12954" y="2606040"/>
                </a:lnTo>
                <a:lnTo>
                  <a:pt x="8382" y="2614421"/>
                </a:lnTo>
                <a:lnTo>
                  <a:pt x="8382" y="2609849"/>
                </a:lnTo>
                <a:lnTo>
                  <a:pt x="4572" y="2609849"/>
                </a:lnTo>
                <a:lnTo>
                  <a:pt x="0" y="260146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73" name="object 373"/>
          <p:cNvSpPr/>
          <p:nvPr/>
        </p:nvSpPr>
        <p:spPr>
          <a:xfrm>
            <a:off x="1898216" y="3389495"/>
            <a:ext cx="3826705" cy="114109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74" name="object 374"/>
          <p:cNvSpPr/>
          <p:nvPr/>
        </p:nvSpPr>
        <p:spPr>
          <a:xfrm>
            <a:off x="5890479" y="3989569"/>
            <a:ext cx="1552976" cy="51318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75" name="object 375"/>
          <p:cNvSpPr/>
          <p:nvPr/>
        </p:nvSpPr>
        <p:spPr>
          <a:xfrm>
            <a:off x="5723741" y="2762867"/>
            <a:ext cx="171030" cy="1732990"/>
          </a:xfrm>
          <a:custGeom>
            <a:avLst/>
            <a:gdLst/>
            <a:ahLst/>
            <a:cxnLst/>
            <a:rect l="l" t="t" r="r" b="b"/>
            <a:pathLst>
              <a:path w="258445" h="2618740">
                <a:moveTo>
                  <a:pt x="258318" y="2613659"/>
                </a:moveTo>
                <a:lnTo>
                  <a:pt x="253746" y="2613659"/>
                </a:lnTo>
                <a:lnTo>
                  <a:pt x="249936" y="2609849"/>
                </a:lnTo>
                <a:lnTo>
                  <a:pt x="249936" y="2605277"/>
                </a:lnTo>
                <a:lnTo>
                  <a:pt x="245364" y="2613659"/>
                </a:lnTo>
                <a:lnTo>
                  <a:pt x="245364" y="2609849"/>
                </a:lnTo>
                <a:lnTo>
                  <a:pt x="241553" y="2613659"/>
                </a:lnTo>
                <a:lnTo>
                  <a:pt x="236982" y="2609849"/>
                </a:lnTo>
                <a:lnTo>
                  <a:pt x="236982" y="2613659"/>
                </a:lnTo>
                <a:lnTo>
                  <a:pt x="233172" y="2613659"/>
                </a:lnTo>
                <a:lnTo>
                  <a:pt x="228600" y="2575559"/>
                </a:lnTo>
                <a:lnTo>
                  <a:pt x="228600" y="2613659"/>
                </a:lnTo>
                <a:lnTo>
                  <a:pt x="211836" y="2613659"/>
                </a:lnTo>
                <a:lnTo>
                  <a:pt x="211836" y="2609849"/>
                </a:lnTo>
                <a:lnTo>
                  <a:pt x="207264" y="2609849"/>
                </a:lnTo>
                <a:lnTo>
                  <a:pt x="207264" y="2613659"/>
                </a:lnTo>
                <a:lnTo>
                  <a:pt x="203453" y="2613659"/>
                </a:lnTo>
                <a:lnTo>
                  <a:pt x="203453" y="2609849"/>
                </a:lnTo>
                <a:lnTo>
                  <a:pt x="198882" y="2613659"/>
                </a:lnTo>
                <a:lnTo>
                  <a:pt x="198882" y="2609849"/>
                </a:lnTo>
                <a:lnTo>
                  <a:pt x="195072" y="2605277"/>
                </a:lnTo>
                <a:lnTo>
                  <a:pt x="190500" y="2613659"/>
                </a:lnTo>
                <a:lnTo>
                  <a:pt x="185927" y="2613659"/>
                </a:lnTo>
                <a:lnTo>
                  <a:pt x="185927" y="2609849"/>
                </a:lnTo>
                <a:lnTo>
                  <a:pt x="182118" y="2613659"/>
                </a:lnTo>
                <a:lnTo>
                  <a:pt x="177546" y="2613659"/>
                </a:lnTo>
                <a:lnTo>
                  <a:pt x="173736" y="2609849"/>
                </a:lnTo>
                <a:lnTo>
                  <a:pt x="173736" y="2613659"/>
                </a:lnTo>
                <a:lnTo>
                  <a:pt x="169164" y="2618231"/>
                </a:lnTo>
                <a:lnTo>
                  <a:pt x="165353" y="2613659"/>
                </a:lnTo>
                <a:lnTo>
                  <a:pt x="160782" y="2613659"/>
                </a:lnTo>
                <a:lnTo>
                  <a:pt x="160782" y="2609849"/>
                </a:lnTo>
                <a:lnTo>
                  <a:pt x="156972" y="2613659"/>
                </a:lnTo>
                <a:lnTo>
                  <a:pt x="152400" y="2609849"/>
                </a:lnTo>
                <a:lnTo>
                  <a:pt x="152400" y="2613659"/>
                </a:lnTo>
                <a:lnTo>
                  <a:pt x="147827" y="2613659"/>
                </a:lnTo>
                <a:lnTo>
                  <a:pt x="144018" y="2609849"/>
                </a:lnTo>
                <a:lnTo>
                  <a:pt x="144018" y="2613659"/>
                </a:lnTo>
                <a:lnTo>
                  <a:pt x="139446" y="2613659"/>
                </a:lnTo>
                <a:lnTo>
                  <a:pt x="135636" y="2605277"/>
                </a:lnTo>
                <a:lnTo>
                  <a:pt x="135636" y="2613659"/>
                </a:lnTo>
                <a:lnTo>
                  <a:pt x="131064" y="2571749"/>
                </a:lnTo>
                <a:lnTo>
                  <a:pt x="131064" y="2567177"/>
                </a:lnTo>
                <a:lnTo>
                  <a:pt x="131064" y="2605277"/>
                </a:lnTo>
                <a:lnTo>
                  <a:pt x="127253" y="2601467"/>
                </a:lnTo>
                <a:lnTo>
                  <a:pt x="122682" y="2567177"/>
                </a:lnTo>
                <a:lnTo>
                  <a:pt x="122682" y="2558795"/>
                </a:lnTo>
                <a:lnTo>
                  <a:pt x="122682" y="2584703"/>
                </a:lnTo>
                <a:lnTo>
                  <a:pt x="118872" y="2588513"/>
                </a:lnTo>
                <a:lnTo>
                  <a:pt x="118872" y="2563367"/>
                </a:lnTo>
                <a:lnTo>
                  <a:pt x="114300" y="2563367"/>
                </a:lnTo>
                <a:lnTo>
                  <a:pt x="109727" y="2609849"/>
                </a:lnTo>
                <a:lnTo>
                  <a:pt x="109727" y="2613659"/>
                </a:lnTo>
                <a:lnTo>
                  <a:pt x="105918" y="2609849"/>
                </a:lnTo>
                <a:lnTo>
                  <a:pt x="105918" y="2601467"/>
                </a:lnTo>
                <a:lnTo>
                  <a:pt x="101346" y="2613659"/>
                </a:lnTo>
                <a:lnTo>
                  <a:pt x="97536" y="2613659"/>
                </a:lnTo>
                <a:lnTo>
                  <a:pt x="92964" y="2618231"/>
                </a:lnTo>
                <a:lnTo>
                  <a:pt x="92964" y="2613659"/>
                </a:lnTo>
                <a:lnTo>
                  <a:pt x="84582" y="2613659"/>
                </a:lnTo>
                <a:lnTo>
                  <a:pt x="84582" y="2618231"/>
                </a:lnTo>
                <a:lnTo>
                  <a:pt x="80010" y="2613659"/>
                </a:lnTo>
                <a:lnTo>
                  <a:pt x="80010" y="2618231"/>
                </a:lnTo>
                <a:lnTo>
                  <a:pt x="76200" y="2613659"/>
                </a:lnTo>
                <a:lnTo>
                  <a:pt x="76200" y="2618231"/>
                </a:lnTo>
                <a:lnTo>
                  <a:pt x="71627" y="2618231"/>
                </a:lnTo>
                <a:lnTo>
                  <a:pt x="71627" y="2613659"/>
                </a:lnTo>
                <a:lnTo>
                  <a:pt x="71627" y="2618231"/>
                </a:lnTo>
                <a:lnTo>
                  <a:pt x="67818" y="2613659"/>
                </a:lnTo>
                <a:lnTo>
                  <a:pt x="63246" y="2613659"/>
                </a:lnTo>
                <a:lnTo>
                  <a:pt x="59436" y="2605277"/>
                </a:lnTo>
                <a:lnTo>
                  <a:pt x="59436" y="2609849"/>
                </a:lnTo>
                <a:lnTo>
                  <a:pt x="51053" y="2601467"/>
                </a:lnTo>
                <a:lnTo>
                  <a:pt x="51053" y="2613659"/>
                </a:lnTo>
                <a:lnTo>
                  <a:pt x="51053" y="2605277"/>
                </a:lnTo>
                <a:lnTo>
                  <a:pt x="46482" y="2609849"/>
                </a:lnTo>
                <a:lnTo>
                  <a:pt x="41910" y="2601467"/>
                </a:lnTo>
                <a:lnTo>
                  <a:pt x="41910" y="2605277"/>
                </a:lnTo>
                <a:lnTo>
                  <a:pt x="38100" y="2593085"/>
                </a:lnTo>
                <a:lnTo>
                  <a:pt x="38100" y="2588513"/>
                </a:lnTo>
                <a:lnTo>
                  <a:pt x="33527" y="2537459"/>
                </a:lnTo>
                <a:lnTo>
                  <a:pt x="33527" y="2533649"/>
                </a:lnTo>
                <a:lnTo>
                  <a:pt x="29718" y="0"/>
                </a:lnTo>
                <a:lnTo>
                  <a:pt x="29718" y="161543"/>
                </a:lnTo>
                <a:lnTo>
                  <a:pt x="25146" y="2542031"/>
                </a:lnTo>
                <a:lnTo>
                  <a:pt x="25146" y="2550413"/>
                </a:lnTo>
                <a:lnTo>
                  <a:pt x="21336" y="2596895"/>
                </a:lnTo>
                <a:lnTo>
                  <a:pt x="16764" y="2609849"/>
                </a:lnTo>
                <a:lnTo>
                  <a:pt x="16764" y="2605277"/>
                </a:lnTo>
                <a:lnTo>
                  <a:pt x="12953" y="2613659"/>
                </a:lnTo>
                <a:lnTo>
                  <a:pt x="12953" y="2609849"/>
                </a:lnTo>
                <a:lnTo>
                  <a:pt x="8382" y="2613659"/>
                </a:lnTo>
                <a:lnTo>
                  <a:pt x="8382" y="2609849"/>
                </a:lnTo>
                <a:lnTo>
                  <a:pt x="8382" y="2613659"/>
                </a:lnTo>
                <a:lnTo>
                  <a:pt x="3810" y="2613659"/>
                </a:lnTo>
                <a:lnTo>
                  <a:pt x="3810" y="2605277"/>
                </a:lnTo>
                <a:lnTo>
                  <a:pt x="0" y="2609849"/>
                </a:lnTo>
                <a:lnTo>
                  <a:pt x="0" y="261365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76" name="object 376"/>
          <p:cNvSpPr/>
          <p:nvPr/>
        </p:nvSpPr>
        <p:spPr>
          <a:xfrm>
            <a:off x="2453411" y="3395042"/>
            <a:ext cx="3274535" cy="111023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77" name="object 377"/>
          <p:cNvSpPr/>
          <p:nvPr/>
        </p:nvSpPr>
        <p:spPr>
          <a:xfrm>
            <a:off x="6926413" y="4218174"/>
            <a:ext cx="513089" cy="249191"/>
          </a:xfrm>
          <a:custGeom>
            <a:avLst/>
            <a:gdLst/>
            <a:ahLst/>
            <a:cxnLst/>
            <a:rect l="l" t="t" r="r" b="b"/>
            <a:pathLst>
              <a:path w="775334" h="376554">
                <a:moveTo>
                  <a:pt x="774953" y="376428"/>
                </a:moveTo>
                <a:lnTo>
                  <a:pt x="771144" y="376428"/>
                </a:lnTo>
                <a:lnTo>
                  <a:pt x="758443" y="376427"/>
                </a:lnTo>
                <a:lnTo>
                  <a:pt x="745743" y="376427"/>
                </a:lnTo>
                <a:lnTo>
                  <a:pt x="733044" y="376428"/>
                </a:lnTo>
                <a:lnTo>
                  <a:pt x="720344" y="376428"/>
                </a:lnTo>
                <a:lnTo>
                  <a:pt x="707644" y="376428"/>
                </a:lnTo>
                <a:lnTo>
                  <a:pt x="694944" y="376428"/>
                </a:lnTo>
                <a:lnTo>
                  <a:pt x="682243" y="376427"/>
                </a:lnTo>
                <a:lnTo>
                  <a:pt x="669544" y="376428"/>
                </a:lnTo>
                <a:lnTo>
                  <a:pt x="656844" y="376428"/>
                </a:lnTo>
                <a:lnTo>
                  <a:pt x="644143" y="376427"/>
                </a:lnTo>
                <a:lnTo>
                  <a:pt x="631444" y="376428"/>
                </a:lnTo>
                <a:lnTo>
                  <a:pt x="618743" y="376428"/>
                </a:lnTo>
                <a:lnTo>
                  <a:pt x="606044" y="376427"/>
                </a:lnTo>
                <a:lnTo>
                  <a:pt x="593344" y="376427"/>
                </a:lnTo>
                <a:lnTo>
                  <a:pt x="580644" y="376428"/>
                </a:lnTo>
                <a:lnTo>
                  <a:pt x="567943" y="376427"/>
                </a:lnTo>
                <a:lnTo>
                  <a:pt x="555244" y="376428"/>
                </a:lnTo>
                <a:lnTo>
                  <a:pt x="542544" y="376427"/>
                </a:lnTo>
                <a:lnTo>
                  <a:pt x="529844" y="376428"/>
                </a:lnTo>
                <a:lnTo>
                  <a:pt x="486918" y="376428"/>
                </a:lnTo>
                <a:lnTo>
                  <a:pt x="486918" y="372618"/>
                </a:lnTo>
                <a:lnTo>
                  <a:pt x="483107" y="372618"/>
                </a:lnTo>
                <a:lnTo>
                  <a:pt x="483107" y="376428"/>
                </a:lnTo>
                <a:lnTo>
                  <a:pt x="478536" y="376428"/>
                </a:lnTo>
                <a:lnTo>
                  <a:pt x="478536" y="372618"/>
                </a:lnTo>
                <a:lnTo>
                  <a:pt x="474725" y="376428"/>
                </a:lnTo>
                <a:lnTo>
                  <a:pt x="474725" y="359664"/>
                </a:lnTo>
                <a:lnTo>
                  <a:pt x="474725" y="364236"/>
                </a:lnTo>
                <a:lnTo>
                  <a:pt x="470153" y="25146"/>
                </a:lnTo>
                <a:lnTo>
                  <a:pt x="470153" y="0"/>
                </a:lnTo>
                <a:lnTo>
                  <a:pt x="466344" y="355854"/>
                </a:lnTo>
                <a:lnTo>
                  <a:pt x="461772" y="376428"/>
                </a:lnTo>
                <a:lnTo>
                  <a:pt x="457200" y="372618"/>
                </a:lnTo>
                <a:lnTo>
                  <a:pt x="457200" y="376428"/>
                </a:lnTo>
                <a:lnTo>
                  <a:pt x="457200" y="372618"/>
                </a:lnTo>
                <a:lnTo>
                  <a:pt x="453390" y="376428"/>
                </a:lnTo>
                <a:lnTo>
                  <a:pt x="448818" y="372618"/>
                </a:lnTo>
                <a:lnTo>
                  <a:pt x="448818" y="376428"/>
                </a:lnTo>
                <a:lnTo>
                  <a:pt x="445007" y="376428"/>
                </a:lnTo>
                <a:lnTo>
                  <a:pt x="432307" y="376428"/>
                </a:lnTo>
                <a:lnTo>
                  <a:pt x="419607" y="376428"/>
                </a:lnTo>
                <a:lnTo>
                  <a:pt x="406907" y="372618"/>
                </a:lnTo>
                <a:lnTo>
                  <a:pt x="406907" y="376428"/>
                </a:lnTo>
                <a:lnTo>
                  <a:pt x="402336" y="376428"/>
                </a:lnTo>
                <a:lnTo>
                  <a:pt x="389636" y="376428"/>
                </a:lnTo>
                <a:lnTo>
                  <a:pt x="376936" y="376428"/>
                </a:lnTo>
                <a:lnTo>
                  <a:pt x="364235" y="376427"/>
                </a:lnTo>
                <a:lnTo>
                  <a:pt x="351536" y="376428"/>
                </a:lnTo>
                <a:lnTo>
                  <a:pt x="338835" y="376427"/>
                </a:lnTo>
                <a:lnTo>
                  <a:pt x="326136" y="376428"/>
                </a:lnTo>
                <a:lnTo>
                  <a:pt x="313436" y="376428"/>
                </a:lnTo>
                <a:lnTo>
                  <a:pt x="300736" y="376427"/>
                </a:lnTo>
                <a:lnTo>
                  <a:pt x="288036" y="376428"/>
                </a:lnTo>
                <a:lnTo>
                  <a:pt x="275336" y="376428"/>
                </a:lnTo>
                <a:lnTo>
                  <a:pt x="258318" y="376428"/>
                </a:lnTo>
                <a:lnTo>
                  <a:pt x="249936" y="376428"/>
                </a:lnTo>
                <a:lnTo>
                  <a:pt x="237236" y="376428"/>
                </a:lnTo>
                <a:lnTo>
                  <a:pt x="224536" y="376428"/>
                </a:lnTo>
                <a:lnTo>
                  <a:pt x="211835" y="376428"/>
                </a:lnTo>
                <a:lnTo>
                  <a:pt x="199136" y="376428"/>
                </a:lnTo>
                <a:lnTo>
                  <a:pt x="186436" y="376427"/>
                </a:lnTo>
                <a:lnTo>
                  <a:pt x="173736" y="376428"/>
                </a:lnTo>
                <a:lnTo>
                  <a:pt x="160781" y="376428"/>
                </a:lnTo>
                <a:lnTo>
                  <a:pt x="148082" y="376428"/>
                </a:lnTo>
                <a:lnTo>
                  <a:pt x="135381" y="376428"/>
                </a:lnTo>
                <a:lnTo>
                  <a:pt x="92964" y="376428"/>
                </a:lnTo>
                <a:lnTo>
                  <a:pt x="89153" y="372618"/>
                </a:lnTo>
                <a:lnTo>
                  <a:pt x="84581" y="355854"/>
                </a:lnTo>
                <a:lnTo>
                  <a:pt x="84581" y="291846"/>
                </a:lnTo>
                <a:lnTo>
                  <a:pt x="80772" y="347472"/>
                </a:lnTo>
                <a:lnTo>
                  <a:pt x="76200" y="372618"/>
                </a:lnTo>
                <a:lnTo>
                  <a:pt x="71627" y="372618"/>
                </a:lnTo>
                <a:lnTo>
                  <a:pt x="67818" y="376428"/>
                </a:lnTo>
                <a:lnTo>
                  <a:pt x="42672" y="376428"/>
                </a:lnTo>
                <a:lnTo>
                  <a:pt x="35560" y="376428"/>
                </a:lnTo>
                <a:lnTo>
                  <a:pt x="28448" y="376428"/>
                </a:lnTo>
                <a:lnTo>
                  <a:pt x="21336" y="376428"/>
                </a:lnTo>
                <a:lnTo>
                  <a:pt x="16764" y="372618"/>
                </a:lnTo>
                <a:lnTo>
                  <a:pt x="12953" y="355854"/>
                </a:lnTo>
                <a:lnTo>
                  <a:pt x="12953" y="372618"/>
                </a:lnTo>
                <a:lnTo>
                  <a:pt x="8381" y="364236"/>
                </a:lnTo>
                <a:lnTo>
                  <a:pt x="4572" y="355854"/>
                </a:lnTo>
                <a:lnTo>
                  <a:pt x="4572" y="364236"/>
                </a:lnTo>
                <a:lnTo>
                  <a:pt x="0" y="37261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78" name="object 378"/>
          <p:cNvSpPr/>
          <p:nvPr/>
        </p:nvSpPr>
        <p:spPr>
          <a:xfrm>
            <a:off x="6752440" y="4453666"/>
            <a:ext cx="173972" cy="13868"/>
          </a:xfrm>
          <a:custGeom>
            <a:avLst/>
            <a:gdLst/>
            <a:ahLst/>
            <a:cxnLst/>
            <a:rect l="l" t="t" r="r" b="b"/>
            <a:pathLst>
              <a:path w="262890" h="20954">
                <a:moveTo>
                  <a:pt x="262889" y="16763"/>
                </a:moveTo>
                <a:lnTo>
                  <a:pt x="258317" y="0"/>
                </a:lnTo>
                <a:lnTo>
                  <a:pt x="258317" y="8381"/>
                </a:lnTo>
                <a:lnTo>
                  <a:pt x="254507" y="20574"/>
                </a:lnTo>
                <a:lnTo>
                  <a:pt x="249935" y="20574"/>
                </a:lnTo>
                <a:lnTo>
                  <a:pt x="237236" y="20574"/>
                </a:lnTo>
                <a:lnTo>
                  <a:pt x="224536" y="20574"/>
                </a:lnTo>
                <a:lnTo>
                  <a:pt x="211835" y="20573"/>
                </a:lnTo>
                <a:lnTo>
                  <a:pt x="199136" y="20574"/>
                </a:lnTo>
                <a:lnTo>
                  <a:pt x="190500" y="16763"/>
                </a:lnTo>
                <a:lnTo>
                  <a:pt x="190500" y="20574"/>
                </a:lnTo>
                <a:lnTo>
                  <a:pt x="186689" y="16763"/>
                </a:lnTo>
                <a:lnTo>
                  <a:pt x="182117" y="16763"/>
                </a:lnTo>
                <a:lnTo>
                  <a:pt x="182117" y="12191"/>
                </a:lnTo>
                <a:lnTo>
                  <a:pt x="178307" y="16763"/>
                </a:lnTo>
                <a:lnTo>
                  <a:pt x="178307" y="20574"/>
                </a:lnTo>
                <a:lnTo>
                  <a:pt x="173735" y="20574"/>
                </a:lnTo>
                <a:lnTo>
                  <a:pt x="169925" y="16763"/>
                </a:lnTo>
                <a:lnTo>
                  <a:pt x="169925" y="20574"/>
                </a:lnTo>
                <a:lnTo>
                  <a:pt x="165353" y="16763"/>
                </a:lnTo>
                <a:lnTo>
                  <a:pt x="161543" y="16763"/>
                </a:lnTo>
                <a:lnTo>
                  <a:pt x="161543" y="20574"/>
                </a:lnTo>
                <a:lnTo>
                  <a:pt x="156971" y="16763"/>
                </a:lnTo>
                <a:lnTo>
                  <a:pt x="102107" y="16763"/>
                </a:lnTo>
                <a:lnTo>
                  <a:pt x="97535" y="12191"/>
                </a:lnTo>
                <a:lnTo>
                  <a:pt x="93725" y="12191"/>
                </a:lnTo>
                <a:lnTo>
                  <a:pt x="89153" y="8381"/>
                </a:lnTo>
                <a:lnTo>
                  <a:pt x="84581" y="8381"/>
                </a:lnTo>
                <a:lnTo>
                  <a:pt x="80771" y="3810"/>
                </a:lnTo>
                <a:lnTo>
                  <a:pt x="80771" y="12191"/>
                </a:lnTo>
                <a:lnTo>
                  <a:pt x="76200" y="12191"/>
                </a:lnTo>
                <a:lnTo>
                  <a:pt x="72389" y="3810"/>
                </a:lnTo>
                <a:lnTo>
                  <a:pt x="72389" y="12191"/>
                </a:lnTo>
                <a:lnTo>
                  <a:pt x="67817" y="8381"/>
                </a:lnTo>
                <a:lnTo>
                  <a:pt x="64007" y="12191"/>
                </a:lnTo>
                <a:lnTo>
                  <a:pt x="59435" y="8381"/>
                </a:lnTo>
                <a:lnTo>
                  <a:pt x="59435" y="12191"/>
                </a:lnTo>
                <a:lnTo>
                  <a:pt x="51053" y="12191"/>
                </a:lnTo>
                <a:lnTo>
                  <a:pt x="51053" y="8381"/>
                </a:lnTo>
                <a:lnTo>
                  <a:pt x="46481" y="3810"/>
                </a:lnTo>
                <a:lnTo>
                  <a:pt x="46481" y="8381"/>
                </a:lnTo>
                <a:lnTo>
                  <a:pt x="42671" y="12191"/>
                </a:lnTo>
                <a:lnTo>
                  <a:pt x="38100" y="8381"/>
                </a:lnTo>
                <a:lnTo>
                  <a:pt x="38100" y="12191"/>
                </a:lnTo>
                <a:lnTo>
                  <a:pt x="34289" y="12191"/>
                </a:lnTo>
                <a:lnTo>
                  <a:pt x="29717" y="8381"/>
                </a:lnTo>
                <a:lnTo>
                  <a:pt x="25907" y="12191"/>
                </a:lnTo>
                <a:lnTo>
                  <a:pt x="21335" y="12191"/>
                </a:lnTo>
                <a:lnTo>
                  <a:pt x="21335" y="16763"/>
                </a:lnTo>
                <a:lnTo>
                  <a:pt x="16763" y="12191"/>
                </a:lnTo>
                <a:lnTo>
                  <a:pt x="12953" y="16763"/>
                </a:lnTo>
                <a:lnTo>
                  <a:pt x="8381" y="16763"/>
                </a:lnTo>
                <a:lnTo>
                  <a:pt x="4571" y="12191"/>
                </a:lnTo>
                <a:lnTo>
                  <a:pt x="4571" y="16763"/>
                </a:lnTo>
                <a:lnTo>
                  <a:pt x="0" y="167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79" name="object 379"/>
          <p:cNvSpPr/>
          <p:nvPr/>
        </p:nvSpPr>
        <p:spPr>
          <a:xfrm>
            <a:off x="6581495" y="4433998"/>
            <a:ext cx="171030" cy="31097"/>
          </a:xfrm>
          <a:custGeom>
            <a:avLst/>
            <a:gdLst/>
            <a:ahLst/>
            <a:cxnLst/>
            <a:rect l="l" t="t" r="r" b="b"/>
            <a:pathLst>
              <a:path w="258445" h="46989">
                <a:moveTo>
                  <a:pt x="258318" y="46482"/>
                </a:moveTo>
                <a:lnTo>
                  <a:pt x="258318" y="41910"/>
                </a:lnTo>
                <a:lnTo>
                  <a:pt x="254507" y="46482"/>
                </a:lnTo>
                <a:lnTo>
                  <a:pt x="241807" y="46482"/>
                </a:lnTo>
                <a:lnTo>
                  <a:pt x="229107" y="46482"/>
                </a:lnTo>
                <a:lnTo>
                  <a:pt x="224789" y="41910"/>
                </a:lnTo>
                <a:lnTo>
                  <a:pt x="224789" y="46482"/>
                </a:lnTo>
                <a:lnTo>
                  <a:pt x="220218" y="46482"/>
                </a:lnTo>
                <a:lnTo>
                  <a:pt x="216407" y="41910"/>
                </a:lnTo>
                <a:lnTo>
                  <a:pt x="211835" y="46482"/>
                </a:lnTo>
                <a:lnTo>
                  <a:pt x="203453" y="46482"/>
                </a:lnTo>
                <a:lnTo>
                  <a:pt x="203453" y="41910"/>
                </a:lnTo>
                <a:lnTo>
                  <a:pt x="198881" y="41910"/>
                </a:lnTo>
                <a:lnTo>
                  <a:pt x="198881" y="46482"/>
                </a:lnTo>
                <a:lnTo>
                  <a:pt x="195072" y="46482"/>
                </a:lnTo>
                <a:lnTo>
                  <a:pt x="195072" y="41910"/>
                </a:lnTo>
                <a:lnTo>
                  <a:pt x="190500" y="46482"/>
                </a:lnTo>
                <a:lnTo>
                  <a:pt x="182118" y="46482"/>
                </a:lnTo>
                <a:lnTo>
                  <a:pt x="182118" y="38100"/>
                </a:lnTo>
                <a:lnTo>
                  <a:pt x="178307" y="41910"/>
                </a:lnTo>
                <a:lnTo>
                  <a:pt x="173735" y="38100"/>
                </a:lnTo>
                <a:lnTo>
                  <a:pt x="173735" y="41910"/>
                </a:lnTo>
                <a:lnTo>
                  <a:pt x="169163" y="46482"/>
                </a:lnTo>
                <a:lnTo>
                  <a:pt x="156972" y="46482"/>
                </a:lnTo>
                <a:lnTo>
                  <a:pt x="152400" y="38100"/>
                </a:lnTo>
                <a:lnTo>
                  <a:pt x="152400" y="33528"/>
                </a:lnTo>
                <a:lnTo>
                  <a:pt x="148589" y="41910"/>
                </a:lnTo>
                <a:lnTo>
                  <a:pt x="144018" y="33528"/>
                </a:lnTo>
                <a:lnTo>
                  <a:pt x="140207" y="38100"/>
                </a:lnTo>
                <a:lnTo>
                  <a:pt x="135635" y="38100"/>
                </a:lnTo>
                <a:lnTo>
                  <a:pt x="131063" y="8382"/>
                </a:lnTo>
                <a:lnTo>
                  <a:pt x="131063" y="12192"/>
                </a:lnTo>
                <a:lnTo>
                  <a:pt x="127253" y="38100"/>
                </a:lnTo>
                <a:lnTo>
                  <a:pt x="127253" y="41910"/>
                </a:lnTo>
                <a:lnTo>
                  <a:pt x="122681" y="38100"/>
                </a:lnTo>
                <a:lnTo>
                  <a:pt x="118872" y="41910"/>
                </a:lnTo>
                <a:lnTo>
                  <a:pt x="118872" y="38100"/>
                </a:lnTo>
                <a:lnTo>
                  <a:pt x="114300" y="38100"/>
                </a:lnTo>
                <a:lnTo>
                  <a:pt x="114300" y="29718"/>
                </a:lnTo>
                <a:lnTo>
                  <a:pt x="110489" y="38100"/>
                </a:lnTo>
                <a:lnTo>
                  <a:pt x="105918" y="38100"/>
                </a:lnTo>
                <a:lnTo>
                  <a:pt x="105918" y="16763"/>
                </a:lnTo>
                <a:lnTo>
                  <a:pt x="102107" y="33528"/>
                </a:lnTo>
                <a:lnTo>
                  <a:pt x="97535" y="38100"/>
                </a:lnTo>
                <a:lnTo>
                  <a:pt x="92963" y="33528"/>
                </a:lnTo>
                <a:lnTo>
                  <a:pt x="92963" y="3810"/>
                </a:lnTo>
                <a:lnTo>
                  <a:pt x="89153" y="8382"/>
                </a:lnTo>
                <a:lnTo>
                  <a:pt x="89153" y="33528"/>
                </a:lnTo>
                <a:lnTo>
                  <a:pt x="84581" y="29718"/>
                </a:lnTo>
                <a:lnTo>
                  <a:pt x="84581" y="38100"/>
                </a:lnTo>
                <a:lnTo>
                  <a:pt x="80772" y="38100"/>
                </a:lnTo>
                <a:lnTo>
                  <a:pt x="80772" y="25146"/>
                </a:lnTo>
                <a:lnTo>
                  <a:pt x="80772" y="33528"/>
                </a:lnTo>
                <a:lnTo>
                  <a:pt x="76200" y="38100"/>
                </a:lnTo>
                <a:lnTo>
                  <a:pt x="72389" y="33528"/>
                </a:lnTo>
                <a:lnTo>
                  <a:pt x="72389" y="38100"/>
                </a:lnTo>
                <a:lnTo>
                  <a:pt x="67818" y="38100"/>
                </a:lnTo>
                <a:lnTo>
                  <a:pt x="67818" y="25146"/>
                </a:lnTo>
                <a:lnTo>
                  <a:pt x="67818" y="33528"/>
                </a:lnTo>
                <a:lnTo>
                  <a:pt x="64007" y="38100"/>
                </a:lnTo>
                <a:lnTo>
                  <a:pt x="59435" y="41910"/>
                </a:lnTo>
                <a:lnTo>
                  <a:pt x="59435" y="25146"/>
                </a:lnTo>
                <a:lnTo>
                  <a:pt x="54863" y="38100"/>
                </a:lnTo>
                <a:lnTo>
                  <a:pt x="51053" y="25146"/>
                </a:lnTo>
                <a:lnTo>
                  <a:pt x="51053" y="38100"/>
                </a:lnTo>
                <a:lnTo>
                  <a:pt x="46481" y="41910"/>
                </a:lnTo>
                <a:lnTo>
                  <a:pt x="46481" y="38100"/>
                </a:lnTo>
                <a:lnTo>
                  <a:pt x="38100" y="38100"/>
                </a:lnTo>
                <a:lnTo>
                  <a:pt x="38100" y="41910"/>
                </a:lnTo>
                <a:lnTo>
                  <a:pt x="34289" y="38100"/>
                </a:lnTo>
                <a:lnTo>
                  <a:pt x="29718" y="38100"/>
                </a:lnTo>
                <a:lnTo>
                  <a:pt x="29718" y="41910"/>
                </a:lnTo>
                <a:lnTo>
                  <a:pt x="25146" y="38100"/>
                </a:lnTo>
                <a:lnTo>
                  <a:pt x="21335" y="38100"/>
                </a:lnTo>
                <a:lnTo>
                  <a:pt x="21335" y="41910"/>
                </a:lnTo>
                <a:lnTo>
                  <a:pt x="16763" y="38100"/>
                </a:lnTo>
                <a:lnTo>
                  <a:pt x="12953" y="41910"/>
                </a:lnTo>
                <a:lnTo>
                  <a:pt x="12953" y="0"/>
                </a:lnTo>
                <a:lnTo>
                  <a:pt x="8381" y="38100"/>
                </a:lnTo>
                <a:lnTo>
                  <a:pt x="4572" y="16763"/>
                </a:lnTo>
                <a:lnTo>
                  <a:pt x="4572" y="0"/>
                </a:lnTo>
                <a:lnTo>
                  <a:pt x="0" y="381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80" name="object 380"/>
          <p:cNvSpPr/>
          <p:nvPr/>
        </p:nvSpPr>
        <p:spPr>
          <a:xfrm>
            <a:off x="6236577" y="4204055"/>
            <a:ext cx="345001" cy="258016"/>
          </a:xfrm>
          <a:custGeom>
            <a:avLst/>
            <a:gdLst/>
            <a:ahLst/>
            <a:cxnLst/>
            <a:rect l="l" t="t" r="r" b="b"/>
            <a:pathLst>
              <a:path w="521334" h="389889">
                <a:moveTo>
                  <a:pt x="521208" y="385571"/>
                </a:moveTo>
                <a:lnTo>
                  <a:pt x="517398" y="385571"/>
                </a:lnTo>
                <a:lnTo>
                  <a:pt x="517398" y="381000"/>
                </a:lnTo>
                <a:lnTo>
                  <a:pt x="512826" y="389381"/>
                </a:lnTo>
                <a:lnTo>
                  <a:pt x="508254" y="385571"/>
                </a:lnTo>
                <a:lnTo>
                  <a:pt x="508254" y="372617"/>
                </a:lnTo>
                <a:lnTo>
                  <a:pt x="504444" y="385571"/>
                </a:lnTo>
                <a:lnTo>
                  <a:pt x="504444" y="389381"/>
                </a:lnTo>
                <a:lnTo>
                  <a:pt x="487680" y="389381"/>
                </a:lnTo>
                <a:lnTo>
                  <a:pt x="487680" y="385571"/>
                </a:lnTo>
                <a:lnTo>
                  <a:pt x="483108" y="389381"/>
                </a:lnTo>
                <a:lnTo>
                  <a:pt x="483108" y="385571"/>
                </a:lnTo>
                <a:lnTo>
                  <a:pt x="479298" y="385571"/>
                </a:lnTo>
                <a:lnTo>
                  <a:pt x="474726" y="377189"/>
                </a:lnTo>
                <a:lnTo>
                  <a:pt x="474726" y="372617"/>
                </a:lnTo>
                <a:lnTo>
                  <a:pt x="470154" y="105917"/>
                </a:lnTo>
                <a:lnTo>
                  <a:pt x="470154" y="0"/>
                </a:lnTo>
                <a:lnTo>
                  <a:pt x="466344" y="342900"/>
                </a:lnTo>
                <a:lnTo>
                  <a:pt x="461772" y="364235"/>
                </a:lnTo>
                <a:lnTo>
                  <a:pt x="461772" y="326135"/>
                </a:lnTo>
                <a:lnTo>
                  <a:pt x="457962" y="8381"/>
                </a:lnTo>
                <a:lnTo>
                  <a:pt x="457962" y="207263"/>
                </a:lnTo>
                <a:lnTo>
                  <a:pt x="453390" y="364235"/>
                </a:lnTo>
                <a:lnTo>
                  <a:pt x="449580" y="381000"/>
                </a:lnTo>
                <a:lnTo>
                  <a:pt x="445008" y="377189"/>
                </a:lnTo>
                <a:lnTo>
                  <a:pt x="440436" y="385571"/>
                </a:lnTo>
                <a:lnTo>
                  <a:pt x="436626" y="385571"/>
                </a:lnTo>
                <a:lnTo>
                  <a:pt x="432054" y="389381"/>
                </a:lnTo>
                <a:lnTo>
                  <a:pt x="428244" y="389381"/>
                </a:lnTo>
                <a:lnTo>
                  <a:pt x="428244" y="385571"/>
                </a:lnTo>
                <a:lnTo>
                  <a:pt x="428244" y="389381"/>
                </a:lnTo>
                <a:lnTo>
                  <a:pt x="423672" y="385571"/>
                </a:lnTo>
                <a:lnTo>
                  <a:pt x="419862" y="342900"/>
                </a:lnTo>
                <a:lnTo>
                  <a:pt x="419862" y="385571"/>
                </a:lnTo>
                <a:lnTo>
                  <a:pt x="415290" y="377189"/>
                </a:lnTo>
                <a:lnTo>
                  <a:pt x="411480" y="275081"/>
                </a:lnTo>
                <a:lnTo>
                  <a:pt x="411480" y="279653"/>
                </a:lnTo>
                <a:lnTo>
                  <a:pt x="406908" y="377189"/>
                </a:lnTo>
                <a:lnTo>
                  <a:pt x="402336" y="385571"/>
                </a:lnTo>
                <a:lnTo>
                  <a:pt x="398526" y="389381"/>
                </a:lnTo>
                <a:lnTo>
                  <a:pt x="393954" y="389381"/>
                </a:lnTo>
                <a:lnTo>
                  <a:pt x="390144" y="385571"/>
                </a:lnTo>
                <a:lnTo>
                  <a:pt x="390144" y="389381"/>
                </a:lnTo>
                <a:lnTo>
                  <a:pt x="377190" y="389381"/>
                </a:lnTo>
                <a:lnTo>
                  <a:pt x="373380" y="385571"/>
                </a:lnTo>
                <a:lnTo>
                  <a:pt x="373380" y="389381"/>
                </a:lnTo>
                <a:lnTo>
                  <a:pt x="368808" y="389381"/>
                </a:lnTo>
                <a:lnTo>
                  <a:pt x="368808" y="381000"/>
                </a:lnTo>
                <a:lnTo>
                  <a:pt x="364236" y="385571"/>
                </a:lnTo>
                <a:lnTo>
                  <a:pt x="360426" y="385571"/>
                </a:lnTo>
                <a:lnTo>
                  <a:pt x="355854" y="389381"/>
                </a:lnTo>
                <a:lnTo>
                  <a:pt x="355854" y="385571"/>
                </a:lnTo>
                <a:lnTo>
                  <a:pt x="352044" y="389381"/>
                </a:lnTo>
                <a:lnTo>
                  <a:pt x="334518" y="389381"/>
                </a:lnTo>
                <a:lnTo>
                  <a:pt x="334518" y="385571"/>
                </a:lnTo>
                <a:lnTo>
                  <a:pt x="330708" y="389381"/>
                </a:lnTo>
                <a:lnTo>
                  <a:pt x="317754" y="389381"/>
                </a:lnTo>
                <a:lnTo>
                  <a:pt x="313944" y="385571"/>
                </a:lnTo>
                <a:lnTo>
                  <a:pt x="313944" y="377189"/>
                </a:lnTo>
                <a:lnTo>
                  <a:pt x="309372" y="385571"/>
                </a:lnTo>
                <a:lnTo>
                  <a:pt x="305562" y="385571"/>
                </a:lnTo>
                <a:lnTo>
                  <a:pt x="305562" y="389381"/>
                </a:lnTo>
                <a:lnTo>
                  <a:pt x="300990" y="385571"/>
                </a:lnTo>
                <a:lnTo>
                  <a:pt x="296418" y="389381"/>
                </a:lnTo>
                <a:lnTo>
                  <a:pt x="296418" y="385571"/>
                </a:lnTo>
                <a:lnTo>
                  <a:pt x="292608" y="389381"/>
                </a:lnTo>
                <a:lnTo>
                  <a:pt x="288036" y="385571"/>
                </a:lnTo>
                <a:lnTo>
                  <a:pt x="275844" y="385571"/>
                </a:lnTo>
                <a:lnTo>
                  <a:pt x="271272" y="389381"/>
                </a:lnTo>
                <a:lnTo>
                  <a:pt x="258318" y="389381"/>
                </a:lnTo>
                <a:lnTo>
                  <a:pt x="254508" y="389381"/>
                </a:lnTo>
                <a:lnTo>
                  <a:pt x="241808" y="389382"/>
                </a:lnTo>
                <a:lnTo>
                  <a:pt x="229108" y="389381"/>
                </a:lnTo>
                <a:lnTo>
                  <a:pt x="224790" y="389381"/>
                </a:lnTo>
                <a:lnTo>
                  <a:pt x="224790" y="385571"/>
                </a:lnTo>
                <a:lnTo>
                  <a:pt x="220218" y="389381"/>
                </a:lnTo>
                <a:lnTo>
                  <a:pt x="216408" y="381000"/>
                </a:lnTo>
                <a:lnTo>
                  <a:pt x="211836" y="381000"/>
                </a:lnTo>
                <a:lnTo>
                  <a:pt x="211836" y="377189"/>
                </a:lnTo>
                <a:lnTo>
                  <a:pt x="208026" y="381000"/>
                </a:lnTo>
                <a:lnTo>
                  <a:pt x="208026" y="372617"/>
                </a:lnTo>
                <a:lnTo>
                  <a:pt x="203454" y="381000"/>
                </a:lnTo>
                <a:lnTo>
                  <a:pt x="199644" y="377189"/>
                </a:lnTo>
                <a:lnTo>
                  <a:pt x="195072" y="377189"/>
                </a:lnTo>
                <a:lnTo>
                  <a:pt x="195072" y="381000"/>
                </a:lnTo>
                <a:lnTo>
                  <a:pt x="190500" y="385571"/>
                </a:lnTo>
                <a:lnTo>
                  <a:pt x="186690" y="381000"/>
                </a:lnTo>
                <a:lnTo>
                  <a:pt x="186690" y="385571"/>
                </a:lnTo>
                <a:lnTo>
                  <a:pt x="182118" y="389381"/>
                </a:lnTo>
                <a:lnTo>
                  <a:pt x="169926" y="389381"/>
                </a:lnTo>
                <a:lnTo>
                  <a:pt x="165354" y="385571"/>
                </a:lnTo>
                <a:lnTo>
                  <a:pt x="165354" y="389381"/>
                </a:lnTo>
                <a:lnTo>
                  <a:pt x="161544" y="389381"/>
                </a:lnTo>
                <a:lnTo>
                  <a:pt x="156972" y="385571"/>
                </a:lnTo>
                <a:lnTo>
                  <a:pt x="152400" y="389381"/>
                </a:lnTo>
                <a:lnTo>
                  <a:pt x="148590" y="389381"/>
                </a:lnTo>
                <a:lnTo>
                  <a:pt x="144018" y="385571"/>
                </a:lnTo>
                <a:lnTo>
                  <a:pt x="140208" y="381000"/>
                </a:lnTo>
                <a:lnTo>
                  <a:pt x="140208" y="389381"/>
                </a:lnTo>
                <a:lnTo>
                  <a:pt x="135636" y="389381"/>
                </a:lnTo>
                <a:lnTo>
                  <a:pt x="131826" y="385571"/>
                </a:lnTo>
                <a:lnTo>
                  <a:pt x="127254" y="389381"/>
                </a:lnTo>
                <a:lnTo>
                  <a:pt x="114300" y="389381"/>
                </a:lnTo>
                <a:lnTo>
                  <a:pt x="105918" y="381000"/>
                </a:lnTo>
                <a:lnTo>
                  <a:pt x="105918" y="385571"/>
                </a:lnTo>
                <a:lnTo>
                  <a:pt x="102108" y="385571"/>
                </a:lnTo>
                <a:lnTo>
                  <a:pt x="97536" y="368807"/>
                </a:lnTo>
                <a:lnTo>
                  <a:pt x="97536" y="372617"/>
                </a:lnTo>
                <a:lnTo>
                  <a:pt x="93726" y="385571"/>
                </a:lnTo>
                <a:lnTo>
                  <a:pt x="93726" y="381000"/>
                </a:lnTo>
                <a:lnTo>
                  <a:pt x="89154" y="364235"/>
                </a:lnTo>
                <a:lnTo>
                  <a:pt x="89154" y="372617"/>
                </a:lnTo>
                <a:lnTo>
                  <a:pt x="84582" y="381000"/>
                </a:lnTo>
                <a:lnTo>
                  <a:pt x="84582" y="372617"/>
                </a:lnTo>
                <a:lnTo>
                  <a:pt x="80772" y="355853"/>
                </a:lnTo>
                <a:lnTo>
                  <a:pt x="80772" y="381000"/>
                </a:lnTo>
                <a:lnTo>
                  <a:pt x="76200" y="364235"/>
                </a:lnTo>
                <a:lnTo>
                  <a:pt x="72390" y="377189"/>
                </a:lnTo>
                <a:lnTo>
                  <a:pt x="67818" y="385571"/>
                </a:lnTo>
                <a:lnTo>
                  <a:pt x="67818" y="377189"/>
                </a:lnTo>
                <a:lnTo>
                  <a:pt x="64008" y="385571"/>
                </a:lnTo>
                <a:lnTo>
                  <a:pt x="64008" y="389381"/>
                </a:lnTo>
                <a:lnTo>
                  <a:pt x="51054" y="389381"/>
                </a:lnTo>
                <a:lnTo>
                  <a:pt x="46482" y="385571"/>
                </a:lnTo>
                <a:lnTo>
                  <a:pt x="46482" y="377189"/>
                </a:lnTo>
                <a:lnTo>
                  <a:pt x="42672" y="381000"/>
                </a:lnTo>
                <a:lnTo>
                  <a:pt x="42672" y="385571"/>
                </a:lnTo>
                <a:lnTo>
                  <a:pt x="34290" y="385571"/>
                </a:lnTo>
                <a:lnTo>
                  <a:pt x="34290" y="389381"/>
                </a:lnTo>
                <a:lnTo>
                  <a:pt x="29718" y="385571"/>
                </a:lnTo>
                <a:lnTo>
                  <a:pt x="25908" y="389381"/>
                </a:lnTo>
                <a:lnTo>
                  <a:pt x="25908" y="385571"/>
                </a:lnTo>
                <a:lnTo>
                  <a:pt x="21336" y="385571"/>
                </a:lnTo>
                <a:lnTo>
                  <a:pt x="17526" y="381000"/>
                </a:lnTo>
                <a:lnTo>
                  <a:pt x="12954" y="385571"/>
                </a:lnTo>
                <a:lnTo>
                  <a:pt x="12954" y="377189"/>
                </a:lnTo>
                <a:lnTo>
                  <a:pt x="8382" y="377189"/>
                </a:lnTo>
                <a:lnTo>
                  <a:pt x="8382" y="372617"/>
                </a:lnTo>
                <a:lnTo>
                  <a:pt x="0" y="36423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81" name="object 381"/>
          <p:cNvSpPr/>
          <p:nvPr/>
        </p:nvSpPr>
        <p:spPr>
          <a:xfrm>
            <a:off x="6065632" y="4333146"/>
            <a:ext cx="171030" cy="128588"/>
          </a:xfrm>
          <a:custGeom>
            <a:avLst/>
            <a:gdLst/>
            <a:ahLst/>
            <a:cxnLst/>
            <a:rect l="l" t="t" r="r" b="b"/>
            <a:pathLst>
              <a:path w="258445" h="194310">
                <a:moveTo>
                  <a:pt x="258317" y="169163"/>
                </a:moveTo>
                <a:lnTo>
                  <a:pt x="258317" y="177546"/>
                </a:lnTo>
                <a:lnTo>
                  <a:pt x="254507" y="185928"/>
                </a:lnTo>
                <a:lnTo>
                  <a:pt x="249935" y="182118"/>
                </a:lnTo>
                <a:lnTo>
                  <a:pt x="249935" y="177546"/>
                </a:lnTo>
                <a:lnTo>
                  <a:pt x="246125" y="173736"/>
                </a:lnTo>
                <a:lnTo>
                  <a:pt x="246125" y="177546"/>
                </a:lnTo>
                <a:lnTo>
                  <a:pt x="241553" y="182118"/>
                </a:lnTo>
                <a:lnTo>
                  <a:pt x="236981" y="185928"/>
                </a:lnTo>
                <a:lnTo>
                  <a:pt x="236981" y="182118"/>
                </a:lnTo>
                <a:lnTo>
                  <a:pt x="233172" y="190500"/>
                </a:lnTo>
                <a:lnTo>
                  <a:pt x="233172" y="185928"/>
                </a:lnTo>
                <a:lnTo>
                  <a:pt x="228600" y="190500"/>
                </a:lnTo>
                <a:lnTo>
                  <a:pt x="224789" y="182118"/>
                </a:lnTo>
                <a:lnTo>
                  <a:pt x="224789" y="190500"/>
                </a:lnTo>
                <a:lnTo>
                  <a:pt x="220217" y="182118"/>
                </a:lnTo>
                <a:lnTo>
                  <a:pt x="220217" y="185928"/>
                </a:lnTo>
                <a:lnTo>
                  <a:pt x="216407" y="173736"/>
                </a:lnTo>
                <a:lnTo>
                  <a:pt x="211835" y="185928"/>
                </a:lnTo>
                <a:lnTo>
                  <a:pt x="211835" y="169163"/>
                </a:lnTo>
                <a:lnTo>
                  <a:pt x="208025" y="177546"/>
                </a:lnTo>
                <a:lnTo>
                  <a:pt x="208025" y="185928"/>
                </a:lnTo>
                <a:lnTo>
                  <a:pt x="203453" y="177546"/>
                </a:lnTo>
                <a:lnTo>
                  <a:pt x="203453" y="156210"/>
                </a:lnTo>
                <a:lnTo>
                  <a:pt x="198881" y="182118"/>
                </a:lnTo>
                <a:lnTo>
                  <a:pt x="195072" y="173736"/>
                </a:lnTo>
                <a:lnTo>
                  <a:pt x="195072" y="182118"/>
                </a:lnTo>
                <a:lnTo>
                  <a:pt x="190500" y="185928"/>
                </a:lnTo>
                <a:lnTo>
                  <a:pt x="186689" y="177546"/>
                </a:lnTo>
                <a:lnTo>
                  <a:pt x="186689" y="185928"/>
                </a:lnTo>
                <a:lnTo>
                  <a:pt x="182117" y="182118"/>
                </a:lnTo>
                <a:lnTo>
                  <a:pt x="182117" y="173736"/>
                </a:lnTo>
                <a:lnTo>
                  <a:pt x="178307" y="182118"/>
                </a:lnTo>
                <a:lnTo>
                  <a:pt x="178307" y="173736"/>
                </a:lnTo>
                <a:lnTo>
                  <a:pt x="173735" y="182118"/>
                </a:lnTo>
                <a:lnTo>
                  <a:pt x="173735" y="20574"/>
                </a:lnTo>
                <a:lnTo>
                  <a:pt x="169925" y="33528"/>
                </a:lnTo>
                <a:lnTo>
                  <a:pt x="169925" y="177546"/>
                </a:lnTo>
                <a:lnTo>
                  <a:pt x="165353" y="182118"/>
                </a:lnTo>
                <a:lnTo>
                  <a:pt x="165353" y="169163"/>
                </a:lnTo>
                <a:lnTo>
                  <a:pt x="160781" y="182118"/>
                </a:lnTo>
                <a:lnTo>
                  <a:pt x="160781" y="76200"/>
                </a:lnTo>
                <a:lnTo>
                  <a:pt x="160781" y="96774"/>
                </a:lnTo>
                <a:lnTo>
                  <a:pt x="156972" y="185928"/>
                </a:lnTo>
                <a:lnTo>
                  <a:pt x="152400" y="190500"/>
                </a:lnTo>
                <a:lnTo>
                  <a:pt x="148589" y="190500"/>
                </a:lnTo>
                <a:lnTo>
                  <a:pt x="148589" y="185928"/>
                </a:lnTo>
                <a:lnTo>
                  <a:pt x="144017" y="173736"/>
                </a:lnTo>
                <a:lnTo>
                  <a:pt x="144017" y="182118"/>
                </a:lnTo>
                <a:lnTo>
                  <a:pt x="140207" y="190500"/>
                </a:lnTo>
                <a:lnTo>
                  <a:pt x="135635" y="185928"/>
                </a:lnTo>
                <a:lnTo>
                  <a:pt x="131063" y="190500"/>
                </a:lnTo>
                <a:lnTo>
                  <a:pt x="122681" y="190500"/>
                </a:lnTo>
                <a:lnTo>
                  <a:pt x="118872" y="185928"/>
                </a:lnTo>
                <a:lnTo>
                  <a:pt x="114300" y="190500"/>
                </a:lnTo>
                <a:lnTo>
                  <a:pt x="110489" y="190500"/>
                </a:lnTo>
                <a:lnTo>
                  <a:pt x="105917" y="185928"/>
                </a:lnTo>
                <a:lnTo>
                  <a:pt x="102107" y="152400"/>
                </a:lnTo>
                <a:lnTo>
                  <a:pt x="102107" y="144018"/>
                </a:lnTo>
                <a:lnTo>
                  <a:pt x="97535" y="169163"/>
                </a:lnTo>
                <a:lnTo>
                  <a:pt x="97535" y="173736"/>
                </a:lnTo>
                <a:lnTo>
                  <a:pt x="92963" y="139446"/>
                </a:lnTo>
                <a:lnTo>
                  <a:pt x="92963" y="122682"/>
                </a:lnTo>
                <a:lnTo>
                  <a:pt x="89153" y="147828"/>
                </a:lnTo>
                <a:lnTo>
                  <a:pt x="89153" y="173736"/>
                </a:lnTo>
                <a:lnTo>
                  <a:pt x="84581" y="160782"/>
                </a:lnTo>
                <a:lnTo>
                  <a:pt x="80772" y="164592"/>
                </a:lnTo>
                <a:lnTo>
                  <a:pt x="80772" y="185928"/>
                </a:lnTo>
                <a:lnTo>
                  <a:pt x="76200" y="185928"/>
                </a:lnTo>
                <a:lnTo>
                  <a:pt x="72389" y="144018"/>
                </a:lnTo>
                <a:lnTo>
                  <a:pt x="72389" y="131063"/>
                </a:lnTo>
                <a:lnTo>
                  <a:pt x="67817" y="185928"/>
                </a:lnTo>
                <a:lnTo>
                  <a:pt x="64007" y="190500"/>
                </a:lnTo>
                <a:lnTo>
                  <a:pt x="64007" y="185928"/>
                </a:lnTo>
                <a:lnTo>
                  <a:pt x="59435" y="190500"/>
                </a:lnTo>
                <a:lnTo>
                  <a:pt x="54863" y="190500"/>
                </a:lnTo>
                <a:lnTo>
                  <a:pt x="54863" y="194310"/>
                </a:lnTo>
                <a:lnTo>
                  <a:pt x="51053" y="190500"/>
                </a:lnTo>
                <a:lnTo>
                  <a:pt x="51053" y="185928"/>
                </a:lnTo>
                <a:lnTo>
                  <a:pt x="46481" y="185928"/>
                </a:lnTo>
                <a:lnTo>
                  <a:pt x="46481" y="182118"/>
                </a:lnTo>
                <a:lnTo>
                  <a:pt x="42672" y="185928"/>
                </a:lnTo>
                <a:lnTo>
                  <a:pt x="42672" y="147828"/>
                </a:lnTo>
                <a:lnTo>
                  <a:pt x="38100" y="0"/>
                </a:lnTo>
                <a:lnTo>
                  <a:pt x="38100" y="135636"/>
                </a:lnTo>
                <a:lnTo>
                  <a:pt x="34289" y="185928"/>
                </a:lnTo>
                <a:lnTo>
                  <a:pt x="29717" y="194310"/>
                </a:lnTo>
                <a:lnTo>
                  <a:pt x="25146" y="194310"/>
                </a:lnTo>
                <a:lnTo>
                  <a:pt x="25146" y="190500"/>
                </a:lnTo>
                <a:lnTo>
                  <a:pt x="25146" y="194310"/>
                </a:lnTo>
                <a:lnTo>
                  <a:pt x="16763" y="194310"/>
                </a:lnTo>
                <a:lnTo>
                  <a:pt x="12953" y="182118"/>
                </a:lnTo>
                <a:lnTo>
                  <a:pt x="12953" y="185928"/>
                </a:lnTo>
                <a:lnTo>
                  <a:pt x="8381" y="194310"/>
                </a:lnTo>
                <a:lnTo>
                  <a:pt x="8381" y="190500"/>
                </a:lnTo>
                <a:lnTo>
                  <a:pt x="4572" y="194310"/>
                </a:lnTo>
                <a:lnTo>
                  <a:pt x="0" y="1905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82" name="object 382"/>
          <p:cNvSpPr/>
          <p:nvPr/>
        </p:nvSpPr>
        <p:spPr>
          <a:xfrm>
            <a:off x="5894687" y="4352814"/>
            <a:ext cx="171030" cy="112199"/>
          </a:xfrm>
          <a:custGeom>
            <a:avLst/>
            <a:gdLst/>
            <a:ahLst/>
            <a:cxnLst/>
            <a:rect l="l" t="t" r="r" b="b"/>
            <a:pathLst>
              <a:path w="258445" h="169545">
                <a:moveTo>
                  <a:pt x="258318" y="160781"/>
                </a:moveTo>
                <a:lnTo>
                  <a:pt x="254507" y="164591"/>
                </a:lnTo>
                <a:lnTo>
                  <a:pt x="249935" y="152400"/>
                </a:lnTo>
                <a:lnTo>
                  <a:pt x="245364" y="160781"/>
                </a:lnTo>
                <a:lnTo>
                  <a:pt x="241553" y="164591"/>
                </a:lnTo>
                <a:lnTo>
                  <a:pt x="241553" y="156210"/>
                </a:lnTo>
                <a:lnTo>
                  <a:pt x="236981" y="164591"/>
                </a:lnTo>
                <a:lnTo>
                  <a:pt x="233172" y="164591"/>
                </a:lnTo>
                <a:lnTo>
                  <a:pt x="228600" y="160781"/>
                </a:lnTo>
                <a:lnTo>
                  <a:pt x="224790" y="164591"/>
                </a:lnTo>
                <a:lnTo>
                  <a:pt x="220218" y="160781"/>
                </a:lnTo>
                <a:lnTo>
                  <a:pt x="220218" y="156210"/>
                </a:lnTo>
                <a:lnTo>
                  <a:pt x="216407" y="164591"/>
                </a:lnTo>
                <a:lnTo>
                  <a:pt x="211835" y="160781"/>
                </a:lnTo>
                <a:lnTo>
                  <a:pt x="207264" y="160781"/>
                </a:lnTo>
                <a:lnTo>
                  <a:pt x="207264" y="156210"/>
                </a:lnTo>
                <a:lnTo>
                  <a:pt x="203453" y="160781"/>
                </a:lnTo>
                <a:lnTo>
                  <a:pt x="203453" y="164591"/>
                </a:lnTo>
                <a:lnTo>
                  <a:pt x="198881" y="160781"/>
                </a:lnTo>
                <a:lnTo>
                  <a:pt x="198881" y="156210"/>
                </a:lnTo>
                <a:lnTo>
                  <a:pt x="195072" y="160781"/>
                </a:lnTo>
                <a:lnTo>
                  <a:pt x="195072" y="156210"/>
                </a:lnTo>
                <a:lnTo>
                  <a:pt x="190500" y="156210"/>
                </a:lnTo>
                <a:lnTo>
                  <a:pt x="190500" y="160781"/>
                </a:lnTo>
                <a:lnTo>
                  <a:pt x="186690" y="164591"/>
                </a:lnTo>
                <a:lnTo>
                  <a:pt x="186690" y="160781"/>
                </a:lnTo>
                <a:lnTo>
                  <a:pt x="182118" y="160781"/>
                </a:lnTo>
                <a:lnTo>
                  <a:pt x="178307" y="164591"/>
                </a:lnTo>
                <a:lnTo>
                  <a:pt x="178307" y="160781"/>
                </a:lnTo>
                <a:lnTo>
                  <a:pt x="173735" y="156210"/>
                </a:lnTo>
                <a:lnTo>
                  <a:pt x="173735" y="160781"/>
                </a:lnTo>
                <a:lnTo>
                  <a:pt x="169164" y="160781"/>
                </a:lnTo>
                <a:lnTo>
                  <a:pt x="169164" y="156210"/>
                </a:lnTo>
                <a:lnTo>
                  <a:pt x="169164" y="160781"/>
                </a:lnTo>
                <a:lnTo>
                  <a:pt x="165353" y="164591"/>
                </a:lnTo>
                <a:lnTo>
                  <a:pt x="160781" y="160781"/>
                </a:lnTo>
                <a:lnTo>
                  <a:pt x="156972" y="164591"/>
                </a:lnTo>
                <a:lnTo>
                  <a:pt x="152400" y="156210"/>
                </a:lnTo>
                <a:lnTo>
                  <a:pt x="148590" y="164591"/>
                </a:lnTo>
                <a:lnTo>
                  <a:pt x="148590" y="156210"/>
                </a:lnTo>
                <a:lnTo>
                  <a:pt x="148590" y="160781"/>
                </a:lnTo>
                <a:lnTo>
                  <a:pt x="144018" y="164591"/>
                </a:lnTo>
                <a:lnTo>
                  <a:pt x="139446" y="164591"/>
                </a:lnTo>
                <a:lnTo>
                  <a:pt x="135635" y="160781"/>
                </a:lnTo>
                <a:lnTo>
                  <a:pt x="135635" y="164591"/>
                </a:lnTo>
                <a:lnTo>
                  <a:pt x="131064" y="160781"/>
                </a:lnTo>
                <a:lnTo>
                  <a:pt x="131064" y="164591"/>
                </a:lnTo>
                <a:lnTo>
                  <a:pt x="127253" y="164591"/>
                </a:lnTo>
                <a:lnTo>
                  <a:pt x="127253" y="160781"/>
                </a:lnTo>
                <a:lnTo>
                  <a:pt x="122681" y="160781"/>
                </a:lnTo>
                <a:lnTo>
                  <a:pt x="118872" y="71627"/>
                </a:lnTo>
                <a:lnTo>
                  <a:pt x="118872" y="76200"/>
                </a:lnTo>
                <a:lnTo>
                  <a:pt x="114300" y="156210"/>
                </a:lnTo>
                <a:lnTo>
                  <a:pt x="114300" y="164591"/>
                </a:lnTo>
                <a:lnTo>
                  <a:pt x="110490" y="164591"/>
                </a:lnTo>
                <a:lnTo>
                  <a:pt x="105918" y="156210"/>
                </a:lnTo>
                <a:lnTo>
                  <a:pt x="101346" y="33527"/>
                </a:lnTo>
                <a:lnTo>
                  <a:pt x="101346" y="28955"/>
                </a:lnTo>
                <a:lnTo>
                  <a:pt x="97535" y="152400"/>
                </a:lnTo>
                <a:lnTo>
                  <a:pt x="92964" y="160781"/>
                </a:lnTo>
                <a:lnTo>
                  <a:pt x="92964" y="164591"/>
                </a:lnTo>
                <a:lnTo>
                  <a:pt x="92964" y="160781"/>
                </a:lnTo>
                <a:lnTo>
                  <a:pt x="89153" y="160781"/>
                </a:lnTo>
                <a:lnTo>
                  <a:pt x="84581" y="164591"/>
                </a:lnTo>
                <a:lnTo>
                  <a:pt x="80772" y="160781"/>
                </a:lnTo>
                <a:lnTo>
                  <a:pt x="80772" y="164591"/>
                </a:lnTo>
                <a:lnTo>
                  <a:pt x="76200" y="164591"/>
                </a:lnTo>
                <a:lnTo>
                  <a:pt x="76200" y="169163"/>
                </a:lnTo>
                <a:lnTo>
                  <a:pt x="72390" y="169163"/>
                </a:lnTo>
                <a:lnTo>
                  <a:pt x="72390" y="164591"/>
                </a:lnTo>
                <a:lnTo>
                  <a:pt x="67818" y="164591"/>
                </a:lnTo>
                <a:lnTo>
                  <a:pt x="67818" y="169163"/>
                </a:lnTo>
                <a:lnTo>
                  <a:pt x="63246" y="169163"/>
                </a:lnTo>
                <a:lnTo>
                  <a:pt x="63246" y="164591"/>
                </a:lnTo>
                <a:lnTo>
                  <a:pt x="59435" y="169163"/>
                </a:lnTo>
                <a:lnTo>
                  <a:pt x="59435" y="164591"/>
                </a:lnTo>
                <a:lnTo>
                  <a:pt x="59435" y="169163"/>
                </a:lnTo>
                <a:lnTo>
                  <a:pt x="54864" y="164591"/>
                </a:lnTo>
                <a:lnTo>
                  <a:pt x="51053" y="164591"/>
                </a:lnTo>
                <a:lnTo>
                  <a:pt x="51053" y="169163"/>
                </a:lnTo>
                <a:lnTo>
                  <a:pt x="51053" y="164591"/>
                </a:lnTo>
                <a:lnTo>
                  <a:pt x="46481" y="169163"/>
                </a:lnTo>
                <a:lnTo>
                  <a:pt x="42672" y="169163"/>
                </a:lnTo>
                <a:lnTo>
                  <a:pt x="42672" y="164591"/>
                </a:lnTo>
                <a:lnTo>
                  <a:pt x="29718" y="164591"/>
                </a:lnTo>
                <a:lnTo>
                  <a:pt x="29718" y="160781"/>
                </a:lnTo>
                <a:lnTo>
                  <a:pt x="25146" y="25145"/>
                </a:lnTo>
                <a:lnTo>
                  <a:pt x="25146" y="12191"/>
                </a:lnTo>
                <a:lnTo>
                  <a:pt x="21335" y="156210"/>
                </a:lnTo>
                <a:lnTo>
                  <a:pt x="16764" y="164591"/>
                </a:lnTo>
                <a:lnTo>
                  <a:pt x="12953" y="160781"/>
                </a:lnTo>
                <a:lnTo>
                  <a:pt x="8381" y="33527"/>
                </a:lnTo>
                <a:lnTo>
                  <a:pt x="8381" y="0"/>
                </a:lnTo>
                <a:lnTo>
                  <a:pt x="4572" y="152400"/>
                </a:lnTo>
                <a:lnTo>
                  <a:pt x="4572" y="156210"/>
                </a:lnTo>
                <a:lnTo>
                  <a:pt x="0" y="16459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83" name="object 383"/>
          <p:cNvSpPr/>
          <p:nvPr/>
        </p:nvSpPr>
        <p:spPr>
          <a:xfrm>
            <a:off x="5720714" y="2735132"/>
            <a:ext cx="173972" cy="1732149"/>
          </a:xfrm>
          <a:custGeom>
            <a:avLst/>
            <a:gdLst/>
            <a:ahLst/>
            <a:cxnLst/>
            <a:rect l="l" t="t" r="r" b="b"/>
            <a:pathLst>
              <a:path w="262890" h="2617470">
                <a:moveTo>
                  <a:pt x="262890" y="2609088"/>
                </a:moveTo>
                <a:lnTo>
                  <a:pt x="254508" y="2609088"/>
                </a:lnTo>
                <a:lnTo>
                  <a:pt x="254508" y="2605278"/>
                </a:lnTo>
                <a:lnTo>
                  <a:pt x="249936" y="2605278"/>
                </a:lnTo>
                <a:lnTo>
                  <a:pt x="246125" y="2609088"/>
                </a:lnTo>
                <a:lnTo>
                  <a:pt x="246125" y="2613660"/>
                </a:lnTo>
                <a:lnTo>
                  <a:pt x="241554" y="2609088"/>
                </a:lnTo>
                <a:lnTo>
                  <a:pt x="241554" y="2613660"/>
                </a:lnTo>
                <a:lnTo>
                  <a:pt x="237744" y="2613660"/>
                </a:lnTo>
                <a:lnTo>
                  <a:pt x="237744" y="2609088"/>
                </a:lnTo>
                <a:lnTo>
                  <a:pt x="233172" y="2592324"/>
                </a:lnTo>
                <a:lnTo>
                  <a:pt x="233172" y="2609088"/>
                </a:lnTo>
                <a:lnTo>
                  <a:pt x="229362" y="2613660"/>
                </a:lnTo>
                <a:lnTo>
                  <a:pt x="229362" y="2605278"/>
                </a:lnTo>
                <a:lnTo>
                  <a:pt x="224790" y="2609088"/>
                </a:lnTo>
                <a:lnTo>
                  <a:pt x="224790" y="2613660"/>
                </a:lnTo>
                <a:lnTo>
                  <a:pt x="220218" y="2609088"/>
                </a:lnTo>
                <a:lnTo>
                  <a:pt x="220218" y="2613660"/>
                </a:lnTo>
                <a:lnTo>
                  <a:pt x="216408" y="2613660"/>
                </a:lnTo>
                <a:lnTo>
                  <a:pt x="216408" y="2609088"/>
                </a:lnTo>
                <a:lnTo>
                  <a:pt x="211836" y="2609088"/>
                </a:lnTo>
                <a:lnTo>
                  <a:pt x="211836" y="2613660"/>
                </a:lnTo>
                <a:lnTo>
                  <a:pt x="208025" y="2609088"/>
                </a:lnTo>
                <a:lnTo>
                  <a:pt x="208025" y="2613660"/>
                </a:lnTo>
                <a:lnTo>
                  <a:pt x="208025" y="2609088"/>
                </a:lnTo>
                <a:lnTo>
                  <a:pt x="203454" y="2600706"/>
                </a:lnTo>
                <a:lnTo>
                  <a:pt x="199644" y="2605278"/>
                </a:lnTo>
                <a:lnTo>
                  <a:pt x="199644" y="2609088"/>
                </a:lnTo>
                <a:lnTo>
                  <a:pt x="195072" y="2613660"/>
                </a:lnTo>
                <a:lnTo>
                  <a:pt x="190500" y="2609088"/>
                </a:lnTo>
                <a:lnTo>
                  <a:pt x="190500" y="2613660"/>
                </a:lnTo>
                <a:lnTo>
                  <a:pt x="186690" y="2609088"/>
                </a:lnTo>
                <a:lnTo>
                  <a:pt x="186690" y="2613660"/>
                </a:lnTo>
                <a:lnTo>
                  <a:pt x="182118" y="2609088"/>
                </a:lnTo>
                <a:lnTo>
                  <a:pt x="178308" y="2613660"/>
                </a:lnTo>
                <a:lnTo>
                  <a:pt x="178308" y="2609088"/>
                </a:lnTo>
                <a:lnTo>
                  <a:pt x="178308" y="2613660"/>
                </a:lnTo>
                <a:lnTo>
                  <a:pt x="173736" y="2609088"/>
                </a:lnTo>
                <a:lnTo>
                  <a:pt x="169925" y="2613660"/>
                </a:lnTo>
                <a:lnTo>
                  <a:pt x="165354" y="2609088"/>
                </a:lnTo>
                <a:lnTo>
                  <a:pt x="161544" y="2613660"/>
                </a:lnTo>
                <a:lnTo>
                  <a:pt x="156972" y="2605278"/>
                </a:lnTo>
                <a:lnTo>
                  <a:pt x="152400" y="2613660"/>
                </a:lnTo>
                <a:lnTo>
                  <a:pt x="152400" y="2605278"/>
                </a:lnTo>
                <a:lnTo>
                  <a:pt x="148590" y="2609088"/>
                </a:lnTo>
                <a:lnTo>
                  <a:pt x="148590" y="2613660"/>
                </a:lnTo>
                <a:lnTo>
                  <a:pt x="144018" y="2613660"/>
                </a:lnTo>
                <a:lnTo>
                  <a:pt x="144018" y="2600706"/>
                </a:lnTo>
                <a:lnTo>
                  <a:pt x="140208" y="2613660"/>
                </a:lnTo>
                <a:lnTo>
                  <a:pt x="135636" y="2600706"/>
                </a:lnTo>
                <a:lnTo>
                  <a:pt x="135636" y="2588514"/>
                </a:lnTo>
                <a:lnTo>
                  <a:pt x="131825" y="2605278"/>
                </a:lnTo>
                <a:lnTo>
                  <a:pt x="131825" y="2609088"/>
                </a:lnTo>
                <a:lnTo>
                  <a:pt x="127254" y="2600706"/>
                </a:lnTo>
                <a:lnTo>
                  <a:pt x="127254" y="2583941"/>
                </a:lnTo>
                <a:lnTo>
                  <a:pt x="123444" y="2605278"/>
                </a:lnTo>
                <a:lnTo>
                  <a:pt x="123444" y="2583941"/>
                </a:lnTo>
                <a:lnTo>
                  <a:pt x="118872" y="2588514"/>
                </a:lnTo>
                <a:lnTo>
                  <a:pt x="118872" y="2605278"/>
                </a:lnTo>
                <a:lnTo>
                  <a:pt x="114300" y="2609088"/>
                </a:lnTo>
                <a:lnTo>
                  <a:pt x="114300" y="2596896"/>
                </a:lnTo>
                <a:lnTo>
                  <a:pt x="110490" y="2605278"/>
                </a:lnTo>
                <a:lnTo>
                  <a:pt x="110490" y="2613660"/>
                </a:lnTo>
                <a:lnTo>
                  <a:pt x="105918" y="2600706"/>
                </a:lnTo>
                <a:lnTo>
                  <a:pt x="105918" y="2613660"/>
                </a:lnTo>
                <a:lnTo>
                  <a:pt x="102108" y="2609088"/>
                </a:lnTo>
                <a:lnTo>
                  <a:pt x="102108" y="2613660"/>
                </a:lnTo>
                <a:lnTo>
                  <a:pt x="97536" y="2609088"/>
                </a:lnTo>
                <a:lnTo>
                  <a:pt x="97536" y="2613660"/>
                </a:lnTo>
                <a:lnTo>
                  <a:pt x="93725" y="2617470"/>
                </a:lnTo>
                <a:lnTo>
                  <a:pt x="93725" y="2609088"/>
                </a:lnTo>
                <a:lnTo>
                  <a:pt x="89154" y="2609088"/>
                </a:lnTo>
                <a:lnTo>
                  <a:pt x="89154" y="2617470"/>
                </a:lnTo>
                <a:lnTo>
                  <a:pt x="84582" y="2609088"/>
                </a:lnTo>
                <a:lnTo>
                  <a:pt x="84582" y="2617470"/>
                </a:lnTo>
                <a:lnTo>
                  <a:pt x="80772" y="2617470"/>
                </a:lnTo>
                <a:lnTo>
                  <a:pt x="80772" y="2605278"/>
                </a:lnTo>
                <a:lnTo>
                  <a:pt x="80772" y="2609088"/>
                </a:lnTo>
                <a:lnTo>
                  <a:pt x="76200" y="2617470"/>
                </a:lnTo>
                <a:lnTo>
                  <a:pt x="72390" y="2605278"/>
                </a:lnTo>
                <a:lnTo>
                  <a:pt x="67818" y="2617470"/>
                </a:lnTo>
                <a:lnTo>
                  <a:pt x="64008" y="2613660"/>
                </a:lnTo>
                <a:lnTo>
                  <a:pt x="64008" y="2596896"/>
                </a:lnTo>
                <a:lnTo>
                  <a:pt x="59436" y="2596896"/>
                </a:lnTo>
                <a:lnTo>
                  <a:pt x="59436" y="2617470"/>
                </a:lnTo>
                <a:lnTo>
                  <a:pt x="55625" y="2596896"/>
                </a:lnTo>
                <a:lnTo>
                  <a:pt x="51054" y="2617470"/>
                </a:lnTo>
                <a:lnTo>
                  <a:pt x="51054" y="2596896"/>
                </a:lnTo>
                <a:lnTo>
                  <a:pt x="46482" y="2583941"/>
                </a:lnTo>
                <a:lnTo>
                  <a:pt x="46482" y="2613660"/>
                </a:lnTo>
                <a:lnTo>
                  <a:pt x="42672" y="2545841"/>
                </a:lnTo>
                <a:lnTo>
                  <a:pt x="42672" y="2588514"/>
                </a:lnTo>
                <a:lnTo>
                  <a:pt x="38100" y="2321052"/>
                </a:lnTo>
                <a:lnTo>
                  <a:pt x="38100" y="0"/>
                </a:lnTo>
                <a:lnTo>
                  <a:pt x="34290" y="2397252"/>
                </a:lnTo>
                <a:lnTo>
                  <a:pt x="29718" y="537972"/>
                </a:lnTo>
                <a:lnTo>
                  <a:pt x="29718" y="910589"/>
                </a:lnTo>
                <a:lnTo>
                  <a:pt x="25908" y="2562606"/>
                </a:lnTo>
                <a:lnTo>
                  <a:pt x="21336" y="2605278"/>
                </a:lnTo>
                <a:lnTo>
                  <a:pt x="21336" y="2583941"/>
                </a:lnTo>
                <a:lnTo>
                  <a:pt x="17525" y="2609088"/>
                </a:lnTo>
                <a:lnTo>
                  <a:pt x="17525" y="2592324"/>
                </a:lnTo>
                <a:lnTo>
                  <a:pt x="12954" y="2613660"/>
                </a:lnTo>
                <a:lnTo>
                  <a:pt x="12954" y="2600706"/>
                </a:lnTo>
                <a:lnTo>
                  <a:pt x="12954" y="2613660"/>
                </a:lnTo>
                <a:lnTo>
                  <a:pt x="8382" y="2617470"/>
                </a:lnTo>
                <a:lnTo>
                  <a:pt x="8382" y="2600706"/>
                </a:lnTo>
                <a:lnTo>
                  <a:pt x="4572" y="2605278"/>
                </a:lnTo>
                <a:lnTo>
                  <a:pt x="0" y="261366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84" name="object 384"/>
          <p:cNvSpPr/>
          <p:nvPr/>
        </p:nvSpPr>
        <p:spPr>
          <a:xfrm>
            <a:off x="1898216" y="3723318"/>
            <a:ext cx="3826705" cy="74836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85" name="object 385"/>
          <p:cNvSpPr/>
          <p:nvPr/>
        </p:nvSpPr>
        <p:spPr>
          <a:xfrm>
            <a:off x="6923387" y="3977136"/>
            <a:ext cx="516031" cy="462663"/>
          </a:xfrm>
          <a:custGeom>
            <a:avLst/>
            <a:gdLst/>
            <a:ahLst/>
            <a:cxnLst/>
            <a:rect l="l" t="t" r="r" b="b"/>
            <a:pathLst>
              <a:path w="779779" h="699135">
                <a:moveTo>
                  <a:pt x="779526" y="694181"/>
                </a:moveTo>
                <a:lnTo>
                  <a:pt x="775716" y="694181"/>
                </a:lnTo>
                <a:lnTo>
                  <a:pt x="763016" y="694182"/>
                </a:lnTo>
                <a:lnTo>
                  <a:pt x="750316" y="694181"/>
                </a:lnTo>
                <a:lnTo>
                  <a:pt x="737616" y="694181"/>
                </a:lnTo>
                <a:lnTo>
                  <a:pt x="724916" y="694181"/>
                </a:lnTo>
                <a:lnTo>
                  <a:pt x="712216" y="694182"/>
                </a:lnTo>
                <a:lnTo>
                  <a:pt x="699516" y="694182"/>
                </a:lnTo>
                <a:lnTo>
                  <a:pt x="686816" y="694182"/>
                </a:lnTo>
                <a:lnTo>
                  <a:pt x="674116" y="694182"/>
                </a:lnTo>
                <a:lnTo>
                  <a:pt x="661416" y="694182"/>
                </a:lnTo>
                <a:lnTo>
                  <a:pt x="648716" y="694182"/>
                </a:lnTo>
                <a:lnTo>
                  <a:pt x="636016" y="694181"/>
                </a:lnTo>
                <a:lnTo>
                  <a:pt x="623316" y="694182"/>
                </a:lnTo>
                <a:lnTo>
                  <a:pt x="610616" y="694181"/>
                </a:lnTo>
                <a:lnTo>
                  <a:pt x="597916" y="694181"/>
                </a:lnTo>
                <a:lnTo>
                  <a:pt x="585216" y="694181"/>
                </a:lnTo>
                <a:lnTo>
                  <a:pt x="572516" y="694181"/>
                </a:lnTo>
                <a:lnTo>
                  <a:pt x="559816" y="694181"/>
                </a:lnTo>
                <a:lnTo>
                  <a:pt x="547116" y="694181"/>
                </a:lnTo>
                <a:lnTo>
                  <a:pt x="537972" y="694181"/>
                </a:lnTo>
                <a:lnTo>
                  <a:pt x="537972" y="690371"/>
                </a:lnTo>
                <a:lnTo>
                  <a:pt x="534162" y="694181"/>
                </a:lnTo>
                <a:lnTo>
                  <a:pt x="521208" y="694181"/>
                </a:lnTo>
                <a:lnTo>
                  <a:pt x="517398" y="694181"/>
                </a:lnTo>
                <a:lnTo>
                  <a:pt x="504698" y="694182"/>
                </a:lnTo>
                <a:lnTo>
                  <a:pt x="491998" y="694181"/>
                </a:lnTo>
                <a:lnTo>
                  <a:pt x="487679" y="690371"/>
                </a:lnTo>
                <a:lnTo>
                  <a:pt x="487679" y="698753"/>
                </a:lnTo>
                <a:lnTo>
                  <a:pt x="483108" y="698753"/>
                </a:lnTo>
                <a:lnTo>
                  <a:pt x="483108" y="690371"/>
                </a:lnTo>
                <a:lnTo>
                  <a:pt x="479298" y="694181"/>
                </a:lnTo>
                <a:lnTo>
                  <a:pt x="479298" y="664463"/>
                </a:lnTo>
                <a:lnTo>
                  <a:pt x="479298" y="669035"/>
                </a:lnTo>
                <a:lnTo>
                  <a:pt x="474725" y="20573"/>
                </a:lnTo>
                <a:lnTo>
                  <a:pt x="474725" y="0"/>
                </a:lnTo>
                <a:lnTo>
                  <a:pt x="470916" y="656081"/>
                </a:lnTo>
                <a:lnTo>
                  <a:pt x="470916" y="660653"/>
                </a:lnTo>
                <a:lnTo>
                  <a:pt x="466344" y="690371"/>
                </a:lnTo>
                <a:lnTo>
                  <a:pt x="461772" y="690371"/>
                </a:lnTo>
                <a:lnTo>
                  <a:pt x="461772" y="694181"/>
                </a:lnTo>
                <a:lnTo>
                  <a:pt x="461772" y="690371"/>
                </a:lnTo>
                <a:lnTo>
                  <a:pt x="457962" y="694181"/>
                </a:lnTo>
                <a:lnTo>
                  <a:pt x="445262" y="694182"/>
                </a:lnTo>
                <a:lnTo>
                  <a:pt x="432561" y="694181"/>
                </a:lnTo>
                <a:lnTo>
                  <a:pt x="419861" y="694181"/>
                </a:lnTo>
                <a:lnTo>
                  <a:pt x="411479" y="690371"/>
                </a:lnTo>
                <a:lnTo>
                  <a:pt x="406908" y="694181"/>
                </a:lnTo>
                <a:lnTo>
                  <a:pt x="394208" y="694182"/>
                </a:lnTo>
                <a:lnTo>
                  <a:pt x="381508" y="694181"/>
                </a:lnTo>
                <a:lnTo>
                  <a:pt x="368807" y="694181"/>
                </a:lnTo>
                <a:lnTo>
                  <a:pt x="356108" y="694182"/>
                </a:lnTo>
                <a:lnTo>
                  <a:pt x="343407" y="694181"/>
                </a:lnTo>
                <a:lnTo>
                  <a:pt x="330708" y="694182"/>
                </a:lnTo>
                <a:lnTo>
                  <a:pt x="318008" y="694181"/>
                </a:lnTo>
                <a:lnTo>
                  <a:pt x="305308" y="694181"/>
                </a:lnTo>
                <a:lnTo>
                  <a:pt x="292608" y="694181"/>
                </a:lnTo>
                <a:lnTo>
                  <a:pt x="279908" y="694181"/>
                </a:lnTo>
                <a:lnTo>
                  <a:pt x="262890" y="694181"/>
                </a:lnTo>
                <a:lnTo>
                  <a:pt x="254508" y="694181"/>
                </a:lnTo>
                <a:lnTo>
                  <a:pt x="241808" y="694181"/>
                </a:lnTo>
                <a:lnTo>
                  <a:pt x="229107" y="694181"/>
                </a:lnTo>
                <a:lnTo>
                  <a:pt x="216407" y="694181"/>
                </a:lnTo>
                <a:lnTo>
                  <a:pt x="203707" y="694181"/>
                </a:lnTo>
                <a:lnTo>
                  <a:pt x="191007" y="694181"/>
                </a:lnTo>
                <a:lnTo>
                  <a:pt x="178308" y="694181"/>
                </a:lnTo>
                <a:lnTo>
                  <a:pt x="165607" y="694181"/>
                </a:lnTo>
                <a:lnTo>
                  <a:pt x="152908" y="694181"/>
                </a:lnTo>
                <a:lnTo>
                  <a:pt x="135636" y="694181"/>
                </a:lnTo>
                <a:lnTo>
                  <a:pt x="122936" y="694181"/>
                </a:lnTo>
                <a:lnTo>
                  <a:pt x="110236" y="694181"/>
                </a:lnTo>
                <a:lnTo>
                  <a:pt x="97535" y="694181"/>
                </a:lnTo>
                <a:lnTo>
                  <a:pt x="84836" y="694181"/>
                </a:lnTo>
                <a:lnTo>
                  <a:pt x="72136" y="694181"/>
                </a:lnTo>
                <a:lnTo>
                  <a:pt x="59436" y="694182"/>
                </a:lnTo>
                <a:lnTo>
                  <a:pt x="46736" y="694181"/>
                </a:lnTo>
                <a:lnTo>
                  <a:pt x="34036" y="694182"/>
                </a:lnTo>
                <a:lnTo>
                  <a:pt x="21336" y="690371"/>
                </a:lnTo>
                <a:lnTo>
                  <a:pt x="17525" y="656081"/>
                </a:lnTo>
                <a:lnTo>
                  <a:pt x="12953" y="685800"/>
                </a:lnTo>
                <a:lnTo>
                  <a:pt x="12953" y="677417"/>
                </a:lnTo>
                <a:lnTo>
                  <a:pt x="9144" y="656081"/>
                </a:lnTo>
                <a:lnTo>
                  <a:pt x="9144" y="664463"/>
                </a:lnTo>
                <a:lnTo>
                  <a:pt x="4572" y="681989"/>
                </a:lnTo>
                <a:lnTo>
                  <a:pt x="0" y="6858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86" name="object 386"/>
          <p:cNvSpPr/>
          <p:nvPr/>
        </p:nvSpPr>
        <p:spPr>
          <a:xfrm>
            <a:off x="6581495" y="4403240"/>
            <a:ext cx="342059" cy="33618"/>
          </a:xfrm>
          <a:custGeom>
            <a:avLst/>
            <a:gdLst/>
            <a:ahLst/>
            <a:cxnLst/>
            <a:rect l="l" t="t" r="r" b="b"/>
            <a:pathLst>
              <a:path w="516890" h="50800">
                <a:moveTo>
                  <a:pt x="516635" y="41910"/>
                </a:moveTo>
                <a:lnTo>
                  <a:pt x="516635" y="8381"/>
                </a:lnTo>
                <a:lnTo>
                  <a:pt x="512825" y="46481"/>
                </a:lnTo>
                <a:lnTo>
                  <a:pt x="508253" y="50291"/>
                </a:lnTo>
                <a:lnTo>
                  <a:pt x="495553" y="50291"/>
                </a:lnTo>
                <a:lnTo>
                  <a:pt x="482853" y="50291"/>
                </a:lnTo>
                <a:lnTo>
                  <a:pt x="470153" y="50291"/>
                </a:lnTo>
                <a:lnTo>
                  <a:pt x="457453" y="50291"/>
                </a:lnTo>
                <a:lnTo>
                  <a:pt x="440435" y="50291"/>
                </a:lnTo>
                <a:lnTo>
                  <a:pt x="427735" y="50291"/>
                </a:lnTo>
                <a:lnTo>
                  <a:pt x="415035" y="50291"/>
                </a:lnTo>
                <a:lnTo>
                  <a:pt x="402335" y="50291"/>
                </a:lnTo>
                <a:lnTo>
                  <a:pt x="389635" y="50291"/>
                </a:lnTo>
                <a:lnTo>
                  <a:pt x="377189" y="50291"/>
                </a:lnTo>
                <a:lnTo>
                  <a:pt x="372618" y="46481"/>
                </a:lnTo>
                <a:lnTo>
                  <a:pt x="372618" y="50291"/>
                </a:lnTo>
                <a:lnTo>
                  <a:pt x="368807" y="46481"/>
                </a:lnTo>
                <a:lnTo>
                  <a:pt x="360425" y="46481"/>
                </a:lnTo>
                <a:lnTo>
                  <a:pt x="355853" y="41910"/>
                </a:lnTo>
                <a:lnTo>
                  <a:pt x="352044" y="41910"/>
                </a:lnTo>
                <a:lnTo>
                  <a:pt x="347472" y="38100"/>
                </a:lnTo>
                <a:lnTo>
                  <a:pt x="347472" y="41910"/>
                </a:lnTo>
                <a:lnTo>
                  <a:pt x="342900" y="38100"/>
                </a:lnTo>
                <a:lnTo>
                  <a:pt x="342900" y="33527"/>
                </a:lnTo>
                <a:lnTo>
                  <a:pt x="342900" y="38100"/>
                </a:lnTo>
                <a:lnTo>
                  <a:pt x="339089" y="38100"/>
                </a:lnTo>
                <a:lnTo>
                  <a:pt x="339089" y="33527"/>
                </a:lnTo>
                <a:lnTo>
                  <a:pt x="334518" y="38100"/>
                </a:lnTo>
                <a:lnTo>
                  <a:pt x="330707" y="38100"/>
                </a:lnTo>
                <a:lnTo>
                  <a:pt x="326135" y="41910"/>
                </a:lnTo>
                <a:lnTo>
                  <a:pt x="322325" y="41910"/>
                </a:lnTo>
                <a:lnTo>
                  <a:pt x="317753" y="46481"/>
                </a:lnTo>
                <a:lnTo>
                  <a:pt x="313944" y="41910"/>
                </a:lnTo>
                <a:lnTo>
                  <a:pt x="313944" y="38100"/>
                </a:lnTo>
                <a:lnTo>
                  <a:pt x="313944" y="41910"/>
                </a:lnTo>
                <a:lnTo>
                  <a:pt x="309372" y="41910"/>
                </a:lnTo>
                <a:lnTo>
                  <a:pt x="309372" y="38100"/>
                </a:lnTo>
                <a:lnTo>
                  <a:pt x="304800" y="38100"/>
                </a:lnTo>
                <a:lnTo>
                  <a:pt x="304800" y="41910"/>
                </a:lnTo>
                <a:lnTo>
                  <a:pt x="296418" y="41910"/>
                </a:lnTo>
                <a:lnTo>
                  <a:pt x="296418" y="46481"/>
                </a:lnTo>
                <a:lnTo>
                  <a:pt x="271272" y="46481"/>
                </a:lnTo>
                <a:lnTo>
                  <a:pt x="271272" y="41910"/>
                </a:lnTo>
                <a:lnTo>
                  <a:pt x="266700" y="46481"/>
                </a:lnTo>
                <a:lnTo>
                  <a:pt x="258318" y="46481"/>
                </a:lnTo>
                <a:lnTo>
                  <a:pt x="241553" y="46481"/>
                </a:lnTo>
                <a:lnTo>
                  <a:pt x="236981" y="50291"/>
                </a:lnTo>
                <a:lnTo>
                  <a:pt x="236981" y="46481"/>
                </a:lnTo>
                <a:lnTo>
                  <a:pt x="220218" y="46481"/>
                </a:lnTo>
                <a:lnTo>
                  <a:pt x="220218" y="41910"/>
                </a:lnTo>
                <a:lnTo>
                  <a:pt x="216407" y="46481"/>
                </a:lnTo>
                <a:lnTo>
                  <a:pt x="208025" y="46481"/>
                </a:lnTo>
                <a:lnTo>
                  <a:pt x="203453" y="33527"/>
                </a:lnTo>
                <a:lnTo>
                  <a:pt x="203453" y="46481"/>
                </a:lnTo>
                <a:lnTo>
                  <a:pt x="198881" y="46481"/>
                </a:lnTo>
                <a:lnTo>
                  <a:pt x="198881" y="33527"/>
                </a:lnTo>
                <a:lnTo>
                  <a:pt x="195072" y="41910"/>
                </a:lnTo>
                <a:lnTo>
                  <a:pt x="195072" y="46481"/>
                </a:lnTo>
                <a:lnTo>
                  <a:pt x="186689" y="46481"/>
                </a:lnTo>
                <a:lnTo>
                  <a:pt x="182118" y="33527"/>
                </a:lnTo>
                <a:lnTo>
                  <a:pt x="182118" y="46481"/>
                </a:lnTo>
                <a:lnTo>
                  <a:pt x="178307" y="46481"/>
                </a:lnTo>
                <a:lnTo>
                  <a:pt x="178307" y="29717"/>
                </a:lnTo>
                <a:lnTo>
                  <a:pt x="173735" y="46481"/>
                </a:lnTo>
                <a:lnTo>
                  <a:pt x="156972" y="46481"/>
                </a:lnTo>
                <a:lnTo>
                  <a:pt x="152400" y="41910"/>
                </a:lnTo>
                <a:lnTo>
                  <a:pt x="148589" y="46481"/>
                </a:lnTo>
                <a:lnTo>
                  <a:pt x="144018" y="38100"/>
                </a:lnTo>
                <a:lnTo>
                  <a:pt x="144018" y="33527"/>
                </a:lnTo>
                <a:lnTo>
                  <a:pt x="140207" y="41910"/>
                </a:lnTo>
                <a:lnTo>
                  <a:pt x="131063" y="41910"/>
                </a:lnTo>
                <a:lnTo>
                  <a:pt x="131063" y="38100"/>
                </a:lnTo>
                <a:lnTo>
                  <a:pt x="127253" y="41910"/>
                </a:lnTo>
                <a:lnTo>
                  <a:pt x="122681" y="38100"/>
                </a:lnTo>
                <a:lnTo>
                  <a:pt x="122681" y="41910"/>
                </a:lnTo>
                <a:lnTo>
                  <a:pt x="118872" y="41910"/>
                </a:lnTo>
                <a:lnTo>
                  <a:pt x="114300" y="38100"/>
                </a:lnTo>
                <a:lnTo>
                  <a:pt x="110489" y="38100"/>
                </a:lnTo>
                <a:lnTo>
                  <a:pt x="110489" y="41910"/>
                </a:lnTo>
                <a:lnTo>
                  <a:pt x="105918" y="33527"/>
                </a:lnTo>
                <a:lnTo>
                  <a:pt x="105918" y="38100"/>
                </a:lnTo>
                <a:lnTo>
                  <a:pt x="102107" y="38100"/>
                </a:lnTo>
                <a:lnTo>
                  <a:pt x="102107" y="41910"/>
                </a:lnTo>
                <a:lnTo>
                  <a:pt x="97535" y="38100"/>
                </a:lnTo>
                <a:lnTo>
                  <a:pt x="92963" y="38100"/>
                </a:lnTo>
                <a:lnTo>
                  <a:pt x="92963" y="41910"/>
                </a:lnTo>
                <a:lnTo>
                  <a:pt x="89153" y="41910"/>
                </a:lnTo>
                <a:lnTo>
                  <a:pt x="89153" y="29717"/>
                </a:lnTo>
                <a:lnTo>
                  <a:pt x="84581" y="41910"/>
                </a:lnTo>
                <a:lnTo>
                  <a:pt x="80772" y="33527"/>
                </a:lnTo>
                <a:lnTo>
                  <a:pt x="80772" y="25145"/>
                </a:lnTo>
                <a:lnTo>
                  <a:pt x="80772" y="38100"/>
                </a:lnTo>
                <a:lnTo>
                  <a:pt x="76200" y="41910"/>
                </a:lnTo>
                <a:lnTo>
                  <a:pt x="76200" y="33527"/>
                </a:lnTo>
                <a:lnTo>
                  <a:pt x="72389" y="33527"/>
                </a:lnTo>
                <a:lnTo>
                  <a:pt x="72389" y="41910"/>
                </a:lnTo>
                <a:lnTo>
                  <a:pt x="67818" y="25145"/>
                </a:lnTo>
                <a:lnTo>
                  <a:pt x="67818" y="38100"/>
                </a:lnTo>
                <a:lnTo>
                  <a:pt x="64007" y="41910"/>
                </a:lnTo>
                <a:lnTo>
                  <a:pt x="59435" y="38100"/>
                </a:lnTo>
                <a:lnTo>
                  <a:pt x="54863" y="20574"/>
                </a:lnTo>
                <a:lnTo>
                  <a:pt x="54863" y="33527"/>
                </a:lnTo>
                <a:lnTo>
                  <a:pt x="51053" y="41910"/>
                </a:lnTo>
                <a:lnTo>
                  <a:pt x="21335" y="41910"/>
                </a:lnTo>
                <a:lnTo>
                  <a:pt x="16763" y="38100"/>
                </a:lnTo>
                <a:lnTo>
                  <a:pt x="12953" y="12191"/>
                </a:lnTo>
                <a:lnTo>
                  <a:pt x="12953" y="20574"/>
                </a:lnTo>
                <a:lnTo>
                  <a:pt x="8381" y="41910"/>
                </a:lnTo>
                <a:lnTo>
                  <a:pt x="8381" y="38100"/>
                </a:lnTo>
                <a:lnTo>
                  <a:pt x="4572" y="0"/>
                </a:lnTo>
                <a:lnTo>
                  <a:pt x="4572" y="29717"/>
                </a:lnTo>
                <a:lnTo>
                  <a:pt x="0" y="38100"/>
                </a:lnTo>
                <a:lnTo>
                  <a:pt x="0" y="3352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87" name="object 387"/>
          <p:cNvSpPr/>
          <p:nvPr/>
        </p:nvSpPr>
        <p:spPr>
          <a:xfrm>
            <a:off x="6239604" y="4405761"/>
            <a:ext cx="342059" cy="28575"/>
          </a:xfrm>
          <a:custGeom>
            <a:avLst/>
            <a:gdLst/>
            <a:ahLst/>
            <a:cxnLst/>
            <a:rect l="l" t="t" r="r" b="b"/>
            <a:pathLst>
              <a:path w="516890" h="43179">
                <a:moveTo>
                  <a:pt x="516636" y="29717"/>
                </a:moveTo>
                <a:lnTo>
                  <a:pt x="512825" y="34289"/>
                </a:lnTo>
                <a:lnTo>
                  <a:pt x="512825" y="38100"/>
                </a:lnTo>
                <a:lnTo>
                  <a:pt x="508254" y="34289"/>
                </a:lnTo>
                <a:lnTo>
                  <a:pt x="508254" y="21335"/>
                </a:lnTo>
                <a:lnTo>
                  <a:pt x="503682" y="34289"/>
                </a:lnTo>
                <a:lnTo>
                  <a:pt x="499872" y="38100"/>
                </a:lnTo>
                <a:lnTo>
                  <a:pt x="491490" y="38100"/>
                </a:lnTo>
                <a:lnTo>
                  <a:pt x="491490" y="42671"/>
                </a:lnTo>
                <a:lnTo>
                  <a:pt x="486918" y="38100"/>
                </a:lnTo>
                <a:lnTo>
                  <a:pt x="474217" y="38099"/>
                </a:lnTo>
                <a:lnTo>
                  <a:pt x="461518" y="38100"/>
                </a:lnTo>
                <a:lnTo>
                  <a:pt x="453390" y="34289"/>
                </a:lnTo>
                <a:lnTo>
                  <a:pt x="448818" y="38100"/>
                </a:lnTo>
                <a:lnTo>
                  <a:pt x="441706" y="38100"/>
                </a:lnTo>
                <a:lnTo>
                  <a:pt x="434594" y="38100"/>
                </a:lnTo>
                <a:lnTo>
                  <a:pt x="427482" y="38100"/>
                </a:lnTo>
                <a:lnTo>
                  <a:pt x="423672" y="38100"/>
                </a:lnTo>
                <a:lnTo>
                  <a:pt x="419100" y="29717"/>
                </a:lnTo>
                <a:lnTo>
                  <a:pt x="419100" y="16763"/>
                </a:lnTo>
                <a:lnTo>
                  <a:pt x="415290" y="38100"/>
                </a:lnTo>
                <a:lnTo>
                  <a:pt x="410718" y="16763"/>
                </a:lnTo>
                <a:lnTo>
                  <a:pt x="406908" y="38100"/>
                </a:lnTo>
                <a:lnTo>
                  <a:pt x="402336" y="38100"/>
                </a:lnTo>
                <a:lnTo>
                  <a:pt x="402336" y="42671"/>
                </a:lnTo>
                <a:lnTo>
                  <a:pt x="397764" y="38100"/>
                </a:lnTo>
                <a:lnTo>
                  <a:pt x="393954" y="38100"/>
                </a:lnTo>
                <a:lnTo>
                  <a:pt x="393954" y="34289"/>
                </a:lnTo>
                <a:lnTo>
                  <a:pt x="389382" y="38100"/>
                </a:lnTo>
                <a:lnTo>
                  <a:pt x="381000" y="38100"/>
                </a:lnTo>
                <a:lnTo>
                  <a:pt x="381000" y="42671"/>
                </a:lnTo>
                <a:lnTo>
                  <a:pt x="377190" y="38100"/>
                </a:lnTo>
                <a:lnTo>
                  <a:pt x="364490" y="38100"/>
                </a:lnTo>
                <a:lnTo>
                  <a:pt x="351790" y="38100"/>
                </a:lnTo>
                <a:lnTo>
                  <a:pt x="339089" y="38099"/>
                </a:lnTo>
                <a:lnTo>
                  <a:pt x="329946" y="34289"/>
                </a:lnTo>
                <a:lnTo>
                  <a:pt x="326136" y="38100"/>
                </a:lnTo>
                <a:lnTo>
                  <a:pt x="304800" y="38100"/>
                </a:lnTo>
                <a:lnTo>
                  <a:pt x="304800" y="34289"/>
                </a:lnTo>
                <a:lnTo>
                  <a:pt x="300990" y="38100"/>
                </a:lnTo>
                <a:lnTo>
                  <a:pt x="296418" y="34289"/>
                </a:lnTo>
                <a:lnTo>
                  <a:pt x="291846" y="38100"/>
                </a:lnTo>
                <a:lnTo>
                  <a:pt x="283464" y="38100"/>
                </a:lnTo>
                <a:lnTo>
                  <a:pt x="279654" y="29717"/>
                </a:lnTo>
                <a:lnTo>
                  <a:pt x="275082" y="34289"/>
                </a:lnTo>
                <a:lnTo>
                  <a:pt x="271272" y="34289"/>
                </a:lnTo>
                <a:lnTo>
                  <a:pt x="266700" y="38100"/>
                </a:lnTo>
                <a:lnTo>
                  <a:pt x="253746" y="38100"/>
                </a:lnTo>
                <a:lnTo>
                  <a:pt x="249936" y="38100"/>
                </a:lnTo>
                <a:lnTo>
                  <a:pt x="242824" y="38100"/>
                </a:lnTo>
                <a:lnTo>
                  <a:pt x="235712" y="38100"/>
                </a:lnTo>
                <a:lnTo>
                  <a:pt x="228600" y="38100"/>
                </a:lnTo>
                <a:lnTo>
                  <a:pt x="224027" y="38100"/>
                </a:lnTo>
                <a:lnTo>
                  <a:pt x="220218" y="29717"/>
                </a:lnTo>
                <a:lnTo>
                  <a:pt x="215646" y="34289"/>
                </a:lnTo>
                <a:lnTo>
                  <a:pt x="211836" y="25907"/>
                </a:lnTo>
                <a:lnTo>
                  <a:pt x="211836" y="16763"/>
                </a:lnTo>
                <a:lnTo>
                  <a:pt x="207264" y="25907"/>
                </a:lnTo>
                <a:lnTo>
                  <a:pt x="207264" y="21335"/>
                </a:lnTo>
                <a:lnTo>
                  <a:pt x="203454" y="25907"/>
                </a:lnTo>
                <a:lnTo>
                  <a:pt x="203454" y="0"/>
                </a:lnTo>
                <a:lnTo>
                  <a:pt x="198882" y="25907"/>
                </a:lnTo>
                <a:lnTo>
                  <a:pt x="195072" y="16763"/>
                </a:lnTo>
                <a:lnTo>
                  <a:pt x="190500" y="16763"/>
                </a:lnTo>
                <a:lnTo>
                  <a:pt x="190500" y="25907"/>
                </a:lnTo>
                <a:lnTo>
                  <a:pt x="185927" y="34289"/>
                </a:lnTo>
                <a:lnTo>
                  <a:pt x="182118" y="25907"/>
                </a:lnTo>
                <a:lnTo>
                  <a:pt x="182118" y="38100"/>
                </a:lnTo>
                <a:lnTo>
                  <a:pt x="165354" y="38100"/>
                </a:lnTo>
                <a:lnTo>
                  <a:pt x="165354" y="29717"/>
                </a:lnTo>
                <a:lnTo>
                  <a:pt x="156972" y="38100"/>
                </a:lnTo>
                <a:lnTo>
                  <a:pt x="152400" y="34289"/>
                </a:lnTo>
                <a:lnTo>
                  <a:pt x="147827" y="38100"/>
                </a:lnTo>
                <a:lnTo>
                  <a:pt x="127254" y="38100"/>
                </a:lnTo>
                <a:lnTo>
                  <a:pt x="122682" y="34289"/>
                </a:lnTo>
                <a:lnTo>
                  <a:pt x="118872" y="34289"/>
                </a:lnTo>
                <a:lnTo>
                  <a:pt x="118872" y="38100"/>
                </a:lnTo>
                <a:lnTo>
                  <a:pt x="109727" y="38100"/>
                </a:lnTo>
                <a:lnTo>
                  <a:pt x="101346" y="29717"/>
                </a:lnTo>
                <a:lnTo>
                  <a:pt x="97536" y="34289"/>
                </a:lnTo>
                <a:lnTo>
                  <a:pt x="97536" y="29717"/>
                </a:lnTo>
                <a:lnTo>
                  <a:pt x="92964" y="21335"/>
                </a:lnTo>
                <a:lnTo>
                  <a:pt x="92964" y="34289"/>
                </a:lnTo>
                <a:lnTo>
                  <a:pt x="89154" y="12953"/>
                </a:lnTo>
                <a:lnTo>
                  <a:pt x="89154" y="8381"/>
                </a:lnTo>
                <a:lnTo>
                  <a:pt x="84582" y="25907"/>
                </a:lnTo>
                <a:lnTo>
                  <a:pt x="84582" y="29717"/>
                </a:lnTo>
                <a:lnTo>
                  <a:pt x="80010" y="16763"/>
                </a:lnTo>
                <a:lnTo>
                  <a:pt x="80010" y="12953"/>
                </a:lnTo>
                <a:lnTo>
                  <a:pt x="76200" y="29717"/>
                </a:lnTo>
                <a:lnTo>
                  <a:pt x="76200" y="34289"/>
                </a:lnTo>
                <a:lnTo>
                  <a:pt x="71627" y="21335"/>
                </a:lnTo>
                <a:lnTo>
                  <a:pt x="67818" y="34289"/>
                </a:lnTo>
                <a:lnTo>
                  <a:pt x="63246" y="34289"/>
                </a:lnTo>
                <a:lnTo>
                  <a:pt x="63246" y="29717"/>
                </a:lnTo>
                <a:lnTo>
                  <a:pt x="59436" y="38100"/>
                </a:lnTo>
                <a:lnTo>
                  <a:pt x="46482" y="38100"/>
                </a:lnTo>
                <a:lnTo>
                  <a:pt x="41910" y="34289"/>
                </a:lnTo>
                <a:lnTo>
                  <a:pt x="41910" y="29717"/>
                </a:lnTo>
                <a:lnTo>
                  <a:pt x="38100" y="34289"/>
                </a:lnTo>
                <a:lnTo>
                  <a:pt x="33527" y="34289"/>
                </a:lnTo>
                <a:lnTo>
                  <a:pt x="29718" y="38100"/>
                </a:lnTo>
                <a:lnTo>
                  <a:pt x="25146" y="38100"/>
                </a:lnTo>
                <a:lnTo>
                  <a:pt x="25146" y="34289"/>
                </a:lnTo>
                <a:lnTo>
                  <a:pt x="21336" y="38100"/>
                </a:lnTo>
                <a:lnTo>
                  <a:pt x="16764" y="38100"/>
                </a:lnTo>
                <a:lnTo>
                  <a:pt x="16764" y="34289"/>
                </a:lnTo>
                <a:lnTo>
                  <a:pt x="12954" y="29717"/>
                </a:lnTo>
                <a:lnTo>
                  <a:pt x="12954" y="34289"/>
                </a:lnTo>
                <a:lnTo>
                  <a:pt x="8382" y="25907"/>
                </a:lnTo>
                <a:lnTo>
                  <a:pt x="8382" y="21335"/>
                </a:lnTo>
                <a:lnTo>
                  <a:pt x="0" y="1295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88" name="object 388"/>
          <p:cNvSpPr/>
          <p:nvPr/>
        </p:nvSpPr>
        <p:spPr>
          <a:xfrm>
            <a:off x="6065631" y="4319027"/>
            <a:ext cx="173972" cy="115141"/>
          </a:xfrm>
          <a:custGeom>
            <a:avLst/>
            <a:gdLst/>
            <a:ahLst/>
            <a:cxnLst/>
            <a:rect l="l" t="t" r="r" b="b"/>
            <a:pathLst>
              <a:path w="262890" h="173989">
                <a:moveTo>
                  <a:pt x="262889" y="144018"/>
                </a:moveTo>
                <a:lnTo>
                  <a:pt x="258317" y="156972"/>
                </a:lnTo>
                <a:lnTo>
                  <a:pt x="254507" y="156972"/>
                </a:lnTo>
                <a:lnTo>
                  <a:pt x="254507" y="160782"/>
                </a:lnTo>
                <a:lnTo>
                  <a:pt x="249935" y="147828"/>
                </a:lnTo>
                <a:lnTo>
                  <a:pt x="249935" y="144018"/>
                </a:lnTo>
                <a:lnTo>
                  <a:pt x="246125" y="152400"/>
                </a:lnTo>
                <a:lnTo>
                  <a:pt x="241553" y="160782"/>
                </a:lnTo>
                <a:lnTo>
                  <a:pt x="236981" y="160782"/>
                </a:lnTo>
                <a:lnTo>
                  <a:pt x="236981" y="152400"/>
                </a:lnTo>
                <a:lnTo>
                  <a:pt x="233172" y="165354"/>
                </a:lnTo>
                <a:lnTo>
                  <a:pt x="228600" y="169164"/>
                </a:lnTo>
                <a:lnTo>
                  <a:pt x="224789" y="160782"/>
                </a:lnTo>
                <a:lnTo>
                  <a:pt x="224789" y="165354"/>
                </a:lnTo>
                <a:lnTo>
                  <a:pt x="220217" y="160782"/>
                </a:lnTo>
                <a:lnTo>
                  <a:pt x="216407" y="152400"/>
                </a:lnTo>
                <a:lnTo>
                  <a:pt x="216407" y="160782"/>
                </a:lnTo>
                <a:lnTo>
                  <a:pt x="211835" y="152400"/>
                </a:lnTo>
                <a:lnTo>
                  <a:pt x="208025" y="160782"/>
                </a:lnTo>
                <a:lnTo>
                  <a:pt x="203453" y="147828"/>
                </a:lnTo>
                <a:lnTo>
                  <a:pt x="198881" y="165354"/>
                </a:lnTo>
                <a:lnTo>
                  <a:pt x="198881" y="152400"/>
                </a:lnTo>
                <a:lnTo>
                  <a:pt x="195072" y="156972"/>
                </a:lnTo>
                <a:lnTo>
                  <a:pt x="190500" y="165354"/>
                </a:lnTo>
                <a:lnTo>
                  <a:pt x="190500" y="156972"/>
                </a:lnTo>
                <a:lnTo>
                  <a:pt x="186689" y="165354"/>
                </a:lnTo>
                <a:lnTo>
                  <a:pt x="186689" y="152400"/>
                </a:lnTo>
                <a:lnTo>
                  <a:pt x="182117" y="156972"/>
                </a:lnTo>
                <a:lnTo>
                  <a:pt x="178307" y="169164"/>
                </a:lnTo>
                <a:lnTo>
                  <a:pt x="178307" y="165354"/>
                </a:lnTo>
                <a:lnTo>
                  <a:pt x="173735" y="169164"/>
                </a:lnTo>
                <a:lnTo>
                  <a:pt x="169925" y="169164"/>
                </a:lnTo>
                <a:lnTo>
                  <a:pt x="165353" y="165354"/>
                </a:lnTo>
                <a:lnTo>
                  <a:pt x="165353" y="169164"/>
                </a:lnTo>
                <a:lnTo>
                  <a:pt x="160781" y="169164"/>
                </a:lnTo>
                <a:lnTo>
                  <a:pt x="160781" y="165354"/>
                </a:lnTo>
                <a:lnTo>
                  <a:pt x="152400" y="165354"/>
                </a:lnTo>
                <a:lnTo>
                  <a:pt x="148589" y="169164"/>
                </a:lnTo>
                <a:lnTo>
                  <a:pt x="148589" y="165354"/>
                </a:lnTo>
                <a:lnTo>
                  <a:pt x="144017" y="165354"/>
                </a:lnTo>
                <a:lnTo>
                  <a:pt x="140207" y="169164"/>
                </a:lnTo>
                <a:lnTo>
                  <a:pt x="140207" y="165354"/>
                </a:lnTo>
                <a:lnTo>
                  <a:pt x="135635" y="160782"/>
                </a:lnTo>
                <a:lnTo>
                  <a:pt x="135635" y="165354"/>
                </a:lnTo>
                <a:lnTo>
                  <a:pt x="131063" y="169164"/>
                </a:lnTo>
                <a:lnTo>
                  <a:pt x="122681" y="169164"/>
                </a:lnTo>
                <a:lnTo>
                  <a:pt x="118872" y="160782"/>
                </a:lnTo>
                <a:lnTo>
                  <a:pt x="114300" y="165354"/>
                </a:lnTo>
                <a:lnTo>
                  <a:pt x="110489" y="165354"/>
                </a:lnTo>
                <a:lnTo>
                  <a:pt x="105917" y="160782"/>
                </a:lnTo>
                <a:lnTo>
                  <a:pt x="105917" y="156972"/>
                </a:lnTo>
                <a:lnTo>
                  <a:pt x="102107" y="127254"/>
                </a:lnTo>
                <a:lnTo>
                  <a:pt x="102107" y="131064"/>
                </a:lnTo>
                <a:lnTo>
                  <a:pt x="97535" y="147828"/>
                </a:lnTo>
                <a:lnTo>
                  <a:pt x="97535" y="144018"/>
                </a:lnTo>
                <a:lnTo>
                  <a:pt x="92963" y="114300"/>
                </a:lnTo>
                <a:lnTo>
                  <a:pt x="92963" y="109728"/>
                </a:lnTo>
                <a:lnTo>
                  <a:pt x="89153" y="147828"/>
                </a:lnTo>
                <a:lnTo>
                  <a:pt x="89153" y="152400"/>
                </a:lnTo>
                <a:lnTo>
                  <a:pt x="84581" y="144018"/>
                </a:lnTo>
                <a:lnTo>
                  <a:pt x="80772" y="160782"/>
                </a:lnTo>
                <a:lnTo>
                  <a:pt x="80772" y="165354"/>
                </a:lnTo>
                <a:lnTo>
                  <a:pt x="72389" y="165354"/>
                </a:lnTo>
                <a:lnTo>
                  <a:pt x="72389" y="135636"/>
                </a:lnTo>
                <a:lnTo>
                  <a:pt x="67817" y="152400"/>
                </a:lnTo>
                <a:lnTo>
                  <a:pt x="64007" y="165354"/>
                </a:lnTo>
                <a:lnTo>
                  <a:pt x="64007" y="169164"/>
                </a:lnTo>
                <a:lnTo>
                  <a:pt x="59435" y="169164"/>
                </a:lnTo>
                <a:lnTo>
                  <a:pt x="59435" y="160782"/>
                </a:lnTo>
                <a:lnTo>
                  <a:pt x="54863" y="169164"/>
                </a:lnTo>
                <a:lnTo>
                  <a:pt x="51053" y="160782"/>
                </a:lnTo>
                <a:lnTo>
                  <a:pt x="51053" y="165354"/>
                </a:lnTo>
                <a:lnTo>
                  <a:pt x="46481" y="165354"/>
                </a:lnTo>
                <a:lnTo>
                  <a:pt x="46481" y="160782"/>
                </a:lnTo>
                <a:lnTo>
                  <a:pt x="42672" y="165354"/>
                </a:lnTo>
                <a:lnTo>
                  <a:pt x="42672" y="139446"/>
                </a:lnTo>
                <a:lnTo>
                  <a:pt x="38100" y="0"/>
                </a:lnTo>
                <a:lnTo>
                  <a:pt x="38100" y="71628"/>
                </a:lnTo>
                <a:lnTo>
                  <a:pt x="34289" y="160782"/>
                </a:lnTo>
                <a:lnTo>
                  <a:pt x="34289" y="165354"/>
                </a:lnTo>
                <a:lnTo>
                  <a:pt x="29717" y="169164"/>
                </a:lnTo>
                <a:lnTo>
                  <a:pt x="25146" y="169164"/>
                </a:lnTo>
                <a:lnTo>
                  <a:pt x="21335" y="165354"/>
                </a:lnTo>
                <a:lnTo>
                  <a:pt x="21335" y="160782"/>
                </a:lnTo>
                <a:lnTo>
                  <a:pt x="16763" y="169164"/>
                </a:lnTo>
                <a:lnTo>
                  <a:pt x="8381" y="169164"/>
                </a:lnTo>
                <a:lnTo>
                  <a:pt x="4572" y="173736"/>
                </a:lnTo>
                <a:lnTo>
                  <a:pt x="4572" y="169164"/>
                </a:lnTo>
                <a:lnTo>
                  <a:pt x="0" y="16535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89" name="object 389"/>
          <p:cNvSpPr/>
          <p:nvPr/>
        </p:nvSpPr>
        <p:spPr>
          <a:xfrm>
            <a:off x="5894687" y="4338694"/>
            <a:ext cx="171030" cy="95390"/>
          </a:xfrm>
          <a:custGeom>
            <a:avLst/>
            <a:gdLst/>
            <a:ahLst/>
            <a:cxnLst/>
            <a:rect l="l" t="t" r="r" b="b"/>
            <a:pathLst>
              <a:path w="258445" h="144145">
                <a:moveTo>
                  <a:pt x="258318" y="135636"/>
                </a:moveTo>
                <a:lnTo>
                  <a:pt x="258318" y="139446"/>
                </a:lnTo>
                <a:lnTo>
                  <a:pt x="254507" y="144017"/>
                </a:lnTo>
                <a:lnTo>
                  <a:pt x="249935" y="135636"/>
                </a:lnTo>
                <a:lnTo>
                  <a:pt x="245364" y="139446"/>
                </a:lnTo>
                <a:lnTo>
                  <a:pt x="245364" y="122681"/>
                </a:lnTo>
                <a:lnTo>
                  <a:pt x="241553" y="139446"/>
                </a:lnTo>
                <a:lnTo>
                  <a:pt x="241553" y="135636"/>
                </a:lnTo>
                <a:lnTo>
                  <a:pt x="236981" y="144017"/>
                </a:lnTo>
                <a:lnTo>
                  <a:pt x="233172" y="139446"/>
                </a:lnTo>
                <a:lnTo>
                  <a:pt x="233172" y="135636"/>
                </a:lnTo>
                <a:lnTo>
                  <a:pt x="228600" y="139446"/>
                </a:lnTo>
                <a:lnTo>
                  <a:pt x="224790" y="135636"/>
                </a:lnTo>
                <a:lnTo>
                  <a:pt x="220218" y="135636"/>
                </a:lnTo>
                <a:lnTo>
                  <a:pt x="220218" y="139446"/>
                </a:lnTo>
                <a:lnTo>
                  <a:pt x="216407" y="139446"/>
                </a:lnTo>
                <a:lnTo>
                  <a:pt x="211835" y="131063"/>
                </a:lnTo>
                <a:lnTo>
                  <a:pt x="211835" y="135636"/>
                </a:lnTo>
                <a:lnTo>
                  <a:pt x="203453" y="135636"/>
                </a:lnTo>
                <a:lnTo>
                  <a:pt x="198881" y="139446"/>
                </a:lnTo>
                <a:lnTo>
                  <a:pt x="198881" y="135636"/>
                </a:lnTo>
                <a:lnTo>
                  <a:pt x="195072" y="135636"/>
                </a:lnTo>
                <a:lnTo>
                  <a:pt x="195072" y="139446"/>
                </a:lnTo>
                <a:lnTo>
                  <a:pt x="182118" y="139446"/>
                </a:lnTo>
                <a:lnTo>
                  <a:pt x="178307" y="144017"/>
                </a:lnTo>
                <a:lnTo>
                  <a:pt x="173735" y="139446"/>
                </a:lnTo>
                <a:lnTo>
                  <a:pt x="173735" y="144017"/>
                </a:lnTo>
                <a:lnTo>
                  <a:pt x="169164" y="144017"/>
                </a:lnTo>
                <a:lnTo>
                  <a:pt x="169164" y="139446"/>
                </a:lnTo>
                <a:lnTo>
                  <a:pt x="165353" y="139446"/>
                </a:lnTo>
                <a:lnTo>
                  <a:pt x="160781" y="131063"/>
                </a:lnTo>
                <a:lnTo>
                  <a:pt x="156972" y="135636"/>
                </a:lnTo>
                <a:lnTo>
                  <a:pt x="156972" y="131063"/>
                </a:lnTo>
                <a:lnTo>
                  <a:pt x="156972" y="135636"/>
                </a:lnTo>
                <a:lnTo>
                  <a:pt x="152400" y="139446"/>
                </a:lnTo>
                <a:lnTo>
                  <a:pt x="148590" y="135636"/>
                </a:lnTo>
                <a:lnTo>
                  <a:pt x="148590" y="139446"/>
                </a:lnTo>
                <a:lnTo>
                  <a:pt x="144018" y="109727"/>
                </a:lnTo>
                <a:lnTo>
                  <a:pt x="144018" y="33527"/>
                </a:lnTo>
                <a:lnTo>
                  <a:pt x="139446" y="118110"/>
                </a:lnTo>
                <a:lnTo>
                  <a:pt x="139446" y="122681"/>
                </a:lnTo>
                <a:lnTo>
                  <a:pt x="135635" y="139446"/>
                </a:lnTo>
                <a:lnTo>
                  <a:pt x="131064" y="139446"/>
                </a:lnTo>
                <a:lnTo>
                  <a:pt x="127253" y="122681"/>
                </a:lnTo>
                <a:lnTo>
                  <a:pt x="127253" y="118110"/>
                </a:lnTo>
                <a:lnTo>
                  <a:pt x="122681" y="0"/>
                </a:lnTo>
                <a:lnTo>
                  <a:pt x="122681" y="101346"/>
                </a:lnTo>
                <a:lnTo>
                  <a:pt x="118872" y="139446"/>
                </a:lnTo>
                <a:lnTo>
                  <a:pt x="114300" y="144017"/>
                </a:lnTo>
                <a:lnTo>
                  <a:pt x="101346" y="144017"/>
                </a:lnTo>
                <a:lnTo>
                  <a:pt x="101346" y="135636"/>
                </a:lnTo>
                <a:lnTo>
                  <a:pt x="97535" y="144017"/>
                </a:lnTo>
                <a:lnTo>
                  <a:pt x="80772" y="144017"/>
                </a:lnTo>
                <a:lnTo>
                  <a:pt x="80772" y="139446"/>
                </a:lnTo>
                <a:lnTo>
                  <a:pt x="76200" y="144017"/>
                </a:lnTo>
                <a:lnTo>
                  <a:pt x="63246" y="144017"/>
                </a:lnTo>
                <a:lnTo>
                  <a:pt x="59435" y="139446"/>
                </a:lnTo>
                <a:lnTo>
                  <a:pt x="54864" y="139446"/>
                </a:lnTo>
                <a:lnTo>
                  <a:pt x="51053" y="144017"/>
                </a:lnTo>
                <a:lnTo>
                  <a:pt x="51053" y="139446"/>
                </a:lnTo>
                <a:lnTo>
                  <a:pt x="46481" y="135636"/>
                </a:lnTo>
                <a:lnTo>
                  <a:pt x="42672" y="80010"/>
                </a:lnTo>
                <a:lnTo>
                  <a:pt x="38100" y="46481"/>
                </a:lnTo>
                <a:lnTo>
                  <a:pt x="38100" y="122681"/>
                </a:lnTo>
                <a:lnTo>
                  <a:pt x="33527" y="139446"/>
                </a:lnTo>
                <a:lnTo>
                  <a:pt x="29718" y="139446"/>
                </a:lnTo>
                <a:lnTo>
                  <a:pt x="25146" y="114300"/>
                </a:lnTo>
                <a:lnTo>
                  <a:pt x="21335" y="80010"/>
                </a:lnTo>
                <a:lnTo>
                  <a:pt x="21335" y="122681"/>
                </a:lnTo>
                <a:lnTo>
                  <a:pt x="16764" y="139446"/>
                </a:lnTo>
                <a:lnTo>
                  <a:pt x="12953" y="139446"/>
                </a:lnTo>
                <a:lnTo>
                  <a:pt x="12953" y="135636"/>
                </a:lnTo>
                <a:lnTo>
                  <a:pt x="12953" y="139446"/>
                </a:lnTo>
                <a:lnTo>
                  <a:pt x="8381" y="12191"/>
                </a:lnTo>
                <a:lnTo>
                  <a:pt x="8381" y="54863"/>
                </a:lnTo>
                <a:lnTo>
                  <a:pt x="4572" y="144017"/>
                </a:lnTo>
                <a:lnTo>
                  <a:pt x="4572" y="139446"/>
                </a:lnTo>
                <a:lnTo>
                  <a:pt x="0" y="14401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90" name="object 390"/>
          <p:cNvSpPr/>
          <p:nvPr/>
        </p:nvSpPr>
        <p:spPr>
          <a:xfrm>
            <a:off x="5723741" y="2704372"/>
            <a:ext cx="171030" cy="1729628"/>
          </a:xfrm>
          <a:custGeom>
            <a:avLst/>
            <a:gdLst/>
            <a:ahLst/>
            <a:cxnLst/>
            <a:rect l="l" t="t" r="r" b="b"/>
            <a:pathLst>
              <a:path w="258445" h="2613660">
                <a:moveTo>
                  <a:pt x="258318" y="2613659"/>
                </a:moveTo>
                <a:lnTo>
                  <a:pt x="253746" y="2613659"/>
                </a:lnTo>
                <a:lnTo>
                  <a:pt x="253746" y="2609088"/>
                </a:lnTo>
                <a:lnTo>
                  <a:pt x="249936" y="2609088"/>
                </a:lnTo>
                <a:lnTo>
                  <a:pt x="245364" y="2613659"/>
                </a:lnTo>
                <a:lnTo>
                  <a:pt x="245364" y="2609088"/>
                </a:lnTo>
                <a:lnTo>
                  <a:pt x="241553" y="2613659"/>
                </a:lnTo>
                <a:lnTo>
                  <a:pt x="236982" y="2609088"/>
                </a:lnTo>
                <a:lnTo>
                  <a:pt x="236982" y="2613659"/>
                </a:lnTo>
                <a:lnTo>
                  <a:pt x="233172" y="2613659"/>
                </a:lnTo>
                <a:lnTo>
                  <a:pt x="228600" y="2596895"/>
                </a:lnTo>
                <a:lnTo>
                  <a:pt x="224790" y="2613659"/>
                </a:lnTo>
                <a:lnTo>
                  <a:pt x="215646" y="2613659"/>
                </a:lnTo>
                <a:lnTo>
                  <a:pt x="215646" y="2609088"/>
                </a:lnTo>
                <a:lnTo>
                  <a:pt x="211836" y="2613659"/>
                </a:lnTo>
                <a:lnTo>
                  <a:pt x="211836" y="2609088"/>
                </a:lnTo>
                <a:lnTo>
                  <a:pt x="207264" y="2609088"/>
                </a:lnTo>
                <a:lnTo>
                  <a:pt x="207264" y="2613659"/>
                </a:lnTo>
                <a:lnTo>
                  <a:pt x="198882" y="2613659"/>
                </a:lnTo>
                <a:lnTo>
                  <a:pt x="198882" y="2609088"/>
                </a:lnTo>
                <a:lnTo>
                  <a:pt x="195072" y="2605278"/>
                </a:lnTo>
                <a:lnTo>
                  <a:pt x="190500" y="2613659"/>
                </a:lnTo>
                <a:lnTo>
                  <a:pt x="185927" y="2609088"/>
                </a:lnTo>
                <a:lnTo>
                  <a:pt x="185927" y="2613659"/>
                </a:lnTo>
                <a:lnTo>
                  <a:pt x="182118" y="2609088"/>
                </a:lnTo>
                <a:lnTo>
                  <a:pt x="182118" y="2613659"/>
                </a:lnTo>
                <a:lnTo>
                  <a:pt x="177546" y="2613659"/>
                </a:lnTo>
                <a:lnTo>
                  <a:pt x="173736" y="2609088"/>
                </a:lnTo>
                <a:lnTo>
                  <a:pt x="173736" y="2613659"/>
                </a:lnTo>
                <a:lnTo>
                  <a:pt x="169164" y="2613659"/>
                </a:lnTo>
                <a:lnTo>
                  <a:pt x="165353" y="2609088"/>
                </a:lnTo>
                <a:lnTo>
                  <a:pt x="160782" y="2613659"/>
                </a:lnTo>
                <a:lnTo>
                  <a:pt x="156972" y="2609088"/>
                </a:lnTo>
                <a:lnTo>
                  <a:pt x="152400" y="2605278"/>
                </a:lnTo>
                <a:lnTo>
                  <a:pt x="152400" y="2609088"/>
                </a:lnTo>
                <a:lnTo>
                  <a:pt x="147827" y="2613659"/>
                </a:lnTo>
                <a:lnTo>
                  <a:pt x="147827" y="2609088"/>
                </a:lnTo>
                <a:lnTo>
                  <a:pt x="144018" y="2605278"/>
                </a:lnTo>
                <a:lnTo>
                  <a:pt x="144018" y="2613659"/>
                </a:lnTo>
                <a:lnTo>
                  <a:pt x="139446" y="2609088"/>
                </a:lnTo>
                <a:lnTo>
                  <a:pt x="135636" y="2600705"/>
                </a:lnTo>
                <a:lnTo>
                  <a:pt x="135636" y="2609088"/>
                </a:lnTo>
                <a:lnTo>
                  <a:pt x="131064" y="2575559"/>
                </a:lnTo>
                <a:lnTo>
                  <a:pt x="131064" y="2567178"/>
                </a:lnTo>
                <a:lnTo>
                  <a:pt x="131064" y="2600705"/>
                </a:lnTo>
                <a:lnTo>
                  <a:pt x="127253" y="2596895"/>
                </a:lnTo>
                <a:lnTo>
                  <a:pt x="122682" y="2570988"/>
                </a:lnTo>
                <a:lnTo>
                  <a:pt x="122682" y="2562605"/>
                </a:lnTo>
                <a:lnTo>
                  <a:pt x="118872" y="2592323"/>
                </a:lnTo>
                <a:lnTo>
                  <a:pt x="118872" y="2596895"/>
                </a:lnTo>
                <a:lnTo>
                  <a:pt x="118872" y="2579369"/>
                </a:lnTo>
                <a:lnTo>
                  <a:pt x="114300" y="2567178"/>
                </a:lnTo>
                <a:lnTo>
                  <a:pt x="109727" y="2609088"/>
                </a:lnTo>
                <a:lnTo>
                  <a:pt x="105918" y="2596895"/>
                </a:lnTo>
                <a:lnTo>
                  <a:pt x="105918" y="2609088"/>
                </a:lnTo>
                <a:lnTo>
                  <a:pt x="101346" y="2609088"/>
                </a:lnTo>
                <a:lnTo>
                  <a:pt x="101346" y="2613659"/>
                </a:lnTo>
                <a:lnTo>
                  <a:pt x="97536" y="2609088"/>
                </a:lnTo>
                <a:lnTo>
                  <a:pt x="97536" y="2613659"/>
                </a:lnTo>
                <a:lnTo>
                  <a:pt x="92964" y="2613659"/>
                </a:lnTo>
                <a:lnTo>
                  <a:pt x="89153" y="2609088"/>
                </a:lnTo>
                <a:lnTo>
                  <a:pt x="89153" y="2613659"/>
                </a:lnTo>
                <a:lnTo>
                  <a:pt x="80010" y="2613659"/>
                </a:lnTo>
                <a:lnTo>
                  <a:pt x="76200" y="2609088"/>
                </a:lnTo>
                <a:lnTo>
                  <a:pt x="76200" y="2613659"/>
                </a:lnTo>
                <a:lnTo>
                  <a:pt x="67818" y="2605278"/>
                </a:lnTo>
                <a:lnTo>
                  <a:pt x="67818" y="2609088"/>
                </a:lnTo>
                <a:lnTo>
                  <a:pt x="63246" y="2605278"/>
                </a:lnTo>
                <a:lnTo>
                  <a:pt x="59436" y="2600705"/>
                </a:lnTo>
                <a:lnTo>
                  <a:pt x="54864" y="2600705"/>
                </a:lnTo>
                <a:lnTo>
                  <a:pt x="54864" y="2605278"/>
                </a:lnTo>
                <a:lnTo>
                  <a:pt x="54864" y="2596895"/>
                </a:lnTo>
                <a:lnTo>
                  <a:pt x="51053" y="2605278"/>
                </a:lnTo>
                <a:lnTo>
                  <a:pt x="46482" y="2605278"/>
                </a:lnTo>
                <a:lnTo>
                  <a:pt x="46482" y="2600705"/>
                </a:lnTo>
                <a:lnTo>
                  <a:pt x="41910" y="2592323"/>
                </a:lnTo>
                <a:lnTo>
                  <a:pt x="41910" y="2596895"/>
                </a:lnTo>
                <a:lnTo>
                  <a:pt x="38100" y="2575559"/>
                </a:lnTo>
                <a:lnTo>
                  <a:pt x="38100" y="2570988"/>
                </a:lnTo>
                <a:lnTo>
                  <a:pt x="33527" y="2299716"/>
                </a:lnTo>
                <a:lnTo>
                  <a:pt x="33527" y="0"/>
                </a:lnTo>
                <a:lnTo>
                  <a:pt x="29718" y="2007869"/>
                </a:lnTo>
                <a:lnTo>
                  <a:pt x="25146" y="2579369"/>
                </a:lnTo>
                <a:lnTo>
                  <a:pt x="25146" y="2583941"/>
                </a:lnTo>
                <a:lnTo>
                  <a:pt x="21336" y="2605278"/>
                </a:lnTo>
                <a:lnTo>
                  <a:pt x="16764" y="2613659"/>
                </a:lnTo>
                <a:lnTo>
                  <a:pt x="12953" y="2609088"/>
                </a:lnTo>
                <a:lnTo>
                  <a:pt x="8382" y="2609088"/>
                </a:lnTo>
                <a:lnTo>
                  <a:pt x="8382" y="2613659"/>
                </a:lnTo>
                <a:lnTo>
                  <a:pt x="8382" y="2609088"/>
                </a:lnTo>
                <a:lnTo>
                  <a:pt x="3810" y="2613659"/>
                </a:lnTo>
                <a:lnTo>
                  <a:pt x="3810" y="2609088"/>
                </a:lnTo>
                <a:lnTo>
                  <a:pt x="0" y="2609088"/>
                </a:lnTo>
                <a:lnTo>
                  <a:pt x="0" y="261365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91" name="object 391"/>
          <p:cNvSpPr/>
          <p:nvPr/>
        </p:nvSpPr>
        <p:spPr>
          <a:xfrm>
            <a:off x="1902423" y="3489008"/>
            <a:ext cx="3821486" cy="950539"/>
          </a:xfrm>
          <a:custGeom>
            <a:avLst/>
            <a:gdLst/>
            <a:ahLst/>
            <a:cxnLst/>
            <a:rect l="l" t="t" r="r" b="b"/>
            <a:pathLst>
              <a:path w="5774690" h="1436370">
                <a:moveTo>
                  <a:pt x="5774436" y="1427988"/>
                </a:moveTo>
                <a:lnTo>
                  <a:pt x="5769864" y="1423416"/>
                </a:lnTo>
                <a:lnTo>
                  <a:pt x="5769864" y="1419606"/>
                </a:lnTo>
                <a:lnTo>
                  <a:pt x="5766054" y="1423416"/>
                </a:lnTo>
                <a:lnTo>
                  <a:pt x="5761482" y="1423416"/>
                </a:lnTo>
                <a:lnTo>
                  <a:pt x="5761482" y="1419606"/>
                </a:lnTo>
                <a:lnTo>
                  <a:pt x="5757672" y="1415034"/>
                </a:lnTo>
                <a:lnTo>
                  <a:pt x="5757672" y="1423416"/>
                </a:lnTo>
                <a:lnTo>
                  <a:pt x="5753100" y="1423416"/>
                </a:lnTo>
                <a:lnTo>
                  <a:pt x="5753100" y="1398270"/>
                </a:lnTo>
                <a:lnTo>
                  <a:pt x="5749290" y="1402080"/>
                </a:lnTo>
                <a:lnTo>
                  <a:pt x="5749290" y="1423416"/>
                </a:lnTo>
                <a:lnTo>
                  <a:pt x="5744718" y="1423416"/>
                </a:lnTo>
                <a:lnTo>
                  <a:pt x="5740146" y="1419606"/>
                </a:lnTo>
                <a:lnTo>
                  <a:pt x="5740146" y="1423416"/>
                </a:lnTo>
                <a:lnTo>
                  <a:pt x="5736336" y="1402080"/>
                </a:lnTo>
                <a:lnTo>
                  <a:pt x="5731764" y="1389888"/>
                </a:lnTo>
                <a:lnTo>
                  <a:pt x="5731764" y="1415034"/>
                </a:lnTo>
                <a:lnTo>
                  <a:pt x="5727954" y="1419606"/>
                </a:lnTo>
                <a:lnTo>
                  <a:pt x="5727954" y="1406652"/>
                </a:lnTo>
                <a:lnTo>
                  <a:pt x="5723382" y="1423416"/>
                </a:lnTo>
                <a:lnTo>
                  <a:pt x="5723382" y="1419606"/>
                </a:lnTo>
                <a:lnTo>
                  <a:pt x="5719572" y="1423416"/>
                </a:lnTo>
                <a:lnTo>
                  <a:pt x="5715000" y="1415034"/>
                </a:lnTo>
                <a:lnTo>
                  <a:pt x="5706618" y="1423416"/>
                </a:lnTo>
                <a:lnTo>
                  <a:pt x="5706618" y="1419606"/>
                </a:lnTo>
                <a:lnTo>
                  <a:pt x="5702046" y="1423416"/>
                </a:lnTo>
                <a:lnTo>
                  <a:pt x="5698236" y="1415034"/>
                </a:lnTo>
                <a:lnTo>
                  <a:pt x="5693664" y="1372362"/>
                </a:lnTo>
                <a:lnTo>
                  <a:pt x="5693664" y="1385316"/>
                </a:lnTo>
                <a:lnTo>
                  <a:pt x="5689854" y="1411224"/>
                </a:lnTo>
                <a:lnTo>
                  <a:pt x="5689854" y="1402080"/>
                </a:lnTo>
                <a:lnTo>
                  <a:pt x="5685282" y="1419606"/>
                </a:lnTo>
                <a:lnTo>
                  <a:pt x="5681472" y="1423416"/>
                </a:lnTo>
                <a:lnTo>
                  <a:pt x="5681472" y="1419606"/>
                </a:lnTo>
                <a:lnTo>
                  <a:pt x="5676900" y="1423416"/>
                </a:lnTo>
                <a:lnTo>
                  <a:pt x="5672328" y="1415034"/>
                </a:lnTo>
                <a:lnTo>
                  <a:pt x="5672328" y="1322070"/>
                </a:lnTo>
                <a:lnTo>
                  <a:pt x="5668518" y="1372362"/>
                </a:lnTo>
                <a:lnTo>
                  <a:pt x="5663946" y="1419606"/>
                </a:lnTo>
                <a:lnTo>
                  <a:pt x="5660136" y="1411224"/>
                </a:lnTo>
                <a:lnTo>
                  <a:pt x="5660136" y="1415034"/>
                </a:lnTo>
                <a:lnTo>
                  <a:pt x="5655564" y="1402080"/>
                </a:lnTo>
                <a:lnTo>
                  <a:pt x="5655564" y="1406652"/>
                </a:lnTo>
                <a:lnTo>
                  <a:pt x="5651754" y="1415034"/>
                </a:lnTo>
                <a:lnTo>
                  <a:pt x="5651754" y="1406652"/>
                </a:lnTo>
                <a:lnTo>
                  <a:pt x="5647182" y="1415034"/>
                </a:lnTo>
                <a:lnTo>
                  <a:pt x="5643372" y="1398270"/>
                </a:lnTo>
                <a:lnTo>
                  <a:pt x="5643372" y="1389888"/>
                </a:lnTo>
                <a:lnTo>
                  <a:pt x="5638800" y="1025651"/>
                </a:lnTo>
                <a:lnTo>
                  <a:pt x="5638800" y="1008126"/>
                </a:lnTo>
                <a:lnTo>
                  <a:pt x="5638800" y="1411224"/>
                </a:lnTo>
                <a:lnTo>
                  <a:pt x="5634228" y="1406652"/>
                </a:lnTo>
                <a:lnTo>
                  <a:pt x="5634228" y="1419606"/>
                </a:lnTo>
                <a:lnTo>
                  <a:pt x="5630418" y="1419606"/>
                </a:lnTo>
                <a:lnTo>
                  <a:pt x="5630418" y="1415034"/>
                </a:lnTo>
                <a:lnTo>
                  <a:pt x="5630418" y="1423416"/>
                </a:lnTo>
                <a:lnTo>
                  <a:pt x="5625846" y="1427988"/>
                </a:lnTo>
                <a:lnTo>
                  <a:pt x="5622036" y="1419606"/>
                </a:lnTo>
                <a:lnTo>
                  <a:pt x="5617464" y="1423416"/>
                </a:lnTo>
                <a:lnTo>
                  <a:pt x="5617464" y="1415034"/>
                </a:lnTo>
                <a:lnTo>
                  <a:pt x="5613654" y="1411224"/>
                </a:lnTo>
                <a:lnTo>
                  <a:pt x="5613654" y="1419606"/>
                </a:lnTo>
                <a:lnTo>
                  <a:pt x="5609082" y="1423416"/>
                </a:lnTo>
                <a:lnTo>
                  <a:pt x="5609082" y="1415034"/>
                </a:lnTo>
                <a:lnTo>
                  <a:pt x="5604510" y="1423416"/>
                </a:lnTo>
                <a:lnTo>
                  <a:pt x="5600700" y="1427988"/>
                </a:lnTo>
                <a:lnTo>
                  <a:pt x="5600700" y="1423416"/>
                </a:lnTo>
                <a:lnTo>
                  <a:pt x="5592318" y="1423416"/>
                </a:lnTo>
                <a:lnTo>
                  <a:pt x="5592318" y="1419606"/>
                </a:lnTo>
                <a:lnTo>
                  <a:pt x="5587746" y="1423416"/>
                </a:lnTo>
                <a:lnTo>
                  <a:pt x="5583936" y="1427988"/>
                </a:lnTo>
                <a:lnTo>
                  <a:pt x="5583936" y="1423416"/>
                </a:lnTo>
                <a:lnTo>
                  <a:pt x="5579364" y="1419606"/>
                </a:lnTo>
                <a:lnTo>
                  <a:pt x="5579364" y="1402080"/>
                </a:lnTo>
                <a:lnTo>
                  <a:pt x="5575554" y="1423416"/>
                </a:lnTo>
                <a:lnTo>
                  <a:pt x="5570982" y="1393698"/>
                </a:lnTo>
                <a:lnTo>
                  <a:pt x="5566410" y="1427988"/>
                </a:lnTo>
                <a:lnTo>
                  <a:pt x="5566410" y="1423416"/>
                </a:lnTo>
                <a:lnTo>
                  <a:pt x="5562600" y="1427988"/>
                </a:lnTo>
                <a:lnTo>
                  <a:pt x="5558028" y="1419606"/>
                </a:lnTo>
                <a:lnTo>
                  <a:pt x="5554218" y="1427988"/>
                </a:lnTo>
                <a:lnTo>
                  <a:pt x="5554218" y="1423416"/>
                </a:lnTo>
                <a:lnTo>
                  <a:pt x="5549646" y="1427988"/>
                </a:lnTo>
                <a:lnTo>
                  <a:pt x="5549646" y="1423416"/>
                </a:lnTo>
                <a:lnTo>
                  <a:pt x="5545836" y="1427988"/>
                </a:lnTo>
                <a:lnTo>
                  <a:pt x="5541264" y="1427988"/>
                </a:lnTo>
                <a:lnTo>
                  <a:pt x="5537454" y="1419606"/>
                </a:lnTo>
                <a:lnTo>
                  <a:pt x="5537454" y="1423416"/>
                </a:lnTo>
                <a:lnTo>
                  <a:pt x="5528310" y="1423416"/>
                </a:lnTo>
                <a:lnTo>
                  <a:pt x="5528310" y="1419606"/>
                </a:lnTo>
                <a:lnTo>
                  <a:pt x="5524500" y="1419606"/>
                </a:lnTo>
                <a:lnTo>
                  <a:pt x="5524500" y="1415034"/>
                </a:lnTo>
                <a:lnTo>
                  <a:pt x="5519928" y="1419606"/>
                </a:lnTo>
                <a:lnTo>
                  <a:pt x="5519928" y="1411224"/>
                </a:lnTo>
                <a:lnTo>
                  <a:pt x="5516118" y="1415034"/>
                </a:lnTo>
                <a:lnTo>
                  <a:pt x="5516118" y="1423416"/>
                </a:lnTo>
                <a:lnTo>
                  <a:pt x="5511546" y="1423416"/>
                </a:lnTo>
                <a:lnTo>
                  <a:pt x="5511546" y="1419606"/>
                </a:lnTo>
                <a:lnTo>
                  <a:pt x="5507736" y="1423416"/>
                </a:lnTo>
                <a:lnTo>
                  <a:pt x="5507736" y="1411224"/>
                </a:lnTo>
                <a:lnTo>
                  <a:pt x="5503164" y="1423416"/>
                </a:lnTo>
                <a:lnTo>
                  <a:pt x="5503164" y="1419606"/>
                </a:lnTo>
                <a:lnTo>
                  <a:pt x="5498592" y="1415034"/>
                </a:lnTo>
                <a:lnTo>
                  <a:pt x="5498592" y="1419606"/>
                </a:lnTo>
                <a:lnTo>
                  <a:pt x="5494782" y="1423416"/>
                </a:lnTo>
                <a:lnTo>
                  <a:pt x="5486400" y="1423416"/>
                </a:lnTo>
                <a:lnTo>
                  <a:pt x="5486400" y="1419606"/>
                </a:lnTo>
                <a:lnTo>
                  <a:pt x="5481828" y="1415034"/>
                </a:lnTo>
                <a:lnTo>
                  <a:pt x="5481828" y="1419606"/>
                </a:lnTo>
                <a:lnTo>
                  <a:pt x="5478018" y="1423416"/>
                </a:lnTo>
                <a:lnTo>
                  <a:pt x="5473446" y="1415034"/>
                </a:lnTo>
                <a:lnTo>
                  <a:pt x="5469636" y="1419606"/>
                </a:lnTo>
                <a:lnTo>
                  <a:pt x="5465064" y="1415034"/>
                </a:lnTo>
                <a:lnTo>
                  <a:pt x="5465064" y="1411224"/>
                </a:lnTo>
                <a:lnTo>
                  <a:pt x="5460492" y="1415034"/>
                </a:lnTo>
                <a:lnTo>
                  <a:pt x="5456682" y="1398270"/>
                </a:lnTo>
                <a:lnTo>
                  <a:pt x="5456682" y="1393698"/>
                </a:lnTo>
                <a:lnTo>
                  <a:pt x="5452110" y="1415034"/>
                </a:lnTo>
                <a:lnTo>
                  <a:pt x="5448300" y="1406652"/>
                </a:lnTo>
                <a:lnTo>
                  <a:pt x="5448300" y="1398270"/>
                </a:lnTo>
                <a:lnTo>
                  <a:pt x="5443728" y="1406652"/>
                </a:lnTo>
                <a:lnTo>
                  <a:pt x="5443728" y="1402080"/>
                </a:lnTo>
                <a:lnTo>
                  <a:pt x="5439918" y="1411224"/>
                </a:lnTo>
                <a:lnTo>
                  <a:pt x="5439918" y="1415034"/>
                </a:lnTo>
                <a:lnTo>
                  <a:pt x="5435346" y="1402080"/>
                </a:lnTo>
                <a:lnTo>
                  <a:pt x="5435346" y="1398270"/>
                </a:lnTo>
                <a:lnTo>
                  <a:pt x="5435346" y="1411224"/>
                </a:lnTo>
                <a:lnTo>
                  <a:pt x="5431536" y="1402080"/>
                </a:lnTo>
                <a:lnTo>
                  <a:pt x="5426964" y="1415034"/>
                </a:lnTo>
                <a:lnTo>
                  <a:pt x="5426964" y="1406652"/>
                </a:lnTo>
                <a:lnTo>
                  <a:pt x="5422392" y="1406652"/>
                </a:lnTo>
                <a:lnTo>
                  <a:pt x="5422392" y="1216152"/>
                </a:lnTo>
                <a:lnTo>
                  <a:pt x="5418582" y="1317498"/>
                </a:lnTo>
                <a:lnTo>
                  <a:pt x="5414010" y="1415034"/>
                </a:lnTo>
                <a:lnTo>
                  <a:pt x="5414010" y="1419606"/>
                </a:lnTo>
                <a:lnTo>
                  <a:pt x="5410200" y="1406652"/>
                </a:lnTo>
                <a:lnTo>
                  <a:pt x="5410200" y="1415034"/>
                </a:lnTo>
                <a:lnTo>
                  <a:pt x="5405628" y="1411224"/>
                </a:lnTo>
                <a:lnTo>
                  <a:pt x="5405628" y="1402080"/>
                </a:lnTo>
                <a:lnTo>
                  <a:pt x="5401818" y="1402080"/>
                </a:lnTo>
                <a:lnTo>
                  <a:pt x="5401818" y="1389888"/>
                </a:lnTo>
                <a:lnTo>
                  <a:pt x="5397246" y="1406652"/>
                </a:lnTo>
                <a:lnTo>
                  <a:pt x="5397246" y="1393698"/>
                </a:lnTo>
                <a:lnTo>
                  <a:pt x="5392674" y="1402080"/>
                </a:lnTo>
                <a:lnTo>
                  <a:pt x="5392674" y="1393698"/>
                </a:lnTo>
                <a:lnTo>
                  <a:pt x="5388864" y="1398270"/>
                </a:lnTo>
                <a:lnTo>
                  <a:pt x="5384292" y="1402080"/>
                </a:lnTo>
                <a:lnTo>
                  <a:pt x="5384292" y="1385316"/>
                </a:lnTo>
                <a:lnTo>
                  <a:pt x="5384292" y="1389888"/>
                </a:lnTo>
                <a:lnTo>
                  <a:pt x="5380482" y="1393698"/>
                </a:lnTo>
                <a:lnTo>
                  <a:pt x="5380482" y="1398270"/>
                </a:lnTo>
                <a:lnTo>
                  <a:pt x="5375910" y="1385316"/>
                </a:lnTo>
                <a:lnTo>
                  <a:pt x="5372100" y="1376934"/>
                </a:lnTo>
                <a:lnTo>
                  <a:pt x="5372100" y="1385316"/>
                </a:lnTo>
                <a:lnTo>
                  <a:pt x="5367528" y="1363980"/>
                </a:lnTo>
                <a:lnTo>
                  <a:pt x="5367528" y="1389888"/>
                </a:lnTo>
                <a:lnTo>
                  <a:pt x="5363718" y="1372362"/>
                </a:lnTo>
                <a:lnTo>
                  <a:pt x="5363718" y="1385316"/>
                </a:lnTo>
                <a:lnTo>
                  <a:pt x="5359146" y="1343406"/>
                </a:lnTo>
                <a:lnTo>
                  <a:pt x="5354574" y="1376934"/>
                </a:lnTo>
                <a:lnTo>
                  <a:pt x="5350764" y="1287780"/>
                </a:lnTo>
                <a:lnTo>
                  <a:pt x="5350764" y="1368552"/>
                </a:lnTo>
                <a:lnTo>
                  <a:pt x="5346192" y="1385316"/>
                </a:lnTo>
                <a:lnTo>
                  <a:pt x="5342382" y="1398270"/>
                </a:lnTo>
                <a:lnTo>
                  <a:pt x="5337810" y="1317498"/>
                </a:lnTo>
                <a:lnTo>
                  <a:pt x="5337810" y="1300734"/>
                </a:lnTo>
                <a:lnTo>
                  <a:pt x="5334000" y="1376934"/>
                </a:lnTo>
                <a:lnTo>
                  <a:pt x="5334000" y="1372362"/>
                </a:lnTo>
                <a:lnTo>
                  <a:pt x="5329428" y="1381506"/>
                </a:lnTo>
                <a:lnTo>
                  <a:pt x="5329428" y="1372362"/>
                </a:lnTo>
                <a:lnTo>
                  <a:pt x="5325618" y="1385316"/>
                </a:lnTo>
                <a:lnTo>
                  <a:pt x="5321046" y="1363980"/>
                </a:lnTo>
                <a:lnTo>
                  <a:pt x="5316474" y="1398270"/>
                </a:lnTo>
                <a:lnTo>
                  <a:pt x="5312664" y="1351788"/>
                </a:lnTo>
                <a:lnTo>
                  <a:pt x="5312664" y="1330452"/>
                </a:lnTo>
                <a:lnTo>
                  <a:pt x="5308092" y="1381506"/>
                </a:lnTo>
                <a:lnTo>
                  <a:pt x="5308092" y="1372362"/>
                </a:lnTo>
                <a:lnTo>
                  <a:pt x="5304282" y="1385316"/>
                </a:lnTo>
                <a:lnTo>
                  <a:pt x="5304282" y="1393698"/>
                </a:lnTo>
                <a:lnTo>
                  <a:pt x="5299710" y="1385316"/>
                </a:lnTo>
                <a:lnTo>
                  <a:pt x="5295900" y="1398270"/>
                </a:lnTo>
                <a:lnTo>
                  <a:pt x="5295900" y="1381506"/>
                </a:lnTo>
                <a:lnTo>
                  <a:pt x="5291328" y="1393698"/>
                </a:lnTo>
                <a:lnTo>
                  <a:pt x="5291328" y="1402080"/>
                </a:lnTo>
                <a:lnTo>
                  <a:pt x="5287518" y="1393698"/>
                </a:lnTo>
                <a:lnTo>
                  <a:pt x="5287518" y="1376934"/>
                </a:lnTo>
                <a:lnTo>
                  <a:pt x="5282946" y="1381506"/>
                </a:lnTo>
                <a:lnTo>
                  <a:pt x="5282946" y="1283970"/>
                </a:lnTo>
                <a:lnTo>
                  <a:pt x="5282946" y="1287780"/>
                </a:lnTo>
                <a:lnTo>
                  <a:pt x="5278374" y="1381506"/>
                </a:lnTo>
                <a:lnTo>
                  <a:pt x="5274564" y="1360170"/>
                </a:lnTo>
                <a:lnTo>
                  <a:pt x="5274564" y="1381506"/>
                </a:lnTo>
                <a:lnTo>
                  <a:pt x="5269992" y="1389888"/>
                </a:lnTo>
                <a:lnTo>
                  <a:pt x="5269992" y="1385316"/>
                </a:lnTo>
                <a:lnTo>
                  <a:pt x="5266182" y="1360170"/>
                </a:lnTo>
                <a:lnTo>
                  <a:pt x="5261610" y="1376934"/>
                </a:lnTo>
                <a:lnTo>
                  <a:pt x="5257800" y="1393698"/>
                </a:lnTo>
                <a:lnTo>
                  <a:pt x="5253228" y="1398270"/>
                </a:lnTo>
                <a:lnTo>
                  <a:pt x="5253228" y="1393698"/>
                </a:lnTo>
                <a:lnTo>
                  <a:pt x="5248656" y="1385316"/>
                </a:lnTo>
                <a:lnTo>
                  <a:pt x="5244846" y="1398270"/>
                </a:lnTo>
                <a:lnTo>
                  <a:pt x="5240274" y="1406652"/>
                </a:lnTo>
                <a:lnTo>
                  <a:pt x="5236464" y="1393698"/>
                </a:lnTo>
                <a:lnTo>
                  <a:pt x="5236464" y="1398270"/>
                </a:lnTo>
                <a:lnTo>
                  <a:pt x="5231892" y="1402080"/>
                </a:lnTo>
                <a:lnTo>
                  <a:pt x="5228082" y="1398270"/>
                </a:lnTo>
                <a:lnTo>
                  <a:pt x="5228082" y="1385316"/>
                </a:lnTo>
                <a:lnTo>
                  <a:pt x="5223510" y="1402080"/>
                </a:lnTo>
                <a:lnTo>
                  <a:pt x="5219700" y="1398270"/>
                </a:lnTo>
                <a:lnTo>
                  <a:pt x="5215128" y="1385316"/>
                </a:lnTo>
                <a:lnTo>
                  <a:pt x="5210556" y="1393698"/>
                </a:lnTo>
                <a:lnTo>
                  <a:pt x="5210556" y="1402080"/>
                </a:lnTo>
                <a:lnTo>
                  <a:pt x="5206746" y="1398270"/>
                </a:lnTo>
                <a:lnTo>
                  <a:pt x="5202174" y="1398270"/>
                </a:lnTo>
                <a:lnTo>
                  <a:pt x="5198364" y="1406652"/>
                </a:lnTo>
                <a:lnTo>
                  <a:pt x="5198364" y="1398270"/>
                </a:lnTo>
                <a:lnTo>
                  <a:pt x="5193792" y="1402080"/>
                </a:lnTo>
                <a:lnTo>
                  <a:pt x="5193792" y="1406652"/>
                </a:lnTo>
                <a:lnTo>
                  <a:pt x="5189982" y="1402080"/>
                </a:lnTo>
                <a:lnTo>
                  <a:pt x="5185410" y="1402080"/>
                </a:lnTo>
                <a:lnTo>
                  <a:pt x="5181600" y="1406652"/>
                </a:lnTo>
                <a:lnTo>
                  <a:pt x="5181600" y="1411224"/>
                </a:lnTo>
                <a:lnTo>
                  <a:pt x="5177028" y="1411224"/>
                </a:lnTo>
                <a:lnTo>
                  <a:pt x="5177028" y="1402080"/>
                </a:lnTo>
                <a:lnTo>
                  <a:pt x="5172456" y="1402080"/>
                </a:lnTo>
                <a:lnTo>
                  <a:pt x="5172456" y="1406652"/>
                </a:lnTo>
                <a:lnTo>
                  <a:pt x="5168646" y="1381506"/>
                </a:lnTo>
                <a:lnTo>
                  <a:pt x="5168646" y="1402080"/>
                </a:lnTo>
                <a:lnTo>
                  <a:pt x="5164074" y="1411224"/>
                </a:lnTo>
                <a:lnTo>
                  <a:pt x="5164074" y="1406652"/>
                </a:lnTo>
                <a:lnTo>
                  <a:pt x="5160264" y="1411224"/>
                </a:lnTo>
                <a:lnTo>
                  <a:pt x="5155692" y="1415034"/>
                </a:lnTo>
                <a:lnTo>
                  <a:pt x="5155692" y="1411224"/>
                </a:lnTo>
                <a:lnTo>
                  <a:pt x="5151882" y="1411224"/>
                </a:lnTo>
                <a:lnTo>
                  <a:pt x="5151882" y="1415034"/>
                </a:lnTo>
                <a:lnTo>
                  <a:pt x="5147310" y="1398270"/>
                </a:lnTo>
                <a:lnTo>
                  <a:pt x="5142738" y="1406652"/>
                </a:lnTo>
                <a:lnTo>
                  <a:pt x="5138928" y="1402080"/>
                </a:lnTo>
                <a:lnTo>
                  <a:pt x="5138928" y="1398270"/>
                </a:lnTo>
                <a:lnTo>
                  <a:pt x="5134356" y="1355598"/>
                </a:lnTo>
                <a:lnTo>
                  <a:pt x="5134356" y="1398270"/>
                </a:lnTo>
                <a:lnTo>
                  <a:pt x="5130546" y="1402080"/>
                </a:lnTo>
                <a:lnTo>
                  <a:pt x="5130546" y="1393698"/>
                </a:lnTo>
                <a:lnTo>
                  <a:pt x="5125974" y="1411224"/>
                </a:lnTo>
                <a:lnTo>
                  <a:pt x="5122164" y="1363980"/>
                </a:lnTo>
                <a:lnTo>
                  <a:pt x="5122164" y="1296162"/>
                </a:lnTo>
                <a:lnTo>
                  <a:pt x="5117592" y="1381506"/>
                </a:lnTo>
                <a:lnTo>
                  <a:pt x="5117592" y="1385316"/>
                </a:lnTo>
                <a:lnTo>
                  <a:pt x="5113782" y="1355598"/>
                </a:lnTo>
                <a:lnTo>
                  <a:pt x="5113782" y="1402080"/>
                </a:lnTo>
                <a:lnTo>
                  <a:pt x="5109210" y="1398270"/>
                </a:lnTo>
                <a:lnTo>
                  <a:pt x="5104638" y="1411224"/>
                </a:lnTo>
                <a:lnTo>
                  <a:pt x="5104638" y="1415034"/>
                </a:lnTo>
                <a:lnTo>
                  <a:pt x="5100828" y="1406652"/>
                </a:lnTo>
                <a:lnTo>
                  <a:pt x="5096256" y="1402080"/>
                </a:lnTo>
                <a:lnTo>
                  <a:pt x="5096256" y="1406652"/>
                </a:lnTo>
                <a:lnTo>
                  <a:pt x="5092446" y="1406652"/>
                </a:lnTo>
                <a:lnTo>
                  <a:pt x="5087874" y="1411224"/>
                </a:lnTo>
                <a:lnTo>
                  <a:pt x="5084064" y="1398270"/>
                </a:lnTo>
                <a:lnTo>
                  <a:pt x="5084064" y="1402080"/>
                </a:lnTo>
                <a:lnTo>
                  <a:pt x="5079492" y="1389888"/>
                </a:lnTo>
                <a:lnTo>
                  <a:pt x="5079492" y="1393698"/>
                </a:lnTo>
                <a:lnTo>
                  <a:pt x="5075682" y="1402080"/>
                </a:lnTo>
                <a:lnTo>
                  <a:pt x="5075682" y="1406652"/>
                </a:lnTo>
                <a:lnTo>
                  <a:pt x="5071110" y="1402080"/>
                </a:lnTo>
                <a:lnTo>
                  <a:pt x="5071110" y="1389888"/>
                </a:lnTo>
                <a:lnTo>
                  <a:pt x="5066538" y="1393698"/>
                </a:lnTo>
                <a:lnTo>
                  <a:pt x="5066538" y="1402080"/>
                </a:lnTo>
                <a:lnTo>
                  <a:pt x="5062728" y="1402080"/>
                </a:lnTo>
                <a:lnTo>
                  <a:pt x="5062728" y="1411224"/>
                </a:lnTo>
                <a:lnTo>
                  <a:pt x="5058156" y="1411224"/>
                </a:lnTo>
                <a:lnTo>
                  <a:pt x="5058156" y="1368552"/>
                </a:lnTo>
                <a:lnTo>
                  <a:pt x="5054346" y="1355598"/>
                </a:lnTo>
                <a:lnTo>
                  <a:pt x="5054346" y="0"/>
                </a:lnTo>
                <a:lnTo>
                  <a:pt x="5054346" y="436625"/>
                </a:lnTo>
                <a:lnTo>
                  <a:pt x="5049774" y="1389888"/>
                </a:lnTo>
                <a:lnTo>
                  <a:pt x="5049774" y="1393698"/>
                </a:lnTo>
                <a:lnTo>
                  <a:pt x="5045964" y="1415034"/>
                </a:lnTo>
                <a:lnTo>
                  <a:pt x="5041392" y="1411224"/>
                </a:lnTo>
                <a:lnTo>
                  <a:pt x="5041392" y="1415034"/>
                </a:lnTo>
                <a:lnTo>
                  <a:pt x="5036820" y="1423416"/>
                </a:lnTo>
                <a:lnTo>
                  <a:pt x="5033010" y="1423416"/>
                </a:lnTo>
                <a:lnTo>
                  <a:pt x="5033010" y="1427988"/>
                </a:lnTo>
                <a:lnTo>
                  <a:pt x="5028438" y="1419606"/>
                </a:lnTo>
                <a:lnTo>
                  <a:pt x="5024628" y="1411224"/>
                </a:lnTo>
                <a:lnTo>
                  <a:pt x="5024628" y="1419606"/>
                </a:lnTo>
                <a:lnTo>
                  <a:pt x="5020056" y="1398270"/>
                </a:lnTo>
                <a:lnTo>
                  <a:pt x="5016246" y="1415034"/>
                </a:lnTo>
                <a:lnTo>
                  <a:pt x="5016246" y="1419606"/>
                </a:lnTo>
                <a:lnTo>
                  <a:pt x="5011674" y="1415034"/>
                </a:lnTo>
                <a:lnTo>
                  <a:pt x="5011674" y="1419606"/>
                </a:lnTo>
                <a:lnTo>
                  <a:pt x="5007864" y="1419606"/>
                </a:lnTo>
                <a:lnTo>
                  <a:pt x="5007864" y="1415034"/>
                </a:lnTo>
                <a:lnTo>
                  <a:pt x="5003292" y="1423416"/>
                </a:lnTo>
                <a:lnTo>
                  <a:pt x="4998720" y="1419606"/>
                </a:lnTo>
                <a:lnTo>
                  <a:pt x="4998720" y="1411224"/>
                </a:lnTo>
                <a:lnTo>
                  <a:pt x="4994910" y="1419606"/>
                </a:lnTo>
                <a:lnTo>
                  <a:pt x="4994910" y="1415034"/>
                </a:lnTo>
                <a:lnTo>
                  <a:pt x="4990338" y="1423416"/>
                </a:lnTo>
                <a:lnTo>
                  <a:pt x="4986528" y="1415034"/>
                </a:lnTo>
                <a:lnTo>
                  <a:pt x="4986528" y="1419606"/>
                </a:lnTo>
                <a:lnTo>
                  <a:pt x="4981956" y="1415034"/>
                </a:lnTo>
                <a:lnTo>
                  <a:pt x="4978146" y="1423416"/>
                </a:lnTo>
                <a:lnTo>
                  <a:pt x="4978146" y="1411224"/>
                </a:lnTo>
                <a:lnTo>
                  <a:pt x="4973574" y="1419606"/>
                </a:lnTo>
                <a:lnTo>
                  <a:pt x="4973574" y="1423416"/>
                </a:lnTo>
                <a:lnTo>
                  <a:pt x="4969764" y="1419606"/>
                </a:lnTo>
                <a:lnTo>
                  <a:pt x="4965192" y="1411224"/>
                </a:lnTo>
                <a:lnTo>
                  <a:pt x="4965192" y="1406652"/>
                </a:lnTo>
                <a:lnTo>
                  <a:pt x="4965192" y="1411224"/>
                </a:lnTo>
                <a:lnTo>
                  <a:pt x="4960620" y="1406652"/>
                </a:lnTo>
                <a:lnTo>
                  <a:pt x="4960620" y="1402080"/>
                </a:lnTo>
                <a:lnTo>
                  <a:pt x="4956810" y="1411224"/>
                </a:lnTo>
                <a:lnTo>
                  <a:pt x="4952238" y="1406652"/>
                </a:lnTo>
                <a:lnTo>
                  <a:pt x="4948428" y="1415034"/>
                </a:lnTo>
                <a:lnTo>
                  <a:pt x="4948428" y="1423416"/>
                </a:lnTo>
                <a:lnTo>
                  <a:pt x="4943856" y="1419606"/>
                </a:lnTo>
                <a:lnTo>
                  <a:pt x="4943856" y="1423416"/>
                </a:lnTo>
                <a:lnTo>
                  <a:pt x="4940046" y="1423416"/>
                </a:lnTo>
                <a:lnTo>
                  <a:pt x="4935474" y="1427988"/>
                </a:lnTo>
                <a:lnTo>
                  <a:pt x="4884420" y="1427988"/>
                </a:lnTo>
                <a:lnTo>
                  <a:pt x="4880610" y="1423416"/>
                </a:lnTo>
                <a:lnTo>
                  <a:pt x="4876038" y="1427988"/>
                </a:lnTo>
                <a:lnTo>
                  <a:pt x="4876038" y="1419606"/>
                </a:lnTo>
                <a:lnTo>
                  <a:pt x="4872228" y="1427988"/>
                </a:lnTo>
                <a:lnTo>
                  <a:pt x="4867656" y="1423416"/>
                </a:lnTo>
                <a:lnTo>
                  <a:pt x="4867656" y="1427988"/>
                </a:lnTo>
                <a:lnTo>
                  <a:pt x="4863846" y="1427988"/>
                </a:lnTo>
                <a:lnTo>
                  <a:pt x="4851146" y="1427988"/>
                </a:lnTo>
                <a:lnTo>
                  <a:pt x="4838446" y="1427988"/>
                </a:lnTo>
                <a:lnTo>
                  <a:pt x="4825746" y="1427988"/>
                </a:lnTo>
                <a:lnTo>
                  <a:pt x="4812792" y="1427988"/>
                </a:lnTo>
                <a:lnTo>
                  <a:pt x="4812792" y="1431798"/>
                </a:lnTo>
                <a:lnTo>
                  <a:pt x="4808220" y="1427988"/>
                </a:lnTo>
                <a:lnTo>
                  <a:pt x="4804410" y="1431798"/>
                </a:lnTo>
                <a:lnTo>
                  <a:pt x="4799838" y="1427988"/>
                </a:lnTo>
                <a:lnTo>
                  <a:pt x="4796028" y="1431798"/>
                </a:lnTo>
                <a:lnTo>
                  <a:pt x="4791456" y="1431798"/>
                </a:lnTo>
                <a:lnTo>
                  <a:pt x="4786884" y="1427988"/>
                </a:lnTo>
                <a:lnTo>
                  <a:pt x="4783074" y="1431798"/>
                </a:lnTo>
                <a:lnTo>
                  <a:pt x="4783074" y="1427988"/>
                </a:lnTo>
                <a:lnTo>
                  <a:pt x="4778502" y="1427988"/>
                </a:lnTo>
                <a:lnTo>
                  <a:pt x="4774692" y="1431798"/>
                </a:lnTo>
                <a:lnTo>
                  <a:pt x="4774692" y="1427988"/>
                </a:lnTo>
                <a:lnTo>
                  <a:pt x="4770120" y="1402080"/>
                </a:lnTo>
                <a:lnTo>
                  <a:pt x="4770120" y="1393698"/>
                </a:lnTo>
                <a:lnTo>
                  <a:pt x="4766310" y="1427988"/>
                </a:lnTo>
                <a:lnTo>
                  <a:pt x="4761738" y="1431798"/>
                </a:lnTo>
                <a:lnTo>
                  <a:pt x="4761738" y="1427988"/>
                </a:lnTo>
                <a:lnTo>
                  <a:pt x="4757928" y="1427988"/>
                </a:lnTo>
                <a:lnTo>
                  <a:pt x="4753356" y="1431798"/>
                </a:lnTo>
                <a:lnTo>
                  <a:pt x="4753356" y="1427988"/>
                </a:lnTo>
                <a:lnTo>
                  <a:pt x="4748784" y="1427988"/>
                </a:lnTo>
                <a:lnTo>
                  <a:pt x="4744974" y="1431798"/>
                </a:lnTo>
                <a:lnTo>
                  <a:pt x="4740402" y="1427988"/>
                </a:lnTo>
                <a:lnTo>
                  <a:pt x="4736592" y="1431798"/>
                </a:lnTo>
                <a:lnTo>
                  <a:pt x="4732020" y="1431798"/>
                </a:lnTo>
                <a:lnTo>
                  <a:pt x="4728210" y="1427988"/>
                </a:lnTo>
                <a:lnTo>
                  <a:pt x="4728210" y="1431798"/>
                </a:lnTo>
                <a:lnTo>
                  <a:pt x="4715256" y="1431798"/>
                </a:lnTo>
                <a:lnTo>
                  <a:pt x="4715256" y="1415034"/>
                </a:lnTo>
                <a:lnTo>
                  <a:pt x="4710684" y="1415034"/>
                </a:lnTo>
                <a:lnTo>
                  <a:pt x="4710684" y="1427988"/>
                </a:lnTo>
                <a:lnTo>
                  <a:pt x="4706874" y="1431798"/>
                </a:lnTo>
                <a:lnTo>
                  <a:pt x="4706874" y="1427988"/>
                </a:lnTo>
                <a:lnTo>
                  <a:pt x="4706874" y="1431798"/>
                </a:lnTo>
                <a:lnTo>
                  <a:pt x="4617720" y="1431798"/>
                </a:lnTo>
                <a:lnTo>
                  <a:pt x="4617720" y="1427988"/>
                </a:lnTo>
                <a:lnTo>
                  <a:pt x="4613910" y="1431798"/>
                </a:lnTo>
                <a:lnTo>
                  <a:pt x="4609338" y="1431798"/>
                </a:lnTo>
                <a:lnTo>
                  <a:pt x="4596638" y="1431798"/>
                </a:lnTo>
                <a:lnTo>
                  <a:pt x="4583938" y="1431798"/>
                </a:lnTo>
                <a:lnTo>
                  <a:pt x="4546092" y="1431798"/>
                </a:lnTo>
                <a:lnTo>
                  <a:pt x="4541520" y="1436370"/>
                </a:lnTo>
                <a:lnTo>
                  <a:pt x="4536948" y="1436370"/>
                </a:lnTo>
                <a:lnTo>
                  <a:pt x="4533138" y="1431798"/>
                </a:lnTo>
                <a:lnTo>
                  <a:pt x="4533138" y="1436370"/>
                </a:lnTo>
                <a:lnTo>
                  <a:pt x="4528566" y="1431798"/>
                </a:lnTo>
                <a:lnTo>
                  <a:pt x="4524756" y="1436370"/>
                </a:lnTo>
                <a:lnTo>
                  <a:pt x="4520184" y="1436370"/>
                </a:lnTo>
                <a:lnTo>
                  <a:pt x="4520184" y="1431798"/>
                </a:lnTo>
                <a:lnTo>
                  <a:pt x="4520184" y="1436370"/>
                </a:lnTo>
                <a:lnTo>
                  <a:pt x="4516374" y="1431798"/>
                </a:lnTo>
                <a:lnTo>
                  <a:pt x="4511802" y="1427988"/>
                </a:lnTo>
                <a:lnTo>
                  <a:pt x="4511802" y="1402080"/>
                </a:lnTo>
                <a:lnTo>
                  <a:pt x="4507992" y="1402080"/>
                </a:lnTo>
                <a:lnTo>
                  <a:pt x="4503420" y="1431798"/>
                </a:lnTo>
                <a:lnTo>
                  <a:pt x="4503420" y="1423416"/>
                </a:lnTo>
                <a:lnTo>
                  <a:pt x="4503420" y="1436370"/>
                </a:lnTo>
                <a:lnTo>
                  <a:pt x="4498848" y="1427988"/>
                </a:lnTo>
                <a:lnTo>
                  <a:pt x="4498848" y="1398270"/>
                </a:lnTo>
                <a:lnTo>
                  <a:pt x="4495038" y="1419606"/>
                </a:lnTo>
                <a:lnTo>
                  <a:pt x="4490466" y="1411224"/>
                </a:lnTo>
                <a:lnTo>
                  <a:pt x="4490466" y="1406652"/>
                </a:lnTo>
                <a:lnTo>
                  <a:pt x="4486656" y="1385316"/>
                </a:lnTo>
                <a:lnTo>
                  <a:pt x="4486656" y="1381506"/>
                </a:lnTo>
                <a:lnTo>
                  <a:pt x="4482084" y="1381506"/>
                </a:lnTo>
                <a:lnTo>
                  <a:pt x="4478274" y="1402080"/>
                </a:lnTo>
                <a:lnTo>
                  <a:pt x="4478274" y="1436370"/>
                </a:lnTo>
                <a:lnTo>
                  <a:pt x="4473702" y="1436370"/>
                </a:lnTo>
                <a:lnTo>
                  <a:pt x="4473702" y="1389888"/>
                </a:lnTo>
                <a:lnTo>
                  <a:pt x="4469892" y="1389888"/>
                </a:lnTo>
                <a:lnTo>
                  <a:pt x="4469892" y="1372362"/>
                </a:lnTo>
                <a:lnTo>
                  <a:pt x="4469892" y="1385316"/>
                </a:lnTo>
                <a:lnTo>
                  <a:pt x="4465320" y="1431798"/>
                </a:lnTo>
                <a:lnTo>
                  <a:pt x="4460748" y="1411224"/>
                </a:lnTo>
                <a:lnTo>
                  <a:pt x="4456938" y="1406652"/>
                </a:lnTo>
                <a:lnTo>
                  <a:pt x="4456938" y="1419606"/>
                </a:lnTo>
                <a:lnTo>
                  <a:pt x="4452366" y="1431798"/>
                </a:lnTo>
                <a:lnTo>
                  <a:pt x="4448556" y="1419606"/>
                </a:lnTo>
                <a:lnTo>
                  <a:pt x="4443984" y="1431798"/>
                </a:lnTo>
                <a:lnTo>
                  <a:pt x="4440174" y="1431798"/>
                </a:lnTo>
                <a:lnTo>
                  <a:pt x="4435602" y="1427988"/>
                </a:lnTo>
                <a:lnTo>
                  <a:pt x="4431030" y="1431798"/>
                </a:lnTo>
                <a:lnTo>
                  <a:pt x="4316730" y="1431798"/>
                </a:lnTo>
                <a:lnTo>
                  <a:pt x="4299966" y="1427988"/>
                </a:lnTo>
                <a:lnTo>
                  <a:pt x="4296156" y="1431798"/>
                </a:lnTo>
                <a:lnTo>
                  <a:pt x="4296156" y="1427988"/>
                </a:lnTo>
                <a:lnTo>
                  <a:pt x="4291584" y="1431798"/>
                </a:lnTo>
                <a:lnTo>
                  <a:pt x="4181094" y="1431798"/>
                </a:lnTo>
                <a:lnTo>
                  <a:pt x="4172712" y="1423416"/>
                </a:lnTo>
                <a:lnTo>
                  <a:pt x="4172712" y="1427988"/>
                </a:lnTo>
                <a:lnTo>
                  <a:pt x="4168902" y="1431798"/>
                </a:lnTo>
                <a:lnTo>
                  <a:pt x="4168902" y="1427988"/>
                </a:lnTo>
                <a:lnTo>
                  <a:pt x="4164329" y="1431798"/>
                </a:lnTo>
                <a:lnTo>
                  <a:pt x="4151629" y="1431798"/>
                </a:lnTo>
                <a:lnTo>
                  <a:pt x="4138929" y="1431798"/>
                </a:lnTo>
                <a:lnTo>
                  <a:pt x="4126229" y="1431798"/>
                </a:lnTo>
                <a:lnTo>
                  <a:pt x="4113529" y="1431798"/>
                </a:lnTo>
                <a:lnTo>
                  <a:pt x="4096512" y="1427988"/>
                </a:lnTo>
                <a:lnTo>
                  <a:pt x="4092702" y="1431798"/>
                </a:lnTo>
                <a:lnTo>
                  <a:pt x="4080002" y="1431798"/>
                </a:lnTo>
                <a:lnTo>
                  <a:pt x="4067302" y="1431798"/>
                </a:lnTo>
                <a:lnTo>
                  <a:pt x="4054602" y="1431798"/>
                </a:lnTo>
                <a:lnTo>
                  <a:pt x="4046220" y="1431798"/>
                </a:lnTo>
                <a:lnTo>
                  <a:pt x="4046220" y="1427988"/>
                </a:lnTo>
                <a:lnTo>
                  <a:pt x="4041648" y="1431798"/>
                </a:lnTo>
                <a:lnTo>
                  <a:pt x="4033266" y="1431798"/>
                </a:lnTo>
                <a:lnTo>
                  <a:pt x="4024884" y="1431798"/>
                </a:lnTo>
                <a:lnTo>
                  <a:pt x="4016502" y="1431798"/>
                </a:lnTo>
                <a:lnTo>
                  <a:pt x="4011929" y="1427988"/>
                </a:lnTo>
                <a:lnTo>
                  <a:pt x="4011929" y="1431798"/>
                </a:lnTo>
                <a:lnTo>
                  <a:pt x="4008120" y="1427988"/>
                </a:lnTo>
                <a:lnTo>
                  <a:pt x="4008120" y="1431798"/>
                </a:lnTo>
                <a:lnTo>
                  <a:pt x="3998976" y="1431798"/>
                </a:lnTo>
                <a:lnTo>
                  <a:pt x="3998976" y="1427988"/>
                </a:lnTo>
                <a:lnTo>
                  <a:pt x="3995166" y="1431798"/>
                </a:lnTo>
                <a:lnTo>
                  <a:pt x="3990594" y="1427988"/>
                </a:lnTo>
                <a:lnTo>
                  <a:pt x="3990594" y="1431798"/>
                </a:lnTo>
                <a:lnTo>
                  <a:pt x="3986784" y="1431798"/>
                </a:lnTo>
                <a:lnTo>
                  <a:pt x="3982212" y="1427988"/>
                </a:lnTo>
                <a:lnTo>
                  <a:pt x="3952494" y="1427988"/>
                </a:lnTo>
                <a:lnTo>
                  <a:pt x="3948684" y="1427988"/>
                </a:lnTo>
                <a:lnTo>
                  <a:pt x="3935984" y="1427988"/>
                </a:lnTo>
                <a:lnTo>
                  <a:pt x="3923284" y="1427988"/>
                </a:lnTo>
                <a:lnTo>
                  <a:pt x="3914394" y="1427988"/>
                </a:lnTo>
                <a:lnTo>
                  <a:pt x="3914394" y="1423416"/>
                </a:lnTo>
                <a:lnTo>
                  <a:pt x="3889248" y="1423416"/>
                </a:lnTo>
                <a:lnTo>
                  <a:pt x="3889248" y="1419606"/>
                </a:lnTo>
                <a:lnTo>
                  <a:pt x="3884676" y="1423416"/>
                </a:lnTo>
                <a:lnTo>
                  <a:pt x="3884676" y="1419606"/>
                </a:lnTo>
                <a:lnTo>
                  <a:pt x="3876294" y="1419606"/>
                </a:lnTo>
                <a:lnTo>
                  <a:pt x="3872484" y="1415034"/>
                </a:lnTo>
                <a:lnTo>
                  <a:pt x="3867912" y="1415034"/>
                </a:lnTo>
                <a:lnTo>
                  <a:pt x="3863340" y="1411224"/>
                </a:lnTo>
                <a:lnTo>
                  <a:pt x="3859529" y="1411224"/>
                </a:lnTo>
                <a:lnTo>
                  <a:pt x="3854958" y="1406652"/>
                </a:lnTo>
                <a:lnTo>
                  <a:pt x="3851148" y="1406652"/>
                </a:lnTo>
                <a:lnTo>
                  <a:pt x="3834384" y="1389888"/>
                </a:lnTo>
                <a:lnTo>
                  <a:pt x="3834384" y="1385316"/>
                </a:lnTo>
                <a:lnTo>
                  <a:pt x="3829812" y="1381506"/>
                </a:lnTo>
                <a:lnTo>
                  <a:pt x="3825240" y="1376934"/>
                </a:lnTo>
                <a:lnTo>
                  <a:pt x="3821429" y="1368552"/>
                </a:lnTo>
                <a:lnTo>
                  <a:pt x="3821429" y="1363980"/>
                </a:lnTo>
                <a:lnTo>
                  <a:pt x="3816858" y="1360170"/>
                </a:lnTo>
                <a:lnTo>
                  <a:pt x="3813048" y="1351788"/>
                </a:lnTo>
                <a:lnTo>
                  <a:pt x="3808476" y="1338834"/>
                </a:lnTo>
                <a:lnTo>
                  <a:pt x="3804666" y="1325880"/>
                </a:lnTo>
                <a:lnTo>
                  <a:pt x="3804666" y="1322070"/>
                </a:lnTo>
                <a:lnTo>
                  <a:pt x="3800094" y="1309116"/>
                </a:lnTo>
                <a:lnTo>
                  <a:pt x="3797593" y="1297343"/>
                </a:lnTo>
                <a:lnTo>
                  <a:pt x="3794739" y="1284757"/>
                </a:lnTo>
                <a:lnTo>
                  <a:pt x="3791748" y="1271739"/>
                </a:lnTo>
                <a:lnTo>
                  <a:pt x="3788837" y="1258672"/>
                </a:lnTo>
                <a:lnTo>
                  <a:pt x="3786221" y="1245937"/>
                </a:lnTo>
                <a:lnTo>
                  <a:pt x="3784116" y="1233917"/>
                </a:lnTo>
                <a:lnTo>
                  <a:pt x="3778758" y="1216152"/>
                </a:lnTo>
                <a:lnTo>
                  <a:pt x="3778758" y="1207770"/>
                </a:lnTo>
                <a:lnTo>
                  <a:pt x="3774948" y="1203198"/>
                </a:lnTo>
                <a:lnTo>
                  <a:pt x="3774948" y="1207770"/>
                </a:lnTo>
                <a:lnTo>
                  <a:pt x="3770376" y="1207770"/>
                </a:lnTo>
                <a:lnTo>
                  <a:pt x="3770376" y="1216152"/>
                </a:lnTo>
                <a:lnTo>
                  <a:pt x="3767124" y="1228340"/>
                </a:lnTo>
                <a:lnTo>
                  <a:pt x="3764221" y="1240772"/>
                </a:lnTo>
                <a:lnTo>
                  <a:pt x="3761564" y="1253390"/>
                </a:lnTo>
                <a:lnTo>
                  <a:pt x="3759052" y="1266134"/>
                </a:lnTo>
                <a:lnTo>
                  <a:pt x="3756582" y="1278945"/>
                </a:lnTo>
                <a:lnTo>
                  <a:pt x="3754053" y="1291762"/>
                </a:lnTo>
                <a:lnTo>
                  <a:pt x="3745079" y="1329659"/>
                </a:lnTo>
                <a:lnTo>
                  <a:pt x="3731883" y="1365475"/>
                </a:lnTo>
                <a:lnTo>
                  <a:pt x="3702947" y="1407216"/>
                </a:lnTo>
                <a:lnTo>
                  <a:pt x="3694176" y="1411224"/>
                </a:lnTo>
                <a:lnTo>
                  <a:pt x="3690366" y="1415034"/>
                </a:lnTo>
                <a:lnTo>
                  <a:pt x="3685794" y="1415034"/>
                </a:lnTo>
                <a:lnTo>
                  <a:pt x="3681222" y="1419606"/>
                </a:lnTo>
                <a:lnTo>
                  <a:pt x="3677412" y="1419606"/>
                </a:lnTo>
                <a:lnTo>
                  <a:pt x="3677412" y="1423416"/>
                </a:lnTo>
                <a:lnTo>
                  <a:pt x="3672840" y="1419606"/>
                </a:lnTo>
                <a:lnTo>
                  <a:pt x="3669029" y="1423416"/>
                </a:lnTo>
                <a:lnTo>
                  <a:pt x="3660648" y="1423416"/>
                </a:lnTo>
                <a:lnTo>
                  <a:pt x="3660648" y="1427988"/>
                </a:lnTo>
                <a:lnTo>
                  <a:pt x="3656076" y="1427988"/>
                </a:lnTo>
                <a:lnTo>
                  <a:pt x="3648964" y="1427988"/>
                </a:lnTo>
                <a:lnTo>
                  <a:pt x="3641852" y="1427988"/>
                </a:lnTo>
                <a:lnTo>
                  <a:pt x="3634740" y="1427988"/>
                </a:lnTo>
                <a:lnTo>
                  <a:pt x="3630929" y="1431798"/>
                </a:lnTo>
                <a:lnTo>
                  <a:pt x="3630929" y="1427988"/>
                </a:lnTo>
                <a:lnTo>
                  <a:pt x="3626358" y="1431798"/>
                </a:lnTo>
                <a:lnTo>
                  <a:pt x="3613658" y="1431798"/>
                </a:lnTo>
                <a:lnTo>
                  <a:pt x="3228086" y="1431798"/>
                </a:lnTo>
                <a:lnTo>
                  <a:pt x="3211068" y="1436370"/>
                </a:lnTo>
                <a:lnTo>
                  <a:pt x="3207258" y="1431798"/>
                </a:lnTo>
                <a:lnTo>
                  <a:pt x="3194558" y="1431798"/>
                </a:lnTo>
                <a:lnTo>
                  <a:pt x="3181858" y="1431798"/>
                </a:lnTo>
                <a:lnTo>
                  <a:pt x="3122168" y="1431798"/>
                </a:lnTo>
                <a:lnTo>
                  <a:pt x="3105150" y="1427988"/>
                </a:lnTo>
                <a:lnTo>
                  <a:pt x="3105150" y="1431798"/>
                </a:lnTo>
                <a:lnTo>
                  <a:pt x="3101340" y="1431798"/>
                </a:lnTo>
                <a:lnTo>
                  <a:pt x="3088639" y="1431798"/>
                </a:lnTo>
                <a:lnTo>
                  <a:pt x="3075940" y="1431798"/>
                </a:lnTo>
                <a:lnTo>
                  <a:pt x="3063240" y="1431798"/>
                </a:lnTo>
                <a:lnTo>
                  <a:pt x="3054858" y="1427988"/>
                </a:lnTo>
                <a:lnTo>
                  <a:pt x="3054858" y="1431798"/>
                </a:lnTo>
                <a:lnTo>
                  <a:pt x="3050286" y="1427988"/>
                </a:lnTo>
                <a:lnTo>
                  <a:pt x="3045714" y="1427988"/>
                </a:lnTo>
                <a:lnTo>
                  <a:pt x="3041904" y="1431798"/>
                </a:lnTo>
                <a:lnTo>
                  <a:pt x="3012186" y="1431798"/>
                </a:lnTo>
                <a:lnTo>
                  <a:pt x="2999486" y="1431798"/>
                </a:lnTo>
                <a:lnTo>
                  <a:pt x="2986786" y="1431798"/>
                </a:lnTo>
                <a:lnTo>
                  <a:pt x="2978658" y="1431798"/>
                </a:lnTo>
                <a:lnTo>
                  <a:pt x="2974086" y="1427988"/>
                </a:lnTo>
                <a:lnTo>
                  <a:pt x="2974086" y="1431798"/>
                </a:lnTo>
                <a:lnTo>
                  <a:pt x="2974086" y="1427988"/>
                </a:lnTo>
                <a:lnTo>
                  <a:pt x="2969514" y="1427988"/>
                </a:lnTo>
                <a:lnTo>
                  <a:pt x="2969514" y="1431798"/>
                </a:lnTo>
                <a:lnTo>
                  <a:pt x="2965704" y="1427988"/>
                </a:lnTo>
                <a:lnTo>
                  <a:pt x="2961132" y="1427988"/>
                </a:lnTo>
                <a:lnTo>
                  <a:pt x="2961132" y="1431798"/>
                </a:lnTo>
                <a:lnTo>
                  <a:pt x="2948940" y="1431798"/>
                </a:lnTo>
                <a:lnTo>
                  <a:pt x="2944368" y="1427988"/>
                </a:lnTo>
                <a:lnTo>
                  <a:pt x="2944368" y="1431798"/>
                </a:lnTo>
                <a:lnTo>
                  <a:pt x="2939796" y="1431798"/>
                </a:lnTo>
                <a:lnTo>
                  <a:pt x="2935986" y="1427988"/>
                </a:lnTo>
                <a:lnTo>
                  <a:pt x="2935986" y="1431798"/>
                </a:lnTo>
                <a:lnTo>
                  <a:pt x="2919222" y="1431798"/>
                </a:lnTo>
                <a:lnTo>
                  <a:pt x="2893314" y="1431798"/>
                </a:lnTo>
                <a:lnTo>
                  <a:pt x="2893314" y="1427988"/>
                </a:lnTo>
                <a:lnTo>
                  <a:pt x="2889504" y="1431798"/>
                </a:lnTo>
                <a:lnTo>
                  <a:pt x="2884932" y="1427988"/>
                </a:lnTo>
                <a:lnTo>
                  <a:pt x="2881122" y="1431798"/>
                </a:lnTo>
                <a:lnTo>
                  <a:pt x="2876550" y="1427988"/>
                </a:lnTo>
                <a:lnTo>
                  <a:pt x="2872740" y="1431798"/>
                </a:lnTo>
                <a:lnTo>
                  <a:pt x="2868168" y="1431798"/>
                </a:lnTo>
                <a:lnTo>
                  <a:pt x="2863596" y="1427988"/>
                </a:lnTo>
                <a:lnTo>
                  <a:pt x="2859786" y="1423416"/>
                </a:lnTo>
                <a:lnTo>
                  <a:pt x="2855214" y="1427988"/>
                </a:lnTo>
                <a:lnTo>
                  <a:pt x="2855214" y="1431798"/>
                </a:lnTo>
                <a:lnTo>
                  <a:pt x="2851404" y="1427988"/>
                </a:lnTo>
                <a:lnTo>
                  <a:pt x="2846832" y="1427988"/>
                </a:lnTo>
                <a:lnTo>
                  <a:pt x="2846832" y="1431798"/>
                </a:lnTo>
                <a:lnTo>
                  <a:pt x="2843022" y="1431798"/>
                </a:lnTo>
                <a:lnTo>
                  <a:pt x="2843022" y="1427988"/>
                </a:lnTo>
                <a:lnTo>
                  <a:pt x="2838450" y="1419606"/>
                </a:lnTo>
                <a:lnTo>
                  <a:pt x="2838450" y="1423416"/>
                </a:lnTo>
                <a:lnTo>
                  <a:pt x="2833878" y="1427988"/>
                </a:lnTo>
                <a:lnTo>
                  <a:pt x="2830068" y="1419606"/>
                </a:lnTo>
                <a:lnTo>
                  <a:pt x="2825496" y="1427988"/>
                </a:lnTo>
                <a:lnTo>
                  <a:pt x="2821686" y="1419606"/>
                </a:lnTo>
                <a:lnTo>
                  <a:pt x="2821686" y="1427988"/>
                </a:lnTo>
                <a:lnTo>
                  <a:pt x="2817114" y="1431798"/>
                </a:lnTo>
                <a:lnTo>
                  <a:pt x="2783586" y="1431798"/>
                </a:lnTo>
                <a:lnTo>
                  <a:pt x="2779014" y="1427988"/>
                </a:lnTo>
                <a:lnTo>
                  <a:pt x="2779014" y="1423416"/>
                </a:lnTo>
                <a:lnTo>
                  <a:pt x="2775204" y="1427988"/>
                </a:lnTo>
                <a:lnTo>
                  <a:pt x="2770632" y="1431798"/>
                </a:lnTo>
                <a:lnTo>
                  <a:pt x="2762250" y="1431798"/>
                </a:lnTo>
                <a:lnTo>
                  <a:pt x="2757678" y="1427988"/>
                </a:lnTo>
                <a:lnTo>
                  <a:pt x="2753868" y="1411224"/>
                </a:lnTo>
                <a:lnTo>
                  <a:pt x="2749296" y="1427988"/>
                </a:lnTo>
                <a:lnTo>
                  <a:pt x="2745486" y="1427988"/>
                </a:lnTo>
                <a:lnTo>
                  <a:pt x="2745486" y="1423416"/>
                </a:lnTo>
                <a:lnTo>
                  <a:pt x="2740914" y="1427988"/>
                </a:lnTo>
                <a:lnTo>
                  <a:pt x="2737104" y="1423416"/>
                </a:lnTo>
                <a:lnTo>
                  <a:pt x="2732532" y="1427988"/>
                </a:lnTo>
                <a:lnTo>
                  <a:pt x="2727960" y="1427988"/>
                </a:lnTo>
                <a:lnTo>
                  <a:pt x="2727960" y="1423416"/>
                </a:lnTo>
                <a:lnTo>
                  <a:pt x="2724150" y="1423416"/>
                </a:lnTo>
                <a:lnTo>
                  <a:pt x="2719578" y="1402080"/>
                </a:lnTo>
                <a:lnTo>
                  <a:pt x="2715768" y="1385316"/>
                </a:lnTo>
                <a:lnTo>
                  <a:pt x="2715768" y="1415034"/>
                </a:lnTo>
                <a:lnTo>
                  <a:pt x="2711196" y="1419606"/>
                </a:lnTo>
                <a:lnTo>
                  <a:pt x="2711196" y="1402080"/>
                </a:lnTo>
                <a:lnTo>
                  <a:pt x="2707386" y="1372362"/>
                </a:lnTo>
                <a:lnTo>
                  <a:pt x="2707386" y="1411224"/>
                </a:lnTo>
                <a:lnTo>
                  <a:pt x="2702814" y="1423416"/>
                </a:lnTo>
                <a:lnTo>
                  <a:pt x="2699004" y="1427988"/>
                </a:lnTo>
                <a:lnTo>
                  <a:pt x="2699004" y="1423416"/>
                </a:lnTo>
                <a:lnTo>
                  <a:pt x="2694432" y="1419606"/>
                </a:lnTo>
                <a:lnTo>
                  <a:pt x="2694432" y="1427988"/>
                </a:lnTo>
                <a:lnTo>
                  <a:pt x="2689860" y="1427988"/>
                </a:lnTo>
                <a:lnTo>
                  <a:pt x="2686050" y="1423416"/>
                </a:lnTo>
                <a:lnTo>
                  <a:pt x="2681478" y="1427988"/>
                </a:lnTo>
                <a:lnTo>
                  <a:pt x="2673096" y="1427988"/>
                </a:lnTo>
                <a:lnTo>
                  <a:pt x="2669286" y="1423416"/>
                </a:lnTo>
                <a:lnTo>
                  <a:pt x="2664714" y="1398270"/>
                </a:lnTo>
                <a:lnTo>
                  <a:pt x="2664714" y="1381506"/>
                </a:lnTo>
                <a:lnTo>
                  <a:pt x="2660904" y="1402080"/>
                </a:lnTo>
                <a:lnTo>
                  <a:pt x="2660904" y="1415034"/>
                </a:lnTo>
                <a:lnTo>
                  <a:pt x="2656332" y="1393698"/>
                </a:lnTo>
                <a:lnTo>
                  <a:pt x="2651760" y="1411224"/>
                </a:lnTo>
                <a:lnTo>
                  <a:pt x="2651760" y="1415034"/>
                </a:lnTo>
                <a:lnTo>
                  <a:pt x="2647950" y="1427988"/>
                </a:lnTo>
                <a:lnTo>
                  <a:pt x="2631186" y="1427988"/>
                </a:lnTo>
                <a:lnTo>
                  <a:pt x="2626614" y="1423416"/>
                </a:lnTo>
                <a:lnTo>
                  <a:pt x="2626614" y="1427988"/>
                </a:lnTo>
                <a:lnTo>
                  <a:pt x="2618232" y="1427988"/>
                </a:lnTo>
                <a:lnTo>
                  <a:pt x="2613660" y="1423416"/>
                </a:lnTo>
                <a:lnTo>
                  <a:pt x="2613660" y="1427988"/>
                </a:lnTo>
                <a:lnTo>
                  <a:pt x="2609850" y="1423416"/>
                </a:lnTo>
                <a:lnTo>
                  <a:pt x="2609850" y="1402080"/>
                </a:lnTo>
                <a:lnTo>
                  <a:pt x="2605278" y="1351788"/>
                </a:lnTo>
                <a:lnTo>
                  <a:pt x="2601468" y="1398270"/>
                </a:lnTo>
                <a:lnTo>
                  <a:pt x="2601468" y="1368552"/>
                </a:lnTo>
                <a:lnTo>
                  <a:pt x="2596896" y="1317498"/>
                </a:lnTo>
                <a:lnTo>
                  <a:pt x="2596896" y="1385316"/>
                </a:lnTo>
                <a:lnTo>
                  <a:pt x="2593086" y="1411224"/>
                </a:lnTo>
                <a:lnTo>
                  <a:pt x="2593086" y="1402080"/>
                </a:lnTo>
                <a:lnTo>
                  <a:pt x="2588514" y="1389888"/>
                </a:lnTo>
                <a:lnTo>
                  <a:pt x="2583942" y="1398270"/>
                </a:lnTo>
                <a:lnTo>
                  <a:pt x="2583942" y="1347216"/>
                </a:lnTo>
                <a:lnTo>
                  <a:pt x="2580132" y="343662"/>
                </a:lnTo>
                <a:lnTo>
                  <a:pt x="2580132" y="304800"/>
                </a:lnTo>
                <a:lnTo>
                  <a:pt x="2575560" y="1275588"/>
                </a:lnTo>
                <a:lnTo>
                  <a:pt x="2575560" y="1292352"/>
                </a:lnTo>
                <a:lnTo>
                  <a:pt x="2571750" y="1411224"/>
                </a:lnTo>
                <a:lnTo>
                  <a:pt x="2567178" y="1427988"/>
                </a:lnTo>
                <a:lnTo>
                  <a:pt x="2563368" y="1427988"/>
                </a:lnTo>
                <a:lnTo>
                  <a:pt x="2563368" y="1423416"/>
                </a:lnTo>
                <a:lnTo>
                  <a:pt x="2558796" y="1381506"/>
                </a:lnTo>
                <a:lnTo>
                  <a:pt x="2558796" y="1385316"/>
                </a:lnTo>
                <a:lnTo>
                  <a:pt x="2554986" y="1423416"/>
                </a:lnTo>
                <a:lnTo>
                  <a:pt x="2554986" y="1419606"/>
                </a:lnTo>
                <a:lnTo>
                  <a:pt x="2550414" y="1363980"/>
                </a:lnTo>
                <a:lnTo>
                  <a:pt x="2550414" y="1385316"/>
                </a:lnTo>
                <a:lnTo>
                  <a:pt x="2545842" y="1423416"/>
                </a:lnTo>
                <a:lnTo>
                  <a:pt x="2542032" y="1406652"/>
                </a:lnTo>
                <a:lnTo>
                  <a:pt x="2542032" y="1411224"/>
                </a:lnTo>
                <a:lnTo>
                  <a:pt x="2537460" y="1427988"/>
                </a:lnTo>
                <a:lnTo>
                  <a:pt x="2533650" y="1431798"/>
                </a:lnTo>
                <a:lnTo>
                  <a:pt x="2533650" y="1427988"/>
                </a:lnTo>
                <a:lnTo>
                  <a:pt x="2529078" y="1431798"/>
                </a:lnTo>
                <a:lnTo>
                  <a:pt x="2520696" y="1431798"/>
                </a:lnTo>
                <a:lnTo>
                  <a:pt x="2512314" y="1431798"/>
                </a:lnTo>
                <a:lnTo>
                  <a:pt x="2503932" y="1431798"/>
                </a:lnTo>
                <a:lnTo>
                  <a:pt x="2499360" y="1431798"/>
                </a:lnTo>
                <a:lnTo>
                  <a:pt x="2499360" y="1423416"/>
                </a:lnTo>
                <a:lnTo>
                  <a:pt x="2495550" y="1427988"/>
                </a:lnTo>
                <a:lnTo>
                  <a:pt x="2495550" y="1431798"/>
                </a:lnTo>
                <a:lnTo>
                  <a:pt x="2490978" y="1431798"/>
                </a:lnTo>
                <a:lnTo>
                  <a:pt x="2490978" y="1427988"/>
                </a:lnTo>
                <a:lnTo>
                  <a:pt x="2487168" y="1431798"/>
                </a:lnTo>
                <a:lnTo>
                  <a:pt x="2478024" y="1431798"/>
                </a:lnTo>
                <a:lnTo>
                  <a:pt x="2478024" y="1427988"/>
                </a:lnTo>
                <a:lnTo>
                  <a:pt x="2474214" y="1423416"/>
                </a:lnTo>
                <a:lnTo>
                  <a:pt x="2474214" y="1427988"/>
                </a:lnTo>
                <a:lnTo>
                  <a:pt x="2469641" y="1427988"/>
                </a:lnTo>
                <a:lnTo>
                  <a:pt x="2465832" y="1402080"/>
                </a:lnTo>
                <a:lnTo>
                  <a:pt x="2461260" y="1423416"/>
                </a:lnTo>
                <a:lnTo>
                  <a:pt x="2457450" y="1372362"/>
                </a:lnTo>
                <a:lnTo>
                  <a:pt x="2452878" y="1427988"/>
                </a:lnTo>
                <a:lnTo>
                  <a:pt x="2449068" y="1398270"/>
                </a:lnTo>
                <a:lnTo>
                  <a:pt x="2444496" y="1431798"/>
                </a:lnTo>
                <a:lnTo>
                  <a:pt x="2439924" y="1431798"/>
                </a:lnTo>
                <a:lnTo>
                  <a:pt x="2427223" y="1431798"/>
                </a:lnTo>
                <a:lnTo>
                  <a:pt x="2414524" y="1431798"/>
                </a:lnTo>
                <a:lnTo>
                  <a:pt x="2401824" y="1431798"/>
                </a:lnTo>
                <a:lnTo>
                  <a:pt x="2401824" y="1415034"/>
                </a:lnTo>
                <a:lnTo>
                  <a:pt x="2398014" y="1423416"/>
                </a:lnTo>
                <a:lnTo>
                  <a:pt x="2398014" y="1427988"/>
                </a:lnTo>
                <a:lnTo>
                  <a:pt x="2393441" y="1427988"/>
                </a:lnTo>
                <a:lnTo>
                  <a:pt x="2393441" y="1406652"/>
                </a:lnTo>
                <a:lnTo>
                  <a:pt x="2389632" y="1419606"/>
                </a:lnTo>
                <a:lnTo>
                  <a:pt x="2389632" y="1431798"/>
                </a:lnTo>
                <a:lnTo>
                  <a:pt x="2385060" y="1427988"/>
                </a:lnTo>
                <a:lnTo>
                  <a:pt x="2385060" y="1423416"/>
                </a:lnTo>
                <a:lnTo>
                  <a:pt x="2381250" y="1427988"/>
                </a:lnTo>
                <a:lnTo>
                  <a:pt x="2381250" y="1431798"/>
                </a:lnTo>
                <a:lnTo>
                  <a:pt x="2372106" y="1431798"/>
                </a:lnTo>
                <a:lnTo>
                  <a:pt x="2368296" y="1423416"/>
                </a:lnTo>
                <a:lnTo>
                  <a:pt x="2363724" y="1411224"/>
                </a:lnTo>
                <a:lnTo>
                  <a:pt x="2363724" y="1431798"/>
                </a:lnTo>
                <a:lnTo>
                  <a:pt x="2351532" y="1431798"/>
                </a:lnTo>
                <a:lnTo>
                  <a:pt x="2346960" y="1427988"/>
                </a:lnTo>
                <a:lnTo>
                  <a:pt x="2343150" y="1431798"/>
                </a:lnTo>
                <a:lnTo>
                  <a:pt x="2338578" y="1427988"/>
                </a:lnTo>
                <a:lnTo>
                  <a:pt x="2334006" y="1431798"/>
                </a:lnTo>
                <a:lnTo>
                  <a:pt x="2321814" y="1431798"/>
                </a:lnTo>
                <a:lnTo>
                  <a:pt x="2317241" y="1427988"/>
                </a:lnTo>
                <a:lnTo>
                  <a:pt x="2317241" y="1423416"/>
                </a:lnTo>
                <a:lnTo>
                  <a:pt x="2313432" y="1427988"/>
                </a:lnTo>
                <a:lnTo>
                  <a:pt x="2308860" y="1431798"/>
                </a:lnTo>
                <a:lnTo>
                  <a:pt x="2257806" y="1431798"/>
                </a:lnTo>
                <a:lnTo>
                  <a:pt x="2253996" y="1411224"/>
                </a:lnTo>
                <a:lnTo>
                  <a:pt x="2253996" y="1406652"/>
                </a:lnTo>
                <a:lnTo>
                  <a:pt x="2249424" y="1376934"/>
                </a:lnTo>
                <a:lnTo>
                  <a:pt x="2249424" y="1406652"/>
                </a:lnTo>
                <a:lnTo>
                  <a:pt x="2245614" y="1423416"/>
                </a:lnTo>
                <a:lnTo>
                  <a:pt x="2245614" y="1406652"/>
                </a:lnTo>
                <a:lnTo>
                  <a:pt x="2241041" y="1381506"/>
                </a:lnTo>
                <a:lnTo>
                  <a:pt x="2241041" y="1411224"/>
                </a:lnTo>
                <a:lnTo>
                  <a:pt x="2237232" y="1431798"/>
                </a:lnTo>
                <a:lnTo>
                  <a:pt x="2199132" y="1431798"/>
                </a:lnTo>
                <a:lnTo>
                  <a:pt x="2192020" y="1431798"/>
                </a:lnTo>
                <a:lnTo>
                  <a:pt x="2184908" y="1431798"/>
                </a:lnTo>
                <a:lnTo>
                  <a:pt x="2177796" y="1431798"/>
                </a:lnTo>
                <a:lnTo>
                  <a:pt x="2173224" y="1427988"/>
                </a:lnTo>
                <a:lnTo>
                  <a:pt x="2173224" y="1423416"/>
                </a:lnTo>
                <a:lnTo>
                  <a:pt x="2169414" y="1431798"/>
                </a:lnTo>
                <a:lnTo>
                  <a:pt x="2156460" y="1431798"/>
                </a:lnTo>
                <a:lnTo>
                  <a:pt x="2151888" y="1427988"/>
                </a:lnTo>
                <a:lnTo>
                  <a:pt x="2151888" y="1419606"/>
                </a:lnTo>
                <a:lnTo>
                  <a:pt x="2148078" y="1419606"/>
                </a:lnTo>
                <a:lnTo>
                  <a:pt x="2148078" y="1423416"/>
                </a:lnTo>
                <a:lnTo>
                  <a:pt x="2143506" y="1423416"/>
                </a:lnTo>
                <a:lnTo>
                  <a:pt x="2143506" y="1419606"/>
                </a:lnTo>
                <a:lnTo>
                  <a:pt x="2139696" y="1419606"/>
                </a:lnTo>
                <a:lnTo>
                  <a:pt x="2139696" y="1427988"/>
                </a:lnTo>
                <a:lnTo>
                  <a:pt x="2135124" y="1431798"/>
                </a:lnTo>
                <a:lnTo>
                  <a:pt x="2122424" y="1431798"/>
                </a:lnTo>
                <a:lnTo>
                  <a:pt x="2109724" y="1431798"/>
                </a:lnTo>
                <a:lnTo>
                  <a:pt x="2097024" y="1431798"/>
                </a:lnTo>
                <a:lnTo>
                  <a:pt x="2084323" y="1431798"/>
                </a:lnTo>
                <a:lnTo>
                  <a:pt x="2067306" y="1427988"/>
                </a:lnTo>
                <a:lnTo>
                  <a:pt x="2063496" y="1431798"/>
                </a:lnTo>
                <a:lnTo>
                  <a:pt x="2058924" y="1427988"/>
                </a:lnTo>
                <a:lnTo>
                  <a:pt x="2058924" y="1431798"/>
                </a:lnTo>
                <a:lnTo>
                  <a:pt x="2033777" y="1431798"/>
                </a:lnTo>
                <a:lnTo>
                  <a:pt x="2033777" y="1419606"/>
                </a:lnTo>
                <a:lnTo>
                  <a:pt x="2029206" y="1419606"/>
                </a:lnTo>
                <a:lnTo>
                  <a:pt x="2029206" y="1431798"/>
                </a:lnTo>
                <a:lnTo>
                  <a:pt x="2025396" y="1431798"/>
                </a:lnTo>
                <a:lnTo>
                  <a:pt x="2012696" y="1431798"/>
                </a:lnTo>
                <a:lnTo>
                  <a:pt x="1949196" y="1431798"/>
                </a:lnTo>
                <a:lnTo>
                  <a:pt x="1936495" y="1431798"/>
                </a:lnTo>
                <a:lnTo>
                  <a:pt x="1805177" y="1431798"/>
                </a:lnTo>
                <a:lnTo>
                  <a:pt x="1800606" y="1427988"/>
                </a:lnTo>
                <a:lnTo>
                  <a:pt x="1800606" y="1402080"/>
                </a:lnTo>
                <a:lnTo>
                  <a:pt x="1796034" y="1393698"/>
                </a:lnTo>
                <a:lnTo>
                  <a:pt x="1796034" y="1415034"/>
                </a:lnTo>
                <a:lnTo>
                  <a:pt x="1792224" y="1419606"/>
                </a:lnTo>
                <a:lnTo>
                  <a:pt x="1792224" y="1431798"/>
                </a:lnTo>
                <a:lnTo>
                  <a:pt x="1787652" y="1431798"/>
                </a:lnTo>
                <a:lnTo>
                  <a:pt x="1774952" y="1431798"/>
                </a:lnTo>
                <a:lnTo>
                  <a:pt x="1762251" y="1431798"/>
                </a:lnTo>
                <a:lnTo>
                  <a:pt x="1749551" y="1431798"/>
                </a:lnTo>
                <a:lnTo>
                  <a:pt x="1736852" y="1431798"/>
                </a:lnTo>
                <a:lnTo>
                  <a:pt x="1728215" y="1427988"/>
                </a:lnTo>
                <a:lnTo>
                  <a:pt x="1724406" y="1431798"/>
                </a:lnTo>
                <a:lnTo>
                  <a:pt x="1711706" y="1431798"/>
                </a:lnTo>
                <a:lnTo>
                  <a:pt x="1699006" y="1431798"/>
                </a:lnTo>
                <a:lnTo>
                  <a:pt x="1516888" y="1431798"/>
                </a:lnTo>
                <a:lnTo>
                  <a:pt x="1507998" y="1427988"/>
                </a:lnTo>
                <a:lnTo>
                  <a:pt x="1504188" y="1431798"/>
                </a:lnTo>
                <a:lnTo>
                  <a:pt x="1499615" y="1427988"/>
                </a:lnTo>
                <a:lnTo>
                  <a:pt x="1495806" y="1431798"/>
                </a:lnTo>
                <a:lnTo>
                  <a:pt x="1491234" y="1431798"/>
                </a:lnTo>
                <a:lnTo>
                  <a:pt x="1491234" y="1427988"/>
                </a:lnTo>
                <a:lnTo>
                  <a:pt x="1487424" y="1431798"/>
                </a:lnTo>
                <a:lnTo>
                  <a:pt x="1287780" y="1431798"/>
                </a:lnTo>
                <a:lnTo>
                  <a:pt x="1283970" y="1423416"/>
                </a:lnTo>
                <a:lnTo>
                  <a:pt x="1283970" y="1427988"/>
                </a:lnTo>
                <a:lnTo>
                  <a:pt x="1279398" y="1431798"/>
                </a:lnTo>
                <a:lnTo>
                  <a:pt x="1266697" y="1431798"/>
                </a:lnTo>
                <a:lnTo>
                  <a:pt x="1253997" y="1431798"/>
                </a:lnTo>
                <a:lnTo>
                  <a:pt x="970280" y="1431798"/>
                </a:lnTo>
                <a:lnTo>
                  <a:pt x="957834" y="1436370"/>
                </a:lnTo>
                <a:lnTo>
                  <a:pt x="957834" y="1431798"/>
                </a:lnTo>
                <a:lnTo>
                  <a:pt x="953262" y="1431798"/>
                </a:lnTo>
                <a:lnTo>
                  <a:pt x="940562" y="1431798"/>
                </a:lnTo>
                <a:lnTo>
                  <a:pt x="16763" y="1431798"/>
                </a:lnTo>
                <a:lnTo>
                  <a:pt x="0" y="143179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92" name="object 392"/>
          <p:cNvSpPr/>
          <p:nvPr/>
        </p:nvSpPr>
        <p:spPr>
          <a:xfrm>
            <a:off x="1902423" y="2676133"/>
            <a:ext cx="5536826" cy="1735511"/>
          </a:xfrm>
          <a:custGeom>
            <a:avLst/>
            <a:gdLst/>
            <a:ahLst/>
            <a:cxnLst/>
            <a:rect l="l" t="t" r="r" b="b"/>
            <a:pathLst>
              <a:path w="8366759" h="2622550">
                <a:moveTo>
                  <a:pt x="8366759" y="2618231"/>
                </a:moveTo>
                <a:lnTo>
                  <a:pt x="8366759" y="2618231"/>
                </a:lnTo>
                <a:lnTo>
                  <a:pt x="8125206" y="2618231"/>
                </a:lnTo>
                <a:lnTo>
                  <a:pt x="8125206" y="2613660"/>
                </a:lnTo>
                <a:lnTo>
                  <a:pt x="8121395" y="2618231"/>
                </a:lnTo>
                <a:lnTo>
                  <a:pt x="8108441" y="2618231"/>
                </a:lnTo>
                <a:lnTo>
                  <a:pt x="8104632" y="2618231"/>
                </a:lnTo>
                <a:lnTo>
                  <a:pt x="8100059" y="2613660"/>
                </a:lnTo>
                <a:lnTo>
                  <a:pt x="8100059" y="2618231"/>
                </a:lnTo>
                <a:lnTo>
                  <a:pt x="8096250" y="2618231"/>
                </a:lnTo>
                <a:lnTo>
                  <a:pt x="8096250" y="2613660"/>
                </a:lnTo>
                <a:lnTo>
                  <a:pt x="8091678" y="2613660"/>
                </a:lnTo>
                <a:lnTo>
                  <a:pt x="8091678" y="2618231"/>
                </a:lnTo>
                <a:lnTo>
                  <a:pt x="8087106" y="2613660"/>
                </a:lnTo>
                <a:lnTo>
                  <a:pt x="8087106" y="2618231"/>
                </a:lnTo>
                <a:lnTo>
                  <a:pt x="8083295" y="2618231"/>
                </a:lnTo>
                <a:lnTo>
                  <a:pt x="8083295" y="2613660"/>
                </a:lnTo>
                <a:lnTo>
                  <a:pt x="8078724" y="2618231"/>
                </a:lnTo>
                <a:lnTo>
                  <a:pt x="8078724" y="2613660"/>
                </a:lnTo>
                <a:lnTo>
                  <a:pt x="8074913" y="2613660"/>
                </a:lnTo>
                <a:lnTo>
                  <a:pt x="8074913" y="2618231"/>
                </a:lnTo>
                <a:lnTo>
                  <a:pt x="8070341" y="2613660"/>
                </a:lnTo>
                <a:lnTo>
                  <a:pt x="8070341" y="2618231"/>
                </a:lnTo>
                <a:lnTo>
                  <a:pt x="8066532" y="2618231"/>
                </a:lnTo>
                <a:lnTo>
                  <a:pt x="8066532" y="2588513"/>
                </a:lnTo>
                <a:lnTo>
                  <a:pt x="8061959" y="2596895"/>
                </a:lnTo>
                <a:lnTo>
                  <a:pt x="8061959" y="2004059"/>
                </a:lnTo>
                <a:lnTo>
                  <a:pt x="8058150" y="2588513"/>
                </a:lnTo>
                <a:lnTo>
                  <a:pt x="8058150" y="2583941"/>
                </a:lnTo>
                <a:lnTo>
                  <a:pt x="8053578" y="2618231"/>
                </a:lnTo>
                <a:lnTo>
                  <a:pt x="8049006" y="2609849"/>
                </a:lnTo>
                <a:lnTo>
                  <a:pt x="8049006" y="2618231"/>
                </a:lnTo>
                <a:lnTo>
                  <a:pt x="8049006" y="2613660"/>
                </a:lnTo>
                <a:lnTo>
                  <a:pt x="8045195" y="2618231"/>
                </a:lnTo>
                <a:lnTo>
                  <a:pt x="8045195" y="2613660"/>
                </a:lnTo>
                <a:lnTo>
                  <a:pt x="8040624" y="2618231"/>
                </a:lnTo>
                <a:lnTo>
                  <a:pt x="8036813" y="2613660"/>
                </a:lnTo>
                <a:lnTo>
                  <a:pt x="8032241" y="2618231"/>
                </a:lnTo>
                <a:lnTo>
                  <a:pt x="8032241" y="2613660"/>
                </a:lnTo>
                <a:lnTo>
                  <a:pt x="8032241" y="2618231"/>
                </a:lnTo>
                <a:lnTo>
                  <a:pt x="8032241" y="2613660"/>
                </a:lnTo>
                <a:lnTo>
                  <a:pt x="8028432" y="2613660"/>
                </a:lnTo>
                <a:lnTo>
                  <a:pt x="8023859" y="2618231"/>
                </a:lnTo>
                <a:lnTo>
                  <a:pt x="8019287" y="2613660"/>
                </a:lnTo>
                <a:lnTo>
                  <a:pt x="8019287" y="2618231"/>
                </a:lnTo>
                <a:lnTo>
                  <a:pt x="8019287" y="2613660"/>
                </a:lnTo>
                <a:lnTo>
                  <a:pt x="8015478" y="2618231"/>
                </a:lnTo>
                <a:lnTo>
                  <a:pt x="8015478" y="2613660"/>
                </a:lnTo>
                <a:lnTo>
                  <a:pt x="8010906" y="2618231"/>
                </a:lnTo>
                <a:lnTo>
                  <a:pt x="8002524" y="2618231"/>
                </a:lnTo>
                <a:lnTo>
                  <a:pt x="7998713" y="2613660"/>
                </a:lnTo>
                <a:lnTo>
                  <a:pt x="7994141" y="2618231"/>
                </a:lnTo>
                <a:lnTo>
                  <a:pt x="7994141" y="2613660"/>
                </a:lnTo>
                <a:lnTo>
                  <a:pt x="7990332" y="2618231"/>
                </a:lnTo>
                <a:lnTo>
                  <a:pt x="7985759" y="2618231"/>
                </a:lnTo>
                <a:lnTo>
                  <a:pt x="7985759" y="2613660"/>
                </a:lnTo>
                <a:lnTo>
                  <a:pt x="7981187" y="2618231"/>
                </a:lnTo>
                <a:lnTo>
                  <a:pt x="7968487" y="2618231"/>
                </a:lnTo>
                <a:lnTo>
                  <a:pt x="7955787" y="2618231"/>
                </a:lnTo>
                <a:lnTo>
                  <a:pt x="7947659" y="2613660"/>
                </a:lnTo>
                <a:lnTo>
                  <a:pt x="7947659" y="2618231"/>
                </a:lnTo>
                <a:lnTo>
                  <a:pt x="7608569" y="2618231"/>
                </a:lnTo>
                <a:lnTo>
                  <a:pt x="7608569" y="2609849"/>
                </a:lnTo>
                <a:lnTo>
                  <a:pt x="7604759" y="2583941"/>
                </a:lnTo>
                <a:lnTo>
                  <a:pt x="7600187" y="2609849"/>
                </a:lnTo>
                <a:lnTo>
                  <a:pt x="7600187" y="2600705"/>
                </a:lnTo>
                <a:lnTo>
                  <a:pt x="7596378" y="2583941"/>
                </a:lnTo>
                <a:lnTo>
                  <a:pt x="7596378" y="2592323"/>
                </a:lnTo>
                <a:lnTo>
                  <a:pt x="7591806" y="2605277"/>
                </a:lnTo>
                <a:lnTo>
                  <a:pt x="7587233" y="2609849"/>
                </a:lnTo>
                <a:lnTo>
                  <a:pt x="7587233" y="2580131"/>
                </a:lnTo>
                <a:lnTo>
                  <a:pt x="7583424" y="2613660"/>
                </a:lnTo>
                <a:lnTo>
                  <a:pt x="7578852" y="2618231"/>
                </a:lnTo>
                <a:lnTo>
                  <a:pt x="7553706" y="2618231"/>
                </a:lnTo>
                <a:lnTo>
                  <a:pt x="7546593" y="2618231"/>
                </a:lnTo>
                <a:lnTo>
                  <a:pt x="7539482" y="2618231"/>
                </a:lnTo>
                <a:lnTo>
                  <a:pt x="7532369" y="2618231"/>
                </a:lnTo>
                <a:lnTo>
                  <a:pt x="7528559" y="2618231"/>
                </a:lnTo>
                <a:lnTo>
                  <a:pt x="7523987" y="2613660"/>
                </a:lnTo>
                <a:lnTo>
                  <a:pt x="7523987" y="2618231"/>
                </a:lnTo>
                <a:lnTo>
                  <a:pt x="7515606" y="2618231"/>
                </a:lnTo>
                <a:lnTo>
                  <a:pt x="7515606" y="2613660"/>
                </a:lnTo>
                <a:lnTo>
                  <a:pt x="7511033" y="2618231"/>
                </a:lnTo>
                <a:lnTo>
                  <a:pt x="7511033" y="2613660"/>
                </a:lnTo>
                <a:lnTo>
                  <a:pt x="7507223" y="2613660"/>
                </a:lnTo>
                <a:lnTo>
                  <a:pt x="7507223" y="2618231"/>
                </a:lnTo>
                <a:lnTo>
                  <a:pt x="7502652" y="2613660"/>
                </a:lnTo>
                <a:lnTo>
                  <a:pt x="7502652" y="2618231"/>
                </a:lnTo>
                <a:lnTo>
                  <a:pt x="7494269" y="2618231"/>
                </a:lnTo>
                <a:lnTo>
                  <a:pt x="7494269" y="2613660"/>
                </a:lnTo>
                <a:lnTo>
                  <a:pt x="7490459" y="2613660"/>
                </a:lnTo>
                <a:lnTo>
                  <a:pt x="7490459" y="2618231"/>
                </a:lnTo>
                <a:lnTo>
                  <a:pt x="7485887" y="2618231"/>
                </a:lnTo>
                <a:lnTo>
                  <a:pt x="7481315" y="2613660"/>
                </a:lnTo>
                <a:lnTo>
                  <a:pt x="7481315" y="2618231"/>
                </a:lnTo>
                <a:lnTo>
                  <a:pt x="7472933" y="2618231"/>
                </a:lnTo>
                <a:lnTo>
                  <a:pt x="7472933" y="2613660"/>
                </a:lnTo>
                <a:lnTo>
                  <a:pt x="7472933" y="2618231"/>
                </a:lnTo>
                <a:lnTo>
                  <a:pt x="7469123" y="2618231"/>
                </a:lnTo>
                <a:lnTo>
                  <a:pt x="7464552" y="2613660"/>
                </a:lnTo>
                <a:lnTo>
                  <a:pt x="7460741" y="2613660"/>
                </a:lnTo>
                <a:lnTo>
                  <a:pt x="7460741" y="2618231"/>
                </a:lnTo>
                <a:lnTo>
                  <a:pt x="7456169" y="2613660"/>
                </a:lnTo>
                <a:lnTo>
                  <a:pt x="7456169" y="2618231"/>
                </a:lnTo>
                <a:lnTo>
                  <a:pt x="7451598" y="2613660"/>
                </a:lnTo>
                <a:lnTo>
                  <a:pt x="7451598" y="2618231"/>
                </a:lnTo>
                <a:lnTo>
                  <a:pt x="7447787" y="2613660"/>
                </a:lnTo>
                <a:lnTo>
                  <a:pt x="7447787" y="2618231"/>
                </a:lnTo>
                <a:lnTo>
                  <a:pt x="7443215" y="2613660"/>
                </a:lnTo>
                <a:lnTo>
                  <a:pt x="7422641" y="2613660"/>
                </a:lnTo>
                <a:lnTo>
                  <a:pt x="7418069" y="2609849"/>
                </a:lnTo>
                <a:lnTo>
                  <a:pt x="7392923" y="2609849"/>
                </a:lnTo>
                <a:lnTo>
                  <a:pt x="7388352" y="2613660"/>
                </a:lnTo>
                <a:lnTo>
                  <a:pt x="7384541" y="2609849"/>
                </a:lnTo>
                <a:lnTo>
                  <a:pt x="7384541" y="2613660"/>
                </a:lnTo>
                <a:lnTo>
                  <a:pt x="7379969" y="2613660"/>
                </a:lnTo>
                <a:lnTo>
                  <a:pt x="7379969" y="2609849"/>
                </a:lnTo>
                <a:lnTo>
                  <a:pt x="7375398" y="2605278"/>
                </a:lnTo>
                <a:lnTo>
                  <a:pt x="7375398" y="2609849"/>
                </a:lnTo>
                <a:lnTo>
                  <a:pt x="7367015" y="2609849"/>
                </a:lnTo>
                <a:lnTo>
                  <a:pt x="7367015" y="2613660"/>
                </a:lnTo>
                <a:lnTo>
                  <a:pt x="7363206" y="2613660"/>
                </a:lnTo>
                <a:lnTo>
                  <a:pt x="7363206" y="2609849"/>
                </a:lnTo>
                <a:lnTo>
                  <a:pt x="7363206" y="2613660"/>
                </a:lnTo>
                <a:lnTo>
                  <a:pt x="7278623" y="2613660"/>
                </a:lnTo>
                <a:lnTo>
                  <a:pt x="7274052" y="2609849"/>
                </a:lnTo>
                <a:lnTo>
                  <a:pt x="7274052" y="2605278"/>
                </a:lnTo>
                <a:lnTo>
                  <a:pt x="7274052" y="2613660"/>
                </a:lnTo>
                <a:lnTo>
                  <a:pt x="7269480" y="2613660"/>
                </a:lnTo>
                <a:lnTo>
                  <a:pt x="7269480" y="2605278"/>
                </a:lnTo>
                <a:lnTo>
                  <a:pt x="7265669" y="2609849"/>
                </a:lnTo>
                <a:lnTo>
                  <a:pt x="7265669" y="2613660"/>
                </a:lnTo>
                <a:lnTo>
                  <a:pt x="7257287" y="2613660"/>
                </a:lnTo>
                <a:lnTo>
                  <a:pt x="7257287" y="2609849"/>
                </a:lnTo>
                <a:lnTo>
                  <a:pt x="7252715" y="2605278"/>
                </a:lnTo>
                <a:lnTo>
                  <a:pt x="7252715" y="2613660"/>
                </a:lnTo>
                <a:lnTo>
                  <a:pt x="7248906" y="2613660"/>
                </a:lnTo>
                <a:lnTo>
                  <a:pt x="7248906" y="2609849"/>
                </a:lnTo>
                <a:lnTo>
                  <a:pt x="7244333" y="2605278"/>
                </a:lnTo>
                <a:lnTo>
                  <a:pt x="7244333" y="2613660"/>
                </a:lnTo>
                <a:lnTo>
                  <a:pt x="7219187" y="2613660"/>
                </a:lnTo>
                <a:lnTo>
                  <a:pt x="7214615" y="2609849"/>
                </a:lnTo>
                <a:lnTo>
                  <a:pt x="7210806" y="2609849"/>
                </a:lnTo>
                <a:lnTo>
                  <a:pt x="7210806" y="2613660"/>
                </a:lnTo>
                <a:lnTo>
                  <a:pt x="7206233" y="2613660"/>
                </a:lnTo>
                <a:lnTo>
                  <a:pt x="7201661" y="2609849"/>
                </a:lnTo>
                <a:lnTo>
                  <a:pt x="7189469" y="2609849"/>
                </a:lnTo>
                <a:lnTo>
                  <a:pt x="7189469" y="2605278"/>
                </a:lnTo>
                <a:lnTo>
                  <a:pt x="7184898" y="2609849"/>
                </a:lnTo>
                <a:lnTo>
                  <a:pt x="7181087" y="2605278"/>
                </a:lnTo>
                <a:lnTo>
                  <a:pt x="7176515" y="2605278"/>
                </a:lnTo>
                <a:lnTo>
                  <a:pt x="7172706" y="2600705"/>
                </a:lnTo>
                <a:lnTo>
                  <a:pt x="7172706" y="2609849"/>
                </a:lnTo>
                <a:lnTo>
                  <a:pt x="7168133" y="2605278"/>
                </a:lnTo>
                <a:lnTo>
                  <a:pt x="7163561" y="2605278"/>
                </a:lnTo>
                <a:lnTo>
                  <a:pt x="7163561" y="2609849"/>
                </a:lnTo>
                <a:lnTo>
                  <a:pt x="7159752" y="2600705"/>
                </a:lnTo>
                <a:lnTo>
                  <a:pt x="7159752" y="2609849"/>
                </a:lnTo>
                <a:lnTo>
                  <a:pt x="7155180" y="2609849"/>
                </a:lnTo>
                <a:lnTo>
                  <a:pt x="7151369" y="2605278"/>
                </a:lnTo>
                <a:lnTo>
                  <a:pt x="7151369" y="2596895"/>
                </a:lnTo>
                <a:lnTo>
                  <a:pt x="7151369" y="2609849"/>
                </a:lnTo>
                <a:lnTo>
                  <a:pt x="7146798" y="2609849"/>
                </a:lnTo>
                <a:lnTo>
                  <a:pt x="7146798" y="2600705"/>
                </a:lnTo>
                <a:lnTo>
                  <a:pt x="7142987" y="2596895"/>
                </a:lnTo>
                <a:lnTo>
                  <a:pt x="7142987" y="2609849"/>
                </a:lnTo>
                <a:lnTo>
                  <a:pt x="7138415" y="2600705"/>
                </a:lnTo>
                <a:lnTo>
                  <a:pt x="7134606" y="2605278"/>
                </a:lnTo>
                <a:lnTo>
                  <a:pt x="7134606" y="2609849"/>
                </a:lnTo>
                <a:lnTo>
                  <a:pt x="7130033" y="2609849"/>
                </a:lnTo>
                <a:lnTo>
                  <a:pt x="7125461" y="2600705"/>
                </a:lnTo>
                <a:lnTo>
                  <a:pt x="7125461" y="2605278"/>
                </a:lnTo>
                <a:lnTo>
                  <a:pt x="7121652" y="2609849"/>
                </a:lnTo>
                <a:lnTo>
                  <a:pt x="7091933" y="2609849"/>
                </a:lnTo>
                <a:lnTo>
                  <a:pt x="7091933" y="2600705"/>
                </a:lnTo>
                <a:lnTo>
                  <a:pt x="7087361" y="2609849"/>
                </a:lnTo>
                <a:lnTo>
                  <a:pt x="7083552" y="2554223"/>
                </a:lnTo>
                <a:lnTo>
                  <a:pt x="7083552" y="2567178"/>
                </a:lnTo>
                <a:lnTo>
                  <a:pt x="7078980" y="2605278"/>
                </a:lnTo>
                <a:lnTo>
                  <a:pt x="7075169" y="2554223"/>
                </a:lnTo>
                <a:lnTo>
                  <a:pt x="7075169" y="2605278"/>
                </a:lnTo>
                <a:lnTo>
                  <a:pt x="7070598" y="2596895"/>
                </a:lnTo>
                <a:lnTo>
                  <a:pt x="7066787" y="2609849"/>
                </a:lnTo>
                <a:lnTo>
                  <a:pt x="7062215" y="2609849"/>
                </a:lnTo>
                <a:lnTo>
                  <a:pt x="7062215" y="2596895"/>
                </a:lnTo>
                <a:lnTo>
                  <a:pt x="7057643" y="2605278"/>
                </a:lnTo>
                <a:lnTo>
                  <a:pt x="7057643" y="2609849"/>
                </a:lnTo>
                <a:lnTo>
                  <a:pt x="7053833" y="2609849"/>
                </a:lnTo>
                <a:lnTo>
                  <a:pt x="7049261" y="2613660"/>
                </a:lnTo>
                <a:lnTo>
                  <a:pt x="7049261" y="2609849"/>
                </a:lnTo>
                <a:lnTo>
                  <a:pt x="7045452" y="2613660"/>
                </a:lnTo>
                <a:lnTo>
                  <a:pt x="7040880" y="2609849"/>
                </a:lnTo>
                <a:lnTo>
                  <a:pt x="7040880" y="2613660"/>
                </a:lnTo>
                <a:lnTo>
                  <a:pt x="7037069" y="2609849"/>
                </a:lnTo>
                <a:lnTo>
                  <a:pt x="7032498" y="2609849"/>
                </a:lnTo>
                <a:lnTo>
                  <a:pt x="7028687" y="2613660"/>
                </a:lnTo>
                <a:lnTo>
                  <a:pt x="7024115" y="2613660"/>
                </a:lnTo>
                <a:lnTo>
                  <a:pt x="7024115" y="2609849"/>
                </a:lnTo>
                <a:lnTo>
                  <a:pt x="7019543" y="2613660"/>
                </a:lnTo>
                <a:lnTo>
                  <a:pt x="7015733" y="2609849"/>
                </a:lnTo>
                <a:lnTo>
                  <a:pt x="7015733" y="2613660"/>
                </a:lnTo>
                <a:lnTo>
                  <a:pt x="7011161" y="2609849"/>
                </a:lnTo>
                <a:lnTo>
                  <a:pt x="7002780" y="2609849"/>
                </a:lnTo>
                <a:lnTo>
                  <a:pt x="7002780" y="2613660"/>
                </a:lnTo>
                <a:lnTo>
                  <a:pt x="6998969" y="2609849"/>
                </a:lnTo>
                <a:lnTo>
                  <a:pt x="6981443" y="2609849"/>
                </a:lnTo>
                <a:lnTo>
                  <a:pt x="6977633" y="2613660"/>
                </a:lnTo>
                <a:lnTo>
                  <a:pt x="6973061" y="2600705"/>
                </a:lnTo>
                <a:lnTo>
                  <a:pt x="6973061" y="2588513"/>
                </a:lnTo>
                <a:lnTo>
                  <a:pt x="6969252" y="2609849"/>
                </a:lnTo>
                <a:lnTo>
                  <a:pt x="6964680" y="2588513"/>
                </a:lnTo>
                <a:lnTo>
                  <a:pt x="6964680" y="2583941"/>
                </a:lnTo>
                <a:lnTo>
                  <a:pt x="6960869" y="2609849"/>
                </a:lnTo>
                <a:lnTo>
                  <a:pt x="6960869" y="2613660"/>
                </a:lnTo>
                <a:lnTo>
                  <a:pt x="6956298" y="2609849"/>
                </a:lnTo>
                <a:lnTo>
                  <a:pt x="6956298" y="2613660"/>
                </a:lnTo>
                <a:lnTo>
                  <a:pt x="6951726" y="2613660"/>
                </a:lnTo>
                <a:lnTo>
                  <a:pt x="6947915" y="2609849"/>
                </a:lnTo>
                <a:lnTo>
                  <a:pt x="6947915" y="2613660"/>
                </a:lnTo>
                <a:lnTo>
                  <a:pt x="6943343" y="2609849"/>
                </a:lnTo>
                <a:lnTo>
                  <a:pt x="6943343" y="2613660"/>
                </a:lnTo>
                <a:lnTo>
                  <a:pt x="6939533" y="2613660"/>
                </a:lnTo>
                <a:lnTo>
                  <a:pt x="6939533" y="2609849"/>
                </a:lnTo>
                <a:lnTo>
                  <a:pt x="6934961" y="2613660"/>
                </a:lnTo>
                <a:lnTo>
                  <a:pt x="6931152" y="2613660"/>
                </a:lnTo>
                <a:lnTo>
                  <a:pt x="6931152" y="2609849"/>
                </a:lnTo>
                <a:lnTo>
                  <a:pt x="6926580" y="2613660"/>
                </a:lnTo>
                <a:lnTo>
                  <a:pt x="6926580" y="2609849"/>
                </a:lnTo>
                <a:lnTo>
                  <a:pt x="6905243" y="2609849"/>
                </a:lnTo>
                <a:lnTo>
                  <a:pt x="6901433" y="2613660"/>
                </a:lnTo>
                <a:lnTo>
                  <a:pt x="6901433" y="2609849"/>
                </a:lnTo>
                <a:lnTo>
                  <a:pt x="6896861" y="2609849"/>
                </a:lnTo>
                <a:lnTo>
                  <a:pt x="6896861" y="2613660"/>
                </a:lnTo>
                <a:lnTo>
                  <a:pt x="6893052" y="2609849"/>
                </a:lnTo>
                <a:lnTo>
                  <a:pt x="6880098" y="2609849"/>
                </a:lnTo>
                <a:lnTo>
                  <a:pt x="6880098" y="2613660"/>
                </a:lnTo>
                <a:lnTo>
                  <a:pt x="6875526" y="2609849"/>
                </a:lnTo>
                <a:lnTo>
                  <a:pt x="6871715" y="2613660"/>
                </a:lnTo>
                <a:lnTo>
                  <a:pt x="6871715" y="2609849"/>
                </a:lnTo>
                <a:lnTo>
                  <a:pt x="6867143" y="2609849"/>
                </a:lnTo>
                <a:lnTo>
                  <a:pt x="6863333" y="2613660"/>
                </a:lnTo>
                <a:lnTo>
                  <a:pt x="6863333" y="2609849"/>
                </a:lnTo>
                <a:lnTo>
                  <a:pt x="6858761" y="2609849"/>
                </a:lnTo>
                <a:lnTo>
                  <a:pt x="6851650" y="2609849"/>
                </a:lnTo>
                <a:lnTo>
                  <a:pt x="6844537" y="2609849"/>
                </a:lnTo>
                <a:lnTo>
                  <a:pt x="6837426" y="2609849"/>
                </a:lnTo>
                <a:lnTo>
                  <a:pt x="6833615" y="2605278"/>
                </a:lnTo>
                <a:lnTo>
                  <a:pt x="6829043" y="2609849"/>
                </a:lnTo>
                <a:lnTo>
                  <a:pt x="6816852" y="2609849"/>
                </a:lnTo>
                <a:lnTo>
                  <a:pt x="6812280" y="2613660"/>
                </a:lnTo>
                <a:lnTo>
                  <a:pt x="6807708" y="2609849"/>
                </a:lnTo>
                <a:lnTo>
                  <a:pt x="6799326" y="2609849"/>
                </a:lnTo>
                <a:lnTo>
                  <a:pt x="6799326" y="2613660"/>
                </a:lnTo>
                <a:lnTo>
                  <a:pt x="6795515" y="2609849"/>
                </a:lnTo>
                <a:lnTo>
                  <a:pt x="6774180" y="2609849"/>
                </a:lnTo>
                <a:lnTo>
                  <a:pt x="6774180" y="2600705"/>
                </a:lnTo>
                <a:lnTo>
                  <a:pt x="6769608" y="2609849"/>
                </a:lnTo>
                <a:lnTo>
                  <a:pt x="6769608" y="2605278"/>
                </a:lnTo>
                <a:lnTo>
                  <a:pt x="6765798" y="2600705"/>
                </a:lnTo>
                <a:lnTo>
                  <a:pt x="6765798" y="2592323"/>
                </a:lnTo>
                <a:lnTo>
                  <a:pt x="6761226" y="2600705"/>
                </a:lnTo>
                <a:lnTo>
                  <a:pt x="6761226" y="2592323"/>
                </a:lnTo>
                <a:lnTo>
                  <a:pt x="6757415" y="2605278"/>
                </a:lnTo>
                <a:lnTo>
                  <a:pt x="6757415" y="2580131"/>
                </a:lnTo>
                <a:lnTo>
                  <a:pt x="6752843" y="2600705"/>
                </a:lnTo>
                <a:lnTo>
                  <a:pt x="6749033" y="2592323"/>
                </a:lnTo>
                <a:lnTo>
                  <a:pt x="6744461" y="2592323"/>
                </a:lnTo>
                <a:lnTo>
                  <a:pt x="6744461" y="2600705"/>
                </a:lnTo>
                <a:lnTo>
                  <a:pt x="6739889" y="2609849"/>
                </a:lnTo>
                <a:lnTo>
                  <a:pt x="6736080" y="2600705"/>
                </a:lnTo>
                <a:lnTo>
                  <a:pt x="6736080" y="2609849"/>
                </a:lnTo>
                <a:lnTo>
                  <a:pt x="6731508" y="2609849"/>
                </a:lnTo>
                <a:lnTo>
                  <a:pt x="6727698" y="2613660"/>
                </a:lnTo>
                <a:lnTo>
                  <a:pt x="6727698" y="2609849"/>
                </a:lnTo>
                <a:lnTo>
                  <a:pt x="6706361" y="2609849"/>
                </a:lnTo>
                <a:lnTo>
                  <a:pt x="6706361" y="2605278"/>
                </a:lnTo>
                <a:lnTo>
                  <a:pt x="6701789" y="2609849"/>
                </a:lnTo>
                <a:lnTo>
                  <a:pt x="6701789" y="2613660"/>
                </a:lnTo>
                <a:lnTo>
                  <a:pt x="6697980" y="2609849"/>
                </a:lnTo>
                <a:lnTo>
                  <a:pt x="6693408" y="2609849"/>
                </a:lnTo>
                <a:lnTo>
                  <a:pt x="6693408" y="2600705"/>
                </a:lnTo>
                <a:lnTo>
                  <a:pt x="6689598" y="2609849"/>
                </a:lnTo>
                <a:lnTo>
                  <a:pt x="6689598" y="2613660"/>
                </a:lnTo>
                <a:lnTo>
                  <a:pt x="6685026" y="2609849"/>
                </a:lnTo>
                <a:lnTo>
                  <a:pt x="6685026" y="2613660"/>
                </a:lnTo>
                <a:lnTo>
                  <a:pt x="6681215" y="2609849"/>
                </a:lnTo>
                <a:lnTo>
                  <a:pt x="6659880" y="2609849"/>
                </a:lnTo>
                <a:lnTo>
                  <a:pt x="6655308" y="2600705"/>
                </a:lnTo>
                <a:lnTo>
                  <a:pt x="6655308" y="2605278"/>
                </a:lnTo>
                <a:lnTo>
                  <a:pt x="6651498" y="2609849"/>
                </a:lnTo>
                <a:lnTo>
                  <a:pt x="6651498" y="2596896"/>
                </a:lnTo>
                <a:lnTo>
                  <a:pt x="6646926" y="2588513"/>
                </a:lnTo>
                <a:lnTo>
                  <a:pt x="6646926" y="2605278"/>
                </a:lnTo>
                <a:lnTo>
                  <a:pt x="6643115" y="2588513"/>
                </a:lnTo>
                <a:lnTo>
                  <a:pt x="6638543" y="2575560"/>
                </a:lnTo>
                <a:lnTo>
                  <a:pt x="6638543" y="2600705"/>
                </a:lnTo>
                <a:lnTo>
                  <a:pt x="6633971" y="2588513"/>
                </a:lnTo>
                <a:lnTo>
                  <a:pt x="6633971" y="2575560"/>
                </a:lnTo>
                <a:lnTo>
                  <a:pt x="6630161" y="2600705"/>
                </a:lnTo>
                <a:lnTo>
                  <a:pt x="6630161" y="2605278"/>
                </a:lnTo>
                <a:lnTo>
                  <a:pt x="6625589" y="2580131"/>
                </a:lnTo>
                <a:lnTo>
                  <a:pt x="6625589" y="2583941"/>
                </a:lnTo>
                <a:lnTo>
                  <a:pt x="6621780" y="2605278"/>
                </a:lnTo>
                <a:lnTo>
                  <a:pt x="6621780" y="2609849"/>
                </a:lnTo>
                <a:lnTo>
                  <a:pt x="6617208" y="2605278"/>
                </a:lnTo>
                <a:lnTo>
                  <a:pt x="6617208" y="2596896"/>
                </a:lnTo>
                <a:lnTo>
                  <a:pt x="6613398" y="2609849"/>
                </a:lnTo>
                <a:lnTo>
                  <a:pt x="6608826" y="2609849"/>
                </a:lnTo>
                <a:lnTo>
                  <a:pt x="6608826" y="2613660"/>
                </a:lnTo>
                <a:lnTo>
                  <a:pt x="6608826" y="2609849"/>
                </a:lnTo>
                <a:lnTo>
                  <a:pt x="6600443" y="2609849"/>
                </a:lnTo>
                <a:lnTo>
                  <a:pt x="6595871" y="2605278"/>
                </a:lnTo>
                <a:lnTo>
                  <a:pt x="6595871" y="2600705"/>
                </a:lnTo>
                <a:lnTo>
                  <a:pt x="6592061" y="2605278"/>
                </a:lnTo>
                <a:lnTo>
                  <a:pt x="6587489" y="2605278"/>
                </a:lnTo>
                <a:lnTo>
                  <a:pt x="6583680" y="2609849"/>
                </a:lnTo>
                <a:lnTo>
                  <a:pt x="6579108" y="2605278"/>
                </a:lnTo>
                <a:lnTo>
                  <a:pt x="6575298" y="2609849"/>
                </a:lnTo>
                <a:lnTo>
                  <a:pt x="6566915" y="2609849"/>
                </a:lnTo>
                <a:lnTo>
                  <a:pt x="6566915" y="2605278"/>
                </a:lnTo>
                <a:lnTo>
                  <a:pt x="6566915" y="2609849"/>
                </a:lnTo>
                <a:lnTo>
                  <a:pt x="6557771" y="2600705"/>
                </a:lnTo>
                <a:lnTo>
                  <a:pt x="6553961" y="2592323"/>
                </a:lnTo>
                <a:lnTo>
                  <a:pt x="6549389" y="2605278"/>
                </a:lnTo>
                <a:lnTo>
                  <a:pt x="6545580" y="2605278"/>
                </a:lnTo>
                <a:lnTo>
                  <a:pt x="6541008" y="2596896"/>
                </a:lnTo>
                <a:lnTo>
                  <a:pt x="6541008" y="2592323"/>
                </a:lnTo>
                <a:lnTo>
                  <a:pt x="6537198" y="2600705"/>
                </a:lnTo>
                <a:lnTo>
                  <a:pt x="6537198" y="2605278"/>
                </a:lnTo>
                <a:lnTo>
                  <a:pt x="6532626" y="2600705"/>
                </a:lnTo>
                <a:lnTo>
                  <a:pt x="6528054" y="2605278"/>
                </a:lnTo>
                <a:lnTo>
                  <a:pt x="6528054" y="2596896"/>
                </a:lnTo>
                <a:lnTo>
                  <a:pt x="6528054" y="2600705"/>
                </a:lnTo>
                <a:lnTo>
                  <a:pt x="6524243" y="2605278"/>
                </a:lnTo>
                <a:lnTo>
                  <a:pt x="6519671" y="2609849"/>
                </a:lnTo>
                <a:lnTo>
                  <a:pt x="6515861" y="2600705"/>
                </a:lnTo>
                <a:lnTo>
                  <a:pt x="6515861" y="2605278"/>
                </a:lnTo>
                <a:lnTo>
                  <a:pt x="6511289" y="2596896"/>
                </a:lnTo>
                <a:lnTo>
                  <a:pt x="6511289" y="2600705"/>
                </a:lnTo>
                <a:lnTo>
                  <a:pt x="6507480" y="2588513"/>
                </a:lnTo>
                <a:lnTo>
                  <a:pt x="6507480" y="2600705"/>
                </a:lnTo>
                <a:lnTo>
                  <a:pt x="6502908" y="2583941"/>
                </a:lnTo>
                <a:lnTo>
                  <a:pt x="6499097" y="2596896"/>
                </a:lnTo>
                <a:lnTo>
                  <a:pt x="6499097" y="2600705"/>
                </a:lnTo>
                <a:lnTo>
                  <a:pt x="6494526" y="2583941"/>
                </a:lnTo>
                <a:lnTo>
                  <a:pt x="6494526" y="2580131"/>
                </a:lnTo>
                <a:lnTo>
                  <a:pt x="6489954" y="2596896"/>
                </a:lnTo>
                <a:lnTo>
                  <a:pt x="6489954" y="2583941"/>
                </a:lnTo>
                <a:lnTo>
                  <a:pt x="6486143" y="2600705"/>
                </a:lnTo>
                <a:lnTo>
                  <a:pt x="6486143" y="2592323"/>
                </a:lnTo>
                <a:lnTo>
                  <a:pt x="6481571" y="2605278"/>
                </a:lnTo>
                <a:lnTo>
                  <a:pt x="6481571" y="2596896"/>
                </a:lnTo>
                <a:lnTo>
                  <a:pt x="6477761" y="2605278"/>
                </a:lnTo>
                <a:lnTo>
                  <a:pt x="6477761" y="2609849"/>
                </a:lnTo>
                <a:lnTo>
                  <a:pt x="6477761" y="2605278"/>
                </a:lnTo>
                <a:lnTo>
                  <a:pt x="6473189" y="2605278"/>
                </a:lnTo>
                <a:lnTo>
                  <a:pt x="6473189" y="2596896"/>
                </a:lnTo>
                <a:lnTo>
                  <a:pt x="6469380" y="2596896"/>
                </a:lnTo>
                <a:lnTo>
                  <a:pt x="6469380" y="2580131"/>
                </a:lnTo>
                <a:lnTo>
                  <a:pt x="6464808" y="2588513"/>
                </a:lnTo>
                <a:lnTo>
                  <a:pt x="6464808" y="2211323"/>
                </a:lnTo>
                <a:lnTo>
                  <a:pt x="6460997" y="2253996"/>
                </a:lnTo>
                <a:lnTo>
                  <a:pt x="6456426" y="2571749"/>
                </a:lnTo>
                <a:lnTo>
                  <a:pt x="6456426" y="2600705"/>
                </a:lnTo>
                <a:lnTo>
                  <a:pt x="6451854" y="2600705"/>
                </a:lnTo>
                <a:lnTo>
                  <a:pt x="6451854" y="2529078"/>
                </a:lnTo>
                <a:lnTo>
                  <a:pt x="6448043" y="2545841"/>
                </a:lnTo>
                <a:lnTo>
                  <a:pt x="6448043" y="2600705"/>
                </a:lnTo>
                <a:lnTo>
                  <a:pt x="6443471" y="2605278"/>
                </a:lnTo>
                <a:lnTo>
                  <a:pt x="6439661" y="2609849"/>
                </a:lnTo>
                <a:lnTo>
                  <a:pt x="6435089" y="2600705"/>
                </a:lnTo>
                <a:lnTo>
                  <a:pt x="6435089" y="2605278"/>
                </a:lnTo>
                <a:lnTo>
                  <a:pt x="6431280" y="2609849"/>
                </a:lnTo>
                <a:lnTo>
                  <a:pt x="6426708" y="2605278"/>
                </a:lnTo>
                <a:lnTo>
                  <a:pt x="6422135" y="2609849"/>
                </a:lnTo>
                <a:lnTo>
                  <a:pt x="6413754" y="2609849"/>
                </a:lnTo>
                <a:lnTo>
                  <a:pt x="6409943" y="2596896"/>
                </a:lnTo>
                <a:lnTo>
                  <a:pt x="6405371" y="2605278"/>
                </a:lnTo>
                <a:lnTo>
                  <a:pt x="6401561" y="2605278"/>
                </a:lnTo>
                <a:lnTo>
                  <a:pt x="6396989" y="2592323"/>
                </a:lnTo>
                <a:lnTo>
                  <a:pt x="6393180" y="2550413"/>
                </a:lnTo>
                <a:lnTo>
                  <a:pt x="6393180" y="2554223"/>
                </a:lnTo>
                <a:lnTo>
                  <a:pt x="6388608" y="2583941"/>
                </a:lnTo>
                <a:lnTo>
                  <a:pt x="6388608" y="2571749"/>
                </a:lnTo>
                <a:lnTo>
                  <a:pt x="6384035" y="2524505"/>
                </a:lnTo>
                <a:lnTo>
                  <a:pt x="6384035" y="2520696"/>
                </a:lnTo>
                <a:lnTo>
                  <a:pt x="6380226" y="2583941"/>
                </a:lnTo>
                <a:lnTo>
                  <a:pt x="6380226" y="2571749"/>
                </a:lnTo>
                <a:lnTo>
                  <a:pt x="6375654" y="2571749"/>
                </a:lnTo>
                <a:lnTo>
                  <a:pt x="6371843" y="2600705"/>
                </a:lnTo>
                <a:lnTo>
                  <a:pt x="6371843" y="2605278"/>
                </a:lnTo>
                <a:lnTo>
                  <a:pt x="6367271" y="2605278"/>
                </a:lnTo>
                <a:lnTo>
                  <a:pt x="6363461" y="2592323"/>
                </a:lnTo>
                <a:lnTo>
                  <a:pt x="6363461" y="2542031"/>
                </a:lnTo>
                <a:lnTo>
                  <a:pt x="6358889" y="2592323"/>
                </a:lnTo>
                <a:lnTo>
                  <a:pt x="6355080" y="2605278"/>
                </a:lnTo>
                <a:lnTo>
                  <a:pt x="6355080" y="2609849"/>
                </a:lnTo>
                <a:lnTo>
                  <a:pt x="6350508" y="2609849"/>
                </a:lnTo>
                <a:lnTo>
                  <a:pt x="6350508" y="2605278"/>
                </a:lnTo>
                <a:lnTo>
                  <a:pt x="6345935" y="2609849"/>
                </a:lnTo>
                <a:lnTo>
                  <a:pt x="6342126" y="2605278"/>
                </a:lnTo>
                <a:lnTo>
                  <a:pt x="6342126" y="2600705"/>
                </a:lnTo>
                <a:lnTo>
                  <a:pt x="6342126" y="2605278"/>
                </a:lnTo>
                <a:lnTo>
                  <a:pt x="6337554" y="2605278"/>
                </a:lnTo>
                <a:lnTo>
                  <a:pt x="6337554" y="2600705"/>
                </a:lnTo>
                <a:lnTo>
                  <a:pt x="6333743" y="2605278"/>
                </a:lnTo>
                <a:lnTo>
                  <a:pt x="6333743" y="2580131"/>
                </a:lnTo>
                <a:lnTo>
                  <a:pt x="6329171" y="2338578"/>
                </a:lnTo>
                <a:lnTo>
                  <a:pt x="6329171" y="2461260"/>
                </a:lnTo>
                <a:lnTo>
                  <a:pt x="6325361" y="2600705"/>
                </a:lnTo>
                <a:lnTo>
                  <a:pt x="6320789" y="2609849"/>
                </a:lnTo>
                <a:lnTo>
                  <a:pt x="6312408" y="2609849"/>
                </a:lnTo>
                <a:lnTo>
                  <a:pt x="6307835" y="2600705"/>
                </a:lnTo>
                <a:lnTo>
                  <a:pt x="6307835" y="2609849"/>
                </a:lnTo>
                <a:lnTo>
                  <a:pt x="6304026" y="2596896"/>
                </a:lnTo>
                <a:lnTo>
                  <a:pt x="6304026" y="2609849"/>
                </a:lnTo>
                <a:lnTo>
                  <a:pt x="6295643" y="2609849"/>
                </a:lnTo>
                <a:lnTo>
                  <a:pt x="6291071" y="2605278"/>
                </a:lnTo>
                <a:lnTo>
                  <a:pt x="6287261" y="2609849"/>
                </a:lnTo>
                <a:lnTo>
                  <a:pt x="6282689" y="2605278"/>
                </a:lnTo>
                <a:lnTo>
                  <a:pt x="6278117" y="2609849"/>
                </a:lnTo>
                <a:lnTo>
                  <a:pt x="6278117" y="2613660"/>
                </a:lnTo>
                <a:lnTo>
                  <a:pt x="6274308" y="2605278"/>
                </a:lnTo>
                <a:lnTo>
                  <a:pt x="6269735" y="2613660"/>
                </a:lnTo>
                <a:lnTo>
                  <a:pt x="6269735" y="2609849"/>
                </a:lnTo>
                <a:lnTo>
                  <a:pt x="6249161" y="2609849"/>
                </a:lnTo>
                <a:lnTo>
                  <a:pt x="6249161" y="2605278"/>
                </a:lnTo>
                <a:lnTo>
                  <a:pt x="6244589" y="2609849"/>
                </a:lnTo>
                <a:lnTo>
                  <a:pt x="6240017" y="2605278"/>
                </a:lnTo>
                <a:lnTo>
                  <a:pt x="6236208" y="2609849"/>
                </a:lnTo>
                <a:lnTo>
                  <a:pt x="6236208" y="2605278"/>
                </a:lnTo>
                <a:lnTo>
                  <a:pt x="6231635" y="2609849"/>
                </a:lnTo>
                <a:lnTo>
                  <a:pt x="6231635" y="2605278"/>
                </a:lnTo>
                <a:lnTo>
                  <a:pt x="6227826" y="2609849"/>
                </a:lnTo>
                <a:lnTo>
                  <a:pt x="6215126" y="2609849"/>
                </a:lnTo>
                <a:lnTo>
                  <a:pt x="6202426" y="2609849"/>
                </a:lnTo>
                <a:lnTo>
                  <a:pt x="6193535" y="2605278"/>
                </a:lnTo>
                <a:lnTo>
                  <a:pt x="6189726" y="2609849"/>
                </a:lnTo>
                <a:lnTo>
                  <a:pt x="6189726" y="2605278"/>
                </a:lnTo>
                <a:lnTo>
                  <a:pt x="6181343" y="2613660"/>
                </a:lnTo>
                <a:lnTo>
                  <a:pt x="6176771" y="2592323"/>
                </a:lnTo>
                <a:lnTo>
                  <a:pt x="6176771" y="2588514"/>
                </a:lnTo>
                <a:lnTo>
                  <a:pt x="6172199" y="2605278"/>
                </a:lnTo>
                <a:lnTo>
                  <a:pt x="6168389" y="2609849"/>
                </a:lnTo>
                <a:lnTo>
                  <a:pt x="6163817" y="2613660"/>
                </a:lnTo>
                <a:lnTo>
                  <a:pt x="6160008" y="2605278"/>
                </a:lnTo>
                <a:lnTo>
                  <a:pt x="6160008" y="2588514"/>
                </a:lnTo>
                <a:lnTo>
                  <a:pt x="6155435" y="2609849"/>
                </a:lnTo>
                <a:lnTo>
                  <a:pt x="6151626" y="2613660"/>
                </a:lnTo>
                <a:lnTo>
                  <a:pt x="6151626" y="2609849"/>
                </a:lnTo>
                <a:lnTo>
                  <a:pt x="6147054" y="2613660"/>
                </a:lnTo>
                <a:lnTo>
                  <a:pt x="6134099" y="2613660"/>
                </a:lnTo>
                <a:lnTo>
                  <a:pt x="6134099" y="2605278"/>
                </a:lnTo>
                <a:lnTo>
                  <a:pt x="6130289" y="2613660"/>
                </a:lnTo>
                <a:lnTo>
                  <a:pt x="6130289" y="2605278"/>
                </a:lnTo>
                <a:lnTo>
                  <a:pt x="6125717" y="2605278"/>
                </a:lnTo>
                <a:lnTo>
                  <a:pt x="6125717" y="2613660"/>
                </a:lnTo>
                <a:lnTo>
                  <a:pt x="6121908" y="2613660"/>
                </a:lnTo>
                <a:lnTo>
                  <a:pt x="6121908" y="2609849"/>
                </a:lnTo>
                <a:lnTo>
                  <a:pt x="6117335" y="2605278"/>
                </a:lnTo>
                <a:lnTo>
                  <a:pt x="6113526" y="2613660"/>
                </a:lnTo>
                <a:lnTo>
                  <a:pt x="6113526" y="2609849"/>
                </a:lnTo>
                <a:lnTo>
                  <a:pt x="6113526" y="2613660"/>
                </a:lnTo>
                <a:lnTo>
                  <a:pt x="6105143" y="2613660"/>
                </a:lnTo>
                <a:lnTo>
                  <a:pt x="6105143" y="2609849"/>
                </a:lnTo>
                <a:lnTo>
                  <a:pt x="6100571" y="2609849"/>
                </a:lnTo>
                <a:lnTo>
                  <a:pt x="6100571" y="2613660"/>
                </a:lnTo>
                <a:lnTo>
                  <a:pt x="6095999" y="2609849"/>
                </a:lnTo>
                <a:lnTo>
                  <a:pt x="6095999" y="2613660"/>
                </a:lnTo>
                <a:lnTo>
                  <a:pt x="6092189" y="2609849"/>
                </a:lnTo>
                <a:lnTo>
                  <a:pt x="6092189" y="2613660"/>
                </a:lnTo>
                <a:lnTo>
                  <a:pt x="6087617" y="2613660"/>
                </a:lnTo>
                <a:lnTo>
                  <a:pt x="6083808" y="2609849"/>
                </a:lnTo>
                <a:lnTo>
                  <a:pt x="6079235" y="2613660"/>
                </a:lnTo>
                <a:lnTo>
                  <a:pt x="6075426" y="2613660"/>
                </a:lnTo>
                <a:lnTo>
                  <a:pt x="6070854" y="2609849"/>
                </a:lnTo>
                <a:lnTo>
                  <a:pt x="6066282" y="2596896"/>
                </a:lnTo>
                <a:lnTo>
                  <a:pt x="6066282" y="2600705"/>
                </a:lnTo>
                <a:lnTo>
                  <a:pt x="6062471" y="2609849"/>
                </a:lnTo>
                <a:lnTo>
                  <a:pt x="6057899" y="2613660"/>
                </a:lnTo>
                <a:lnTo>
                  <a:pt x="6054089" y="2609849"/>
                </a:lnTo>
                <a:lnTo>
                  <a:pt x="6049517" y="2600705"/>
                </a:lnTo>
                <a:lnTo>
                  <a:pt x="6045708" y="2609849"/>
                </a:lnTo>
                <a:lnTo>
                  <a:pt x="6045708" y="2605278"/>
                </a:lnTo>
                <a:lnTo>
                  <a:pt x="6041135" y="2545841"/>
                </a:lnTo>
                <a:lnTo>
                  <a:pt x="6041135" y="2588514"/>
                </a:lnTo>
                <a:lnTo>
                  <a:pt x="6037326" y="2613660"/>
                </a:lnTo>
                <a:lnTo>
                  <a:pt x="6032754" y="2613660"/>
                </a:lnTo>
                <a:lnTo>
                  <a:pt x="6028182" y="2609849"/>
                </a:lnTo>
                <a:lnTo>
                  <a:pt x="6024371" y="2609849"/>
                </a:lnTo>
                <a:lnTo>
                  <a:pt x="6024371" y="2600705"/>
                </a:lnTo>
                <a:lnTo>
                  <a:pt x="6019799" y="2609849"/>
                </a:lnTo>
                <a:lnTo>
                  <a:pt x="6015989" y="2613660"/>
                </a:lnTo>
                <a:lnTo>
                  <a:pt x="6011417" y="2609849"/>
                </a:lnTo>
                <a:lnTo>
                  <a:pt x="6011417" y="2613660"/>
                </a:lnTo>
                <a:lnTo>
                  <a:pt x="6007608" y="2613660"/>
                </a:lnTo>
                <a:lnTo>
                  <a:pt x="6003035" y="2605278"/>
                </a:lnTo>
                <a:lnTo>
                  <a:pt x="6003035" y="2600705"/>
                </a:lnTo>
                <a:lnTo>
                  <a:pt x="5999226" y="2613660"/>
                </a:lnTo>
                <a:lnTo>
                  <a:pt x="5990082" y="2613660"/>
                </a:lnTo>
                <a:lnTo>
                  <a:pt x="5990082" y="2609849"/>
                </a:lnTo>
                <a:lnTo>
                  <a:pt x="5986271" y="2613660"/>
                </a:lnTo>
                <a:lnTo>
                  <a:pt x="5981699" y="2609849"/>
                </a:lnTo>
                <a:lnTo>
                  <a:pt x="5981699" y="2613660"/>
                </a:lnTo>
                <a:lnTo>
                  <a:pt x="5973317" y="2613660"/>
                </a:lnTo>
                <a:lnTo>
                  <a:pt x="5973317" y="2609849"/>
                </a:lnTo>
                <a:lnTo>
                  <a:pt x="5969508" y="2609849"/>
                </a:lnTo>
                <a:lnTo>
                  <a:pt x="5964935" y="2613660"/>
                </a:lnTo>
                <a:lnTo>
                  <a:pt x="5960363" y="2613660"/>
                </a:lnTo>
                <a:lnTo>
                  <a:pt x="5956554" y="2609849"/>
                </a:lnTo>
                <a:lnTo>
                  <a:pt x="5951982" y="2613660"/>
                </a:lnTo>
                <a:lnTo>
                  <a:pt x="5931408" y="2613660"/>
                </a:lnTo>
                <a:lnTo>
                  <a:pt x="5926835" y="2605278"/>
                </a:lnTo>
                <a:lnTo>
                  <a:pt x="5926835" y="2609849"/>
                </a:lnTo>
                <a:lnTo>
                  <a:pt x="5922263" y="2613660"/>
                </a:lnTo>
                <a:lnTo>
                  <a:pt x="5922263" y="2605278"/>
                </a:lnTo>
                <a:lnTo>
                  <a:pt x="5913882" y="2613660"/>
                </a:lnTo>
                <a:lnTo>
                  <a:pt x="5913882" y="2609849"/>
                </a:lnTo>
                <a:lnTo>
                  <a:pt x="5913882" y="2613660"/>
                </a:lnTo>
                <a:lnTo>
                  <a:pt x="5910071" y="2600705"/>
                </a:lnTo>
                <a:lnTo>
                  <a:pt x="5910071" y="2609849"/>
                </a:lnTo>
                <a:lnTo>
                  <a:pt x="5905499" y="2575560"/>
                </a:lnTo>
                <a:lnTo>
                  <a:pt x="5905499" y="2571749"/>
                </a:lnTo>
                <a:lnTo>
                  <a:pt x="5901689" y="2605278"/>
                </a:lnTo>
                <a:lnTo>
                  <a:pt x="5901689" y="2600705"/>
                </a:lnTo>
                <a:lnTo>
                  <a:pt x="5897117" y="2575560"/>
                </a:lnTo>
                <a:lnTo>
                  <a:pt x="5897117" y="2571749"/>
                </a:lnTo>
                <a:lnTo>
                  <a:pt x="5893308" y="2596896"/>
                </a:lnTo>
                <a:lnTo>
                  <a:pt x="5893308" y="2600705"/>
                </a:lnTo>
                <a:lnTo>
                  <a:pt x="5888735" y="2592323"/>
                </a:lnTo>
                <a:lnTo>
                  <a:pt x="5888735" y="2571749"/>
                </a:lnTo>
                <a:lnTo>
                  <a:pt x="5884163" y="2609849"/>
                </a:lnTo>
                <a:lnTo>
                  <a:pt x="5884163" y="2613660"/>
                </a:lnTo>
                <a:lnTo>
                  <a:pt x="5880354" y="2596896"/>
                </a:lnTo>
                <a:lnTo>
                  <a:pt x="5880354" y="2613660"/>
                </a:lnTo>
                <a:lnTo>
                  <a:pt x="5867399" y="2613660"/>
                </a:lnTo>
                <a:lnTo>
                  <a:pt x="5867399" y="2618231"/>
                </a:lnTo>
                <a:lnTo>
                  <a:pt x="5863589" y="2618231"/>
                </a:lnTo>
                <a:lnTo>
                  <a:pt x="5863589" y="2609849"/>
                </a:lnTo>
                <a:lnTo>
                  <a:pt x="5859017" y="2618231"/>
                </a:lnTo>
                <a:lnTo>
                  <a:pt x="5859017" y="2613660"/>
                </a:lnTo>
                <a:lnTo>
                  <a:pt x="5859017" y="2618231"/>
                </a:lnTo>
                <a:lnTo>
                  <a:pt x="5850635" y="2609849"/>
                </a:lnTo>
                <a:lnTo>
                  <a:pt x="5850635" y="2618231"/>
                </a:lnTo>
                <a:lnTo>
                  <a:pt x="5846063" y="2618231"/>
                </a:lnTo>
                <a:lnTo>
                  <a:pt x="5846063" y="2609849"/>
                </a:lnTo>
                <a:lnTo>
                  <a:pt x="5842254" y="2618231"/>
                </a:lnTo>
                <a:lnTo>
                  <a:pt x="5842254" y="2609849"/>
                </a:lnTo>
                <a:lnTo>
                  <a:pt x="5842254" y="2613660"/>
                </a:lnTo>
                <a:lnTo>
                  <a:pt x="5837682" y="2609849"/>
                </a:lnTo>
                <a:lnTo>
                  <a:pt x="5837682" y="2613660"/>
                </a:lnTo>
                <a:lnTo>
                  <a:pt x="5833871" y="2600705"/>
                </a:lnTo>
                <a:lnTo>
                  <a:pt x="5829299" y="2609849"/>
                </a:lnTo>
                <a:lnTo>
                  <a:pt x="5829299" y="2596896"/>
                </a:lnTo>
                <a:lnTo>
                  <a:pt x="5825489" y="2609849"/>
                </a:lnTo>
                <a:lnTo>
                  <a:pt x="5825489" y="2613660"/>
                </a:lnTo>
                <a:lnTo>
                  <a:pt x="5820917" y="2596896"/>
                </a:lnTo>
                <a:lnTo>
                  <a:pt x="5820917" y="2609849"/>
                </a:lnTo>
                <a:lnTo>
                  <a:pt x="5816345" y="2592323"/>
                </a:lnTo>
                <a:lnTo>
                  <a:pt x="5816345" y="2609849"/>
                </a:lnTo>
                <a:lnTo>
                  <a:pt x="5812535" y="2507741"/>
                </a:lnTo>
                <a:lnTo>
                  <a:pt x="5807963" y="2537460"/>
                </a:lnTo>
                <a:lnTo>
                  <a:pt x="5807963" y="2338578"/>
                </a:lnTo>
                <a:lnTo>
                  <a:pt x="5804154" y="0"/>
                </a:lnTo>
                <a:lnTo>
                  <a:pt x="5804154" y="2219705"/>
                </a:lnTo>
                <a:lnTo>
                  <a:pt x="5799582" y="2592323"/>
                </a:lnTo>
                <a:lnTo>
                  <a:pt x="5799582" y="2567178"/>
                </a:lnTo>
                <a:lnTo>
                  <a:pt x="5795771" y="2609849"/>
                </a:lnTo>
                <a:lnTo>
                  <a:pt x="5795771" y="2596896"/>
                </a:lnTo>
                <a:lnTo>
                  <a:pt x="5795771" y="2613660"/>
                </a:lnTo>
                <a:lnTo>
                  <a:pt x="5791199" y="2618231"/>
                </a:lnTo>
                <a:lnTo>
                  <a:pt x="5791199" y="2600705"/>
                </a:lnTo>
                <a:lnTo>
                  <a:pt x="5787389" y="2605278"/>
                </a:lnTo>
                <a:lnTo>
                  <a:pt x="5782817" y="2618231"/>
                </a:lnTo>
                <a:lnTo>
                  <a:pt x="5782817" y="2605278"/>
                </a:lnTo>
                <a:lnTo>
                  <a:pt x="5778245" y="2605278"/>
                </a:lnTo>
                <a:lnTo>
                  <a:pt x="5778245" y="2613660"/>
                </a:lnTo>
                <a:lnTo>
                  <a:pt x="5774435" y="2613660"/>
                </a:lnTo>
                <a:lnTo>
                  <a:pt x="5774435" y="2605278"/>
                </a:lnTo>
                <a:lnTo>
                  <a:pt x="5769863" y="2613660"/>
                </a:lnTo>
                <a:lnTo>
                  <a:pt x="5769863" y="2609849"/>
                </a:lnTo>
                <a:lnTo>
                  <a:pt x="5766054" y="2613660"/>
                </a:lnTo>
                <a:lnTo>
                  <a:pt x="5766054" y="2609849"/>
                </a:lnTo>
                <a:lnTo>
                  <a:pt x="5761482" y="2613660"/>
                </a:lnTo>
                <a:lnTo>
                  <a:pt x="5757671" y="2600705"/>
                </a:lnTo>
                <a:lnTo>
                  <a:pt x="5757671" y="2596896"/>
                </a:lnTo>
                <a:lnTo>
                  <a:pt x="5757671" y="2609849"/>
                </a:lnTo>
                <a:lnTo>
                  <a:pt x="5753099" y="2609849"/>
                </a:lnTo>
                <a:lnTo>
                  <a:pt x="5753099" y="2592323"/>
                </a:lnTo>
                <a:lnTo>
                  <a:pt x="5749289" y="2605278"/>
                </a:lnTo>
                <a:lnTo>
                  <a:pt x="5749289" y="2613660"/>
                </a:lnTo>
                <a:lnTo>
                  <a:pt x="5744717" y="2609849"/>
                </a:lnTo>
                <a:lnTo>
                  <a:pt x="5744717" y="2600705"/>
                </a:lnTo>
                <a:lnTo>
                  <a:pt x="5740145" y="2609849"/>
                </a:lnTo>
                <a:lnTo>
                  <a:pt x="5736335" y="2600705"/>
                </a:lnTo>
                <a:lnTo>
                  <a:pt x="5731763" y="2588514"/>
                </a:lnTo>
                <a:lnTo>
                  <a:pt x="5731763" y="2605278"/>
                </a:lnTo>
                <a:lnTo>
                  <a:pt x="5727954" y="2609849"/>
                </a:lnTo>
                <a:lnTo>
                  <a:pt x="5727954" y="2575560"/>
                </a:lnTo>
                <a:lnTo>
                  <a:pt x="5723382" y="2609849"/>
                </a:lnTo>
                <a:lnTo>
                  <a:pt x="5719571" y="2605278"/>
                </a:lnTo>
                <a:lnTo>
                  <a:pt x="5719571" y="2609849"/>
                </a:lnTo>
                <a:lnTo>
                  <a:pt x="5714999" y="2588514"/>
                </a:lnTo>
                <a:lnTo>
                  <a:pt x="5710428" y="2609849"/>
                </a:lnTo>
                <a:lnTo>
                  <a:pt x="5710428" y="2605278"/>
                </a:lnTo>
                <a:lnTo>
                  <a:pt x="5706617" y="2613660"/>
                </a:lnTo>
                <a:lnTo>
                  <a:pt x="5702045" y="2605278"/>
                </a:lnTo>
                <a:lnTo>
                  <a:pt x="5702045" y="2609849"/>
                </a:lnTo>
                <a:lnTo>
                  <a:pt x="5698235" y="2600705"/>
                </a:lnTo>
                <a:lnTo>
                  <a:pt x="5698235" y="2605278"/>
                </a:lnTo>
                <a:lnTo>
                  <a:pt x="5693663" y="2596896"/>
                </a:lnTo>
                <a:lnTo>
                  <a:pt x="5693663" y="2605278"/>
                </a:lnTo>
                <a:lnTo>
                  <a:pt x="5689854" y="2596896"/>
                </a:lnTo>
                <a:lnTo>
                  <a:pt x="5689854" y="2592323"/>
                </a:lnTo>
                <a:lnTo>
                  <a:pt x="5689854" y="2600705"/>
                </a:lnTo>
                <a:lnTo>
                  <a:pt x="5685282" y="2600705"/>
                </a:lnTo>
                <a:lnTo>
                  <a:pt x="5681471" y="2609849"/>
                </a:lnTo>
                <a:lnTo>
                  <a:pt x="5676899" y="2600705"/>
                </a:lnTo>
                <a:lnTo>
                  <a:pt x="5676899" y="2605278"/>
                </a:lnTo>
                <a:lnTo>
                  <a:pt x="5672328" y="2600705"/>
                </a:lnTo>
                <a:lnTo>
                  <a:pt x="5672328" y="2605278"/>
                </a:lnTo>
                <a:lnTo>
                  <a:pt x="5672328" y="2596896"/>
                </a:lnTo>
                <a:lnTo>
                  <a:pt x="5668517" y="2600705"/>
                </a:lnTo>
                <a:lnTo>
                  <a:pt x="5663945" y="2494787"/>
                </a:lnTo>
                <a:lnTo>
                  <a:pt x="5663945" y="2490978"/>
                </a:lnTo>
                <a:lnTo>
                  <a:pt x="5663945" y="2600705"/>
                </a:lnTo>
                <a:lnTo>
                  <a:pt x="5660135" y="2600705"/>
                </a:lnTo>
                <a:lnTo>
                  <a:pt x="5655563" y="2494787"/>
                </a:lnTo>
                <a:lnTo>
                  <a:pt x="5655563" y="2444496"/>
                </a:lnTo>
                <a:lnTo>
                  <a:pt x="5651754" y="2583941"/>
                </a:lnTo>
                <a:lnTo>
                  <a:pt x="5651754" y="2605278"/>
                </a:lnTo>
                <a:lnTo>
                  <a:pt x="5647182" y="2575560"/>
                </a:lnTo>
                <a:lnTo>
                  <a:pt x="5647182" y="2580131"/>
                </a:lnTo>
                <a:lnTo>
                  <a:pt x="5647182" y="2465831"/>
                </a:lnTo>
                <a:lnTo>
                  <a:pt x="5643371" y="2575560"/>
                </a:lnTo>
                <a:lnTo>
                  <a:pt x="5643371" y="2410205"/>
                </a:lnTo>
                <a:lnTo>
                  <a:pt x="5638799" y="2520696"/>
                </a:lnTo>
                <a:lnTo>
                  <a:pt x="5638799" y="1681733"/>
                </a:lnTo>
                <a:lnTo>
                  <a:pt x="5634228" y="2189988"/>
                </a:lnTo>
                <a:lnTo>
                  <a:pt x="5634228" y="2596896"/>
                </a:lnTo>
                <a:lnTo>
                  <a:pt x="5630417" y="2600705"/>
                </a:lnTo>
                <a:lnTo>
                  <a:pt x="5630417" y="2571749"/>
                </a:lnTo>
                <a:lnTo>
                  <a:pt x="5625845" y="2592323"/>
                </a:lnTo>
                <a:lnTo>
                  <a:pt x="5625845" y="2605278"/>
                </a:lnTo>
                <a:lnTo>
                  <a:pt x="5625845" y="2596896"/>
                </a:lnTo>
                <a:lnTo>
                  <a:pt x="5622035" y="2580131"/>
                </a:lnTo>
                <a:lnTo>
                  <a:pt x="5617463" y="2588514"/>
                </a:lnTo>
                <a:lnTo>
                  <a:pt x="5617463" y="2600705"/>
                </a:lnTo>
                <a:lnTo>
                  <a:pt x="5613654" y="2609849"/>
                </a:lnTo>
                <a:lnTo>
                  <a:pt x="5613654" y="2605278"/>
                </a:lnTo>
                <a:lnTo>
                  <a:pt x="5609082" y="2609849"/>
                </a:lnTo>
                <a:lnTo>
                  <a:pt x="5604509" y="2609849"/>
                </a:lnTo>
                <a:lnTo>
                  <a:pt x="5604509" y="2600705"/>
                </a:lnTo>
                <a:lnTo>
                  <a:pt x="5600699" y="2588514"/>
                </a:lnTo>
                <a:lnTo>
                  <a:pt x="5600699" y="2609849"/>
                </a:lnTo>
                <a:lnTo>
                  <a:pt x="5596128" y="2592323"/>
                </a:lnTo>
                <a:lnTo>
                  <a:pt x="5592317" y="2609849"/>
                </a:lnTo>
                <a:lnTo>
                  <a:pt x="5587745" y="2605278"/>
                </a:lnTo>
                <a:lnTo>
                  <a:pt x="5583935" y="2600705"/>
                </a:lnTo>
                <a:lnTo>
                  <a:pt x="5579363" y="2605278"/>
                </a:lnTo>
                <a:lnTo>
                  <a:pt x="5579363" y="2588514"/>
                </a:lnTo>
                <a:lnTo>
                  <a:pt x="5575554" y="2605278"/>
                </a:lnTo>
                <a:lnTo>
                  <a:pt x="5570982" y="2583941"/>
                </a:lnTo>
                <a:lnTo>
                  <a:pt x="5570982" y="2580131"/>
                </a:lnTo>
                <a:lnTo>
                  <a:pt x="5566409" y="2609849"/>
                </a:lnTo>
                <a:lnTo>
                  <a:pt x="5562599" y="2605278"/>
                </a:lnTo>
                <a:lnTo>
                  <a:pt x="5558028" y="2613660"/>
                </a:lnTo>
                <a:lnTo>
                  <a:pt x="5549645" y="2605278"/>
                </a:lnTo>
                <a:lnTo>
                  <a:pt x="5549645" y="2533649"/>
                </a:lnTo>
                <a:lnTo>
                  <a:pt x="5545835" y="2580131"/>
                </a:lnTo>
                <a:lnTo>
                  <a:pt x="5545835" y="2600705"/>
                </a:lnTo>
                <a:lnTo>
                  <a:pt x="5541263" y="2580131"/>
                </a:lnTo>
                <a:lnTo>
                  <a:pt x="5537454" y="2452878"/>
                </a:lnTo>
                <a:lnTo>
                  <a:pt x="5537454" y="2414778"/>
                </a:lnTo>
                <a:lnTo>
                  <a:pt x="5532882" y="2575560"/>
                </a:lnTo>
                <a:lnTo>
                  <a:pt x="5528309" y="2499360"/>
                </a:lnTo>
                <a:lnTo>
                  <a:pt x="5528309" y="2431541"/>
                </a:lnTo>
                <a:lnTo>
                  <a:pt x="5524499" y="2558796"/>
                </a:lnTo>
                <a:lnTo>
                  <a:pt x="5524499" y="2588514"/>
                </a:lnTo>
                <a:lnTo>
                  <a:pt x="5519928" y="2545841"/>
                </a:lnTo>
                <a:lnTo>
                  <a:pt x="5519928" y="2596896"/>
                </a:lnTo>
                <a:lnTo>
                  <a:pt x="5516117" y="2596896"/>
                </a:lnTo>
                <a:lnTo>
                  <a:pt x="5516117" y="2605278"/>
                </a:lnTo>
                <a:lnTo>
                  <a:pt x="5511545" y="2605278"/>
                </a:lnTo>
                <a:lnTo>
                  <a:pt x="5511545" y="2600705"/>
                </a:lnTo>
                <a:lnTo>
                  <a:pt x="5507735" y="2600705"/>
                </a:lnTo>
                <a:lnTo>
                  <a:pt x="5507735" y="2596896"/>
                </a:lnTo>
                <a:lnTo>
                  <a:pt x="5503163" y="2545841"/>
                </a:lnTo>
                <a:lnTo>
                  <a:pt x="5498591" y="2516123"/>
                </a:lnTo>
                <a:lnTo>
                  <a:pt x="5498591" y="2575560"/>
                </a:lnTo>
                <a:lnTo>
                  <a:pt x="5494782" y="2512314"/>
                </a:lnTo>
                <a:lnTo>
                  <a:pt x="5490209" y="2567178"/>
                </a:lnTo>
                <a:lnTo>
                  <a:pt x="5486399" y="2580131"/>
                </a:lnTo>
                <a:lnTo>
                  <a:pt x="5486399" y="2545841"/>
                </a:lnTo>
                <a:lnTo>
                  <a:pt x="5481828" y="2414778"/>
                </a:lnTo>
                <a:lnTo>
                  <a:pt x="5481828" y="2562605"/>
                </a:lnTo>
                <a:lnTo>
                  <a:pt x="5478017" y="2596896"/>
                </a:lnTo>
                <a:lnTo>
                  <a:pt x="5478017" y="2588514"/>
                </a:lnTo>
                <a:lnTo>
                  <a:pt x="5473445" y="2368296"/>
                </a:lnTo>
                <a:lnTo>
                  <a:pt x="5473445" y="2436114"/>
                </a:lnTo>
                <a:lnTo>
                  <a:pt x="5469635" y="2596896"/>
                </a:lnTo>
                <a:lnTo>
                  <a:pt x="5465063" y="2554223"/>
                </a:lnTo>
                <a:lnTo>
                  <a:pt x="5465063" y="2499360"/>
                </a:lnTo>
                <a:lnTo>
                  <a:pt x="5460491" y="2596896"/>
                </a:lnTo>
                <a:lnTo>
                  <a:pt x="5456682" y="2588514"/>
                </a:lnTo>
                <a:lnTo>
                  <a:pt x="5452109" y="2596896"/>
                </a:lnTo>
                <a:lnTo>
                  <a:pt x="5452109" y="2600705"/>
                </a:lnTo>
                <a:lnTo>
                  <a:pt x="5448299" y="2583941"/>
                </a:lnTo>
                <a:lnTo>
                  <a:pt x="5448299" y="2524505"/>
                </a:lnTo>
                <a:lnTo>
                  <a:pt x="5443728" y="2524505"/>
                </a:lnTo>
                <a:lnTo>
                  <a:pt x="5439917" y="2583941"/>
                </a:lnTo>
                <a:lnTo>
                  <a:pt x="5439917" y="2588514"/>
                </a:lnTo>
                <a:lnTo>
                  <a:pt x="5435345" y="2512314"/>
                </a:lnTo>
                <a:lnTo>
                  <a:pt x="5435345" y="2575560"/>
                </a:lnTo>
                <a:lnTo>
                  <a:pt x="5431535" y="2520696"/>
                </a:lnTo>
                <a:lnTo>
                  <a:pt x="5431535" y="2596896"/>
                </a:lnTo>
                <a:lnTo>
                  <a:pt x="5426963" y="2596896"/>
                </a:lnTo>
                <a:lnTo>
                  <a:pt x="5422391" y="2600705"/>
                </a:lnTo>
                <a:lnTo>
                  <a:pt x="5422391" y="2554223"/>
                </a:lnTo>
                <a:lnTo>
                  <a:pt x="5418582" y="2580131"/>
                </a:lnTo>
                <a:lnTo>
                  <a:pt x="5414009" y="2600705"/>
                </a:lnTo>
                <a:lnTo>
                  <a:pt x="5414009" y="2596896"/>
                </a:lnTo>
                <a:lnTo>
                  <a:pt x="5410199" y="2600705"/>
                </a:lnTo>
                <a:lnTo>
                  <a:pt x="5405628" y="2596896"/>
                </a:lnTo>
                <a:lnTo>
                  <a:pt x="5405628" y="2583941"/>
                </a:lnTo>
                <a:lnTo>
                  <a:pt x="5401817" y="2588514"/>
                </a:lnTo>
                <a:lnTo>
                  <a:pt x="5401817" y="2580131"/>
                </a:lnTo>
                <a:lnTo>
                  <a:pt x="5397245" y="2588514"/>
                </a:lnTo>
                <a:lnTo>
                  <a:pt x="5397245" y="2558796"/>
                </a:lnTo>
                <a:lnTo>
                  <a:pt x="5392673" y="2571749"/>
                </a:lnTo>
                <a:lnTo>
                  <a:pt x="5388863" y="2562605"/>
                </a:lnTo>
                <a:lnTo>
                  <a:pt x="5388863" y="2542031"/>
                </a:lnTo>
                <a:lnTo>
                  <a:pt x="5384291" y="2494787"/>
                </a:lnTo>
                <a:lnTo>
                  <a:pt x="5384291" y="2516123"/>
                </a:lnTo>
                <a:lnTo>
                  <a:pt x="5380482" y="2550414"/>
                </a:lnTo>
                <a:lnTo>
                  <a:pt x="5375909" y="2436114"/>
                </a:lnTo>
                <a:lnTo>
                  <a:pt x="5375909" y="2444496"/>
                </a:lnTo>
                <a:lnTo>
                  <a:pt x="5372099" y="2550414"/>
                </a:lnTo>
                <a:lnTo>
                  <a:pt x="5367528" y="2512314"/>
                </a:lnTo>
                <a:lnTo>
                  <a:pt x="5367528" y="2554223"/>
                </a:lnTo>
                <a:lnTo>
                  <a:pt x="5367528" y="2550414"/>
                </a:lnTo>
                <a:lnTo>
                  <a:pt x="5363717" y="2558796"/>
                </a:lnTo>
                <a:lnTo>
                  <a:pt x="5363717" y="2562605"/>
                </a:lnTo>
                <a:lnTo>
                  <a:pt x="5359145" y="2545841"/>
                </a:lnTo>
                <a:lnTo>
                  <a:pt x="5354573" y="2550414"/>
                </a:lnTo>
                <a:lnTo>
                  <a:pt x="5354573" y="2427731"/>
                </a:lnTo>
                <a:lnTo>
                  <a:pt x="5350763" y="2550414"/>
                </a:lnTo>
                <a:lnTo>
                  <a:pt x="5350763" y="2554223"/>
                </a:lnTo>
                <a:lnTo>
                  <a:pt x="5346191" y="2580132"/>
                </a:lnTo>
                <a:lnTo>
                  <a:pt x="5342382" y="2583941"/>
                </a:lnTo>
                <a:lnTo>
                  <a:pt x="5342382" y="2567178"/>
                </a:lnTo>
                <a:lnTo>
                  <a:pt x="5337809" y="2444496"/>
                </a:lnTo>
                <a:lnTo>
                  <a:pt x="5337809" y="2436114"/>
                </a:lnTo>
                <a:lnTo>
                  <a:pt x="5333999" y="2558796"/>
                </a:lnTo>
                <a:lnTo>
                  <a:pt x="5329428" y="2567178"/>
                </a:lnTo>
                <a:lnTo>
                  <a:pt x="5329428" y="2558796"/>
                </a:lnTo>
                <a:lnTo>
                  <a:pt x="5325617" y="2575560"/>
                </a:lnTo>
                <a:lnTo>
                  <a:pt x="5321045" y="2524505"/>
                </a:lnTo>
                <a:lnTo>
                  <a:pt x="5321045" y="2529078"/>
                </a:lnTo>
                <a:lnTo>
                  <a:pt x="5316473" y="2575560"/>
                </a:lnTo>
                <a:lnTo>
                  <a:pt x="5316473" y="2516123"/>
                </a:lnTo>
                <a:lnTo>
                  <a:pt x="5312663" y="2575560"/>
                </a:lnTo>
                <a:lnTo>
                  <a:pt x="5312663" y="2580132"/>
                </a:lnTo>
                <a:lnTo>
                  <a:pt x="5308091" y="2537460"/>
                </a:lnTo>
                <a:lnTo>
                  <a:pt x="5308091" y="2444496"/>
                </a:lnTo>
                <a:lnTo>
                  <a:pt x="5304282" y="2545841"/>
                </a:lnTo>
                <a:lnTo>
                  <a:pt x="5304282" y="2482596"/>
                </a:lnTo>
                <a:lnTo>
                  <a:pt x="5299709" y="2516123"/>
                </a:lnTo>
                <a:lnTo>
                  <a:pt x="5299709" y="2562605"/>
                </a:lnTo>
                <a:lnTo>
                  <a:pt x="5295899" y="2427731"/>
                </a:lnTo>
                <a:lnTo>
                  <a:pt x="5291328" y="2542032"/>
                </a:lnTo>
                <a:lnTo>
                  <a:pt x="5291328" y="2550414"/>
                </a:lnTo>
                <a:lnTo>
                  <a:pt x="5287517" y="2469641"/>
                </a:lnTo>
                <a:lnTo>
                  <a:pt x="5287517" y="2580132"/>
                </a:lnTo>
                <a:lnTo>
                  <a:pt x="5282945" y="2580132"/>
                </a:lnTo>
                <a:lnTo>
                  <a:pt x="5282945" y="2575560"/>
                </a:lnTo>
                <a:lnTo>
                  <a:pt x="5278373" y="2545841"/>
                </a:lnTo>
                <a:lnTo>
                  <a:pt x="5274563" y="2567178"/>
                </a:lnTo>
                <a:lnTo>
                  <a:pt x="5274563" y="2550414"/>
                </a:lnTo>
                <a:lnTo>
                  <a:pt x="5269991" y="2520696"/>
                </a:lnTo>
                <a:lnTo>
                  <a:pt x="5269991" y="2571749"/>
                </a:lnTo>
                <a:lnTo>
                  <a:pt x="5269991" y="2567178"/>
                </a:lnTo>
                <a:lnTo>
                  <a:pt x="5266182" y="2465831"/>
                </a:lnTo>
                <a:lnTo>
                  <a:pt x="5261609" y="2550414"/>
                </a:lnTo>
                <a:lnTo>
                  <a:pt x="5257799" y="2503931"/>
                </a:lnTo>
                <a:lnTo>
                  <a:pt x="5257799" y="2583941"/>
                </a:lnTo>
                <a:lnTo>
                  <a:pt x="5253228" y="2537460"/>
                </a:lnTo>
                <a:lnTo>
                  <a:pt x="5248656" y="2398014"/>
                </a:lnTo>
                <a:lnTo>
                  <a:pt x="5248656" y="2562605"/>
                </a:lnTo>
                <a:lnTo>
                  <a:pt x="5244845" y="2575560"/>
                </a:lnTo>
                <a:lnTo>
                  <a:pt x="5244845" y="2580132"/>
                </a:lnTo>
                <a:lnTo>
                  <a:pt x="5240273" y="2592323"/>
                </a:lnTo>
                <a:lnTo>
                  <a:pt x="5236463" y="2580132"/>
                </a:lnTo>
                <a:lnTo>
                  <a:pt x="5231891" y="2588514"/>
                </a:lnTo>
                <a:lnTo>
                  <a:pt x="5231891" y="2583941"/>
                </a:lnTo>
                <a:lnTo>
                  <a:pt x="5228082" y="2542032"/>
                </a:lnTo>
                <a:lnTo>
                  <a:pt x="5228082" y="2537460"/>
                </a:lnTo>
                <a:lnTo>
                  <a:pt x="5223509" y="2567178"/>
                </a:lnTo>
                <a:lnTo>
                  <a:pt x="5219699" y="2524505"/>
                </a:lnTo>
                <a:lnTo>
                  <a:pt x="5219699" y="2537460"/>
                </a:lnTo>
                <a:lnTo>
                  <a:pt x="5215128" y="2444496"/>
                </a:lnTo>
                <a:lnTo>
                  <a:pt x="5215128" y="2448305"/>
                </a:lnTo>
                <a:lnTo>
                  <a:pt x="5210556" y="2550414"/>
                </a:lnTo>
                <a:lnTo>
                  <a:pt x="5210556" y="2533649"/>
                </a:lnTo>
                <a:lnTo>
                  <a:pt x="5206745" y="2571749"/>
                </a:lnTo>
                <a:lnTo>
                  <a:pt x="5206745" y="2520696"/>
                </a:lnTo>
                <a:lnTo>
                  <a:pt x="5202173" y="2529078"/>
                </a:lnTo>
                <a:lnTo>
                  <a:pt x="5198363" y="2583941"/>
                </a:lnTo>
                <a:lnTo>
                  <a:pt x="5198363" y="2567178"/>
                </a:lnTo>
                <a:lnTo>
                  <a:pt x="5193791" y="2583941"/>
                </a:lnTo>
                <a:lnTo>
                  <a:pt x="5193791" y="2580132"/>
                </a:lnTo>
                <a:lnTo>
                  <a:pt x="5193791" y="2588514"/>
                </a:lnTo>
                <a:lnTo>
                  <a:pt x="5189982" y="2583941"/>
                </a:lnTo>
                <a:lnTo>
                  <a:pt x="5189982" y="2558796"/>
                </a:lnTo>
                <a:lnTo>
                  <a:pt x="5185409" y="2580132"/>
                </a:lnTo>
                <a:lnTo>
                  <a:pt x="5181599" y="2562605"/>
                </a:lnTo>
                <a:lnTo>
                  <a:pt x="5181599" y="2542032"/>
                </a:lnTo>
                <a:lnTo>
                  <a:pt x="5177028" y="2567178"/>
                </a:lnTo>
                <a:lnTo>
                  <a:pt x="5177028" y="2452878"/>
                </a:lnTo>
                <a:lnTo>
                  <a:pt x="5172456" y="2439923"/>
                </a:lnTo>
                <a:lnTo>
                  <a:pt x="5172456" y="2550414"/>
                </a:lnTo>
                <a:lnTo>
                  <a:pt x="5168645" y="2580132"/>
                </a:lnTo>
                <a:lnTo>
                  <a:pt x="5168645" y="2583941"/>
                </a:lnTo>
                <a:lnTo>
                  <a:pt x="5164073" y="2486405"/>
                </a:lnTo>
                <a:lnTo>
                  <a:pt x="5160263" y="2490978"/>
                </a:lnTo>
                <a:lnTo>
                  <a:pt x="5160263" y="2583941"/>
                </a:lnTo>
                <a:lnTo>
                  <a:pt x="5155691" y="2596896"/>
                </a:lnTo>
                <a:lnTo>
                  <a:pt x="5151882" y="2596896"/>
                </a:lnTo>
                <a:lnTo>
                  <a:pt x="5151882" y="2600705"/>
                </a:lnTo>
                <a:lnTo>
                  <a:pt x="5151882" y="2596896"/>
                </a:lnTo>
                <a:lnTo>
                  <a:pt x="5147309" y="2474214"/>
                </a:lnTo>
                <a:lnTo>
                  <a:pt x="5147309" y="2537460"/>
                </a:lnTo>
                <a:lnTo>
                  <a:pt x="5142737" y="2588514"/>
                </a:lnTo>
                <a:lnTo>
                  <a:pt x="5142737" y="2583941"/>
                </a:lnTo>
                <a:lnTo>
                  <a:pt x="5138928" y="2596896"/>
                </a:lnTo>
                <a:lnTo>
                  <a:pt x="5134356" y="2583941"/>
                </a:lnTo>
                <a:lnTo>
                  <a:pt x="5134356" y="2588514"/>
                </a:lnTo>
                <a:lnTo>
                  <a:pt x="5130545" y="2600705"/>
                </a:lnTo>
                <a:lnTo>
                  <a:pt x="5130545" y="2588514"/>
                </a:lnTo>
                <a:lnTo>
                  <a:pt x="5125973" y="2596896"/>
                </a:lnTo>
                <a:lnTo>
                  <a:pt x="5122163" y="2580132"/>
                </a:lnTo>
                <a:lnTo>
                  <a:pt x="5122163" y="2545841"/>
                </a:lnTo>
                <a:lnTo>
                  <a:pt x="5117591" y="2592323"/>
                </a:lnTo>
                <a:lnTo>
                  <a:pt x="5113782" y="2571749"/>
                </a:lnTo>
                <a:lnTo>
                  <a:pt x="5113782" y="2592323"/>
                </a:lnTo>
                <a:lnTo>
                  <a:pt x="5109209" y="2580132"/>
                </a:lnTo>
                <a:lnTo>
                  <a:pt x="5104637" y="2596896"/>
                </a:lnTo>
                <a:lnTo>
                  <a:pt x="5100827" y="2571749"/>
                </a:lnTo>
                <a:lnTo>
                  <a:pt x="5096256" y="2596896"/>
                </a:lnTo>
                <a:lnTo>
                  <a:pt x="5092445" y="2580132"/>
                </a:lnTo>
                <a:lnTo>
                  <a:pt x="5092445" y="2588514"/>
                </a:lnTo>
                <a:lnTo>
                  <a:pt x="5087873" y="2600705"/>
                </a:lnTo>
                <a:lnTo>
                  <a:pt x="5084063" y="2592323"/>
                </a:lnTo>
                <a:lnTo>
                  <a:pt x="5084063" y="2596896"/>
                </a:lnTo>
                <a:lnTo>
                  <a:pt x="5079492" y="2596896"/>
                </a:lnTo>
                <a:lnTo>
                  <a:pt x="5075682" y="2600705"/>
                </a:lnTo>
                <a:lnTo>
                  <a:pt x="5075682" y="2605278"/>
                </a:lnTo>
                <a:lnTo>
                  <a:pt x="5071109" y="2600705"/>
                </a:lnTo>
                <a:lnTo>
                  <a:pt x="5071109" y="2596896"/>
                </a:lnTo>
                <a:lnTo>
                  <a:pt x="5066537" y="2596896"/>
                </a:lnTo>
                <a:lnTo>
                  <a:pt x="5066537" y="2592323"/>
                </a:lnTo>
                <a:lnTo>
                  <a:pt x="5062727" y="2592323"/>
                </a:lnTo>
                <a:lnTo>
                  <a:pt x="5062727" y="2600705"/>
                </a:lnTo>
                <a:lnTo>
                  <a:pt x="5058156" y="2600705"/>
                </a:lnTo>
                <a:lnTo>
                  <a:pt x="5058156" y="2596896"/>
                </a:lnTo>
                <a:lnTo>
                  <a:pt x="5054345" y="2600705"/>
                </a:lnTo>
                <a:lnTo>
                  <a:pt x="5054345" y="2494788"/>
                </a:lnTo>
                <a:lnTo>
                  <a:pt x="5049773" y="1940052"/>
                </a:lnTo>
                <a:lnTo>
                  <a:pt x="5049773" y="2533649"/>
                </a:lnTo>
                <a:lnTo>
                  <a:pt x="5045963" y="2596896"/>
                </a:lnTo>
                <a:lnTo>
                  <a:pt x="5045963" y="2600705"/>
                </a:lnTo>
                <a:lnTo>
                  <a:pt x="5041392" y="2605278"/>
                </a:lnTo>
                <a:lnTo>
                  <a:pt x="5036820" y="2605278"/>
                </a:lnTo>
                <a:lnTo>
                  <a:pt x="5033009" y="2609849"/>
                </a:lnTo>
                <a:lnTo>
                  <a:pt x="5028437" y="2609849"/>
                </a:lnTo>
                <a:lnTo>
                  <a:pt x="5028437" y="2600705"/>
                </a:lnTo>
                <a:lnTo>
                  <a:pt x="5024627" y="2596896"/>
                </a:lnTo>
                <a:lnTo>
                  <a:pt x="5024627" y="2605278"/>
                </a:lnTo>
                <a:lnTo>
                  <a:pt x="5020056" y="2583941"/>
                </a:lnTo>
                <a:lnTo>
                  <a:pt x="5016245" y="2605278"/>
                </a:lnTo>
                <a:lnTo>
                  <a:pt x="5011673" y="2600705"/>
                </a:lnTo>
                <a:lnTo>
                  <a:pt x="5011673" y="2605278"/>
                </a:lnTo>
                <a:lnTo>
                  <a:pt x="5007863" y="2605278"/>
                </a:lnTo>
                <a:lnTo>
                  <a:pt x="5003292" y="2600705"/>
                </a:lnTo>
                <a:lnTo>
                  <a:pt x="4998720" y="2609849"/>
                </a:lnTo>
                <a:lnTo>
                  <a:pt x="4998720" y="2605278"/>
                </a:lnTo>
                <a:lnTo>
                  <a:pt x="4994909" y="2596896"/>
                </a:lnTo>
                <a:lnTo>
                  <a:pt x="4990337" y="2605278"/>
                </a:lnTo>
                <a:lnTo>
                  <a:pt x="4986527" y="2600705"/>
                </a:lnTo>
                <a:lnTo>
                  <a:pt x="4986527" y="2609849"/>
                </a:lnTo>
                <a:lnTo>
                  <a:pt x="4981956" y="2600705"/>
                </a:lnTo>
                <a:lnTo>
                  <a:pt x="4978145" y="2609849"/>
                </a:lnTo>
                <a:lnTo>
                  <a:pt x="4973573" y="2605278"/>
                </a:lnTo>
                <a:lnTo>
                  <a:pt x="4969763" y="2605278"/>
                </a:lnTo>
                <a:lnTo>
                  <a:pt x="4965192" y="2588514"/>
                </a:lnTo>
                <a:lnTo>
                  <a:pt x="4965192" y="2596896"/>
                </a:lnTo>
                <a:lnTo>
                  <a:pt x="4960620" y="2588514"/>
                </a:lnTo>
                <a:lnTo>
                  <a:pt x="4960620" y="2580132"/>
                </a:lnTo>
                <a:lnTo>
                  <a:pt x="4956809" y="2588514"/>
                </a:lnTo>
                <a:lnTo>
                  <a:pt x="4952237" y="2580132"/>
                </a:lnTo>
                <a:lnTo>
                  <a:pt x="4948427" y="2588514"/>
                </a:lnTo>
                <a:lnTo>
                  <a:pt x="4948427" y="2605278"/>
                </a:lnTo>
                <a:lnTo>
                  <a:pt x="4943856" y="2596896"/>
                </a:lnTo>
                <a:lnTo>
                  <a:pt x="4943856" y="2605278"/>
                </a:lnTo>
                <a:lnTo>
                  <a:pt x="4940045" y="2605278"/>
                </a:lnTo>
                <a:lnTo>
                  <a:pt x="4940045" y="2609849"/>
                </a:lnTo>
                <a:lnTo>
                  <a:pt x="4935473" y="2609849"/>
                </a:lnTo>
                <a:lnTo>
                  <a:pt x="4931663" y="2613660"/>
                </a:lnTo>
                <a:lnTo>
                  <a:pt x="4931663" y="2609849"/>
                </a:lnTo>
                <a:lnTo>
                  <a:pt x="4918709" y="2609849"/>
                </a:lnTo>
                <a:lnTo>
                  <a:pt x="4918709" y="2613660"/>
                </a:lnTo>
                <a:lnTo>
                  <a:pt x="4914137" y="2613660"/>
                </a:lnTo>
                <a:lnTo>
                  <a:pt x="4914137" y="2609849"/>
                </a:lnTo>
                <a:lnTo>
                  <a:pt x="4910327" y="2609849"/>
                </a:lnTo>
                <a:lnTo>
                  <a:pt x="4910327" y="2613660"/>
                </a:lnTo>
                <a:lnTo>
                  <a:pt x="4901945" y="2613660"/>
                </a:lnTo>
                <a:lnTo>
                  <a:pt x="4901945" y="2609849"/>
                </a:lnTo>
                <a:lnTo>
                  <a:pt x="4897373" y="2613660"/>
                </a:lnTo>
                <a:lnTo>
                  <a:pt x="4892801" y="2609849"/>
                </a:lnTo>
                <a:lnTo>
                  <a:pt x="4888992" y="2613660"/>
                </a:lnTo>
                <a:lnTo>
                  <a:pt x="4884420" y="2609849"/>
                </a:lnTo>
                <a:lnTo>
                  <a:pt x="4880609" y="2609849"/>
                </a:lnTo>
                <a:lnTo>
                  <a:pt x="4876037" y="2605278"/>
                </a:lnTo>
                <a:lnTo>
                  <a:pt x="4872227" y="2609849"/>
                </a:lnTo>
                <a:lnTo>
                  <a:pt x="4867656" y="2613660"/>
                </a:lnTo>
                <a:lnTo>
                  <a:pt x="4863845" y="2613660"/>
                </a:lnTo>
                <a:lnTo>
                  <a:pt x="4859273" y="2609849"/>
                </a:lnTo>
                <a:lnTo>
                  <a:pt x="4854701" y="2609849"/>
                </a:lnTo>
                <a:lnTo>
                  <a:pt x="4854701" y="2613660"/>
                </a:lnTo>
                <a:lnTo>
                  <a:pt x="4850892" y="2609849"/>
                </a:lnTo>
                <a:lnTo>
                  <a:pt x="4846320" y="2613660"/>
                </a:lnTo>
                <a:lnTo>
                  <a:pt x="4846320" y="2609849"/>
                </a:lnTo>
                <a:lnTo>
                  <a:pt x="4846320" y="2613660"/>
                </a:lnTo>
                <a:lnTo>
                  <a:pt x="4842509" y="2609849"/>
                </a:lnTo>
                <a:lnTo>
                  <a:pt x="4837937" y="2613660"/>
                </a:lnTo>
                <a:lnTo>
                  <a:pt x="4825237" y="2613660"/>
                </a:lnTo>
                <a:lnTo>
                  <a:pt x="4812537" y="2613660"/>
                </a:lnTo>
                <a:lnTo>
                  <a:pt x="4799837" y="2613660"/>
                </a:lnTo>
                <a:lnTo>
                  <a:pt x="4787137" y="2613660"/>
                </a:lnTo>
                <a:lnTo>
                  <a:pt x="4770120" y="2609849"/>
                </a:lnTo>
                <a:lnTo>
                  <a:pt x="4766309" y="2613660"/>
                </a:lnTo>
                <a:lnTo>
                  <a:pt x="4753356" y="2613660"/>
                </a:lnTo>
                <a:lnTo>
                  <a:pt x="4753356" y="2609849"/>
                </a:lnTo>
                <a:lnTo>
                  <a:pt x="4748783" y="2609849"/>
                </a:lnTo>
                <a:lnTo>
                  <a:pt x="4744973" y="2613660"/>
                </a:lnTo>
                <a:lnTo>
                  <a:pt x="4732020" y="2613660"/>
                </a:lnTo>
                <a:lnTo>
                  <a:pt x="4728209" y="2613660"/>
                </a:lnTo>
                <a:lnTo>
                  <a:pt x="4664709" y="2613660"/>
                </a:lnTo>
                <a:lnTo>
                  <a:pt x="4652009" y="2618232"/>
                </a:lnTo>
                <a:lnTo>
                  <a:pt x="4652009" y="2613660"/>
                </a:lnTo>
                <a:lnTo>
                  <a:pt x="4647437" y="2613660"/>
                </a:lnTo>
                <a:lnTo>
                  <a:pt x="4647437" y="2618232"/>
                </a:lnTo>
                <a:lnTo>
                  <a:pt x="4642865" y="2613660"/>
                </a:lnTo>
                <a:lnTo>
                  <a:pt x="4639056" y="2618232"/>
                </a:lnTo>
                <a:lnTo>
                  <a:pt x="4639056" y="2613660"/>
                </a:lnTo>
                <a:lnTo>
                  <a:pt x="4630673" y="2618232"/>
                </a:lnTo>
                <a:lnTo>
                  <a:pt x="4630673" y="2613660"/>
                </a:lnTo>
                <a:lnTo>
                  <a:pt x="4622292" y="2613660"/>
                </a:lnTo>
                <a:lnTo>
                  <a:pt x="4617720" y="2600705"/>
                </a:lnTo>
                <a:lnTo>
                  <a:pt x="4617720" y="2554223"/>
                </a:lnTo>
                <a:lnTo>
                  <a:pt x="4613909" y="2605278"/>
                </a:lnTo>
                <a:lnTo>
                  <a:pt x="4613909" y="2609850"/>
                </a:lnTo>
                <a:lnTo>
                  <a:pt x="4609337" y="2596896"/>
                </a:lnTo>
                <a:lnTo>
                  <a:pt x="4609337" y="2562605"/>
                </a:lnTo>
                <a:lnTo>
                  <a:pt x="4604765" y="2613660"/>
                </a:lnTo>
                <a:lnTo>
                  <a:pt x="4600956" y="2618232"/>
                </a:lnTo>
                <a:lnTo>
                  <a:pt x="4592573" y="2618232"/>
                </a:lnTo>
                <a:lnTo>
                  <a:pt x="4592573" y="2613660"/>
                </a:lnTo>
                <a:lnTo>
                  <a:pt x="4588001" y="2613660"/>
                </a:lnTo>
                <a:lnTo>
                  <a:pt x="4588001" y="2618232"/>
                </a:lnTo>
                <a:lnTo>
                  <a:pt x="4584192" y="2613660"/>
                </a:lnTo>
                <a:lnTo>
                  <a:pt x="4579620" y="2618232"/>
                </a:lnTo>
                <a:lnTo>
                  <a:pt x="4566919" y="2618232"/>
                </a:lnTo>
                <a:lnTo>
                  <a:pt x="4554220" y="2618232"/>
                </a:lnTo>
                <a:lnTo>
                  <a:pt x="4541520" y="2618232"/>
                </a:lnTo>
                <a:lnTo>
                  <a:pt x="4533137" y="2618232"/>
                </a:lnTo>
                <a:lnTo>
                  <a:pt x="4533137" y="2613660"/>
                </a:lnTo>
                <a:lnTo>
                  <a:pt x="4524756" y="2613660"/>
                </a:lnTo>
                <a:lnTo>
                  <a:pt x="4520183" y="2618232"/>
                </a:lnTo>
                <a:lnTo>
                  <a:pt x="4520183" y="2613660"/>
                </a:lnTo>
                <a:lnTo>
                  <a:pt x="4516373" y="2618232"/>
                </a:lnTo>
                <a:lnTo>
                  <a:pt x="4511801" y="2613660"/>
                </a:lnTo>
                <a:lnTo>
                  <a:pt x="4507992" y="2605278"/>
                </a:lnTo>
                <a:lnTo>
                  <a:pt x="4507992" y="2600705"/>
                </a:lnTo>
                <a:lnTo>
                  <a:pt x="4503420" y="2618232"/>
                </a:lnTo>
                <a:lnTo>
                  <a:pt x="4498847" y="2613660"/>
                </a:lnTo>
                <a:lnTo>
                  <a:pt x="4498847" y="2609850"/>
                </a:lnTo>
                <a:lnTo>
                  <a:pt x="4498847" y="2622041"/>
                </a:lnTo>
                <a:lnTo>
                  <a:pt x="4495037" y="2613660"/>
                </a:lnTo>
                <a:lnTo>
                  <a:pt x="4490465" y="2580132"/>
                </a:lnTo>
                <a:lnTo>
                  <a:pt x="4490465" y="2575560"/>
                </a:lnTo>
                <a:lnTo>
                  <a:pt x="4486656" y="2580132"/>
                </a:lnTo>
                <a:lnTo>
                  <a:pt x="4486656" y="2588514"/>
                </a:lnTo>
                <a:lnTo>
                  <a:pt x="4482083" y="2588514"/>
                </a:lnTo>
                <a:lnTo>
                  <a:pt x="4478273" y="2580132"/>
                </a:lnTo>
                <a:lnTo>
                  <a:pt x="4478273" y="2600705"/>
                </a:lnTo>
                <a:lnTo>
                  <a:pt x="4473701" y="2600706"/>
                </a:lnTo>
                <a:lnTo>
                  <a:pt x="4473701" y="2618232"/>
                </a:lnTo>
                <a:lnTo>
                  <a:pt x="4469892" y="2613660"/>
                </a:lnTo>
                <a:lnTo>
                  <a:pt x="4469892" y="2596896"/>
                </a:lnTo>
                <a:lnTo>
                  <a:pt x="4465320" y="2609850"/>
                </a:lnTo>
                <a:lnTo>
                  <a:pt x="4465320" y="2613660"/>
                </a:lnTo>
                <a:lnTo>
                  <a:pt x="4460747" y="2618232"/>
                </a:lnTo>
                <a:lnTo>
                  <a:pt x="4460747" y="2613660"/>
                </a:lnTo>
                <a:lnTo>
                  <a:pt x="4456937" y="2609850"/>
                </a:lnTo>
                <a:lnTo>
                  <a:pt x="4452365" y="2618232"/>
                </a:lnTo>
                <a:lnTo>
                  <a:pt x="4448556" y="2618232"/>
                </a:lnTo>
                <a:lnTo>
                  <a:pt x="4448556" y="2613660"/>
                </a:lnTo>
                <a:lnTo>
                  <a:pt x="4443983" y="2613660"/>
                </a:lnTo>
                <a:lnTo>
                  <a:pt x="4440173" y="2618232"/>
                </a:lnTo>
                <a:lnTo>
                  <a:pt x="4435601" y="2613660"/>
                </a:lnTo>
                <a:lnTo>
                  <a:pt x="4431030" y="2618232"/>
                </a:lnTo>
                <a:lnTo>
                  <a:pt x="4427220" y="2618232"/>
                </a:lnTo>
                <a:lnTo>
                  <a:pt x="4422647" y="2613660"/>
                </a:lnTo>
                <a:lnTo>
                  <a:pt x="4422647" y="2618232"/>
                </a:lnTo>
                <a:lnTo>
                  <a:pt x="4418837" y="2618232"/>
                </a:lnTo>
                <a:lnTo>
                  <a:pt x="4406137" y="2618232"/>
                </a:lnTo>
                <a:lnTo>
                  <a:pt x="4393437" y="2618232"/>
                </a:lnTo>
                <a:lnTo>
                  <a:pt x="4380737" y="2613660"/>
                </a:lnTo>
                <a:lnTo>
                  <a:pt x="4380737" y="2618232"/>
                </a:lnTo>
                <a:lnTo>
                  <a:pt x="4376165" y="2613660"/>
                </a:lnTo>
                <a:lnTo>
                  <a:pt x="4376165" y="2618232"/>
                </a:lnTo>
                <a:lnTo>
                  <a:pt x="4376165" y="2613660"/>
                </a:lnTo>
                <a:lnTo>
                  <a:pt x="4372356" y="2613660"/>
                </a:lnTo>
                <a:lnTo>
                  <a:pt x="4372356" y="2618232"/>
                </a:lnTo>
                <a:lnTo>
                  <a:pt x="4367783" y="2613660"/>
                </a:lnTo>
                <a:lnTo>
                  <a:pt x="4363973" y="2613660"/>
                </a:lnTo>
                <a:lnTo>
                  <a:pt x="4363973" y="2618232"/>
                </a:lnTo>
                <a:lnTo>
                  <a:pt x="4359401" y="2613660"/>
                </a:lnTo>
                <a:lnTo>
                  <a:pt x="4359401" y="2618232"/>
                </a:lnTo>
                <a:lnTo>
                  <a:pt x="4354830" y="2618232"/>
                </a:lnTo>
                <a:lnTo>
                  <a:pt x="4354830" y="2613660"/>
                </a:lnTo>
                <a:lnTo>
                  <a:pt x="4351020" y="2613660"/>
                </a:lnTo>
                <a:lnTo>
                  <a:pt x="4351020" y="2618232"/>
                </a:lnTo>
                <a:lnTo>
                  <a:pt x="4346447" y="2613660"/>
                </a:lnTo>
                <a:lnTo>
                  <a:pt x="4342637" y="2618232"/>
                </a:lnTo>
                <a:lnTo>
                  <a:pt x="4342637" y="2613660"/>
                </a:lnTo>
                <a:lnTo>
                  <a:pt x="4338065" y="2613660"/>
                </a:lnTo>
                <a:lnTo>
                  <a:pt x="4334256" y="2618232"/>
                </a:lnTo>
                <a:lnTo>
                  <a:pt x="4334256" y="2613660"/>
                </a:lnTo>
                <a:lnTo>
                  <a:pt x="4329683" y="2618232"/>
                </a:lnTo>
                <a:lnTo>
                  <a:pt x="4325111" y="2613660"/>
                </a:lnTo>
                <a:lnTo>
                  <a:pt x="4325111" y="2618232"/>
                </a:lnTo>
                <a:lnTo>
                  <a:pt x="4321301" y="2613660"/>
                </a:lnTo>
                <a:lnTo>
                  <a:pt x="4316730" y="2613660"/>
                </a:lnTo>
                <a:lnTo>
                  <a:pt x="4316730" y="2618232"/>
                </a:lnTo>
                <a:lnTo>
                  <a:pt x="4312920" y="2613660"/>
                </a:lnTo>
                <a:lnTo>
                  <a:pt x="4308347" y="2618232"/>
                </a:lnTo>
                <a:lnTo>
                  <a:pt x="4304537" y="2613660"/>
                </a:lnTo>
                <a:lnTo>
                  <a:pt x="4304537" y="2605278"/>
                </a:lnTo>
                <a:lnTo>
                  <a:pt x="4299965" y="2613660"/>
                </a:lnTo>
                <a:lnTo>
                  <a:pt x="4296156" y="2613660"/>
                </a:lnTo>
                <a:lnTo>
                  <a:pt x="4296156" y="2605278"/>
                </a:lnTo>
                <a:lnTo>
                  <a:pt x="4291583" y="2613660"/>
                </a:lnTo>
                <a:lnTo>
                  <a:pt x="4283201" y="2613660"/>
                </a:lnTo>
                <a:lnTo>
                  <a:pt x="4278630" y="2592323"/>
                </a:lnTo>
                <a:lnTo>
                  <a:pt x="4278630" y="2575560"/>
                </a:lnTo>
                <a:lnTo>
                  <a:pt x="4274820" y="2605278"/>
                </a:lnTo>
                <a:lnTo>
                  <a:pt x="4270247" y="2580132"/>
                </a:lnTo>
                <a:lnTo>
                  <a:pt x="4270247" y="2575560"/>
                </a:lnTo>
                <a:lnTo>
                  <a:pt x="4266437" y="2613660"/>
                </a:lnTo>
                <a:lnTo>
                  <a:pt x="4240530" y="2613660"/>
                </a:lnTo>
                <a:lnTo>
                  <a:pt x="4240530" y="2618232"/>
                </a:lnTo>
                <a:lnTo>
                  <a:pt x="4236720" y="2618232"/>
                </a:lnTo>
                <a:lnTo>
                  <a:pt x="4232147" y="2613660"/>
                </a:lnTo>
                <a:lnTo>
                  <a:pt x="4228337" y="2618232"/>
                </a:lnTo>
                <a:lnTo>
                  <a:pt x="4228337" y="2613660"/>
                </a:lnTo>
                <a:lnTo>
                  <a:pt x="4223765" y="2613660"/>
                </a:lnTo>
                <a:lnTo>
                  <a:pt x="4223765" y="2618232"/>
                </a:lnTo>
                <a:lnTo>
                  <a:pt x="4219194" y="2613660"/>
                </a:lnTo>
                <a:lnTo>
                  <a:pt x="4219194" y="2618232"/>
                </a:lnTo>
                <a:lnTo>
                  <a:pt x="4215383" y="2613660"/>
                </a:lnTo>
                <a:lnTo>
                  <a:pt x="4210811" y="2613660"/>
                </a:lnTo>
                <a:lnTo>
                  <a:pt x="4203954" y="2613660"/>
                </a:lnTo>
                <a:lnTo>
                  <a:pt x="4197095" y="2613660"/>
                </a:lnTo>
                <a:lnTo>
                  <a:pt x="4190237" y="2613660"/>
                </a:lnTo>
                <a:lnTo>
                  <a:pt x="4185665" y="2613660"/>
                </a:lnTo>
                <a:lnTo>
                  <a:pt x="4181093" y="2605278"/>
                </a:lnTo>
                <a:lnTo>
                  <a:pt x="4177283" y="2499360"/>
                </a:lnTo>
                <a:lnTo>
                  <a:pt x="4177283" y="2575560"/>
                </a:lnTo>
                <a:lnTo>
                  <a:pt x="4172711" y="2494788"/>
                </a:lnTo>
                <a:lnTo>
                  <a:pt x="4172711" y="2575560"/>
                </a:lnTo>
                <a:lnTo>
                  <a:pt x="4168901" y="2609850"/>
                </a:lnTo>
                <a:lnTo>
                  <a:pt x="4164329" y="2613660"/>
                </a:lnTo>
                <a:lnTo>
                  <a:pt x="4160519" y="2613660"/>
                </a:lnTo>
                <a:lnTo>
                  <a:pt x="4160519" y="2618232"/>
                </a:lnTo>
                <a:lnTo>
                  <a:pt x="4155947" y="2613660"/>
                </a:lnTo>
                <a:lnTo>
                  <a:pt x="4152137" y="2618232"/>
                </a:lnTo>
                <a:lnTo>
                  <a:pt x="4147565" y="2613660"/>
                </a:lnTo>
                <a:lnTo>
                  <a:pt x="4142993" y="2618232"/>
                </a:lnTo>
                <a:lnTo>
                  <a:pt x="4142993" y="2613660"/>
                </a:lnTo>
                <a:lnTo>
                  <a:pt x="4139183" y="2613660"/>
                </a:lnTo>
                <a:lnTo>
                  <a:pt x="4134611" y="2618232"/>
                </a:lnTo>
                <a:lnTo>
                  <a:pt x="4134611" y="2613660"/>
                </a:lnTo>
                <a:lnTo>
                  <a:pt x="4130801" y="2618232"/>
                </a:lnTo>
                <a:lnTo>
                  <a:pt x="4130801" y="2613660"/>
                </a:lnTo>
                <a:lnTo>
                  <a:pt x="4126229" y="2613660"/>
                </a:lnTo>
                <a:lnTo>
                  <a:pt x="4126229" y="2618232"/>
                </a:lnTo>
                <a:lnTo>
                  <a:pt x="4122419" y="2618232"/>
                </a:lnTo>
                <a:lnTo>
                  <a:pt x="4122419" y="2613660"/>
                </a:lnTo>
                <a:lnTo>
                  <a:pt x="4117847" y="2618232"/>
                </a:lnTo>
                <a:lnTo>
                  <a:pt x="4113275" y="2613660"/>
                </a:lnTo>
                <a:lnTo>
                  <a:pt x="4113275" y="2618232"/>
                </a:lnTo>
                <a:lnTo>
                  <a:pt x="4104893" y="2618232"/>
                </a:lnTo>
                <a:lnTo>
                  <a:pt x="4104893" y="2613660"/>
                </a:lnTo>
                <a:lnTo>
                  <a:pt x="4084319" y="2613660"/>
                </a:lnTo>
                <a:lnTo>
                  <a:pt x="4084319" y="2618232"/>
                </a:lnTo>
                <a:lnTo>
                  <a:pt x="4079747" y="2613660"/>
                </a:lnTo>
                <a:lnTo>
                  <a:pt x="4075175" y="2613660"/>
                </a:lnTo>
                <a:lnTo>
                  <a:pt x="4075175" y="2618232"/>
                </a:lnTo>
                <a:lnTo>
                  <a:pt x="4071365" y="2618232"/>
                </a:lnTo>
                <a:lnTo>
                  <a:pt x="4071365" y="2613660"/>
                </a:lnTo>
                <a:lnTo>
                  <a:pt x="4066793" y="2613660"/>
                </a:lnTo>
                <a:lnTo>
                  <a:pt x="4058411" y="2613660"/>
                </a:lnTo>
                <a:lnTo>
                  <a:pt x="4050029" y="2613660"/>
                </a:lnTo>
                <a:lnTo>
                  <a:pt x="4041647" y="2613660"/>
                </a:lnTo>
                <a:lnTo>
                  <a:pt x="4037075" y="2618232"/>
                </a:lnTo>
                <a:lnTo>
                  <a:pt x="4037075" y="2613660"/>
                </a:lnTo>
                <a:lnTo>
                  <a:pt x="4028693" y="2613660"/>
                </a:lnTo>
                <a:lnTo>
                  <a:pt x="4028693" y="2618232"/>
                </a:lnTo>
                <a:lnTo>
                  <a:pt x="4024883" y="2613660"/>
                </a:lnTo>
                <a:lnTo>
                  <a:pt x="4016501" y="2613660"/>
                </a:lnTo>
                <a:lnTo>
                  <a:pt x="4011929" y="2609850"/>
                </a:lnTo>
                <a:lnTo>
                  <a:pt x="4011929" y="2613660"/>
                </a:lnTo>
                <a:lnTo>
                  <a:pt x="3897629" y="2613660"/>
                </a:lnTo>
                <a:lnTo>
                  <a:pt x="3897629" y="2609850"/>
                </a:lnTo>
                <a:lnTo>
                  <a:pt x="3897629" y="2613660"/>
                </a:lnTo>
                <a:lnTo>
                  <a:pt x="3893057" y="2613660"/>
                </a:lnTo>
                <a:lnTo>
                  <a:pt x="3893057" y="2609850"/>
                </a:lnTo>
                <a:lnTo>
                  <a:pt x="3889247" y="2609850"/>
                </a:lnTo>
                <a:lnTo>
                  <a:pt x="3889247" y="2613660"/>
                </a:lnTo>
                <a:lnTo>
                  <a:pt x="3880865" y="2613660"/>
                </a:lnTo>
                <a:lnTo>
                  <a:pt x="3880865" y="2609850"/>
                </a:lnTo>
                <a:lnTo>
                  <a:pt x="3854957" y="2609850"/>
                </a:lnTo>
                <a:lnTo>
                  <a:pt x="3851147" y="2605278"/>
                </a:lnTo>
                <a:lnTo>
                  <a:pt x="3842765" y="2605278"/>
                </a:lnTo>
                <a:lnTo>
                  <a:pt x="3838193" y="2600706"/>
                </a:lnTo>
                <a:lnTo>
                  <a:pt x="3834383" y="2600706"/>
                </a:lnTo>
                <a:lnTo>
                  <a:pt x="3829811" y="2596896"/>
                </a:lnTo>
                <a:lnTo>
                  <a:pt x="3825239" y="2596896"/>
                </a:lnTo>
                <a:lnTo>
                  <a:pt x="3821429" y="2592323"/>
                </a:lnTo>
                <a:lnTo>
                  <a:pt x="3816857" y="2588514"/>
                </a:lnTo>
                <a:lnTo>
                  <a:pt x="3813047" y="2588514"/>
                </a:lnTo>
                <a:lnTo>
                  <a:pt x="3813047" y="2583941"/>
                </a:lnTo>
                <a:lnTo>
                  <a:pt x="3808475" y="2583941"/>
                </a:lnTo>
                <a:lnTo>
                  <a:pt x="3804665" y="2575560"/>
                </a:lnTo>
                <a:lnTo>
                  <a:pt x="3796740" y="2565833"/>
                </a:lnTo>
                <a:lnTo>
                  <a:pt x="3790258" y="2554770"/>
                </a:lnTo>
                <a:lnTo>
                  <a:pt x="3783659" y="2543746"/>
                </a:lnTo>
                <a:lnTo>
                  <a:pt x="3778757" y="2533650"/>
                </a:lnTo>
                <a:lnTo>
                  <a:pt x="3770375" y="2533650"/>
                </a:lnTo>
                <a:lnTo>
                  <a:pt x="3770375" y="2537460"/>
                </a:lnTo>
                <a:lnTo>
                  <a:pt x="3763343" y="2548087"/>
                </a:lnTo>
                <a:lnTo>
                  <a:pt x="3756604" y="2558847"/>
                </a:lnTo>
                <a:lnTo>
                  <a:pt x="3749880" y="2569591"/>
                </a:lnTo>
                <a:lnTo>
                  <a:pt x="3742890" y="2580172"/>
                </a:lnTo>
                <a:lnTo>
                  <a:pt x="3732275" y="2588514"/>
                </a:lnTo>
                <a:lnTo>
                  <a:pt x="3732275" y="2592324"/>
                </a:lnTo>
                <a:lnTo>
                  <a:pt x="3728465" y="2592324"/>
                </a:lnTo>
                <a:lnTo>
                  <a:pt x="3723893" y="2596896"/>
                </a:lnTo>
                <a:lnTo>
                  <a:pt x="3719321" y="2596896"/>
                </a:lnTo>
                <a:lnTo>
                  <a:pt x="3715511" y="2600706"/>
                </a:lnTo>
                <a:lnTo>
                  <a:pt x="3710939" y="2600706"/>
                </a:lnTo>
                <a:lnTo>
                  <a:pt x="3707129" y="2605278"/>
                </a:lnTo>
                <a:lnTo>
                  <a:pt x="3698747" y="2605278"/>
                </a:lnTo>
                <a:lnTo>
                  <a:pt x="3694175" y="2609850"/>
                </a:lnTo>
                <a:lnTo>
                  <a:pt x="3690365" y="2609850"/>
                </a:lnTo>
                <a:lnTo>
                  <a:pt x="3685793" y="2605278"/>
                </a:lnTo>
                <a:lnTo>
                  <a:pt x="3681221" y="2609850"/>
                </a:lnTo>
                <a:lnTo>
                  <a:pt x="3677411" y="2609850"/>
                </a:lnTo>
                <a:lnTo>
                  <a:pt x="3672839" y="2613660"/>
                </a:lnTo>
                <a:lnTo>
                  <a:pt x="3639311" y="2613660"/>
                </a:lnTo>
                <a:lnTo>
                  <a:pt x="3626611" y="2613660"/>
                </a:lnTo>
                <a:lnTo>
                  <a:pt x="3613911" y="2613660"/>
                </a:lnTo>
                <a:lnTo>
                  <a:pt x="3596639" y="2613660"/>
                </a:lnTo>
                <a:lnTo>
                  <a:pt x="3596639" y="2618232"/>
                </a:lnTo>
                <a:lnTo>
                  <a:pt x="3592829" y="2613660"/>
                </a:lnTo>
                <a:lnTo>
                  <a:pt x="3588257" y="2613660"/>
                </a:lnTo>
                <a:lnTo>
                  <a:pt x="3588257" y="2618232"/>
                </a:lnTo>
                <a:lnTo>
                  <a:pt x="3584447" y="2613660"/>
                </a:lnTo>
                <a:lnTo>
                  <a:pt x="3579875" y="2613660"/>
                </a:lnTo>
                <a:lnTo>
                  <a:pt x="3575304" y="2618232"/>
                </a:lnTo>
                <a:lnTo>
                  <a:pt x="3575304" y="2613660"/>
                </a:lnTo>
                <a:lnTo>
                  <a:pt x="3571493" y="2613660"/>
                </a:lnTo>
                <a:lnTo>
                  <a:pt x="3566921" y="2618232"/>
                </a:lnTo>
                <a:lnTo>
                  <a:pt x="3563111" y="2618232"/>
                </a:lnTo>
                <a:lnTo>
                  <a:pt x="3563111" y="2613660"/>
                </a:lnTo>
                <a:lnTo>
                  <a:pt x="3563111" y="2618232"/>
                </a:lnTo>
                <a:lnTo>
                  <a:pt x="3558539" y="2618232"/>
                </a:lnTo>
                <a:lnTo>
                  <a:pt x="3554729" y="2613660"/>
                </a:lnTo>
                <a:lnTo>
                  <a:pt x="3554729" y="2618232"/>
                </a:lnTo>
                <a:lnTo>
                  <a:pt x="3550157" y="2613660"/>
                </a:lnTo>
                <a:lnTo>
                  <a:pt x="3546347" y="2618232"/>
                </a:lnTo>
                <a:lnTo>
                  <a:pt x="3539235" y="2618232"/>
                </a:lnTo>
                <a:lnTo>
                  <a:pt x="3532123" y="2618232"/>
                </a:lnTo>
                <a:lnTo>
                  <a:pt x="3525011" y="2618232"/>
                </a:lnTo>
                <a:lnTo>
                  <a:pt x="3520439" y="2613660"/>
                </a:lnTo>
                <a:lnTo>
                  <a:pt x="3520439" y="2618232"/>
                </a:lnTo>
                <a:lnTo>
                  <a:pt x="3321557" y="2618232"/>
                </a:lnTo>
                <a:lnTo>
                  <a:pt x="3321557" y="2613660"/>
                </a:lnTo>
                <a:lnTo>
                  <a:pt x="3316985" y="2618232"/>
                </a:lnTo>
                <a:lnTo>
                  <a:pt x="3304286" y="2618232"/>
                </a:lnTo>
                <a:lnTo>
                  <a:pt x="3291585" y="2618232"/>
                </a:lnTo>
                <a:lnTo>
                  <a:pt x="3278885" y="2618232"/>
                </a:lnTo>
                <a:lnTo>
                  <a:pt x="3266185" y="2618232"/>
                </a:lnTo>
                <a:lnTo>
                  <a:pt x="3249167" y="2613660"/>
                </a:lnTo>
                <a:lnTo>
                  <a:pt x="3249167" y="2618232"/>
                </a:lnTo>
                <a:lnTo>
                  <a:pt x="3245357" y="2618232"/>
                </a:lnTo>
                <a:lnTo>
                  <a:pt x="3238245" y="2618232"/>
                </a:lnTo>
                <a:lnTo>
                  <a:pt x="3231133" y="2618232"/>
                </a:lnTo>
                <a:lnTo>
                  <a:pt x="3224021" y="2618232"/>
                </a:lnTo>
                <a:lnTo>
                  <a:pt x="3219449" y="2613660"/>
                </a:lnTo>
                <a:lnTo>
                  <a:pt x="3215639" y="2618232"/>
                </a:lnTo>
                <a:lnTo>
                  <a:pt x="3194304" y="2618232"/>
                </a:lnTo>
                <a:lnTo>
                  <a:pt x="3194304" y="2613660"/>
                </a:lnTo>
                <a:lnTo>
                  <a:pt x="3189731" y="2613660"/>
                </a:lnTo>
                <a:lnTo>
                  <a:pt x="3189731" y="2618232"/>
                </a:lnTo>
                <a:lnTo>
                  <a:pt x="3177539" y="2618232"/>
                </a:lnTo>
                <a:lnTo>
                  <a:pt x="3156204" y="2618232"/>
                </a:lnTo>
                <a:lnTo>
                  <a:pt x="3156204" y="2613660"/>
                </a:lnTo>
                <a:lnTo>
                  <a:pt x="3151631" y="2618232"/>
                </a:lnTo>
                <a:lnTo>
                  <a:pt x="3139439" y="2618232"/>
                </a:lnTo>
                <a:lnTo>
                  <a:pt x="3139439" y="2613660"/>
                </a:lnTo>
                <a:lnTo>
                  <a:pt x="3134867" y="2618232"/>
                </a:lnTo>
                <a:lnTo>
                  <a:pt x="3131057" y="2613660"/>
                </a:lnTo>
                <a:lnTo>
                  <a:pt x="3126485" y="2618232"/>
                </a:lnTo>
                <a:lnTo>
                  <a:pt x="3122675" y="2613660"/>
                </a:lnTo>
                <a:lnTo>
                  <a:pt x="3122675" y="2618232"/>
                </a:lnTo>
                <a:lnTo>
                  <a:pt x="3118104" y="2613660"/>
                </a:lnTo>
                <a:lnTo>
                  <a:pt x="3113531" y="2618232"/>
                </a:lnTo>
                <a:lnTo>
                  <a:pt x="3109721" y="2613660"/>
                </a:lnTo>
                <a:lnTo>
                  <a:pt x="3105149" y="2613660"/>
                </a:lnTo>
                <a:lnTo>
                  <a:pt x="3105149" y="2618232"/>
                </a:lnTo>
                <a:lnTo>
                  <a:pt x="3101339" y="2613660"/>
                </a:lnTo>
                <a:lnTo>
                  <a:pt x="3096767" y="2618232"/>
                </a:lnTo>
                <a:lnTo>
                  <a:pt x="3096767" y="2613660"/>
                </a:lnTo>
                <a:lnTo>
                  <a:pt x="3092957" y="2618232"/>
                </a:lnTo>
                <a:lnTo>
                  <a:pt x="3088385" y="2613660"/>
                </a:lnTo>
                <a:lnTo>
                  <a:pt x="3080004" y="2613660"/>
                </a:lnTo>
                <a:lnTo>
                  <a:pt x="3071621" y="2613660"/>
                </a:lnTo>
                <a:lnTo>
                  <a:pt x="3063239" y="2613660"/>
                </a:lnTo>
                <a:lnTo>
                  <a:pt x="3058667" y="2613660"/>
                </a:lnTo>
                <a:lnTo>
                  <a:pt x="3058667" y="2609850"/>
                </a:lnTo>
                <a:lnTo>
                  <a:pt x="3041904" y="2609850"/>
                </a:lnTo>
                <a:lnTo>
                  <a:pt x="3037331" y="2613660"/>
                </a:lnTo>
                <a:lnTo>
                  <a:pt x="3012185" y="2613660"/>
                </a:lnTo>
                <a:lnTo>
                  <a:pt x="2999485" y="2613660"/>
                </a:lnTo>
                <a:lnTo>
                  <a:pt x="2986785" y="2613660"/>
                </a:lnTo>
                <a:lnTo>
                  <a:pt x="2974085" y="2613660"/>
                </a:lnTo>
                <a:lnTo>
                  <a:pt x="2974085" y="2609850"/>
                </a:lnTo>
                <a:lnTo>
                  <a:pt x="2969513" y="2613660"/>
                </a:lnTo>
                <a:lnTo>
                  <a:pt x="2965704" y="2613660"/>
                </a:lnTo>
                <a:lnTo>
                  <a:pt x="2965704" y="2609850"/>
                </a:lnTo>
                <a:lnTo>
                  <a:pt x="2965704" y="2613660"/>
                </a:lnTo>
                <a:lnTo>
                  <a:pt x="2906267" y="2613660"/>
                </a:lnTo>
                <a:lnTo>
                  <a:pt x="2901695" y="2609850"/>
                </a:lnTo>
                <a:lnTo>
                  <a:pt x="2901695" y="2613660"/>
                </a:lnTo>
                <a:lnTo>
                  <a:pt x="2897885" y="2613660"/>
                </a:lnTo>
                <a:lnTo>
                  <a:pt x="2893313" y="2609850"/>
                </a:lnTo>
                <a:lnTo>
                  <a:pt x="2889504" y="2613660"/>
                </a:lnTo>
                <a:lnTo>
                  <a:pt x="2884931" y="2609850"/>
                </a:lnTo>
                <a:lnTo>
                  <a:pt x="2884931" y="2613660"/>
                </a:lnTo>
                <a:lnTo>
                  <a:pt x="2881121" y="2609850"/>
                </a:lnTo>
                <a:lnTo>
                  <a:pt x="2881121" y="2613660"/>
                </a:lnTo>
                <a:lnTo>
                  <a:pt x="2876549" y="2609850"/>
                </a:lnTo>
                <a:lnTo>
                  <a:pt x="2872739" y="2613660"/>
                </a:lnTo>
                <a:lnTo>
                  <a:pt x="2872739" y="2609850"/>
                </a:lnTo>
                <a:lnTo>
                  <a:pt x="2868167" y="2613660"/>
                </a:lnTo>
                <a:lnTo>
                  <a:pt x="2863595" y="2613660"/>
                </a:lnTo>
                <a:lnTo>
                  <a:pt x="2859785" y="2609850"/>
                </a:lnTo>
                <a:lnTo>
                  <a:pt x="2859785" y="2613660"/>
                </a:lnTo>
                <a:lnTo>
                  <a:pt x="2855213" y="2609850"/>
                </a:lnTo>
                <a:lnTo>
                  <a:pt x="2855213" y="2613660"/>
                </a:lnTo>
                <a:lnTo>
                  <a:pt x="2838449" y="2613660"/>
                </a:lnTo>
                <a:lnTo>
                  <a:pt x="2833877" y="2600706"/>
                </a:lnTo>
                <a:lnTo>
                  <a:pt x="2830067" y="2592324"/>
                </a:lnTo>
                <a:lnTo>
                  <a:pt x="2830067" y="2609850"/>
                </a:lnTo>
                <a:lnTo>
                  <a:pt x="2825495" y="2613660"/>
                </a:lnTo>
                <a:lnTo>
                  <a:pt x="2825495" y="2600706"/>
                </a:lnTo>
                <a:lnTo>
                  <a:pt x="2821685" y="2588514"/>
                </a:lnTo>
                <a:lnTo>
                  <a:pt x="2821685" y="2609850"/>
                </a:lnTo>
                <a:lnTo>
                  <a:pt x="2817113" y="2613660"/>
                </a:lnTo>
                <a:lnTo>
                  <a:pt x="2804921" y="2613660"/>
                </a:lnTo>
                <a:lnTo>
                  <a:pt x="2800349" y="2609850"/>
                </a:lnTo>
                <a:lnTo>
                  <a:pt x="2795777" y="2613660"/>
                </a:lnTo>
                <a:lnTo>
                  <a:pt x="2788919" y="2613660"/>
                </a:lnTo>
                <a:lnTo>
                  <a:pt x="2782061" y="2613660"/>
                </a:lnTo>
                <a:lnTo>
                  <a:pt x="2775204" y="2613660"/>
                </a:lnTo>
                <a:lnTo>
                  <a:pt x="2770631" y="2613660"/>
                </a:lnTo>
                <a:lnTo>
                  <a:pt x="2766821" y="2600706"/>
                </a:lnTo>
                <a:lnTo>
                  <a:pt x="2762249" y="2507742"/>
                </a:lnTo>
                <a:lnTo>
                  <a:pt x="2762249" y="2542032"/>
                </a:lnTo>
                <a:lnTo>
                  <a:pt x="2757677" y="2600706"/>
                </a:lnTo>
                <a:lnTo>
                  <a:pt x="2753867" y="2529078"/>
                </a:lnTo>
                <a:lnTo>
                  <a:pt x="2753867" y="2490978"/>
                </a:lnTo>
                <a:lnTo>
                  <a:pt x="2749295" y="2596896"/>
                </a:lnTo>
                <a:lnTo>
                  <a:pt x="2749295" y="2609850"/>
                </a:lnTo>
                <a:lnTo>
                  <a:pt x="2745485" y="2600706"/>
                </a:lnTo>
                <a:lnTo>
                  <a:pt x="2740913" y="2613660"/>
                </a:lnTo>
                <a:lnTo>
                  <a:pt x="2737104" y="2605278"/>
                </a:lnTo>
                <a:lnTo>
                  <a:pt x="2737104" y="2600706"/>
                </a:lnTo>
                <a:lnTo>
                  <a:pt x="2732531" y="2605278"/>
                </a:lnTo>
                <a:lnTo>
                  <a:pt x="2732531" y="2609850"/>
                </a:lnTo>
                <a:lnTo>
                  <a:pt x="2724149" y="2609850"/>
                </a:lnTo>
                <a:lnTo>
                  <a:pt x="2724149" y="2605278"/>
                </a:lnTo>
                <a:lnTo>
                  <a:pt x="2724149" y="2609850"/>
                </a:lnTo>
                <a:lnTo>
                  <a:pt x="2719577" y="2571750"/>
                </a:lnTo>
                <a:lnTo>
                  <a:pt x="2715767" y="2554224"/>
                </a:lnTo>
                <a:lnTo>
                  <a:pt x="2715767" y="2596896"/>
                </a:lnTo>
                <a:lnTo>
                  <a:pt x="2711195" y="2600706"/>
                </a:lnTo>
                <a:lnTo>
                  <a:pt x="2711195" y="2575560"/>
                </a:lnTo>
                <a:lnTo>
                  <a:pt x="2707385" y="2529078"/>
                </a:lnTo>
                <a:lnTo>
                  <a:pt x="2707385" y="2580132"/>
                </a:lnTo>
                <a:lnTo>
                  <a:pt x="2702813" y="2609850"/>
                </a:lnTo>
                <a:lnTo>
                  <a:pt x="2699004" y="2600706"/>
                </a:lnTo>
                <a:lnTo>
                  <a:pt x="2694431" y="2596896"/>
                </a:lnTo>
                <a:lnTo>
                  <a:pt x="2694431" y="2609850"/>
                </a:lnTo>
                <a:lnTo>
                  <a:pt x="2689859" y="2609850"/>
                </a:lnTo>
                <a:lnTo>
                  <a:pt x="2686049" y="2583942"/>
                </a:lnTo>
                <a:lnTo>
                  <a:pt x="2686049" y="2575560"/>
                </a:lnTo>
                <a:lnTo>
                  <a:pt x="2681477" y="2605278"/>
                </a:lnTo>
                <a:lnTo>
                  <a:pt x="2677667" y="2609850"/>
                </a:lnTo>
                <a:lnTo>
                  <a:pt x="2673095" y="2605278"/>
                </a:lnTo>
                <a:lnTo>
                  <a:pt x="2669285" y="2600706"/>
                </a:lnTo>
                <a:lnTo>
                  <a:pt x="2664713" y="2571750"/>
                </a:lnTo>
                <a:lnTo>
                  <a:pt x="2664713" y="2542032"/>
                </a:lnTo>
                <a:lnTo>
                  <a:pt x="2660904" y="2580132"/>
                </a:lnTo>
                <a:lnTo>
                  <a:pt x="2660904" y="2600706"/>
                </a:lnTo>
                <a:lnTo>
                  <a:pt x="2656331" y="2558796"/>
                </a:lnTo>
                <a:lnTo>
                  <a:pt x="2651759" y="2588514"/>
                </a:lnTo>
                <a:lnTo>
                  <a:pt x="2651759" y="2592324"/>
                </a:lnTo>
                <a:lnTo>
                  <a:pt x="2647949" y="2609850"/>
                </a:lnTo>
                <a:lnTo>
                  <a:pt x="2643377" y="2613660"/>
                </a:lnTo>
                <a:lnTo>
                  <a:pt x="2639567" y="2613660"/>
                </a:lnTo>
                <a:lnTo>
                  <a:pt x="2634995" y="2596896"/>
                </a:lnTo>
                <a:lnTo>
                  <a:pt x="2631185" y="2609850"/>
                </a:lnTo>
                <a:lnTo>
                  <a:pt x="2626613" y="2605278"/>
                </a:lnTo>
                <a:lnTo>
                  <a:pt x="2626613" y="2592324"/>
                </a:lnTo>
                <a:lnTo>
                  <a:pt x="2622804" y="2605278"/>
                </a:lnTo>
                <a:lnTo>
                  <a:pt x="2622804" y="2613660"/>
                </a:lnTo>
                <a:lnTo>
                  <a:pt x="2618231" y="2609850"/>
                </a:lnTo>
                <a:lnTo>
                  <a:pt x="2618231" y="2605278"/>
                </a:lnTo>
                <a:lnTo>
                  <a:pt x="2613659" y="2605278"/>
                </a:lnTo>
                <a:lnTo>
                  <a:pt x="2613659" y="2609850"/>
                </a:lnTo>
                <a:lnTo>
                  <a:pt x="2609849" y="2605278"/>
                </a:lnTo>
                <a:lnTo>
                  <a:pt x="2609849" y="2558796"/>
                </a:lnTo>
                <a:lnTo>
                  <a:pt x="2605277" y="2465832"/>
                </a:lnTo>
                <a:lnTo>
                  <a:pt x="2601467" y="2524506"/>
                </a:lnTo>
                <a:lnTo>
                  <a:pt x="2601467" y="2478024"/>
                </a:lnTo>
                <a:lnTo>
                  <a:pt x="2596895" y="2414778"/>
                </a:lnTo>
                <a:lnTo>
                  <a:pt x="2596895" y="2524506"/>
                </a:lnTo>
                <a:lnTo>
                  <a:pt x="2593085" y="2558796"/>
                </a:lnTo>
                <a:lnTo>
                  <a:pt x="2593085" y="2550414"/>
                </a:lnTo>
                <a:lnTo>
                  <a:pt x="2588513" y="2596896"/>
                </a:lnTo>
                <a:lnTo>
                  <a:pt x="2588513" y="2600706"/>
                </a:lnTo>
                <a:lnTo>
                  <a:pt x="2583941" y="2609850"/>
                </a:lnTo>
                <a:lnTo>
                  <a:pt x="2580131" y="2613660"/>
                </a:lnTo>
                <a:lnTo>
                  <a:pt x="2575559" y="2609850"/>
                </a:lnTo>
                <a:lnTo>
                  <a:pt x="2567177" y="2609850"/>
                </a:lnTo>
                <a:lnTo>
                  <a:pt x="2563367" y="2600706"/>
                </a:lnTo>
                <a:lnTo>
                  <a:pt x="2558795" y="2524506"/>
                </a:lnTo>
                <a:lnTo>
                  <a:pt x="2558795" y="2545842"/>
                </a:lnTo>
                <a:lnTo>
                  <a:pt x="2554985" y="2583942"/>
                </a:lnTo>
                <a:lnTo>
                  <a:pt x="2554985" y="2575560"/>
                </a:lnTo>
                <a:lnTo>
                  <a:pt x="2550413" y="2465832"/>
                </a:lnTo>
                <a:lnTo>
                  <a:pt x="2550413" y="2486406"/>
                </a:lnTo>
                <a:lnTo>
                  <a:pt x="2545841" y="1888998"/>
                </a:lnTo>
                <a:lnTo>
                  <a:pt x="2545841" y="1567434"/>
                </a:lnTo>
                <a:lnTo>
                  <a:pt x="2542031" y="2410206"/>
                </a:lnTo>
                <a:lnTo>
                  <a:pt x="2542031" y="2436114"/>
                </a:lnTo>
                <a:lnTo>
                  <a:pt x="2537459" y="2580132"/>
                </a:lnTo>
                <a:lnTo>
                  <a:pt x="2533649" y="2592324"/>
                </a:lnTo>
                <a:lnTo>
                  <a:pt x="2529077" y="2600706"/>
                </a:lnTo>
                <a:lnTo>
                  <a:pt x="2529077" y="2605278"/>
                </a:lnTo>
                <a:lnTo>
                  <a:pt x="2525267" y="2600706"/>
                </a:lnTo>
                <a:lnTo>
                  <a:pt x="2525267" y="2596896"/>
                </a:lnTo>
                <a:lnTo>
                  <a:pt x="2520695" y="2605278"/>
                </a:lnTo>
                <a:lnTo>
                  <a:pt x="2520695" y="2609850"/>
                </a:lnTo>
                <a:lnTo>
                  <a:pt x="2516885" y="2605278"/>
                </a:lnTo>
                <a:lnTo>
                  <a:pt x="2512313" y="2609850"/>
                </a:lnTo>
                <a:lnTo>
                  <a:pt x="2512313" y="2613660"/>
                </a:lnTo>
                <a:lnTo>
                  <a:pt x="2512313" y="2609850"/>
                </a:lnTo>
                <a:lnTo>
                  <a:pt x="2507741" y="2609850"/>
                </a:lnTo>
                <a:lnTo>
                  <a:pt x="2503931" y="2613660"/>
                </a:lnTo>
                <a:lnTo>
                  <a:pt x="2499359" y="2613660"/>
                </a:lnTo>
                <a:lnTo>
                  <a:pt x="2499359" y="2605278"/>
                </a:lnTo>
                <a:lnTo>
                  <a:pt x="2495549" y="2609850"/>
                </a:lnTo>
                <a:lnTo>
                  <a:pt x="2495549" y="2613660"/>
                </a:lnTo>
                <a:lnTo>
                  <a:pt x="2490977" y="2613660"/>
                </a:lnTo>
                <a:lnTo>
                  <a:pt x="2490977" y="2605278"/>
                </a:lnTo>
                <a:lnTo>
                  <a:pt x="2490977" y="2609850"/>
                </a:lnTo>
                <a:lnTo>
                  <a:pt x="2487167" y="2613660"/>
                </a:lnTo>
                <a:lnTo>
                  <a:pt x="2469641" y="2613660"/>
                </a:lnTo>
                <a:lnTo>
                  <a:pt x="2465831" y="2600706"/>
                </a:lnTo>
                <a:lnTo>
                  <a:pt x="2461259" y="2613660"/>
                </a:lnTo>
                <a:lnTo>
                  <a:pt x="2457449" y="2588514"/>
                </a:lnTo>
                <a:lnTo>
                  <a:pt x="2452877" y="2613660"/>
                </a:lnTo>
                <a:lnTo>
                  <a:pt x="2449067" y="2596896"/>
                </a:lnTo>
                <a:lnTo>
                  <a:pt x="2444495" y="2613660"/>
                </a:lnTo>
                <a:lnTo>
                  <a:pt x="2439923" y="2609850"/>
                </a:lnTo>
                <a:lnTo>
                  <a:pt x="2436113" y="2613660"/>
                </a:lnTo>
                <a:lnTo>
                  <a:pt x="2427731" y="2613660"/>
                </a:lnTo>
                <a:lnTo>
                  <a:pt x="2423159" y="2618232"/>
                </a:lnTo>
                <a:lnTo>
                  <a:pt x="2406395" y="2618232"/>
                </a:lnTo>
                <a:lnTo>
                  <a:pt x="2401823" y="2613660"/>
                </a:lnTo>
                <a:lnTo>
                  <a:pt x="2401823" y="2609850"/>
                </a:lnTo>
                <a:lnTo>
                  <a:pt x="2398013" y="2613660"/>
                </a:lnTo>
                <a:lnTo>
                  <a:pt x="2393441" y="2613660"/>
                </a:lnTo>
                <a:lnTo>
                  <a:pt x="2393441" y="2605278"/>
                </a:lnTo>
                <a:lnTo>
                  <a:pt x="2389631" y="2609850"/>
                </a:lnTo>
                <a:lnTo>
                  <a:pt x="2389631" y="2613660"/>
                </a:lnTo>
                <a:lnTo>
                  <a:pt x="2381249" y="2613660"/>
                </a:lnTo>
                <a:lnTo>
                  <a:pt x="2381249" y="2618232"/>
                </a:lnTo>
                <a:lnTo>
                  <a:pt x="2376677" y="2613660"/>
                </a:lnTo>
                <a:lnTo>
                  <a:pt x="2376677" y="2618232"/>
                </a:lnTo>
                <a:lnTo>
                  <a:pt x="2372105" y="2613660"/>
                </a:lnTo>
                <a:lnTo>
                  <a:pt x="2368295" y="2600706"/>
                </a:lnTo>
                <a:lnTo>
                  <a:pt x="2363723" y="2618232"/>
                </a:lnTo>
                <a:lnTo>
                  <a:pt x="2355341" y="2618232"/>
                </a:lnTo>
                <a:lnTo>
                  <a:pt x="2351531" y="2613660"/>
                </a:lnTo>
                <a:lnTo>
                  <a:pt x="2346959" y="2605278"/>
                </a:lnTo>
                <a:lnTo>
                  <a:pt x="2346959" y="2609850"/>
                </a:lnTo>
                <a:lnTo>
                  <a:pt x="2343149" y="2618232"/>
                </a:lnTo>
                <a:lnTo>
                  <a:pt x="2343149" y="2613660"/>
                </a:lnTo>
                <a:lnTo>
                  <a:pt x="2338577" y="2609850"/>
                </a:lnTo>
                <a:lnTo>
                  <a:pt x="2334005" y="2618232"/>
                </a:lnTo>
                <a:lnTo>
                  <a:pt x="2330195" y="2618232"/>
                </a:lnTo>
                <a:lnTo>
                  <a:pt x="2325623" y="2613660"/>
                </a:lnTo>
                <a:lnTo>
                  <a:pt x="2325623" y="2618232"/>
                </a:lnTo>
                <a:lnTo>
                  <a:pt x="2321813" y="2618232"/>
                </a:lnTo>
                <a:lnTo>
                  <a:pt x="2317241" y="2613660"/>
                </a:lnTo>
                <a:lnTo>
                  <a:pt x="2313431" y="2618232"/>
                </a:lnTo>
                <a:lnTo>
                  <a:pt x="2308859" y="2618232"/>
                </a:lnTo>
                <a:lnTo>
                  <a:pt x="2305049" y="2613660"/>
                </a:lnTo>
                <a:lnTo>
                  <a:pt x="2300477" y="2613660"/>
                </a:lnTo>
                <a:lnTo>
                  <a:pt x="2295905" y="2618232"/>
                </a:lnTo>
                <a:lnTo>
                  <a:pt x="2295905" y="2613660"/>
                </a:lnTo>
                <a:lnTo>
                  <a:pt x="2292095" y="2613660"/>
                </a:lnTo>
                <a:lnTo>
                  <a:pt x="2287523" y="2618232"/>
                </a:lnTo>
                <a:lnTo>
                  <a:pt x="2279141" y="2618232"/>
                </a:lnTo>
                <a:lnTo>
                  <a:pt x="2279141" y="2613660"/>
                </a:lnTo>
                <a:lnTo>
                  <a:pt x="2275331" y="2613660"/>
                </a:lnTo>
                <a:lnTo>
                  <a:pt x="2275331" y="2618232"/>
                </a:lnTo>
                <a:lnTo>
                  <a:pt x="2270759" y="2613660"/>
                </a:lnTo>
                <a:lnTo>
                  <a:pt x="2266187" y="2613660"/>
                </a:lnTo>
                <a:lnTo>
                  <a:pt x="2266187" y="2618232"/>
                </a:lnTo>
                <a:lnTo>
                  <a:pt x="2257805" y="2618232"/>
                </a:lnTo>
                <a:lnTo>
                  <a:pt x="2257805" y="2613660"/>
                </a:lnTo>
                <a:lnTo>
                  <a:pt x="2253995" y="2600706"/>
                </a:lnTo>
                <a:lnTo>
                  <a:pt x="2249423" y="2588514"/>
                </a:lnTo>
                <a:lnTo>
                  <a:pt x="2249423" y="2609850"/>
                </a:lnTo>
                <a:lnTo>
                  <a:pt x="2245613" y="2613660"/>
                </a:lnTo>
                <a:lnTo>
                  <a:pt x="2245613" y="2600706"/>
                </a:lnTo>
                <a:lnTo>
                  <a:pt x="2241041" y="2592324"/>
                </a:lnTo>
                <a:lnTo>
                  <a:pt x="2241041" y="2609850"/>
                </a:lnTo>
                <a:lnTo>
                  <a:pt x="2237231" y="2613660"/>
                </a:lnTo>
                <a:lnTo>
                  <a:pt x="2232659" y="2613660"/>
                </a:lnTo>
                <a:lnTo>
                  <a:pt x="2232659" y="2618232"/>
                </a:lnTo>
                <a:lnTo>
                  <a:pt x="2228087" y="2613660"/>
                </a:lnTo>
                <a:lnTo>
                  <a:pt x="2224277" y="2618232"/>
                </a:lnTo>
                <a:lnTo>
                  <a:pt x="2224277" y="2613660"/>
                </a:lnTo>
                <a:lnTo>
                  <a:pt x="2219705" y="2613660"/>
                </a:lnTo>
                <a:lnTo>
                  <a:pt x="2215895" y="2618232"/>
                </a:lnTo>
                <a:lnTo>
                  <a:pt x="2215895" y="2613660"/>
                </a:lnTo>
                <a:lnTo>
                  <a:pt x="2211323" y="2609850"/>
                </a:lnTo>
                <a:lnTo>
                  <a:pt x="2207513" y="2613660"/>
                </a:lnTo>
                <a:lnTo>
                  <a:pt x="2207513" y="2618232"/>
                </a:lnTo>
                <a:lnTo>
                  <a:pt x="2202941" y="2613660"/>
                </a:lnTo>
                <a:lnTo>
                  <a:pt x="2202941" y="2618232"/>
                </a:lnTo>
                <a:lnTo>
                  <a:pt x="2199131" y="2613660"/>
                </a:lnTo>
                <a:lnTo>
                  <a:pt x="2194559" y="2613660"/>
                </a:lnTo>
                <a:lnTo>
                  <a:pt x="2194559" y="2618232"/>
                </a:lnTo>
                <a:lnTo>
                  <a:pt x="2189987" y="2613660"/>
                </a:lnTo>
                <a:lnTo>
                  <a:pt x="2186177" y="2618232"/>
                </a:lnTo>
                <a:lnTo>
                  <a:pt x="2181605" y="2613660"/>
                </a:lnTo>
                <a:lnTo>
                  <a:pt x="2177795" y="2618232"/>
                </a:lnTo>
                <a:lnTo>
                  <a:pt x="2177795" y="2613660"/>
                </a:lnTo>
                <a:lnTo>
                  <a:pt x="2173223" y="2618232"/>
                </a:lnTo>
                <a:lnTo>
                  <a:pt x="2173223" y="2613660"/>
                </a:lnTo>
                <a:lnTo>
                  <a:pt x="2156459" y="2613660"/>
                </a:lnTo>
                <a:lnTo>
                  <a:pt x="2151887" y="2605278"/>
                </a:lnTo>
                <a:lnTo>
                  <a:pt x="2151887" y="2596896"/>
                </a:lnTo>
                <a:lnTo>
                  <a:pt x="2148077" y="2596896"/>
                </a:lnTo>
                <a:lnTo>
                  <a:pt x="2148077" y="2605278"/>
                </a:lnTo>
                <a:lnTo>
                  <a:pt x="2143505" y="2600706"/>
                </a:lnTo>
                <a:lnTo>
                  <a:pt x="2143505" y="2596896"/>
                </a:lnTo>
                <a:lnTo>
                  <a:pt x="2139695" y="2600706"/>
                </a:lnTo>
                <a:lnTo>
                  <a:pt x="2139695" y="2609850"/>
                </a:lnTo>
                <a:lnTo>
                  <a:pt x="2135123" y="2613660"/>
                </a:lnTo>
                <a:lnTo>
                  <a:pt x="2122169" y="2613660"/>
                </a:lnTo>
                <a:lnTo>
                  <a:pt x="2122169" y="2618232"/>
                </a:lnTo>
                <a:lnTo>
                  <a:pt x="2118359" y="2613660"/>
                </a:lnTo>
                <a:lnTo>
                  <a:pt x="2118359" y="2618232"/>
                </a:lnTo>
                <a:lnTo>
                  <a:pt x="2113787" y="2613660"/>
                </a:lnTo>
                <a:lnTo>
                  <a:pt x="2093213" y="2613660"/>
                </a:lnTo>
                <a:lnTo>
                  <a:pt x="2093213" y="2618232"/>
                </a:lnTo>
                <a:lnTo>
                  <a:pt x="2088641" y="2613660"/>
                </a:lnTo>
                <a:lnTo>
                  <a:pt x="2088641" y="2618232"/>
                </a:lnTo>
                <a:lnTo>
                  <a:pt x="2084069" y="2613660"/>
                </a:lnTo>
                <a:lnTo>
                  <a:pt x="2080259" y="2618232"/>
                </a:lnTo>
                <a:lnTo>
                  <a:pt x="2075687" y="2613660"/>
                </a:lnTo>
                <a:lnTo>
                  <a:pt x="2071877" y="2618232"/>
                </a:lnTo>
                <a:lnTo>
                  <a:pt x="2067305" y="2613660"/>
                </a:lnTo>
                <a:lnTo>
                  <a:pt x="2063495" y="2613660"/>
                </a:lnTo>
                <a:lnTo>
                  <a:pt x="2063495" y="2609850"/>
                </a:lnTo>
                <a:lnTo>
                  <a:pt x="2058923" y="2613660"/>
                </a:lnTo>
                <a:lnTo>
                  <a:pt x="2055113" y="2618232"/>
                </a:lnTo>
                <a:lnTo>
                  <a:pt x="2055113" y="2613660"/>
                </a:lnTo>
                <a:lnTo>
                  <a:pt x="2055113" y="2618232"/>
                </a:lnTo>
                <a:lnTo>
                  <a:pt x="1961642" y="2618232"/>
                </a:lnTo>
                <a:lnTo>
                  <a:pt x="1957577" y="2613660"/>
                </a:lnTo>
                <a:lnTo>
                  <a:pt x="1953005" y="2618232"/>
                </a:lnTo>
                <a:lnTo>
                  <a:pt x="1931669" y="2618232"/>
                </a:lnTo>
                <a:lnTo>
                  <a:pt x="1931669" y="2613660"/>
                </a:lnTo>
                <a:lnTo>
                  <a:pt x="1927859" y="2618232"/>
                </a:lnTo>
                <a:lnTo>
                  <a:pt x="1910333" y="2618232"/>
                </a:lnTo>
                <a:lnTo>
                  <a:pt x="1910333" y="2613660"/>
                </a:lnTo>
                <a:lnTo>
                  <a:pt x="1906523" y="2613660"/>
                </a:lnTo>
                <a:lnTo>
                  <a:pt x="1906523" y="2618232"/>
                </a:lnTo>
                <a:lnTo>
                  <a:pt x="1901951" y="2613660"/>
                </a:lnTo>
                <a:lnTo>
                  <a:pt x="1901951" y="2618232"/>
                </a:lnTo>
                <a:lnTo>
                  <a:pt x="1898141" y="2613660"/>
                </a:lnTo>
                <a:lnTo>
                  <a:pt x="1893569" y="2618232"/>
                </a:lnTo>
                <a:lnTo>
                  <a:pt x="1889759" y="2613660"/>
                </a:lnTo>
                <a:lnTo>
                  <a:pt x="1885187" y="2592324"/>
                </a:lnTo>
                <a:lnTo>
                  <a:pt x="1885187" y="2588514"/>
                </a:lnTo>
                <a:lnTo>
                  <a:pt x="1881377" y="2613660"/>
                </a:lnTo>
                <a:lnTo>
                  <a:pt x="1876805" y="2613660"/>
                </a:lnTo>
                <a:lnTo>
                  <a:pt x="1872233" y="2618232"/>
                </a:lnTo>
                <a:lnTo>
                  <a:pt x="1838705" y="2618232"/>
                </a:lnTo>
                <a:lnTo>
                  <a:pt x="1838705" y="2613660"/>
                </a:lnTo>
                <a:lnTo>
                  <a:pt x="1834133" y="2618232"/>
                </a:lnTo>
                <a:lnTo>
                  <a:pt x="1821433" y="2618232"/>
                </a:lnTo>
                <a:lnTo>
                  <a:pt x="1808733" y="2618232"/>
                </a:lnTo>
                <a:lnTo>
                  <a:pt x="1796033" y="2618232"/>
                </a:lnTo>
                <a:lnTo>
                  <a:pt x="1783841" y="2618232"/>
                </a:lnTo>
                <a:lnTo>
                  <a:pt x="1783841" y="2613660"/>
                </a:lnTo>
                <a:lnTo>
                  <a:pt x="1779269" y="2618232"/>
                </a:lnTo>
                <a:lnTo>
                  <a:pt x="1775459" y="2613660"/>
                </a:lnTo>
                <a:lnTo>
                  <a:pt x="1770887" y="2618232"/>
                </a:lnTo>
                <a:lnTo>
                  <a:pt x="1757933" y="2618232"/>
                </a:lnTo>
                <a:lnTo>
                  <a:pt x="1754124" y="2613660"/>
                </a:lnTo>
                <a:lnTo>
                  <a:pt x="1749552" y="2618232"/>
                </a:lnTo>
                <a:lnTo>
                  <a:pt x="1745741" y="2613660"/>
                </a:lnTo>
                <a:lnTo>
                  <a:pt x="1733041" y="2613660"/>
                </a:lnTo>
                <a:lnTo>
                  <a:pt x="1720341" y="2613660"/>
                </a:lnTo>
                <a:lnTo>
                  <a:pt x="1716024" y="2613660"/>
                </a:lnTo>
                <a:lnTo>
                  <a:pt x="1711452" y="2605278"/>
                </a:lnTo>
                <a:lnTo>
                  <a:pt x="1707641" y="2583942"/>
                </a:lnTo>
                <a:lnTo>
                  <a:pt x="1703069" y="2609850"/>
                </a:lnTo>
                <a:lnTo>
                  <a:pt x="1694687" y="2618232"/>
                </a:lnTo>
                <a:lnTo>
                  <a:pt x="1660398" y="2618232"/>
                </a:lnTo>
                <a:lnTo>
                  <a:pt x="1647698" y="2618232"/>
                </a:lnTo>
                <a:lnTo>
                  <a:pt x="1512315" y="2618232"/>
                </a:lnTo>
                <a:lnTo>
                  <a:pt x="1499615" y="2613660"/>
                </a:lnTo>
                <a:lnTo>
                  <a:pt x="1495805" y="2618232"/>
                </a:lnTo>
                <a:lnTo>
                  <a:pt x="1483105" y="2618232"/>
                </a:lnTo>
                <a:lnTo>
                  <a:pt x="1470405" y="2618232"/>
                </a:lnTo>
                <a:lnTo>
                  <a:pt x="1304797" y="2618232"/>
                </a:lnTo>
                <a:lnTo>
                  <a:pt x="1287779" y="2613660"/>
                </a:lnTo>
                <a:lnTo>
                  <a:pt x="1283969" y="2618232"/>
                </a:lnTo>
                <a:lnTo>
                  <a:pt x="1271269" y="2618232"/>
                </a:lnTo>
                <a:lnTo>
                  <a:pt x="1258569" y="2618232"/>
                </a:lnTo>
                <a:lnTo>
                  <a:pt x="8635" y="2618232"/>
                </a:lnTo>
                <a:lnTo>
                  <a:pt x="0" y="2618232"/>
                </a:lnTo>
              </a:path>
            </a:pathLst>
          </a:custGeom>
          <a:ln w="127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93" name="object 393"/>
          <p:cNvSpPr/>
          <p:nvPr/>
        </p:nvSpPr>
        <p:spPr>
          <a:xfrm>
            <a:off x="7268303" y="4371976"/>
            <a:ext cx="171030" cy="8825"/>
          </a:xfrm>
          <a:custGeom>
            <a:avLst/>
            <a:gdLst/>
            <a:ahLst/>
            <a:cxnLst/>
            <a:rect l="l" t="t" r="r" b="b"/>
            <a:pathLst>
              <a:path w="258445" h="13335">
                <a:moveTo>
                  <a:pt x="258317" y="9144"/>
                </a:moveTo>
                <a:lnTo>
                  <a:pt x="249935" y="9144"/>
                </a:lnTo>
                <a:lnTo>
                  <a:pt x="249935" y="12954"/>
                </a:lnTo>
                <a:lnTo>
                  <a:pt x="246125" y="9144"/>
                </a:lnTo>
                <a:lnTo>
                  <a:pt x="237743" y="9144"/>
                </a:lnTo>
                <a:lnTo>
                  <a:pt x="237743" y="12954"/>
                </a:lnTo>
                <a:lnTo>
                  <a:pt x="233171" y="9144"/>
                </a:lnTo>
                <a:lnTo>
                  <a:pt x="224789" y="9144"/>
                </a:lnTo>
                <a:lnTo>
                  <a:pt x="224789" y="12954"/>
                </a:lnTo>
                <a:lnTo>
                  <a:pt x="220217" y="9144"/>
                </a:lnTo>
                <a:lnTo>
                  <a:pt x="216407" y="9144"/>
                </a:lnTo>
                <a:lnTo>
                  <a:pt x="211835" y="12954"/>
                </a:lnTo>
                <a:lnTo>
                  <a:pt x="211835" y="9144"/>
                </a:lnTo>
                <a:lnTo>
                  <a:pt x="208025" y="12954"/>
                </a:lnTo>
                <a:lnTo>
                  <a:pt x="208025" y="9144"/>
                </a:lnTo>
                <a:lnTo>
                  <a:pt x="203453" y="9144"/>
                </a:lnTo>
                <a:lnTo>
                  <a:pt x="203453" y="12954"/>
                </a:lnTo>
                <a:lnTo>
                  <a:pt x="199643" y="9144"/>
                </a:lnTo>
                <a:lnTo>
                  <a:pt x="195071" y="9144"/>
                </a:lnTo>
                <a:lnTo>
                  <a:pt x="195071" y="12954"/>
                </a:lnTo>
                <a:lnTo>
                  <a:pt x="190500" y="9144"/>
                </a:lnTo>
                <a:lnTo>
                  <a:pt x="173735" y="9144"/>
                </a:lnTo>
                <a:lnTo>
                  <a:pt x="169925" y="12954"/>
                </a:lnTo>
                <a:lnTo>
                  <a:pt x="165353" y="9144"/>
                </a:lnTo>
                <a:lnTo>
                  <a:pt x="160781" y="9144"/>
                </a:lnTo>
                <a:lnTo>
                  <a:pt x="160781" y="12954"/>
                </a:lnTo>
                <a:lnTo>
                  <a:pt x="156971" y="9144"/>
                </a:lnTo>
                <a:lnTo>
                  <a:pt x="152400" y="9144"/>
                </a:lnTo>
                <a:lnTo>
                  <a:pt x="152400" y="12954"/>
                </a:lnTo>
                <a:lnTo>
                  <a:pt x="148589" y="9144"/>
                </a:lnTo>
                <a:lnTo>
                  <a:pt x="148589" y="12954"/>
                </a:lnTo>
                <a:lnTo>
                  <a:pt x="144017" y="9144"/>
                </a:lnTo>
                <a:lnTo>
                  <a:pt x="140207" y="9144"/>
                </a:lnTo>
                <a:lnTo>
                  <a:pt x="135635" y="12954"/>
                </a:lnTo>
                <a:lnTo>
                  <a:pt x="131825" y="9144"/>
                </a:lnTo>
                <a:lnTo>
                  <a:pt x="127253" y="12954"/>
                </a:lnTo>
                <a:lnTo>
                  <a:pt x="127253" y="9144"/>
                </a:lnTo>
                <a:lnTo>
                  <a:pt x="118871" y="9144"/>
                </a:lnTo>
                <a:lnTo>
                  <a:pt x="118871" y="12954"/>
                </a:lnTo>
                <a:lnTo>
                  <a:pt x="114300" y="9144"/>
                </a:lnTo>
                <a:lnTo>
                  <a:pt x="110489" y="9144"/>
                </a:lnTo>
                <a:lnTo>
                  <a:pt x="110489" y="12954"/>
                </a:lnTo>
                <a:lnTo>
                  <a:pt x="105917" y="9144"/>
                </a:lnTo>
                <a:lnTo>
                  <a:pt x="105917" y="12954"/>
                </a:lnTo>
                <a:lnTo>
                  <a:pt x="102107" y="9144"/>
                </a:lnTo>
                <a:lnTo>
                  <a:pt x="97535" y="9144"/>
                </a:lnTo>
                <a:lnTo>
                  <a:pt x="97535" y="12954"/>
                </a:lnTo>
                <a:lnTo>
                  <a:pt x="93725" y="9144"/>
                </a:lnTo>
                <a:lnTo>
                  <a:pt x="93725" y="12954"/>
                </a:lnTo>
                <a:lnTo>
                  <a:pt x="89153" y="12954"/>
                </a:lnTo>
                <a:lnTo>
                  <a:pt x="89153" y="9144"/>
                </a:lnTo>
                <a:lnTo>
                  <a:pt x="84581" y="9144"/>
                </a:lnTo>
                <a:lnTo>
                  <a:pt x="84581" y="12954"/>
                </a:lnTo>
                <a:lnTo>
                  <a:pt x="80771" y="9144"/>
                </a:lnTo>
                <a:lnTo>
                  <a:pt x="80771" y="12954"/>
                </a:lnTo>
                <a:lnTo>
                  <a:pt x="76200" y="12954"/>
                </a:lnTo>
                <a:lnTo>
                  <a:pt x="76200" y="9144"/>
                </a:lnTo>
                <a:lnTo>
                  <a:pt x="72389" y="9144"/>
                </a:lnTo>
                <a:lnTo>
                  <a:pt x="72389" y="12954"/>
                </a:lnTo>
                <a:lnTo>
                  <a:pt x="72389" y="9144"/>
                </a:lnTo>
                <a:lnTo>
                  <a:pt x="67817" y="12954"/>
                </a:lnTo>
                <a:lnTo>
                  <a:pt x="64007" y="9144"/>
                </a:lnTo>
                <a:lnTo>
                  <a:pt x="64007" y="12954"/>
                </a:lnTo>
                <a:lnTo>
                  <a:pt x="59435" y="9144"/>
                </a:lnTo>
                <a:lnTo>
                  <a:pt x="54863" y="12954"/>
                </a:lnTo>
                <a:lnTo>
                  <a:pt x="54863" y="9144"/>
                </a:lnTo>
                <a:lnTo>
                  <a:pt x="51053" y="12954"/>
                </a:lnTo>
                <a:lnTo>
                  <a:pt x="46481" y="9144"/>
                </a:lnTo>
                <a:lnTo>
                  <a:pt x="46481" y="12954"/>
                </a:lnTo>
                <a:lnTo>
                  <a:pt x="42671" y="9144"/>
                </a:lnTo>
                <a:lnTo>
                  <a:pt x="42671" y="12954"/>
                </a:lnTo>
                <a:lnTo>
                  <a:pt x="38100" y="9144"/>
                </a:lnTo>
                <a:lnTo>
                  <a:pt x="34289" y="9144"/>
                </a:lnTo>
                <a:lnTo>
                  <a:pt x="34289" y="12954"/>
                </a:lnTo>
                <a:lnTo>
                  <a:pt x="34289" y="9144"/>
                </a:lnTo>
                <a:lnTo>
                  <a:pt x="34289" y="12954"/>
                </a:lnTo>
                <a:lnTo>
                  <a:pt x="29717" y="12954"/>
                </a:lnTo>
                <a:lnTo>
                  <a:pt x="29717" y="9144"/>
                </a:lnTo>
                <a:lnTo>
                  <a:pt x="25907" y="12954"/>
                </a:lnTo>
                <a:lnTo>
                  <a:pt x="25907" y="9144"/>
                </a:lnTo>
                <a:lnTo>
                  <a:pt x="21335" y="4572"/>
                </a:lnTo>
                <a:lnTo>
                  <a:pt x="16763" y="12954"/>
                </a:lnTo>
                <a:lnTo>
                  <a:pt x="16763" y="0"/>
                </a:lnTo>
                <a:lnTo>
                  <a:pt x="12953" y="9144"/>
                </a:lnTo>
                <a:lnTo>
                  <a:pt x="12953" y="12954"/>
                </a:lnTo>
                <a:lnTo>
                  <a:pt x="12953" y="4572"/>
                </a:lnTo>
                <a:lnTo>
                  <a:pt x="8381" y="4572"/>
                </a:lnTo>
                <a:lnTo>
                  <a:pt x="4571" y="12954"/>
                </a:lnTo>
                <a:lnTo>
                  <a:pt x="4571" y="9144"/>
                </a:lnTo>
                <a:lnTo>
                  <a:pt x="0" y="1295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94" name="object 394"/>
          <p:cNvSpPr/>
          <p:nvPr/>
        </p:nvSpPr>
        <p:spPr>
          <a:xfrm>
            <a:off x="7097357" y="2645373"/>
            <a:ext cx="171030" cy="1740974"/>
          </a:xfrm>
          <a:custGeom>
            <a:avLst/>
            <a:gdLst/>
            <a:ahLst/>
            <a:cxnLst/>
            <a:rect l="l" t="t" r="r" b="b"/>
            <a:pathLst>
              <a:path w="258445" h="2630804">
                <a:moveTo>
                  <a:pt x="258318" y="2622042"/>
                </a:moveTo>
                <a:lnTo>
                  <a:pt x="258318" y="2613660"/>
                </a:lnTo>
                <a:lnTo>
                  <a:pt x="254507" y="2613660"/>
                </a:lnTo>
                <a:lnTo>
                  <a:pt x="254507" y="2622042"/>
                </a:lnTo>
                <a:lnTo>
                  <a:pt x="249935" y="2622042"/>
                </a:lnTo>
                <a:lnTo>
                  <a:pt x="246125" y="2613660"/>
                </a:lnTo>
                <a:lnTo>
                  <a:pt x="246125" y="2622042"/>
                </a:lnTo>
                <a:lnTo>
                  <a:pt x="246125" y="2613660"/>
                </a:lnTo>
                <a:lnTo>
                  <a:pt x="241553" y="2613660"/>
                </a:lnTo>
                <a:lnTo>
                  <a:pt x="241553" y="2626614"/>
                </a:lnTo>
                <a:lnTo>
                  <a:pt x="236981" y="2613660"/>
                </a:lnTo>
                <a:lnTo>
                  <a:pt x="236981" y="2626614"/>
                </a:lnTo>
                <a:lnTo>
                  <a:pt x="233172" y="2626614"/>
                </a:lnTo>
                <a:lnTo>
                  <a:pt x="233172" y="2613660"/>
                </a:lnTo>
                <a:lnTo>
                  <a:pt x="228600" y="2609088"/>
                </a:lnTo>
                <a:lnTo>
                  <a:pt x="228600" y="2626614"/>
                </a:lnTo>
                <a:lnTo>
                  <a:pt x="224789" y="2609088"/>
                </a:lnTo>
                <a:lnTo>
                  <a:pt x="224789" y="2626614"/>
                </a:lnTo>
                <a:lnTo>
                  <a:pt x="220218" y="2630424"/>
                </a:lnTo>
                <a:lnTo>
                  <a:pt x="220218" y="2600706"/>
                </a:lnTo>
                <a:lnTo>
                  <a:pt x="216407" y="2626614"/>
                </a:lnTo>
                <a:lnTo>
                  <a:pt x="216407" y="2490978"/>
                </a:lnTo>
                <a:lnTo>
                  <a:pt x="216407" y="2520696"/>
                </a:lnTo>
                <a:lnTo>
                  <a:pt x="211835" y="160781"/>
                </a:lnTo>
                <a:lnTo>
                  <a:pt x="211835" y="0"/>
                </a:lnTo>
                <a:lnTo>
                  <a:pt x="208025" y="2499360"/>
                </a:lnTo>
                <a:lnTo>
                  <a:pt x="208025" y="2474214"/>
                </a:lnTo>
                <a:lnTo>
                  <a:pt x="203453" y="2613660"/>
                </a:lnTo>
                <a:lnTo>
                  <a:pt x="198881" y="2588514"/>
                </a:lnTo>
                <a:lnTo>
                  <a:pt x="198881" y="2622042"/>
                </a:lnTo>
                <a:lnTo>
                  <a:pt x="195072" y="2622042"/>
                </a:lnTo>
                <a:lnTo>
                  <a:pt x="195072" y="2600706"/>
                </a:lnTo>
                <a:lnTo>
                  <a:pt x="195072" y="2605278"/>
                </a:lnTo>
                <a:lnTo>
                  <a:pt x="190500" y="2622042"/>
                </a:lnTo>
                <a:lnTo>
                  <a:pt x="190500" y="2609088"/>
                </a:lnTo>
                <a:lnTo>
                  <a:pt x="190500" y="2622042"/>
                </a:lnTo>
                <a:lnTo>
                  <a:pt x="182118" y="2609088"/>
                </a:lnTo>
                <a:lnTo>
                  <a:pt x="182118" y="2622042"/>
                </a:lnTo>
                <a:lnTo>
                  <a:pt x="182118" y="2613660"/>
                </a:lnTo>
                <a:lnTo>
                  <a:pt x="178307" y="2622042"/>
                </a:lnTo>
                <a:lnTo>
                  <a:pt x="178307" y="2613660"/>
                </a:lnTo>
                <a:lnTo>
                  <a:pt x="178307" y="2622042"/>
                </a:lnTo>
                <a:lnTo>
                  <a:pt x="173735" y="2622042"/>
                </a:lnTo>
                <a:lnTo>
                  <a:pt x="169163" y="2613660"/>
                </a:lnTo>
                <a:lnTo>
                  <a:pt x="165353" y="2622042"/>
                </a:lnTo>
                <a:lnTo>
                  <a:pt x="165353" y="2613660"/>
                </a:lnTo>
                <a:lnTo>
                  <a:pt x="160781" y="2622042"/>
                </a:lnTo>
                <a:lnTo>
                  <a:pt x="156972" y="2613660"/>
                </a:lnTo>
                <a:lnTo>
                  <a:pt x="156972" y="2622042"/>
                </a:lnTo>
                <a:lnTo>
                  <a:pt x="156972" y="2613660"/>
                </a:lnTo>
                <a:lnTo>
                  <a:pt x="152400" y="2622042"/>
                </a:lnTo>
                <a:lnTo>
                  <a:pt x="148589" y="2605278"/>
                </a:lnTo>
                <a:lnTo>
                  <a:pt x="148589" y="2600706"/>
                </a:lnTo>
                <a:lnTo>
                  <a:pt x="148589" y="2618232"/>
                </a:lnTo>
                <a:lnTo>
                  <a:pt x="144018" y="2613660"/>
                </a:lnTo>
                <a:lnTo>
                  <a:pt x="144018" y="2622042"/>
                </a:lnTo>
                <a:lnTo>
                  <a:pt x="140207" y="2613660"/>
                </a:lnTo>
                <a:lnTo>
                  <a:pt x="140207" y="2622042"/>
                </a:lnTo>
                <a:lnTo>
                  <a:pt x="135635" y="2613660"/>
                </a:lnTo>
                <a:lnTo>
                  <a:pt x="135635" y="2622042"/>
                </a:lnTo>
                <a:lnTo>
                  <a:pt x="131063" y="2618232"/>
                </a:lnTo>
                <a:lnTo>
                  <a:pt x="131063" y="2622042"/>
                </a:lnTo>
                <a:lnTo>
                  <a:pt x="127253" y="2618232"/>
                </a:lnTo>
                <a:lnTo>
                  <a:pt x="127253" y="2622042"/>
                </a:lnTo>
                <a:lnTo>
                  <a:pt x="122681" y="2622042"/>
                </a:lnTo>
                <a:lnTo>
                  <a:pt x="122681" y="2618232"/>
                </a:lnTo>
                <a:lnTo>
                  <a:pt x="118872" y="2618232"/>
                </a:lnTo>
                <a:lnTo>
                  <a:pt x="118872" y="2622042"/>
                </a:lnTo>
                <a:lnTo>
                  <a:pt x="114300" y="2618232"/>
                </a:lnTo>
                <a:lnTo>
                  <a:pt x="110489" y="2622042"/>
                </a:lnTo>
                <a:lnTo>
                  <a:pt x="110489" y="2618232"/>
                </a:lnTo>
                <a:lnTo>
                  <a:pt x="105918" y="2622042"/>
                </a:lnTo>
                <a:lnTo>
                  <a:pt x="97535" y="2613660"/>
                </a:lnTo>
                <a:lnTo>
                  <a:pt x="97535" y="2618232"/>
                </a:lnTo>
                <a:lnTo>
                  <a:pt x="92963" y="2622042"/>
                </a:lnTo>
                <a:lnTo>
                  <a:pt x="92963" y="2618232"/>
                </a:lnTo>
                <a:lnTo>
                  <a:pt x="89153" y="2622042"/>
                </a:lnTo>
                <a:lnTo>
                  <a:pt x="84581" y="2618232"/>
                </a:lnTo>
                <a:lnTo>
                  <a:pt x="80772" y="2618232"/>
                </a:lnTo>
                <a:lnTo>
                  <a:pt x="76200" y="2622042"/>
                </a:lnTo>
                <a:lnTo>
                  <a:pt x="76200" y="2618232"/>
                </a:lnTo>
                <a:lnTo>
                  <a:pt x="72389" y="2618232"/>
                </a:lnTo>
                <a:lnTo>
                  <a:pt x="72389" y="2622042"/>
                </a:lnTo>
                <a:lnTo>
                  <a:pt x="67818" y="2618232"/>
                </a:lnTo>
                <a:lnTo>
                  <a:pt x="63246" y="2622042"/>
                </a:lnTo>
                <a:lnTo>
                  <a:pt x="59435" y="2618232"/>
                </a:lnTo>
                <a:lnTo>
                  <a:pt x="59435" y="2622042"/>
                </a:lnTo>
                <a:lnTo>
                  <a:pt x="59435" y="2618232"/>
                </a:lnTo>
                <a:lnTo>
                  <a:pt x="54863" y="2622042"/>
                </a:lnTo>
                <a:lnTo>
                  <a:pt x="54863" y="2618232"/>
                </a:lnTo>
                <a:lnTo>
                  <a:pt x="42672" y="2618232"/>
                </a:lnTo>
                <a:lnTo>
                  <a:pt x="38100" y="2613660"/>
                </a:lnTo>
                <a:lnTo>
                  <a:pt x="38100" y="2622042"/>
                </a:lnTo>
                <a:lnTo>
                  <a:pt x="34289" y="2618232"/>
                </a:lnTo>
                <a:lnTo>
                  <a:pt x="25146" y="2618232"/>
                </a:lnTo>
                <a:lnTo>
                  <a:pt x="21335" y="2622042"/>
                </a:lnTo>
                <a:lnTo>
                  <a:pt x="21335" y="2618232"/>
                </a:lnTo>
                <a:lnTo>
                  <a:pt x="21335" y="2622042"/>
                </a:lnTo>
                <a:lnTo>
                  <a:pt x="16763" y="2618232"/>
                </a:lnTo>
                <a:lnTo>
                  <a:pt x="4572" y="2618232"/>
                </a:lnTo>
                <a:lnTo>
                  <a:pt x="4572" y="2622042"/>
                </a:lnTo>
                <a:lnTo>
                  <a:pt x="0" y="2622042"/>
                </a:lnTo>
                <a:lnTo>
                  <a:pt x="0" y="261823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95" name="object 395"/>
          <p:cNvSpPr/>
          <p:nvPr/>
        </p:nvSpPr>
        <p:spPr>
          <a:xfrm>
            <a:off x="3830054" y="3336547"/>
            <a:ext cx="3271509" cy="135933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96" name="object 396"/>
          <p:cNvSpPr/>
          <p:nvPr/>
        </p:nvSpPr>
        <p:spPr>
          <a:xfrm>
            <a:off x="3660289" y="2645373"/>
            <a:ext cx="173972" cy="1732990"/>
          </a:xfrm>
          <a:custGeom>
            <a:avLst/>
            <a:gdLst/>
            <a:ahLst/>
            <a:cxnLst/>
            <a:rect l="l" t="t" r="r" b="b"/>
            <a:pathLst>
              <a:path w="262889" h="2618740">
                <a:moveTo>
                  <a:pt x="262890" y="2613660"/>
                </a:moveTo>
                <a:lnTo>
                  <a:pt x="258318" y="2609088"/>
                </a:lnTo>
                <a:lnTo>
                  <a:pt x="258318" y="2613660"/>
                </a:lnTo>
                <a:lnTo>
                  <a:pt x="254508" y="2609088"/>
                </a:lnTo>
                <a:lnTo>
                  <a:pt x="249936" y="2605278"/>
                </a:lnTo>
                <a:lnTo>
                  <a:pt x="249936" y="2609088"/>
                </a:lnTo>
                <a:lnTo>
                  <a:pt x="245363" y="2613660"/>
                </a:lnTo>
                <a:lnTo>
                  <a:pt x="241554" y="2609088"/>
                </a:lnTo>
                <a:lnTo>
                  <a:pt x="236982" y="2613660"/>
                </a:lnTo>
                <a:lnTo>
                  <a:pt x="236982" y="2609088"/>
                </a:lnTo>
                <a:lnTo>
                  <a:pt x="233172" y="2613660"/>
                </a:lnTo>
                <a:lnTo>
                  <a:pt x="228600" y="2613660"/>
                </a:lnTo>
                <a:lnTo>
                  <a:pt x="224790" y="2609088"/>
                </a:lnTo>
                <a:lnTo>
                  <a:pt x="220218" y="2613660"/>
                </a:lnTo>
                <a:lnTo>
                  <a:pt x="216408" y="2605278"/>
                </a:lnTo>
                <a:lnTo>
                  <a:pt x="216408" y="2600706"/>
                </a:lnTo>
                <a:lnTo>
                  <a:pt x="211836" y="2592324"/>
                </a:lnTo>
                <a:lnTo>
                  <a:pt x="211836" y="2567178"/>
                </a:lnTo>
                <a:lnTo>
                  <a:pt x="207263" y="2570988"/>
                </a:lnTo>
                <a:lnTo>
                  <a:pt x="203454" y="2609088"/>
                </a:lnTo>
                <a:lnTo>
                  <a:pt x="203454" y="2613660"/>
                </a:lnTo>
                <a:lnTo>
                  <a:pt x="182118" y="2613660"/>
                </a:lnTo>
                <a:lnTo>
                  <a:pt x="177546" y="2609088"/>
                </a:lnTo>
                <a:lnTo>
                  <a:pt x="173736" y="2613660"/>
                </a:lnTo>
                <a:lnTo>
                  <a:pt x="173736" y="2605278"/>
                </a:lnTo>
                <a:lnTo>
                  <a:pt x="173736" y="2609088"/>
                </a:lnTo>
                <a:lnTo>
                  <a:pt x="169163" y="2613660"/>
                </a:lnTo>
                <a:lnTo>
                  <a:pt x="169163" y="2609088"/>
                </a:lnTo>
                <a:lnTo>
                  <a:pt x="165354" y="2600706"/>
                </a:lnTo>
                <a:lnTo>
                  <a:pt x="160782" y="2613660"/>
                </a:lnTo>
                <a:lnTo>
                  <a:pt x="148590" y="2613660"/>
                </a:lnTo>
                <a:lnTo>
                  <a:pt x="144018" y="2618232"/>
                </a:lnTo>
                <a:lnTo>
                  <a:pt x="144018" y="2613660"/>
                </a:lnTo>
                <a:lnTo>
                  <a:pt x="139446" y="2613660"/>
                </a:lnTo>
                <a:lnTo>
                  <a:pt x="139446" y="2609088"/>
                </a:lnTo>
                <a:lnTo>
                  <a:pt x="135636" y="2613660"/>
                </a:lnTo>
                <a:lnTo>
                  <a:pt x="131063" y="2613660"/>
                </a:lnTo>
                <a:lnTo>
                  <a:pt x="131063" y="2609088"/>
                </a:lnTo>
                <a:lnTo>
                  <a:pt x="127254" y="2600706"/>
                </a:lnTo>
                <a:lnTo>
                  <a:pt x="127254" y="2592324"/>
                </a:lnTo>
                <a:lnTo>
                  <a:pt x="122682" y="2600706"/>
                </a:lnTo>
                <a:lnTo>
                  <a:pt x="118872" y="2613660"/>
                </a:lnTo>
                <a:lnTo>
                  <a:pt x="118872" y="2609088"/>
                </a:lnTo>
                <a:lnTo>
                  <a:pt x="114300" y="2613660"/>
                </a:lnTo>
                <a:lnTo>
                  <a:pt x="110490" y="2613660"/>
                </a:lnTo>
                <a:lnTo>
                  <a:pt x="110490" y="2609088"/>
                </a:lnTo>
                <a:lnTo>
                  <a:pt x="105918" y="2583942"/>
                </a:lnTo>
                <a:lnTo>
                  <a:pt x="105918" y="2465070"/>
                </a:lnTo>
                <a:lnTo>
                  <a:pt x="101346" y="2562606"/>
                </a:lnTo>
                <a:lnTo>
                  <a:pt x="101346" y="2596896"/>
                </a:lnTo>
                <a:lnTo>
                  <a:pt x="97536" y="2567178"/>
                </a:lnTo>
                <a:lnTo>
                  <a:pt x="97536" y="2448306"/>
                </a:lnTo>
                <a:lnTo>
                  <a:pt x="92963" y="2550414"/>
                </a:lnTo>
                <a:lnTo>
                  <a:pt x="89154" y="2605278"/>
                </a:lnTo>
                <a:lnTo>
                  <a:pt x="89154" y="2600706"/>
                </a:lnTo>
                <a:lnTo>
                  <a:pt x="84582" y="2605278"/>
                </a:lnTo>
                <a:lnTo>
                  <a:pt x="84582" y="2613660"/>
                </a:lnTo>
                <a:lnTo>
                  <a:pt x="80772" y="2609088"/>
                </a:lnTo>
                <a:lnTo>
                  <a:pt x="80772" y="2605278"/>
                </a:lnTo>
                <a:lnTo>
                  <a:pt x="76200" y="2605278"/>
                </a:lnTo>
                <a:lnTo>
                  <a:pt x="76200" y="2609088"/>
                </a:lnTo>
                <a:lnTo>
                  <a:pt x="71628" y="2609088"/>
                </a:lnTo>
                <a:lnTo>
                  <a:pt x="71628" y="2605278"/>
                </a:lnTo>
                <a:lnTo>
                  <a:pt x="67818" y="2600706"/>
                </a:lnTo>
                <a:lnTo>
                  <a:pt x="67818" y="2605278"/>
                </a:lnTo>
                <a:lnTo>
                  <a:pt x="63246" y="2605278"/>
                </a:lnTo>
                <a:lnTo>
                  <a:pt x="63246" y="2600706"/>
                </a:lnTo>
                <a:lnTo>
                  <a:pt x="59436" y="2583942"/>
                </a:lnTo>
                <a:lnTo>
                  <a:pt x="54863" y="2605278"/>
                </a:lnTo>
                <a:lnTo>
                  <a:pt x="54863" y="2592324"/>
                </a:lnTo>
                <a:lnTo>
                  <a:pt x="51054" y="2570988"/>
                </a:lnTo>
                <a:lnTo>
                  <a:pt x="51054" y="2592324"/>
                </a:lnTo>
                <a:lnTo>
                  <a:pt x="46482" y="2600706"/>
                </a:lnTo>
                <a:lnTo>
                  <a:pt x="42672" y="2605278"/>
                </a:lnTo>
                <a:lnTo>
                  <a:pt x="42672" y="2596896"/>
                </a:lnTo>
                <a:lnTo>
                  <a:pt x="42672" y="2600706"/>
                </a:lnTo>
                <a:lnTo>
                  <a:pt x="38100" y="2592324"/>
                </a:lnTo>
                <a:lnTo>
                  <a:pt x="38100" y="2588514"/>
                </a:lnTo>
                <a:lnTo>
                  <a:pt x="33528" y="2570988"/>
                </a:lnTo>
                <a:lnTo>
                  <a:pt x="29718" y="2507742"/>
                </a:lnTo>
                <a:lnTo>
                  <a:pt x="29718" y="2503170"/>
                </a:lnTo>
                <a:lnTo>
                  <a:pt x="25146" y="1931670"/>
                </a:lnTo>
                <a:lnTo>
                  <a:pt x="25146" y="1906524"/>
                </a:lnTo>
                <a:lnTo>
                  <a:pt x="21336" y="309371"/>
                </a:lnTo>
                <a:lnTo>
                  <a:pt x="21336" y="0"/>
                </a:lnTo>
                <a:lnTo>
                  <a:pt x="16763" y="1618488"/>
                </a:lnTo>
                <a:lnTo>
                  <a:pt x="16763" y="1757934"/>
                </a:lnTo>
                <a:lnTo>
                  <a:pt x="12954" y="2512314"/>
                </a:lnTo>
                <a:lnTo>
                  <a:pt x="12954" y="2520696"/>
                </a:lnTo>
                <a:lnTo>
                  <a:pt x="8382" y="2583942"/>
                </a:lnTo>
                <a:lnTo>
                  <a:pt x="8382" y="2570988"/>
                </a:lnTo>
                <a:lnTo>
                  <a:pt x="4572" y="2583942"/>
                </a:lnTo>
                <a:lnTo>
                  <a:pt x="0" y="260527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97" name="object 397"/>
          <p:cNvSpPr/>
          <p:nvPr/>
        </p:nvSpPr>
        <p:spPr>
          <a:xfrm>
            <a:off x="3489344" y="4271123"/>
            <a:ext cx="171030" cy="107156"/>
          </a:xfrm>
          <a:custGeom>
            <a:avLst/>
            <a:gdLst/>
            <a:ahLst/>
            <a:cxnLst/>
            <a:rect l="l" t="t" r="r" b="b"/>
            <a:pathLst>
              <a:path w="258445" h="161925">
                <a:moveTo>
                  <a:pt x="258317" y="148589"/>
                </a:moveTo>
                <a:lnTo>
                  <a:pt x="253746" y="131825"/>
                </a:lnTo>
                <a:lnTo>
                  <a:pt x="253746" y="135636"/>
                </a:lnTo>
                <a:lnTo>
                  <a:pt x="249936" y="152400"/>
                </a:lnTo>
                <a:lnTo>
                  <a:pt x="245363" y="156972"/>
                </a:lnTo>
                <a:lnTo>
                  <a:pt x="245363" y="152400"/>
                </a:lnTo>
                <a:lnTo>
                  <a:pt x="245363" y="156972"/>
                </a:lnTo>
                <a:lnTo>
                  <a:pt x="241553" y="156972"/>
                </a:lnTo>
                <a:lnTo>
                  <a:pt x="236981" y="140208"/>
                </a:lnTo>
                <a:lnTo>
                  <a:pt x="236981" y="97536"/>
                </a:lnTo>
                <a:lnTo>
                  <a:pt x="233172" y="140208"/>
                </a:lnTo>
                <a:lnTo>
                  <a:pt x="233172" y="148589"/>
                </a:lnTo>
                <a:lnTo>
                  <a:pt x="228600" y="131825"/>
                </a:lnTo>
                <a:lnTo>
                  <a:pt x="228600" y="84582"/>
                </a:lnTo>
                <a:lnTo>
                  <a:pt x="224789" y="131825"/>
                </a:lnTo>
                <a:lnTo>
                  <a:pt x="220217" y="152400"/>
                </a:lnTo>
                <a:lnTo>
                  <a:pt x="220217" y="156972"/>
                </a:lnTo>
                <a:lnTo>
                  <a:pt x="211836" y="156972"/>
                </a:lnTo>
                <a:lnTo>
                  <a:pt x="211836" y="135636"/>
                </a:lnTo>
                <a:lnTo>
                  <a:pt x="207263" y="76200"/>
                </a:lnTo>
                <a:lnTo>
                  <a:pt x="207263" y="72389"/>
                </a:lnTo>
                <a:lnTo>
                  <a:pt x="203453" y="0"/>
                </a:lnTo>
                <a:lnTo>
                  <a:pt x="203453" y="67818"/>
                </a:lnTo>
                <a:lnTo>
                  <a:pt x="198881" y="51054"/>
                </a:lnTo>
                <a:lnTo>
                  <a:pt x="195072" y="29718"/>
                </a:lnTo>
                <a:lnTo>
                  <a:pt x="195072" y="97536"/>
                </a:lnTo>
                <a:lnTo>
                  <a:pt x="190500" y="140208"/>
                </a:lnTo>
                <a:lnTo>
                  <a:pt x="185927" y="152400"/>
                </a:lnTo>
                <a:lnTo>
                  <a:pt x="182117" y="156972"/>
                </a:lnTo>
                <a:lnTo>
                  <a:pt x="182117" y="148589"/>
                </a:lnTo>
                <a:lnTo>
                  <a:pt x="177546" y="140208"/>
                </a:lnTo>
                <a:lnTo>
                  <a:pt x="173736" y="148589"/>
                </a:lnTo>
                <a:lnTo>
                  <a:pt x="169163" y="156972"/>
                </a:lnTo>
                <a:lnTo>
                  <a:pt x="165353" y="152400"/>
                </a:lnTo>
                <a:lnTo>
                  <a:pt x="160781" y="118872"/>
                </a:lnTo>
                <a:lnTo>
                  <a:pt x="156972" y="152400"/>
                </a:lnTo>
                <a:lnTo>
                  <a:pt x="156972" y="148589"/>
                </a:lnTo>
                <a:lnTo>
                  <a:pt x="152400" y="102108"/>
                </a:lnTo>
                <a:lnTo>
                  <a:pt x="152400" y="114300"/>
                </a:lnTo>
                <a:lnTo>
                  <a:pt x="147827" y="144018"/>
                </a:lnTo>
                <a:lnTo>
                  <a:pt x="147827" y="148589"/>
                </a:lnTo>
                <a:lnTo>
                  <a:pt x="144017" y="131825"/>
                </a:lnTo>
                <a:lnTo>
                  <a:pt x="144017" y="148589"/>
                </a:lnTo>
                <a:lnTo>
                  <a:pt x="139446" y="148589"/>
                </a:lnTo>
                <a:lnTo>
                  <a:pt x="135636" y="127254"/>
                </a:lnTo>
                <a:lnTo>
                  <a:pt x="135636" y="89154"/>
                </a:lnTo>
                <a:lnTo>
                  <a:pt x="131063" y="135636"/>
                </a:lnTo>
                <a:lnTo>
                  <a:pt x="131063" y="148589"/>
                </a:lnTo>
                <a:lnTo>
                  <a:pt x="127253" y="135636"/>
                </a:lnTo>
                <a:lnTo>
                  <a:pt x="127253" y="105918"/>
                </a:lnTo>
                <a:lnTo>
                  <a:pt x="122681" y="140208"/>
                </a:lnTo>
                <a:lnTo>
                  <a:pt x="122681" y="144018"/>
                </a:lnTo>
                <a:lnTo>
                  <a:pt x="118872" y="152400"/>
                </a:lnTo>
                <a:lnTo>
                  <a:pt x="118872" y="156972"/>
                </a:lnTo>
                <a:lnTo>
                  <a:pt x="114300" y="152400"/>
                </a:lnTo>
                <a:lnTo>
                  <a:pt x="109727" y="156972"/>
                </a:lnTo>
                <a:lnTo>
                  <a:pt x="109727" y="152400"/>
                </a:lnTo>
                <a:lnTo>
                  <a:pt x="105917" y="156972"/>
                </a:lnTo>
                <a:lnTo>
                  <a:pt x="105917" y="161544"/>
                </a:lnTo>
                <a:lnTo>
                  <a:pt x="101346" y="156972"/>
                </a:lnTo>
                <a:lnTo>
                  <a:pt x="101346" y="152400"/>
                </a:lnTo>
                <a:lnTo>
                  <a:pt x="97536" y="152400"/>
                </a:lnTo>
                <a:lnTo>
                  <a:pt x="97536" y="156972"/>
                </a:lnTo>
                <a:lnTo>
                  <a:pt x="92963" y="152400"/>
                </a:lnTo>
                <a:lnTo>
                  <a:pt x="92963" y="161544"/>
                </a:lnTo>
                <a:lnTo>
                  <a:pt x="89153" y="156972"/>
                </a:lnTo>
                <a:lnTo>
                  <a:pt x="89153" y="161544"/>
                </a:lnTo>
                <a:lnTo>
                  <a:pt x="84581" y="156972"/>
                </a:lnTo>
                <a:lnTo>
                  <a:pt x="84581" y="161544"/>
                </a:lnTo>
                <a:lnTo>
                  <a:pt x="71627" y="161544"/>
                </a:lnTo>
                <a:lnTo>
                  <a:pt x="71627" y="156972"/>
                </a:lnTo>
                <a:lnTo>
                  <a:pt x="67817" y="156972"/>
                </a:lnTo>
                <a:lnTo>
                  <a:pt x="67817" y="127254"/>
                </a:lnTo>
                <a:lnTo>
                  <a:pt x="63246" y="152400"/>
                </a:lnTo>
                <a:lnTo>
                  <a:pt x="59436" y="97536"/>
                </a:lnTo>
                <a:lnTo>
                  <a:pt x="59436" y="89154"/>
                </a:lnTo>
                <a:lnTo>
                  <a:pt x="54863" y="152400"/>
                </a:lnTo>
                <a:lnTo>
                  <a:pt x="54863" y="156972"/>
                </a:lnTo>
                <a:lnTo>
                  <a:pt x="51053" y="123444"/>
                </a:lnTo>
                <a:lnTo>
                  <a:pt x="51053" y="114300"/>
                </a:lnTo>
                <a:lnTo>
                  <a:pt x="46481" y="156972"/>
                </a:lnTo>
                <a:lnTo>
                  <a:pt x="46481" y="161544"/>
                </a:lnTo>
                <a:lnTo>
                  <a:pt x="16763" y="161544"/>
                </a:lnTo>
                <a:lnTo>
                  <a:pt x="16763" y="156972"/>
                </a:lnTo>
                <a:lnTo>
                  <a:pt x="12953" y="156972"/>
                </a:lnTo>
                <a:lnTo>
                  <a:pt x="12953" y="152400"/>
                </a:lnTo>
                <a:lnTo>
                  <a:pt x="8381" y="161544"/>
                </a:lnTo>
                <a:lnTo>
                  <a:pt x="3810" y="156972"/>
                </a:lnTo>
                <a:lnTo>
                  <a:pt x="3810" y="140208"/>
                </a:lnTo>
                <a:lnTo>
                  <a:pt x="0" y="14401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98" name="object 398"/>
          <p:cNvSpPr/>
          <p:nvPr/>
        </p:nvSpPr>
        <p:spPr>
          <a:xfrm>
            <a:off x="3318398" y="4333147"/>
            <a:ext cx="171030" cy="44963"/>
          </a:xfrm>
          <a:custGeom>
            <a:avLst/>
            <a:gdLst/>
            <a:ahLst/>
            <a:cxnLst/>
            <a:rect l="l" t="t" r="r" b="b"/>
            <a:pathLst>
              <a:path w="258445" h="67945">
                <a:moveTo>
                  <a:pt x="258317" y="50292"/>
                </a:moveTo>
                <a:lnTo>
                  <a:pt x="258317" y="63246"/>
                </a:lnTo>
                <a:lnTo>
                  <a:pt x="253745" y="63246"/>
                </a:lnTo>
                <a:lnTo>
                  <a:pt x="253745" y="38100"/>
                </a:lnTo>
                <a:lnTo>
                  <a:pt x="249935" y="46482"/>
                </a:lnTo>
                <a:lnTo>
                  <a:pt x="249935" y="63246"/>
                </a:lnTo>
                <a:lnTo>
                  <a:pt x="245363" y="63246"/>
                </a:lnTo>
                <a:lnTo>
                  <a:pt x="245363" y="54863"/>
                </a:lnTo>
                <a:lnTo>
                  <a:pt x="241553" y="58674"/>
                </a:lnTo>
                <a:lnTo>
                  <a:pt x="241553" y="67818"/>
                </a:lnTo>
                <a:lnTo>
                  <a:pt x="232409" y="67818"/>
                </a:lnTo>
                <a:lnTo>
                  <a:pt x="232409" y="63246"/>
                </a:lnTo>
                <a:lnTo>
                  <a:pt x="228599" y="67818"/>
                </a:lnTo>
                <a:lnTo>
                  <a:pt x="228599" y="58674"/>
                </a:lnTo>
                <a:lnTo>
                  <a:pt x="224027" y="46482"/>
                </a:lnTo>
                <a:lnTo>
                  <a:pt x="224027" y="67818"/>
                </a:lnTo>
                <a:lnTo>
                  <a:pt x="207263" y="67818"/>
                </a:lnTo>
                <a:lnTo>
                  <a:pt x="207263" y="63246"/>
                </a:lnTo>
                <a:lnTo>
                  <a:pt x="203453" y="67818"/>
                </a:lnTo>
                <a:lnTo>
                  <a:pt x="198881" y="67818"/>
                </a:lnTo>
                <a:lnTo>
                  <a:pt x="194309" y="63246"/>
                </a:lnTo>
                <a:lnTo>
                  <a:pt x="194309" y="67818"/>
                </a:lnTo>
                <a:lnTo>
                  <a:pt x="190499" y="67818"/>
                </a:lnTo>
                <a:lnTo>
                  <a:pt x="183387" y="67818"/>
                </a:lnTo>
                <a:lnTo>
                  <a:pt x="176275" y="67818"/>
                </a:lnTo>
                <a:lnTo>
                  <a:pt x="169163" y="67818"/>
                </a:lnTo>
                <a:lnTo>
                  <a:pt x="165353" y="63246"/>
                </a:lnTo>
                <a:lnTo>
                  <a:pt x="160781" y="67818"/>
                </a:lnTo>
                <a:lnTo>
                  <a:pt x="156209" y="63246"/>
                </a:lnTo>
                <a:lnTo>
                  <a:pt x="152399" y="67818"/>
                </a:lnTo>
                <a:lnTo>
                  <a:pt x="147827" y="67818"/>
                </a:lnTo>
                <a:lnTo>
                  <a:pt x="147827" y="58674"/>
                </a:lnTo>
                <a:lnTo>
                  <a:pt x="144017" y="63246"/>
                </a:lnTo>
                <a:lnTo>
                  <a:pt x="144017" y="67818"/>
                </a:lnTo>
                <a:lnTo>
                  <a:pt x="139445" y="63246"/>
                </a:lnTo>
                <a:lnTo>
                  <a:pt x="135635" y="67818"/>
                </a:lnTo>
                <a:lnTo>
                  <a:pt x="131063" y="67818"/>
                </a:lnTo>
                <a:lnTo>
                  <a:pt x="126491" y="58674"/>
                </a:lnTo>
                <a:lnTo>
                  <a:pt x="126491" y="41910"/>
                </a:lnTo>
                <a:lnTo>
                  <a:pt x="122681" y="41910"/>
                </a:lnTo>
                <a:lnTo>
                  <a:pt x="122681" y="33528"/>
                </a:lnTo>
                <a:lnTo>
                  <a:pt x="122681" y="38100"/>
                </a:lnTo>
                <a:lnTo>
                  <a:pt x="118109" y="63246"/>
                </a:lnTo>
                <a:lnTo>
                  <a:pt x="114300" y="50292"/>
                </a:lnTo>
                <a:lnTo>
                  <a:pt x="114300" y="41910"/>
                </a:lnTo>
                <a:lnTo>
                  <a:pt x="109727" y="0"/>
                </a:lnTo>
                <a:lnTo>
                  <a:pt x="109727" y="33528"/>
                </a:lnTo>
                <a:lnTo>
                  <a:pt x="105918" y="58674"/>
                </a:lnTo>
                <a:lnTo>
                  <a:pt x="105918" y="41910"/>
                </a:lnTo>
                <a:lnTo>
                  <a:pt x="101345" y="3810"/>
                </a:lnTo>
                <a:lnTo>
                  <a:pt x="101345" y="29718"/>
                </a:lnTo>
                <a:lnTo>
                  <a:pt x="97536" y="63246"/>
                </a:lnTo>
                <a:lnTo>
                  <a:pt x="92963" y="67818"/>
                </a:lnTo>
                <a:lnTo>
                  <a:pt x="50292" y="67818"/>
                </a:lnTo>
                <a:lnTo>
                  <a:pt x="50292" y="63246"/>
                </a:lnTo>
                <a:lnTo>
                  <a:pt x="50292" y="67818"/>
                </a:lnTo>
                <a:lnTo>
                  <a:pt x="25145" y="67818"/>
                </a:lnTo>
                <a:lnTo>
                  <a:pt x="25145" y="63246"/>
                </a:lnTo>
                <a:lnTo>
                  <a:pt x="21336" y="67818"/>
                </a:lnTo>
                <a:lnTo>
                  <a:pt x="21336" y="63246"/>
                </a:lnTo>
                <a:lnTo>
                  <a:pt x="16763" y="63246"/>
                </a:lnTo>
                <a:lnTo>
                  <a:pt x="12192" y="58674"/>
                </a:lnTo>
                <a:lnTo>
                  <a:pt x="12192" y="63246"/>
                </a:lnTo>
                <a:lnTo>
                  <a:pt x="8381" y="63246"/>
                </a:lnTo>
                <a:lnTo>
                  <a:pt x="8381" y="58674"/>
                </a:lnTo>
                <a:lnTo>
                  <a:pt x="3809" y="58674"/>
                </a:lnTo>
                <a:lnTo>
                  <a:pt x="3809" y="63246"/>
                </a:lnTo>
                <a:lnTo>
                  <a:pt x="0" y="63246"/>
                </a:lnTo>
                <a:lnTo>
                  <a:pt x="0" y="6781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99" name="object 399"/>
          <p:cNvSpPr/>
          <p:nvPr/>
        </p:nvSpPr>
        <p:spPr>
          <a:xfrm>
            <a:off x="2286673" y="4324574"/>
            <a:ext cx="1032062" cy="56309"/>
          </a:xfrm>
          <a:custGeom>
            <a:avLst/>
            <a:gdLst/>
            <a:ahLst/>
            <a:cxnLst/>
            <a:rect l="l" t="t" r="r" b="b"/>
            <a:pathLst>
              <a:path w="1559560" h="85089">
                <a:moveTo>
                  <a:pt x="1559052" y="80772"/>
                </a:moveTo>
                <a:lnTo>
                  <a:pt x="1550670" y="80772"/>
                </a:lnTo>
                <a:lnTo>
                  <a:pt x="1546098" y="76200"/>
                </a:lnTo>
                <a:lnTo>
                  <a:pt x="1546098" y="80772"/>
                </a:lnTo>
                <a:lnTo>
                  <a:pt x="1524761" y="80772"/>
                </a:lnTo>
                <a:lnTo>
                  <a:pt x="1524761" y="76200"/>
                </a:lnTo>
                <a:lnTo>
                  <a:pt x="1520952" y="80772"/>
                </a:lnTo>
                <a:lnTo>
                  <a:pt x="1513840" y="80772"/>
                </a:lnTo>
                <a:lnTo>
                  <a:pt x="1506728" y="80772"/>
                </a:lnTo>
                <a:lnTo>
                  <a:pt x="1499616" y="80772"/>
                </a:lnTo>
                <a:lnTo>
                  <a:pt x="1495044" y="76200"/>
                </a:lnTo>
                <a:lnTo>
                  <a:pt x="1495044" y="80772"/>
                </a:lnTo>
                <a:lnTo>
                  <a:pt x="1491234" y="76200"/>
                </a:lnTo>
                <a:lnTo>
                  <a:pt x="1486661" y="67817"/>
                </a:lnTo>
                <a:lnTo>
                  <a:pt x="1482852" y="59436"/>
                </a:lnTo>
                <a:lnTo>
                  <a:pt x="1482852" y="54863"/>
                </a:lnTo>
                <a:lnTo>
                  <a:pt x="1478280" y="42672"/>
                </a:lnTo>
                <a:lnTo>
                  <a:pt x="1474470" y="16763"/>
                </a:lnTo>
                <a:lnTo>
                  <a:pt x="1469898" y="0"/>
                </a:lnTo>
                <a:lnTo>
                  <a:pt x="1465326" y="42672"/>
                </a:lnTo>
                <a:lnTo>
                  <a:pt x="1465326" y="46482"/>
                </a:lnTo>
                <a:lnTo>
                  <a:pt x="1461516" y="71627"/>
                </a:lnTo>
                <a:lnTo>
                  <a:pt x="1461516" y="80772"/>
                </a:lnTo>
                <a:lnTo>
                  <a:pt x="1456944" y="80772"/>
                </a:lnTo>
                <a:lnTo>
                  <a:pt x="1444244" y="80772"/>
                </a:lnTo>
                <a:lnTo>
                  <a:pt x="1431544" y="80772"/>
                </a:lnTo>
                <a:lnTo>
                  <a:pt x="1418844" y="80772"/>
                </a:lnTo>
                <a:lnTo>
                  <a:pt x="1418844" y="84582"/>
                </a:lnTo>
                <a:lnTo>
                  <a:pt x="1415034" y="80772"/>
                </a:lnTo>
                <a:lnTo>
                  <a:pt x="1406652" y="80772"/>
                </a:lnTo>
                <a:lnTo>
                  <a:pt x="1402080" y="76200"/>
                </a:lnTo>
                <a:lnTo>
                  <a:pt x="1402080" y="80772"/>
                </a:lnTo>
                <a:lnTo>
                  <a:pt x="1385316" y="80772"/>
                </a:lnTo>
                <a:lnTo>
                  <a:pt x="1385316" y="84582"/>
                </a:lnTo>
                <a:lnTo>
                  <a:pt x="1380744" y="80772"/>
                </a:lnTo>
                <a:lnTo>
                  <a:pt x="1376934" y="84582"/>
                </a:lnTo>
                <a:lnTo>
                  <a:pt x="1376934" y="80772"/>
                </a:lnTo>
                <a:lnTo>
                  <a:pt x="1372361" y="84582"/>
                </a:lnTo>
                <a:lnTo>
                  <a:pt x="1372361" y="80772"/>
                </a:lnTo>
                <a:lnTo>
                  <a:pt x="1368552" y="80772"/>
                </a:lnTo>
                <a:lnTo>
                  <a:pt x="1368552" y="84582"/>
                </a:lnTo>
                <a:lnTo>
                  <a:pt x="1363980" y="80772"/>
                </a:lnTo>
                <a:lnTo>
                  <a:pt x="1355598" y="80772"/>
                </a:lnTo>
                <a:lnTo>
                  <a:pt x="1351026" y="84582"/>
                </a:lnTo>
                <a:lnTo>
                  <a:pt x="1351026" y="80772"/>
                </a:lnTo>
                <a:lnTo>
                  <a:pt x="1347216" y="80772"/>
                </a:lnTo>
                <a:lnTo>
                  <a:pt x="1334515" y="80772"/>
                </a:lnTo>
                <a:lnTo>
                  <a:pt x="1321816" y="80771"/>
                </a:lnTo>
                <a:lnTo>
                  <a:pt x="1309116" y="80772"/>
                </a:lnTo>
                <a:lnTo>
                  <a:pt x="1300734" y="80772"/>
                </a:lnTo>
                <a:lnTo>
                  <a:pt x="1291590" y="80772"/>
                </a:lnTo>
                <a:lnTo>
                  <a:pt x="1287780" y="84582"/>
                </a:lnTo>
                <a:lnTo>
                  <a:pt x="1283208" y="80772"/>
                </a:lnTo>
                <a:lnTo>
                  <a:pt x="1279398" y="80772"/>
                </a:lnTo>
                <a:lnTo>
                  <a:pt x="1279398" y="84582"/>
                </a:lnTo>
                <a:lnTo>
                  <a:pt x="1274826" y="80772"/>
                </a:lnTo>
                <a:lnTo>
                  <a:pt x="1271016" y="84582"/>
                </a:lnTo>
                <a:lnTo>
                  <a:pt x="1266444" y="80772"/>
                </a:lnTo>
                <a:lnTo>
                  <a:pt x="1259332" y="80772"/>
                </a:lnTo>
                <a:lnTo>
                  <a:pt x="1252220" y="80772"/>
                </a:lnTo>
                <a:lnTo>
                  <a:pt x="1245108" y="80772"/>
                </a:lnTo>
                <a:lnTo>
                  <a:pt x="1241298" y="80772"/>
                </a:lnTo>
                <a:lnTo>
                  <a:pt x="1241298" y="84582"/>
                </a:lnTo>
                <a:lnTo>
                  <a:pt x="1236726" y="80772"/>
                </a:lnTo>
                <a:lnTo>
                  <a:pt x="1224026" y="80772"/>
                </a:lnTo>
                <a:lnTo>
                  <a:pt x="1211325" y="80771"/>
                </a:lnTo>
                <a:lnTo>
                  <a:pt x="1203198" y="80772"/>
                </a:lnTo>
                <a:lnTo>
                  <a:pt x="1203198" y="71627"/>
                </a:lnTo>
                <a:lnTo>
                  <a:pt x="1203198" y="76200"/>
                </a:lnTo>
                <a:lnTo>
                  <a:pt x="1198626" y="80772"/>
                </a:lnTo>
                <a:lnTo>
                  <a:pt x="1190244" y="80772"/>
                </a:lnTo>
                <a:lnTo>
                  <a:pt x="1185672" y="84582"/>
                </a:lnTo>
                <a:lnTo>
                  <a:pt x="1181861" y="84582"/>
                </a:lnTo>
                <a:lnTo>
                  <a:pt x="1181861" y="80772"/>
                </a:lnTo>
                <a:lnTo>
                  <a:pt x="1177290" y="80772"/>
                </a:lnTo>
                <a:lnTo>
                  <a:pt x="1164589" y="80771"/>
                </a:lnTo>
                <a:lnTo>
                  <a:pt x="1151889" y="80771"/>
                </a:lnTo>
                <a:lnTo>
                  <a:pt x="1139190" y="80772"/>
                </a:lnTo>
                <a:lnTo>
                  <a:pt x="1126998" y="80772"/>
                </a:lnTo>
                <a:lnTo>
                  <a:pt x="1126998" y="84582"/>
                </a:lnTo>
                <a:lnTo>
                  <a:pt x="1126998" y="80772"/>
                </a:lnTo>
                <a:lnTo>
                  <a:pt x="1122426" y="84582"/>
                </a:lnTo>
                <a:lnTo>
                  <a:pt x="1118616" y="80772"/>
                </a:lnTo>
                <a:lnTo>
                  <a:pt x="1109472" y="80772"/>
                </a:lnTo>
                <a:lnTo>
                  <a:pt x="1105661" y="84582"/>
                </a:lnTo>
                <a:lnTo>
                  <a:pt x="1105661" y="80772"/>
                </a:lnTo>
                <a:lnTo>
                  <a:pt x="1075944" y="80772"/>
                </a:lnTo>
                <a:lnTo>
                  <a:pt x="1075944" y="84582"/>
                </a:lnTo>
                <a:lnTo>
                  <a:pt x="1075944" y="80772"/>
                </a:lnTo>
                <a:lnTo>
                  <a:pt x="1067561" y="80772"/>
                </a:lnTo>
                <a:lnTo>
                  <a:pt x="1067561" y="84582"/>
                </a:lnTo>
                <a:lnTo>
                  <a:pt x="1062990" y="80772"/>
                </a:lnTo>
                <a:lnTo>
                  <a:pt x="1033272" y="80772"/>
                </a:lnTo>
                <a:lnTo>
                  <a:pt x="1033272" y="84582"/>
                </a:lnTo>
                <a:lnTo>
                  <a:pt x="1033272" y="80772"/>
                </a:lnTo>
                <a:lnTo>
                  <a:pt x="1033272" y="84582"/>
                </a:lnTo>
                <a:lnTo>
                  <a:pt x="1029461" y="80772"/>
                </a:lnTo>
                <a:lnTo>
                  <a:pt x="1029461" y="84582"/>
                </a:lnTo>
                <a:lnTo>
                  <a:pt x="1024890" y="80772"/>
                </a:lnTo>
                <a:lnTo>
                  <a:pt x="1012697" y="80772"/>
                </a:lnTo>
                <a:lnTo>
                  <a:pt x="1012697" y="84582"/>
                </a:lnTo>
                <a:lnTo>
                  <a:pt x="1008126" y="80772"/>
                </a:lnTo>
                <a:lnTo>
                  <a:pt x="995172" y="80772"/>
                </a:lnTo>
                <a:lnTo>
                  <a:pt x="995172" y="84582"/>
                </a:lnTo>
                <a:lnTo>
                  <a:pt x="991361" y="84582"/>
                </a:lnTo>
                <a:lnTo>
                  <a:pt x="991361" y="80772"/>
                </a:lnTo>
                <a:lnTo>
                  <a:pt x="986790" y="84582"/>
                </a:lnTo>
                <a:lnTo>
                  <a:pt x="986790" y="80772"/>
                </a:lnTo>
                <a:lnTo>
                  <a:pt x="973835" y="80772"/>
                </a:lnTo>
                <a:lnTo>
                  <a:pt x="973835" y="84582"/>
                </a:lnTo>
                <a:lnTo>
                  <a:pt x="970026" y="80772"/>
                </a:lnTo>
                <a:lnTo>
                  <a:pt x="965454" y="84582"/>
                </a:lnTo>
                <a:lnTo>
                  <a:pt x="961644" y="80772"/>
                </a:lnTo>
                <a:lnTo>
                  <a:pt x="957072" y="80772"/>
                </a:lnTo>
                <a:lnTo>
                  <a:pt x="957072" y="84582"/>
                </a:lnTo>
                <a:lnTo>
                  <a:pt x="953261" y="80772"/>
                </a:lnTo>
                <a:lnTo>
                  <a:pt x="935735" y="80772"/>
                </a:lnTo>
                <a:lnTo>
                  <a:pt x="931926" y="84582"/>
                </a:lnTo>
                <a:lnTo>
                  <a:pt x="931926" y="80772"/>
                </a:lnTo>
                <a:lnTo>
                  <a:pt x="927354" y="76200"/>
                </a:lnTo>
                <a:lnTo>
                  <a:pt x="927354" y="80772"/>
                </a:lnTo>
                <a:lnTo>
                  <a:pt x="923544" y="80772"/>
                </a:lnTo>
                <a:lnTo>
                  <a:pt x="918972" y="76200"/>
                </a:lnTo>
                <a:lnTo>
                  <a:pt x="915161" y="80772"/>
                </a:lnTo>
                <a:lnTo>
                  <a:pt x="910590" y="80772"/>
                </a:lnTo>
                <a:lnTo>
                  <a:pt x="910590" y="76200"/>
                </a:lnTo>
                <a:lnTo>
                  <a:pt x="906779" y="80772"/>
                </a:lnTo>
                <a:lnTo>
                  <a:pt x="893826" y="80772"/>
                </a:lnTo>
                <a:lnTo>
                  <a:pt x="893826" y="84582"/>
                </a:lnTo>
                <a:lnTo>
                  <a:pt x="889254" y="80772"/>
                </a:lnTo>
                <a:lnTo>
                  <a:pt x="885444" y="80772"/>
                </a:lnTo>
                <a:lnTo>
                  <a:pt x="880872" y="84582"/>
                </a:lnTo>
                <a:lnTo>
                  <a:pt x="880872" y="80772"/>
                </a:lnTo>
                <a:lnTo>
                  <a:pt x="877061" y="84582"/>
                </a:lnTo>
                <a:lnTo>
                  <a:pt x="877061" y="80772"/>
                </a:lnTo>
                <a:lnTo>
                  <a:pt x="867917" y="80772"/>
                </a:lnTo>
                <a:lnTo>
                  <a:pt x="867917" y="84582"/>
                </a:lnTo>
                <a:lnTo>
                  <a:pt x="864108" y="84582"/>
                </a:lnTo>
                <a:lnTo>
                  <a:pt x="864108" y="80772"/>
                </a:lnTo>
                <a:lnTo>
                  <a:pt x="859535" y="80772"/>
                </a:lnTo>
                <a:lnTo>
                  <a:pt x="846836" y="80772"/>
                </a:lnTo>
                <a:lnTo>
                  <a:pt x="834135" y="80771"/>
                </a:lnTo>
                <a:lnTo>
                  <a:pt x="821435" y="84582"/>
                </a:lnTo>
                <a:lnTo>
                  <a:pt x="821435" y="80772"/>
                </a:lnTo>
                <a:lnTo>
                  <a:pt x="817626" y="80772"/>
                </a:lnTo>
                <a:lnTo>
                  <a:pt x="813054" y="84582"/>
                </a:lnTo>
                <a:lnTo>
                  <a:pt x="813054" y="80772"/>
                </a:lnTo>
                <a:lnTo>
                  <a:pt x="809244" y="80772"/>
                </a:lnTo>
                <a:lnTo>
                  <a:pt x="796543" y="80771"/>
                </a:lnTo>
                <a:lnTo>
                  <a:pt x="783844" y="80772"/>
                </a:lnTo>
                <a:lnTo>
                  <a:pt x="779526" y="80772"/>
                </a:lnTo>
                <a:lnTo>
                  <a:pt x="774954" y="80772"/>
                </a:lnTo>
                <a:lnTo>
                  <a:pt x="774954" y="84582"/>
                </a:lnTo>
                <a:lnTo>
                  <a:pt x="771144" y="80772"/>
                </a:lnTo>
                <a:lnTo>
                  <a:pt x="758190" y="80772"/>
                </a:lnTo>
                <a:lnTo>
                  <a:pt x="758190" y="84582"/>
                </a:lnTo>
                <a:lnTo>
                  <a:pt x="758190" y="80772"/>
                </a:lnTo>
                <a:lnTo>
                  <a:pt x="753617" y="80772"/>
                </a:lnTo>
                <a:lnTo>
                  <a:pt x="753617" y="84582"/>
                </a:lnTo>
                <a:lnTo>
                  <a:pt x="749808" y="80772"/>
                </a:lnTo>
                <a:lnTo>
                  <a:pt x="745235" y="80772"/>
                </a:lnTo>
                <a:lnTo>
                  <a:pt x="741426" y="84582"/>
                </a:lnTo>
                <a:lnTo>
                  <a:pt x="741426" y="80772"/>
                </a:lnTo>
                <a:lnTo>
                  <a:pt x="736854" y="80772"/>
                </a:lnTo>
                <a:lnTo>
                  <a:pt x="733044" y="84582"/>
                </a:lnTo>
                <a:lnTo>
                  <a:pt x="728472" y="80772"/>
                </a:lnTo>
                <a:lnTo>
                  <a:pt x="728472" y="84582"/>
                </a:lnTo>
                <a:lnTo>
                  <a:pt x="728472" y="80772"/>
                </a:lnTo>
                <a:lnTo>
                  <a:pt x="707135" y="80772"/>
                </a:lnTo>
                <a:lnTo>
                  <a:pt x="703326" y="76200"/>
                </a:lnTo>
                <a:lnTo>
                  <a:pt x="694944" y="84582"/>
                </a:lnTo>
                <a:lnTo>
                  <a:pt x="690372" y="80772"/>
                </a:lnTo>
                <a:lnTo>
                  <a:pt x="681990" y="80772"/>
                </a:lnTo>
                <a:lnTo>
                  <a:pt x="681990" y="84582"/>
                </a:lnTo>
                <a:lnTo>
                  <a:pt x="677417" y="80772"/>
                </a:lnTo>
                <a:lnTo>
                  <a:pt x="669035" y="80772"/>
                </a:lnTo>
                <a:lnTo>
                  <a:pt x="660654" y="80772"/>
                </a:lnTo>
                <a:lnTo>
                  <a:pt x="652272" y="80772"/>
                </a:lnTo>
                <a:lnTo>
                  <a:pt x="647700" y="80772"/>
                </a:lnTo>
                <a:lnTo>
                  <a:pt x="647700" y="84582"/>
                </a:lnTo>
                <a:lnTo>
                  <a:pt x="643890" y="80772"/>
                </a:lnTo>
                <a:lnTo>
                  <a:pt x="635508" y="80772"/>
                </a:lnTo>
                <a:lnTo>
                  <a:pt x="635508" y="84582"/>
                </a:lnTo>
                <a:lnTo>
                  <a:pt x="635508" y="80772"/>
                </a:lnTo>
                <a:lnTo>
                  <a:pt x="627126" y="80772"/>
                </a:lnTo>
                <a:lnTo>
                  <a:pt x="622554" y="84582"/>
                </a:lnTo>
                <a:lnTo>
                  <a:pt x="622554" y="80772"/>
                </a:lnTo>
                <a:lnTo>
                  <a:pt x="601217" y="80772"/>
                </a:lnTo>
                <a:lnTo>
                  <a:pt x="597408" y="84582"/>
                </a:lnTo>
                <a:lnTo>
                  <a:pt x="592835" y="84582"/>
                </a:lnTo>
                <a:lnTo>
                  <a:pt x="592835" y="80772"/>
                </a:lnTo>
                <a:lnTo>
                  <a:pt x="589026" y="80772"/>
                </a:lnTo>
                <a:lnTo>
                  <a:pt x="576326" y="80772"/>
                </a:lnTo>
                <a:lnTo>
                  <a:pt x="563626" y="80771"/>
                </a:lnTo>
                <a:lnTo>
                  <a:pt x="550926" y="84582"/>
                </a:lnTo>
                <a:lnTo>
                  <a:pt x="550926" y="80772"/>
                </a:lnTo>
                <a:lnTo>
                  <a:pt x="499872" y="80772"/>
                </a:lnTo>
                <a:lnTo>
                  <a:pt x="499872" y="84582"/>
                </a:lnTo>
                <a:lnTo>
                  <a:pt x="495300" y="80772"/>
                </a:lnTo>
                <a:lnTo>
                  <a:pt x="491490" y="84582"/>
                </a:lnTo>
                <a:lnTo>
                  <a:pt x="491490" y="80772"/>
                </a:lnTo>
                <a:lnTo>
                  <a:pt x="486917" y="80772"/>
                </a:lnTo>
                <a:lnTo>
                  <a:pt x="474218" y="80772"/>
                </a:lnTo>
                <a:lnTo>
                  <a:pt x="461518" y="80772"/>
                </a:lnTo>
                <a:lnTo>
                  <a:pt x="448817" y="80772"/>
                </a:lnTo>
                <a:lnTo>
                  <a:pt x="445008" y="80772"/>
                </a:lnTo>
                <a:lnTo>
                  <a:pt x="445008" y="84582"/>
                </a:lnTo>
                <a:lnTo>
                  <a:pt x="440435" y="80772"/>
                </a:lnTo>
                <a:lnTo>
                  <a:pt x="435864" y="84582"/>
                </a:lnTo>
                <a:lnTo>
                  <a:pt x="432053" y="80772"/>
                </a:lnTo>
                <a:lnTo>
                  <a:pt x="432053" y="84582"/>
                </a:lnTo>
                <a:lnTo>
                  <a:pt x="432053" y="80772"/>
                </a:lnTo>
                <a:lnTo>
                  <a:pt x="415290" y="80772"/>
                </a:lnTo>
                <a:lnTo>
                  <a:pt x="410717" y="84582"/>
                </a:lnTo>
                <a:lnTo>
                  <a:pt x="406146" y="80772"/>
                </a:lnTo>
                <a:lnTo>
                  <a:pt x="406146" y="84582"/>
                </a:lnTo>
                <a:lnTo>
                  <a:pt x="402335" y="84582"/>
                </a:lnTo>
                <a:lnTo>
                  <a:pt x="402335" y="80772"/>
                </a:lnTo>
                <a:lnTo>
                  <a:pt x="385572" y="80772"/>
                </a:lnTo>
                <a:lnTo>
                  <a:pt x="381000" y="84582"/>
                </a:lnTo>
                <a:lnTo>
                  <a:pt x="381000" y="80772"/>
                </a:lnTo>
                <a:lnTo>
                  <a:pt x="364235" y="80772"/>
                </a:lnTo>
                <a:lnTo>
                  <a:pt x="364235" y="84582"/>
                </a:lnTo>
                <a:lnTo>
                  <a:pt x="359664" y="80772"/>
                </a:lnTo>
                <a:lnTo>
                  <a:pt x="355853" y="80772"/>
                </a:lnTo>
                <a:lnTo>
                  <a:pt x="355853" y="84582"/>
                </a:lnTo>
                <a:lnTo>
                  <a:pt x="351282" y="80772"/>
                </a:lnTo>
                <a:lnTo>
                  <a:pt x="347472" y="80772"/>
                </a:lnTo>
                <a:lnTo>
                  <a:pt x="347472" y="84582"/>
                </a:lnTo>
                <a:lnTo>
                  <a:pt x="347472" y="80772"/>
                </a:lnTo>
                <a:lnTo>
                  <a:pt x="342900" y="80772"/>
                </a:lnTo>
                <a:lnTo>
                  <a:pt x="330200" y="80772"/>
                </a:lnTo>
                <a:lnTo>
                  <a:pt x="317500" y="80772"/>
                </a:lnTo>
                <a:lnTo>
                  <a:pt x="304800" y="80771"/>
                </a:lnTo>
                <a:lnTo>
                  <a:pt x="296417" y="80772"/>
                </a:lnTo>
                <a:lnTo>
                  <a:pt x="296417" y="84582"/>
                </a:lnTo>
                <a:lnTo>
                  <a:pt x="291846" y="84582"/>
                </a:lnTo>
                <a:lnTo>
                  <a:pt x="291846" y="80772"/>
                </a:lnTo>
                <a:lnTo>
                  <a:pt x="288035" y="84582"/>
                </a:lnTo>
                <a:lnTo>
                  <a:pt x="288035" y="80772"/>
                </a:lnTo>
                <a:lnTo>
                  <a:pt x="279653" y="80772"/>
                </a:lnTo>
                <a:lnTo>
                  <a:pt x="275082" y="84582"/>
                </a:lnTo>
                <a:lnTo>
                  <a:pt x="275082" y="80772"/>
                </a:lnTo>
                <a:lnTo>
                  <a:pt x="271272" y="84582"/>
                </a:lnTo>
                <a:lnTo>
                  <a:pt x="271272" y="80772"/>
                </a:lnTo>
                <a:lnTo>
                  <a:pt x="266700" y="84582"/>
                </a:lnTo>
                <a:lnTo>
                  <a:pt x="266700" y="80772"/>
                </a:lnTo>
                <a:lnTo>
                  <a:pt x="262128" y="80772"/>
                </a:lnTo>
                <a:lnTo>
                  <a:pt x="258317" y="80772"/>
                </a:lnTo>
                <a:lnTo>
                  <a:pt x="245617" y="80771"/>
                </a:lnTo>
                <a:lnTo>
                  <a:pt x="232918" y="80772"/>
                </a:lnTo>
                <a:lnTo>
                  <a:pt x="220217" y="84582"/>
                </a:lnTo>
                <a:lnTo>
                  <a:pt x="215646" y="80772"/>
                </a:lnTo>
                <a:lnTo>
                  <a:pt x="208788" y="80772"/>
                </a:lnTo>
                <a:lnTo>
                  <a:pt x="201929" y="80772"/>
                </a:lnTo>
                <a:lnTo>
                  <a:pt x="195072" y="80772"/>
                </a:lnTo>
                <a:lnTo>
                  <a:pt x="190500" y="80772"/>
                </a:lnTo>
                <a:lnTo>
                  <a:pt x="190500" y="84582"/>
                </a:lnTo>
                <a:lnTo>
                  <a:pt x="185928" y="80772"/>
                </a:lnTo>
                <a:lnTo>
                  <a:pt x="182117" y="84582"/>
                </a:lnTo>
                <a:lnTo>
                  <a:pt x="182117" y="80772"/>
                </a:lnTo>
                <a:lnTo>
                  <a:pt x="165353" y="80772"/>
                </a:lnTo>
                <a:lnTo>
                  <a:pt x="160782" y="84582"/>
                </a:lnTo>
                <a:lnTo>
                  <a:pt x="160782" y="80772"/>
                </a:lnTo>
                <a:lnTo>
                  <a:pt x="156209" y="84582"/>
                </a:lnTo>
                <a:lnTo>
                  <a:pt x="156209" y="80772"/>
                </a:lnTo>
                <a:lnTo>
                  <a:pt x="135635" y="80772"/>
                </a:lnTo>
                <a:lnTo>
                  <a:pt x="135635" y="84582"/>
                </a:lnTo>
                <a:lnTo>
                  <a:pt x="131064" y="80772"/>
                </a:lnTo>
                <a:lnTo>
                  <a:pt x="122682" y="80772"/>
                </a:lnTo>
                <a:lnTo>
                  <a:pt x="118109" y="84582"/>
                </a:lnTo>
                <a:lnTo>
                  <a:pt x="118109" y="80772"/>
                </a:lnTo>
                <a:lnTo>
                  <a:pt x="114300" y="84582"/>
                </a:lnTo>
                <a:lnTo>
                  <a:pt x="114300" y="80772"/>
                </a:lnTo>
                <a:lnTo>
                  <a:pt x="101346" y="80772"/>
                </a:lnTo>
                <a:lnTo>
                  <a:pt x="97535" y="84582"/>
                </a:lnTo>
                <a:lnTo>
                  <a:pt x="92964" y="80772"/>
                </a:lnTo>
                <a:lnTo>
                  <a:pt x="80263" y="80772"/>
                </a:lnTo>
                <a:lnTo>
                  <a:pt x="67563" y="80772"/>
                </a:lnTo>
                <a:lnTo>
                  <a:pt x="54863" y="80771"/>
                </a:lnTo>
                <a:lnTo>
                  <a:pt x="42164" y="80772"/>
                </a:lnTo>
                <a:lnTo>
                  <a:pt x="29464" y="80771"/>
                </a:lnTo>
                <a:lnTo>
                  <a:pt x="21336" y="84582"/>
                </a:lnTo>
                <a:lnTo>
                  <a:pt x="21336" y="80772"/>
                </a:lnTo>
                <a:lnTo>
                  <a:pt x="8381" y="80772"/>
                </a:lnTo>
                <a:lnTo>
                  <a:pt x="8381" y="84582"/>
                </a:lnTo>
                <a:lnTo>
                  <a:pt x="3809" y="80772"/>
                </a:lnTo>
                <a:lnTo>
                  <a:pt x="0" y="8458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00" name="object 400"/>
          <p:cNvSpPr/>
          <p:nvPr/>
        </p:nvSpPr>
        <p:spPr>
          <a:xfrm>
            <a:off x="5890479" y="3482280"/>
            <a:ext cx="1552976" cy="87171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01" name="object 401"/>
          <p:cNvSpPr/>
          <p:nvPr/>
        </p:nvSpPr>
        <p:spPr>
          <a:xfrm>
            <a:off x="5720714" y="2614613"/>
            <a:ext cx="173972" cy="1732149"/>
          </a:xfrm>
          <a:custGeom>
            <a:avLst/>
            <a:gdLst/>
            <a:ahLst/>
            <a:cxnLst/>
            <a:rect l="l" t="t" r="r" b="b"/>
            <a:pathLst>
              <a:path w="262890" h="2617470">
                <a:moveTo>
                  <a:pt x="262890" y="2609088"/>
                </a:moveTo>
                <a:lnTo>
                  <a:pt x="258318" y="2613659"/>
                </a:lnTo>
                <a:lnTo>
                  <a:pt x="258318" y="2609088"/>
                </a:lnTo>
                <a:lnTo>
                  <a:pt x="254508" y="2605278"/>
                </a:lnTo>
                <a:lnTo>
                  <a:pt x="249936" y="2613659"/>
                </a:lnTo>
                <a:lnTo>
                  <a:pt x="249936" y="2609088"/>
                </a:lnTo>
                <a:lnTo>
                  <a:pt x="246125" y="2613659"/>
                </a:lnTo>
                <a:lnTo>
                  <a:pt x="241554" y="2609088"/>
                </a:lnTo>
                <a:lnTo>
                  <a:pt x="237744" y="2613659"/>
                </a:lnTo>
                <a:lnTo>
                  <a:pt x="233172" y="2592324"/>
                </a:lnTo>
                <a:lnTo>
                  <a:pt x="229362" y="2613659"/>
                </a:lnTo>
                <a:lnTo>
                  <a:pt x="216408" y="2613659"/>
                </a:lnTo>
                <a:lnTo>
                  <a:pt x="216408" y="2609088"/>
                </a:lnTo>
                <a:lnTo>
                  <a:pt x="211836" y="2609088"/>
                </a:lnTo>
                <a:lnTo>
                  <a:pt x="211836" y="2613659"/>
                </a:lnTo>
                <a:lnTo>
                  <a:pt x="203454" y="2613659"/>
                </a:lnTo>
                <a:lnTo>
                  <a:pt x="203454" y="2609088"/>
                </a:lnTo>
                <a:lnTo>
                  <a:pt x="199644" y="2596895"/>
                </a:lnTo>
                <a:lnTo>
                  <a:pt x="195072" y="2609088"/>
                </a:lnTo>
                <a:lnTo>
                  <a:pt x="190500" y="2613659"/>
                </a:lnTo>
                <a:lnTo>
                  <a:pt x="178308" y="2613659"/>
                </a:lnTo>
                <a:lnTo>
                  <a:pt x="173736" y="2609088"/>
                </a:lnTo>
                <a:lnTo>
                  <a:pt x="169925" y="2609088"/>
                </a:lnTo>
                <a:lnTo>
                  <a:pt x="169925" y="2613659"/>
                </a:lnTo>
                <a:lnTo>
                  <a:pt x="165354" y="2613659"/>
                </a:lnTo>
                <a:lnTo>
                  <a:pt x="161544" y="2609088"/>
                </a:lnTo>
                <a:lnTo>
                  <a:pt x="161544" y="2613659"/>
                </a:lnTo>
                <a:lnTo>
                  <a:pt x="156972" y="2600705"/>
                </a:lnTo>
                <a:lnTo>
                  <a:pt x="156972" y="2609088"/>
                </a:lnTo>
                <a:lnTo>
                  <a:pt x="152400" y="2613659"/>
                </a:lnTo>
                <a:lnTo>
                  <a:pt x="148590" y="2605278"/>
                </a:lnTo>
                <a:lnTo>
                  <a:pt x="148590" y="2613659"/>
                </a:lnTo>
                <a:lnTo>
                  <a:pt x="144018" y="2613659"/>
                </a:lnTo>
                <a:lnTo>
                  <a:pt x="140208" y="2600705"/>
                </a:lnTo>
                <a:lnTo>
                  <a:pt x="140208" y="2609088"/>
                </a:lnTo>
                <a:lnTo>
                  <a:pt x="135636" y="2532888"/>
                </a:lnTo>
                <a:lnTo>
                  <a:pt x="135636" y="2596895"/>
                </a:lnTo>
                <a:lnTo>
                  <a:pt x="131825" y="2587752"/>
                </a:lnTo>
                <a:lnTo>
                  <a:pt x="127254" y="2529078"/>
                </a:lnTo>
                <a:lnTo>
                  <a:pt x="127254" y="2524505"/>
                </a:lnTo>
                <a:lnTo>
                  <a:pt x="123444" y="2579369"/>
                </a:lnTo>
                <a:lnTo>
                  <a:pt x="123444" y="2549652"/>
                </a:lnTo>
                <a:lnTo>
                  <a:pt x="123444" y="2579369"/>
                </a:lnTo>
                <a:lnTo>
                  <a:pt x="118872" y="2532888"/>
                </a:lnTo>
                <a:lnTo>
                  <a:pt x="114300" y="2609088"/>
                </a:lnTo>
                <a:lnTo>
                  <a:pt x="114300" y="2592324"/>
                </a:lnTo>
                <a:lnTo>
                  <a:pt x="110490" y="2605278"/>
                </a:lnTo>
                <a:lnTo>
                  <a:pt x="110490" y="2609088"/>
                </a:lnTo>
                <a:lnTo>
                  <a:pt x="105918" y="2609088"/>
                </a:lnTo>
                <a:lnTo>
                  <a:pt x="105918" y="2613659"/>
                </a:lnTo>
                <a:lnTo>
                  <a:pt x="102108" y="2613659"/>
                </a:lnTo>
                <a:lnTo>
                  <a:pt x="102108" y="2617469"/>
                </a:lnTo>
                <a:lnTo>
                  <a:pt x="97536" y="2617469"/>
                </a:lnTo>
                <a:lnTo>
                  <a:pt x="97536" y="2613659"/>
                </a:lnTo>
                <a:lnTo>
                  <a:pt x="93725" y="2609088"/>
                </a:lnTo>
                <a:lnTo>
                  <a:pt x="93725" y="2613659"/>
                </a:lnTo>
                <a:lnTo>
                  <a:pt x="84582" y="2613659"/>
                </a:lnTo>
                <a:lnTo>
                  <a:pt x="84582" y="2609088"/>
                </a:lnTo>
                <a:lnTo>
                  <a:pt x="80772" y="2609088"/>
                </a:lnTo>
                <a:lnTo>
                  <a:pt x="80772" y="2613659"/>
                </a:lnTo>
                <a:lnTo>
                  <a:pt x="76200" y="2609088"/>
                </a:lnTo>
                <a:lnTo>
                  <a:pt x="76200" y="2605278"/>
                </a:lnTo>
                <a:lnTo>
                  <a:pt x="72390" y="2613659"/>
                </a:lnTo>
                <a:lnTo>
                  <a:pt x="67818" y="2600705"/>
                </a:lnTo>
                <a:lnTo>
                  <a:pt x="67818" y="2609088"/>
                </a:lnTo>
                <a:lnTo>
                  <a:pt x="64008" y="2600705"/>
                </a:lnTo>
                <a:lnTo>
                  <a:pt x="64008" y="2605278"/>
                </a:lnTo>
                <a:lnTo>
                  <a:pt x="59436" y="2596895"/>
                </a:lnTo>
                <a:lnTo>
                  <a:pt x="59436" y="2587752"/>
                </a:lnTo>
                <a:lnTo>
                  <a:pt x="55625" y="2567178"/>
                </a:lnTo>
                <a:lnTo>
                  <a:pt x="55625" y="2600705"/>
                </a:lnTo>
                <a:lnTo>
                  <a:pt x="51054" y="2592324"/>
                </a:lnTo>
                <a:lnTo>
                  <a:pt x="46482" y="2541269"/>
                </a:lnTo>
                <a:lnTo>
                  <a:pt x="42672" y="2583941"/>
                </a:lnTo>
                <a:lnTo>
                  <a:pt x="42672" y="2520695"/>
                </a:lnTo>
                <a:lnTo>
                  <a:pt x="38100" y="1821179"/>
                </a:lnTo>
                <a:lnTo>
                  <a:pt x="38100" y="0"/>
                </a:lnTo>
                <a:lnTo>
                  <a:pt x="34290" y="2423159"/>
                </a:lnTo>
                <a:lnTo>
                  <a:pt x="34290" y="2469641"/>
                </a:lnTo>
                <a:lnTo>
                  <a:pt x="29718" y="2592324"/>
                </a:lnTo>
                <a:lnTo>
                  <a:pt x="29718" y="2583941"/>
                </a:lnTo>
                <a:lnTo>
                  <a:pt x="25908" y="2605278"/>
                </a:lnTo>
                <a:lnTo>
                  <a:pt x="25908" y="2587752"/>
                </a:lnTo>
                <a:lnTo>
                  <a:pt x="21336" y="2609088"/>
                </a:lnTo>
                <a:lnTo>
                  <a:pt x="21336" y="2600705"/>
                </a:lnTo>
                <a:lnTo>
                  <a:pt x="21336" y="2613659"/>
                </a:lnTo>
                <a:lnTo>
                  <a:pt x="17525" y="2600705"/>
                </a:lnTo>
                <a:lnTo>
                  <a:pt x="12954" y="2613659"/>
                </a:lnTo>
                <a:lnTo>
                  <a:pt x="12954" y="2609088"/>
                </a:lnTo>
                <a:lnTo>
                  <a:pt x="8382" y="2605278"/>
                </a:lnTo>
                <a:lnTo>
                  <a:pt x="4572" y="2613659"/>
                </a:lnTo>
                <a:lnTo>
                  <a:pt x="0" y="259689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02" name="object 402"/>
          <p:cNvSpPr/>
          <p:nvPr/>
        </p:nvSpPr>
        <p:spPr>
          <a:xfrm>
            <a:off x="3656083" y="3272001"/>
            <a:ext cx="2068838" cy="108501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03" name="object 403"/>
          <p:cNvSpPr/>
          <p:nvPr/>
        </p:nvSpPr>
        <p:spPr>
          <a:xfrm>
            <a:off x="3489344" y="2762867"/>
            <a:ext cx="171030" cy="1587173"/>
          </a:xfrm>
          <a:custGeom>
            <a:avLst/>
            <a:gdLst/>
            <a:ahLst/>
            <a:cxnLst/>
            <a:rect l="l" t="t" r="r" b="b"/>
            <a:pathLst>
              <a:path w="258445" h="2398395">
                <a:moveTo>
                  <a:pt x="258317" y="2385060"/>
                </a:moveTo>
                <a:lnTo>
                  <a:pt x="258317" y="2368296"/>
                </a:lnTo>
                <a:lnTo>
                  <a:pt x="253746" y="2376678"/>
                </a:lnTo>
                <a:lnTo>
                  <a:pt x="253746" y="2381250"/>
                </a:lnTo>
                <a:lnTo>
                  <a:pt x="249936" y="2389631"/>
                </a:lnTo>
                <a:lnTo>
                  <a:pt x="249936" y="2385060"/>
                </a:lnTo>
                <a:lnTo>
                  <a:pt x="245363" y="2389631"/>
                </a:lnTo>
                <a:lnTo>
                  <a:pt x="245363" y="2385060"/>
                </a:lnTo>
                <a:lnTo>
                  <a:pt x="245363" y="2389631"/>
                </a:lnTo>
                <a:lnTo>
                  <a:pt x="241553" y="2389631"/>
                </a:lnTo>
                <a:lnTo>
                  <a:pt x="236981" y="2381250"/>
                </a:lnTo>
                <a:lnTo>
                  <a:pt x="236981" y="2389631"/>
                </a:lnTo>
                <a:lnTo>
                  <a:pt x="236981" y="2385060"/>
                </a:lnTo>
                <a:lnTo>
                  <a:pt x="233172" y="2385060"/>
                </a:lnTo>
                <a:lnTo>
                  <a:pt x="228600" y="2372867"/>
                </a:lnTo>
                <a:lnTo>
                  <a:pt x="228600" y="2376678"/>
                </a:lnTo>
                <a:lnTo>
                  <a:pt x="224789" y="2372867"/>
                </a:lnTo>
                <a:lnTo>
                  <a:pt x="224789" y="2381250"/>
                </a:lnTo>
                <a:lnTo>
                  <a:pt x="220217" y="2376678"/>
                </a:lnTo>
                <a:lnTo>
                  <a:pt x="220217" y="2351531"/>
                </a:lnTo>
                <a:lnTo>
                  <a:pt x="215646" y="2351531"/>
                </a:lnTo>
                <a:lnTo>
                  <a:pt x="215646" y="2287524"/>
                </a:lnTo>
                <a:lnTo>
                  <a:pt x="211836" y="2275331"/>
                </a:lnTo>
                <a:lnTo>
                  <a:pt x="211836" y="745998"/>
                </a:lnTo>
                <a:lnTo>
                  <a:pt x="207263" y="0"/>
                </a:lnTo>
                <a:lnTo>
                  <a:pt x="207263" y="2004060"/>
                </a:lnTo>
                <a:lnTo>
                  <a:pt x="203453" y="2292096"/>
                </a:lnTo>
                <a:lnTo>
                  <a:pt x="198881" y="2245614"/>
                </a:lnTo>
                <a:lnTo>
                  <a:pt x="198881" y="2338578"/>
                </a:lnTo>
                <a:lnTo>
                  <a:pt x="195072" y="2372867"/>
                </a:lnTo>
                <a:lnTo>
                  <a:pt x="190500" y="2359914"/>
                </a:lnTo>
                <a:lnTo>
                  <a:pt x="190500" y="2381250"/>
                </a:lnTo>
                <a:lnTo>
                  <a:pt x="185927" y="2389631"/>
                </a:lnTo>
                <a:lnTo>
                  <a:pt x="182117" y="2393441"/>
                </a:lnTo>
                <a:lnTo>
                  <a:pt x="177546" y="2389631"/>
                </a:lnTo>
                <a:lnTo>
                  <a:pt x="177546" y="2393441"/>
                </a:lnTo>
                <a:lnTo>
                  <a:pt x="173736" y="2389631"/>
                </a:lnTo>
                <a:lnTo>
                  <a:pt x="169163" y="2393441"/>
                </a:lnTo>
                <a:lnTo>
                  <a:pt x="165353" y="2385060"/>
                </a:lnTo>
                <a:lnTo>
                  <a:pt x="160781" y="2338578"/>
                </a:lnTo>
                <a:lnTo>
                  <a:pt x="160781" y="2351531"/>
                </a:lnTo>
                <a:lnTo>
                  <a:pt x="156972" y="2381250"/>
                </a:lnTo>
                <a:lnTo>
                  <a:pt x="156972" y="2376678"/>
                </a:lnTo>
                <a:lnTo>
                  <a:pt x="152400" y="2321814"/>
                </a:lnTo>
                <a:lnTo>
                  <a:pt x="152400" y="2351531"/>
                </a:lnTo>
                <a:lnTo>
                  <a:pt x="147827" y="2381250"/>
                </a:lnTo>
                <a:lnTo>
                  <a:pt x="144017" y="2363724"/>
                </a:lnTo>
                <a:lnTo>
                  <a:pt x="144017" y="2372867"/>
                </a:lnTo>
                <a:lnTo>
                  <a:pt x="139446" y="2389631"/>
                </a:lnTo>
                <a:lnTo>
                  <a:pt x="135636" y="2393441"/>
                </a:lnTo>
                <a:lnTo>
                  <a:pt x="135636" y="2389631"/>
                </a:lnTo>
                <a:lnTo>
                  <a:pt x="131063" y="2393441"/>
                </a:lnTo>
                <a:lnTo>
                  <a:pt x="127253" y="2389631"/>
                </a:lnTo>
                <a:lnTo>
                  <a:pt x="122681" y="2393441"/>
                </a:lnTo>
                <a:lnTo>
                  <a:pt x="118872" y="2389631"/>
                </a:lnTo>
                <a:lnTo>
                  <a:pt x="114300" y="2393441"/>
                </a:lnTo>
                <a:lnTo>
                  <a:pt x="109727" y="2389631"/>
                </a:lnTo>
                <a:lnTo>
                  <a:pt x="105917" y="2385060"/>
                </a:lnTo>
                <a:lnTo>
                  <a:pt x="105917" y="2381250"/>
                </a:lnTo>
                <a:lnTo>
                  <a:pt x="101346" y="2381250"/>
                </a:lnTo>
                <a:lnTo>
                  <a:pt x="101346" y="2376678"/>
                </a:lnTo>
                <a:lnTo>
                  <a:pt x="97536" y="2385060"/>
                </a:lnTo>
                <a:lnTo>
                  <a:pt x="97536" y="2389631"/>
                </a:lnTo>
                <a:lnTo>
                  <a:pt x="92963" y="2385060"/>
                </a:lnTo>
                <a:lnTo>
                  <a:pt x="89153" y="2393441"/>
                </a:lnTo>
                <a:lnTo>
                  <a:pt x="80010" y="2393441"/>
                </a:lnTo>
                <a:lnTo>
                  <a:pt x="76200" y="2389631"/>
                </a:lnTo>
                <a:lnTo>
                  <a:pt x="71627" y="2389631"/>
                </a:lnTo>
                <a:lnTo>
                  <a:pt x="67817" y="2338578"/>
                </a:lnTo>
                <a:lnTo>
                  <a:pt x="67817" y="2343150"/>
                </a:lnTo>
                <a:lnTo>
                  <a:pt x="63246" y="2381250"/>
                </a:lnTo>
                <a:lnTo>
                  <a:pt x="59436" y="2287524"/>
                </a:lnTo>
                <a:lnTo>
                  <a:pt x="59436" y="2292096"/>
                </a:lnTo>
                <a:lnTo>
                  <a:pt x="54863" y="2385060"/>
                </a:lnTo>
                <a:lnTo>
                  <a:pt x="51053" y="2325624"/>
                </a:lnTo>
                <a:lnTo>
                  <a:pt x="51053" y="2330196"/>
                </a:lnTo>
                <a:lnTo>
                  <a:pt x="46481" y="2389631"/>
                </a:lnTo>
                <a:lnTo>
                  <a:pt x="41910" y="2393441"/>
                </a:lnTo>
                <a:lnTo>
                  <a:pt x="21336" y="2393441"/>
                </a:lnTo>
                <a:lnTo>
                  <a:pt x="16763" y="2398014"/>
                </a:lnTo>
                <a:lnTo>
                  <a:pt x="12953" y="2393441"/>
                </a:lnTo>
                <a:lnTo>
                  <a:pt x="8381" y="2393441"/>
                </a:lnTo>
                <a:lnTo>
                  <a:pt x="3810" y="2389631"/>
                </a:lnTo>
                <a:lnTo>
                  <a:pt x="3810" y="2363724"/>
                </a:lnTo>
                <a:lnTo>
                  <a:pt x="0" y="237667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04" name="object 404"/>
          <p:cNvSpPr/>
          <p:nvPr/>
        </p:nvSpPr>
        <p:spPr>
          <a:xfrm>
            <a:off x="1898217" y="4278514"/>
            <a:ext cx="1595333" cy="7547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05" name="object 405"/>
          <p:cNvSpPr/>
          <p:nvPr/>
        </p:nvSpPr>
        <p:spPr>
          <a:xfrm>
            <a:off x="3656083" y="3381427"/>
            <a:ext cx="3787372" cy="99778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06" name="object 406"/>
          <p:cNvSpPr/>
          <p:nvPr/>
        </p:nvSpPr>
        <p:spPr>
          <a:xfrm>
            <a:off x="3489344" y="2586374"/>
            <a:ext cx="171030" cy="1732990"/>
          </a:xfrm>
          <a:custGeom>
            <a:avLst/>
            <a:gdLst/>
            <a:ahLst/>
            <a:cxnLst/>
            <a:rect l="l" t="t" r="r" b="b"/>
            <a:pathLst>
              <a:path w="258445" h="2618740">
                <a:moveTo>
                  <a:pt x="258317" y="2605278"/>
                </a:moveTo>
                <a:lnTo>
                  <a:pt x="253746" y="2596896"/>
                </a:lnTo>
                <a:lnTo>
                  <a:pt x="253746" y="2605278"/>
                </a:lnTo>
                <a:lnTo>
                  <a:pt x="249936" y="2596896"/>
                </a:lnTo>
                <a:lnTo>
                  <a:pt x="249936" y="2601467"/>
                </a:lnTo>
                <a:lnTo>
                  <a:pt x="245363" y="2588514"/>
                </a:lnTo>
                <a:lnTo>
                  <a:pt x="245363" y="2592324"/>
                </a:lnTo>
                <a:lnTo>
                  <a:pt x="241553" y="2563367"/>
                </a:lnTo>
                <a:lnTo>
                  <a:pt x="241553" y="2554224"/>
                </a:lnTo>
                <a:lnTo>
                  <a:pt x="236981" y="2431541"/>
                </a:lnTo>
                <a:lnTo>
                  <a:pt x="236981" y="2419350"/>
                </a:lnTo>
                <a:lnTo>
                  <a:pt x="233172" y="0"/>
                </a:lnTo>
                <a:lnTo>
                  <a:pt x="233172" y="29717"/>
                </a:lnTo>
                <a:lnTo>
                  <a:pt x="228600" y="2338578"/>
                </a:lnTo>
                <a:lnTo>
                  <a:pt x="228600" y="2376678"/>
                </a:lnTo>
                <a:lnTo>
                  <a:pt x="224789" y="2571750"/>
                </a:lnTo>
                <a:lnTo>
                  <a:pt x="224789" y="2580131"/>
                </a:lnTo>
                <a:lnTo>
                  <a:pt x="220217" y="2609850"/>
                </a:lnTo>
                <a:lnTo>
                  <a:pt x="220217" y="2605278"/>
                </a:lnTo>
                <a:lnTo>
                  <a:pt x="220217" y="2613660"/>
                </a:lnTo>
                <a:lnTo>
                  <a:pt x="215646" y="2609850"/>
                </a:lnTo>
                <a:lnTo>
                  <a:pt x="215646" y="2613660"/>
                </a:lnTo>
                <a:lnTo>
                  <a:pt x="211836" y="2613660"/>
                </a:lnTo>
                <a:lnTo>
                  <a:pt x="211836" y="2605278"/>
                </a:lnTo>
                <a:lnTo>
                  <a:pt x="207263" y="2605278"/>
                </a:lnTo>
                <a:lnTo>
                  <a:pt x="207263" y="2583941"/>
                </a:lnTo>
                <a:lnTo>
                  <a:pt x="207263" y="2596896"/>
                </a:lnTo>
                <a:lnTo>
                  <a:pt x="203453" y="2605278"/>
                </a:lnTo>
                <a:lnTo>
                  <a:pt x="203453" y="2596896"/>
                </a:lnTo>
                <a:lnTo>
                  <a:pt x="198881" y="2571750"/>
                </a:lnTo>
                <a:lnTo>
                  <a:pt x="198881" y="2592324"/>
                </a:lnTo>
                <a:lnTo>
                  <a:pt x="195072" y="2609850"/>
                </a:lnTo>
                <a:lnTo>
                  <a:pt x="190500" y="2601467"/>
                </a:lnTo>
                <a:lnTo>
                  <a:pt x="190500" y="2609850"/>
                </a:lnTo>
                <a:lnTo>
                  <a:pt x="185927" y="2613660"/>
                </a:lnTo>
                <a:lnTo>
                  <a:pt x="182117" y="2618231"/>
                </a:lnTo>
                <a:lnTo>
                  <a:pt x="177546" y="2618231"/>
                </a:lnTo>
                <a:lnTo>
                  <a:pt x="177546" y="2613660"/>
                </a:lnTo>
                <a:lnTo>
                  <a:pt x="173736" y="2618231"/>
                </a:lnTo>
                <a:lnTo>
                  <a:pt x="169163" y="2613660"/>
                </a:lnTo>
                <a:lnTo>
                  <a:pt x="169163" y="2618231"/>
                </a:lnTo>
                <a:lnTo>
                  <a:pt x="165353" y="2613660"/>
                </a:lnTo>
                <a:lnTo>
                  <a:pt x="160781" y="2596896"/>
                </a:lnTo>
                <a:lnTo>
                  <a:pt x="156972" y="2609850"/>
                </a:lnTo>
                <a:lnTo>
                  <a:pt x="152400" y="2588514"/>
                </a:lnTo>
                <a:lnTo>
                  <a:pt x="152400" y="2596896"/>
                </a:lnTo>
                <a:lnTo>
                  <a:pt x="147827" y="2609850"/>
                </a:lnTo>
                <a:lnTo>
                  <a:pt x="144017" y="2605278"/>
                </a:lnTo>
                <a:lnTo>
                  <a:pt x="144017" y="2613660"/>
                </a:lnTo>
                <a:lnTo>
                  <a:pt x="135636" y="2613660"/>
                </a:lnTo>
                <a:lnTo>
                  <a:pt x="131063" y="2601467"/>
                </a:lnTo>
                <a:lnTo>
                  <a:pt x="127253" y="2613660"/>
                </a:lnTo>
                <a:lnTo>
                  <a:pt x="114300" y="2613660"/>
                </a:lnTo>
                <a:lnTo>
                  <a:pt x="114300" y="2618231"/>
                </a:lnTo>
                <a:lnTo>
                  <a:pt x="109727" y="2613660"/>
                </a:lnTo>
                <a:lnTo>
                  <a:pt x="92963" y="2613660"/>
                </a:lnTo>
                <a:lnTo>
                  <a:pt x="92963" y="2618231"/>
                </a:lnTo>
                <a:lnTo>
                  <a:pt x="89153" y="2613660"/>
                </a:lnTo>
                <a:lnTo>
                  <a:pt x="89153" y="2618231"/>
                </a:lnTo>
                <a:lnTo>
                  <a:pt x="84581" y="2613660"/>
                </a:lnTo>
                <a:lnTo>
                  <a:pt x="84581" y="2618231"/>
                </a:lnTo>
                <a:lnTo>
                  <a:pt x="80010" y="2618231"/>
                </a:lnTo>
                <a:lnTo>
                  <a:pt x="80010" y="2613660"/>
                </a:lnTo>
                <a:lnTo>
                  <a:pt x="80010" y="2618231"/>
                </a:lnTo>
                <a:lnTo>
                  <a:pt x="76200" y="2613660"/>
                </a:lnTo>
                <a:lnTo>
                  <a:pt x="71627" y="2613660"/>
                </a:lnTo>
                <a:lnTo>
                  <a:pt x="67817" y="2588514"/>
                </a:lnTo>
                <a:lnTo>
                  <a:pt x="67817" y="2580131"/>
                </a:lnTo>
                <a:lnTo>
                  <a:pt x="63246" y="2605278"/>
                </a:lnTo>
                <a:lnTo>
                  <a:pt x="59436" y="2554224"/>
                </a:lnTo>
                <a:lnTo>
                  <a:pt x="59436" y="2537460"/>
                </a:lnTo>
                <a:lnTo>
                  <a:pt x="54863" y="2609850"/>
                </a:lnTo>
                <a:lnTo>
                  <a:pt x="51053" y="2580131"/>
                </a:lnTo>
                <a:lnTo>
                  <a:pt x="51053" y="2571750"/>
                </a:lnTo>
                <a:lnTo>
                  <a:pt x="46481" y="2613660"/>
                </a:lnTo>
                <a:lnTo>
                  <a:pt x="41910" y="2613660"/>
                </a:lnTo>
                <a:lnTo>
                  <a:pt x="38100" y="2618231"/>
                </a:lnTo>
                <a:lnTo>
                  <a:pt x="38100" y="2613660"/>
                </a:lnTo>
                <a:lnTo>
                  <a:pt x="33527" y="2618231"/>
                </a:lnTo>
                <a:lnTo>
                  <a:pt x="8381" y="2618231"/>
                </a:lnTo>
                <a:lnTo>
                  <a:pt x="3810" y="2613660"/>
                </a:lnTo>
                <a:lnTo>
                  <a:pt x="3810" y="2596896"/>
                </a:lnTo>
                <a:lnTo>
                  <a:pt x="0" y="259689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07" name="object 407"/>
          <p:cNvSpPr/>
          <p:nvPr/>
        </p:nvSpPr>
        <p:spPr>
          <a:xfrm>
            <a:off x="2802536" y="4257002"/>
            <a:ext cx="687061" cy="62193"/>
          </a:xfrm>
          <a:custGeom>
            <a:avLst/>
            <a:gdLst/>
            <a:ahLst/>
            <a:cxnLst/>
            <a:rect l="l" t="t" r="r" b="b"/>
            <a:pathLst>
              <a:path w="1038225" h="93979">
                <a:moveTo>
                  <a:pt x="1037843" y="72390"/>
                </a:moveTo>
                <a:lnTo>
                  <a:pt x="1033271" y="89154"/>
                </a:lnTo>
                <a:lnTo>
                  <a:pt x="1033271" y="59436"/>
                </a:lnTo>
                <a:lnTo>
                  <a:pt x="1029461" y="67818"/>
                </a:lnTo>
                <a:lnTo>
                  <a:pt x="1029461" y="89154"/>
                </a:lnTo>
                <a:lnTo>
                  <a:pt x="1024889" y="89154"/>
                </a:lnTo>
                <a:lnTo>
                  <a:pt x="1024889" y="76962"/>
                </a:lnTo>
                <a:lnTo>
                  <a:pt x="1021079" y="80772"/>
                </a:lnTo>
                <a:lnTo>
                  <a:pt x="1021079" y="89154"/>
                </a:lnTo>
                <a:lnTo>
                  <a:pt x="1011935" y="89154"/>
                </a:lnTo>
                <a:lnTo>
                  <a:pt x="1011935" y="93725"/>
                </a:lnTo>
                <a:lnTo>
                  <a:pt x="1011935" y="89154"/>
                </a:lnTo>
                <a:lnTo>
                  <a:pt x="1008125" y="85344"/>
                </a:lnTo>
                <a:lnTo>
                  <a:pt x="1003553" y="76962"/>
                </a:lnTo>
                <a:lnTo>
                  <a:pt x="1003553" y="89154"/>
                </a:lnTo>
                <a:lnTo>
                  <a:pt x="999743" y="93725"/>
                </a:lnTo>
                <a:lnTo>
                  <a:pt x="986789" y="93725"/>
                </a:lnTo>
                <a:lnTo>
                  <a:pt x="986789" y="89154"/>
                </a:lnTo>
                <a:lnTo>
                  <a:pt x="986789" y="93725"/>
                </a:lnTo>
                <a:lnTo>
                  <a:pt x="982979" y="89154"/>
                </a:lnTo>
                <a:lnTo>
                  <a:pt x="978407" y="93725"/>
                </a:lnTo>
                <a:lnTo>
                  <a:pt x="978407" y="89154"/>
                </a:lnTo>
                <a:lnTo>
                  <a:pt x="973835" y="89154"/>
                </a:lnTo>
                <a:lnTo>
                  <a:pt x="973835" y="93725"/>
                </a:lnTo>
                <a:lnTo>
                  <a:pt x="970025" y="89154"/>
                </a:lnTo>
                <a:lnTo>
                  <a:pt x="970025" y="93725"/>
                </a:lnTo>
                <a:lnTo>
                  <a:pt x="961643" y="93725"/>
                </a:lnTo>
                <a:lnTo>
                  <a:pt x="961643" y="89154"/>
                </a:lnTo>
                <a:lnTo>
                  <a:pt x="957071" y="93725"/>
                </a:lnTo>
                <a:lnTo>
                  <a:pt x="953261" y="89154"/>
                </a:lnTo>
                <a:lnTo>
                  <a:pt x="953261" y="93725"/>
                </a:lnTo>
                <a:lnTo>
                  <a:pt x="948689" y="93725"/>
                </a:lnTo>
                <a:lnTo>
                  <a:pt x="948689" y="89154"/>
                </a:lnTo>
                <a:lnTo>
                  <a:pt x="944879" y="89154"/>
                </a:lnTo>
                <a:lnTo>
                  <a:pt x="940307" y="93725"/>
                </a:lnTo>
                <a:lnTo>
                  <a:pt x="935735" y="93725"/>
                </a:lnTo>
                <a:lnTo>
                  <a:pt x="935735" y="89154"/>
                </a:lnTo>
                <a:lnTo>
                  <a:pt x="931925" y="93725"/>
                </a:lnTo>
                <a:lnTo>
                  <a:pt x="923543" y="93725"/>
                </a:lnTo>
                <a:lnTo>
                  <a:pt x="923543" y="89154"/>
                </a:lnTo>
                <a:lnTo>
                  <a:pt x="902207" y="89154"/>
                </a:lnTo>
                <a:lnTo>
                  <a:pt x="902207" y="93725"/>
                </a:lnTo>
                <a:lnTo>
                  <a:pt x="902207" y="89154"/>
                </a:lnTo>
                <a:lnTo>
                  <a:pt x="897635" y="89154"/>
                </a:lnTo>
                <a:lnTo>
                  <a:pt x="893826" y="64008"/>
                </a:lnTo>
                <a:lnTo>
                  <a:pt x="889253" y="21336"/>
                </a:lnTo>
                <a:lnTo>
                  <a:pt x="889253" y="55625"/>
                </a:lnTo>
                <a:lnTo>
                  <a:pt x="885444" y="80772"/>
                </a:lnTo>
                <a:lnTo>
                  <a:pt x="885444" y="67818"/>
                </a:lnTo>
                <a:lnTo>
                  <a:pt x="880871" y="25908"/>
                </a:lnTo>
                <a:lnTo>
                  <a:pt x="880871" y="51054"/>
                </a:lnTo>
                <a:lnTo>
                  <a:pt x="877062" y="89154"/>
                </a:lnTo>
                <a:lnTo>
                  <a:pt x="877062" y="93725"/>
                </a:lnTo>
                <a:lnTo>
                  <a:pt x="864107" y="93725"/>
                </a:lnTo>
                <a:lnTo>
                  <a:pt x="859535" y="89154"/>
                </a:lnTo>
                <a:lnTo>
                  <a:pt x="859535" y="93725"/>
                </a:lnTo>
                <a:lnTo>
                  <a:pt x="855726" y="93725"/>
                </a:lnTo>
                <a:lnTo>
                  <a:pt x="851153" y="89154"/>
                </a:lnTo>
                <a:lnTo>
                  <a:pt x="847344" y="93725"/>
                </a:lnTo>
                <a:lnTo>
                  <a:pt x="829818" y="93725"/>
                </a:lnTo>
                <a:lnTo>
                  <a:pt x="829818" y="89154"/>
                </a:lnTo>
                <a:lnTo>
                  <a:pt x="826007" y="93725"/>
                </a:lnTo>
                <a:lnTo>
                  <a:pt x="821435" y="89154"/>
                </a:lnTo>
                <a:lnTo>
                  <a:pt x="821435" y="85344"/>
                </a:lnTo>
                <a:lnTo>
                  <a:pt x="817626" y="89154"/>
                </a:lnTo>
                <a:lnTo>
                  <a:pt x="817626" y="93725"/>
                </a:lnTo>
                <a:lnTo>
                  <a:pt x="809244" y="93725"/>
                </a:lnTo>
                <a:lnTo>
                  <a:pt x="804671" y="89154"/>
                </a:lnTo>
                <a:lnTo>
                  <a:pt x="800862" y="93725"/>
                </a:lnTo>
                <a:lnTo>
                  <a:pt x="800862" y="89154"/>
                </a:lnTo>
                <a:lnTo>
                  <a:pt x="800862" y="93725"/>
                </a:lnTo>
                <a:lnTo>
                  <a:pt x="796289" y="89154"/>
                </a:lnTo>
                <a:lnTo>
                  <a:pt x="796289" y="93725"/>
                </a:lnTo>
                <a:lnTo>
                  <a:pt x="791718" y="89154"/>
                </a:lnTo>
                <a:lnTo>
                  <a:pt x="779526" y="89154"/>
                </a:lnTo>
                <a:lnTo>
                  <a:pt x="774953" y="93725"/>
                </a:lnTo>
                <a:lnTo>
                  <a:pt x="766571" y="93725"/>
                </a:lnTo>
                <a:lnTo>
                  <a:pt x="766571" y="89154"/>
                </a:lnTo>
                <a:lnTo>
                  <a:pt x="762000" y="93725"/>
                </a:lnTo>
                <a:lnTo>
                  <a:pt x="762000" y="89154"/>
                </a:lnTo>
                <a:lnTo>
                  <a:pt x="762000" y="93725"/>
                </a:lnTo>
                <a:lnTo>
                  <a:pt x="758189" y="93725"/>
                </a:lnTo>
                <a:lnTo>
                  <a:pt x="753618" y="89154"/>
                </a:lnTo>
                <a:lnTo>
                  <a:pt x="749807" y="93725"/>
                </a:lnTo>
                <a:lnTo>
                  <a:pt x="749807" y="89154"/>
                </a:lnTo>
                <a:lnTo>
                  <a:pt x="745235" y="93725"/>
                </a:lnTo>
                <a:lnTo>
                  <a:pt x="741426" y="89154"/>
                </a:lnTo>
                <a:lnTo>
                  <a:pt x="741426" y="93725"/>
                </a:lnTo>
                <a:lnTo>
                  <a:pt x="741426" y="89154"/>
                </a:lnTo>
                <a:lnTo>
                  <a:pt x="736853" y="93725"/>
                </a:lnTo>
                <a:lnTo>
                  <a:pt x="733044" y="93725"/>
                </a:lnTo>
                <a:lnTo>
                  <a:pt x="728471" y="89154"/>
                </a:lnTo>
                <a:lnTo>
                  <a:pt x="723900" y="93725"/>
                </a:lnTo>
                <a:lnTo>
                  <a:pt x="715518" y="93725"/>
                </a:lnTo>
                <a:lnTo>
                  <a:pt x="715518" y="89154"/>
                </a:lnTo>
                <a:lnTo>
                  <a:pt x="711707" y="93725"/>
                </a:lnTo>
                <a:lnTo>
                  <a:pt x="707135" y="89154"/>
                </a:lnTo>
                <a:lnTo>
                  <a:pt x="707135" y="93725"/>
                </a:lnTo>
                <a:lnTo>
                  <a:pt x="703326" y="93725"/>
                </a:lnTo>
                <a:lnTo>
                  <a:pt x="703326" y="89154"/>
                </a:lnTo>
                <a:lnTo>
                  <a:pt x="698753" y="89154"/>
                </a:lnTo>
                <a:lnTo>
                  <a:pt x="698753" y="93725"/>
                </a:lnTo>
                <a:lnTo>
                  <a:pt x="694944" y="93725"/>
                </a:lnTo>
                <a:lnTo>
                  <a:pt x="694944" y="89154"/>
                </a:lnTo>
                <a:lnTo>
                  <a:pt x="690371" y="89154"/>
                </a:lnTo>
                <a:lnTo>
                  <a:pt x="690371" y="93725"/>
                </a:lnTo>
                <a:lnTo>
                  <a:pt x="685800" y="93725"/>
                </a:lnTo>
                <a:lnTo>
                  <a:pt x="673100" y="93725"/>
                </a:lnTo>
                <a:lnTo>
                  <a:pt x="660400" y="93726"/>
                </a:lnTo>
                <a:lnTo>
                  <a:pt x="647700" y="93725"/>
                </a:lnTo>
                <a:lnTo>
                  <a:pt x="635000" y="93725"/>
                </a:lnTo>
                <a:lnTo>
                  <a:pt x="627126" y="89154"/>
                </a:lnTo>
                <a:lnTo>
                  <a:pt x="627126" y="93725"/>
                </a:lnTo>
                <a:lnTo>
                  <a:pt x="609600" y="93725"/>
                </a:lnTo>
                <a:lnTo>
                  <a:pt x="609600" y="89154"/>
                </a:lnTo>
                <a:lnTo>
                  <a:pt x="605789" y="93725"/>
                </a:lnTo>
                <a:lnTo>
                  <a:pt x="601218" y="93725"/>
                </a:lnTo>
                <a:lnTo>
                  <a:pt x="597407" y="89154"/>
                </a:lnTo>
                <a:lnTo>
                  <a:pt x="597407" y="93725"/>
                </a:lnTo>
                <a:lnTo>
                  <a:pt x="592835" y="89154"/>
                </a:lnTo>
                <a:lnTo>
                  <a:pt x="592835" y="93725"/>
                </a:lnTo>
                <a:lnTo>
                  <a:pt x="592835" y="89154"/>
                </a:lnTo>
                <a:lnTo>
                  <a:pt x="584453" y="89154"/>
                </a:lnTo>
                <a:lnTo>
                  <a:pt x="579882" y="72390"/>
                </a:lnTo>
                <a:lnTo>
                  <a:pt x="576071" y="0"/>
                </a:lnTo>
                <a:lnTo>
                  <a:pt x="571500" y="76962"/>
                </a:lnTo>
                <a:lnTo>
                  <a:pt x="567689" y="89154"/>
                </a:lnTo>
                <a:lnTo>
                  <a:pt x="563118" y="89154"/>
                </a:lnTo>
                <a:lnTo>
                  <a:pt x="563118" y="93725"/>
                </a:lnTo>
                <a:lnTo>
                  <a:pt x="516635" y="93725"/>
                </a:lnTo>
                <a:lnTo>
                  <a:pt x="512063" y="89154"/>
                </a:lnTo>
                <a:lnTo>
                  <a:pt x="508253" y="89154"/>
                </a:lnTo>
                <a:lnTo>
                  <a:pt x="508253" y="93725"/>
                </a:lnTo>
                <a:lnTo>
                  <a:pt x="503681" y="93725"/>
                </a:lnTo>
                <a:lnTo>
                  <a:pt x="490982" y="93726"/>
                </a:lnTo>
                <a:lnTo>
                  <a:pt x="478282" y="93726"/>
                </a:lnTo>
                <a:lnTo>
                  <a:pt x="465581" y="93725"/>
                </a:lnTo>
                <a:lnTo>
                  <a:pt x="452882" y="93725"/>
                </a:lnTo>
                <a:lnTo>
                  <a:pt x="440181" y="93725"/>
                </a:lnTo>
                <a:lnTo>
                  <a:pt x="427481" y="93725"/>
                </a:lnTo>
                <a:lnTo>
                  <a:pt x="423671" y="93725"/>
                </a:lnTo>
                <a:lnTo>
                  <a:pt x="423671" y="89154"/>
                </a:lnTo>
                <a:lnTo>
                  <a:pt x="419100" y="93725"/>
                </a:lnTo>
                <a:lnTo>
                  <a:pt x="377189" y="93725"/>
                </a:lnTo>
                <a:lnTo>
                  <a:pt x="372618" y="89154"/>
                </a:lnTo>
                <a:lnTo>
                  <a:pt x="368045" y="89154"/>
                </a:lnTo>
                <a:lnTo>
                  <a:pt x="364235" y="93725"/>
                </a:lnTo>
                <a:lnTo>
                  <a:pt x="359663" y="89154"/>
                </a:lnTo>
                <a:lnTo>
                  <a:pt x="359663" y="93725"/>
                </a:lnTo>
                <a:lnTo>
                  <a:pt x="355853" y="89154"/>
                </a:lnTo>
                <a:lnTo>
                  <a:pt x="351281" y="93725"/>
                </a:lnTo>
                <a:lnTo>
                  <a:pt x="338581" y="93726"/>
                </a:lnTo>
                <a:lnTo>
                  <a:pt x="325882" y="93726"/>
                </a:lnTo>
                <a:lnTo>
                  <a:pt x="313181" y="93725"/>
                </a:lnTo>
                <a:lnTo>
                  <a:pt x="300481" y="93726"/>
                </a:lnTo>
                <a:lnTo>
                  <a:pt x="287781" y="93725"/>
                </a:lnTo>
                <a:lnTo>
                  <a:pt x="275081" y="93725"/>
                </a:lnTo>
                <a:lnTo>
                  <a:pt x="262127" y="93725"/>
                </a:lnTo>
                <a:lnTo>
                  <a:pt x="258318" y="93725"/>
                </a:lnTo>
                <a:lnTo>
                  <a:pt x="245618" y="93726"/>
                </a:lnTo>
                <a:lnTo>
                  <a:pt x="232918" y="93726"/>
                </a:lnTo>
                <a:lnTo>
                  <a:pt x="220217" y="93725"/>
                </a:lnTo>
                <a:lnTo>
                  <a:pt x="207518" y="93725"/>
                </a:lnTo>
                <a:lnTo>
                  <a:pt x="194818" y="93725"/>
                </a:lnTo>
                <a:lnTo>
                  <a:pt x="182118" y="93725"/>
                </a:lnTo>
                <a:lnTo>
                  <a:pt x="169418" y="93725"/>
                </a:lnTo>
                <a:lnTo>
                  <a:pt x="156718" y="93725"/>
                </a:lnTo>
                <a:lnTo>
                  <a:pt x="147827" y="89154"/>
                </a:lnTo>
                <a:lnTo>
                  <a:pt x="144018" y="93725"/>
                </a:lnTo>
                <a:lnTo>
                  <a:pt x="139445" y="89154"/>
                </a:lnTo>
                <a:lnTo>
                  <a:pt x="135635" y="93725"/>
                </a:lnTo>
                <a:lnTo>
                  <a:pt x="131063" y="89154"/>
                </a:lnTo>
                <a:lnTo>
                  <a:pt x="131063" y="93725"/>
                </a:lnTo>
                <a:lnTo>
                  <a:pt x="127253" y="89154"/>
                </a:lnTo>
                <a:lnTo>
                  <a:pt x="122681" y="93725"/>
                </a:lnTo>
                <a:lnTo>
                  <a:pt x="109982" y="93726"/>
                </a:lnTo>
                <a:lnTo>
                  <a:pt x="97281" y="93725"/>
                </a:lnTo>
                <a:lnTo>
                  <a:pt x="84581" y="93725"/>
                </a:lnTo>
                <a:lnTo>
                  <a:pt x="71881" y="93725"/>
                </a:lnTo>
                <a:lnTo>
                  <a:pt x="59181" y="93725"/>
                </a:lnTo>
                <a:lnTo>
                  <a:pt x="46481" y="93725"/>
                </a:lnTo>
                <a:lnTo>
                  <a:pt x="33781" y="93725"/>
                </a:lnTo>
                <a:lnTo>
                  <a:pt x="21081" y="93725"/>
                </a:lnTo>
                <a:lnTo>
                  <a:pt x="8381" y="93725"/>
                </a:lnTo>
                <a:lnTo>
                  <a:pt x="0" y="9372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08" name="object 408"/>
          <p:cNvSpPr/>
          <p:nvPr/>
        </p:nvSpPr>
        <p:spPr>
          <a:xfrm>
            <a:off x="6923387" y="4022014"/>
            <a:ext cx="516031" cy="266420"/>
          </a:xfrm>
          <a:custGeom>
            <a:avLst/>
            <a:gdLst/>
            <a:ahLst/>
            <a:cxnLst/>
            <a:rect l="l" t="t" r="r" b="b"/>
            <a:pathLst>
              <a:path w="779779" h="402589">
                <a:moveTo>
                  <a:pt x="779526" y="402336"/>
                </a:moveTo>
                <a:lnTo>
                  <a:pt x="775716" y="402336"/>
                </a:lnTo>
                <a:lnTo>
                  <a:pt x="763015" y="402336"/>
                </a:lnTo>
                <a:lnTo>
                  <a:pt x="750315" y="402335"/>
                </a:lnTo>
                <a:lnTo>
                  <a:pt x="737616" y="402336"/>
                </a:lnTo>
                <a:lnTo>
                  <a:pt x="724916" y="402336"/>
                </a:lnTo>
                <a:lnTo>
                  <a:pt x="712216" y="402336"/>
                </a:lnTo>
                <a:lnTo>
                  <a:pt x="699516" y="402336"/>
                </a:lnTo>
                <a:lnTo>
                  <a:pt x="686815" y="402335"/>
                </a:lnTo>
                <a:lnTo>
                  <a:pt x="674116" y="402336"/>
                </a:lnTo>
                <a:lnTo>
                  <a:pt x="661416" y="402336"/>
                </a:lnTo>
                <a:lnTo>
                  <a:pt x="648715" y="402335"/>
                </a:lnTo>
                <a:lnTo>
                  <a:pt x="636016" y="402336"/>
                </a:lnTo>
                <a:lnTo>
                  <a:pt x="572515" y="402336"/>
                </a:lnTo>
                <a:lnTo>
                  <a:pt x="559816" y="402336"/>
                </a:lnTo>
                <a:lnTo>
                  <a:pt x="547116" y="402335"/>
                </a:lnTo>
                <a:lnTo>
                  <a:pt x="534416" y="402336"/>
                </a:lnTo>
                <a:lnTo>
                  <a:pt x="521208" y="402336"/>
                </a:lnTo>
                <a:lnTo>
                  <a:pt x="487679" y="402336"/>
                </a:lnTo>
                <a:lnTo>
                  <a:pt x="483108" y="397763"/>
                </a:lnTo>
                <a:lnTo>
                  <a:pt x="483108" y="393953"/>
                </a:lnTo>
                <a:lnTo>
                  <a:pt x="479298" y="368046"/>
                </a:lnTo>
                <a:lnTo>
                  <a:pt x="479298" y="364236"/>
                </a:lnTo>
                <a:lnTo>
                  <a:pt x="474725" y="12191"/>
                </a:lnTo>
                <a:lnTo>
                  <a:pt x="474725" y="0"/>
                </a:lnTo>
                <a:lnTo>
                  <a:pt x="470916" y="359663"/>
                </a:lnTo>
                <a:lnTo>
                  <a:pt x="470916" y="364236"/>
                </a:lnTo>
                <a:lnTo>
                  <a:pt x="466344" y="393953"/>
                </a:lnTo>
                <a:lnTo>
                  <a:pt x="461772" y="397763"/>
                </a:lnTo>
                <a:lnTo>
                  <a:pt x="457962" y="397763"/>
                </a:lnTo>
                <a:lnTo>
                  <a:pt x="453390" y="402336"/>
                </a:lnTo>
                <a:lnTo>
                  <a:pt x="453390" y="397763"/>
                </a:lnTo>
                <a:lnTo>
                  <a:pt x="449579" y="402336"/>
                </a:lnTo>
                <a:lnTo>
                  <a:pt x="436879" y="402335"/>
                </a:lnTo>
                <a:lnTo>
                  <a:pt x="424179" y="402336"/>
                </a:lnTo>
                <a:lnTo>
                  <a:pt x="411479" y="397763"/>
                </a:lnTo>
                <a:lnTo>
                  <a:pt x="411479" y="402336"/>
                </a:lnTo>
                <a:lnTo>
                  <a:pt x="406908" y="402336"/>
                </a:lnTo>
                <a:lnTo>
                  <a:pt x="394208" y="402336"/>
                </a:lnTo>
                <a:lnTo>
                  <a:pt x="381508" y="402336"/>
                </a:lnTo>
                <a:lnTo>
                  <a:pt x="368807" y="402335"/>
                </a:lnTo>
                <a:lnTo>
                  <a:pt x="356108" y="402336"/>
                </a:lnTo>
                <a:lnTo>
                  <a:pt x="343407" y="402335"/>
                </a:lnTo>
                <a:lnTo>
                  <a:pt x="330708" y="402336"/>
                </a:lnTo>
                <a:lnTo>
                  <a:pt x="318008" y="402336"/>
                </a:lnTo>
                <a:lnTo>
                  <a:pt x="305308" y="402336"/>
                </a:lnTo>
                <a:lnTo>
                  <a:pt x="246379" y="402336"/>
                </a:lnTo>
                <a:lnTo>
                  <a:pt x="233679" y="402335"/>
                </a:lnTo>
                <a:lnTo>
                  <a:pt x="220980" y="402336"/>
                </a:lnTo>
                <a:lnTo>
                  <a:pt x="208279" y="402336"/>
                </a:lnTo>
                <a:lnTo>
                  <a:pt x="195579" y="402336"/>
                </a:lnTo>
                <a:lnTo>
                  <a:pt x="182879" y="402336"/>
                </a:lnTo>
                <a:lnTo>
                  <a:pt x="170179" y="402336"/>
                </a:lnTo>
                <a:lnTo>
                  <a:pt x="157480" y="402336"/>
                </a:lnTo>
                <a:lnTo>
                  <a:pt x="144779" y="402336"/>
                </a:lnTo>
                <a:lnTo>
                  <a:pt x="132079" y="402336"/>
                </a:lnTo>
                <a:lnTo>
                  <a:pt x="119379" y="402336"/>
                </a:lnTo>
                <a:lnTo>
                  <a:pt x="106679" y="402336"/>
                </a:lnTo>
                <a:lnTo>
                  <a:pt x="93979" y="402336"/>
                </a:lnTo>
                <a:lnTo>
                  <a:pt x="80772" y="402336"/>
                </a:lnTo>
                <a:lnTo>
                  <a:pt x="80772" y="397763"/>
                </a:lnTo>
                <a:lnTo>
                  <a:pt x="76200" y="402336"/>
                </a:lnTo>
                <a:lnTo>
                  <a:pt x="76200" y="397763"/>
                </a:lnTo>
                <a:lnTo>
                  <a:pt x="72390" y="402336"/>
                </a:lnTo>
                <a:lnTo>
                  <a:pt x="67818" y="397763"/>
                </a:lnTo>
                <a:lnTo>
                  <a:pt x="67818" y="402336"/>
                </a:lnTo>
                <a:lnTo>
                  <a:pt x="64008" y="397763"/>
                </a:lnTo>
                <a:lnTo>
                  <a:pt x="59436" y="402336"/>
                </a:lnTo>
                <a:lnTo>
                  <a:pt x="59436" y="397763"/>
                </a:lnTo>
                <a:lnTo>
                  <a:pt x="59436" y="402336"/>
                </a:lnTo>
                <a:lnTo>
                  <a:pt x="55625" y="397763"/>
                </a:lnTo>
                <a:lnTo>
                  <a:pt x="51053" y="402336"/>
                </a:lnTo>
                <a:lnTo>
                  <a:pt x="51053" y="397763"/>
                </a:lnTo>
                <a:lnTo>
                  <a:pt x="47244" y="397763"/>
                </a:lnTo>
                <a:lnTo>
                  <a:pt x="42672" y="402336"/>
                </a:lnTo>
                <a:lnTo>
                  <a:pt x="42672" y="397763"/>
                </a:lnTo>
                <a:lnTo>
                  <a:pt x="25908" y="397763"/>
                </a:lnTo>
                <a:lnTo>
                  <a:pt x="21336" y="393953"/>
                </a:lnTo>
                <a:lnTo>
                  <a:pt x="17525" y="384810"/>
                </a:lnTo>
                <a:lnTo>
                  <a:pt x="12953" y="389382"/>
                </a:lnTo>
                <a:lnTo>
                  <a:pt x="12953" y="384810"/>
                </a:lnTo>
                <a:lnTo>
                  <a:pt x="9144" y="381000"/>
                </a:lnTo>
                <a:lnTo>
                  <a:pt x="4572" y="389382"/>
                </a:lnTo>
                <a:lnTo>
                  <a:pt x="0" y="38938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09" name="object 409"/>
          <p:cNvSpPr/>
          <p:nvPr/>
        </p:nvSpPr>
        <p:spPr>
          <a:xfrm>
            <a:off x="6752441" y="4271122"/>
            <a:ext cx="171030" cy="14288"/>
          </a:xfrm>
          <a:custGeom>
            <a:avLst/>
            <a:gdLst/>
            <a:ahLst/>
            <a:cxnLst/>
            <a:rect l="l" t="t" r="r" b="b"/>
            <a:pathLst>
              <a:path w="258445" h="21589">
                <a:moveTo>
                  <a:pt x="258317" y="12954"/>
                </a:moveTo>
                <a:lnTo>
                  <a:pt x="258317" y="4572"/>
                </a:lnTo>
                <a:lnTo>
                  <a:pt x="254507" y="17525"/>
                </a:lnTo>
                <a:lnTo>
                  <a:pt x="249935" y="21336"/>
                </a:lnTo>
                <a:lnTo>
                  <a:pt x="241553" y="21336"/>
                </a:lnTo>
                <a:lnTo>
                  <a:pt x="233171" y="21336"/>
                </a:lnTo>
                <a:lnTo>
                  <a:pt x="224789" y="21336"/>
                </a:lnTo>
                <a:lnTo>
                  <a:pt x="216407" y="21336"/>
                </a:lnTo>
                <a:lnTo>
                  <a:pt x="203707" y="21336"/>
                </a:lnTo>
                <a:lnTo>
                  <a:pt x="191008" y="21336"/>
                </a:lnTo>
                <a:lnTo>
                  <a:pt x="182117" y="21336"/>
                </a:lnTo>
                <a:lnTo>
                  <a:pt x="182117" y="17525"/>
                </a:lnTo>
                <a:lnTo>
                  <a:pt x="182117" y="21336"/>
                </a:lnTo>
                <a:lnTo>
                  <a:pt x="178307" y="21336"/>
                </a:lnTo>
                <a:lnTo>
                  <a:pt x="178307" y="17525"/>
                </a:lnTo>
                <a:lnTo>
                  <a:pt x="173735" y="21336"/>
                </a:lnTo>
                <a:lnTo>
                  <a:pt x="173735" y="17525"/>
                </a:lnTo>
                <a:lnTo>
                  <a:pt x="169925" y="21336"/>
                </a:lnTo>
                <a:lnTo>
                  <a:pt x="165353" y="21336"/>
                </a:lnTo>
                <a:lnTo>
                  <a:pt x="165353" y="17525"/>
                </a:lnTo>
                <a:lnTo>
                  <a:pt x="165353" y="21336"/>
                </a:lnTo>
                <a:lnTo>
                  <a:pt x="161543" y="21336"/>
                </a:lnTo>
                <a:lnTo>
                  <a:pt x="156971" y="17525"/>
                </a:lnTo>
                <a:lnTo>
                  <a:pt x="152400" y="17525"/>
                </a:lnTo>
                <a:lnTo>
                  <a:pt x="152400" y="21336"/>
                </a:lnTo>
                <a:lnTo>
                  <a:pt x="152400" y="17525"/>
                </a:lnTo>
                <a:lnTo>
                  <a:pt x="148589" y="21336"/>
                </a:lnTo>
                <a:lnTo>
                  <a:pt x="144017" y="17525"/>
                </a:lnTo>
                <a:lnTo>
                  <a:pt x="122681" y="17525"/>
                </a:lnTo>
                <a:lnTo>
                  <a:pt x="122681" y="12954"/>
                </a:lnTo>
                <a:lnTo>
                  <a:pt x="118871" y="17525"/>
                </a:lnTo>
                <a:lnTo>
                  <a:pt x="118871" y="12954"/>
                </a:lnTo>
                <a:lnTo>
                  <a:pt x="105917" y="12954"/>
                </a:lnTo>
                <a:lnTo>
                  <a:pt x="102107" y="8382"/>
                </a:lnTo>
                <a:lnTo>
                  <a:pt x="97535" y="8382"/>
                </a:lnTo>
                <a:lnTo>
                  <a:pt x="93725" y="4572"/>
                </a:lnTo>
                <a:lnTo>
                  <a:pt x="89153" y="4572"/>
                </a:lnTo>
                <a:lnTo>
                  <a:pt x="84581" y="0"/>
                </a:lnTo>
                <a:lnTo>
                  <a:pt x="84581" y="4572"/>
                </a:lnTo>
                <a:lnTo>
                  <a:pt x="84581" y="0"/>
                </a:lnTo>
                <a:lnTo>
                  <a:pt x="76200" y="0"/>
                </a:lnTo>
                <a:lnTo>
                  <a:pt x="76200" y="4572"/>
                </a:lnTo>
                <a:lnTo>
                  <a:pt x="76200" y="0"/>
                </a:lnTo>
                <a:lnTo>
                  <a:pt x="72389" y="0"/>
                </a:lnTo>
                <a:lnTo>
                  <a:pt x="67817" y="4572"/>
                </a:lnTo>
                <a:lnTo>
                  <a:pt x="59435" y="4572"/>
                </a:lnTo>
                <a:lnTo>
                  <a:pt x="59435" y="8382"/>
                </a:lnTo>
                <a:lnTo>
                  <a:pt x="55625" y="4572"/>
                </a:lnTo>
                <a:lnTo>
                  <a:pt x="51053" y="8382"/>
                </a:lnTo>
                <a:lnTo>
                  <a:pt x="51053" y="4572"/>
                </a:lnTo>
                <a:lnTo>
                  <a:pt x="38100" y="4572"/>
                </a:lnTo>
                <a:lnTo>
                  <a:pt x="38100" y="8382"/>
                </a:lnTo>
                <a:lnTo>
                  <a:pt x="34289" y="8382"/>
                </a:lnTo>
                <a:lnTo>
                  <a:pt x="29717" y="4572"/>
                </a:lnTo>
                <a:lnTo>
                  <a:pt x="25907" y="8382"/>
                </a:lnTo>
                <a:lnTo>
                  <a:pt x="25907" y="4572"/>
                </a:lnTo>
                <a:lnTo>
                  <a:pt x="21335" y="8382"/>
                </a:lnTo>
                <a:lnTo>
                  <a:pt x="21335" y="12954"/>
                </a:lnTo>
                <a:lnTo>
                  <a:pt x="16763" y="8382"/>
                </a:lnTo>
                <a:lnTo>
                  <a:pt x="12953" y="12954"/>
                </a:lnTo>
                <a:lnTo>
                  <a:pt x="8381" y="12954"/>
                </a:lnTo>
                <a:lnTo>
                  <a:pt x="4571" y="8382"/>
                </a:lnTo>
                <a:lnTo>
                  <a:pt x="4571" y="12954"/>
                </a:lnTo>
                <a:lnTo>
                  <a:pt x="0" y="1295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10" name="object 410"/>
          <p:cNvSpPr/>
          <p:nvPr/>
        </p:nvSpPr>
        <p:spPr>
          <a:xfrm>
            <a:off x="6581495" y="4251455"/>
            <a:ext cx="171030" cy="31517"/>
          </a:xfrm>
          <a:custGeom>
            <a:avLst/>
            <a:gdLst/>
            <a:ahLst/>
            <a:cxnLst/>
            <a:rect l="l" t="t" r="r" b="b"/>
            <a:pathLst>
              <a:path w="258445" h="47625">
                <a:moveTo>
                  <a:pt x="258318" y="42672"/>
                </a:moveTo>
                <a:lnTo>
                  <a:pt x="254507" y="38100"/>
                </a:lnTo>
                <a:lnTo>
                  <a:pt x="254507" y="42672"/>
                </a:lnTo>
                <a:lnTo>
                  <a:pt x="249935" y="47243"/>
                </a:lnTo>
                <a:lnTo>
                  <a:pt x="249935" y="42672"/>
                </a:lnTo>
                <a:lnTo>
                  <a:pt x="246125" y="47243"/>
                </a:lnTo>
                <a:lnTo>
                  <a:pt x="241553" y="42672"/>
                </a:lnTo>
                <a:lnTo>
                  <a:pt x="236981" y="47243"/>
                </a:lnTo>
                <a:lnTo>
                  <a:pt x="224789" y="47243"/>
                </a:lnTo>
                <a:lnTo>
                  <a:pt x="224789" y="42672"/>
                </a:lnTo>
                <a:lnTo>
                  <a:pt x="224789" y="47243"/>
                </a:lnTo>
                <a:lnTo>
                  <a:pt x="220218" y="47243"/>
                </a:lnTo>
                <a:lnTo>
                  <a:pt x="216407" y="38100"/>
                </a:lnTo>
                <a:lnTo>
                  <a:pt x="211835" y="47243"/>
                </a:lnTo>
                <a:lnTo>
                  <a:pt x="203453" y="47243"/>
                </a:lnTo>
                <a:lnTo>
                  <a:pt x="203453" y="34289"/>
                </a:lnTo>
                <a:lnTo>
                  <a:pt x="198881" y="42672"/>
                </a:lnTo>
                <a:lnTo>
                  <a:pt x="198881" y="47243"/>
                </a:lnTo>
                <a:lnTo>
                  <a:pt x="195072" y="34289"/>
                </a:lnTo>
                <a:lnTo>
                  <a:pt x="195072" y="47243"/>
                </a:lnTo>
                <a:lnTo>
                  <a:pt x="186689" y="47243"/>
                </a:lnTo>
                <a:lnTo>
                  <a:pt x="182118" y="38100"/>
                </a:lnTo>
                <a:lnTo>
                  <a:pt x="182118" y="34289"/>
                </a:lnTo>
                <a:lnTo>
                  <a:pt x="178307" y="47243"/>
                </a:lnTo>
                <a:lnTo>
                  <a:pt x="178307" y="42672"/>
                </a:lnTo>
                <a:lnTo>
                  <a:pt x="173735" y="34289"/>
                </a:lnTo>
                <a:lnTo>
                  <a:pt x="173735" y="42672"/>
                </a:lnTo>
                <a:lnTo>
                  <a:pt x="169163" y="47243"/>
                </a:lnTo>
                <a:lnTo>
                  <a:pt x="156972" y="47243"/>
                </a:lnTo>
                <a:lnTo>
                  <a:pt x="152400" y="0"/>
                </a:lnTo>
                <a:lnTo>
                  <a:pt x="148589" y="38100"/>
                </a:lnTo>
                <a:lnTo>
                  <a:pt x="148589" y="42672"/>
                </a:lnTo>
                <a:lnTo>
                  <a:pt x="144018" y="34289"/>
                </a:lnTo>
                <a:lnTo>
                  <a:pt x="144018" y="25907"/>
                </a:lnTo>
                <a:lnTo>
                  <a:pt x="140207" y="42672"/>
                </a:lnTo>
                <a:lnTo>
                  <a:pt x="135635" y="42672"/>
                </a:lnTo>
                <a:lnTo>
                  <a:pt x="131063" y="38100"/>
                </a:lnTo>
                <a:lnTo>
                  <a:pt x="127253" y="38100"/>
                </a:lnTo>
                <a:lnTo>
                  <a:pt x="127253" y="42672"/>
                </a:lnTo>
                <a:lnTo>
                  <a:pt x="122681" y="38100"/>
                </a:lnTo>
                <a:lnTo>
                  <a:pt x="118872" y="42672"/>
                </a:lnTo>
                <a:lnTo>
                  <a:pt x="114300" y="34289"/>
                </a:lnTo>
                <a:lnTo>
                  <a:pt x="114300" y="25907"/>
                </a:lnTo>
                <a:lnTo>
                  <a:pt x="110489" y="34289"/>
                </a:lnTo>
                <a:lnTo>
                  <a:pt x="105918" y="34289"/>
                </a:lnTo>
                <a:lnTo>
                  <a:pt x="105918" y="21336"/>
                </a:lnTo>
                <a:lnTo>
                  <a:pt x="102107" y="29717"/>
                </a:lnTo>
                <a:lnTo>
                  <a:pt x="102107" y="38100"/>
                </a:lnTo>
                <a:lnTo>
                  <a:pt x="97535" y="38100"/>
                </a:lnTo>
                <a:lnTo>
                  <a:pt x="97535" y="29717"/>
                </a:lnTo>
                <a:lnTo>
                  <a:pt x="89153" y="38100"/>
                </a:lnTo>
                <a:lnTo>
                  <a:pt x="84581" y="21336"/>
                </a:lnTo>
                <a:lnTo>
                  <a:pt x="84581" y="38100"/>
                </a:lnTo>
                <a:lnTo>
                  <a:pt x="80772" y="38100"/>
                </a:lnTo>
                <a:lnTo>
                  <a:pt x="80772" y="17525"/>
                </a:lnTo>
                <a:lnTo>
                  <a:pt x="80772" y="25907"/>
                </a:lnTo>
                <a:lnTo>
                  <a:pt x="76200" y="38100"/>
                </a:lnTo>
                <a:lnTo>
                  <a:pt x="72389" y="25907"/>
                </a:lnTo>
                <a:lnTo>
                  <a:pt x="67818" y="34289"/>
                </a:lnTo>
                <a:lnTo>
                  <a:pt x="67818" y="25907"/>
                </a:lnTo>
                <a:lnTo>
                  <a:pt x="64007" y="34289"/>
                </a:lnTo>
                <a:lnTo>
                  <a:pt x="64007" y="38100"/>
                </a:lnTo>
                <a:lnTo>
                  <a:pt x="59435" y="38100"/>
                </a:lnTo>
                <a:lnTo>
                  <a:pt x="54863" y="29717"/>
                </a:lnTo>
                <a:lnTo>
                  <a:pt x="51053" y="0"/>
                </a:lnTo>
                <a:lnTo>
                  <a:pt x="51053" y="21336"/>
                </a:lnTo>
                <a:lnTo>
                  <a:pt x="46481" y="38100"/>
                </a:lnTo>
                <a:lnTo>
                  <a:pt x="42672" y="12953"/>
                </a:lnTo>
                <a:lnTo>
                  <a:pt x="42672" y="34289"/>
                </a:lnTo>
                <a:lnTo>
                  <a:pt x="38100" y="38100"/>
                </a:lnTo>
                <a:lnTo>
                  <a:pt x="34289" y="42672"/>
                </a:lnTo>
                <a:lnTo>
                  <a:pt x="29718" y="38100"/>
                </a:lnTo>
                <a:lnTo>
                  <a:pt x="29718" y="42672"/>
                </a:lnTo>
                <a:lnTo>
                  <a:pt x="21335" y="42672"/>
                </a:lnTo>
                <a:lnTo>
                  <a:pt x="16763" y="38100"/>
                </a:lnTo>
                <a:lnTo>
                  <a:pt x="12953" y="29717"/>
                </a:lnTo>
                <a:lnTo>
                  <a:pt x="12953" y="4572"/>
                </a:lnTo>
                <a:lnTo>
                  <a:pt x="8381" y="34289"/>
                </a:lnTo>
                <a:lnTo>
                  <a:pt x="8381" y="38100"/>
                </a:lnTo>
                <a:lnTo>
                  <a:pt x="4572" y="25907"/>
                </a:lnTo>
                <a:lnTo>
                  <a:pt x="4572" y="4572"/>
                </a:lnTo>
                <a:lnTo>
                  <a:pt x="0" y="381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11" name="object 411"/>
          <p:cNvSpPr/>
          <p:nvPr/>
        </p:nvSpPr>
        <p:spPr>
          <a:xfrm>
            <a:off x="6236577" y="4245909"/>
            <a:ext cx="345001" cy="34038"/>
          </a:xfrm>
          <a:custGeom>
            <a:avLst/>
            <a:gdLst/>
            <a:ahLst/>
            <a:cxnLst/>
            <a:rect l="l" t="t" r="r" b="b"/>
            <a:pathLst>
              <a:path w="521334" h="51435">
                <a:moveTo>
                  <a:pt x="521208" y="46482"/>
                </a:moveTo>
                <a:lnTo>
                  <a:pt x="521208" y="34289"/>
                </a:lnTo>
                <a:lnTo>
                  <a:pt x="517398" y="42672"/>
                </a:lnTo>
                <a:lnTo>
                  <a:pt x="512826" y="51054"/>
                </a:lnTo>
                <a:lnTo>
                  <a:pt x="508254" y="46482"/>
                </a:lnTo>
                <a:lnTo>
                  <a:pt x="508254" y="29718"/>
                </a:lnTo>
                <a:lnTo>
                  <a:pt x="504444" y="46482"/>
                </a:lnTo>
                <a:lnTo>
                  <a:pt x="499872" y="51054"/>
                </a:lnTo>
                <a:lnTo>
                  <a:pt x="491490" y="51054"/>
                </a:lnTo>
                <a:lnTo>
                  <a:pt x="491490" y="46482"/>
                </a:lnTo>
                <a:lnTo>
                  <a:pt x="487680" y="51054"/>
                </a:lnTo>
                <a:lnTo>
                  <a:pt x="487680" y="46482"/>
                </a:lnTo>
                <a:lnTo>
                  <a:pt x="479298" y="46482"/>
                </a:lnTo>
                <a:lnTo>
                  <a:pt x="479298" y="51054"/>
                </a:lnTo>
                <a:lnTo>
                  <a:pt x="474726" y="46482"/>
                </a:lnTo>
                <a:lnTo>
                  <a:pt x="474726" y="51054"/>
                </a:lnTo>
                <a:lnTo>
                  <a:pt x="470154" y="46482"/>
                </a:lnTo>
                <a:lnTo>
                  <a:pt x="453390" y="46482"/>
                </a:lnTo>
                <a:lnTo>
                  <a:pt x="449580" y="51054"/>
                </a:lnTo>
                <a:lnTo>
                  <a:pt x="445008" y="46482"/>
                </a:lnTo>
                <a:lnTo>
                  <a:pt x="445008" y="51054"/>
                </a:lnTo>
                <a:lnTo>
                  <a:pt x="440436" y="46482"/>
                </a:lnTo>
                <a:lnTo>
                  <a:pt x="436626" y="51054"/>
                </a:lnTo>
                <a:lnTo>
                  <a:pt x="432054" y="46482"/>
                </a:lnTo>
                <a:lnTo>
                  <a:pt x="432054" y="51054"/>
                </a:lnTo>
                <a:lnTo>
                  <a:pt x="428244" y="46482"/>
                </a:lnTo>
                <a:lnTo>
                  <a:pt x="423672" y="51054"/>
                </a:lnTo>
                <a:lnTo>
                  <a:pt x="423672" y="46482"/>
                </a:lnTo>
                <a:lnTo>
                  <a:pt x="419862" y="4572"/>
                </a:lnTo>
                <a:lnTo>
                  <a:pt x="419862" y="21336"/>
                </a:lnTo>
                <a:lnTo>
                  <a:pt x="415290" y="46482"/>
                </a:lnTo>
                <a:lnTo>
                  <a:pt x="415290" y="42672"/>
                </a:lnTo>
                <a:lnTo>
                  <a:pt x="411480" y="0"/>
                </a:lnTo>
                <a:lnTo>
                  <a:pt x="411480" y="34289"/>
                </a:lnTo>
                <a:lnTo>
                  <a:pt x="406908" y="46482"/>
                </a:lnTo>
                <a:lnTo>
                  <a:pt x="381762" y="46482"/>
                </a:lnTo>
                <a:lnTo>
                  <a:pt x="381762" y="51054"/>
                </a:lnTo>
                <a:lnTo>
                  <a:pt x="377190" y="46482"/>
                </a:lnTo>
                <a:lnTo>
                  <a:pt x="364490" y="46482"/>
                </a:lnTo>
                <a:lnTo>
                  <a:pt x="351790" y="46482"/>
                </a:lnTo>
                <a:lnTo>
                  <a:pt x="339090" y="46482"/>
                </a:lnTo>
                <a:lnTo>
                  <a:pt x="339090" y="51054"/>
                </a:lnTo>
                <a:lnTo>
                  <a:pt x="334518" y="51054"/>
                </a:lnTo>
                <a:lnTo>
                  <a:pt x="334518" y="46482"/>
                </a:lnTo>
                <a:lnTo>
                  <a:pt x="330708" y="46482"/>
                </a:lnTo>
                <a:lnTo>
                  <a:pt x="326136" y="51054"/>
                </a:lnTo>
                <a:lnTo>
                  <a:pt x="322326" y="46482"/>
                </a:lnTo>
                <a:lnTo>
                  <a:pt x="317754" y="51054"/>
                </a:lnTo>
                <a:lnTo>
                  <a:pt x="317754" y="46482"/>
                </a:lnTo>
                <a:lnTo>
                  <a:pt x="284226" y="46482"/>
                </a:lnTo>
                <a:lnTo>
                  <a:pt x="279654" y="42672"/>
                </a:lnTo>
                <a:lnTo>
                  <a:pt x="271272" y="42672"/>
                </a:lnTo>
                <a:lnTo>
                  <a:pt x="267462" y="46482"/>
                </a:lnTo>
                <a:lnTo>
                  <a:pt x="258318" y="46482"/>
                </a:lnTo>
                <a:lnTo>
                  <a:pt x="246126" y="46482"/>
                </a:lnTo>
                <a:lnTo>
                  <a:pt x="241554" y="42672"/>
                </a:lnTo>
                <a:lnTo>
                  <a:pt x="241554" y="46482"/>
                </a:lnTo>
                <a:lnTo>
                  <a:pt x="237744" y="46482"/>
                </a:lnTo>
                <a:lnTo>
                  <a:pt x="237744" y="42672"/>
                </a:lnTo>
                <a:lnTo>
                  <a:pt x="233172" y="42672"/>
                </a:lnTo>
                <a:lnTo>
                  <a:pt x="233172" y="46482"/>
                </a:lnTo>
                <a:lnTo>
                  <a:pt x="228600" y="46482"/>
                </a:lnTo>
                <a:lnTo>
                  <a:pt x="224790" y="42672"/>
                </a:lnTo>
                <a:lnTo>
                  <a:pt x="220218" y="42672"/>
                </a:lnTo>
                <a:lnTo>
                  <a:pt x="216408" y="38100"/>
                </a:lnTo>
                <a:lnTo>
                  <a:pt x="211836" y="34289"/>
                </a:lnTo>
                <a:lnTo>
                  <a:pt x="211836" y="38100"/>
                </a:lnTo>
                <a:lnTo>
                  <a:pt x="208026" y="34289"/>
                </a:lnTo>
                <a:lnTo>
                  <a:pt x="208026" y="38100"/>
                </a:lnTo>
                <a:lnTo>
                  <a:pt x="203454" y="29718"/>
                </a:lnTo>
                <a:lnTo>
                  <a:pt x="199644" y="34289"/>
                </a:lnTo>
                <a:lnTo>
                  <a:pt x="195072" y="34289"/>
                </a:lnTo>
                <a:lnTo>
                  <a:pt x="190500" y="38100"/>
                </a:lnTo>
                <a:lnTo>
                  <a:pt x="190500" y="42672"/>
                </a:lnTo>
                <a:lnTo>
                  <a:pt x="186690" y="38100"/>
                </a:lnTo>
                <a:lnTo>
                  <a:pt x="182118" y="46482"/>
                </a:lnTo>
                <a:lnTo>
                  <a:pt x="169926" y="46482"/>
                </a:lnTo>
                <a:lnTo>
                  <a:pt x="165354" y="42672"/>
                </a:lnTo>
                <a:lnTo>
                  <a:pt x="165354" y="38100"/>
                </a:lnTo>
                <a:lnTo>
                  <a:pt x="161544" y="46482"/>
                </a:lnTo>
                <a:lnTo>
                  <a:pt x="156972" y="42672"/>
                </a:lnTo>
                <a:lnTo>
                  <a:pt x="152400" y="42672"/>
                </a:lnTo>
                <a:lnTo>
                  <a:pt x="148590" y="46482"/>
                </a:lnTo>
                <a:lnTo>
                  <a:pt x="144018" y="46482"/>
                </a:lnTo>
                <a:lnTo>
                  <a:pt x="144018" y="42672"/>
                </a:lnTo>
                <a:lnTo>
                  <a:pt x="140208" y="38100"/>
                </a:lnTo>
                <a:lnTo>
                  <a:pt x="140208" y="46482"/>
                </a:lnTo>
                <a:lnTo>
                  <a:pt x="135636" y="46482"/>
                </a:lnTo>
                <a:lnTo>
                  <a:pt x="131826" y="51054"/>
                </a:lnTo>
                <a:lnTo>
                  <a:pt x="131826" y="46482"/>
                </a:lnTo>
                <a:lnTo>
                  <a:pt x="114300" y="46482"/>
                </a:lnTo>
                <a:lnTo>
                  <a:pt x="110490" y="42672"/>
                </a:lnTo>
                <a:lnTo>
                  <a:pt x="105918" y="42672"/>
                </a:lnTo>
                <a:lnTo>
                  <a:pt x="105918" y="38100"/>
                </a:lnTo>
                <a:lnTo>
                  <a:pt x="102108" y="42672"/>
                </a:lnTo>
                <a:lnTo>
                  <a:pt x="97536" y="29718"/>
                </a:lnTo>
                <a:lnTo>
                  <a:pt x="93726" y="42672"/>
                </a:lnTo>
                <a:lnTo>
                  <a:pt x="93726" y="38100"/>
                </a:lnTo>
                <a:lnTo>
                  <a:pt x="89154" y="21336"/>
                </a:lnTo>
                <a:lnTo>
                  <a:pt x="84582" y="38100"/>
                </a:lnTo>
                <a:lnTo>
                  <a:pt x="80772" y="25908"/>
                </a:lnTo>
                <a:lnTo>
                  <a:pt x="80772" y="29718"/>
                </a:lnTo>
                <a:lnTo>
                  <a:pt x="76200" y="42672"/>
                </a:lnTo>
                <a:lnTo>
                  <a:pt x="76200" y="25908"/>
                </a:lnTo>
                <a:lnTo>
                  <a:pt x="72390" y="34289"/>
                </a:lnTo>
                <a:lnTo>
                  <a:pt x="67818" y="42672"/>
                </a:lnTo>
                <a:lnTo>
                  <a:pt x="64008" y="38100"/>
                </a:lnTo>
                <a:lnTo>
                  <a:pt x="64008" y="42672"/>
                </a:lnTo>
                <a:lnTo>
                  <a:pt x="59436" y="46482"/>
                </a:lnTo>
                <a:lnTo>
                  <a:pt x="55626" y="51054"/>
                </a:lnTo>
                <a:lnTo>
                  <a:pt x="51054" y="46482"/>
                </a:lnTo>
                <a:lnTo>
                  <a:pt x="46482" y="42672"/>
                </a:lnTo>
                <a:lnTo>
                  <a:pt x="42672" y="29718"/>
                </a:lnTo>
                <a:lnTo>
                  <a:pt x="38100" y="42672"/>
                </a:lnTo>
                <a:lnTo>
                  <a:pt x="34290" y="42672"/>
                </a:lnTo>
                <a:lnTo>
                  <a:pt x="34290" y="46482"/>
                </a:lnTo>
                <a:lnTo>
                  <a:pt x="29718" y="46482"/>
                </a:lnTo>
                <a:lnTo>
                  <a:pt x="29718" y="42672"/>
                </a:lnTo>
                <a:lnTo>
                  <a:pt x="25908" y="42672"/>
                </a:lnTo>
                <a:lnTo>
                  <a:pt x="25908" y="46482"/>
                </a:lnTo>
                <a:lnTo>
                  <a:pt x="21336" y="42672"/>
                </a:lnTo>
                <a:lnTo>
                  <a:pt x="17526" y="34289"/>
                </a:lnTo>
                <a:lnTo>
                  <a:pt x="12954" y="38100"/>
                </a:lnTo>
                <a:lnTo>
                  <a:pt x="12954" y="29718"/>
                </a:lnTo>
                <a:lnTo>
                  <a:pt x="8382" y="29718"/>
                </a:lnTo>
                <a:lnTo>
                  <a:pt x="8382" y="25908"/>
                </a:lnTo>
                <a:lnTo>
                  <a:pt x="4572" y="8382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12" name="object 412"/>
          <p:cNvSpPr/>
          <p:nvPr/>
        </p:nvSpPr>
        <p:spPr>
          <a:xfrm>
            <a:off x="6065632" y="4181363"/>
            <a:ext cx="171030" cy="98332"/>
          </a:xfrm>
          <a:custGeom>
            <a:avLst/>
            <a:gdLst/>
            <a:ahLst/>
            <a:cxnLst/>
            <a:rect l="l" t="t" r="r" b="b"/>
            <a:pathLst>
              <a:path w="258445" h="148589">
                <a:moveTo>
                  <a:pt x="258317" y="97536"/>
                </a:moveTo>
                <a:lnTo>
                  <a:pt x="258317" y="118872"/>
                </a:lnTo>
                <a:lnTo>
                  <a:pt x="254507" y="127254"/>
                </a:lnTo>
                <a:lnTo>
                  <a:pt x="249935" y="131825"/>
                </a:lnTo>
                <a:lnTo>
                  <a:pt x="249935" y="123444"/>
                </a:lnTo>
                <a:lnTo>
                  <a:pt x="246125" y="114300"/>
                </a:lnTo>
                <a:lnTo>
                  <a:pt x="246125" y="118872"/>
                </a:lnTo>
                <a:lnTo>
                  <a:pt x="241553" y="131825"/>
                </a:lnTo>
                <a:lnTo>
                  <a:pt x="236981" y="131825"/>
                </a:lnTo>
                <a:lnTo>
                  <a:pt x="233172" y="118872"/>
                </a:lnTo>
                <a:lnTo>
                  <a:pt x="233172" y="131825"/>
                </a:lnTo>
                <a:lnTo>
                  <a:pt x="228600" y="135636"/>
                </a:lnTo>
                <a:lnTo>
                  <a:pt x="224789" y="140208"/>
                </a:lnTo>
                <a:lnTo>
                  <a:pt x="224789" y="135636"/>
                </a:lnTo>
                <a:lnTo>
                  <a:pt x="220217" y="140208"/>
                </a:lnTo>
                <a:lnTo>
                  <a:pt x="220217" y="135636"/>
                </a:lnTo>
                <a:lnTo>
                  <a:pt x="216407" y="127254"/>
                </a:lnTo>
                <a:lnTo>
                  <a:pt x="211835" y="140208"/>
                </a:lnTo>
                <a:lnTo>
                  <a:pt x="211835" y="127254"/>
                </a:lnTo>
                <a:lnTo>
                  <a:pt x="208025" y="131825"/>
                </a:lnTo>
                <a:lnTo>
                  <a:pt x="208025" y="135636"/>
                </a:lnTo>
                <a:lnTo>
                  <a:pt x="203453" y="135636"/>
                </a:lnTo>
                <a:lnTo>
                  <a:pt x="198881" y="127254"/>
                </a:lnTo>
                <a:lnTo>
                  <a:pt x="198881" y="135636"/>
                </a:lnTo>
                <a:lnTo>
                  <a:pt x="195072" y="131825"/>
                </a:lnTo>
                <a:lnTo>
                  <a:pt x="195072" y="127254"/>
                </a:lnTo>
                <a:lnTo>
                  <a:pt x="195072" y="135636"/>
                </a:lnTo>
                <a:lnTo>
                  <a:pt x="190500" y="135636"/>
                </a:lnTo>
                <a:lnTo>
                  <a:pt x="186689" y="131825"/>
                </a:lnTo>
                <a:lnTo>
                  <a:pt x="186689" y="127254"/>
                </a:lnTo>
                <a:lnTo>
                  <a:pt x="182117" y="135636"/>
                </a:lnTo>
                <a:lnTo>
                  <a:pt x="178307" y="131825"/>
                </a:lnTo>
                <a:lnTo>
                  <a:pt x="173735" y="123444"/>
                </a:lnTo>
                <a:lnTo>
                  <a:pt x="173735" y="127254"/>
                </a:lnTo>
                <a:lnTo>
                  <a:pt x="169925" y="110490"/>
                </a:lnTo>
                <a:lnTo>
                  <a:pt x="169925" y="0"/>
                </a:lnTo>
                <a:lnTo>
                  <a:pt x="169925" y="110490"/>
                </a:lnTo>
                <a:lnTo>
                  <a:pt x="165353" y="123444"/>
                </a:lnTo>
                <a:lnTo>
                  <a:pt x="165353" y="105918"/>
                </a:lnTo>
                <a:lnTo>
                  <a:pt x="160781" y="114300"/>
                </a:lnTo>
                <a:lnTo>
                  <a:pt x="160781" y="76200"/>
                </a:lnTo>
                <a:lnTo>
                  <a:pt x="160781" y="80772"/>
                </a:lnTo>
                <a:lnTo>
                  <a:pt x="156972" y="127254"/>
                </a:lnTo>
                <a:lnTo>
                  <a:pt x="152400" y="131825"/>
                </a:lnTo>
                <a:lnTo>
                  <a:pt x="152400" y="123444"/>
                </a:lnTo>
                <a:lnTo>
                  <a:pt x="148589" y="135636"/>
                </a:lnTo>
                <a:lnTo>
                  <a:pt x="144017" y="140208"/>
                </a:lnTo>
                <a:lnTo>
                  <a:pt x="140207" y="135636"/>
                </a:lnTo>
                <a:lnTo>
                  <a:pt x="140207" y="140208"/>
                </a:lnTo>
                <a:lnTo>
                  <a:pt x="135635" y="140208"/>
                </a:lnTo>
                <a:lnTo>
                  <a:pt x="135635" y="135636"/>
                </a:lnTo>
                <a:lnTo>
                  <a:pt x="131063" y="144018"/>
                </a:lnTo>
                <a:lnTo>
                  <a:pt x="127253" y="144018"/>
                </a:lnTo>
                <a:lnTo>
                  <a:pt x="127253" y="140208"/>
                </a:lnTo>
                <a:lnTo>
                  <a:pt x="122681" y="144018"/>
                </a:lnTo>
                <a:lnTo>
                  <a:pt x="118872" y="144018"/>
                </a:lnTo>
                <a:lnTo>
                  <a:pt x="114300" y="131825"/>
                </a:lnTo>
                <a:lnTo>
                  <a:pt x="114300" y="144018"/>
                </a:lnTo>
                <a:lnTo>
                  <a:pt x="110489" y="140208"/>
                </a:lnTo>
                <a:lnTo>
                  <a:pt x="110489" y="144018"/>
                </a:lnTo>
                <a:lnTo>
                  <a:pt x="105917" y="140208"/>
                </a:lnTo>
                <a:lnTo>
                  <a:pt x="102107" y="123444"/>
                </a:lnTo>
                <a:lnTo>
                  <a:pt x="102107" y="105918"/>
                </a:lnTo>
                <a:lnTo>
                  <a:pt x="97535" y="118872"/>
                </a:lnTo>
                <a:lnTo>
                  <a:pt x="97535" y="127254"/>
                </a:lnTo>
                <a:lnTo>
                  <a:pt x="92963" y="102108"/>
                </a:lnTo>
                <a:lnTo>
                  <a:pt x="89153" y="89154"/>
                </a:lnTo>
                <a:lnTo>
                  <a:pt x="89153" y="102108"/>
                </a:lnTo>
                <a:lnTo>
                  <a:pt x="84581" y="123444"/>
                </a:lnTo>
                <a:lnTo>
                  <a:pt x="84581" y="114300"/>
                </a:lnTo>
                <a:lnTo>
                  <a:pt x="80772" y="118872"/>
                </a:lnTo>
                <a:lnTo>
                  <a:pt x="80772" y="123444"/>
                </a:lnTo>
                <a:lnTo>
                  <a:pt x="76200" y="135636"/>
                </a:lnTo>
                <a:lnTo>
                  <a:pt x="72389" y="135636"/>
                </a:lnTo>
                <a:lnTo>
                  <a:pt x="72389" y="123444"/>
                </a:lnTo>
                <a:lnTo>
                  <a:pt x="67817" y="131825"/>
                </a:lnTo>
                <a:lnTo>
                  <a:pt x="67817" y="135636"/>
                </a:lnTo>
                <a:lnTo>
                  <a:pt x="64007" y="131825"/>
                </a:lnTo>
                <a:lnTo>
                  <a:pt x="64007" y="135636"/>
                </a:lnTo>
                <a:lnTo>
                  <a:pt x="59435" y="140208"/>
                </a:lnTo>
                <a:lnTo>
                  <a:pt x="54863" y="135636"/>
                </a:lnTo>
                <a:lnTo>
                  <a:pt x="54863" y="131825"/>
                </a:lnTo>
                <a:lnTo>
                  <a:pt x="51053" y="135636"/>
                </a:lnTo>
                <a:lnTo>
                  <a:pt x="51053" y="127254"/>
                </a:lnTo>
                <a:lnTo>
                  <a:pt x="46481" y="131825"/>
                </a:lnTo>
                <a:lnTo>
                  <a:pt x="46481" y="135636"/>
                </a:lnTo>
                <a:lnTo>
                  <a:pt x="42672" y="131825"/>
                </a:lnTo>
                <a:lnTo>
                  <a:pt x="42672" y="135636"/>
                </a:lnTo>
                <a:lnTo>
                  <a:pt x="38100" y="131825"/>
                </a:lnTo>
                <a:lnTo>
                  <a:pt x="38100" y="144018"/>
                </a:lnTo>
                <a:lnTo>
                  <a:pt x="29717" y="144018"/>
                </a:lnTo>
                <a:lnTo>
                  <a:pt x="25146" y="148590"/>
                </a:lnTo>
                <a:lnTo>
                  <a:pt x="21335" y="148590"/>
                </a:lnTo>
                <a:lnTo>
                  <a:pt x="21335" y="144018"/>
                </a:lnTo>
                <a:lnTo>
                  <a:pt x="16763" y="135636"/>
                </a:lnTo>
                <a:lnTo>
                  <a:pt x="16763" y="140208"/>
                </a:lnTo>
                <a:lnTo>
                  <a:pt x="12953" y="144018"/>
                </a:lnTo>
                <a:lnTo>
                  <a:pt x="12953" y="140208"/>
                </a:lnTo>
                <a:lnTo>
                  <a:pt x="8381" y="148590"/>
                </a:lnTo>
                <a:lnTo>
                  <a:pt x="4572" y="144018"/>
                </a:lnTo>
                <a:lnTo>
                  <a:pt x="4572" y="148590"/>
                </a:lnTo>
                <a:lnTo>
                  <a:pt x="0" y="148590"/>
                </a:lnTo>
                <a:lnTo>
                  <a:pt x="0" y="14401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13" name="object 413"/>
          <p:cNvSpPr/>
          <p:nvPr/>
        </p:nvSpPr>
        <p:spPr>
          <a:xfrm>
            <a:off x="5894687" y="4142534"/>
            <a:ext cx="171030" cy="140354"/>
          </a:xfrm>
          <a:custGeom>
            <a:avLst/>
            <a:gdLst/>
            <a:ahLst/>
            <a:cxnLst/>
            <a:rect l="l" t="t" r="r" b="b"/>
            <a:pathLst>
              <a:path w="258445" h="212089">
                <a:moveTo>
                  <a:pt x="258318" y="202692"/>
                </a:moveTo>
                <a:lnTo>
                  <a:pt x="254507" y="202692"/>
                </a:lnTo>
                <a:lnTo>
                  <a:pt x="254507" y="207264"/>
                </a:lnTo>
                <a:lnTo>
                  <a:pt x="249935" y="202692"/>
                </a:lnTo>
                <a:lnTo>
                  <a:pt x="245364" y="198882"/>
                </a:lnTo>
                <a:lnTo>
                  <a:pt x="245364" y="202692"/>
                </a:lnTo>
                <a:lnTo>
                  <a:pt x="241553" y="207264"/>
                </a:lnTo>
                <a:lnTo>
                  <a:pt x="236981" y="190500"/>
                </a:lnTo>
                <a:lnTo>
                  <a:pt x="233172" y="207264"/>
                </a:lnTo>
                <a:lnTo>
                  <a:pt x="228600" y="202692"/>
                </a:lnTo>
                <a:lnTo>
                  <a:pt x="228600" y="207264"/>
                </a:lnTo>
                <a:lnTo>
                  <a:pt x="224790" y="207264"/>
                </a:lnTo>
                <a:lnTo>
                  <a:pt x="224790" y="198882"/>
                </a:lnTo>
                <a:lnTo>
                  <a:pt x="220218" y="207264"/>
                </a:lnTo>
                <a:lnTo>
                  <a:pt x="216407" y="202692"/>
                </a:lnTo>
                <a:lnTo>
                  <a:pt x="216407" y="194310"/>
                </a:lnTo>
                <a:lnTo>
                  <a:pt x="216407" y="202692"/>
                </a:lnTo>
                <a:lnTo>
                  <a:pt x="211835" y="198882"/>
                </a:lnTo>
                <a:lnTo>
                  <a:pt x="207264" y="198882"/>
                </a:lnTo>
                <a:lnTo>
                  <a:pt x="207264" y="202692"/>
                </a:lnTo>
                <a:lnTo>
                  <a:pt x="203453" y="198882"/>
                </a:lnTo>
                <a:lnTo>
                  <a:pt x="198881" y="202692"/>
                </a:lnTo>
                <a:lnTo>
                  <a:pt x="198881" y="207264"/>
                </a:lnTo>
                <a:lnTo>
                  <a:pt x="195072" y="202692"/>
                </a:lnTo>
                <a:lnTo>
                  <a:pt x="195072" y="207264"/>
                </a:lnTo>
                <a:lnTo>
                  <a:pt x="190500" y="207264"/>
                </a:lnTo>
                <a:lnTo>
                  <a:pt x="190500" y="202692"/>
                </a:lnTo>
                <a:lnTo>
                  <a:pt x="182118" y="202692"/>
                </a:lnTo>
                <a:lnTo>
                  <a:pt x="178307" y="198882"/>
                </a:lnTo>
                <a:lnTo>
                  <a:pt x="178307" y="202692"/>
                </a:lnTo>
                <a:lnTo>
                  <a:pt x="169164" y="202692"/>
                </a:lnTo>
                <a:lnTo>
                  <a:pt x="165353" y="198882"/>
                </a:lnTo>
                <a:lnTo>
                  <a:pt x="165353" y="202692"/>
                </a:lnTo>
                <a:lnTo>
                  <a:pt x="160781" y="198882"/>
                </a:lnTo>
                <a:lnTo>
                  <a:pt x="160781" y="202692"/>
                </a:lnTo>
                <a:lnTo>
                  <a:pt x="156972" y="198882"/>
                </a:lnTo>
                <a:lnTo>
                  <a:pt x="156972" y="207264"/>
                </a:lnTo>
                <a:lnTo>
                  <a:pt x="152400" y="198882"/>
                </a:lnTo>
                <a:lnTo>
                  <a:pt x="152400" y="202692"/>
                </a:lnTo>
                <a:lnTo>
                  <a:pt x="148590" y="207264"/>
                </a:lnTo>
                <a:lnTo>
                  <a:pt x="144018" y="207264"/>
                </a:lnTo>
                <a:lnTo>
                  <a:pt x="144018" y="202692"/>
                </a:lnTo>
                <a:lnTo>
                  <a:pt x="139446" y="92964"/>
                </a:lnTo>
                <a:lnTo>
                  <a:pt x="139446" y="50292"/>
                </a:lnTo>
                <a:lnTo>
                  <a:pt x="135635" y="194310"/>
                </a:lnTo>
                <a:lnTo>
                  <a:pt x="131064" y="207264"/>
                </a:lnTo>
                <a:lnTo>
                  <a:pt x="127253" y="207264"/>
                </a:lnTo>
                <a:lnTo>
                  <a:pt x="127253" y="202692"/>
                </a:lnTo>
                <a:lnTo>
                  <a:pt x="122681" y="152400"/>
                </a:lnTo>
                <a:lnTo>
                  <a:pt x="122681" y="0"/>
                </a:lnTo>
                <a:lnTo>
                  <a:pt x="118872" y="177546"/>
                </a:lnTo>
                <a:lnTo>
                  <a:pt x="118872" y="182118"/>
                </a:lnTo>
                <a:lnTo>
                  <a:pt x="114300" y="207264"/>
                </a:lnTo>
                <a:lnTo>
                  <a:pt x="110490" y="211836"/>
                </a:lnTo>
                <a:lnTo>
                  <a:pt x="105918" y="207264"/>
                </a:lnTo>
                <a:lnTo>
                  <a:pt x="105918" y="211836"/>
                </a:lnTo>
                <a:lnTo>
                  <a:pt x="101346" y="211836"/>
                </a:lnTo>
                <a:lnTo>
                  <a:pt x="101346" y="207264"/>
                </a:lnTo>
                <a:lnTo>
                  <a:pt x="97535" y="211836"/>
                </a:lnTo>
                <a:lnTo>
                  <a:pt x="92964" y="207264"/>
                </a:lnTo>
                <a:lnTo>
                  <a:pt x="89153" y="207264"/>
                </a:lnTo>
                <a:lnTo>
                  <a:pt x="89153" y="211836"/>
                </a:lnTo>
                <a:lnTo>
                  <a:pt x="84581" y="211836"/>
                </a:lnTo>
                <a:lnTo>
                  <a:pt x="84581" y="207264"/>
                </a:lnTo>
                <a:lnTo>
                  <a:pt x="80772" y="202692"/>
                </a:lnTo>
                <a:lnTo>
                  <a:pt x="76200" y="207264"/>
                </a:lnTo>
                <a:lnTo>
                  <a:pt x="76200" y="211836"/>
                </a:lnTo>
                <a:lnTo>
                  <a:pt x="54864" y="211836"/>
                </a:lnTo>
                <a:lnTo>
                  <a:pt x="51053" y="207264"/>
                </a:lnTo>
                <a:lnTo>
                  <a:pt x="46481" y="211836"/>
                </a:lnTo>
                <a:lnTo>
                  <a:pt x="42672" y="207264"/>
                </a:lnTo>
                <a:lnTo>
                  <a:pt x="38100" y="207264"/>
                </a:lnTo>
                <a:lnTo>
                  <a:pt x="33527" y="182118"/>
                </a:lnTo>
                <a:lnTo>
                  <a:pt x="33527" y="177546"/>
                </a:lnTo>
                <a:lnTo>
                  <a:pt x="29718" y="41910"/>
                </a:lnTo>
                <a:lnTo>
                  <a:pt x="29718" y="139446"/>
                </a:lnTo>
                <a:lnTo>
                  <a:pt x="25146" y="202692"/>
                </a:lnTo>
                <a:lnTo>
                  <a:pt x="21335" y="207264"/>
                </a:lnTo>
                <a:lnTo>
                  <a:pt x="16764" y="198882"/>
                </a:lnTo>
                <a:lnTo>
                  <a:pt x="16764" y="194310"/>
                </a:lnTo>
                <a:lnTo>
                  <a:pt x="12953" y="84582"/>
                </a:lnTo>
                <a:lnTo>
                  <a:pt x="12953" y="96774"/>
                </a:lnTo>
                <a:lnTo>
                  <a:pt x="8381" y="185928"/>
                </a:lnTo>
                <a:lnTo>
                  <a:pt x="8381" y="76200"/>
                </a:lnTo>
                <a:lnTo>
                  <a:pt x="4572" y="194310"/>
                </a:lnTo>
                <a:lnTo>
                  <a:pt x="0" y="20726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14" name="object 414"/>
          <p:cNvSpPr/>
          <p:nvPr/>
        </p:nvSpPr>
        <p:spPr>
          <a:xfrm>
            <a:off x="5723741" y="2555614"/>
            <a:ext cx="171030" cy="1729628"/>
          </a:xfrm>
          <a:custGeom>
            <a:avLst/>
            <a:gdLst/>
            <a:ahLst/>
            <a:cxnLst/>
            <a:rect l="l" t="t" r="r" b="b"/>
            <a:pathLst>
              <a:path w="258445" h="2613660">
                <a:moveTo>
                  <a:pt x="258318" y="2605278"/>
                </a:moveTo>
                <a:lnTo>
                  <a:pt x="258318" y="2609849"/>
                </a:lnTo>
                <a:lnTo>
                  <a:pt x="249936" y="2609849"/>
                </a:lnTo>
                <a:lnTo>
                  <a:pt x="249936" y="2605278"/>
                </a:lnTo>
                <a:lnTo>
                  <a:pt x="245364" y="2600705"/>
                </a:lnTo>
                <a:lnTo>
                  <a:pt x="245364" y="2605278"/>
                </a:lnTo>
                <a:lnTo>
                  <a:pt x="241553" y="2605278"/>
                </a:lnTo>
                <a:lnTo>
                  <a:pt x="236982" y="2609849"/>
                </a:lnTo>
                <a:lnTo>
                  <a:pt x="233172" y="2605278"/>
                </a:lnTo>
                <a:lnTo>
                  <a:pt x="233172" y="2609849"/>
                </a:lnTo>
                <a:lnTo>
                  <a:pt x="228600" y="2609849"/>
                </a:lnTo>
                <a:lnTo>
                  <a:pt x="228600" y="2580131"/>
                </a:lnTo>
                <a:lnTo>
                  <a:pt x="224790" y="2600705"/>
                </a:lnTo>
                <a:lnTo>
                  <a:pt x="224790" y="2609849"/>
                </a:lnTo>
                <a:lnTo>
                  <a:pt x="215646" y="2609849"/>
                </a:lnTo>
                <a:lnTo>
                  <a:pt x="215646" y="2613659"/>
                </a:lnTo>
                <a:lnTo>
                  <a:pt x="215646" y="2609849"/>
                </a:lnTo>
                <a:lnTo>
                  <a:pt x="211836" y="2609849"/>
                </a:lnTo>
                <a:lnTo>
                  <a:pt x="211836" y="2613659"/>
                </a:lnTo>
                <a:lnTo>
                  <a:pt x="211836" y="2609849"/>
                </a:lnTo>
                <a:lnTo>
                  <a:pt x="207264" y="2605278"/>
                </a:lnTo>
                <a:lnTo>
                  <a:pt x="207264" y="2609849"/>
                </a:lnTo>
                <a:lnTo>
                  <a:pt x="203453" y="2613659"/>
                </a:lnTo>
                <a:lnTo>
                  <a:pt x="198882" y="2609849"/>
                </a:lnTo>
                <a:lnTo>
                  <a:pt x="195072" y="2605278"/>
                </a:lnTo>
                <a:lnTo>
                  <a:pt x="190500" y="2600705"/>
                </a:lnTo>
                <a:lnTo>
                  <a:pt x="190500" y="2605278"/>
                </a:lnTo>
                <a:lnTo>
                  <a:pt x="185927" y="2609849"/>
                </a:lnTo>
                <a:lnTo>
                  <a:pt x="182118" y="2605278"/>
                </a:lnTo>
                <a:lnTo>
                  <a:pt x="182118" y="2609849"/>
                </a:lnTo>
                <a:lnTo>
                  <a:pt x="177546" y="2609849"/>
                </a:lnTo>
                <a:lnTo>
                  <a:pt x="173736" y="2613659"/>
                </a:lnTo>
                <a:lnTo>
                  <a:pt x="173736" y="2609849"/>
                </a:lnTo>
                <a:lnTo>
                  <a:pt x="169164" y="2609849"/>
                </a:lnTo>
                <a:lnTo>
                  <a:pt x="165353" y="2613659"/>
                </a:lnTo>
                <a:lnTo>
                  <a:pt x="160782" y="2609849"/>
                </a:lnTo>
                <a:lnTo>
                  <a:pt x="156972" y="2609849"/>
                </a:lnTo>
                <a:lnTo>
                  <a:pt x="152400" y="2605278"/>
                </a:lnTo>
                <a:lnTo>
                  <a:pt x="152400" y="2596895"/>
                </a:lnTo>
                <a:lnTo>
                  <a:pt x="147827" y="2609849"/>
                </a:lnTo>
                <a:lnTo>
                  <a:pt x="144018" y="2609849"/>
                </a:lnTo>
                <a:lnTo>
                  <a:pt x="144018" y="2600705"/>
                </a:lnTo>
                <a:lnTo>
                  <a:pt x="139446" y="2609849"/>
                </a:lnTo>
                <a:lnTo>
                  <a:pt x="135636" y="2605278"/>
                </a:lnTo>
                <a:lnTo>
                  <a:pt x="135636" y="2600705"/>
                </a:lnTo>
                <a:lnTo>
                  <a:pt x="131064" y="2592323"/>
                </a:lnTo>
                <a:lnTo>
                  <a:pt x="131064" y="2596895"/>
                </a:lnTo>
                <a:lnTo>
                  <a:pt x="127253" y="2596895"/>
                </a:lnTo>
                <a:lnTo>
                  <a:pt x="122682" y="2588513"/>
                </a:lnTo>
                <a:lnTo>
                  <a:pt x="118872" y="2596895"/>
                </a:lnTo>
                <a:lnTo>
                  <a:pt x="114300" y="2580131"/>
                </a:lnTo>
                <a:lnTo>
                  <a:pt x="114300" y="2567178"/>
                </a:lnTo>
                <a:lnTo>
                  <a:pt x="109727" y="2600705"/>
                </a:lnTo>
                <a:lnTo>
                  <a:pt x="105918" y="2605278"/>
                </a:lnTo>
                <a:lnTo>
                  <a:pt x="105918" y="2592323"/>
                </a:lnTo>
                <a:lnTo>
                  <a:pt x="101346" y="2600705"/>
                </a:lnTo>
                <a:lnTo>
                  <a:pt x="101346" y="2605278"/>
                </a:lnTo>
                <a:lnTo>
                  <a:pt x="97536" y="2605278"/>
                </a:lnTo>
                <a:lnTo>
                  <a:pt x="97536" y="2609849"/>
                </a:lnTo>
                <a:lnTo>
                  <a:pt x="92964" y="2605278"/>
                </a:lnTo>
                <a:lnTo>
                  <a:pt x="92964" y="2609849"/>
                </a:lnTo>
                <a:lnTo>
                  <a:pt x="89153" y="2609849"/>
                </a:lnTo>
                <a:lnTo>
                  <a:pt x="84582" y="2605278"/>
                </a:lnTo>
                <a:lnTo>
                  <a:pt x="80010" y="2609849"/>
                </a:lnTo>
                <a:lnTo>
                  <a:pt x="76200" y="2609849"/>
                </a:lnTo>
                <a:lnTo>
                  <a:pt x="76200" y="2605278"/>
                </a:lnTo>
                <a:lnTo>
                  <a:pt x="71627" y="2605278"/>
                </a:lnTo>
                <a:lnTo>
                  <a:pt x="71627" y="2609849"/>
                </a:lnTo>
                <a:lnTo>
                  <a:pt x="67818" y="2605278"/>
                </a:lnTo>
                <a:lnTo>
                  <a:pt x="67818" y="2609849"/>
                </a:lnTo>
                <a:lnTo>
                  <a:pt x="63246" y="2600705"/>
                </a:lnTo>
                <a:lnTo>
                  <a:pt x="59436" y="2605278"/>
                </a:lnTo>
                <a:lnTo>
                  <a:pt x="59436" y="2588513"/>
                </a:lnTo>
                <a:lnTo>
                  <a:pt x="54864" y="2596895"/>
                </a:lnTo>
                <a:lnTo>
                  <a:pt x="51053" y="2580131"/>
                </a:lnTo>
                <a:lnTo>
                  <a:pt x="51053" y="2588513"/>
                </a:lnTo>
                <a:lnTo>
                  <a:pt x="46482" y="2600705"/>
                </a:lnTo>
                <a:lnTo>
                  <a:pt x="41910" y="2592323"/>
                </a:lnTo>
                <a:lnTo>
                  <a:pt x="41910" y="2596895"/>
                </a:lnTo>
                <a:lnTo>
                  <a:pt x="38100" y="2583941"/>
                </a:lnTo>
                <a:lnTo>
                  <a:pt x="38100" y="2596895"/>
                </a:lnTo>
                <a:lnTo>
                  <a:pt x="33527" y="2562605"/>
                </a:lnTo>
                <a:lnTo>
                  <a:pt x="33527" y="2575559"/>
                </a:lnTo>
                <a:lnTo>
                  <a:pt x="29718" y="1956815"/>
                </a:lnTo>
                <a:lnTo>
                  <a:pt x="29718" y="0"/>
                </a:lnTo>
                <a:lnTo>
                  <a:pt x="25146" y="2376678"/>
                </a:lnTo>
                <a:lnTo>
                  <a:pt x="25146" y="2426969"/>
                </a:lnTo>
                <a:lnTo>
                  <a:pt x="21336" y="2583941"/>
                </a:lnTo>
                <a:lnTo>
                  <a:pt x="16764" y="2600705"/>
                </a:lnTo>
                <a:lnTo>
                  <a:pt x="16764" y="2592323"/>
                </a:lnTo>
                <a:lnTo>
                  <a:pt x="12953" y="2609849"/>
                </a:lnTo>
                <a:lnTo>
                  <a:pt x="12953" y="2600705"/>
                </a:lnTo>
                <a:lnTo>
                  <a:pt x="8382" y="2609849"/>
                </a:lnTo>
                <a:lnTo>
                  <a:pt x="8382" y="2600705"/>
                </a:lnTo>
                <a:lnTo>
                  <a:pt x="8382" y="2609849"/>
                </a:lnTo>
                <a:lnTo>
                  <a:pt x="3810" y="2605278"/>
                </a:lnTo>
                <a:lnTo>
                  <a:pt x="3810" y="2609849"/>
                </a:lnTo>
                <a:lnTo>
                  <a:pt x="0" y="2605278"/>
                </a:lnTo>
                <a:lnTo>
                  <a:pt x="0" y="260984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15" name="object 415"/>
          <p:cNvSpPr/>
          <p:nvPr/>
        </p:nvSpPr>
        <p:spPr>
          <a:xfrm>
            <a:off x="1898216" y="3216028"/>
            <a:ext cx="3829730" cy="108451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16" name="object 416"/>
          <p:cNvSpPr/>
          <p:nvPr/>
        </p:nvSpPr>
        <p:spPr>
          <a:xfrm>
            <a:off x="5890479" y="3989570"/>
            <a:ext cx="1552976" cy="27466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17" name="object 417"/>
          <p:cNvSpPr/>
          <p:nvPr/>
        </p:nvSpPr>
        <p:spPr>
          <a:xfrm>
            <a:off x="5723741" y="2524853"/>
            <a:ext cx="171030" cy="1732149"/>
          </a:xfrm>
          <a:custGeom>
            <a:avLst/>
            <a:gdLst/>
            <a:ahLst/>
            <a:cxnLst/>
            <a:rect l="l" t="t" r="r" b="b"/>
            <a:pathLst>
              <a:path w="258445" h="2617470">
                <a:moveTo>
                  <a:pt x="258318" y="2613660"/>
                </a:moveTo>
                <a:lnTo>
                  <a:pt x="258318" y="2609088"/>
                </a:lnTo>
                <a:lnTo>
                  <a:pt x="253746" y="2613660"/>
                </a:lnTo>
                <a:lnTo>
                  <a:pt x="249936" y="2609088"/>
                </a:lnTo>
                <a:lnTo>
                  <a:pt x="245364" y="2605278"/>
                </a:lnTo>
                <a:lnTo>
                  <a:pt x="245364" y="2609088"/>
                </a:lnTo>
                <a:lnTo>
                  <a:pt x="241553" y="2605278"/>
                </a:lnTo>
                <a:lnTo>
                  <a:pt x="241553" y="2609088"/>
                </a:lnTo>
                <a:lnTo>
                  <a:pt x="236982" y="2613660"/>
                </a:lnTo>
                <a:lnTo>
                  <a:pt x="236982" y="2609088"/>
                </a:lnTo>
                <a:lnTo>
                  <a:pt x="233172" y="2609088"/>
                </a:lnTo>
                <a:lnTo>
                  <a:pt x="233172" y="2613660"/>
                </a:lnTo>
                <a:lnTo>
                  <a:pt x="228600" y="2609088"/>
                </a:lnTo>
                <a:lnTo>
                  <a:pt x="228600" y="2583941"/>
                </a:lnTo>
                <a:lnTo>
                  <a:pt x="224790" y="2609088"/>
                </a:lnTo>
                <a:lnTo>
                  <a:pt x="224790" y="2613660"/>
                </a:lnTo>
                <a:lnTo>
                  <a:pt x="220218" y="2613660"/>
                </a:lnTo>
                <a:lnTo>
                  <a:pt x="215646" y="2617469"/>
                </a:lnTo>
                <a:lnTo>
                  <a:pt x="215646" y="2613660"/>
                </a:lnTo>
                <a:lnTo>
                  <a:pt x="207264" y="2613660"/>
                </a:lnTo>
                <a:lnTo>
                  <a:pt x="207264" y="2605278"/>
                </a:lnTo>
                <a:lnTo>
                  <a:pt x="207264" y="2613660"/>
                </a:lnTo>
                <a:lnTo>
                  <a:pt x="203453" y="2617469"/>
                </a:lnTo>
                <a:lnTo>
                  <a:pt x="203453" y="2613660"/>
                </a:lnTo>
                <a:lnTo>
                  <a:pt x="198882" y="2613660"/>
                </a:lnTo>
                <a:lnTo>
                  <a:pt x="195072" y="2609088"/>
                </a:lnTo>
                <a:lnTo>
                  <a:pt x="190500" y="2605278"/>
                </a:lnTo>
                <a:lnTo>
                  <a:pt x="190500" y="2609088"/>
                </a:lnTo>
                <a:lnTo>
                  <a:pt x="185927" y="2613660"/>
                </a:lnTo>
                <a:lnTo>
                  <a:pt x="182118" y="2609088"/>
                </a:lnTo>
                <a:lnTo>
                  <a:pt x="173736" y="2617469"/>
                </a:lnTo>
                <a:lnTo>
                  <a:pt x="173736" y="2613660"/>
                </a:lnTo>
                <a:lnTo>
                  <a:pt x="169164" y="2613660"/>
                </a:lnTo>
                <a:lnTo>
                  <a:pt x="165353" y="2617469"/>
                </a:lnTo>
                <a:lnTo>
                  <a:pt x="165353" y="2613660"/>
                </a:lnTo>
                <a:lnTo>
                  <a:pt x="156972" y="2613660"/>
                </a:lnTo>
                <a:lnTo>
                  <a:pt x="152400" y="2609088"/>
                </a:lnTo>
                <a:lnTo>
                  <a:pt x="152400" y="2600705"/>
                </a:lnTo>
                <a:lnTo>
                  <a:pt x="147827" y="2613660"/>
                </a:lnTo>
                <a:lnTo>
                  <a:pt x="144018" y="2613660"/>
                </a:lnTo>
                <a:lnTo>
                  <a:pt x="144018" y="2605278"/>
                </a:lnTo>
                <a:lnTo>
                  <a:pt x="139446" y="2613660"/>
                </a:lnTo>
                <a:lnTo>
                  <a:pt x="135636" y="2609088"/>
                </a:lnTo>
                <a:lnTo>
                  <a:pt x="131064" y="2596895"/>
                </a:lnTo>
                <a:lnTo>
                  <a:pt x="131064" y="2605278"/>
                </a:lnTo>
                <a:lnTo>
                  <a:pt x="127253" y="2605278"/>
                </a:lnTo>
                <a:lnTo>
                  <a:pt x="122682" y="2592324"/>
                </a:lnTo>
                <a:lnTo>
                  <a:pt x="118872" y="2600705"/>
                </a:lnTo>
                <a:lnTo>
                  <a:pt x="114300" y="2579369"/>
                </a:lnTo>
                <a:lnTo>
                  <a:pt x="114300" y="2567178"/>
                </a:lnTo>
                <a:lnTo>
                  <a:pt x="109727" y="2609088"/>
                </a:lnTo>
                <a:lnTo>
                  <a:pt x="109727" y="2605278"/>
                </a:lnTo>
                <a:lnTo>
                  <a:pt x="105918" y="2609088"/>
                </a:lnTo>
                <a:lnTo>
                  <a:pt x="105918" y="2596895"/>
                </a:lnTo>
                <a:lnTo>
                  <a:pt x="101346" y="2605278"/>
                </a:lnTo>
                <a:lnTo>
                  <a:pt x="101346" y="2613660"/>
                </a:lnTo>
                <a:lnTo>
                  <a:pt x="97536" y="2609088"/>
                </a:lnTo>
                <a:lnTo>
                  <a:pt x="97536" y="2613660"/>
                </a:lnTo>
                <a:lnTo>
                  <a:pt x="92964" y="2609088"/>
                </a:lnTo>
                <a:lnTo>
                  <a:pt x="92964" y="2613660"/>
                </a:lnTo>
                <a:lnTo>
                  <a:pt x="89153" y="2613660"/>
                </a:lnTo>
                <a:lnTo>
                  <a:pt x="89153" y="2609088"/>
                </a:lnTo>
                <a:lnTo>
                  <a:pt x="89153" y="2613660"/>
                </a:lnTo>
                <a:lnTo>
                  <a:pt x="84582" y="2609088"/>
                </a:lnTo>
                <a:lnTo>
                  <a:pt x="80010" y="2613660"/>
                </a:lnTo>
                <a:lnTo>
                  <a:pt x="76200" y="2613660"/>
                </a:lnTo>
                <a:lnTo>
                  <a:pt x="76200" y="2609088"/>
                </a:lnTo>
                <a:lnTo>
                  <a:pt x="71627" y="2609088"/>
                </a:lnTo>
                <a:lnTo>
                  <a:pt x="71627" y="2613660"/>
                </a:lnTo>
                <a:lnTo>
                  <a:pt x="67818" y="2609088"/>
                </a:lnTo>
                <a:lnTo>
                  <a:pt x="67818" y="2613660"/>
                </a:lnTo>
                <a:lnTo>
                  <a:pt x="63246" y="2605278"/>
                </a:lnTo>
                <a:lnTo>
                  <a:pt x="63246" y="2609088"/>
                </a:lnTo>
                <a:lnTo>
                  <a:pt x="59436" y="2600705"/>
                </a:lnTo>
                <a:lnTo>
                  <a:pt x="59436" y="2596895"/>
                </a:lnTo>
                <a:lnTo>
                  <a:pt x="54864" y="2609088"/>
                </a:lnTo>
                <a:lnTo>
                  <a:pt x="54864" y="2605278"/>
                </a:lnTo>
                <a:lnTo>
                  <a:pt x="51053" y="2583941"/>
                </a:lnTo>
                <a:lnTo>
                  <a:pt x="51053" y="2592324"/>
                </a:lnTo>
                <a:lnTo>
                  <a:pt x="46482" y="2609088"/>
                </a:lnTo>
                <a:lnTo>
                  <a:pt x="41910" y="2596895"/>
                </a:lnTo>
                <a:lnTo>
                  <a:pt x="41910" y="2609088"/>
                </a:lnTo>
                <a:lnTo>
                  <a:pt x="41910" y="2592324"/>
                </a:lnTo>
                <a:lnTo>
                  <a:pt x="38100" y="2609088"/>
                </a:lnTo>
                <a:lnTo>
                  <a:pt x="38100" y="2613660"/>
                </a:lnTo>
                <a:lnTo>
                  <a:pt x="33527" y="2575560"/>
                </a:lnTo>
                <a:lnTo>
                  <a:pt x="33527" y="2617469"/>
                </a:lnTo>
                <a:lnTo>
                  <a:pt x="29718" y="2135124"/>
                </a:lnTo>
                <a:lnTo>
                  <a:pt x="29718" y="0"/>
                </a:lnTo>
                <a:lnTo>
                  <a:pt x="25146" y="2524505"/>
                </a:lnTo>
                <a:lnTo>
                  <a:pt x="25146" y="2567178"/>
                </a:lnTo>
                <a:lnTo>
                  <a:pt x="21336" y="2617469"/>
                </a:lnTo>
                <a:lnTo>
                  <a:pt x="21336" y="2592324"/>
                </a:lnTo>
                <a:lnTo>
                  <a:pt x="21336" y="2617469"/>
                </a:lnTo>
                <a:lnTo>
                  <a:pt x="16764" y="2596895"/>
                </a:lnTo>
                <a:lnTo>
                  <a:pt x="12953" y="2617469"/>
                </a:lnTo>
                <a:lnTo>
                  <a:pt x="12953" y="2605278"/>
                </a:lnTo>
                <a:lnTo>
                  <a:pt x="8382" y="2609088"/>
                </a:lnTo>
                <a:lnTo>
                  <a:pt x="8382" y="2617469"/>
                </a:lnTo>
                <a:lnTo>
                  <a:pt x="3810" y="2617469"/>
                </a:lnTo>
                <a:lnTo>
                  <a:pt x="3810" y="2609088"/>
                </a:lnTo>
                <a:lnTo>
                  <a:pt x="0" y="2605278"/>
                </a:lnTo>
                <a:lnTo>
                  <a:pt x="0" y="261366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18" name="object 418"/>
          <p:cNvSpPr/>
          <p:nvPr/>
        </p:nvSpPr>
        <p:spPr>
          <a:xfrm>
            <a:off x="2455933" y="3232668"/>
            <a:ext cx="3272014" cy="103156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19" name="object 419"/>
          <p:cNvSpPr/>
          <p:nvPr/>
        </p:nvSpPr>
        <p:spPr>
          <a:xfrm>
            <a:off x="1944277" y="4257002"/>
            <a:ext cx="171449" cy="3362"/>
          </a:xfrm>
          <a:custGeom>
            <a:avLst/>
            <a:gdLst/>
            <a:ahLst/>
            <a:cxnLst/>
            <a:rect l="l" t="t" r="r" b="b"/>
            <a:pathLst>
              <a:path w="259080" h="5079">
                <a:moveTo>
                  <a:pt x="259079" y="4572"/>
                </a:moveTo>
                <a:lnTo>
                  <a:pt x="259079" y="0"/>
                </a:lnTo>
                <a:lnTo>
                  <a:pt x="254507" y="0"/>
                </a:lnTo>
                <a:lnTo>
                  <a:pt x="254507" y="4572"/>
                </a:lnTo>
                <a:lnTo>
                  <a:pt x="250697" y="4572"/>
                </a:lnTo>
                <a:lnTo>
                  <a:pt x="250697" y="0"/>
                </a:lnTo>
                <a:lnTo>
                  <a:pt x="246125" y="4572"/>
                </a:lnTo>
                <a:lnTo>
                  <a:pt x="241553" y="0"/>
                </a:lnTo>
                <a:lnTo>
                  <a:pt x="241553" y="4572"/>
                </a:lnTo>
                <a:lnTo>
                  <a:pt x="237744" y="0"/>
                </a:lnTo>
                <a:lnTo>
                  <a:pt x="237744" y="4572"/>
                </a:lnTo>
                <a:lnTo>
                  <a:pt x="233172" y="4572"/>
                </a:lnTo>
                <a:lnTo>
                  <a:pt x="233172" y="0"/>
                </a:lnTo>
                <a:lnTo>
                  <a:pt x="229362" y="0"/>
                </a:lnTo>
                <a:lnTo>
                  <a:pt x="229362" y="4572"/>
                </a:lnTo>
                <a:lnTo>
                  <a:pt x="224790" y="4572"/>
                </a:lnTo>
                <a:lnTo>
                  <a:pt x="224790" y="0"/>
                </a:lnTo>
                <a:lnTo>
                  <a:pt x="220979" y="4572"/>
                </a:lnTo>
                <a:lnTo>
                  <a:pt x="220979" y="0"/>
                </a:lnTo>
                <a:lnTo>
                  <a:pt x="216407" y="0"/>
                </a:lnTo>
                <a:lnTo>
                  <a:pt x="216407" y="4572"/>
                </a:lnTo>
                <a:lnTo>
                  <a:pt x="208025" y="4572"/>
                </a:lnTo>
                <a:lnTo>
                  <a:pt x="208025" y="0"/>
                </a:lnTo>
                <a:lnTo>
                  <a:pt x="203453" y="4572"/>
                </a:lnTo>
                <a:lnTo>
                  <a:pt x="199644" y="4572"/>
                </a:lnTo>
                <a:lnTo>
                  <a:pt x="199644" y="0"/>
                </a:lnTo>
                <a:lnTo>
                  <a:pt x="195072" y="0"/>
                </a:lnTo>
                <a:lnTo>
                  <a:pt x="195072" y="4572"/>
                </a:lnTo>
                <a:lnTo>
                  <a:pt x="191262" y="0"/>
                </a:lnTo>
                <a:lnTo>
                  <a:pt x="191262" y="4572"/>
                </a:lnTo>
                <a:lnTo>
                  <a:pt x="186690" y="0"/>
                </a:lnTo>
                <a:lnTo>
                  <a:pt x="186690" y="4572"/>
                </a:lnTo>
                <a:lnTo>
                  <a:pt x="182879" y="0"/>
                </a:lnTo>
                <a:lnTo>
                  <a:pt x="182879" y="4572"/>
                </a:lnTo>
                <a:lnTo>
                  <a:pt x="178307" y="4572"/>
                </a:lnTo>
                <a:lnTo>
                  <a:pt x="178307" y="0"/>
                </a:lnTo>
                <a:lnTo>
                  <a:pt x="173735" y="4572"/>
                </a:lnTo>
                <a:lnTo>
                  <a:pt x="169925" y="0"/>
                </a:lnTo>
                <a:lnTo>
                  <a:pt x="169925" y="4572"/>
                </a:lnTo>
                <a:lnTo>
                  <a:pt x="165353" y="0"/>
                </a:lnTo>
                <a:lnTo>
                  <a:pt x="165353" y="4572"/>
                </a:lnTo>
                <a:lnTo>
                  <a:pt x="165353" y="0"/>
                </a:lnTo>
                <a:lnTo>
                  <a:pt x="165353" y="4572"/>
                </a:lnTo>
                <a:lnTo>
                  <a:pt x="161544" y="4572"/>
                </a:lnTo>
                <a:lnTo>
                  <a:pt x="156972" y="0"/>
                </a:lnTo>
                <a:lnTo>
                  <a:pt x="153162" y="4572"/>
                </a:lnTo>
                <a:lnTo>
                  <a:pt x="148590" y="0"/>
                </a:lnTo>
                <a:lnTo>
                  <a:pt x="148590" y="4572"/>
                </a:lnTo>
                <a:lnTo>
                  <a:pt x="148590" y="0"/>
                </a:lnTo>
                <a:lnTo>
                  <a:pt x="144779" y="0"/>
                </a:lnTo>
                <a:lnTo>
                  <a:pt x="140207" y="4572"/>
                </a:lnTo>
                <a:lnTo>
                  <a:pt x="135635" y="0"/>
                </a:lnTo>
                <a:lnTo>
                  <a:pt x="135635" y="4572"/>
                </a:lnTo>
                <a:lnTo>
                  <a:pt x="131825" y="4572"/>
                </a:lnTo>
                <a:lnTo>
                  <a:pt x="131825" y="0"/>
                </a:lnTo>
                <a:lnTo>
                  <a:pt x="127253" y="4572"/>
                </a:lnTo>
                <a:lnTo>
                  <a:pt x="123443" y="4572"/>
                </a:lnTo>
                <a:lnTo>
                  <a:pt x="123443" y="0"/>
                </a:lnTo>
                <a:lnTo>
                  <a:pt x="118872" y="4572"/>
                </a:lnTo>
                <a:lnTo>
                  <a:pt x="115062" y="0"/>
                </a:lnTo>
                <a:lnTo>
                  <a:pt x="115062" y="4572"/>
                </a:lnTo>
                <a:lnTo>
                  <a:pt x="110490" y="0"/>
                </a:lnTo>
                <a:lnTo>
                  <a:pt x="110490" y="4572"/>
                </a:lnTo>
                <a:lnTo>
                  <a:pt x="105918" y="4572"/>
                </a:lnTo>
                <a:lnTo>
                  <a:pt x="102107" y="0"/>
                </a:lnTo>
                <a:lnTo>
                  <a:pt x="102107" y="4572"/>
                </a:lnTo>
                <a:lnTo>
                  <a:pt x="97535" y="0"/>
                </a:lnTo>
                <a:lnTo>
                  <a:pt x="97535" y="4572"/>
                </a:lnTo>
                <a:lnTo>
                  <a:pt x="93725" y="0"/>
                </a:lnTo>
                <a:lnTo>
                  <a:pt x="93725" y="4572"/>
                </a:lnTo>
                <a:lnTo>
                  <a:pt x="89153" y="0"/>
                </a:lnTo>
                <a:lnTo>
                  <a:pt x="85343" y="0"/>
                </a:lnTo>
                <a:lnTo>
                  <a:pt x="85343" y="4572"/>
                </a:lnTo>
                <a:lnTo>
                  <a:pt x="85343" y="0"/>
                </a:lnTo>
                <a:lnTo>
                  <a:pt x="80772" y="4572"/>
                </a:lnTo>
                <a:lnTo>
                  <a:pt x="76962" y="0"/>
                </a:lnTo>
                <a:lnTo>
                  <a:pt x="76962" y="4572"/>
                </a:lnTo>
                <a:lnTo>
                  <a:pt x="72390" y="0"/>
                </a:lnTo>
                <a:lnTo>
                  <a:pt x="67818" y="4572"/>
                </a:lnTo>
                <a:lnTo>
                  <a:pt x="67818" y="0"/>
                </a:lnTo>
                <a:lnTo>
                  <a:pt x="64007" y="0"/>
                </a:lnTo>
                <a:lnTo>
                  <a:pt x="64007" y="4572"/>
                </a:lnTo>
                <a:lnTo>
                  <a:pt x="59435" y="4572"/>
                </a:lnTo>
                <a:lnTo>
                  <a:pt x="59435" y="0"/>
                </a:lnTo>
                <a:lnTo>
                  <a:pt x="55625" y="4572"/>
                </a:lnTo>
                <a:lnTo>
                  <a:pt x="55625" y="0"/>
                </a:lnTo>
                <a:lnTo>
                  <a:pt x="51053" y="4572"/>
                </a:lnTo>
                <a:lnTo>
                  <a:pt x="47243" y="4572"/>
                </a:lnTo>
                <a:lnTo>
                  <a:pt x="47243" y="0"/>
                </a:lnTo>
                <a:lnTo>
                  <a:pt x="42671" y="4572"/>
                </a:lnTo>
                <a:lnTo>
                  <a:pt x="42671" y="0"/>
                </a:lnTo>
                <a:lnTo>
                  <a:pt x="38862" y="4572"/>
                </a:lnTo>
                <a:lnTo>
                  <a:pt x="34290" y="0"/>
                </a:lnTo>
                <a:lnTo>
                  <a:pt x="34290" y="4572"/>
                </a:lnTo>
                <a:lnTo>
                  <a:pt x="29718" y="4572"/>
                </a:lnTo>
                <a:lnTo>
                  <a:pt x="29718" y="0"/>
                </a:lnTo>
                <a:lnTo>
                  <a:pt x="25907" y="4572"/>
                </a:lnTo>
                <a:lnTo>
                  <a:pt x="25907" y="0"/>
                </a:lnTo>
                <a:lnTo>
                  <a:pt x="21335" y="0"/>
                </a:lnTo>
                <a:lnTo>
                  <a:pt x="17525" y="4572"/>
                </a:lnTo>
                <a:lnTo>
                  <a:pt x="17525" y="0"/>
                </a:lnTo>
                <a:lnTo>
                  <a:pt x="17525" y="4572"/>
                </a:lnTo>
                <a:lnTo>
                  <a:pt x="12953" y="0"/>
                </a:lnTo>
                <a:lnTo>
                  <a:pt x="9143" y="4572"/>
                </a:lnTo>
                <a:lnTo>
                  <a:pt x="9143" y="0"/>
                </a:lnTo>
                <a:lnTo>
                  <a:pt x="4571" y="4572"/>
                </a:lnTo>
                <a:lnTo>
                  <a:pt x="4571" y="0"/>
                </a:lnTo>
                <a:lnTo>
                  <a:pt x="0" y="0"/>
                </a:lnTo>
                <a:lnTo>
                  <a:pt x="0" y="45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20" name="object 420"/>
          <p:cNvSpPr/>
          <p:nvPr/>
        </p:nvSpPr>
        <p:spPr>
          <a:xfrm>
            <a:off x="1902423" y="4257002"/>
            <a:ext cx="42022" cy="3362"/>
          </a:xfrm>
          <a:custGeom>
            <a:avLst/>
            <a:gdLst/>
            <a:ahLst/>
            <a:cxnLst/>
            <a:rect l="l" t="t" r="r" b="b"/>
            <a:pathLst>
              <a:path w="63500" h="5079">
                <a:moveTo>
                  <a:pt x="63246" y="4572"/>
                </a:moveTo>
                <a:lnTo>
                  <a:pt x="59436" y="4572"/>
                </a:lnTo>
                <a:lnTo>
                  <a:pt x="54864" y="0"/>
                </a:lnTo>
                <a:lnTo>
                  <a:pt x="54864" y="4572"/>
                </a:lnTo>
                <a:lnTo>
                  <a:pt x="51053" y="0"/>
                </a:lnTo>
                <a:lnTo>
                  <a:pt x="51053" y="4572"/>
                </a:lnTo>
                <a:lnTo>
                  <a:pt x="46481" y="4572"/>
                </a:lnTo>
                <a:lnTo>
                  <a:pt x="46481" y="0"/>
                </a:lnTo>
                <a:lnTo>
                  <a:pt x="42671" y="4572"/>
                </a:lnTo>
                <a:lnTo>
                  <a:pt x="38100" y="4572"/>
                </a:lnTo>
                <a:lnTo>
                  <a:pt x="38100" y="0"/>
                </a:lnTo>
                <a:lnTo>
                  <a:pt x="34290" y="4572"/>
                </a:lnTo>
                <a:lnTo>
                  <a:pt x="34290" y="0"/>
                </a:lnTo>
                <a:lnTo>
                  <a:pt x="25146" y="0"/>
                </a:lnTo>
                <a:lnTo>
                  <a:pt x="25146" y="4572"/>
                </a:lnTo>
                <a:lnTo>
                  <a:pt x="16764" y="4572"/>
                </a:lnTo>
                <a:lnTo>
                  <a:pt x="16764" y="0"/>
                </a:lnTo>
                <a:lnTo>
                  <a:pt x="12953" y="4572"/>
                </a:lnTo>
                <a:lnTo>
                  <a:pt x="12953" y="0"/>
                </a:lnTo>
                <a:lnTo>
                  <a:pt x="8381" y="4572"/>
                </a:lnTo>
                <a:lnTo>
                  <a:pt x="4571" y="4572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21" name="object 421"/>
          <p:cNvSpPr/>
          <p:nvPr/>
        </p:nvSpPr>
        <p:spPr>
          <a:xfrm>
            <a:off x="6923387" y="3937803"/>
            <a:ext cx="516031" cy="291633"/>
          </a:xfrm>
          <a:custGeom>
            <a:avLst/>
            <a:gdLst/>
            <a:ahLst/>
            <a:cxnLst/>
            <a:rect l="l" t="t" r="r" b="b"/>
            <a:pathLst>
              <a:path w="779779" h="440689">
                <a:moveTo>
                  <a:pt x="779526" y="440436"/>
                </a:moveTo>
                <a:lnTo>
                  <a:pt x="775716" y="440436"/>
                </a:lnTo>
                <a:lnTo>
                  <a:pt x="763016" y="440436"/>
                </a:lnTo>
                <a:lnTo>
                  <a:pt x="750316" y="440436"/>
                </a:lnTo>
                <a:lnTo>
                  <a:pt x="737616" y="440436"/>
                </a:lnTo>
                <a:lnTo>
                  <a:pt x="724916" y="440436"/>
                </a:lnTo>
                <a:lnTo>
                  <a:pt x="712216" y="440436"/>
                </a:lnTo>
                <a:lnTo>
                  <a:pt x="699516" y="440436"/>
                </a:lnTo>
                <a:lnTo>
                  <a:pt x="686816" y="440436"/>
                </a:lnTo>
                <a:lnTo>
                  <a:pt x="674116" y="440436"/>
                </a:lnTo>
                <a:lnTo>
                  <a:pt x="661416" y="440436"/>
                </a:lnTo>
                <a:lnTo>
                  <a:pt x="648716" y="440436"/>
                </a:lnTo>
                <a:lnTo>
                  <a:pt x="636016" y="440436"/>
                </a:lnTo>
                <a:lnTo>
                  <a:pt x="623316" y="440436"/>
                </a:lnTo>
                <a:lnTo>
                  <a:pt x="610616" y="440436"/>
                </a:lnTo>
                <a:lnTo>
                  <a:pt x="597916" y="440436"/>
                </a:lnTo>
                <a:lnTo>
                  <a:pt x="537972" y="440436"/>
                </a:lnTo>
                <a:lnTo>
                  <a:pt x="537972" y="435863"/>
                </a:lnTo>
                <a:lnTo>
                  <a:pt x="534162" y="440436"/>
                </a:lnTo>
                <a:lnTo>
                  <a:pt x="521208" y="440436"/>
                </a:lnTo>
                <a:lnTo>
                  <a:pt x="496062" y="440436"/>
                </a:lnTo>
                <a:lnTo>
                  <a:pt x="496062" y="435863"/>
                </a:lnTo>
                <a:lnTo>
                  <a:pt x="496062" y="440436"/>
                </a:lnTo>
                <a:lnTo>
                  <a:pt x="491490" y="435863"/>
                </a:lnTo>
                <a:lnTo>
                  <a:pt x="491490" y="440436"/>
                </a:lnTo>
                <a:lnTo>
                  <a:pt x="487679" y="435863"/>
                </a:lnTo>
                <a:lnTo>
                  <a:pt x="483108" y="440436"/>
                </a:lnTo>
                <a:lnTo>
                  <a:pt x="483108" y="435863"/>
                </a:lnTo>
                <a:lnTo>
                  <a:pt x="479298" y="440436"/>
                </a:lnTo>
                <a:lnTo>
                  <a:pt x="479298" y="419100"/>
                </a:lnTo>
                <a:lnTo>
                  <a:pt x="474725" y="419100"/>
                </a:lnTo>
                <a:lnTo>
                  <a:pt x="474725" y="0"/>
                </a:lnTo>
                <a:lnTo>
                  <a:pt x="470916" y="415289"/>
                </a:lnTo>
                <a:lnTo>
                  <a:pt x="466344" y="435863"/>
                </a:lnTo>
                <a:lnTo>
                  <a:pt x="461772" y="435863"/>
                </a:lnTo>
                <a:lnTo>
                  <a:pt x="461772" y="440436"/>
                </a:lnTo>
                <a:lnTo>
                  <a:pt x="461772" y="435863"/>
                </a:lnTo>
                <a:lnTo>
                  <a:pt x="457962" y="440436"/>
                </a:lnTo>
                <a:lnTo>
                  <a:pt x="457962" y="435863"/>
                </a:lnTo>
                <a:lnTo>
                  <a:pt x="453390" y="440436"/>
                </a:lnTo>
                <a:lnTo>
                  <a:pt x="440690" y="440436"/>
                </a:lnTo>
                <a:lnTo>
                  <a:pt x="427990" y="440436"/>
                </a:lnTo>
                <a:lnTo>
                  <a:pt x="415290" y="440436"/>
                </a:lnTo>
                <a:lnTo>
                  <a:pt x="411479" y="435863"/>
                </a:lnTo>
                <a:lnTo>
                  <a:pt x="411479" y="440436"/>
                </a:lnTo>
                <a:lnTo>
                  <a:pt x="406908" y="440436"/>
                </a:lnTo>
                <a:lnTo>
                  <a:pt x="394208" y="440436"/>
                </a:lnTo>
                <a:lnTo>
                  <a:pt x="381508" y="440436"/>
                </a:lnTo>
                <a:lnTo>
                  <a:pt x="368807" y="440436"/>
                </a:lnTo>
                <a:lnTo>
                  <a:pt x="356108" y="440436"/>
                </a:lnTo>
                <a:lnTo>
                  <a:pt x="343407" y="440435"/>
                </a:lnTo>
                <a:lnTo>
                  <a:pt x="330708" y="440436"/>
                </a:lnTo>
                <a:lnTo>
                  <a:pt x="318008" y="440436"/>
                </a:lnTo>
                <a:lnTo>
                  <a:pt x="233680" y="440436"/>
                </a:lnTo>
                <a:lnTo>
                  <a:pt x="220979" y="440436"/>
                </a:lnTo>
                <a:lnTo>
                  <a:pt x="208280" y="440436"/>
                </a:lnTo>
                <a:lnTo>
                  <a:pt x="195579" y="440435"/>
                </a:lnTo>
                <a:lnTo>
                  <a:pt x="182880" y="440436"/>
                </a:lnTo>
                <a:lnTo>
                  <a:pt x="170179" y="440435"/>
                </a:lnTo>
                <a:lnTo>
                  <a:pt x="157480" y="440436"/>
                </a:lnTo>
                <a:lnTo>
                  <a:pt x="144779" y="440435"/>
                </a:lnTo>
                <a:lnTo>
                  <a:pt x="132079" y="440436"/>
                </a:lnTo>
                <a:lnTo>
                  <a:pt x="119379" y="440435"/>
                </a:lnTo>
                <a:lnTo>
                  <a:pt x="106679" y="440436"/>
                </a:lnTo>
                <a:lnTo>
                  <a:pt x="93979" y="440436"/>
                </a:lnTo>
                <a:lnTo>
                  <a:pt x="81279" y="440436"/>
                </a:lnTo>
                <a:lnTo>
                  <a:pt x="68580" y="440436"/>
                </a:lnTo>
                <a:lnTo>
                  <a:pt x="55880" y="440436"/>
                </a:lnTo>
                <a:lnTo>
                  <a:pt x="43179" y="440436"/>
                </a:lnTo>
                <a:lnTo>
                  <a:pt x="30479" y="440436"/>
                </a:lnTo>
                <a:lnTo>
                  <a:pt x="21336" y="440436"/>
                </a:lnTo>
                <a:lnTo>
                  <a:pt x="21336" y="432053"/>
                </a:lnTo>
                <a:lnTo>
                  <a:pt x="17525" y="415289"/>
                </a:lnTo>
                <a:lnTo>
                  <a:pt x="12953" y="432053"/>
                </a:lnTo>
                <a:lnTo>
                  <a:pt x="12953" y="427481"/>
                </a:lnTo>
                <a:lnTo>
                  <a:pt x="9144" y="415289"/>
                </a:lnTo>
                <a:lnTo>
                  <a:pt x="9144" y="423671"/>
                </a:lnTo>
                <a:lnTo>
                  <a:pt x="4572" y="432053"/>
                </a:lnTo>
                <a:lnTo>
                  <a:pt x="0" y="43205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22" name="object 422"/>
          <p:cNvSpPr/>
          <p:nvPr/>
        </p:nvSpPr>
        <p:spPr>
          <a:xfrm>
            <a:off x="6752441" y="4206575"/>
            <a:ext cx="171030" cy="22692"/>
          </a:xfrm>
          <a:custGeom>
            <a:avLst/>
            <a:gdLst/>
            <a:ahLst/>
            <a:cxnLst/>
            <a:rect l="l" t="t" r="r" b="b"/>
            <a:pathLst>
              <a:path w="258445" h="34289">
                <a:moveTo>
                  <a:pt x="258317" y="25908"/>
                </a:moveTo>
                <a:lnTo>
                  <a:pt x="258317" y="9144"/>
                </a:lnTo>
                <a:lnTo>
                  <a:pt x="254507" y="29718"/>
                </a:lnTo>
                <a:lnTo>
                  <a:pt x="249935" y="34290"/>
                </a:lnTo>
                <a:lnTo>
                  <a:pt x="224789" y="34290"/>
                </a:lnTo>
                <a:lnTo>
                  <a:pt x="220217" y="29718"/>
                </a:lnTo>
                <a:lnTo>
                  <a:pt x="216407" y="34290"/>
                </a:lnTo>
                <a:lnTo>
                  <a:pt x="211835" y="29718"/>
                </a:lnTo>
                <a:lnTo>
                  <a:pt x="208025" y="34290"/>
                </a:lnTo>
                <a:lnTo>
                  <a:pt x="208025" y="29718"/>
                </a:lnTo>
                <a:lnTo>
                  <a:pt x="203453" y="34290"/>
                </a:lnTo>
                <a:lnTo>
                  <a:pt x="199643" y="29718"/>
                </a:lnTo>
                <a:lnTo>
                  <a:pt x="199643" y="34290"/>
                </a:lnTo>
                <a:lnTo>
                  <a:pt x="195071" y="34290"/>
                </a:lnTo>
                <a:lnTo>
                  <a:pt x="190500" y="29718"/>
                </a:lnTo>
                <a:lnTo>
                  <a:pt x="186689" y="29718"/>
                </a:lnTo>
                <a:lnTo>
                  <a:pt x="186689" y="25908"/>
                </a:lnTo>
                <a:lnTo>
                  <a:pt x="182117" y="29718"/>
                </a:lnTo>
                <a:lnTo>
                  <a:pt x="178307" y="25908"/>
                </a:lnTo>
                <a:lnTo>
                  <a:pt x="173735" y="29718"/>
                </a:lnTo>
                <a:lnTo>
                  <a:pt x="169925" y="29718"/>
                </a:lnTo>
                <a:lnTo>
                  <a:pt x="157225" y="29717"/>
                </a:lnTo>
                <a:lnTo>
                  <a:pt x="144525" y="29718"/>
                </a:lnTo>
                <a:lnTo>
                  <a:pt x="110489" y="29718"/>
                </a:lnTo>
                <a:lnTo>
                  <a:pt x="105917" y="25908"/>
                </a:lnTo>
                <a:lnTo>
                  <a:pt x="93725" y="25908"/>
                </a:lnTo>
                <a:lnTo>
                  <a:pt x="89153" y="17525"/>
                </a:lnTo>
                <a:lnTo>
                  <a:pt x="89153" y="21336"/>
                </a:lnTo>
                <a:lnTo>
                  <a:pt x="84581" y="17525"/>
                </a:lnTo>
                <a:lnTo>
                  <a:pt x="80771" y="4572"/>
                </a:lnTo>
                <a:lnTo>
                  <a:pt x="80771" y="17525"/>
                </a:lnTo>
                <a:lnTo>
                  <a:pt x="76200" y="12954"/>
                </a:lnTo>
                <a:lnTo>
                  <a:pt x="72389" y="0"/>
                </a:lnTo>
                <a:lnTo>
                  <a:pt x="72389" y="17525"/>
                </a:lnTo>
                <a:lnTo>
                  <a:pt x="67817" y="17525"/>
                </a:lnTo>
                <a:lnTo>
                  <a:pt x="67817" y="4572"/>
                </a:lnTo>
                <a:lnTo>
                  <a:pt x="64007" y="17525"/>
                </a:lnTo>
                <a:lnTo>
                  <a:pt x="59435" y="17525"/>
                </a:lnTo>
                <a:lnTo>
                  <a:pt x="59435" y="21336"/>
                </a:lnTo>
                <a:lnTo>
                  <a:pt x="55625" y="21336"/>
                </a:lnTo>
                <a:lnTo>
                  <a:pt x="51053" y="25908"/>
                </a:lnTo>
                <a:lnTo>
                  <a:pt x="51053" y="17525"/>
                </a:lnTo>
                <a:lnTo>
                  <a:pt x="46481" y="17525"/>
                </a:lnTo>
                <a:lnTo>
                  <a:pt x="46481" y="21336"/>
                </a:lnTo>
                <a:lnTo>
                  <a:pt x="38100" y="21336"/>
                </a:lnTo>
                <a:lnTo>
                  <a:pt x="38100" y="25908"/>
                </a:lnTo>
                <a:lnTo>
                  <a:pt x="34289" y="25908"/>
                </a:lnTo>
                <a:lnTo>
                  <a:pt x="34289" y="21336"/>
                </a:lnTo>
                <a:lnTo>
                  <a:pt x="29717" y="25908"/>
                </a:lnTo>
                <a:lnTo>
                  <a:pt x="25907" y="21336"/>
                </a:lnTo>
                <a:lnTo>
                  <a:pt x="21335" y="25908"/>
                </a:lnTo>
                <a:lnTo>
                  <a:pt x="16763" y="21336"/>
                </a:lnTo>
                <a:lnTo>
                  <a:pt x="16763" y="25908"/>
                </a:lnTo>
                <a:lnTo>
                  <a:pt x="12953" y="25908"/>
                </a:lnTo>
                <a:lnTo>
                  <a:pt x="12953" y="17525"/>
                </a:lnTo>
                <a:lnTo>
                  <a:pt x="8381" y="25908"/>
                </a:lnTo>
                <a:lnTo>
                  <a:pt x="4571" y="21336"/>
                </a:lnTo>
                <a:lnTo>
                  <a:pt x="0" y="2590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23" name="object 423"/>
          <p:cNvSpPr/>
          <p:nvPr/>
        </p:nvSpPr>
        <p:spPr>
          <a:xfrm>
            <a:off x="6581495" y="4192961"/>
            <a:ext cx="171030" cy="33618"/>
          </a:xfrm>
          <a:custGeom>
            <a:avLst/>
            <a:gdLst/>
            <a:ahLst/>
            <a:cxnLst/>
            <a:rect l="l" t="t" r="r" b="b"/>
            <a:pathLst>
              <a:path w="258445" h="50800">
                <a:moveTo>
                  <a:pt x="258318" y="46482"/>
                </a:moveTo>
                <a:lnTo>
                  <a:pt x="254507" y="50292"/>
                </a:lnTo>
                <a:lnTo>
                  <a:pt x="249935" y="46482"/>
                </a:lnTo>
                <a:lnTo>
                  <a:pt x="246125" y="50292"/>
                </a:lnTo>
                <a:lnTo>
                  <a:pt x="241553" y="46482"/>
                </a:lnTo>
                <a:lnTo>
                  <a:pt x="236981" y="50292"/>
                </a:lnTo>
                <a:lnTo>
                  <a:pt x="228600" y="50292"/>
                </a:lnTo>
                <a:lnTo>
                  <a:pt x="224789" y="46482"/>
                </a:lnTo>
                <a:lnTo>
                  <a:pt x="224789" y="50292"/>
                </a:lnTo>
                <a:lnTo>
                  <a:pt x="220218" y="50292"/>
                </a:lnTo>
                <a:lnTo>
                  <a:pt x="220218" y="46482"/>
                </a:lnTo>
                <a:lnTo>
                  <a:pt x="216407" y="46482"/>
                </a:lnTo>
                <a:lnTo>
                  <a:pt x="216407" y="50292"/>
                </a:lnTo>
                <a:lnTo>
                  <a:pt x="211835" y="50292"/>
                </a:lnTo>
                <a:lnTo>
                  <a:pt x="208025" y="46482"/>
                </a:lnTo>
                <a:lnTo>
                  <a:pt x="208025" y="50292"/>
                </a:lnTo>
                <a:lnTo>
                  <a:pt x="203453" y="46482"/>
                </a:lnTo>
                <a:lnTo>
                  <a:pt x="203453" y="33528"/>
                </a:lnTo>
                <a:lnTo>
                  <a:pt x="198881" y="46482"/>
                </a:lnTo>
                <a:lnTo>
                  <a:pt x="198881" y="50292"/>
                </a:lnTo>
                <a:lnTo>
                  <a:pt x="195072" y="41910"/>
                </a:lnTo>
                <a:lnTo>
                  <a:pt x="195072" y="33528"/>
                </a:lnTo>
                <a:lnTo>
                  <a:pt x="195072" y="50292"/>
                </a:lnTo>
                <a:lnTo>
                  <a:pt x="186689" y="50292"/>
                </a:lnTo>
                <a:lnTo>
                  <a:pt x="186689" y="46482"/>
                </a:lnTo>
                <a:lnTo>
                  <a:pt x="182118" y="46482"/>
                </a:lnTo>
                <a:lnTo>
                  <a:pt x="182118" y="38100"/>
                </a:lnTo>
                <a:lnTo>
                  <a:pt x="182118" y="41910"/>
                </a:lnTo>
                <a:lnTo>
                  <a:pt x="178307" y="46482"/>
                </a:lnTo>
                <a:lnTo>
                  <a:pt x="173735" y="33528"/>
                </a:lnTo>
                <a:lnTo>
                  <a:pt x="173735" y="50292"/>
                </a:lnTo>
                <a:lnTo>
                  <a:pt x="160781" y="50292"/>
                </a:lnTo>
                <a:lnTo>
                  <a:pt x="156972" y="46482"/>
                </a:lnTo>
                <a:lnTo>
                  <a:pt x="152400" y="38100"/>
                </a:lnTo>
                <a:lnTo>
                  <a:pt x="148589" y="46482"/>
                </a:lnTo>
                <a:lnTo>
                  <a:pt x="148589" y="41910"/>
                </a:lnTo>
                <a:lnTo>
                  <a:pt x="144018" y="46482"/>
                </a:lnTo>
                <a:lnTo>
                  <a:pt x="140207" y="41910"/>
                </a:lnTo>
                <a:lnTo>
                  <a:pt x="135635" y="46482"/>
                </a:lnTo>
                <a:lnTo>
                  <a:pt x="131063" y="46482"/>
                </a:lnTo>
                <a:lnTo>
                  <a:pt x="131063" y="41910"/>
                </a:lnTo>
                <a:lnTo>
                  <a:pt x="127253" y="46482"/>
                </a:lnTo>
                <a:lnTo>
                  <a:pt x="122681" y="41910"/>
                </a:lnTo>
                <a:lnTo>
                  <a:pt x="118872" y="46482"/>
                </a:lnTo>
                <a:lnTo>
                  <a:pt x="118872" y="41910"/>
                </a:lnTo>
                <a:lnTo>
                  <a:pt x="114300" y="41910"/>
                </a:lnTo>
                <a:lnTo>
                  <a:pt x="105918" y="33528"/>
                </a:lnTo>
                <a:lnTo>
                  <a:pt x="102107" y="38100"/>
                </a:lnTo>
                <a:lnTo>
                  <a:pt x="102107" y="33528"/>
                </a:lnTo>
                <a:lnTo>
                  <a:pt x="97535" y="41910"/>
                </a:lnTo>
                <a:lnTo>
                  <a:pt x="97535" y="38100"/>
                </a:lnTo>
                <a:lnTo>
                  <a:pt x="92963" y="41910"/>
                </a:lnTo>
                <a:lnTo>
                  <a:pt x="89153" y="41910"/>
                </a:lnTo>
                <a:lnTo>
                  <a:pt x="89153" y="3810"/>
                </a:lnTo>
                <a:lnTo>
                  <a:pt x="84581" y="33528"/>
                </a:lnTo>
                <a:lnTo>
                  <a:pt x="84581" y="41910"/>
                </a:lnTo>
                <a:lnTo>
                  <a:pt x="80772" y="0"/>
                </a:lnTo>
                <a:lnTo>
                  <a:pt x="80772" y="33528"/>
                </a:lnTo>
                <a:lnTo>
                  <a:pt x="76200" y="41910"/>
                </a:lnTo>
                <a:lnTo>
                  <a:pt x="76200" y="33528"/>
                </a:lnTo>
                <a:lnTo>
                  <a:pt x="72389" y="25146"/>
                </a:lnTo>
                <a:lnTo>
                  <a:pt x="72389" y="41910"/>
                </a:lnTo>
                <a:lnTo>
                  <a:pt x="67818" y="33528"/>
                </a:lnTo>
                <a:lnTo>
                  <a:pt x="64007" y="41910"/>
                </a:lnTo>
                <a:lnTo>
                  <a:pt x="59435" y="46482"/>
                </a:lnTo>
                <a:lnTo>
                  <a:pt x="59435" y="38100"/>
                </a:lnTo>
                <a:lnTo>
                  <a:pt x="54863" y="38100"/>
                </a:lnTo>
                <a:lnTo>
                  <a:pt x="54863" y="8382"/>
                </a:lnTo>
                <a:lnTo>
                  <a:pt x="51053" y="41910"/>
                </a:lnTo>
                <a:lnTo>
                  <a:pt x="46481" y="41910"/>
                </a:lnTo>
                <a:lnTo>
                  <a:pt x="46481" y="38100"/>
                </a:lnTo>
                <a:lnTo>
                  <a:pt x="42672" y="46482"/>
                </a:lnTo>
                <a:lnTo>
                  <a:pt x="34289" y="46482"/>
                </a:lnTo>
                <a:lnTo>
                  <a:pt x="29718" y="41910"/>
                </a:lnTo>
                <a:lnTo>
                  <a:pt x="25146" y="46482"/>
                </a:lnTo>
                <a:lnTo>
                  <a:pt x="21335" y="41910"/>
                </a:lnTo>
                <a:lnTo>
                  <a:pt x="16763" y="38100"/>
                </a:lnTo>
                <a:lnTo>
                  <a:pt x="16763" y="41910"/>
                </a:lnTo>
                <a:lnTo>
                  <a:pt x="12953" y="12192"/>
                </a:lnTo>
                <a:lnTo>
                  <a:pt x="12953" y="3810"/>
                </a:lnTo>
                <a:lnTo>
                  <a:pt x="8381" y="41910"/>
                </a:lnTo>
                <a:lnTo>
                  <a:pt x="4572" y="8382"/>
                </a:lnTo>
                <a:lnTo>
                  <a:pt x="4572" y="16764"/>
                </a:ln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24" name="object 424"/>
          <p:cNvSpPr/>
          <p:nvPr/>
        </p:nvSpPr>
        <p:spPr>
          <a:xfrm>
            <a:off x="6410549" y="4204055"/>
            <a:ext cx="171030" cy="19751"/>
          </a:xfrm>
          <a:custGeom>
            <a:avLst/>
            <a:gdLst/>
            <a:ahLst/>
            <a:cxnLst/>
            <a:rect l="l" t="t" r="r" b="b"/>
            <a:pathLst>
              <a:path w="258445" h="29845">
                <a:moveTo>
                  <a:pt x="258318" y="25145"/>
                </a:moveTo>
                <a:lnTo>
                  <a:pt x="254507" y="25145"/>
                </a:lnTo>
                <a:lnTo>
                  <a:pt x="254507" y="29717"/>
                </a:lnTo>
                <a:lnTo>
                  <a:pt x="249936" y="29717"/>
                </a:lnTo>
                <a:lnTo>
                  <a:pt x="245364" y="0"/>
                </a:lnTo>
                <a:lnTo>
                  <a:pt x="245364" y="29717"/>
                </a:lnTo>
                <a:lnTo>
                  <a:pt x="241553" y="25145"/>
                </a:lnTo>
                <a:lnTo>
                  <a:pt x="241553" y="29717"/>
                </a:lnTo>
                <a:lnTo>
                  <a:pt x="224790" y="29717"/>
                </a:lnTo>
                <a:lnTo>
                  <a:pt x="224790" y="25145"/>
                </a:lnTo>
                <a:lnTo>
                  <a:pt x="220218" y="29717"/>
                </a:lnTo>
                <a:lnTo>
                  <a:pt x="207264" y="29717"/>
                </a:lnTo>
                <a:lnTo>
                  <a:pt x="203453" y="25145"/>
                </a:lnTo>
                <a:lnTo>
                  <a:pt x="195072" y="25145"/>
                </a:lnTo>
                <a:lnTo>
                  <a:pt x="190500" y="21335"/>
                </a:lnTo>
                <a:lnTo>
                  <a:pt x="186690" y="25145"/>
                </a:lnTo>
                <a:lnTo>
                  <a:pt x="177546" y="25145"/>
                </a:lnTo>
                <a:lnTo>
                  <a:pt x="173736" y="29717"/>
                </a:lnTo>
                <a:lnTo>
                  <a:pt x="173736" y="25145"/>
                </a:lnTo>
                <a:lnTo>
                  <a:pt x="169164" y="29717"/>
                </a:lnTo>
                <a:lnTo>
                  <a:pt x="165353" y="25145"/>
                </a:lnTo>
                <a:lnTo>
                  <a:pt x="165353" y="29717"/>
                </a:lnTo>
                <a:lnTo>
                  <a:pt x="160781" y="25145"/>
                </a:lnTo>
                <a:lnTo>
                  <a:pt x="160781" y="12953"/>
                </a:lnTo>
                <a:lnTo>
                  <a:pt x="156972" y="25145"/>
                </a:lnTo>
                <a:lnTo>
                  <a:pt x="156972" y="29717"/>
                </a:lnTo>
                <a:lnTo>
                  <a:pt x="152400" y="25145"/>
                </a:lnTo>
                <a:lnTo>
                  <a:pt x="152400" y="12953"/>
                </a:lnTo>
                <a:lnTo>
                  <a:pt x="148590" y="29717"/>
                </a:lnTo>
                <a:lnTo>
                  <a:pt x="144018" y="25145"/>
                </a:lnTo>
                <a:lnTo>
                  <a:pt x="139446" y="29717"/>
                </a:lnTo>
                <a:lnTo>
                  <a:pt x="135636" y="29717"/>
                </a:lnTo>
                <a:lnTo>
                  <a:pt x="131064" y="25145"/>
                </a:lnTo>
                <a:lnTo>
                  <a:pt x="127253" y="29717"/>
                </a:lnTo>
                <a:lnTo>
                  <a:pt x="120142" y="29717"/>
                </a:lnTo>
                <a:lnTo>
                  <a:pt x="113029" y="29717"/>
                </a:lnTo>
                <a:lnTo>
                  <a:pt x="105918" y="29717"/>
                </a:lnTo>
                <a:lnTo>
                  <a:pt x="101346" y="25145"/>
                </a:lnTo>
                <a:lnTo>
                  <a:pt x="97536" y="29717"/>
                </a:lnTo>
                <a:lnTo>
                  <a:pt x="92964" y="29717"/>
                </a:lnTo>
                <a:lnTo>
                  <a:pt x="92964" y="25145"/>
                </a:lnTo>
                <a:lnTo>
                  <a:pt x="89153" y="29717"/>
                </a:lnTo>
                <a:lnTo>
                  <a:pt x="51053" y="29717"/>
                </a:lnTo>
                <a:lnTo>
                  <a:pt x="46481" y="25145"/>
                </a:lnTo>
                <a:lnTo>
                  <a:pt x="21336" y="25145"/>
                </a:lnTo>
                <a:lnTo>
                  <a:pt x="21336" y="21335"/>
                </a:lnTo>
                <a:lnTo>
                  <a:pt x="12953" y="21335"/>
                </a:lnTo>
                <a:lnTo>
                  <a:pt x="8381" y="25145"/>
                </a:lnTo>
                <a:lnTo>
                  <a:pt x="8381" y="29717"/>
                </a:lnTo>
                <a:lnTo>
                  <a:pt x="4572" y="25145"/>
                </a:lnTo>
                <a:lnTo>
                  <a:pt x="0" y="2971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25" name="object 425"/>
          <p:cNvSpPr/>
          <p:nvPr/>
        </p:nvSpPr>
        <p:spPr>
          <a:xfrm>
            <a:off x="6239603" y="4198507"/>
            <a:ext cx="171030" cy="25214"/>
          </a:xfrm>
          <a:custGeom>
            <a:avLst/>
            <a:gdLst/>
            <a:ahLst/>
            <a:cxnLst/>
            <a:rect l="l" t="t" r="r" b="b"/>
            <a:pathLst>
              <a:path w="258445" h="38100">
                <a:moveTo>
                  <a:pt x="258318" y="38100"/>
                </a:moveTo>
                <a:lnTo>
                  <a:pt x="249936" y="38100"/>
                </a:lnTo>
                <a:lnTo>
                  <a:pt x="249936" y="33527"/>
                </a:lnTo>
                <a:lnTo>
                  <a:pt x="245364" y="33527"/>
                </a:lnTo>
                <a:lnTo>
                  <a:pt x="245364" y="38100"/>
                </a:lnTo>
                <a:lnTo>
                  <a:pt x="241554" y="33527"/>
                </a:lnTo>
                <a:lnTo>
                  <a:pt x="236982" y="38100"/>
                </a:lnTo>
                <a:lnTo>
                  <a:pt x="233172" y="29717"/>
                </a:lnTo>
                <a:lnTo>
                  <a:pt x="228600" y="33527"/>
                </a:lnTo>
                <a:lnTo>
                  <a:pt x="220218" y="33527"/>
                </a:lnTo>
                <a:lnTo>
                  <a:pt x="220218" y="29717"/>
                </a:lnTo>
                <a:lnTo>
                  <a:pt x="215646" y="33527"/>
                </a:lnTo>
                <a:lnTo>
                  <a:pt x="211836" y="29717"/>
                </a:lnTo>
                <a:lnTo>
                  <a:pt x="211836" y="25146"/>
                </a:lnTo>
                <a:lnTo>
                  <a:pt x="207264" y="29717"/>
                </a:lnTo>
                <a:lnTo>
                  <a:pt x="207264" y="25146"/>
                </a:lnTo>
                <a:lnTo>
                  <a:pt x="203454" y="29717"/>
                </a:lnTo>
                <a:lnTo>
                  <a:pt x="198882" y="12191"/>
                </a:lnTo>
                <a:lnTo>
                  <a:pt x="198882" y="29717"/>
                </a:lnTo>
                <a:lnTo>
                  <a:pt x="195072" y="21336"/>
                </a:lnTo>
                <a:lnTo>
                  <a:pt x="190500" y="21336"/>
                </a:lnTo>
                <a:lnTo>
                  <a:pt x="190500" y="29717"/>
                </a:lnTo>
                <a:lnTo>
                  <a:pt x="190500" y="25146"/>
                </a:lnTo>
                <a:lnTo>
                  <a:pt x="185927" y="33527"/>
                </a:lnTo>
                <a:lnTo>
                  <a:pt x="182118" y="29717"/>
                </a:lnTo>
                <a:lnTo>
                  <a:pt x="182118" y="33527"/>
                </a:lnTo>
                <a:lnTo>
                  <a:pt x="177546" y="38100"/>
                </a:lnTo>
                <a:lnTo>
                  <a:pt x="169164" y="38100"/>
                </a:lnTo>
                <a:lnTo>
                  <a:pt x="165354" y="33527"/>
                </a:lnTo>
                <a:lnTo>
                  <a:pt x="165354" y="38100"/>
                </a:lnTo>
                <a:lnTo>
                  <a:pt x="160782" y="29717"/>
                </a:lnTo>
                <a:lnTo>
                  <a:pt x="160782" y="38100"/>
                </a:lnTo>
                <a:lnTo>
                  <a:pt x="156972" y="33527"/>
                </a:lnTo>
                <a:lnTo>
                  <a:pt x="147827" y="33527"/>
                </a:lnTo>
                <a:lnTo>
                  <a:pt x="147827" y="38100"/>
                </a:lnTo>
                <a:lnTo>
                  <a:pt x="144018" y="38100"/>
                </a:lnTo>
                <a:lnTo>
                  <a:pt x="139446" y="33527"/>
                </a:lnTo>
                <a:lnTo>
                  <a:pt x="139446" y="29717"/>
                </a:lnTo>
                <a:lnTo>
                  <a:pt x="135636" y="38100"/>
                </a:lnTo>
                <a:lnTo>
                  <a:pt x="127254" y="38100"/>
                </a:lnTo>
                <a:lnTo>
                  <a:pt x="127254" y="33527"/>
                </a:lnTo>
                <a:lnTo>
                  <a:pt x="122682" y="38100"/>
                </a:lnTo>
                <a:lnTo>
                  <a:pt x="122682" y="33527"/>
                </a:lnTo>
                <a:lnTo>
                  <a:pt x="122682" y="38100"/>
                </a:lnTo>
                <a:lnTo>
                  <a:pt x="118872" y="38100"/>
                </a:lnTo>
                <a:lnTo>
                  <a:pt x="114300" y="33527"/>
                </a:lnTo>
                <a:lnTo>
                  <a:pt x="109727" y="38100"/>
                </a:lnTo>
                <a:lnTo>
                  <a:pt x="109727" y="33527"/>
                </a:lnTo>
                <a:lnTo>
                  <a:pt x="101346" y="25146"/>
                </a:lnTo>
                <a:lnTo>
                  <a:pt x="97536" y="29717"/>
                </a:lnTo>
                <a:lnTo>
                  <a:pt x="97536" y="25146"/>
                </a:lnTo>
                <a:lnTo>
                  <a:pt x="92964" y="16763"/>
                </a:lnTo>
                <a:lnTo>
                  <a:pt x="92964" y="21336"/>
                </a:lnTo>
                <a:lnTo>
                  <a:pt x="89154" y="29717"/>
                </a:lnTo>
                <a:lnTo>
                  <a:pt x="89154" y="21336"/>
                </a:lnTo>
                <a:lnTo>
                  <a:pt x="84582" y="12191"/>
                </a:lnTo>
                <a:lnTo>
                  <a:pt x="80010" y="21336"/>
                </a:lnTo>
                <a:lnTo>
                  <a:pt x="76200" y="12191"/>
                </a:lnTo>
                <a:lnTo>
                  <a:pt x="76200" y="29717"/>
                </a:lnTo>
                <a:lnTo>
                  <a:pt x="71627" y="21336"/>
                </a:lnTo>
                <a:lnTo>
                  <a:pt x="71627" y="12191"/>
                </a:lnTo>
                <a:lnTo>
                  <a:pt x="67818" y="25146"/>
                </a:lnTo>
                <a:lnTo>
                  <a:pt x="63246" y="33527"/>
                </a:lnTo>
                <a:lnTo>
                  <a:pt x="63246" y="29717"/>
                </a:lnTo>
                <a:lnTo>
                  <a:pt x="59436" y="33527"/>
                </a:lnTo>
                <a:lnTo>
                  <a:pt x="59436" y="38100"/>
                </a:lnTo>
                <a:lnTo>
                  <a:pt x="46482" y="38100"/>
                </a:lnTo>
                <a:lnTo>
                  <a:pt x="41910" y="33527"/>
                </a:lnTo>
                <a:lnTo>
                  <a:pt x="38100" y="25146"/>
                </a:lnTo>
                <a:lnTo>
                  <a:pt x="38100" y="33527"/>
                </a:lnTo>
                <a:lnTo>
                  <a:pt x="12954" y="33527"/>
                </a:lnTo>
                <a:lnTo>
                  <a:pt x="12954" y="29717"/>
                </a:lnTo>
                <a:lnTo>
                  <a:pt x="8382" y="21336"/>
                </a:lnTo>
                <a:lnTo>
                  <a:pt x="3810" y="8382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26" name="object 426"/>
          <p:cNvSpPr/>
          <p:nvPr/>
        </p:nvSpPr>
        <p:spPr>
          <a:xfrm>
            <a:off x="6065631" y="4156150"/>
            <a:ext cx="173972" cy="67655"/>
          </a:xfrm>
          <a:custGeom>
            <a:avLst/>
            <a:gdLst/>
            <a:ahLst/>
            <a:cxnLst/>
            <a:rect l="l" t="t" r="r" b="b"/>
            <a:pathLst>
              <a:path w="262890" h="102235">
                <a:moveTo>
                  <a:pt x="262889" y="64008"/>
                </a:moveTo>
                <a:lnTo>
                  <a:pt x="258317" y="85344"/>
                </a:lnTo>
                <a:lnTo>
                  <a:pt x="258317" y="89154"/>
                </a:lnTo>
                <a:lnTo>
                  <a:pt x="254507" y="85344"/>
                </a:lnTo>
                <a:lnTo>
                  <a:pt x="249935" y="76200"/>
                </a:lnTo>
                <a:lnTo>
                  <a:pt x="246125" y="67818"/>
                </a:lnTo>
                <a:lnTo>
                  <a:pt x="246125" y="80772"/>
                </a:lnTo>
                <a:lnTo>
                  <a:pt x="241553" y="89154"/>
                </a:lnTo>
                <a:lnTo>
                  <a:pt x="236981" y="89154"/>
                </a:lnTo>
                <a:lnTo>
                  <a:pt x="236981" y="80772"/>
                </a:lnTo>
                <a:lnTo>
                  <a:pt x="233172" y="89154"/>
                </a:lnTo>
                <a:lnTo>
                  <a:pt x="228600" y="97536"/>
                </a:lnTo>
                <a:lnTo>
                  <a:pt x="228600" y="93725"/>
                </a:lnTo>
                <a:lnTo>
                  <a:pt x="224789" y="89154"/>
                </a:lnTo>
                <a:lnTo>
                  <a:pt x="224789" y="93725"/>
                </a:lnTo>
                <a:lnTo>
                  <a:pt x="220217" y="89154"/>
                </a:lnTo>
                <a:lnTo>
                  <a:pt x="216407" y="80772"/>
                </a:lnTo>
                <a:lnTo>
                  <a:pt x="216407" y="89154"/>
                </a:lnTo>
                <a:lnTo>
                  <a:pt x="211835" y="80772"/>
                </a:lnTo>
                <a:lnTo>
                  <a:pt x="208025" y="85344"/>
                </a:lnTo>
                <a:lnTo>
                  <a:pt x="208025" y="89154"/>
                </a:lnTo>
                <a:lnTo>
                  <a:pt x="203453" y="76200"/>
                </a:lnTo>
                <a:lnTo>
                  <a:pt x="198881" y="85344"/>
                </a:lnTo>
                <a:lnTo>
                  <a:pt x="198881" y="89154"/>
                </a:lnTo>
                <a:lnTo>
                  <a:pt x="195072" y="85344"/>
                </a:lnTo>
                <a:lnTo>
                  <a:pt x="190500" y="93725"/>
                </a:lnTo>
                <a:lnTo>
                  <a:pt x="190500" y="85344"/>
                </a:lnTo>
                <a:lnTo>
                  <a:pt x="186689" y="89154"/>
                </a:lnTo>
                <a:lnTo>
                  <a:pt x="186689" y="93725"/>
                </a:lnTo>
                <a:lnTo>
                  <a:pt x="182117" y="89154"/>
                </a:lnTo>
                <a:lnTo>
                  <a:pt x="178307" y="93725"/>
                </a:lnTo>
                <a:lnTo>
                  <a:pt x="173735" y="97536"/>
                </a:lnTo>
                <a:lnTo>
                  <a:pt x="165353" y="97536"/>
                </a:lnTo>
                <a:lnTo>
                  <a:pt x="165353" y="93725"/>
                </a:lnTo>
                <a:lnTo>
                  <a:pt x="160781" y="97536"/>
                </a:lnTo>
                <a:lnTo>
                  <a:pt x="153924" y="97536"/>
                </a:lnTo>
                <a:lnTo>
                  <a:pt x="147065" y="97536"/>
                </a:lnTo>
                <a:lnTo>
                  <a:pt x="140207" y="97536"/>
                </a:lnTo>
                <a:lnTo>
                  <a:pt x="135635" y="97536"/>
                </a:lnTo>
                <a:lnTo>
                  <a:pt x="135635" y="93725"/>
                </a:lnTo>
                <a:lnTo>
                  <a:pt x="135635" y="97536"/>
                </a:lnTo>
                <a:lnTo>
                  <a:pt x="131063" y="97536"/>
                </a:lnTo>
                <a:lnTo>
                  <a:pt x="127253" y="102108"/>
                </a:lnTo>
                <a:lnTo>
                  <a:pt x="127253" y="97536"/>
                </a:lnTo>
                <a:lnTo>
                  <a:pt x="118872" y="97536"/>
                </a:lnTo>
                <a:lnTo>
                  <a:pt x="118872" y="85344"/>
                </a:lnTo>
                <a:lnTo>
                  <a:pt x="114300" y="97536"/>
                </a:lnTo>
                <a:lnTo>
                  <a:pt x="110489" y="93725"/>
                </a:lnTo>
                <a:lnTo>
                  <a:pt x="110489" y="97536"/>
                </a:lnTo>
                <a:lnTo>
                  <a:pt x="105917" y="93725"/>
                </a:lnTo>
                <a:lnTo>
                  <a:pt x="102107" y="64008"/>
                </a:lnTo>
                <a:lnTo>
                  <a:pt x="102107" y="59436"/>
                </a:lnTo>
                <a:lnTo>
                  <a:pt x="97535" y="85344"/>
                </a:lnTo>
                <a:lnTo>
                  <a:pt x="92963" y="51054"/>
                </a:lnTo>
                <a:lnTo>
                  <a:pt x="92963" y="42672"/>
                </a:lnTo>
                <a:lnTo>
                  <a:pt x="89153" y="67818"/>
                </a:lnTo>
                <a:lnTo>
                  <a:pt x="89153" y="85344"/>
                </a:lnTo>
                <a:lnTo>
                  <a:pt x="80772" y="67818"/>
                </a:lnTo>
                <a:lnTo>
                  <a:pt x="80772" y="80772"/>
                </a:lnTo>
                <a:lnTo>
                  <a:pt x="76200" y="97536"/>
                </a:lnTo>
                <a:lnTo>
                  <a:pt x="76200" y="93725"/>
                </a:lnTo>
                <a:lnTo>
                  <a:pt x="72389" y="85344"/>
                </a:lnTo>
                <a:lnTo>
                  <a:pt x="72389" y="72390"/>
                </a:lnTo>
                <a:lnTo>
                  <a:pt x="67817" y="93725"/>
                </a:lnTo>
                <a:lnTo>
                  <a:pt x="64007" y="89154"/>
                </a:lnTo>
                <a:lnTo>
                  <a:pt x="59435" y="97536"/>
                </a:lnTo>
                <a:lnTo>
                  <a:pt x="59435" y="93725"/>
                </a:lnTo>
                <a:lnTo>
                  <a:pt x="54863" y="93725"/>
                </a:lnTo>
                <a:lnTo>
                  <a:pt x="54863" y="89154"/>
                </a:lnTo>
                <a:lnTo>
                  <a:pt x="51053" y="93725"/>
                </a:lnTo>
                <a:lnTo>
                  <a:pt x="51053" y="89154"/>
                </a:lnTo>
                <a:lnTo>
                  <a:pt x="46481" y="89154"/>
                </a:lnTo>
                <a:lnTo>
                  <a:pt x="42672" y="85344"/>
                </a:lnTo>
                <a:lnTo>
                  <a:pt x="42672" y="29718"/>
                </a:lnTo>
                <a:lnTo>
                  <a:pt x="38100" y="0"/>
                </a:lnTo>
                <a:lnTo>
                  <a:pt x="38100" y="67818"/>
                </a:lnTo>
                <a:lnTo>
                  <a:pt x="34289" y="93725"/>
                </a:lnTo>
                <a:lnTo>
                  <a:pt x="29717" y="97536"/>
                </a:lnTo>
                <a:lnTo>
                  <a:pt x="25146" y="97536"/>
                </a:lnTo>
                <a:lnTo>
                  <a:pt x="21335" y="102108"/>
                </a:lnTo>
                <a:lnTo>
                  <a:pt x="21335" y="97536"/>
                </a:lnTo>
                <a:lnTo>
                  <a:pt x="16763" y="89154"/>
                </a:lnTo>
                <a:lnTo>
                  <a:pt x="12953" y="97536"/>
                </a:lnTo>
                <a:lnTo>
                  <a:pt x="8381" y="102108"/>
                </a:lnTo>
                <a:lnTo>
                  <a:pt x="4572" y="97536"/>
                </a:lnTo>
                <a:lnTo>
                  <a:pt x="4572" y="102108"/>
                </a:lnTo>
                <a:lnTo>
                  <a:pt x="0" y="975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27" name="object 427"/>
          <p:cNvSpPr/>
          <p:nvPr/>
        </p:nvSpPr>
        <p:spPr>
          <a:xfrm>
            <a:off x="5894687" y="4105723"/>
            <a:ext cx="171030" cy="120603"/>
          </a:xfrm>
          <a:custGeom>
            <a:avLst/>
            <a:gdLst/>
            <a:ahLst/>
            <a:cxnLst/>
            <a:rect l="l" t="t" r="r" b="b"/>
            <a:pathLst>
              <a:path w="258445" h="182245">
                <a:moveTo>
                  <a:pt x="258318" y="173736"/>
                </a:moveTo>
                <a:lnTo>
                  <a:pt x="254507" y="173736"/>
                </a:lnTo>
                <a:lnTo>
                  <a:pt x="254507" y="178308"/>
                </a:lnTo>
                <a:lnTo>
                  <a:pt x="249935" y="169925"/>
                </a:lnTo>
                <a:lnTo>
                  <a:pt x="245364" y="178308"/>
                </a:lnTo>
                <a:lnTo>
                  <a:pt x="241553" y="173736"/>
                </a:lnTo>
                <a:lnTo>
                  <a:pt x="241553" y="169925"/>
                </a:lnTo>
                <a:lnTo>
                  <a:pt x="236981" y="178308"/>
                </a:lnTo>
                <a:lnTo>
                  <a:pt x="233172" y="173736"/>
                </a:lnTo>
                <a:lnTo>
                  <a:pt x="233172" y="156972"/>
                </a:lnTo>
                <a:lnTo>
                  <a:pt x="228600" y="173736"/>
                </a:lnTo>
                <a:lnTo>
                  <a:pt x="228600" y="178308"/>
                </a:lnTo>
                <a:lnTo>
                  <a:pt x="224790" y="178308"/>
                </a:lnTo>
                <a:lnTo>
                  <a:pt x="220218" y="173736"/>
                </a:lnTo>
                <a:lnTo>
                  <a:pt x="216407" y="178308"/>
                </a:lnTo>
                <a:lnTo>
                  <a:pt x="211835" y="165354"/>
                </a:lnTo>
                <a:lnTo>
                  <a:pt x="211835" y="173736"/>
                </a:lnTo>
                <a:lnTo>
                  <a:pt x="207264" y="173736"/>
                </a:lnTo>
                <a:lnTo>
                  <a:pt x="207264" y="169925"/>
                </a:lnTo>
                <a:lnTo>
                  <a:pt x="203453" y="173736"/>
                </a:lnTo>
                <a:lnTo>
                  <a:pt x="203453" y="169925"/>
                </a:lnTo>
                <a:lnTo>
                  <a:pt x="198881" y="169925"/>
                </a:lnTo>
                <a:lnTo>
                  <a:pt x="198881" y="173736"/>
                </a:lnTo>
                <a:lnTo>
                  <a:pt x="195072" y="173736"/>
                </a:lnTo>
                <a:lnTo>
                  <a:pt x="195072" y="178308"/>
                </a:lnTo>
                <a:lnTo>
                  <a:pt x="190500" y="173736"/>
                </a:lnTo>
                <a:lnTo>
                  <a:pt x="182118" y="173736"/>
                </a:lnTo>
                <a:lnTo>
                  <a:pt x="182118" y="178308"/>
                </a:lnTo>
                <a:lnTo>
                  <a:pt x="178307" y="173736"/>
                </a:lnTo>
                <a:lnTo>
                  <a:pt x="169164" y="173736"/>
                </a:lnTo>
                <a:lnTo>
                  <a:pt x="165353" y="178308"/>
                </a:lnTo>
                <a:lnTo>
                  <a:pt x="160781" y="173736"/>
                </a:lnTo>
                <a:lnTo>
                  <a:pt x="160781" y="178308"/>
                </a:lnTo>
                <a:lnTo>
                  <a:pt x="156972" y="169925"/>
                </a:lnTo>
                <a:lnTo>
                  <a:pt x="152400" y="178308"/>
                </a:lnTo>
                <a:lnTo>
                  <a:pt x="152400" y="169925"/>
                </a:lnTo>
                <a:lnTo>
                  <a:pt x="152400" y="173736"/>
                </a:lnTo>
                <a:lnTo>
                  <a:pt x="148590" y="178308"/>
                </a:lnTo>
                <a:lnTo>
                  <a:pt x="144018" y="178308"/>
                </a:lnTo>
                <a:lnTo>
                  <a:pt x="139446" y="173736"/>
                </a:lnTo>
                <a:lnTo>
                  <a:pt x="135635" y="161544"/>
                </a:lnTo>
                <a:lnTo>
                  <a:pt x="135635" y="165354"/>
                </a:lnTo>
                <a:lnTo>
                  <a:pt x="131064" y="51054"/>
                </a:lnTo>
                <a:lnTo>
                  <a:pt x="131064" y="67818"/>
                </a:lnTo>
                <a:lnTo>
                  <a:pt x="127253" y="165354"/>
                </a:lnTo>
                <a:lnTo>
                  <a:pt x="127253" y="169925"/>
                </a:lnTo>
                <a:lnTo>
                  <a:pt x="122681" y="178308"/>
                </a:lnTo>
                <a:lnTo>
                  <a:pt x="118872" y="169925"/>
                </a:lnTo>
                <a:lnTo>
                  <a:pt x="114300" y="29718"/>
                </a:lnTo>
                <a:lnTo>
                  <a:pt x="114300" y="0"/>
                </a:lnTo>
                <a:lnTo>
                  <a:pt x="110490" y="165354"/>
                </a:lnTo>
                <a:lnTo>
                  <a:pt x="105918" y="178308"/>
                </a:lnTo>
                <a:lnTo>
                  <a:pt x="97535" y="178308"/>
                </a:lnTo>
                <a:lnTo>
                  <a:pt x="97535" y="182118"/>
                </a:lnTo>
                <a:lnTo>
                  <a:pt x="92964" y="178308"/>
                </a:lnTo>
                <a:lnTo>
                  <a:pt x="89153" y="178308"/>
                </a:lnTo>
                <a:lnTo>
                  <a:pt x="89153" y="182118"/>
                </a:lnTo>
                <a:lnTo>
                  <a:pt x="84581" y="178308"/>
                </a:lnTo>
                <a:lnTo>
                  <a:pt x="80772" y="178308"/>
                </a:lnTo>
                <a:lnTo>
                  <a:pt x="80772" y="182118"/>
                </a:lnTo>
                <a:lnTo>
                  <a:pt x="80772" y="178308"/>
                </a:lnTo>
                <a:lnTo>
                  <a:pt x="76200" y="178308"/>
                </a:lnTo>
                <a:lnTo>
                  <a:pt x="76200" y="182118"/>
                </a:lnTo>
                <a:lnTo>
                  <a:pt x="72390" y="182118"/>
                </a:lnTo>
                <a:lnTo>
                  <a:pt x="72390" y="178308"/>
                </a:lnTo>
                <a:lnTo>
                  <a:pt x="67818" y="178308"/>
                </a:lnTo>
                <a:lnTo>
                  <a:pt x="67818" y="182118"/>
                </a:lnTo>
                <a:lnTo>
                  <a:pt x="63246" y="182118"/>
                </a:lnTo>
                <a:lnTo>
                  <a:pt x="63246" y="178308"/>
                </a:lnTo>
                <a:lnTo>
                  <a:pt x="59435" y="178308"/>
                </a:lnTo>
                <a:lnTo>
                  <a:pt x="59435" y="182118"/>
                </a:lnTo>
                <a:lnTo>
                  <a:pt x="54864" y="182118"/>
                </a:lnTo>
                <a:lnTo>
                  <a:pt x="54864" y="178308"/>
                </a:lnTo>
                <a:lnTo>
                  <a:pt x="51053" y="182118"/>
                </a:lnTo>
                <a:lnTo>
                  <a:pt x="51053" y="178308"/>
                </a:lnTo>
                <a:lnTo>
                  <a:pt x="46481" y="178308"/>
                </a:lnTo>
                <a:lnTo>
                  <a:pt x="46481" y="182118"/>
                </a:lnTo>
                <a:lnTo>
                  <a:pt x="42672" y="178308"/>
                </a:lnTo>
                <a:lnTo>
                  <a:pt x="38100" y="178308"/>
                </a:lnTo>
                <a:lnTo>
                  <a:pt x="33527" y="165354"/>
                </a:lnTo>
                <a:lnTo>
                  <a:pt x="33527" y="161544"/>
                </a:lnTo>
                <a:lnTo>
                  <a:pt x="29718" y="17525"/>
                </a:lnTo>
                <a:lnTo>
                  <a:pt x="29718" y="84582"/>
                </a:lnTo>
                <a:lnTo>
                  <a:pt x="25146" y="173736"/>
                </a:lnTo>
                <a:lnTo>
                  <a:pt x="21335" y="173736"/>
                </a:lnTo>
                <a:lnTo>
                  <a:pt x="21335" y="178308"/>
                </a:lnTo>
                <a:lnTo>
                  <a:pt x="16764" y="169925"/>
                </a:lnTo>
                <a:lnTo>
                  <a:pt x="12953" y="64008"/>
                </a:lnTo>
                <a:lnTo>
                  <a:pt x="8381" y="140208"/>
                </a:lnTo>
                <a:lnTo>
                  <a:pt x="8381" y="59436"/>
                </a:lnTo>
                <a:lnTo>
                  <a:pt x="4572" y="173736"/>
                </a:lnTo>
                <a:lnTo>
                  <a:pt x="0" y="17830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28" name="object 428"/>
          <p:cNvSpPr/>
          <p:nvPr/>
        </p:nvSpPr>
        <p:spPr>
          <a:xfrm>
            <a:off x="5723741" y="2496614"/>
            <a:ext cx="171030" cy="1729628"/>
          </a:xfrm>
          <a:custGeom>
            <a:avLst/>
            <a:gdLst/>
            <a:ahLst/>
            <a:cxnLst/>
            <a:rect l="l" t="t" r="r" b="b"/>
            <a:pathLst>
              <a:path w="258445" h="2613660">
                <a:moveTo>
                  <a:pt x="258318" y="2609850"/>
                </a:moveTo>
                <a:lnTo>
                  <a:pt x="253746" y="2609850"/>
                </a:lnTo>
                <a:lnTo>
                  <a:pt x="249936" y="2605278"/>
                </a:lnTo>
                <a:lnTo>
                  <a:pt x="245364" y="2609850"/>
                </a:lnTo>
                <a:lnTo>
                  <a:pt x="245364" y="2605278"/>
                </a:lnTo>
                <a:lnTo>
                  <a:pt x="241553" y="2609850"/>
                </a:lnTo>
                <a:lnTo>
                  <a:pt x="233172" y="2609850"/>
                </a:lnTo>
                <a:lnTo>
                  <a:pt x="228600" y="2601467"/>
                </a:lnTo>
                <a:lnTo>
                  <a:pt x="228600" y="2588514"/>
                </a:lnTo>
                <a:lnTo>
                  <a:pt x="224790" y="2609850"/>
                </a:lnTo>
                <a:lnTo>
                  <a:pt x="220218" y="2609850"/>
                </a:lnTo>
                <a:lnTo>
                  <a:pt x="220218" y="2613660"/>
                </a:lnTo>
                <a:lnTo>
                  <a:pt x="215646" y="2613660"/>
                </a:lnTo>
                <a:lnTo>
                  <a:pt x="215646" y="2609850"/>
                </a:lnTo>
                <a:lnTo>
                  <a:pt x="211836" y="2613660"/>
                </a:lnTo>
                <a:lnTo>
                  <a:pt x="211836" y="2609850"/>
                </a:lnTo>
                <a:lnTo>
                  <a:pt x="207264" y="2609850"/>
                </a:lnTo>
                <a:lnTo>
                  <a:pt x="207264" y="2613660"/>
                </a:lnTo>
                <a:lnTo>
                  <a:pt x="198882" y="2613660"/>
                </a:lnTo>
                <a:lnTo>
                  <a:pt x="198882" y="2609850"/>
                </a:lnTo>
                <a:lnTo>
                  <a:pt x="195072" y="2601467"/>
                </a:lnTo>
                <a:lnTo>
                  <a:pt x="190500" y="2609850"/>
                </a:lnTo>
                <a:lnTo>
                  <a:pt x="185927" y="2613660"/>
                </a:lnTo>
                <a:lnTo>
                  <a:pt x="182118" y="2609850"/>
                </a:lnTo>
                <a:lnTo>
                  <a:pt x="177546" y="2613660"/>
                </a:lnTo>
                <a:lnTo>
                  <a:pt x="173736" y="2609850"/>
                </a:lnTo>
                <a:lnTo>
                  <a:pt x="169164" y="2613660"/>
                </a:lnTo>
                <a:lnTo>
                  <a:pt x="165353" y="2613660"/>
                </a:lnTo>
                <a:lnTo>
                  <a:pt x="160782" y="2609850"/>
                </a:lnTo>
                <a:lnTo>
                  <a:pt x="160782" y="2613660"/>
                </a:lnTo>
                <a:lnTo>
                  <a:pt x="160782" y="2609850"/>
                </a:lnTo>
                <a:lnTo>
                  <a:pt x="156972" y="2613660"/>
                </a:lnTo>
                <a:lnTo>
                  <a:pt x="156972" y="2609850"/>
                </a:lnTo>
                <a:lnTo>
                  <a:pt x="152400" y="2601467"/>
                </a:lnTo>
                <a:lnTo>
                  <a:pt x="147827" y="2613660"/>
                </a:lnTo>
                <a:lnTo>
                  <a:pt x="144018" y="2609850"/>
                </a:lnTo>
                <a:lnTo>
                  <a:pt x="139446" y="2609850"/>
                </a:lnTo>
                <a:lnTo>
                  <a:pt x="135636" y="2605278"/>
                </a:lnTo>
                <a:lnTo>
                  <a:pt x="135636" y="2609850"/>
                </a:lnTo>
                <a:lnTo>
                  <a:pt x="131064" y="2593086"/>
                </a:lnTo>
                <a:lnTo>
                  <a:pt x="131064" y="2583941"/>
                </a:lnTo>
                <a:lnTo>
                  <a:pt x="127253" y="2605278"/>
                </a:lnTo>
                <a:lnTo>
                  <a:pt x="127253" y="2601467"/>
                </a:lnTo>
                <a:lnTo>
                  <a:pt x="122682" y="2593086"/>
                </a:lnTo>
                <a:lnTo>
                  <a:pt x="122682" y="2580132"/>
                </a:lnTo>
                <a:lnTo>
                  <a:pt x="122682" y="2593086"/>
                </a:lnTo>
                <a:lnTo>
                  <a:pt x="118872" y="2601467"/>
                </a:lnTo>
                <a:lnTo>
                  <a:pt x="118872" y="2583941"/>
                </a:lnTo>
                <a:lnTo>
                  <a:pt x="114300" y="2583941"/>
                </a:lnTo>
                <a:lnTo>
                  <a:pt x="109727" y="2609850"/>
                </a:lnTo>
                <a:lnTo>
                  <a:pt x="105918" y="2609850"/>
                </a:lnTo>
                <a:lnTo>
                  <a:pt x="101346" y="2596896"/>
                </a:lnTo>
                <a:lnTo>
                  <a:pt x="101346" y="2609850"/>
                </a:lnTo>
                <a:lnTo>
                  <a:pt x="97536" y="2609850"/>
                </a:lnTo>
                <a:lnTo>
                  <a:pt x="97536" y="2613660"/>
                </a:lnTo>
                <a:lnTo>
                  <a:pt x="92964" y="2613660"/>
                </a:lnTo>
                <a:lnTo>
                  <a:pt x="92964" y="2609850"/>
                </a:lnTo>
                <a:lnTo>
                  <a:pt x="89153" y="2613660"/>
                </a:lnTo>
                <a:lnTo>
                  <a:pt x="89153" y="2609850"/>
                </a:lnTo>
                <a:lnTo>
                  <a:pt x="84582" y="2613660"/>
                </a:lnTo>
                <a:lnTo>
                  <a:pt x="84582" y="2609850"/>
                </a:lnTo>
                <a:lnTo>
                  <a:pt x="80010" y="2609850"/>
                </a:lnTo>
                <a:lnTo>
                  <a:pt x="80010" y="2613660"/>
                </a:lnTo>
                <a:lnTo>
                  <a:pt x="76200" y="2613660"/>
                </a:lnTo>
                <a:lnTo>
                  <a:pt x="76200" y="2609850"/>
                </a:lnTo>
                <a:lnTo>
                  <a:pt x="71627" y="2613660"/>
                </a:lnTo>
                <a:lnTo>
                  <a:pt x="67818" y="2613660"/>
                </a:lnTo>
                <a:lnTo>
                  <a:pt x="67818" y="2605278"/>
                </a:lnTo>
                <a:lnTo>
                  <a:pt x="63246" y="2609850"/>
                </a:lnTo>
                <a:lnTo>
                  <a:pt x="59436" y="2596896"/>
                </a:lnTo>
                <a:lnTo>
                  <a:pt x="54864" y="2605278"/>
                </a:lnTo>
                <a:lnTo>
                  <a:pt x="54864" y="2601467"/>
                </a:lnTo>
                <a:lnTo>
                  <a:pt x="51053" y="2588514"/>
                </a:lnTo>
                <a:lnTo>
                  <a:pt x="51053" y="2593086"/>
                </a:lnTo>
                <a:lnTo>
                  <a:pt x="46482" y="2605278"/>
                </a:lnTo>
                <a:lnTo>
                  <a:pt x="41910" y="2588514"/>
                </a:lnTo>
                <a:lnTo>
                  <a:pt x="41910" y="2583941"/>
                </a:lnTo>
                <a:lnTo>
                  <a:pt x="38100" y="2593086"/>
                </a:lnTo>
                <a:lnTo>
                  <a:pt x="33527" y="2571750"/>
                </a:lnTo>
                <a:lnTo>
                  <a:pt x="29718" y="2317241"/>
                </a:lnTo>
                <a:lnTo>
                  <a:pt x="29718" y="0"/>
                </a:lnTo>
                <a:lnTo>
                  <a:pt x="25146" y="2164841"/>
                </a:lnTo>
                <a:lnTo>
                  <a:pt x="21336" y="2583941"/>
                </a:lnTo>
                <a:lnTo>
                  <a:pt x="21336" y="2575560"/>
                </a:lnTo>
                <a:lnTo>
                  <a:pt x="16764" y="2601467"/>
                </a:lnTo>
                <a:lnTo>
                  <a:pt x="16764" y="2596896"/>
                </a:lnTo>
                <a:lnTo>
                  <a:pt x="16764" y="2609850"/>
                </a:lnTo>
                <a:lnTo>
                  <a:pt x="12953" y="2605278"/>
                </a:lnTo>
                <a:lnTo>
                  <a:pt x="8382" y="2609850"/>
                </a:lnTo>
                <a:lnTo>
                  <a:pt x="8382" y="2605278"/>
                </a:lnTo>
                <a:lnTo>
                  <a:pt x="3810" y="2613660"/>
                </a:lnTo>
                <a:lnTo>
                  <a:pt x="0" y="2609850"/>
                </a:lnTo>
                <a:lnTo>
                  <a:pt x="0" y="2605278"/>
                </a:lnTo>
                <a:lnTo>
                  <a:pt x="0" y="260985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29" name="object 429"/>
          <p:cNvSpPr/>
          <p:nvPr/>
        </p:nvSpPr>
        <p:spPr>
          <a:xfrm>
            <a:off x="2282465" y="3198883"/>
            <a:ext cx="3445481" cy="103459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30" name="object 430"/>
          <p:cNvSpPr/>
          <p:nvPr/>
        </p:nvSpPr>
        <p:spPr>
          <a:xfrm>
            <a:off x="7268303" y="4195483"/>
            <a:ext cx="171030" cy="3362"/>
          </a:xfrm>
          <a:custGeom>
            <a:avLst/>
            <a:gdLst/>
            <a:ahLst/>
            <a:cxnLst/>
            <a:rect l="l" t="t" r="r" b="b"/>
            <a:pathLst>
              <a:path w="258445" h="5079">
                <a:moveTo>
                  <a:pt x="258317" y="4572"/>
                </a:moveTo>
                <a:lnTo>
                  <a:pt x="254507" y="4572"/>
                </a:lnTo>
                <a:lnTo>
                  <a:pt x="241807" y="4572"/>
                </a:lnTo>
                <a:lnTo>
                  <a:pt x="229108" y="4572"/>
                </a:lnTo>
                <a:lnTo>
                  <a:pt x="216407" y="4572"/>
                </a:lnTo>
                <a:lnTo>
                  <a:pt x="203707" y="4572"/>
                </a:lnTo>
                <a:lnTo>
                  <a:pt x="191008" y="4572"/>
                </a:lnTo>
                <a:lnTo>
                  <a:pt x="178308" y="4572"/>
                </a:lnTo>
                <a:lnTo>
                  <a:pt x="165608" y="4572"/>
                </a:lnTo>
                <a:lnTo>
                  <a:pt x="152908" y="4572"/>
                </a:lnTo>
                <a:lnTo>
                  <a:pt x="140208" y="4572"/>
                </a:lnTo>
                <a:lnTo>
                  <a:pt x="127508" y="4572"/>
                </a:lnTo>
                <a:lnTo>
                  <a:pt x="114807" y="4572"/>
                </a:lnTo>
                <a:lnTo>
                  <a:pt x="102108" y="4572"/>
                </a:lnTo>
                <a:lnTo>
                  <a:pt x="89407" y="4572"/>
                </a:lnTo>
                <a:lnTo>
                  <a:pt x="76707" y="4572"/>
                </a:lnTo>
                <a:lnTo>
                  <a:pt x="64007" y="4572"/>
                </a:lnTo>
                <a:lnTo>
                  <a:pt x="51307" y="4572"/>
                </a:lnTo>
                <a:lnTo>
                  <a:pt x="38607" y="4571"/>
                </a:lnTo>
                <a:lnTo>
                  <a:pt x="25907" y="4572"/>
                </a:lnTo>
                <a:lnTo>
                  <a:pt x="16763" y="4572"/>
                </a:lnTo>
                <a:lnTo>
                  <a:pt x="16763" y="0"/>
                </a:lnTo>
                <a:lnTo>
                  <a:pt x="12953" y="4572"/>
                </a:lnTo>
                <a:lnTo>
                  <a:pt x="0" y="45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31" name="object 431"/>
          <p:cNvSpPr/>
          <p:nvPr/>
        </p:nvSpPr>
        <p:spPr>
          <a:xfrm>
            <a:off x="7097357" y="3713405"/>
            <a:ext cx="171030" cy="485355"/>
          </a:xfrm>
          <a:custGeom>
            <a:avLst/>
            <a:gdLst/>
            <a:ahLst/>
            <a:cxnLst/>
            <a:rect l="l" t="t" r="r" b="b"/>
            <a:pathLst>
              <a:path w="258445" h="733425">
                <a:moveTo>
                  <a:pt x="258318" y="733044"/>
                </a:moveTo>
                <a:lnTo>
                  <a:pt x="254507" y="733044"/>
                </a:lnTo>
                <a:lnTo>
                  <a:pt x="241807" y="733044"/>
                </a:lnTo>
                <a:lnTo>
                  <a:pt x="229108" y="733044"/>
                </a:lnTo>
                <a:lnTo>
                  <a:pt x="224789" y="728472"/>
                </a:lnTo>
                <a:lnTo>
                  <a:pt x="224789" y="733044"/>
                </a:lnTo>
                <a:lnTo>
                  <a:pt x="220218" y="733044"/>
                </a:lnTo>
                <a:lnTo>
                  <a:pt x="220218" y="724662"/>
                </a:lnTo>
                <a:lnTo>
                  <a:pt x="216407" y="728472"/>
                </a:lnTo>
                <a:lnTo>
                  <a:pt x="216407" y="690372"/>
                </a:lnTo>
                <a:lnTo>
                  <a:pt x="211835" y="0"/>
                </a:lnTo>
                <a:lnTo>
                  <a:pt x="211835" y="4572"/>
                </a:lnTo>
                <a:lnTo>
                  <a:pt x="208025" y="690372"/>
                </a:lnTo>
                <a:lnTo>
                  <a:pt x="208025" y="694944"/>
                </a:lnTo>
                <a:lnTo>
                  <a:pt x="203453" y="728472"/>
                </a:lnTo>
                <a:lnTo>
                  <a:pt x="198881" y="724662"/>
                </a:lnTo>
                <a:lnTo>
                  <a:pt x="198881" y="733044"/>
                </a:lnTo>
                <a:lnTo>
                  <a:pt x="198881" y="728472"/>
                </a:lnTo>
                <a:lnTo>
                  <a:pt x="195072" y="733044"/>
                </a:lnTo>
                <a:lnTo>
                  <a:pt x="195072" y="728472"/>
                </a:lnTo>
                <a:lnTo>
                  <a:pt x="190500" y="733044"/>
                </a:lnTo>
                <a:lnTo>
                  <a:pt x="177800" y="733044"/>
                </a:lnTo>
                <a:lnTo>
                  <a:pt x="165100" y="733044"/>
                </a:lnTo>
                <a:lnTo>
                  <a:pt x="152400" y="733044"/>
                </a:lnTo>
                <a:lnTo>
                  <a:pt x="148589" y="728472"/>
                </a:lnTo>
                <a:lnTo>
                  <a:pt x="148589" y="733044"/>
                </a:lnTo>
                <a:lnTo>
                  <a:pt x="144018" y="733044"/>
                </a:lnTo>
                <a:lnTo>
                  <a:pt x="131318" y="733044"/>
                </a:lnTo>
                <a:lnTo>
                  <a:pt x="118618" y="733044"/>
                </a:lnTo>
                <a:lnTo>
                  <a:pt x="105917" y="733043"/>
                </a:lnTo>
                <a:lnTo>
                  <a:pt x="93218" y="733044"/>
                </a:lnTo>
                <a:lnTo>
                  <a:pt x="80517" y="733043"/>
                </a:lnTo>
                <a:lnTo>
                  <a:pt x="67818" y="733044"/>
                </a:lnTo>
                <a:lnTo>
                  <a:pt x="55118" y="733044"/>
                </a:lnTo>
                <a:lnTo>
                  <a:pt x="42418" y="733044"/>
                </a:lnTo>
                <a:lnTo>
                  <a:pt x="29718" y="733044"/>
                </a:lnTo>
                <a:lnTo>
                  <a:pt x="17018" y="733043"/>
                </a:lnTo>
                <a:lnTo>
                  <a:pt x="0" y="73304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32" name="object 432"/>
          <p:cNvSpPr/>
          <p:nvPr/>
        </p:nvSpPr>
        <p:spPr>
          <a:xfrm>
            <a:off x="6923386" y="4173294"/>
            <a:ext cx="173972" cy="25214"/>
          </a:xfrm>
          <a:custGeom>
            <a:avLst/>
            <a:gdLst/>
            <a:ahLst/>
            <a:cxnLst/>
            <a:rect l="l" t="t" r="r" b="b"/>
            <a:pathLst>
              <a:path w="262890" h="38100">
                <a:moveTo>
                  <a:pt x="262890" y="38100"/>
                </a:moveTo>
                <a:lnTo>
                  <a:pt x="262890" y="38100"/>
                </a:lnTo>
                <a:lnTo>
                  <a:pt x="208280" y="38100"/>
                </a:lnTo>
                <a:lnTo>
                  <a:pt x="195579" y="38099"/>
                </a:lnTo>
                <a:lnTo>
                  <a:pt x="182880" y="38100"/>
                </a:lnTo>
                <a:lnTo>
                  <a:pt x="170179" y="38099"/>
                </a:lnTo>
                <a:lnTo>
                  <a:pt x="157480" y="38100"/>
                </a:lnTo>
                <a:lnTo>
                  <a:pt x="144779" y="38099"/>
                </a:lnTo>
                <a:lnTo>
                  <a:pt x="132079" y="38100"/>
                </a:lnTo>
                <a:lnTo>
                  <a:pt x="119379" y="38100"/>
                </a:lnTo>
                <a:lnTo>
                  <a:pt x="106679" y="38100"/>
                </a:lnTo>
                <a:lnTo>
                  <a:pt x="93979" y="38100"/>
                </a:lnTo>
                <a:lnTo>
                  <a:pt x="81279" y="38100"/>
                </a:lnTo>
                <a:lnTo>
                  <a:pt x="68580" y="38100"/>
                </a:lnTo>
                <a:lnTo>
                  <a:pt x="55880" y="38100"/>
                </a:lnTo>
                <a:lnTo>
                  <a:pt x="43179" y="38100"/>
                </a:lnTo>
                <a:lnTo>
                  <a:pt x="30479" y="38100"/>
                </a:lnTo>
                <a:lnTo>
                  <a:pt x="21336" y="38100"/>
                </a:lnTo>
                <a:lnTo>
                  <a:pt x="21336" y="29717"/>
                </a:lnTo>
                <a:lnTo>
                  <a:pt x="17525" y="0"/>
                </a:lnTo>
                <a:lnTo>
                  <a:pt x="12953" y="29717"/>
                </a:lnTo>
                <a:lnTo>
                  <a:pt x="12953" y="16763"/>
                </a:lnTo>
                <a:lnTo>
                  <a:pt x="9144" y="0"/>
                </a:lnTo>
                <a:lnTo>
                  <a:pt x="9144" y="8382"/>
                </a:lnTo>
                <a:lnTo>
                  <a:pt x="4572" y="25146"/>
                </a:lnTo>
                <a:lnTo>
                  <a:pt x="0" y="2514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33" name="object 433"/>
          <p:cNvSpPr/>
          <p:nvPr/>
        </p:nvSpPr>
        <p:spPr>
          <a:xfrm>
            <a:off x="6752441" y="4170269"/>
            <a:ext cx="171030" cy="28575"/>
          </a:xfrm>
          <a:custGeom>
            <a:avLst/>
            <a:gdLst/>
            <a:ahLst/>
            <a:cxnLst/>
            <a:rect l="l" t="t" r="r" b="b"/>
            <a:pathLst>
              <a:path w="258445" h="43179">
                <a:moveTo>
                  <a:pt x="258317" y="29718"/>
                </a:moveTo>
                <a:lnTo>
                  <a:pt x="258317" y="0"/>
                </a:lnTo>
                <a:lnTo>
                  <a:pt x="258317" y="4572"/>
                </a:lnTo>
                <a:lnTo>
                  <a:pt x="254507" y="38100"/>
                </a:lnTo>
                <a:lnTo>
                  <a:pt x="249935" y="42672"/>
                </a:lnTo>
                <a:lnTo>
                  <a:pt x="216407" y="42672"/>
                </a:lnTo>
                <a:lnTo>
                  <a:pt x="211835" y="38100"/>
                </a:lnTo>
                <a:lnTo>
                  <a:pt x="211835" y="42672"/>
                </a:lnTo>
                <a:lnTo>
                  <a:pt x="190500" y="42672"/>
                </a:lnTo>
                <a:lnTo>
                  <a:pt x="190500" y="38100"/>
                </a:lnTo>
                <a:lnTo>
                  <a:pt x="186689" y="38100"/>
                </a:lnTo>
                <a:lnTo>
                  <a:pt x="186689" y="42672"/>
                </a:lnTo>
                <a:lnTo>
                  <a:pt x="182117" y="42672"/>
                </a:lnTo>
                <a:lnTo>
                  <a:pt x="178307" y="38100"/>
                </a:lnTo>
                <a:lnTo>
                  <a:pt x="169925" y="38100"/>
                </a:lnTo>
                <a:lnTo>
                  <a:pt x="165353" y="42672"/>
                </a:lnTo>
                <a:lnTo>
                  <a:pt x="165353" y="38100"/>
                </a:lnTo>
                <a:lnTo>
                  <a:pt x="161543" y="38100"/>
                </a:lnTo>
                <a:lnTo>
                  <a:pt x="148843" y="38099"/>
                </a:lnTo>
                <a:lnTo>
                  <a:pt x="136144" y="38100"/>
                </a:lnTo>
                <a:lnTo>
                  <a:pt x="122681" y="34289"/>
                </a:lnTo>
                <a:lnTo>
                  <a:pt x="122681" y="38100"/>
                </a:lnTo>
                <a:lnTo>
                  <a:pt x="118871" y="38100"/>
                </a:lnTo>
                <a:lnTo>
                  <a:pt x="114300" y="34289"/>
                </a:lnTo>
                <a:lnTo>
                  <a:pt x="114300" y="38100"/>
                </a:lnTo>
                <a:lnTo>
                  <a:pt x="105917" y="29718"/>
                </a:lnTo>
                <a:lnTo>
                  <a:pt x="102107" y="29718"/>
                </a:lnTo>
                <a:lnTo>
                  <a:pt x="97535" y="25908"/>
                </a:lnTo>
                <a:lnTo>
                  <a:pt x="97535" y="16763"/>
                </a:lnTo>
                <a:lnTo>
                  <a:pt x="93725" y="25908"/>
                </a:lnTo>
                <a:lnTo>
                  <a:pt x="89153" y="16763"/>
                </a:lnTo>
                <a:lnTo>
                  <a:pt x="89153" y="12954"/>
                </a:lnTo>
                <a:lnTo>
                  <a:pt x="84581" y="16763"/>
                </a:lnTo>
                <a:lnTo>
                  <a:pt x="84581" y="12954"/>
                </a:lnTo>
                <a:lnTo>
                  <a:pt x="84581" y="16763"/>
                </a:lnTo>
                <a:lnTo>
                  <a:pt x="80771" y="16763"/>
                </a:lnTo>
                <a:lnTo>
                  <a:pt x="76200" y="12954"/>
                </a:lnTo>
                <a:lnTo>
                  <a:pt x="76200" y="16763"/>
                </a:lnTo>
                <a:lnTo>
                  <a:pt x="72389" y="21336"/>
                </a:lnTo>
                <a:lnTo>
                  <a:pt x="72389" y="16763"/>
                </a:lnTo>
                <a:lnTo>
                  <a:pt x="67817" y="21336"/>
                </a:lnTo>
                <a:lnTo>
                  <a:pt x="64007" y="25908"/>
                </a:lnTo>
                <a:lnTo>
                  <a:pt x="64007" y="21336"/>
                </a:lnTo>
                <a:lnTo>
                  <a:pt x="59435" y="29718"/>
                </a:lnTo>
                <a:lnTo>
                  <a:pt x="55625" y="25908"/>
                </a:lnTo>
                <a:lnTo>
                  <a:pt x="55625" y="21336"/>
                </a:lnTo>
                <a:lnTo>
                  <a:pt x="55625" y="25908"/>
                </a:lnTo>
                <a:lnTo>
                  <a:pt x="51053" y="25908"/>
                </a:lnTo>
                <a:lnTo>
                  <a:pt x="51053" y="21336"/>
                </a:lnTo>
                <a:lnTo>
                  <a:pt x="46481" y="21336"/>
                </a:lnTo>
                <a:lnTo>
                  <a:pt x="46481" y="25908"/>
                </a:lnTo>
                <a:lnTo>
                  <a:pt x="42671" y="29718"/>
                </a:lnTo>
                <a:lnTo>
                  <a:pt x="38100" y="25908"/>
                </a:lnTo>
                <a:lnTo>
                  <a:pt x="38100" y="29718"/>
                </a:lnTo>
                <a:lnTo>
                  <a:pt x="34289" y="25908"/>
                </a:lnTo>
                <a:lnTo>
                  <a:pt x="29717" y="34289"/>
                </a:lnTo>
                <a:lnTo>
                  <a:pt x="29717" y="29718"/>
                </a:lnTo>
                <a:lnTo>
                  <a:pt x="25907" y="25908"/>
                </a:lnTo>
                <a:lnTo>
                  <a:pt x="25907" y="29718"/>
                </a:lnTo>
                <a:lnTo>
                  <a:pt x="21335" y="29718"/>
                </a:lnTo>
                <a:lnTo>
                  <a:pt x="16763" y="25908"/>
                </a:lnTo>
                <a:lnTo>
                  <a:pt x="16763" y="34289"/>
                </a:lnTo>
                <a:lnTo>
                  <a:pt x="12953" y="34289"/>
                </a:lnTo>
                <a:lnTo>
                  <a:pt x="12953" y="16763"/>
                </a:lnTo>
                <a:lnTo>
                  <a:pt x="8381" y="34289"/>
                </a:lnTo>
                <a:lnTo>
                  <a:pt x="8381" y="29718"/>
                </a:lnTo>
                <a:lnTo>
                  <a:pt x="4571" y="34289"/>
                </a:lnTo>
                <a:lnTo>
                  <a:pt x="4571" y="25908"/>
                </a:lnTo>
                <a:lnTo>
                  <a:pt x="0" y="3428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34" name="object 434"/>
          <p:cNvSpPr/>
          <p:nvPr/>
        </p:nvSpPr>
        <p:spPr>
          <a:xfrm>
            <a:off x="6581495" y="4117321"/>
            <a:ext cx="171030" cy="78161"/>
          </a:xfrm>
          <a:custGeom>
            <a:avLst/>
            <a:gdLst/>
            <a:ahLst/>
            <a:cxnLst/>
            <a:rect l="l" t="t" r="r" b="b"/>
            <a:pathLst>
              <a:path w="258445" h="118110">
                <a:moveTo>
                  <a:pt x="258318" y="114300"/>
                </a:moveTo>
                <a:lnTo>
                  <a:pt x="258318" y="109728"/>
                </a:lnTo>
                <a:lnTo>
                  <a:pt x="254507" y="118110"/>
                </a:lnTo>
                <a:lnTo>
                  <a:pt x="249935" y="114300"/>
                </a:lnTo>
                <a:lnTo>
                  <a:pt x="246125" y="118110"/>
                </a:lnTo>
                <a:lnTo>
                  <a:pt x="241553" y="109728"/>
                </a:lnTo>
                <a:lnTo>
                  <a:pt x="241553" y="114300"/>
                </a:lnTo>
                <a:lnTo>
                  <a:pt x="236981" y="118110"/>
                </a:lnTo>
                <a:lnTo>
                  <a:pt x="233172" y="114300"/>
                </a:lnTo>
                <a:lnTo>
                  <a:pt x="233172" y="118110"/>
                </a:lnTo>
                <a:lnTo>
                  <a:pt x="228600" y="118110"/>
                </a:lnTo>
                <a:lnTo>
                  <a:pt x="224789" y="109728"/>
                </a:lnTo>
                <a:lnTo>
                  <a:pt x="224789" y="118110"/>
                </a:lnTo>
                <a:lnTo>
                  <a:pt x="220218" y="114300"/>
                </a:lnTo>
                <a:lnTo>
                  <a:pt x="220218" y="109728"/>
                </a:lnTo>
                <a:lnTo>
                  <a:pt x="216407" y="114300"/>
                </a:lnTo>
                <a:lnTo>
                  <a:pt x="211835" y="118110"/>
                </a:lnTo>
                <a:lnTo>
                  <a:pt x="211835" y="114300"/>
                </a:lnTo>
                <a:lnTo>
                  <a:pt x="208025" y="118110"/>
                </a:lnTo>
                <a:lnTo>
                  <a:pt x="203453" y="101346"/>
                </a:lnTo>
                <a:lnTo>
                  <a:pt x="198881" y="118110"/>
                </a:lnTo>
                <a:lnTo>
                  <a:pt x="198881" y="101346"/>
                </a:lnTo>
                <a:lnTo>
                  <a:pt x="195072" y="101346"/>
                </a:lnTo>
                <a:lnTo>
                  <a:pt x="195072" y="118110"/>
                </a:lnTo>
                <a:lnTo>
                  <a:pt x="190500" y="114300"/>
                </a:lnTo>
                <a:lnTo>
                  <a:pt x="190500" y="118110"/>
                </a:lnTo>
                <a:lnTo>
                  <a:pt x="186689" y="118110"/>
                </a:lnTo>
                <a:lnTo>
                  <a:pt x="186689" y="109728"/>
                </a:lnTo>
                <a:lnTo>
                  <a:pt x="182118" y="101346"/>
                </a:lnTo>
                <a:lnTo>
                  <a:pt x="182118" y="114300"/>
                </a:lnTo>
                <a:lnTo>
                  <a:pt x="178307" y="114300"/>
                </a:lnTo>
                <a:lnTo>
                  <a:pt x="178307" y="109728"/>
                </a:lnTo>
                <a:lnTo>
                  <a:pt x="173735" y="101346"/>
                </a:lnTo>
                <a:lnTo>
                  <a:pt x="173735" y="118110"/>
                </a:lnTo>
                <a:lnTo>
                  <a:pt x="169163" y="118110"/>
                </a:lnTo>
                <a:lnTo>
                  <a:pt x="165353" y="114300"/>
                </a:lnTo>
                <a:lnTo>
                  <a:pt x="165353" y="118110"/>
                </a:lnTo>
                <a:lnTo>
                  <a:pt x="160781" y="114300"/>
                </a:lnTo>
                <a:lnTo>
                  <a:pt x="156972" y="114300"/>
                </a:lnTo>
                <a:lnTo>
                  <a:pt x="156972" y="118110"/>
                </a:lnTo>
                <a:lnTo>
                  <a:pt x="152400" y="114300"/>
                </a:lnTo>
                <a:lnTo>
                  <a:pt x="152400" y="109728"/>
                </a:lnTo>
                <a:lnTo>
                  <a:pt x="148589" y="114300"/>
                </a:lnTo>
                <a:lnTo>
                  <a:pt x="144018" y="109728"/>
                </a:lnTo>
                <a:lnTo>
                  <a:pt x="144018" y="114300"/>
                </a:lnTo>
                <a:lnTo>
                  <a:pt x="140207" y="105918"/>
                </a:lnTo>
                <a:lnTo>
                  <a:pt x="140207" y="109728"/>
                </a:lnTo>
                <a:lnTo>
                  <a:pt x="135635" y="114300"/>
                </a:lnTo>
                <a:lnTo>
                  <a:pt x="135635" y="109728"/>
                </a:lnTo>
                <a:lnTo>
                  <a:pt x="131063" y="105918"/>
                </a:lnTo>
                <a:lnTo>
                  <a:pt x="131063" y="101346"/>
                </a:lnTo>
                <a:lnTo>
                  <a:pt x="127253" y="109728"/>
                </a:lnTo>
                <a:lnTo>
                  <a:pt x="122681" y="101346"/>
                </a:lnTo>
                <a:lnTo>
                  <a:pt x="118872" y="109728"/>
                </a:lnTo>
                <a:lnTo>
                  <a:pt x="118872" y="101346"/>
                </a:lnTo>
                <a:lnTo>
                  <a:pt x="114300" y="101346"/>
                </a:lnTo>
                <a:lnTo>
                  <a:pt x="110489" y="92964"/>
                </a:lnTo>
                <a:lnTo>
                  <a:pt x="110489" y="28956"/>
                </a:lnTo>
                <a:lnTo>
                  <a:pt x="105918" y="92964"/>
                </a:lnTo>
                <a:lnTo>
                  <a:pt x="102107" y="54864"/>
                </a:lnTo>
                <a:lnTo>
                  <a:pt x="102107" y="33528"/>
                </a:lnTo>
                <a:lnTo>
                  <a:pt x="97535" y="105918"/>
                </a:lnTo>
                <a:lnTo>
                  <a:pt x="97535" y="101346"/>
                </a:lnTo>
                <a:lnTo>
                  <a:pt x="92963" y="105918"/>
                </a:lnTo>
                <a:lnTo>
                  <a:pt x="92963" y="109728"/>
                </a:lnTo>
                <a:lnTo>
                  <a:pt x="89153" y="105918"/>
                </a:lnTo>
                <a:lnTo>
                  <a:pt x="89153" y="84582"/>
                </a:lnTo>
                <a:lnTo>
                  <a:pt x="84581" y="105918"/>
                </a:lnTo>
                <a:lnTo>
                  <a:pt x="80772" y="101346"/>
                </a:lnTo>
                <a:lnTo>
                  <a:pt x="80772" y="80010"/>
                </a:lnTo>
                <a:lnTo>
                  <a:pt x="80772" y="101346"/>
                </a:lnTo>
                <a:lnTo>
                  <a:pt x="76200" y="109728"/>
                </a:lnTo>
                <a:lnTo>
                  <a:pt x="76200" y="96774"/>
                </a:lnTo>
                <a:lnTo>
                  <a:pt x="72389" y="92964"/>
                </a:lnTo>
                <a:lnTo>
                  <a:pt x="72389" y="105918"/>
                </a:lnTo>
                <a:lnTo>
                  <a:pt x="67818" y="88392"/>
                </a:lnTo>
                <a:lnTo>
                  <a:pt x="67818" y="101346"/>
                </a:lnTo>
                <a:lnTo>
                  <a:pt x="64007" y="109728"/>
                </a:lnTo>
                <a:lnTo>
                  <a:pt x="59435" y="105918"/>
                </a:lnTo>
                <a:lnTo>
                  <a:pt x="54863" y="105918"/>
                </a:lnTo>
                <a:lnTo>
                  <a:pt x="54863" y="88392"/>
                </a:lnTo>
                <a:lnTo>
                  <a:pt x="51053" y="84582"/>
                </a:lnTo>
                <a:lnTo>
                  <a:pt x="51053" y="109728"/>
                </a:lnTo>
                <a:lnTo>
                  <a:pt x="46481" y="88392"/>
                </a:lnTo>
                <a:lnTo>
                  <a:pt x="46481" y="92964"/>
                </a:lnTo>
                <a:lnTo>
                  <a:pt x="42672" y="109728"/>
                </a:lnTo>
                <a:lnTo>
                  <a:pt x="21335" y="109728"/>
                </a:lnTo>
                <a:lnTo>
                  <a:pt x="21335" y="105918"/>
                </a:lnTo>
                <a:lnTo>
                  <a:pt x="16763" y="101346"/>
                </a:lnTo>
                <a:lnTo>
                  <a:pt x="12953" y="12192"/>
                </a:lnTo>
                <a:lnTo>
                  <a:pt x="8381" y="101346"/>
                </a:lnTo>
                <a:lnTo>
                  <a:pt x="4572" y="0"/>
                </a:lnTo>
                <a:lnTo>
                  <a:pt x="4572" y="105918"/>
                </a:lnTo>
                <a:lnTo>
                  <a:pt x="0" y="9677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35" name="object 435"/>
          <p:cNvSpPr/>
          <p:nvPr/>
        </p:nvSpPr>
        <p:spPr>
          <a:xfrm>
            <a:off x="6239604" y="4161696"/>
            <a:ext cx="342059" cy="31517"/>
          </a:xfrm>
          <a:custGeom>
            <a:avLst/>
            <a:gdLst/>
            <a:ahLst/>
            <a:cxnLst/>
            <a:rect l="l" t="t" r="r" b="b"/>
            <a:pathLst>
              <a:path w="516890" h="47625">
                <a:moveTo>
                  <a:pt x="516636" y="29717"/>
                </a:moveTo>
                <a:lnTo>
                  <a:pt x="512825" y="38862"/>
                </a:lnTo>
                <a:lnTo>
                  <a:pt x="512825" y="42672"/>
                </a:lnTo>
                <a:lnTo>
                  <a:pt x="508254" y="38862"/>
                </a:lnTo>
                <a:lnTo>
                  <a:pt x="503682" y="9143"/>
                </a:lnTo>
                <a:lnTo>
                  <a:pt x="503682" y="42672"/>
                </a:lnTo>
                <a:lnTo>
                  <a:pt x="499872" y="38862"/>
                </a:lnTo>
                <a:lnTo>
                  <a:pt x="495300" y="42672"/>
                </a:lnTo>
                <a:lnTo>
                  <a:pt x="488442" y="42672"/>
                </a:lnTo>
                <a:lnTo>
                  <a:pt x="481584" y="42672"/>
                </a:lnTo>
                <a:lnTo>
                  <a:pt x="474725" y="42672"/>
                </a:lnTo>
                <a:lnTo>
                  <a:pt x="470154" y="42672"/>
                </a:lnTo>
                <a:lnTo>
                  <a:pt x="470154" y="38862"/>
                </a:lnTo>
                <a:lnTo>
                  <a:pt x="465582" y="34289"/>
                </a:lnTo>
                <a:lnTo>
                  <a:pt x="465582" y="42672"/>
                </a:lnTo>
                <a:lnTo>
                  <a:pt x="461772" y="34289"/>
                </a:lnTo>
                <a:lnTo>
                  <a:pt x="457200" y="38862"/>
                </a:lnTo>
                <a:lnTo>
                  <a:pt x="453390" y="38862"/>
                </a:lnTo>
                <a:lnTo>
                  <a:pt x="453390" y="34289"/>
                </a:lnTo>
                <a:lnTo>
                  <a:pt x="448818" y="34289"/>
                </a:lnTo>
                <a:lnTo>
                  <a:pt x="445008" y="38862"/>
                </a:lnTo>
                <a:lnTo>
                  <a:pt x="440436" y="34289"/>
                </a:lnTo>
                <a:lnTo>
                  <a:pt x="440436" y="29717"/>
                </a:lnTo>
                <a:lnTo>
                  <a:pt x="435864" y="38862"/>
                </a:lnTo>
                <a:lnTo>
                  <a:pt x="432054" y="34289"/>
                </a:lnTo>
                <a:lnTo>
                  <a:pt x="427482" y="42672"/>
                </a:lnTo>
                <a:lnTo>
                  <a:pt x="427482" y="38862"/>
                </a:lnTo>
                <a:lnTo>
                  <a:pt x="423672" y="42672"/>
                </a:lnTo>
                <a:lnTo>
                  <a:pt x="419100" y="34289"/>
                </a:lnTo>
                <a:lnTo>
                  <a:pt x="419100" y="9143"/>
                </a:lnTo>
                <a:lnTo>
                  <a:pt x="415290" y="38862"/>
                </a:lnTo>
                <a:lnTo>
                  <a:pt x="415290" y="42672"/>
                </a:lnTo>
                <a:lnTo>
                  <a:pt x="410718" y="21336"/>
                </a:lnTo>
                <a:lnTo>
                  <a:pt x="410718" y="4572"/>
                </a:lnTo>
                <a:lnTo>
                  <a:pt x="406908" y="42672"/>
                </a:lnTo>
                <a:lnTo>
                  <a:pt x="406908" y="38862"/>
                </a:lnTo>
                <a:lnTo>
                  <a:pt x="406908" y="42672"/>
                </a:lnTo>
                <a:lnTo>
                  <a:pt x="393954" y="42672"/>
                </a:lnTo>
                <a:lnTo>
                  <a:pt x="393954" y="38862"/>
                </a:lnTo>
                <a:lnTo>
                  <a:pt x="389382" y="42672"/>
                </a:lnTo>
                <a:lnTo>
                  <a:pt x="385572" y="38862"/>
                </a:lnTo>
                <a:lnTo>
                  <a:pt x="381000" y="42672"/>
                </a:lnTo>
                <a:lnTo>
                  <a:pt x="372618" y="42672"/>
                </a:lnTo>
                <a:lnTo>
                  <a:pt x="368808" y="38862"/>
                </a:lnTo>
                <a:lnTo>
                  <a:pt x="368808" y="42672"/>
                </a:lnTo>
                <a:lnTo>
                  <a:pt x="364236" y="42672"/>
                </a:lnTo>
                <a:lnTo>
                  <a:pt x="364236" y="38862"/>
                </a:lnTo>
                <a:lnTo>
                  <a:pt x="351282" y="38862"/>
                </a:lnTo>
                <a:lnTo>
                  <a:pt x="351282" y="34289"/>
                </a:lnTo>
                <a:lnTo>
                  <a:pt x="347472" y="42672"/>
                </a:lnTo>
                <a:lnTo>
                  <a:pt x="342900" y="42672"/>
                </a:lnTo>
                <a:lnTo>
                  <a:pt x="330200" y="42672"/>
                </a:lnTo>
                <a:lnTo>
                  <a:pt x="317500" y="42672"/>
                </a:lnTo>
                <a:lnTo>
                  <a:pt x="304800" y="38862"/>
                </a:lnTo>
                <a:lnTo>
                  <a:pt x="300990" y="42672"/>
                </a:lnTo>
                <a:lnTo>
                  <a:pt x="296418" y="38862"/>
                </a:lnTo>
                <a:lnTo>
                  <a:pt x="291846" y="42672"/>
                </a:lnTo>
                <a:lnTo>
                  <a:pt x="283464" y="42672"/>
                </a:lnTo>
                <a:lnTo>
                  <a:pt x="275082" y="34289"/>
                </a:lnTo>
                <a:lnTo>
                  <a:pt x="275082" y="29717"/>
                </a:lnTo>
                <a:lnTo>
                  <a:pt x="271272" y="34289"/>
                </a:lnTo>
                <a:lnTo>
                  <a:pt x="266700" y="42672"/>
                </a:lnTo>
                <a:lnTo>
                  <a:pt x="258318" y="42672"/>
                </a:lnTo>
                <a:lnTo>
                  <a:pt x="249936" y="42672"/>
                </a:lnTo>
                <a:lnTo>
                  <a:pt x="249936" y="38862"/>
                </a:lnTo>
                <a:lnTo>
                  <a:pt x="245364" y="38862"/>
                </a:lnTo>
                <a:lnTo>
                  <a:pt x="245364" y="42672"/>
                </a:lnTo>
                <a:lnTo>
                  <a:pt x="241554" y="38862"/>
                </a:lnTo>
                <a:lnTo>
                  <a:pt x="236982" y="42672"/>
                </a:lnTo>
                <a:lnTo>
                  <a:pt x="233172" y="34289"/>
                </a:lnTo>
                <a:lnTo>
                  <a:pt x="228600" y="38862"/>
                </a:lnTo>
                <a:lnTo>
                  <a:pt x="224027" y="34289"/>
                </a:lnTo>
                <a:lnTo>
                  <a:pt x="220218" y="38862"/>
                </a:lnTo>
                <a:lnTo>
                  <a:pt x="220218" y="29717"/>
                </a:lnTo>
                <a:lnTo>
                  <a:pt x="215646" y="38862"/>
                </a:lnTo>
                <a:lnTo>
                  <a:pt x="215646" y="34289"/>
                </a:lnTo>
                <a:lnTo>
                  <a:pt x="211836" y="29717"/>
                </a:lnTo>
                <a:lnTo>
                  <a:pt x="211836" y="21336"/>
                </a:lnTo>
                <a:lnTo>
                  <a:pt x="207264" y="21336"/>
                </a:lnTo>
                <a:lnTo>
                  <a:pt x="203454" y="29717"/>
                </a:lnTo>
                <a:lnTo>
                  <a:pt x="198882" y="4572"/>
                </a:lnTo>
                <a:lnTo>
                  <a:pt x="198882" y="29717"/>
                </a:lnTo>
                <a:lnTo>
                  <a:pt x="195072" y="21336"/>
                </a:lnTo>
                <a:lnTo>
                  <a:pt x="190500" y="17525"/>
                </a:lnTo>
                <a:lnTo>
                  <a:pt x="190500" y="29717"/>
                </a:lnTo>
                <a:lnTo>
                  <a:pt x="185927" y="42672"/>
                </a:lnTo>
                <a:lnTo>
                  <a:pt x="182118" y="34289"/>
                </a:lnTo>
                <a:lnTo>
                  <a:pt x="182118" y="42672"/>
                </a:lnTo>
                <a:lnTo>
                  <a:pt x="177546" y="42672"/>
                </a:lnTo>
                <a:lnTo>
                  <a:pt x="173736" y="47243"/>
                </a:lnTo>
                <a:lnTo>
                  <a:pt x="173736" y="42672"/>
                </a:lnTo>
                <a:lnTo>
                  <a:pt x="165354" y="42672"/>
                </a:lnTo>
                <a:lnTo>
                  <a:pt x="165354" y="38862"/>
                </a:lnTo>
                <a:lnTo>
                  <a:pt x="160782" y="42672"/>
                </a:lnTo>
                <a:lnTo>
                  <a:pt x="160782" y="38862"/>
                </a:lnTo>
                <a:lnTo>
                  <a:pt x="152400" y="38862"/>
                </a:lnTo>
                <a:lnTo>
                  <a:pt x="147827" y="42672"/>
                </a:lnTo>
                <a:lnTo>
                  <a:pt x="139446" y="42672"/>
                </a:lnTo>
                <a:lnTo>
                  <a:pt x="139446" y="38862"/>
                </a:lnTo>
                <a:lnTo>
                  <a:pt x="135636" y="42672"/>
                </a:lnTo>
                <a:lnTo>
                  <a:pt x="127254" y="42672"/>
                </a:lnTo>
                <a:lnTo>
                  <a:pt x="122682" y="38862"/>
                </a:lnTo>
                <a:lnTo>
                  <a:pt x="122682" y="42672"/>
                </a:lnTo>
                <a:lnTo>
                  <a:pt x="109727" y="42672"/>
                </a:lnTo>
                <a:lnTo>
                  <a:pt x="109727" y="38862"/>
                </a:lnTo>
                <a:lnTo>
                  <a:pt x="105918" y="34289"/>
                </a:lnTo>
                <a:lnTo>
                  <a:pt x="105918" y="38862"/>
                </a:lnTo>
                <a:lnTo>
                  <a:pt x="101346" y="29717"/>
                </a:lnTo>
                <a:lnTo>
                  <a:pt x="97536" y="34289"/>
                </a:lnTo>
                <a:lnTo>
                  <a:pt x="97536" y="29717"/>
                </a:lnTo>
                <a:lnTo>
                  <a:pt x="92964" y="21336"/>
                </a:lnTo>
                <a:lnTo>
                  <a:pt x="92964" y="34289"/>
                </a:lnTo>
                <a:lnTo>
                  <a:pt x="89154" y="21336"/>
                </a:lnTo>
                <a:lnTo>
                  <a:pt x="89154" y="0"/>
                </a:lnTo>
                <a:lnTo>
                  <a:pt x="84582" y="25908"/>
                </a:lnTo>
                <a:lnTo>
                  <a:pt x="80010" y="29717"/>
                </a:lnTo>
                <a:lnTo>
                  <a:pt x="80010" y="17525"/>
                </a:lnTo>
                <a:lnTo>
                  <a:pt x="76200" y="34289"/>
                </a:lnTo>
                <a:lnTo>
                  <a:pt x="71627" y="21336"/>
                </a:lnTo>
                <a:lnTo>
                  <a:pt x="67818" y="34289"/>
                </a:lnTo>
                <a:lnTo>
                  <a:pt x="63246" y="38862"/>
                </a:lnTo>
                <a:lnTo>
                  <a:pt x="63246" y="34289"/>
                </a:lnTo>
                <a:lnTo>
                  <a:pt x="59436" y="42672"/>
                </a:lnTo>
                <a:lnTo>
                  <a:pt x="54864" y="42672"/>
                </a:lnTo>
                <a:lnTo>
                  <a:pt x="51054" y="47243"/>
                </a:lnTo>
                <a:lnTo>
                  <a:pt x="46482" y="42672"/>
                </a:lnTo>
                <a:lnTo>
                  <a:pt x="41910" y="38862"/>
                </a:lnTo>
                <a:lnTo>
                  <a:pt x="41910" y="25908"/>
                </a:lnTo>
                <a:lnTo>
                  <a:pt x="38100" y="34289"/>
                </a:lnTo>
                <a:lnTo>
                  <a:pt x="38100" y="38862"/>
                </a:lnTo>
                <a:lnTo>
                  <a:pt x="33527" y="34289"/>
                </a:lnTo>
                <a:lnTo>
                  <a:pt x="29718" y="42672"/>
                </a:lnTo>
                <a:lnTo>
                  <a:pt x="25146" y="38862"/>
                </a:lnTo>
                <a:lnTo>
                  <a:pt x="21336" y="38862"/>
                </a:lnTo>
                <a:lnTo>
                  <a:pt x="21336" y="42672"/>
                </a:lnTo>
                <a:lnTo>
                  <a:pt x="16764" y="38862"/>
                </a:lnTo>
                <a:lnTo>
                  <a:pt x="12954" y="34289"/>
                </a:lnTo>
                <a:lnTo>
                  <a:pt x="12954" y="38862"/>
                </a:lnTo>
                <a:lnTo>
                  <a:pt x="8382" y="29717"/>
                </a:lnTo>
                <a:lnTo>
                  <a:pt x="3810" y="17525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36" name="object 436"/>
          <p:cNvSpPr/>
          <p:nvPr/>
        </p:nvSpPr>
        <p:spPr>
          <a:xfrm>
            <a:off x="6065631" y="4077989"/>
            <a:ext cx="173972" cy="115141"/>
          </a:xfrm>
          <a:custGeom>
            <a:avLst/>
            <a:gdLst/>
            <a:ahLst/>
            <a:cxnLst/>
            <a:rect l="l" t="t" r="r" b="b"/>
            <a:pathLst>
              <a:path w="262890" h="173989">
                <a:moveTo>
                  <a:pt x="262889" y="126491"/>
                </a:moveTo>
                <a:lnTo>
                  <a:pt x="258317" y="152400"/>
                </a:lnTo>
                <a:lnTo>
                  <a:pt x="254507" y="152400"/>
                </a:lnTo>
                <a:lnTo>
                  <a:pt x="254507" y="156209"/>
                </a:lnTo>
                <a:lnTo>
                  <a:pt x="254507" y="152400"/>
                </a:lnTo>
                <a:lnTo>
                  <a:pt x="249935" y="144017"/>
                </a:lnTo>
                <a:lnTo>
                  <a:pt x="249935" y="139445"/>
                </a:lnTo>
                <a:lnTo>
                  <a:pt x="246125" y="147827"/>
                </a:lnTo>
                <a:lnTo>
                  <a:pt x="241553" y="152400"/>
                </a:lnTo>
                <a:lnTo>
                  <a:pt x="236981" y="156209"/>
                </a:lnTo>
                <a:lnTo>
                  <a:pt x="236981" y="144017"/>
                </a:lnTo>
                <a:lnTo>
                  <a:pt x="233172" y="156209"/>
                </a:lnTo>
                <a:lnTo>
                  <a:pt x="228600" y="165353"/>
                </a:lnTo>
                <a:lnTo>
                  <a:pt x="224789" y="156209"/>
                </a:lnTo>
                <a:lnTo>
                  <a:pt x="224789" y="160781"/>
                </a:lnTo>
                <a:lnTo>
                  <a:pt x="224789" y="156209"/>
                </a:lnTo>
                <a:lnTo>
                  <a:pt x="220217" y="156209"/>
                </a:lnTo>
                <a:lnTo>
                  <a:pt x="216407" y="147827"/>
                </a:lnTo>
                <a:lnTo>
                  <a:pt x="216407" y="160781"/>
                </a:lnTo>
                <a:lnTo>
                  <a:pt x="211835" y="147827"/>
                </a:lnTo>
                <a:lnTo>
                  <a:pt x="211835" y="156209"/>
                </a:lnTo>
                <a:lnTo>
                  <a:pt x="208025" y="156209"/>
                </a:lnTo>
                <a:lnTo>
                  <a:pt x="203453" y="144017"/>
                </a:lnTo>
                <a:lnTo>
                  <a:pt x="198881" y="105917"/>
                </a:lnTo>
                <a:lnTo>
                  <a:pt x="198881" y="131063"/>
                </a:lnTo>
                <a:lnTo>
                  <a:pt x="195072" y="152400"/>
                </a:lnTo>
                <a:lnTo>
                  <a:pt x="195072" y="156209"/>
                </a:lnTo>
                <a:lnTo>
                  <a:pt x="195072" y="147827"/>
                </a:lnTo>
                <a:lnTo>
                  <a:pt x="190500" y="152400"/>
                </a:lnTo>
                <a:lnTo>
                  <a:pt x="190500" y="147827"/>
                </a:lnTo>
                <a:lnTo>
                  <a:pt x="186689" y="152400"/>
                </a:lnTo>
                <a:lnTo>
                  <a:pt x="182117" y="135635"/>
                </a:lnTo>
                <a:lnTo>
                  <a:pt x="182117" y="152400"/>
                </a:lnTo>
                <a:lnTo>
                  <a:pt x="178307" y="126491"/>
                </a:lnTo>
                <a:lnTo>
                  <a:pt x="178307" y="118109"/>
                </a:lnTo>
                <a:lnTo>
                  <a:pt x="173735" y="160781"/>
                </a:lnTo>
                <a:lnTo>
                  <a:pt x="173735" y="165353"/>
                </a:lnTo>
                <a:lnTo>
                  <a:pt x="169925" y="160781"/>
                </a:lnTo>
                <a:lnTo>
                  <a:pt x="169925" y="165353"/>
                </a:lnTo>
                <a:lnTo>
                  <a:pt x="165353" y="152400"/>
                </a:lnTo>
                <a:lnTo>
                  <a:pt x="165353" y="160781"/>
                </a:lnTo>
                <a:lnTo>
                  <a:pt x="160781" y="160781"/>
                </a:lnTo>
                <a:lnTo>
                  <a:pt x="160781" y="156209"/>
                </a:lnTo>
                <a:lnTo>
                  <a:pt x="156972" y="160781"/>
                </a:lnTo>
                <a:lnTo>
                  <a:pt x="156972" y="152400"/>
                </a:lnTo>
                <a:lnTo>
                  <a:pt x="152400" y="160781"/>
                </a:lnTo>
                <a:lnTo>
                  <a:pt x="148589" y="156209"/>
                </a:lnTo>
                <a:lnTo>
                  <a:pt x="148589" y="160781"/>
                </a:lnTo>
                <a:lnTo>
                  <a:pt x="144017" y="156209"/>
                </a:lnTo>
                <a:lnTo>
                  <a:pt x="144017" y="160781"/>
                </a:lnTo>
                <a:lnTo>
                  <a:pt x="140207" y="165353"/>
                </a:lnTo>
                <a:lnTo>
                  <a:pt x="140207" y="160781"/>
                </a:lnTo>
                <a:lnTo>
                  <a:pt x="135635" y="156209"/>
                </a:lnTo>
                <a:lnTo>
                  <a:pt x="135635" y="160781"/>
                </a:lnTo>
                <a:lnTo>
                  <a:pt x="131063" y="169163"/>
                </a:lnTo>
                <a:lnTo>
                  <a:pt x="131063" y="165353"/>
                </a:lnTo>
                <a:lnTo>
                  <a:pt x="127253" y="169163"/>
                </a:lnTo>
                <a:lnTo>
                  <a:pt x="122681" y="165353"/>
                </a:lnTo>
                <a:lnTo>
                  <a:pt x="122681" y="169163"/>
                </a:lnTo>
                <a:lnTo>
                  <a:pt x="118872" y="122681"/>
                </a:lnTo>
                <a:lnTo>
                  <a:pt x="118872" y="118109"/>
                </a:lnTo>
                <a:lnTo>
                  <a:pt x="114300" y="165353"/>
                </a:lnTo>
                <a:lnTo>
                  <a:pt x="110489" y="165353"/>
                </a:lnTo>
                <a:lnTo>
                  <a:pt x="105917" y="160781"/>
                </a:lnTo>
                <a:lnTo>
                  <a:pt x="102107" y="131063"/>
                </a:lnTo>
                <a:lnTo>
                  <a:pt x="97535" y="152400"/>
                </a:lnTo>
                <a:lnTo>
                  <a:pt x="97535" y="147827"/>
                </a:lnTo>
                <a:lnTo>
                  <a:pt x="92963" y="114300"/>
                </a:lnTo>
                <a:lnTo>
                  <a:pt x="89153" y="144017"/>
                </a:lnTo>
                <a:lnTo>
                  <a:pt x="89153" y="147827"/>
                </a:lnTo>
                <a:lnTo>
                  <a:pt x="84581" y="139445"/>
                </a:lnTo>
                <a:lnTo>
                  <a:pt x="84581" y="97535"/>
                </a:lnTo>
                <a:lnTo>
                  <a:pt x="80772" y="144017"/>
                </a:lnTo>
                <a:lnTo>
                  <a:pt x="76200" y="160781"/>
                </a:lnTo>
                <a:lnTo>
                  <a:pt x="72389" y="147827"/>
                </a:lnTo>
                <a:lnTo>
                  <a:pt x="72389" y="152400"/>
                </a:lnTo>
                <a:lnTo>
                  <a:pt x="67817" y="147827"/>
                </a:lnTo>
                <a:lnTo>
                  <a:pt x="64007" y="156209"/>
                </a:lnTo>
                <a:lnTo>
                  <a:pt x="64007" y="160781"/>
                </a:lnTo>
                <a:lnTo>
                  <a:pt x="59435" y="160781"/>
                </a:lnTo>
                <a:lnTo>
                  <a:pt x="59435" y="135635"/>
                </a:lnTo>
                <a:lnTo>
                  <a:pt x="54863" y="160781"/>
                </a:lnTo>
                <a:lnTo>
                  <a:pt x="51053" y="152400"/>
                </a:lnTo>
                <a:lnTo>
                  <a:pt x="51053" y="135635"/>
                </a:lnTo>
                <a:lnTo>
                  <a:pt x="51053" y="156209"/>
                </a:lnTo>
                <a:lnTo>
                  <a:pt x="46481" y="156209"/>
                </a:lnTo>
                <a:lnTo>
                  <a:pt x="46481" y="144017"/>
                </a:lnTo>
                <a:lnTo>
                  <a:pt x="42672" y="144017"/>
                </a:lnTo>
                <a:lnTo>
                  <a:pt x="42672" y="25145"/>
                </a:lnTo>
                <a:lnTo>
                  <a:pt x="38100" y="0"/>
                </a:lnTo>
                <a:lnTo>
                  <a:pt x="38100" y="122681"/>
                </a:lnTo>
                <a:lnTo>
                  <a:pt x="34289" y="160781"/>
                </a:lnTo>
                <a:lnTo>
                  <a:pt x="29717" y="165353"/>
                </a:lnTo>
                <a:lnTo>
                  <a:pt x="25146" y="169163"/>
                </a:lnTo>
                <a:lnTo>
                  <a:pt x="16763" y="160781"/>
                </a:lnTo>
                <a:lnTo>
                  <a:pt x="16763" y="169163"/>
                </a:lnTo>
                <a:lnTo>
                  <a:pt x="12953" y="165353"/>
                </a:lnTo>
                <a:lnTo>
                  <a:pt x="12953" y="169163"/>
                </a:lnTo>
                <a:lnTo>
                  <a:pt x="8381" y="169163"/>
                </a:lnTo>
                <a:lnTo>
                  <a:pt x="8381" y="173735"/>
                </a:lnTo>
                <a:lnTo>
                  <a:pt x="4572" y="169163"/>
                </a:lnTo>
                <a:lnTo>
                  <a:pt x="4572" y="173735"/>
                </a:lnTo>
                <a:lnTo>
                  <a:pt x="0" y="16535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37" name="object 437"/>
          <p:cNvSpPr/>
          <p:nvPr/>
        </p:nvSpPr>
        <p:spPr>
          <a:xfrm>
            <a:off x="5723740" y="2465854"/>
            <a:ext cx="342059" cy="1729628"/>
          </a:xfrm>
          <a:custGeom>
            <a:avLst/>
            <a:gdLst/>
            <a:ahLst/>
            <a:cxnLst/>
            <a:rect l="l" t="t" r="r" b="b"/>
            <a:pathLst>
              <a:path w="516890" h="2613660">
                <a:moveTo>
                  <a:pt x="516636" y="2601467"/>
                </a:moveTo>
                <a:lnTo>
                  <a:pt x="512825" y="2592323"/>
                </a:lnTo>
                <a:lnTo>
                  <a:pt x="512825" y="2605278"/>
                </a:lnTo>
                <a:lnTo>
                  <a:pt x="508253" y="2596895"/>
                </a:lnTo>
                <a:lnTo>
                  <a:pt x="508253" y="2588514"/>
                </a:lnTo>
                <a:lnTo>
                  <a:pt x="503682" y="2605278"/>
                </a:lnTo>
                <a:lnTo>
                  <a:pt x="503682" y="2596895"/>
                </a:lnTo>
                <a:lnTo>
                  <a:pt x="499872" y="2588514"/>
                </a:lnTo>
                <a:lnTo>
                  <a:pt x="495300" y="2605278"/>
                </a:lnTo>
                <a:lnTo>
                  <a:pt x="491490" y="2601467"/>
                </a:lnTo>
                <a:lnTo>
                  <a:pt x="491490" y="2596895"/>
                </a:lnTo>
                <a:lnTo>
                  <a:pt x="486918" y="2605278"/>
                </a:lnTo>
                <a:lnTo>
                  <a:pt x="483108" y="2609849"/>
                </a:lnTo>
                <a:lnTo>
                  <a:pt x="483108" y="2601467"/>
                </a:lnTo>
                <a:lnTo>
                  <a:pt x="478536" y="2601467"/>
                </a:lnTo>
                <a:lnTo>
                  <a:pt x="478536" y="2609849"/>
                </a:lnTo>
                <a:lnTo>
                  <a:pt x="474725" y="2605278"/>
                </a:lnTo>
                <a:lnTo>
                  <a:pt x="470153" y="2592323"/>
                </a:lnTo>
                <a:lnTo>
                  <a:pt x="465582" y="2601467"/>
                </a:lnTo>
                <a:lnTo>
                  <a:pt x="465582" y="2596895"/>
                </a:lnTo>
                <a:lnTo>
                  <a:pt x="461772" y="2601467"/>
                </a:lnTo>
                <a:lnTo>
                  <a:pt x="457200" y="2605278"/>
                </a:lnTo>
                <a:lnTo>
                  <a:pt x="457200" y="2596895"/>
                </a:lnTo>
                <a:lnTo>
                  <a:pt x="453390" y="2601467"/>
                </a:lnTo>
                <a:lnTo>
                  <a:pt x="453390" y="2609849"/>
                </a:lnTo>
                <a:lnTo>
                  <a:pt x="448818" y="2605278"/>
                </a:lnTo>
                <a:lnTo>
                  <a:pt x="448818" y="2601467"/>
                </a:lnTo>
                <a:lnTo>
                  <a:pt x="445008" y="2605278"/>
                </a:lnTo>
                <a:lnTo>
                  <a:pt x="440436" y="2605278"/>
                </a:lnTo>
                <a:lnTo>
                  <a:pt x="440436" y="2596895"/>
                </a:lnTo>
                <a:lnTo>
                  <a:pt x="436625" y="2601467"/>
                </a:lnTo>
                <a:lnTo>
                  <a:pt x="436625" y="2605278"/>
                </a:lnTo>
                <a:lnTo>
                  <a:pt x="436625" y="2601467"/>
                </a:lnTo>
                <a:lnTo>
                  <a:pt x="432053" y="2601467"/>
                </a:lnTo>
                <a:lnTo>
                  <a:pt x="427482" y="2605278"/>
                </a:lnTo>
                <a:lnTo>
                  <a:pt x="427482" y="2601467"/>
                </a:lnTo>
                <a:lnTo>
                  <a:pt x="423672" y="2601467"/>
                </a:lnTo>
                <a:lnTo>
                  <a:pt x="419100" y="2592323"/>
                </a:lnTo>
                <a:lnTo>
                  <a:pt x="415290" y="2601467"/>
                </a:lnTo>
                <a:lnTo>
                  <a:pt x="415290" y="2592323"/>
                </a:lnTo>
                <a:lnTo>
                  <a:pt x="410718" y="2605278"/>
                </a:lnTo>
                <a:lnTo>
                  <a:pt x="406908" y="2583941"/>
                </a:lnTo>
                <a:lnTo>
                  <a:pt x="402336" y="2516123"/>
                </a:lnTo>
                <a:lnTo>
                  <a:pt x="402336" y="2588514"/>
                </a:lnTo>
                <a:lnTo>
                  <a:pt x="397764" y="2601467"/>
                </a:lnTo>
                <a:lnTo>
                  <a:pt x="397764" y="2596895"/>
                </a:lnTo>
                <a:lnTo>
                  <a:pt x="393953" y="2605278"/>
                </a:lnTo>
                <a:lnTo>
                  <a:pt x="389382" y="2592323"/>
                </a:lnTo>
                <a:lnTo>
                  <a:pt x="389382" y="2588514"/>
                </a:lnTo>
                <a:lnTo>
                  <a:pt x="385572" y="2486405"/>
                </a:lnTo>
                <a:lnTo>
                  <a:pt x="385572" y="2562605"/>
                </a:lnTo>
                <a:lnTo>
                  <a:pt x="381000" y="2601467"/>
                </a:lnTo>
                <a:lnTo>
                  <a:pt x="381000" y="2605278"/>
                </a:lnTo>
                <a:lnTo>
                  <a:pt x="377190" y="2609849"/>
                </a:lnTo>
                <a:lnTo>
                  <a:pt x="372618" y="2605278"/>
                </a:lnTo>
                <a:lnTo>
                  <a:pt x="368808" y="2609849"/>
                </a:lnTo>
                <a:lnTo>
                  <a:pt x="359664" y="2609849"/>
                </a:lnTo>
                <a:lnTo>
                  <a:pt x="355853" y="2601467"/>
                </a:lnTo>
                <a:lnTo>
                  <a:pt x="355853" y="2609849"/>
                </a:lnTo>
                <a:lnTo>
                  <a:pt x="339090" y="2609849"/>
                </a:lnTo>
                <a:lnTo>
                  <a:pt x="339090" y="2605278"/>
                </a:lnTo>
                <a:lnTo>
                  <a:pt x="334518" y="2609849"/>
                </a:lnTo>
                <a:lnTo>
                  <a:pt x="300990" y="2609849"/>
                </a:lnTo>
                <a:lnTo>
                  <a:pt x="296418" y="2605278"/>
                </a:lnTo>
                <a:lnTo>
                  <a:pt x="296418" y="2601467"/>
                </a:lnTo>
                <a:lnTo>
                  <a:pt x="291846" y="2516123"/>
                </a:lnTo>
                <a:lnTo>
                  <a:pt x="291846" y="2503931"/>
                </a:lnTo>
                <a:lnTo>
                  <a:pt x="288036" y="2601467"/>
                </a:lnTo>
                <a:lnTo>
                  <a:pt x="283464" y="2609849"/>
                </a:lnTo>
                <a:lnTo>
                  <a:pt x="279653" y="2605278"/>
                </a:lnTo>
                <a:lnTo>
                  <a:pt x="275082" y="2571749"/>
                </a:lnTo>
                <a:lnTo>
                  <a:pt x="275082" y="2524505"/>
                </a:lnTo>
                <a:lnTo>
                  <a:pt x="271272" y="2592323"/>
                </a:lnTo>
                <a:lnTo>
                  <a:pt x="266700" y="2474214"/>
                </a:lnTo>
                <a:lnTo>
                  <a:pt x="266700" y="2524505"/>
                </a:lnTo>
                <a:lnTo>
                  <a:pt x="262890" y="2609849"/>
                </a:lnTo>
                <a:lnTo>
                  <a:pt x="258318" y="2609849"/>
                </a:lnTo>
                <a:lnTo>
                  <a:pt x="253746" y="2609849"/>
                </a:lnTo>
                <a:lnTo>
                  <a:pt x="249936" y="2605278"/>
                </a:lnTo>
                <a:lnTo>
                  <a:pt x="249936" y="2592323"/>
                </a:lnTo>
                <a:lnTo>
                  <a:pt x="245364" y="2609849"/>
                </a:lnTo>
                <a:lnTo>
                  <a:pt x="245364" y="2605278"/>
                </a:lnTo>
                <a:lnTo>
                  <a:pt x="241553" y="2609849"/>
                </a:lnTo>
                <a:lnTo>
                  <a:pt x="241553" y="2613659"/>
                </a:lnTo>
                <a:lnTo>
                  <a:pt x="236982" y="2609849"/>
                </a:lnTo>
                <a:lnTo>
                  <a:pt x="233172" y="2609849"/>
                </a:lnTo>
                <a:lnTo>
                  <a:pt x="228600" y="2571749"/>
                </a:lnTo>
                <a:lnTo>
                  <a:pt x="228600" y="2562605"/>
                </a:lnTo>
                <a:lnTo>
                  <a:pt x="224790" y="2609849"/>
                </a:lnTo>
                <a:lnTo>
                  <a:pt x="224790" y="2613659"/>
                </a:lnTo>
                <a:lnTo>
                  <a:pt x="220218" y="2609849"/>
                </a:lnTo>
                <a:lnTo>
                  <a:pt x="215646" y="2613659"/>
                </a:lnTo>
                <a:lnTo>
                  <a:pt x="215646" y="2609849"/>
                </a:lnTo>
                <a:lnTo>
                  <a:pt x="211836" y="2613659"/>
                </a:lnTo>
                <a:lnTo>
                  <a:pt x="211836" y="2605278"/>
                </a:lnTo>
                <a:lnTo>
                  <a:pt x="207264" y="2601467"/>
                </a:lnTo>
                <a:lnTo>
                  <a:pt x="207264" y="2609849"/>
                </a:lnTo>
                <a:lnTo>
                  <a:pt x="203453" y="2609849"/>
                </a:lnTo>
                <a:lnTo>
                  <a:pt x="198882" y="2601467"/>
                </a:lnTo>
                <a:lnTo>
                  <a:pt x="198882" y="2605278"/>
                </a:lnTo>
                <a:lnTo>
                  <a:pt x="195072" y="2596895"/>
                </a:lnTo>
                <a:lnTo>
                  <a:pt x="190500" y="2609849"/>
                </a:lnTo>
                <a:lnTo>
                  <a:pt x="185927" y="2609849"/>
                </a:lnTo>
                <a:lnTo>
                  <a:pt x="185927" y="2596895"/>
                </a:lnTo>
                <a:lnTo>
                  <a:pt x="185927" y="2605278"/>
                </a:lnTo>
                <a:lnTo>
                  <a:pt x="182118" y="2609849"/>
                </a:lnTo>
                <a:lnTo>
                  <a:pt x="177546" y="2613659"/>
                </a:lnTo>
                <a:lnTo>
                  <a:pt x="173736" y="2605278"/>
                </a:lnTo>
                <a:lnTo>
                  <a:pt x="173736" y="2609849"/>
                </a:lnTo>
                <a:lnTo>
                  <a:pt x="169164" y="2613659"/>
                </a:lnTo>
                <a:lnTo>
                  <a:pt x="165353" y="2605278"/>
                </a:lnTo>
                <a:lnTo>
                  <a:pt x="160782" y="2605278"/>
                </a:lnTo>
                <a:lnTo>
                  <a:pt x="160782" y="2609849"/>
                </a:lnTo>
                <a:lnTo>
                  <a:pt x="156972" y="2605278"/>
                </a:lnTo>
                <a:lnTo>
                  <a:pt x="152400" y="2596895"/>
                </a:lnTo>
                <a:lnTo>
                  <a:pt x="152400" y="2605278"/>
                </a:lnTo>
                <a:lnTo>
                  <a:pt x="147827" y="2609849"/>
                </a:lnTo>
                <a:lnTo>
                  <a:pt x="144018" y="2605278"/>
                </a:lnTo>
                <a:lnTo>
                  <a:pt x="144018" y="2609849"/>
                </a:lnTo>
                <a:lnTo>
                  <a:pt x="139446" y="2609849"/>
                </a:lnTo>
                <a:lnTo>
                  <a:pt x="135636" y="2596895"/>
                </a:lnTo>
                <a:lnTo>
                  <a:pt x="135636" y="2601467"/>
                </a:lnTo>
                <a:lnTo>
                  <a:pt x="131064" y="2571749"/>
                </a:lnTo>
                <a:lnTo>
                  <a:pt x="131064" y="2567178"/>
                </a:lnTo>
                <a:lnTo>
                  <a:pt x="127253" y="2596895"/>
                </a:lnTo>
                <a:lnTo>
                  <a:pt x="127253" y="2592323"/>
                </a:lnTo>
                <a:lnTo>
                  <a:pt x="122682" y="2562605"/>
                </a:lnTo>
                <a:lnTo>
                  <a:pt x="122682" y="2558795"/>
                </a:lnTo>
                <a:lnTo>
                  <a:pt x="118872" y="2583941"/>
                </a:lnTo>
                <a:lnTo>
                  <a:pt x="118872" y="2588514"/>
                </a:lnTo>
                <a:lnTo>
                  <a:pt x="118872" y="2554223"/>
                </a:lnTo>
                <a:lnTo>
                  <a:pt x="114300" y="2562605"/>
                </a:lnTo>
                <a:lnTo>
                  <a:pt x="109727" y="2605278"/>
                </a:lnTo>
                <a:lnTo>
                  <a:pt x="105918" y="2592323"/>
                </a:lnTo>
                <a:lnTo>
                  <a:pt x="105918" y="2605278"/>
                </a:lnTo>
                <a:lnTo>
                  <a:pt x="101346" y="2605278"/>
                </a:lnTo>
                <a:lnTo>
                  <a:pt x="97536" y="2609849"/>
                </a:lnTo>
                <a:lnTo>
                  <a:pt x="97536" y="2605278"/>
                </a:lnTo>
                <a:lnTo>
                  <a:pt x="97536" y="2609849"/>
                </a:lnTo>
                <a:lnTo>
                  <a:pt x="92964" y="2609849"/>
                </a:lnTo>
                <a:lnTo>
                  <a:pt x="92964" y="2605278"/>
                </a:lnTo>
                <a:lnTo>
                  <a:pt x="89153" y="2609849"/>
                </a:lnTo>
                <a:lnTo>
                  <a:pt x="89153" y="2605278"/>
                </a:lnTo>
                <a:lnTo>
                  <a:pt x="84582" y="2609849"/>
                </a:lnTo>
                <a:lnTo>
                  <a:pt x="76200" y="2609849"/>
                </a:lnTo>
                <a:lnTo>
                  <a:pt x="76200" y="2613659"/>
                </a:lnTo>
                <a:lnTo>
                  <a:pt x="71627" y="2609849"/>
                </a:lnTo>
                <a:lnTo>
                  <a:pt x="67818" y="2605278"/>
                </a:lnTo>
                <a:lnTo>
                  <a:pt x="63246" y="2601467"/>
                </a:lnTo>
                <a:lnTo>
                  <a:pt x="63246" y="2605278"/>
                </a:lnTo>
                <a:lnTo>
                  <a:pt x="59436" y="2592323"/>
                </a:lnTo>
                <a:lnTo>
                  <a:pt x="59436" y="2588514"/>
                </a:lnTo>
                <a:lnTo>
                  <a:pt x="54864" y="2601467"/>
                </a:lnTo>
                <a:lnTo>
                  <a:pt x="51053" y="2592323"/>
                </a:lnTo>
                <a:lnTo>
                  <a:pt x="51053" y="2583941"/>
                </a:lnTo>
                <a:lnTo>
                  <a:pt x="51053" y="2588514"/>
                </a:lnTo>
                <a:lnTo>
                  <a:pt x="46482" y="2605278"/>
                </a:lnTo>
                <a:lnTo>
                  <a:pt x="46482" y="2601467"/>
                </a:lnTo>
                <a:lnTo>
                  <a:pt x="41910" y="2580131"/>
                </a:lnTo>
                <a:lnTo>
                  <a:pt x="41910" y="2575559"/>
                </a:lnTo>
                <a:lnTo>
                  <a:pt x="41910" y="2596895"/>
                </a:lnTo>
                <a:lnTo>
                  <a:pt x="38100" y="2575559"/>
                </a:lnTo>
                <a:lnTo>
                  <a:pt x="33527" y="2338578"/>
                </a:lnTo>
                <a:lnTo>
                  <a:pt x="33527" y="2287523"/>
                </a:lnTo>
                <a:lnTo>
                  <a:pt x="29718" y="0"/>
                </a:lnTo>
                <a:lnTo>
                  <a:pt x="29718" y="2198369"/>
                </a:lnTo>
                <a:lnTo>
                  <a:pt x="25146" y="2583941"/>
                </a:lnTo>
                <a:lnTo>
                  <a:pt x="25146" y="2571749"/>
                </a:lnTo>
                <a:lnTo>
                  <a:pt x="21336" y="2605278"/>
                </a:lnTo>
                <a:lnTo>
                  <a:pt x="21336" y="2592323"/>
                </a:lnTo>
                <a:lnTo>
                  <a:pt x="16764" y="2609849"/>
                </a:lnTo>
                <a:lnTo>
                  <a:pt x="16764" y="2601467"/>
                </a:lnTo>
                <a:lnTo>
                  <a:pt x="12953" y="2609849"/>
                </a:lnTo>
                <a:lnTo>
                  <a:pt x="12953" y="2601467"/>
                </a:lnTo>
                <a:lnTo>
                  <a:pt x="8382" y="2609849"/>
                </a:lnTo>
                <a:lnTo>
                  <a:pt x="3810" y="2605278"/>
                </a:lnTo>
                <a:lnTo>
                  <a:pt x="3810" y="2609849"/>
                </a:lnTo>
                <a:lnTo>
                  <a:pt x="3810" y="2601467"/>
                </a:lnTo>
                <a:lnTo>
                  <a:pt x="0" y="2609849"/>
                </a:lnTo>
                <a:lnTo>
                  <a:pt x="0" y="260527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38" name="object 438"/>
          <p:cNvSpPr/>
          <p:nvPr/>
        </p:nvSpPr>
        <p:spPr>
          <a:xfrm>
            <a:off x="1898216" y="3033484"/>
            <a:ext cx="3829730" cy="120553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39" name="object 439"/>
          <p:cNvSpPr/>
          <p:nvPr/>
        </p:nvSpPr>
        <p:spPr>
          <a:xfrm>
            <a:off x="7268303" y="4167747"/>
            <a:ext cx="171030" cy="2522"/>
          </a:xfrm>
          <a:custGeom>
            <a:avLst/>
            <a:gdLst/>
            <a:ahLst/>
            <a:cxnLst/>
            <a:rect l="l" t="t" r="r" b="b"/>
            <a:pathLst>
              <a:path w="258445" h="3810">
                <a:moveTo>
                  <a:pt x="258317" y="3810"/>
                </a:moveTo>
                <a:lnTo>
                  <a:pt x="237743" y="3810"/>
                </a:lnTo>
                <a:lnTo>
                  <a:pt x="237743" y="0"/>
                </a:lnTo>
                <a:lnTo>
                  <a:pt x="237743" y="3810"/>
                </a:lnTo>
                <a:lnTo>
                  <a:pt x="233171" y="3810"/>
                </a:lnTo>
                <a:lnTo>
                  <a:pt x="220472" y="3810"/>
                </a:lnTo>
                <a:lnTo>
                  <a:pt x="207771" y="3809"/>
                </a:lnTo>
                <a:lnTo>
                  <a:pt x="195071" y="3810"/>
                </a:lnTo>
                <a:lnTo>
                  <a:pt x="195071" y="0"/>
                </a:lnTo>
                <a:lnTo>
                  <a:pt x="190500" y="0"/>
                </a:lnTo>
                <a:lnTo>
                  <a:pt x="190500" y="3810"/>
                </a:lnTo>
                <a:lnTo>
                  <a:pt x="186689" y="3810"/>
                </a:lnTo>
                <a:lnTo>
                  <a:pt x="173989" y="3809"/>
                </a:lnTo>
                <a:lnTo>
                  <a:pt x="161290" y="3810"/>
                </a:lnTo>
                <a:lnTo>
                  <a:pt x="148589" y="3810"/>
                </a:lnTo>
                <a:lnTo>
                  <a:pt x="135890" y="3810"/>
                </a:lnTo>
                <a:lnTo>
                  <a:pt x="123190" y="3810"/>
                </a:lnTo>
                <a:lnTo>
                  <a:pt x="110489" y="3810"/>
                </a:lnTo>
                <a:lnTo>
                  <a:pt x="97789" y="3809"/>
                </a:lnTo>
                <a:lnTo>
                  <a:pt x="85089" y="3810"/>
                </a:lnTo>
                <a:lnTo>
                  <a:pt x="72389" y="3810"/>
                </a:lnTo>
                <a:lnTo>
                  <a:pt x="59435" y="0"/>
                </a:lnTo>
                <a:lnTo>
                  <a:pt x="59435" y="3810"/>
                </a:lnTo>
                <a:lnTo>
                  <a:pt x="38100" y="3810"/>
                </a:lnTo>
                <a:lnTo>
                  <a:pt x="38100" y="0"/>
                </a:lnTo>
                <a:lnTo>
                  <a:pt x="38100" y="3810"/>
                </a:lnTo>
                <a:lnTo>
                  <a:pt x="34289" y="0"/>
                </a:lnTo>
                <a:lnTo>
                  <a:pt x="29717" y="3810"/>
                </a:lnTo>
                <a:lnTo>
                  <a:pt x="25907" y="0"/>
                </a:lnTo>
                <a:lnTo>
                  <a:pt x="21335" y="3810"/>
                </a:lnTo>
                <a:lnTo>
                  <a:pt x="16763" y="0"/>
                </a:lnTo>
                <a:lnTo>
                  <a:pt x="12953" y="0"/>
                </a:lnTo>
                <a:lnTo>
                  <a:pt x="12953" y="3810"/>
                </a:lnTo>
                <a:lnTo>
                  <a:pt x="8381" y="3810"/>
                </a:lnTo>
                <a:lnTo>
                  <a:pt x="4571" y="0"/>
                </a:lnTo>
                <a:lnTo>
                  <a:pt x="4571" y="3810"/>
                </a:lnTo>
                <a:lnTo>
                  <a:pt x="4571" y="0"/>
                </a:lnTo>
                <a:lnTo>
                  <a:pt x="0" y="38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40" name="object 440"/>
          <p:cNvSpPr/>
          <p:nvPr/>
        </p:nvSpPr>
        <p:spPr>
          <a:xfrm>
            <a:off x="6926413" y="3842498"/>
            <a:ext cx="342059" cy="327772"/>
          </a:xfrm>
          <a:custGeom>
            <a:avLst/>
            <a:gdLst/>
            <a:ahLst/>
            <a:cxnLst/>
            <a:rect l="l" t="t" r="r" b="b"/>
            <a:pathLst>
              <a:path w="516890" h="495300">
                <a:moveTo>
                  <a:pt x="516636" y="495300"/>
                </a:moveTo>
                <a:lnTo>
                  <a:pt x="516636" y="491489"/>
                </a:lnTo>
                <a:lnTo>
                  <a:pt x="512825" y="491489"/>
                </a:lnTo>
                <a:lnTo>
                  <a:pt x="512825" y="495300"/>
                </a:lnTo>
                <a:lnTo>
                  <a:pt x="508253" y="491489"/>
                </a:lnTo>
                <a:lnTo>
                  <a:pt x="508253" y="495300"/>
                </a:lnTo>
                <a:lnTo>
                  <a:pt x="504444" y="491489"/>
                </a:lnTo>
                <a:lnTo>
                  <a:pt x="499872" y="495300"/>
                </a:lnTo>
                <a:lnTo>
                  <a:pt x="499872" y="491489"/>
                </a:lnTo>
                <a:lnTo>
                  <a:pt x="499872" y="495300"/>
                </a:lnTo>
                <a:lnTo>
                  <a:pt x="495300" y="495300"/>
                </a:lnTo>
                <a:lnTo>
                  <a:pt x="495300" y="491489"/>
                </a:lnTo>
                <a:lnTo>
                  <a:pt x="491490" y="495300"/>
                </a:lnTo>
                <a:lnTo>
                  <a:pt x="491490" y="491489"/>
                </a:lnTo>
                <a:lnTo>
                  <a:pt x="486918" y="495300"/>
                </a:lnTo>
                <a:lnTo>
                  <a:pt x="486918" y="491489"/>
                </a:lnTo>
                <a:lnTo>
                  <a:pt x="483107" y="491489"/>
                </a:lnTo>
                <a:lnTo>
                  <a:pt x="483107" y="495300"/>
                </a:lnTo>
                <a:lnTo>
                  <a:pt x="478536" y="495300"/>
                </a:lnTo>
                <a:lnTo>
                  <a:pt x="478536" y="491489"/>
                </a:lnTo>
                <a:lnTo>
                  <a:pt x="474725" y="491489"/>
                </a:lnTo>
                <a:lnTo>
                  <a:pt x="474725" y="470154"/>
                </a:lnTo>
                <a:lnTo>
                  <a:pt x="470153" y="25146"/>
                </a:lnTo>
                <a:lnTo>
                  <a:pt x="470153" y="0"/>
                </a:lnTo>
                <a:lnTo>
                  <a:pt x="466344" y="461772"/>
                </a:lnTo>
                <a:lnTo>
                  <a:pt x="461772" y="491489"/>
                </a:lnTo>
                <a:lnTo>
                  <a:pt x="457200" y="486918"/>
                </a:lnTo>
                <a:lnTo>
                  <a:pt x="457200" y="495300"/>
                </a:lnTo>
                <a:lnTo>
                  <a:pt x="457200" y="491489"/>
                </a:lnTo>
                <a:lnTo>
                  <a:pt x="453390" y="495300"/>
                </a:lnTo>
                <a:lnTo>
                  <a:pt x="448818" y="491489"/>
                </a:lnTo>
                <a:lnTo>
                  <a:pt x="448818" y="495300"/>
                </a:lnTo>
                <a:lnTo>
                  <a:pt x="448818" y="491489"/>
                </a:lnTo>
                <a:lnTo>
                  <a:pt x="448818" y="495300"/>
                </a:lnTo>
                <a:lnTo>
                  <a:pt x="440436" y="491489"/>
                </a:lnTo>
                <a:lnTo>
                  <a:pt x="440436" y="495300"/>
                </a:lnTo>
                <a:lnTo>
                  <a:pt x="440436" y="491489"/>
                </a:lnTo>
                <a:lnTo>
                  <a:pt x="436625" y="495300"/>
                </a:lnTo>
                <a:lnTo>
                  <a:pt x="432053" y="491489"/>
                </a:lnTo>
                <a:lnTo>
                  <a:pt x="427481" y="491489"/>
                </a:lnTo>
                <a:lnTo>
                  <a:pt x="427481" y="495300"/>
                </a:lnTo>
                <a:lnTo>
                  <a:pt x="423672" y="491489"/>
                </a:lnTo>
                <a:lnTo>
                  <a:pt x="423672" y="495300"/>
                </a:lnTo>
                <a:lnTo>
                  <a:pt x="419100" y="491489"/>
                </a:lnTo>
                <a:lnTo>
                  <a:pt x="415290" y="495300"/>
                </a:lnTo>
                <a:lnTo>
                  <a:pt x="415290" y="491489"/>
                </a:lnTo>
                <a:lnTo>
                  <a:pt x="410718" y="495300"/>
                </a:lnTo>
                <a:lnTo>
                  <a:pt x="406907" y="491489"/>
                </a:lnTo>
                <a:lnTo>
                  <a:pt x="406907" y="495300"/>
                </a:lnTo>
                <a:lnTo>
                  <a:pt x="402336" y="495300"/>
                </a:lnTo>
                <a:lnTo>
                  <a:pt x="398525" y="491489"/>
                </a:lnTo>
                <a:lnTo>
                  <a:pt x="393953" y="495300"/>
                </a:lnTo>
                <a:lnTo>
                  <a:pt x="393953" y="491489"/>
                </a:lnTo>
                <a:lnTo>
                  <a:pt x="393953" y="495300"/>
                </a:lnTo>
                <a:lnTo>
                  <a:pt x="385572" y="495300"/>
                </a:lnTo>
                <a:lnTo>
                  <a:pt x="385572" y="491489"/>
                </a:lnTo>
                <a:lnTo>
                  <a:pt x="385572" y="495300"/>
                </a:lnTo>
                <a:lnTo>
                  <a:pt x="381000" y="495300"/>
                </a:lnTo>
                <a:lnTo>
                  <a:pt x="374142" y="495300"/>
                </a:lnTo>
                <a:lnTo>
                  <a:pt x="367283" y="495300"/>
                </a:lnTo>
                <a:lnTo>
                  <a:pt x="360425" y="495300"/>
                </a:lnTo>
                <a:lnTo>
                  <a:pt x="355853" y="495300"/>
                </a:lnTo>
                <a:lnTo>
                  <a:pt x="355853" y="491489"/>
                </a:lnTo>
                <a:lnTo>
                  <a:pt x="351281" y="495300"/>
                </a:lnTo>
                <a:lnTo>
                  <a:pt x="347472" y="491489"/>
                </a:lnTo>
                <a:lnTo>
                  <a:pt x="347472" y="495300"/>
                </a:lnTo>
                <a:lnTo>
                  <a:pt x="342900" y="495300"/>
                </a:lnTo>
                <a:lnTo>
                  <a:pt x="342900" y="491489"/>
                </a:lnTo>
                <a:lnTo>
                  <a:pt x="342900" y="495300"/>
                </a:lnTo>
                <a:lnTo>
                  <a:pt x="334518" y="495300"/>
                </a:lnTo>
                <a:lnTo>
                  <a:pt x="321817" y="495299"/>
                </a:lnTo>
                <a:lnTo>
                  <a:pt x="309118" y="495300"/>
                </a:lnTo>
                <a:lnTo>
                  <a:pt x="300990" y="491489"/>
                </a:lnTo>
                <a:lnTo>
                  <a:pt x="296418" y="495300"/>
                </a:lnTo>
                <a:lnTo>
                  <a:pt x="283718" y="495300"/>
                </a:lnTo>
                <a:lnTo>
                  <a:pt x="271018" y="495299"/>
                </a:lnTo>
                <a:lnTo>
                  <a:pt x="258318" y="495300"/>
                </a:lnTo>
                <a:lnTo>
                  <a:pt x="220218" y="495300"/>
                </a:lnTo>
                <a:lnTo>
                  <a:pt x="215646" y="491489"/>
                </a:lnTo>
                <a:lnTo>
                  <a:pt x="198881" y="491489"/>
                </a:lnTo>
                <a:lnTo>
                  <a:pt x="195072" y="495300"/>
                </a:lnTo>
                <a:lnTo>
                  <a:pt x="190500" y="491489"/>
                </a:lnTo>
                <a:lnTo>
                  <a:pt x="190500" y="495300"/>
                </a:lnTo>
                <a:lnTo>
                  <a:pt x="182118" y="495300"/>
                </a:lnTo>
                <a:lnTo>
                  <a:pt x="182118" y="491489"/>
                </a:lnTo>
                <a:lnTo>
                  <a:pt x="177546" y="495300"/>
                </a:lnTo>
                <a:lnTo>
                  <a:pt x="177546" y="491489"/>
                </a:lnTo>
                <a:lnTo>
                  <a:pt x="177546" y="495300"/>
                </a:lnTo>
                <a:lnTo>
                  <a:pt x="160781" y="495300"/>
                </a:lnTo>
                <a:lnTo>
                  <a:pt x="160781" y="491489"/>
                </a:lnTo>
                <a:lnTo>
                  <a:pt x="156972" y="495300"/>
                </a:lnTo>
                <a:lnTo>
                  <a:pt x="144272" y="495300"/>
                </a:lnTo>
                <a:lnTo>
                  <a:pt x="131572" y="495300"/>
                </a:lnTo>
                <a:lnTo>
                  <a:pt x="118872" y="495299"/>
                </a:lnTo>
                <a:lnTo>
                  <a:pt x="106172" y="495300"/>
                </a:lnTo>
                <a:lnTo>
                  <a:pt x="97536" y="491489"/>
                </a:lnTo>
                <a:lnTo>
                  <a:pt x="97536" y="495300"/>
                </a:lnTo>
                <a:lnTo>
                  <a:pt x="76200" y="495300"/>
                </a:lnTo>
                <a:lnTo>
                  <a:pt x="71627" y="491489"/>
                </a:lnTo>
                <a:lnTo>
                  <a:pt x="67818" y="491489"/>
                </a:lnTo>
                <a:lnTo>
                  <a:pt x="63246" y="495300"/>
                </a:lnTo>
                <a:lnTo>
                  <a:pt x="63246" y="491489"/>
                </a:lnTo>
                <a:lnTo>
                  <a:pt x="59436" y="495300"/>
                </a:lnTo>
                <a:lnTo>
                  <a:pt x="59436" y="491489"/>
                </a:lnTo>
                <a:lnTo>
                  <a:pt x="51053" y="491489"/>
                </a:lnTo>
                <a:lnTo>
                  <a:pt x="46481" y="495300"/>
                </a:lnTo>
                <a:lnTo>
                  <a:pt x="46481" y="491489"/>
                </a:lnTo>
                <a:lnTo>
                  <a:pt x="46481" y="495300"/>
                </a:lnTo>
                <a:lnTo>
                  <a:pt x="42672" y="491489"/>
                </a:lnTo>
                <a:lnTo>
                  <a:pt x="42672" y="495300"/>
                </a:lnTo>
                <a:lnTo>
                  <a:pt x="33527" y="495300"/>
                </a:lnTo>
                <a:lnTo>
                  <a:pt x="29718" y="491489"/>
                </a:lnTo>
                <a:lnTo>
                  <a:pt x="29718" y="495300"/>
                </a:lnTo>
                <a:lnTo>
                  <a:pt x="25146" y="495300"/>
                </a:lnTo>
                <a:lnTo>
                  <a:pt x="25146" y="491489"/>
                </a:lnTo>
                <a:lnTo>
                  <a:pt x="21336" y="495300"/>
                </a:lnTo>
                <a:lnTo>
                  <a:pt x="21336" y="491489"/>
                </a:lnTo>
                <a:lnTo>
                  <a:pt x="16764" y="491489"/>
                </a:lnTo>
                <a:lnTo>
                  <a:pt x="16764" y="486918"/>
                </a:lnTo>
                <a:lnTo>
                  <a:pt x="12953" y="465582"/>
                </a:lnTo>
                <a:lnTo>
                  <a:pt x="8381" y="486918"/>
                </a:lnTo>
                <a:lnTo>
                  <a:pt x="8381" y="478536"/>
                </a:lnTo>
                <a:lnTo>
                  <a:pt x="4572" y="465582"/>
                </a:lnTo>
                <a:lnTo>
                  <a:pt x="4572" y="473963"/>
                </a:lnTo>
                <a:lnTo>
                  <a:pt x="0" y="482346"/>
                </a:lnTo>
                <a:lnTo>
                  <a:pt x="0" y="48691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41" name="object 441"/>
          <p:cNvSpPr/>
          <p:nvPr/>
        </p:nvSpPr>
        <p:spPr>
          <a:xfrm>
            <a:off x="6752440" y="4150603"/>
            <a:ext cx="173972" cy="17228"/>
          </a:xfrm>
          <a:custGeom>
            <a:avLst/>
            <a:gdLst/>
            <a:ahLst/>
            <a:cxnLst/>
            <a:rect l="l" t="t" r="r" b="b"/>
            <a:pathLst>
              <a:path w="262890" h="26035">
                <a:moveTo>
                  <a:pt x="262889" y="21336"/>
                </a:moveTo>
                <a:lnTo>
                  <a:pt x="258317" y="0"/>
                </a:lnTo>
                <a:lnTo>
                  <a:pt x="254507" y="25907"/>
                </a:lnTo>
                <a:lnTo>
                  <a:pt x="246125" y="25907"/>
                </a:lnTo>
                <a:lnTo>
                  <a:pt x="233425" y="25908"/>
                </a:lnTo>
                <a:lnTo>
                  <a:pt x="220725" y="25907"/>
                </a:lnTo>
                <a:lnTo>
                  <a:pt x="208025" y="25907"/>
                </a:lnTo>
                <a:lnTo>
                  <a:pt x="195325" y="25907"/>
                </a:lnTo>
                <a:lnTo>
                  <a:pt x="182625" y="25907"/>
                </a:lnTo>
                <a:lnTo>
                  <a:pt x="161543" y="25907"/>
                </a:lnTo>
                <a:lnTo>
                  <a:pt x="148844" y="25908"/>
                </a:lnTo>
                <a:lnTo>
                  <a:pt x="136144" y="25907"/>
                </a:lnTo>
                <a:lnTo>
                  <a:pt x="110489" y="25907"/>
                </a:lnTo>
                <a:lnTo>
                  <a:pt x="105917" y="21336"/>
                </a:lnTo>
                <a:lnTo>
                  <a:pt x="97535" y="21336"/>
                </a:lnTo>
                <a:lnTo>
                  <a:pt x="93725" y="16763"/>
                </a:lnTo>
                <a:lnTo>
                  <a:pt x="84581" y="16763"/>
                </a:lnTo>
                <a:lnTo>
                  <a:pt x="84581" y="12953"/>
                </a:lnTo>
                <a:lnTo>
                  <a:pt x="80771" y="16763"/>
                </a:lnTo>
                <a:lnTo>
                  <a:pt x="76200" y="16763"/>
                </a:lnTo>
                <a:lnTo>
                  <a:pt x="76200" y="12953"/>
                </a:lnTo>
                <a:lnTo>
                  <a:pt x="72389" y="12953"/>
                </a:lnTo>
                <a:lnTo>
                  <a:pt x="67817" y="16763"/>
                </a:lnTo>
                <a:lnTo>
                  <a:pt x="55625" y="16763"/>
                </a:lnTo>
                <a:lnTo>
                  <a:pt x="55625" y="21336"/>
                </a:lnTo>
                <a:lnTo>
                  <a:pt x="51053" y="21336"/>
                </a:lnTo>
                <a:lnTo>
                  <a:pt x="51053" y="16763"/>
                </a:lnTo>
                <a:lnTo>
                  <a:pt x="46481" y="12953"/>
                </a:lnTo>
                <a:lnTo>
                  <a:pt x="46481" y="16763"/>
                </a:lnTo>
                <a:lnTo>
                  <a:pt x="38100" y="16763"/>
                </a:lnTo>
                <a:lnTo>
                  <a:pt x="38100" y="21336"/>
                </a:lnTo>
                <a:lnTo>
                  <a:pt x="34289" y="21336"/>
                </a:lnTo>
                <a:lnTo>
                  <a:pt x="34289" y="16763"/>
                </a:lnTo>
                <a:lnTo>
                  <a:pt x="29717" y="21336"/>
                </a:lnTo>
                <a:lnTo>
                  <a:pt x="25907" y="16763"/>
                </a:lnTo>
                <a:lnTo>
                  <a:pt x="21335" y="21336"/>
                </a:lnTo>
                <a:lnTo>
                  <a:pt x="16763" y="16763"/>
                </a:lnTo>
                <a:lnTo>
                  <a:pt x="12953" y="21336"/>
                </a:lnTo>
                <a:lnTo>
                  <a:pt x="12953" y="16763"/>
                </a:lnTo>
                <a:lnTo>
                  <a:pt x="8381" y="21336"/>
                </a:lnTo>
                <a:lnTo>
                  <a:pt x="8381" y="16763"/>
                </a:lnTo>
                <a:lnTo>
                  <a:pt x="4571" y="21336"/>
                </a:lnTo>
                <a:lnTo>
                  <a:pt x="0" y="213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42" name="object 442"/>
          <p:cNvSpPr/>
          <p:nvPr/>
        </p:nvSpPr>
        <p:spPr>
          <a:xfrm>
            <a:off x="6581495" y="4148081"/>
            <a:ext cx="171030" cy="19751"/>
          </a:xfrm>
          <a:custGeom>
            <a:avLst/>
            <a:gdLst/>
            <a:ahLst/>
            <a:cxnLst/>
            <a:rect l="l" t="t" r="r" b="b"/>
            <a:pathLst>
              <a:path w="258445" h="29845">
                <a:moveTo>
                  <a:pt x="258318" y="25146"/>
                </a:moveTo>
                <a:lnTo>
                  <a:pt x="258318" y="20574"/>
                </a:lnTo>
                <a:lnTo>
                  <a:pt x="254507" y="29717"/>
                </a:lnTo>
                <a:lnTo>
                  <a:pt x="249935" y="25146"/>
                </a:lnTo>
                <a:lnTo>
                  <a:pt x="246125" y="29717"/>
                </a:lnTo>
                <a:lnTo>
                  <a:pt x="241553" y="25146"/>
                </a:lnTo>
                <a:lnTo>
                  <a:pt x="236981" y="29717"/>
                </a:lnTo>
                <a:lnTo>
                  <a:pt x="228600" y="29717"/>
                </a:lnTo>
                <a:lnTo>
                  <a:pt x="224789" y="25146"/>
                </a:lnTo>
                <a:lnTo>
                  <a:pt x="220218" y="29717"/>
                </a:lnTo>
                <a:lnTo>
                  <a:pt x="220218" y="20574"/>
                </a:lnTo>
                <a:lnTo>
                  <a:pt x="216407" y="25146"/>
                </a:lnTo>
                <a:lnTo>
                  <a:pt x="211835" y="29717"/>
                </a:lnTo>
                <a:lnTo>
                  <a:pt x="208025" y="29717"/>
                </a:lnTo>
                <a:lnTo>
                  <a:pt x="208025" y="25146"/>
                </a:lnTo>
                <a:lnTo>
                  <a:pt x="203453" y="25146"/>
                </a:lnTo>
                <a:lnTo>
                  <a:pt x="203453" y="20574"/>
                </a:lnTo>
                <a:lnTo>
                  <a:pt x="198881" y="25146"/>
                </a:lnTo>
                <a:lnTo>
                  <a:pt x="198881" y="29717"/>
                </a:lnTo>
                <a:lnTo>
                  <a:pt x="195072" y="25146"/>
                </a:lnTo>
                <a:lnTo>
                  <a:pt x="195072" y="20574"/>
                </a:lnTo>
                <a:lnTo>
                  <a:pt x="195072" y="25146"/>
                </a:lnTo>
                <a:lnTo>
                  <a:pt x="190500" y="29717"/>
                </a:lnTo>
                <a:lnTo>
                  <a:pt x="186689" y="29717"/>
                </a:lnTo>
                <a:lnTo>
                  <a:pt x="186689" y="25146"/>
                </a:lnTo>
                <a:lnTo>
                  <a:pt x="182118" y="16763"/>
                </a:lnTo>
                <a:lnTo>
                  <a:pt x="182118" y="20574"/>
                </a:lnTo>
                <a:lnTo>
                  <a:pt x="178307" y="25146"/>
                </a:lnTo>
                <a:lnTo>
                  <a:pt x="173735" y="12191"/>
                </a:lnTo>
                <a:lnTo>
                  <a:pt x="173735" y="25146"/>
                </a:lnTo>
                <a:lnTo>
                  <a:pt x="160781" y="25146"/>
                </a:lnTo>
                <a:lnTo>
                  <a:pt x="160781" y="29717"/>
                </a:lnTo>
                <a:lnTo>
                  <a:pt x="156972" y="25146"/>
                </a:lnTo>
                <a:lnTo>
                  <a:pt x="144271" y="25145"/>
                </a:lnTo>
                <a:lnTo>
                  <a:pt x="131572" y="25146"/>
                </a:lnTo>
                <a:lnTo>
                  <a:pt x="122681" y="20574"/>
                </a:lnTo>
                <a:lnTo>
                  <a:pt x="118872" y="25146"/>
                </a:lnTo>
                <a:lnTo>
                  <a:pt x="118872" y="20574"/>
                </a:lnTo>
                <a:lnTo>
                  <a:pt x="114300" y="20574"/>
                </a:lnTo>
                <a:lnTo>
                  <a:pt x="114300" y="12191"/>
                </a:lnTo>
                <a:lnTo>
                  <a:pt x="110489" y="16763"/>
                </a:lnTo>
                <a:lnTo>
                  <a:pt x="110489" y="20574"/>
                </a:lnTo>
                <a:lnTo>
                  <a:pt x="105918" y="16763"/>
                </a:lnTo>
                <a:lnTo>
                  <a:pt x="105918" y="8382"/>
                </a:lnTo>
                <a:lnTo>
                  <a:pt x="102107" y="16763"/>
                </a:lnTo>
                <a:lnTo>
                  <a:pt x="97535" y="20574"/>
                </a:lnTo>
                <a:lnTo>
                  <a:pt x="97535" y="12191"/>
                </a:lnTo>
                <a:lnTo>
                  <a:pt x="92963" y="16763"/>
                </a:lnTo>
                <a:lnTo>
                  <a:pt x="92963" y="20574"/>
                </a:lnTo>
                <a:lnTo>
                  <a:pt x="89153" y="20574"/>
                </a:lnTo>
                <a:lnTo>
                  <a:pt x="89153" y="8382"/>
                </a:lnTo>
                <a:lnTo>
                  <a:pt x="84581" y="16763"/>
                </a:lnTo>
                <a:lnTo>
                  <a:pt x="84581" y="20574"/>
                </a:lnTo>
                <a:lnTo>
                  <a:pt x="80772" y="16763"/>
                </a:lnTo>
                <a:lnTo>
                  <a:pt x="80772" y="3810"/>
                </a:lnTo>
                <a:lnTo>
                  <a:pt x="76200" y="20574"/>
                </a:lnTo>
                <a:lnTo>
                  <a:pt x="76200" y="12191"/>
                </a:lnTo>
                <a:lnTo>
                  <a:pt x="72389" y="3810"/>
                </a:lnTo>
                <a:lnTo>
                  <a:pt x="72389" y="16763"/>
                </a:lnTo>
                <a:lnTo>
                  <a:pt x="67818" y="20574"/>
                </a:lnTo>
                <a:lnTo>
                  <a:pt x="67818" y="12191"/>
                </a:lnTo>
                <a:lnTo>
                  <a:pt x="64007" y="20574"/>
                </a:lnTo>
                <a:lnTo>
                  <a:pt x="59435" y="16763"/>
                </a:lnTo>
                <a:lnTo>
                  <a:pt x="59435" y="12191"/>
                </a:lnTo>
                <a:lnTo>
                  <a:pt x="54863" y="20574"/>
                </a:lnTo>
                <a:lnTo>
                  <a:pt x="54863" y="16763"/>
                </a:lnTo>
                <a:lnTo>
                  <a:pt x="51053" y="0"/>
                </a:lnTo>
                <a:lnTo>
                  <a:pt x="51053" y="16763"/>
                </a:lnTo>
                <a:lnTo>
                  <a:pt x="46481" y="20574"/>
                </a:lnTo>
                <a:lnTo>
                  <a:pt x="46481" y="16763"/>
                </a:lnTo>
                <a:lnTo>
                  <a:pt x="42672" y="20574"/>
                </a:lnTo>
                <a:lnTo>
                  <a:pt x="35559" y="20574"/>
                </a:lnTo>
                <a:lnTo>
                  <a:pt x="28448" y="20574"/>
                </a:lnTo>
                <a:lnTo>
                  <a:pt x="21335" y="20574"/>
                </a:lnTo>
                <a:lnTo>
                  <a:pt x="16763" y="16763"/>
                </a:lnTo>
                <a:lnTo>
                  <a:pt x="16763" y="20574"/>
                </a:lnTo>
                <a:lnTo>
                  <a:pt x="12953" y="8382"/>
                </a:lnTo>
                <a:lnTo>
                  <a:pt x="12953" y="0"/>
                </a:lnTo>
                <a:lnTo>
                  <a:pt x="8381" y="12191"/>
                </a:lnTo>
                <a:lnTo>
                  <a:pt x="8381" y="16763"/>
                </a:lnTo>
                <a:lnTo>
                  <a:pt x="4572" y="0"/>
                </a:lnTo>
                <a:lnTo>
                  <a:pt x="0" y="2057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43" name="object 443"/>
          <p:cNvSpPr/>
          <p:nvPr/>
        </p:nvSpPr>
        <p:spPr>
          <a:xfrm>
            <a:off x="6239604" y="4130936"/>
            <a:ext cx="342059" cy="34038"/>
          </a:xfrm>
          <a:custGeom>
            <a:avLst/>
            <a:gdLst/>
            <a:ahLst/>
            <a:cxnLst/>
            <a:rect l="l" t="t" r="r" b="b"/>
            <a:pathLst>
              <a:path w="516890" h="51435">
                <a:moveTo>
                  <a:pt x="516636" y="46482"/>
                </a:moveTo>
                <a:lnTo>
                  <a:pt x="516636" y="38100"/>
                </a:lnTo>
                <a:lnTo>
                  <a:pt x="512825" y="46482"/>
                </a:lnTo>
                <a:lnTo>
                  <a:pt x="508254" y="51054"/>
                </a:lnTo>
                <a:lnTo>
                  <a:pt x="508254" y="46482"/>
                </a:lnTo>
                <a:lnTo>
                  <a:pt x="503682" y="17525"/>
                </a:lnTo>
                <a:lnTo>
                  <a:pt x="503682" y="12954"/>
                </a:lnTo>
                <a:lnTo>
                  <a:pt x="499872" y="46482"/>
                </a:lnTo>
                <a:lnTo>
                  <a:pt x="491490" y="46482"/>
                </a:lnTo>
                <a:lnTo>
                  <a:pt x="486918" y="51054"/>
                </a:lnTo>
                <a:lnTo>
                  <a:pt x="486918" y="46482"/>
                </a:lnTo>
                <a:lnTo>
                  <a:pt x="486918" y="51054"/>
                </a:lnTo>
                <a:lnTo>
                  <a:pt x="483108" y="46482"/>
                </a:lnTo>
                <a:lnTo>
                  <a:pt x="483108" y="51054"/>
                </a:lnTo>
                <a:lnTo>
                  <a:pt x="478536" y="51054"/>
                </a:lnTo>
                <a:lnTo>
                  <a:pt x="478536" y="46482"/>
                </a:lnTo>
                <a:lnTo>
                  <a:pt x="474725" y="46482"/>
                </a:lnTo>
                <a:lnTo>
                  <a:pt x="474725" y="51054"/>
                </a:lnTo>
                <a:lnTo>
                  <a:pt x="470154" y="51054"/>
                </a:lnTo>
                <a:lnTo>
                  <a:pt x="465582" y="46482"/>
                </a:lnTo>
                <a:lnTo>
                  <a:pt x="465582" y="51054"/>
                </a:lnTo>
                <a:lnTo>
                  <a:pt x="461772" y="51054"/>
                </a:lnTo>
                <a:lnTo>
                  <a:pt x="461772" y="46482"/>
                </a:lnTo>
                <a:lnTo>
                  <a:pt x="448818" y="46482"/>
                </a:lnTo>
                <a:lnTo>
                  <a:pt x="448818" y="51054"/>
                </a:lnTo>
                <a:lnTo>
                  <a:pt x="432054" y="51054"/>
                </a:lnTo>
                <a:lnTo>
                  <a:pt x="432054" y="46482"/>
                </a:lnTo>
                <a:lnTo>
                  <a:pt x="427482" y="51054"/>
                </a:lnTo>
                <a:lnTo>
                  <a:pt x="423672" y="46482"/>
                </a:lnTo>
                <a:lnTo>
                  <a:pt x="423672" y="51054"/>
                </a:lnTo>
                <a:lnTo>
                  <a:pt x="419100" y="46482"/>
                </a:lnTo>
                <a:lnTo>
                  <a:pt x="419100" y="29718"/>
                </a:lnTo>
                <a:lnTo>
                  <a:pt x="415290" y="46482"/>
                </a:lnTo>
                <a:lnTo>
                  <a:pt x="410718" y="42672"/>
                </a:lnTo>
                <a:lnTo>
                  <a:pt x="410718" y="25908"/>
                </a:lnTo>
                <a:lnTo>
                  <a:pt x="406908" y="46482"/>
                </a:lnTo>
                <a:lnTo>
                  <a:pt x="406908" y="42672"/>
                </a:lnTo>
                <a:lnTo>
                  <a:pt x="402336" y="46482"/>
                </a:lnTo>
                <a:lnTo>
                  <a:pt x="402336" y="51054"/>
                </a:lnTo>
                <a:lnTo>
                  <a:pt x="397764" y="46482"/>
                </a:lnTo>
                <a:lnTo>
                  <a:pt x="397764" y="42672"/>
                </a:lnTo>
                <a:lnTo>
                  <a:pt x="393954" y="51054"/>
                </a:lnTo>
                <a:lnTo>
                  <a:pt x="389382" y="51054"/>
                </a:lnTo>
                <a:lnTo>
                  <a:pt x="376682" y="51054"/>
                </a:lnTo>
                <a:lnTo>
                  <a:pt x="363981" y="51054"/>
                </a:lnTo>
                <a:lnTo>
                  <a:pt x="351282" y="51054"/>
                </a:lnTo>
                <a:lnTo>
                  <a:pt x="351282" y="46482"/>
                </a:lnTo>
                <a:lnTo>
                  <a:pt x="347472" y="51054"/>
                </a:lnTo>
                <a:lnTo>
                  <a:pt x="339090" y="51054"/>
                </a:lnTo>
                <a:lnTo>
                  <a:pt x="334518" y="46482"/>
                </a:lnTo>
                <a:lnTo>
                  <a:pt x="313182" y="46482"/>
                </a:lnTo>
                <a:lnTo>
                  <a:pt x="304800" y="46482"/>
                </a:lnTo>
                <a:lnTo>
                  <a:pt x="296418" y="46482"/>
                </a:lnTo>
                <a:lnTo>
                  <a:pt x="288036" y="46482"/>
                </a:lnTo>
                <a:lnTo>
                  <a:pt x="279654" y="46482"/>
                </a:lnTo>
                <a:lnTo>
                  <a:pt x="279654" y="42672"/>
                </a:lnTo>
                <a:lnTo>
                  <a:pt x="275082" y="42672"/>
                </a:lnTo>
                <a:lnTo>
                  <a:pt x="271272" y="46482"/>
                </a:lnTo>
                <a:lnTo>
                  <a:pt x="271272" y="42672"/>
                </a:lnTo>
                <a:lnTo>
                  <a:pt x="266700" y="46482"/>
                </a:lnTo>
                <a:lnTo>
                  <a:pt x="253746" y="46482"/>
                </a:lnTo>
                <a:lnTo>
                  <a:pt x="249936" y="46482"/>
                </a:lnTo>
                <a:lnTo>
                  <a:pt x="242824" y="46482"/>
                </a:lnTo>
                <a:lnTo>
                  <a:pt x="235712" y="46482"/>
                </a:lnTo>
                <a:lnTo>
                  <a:pt x="228600" y="46482"/>
                </a:lnTo>
                <a:lnTo>
                  <a:pt x="224027" y="46482"/>
                </a:lnTo>
                <a:lnTo>
                  <a:pt x="220218" y="38100"/>
                </a:lnTo>
                <a:lnTo>
                  <a:pt x="215646" y="46482"/>
                </a:lnTo>
                <a:lnTo>
                  <a:pt x="211836" y="38100"/>
                </a:lnTo>
                <a:lnTo>
                  <a:pt x="211836" y="34290"/>
                </a:lnTo>
                <a:lnTo>
                  <a:pt x="207264" y="38100"/>
                </a:lnTo>
                <a:lnTo>
                  <a:pt x="207264" y="34290"/>
                </a:lnTo>
                <a:lnTo>
                  <a:pt x="203454" y="38100"/>
                </a:lnTo>
                <a:lnTo>
                  <a:pt x="203454" y="21336"/>
                </a:lnTo>
                <a:lnTo>
                  <a:pt x="198882" y="38100"/>
                </a:lnTo>
                <a:lnTo>
                  <a:pt x="195072" y="29718"/>
                </a:lnTo>
                <a:lnTo>
                  <a:pt x="190500" y="38100"/>
                </a:lnTo>
                <a:lnTo>
                  <a:pt x="190500" y="34290"/>
                </a:lnTo>
                <a:lnTo>
                  <a:pt x="185927" y="42672"/>
                </a:lnTo>
                <a:lnTo>
                  <a:pt x="182118" y="38100"/>
                </a:lnTo>
                <a:lnTo>
                  <a:pt x="182118" y="42672"/>
                </a:lnTo>
                <a:lnTo>
                  <a:pt x="177546" y="46482"/>
                </a:lnTo>
                <a:lnTo>
                  <a:pt x="173736" y="51054"/>
                </a:lnTo>
                <a:lnTo>
                  <a:pt x="173736" y="46482"/>
                </a:lnTo>
                <a:lnTo>
                  <a:pt x="165354" y="46482"/>
                </a:lnTo>
                <a:lnTo>
                  <a:pt x="160782" y="42672"/>
                </a:lnTo>
                <a:lnTo>
                  <a:pt x="160782" y="46482"/>
                </a:lnTo>
                <a:lnTo>
                  <a:pt x="156972" y="46482"/>
                </a:lnTo>
                <a:lnTo>
                  <a:pt x="152400" y="42672"/>
                </a:lnTo>
                <a:lnTo>
                  <a:pt x="147827" y="46482"/>
                </a:lnTo>
                <a:lnTo>
                  <a:pt x="140970" y="46482"/>
                </a:lnTo>
                <a:lnTo>
                  <a:pt x="134112" y="46482"/>
                </a:lnTo>
                <a:lnTo>
                  <a:pt x="127254" y="46482"/>
                </a:lnTo>
                <a:lnTo>
                  <a:pt x="122682" y="42672"/>
                </a:lnTo>
                <a:lnTo>
                  <a:pt x="122682" y="46482"/>
                </a:lnTo>
                <a:lnTo>
                  <a:pt x="105918" y="46482"/>
                </a:lnTo>
                <a:lnTo>
                  <a:pt x="101346" y="42672"/>
                </a:lnTo>
                <a:lnTo>
                  <a:pt x="97536" y="42672"/>
                </a:lnTo>
                <a:lnTo>
                  <a:pt x="92964" y="38100"/>
                </a:lnTo>
                <a:lnTo>
                  <a:pt x="92964" y="42672"/>
                </a:lnTo>
                <a:lnTo>
                  <a:pt x="89154" y="42672"/>
                </a:lnTo>
                <a:lnTo>
                  <a:pt x="84582" y="38100"/>
                </a:lnTo>
                <a:lnTo>
                  <a:pt x="80010" y="42672"/>
                </a:lnTo>
                <a:lnTo>
                  <a:pt x="76200" y="29718"/>
                </a:lnTo>
                <a:lnTo>
                  <a:pt x="76200" y="38100"/>
                </a:lnTo>
                <a:lnTo>
                  <a:pt x="71627" y="42672"/>
                </a:lnTo>
                <a:lnTo>
                  <a:pt x="71627" y="38100"/>
                </a:lnTo>
                <a:lnTo>
                  <a:pt x="67818" y="42672"/>
                </a:lnTo>
                <a:lnTo>
                  <a:pt x="67818" y="38100"/>
                </a:lnTo>
                <a:lnTo>
                  <a:pt x="63246" y="46482"/>
                </a:lnTo>
                <a:lnTo>
                  <a:pt x="59436" y="38100"/>
                </a:lnTo>
                <a:lnTo>
                  <a:pt x="54864" y="46482"/>
                </a:lnTo>
                <a:lnTo>
                  <a:pt x="51054" y="46482"/>
                </a:lnTo>
                <a:lnTo>
                  <a:pt x="51054" y="51054"/>
                </a:lnTo>
                <a:lnTo>
                  <a:pt x="46482" y="46482"/>
                </a:lnTo>
                <a:lnTo>
                  <a:pt x="41910" y="42672"/>
                </a:lnTo>
                <a:lnTo>
                  <a:pt x="38100" y="29718"/>
                </a:lnTo>
                <a:lnTo>
                  <a:pt x="38100" y="42672"/>
                </a:lnTo>
                <a:lnTo>
                  <a:pt x="33527" y="38100"/>
                </a:lnTo>
                <a:lnTo>
                  <a:pt x="29718" y="46482"/>
                </a:lnTo>
                <a:lnTo>
                  <a:pt x="29718" y="42672"/>
                </a:lnTo>
                <a:lnTo>
                  <a:pt x="16764" y="42672"/>
                </a:lnTo>
                <a:lnTo>
                  <a:pt x="12954" y="34290"/>
                </a:lnTo>
                <a:lnTo>
                  <a:pt x="8382" y="38100"/>
                </a:lnTo>
                <a:lnTo>
                  <a:pt x="8382" y="29718"/>
                </a:lnTo>
                <a:lnTo>
                  <a:pt x="3810" y="17525"/>
                </a:lnTo>
                <a:lnTo>
                  <a:pt x="0" y="4572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44" name="object 444"/>
          <p:cNvSpPr/>
          <p:nvPr/>
        </p:nvSpPr>
        <p:spPr>
          <a:xfrm>
            <a:off x="6065631" y="4052776"/>
            <a:ext cx="173972" cy="109257"/>
          </a:xfrm>
          <a:custGeom>
            <a:avLst/>
            <a:gdLst/>
            <a:ahLst/>
            <a:cxnLst/>
            <a:rect l="l" t="t" r="r" b="b"/>
            <a:pathLst>
              <a:path w="262890" h="165100">
                <a:moveTo>
                  <a:pt x="262889" y="118109"/>
                </a:moveTo>
                <a:lnTo>
                  <a:pt x="258317" y="147827"/>
                </a:lnTo>
                <a:lnTo>
                  <a:pt x="254507" y="147827"/>
                </a:lnTo>
                <a:lnTo>
                  <a:pt x="249935" y="135635"/>
                </a:lnTo>
                <a:lnTo>
                  <a:pt x="246125" y="122681"/>
                </a:lnTo>
                <a:lnTo>
                  <a:pt x="246125" y="135635"/>
                </a:lnTo>
                <a:lnTo>
                  <a:pt x="241553" y="147827"/>
                </a:lnTo>
                <a:lnTo>
                  <a:pt x="236981" y="152400"/>
                </a:lnTo>
                <a:lnTo>
                  <a:pt x="236981" y="144017"/>
                </a:lnTo>
                <a:lnTo>
                  <a:pt x="233172" y="152400"/>
                </a:lnTo>
                <a:lnTo>
                  <a:pt x="233172" y="147827"/>
                </a:lnTo>
                <a:lnTo>
                  <a:pt x="228600" y="160781"/>
                </a:lnTo>
                <a:lnTo>
                  <a:pt x="224789" y="156209"/>
                </a:lnTo>
                <a:lnTo>
                  <a:pt x="220217" y="160781"/>
                </a:lnTo>
                <a:lnTo>
                  <a:pt x="216407" y="152400"/>
                </a:lnTo>
                <a:lnTo>
                  <a:pt x="216407" y="156209"/>
                </a:lnTo>
                <a:lnTo>
                  <a:pt x="211835" y="160781"/>
                </a:lnTo>
                <a:lnTo>
                  <a:pt x="211835" y="152400"/>
                </a:lnTo>
                <a:lnTo>
                  <a:pt x="208025" y="156209"/>
                </a:lnTo>
                <a:lnTo>
                  <a:pt x="208025" y="160781"/>
                </a:lnTo>
                <a:lnTo>
                  <a:pt x="203453" y="156209"/>
                </a:lnTo>
                <a:lnTo>
                  <a:pt x="198881" y="144017"/>
                </a:lnTo>
                <a:lnTo>
                  <a:pt x="198881" y="156209"/>
                </a:lnTo>
                <a:lnTo>
                  <a:pt x="195072" y="156209"/>
                </a:lnTo>
                <a:lnTo>
                  <a:pt x="190500" y="160781"/>
                </a:lnTo>
                <a:lnTo>
                  <a:pt x="186689" y="156209"/>
                </a:lnTo>
                <a:lnTo>
                  <a:pt x="186689" y="160781"/>
                </a:lnTo>
                <a:lnTo>
                  <a:pt x="182117" y="156209"/>
                </a:lnTo>
                <a:lnTo>
                  <a:pt x="178307" y="139445"/>
                </a:lnTo>
                <a:lnTo>
                  <a:pt x="178307" y="152400"/>
                </a:lnTo>
                <a:lnTo>
                  <a:pt x="173735" y="152400"/>
                </a:lnTo>
                <a:lnTo>
                  <a:pt x="169925" y="54863"/>
                </a:lnTo>
                <a:lnTo>
                  <a:pt x="169925" y="0"/>
                </a:lnTo>
                <a:lnTo>
                  <a:pt x="169925" y="147827"/>
                </a:lnTo>
                <a:lnTo>
                  <a:pt x="165353" y="147827"/>
                </a:lnTo>
                <a:lnTo>
                  <a:pt x="165353" y="152400"/>
                </a:lnTo>
                <a:lnTo>
                  <a:pt x="160781" y="152400"/>
                </a:lnTo>
                <a:lnTo>
                  <a:pt x="160781" y="54863"/>
                </a:lnTo>
                <a:lnTo>
                  <a:pt x="156972" y="25145"/>
                </a:lnTo>
                <a:lnTo>
                  <a:pt x="156972" y="156209"/>
                </a:lnTo>
                <a:lnTo>
                  <a:pt x="152400" y="164591"/>
                </a:lnTo>
                <a:lnTo>
                  <a:pt x="148589" y="164591"/>
                </a:lnTo>
                <a:lnTo>
                  <a:pt x="144017" y="160781"/>
                </a:lnTo>
                <a:lnTo>
                  <a:pt x="140207" y="160781"/>
                </a:lnTo>
                <a:lnTo>
                  <a:pt x="140207" y="164591"/>
                </a:lnTo>
                <a:lnTo>
                  <a:pt x="135635" y="160781"/>
                </a:lnTo>
                <a:lnTo>
                  <a:pt x="131063" y="160781"/>
                </a:lnTo>
                <a:lnTo>
                  <a:pt x="131063" y="164591"/>
                </a:lnTo>
                <a:lnTo>
                  <a:pt x="127253" y="160781"/>
                </a:lnTo>
                <a:lnTo>
                  <a:pt x="122681" y="160781"/>
                </a:lnTo>
                <a:lnTo>
                  <a:pt x="122681" y="164591"/>
                </a:lnTo>
                <a:lnTo>
                  <a:pt x="118872" y="160781"/>
                </a:lnTo>
                <a:lnTo>
                  <a:pt x="114300" y="164591"/>
                </a:lnTo>
                <a:lnTo>
                  <a:pt x="110489" y="164591"/>
                </a:lnTo>
                <a:lnTo>
                  <a:pt x="105917" y="156209"/>
                </a:lnTo>
                <a:lnTo>
                  <a:pt x="105917" y="160781"/>
                </a:lnTo>
                <a:lnTo>
                  <a:pt x="102107" y="152400"/>
                </a:lnTo>
                <a:lnTo>
                  <a:pt x="102107" y="147827"/>
                </a:lnTo>
                <a:lnTo>
                  <a:pt x="97535" y="156209"/>
                </a:lnTo>
                <a:lnTo>
                  <a:pt x="92963" y="152400"/>
                </a:lnTo>
                <a:lnTo>
                  <a:pt x="89153" y="139445"/>
                </a:lnTo>
                <a:lnTo>
                  <a:pt x="89153" y="160781"/>
                </a:lnTo>
                <a:lnTo>
                  <a:pt x="84581" y="156209"/>
                </a:lnTo>
                <a:lnTo>
                  <a:pt x="80772" y="156209"/>
                </a:lnTo>
                <a:lnTo>
                  <a:pt x="76200" y="160781"/>
                </a:lnTo>
                <a:lnTo>
                  <a:pt x="72389" y="156209"/>
                </a:lnTo>
                <a:lnTo>
                  <a:pt x="72389" y="152400"/>
                </a:lnTo>
                <a:lnTo>
                  <a:pt x="67817" y="160781"/>
                </a:lnTo>
                <a:lnTo>
                  <a:pt x="67817" y="164591"/>
                </a:lnTo>
                <a:lnTo>
                  <a:pt x="64007" y="160781"/>
                </a:lnTo>
                <a:lnTo>
                  <a:pt x="59435" y="160781"/>
                </a:lnTo>
                <a:lnTo>
                  <a:pt x="59435" y="164591"/>
                </a:lnTo>
                <a:lnTo>
                  <a:pt x="54863" y="160781"/>
                </a:lnTo>
                <a:lnTo>
                  <a:pt x="46481" y="160781"/>
                </a:lnTo>
                <a:lnTo>
                  <a:pt x="46481" y="156209"/>
                </a:lnTo>
                <a:lnTo>
                  <a:pt x="42672" y="156209"/>
                </a:lnTo>
                <a:lnTo>
                  <a:pt x="42672" y="122681"/>
                </a:lnTo>
                <a:lnTo>
                  <a:pt x="38100" y="67817"/>
                </a:lnTo>
                <a:lnTo>
                  <a:pt x="38100" y="126491"/>
                </a:lnTo>
                <a:lnTo>
                  <a:pt x="34289" y="156209"/>
                </a:lnTo>
                <a:lnTo>
                  <a:pt x="29717" y="164591"/>
                </a:lnTo>
                <a:lnTo>
                  <a:pt x="21335" y="164591"/>
                </a:lnTo>
                <a:lnTo>
                  <a:pt x="21335" y="160781"/>
                </a:lnTo>
                <a:lnTo>
                  <a:pt x="21335" y="164591"/>
                </a:lnTo>
                <a:lnTo>
                  <a:pt x="16763" y="164591"/>
                </a:lnTo>
                <a:lnTo>
                  <a:pt x="12953" y="152400"/>
                </a:lnTo>
                <a:lnTo>
                  <a:pt x="12953" y="156209"/>
                </a:lnTo>
                <a:lnTo>
                  <a:pt x="8381" y="164591"/>
                </a:lnTo>
                <a:lnTo>
                  <a:pt x="4572" y="164591"/>
                </a:lnTo>
                <a:lnTo>
                  <a:pt x="0" y="16078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45" name="object 445"/>
          <p:cNvSpPr/>
          <p:nvPr/>
        </p:nvSpPr>
        <p:spPr>
          <a:xfrm>
            <a:off x="5894687" y="4055297"/>
            <a:ext cx="171030" cy="109678"/>
          </a:xfrm>
          <a:custGeom>
            <a:avLst/>
            <a:gdLst/>
            <a:ahLst/>
            <a:cxnLst/>
            <a:rect l="l" t="t" r="r" b="b"/>
            <a:pathLst>
              <a:path w="258445" h="165735">
                <a:moveTo>
                  <a:pt x="258318" y="156972"/>
                </a:moveTo>
                <a:lnTo>
                  <a:pt x="254507" y="160782"/>
                </a:lnTo>
                <a:lnTo>
                  <a:pt x="249935" y="152400"/>
                </a:lnTo>
                <a:lnTo>
                  <a:pt x="249935" y="148590"/>
                </a:lnTo>
                <a:lnTo>
                  <a:pt x="245364" y="160782"/>
                </a:lnTo>
                <a:lnTo>
                  <a:pt x="241553" y="165354"/>
                </a:lnTo>
                <a:lnTo>
                  <a:pt x="241553" y="156972"/>
                </a:lnTo>
                <a:lnTo>
                  <a:pt x="236981" y="160782"/>
                </a:lnTo>
                <a:lnTo>
                  <a:pt x="236981" y="165354"/>
                </a:lnTo>
                <a:lnTo>
                  <a:pt x="228600" y="160782"/>
                </a:lnTo>
                <a:lnTo>
                  <a:pt x="228600" y="165354"/>
                </a:lnTo>
                <a:lnTo>
                  <a:pt x="224790" y="165354"/>
                </a:lnTo>
                <a:lnTo>
                  <a:pt x="216407" y="156972"/>
                </a:lnTo>
                <a:lnTo>
                  <a:pt x="216407" y="160782"/>
                </a:lnTo>
                <a:lnTo>
                  <a:pt x="211835" y="152400"/>
                </a:lnTo>
                <a:lnTo>
                  <a:pt x="211835" y="160782"/>
                </a:lnTo>
                <a:lnTo>
                  <a:pt x="207264" y="160782"/>
                </a:lnTo>
                <a:lnTo>
                  <a:pt x="203453" y="148590"/>
                </a:lnTo>
                <a:lnTo>
                  <a:pt x="203453" y="156972"/>
                </a:lnTo>
                <a:lnTo>
                  <a:pt x="198881" y="156972"/>
                </a:lnTo>
                <a:lnTo>
                  <a:pt x="198881" y="152400"/>
                </a:lnTo>
                <a:lnTo>
                  <a:pt x="195072" y="156972"/>
                </a:lnTo>
                <a:lnTo>
                  <a:pt x="190500" y="160782"/>
                </a:lnTo>
                <a:lnTo>
                  <a:pt x="186690" y="160782"/>
                </a:lnTo>
                <a:lnTo>
                  <a:pt x="186690" y="156972"/>
                </a:lnTo>
                <a:lnTo>
                  <a:pt x="182118" y="152400"/>
                </a:lnTo>
                <a:lnTo>
                  <a:pt x="182118" y="156972"/>
                </a:lnTo>
                <a:lnTo>
                  <a:pt x="178307" y="152400"/>
                </a:lnTo>
                <a:lnTo>
                  <a:pt x="178307" y="156972"/>
                </a:lnTo>
                <a:lnTo>
                  <a:pt x="173735" y="160782"/>
                </a:lnTo>
                <a:lnTo>
                  <a:pt x="169164" y="160782"/>
                </a:lnTo>
                <a:lnTo>
                  <a:pt x="169164" y="156972"/>
                </a:lnTo>
                <a:lnTo>
                  <a:pt x="165353" y="160782"/>
                </a:lnTo>
                <a:lnTo>
                  <a:pt x="156972" y="160782"/>
                </a:lnTo>
                <a:lnTo>
                  <a:pt x="156972" y="165354"/>
                </a:lnTo>
                <a:lnTo>
                  <a:pt x="152400" y="156972"/>
                </a:lnTo>
                <a:lnTo>
                  <a:pt x="144018" y="165354"/>
                </a:lnTo>
                <a:lnTo>
                  <a:pt x="139446" y="165354"/>
                </a:lnTo>
                <a:lnTo>
                  <a:pt x="135635" y="160782"/>
                </a:lnTo>
                <a:lnTo>
                  <a:pt x="135635" y="165354"/>
                </a:lnTo>
                <a:lnTo>
                  <a:pt x="127253" y="156972"/>
                </a:lnTo>
                <a:lnTo>
                  <a:pt x="122681" y="165354"/>
                </a:lnTo>
                <a:lnTo>
                  <a:pt x="118872" y="160782"/>
                </a:lnTo>
                <a:lnTo>
                  <a:pt x="118872" y="156972"/>
                </a:lnTo>
                <a:lnTo>
                  <a:pt x="114300" y="165354"/>
                </a:lnTo>
                <a:lnTo>
                  <a:pt x="114300" y="160782"/>
                </a:lnTo>
                <a:lnTo>
                  <a:pt x="110490" y="156972"/>
                </a:lnTo>
                <a:lnTo>
                  <a:pt x="105918" y="114300"/>
                </a:lnTo>
                <a:lnTo>
                  <a:pt x="101346" y="160782"/>
                </a:lnTo>
                <a:lnTo>
                  <a:pt x="101346" y="156972"/>
                </a:lnTo>
                <a:lnTo>
                  <a:pt x="97535" y="160782"/>
                </a:lnTo>
                <a:lnTo>
                  <a:pt x="92964" y="156972"/>
                </a:lnTo>
                <a:lnTo>
                  <a:pt x="89153" y="84582"/>
                </a:lnTo>
                <a:lnTo>
                  <a:pt x="84581" y="156972"/>
                </a:lnTo>
                <a:lnTo>
                  <a:pt x="84581" y="160782"/>
                </a:lnTo>
                <a:lnTo>
                  <a:pt x="80772" y="156972"/>
                </a:lnTo>
                <a:lnTo>
                  <a:pt x="76200" y="165354"/>
                </a:lnTo>
                <a:lnTo>
                  <a:pt x="72390" y="165354"/>
                </a:lnTo>
                <a:lnTo>
                  <a:pt x="65277" y="165354"/>
                </a:lnTo>
                <a:lnTo>
                  <a:pt x="58166" y="165354"/>
                </a:lnTo>
                <a:lnTo>
                  <a:pt x="51053" y="165354"/>
                </a:lnTo>
                <a:lnTo>
                  <a:pt x="46481" y="160782"/>
                </a:lnTo>
                <a:lnTo>
                  <a:pt x="46481" y="165354"/>
                </a:lnTo>
                <a:lnTo>
                  <a:pt x="42672" y="165354"/>
                </a:lnTo>
                <a:lnTo>
                  <a:pt x="38100" y="160782"/>
                </a:lnTo>
                <a:lnTo>
                  <a:pt x="38100" y="165354"/>
                </a:lnTo>
                <a:lnTo>
                  <a:pt x="33527" y="165354"/>
                </a:lnTo>
                <a:lnTo>
                  <a:pt x="29718" y="160782"/>
                </a:lnTo>
                <a:lnTo>
                  <a:pt x="25146" y="76200"/>
                </a:lnTo>
                <a:lnTo>
                  <a:pt x="25146" y="72390"/>
                </a:lnTo>
                <a:lnTo>
                  <a:pt x="21335" y="156972"/>
                </a:lnTo>
                <a:lnTo>
                  <a:pt x="21335" y="160782"/>
                </a:lnTo>
                <a:lnTo>
                  <a:pt x="16764" y="165354"/>
                </a:lnTo>
                <a:lnTo>
                  <a:pt x="12953" y="156972"/>
                </a:lnTo>
                <a:lnTo>
                  <a:pt x="8381" y="42672"/>
                </a:lnTo>
                <a:lnTo>
                  <a:pt x="8381" y="0"/>
                </a:lnTo>
                <a:lnTo>
                  <a:pt x="4572" y="152400"/>
                </a:lnTo>
                <a:lnTo>
                  <a:pt x="4572" y="156972"/>
                </a:lnTo>
                <a:lnTo>
                  <a:pt x="0" y="16535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46" name="object 446"/>
          <p:cNvSpPr/>
          <p:nvPr/>
        </p:nvSpPr>
        <p:spPr>
          <a:xfrm>
            <a:off x="5720714" y="2437615"/>
            <a:ext cx="173972" cy="1730468"/>
          </a:xfrm>
          <a:custGeom>
            <a:avLst/>
            <a:gdLst/>
            <a:ahLst/>
            <a:cxnLst/>
            <a:rect l="l" t="t" r="r" b="b"/>
            <a:pathLst>
              <a:path w="262890" h="2614929">
                <a:moveTo>
                  <a:pt x="262890" y="2609850"/>
                </a:moveTo>
                <a:lnTo>
                  <a:pt x="258318" y="2605278"/>
                </a:lnTo>
                <a:lnTo>
                  <a:pt x="258318" y="2609850"/>
                </a:lnTo>
                <a:lnTo>
                  <a:pt x="254508" y="2605278"/>
                </a:lnTo>
                <a:lnTo>
                  <a:pt x="254508" y="2601467"/>
                </a:lnTo>
                <a:lnTo>
                  <a:pt x="249936" y="2605278"/>
                </a:lnTo>
                <a:lnTo>
                  <a:pt x="246125" y="2601467"/>
                </a:lnTo>
                <a:lnTo>
                  <a:pt x="246125" y="2609850"/>
                </a:lnTo>
                <a:lnTo>
                  <a:pt x="241554" y="2609850"/>
                </a:lnTo>
                <a:lnTo>
                  <a:pt x="241554" y="2605278"/>
                </a:lnTo>
                <a:lnTo>
                  <a:pt x="237744" y="2605278"/>
                </a:lnTo>
                <a:lnTo>
                  <a:pt x="233172" y="2596895"/>
                </a:lnTo>
                <a:lnTo>
                  <a:pt x="233172" y="2580131"/>
                </a:lnTo>
                <a:lnTo>
                  <a:pt x="229362" y="2605278"/>
                </a:lnTo>
                <a:lnTo>
                  <a:pt x="229362" y="2609850"/>
                </a:lnTo>
                <a:lnTo>
                  <a:pt x="229362" y="2605278"/>
                </a:lnTo>
                <a:lnTo>
                  <a:pt x="224790" y="2609850"/>
                </a:lnTo>
                <a:lnTo>
                  <a:pt x="216408" y="2609850"/>
                </a:lnTo>
                <a:lnTo>
                  <a:pt x="211836" y="2605278"/>
                </a:lnTo>
                <a:lnTo>
                  <a:pt x="211836" y="2609850"/>
                </a:lnTo>
                <a:lnTo>
                  <a:pt x="208025" y="2609850"/>
                </a:lnTo>
                <a:lnTo>
                  <a:pt x="203454" y="2605278"/>
                </a:lnTo>
                <a:lnTo>
                  <a:pt x="203454" y="2609850"/>
                </a:lnTo>
                <a:lnTo>
                  <a:pt x="199644" y="2596895"/>
                </a:lnTo>
                <a:lnTo>
                  <a:pt x="195072" y="2605278"/>
                </a:lnTo>
                <a:lnTo>
                  <a:pt x="190500" y="2605278"/>
                </a:lnTo>
                <a:lnTo>
                  <a:pt x="190500" y="2609850"/>
                </a:lnTo>
                <a:lnTo>
                  <a:pt x="186690" y="2605278"/>
                </a:lnTo>
                <a:lnTo>
                  <a:pt x="186690" y="2609850"/>
                </a:lnTo>
                <a:lnTo>
                  <a:pt x="182118" y="2609850"/>
                </a:lnTo>
                <a:lnTo>
                  <a:pt x="178308" y="2614421"/>
                </a:lnTo>
                <a:lnTo>
                  <a:pt x="178308" y="2609850"/>
                </a:lnTo>
                <a:lnTo>
                  <a:pt x="173736" y="2609850"/>
                </a:lnTo>
                <a:lnTo>
                  <a:pt x="169925" y="2614421"/>
                </a:lnTo>
                <a:lnTo>
                  <a:pt x="165354" y="2609850"/>
                </a:lnTo>
                <a:lnTo>
                  <a:pt x="161544" y="2605278"/>
                </a:lnTo>
                <a:lnTo>
                  <a:pt x="161544" y="2609850"/>
                </a:lnTo>
                <a:lnTo>
                  <a:pt x="156972" y="2601467"/>
                </a:lnTo>
                <a:lnTo>
                  <a:pt x="156972" y="2596895"/>
                </a:lnTo>
                <a:lnTo>
                  <a:pt x="152400" y="2609850"/>
                </a:lnTo>
                <a:lnTo>
                  <a:pt x="148590" y="2605278"/>
                </a:lnTo>
                <a:lnTo>
                  <a:pt x="148590" y="2609850"/>
                </a:lnTo>
                <a:lnTo>
                  <a:pt x="144018" y="2609850"/>
                </a:lnTo>
                <a:lnTo>
                  <a:pt x="140208" y="2605278"/>
                </a:lnTo>
                <a:lnTo>
                  <a:pt x="135636" y="2596895"/>
                </a:lnTo>
                <a:lnTo>
                  <a:pt x="135636" y="2580131"/>
                </a:lnTo>
                <a:lnTo>
                  <a:pt x="131825" y="2601467"/>
                </a:lnTo>
                <a:lnTo>
                  <a:pt x="127254" y="2593086"/>
                </a:lnTo>
                <a:lnTo>
                  <a:pt x="127254" y="2576321"/>
                </a:lnTo>
                <a:lnTo>
                  <a:pt x="123444" y="2576321"/>
                </a:lnTo>
                <a:lnTo>
                  <a:pt x="123444" y="2596895"/>
                </a:lnTo>
                <a:lnTo>
                  <a:pt x="118872" y="2576321"/>
                </a:lnTo>
                <a:lnTo>
                  <a:pt x="114300" y="2601467"/>
                </a:lnTo>
                <a:lnTo>
                  <a:pt x="114300" y="2609850"/>
                </a:lnTo>
                <a:lnTo>
                  <a:pt x="110490" y="2596895"/>
                </a:lnTo>
                <a:lnTo>
                  <a:pt x="105918" y="2609850"/>
                </a:lnTo>
                <a:lnTo>
                  <a:pt x="105918" y="2605278"/>
                </a:lnTo>
                <a:lnTo>
                  <a:pt x="105918" y="2609850"/>
                </a:lnTo>
                <a:lnTo>
                  <a:pt x="102108" y="2596895"/>
                </a:lnTo>
                <a:lnTo>
                  <a:pt x="102108" y="2609850"/>
                </a:lnTo>
                <a:lnTo>
                  <a:pt x="97536" y="2605278"/>
                </a:lnTo>
                <a:lnTo>
                  <a:pt x="97536" y="2614421"/>
                </a:lnTo>
                <a:lnTo>
                  <a:pt x="93725" y="2609850"/>
                </a:lnTo>
                <a:lnTo>
                  <a:pt x="93725" y="2614421"/>
                </a:lnTo>
                <a:lnTo>
                  <a:pt x="89154" y="2614421"/>
                </a:lnTo>
                <a:lnTo>
                  <a:pt x="89154" y="2609850"/>
                </a:lnTo>
                <a:lnTo>
                  <a:pt x="84582" y="2609850"/>
                </a:lnTo>
                <a:lnTo>
                  <a:pt x="84582" y="2614421"/>
                </a:lnTo>
                <a:lnTo>
                  <a:pt x="80772" y="2614421"/>
                </a:lnTo>
                <a:lnTo>
                  <a:pt x="80772" y="2605278"/>
                </a:lnTo>
                <a:lnTo>
                  <a:pt x="80772" y="2609850"/>
                </a:lnTo>
                <a:lnTo>
                  <a:pt x="76200" y="2601467"/>
                </a:lnTo>
                <a:lnTo>
                  <a:pt x="72390" y="2609850"/>
                </a:lnTo>
                <a:lnTo>
                  <a:pt x="72390" y="2605278"/>
                </a:lnTo>
                <a:lnTo>
                  <a:pt x="67818" y="2609850"/>
                </a:lnTo>
                <a:lnTo>
                  <a:pt x="67818" y="2601467"/>
                </a:lnTo>
                <a:lnTo>
                  <a:pt x="64008" y="2605278"/>
                </a:lnTo>
                <a:lnTo>
                  <a:pt x="64008" y="2596895"/>
                </a:lnTo>
                <a:lnTo>
                  <a:pt x="64008" y="2601467"/>
                </a:lnTo>
                <a:lnTo>
                  <a:pt x="59436" y="2593086"/>
                </a:lnTo>
                <a:lnTo>
                  <a:pt x="59436" y="2596895"/>
                </a:lnTo>
                <a:lnTo>
                  <a:pt x="55625" y="2576321"/>
                </a:lnTo>
                <a:lnTo>
                  <a:pt x="55625" y="2593086"/>
                </a:lnTo>
                <a:lnTo>
                  <a:pt x="51054" y="2605278"/>
                </a:lnTo>
                <a:lnTo>
                  <a:pt x="51054" y="2601467"/>
                </a:lnTo>
                <a:lnTo>
                  <a:pt x="46482" y="2584704"/>
                </a:lnTo>
                <a:lnTo>
                  <a:pt x="46482" y="2593086"/>
                </a:lnTo>
                <a:lnTo>
                  <a:pt x="42672" y="2558795"/>
                </a:lnTo>
                <a:lnTo>
                  <a:pt x="42672" y="2449067"/>
                </a:lnTo>
                <a:lnTo>
                  <a:pt x="38100" y="2508504"/>
                </a:lnTo>
                <a:lnTo>
                  <a:pt x="34290" y="0"/>
                </a:lnTo>
                <a:lnTo>
                  <a:pt x="34290" y="67818"/>
                </a:lnTo>
                <a:lnTo>
                  <a:pt x="29718" y="2482595"/>
                </a:lnTo>
                <a:lnTo>
                  <a:pt x="29718" y="2487167"/>
                </a:lnTo>
                <a:lnTo>
                  <a:pt x="25908" y="313944"/>
                </a:lnTo>
                <a:lnTo>
                  <a:pt x="25908" y="182118"/>
                </a:lnTo>
                <a:lnTo>
                  <a:pt x="21336" y="2520695"/>
                </a:lnTo>
                <a:lnTo>
                  <a:pt x="21336" y="2525267"/>
                </a:lnTo>
                <a:lnTo>
                  <a:pt x="17525" y="2593086"/>
                </a:lnTo>
                <a:lnTo>
                  <a:pt x="17525" y="2584704"/>
                </a:lnTo>
                <a:lnTo>
                  <a:pt x="12954" y="2601467"/>
                </a:lnTo>
                <a:lnTo>
                  <a:pt x="12954" y="2596895"/>
                </a:lnTo>
                <a:lnTo>
                  <a:pt x="12954" y="2609850"/>
                </a:lnTo>
                <a:lnTo>
                  <a:pt x="8382" y="2601467"/>
                </a:lnTo>
                <a:lnTo>
                  <a:pt x="8382" y="2609850"/>
                </a:lnTo>
                <a:lnTo>
                  <a:pt x="4572" y="2601467"/>
                </a:lnTo>
                <a:lnTo>
                  <a:pt x="0" y="260985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47" name="object 447"/>
          <p:cNvSpPr/>
          <p:nvPr/>
        </p:nvSpPr>
        <p:spPr>
          <a:xfrm>
            <a:off x="5552794" y="3909564"/>
            <a:ext cx="168089" cy="255494"/>
          </a:xfrm>
          <a:custGeom>
            <a:avLst/>
            <a:gdLst/>
            <a:ahLst/>
            <a:cxnLst/>
            <a:rect l="l" t="t" r="r" b="b"/>
            <a:pathLst>
              <a:path w="254000" h="386079">
                <a:moveTo>
                  <a:pt x="253745" y="385572"/>
                </a:moveTo>
                <a:lnTo>
                  <a:pt x="253745" y="377189"/>
                </a:lnTo>
                <a:lnTo>
                  <a:pt x="249935" y="377189"/>
                </a:lnTo>
                <a:lnTo>
                  <a:pt x="249935" y="385572"/>
                </a:lnTo>
                <a:lnTo>
                  <a:pt x="245363" y="385572"/>
                </a:lnTo>
                <a:lnTo>
                  <a:pt x="245363" y="372617"/>
                </a:lnTo>
                <a:lnTo>
                  <a:pt x="241553" y="355853"/>
                </a:lnTo>
                <a:lnTo>
                  <a:pt x="241553" y="372617"/>
                </a:lnTo>
                <a:lnTo>
                  <a:pt x="236981" y="381000"/>
                </a:lnTo>
                <a:lnTo>
                  <a:pt x="236981" y="355853"/>
                </a:lnTo>
                <a:lnTo>
                  <a:pt x="233171" y="347472"/>
                </a:lnTo>
                <a:lnTo>
                  <a:pt x="233171" y="381000"/>
                </a:lnTo>
                <a:lnTo>
                  <a:pt x="233171" y="377189"/>
                </a:lnTo>
                <a:lnTo>
                  <a:pt x="228600" y="381000"/>
                </a:lnTo>
                <a:lnTo>
                  <a:pt x="224027" y="377189"/>
                </a:lnTo>
                <a:lnTo>
                  <a:pt x="220217" y="385572"/>
                </a:lnTo>
                <a:lnTo>
                  <a:pt x="220217" y="377189"/>
                </a:lnTo>
                <a:lnTo>
                  <a:pt x="215645" y="364236"/>
                </a:lnTo>
                <a:lnTo>
                  <a:pt x="215645" y="368808"/>
                </a:lnTo>
                <a:lnTo>
                  <a:pt x="211835" y="360425"/>
                </a:lnTo>
                <a:lnTo>
                  <a:pt x="211835" y="372617"/>
                </a:lnTo>
                <a:lnTo>
                  <a:pt x="207263" y="360425"/>
                </a:lnTo>
                <a:lnTo>
                  <a:pt x="207263" y="364236"/>
                </a:lnTo>
                <a:lnTo>
                  <a:pt x="203453" y="377189"/>
                </a:lnTo>
                <a:lnTo>
                  <a:pt x="203453" y="372617"/>
                </a:lnTo>
                <a:lnTo>
                  <a:pt x="198881" y="381000"/>
                </a:lnTo>
                <a:lnTo>
                  <a:pt x="198881" y="377189"/>
                </a:lnTo>
                <a:lnTo>
                  <a:pt x="194309" y="381000"/>
                </a:lnTo>
                <a:lnTo>
                  <a:pt x="194309" y="377189"/>
                </a:lnTo>
                <a:lnTo>
                  <a:pt x="190500" y="381000"/>
                </a:lnTo>
                <a:lnTo>
                  <a:pt x="185927" y="381000"/>
                </a:lnTo>
                <a:lnTo>
                  <a:pt x="182117" y="377189"/>
                </a:lnTo>
                <a:lnTo>
                  <a:pt x="177545" y="364236"/>
                </a:lnTo>
                <a:lnTo>
                  <a:pt x="177545" y="368808"/>
                </a:lnTo>
                <a:lnTo>
                  <a:pt x="173735" y="352043"/>
                </a:lnTo>
                <a:lnTo>
                  <a:pt x="173735" y="275081"/>
                </a:lnTo>
                <a:lnTo>
                  <a:pt x="169163" y="355853"/>
                </a:lnTo>
                <a:lnTo>
                  <a:pt x="169163" y="360425"/>
                </a:lnTo>
                <a:lnTo>
                  <a:pt x="165353" y="381000"/>
                </a:lnTo>
                <a:lnTo>
                  <a:pt x="160781" y="372617"/>
                </a:lnTo>
                <a:lnTo>
                  <a:pt x="160781" y="347472"/>
                </a:lnTo>
                <a:lnTo>
                  <a:pt x="156209" y="360425"/>
                </a:lnTo>
                <a:lnTo>
                  <a:pt x="156209" y="368808"/>
                </a:lnTo>
                <a:lnTo>
                  <a:pt x="152400" y="364236"/>
                </a:lnTo>
                <a:lnTo>
                  <a:pt x="147827" y="377189"/>
                </a:lnTo>
                <a:lnTo>
                  <a:pt x="144017" y="372617"/>
                </a:lnTo>
                <a:lnTo>
                  <a:pt x="144017" y="377189"/>
                </a:lnTo>
                <a:lnTo>
                  <a:pt x="139445" y="355853"/>
                </a:lnTo>
                <a:lnTo>
                  <a:pt x="139445" y="352043"/>
                </a:lnTo>
                <a:lnTo>
                  <a:pt x="135635" y="368808"/>
                </a:lnTo>
                <a:lnTo>
                  <a:pt x="135635" y="372617"/>
                </a:lnTo>
                <a:lnTo>
                  <a:pt x="131063" y="347472"/>
                </a:lnTo>
                <a:lnTo>
                  <a:pt x="131063" y="339089"/>
                </a:lnTo>
                <a:lnTo>
                  <a:pt x="131063" y="364236"/>
                </a:lnTo>
                <a:lnTo>
                  <a:pt x="127253" y="364236"/>
                </a:lnTo>
                <a:lnTo>
                  <a:pt x="127253" y="275081"/>
                </a:lnTo>
                <a:lnTo>
                  <a:pt x="122681" y="275081"/>
                </a:lnTo>
                <a:lnTo>
                  <a:pt x="122681" y="372617"/>
                </a:lnTo>
                <a:lnTo>
                  <a:pt x="118109" y="372617"/>
                </a:lnTo>
                <a:lnTo>
                  <a:pt x="118109" y="347472"/>
                </a:lnTo>
                <a:lnTo>
                  <a:pt x="118109" y="364236"/>
                </a:lnTo>
                <a:lnTo>
                  <a:pt x="114300" y="372617"/>
                </a:lnTo>
                <a:lnTo>
                  <a:pt x="109727" y="372617"/>
                </a:lnTo>
                <a:lnTo>
                  <a:pt x="109727" y="364236"/>
                </a:lnTo>
                <a:lnTo>
                  <a:pt x="109727" y="372617"/>
                </a:lnTo>
                <a:lnTo>
                  <a:pt x="105917" y="330708"/>
                </a:lnTo>
                <a:lnTo>
                  <a:pt x="105917" y="322325"/>
                </a:lnTo>
                <a:lnTo>
                  <a:pt x="101345" y="0"/>
                </a:lnTo>
                <a:lnTo>
                  <a:pt x="101345" y="266700"/>
                </a:lnTo>
                <a:lnTo>
                  <a:pt x="97535" y="368808"/>
                </a:lnTo>
                <a:lnTo>
                  <a:pt x="92963" y="381000"/>
                </a:lnTo>
                <a:lnTo>
                  <a:pt x="88391" y="377189"/>
                </a:lnTo>
                <a:lnTo>
                  <a:pt x="88391" y="381000"/>
                </a:lnTo>
                <a:lnTo>
                  <a:pt x="84581" y="372617"/>
                </a:lnTo>
                <a:lnTo>
                  <a:pt x="84581" y="377189"/>
                </a:lnTo>
                <a:lnTo>
                  <a:pt x="80009" y="364236"/>
                </a:lnTo>
                <a:lnTo>
                  <a:pt x="80009" y="372617"/>
                </a:lnTo>
                <a:lnTo>
                  <a:pt x="76200" y="381000"/>
                </a:lnTo>
                <a:lnTo>
                  <a:pt x="76200" y="368808"/>
                </a:lnTo>
                <a:lnTo>
                  <a:pt x="71627" y="372617"/>
                </a:lnTo>
                <a:lnTo>
                  <a:pt x="67817" y="368808"/>
                </a:lnTo>
                <a:lnTo>
                  <a:pt x="63245" y="377189"/>
                </a:lnTo>
                <a:lnTo>
                  <a:pt x="63245" y="372617"/>
                </a:lnTo>
                <a:lnTo>
                  <a:pt x="59435" y="339089"/>
                </a:lnTo>
                <a:lnTo>
                  <a:pt x="59435" y="381000"/>
                </a:lnTo>
                <a:lnTo>
                  <a:pt x="54863" y="355853"/>
                </a:lnTo>
                <a:lnTo>
                  <a:pt x="50291" y="381000"/>
                </a:lnTo>
                <a:lnTo>
                  <a:pt x="46481" y="385572"/>
                </a:lnTo>
                <a:lnTo>
                  <a:pt x="41909" y="381000"/>
                </a:lnTo>
                <a:lnTo>
                  <a:pt x="38100" y="385572"/>
                </a:lnTo>
                <a:lnTo>
                  <a:pt x="33527" y="381000"/>
                </a:lnTo>
                <a:lnTo>
                  <a:pt x="33527" y="385572"/>
                </a:lnTo>
                <a:lnTo>
                  <a:pt x="29717" y="381000"/>
                </a:lnTo>
                <a:lnTo>
                  <a:pt x="25145" y="385572"/>
                </a:lnTo>
                <a:lnTo>
                  <a:pt x="21335" y="381000"/>
                </a:lnTo>
                <a:lnTo>
                  <a:pt x="21335" y="377189"/>
                </a:lnTo>
                <a:lnTo>
                  <a:pt x="21335" y="381000"/>
                </a:lnTo>
                <a:lnTo>
                  <a:pt x="12191" y="381000"/>
                </a:lnTo>
                <a:lnTo>
                  <a:pt x="12191" y="377189"/>
                </a:lnTo>
                <a:lnTo>
                  <a:pt x="8381" y="377189"/>
                </a:lnTo>
                <a:lnTo>
                  <a:pt x="8381" y="355853"/>
                </a:lnTo>
                <a:lnTo>
                  <a:pt x="3809" y="364236"/>
                </a:lnTo>
                <a:lnTo>
                  <a:pt x="3809" y="377189"/>
                </a:lnTo>
                <a:lnTo>
                  <a:pt x="0" y="377189"/>
                </a:lnTo>
                <a:lnTo>
                  <a:pt x="0" y="339089"/>
                </a:lnTo>
                <a:lnTo>
                  <a:pt x="0" y="36880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48" name="object 448"/>
          <p:cNvSpPr/>
          <p:nvPr/>
        </p:nvSpPr>
        <p:spPr>
          <a:xfrm>
            <a:off x="5378824" y="4086057"/>
            <a:ext cx="173972" cy="75640"/>
          </a:xfrm>
          <a:custGeom>
            <a:avLst/>
            <a:gdLst/>
            <a:ahLst/>
            <a:cxnLst/>
            <a:rect l="l" t="t" r="r" b="b"/>
            <a:pathLst>
              <a:path w="262890" h="114300">
                <a:moveTo>
                  <a:pt x="262890" y="102108"/>
                </a:moveTo>
                <a:lnTo>
                  <a:pt x="258318" y="114300"/>
                </a:lnTo>
                <a:lnTo>
                  <a:pt x="258318" y="105917"/>
                </a:lnTo>
                <a:lnTo>
                  <a:pt x="254507" y="89153"/>
                </a:lnTo>
                <a:lnTo>
                  <a:pt x="254507" y="105917"/>
                </a:lnTo>
                <a:lnTo>
                  <a:pt x="249936" y="102108"/>
                </a:lnTo>
                <a:lnTo>
                  <a:pt x="245363" y="110489"/>
                </a:lnTo>
                <a:lnTo>
                  <a:pt x="241553" y="110489"/>
                </a:lnTo>
                <a:lnTo>
                  <a:pt x="236982" y="114300"/>
                </a:lnTo>
                <a:lnTo>
                  <a:pt x="233172" y="114300"/>
                </a:lnTo>
                <a:lnTo>
                  <a:pt x="228600" y="102108"/>
                </a:lnTo>
                <a:lnTo>
                  <a:pt x="228600" y="110489"/>
                </a:lnTo>
                <a:lnTo>
                  <a:pt x="224789" y="114300"/>
                </a:lnTo>
                <a:lnTo>
                  <a:pt x="220217" y="105917"/>
                </a:lnTo>
                <a:lnTo>
                  <a:pt x="220217" y="102108"/>
                </a:lnTo>
                <a:lnTo>
                  <a:pt x="216408" y="110489"/>
                </a:lnTo>
                <a:lnTo>
                  <a:pt x="216408" y="105917"/>
                </a:lnTo>
                <a:lnTo>
                  <a:pt x="211836" y="105917"/>
                </a:lnTo>
                <a:lnTo>
                  <a:pt x="207263" y="97536"/>
                </a:lnTo>
                <a:lnTo>
                  <a:pt x="207263" y="105917"/>
                </a:lnTo>
                <a:lnTo>
                  <a:pt x="203453" y="93725"/>
                </a:lnTo>
                <a:lnTo>
                  <a:pt x="203453" y="80772"/>
                </a:lnTo>
                <a:lnTo>
                  <a:pt x="198882" y="93725"/>
                </a:lnTo>
                <a:lnTo>
                  <a:pt x="198882" y="102108"/>
                </a:lnTo>
                <a:lnTo>
                  <a:pt x="195072" y="89153"/>
                </a:lnTo>
                <a:lnTo>
                  <a:pt x="190500" y="97536"/>
                </a:lnTo>
                <a:lnTo>
                  <a:pt x="190500" y="93725"/>
                </a:lnTo>
                <a:lnTo>
                  <a:pt x="182117" y="102108"/>
                </a:lnTo>
                <a:lnTo>
                  <a:pt x="182117" y="93725"/>
                </a:lnTo>
                <a:lnTo>
                  <a:pt x="178308" y="89153"/>
                </a:lnTo>
                <a:lnTo>
                  <a:pt x="173736" y="102108"/>
                </a:lnTo>
                <a:lnTo>
                  <a:pt x="173736" y="105917"/>
                </a:lnTo>
                <a:lnTo>
                  <a:pt x="173736" y="102108"/>
                </a:lnTo>
                <a:lnTo>
                  <a:pt x="169163" y="105917"/>
                </a:lnTo>
                <a:lnTo>
                  <a:pt x="165353" y="85343"/>
                </a:lnTo>
                <a:lnTo>
                  <a:pt x="165353" y="59436"/>
                </a:lnTo>
                <a:lnTo>
                  <a:pt x="160782" y="97536"/>
                </a:lnTo>
                <a:lnTo>
                  <a:pt x="160782" y="102108"/>
                </a:lnTo>
                <a:lnTo>
                  <a:pt x="156972" y="97536"/>
                </a:lnTo>
                <a:lnTo>
                  <a:pt x="156972" y="105917"/>
                </a:lnTo>
                <a:lnTo>
                  <a:pt x="152400" y="105917"/>
                </a:lnTo>
                <a:lnTo>
                  <a:pt x="152400" y="102108"/>
                </a:lnTo>
                <a:lnTo>
                  <a:pt x="148589" y="102108"/>
                </a:lnTo>
                <a:lnTo>
                  <a:pt x="148589" y="89153"/>
                </a:lnTo>
                <a:lnTo>
                  <a:pt x="144017" y="93725"/>
                </a:lnTo>
                <a:lnTo>
                  <a:pt x="144017" y="89153"/>
                </a:lnTo>
                <a:lnTo>
                  <a:pt x="139446" y="85343"/>
                </a:lnTo>
                <a:lnTo>
                  <a:pt x="135636" y="80772"/>
                </a:lnTo>
                <a:lnTo>
                  <a:pt x="135636" y="85343"/>
                </a:lnTo>
                <a:lnTo>
                  <a:pt x="135636" y="80772"/>
                </a:lnTo>
                <a:lnTo>
                  <a:pt x="131063" y="47243"/>
                </a:lnTo>
                <a:lnTo>
                  <a:pt x="131063" y="42672"/>
                </a:lnTo>
                <a:lnTo>
                  <a:pt x="127253" y="76200"/>
                </a:lnTo>
                <a:lnTo>
                  <a:pt x="122682" y="17525"/>
                </a:lnTo>
                <a:lnTo>
                  <a:pt x="118872" y="17525"/>
                </a:lnTo>
                <a:lnTo>
                  <a:pt x="118872" y="59436"/>
                </a:lnTo>
                <a:lnTo>
                  <a:pt x="114300" y="55625"/>
                </a:lnTo>
                <a:lnTo>
                  <a:pt x="114300" y="76200"/>
                </a:lnTo>
                <a:lnTo>
                  <a:pt x="110489" y="55625"/>
                </a:lnTo>
                <a:lnTo>
                  <a:pt x="105917" y="59436"/>
                </a:lnTo>
                <a:lnTo>
                  <a:pt x="105917" y="0"/>
                </a:lnTo>
                <a:lnTo>
                  <a:pt x="101346" y="51053"/>
                </a:lnTo>
                <a:lnTo>
                  <a:pt x="101346" y="59436"/>
                </a:lnTo>
                <a:lnTo>
                  <a:pt x="97536" y="34289"/>
                </a:lnTo>
                <a:lnTo>
                  <a:pt x="97536" y="47243"/>
                </a:lnTo>
                <a:lnTo>
                  <a:pt x="92963" y="85343"/>
                </a:lnTo>
                <a:lnTo>
                  <a:pt x="92963" y="76200"/>
                </a:lnTo>
                <a:lnTo>
                  <a:pt x="89153" y="85343"/>
                </a:lnTo>
                <a:lnTo>
                  <a:pt x="84582" y="47243"/>
                </a:lnTo>
                <a:lnTo>
                  <a:pt x="84582" y="38100"/>
                </a:lnTo>
                <a:lnTo>
                  <a:pt x="80772" y="67817"/>
                </a:lnTo>
                <a:lnTo>
                  <a:pt x="80772" y="59436"/>
                </a:lnTo>
                <a:lnTo>
                  <a:pt x="76200" y="42672"/>
                </a:lnTo>
                <a:lnTo>
                  <a:pt x="72389" y="67817"/>
                </a:lnTo>
                <a:lnTo>
                  <a:pt x="67817" y="72389"/>
                </a:lnTo>
                <a:lnTo>
                  <a:pt x="67817" y="67817"/>
                </a:lnTo>
                <a:lnTo>
                  <a:pt x="63246" y="89153"/>
                </a:lnTo>
                <a:lnTo>
                  <a:pt x="63246" y="93725"/>
                </a:lnTo>
                <a:lnTo>
                  <a:pt x="59436" y="85343"/>
                </a:lnTo>
                <a:lnTo>
                  <a:pt x="59436" y="93725"/>
                </a:lnTo>
                <a:lnTo>
                  <a:pt x="54863" y="85343"/>
                </a:lnTo>
                <a:lnTo>
                  <a:pt x="54863" y="76200"/>
                </a:lnTo>
                <a:lnTo>
                  <a:pt x="51053" y="80772"/>
                </a:lnTo>
                <a:lnTo>
                  <a:pt x="51053" y="89153"/>
                </a:lnTo>
                <a:lnTo>
                  <a:pt x="46482" y="80772"/>
                </a:lnTo>
                <a:lnTo>
                  <a:pt x="42672" y="85343"/>
                </a:lnTo>
                <a:lnTo>
                  <a:pt x="42672" y="76200"/>
                </a:lnTo>
                <a:lnTo>
                  <a:pt x="38100" y="80772"/>
                </a:lnTo>
                <a:lnTo>
                  <a:pt x="38100" y="89153"/>
                </a:lnTo>
                <a:lnTo>
                  <a:pt x="34289" y="85343"/>
                </a:lnTo>
                <a:lnTo>
                  <a:pt x="34289" y="76200"/>
                </a:lnTo>
                <a:lnTo>
                  <a:pt x="29717" y="64008"/>
                </a:lnTo>
                <a:lnTo>
                  <a:pt x="29717" y="67817"/>
                </a:lnTo>
                <a:lnTo>
                  <a:pt x="25146" y="72389"/>
                </a:lnTo>
                <a:lnTo>
                  <a:pt x="16763" y="72389"/>
                </a:lnTo>
                <a:lnTo>
                  <a:pt x="16763" y="76200"/>
                </a:lnTo>
                <a:lnTo>
                  <a:pt x="16763" y="72389"/>
                </a:lnTo>
                <a:lnTo>
                  <a:pt x="12953" y="51053"/>
                </a:lnTo>
                <a:lnTo>
                  <a:pt x="8382" y="34289"/>
                </a:lnTo>
                <a:lnTo>
                  <a:pt x="8382" y="59436"/>
                </a:lnTo>
                <a:lnTo>
                  <a:pt x="4572" y="72389"/>
                </a:lnTo>
                <a:lnTo>
                  <a:pt x="4572" y="59436"/>
                </a:lnTo>
                <a:lnTo>
                  <a:pt x="0" y="807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49" name="object 449"/>
          <p:cNvSpPr/>
          <p:nvPr/>
        </p:nvSpPr>
        <p:spPr>
          <a:xfrm>
            <a:off x="5207878" y="3264610"/>
            <a:ext cx="171030" cy="897171"/>
          </a:xfrm>
          <a:custGeom>
            <a:avLst/>
            <a:gdLst/>
            <a:ahLst/>
            <a:cxnLst/>
            <a:rect l="l" t="t" r="r" b="b"/>
            <a:pathLst>
              <a:path w="258445" h="1355725">
                <a:moveTo>
                  <a:pt x="258317" y="1322070"/>
                </a:moveTo>
                <a:lnTo>
                  <a:pt x="253745" y="1300734"/>
                </a:lnTo>
                <a:lnTo>
                  <a:pt x="249935" y="1313688"/>
                </a:lnTo>
                <a:lnTo>
                  <a:pt x="245363" y="1335024"/>
                </a:lnTo>
                <a:lnTo>
                  <a:pt x="245363" y="1338834"/>
                </a:lnTo>
                <a:lnTo>
                  <a:pt x="241553" y="1330452"/>
                </a:lnTo>
                <a:lnTo>
                  <a:pt x="236981" y="1313688"/>
                </a:lnTo>
                <a:lnTo>
                  <a:pt x="236981" y="1283970"/>
                </a:lnTo>
                <a:lnTo>
                  <a:pt x="233171" y="1317498"/>
                </a:lnTo>
                <a:lnTo>
                  <a:pt x="233171" y="1322070"/>
                </a:lnTo>
                <a:lnTo>
                  <a:pt x="228600" y="1305306"/>
                </a:lnTo>
                <a:lnTo>
                  <a:pt x="228600" y="1313688"/>
                </a:lnTo>
                <a:lnTo>
                  <a:pt x="224789" y="1326641"/>
                </a:lnTo>
                <a:lnTo>
                  <a:pt x="224789" y="1317498"/>
                </a:lnTo>
                <a:lnTo>
                  <a:pt x="220217" y="1309115"/>
                </a:lnTo>
                <a:lnTo>
                  <a:pt x="215645" y="1322070"/>
                </a:lnTo>
                <a:lnTo>
                  <a:pt x="215645" y="1317498"/>
                </a:lnTo>
                <a:lnTo>
                  <a:pt x="211835" y="1237488"/>
                </a:lnTo>
                <a:lnTo>
                  <a:pt x="211835" y="1245870"/>
                </a:lnTo>
                <a:lnTo>
                  <a:pt x="207263" y="1313688"/>
                </a:lnTo>
                <a:lnTo>
                  <a:pt x="203453" y="1330452"/>
                </a:lnTo>
                <a:lnTo>
                  <a:pt x="203453" y="1322070"/>
                </a:lnTo>
                <a:lnTo>
                  <a:pt x="198881" y="1322070"/>
                </a:lnTo>
                <a:lnTo>
                  <a:pt x="195071" y="1335024"/>
                </a:lnTo>
                <a:lnTo>
                  <a:pt x="195071" y="1326641"/>
                </a:lnTo>
                <a:lnTo>
                  <a:pt x="190500" y="1330452"/>
                </a:lnTo>
                <a:lnTo>
                  <a:pt x="190500" y="1317498"/>
                </a:lnTo>
                <a:lnTo>
                  <a:pt x="186689" y="1330452"/>
                </a:lnTo>
                <a:lnTo>
                  <a:pt x="182117" y="1313688"/>
                </a:lnTo>
                <a:lnTo>
                  <a:pt x="177545" y="1322070"/>
                </a:lnTo>
                <a:lnTo>
                  <a:pt x="177545" y="1326641"/>
                </a:lnTo>
                <a:lnTo>
                  <a:pt x="177545" y="1317498"/>
                </a:lnTo>
                <a:lnTo>
                  <a:pt x="177545" y="1322070"/>
                </a:lnTo>
                <a:lnTo>
                  <a:pt x="173735" y="1309115"/>
                </a:lnTo>
                <a:lnTo>
                  <a:pt x="173735" y="1317498"/>
                </a:lnTo>
                <a:lnTo>
                  <a:pt x="169163" y="1338834"/>
                </a:lnTo>
                <a:lnTo>
                  <a:pt x="165353" y="1335024"/>
                </a:lnTo>
                <a:lnTo>
                  <a:pt x="165353" y="1338834"/>
                </a:lnTo>
                <a:lnTo>
                  <a:pt x="160781" y="1343406"/>
                </a:lnTo>
                <a:lnTo>
                  <a:pt x="160781" y="1338834"/>
                </a:lnTo>
                <a:lnTo>
                  <a:pt x="156971" y="1335024"/>
                </a:lnTo>
                <a:lnTo>
                  <a:pt x="156971" y="1343406"/>
                </a:lnTo>
                <a:lnTo>
                  <a:pt x="152400" y="1292352"/>
                </a:lnTo>
                <a:lnTo>
                  <a:pt x="152400" y="1267206"/>
                </a:lnTo>
                <a:lnTo>
                  <a:pt x="147827" y="1330452"/>
                </a:lnTo>
                <a:lnTo>
                  <a:pt x="144017" y="1326641"/>
                </a:lnTo>
                <a:lnTo>
                  <a:pt x="144017" y="1338834"/>
                </a:lnTo>
                <a:lnTo>
                  <a:pt x="139445" y="1292352"/>
                </a:lnTo>
                <a:lnTo>
                  <a:pt x="139445" y="1283970"/>
                </a:lnTo>
                <a:lnTo>
                  <a:pt x="135635" y="1338834"/>
                </a:lnTo>
                <a:lnTo>
                  <a:pt x="131063" y="1326641"/>
                </a:lnTo>
                <a:lnTo>
                  <a:pt x="131063" y="1347215"/>
                </a:lnTo>
                <a:lnTo>
                  <a:pt x="127253" y="1338834"/>
                </a:lnTo>
                <a:lnTo>
                  <a:pt x="122681" y="1335024"/>
                </a:lnTo>
                <a:lnTo>
                  <a:pt x="122681" y="1347215"/>
                </a:lnTo>
                <a:lnTo>
                  <a:pt x="114300" y="1343406"/>
                </a:lnTo>
                <a:lnTo>
                  <a:pt x="114300" y="1335024"/>
                </a:lnTo>
                <a:lnTo>
                  <a:pt x="109727" y="1338834"/>
                </a:lnTo>
                <a:lnTo>
                  <a:pt x="109727" y="1347215"/>
                </a:lnTo>
                <a:lnTo>
                  <a:pt x="105917" y="1343406"/>
                </a:lnTo>
                <a:lnTo>
                  <a:pt x="105917" y="1338834"/>
                </a:lnTo>
                <a:lnTo>
                  <a:pt x="101345" y="1343406"/>
                </a:lnTo>
                <a:lnTo>
                  <a:pt x="97535" y="1338834"/>
                </a:lnTo>
                <a:lnTo>
                  <a:pt x="92963" y="1347215"/>
                </a:lnTo>
                <a:lnTo>
                  <a:pt x="89153" y="1330452"/>
                </a:lnTo>
                <a:lnTo>
                  <a:pt x="89153" y="1335024"/>
                </a:lnTo>
                <a:lnTo>
                  <a:pt x="84581" y="1335024"/>
                </a:lnTo>
                <a:lnTo>
                  <a:pt x="84581" y="1317498"/>
                </a:lnTo>
                <a:lnTo>
                  <a:pt x="80771" y="1335024"/>
                </a:lnTo>
                <a:lnTo>
                  <a:pt x="80771" y="1330452"/>
                </a:lnTo>
                <a:lnTo>
                  <a:pt x="76200" y="1330452"/>
                </a:lnTo>
                <a:lnTo>
                  <a:pt x="76200" y="1338834"/>
                </a:lnTo>
                <a:lnTo>
                  <a:pt x="71627" y="1335024"/>
                </a:lnTo>
                <a:lnTo>
                  <a:pt x="67817" y="1343406"/>
                </a:lnTo>
                <a:lnTo>
                  <a:pt x="67817" y="1338834"/>
                </a:lnTo>
                <a:lnTo>
                  <a:pt x="63245" y="1343406"/>
                </a:lnTo>
                <a:lnTo>
                  <a:pt x="63245" y="1351788"/>
                </a:lnTo>
                <a:lnTo>
                  <a:pt x="59435" y="1347215"/>
                </a:lnTo>
                <a:lnTo>
                  <a:pt x="59435" y="1343406"/>
                </a:lnTo>
                <a:lnTo>
                  <a:pt x="54863" y="1347215"/>
                </a:lnTo>
                <a:lnTo>
                  <a:pt x="54863" y="1343406"/>
                </a:lnTo>
                <a:lnTo>
                  <a:pt x="51053" y="1317498"/>
                </a:lnTo>
                <a:lnTo>
                  <a:pt x="46481" y="1313688"/>
                </a:lnTo>
                <a:lnTo>
                  <a:pt x="46481" y="1322070"/>
                </a:lnTo>
                <a:lnTo>
                  <a:pt x="46481" y="1317498"/>
                </a:lnTo>
                <a:lnTo>
                  <a:pt x="41909" y="1335024"/>
                </a:lnTo>
                <a:lnTo>
                  <a:pt x="41909" y="1330452"/>
                </a:lnTo>
                <a:lnTo>
                  <a:pt x="38100" y="1296924"/>
                </a:lnTo>
                <a:lnTo>
                  <a:pt x="38100" y="1292352"/>
                </a:lnTo>
                <a:lnTo>
                  <a:pt x="33527" y="0"/>
                </a:lnTo>
                <a:lnTo>
                  <a:pt x="33527" y="135636"/>
                </a:lnTo>
                <a:lnTo>
                  <a:pt x="29717" y="1305306"/>
                </a:lnTo>
                <a:lnTo>
                  <a:pt x="29717" y="1313688"/>
                </a:lnTo>
                <a:lnTo>
                  <a:pt x="25145" y="1338834"/>
                </a:lnTo>
                <a:lnTo>
                  <a:pt x="25145" y="1330452"/>
                </a:lnTo>
                <a:lnTo>
                  <a:pt x="21335" y="1351788"/>
                </a:lnTo>
                <a:lnTo>
                  <a:pt x="16763" y="1351788"/>
                </a:lnTo>
                <a:lnTo>
                  <a:pt x="16763" y="1347215"/>
                </a:lnTo>
                <a:lnTo>
                  <a:pt x="12953" y="1355598"/>
                </a:lnTo>
                <a:lnTo>
                  <a:pt x="12953" y="1351788"/>
                </a:lnTo>
                <a:lnTo>
                  <a:pt x="8381" y="1355598"/>
                </a:lnTo>
                <a:lnTo>
                  <a:pt x="8381" y="1351788"/>
                </a:lnTo>
                <a:lnTo>
                  <a:pt x="3809" y="1355598"/>
                </a:lnTo>
                <a:lnTo>
                  <a:pt x="3809" y="1351788"/>
                </a:lnTo>
                <a:lnTo>
                  <a:pt x="0" y="134340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50" name="object 450"/>
          <p:cNvSpPr/>
          <p:nvPr/>
        </p:nvSpPr>
        <p:spPr>
          <a:xfrm>
            <a:off x="5033905" y="4150603"/>
            <a:ext cx="173972" cy="17228"/>
          </a:xfrm>
          <a:custGeom>
            <a:avLst/>
            <a:gdLst/>
            <a:ahLst/>
            <a:cxnLst/>
            <a:rect l="l" t="t" r="r" b="b"/>
            <a:pathLst>
              <a:path w="262889" h="26035">
                <a:moveTo>
                  <a:pt x="262890" y="4572"/>
                </a:moveTo>
                <a:lnTo>
                  <a:pt x="262890" y="12953"/>
                </a:lnTo>
                <a:lnTo>
                  <a:pt x="258318" y="12953"/>
                </a:lnTo>
                <a:lnTo>
                  <a:pt x="254508" y="8381"/>
                </a:lnTo>
                <a:lnTo>
                  <a:pt x="254508" y="16763"/>
                </a:lnTo>
                <a:lnTo>
                  <a:pt x="249936" y="8381"/>
                </a:lnTo>
                <a:lnTo>
                  <a:pt x="249936" y="0"/>
                </a:lnTo>
                <a:lnTo>
                  <a:pt x="246125" y="16763"/>
                </a:lnTo>
                <a:lnTo>
                  <a:pt x="246125" y="8381"/>
                </a:lnTo>
                <a:lnTo>
                  <a:pt x="241554" y="16763"/>
                </a:lnTo>
                <a:lnTo>
                  <a:pt x="237744" y="16763"/>
                </a:lnTo>
                <a:lnTo>
                  <a:pt x="233172" y="8381"/>
                </a:lnTo>
                <a:lnTo>
                  <a:pt x="228600" y="8381"/>
                </a:lnTo>
                <a:lnTo>
                  <a:pt x="228600" y="4572"/>
                </a:lnTo>
                <a:lnTo>
                  <a:pt x="228600" y="8381"/>
                </a:lnTo>
                <a:lnTo>
                  <a:pt x="224790" y="12953"/>
                </a:lnTo>
                <a:lnTo>
                  <a:pt x="220218" y="8381"/>
                </a:lnTo>
                <a:lnTo>
                  <a:pt x="220218" y="0"/>
                </a:lnTo>
                <a:lnTo>
                  <a:pt x="216408" y="8381"/>
                </a:lnTo>
                <a:lnTo>
                  <a:pt x="211836" y="21336"/>
                </a:lnTo>
                <a:lnTo>
                  <a:pt x="211836" y="16763"/>
                </a:lnTo>
                <a:lnTo>
                  <a:pt x="211836" y="21336"/>
                </a:lnTo>
                <a:lnTo>
                  <a:pt x="208025" y="16763"/>
                </a:lnTo>
                <a:lnTo>
                  <a:pt x="208025" y="21336"/>
                </a:lnTo>
                <a:lnTo>
                  <a:pt x="203454" y="16763"/>
                </a:lnTo>
                <a:lnTo>
                  <a:pt x="203454" y="21336"/>
                </a:lnTo>
                <a:lnTo>
                  <a:pt x="199644" y="21336"/>
                </a:lnTo>
                <a:lnTo>
                  <a:pt x="195072" y="16763"/>
                </a:lnTo>
                <a:lnTo>
                  <a:pt x="190500" y="21336"/>
                </a:lnTo>
                <a:lnTo>
                  <a:pt x="182118" y="21336"/>
                </a:lnTo>
                <a:lnTo>
                  <a:pt x="178308" y="16763"/>
                </a:lnTo>
                <a:lnTo>
                  <a:pt x="178308" y="21336"/>
                </a:lnTo>
                <a:lnTo>
                  <a:pt x="165354" y="21336"/>
                </a:lnTo>
                <a:lnTo>
                  <a:pt x="160782" y="16764"/>
                </a:lnTo>
                <a:lnTo>
                  <a:pt x="156972" y="16764"/>
                </a:lnTo>
                <a:lnTo>
                  <a:pt x="152400" y="21336"/>
                </a:lnTo>
                <a:lnTo>
                  <a:pt x="152400" y="16764"/>
                </a:lnTo>
                <a:lnTo>
                  <a:pt x="148590" y="8382"/>
                </a:lnTo>
                <a:lnTo>
                  <a:pt x="148590" y="16764"/>
                </a:lnTo>
                <a:lnTo>
                  <a:pt x="144018" y="8382"/>
                </a:lnTo>
                <a:lnTo>
                  <a:pt x="144018" y="0"/>
                </a:lnTo>
                <a:lnTo>
                  <a:pt x="140208" y="16764"/>
                </a:lnTo>
                <a:lnTo>
                  <a:pt x="140208" y="8382"/>
                </a:lnTo>
                <a:lnTo>
                  <a:pt x="135636" y="16764"/>
                </a:lnTo>
                <a:lnTo>
                  <a:pt x="131825" y="21336"/>
                </a:lnTo>
                <a:lnTo>
                  <a:pt x="105918" y="21336"/>
                </a:lnTo>
                <a:lnTo>
                  <a:pt x="105918" y="25908"/>
                </a:lnTo>
                <a:lnTo>
                  <a:pt x="105918" y="21336"/>
                </a:lnTo>
                <a:lnTo>
                  <a:pt x="84582" y="21336"/>
                </a:lnTo>
                <a:lnTo>
                  <a:pt x="84582" y="25908"/>
                </a:lnTo>
                <a:lnTo>
                  <a:pt x="80772" y="25908"/>
                </a:lnTo>
                <a:lnTo>
                  <a:pt x="80772" y="21336"/>
                </a:lnTo>
                <a:lnTo>
                  <a:pt x="72390" y="21336"/>
                </a:lnTo>
                <a:lnTo>
                  <a:pt x="72390" y="25908"/>
                </a:lnTo>
                <a:lnTo>
                  <a:pt x="59436" y="25908"/>
                </a:lnTo>
                <a:lnTo>
                  <a:pt x="54863" y="21336"/>
                </a:lnTo>
                <a:lnTo>
                  <a:pt x="51054" y="25908"/>
                </a:lnTo>
                <a:lnTo>
                  <a:pt x="46482" y="21336"/>
                </a:lnTo>
                <a:lnTo>
                  <a:pt x="42672" y="25908"/>
                </a:lnTo>
                <a:lnTo>
                  <a:pt x="42672" y="21336"/>
                </a:lnTo>
                <a:lnTo>
                  <a:pt x="38100" y="21336"/>
                </a:lnTo>
                <a:lnTo>
                  <a:pt x="38100" y="16764"/>
                </a:lnTo>
                <a:lnTo>
                  <a:pt x="34290" y="21336"/>
                </a:lnTo>
                <a:lnTo>
                  <a:pt x="29718" y="25908"/>
                </a:lnTo>
                <a:lnTo>
                  <a:pt x="25908" y="21336"/>
                </a:lnTo>
                <a:lnTo>
                  <a:pt x="21336" y="25908"/>
                </a:lnTo>
                <a:lnTo>
                  <a:pt x="16763" y="21336"/>
                </a:lnTo>
                <a:lnTo>
                  <a:pt x="12954" y="25908"/>
                </a:lnTo>
                <a:lnTo>
                  <a:pt x="8382" y="21336"/>
                </a:lnTo>
                <a:lnTo>
                  <a:pt x="8382" y="12954"/>
                </a:lnTo>
                <a:lnTo>
                  <a:pt x="4572" y="21336"/>
                </a:lnTo>
                <a:lnTo>
                  <a:pt x="0" y="2590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51" name="object 451"/>
          <p:cNvSpPr/>
          <p:nvPr/>
        </p:nvSpPr>
        <p:spPr>
          <a:xfrm>
            <a:off x="4862960" y="4150602"/>
            <a:ext cx="171030" cy="42443"/>
          </a:xfrm>
          <a:custGeom>
            <a:avLst/>
            <a:gdLst/>
            <a:ahLst/>
            <a:cxnLst/>
            <a:rect l="l" t="t" r="r" b="b"/>
            <a:pathLst>
              <a:path w="258445" h="64135">
                <a:moveTo>
                  <a:pt x="258317" y="25907"/>
                </a:moveTo>
                <a:lnTo>
                  <a:pt x="233172" y="25907"/>
                </a:lnTo>
                <a:lnTo>
                  <a:pt x="233172" y="16763"/>
                </a:lnTo>
                <a:lnTo>
                  <a:pt x="228600" y="16763"/>
                </a:lnTo>
                <a:lnTo>
                  <a:pt x="228600" y="25907"/>
                </a:lnTo>
                <a:lnTo>
                  <a:pt x="211836" y="25907"/>
                </a:lnTo>
                <a:lnTo>
                  <a:pt x="211836" y="21336"/>
                </a:lnTo>
                <a:lnTo>
                  <a:pt x="207263" y="25907"/>
                </a:lnTo>
                <a:lnTo>
                  <a:pt x="194563" y="25907"/>
                </a:lnTo>
                <a:lnTo>
                  <a:pt x="181863" y="25908"/>
                </a:lnTo>
                <a:lnTo>
                  <a:pt x="169163" y="25907"/>
                </a:lnTo>
                <a:lnTo>
                  <a:pt x="160781" y="25907"/>
                </a:lnTo>
                <a:lnTo>
                  <a:pt x="160781" y="29717"/>
                </a:lnTo>
                <a:lnTo>
                  <a:pt x="156972" y="25907"/>
                </a:lnTo>
                <a:lnTo>
                  <a:pt x="149860" y="25907"/>
                </a:lnTo>
                <a:lnTo>
                  <a:pt x="142748" y="25907"/>
                </a:lnTo>
                <a:lnTo>
                  <a:pt x="135636" y="25907"/>
                </a:lnTo>
                <a:lnTo>
                  <a:pt x="131063" y="25907"/>
                </a:lnTo>
                <a:lnTo>
                  <a:pt x="131063" y="29717"/>
                </a:lnTo>
                <a:lnTo>
                  <a:pt x="127253" y="25907"/>
                </a:lnTo>
                <a:lnTo>
                  <a:pt x="122681" y="29717"/>
                </a:lnTo>
                <a:lnTo>
                  <a:pt x="122681" y="25907"/>
                </a:lnTo>
                <a:lnTo>
                  <a:pt x="118872" y="29717"/>
                </a:lnTo>
                <a:lnTo>
                  <a:pt x="118872" y="25907"/>
                </a:lnTo>
                <a:lnTo>
                  <a:pt x="110489" y="25907"/>
                </a:lnTo>
                <a:lnTo>
                  <a:pt x="105917" y="29717"/>
                </a:lnTo>
                <a:lnTo>
                  <a:pt x="76200" y="29717"/>
                </a:lnTo>
                <a:lnTo>
                  <a:pt x="63499" y="29717"/>
                </a:lnTo>
                <a:lnTo>
                  <a:pt x="50800" y="29717"/>
                </a:lnTo>
                <a:lnTo>
                  <a:pt x="38100" y="29717"/>
                </a:lnTo>
                <a:lnTo>
                  <a:pt x="38100" y="64007"/>
                </a:lnTo>
                <a:lnTo>
                  <a:pt x="34289" y="38100"/>
                </a:lnTo>
                <a:lnTo>
                  <a:pt x="29717" y="29717"/>
                </a:lnTo>
                <a:lnTo>
                  <a:pt x="29717" y="25907"/>
                </a:lnTo>
                <a:lnTo>
                  <a:pt x="25146" y="29717"/>
                </a:lnTo>
                <a:lnTo>
                  <a:pt x="21336" y="12953"/>
                </a:lnTo>
                <a:lnTo>
                  <a:pt x="21336" y="8381"/>
                </a:lnTo>
                <a:lnTo>
                  <a:pt x="16763" y="0"/>
                </a:lnTo>
                <a:lnTo>
                  <a:pt x="12953" y="4572"/>
                </a:lnTo>
                <a:lnTo>
                  <a:pt x="12953" y="8381"/>
                </a:lnTo>
                <a:lnTo>
                  <a:pt x="8381" y="8381"/>
                </a:lnTo>
                <a:lnTo>
                  <a:pt x="8381" y="0"/>
                </a:lnTo>
                <a:lnTo>
                  <a:pt x="4572" y="0"/>
                </a:lnTo>
                <a:lnTo>
                  <a:pt x="4572" y="16763"/>
                </a:lnTo>
                <a:lnTo>
                  <a:pt x="0" y="167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52" name="object 452"/>
          <p:cNvSpPr/>
          <p:nvPr/>
        </p:nvSpPr>
        <p:spPr>
          <a:xfrm>
            <a:off x="4573512" y="4163209"/>
            <a:ext cx="201706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53" name="object 453"/>
          <p:cNvSpPr/>
          <p:nvPr/>
        </p:nvSpPr>
        <p:spPr>
          <a:xfrm>
            <a:off x="4001001" y="4163209"/>
            <a:ext cx="270202" cy="0"/>
          </a:xfrm>
          <a:custGeom>
            <a:avLst/>
            <a:gdLst/>
            <a:ahLst/>
            <a:cxnLst/>
            <a:rect l="l" t="t" r="r" b="b"/>
            <a:pathLst>
              <a:path w="408304">
                <a:moveTo>
                  <a:pt x="0" y="0"/>
                </a:moveTo>
                <a:lnTo>
                  <a:pt x="407930" y="0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54" name="object 454"/>
          <p:cNvSpPr/>
          <p:nvPr/>
        </p:nvSpPr>
        <p:spPr>
          <a:xfrm>
            <a:off x="3660289" y="4133962"/>
            <a:ext cx="345001" cy="36559"/>
          </a:xfrm>
          <a:custGeom>
            <a:avLst/>
            <a:gdLst/>
            <a:ahLst/>
            <a:cxnLst/>
            <a:rect l="l" t="t" r="r" b="b"/>
            <a:pathLst>
              <a:path w="521335" h="55245">
                <a:moveTo>
                  <a:pt x="521208" y="51053"/>
                </a:moveTo>
                <a:lnTo>
                  <a:pt x="516636" y="54863"/>
                </a:lnTo>
                <a:lnTo>
                  <a:pt x="516636" y="51053"/>
                </a:lnTo>
                <a:lnTo>
                  <a:pt x="512825" y="54863"/>
                </a:lnTo>
                <a:lnTo>
                  <a:pt x="512825" y="51053"/>
                </a:lnTo>
                <a:lnTo>
                  <a:pt x="508254" y="54863"/>
                </a:lnTo>
                <a:lnTo>
                  <a:pt x="504444" y="54863"/>
                </a:lnTo>
                <a:lnTo>
                  <a:pt x="504444" y="51053"/>
                </a:lnTo>
                <a:lnTo>
                  <a:pt x="499872" y="54863"/>
                </a:lnTo>
                <a:lnTo>
                  <a:pt x="495300" y="51053"/>
                </a:lnTo>
                <a:lnTo>
                  <a:pt x="495300" y="54863"/>
                </a:lnTo>
                <a:lnTo>
                  <a:pt x="491490" y="51053"/>
                </a:lnTo>
                <a:lnTo>
                  <a:pt x="486918" y="54863"/>
                </a:lnTo>
                <a:lnTo>
                  <a:pt x="483108" y="51053"/>
                </a:lnTo>
                <a:lnTo>
                  <a:pt x="478536" y="51053"/>
                </a:lnTo>
                <a:lnTo>
                  <a:pt x="478536" y="54863"/>
                </a:lnTo>
                <a:lnTo>
                  <a:pt x="474725" y="51053"/>
                </a:lnTo>
                <a:lnTo>
                  <a:pt x="470154" y="51053"/>
                </a:lnTo>
                <a:lnTo>
                  <a:pt x="470154" y="54863"/>
                </a:lnTo>
                <a:lnTo>
                  <a:pt x="466344" y="51053"/>
                </a:lnTo>
                <a:lnTo>
                  <a:pt x="461772" y="51053"/>
                </a:lnTo>
                <a:lnTo>
                  <a:pt x="461772" y="46482"/>
                </a:lnTo>
                <a:lnTo>
                  <a:pt x="457200" y="51053"/>
                </a:lnTo>
                <a:lnTo>
                  <a:pt x="453390" y="51053"/>
                </a:lnTo>
                <a:lnTo>
                  <a:pt x="453390" y="46482"/>
                </a:lnTo>
                <a:lnTo>
                  <a:pt x="448818" y="51053"/>
                </a:lnTo>
                <a:lnTo>
                  <a:pt x="445008" y="51053"/>
                </a:lnTo>
                <a:lnTo>
                  <a:pt x="445008" y="54863"/>
                </a:lnTo>
                <a:lnTo>
                  <a:pt x="440436" y="51053"/>
                </a:lnTo>
                <a:lnTo>
                  <a:pt x="427736" y="51053"/>
                </a:lnTo>
                <a:lnTo>
                  <a:pt x="415036" y="51054"/>
                </a:lnTo>
                <a:lnTo>
                  <a:pt x="402336" y="51053"/>
                </a:lnTo>
                <a:lnTo>
                  <a:pt x="389636" y="51054"/>
                </a:lnTo>
                <a:lnTo>
                  <a:pt x="376936" y="51053"/>
                </a:lnTo>
                <a:lnTo>
                  <a:pt x="364236" y="51053"/>
                </a:lnTo>
                <a:lnTo>
                  <a:pt x="351536" y="51053"/>
                </a:lnTo>
                <a:lnTo>
                  <a:pt x="338836" y="51053"/>
                </a:lnTo>
                <a:lnTo>
                  <a:pt x="326136" y="51053"/>
                </a:lnTo>
                <a:lnTo>
                  <a:pt x="317754" y="51053"/>
                </a:lnTo>
                <a:lnTo>
                  <a:pt x="317754" y="46482"/>
                </a:lnTo>
                <a:lnTo>
                  <a:pt x="313182" y="51053"/>
                </a:lnTo>
                <a:lnTo>
                  <a:pt x="309372" y="51053"/>
                </a:lnTo>
                <a:lnTo>
                  <a:pt x="309372" y="46482"/>
                </a:lnTo>
                <a:lnTo>
                  <a:pt x="304800" y="46482"/>
                </a:lnTo>
                <a:lnTo>
                  <a:pt x="304800" y="51053"/>
                </a:lnTo>
                <a:lnTo>
                  <a:pt x="296418" y="51053"/>
                </a:lnTo>
                <a:lnTo>
                  <a:pt x="292608" y="46482"/>
                </a:lnTo>
                <a:lnTo>
                  <a:pt x="288036" y="51053"/>
                </a:lnTo>
                <a:lnTo>
                  <a:pt x="283463" y="46482"/>
                </a:lnTo>
                <a:lnTo>
                  <a:pt x="279654" y="51053"/>
                </a:lnTo>
                <a:lnTo>
                  <a:pt x="275082" y="46482"/>
                </a:lnTo>
                <a:lnTo>
                  <a:pt x="271272" y="51053"/>
                </a:lnTo>
                <a:lnTo>
                  <a:pt x="262890" y="51053"/>
                </a:lnTo>
                <a:lnTo>
                  <a:pt x="258318" y="51053"/>
                </a:lnTo>
                <a:lnTo>
                  <a:pt x="249936" y="51053"/>
                </a:lnTo>
                <a:lnTo>
                  <a:pt x="241554" y="51053"/>
                </a:lnTo>
                <a:lnTo>
                  <a:pt x="233172" y="51053"/>
                </a:lnTo>
                <a:lnTo>
                  <a:pt x="228600" y="46482"/>
                </a:lnTo>
                <a:lnTo>
                  <a:pt x="228600" y="51053"/>
                </a:lnTo>
                <a:lnTo>
                  <a:pt x="220218" y="51053"/>
                </a:lnTo>
                <a:lnTo>
                  <a:pt x="220218" y="46482"/>
                </a:lnTo>
                <a:lnTo>
                  <a:pt x="216408" y="51053"/>
                </a:lnTo>
                <a:lnTo>
                  <a:pt x="203454" y="51053"/>
                </a:lnTo>
                <a:lnTo>
                  <a:pt x="203454" y="46482"/>
                </a:lnTo>
                <a:lnTo>
                  <a:pt x="198882" y="51053"/>
                </a:lnTo>
                <a:lnTo>
                  <a:pt x="182118" y="51053"/>
                </a:lnTo>
                <a:lnTo>
                  <a:pt x="177546" y="46482"/>
                </a:lnTo>
                <a:lnTo>
                  <a:pt x="177546" y="51053"/>
                </a:lnTo>
                <a:lnTo>
                  <a:pt x="173736" y="51053"/>
                </a:lnTo>
                <a:lnTo>
                  <a:pt x="169163" y="46482"/>
                </a:lnTo>
                <a:lnTo>
                  <a:pt x="165354" y="51053"/>
                </a:lnTo>
                <a:lnTo>
                  <a:pt x="152654" y="51054"/>
                </a:lnTo>
                <a:lnTo>
                  <a:pt x="139954" y="51054"/>
                </a:lnTo>
                <a:lnTo>
                  <a:pt x="127254" y="51053"/>
                </a:lnTo>
                <a:lnTo>
                  <a:pt x="114300" y="51053"/>
                </a:lnTo>
                <a:lnTo>
                  <a:pt x="110490" y="41910"/>
                </a:lnTo>
                <a:lnTo>
                  <a:pt x="110490" y="3810"/>
                </a:lnTo>
                <a:lnTo>
                  <a:pt x="105918" y="33527"/>
                </a:lnTo>
                <a:lnTo>
                  <a:pt x="105918" y="46482"/>
                </a:lnTo>
                <a:lnTo>
                  <a:pt x="101346" y="38100"/>
                </a:lnTo>
                <a:lnTo>
                  <a:pt x="101346" y="0"/>
                </a:lnTo>
                <a:lnTo>
                  <a:pt x="97536" y="25146"/>
                </a:lnTo>
                <a:lnTo>
                  <a:pt x="92963" y="46482"/>
                </a:lnTo>
                <a:lnTo>
                  <a:pt x="89154" y="46482"/>
                </a:lnTo>
                <a:lnTo>
                  <a:pt x="89154" y="51053"/>
                </a:lnTo>
                <a:lnTo>
                  <a:pt x="84582" y="51053"/>
                </a:lnTo>
                <a:lnTo>
                  <a:pt x="84582" y="46482"/>
                </a:lnTo>
                <a:lnTo>
                  <a:pt x="80772" y="46482"/>
                </a:lnTo>
                <a:lnTo>
                  <a:pt x="76200" y="51053"/>
                </a:lnTo>
                <a:lnTo>
                  <a:pt x="76200" y="46482"/>
                </a:lnTo>
                <a:lnTo>
                  <a:pt x="71628" y="46482"/>
                </a:lnTo>
                <a:lnTo>
                  <a:pt x="71628" y="41910"/>
                </a:lnTo>
                <a:lnTo>
                  <a:pt x="67818" y="46482"/>
                </a:lnTo>
                <a:lnTo>
                  <a:pt x="63246" y="16763"/>
                </a:lnTo>
                <a:lnTo>
                  <a:pt x="63246" y="21336"/>
                </a:lnTo>
                <a:lnTo>
                  <a:pt x="59436" y="41910"/>
                </a:lnTo>
                <a:lnTo>
                  <a:pt x="54863" y="16763"/>
                </a:lnTo>
                <a:lnTo>
                  <a:pt x="51054" y="41910"/>
                </a:lnTo>
                <a:lnTo>
                  <a:pt x="51054" y="46482"/>
                </a:lnTo>
                <a:lnTo>
                  <a:pt x="46482" y="51053"/>
                </a:lnTo>
                <a:lnTo>
                  <a:pt x="42672" y="46482"/>
                </a:lnTo>
                <a:lnTo>
                  <a:pt x="42672" y="51053"/>
                </a:lnTo>
                <a:lnTo>
                  <a:pt x="38100" y="41910"/>
                </a:lnTo>
                <a:lnTo>
                  <a:pt x="33528" y="46482"/>
                </a:lnTo>
                <a:lnTo>
                  <a:pt x="29718" y="51053"/>
                </a:lnTo>
                <a:lnTo>
                  <a:pt x="29718" y="46482"/>
                </a:lnTo>
                <a:lnTo>
                  <a:pt x="16763" y="46482"/>
                </a:lnTo>
                <a:lnTo>
                  <a:pt x="16763" y="41910"/>
                </a:lnTo>
                <a:lnTo>
                  <a:pt x="12954" y="41910"/>
                </a:lnTo>
                <a:lnTo>
                  <a:pt x="8382" y="16763"/>
                </a:lnTo>
                <a:lnTo>
                  <a:pt x="4572" y="38100"/>
                </a:lnTo>
                <a:lnTo>
                  <a:pt x="4572" y="41910"/>
                </a:lnTo>
                <a:lnTo>
                  <a:pt x="0" y="2971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55" name="object 455"/>
          <p:cNvSpPr/>
          <p:nvPr/>
        </p:nvSpPr>
        <p:spPr>
          <a:xfrm>
            <a:off x="3147453" y="3621124"/>
            <a:ext cx="513089" cy="549228"/>
          </a:xfrm>
          <a:custGeom>
            <a:avLst/>
            <a:gdLst/>
            <a:ahLst/>
            <a:cxnLst/>
            <a:rect l="l" t="t" r="r" b="b"/>
            <a:pathLst>
              <a:path w="775335" h="829945">
                <a:moveTo>
                  <a:pt x="774953" y="804672"/>
                </a:moveTo>
                <a:lnTo>
                  <a:pt x="774953" y="800100"/>
                </a:lnTo>
                <a:lnTo>
                  <a:pt x="770382" y="813053"/>
                </a:lnTo>
                <a:lnTo>
                  <a:pt x="770382" y="816863"/>
                </a:lnTo>
                <a:lnTo>
                  <a:pt x="766571" y="821436"/>
                </a:lnTo>
                <a:lnTo>
                  <a:pt x="761999" y="821436"/>
                </a:lnTo>
                <a:lnTo>
                  <a:pt x="758189" y="816863"/>
                </a:lnTo>
                <a:lnTo>
                  <a:pt x="753617" y="778763"/>
                </a:lnTo>
                <a:lnTo>
                  <a:pt x="753617" y="783336"/>
                </a:lnTo>
                <a:lnTo>
                  <a:pt x="749807" y="816863"/>
                </a:lnTo>
                <a:lnTo>
                  <a:pt x="745235" y="791717"/>
                </a:lnTo>
                <a:lnTo>
                  <a:pt x="745235" y="774953"/>
                </a:lnTo>
                <a:lnTo>
                  <a:pt x="741425" y="808481"/>
                </a:lnTo>
                <a:lnTo>
                  <a:pt x="741425" y="821436"/>
                </a:lnTo>
                <a:lnTo>
                  <a:pt x="736853" y="821436"/>
                </a:lnTo>
                <a:lnTo>
                  <a:pt x="736853" y="813053"/>
                </a:lnTo>
                <a:lnTo>
                  <a:pt x="732282" y="813053"/>
                </a:lnTo>
                <a:lnTo>
                  <a:pt x="732282" y="821436"/>
                </a:lnTo>
                <a:lnTo>
                  <a:pt x="728471" y="821436"/>
                </a:lnTo>
                <a:lnTo>
                  <a:pt x="728471" y="804672"/>
                </a:lnTo>
                <a:lnTo>
                  <a:pt x="723899" y="770381"/>
                </a:lnTo>
                <a:lnTo>
                  <a:pt x="720089" y="783336"/>
                </a:lnTo>
                <a:lnTo>
                  <a:pt x="720089" y="774953"/>
                </a:lnTo>
                <a:lnTo>
                  <a:pt x="715517" y="796289"/>
                </a:lnTo>
                <a:lnTo>
                  <a:pt x="711707" y="787907"/>
                </a:lnTo>
                <a:lnTo>
                  <a:pt x="711707" y="800100"/>
                </a:lnTo>
                <a:lnTo>
                  <a:pt x="707135" y="783336"/>
                </a:lnTo>
                <a:lnTo>
                  <a:pt x="707135" y="813053"/>
                </a:lnTo>
                <a:lnTo>
                  <a:pt x="702563" y="821436"/>
                </a:lnTo>
                <a:lnTo>
                  <a:pt x="698753" y="826007"/>
                </a:lnTo>
                <a:lnTo>
                  <a:pt x="694182" y="821436"/>
                </a:lnTo>
                <a:lnTo>
                  <a:pt x="690371" y="826007"/>
                </a:lnTo>
                <a:lnTo>
                  <a:pt x="690371" y="821436"/>
                </a:lnTo>
                <a:lnTo>
                  <a:pt x="685799" y="821436"/>
                </a:lnTo>
                <a:lnTo>
                  <a:pt x="685799" y="826007"/>
                </a:lnTo>
                <a:lnTo>
                  <a:pt x="681989" y="821436"/>
                </a:lnTo>
                <a:lnTo>
                  <a:pt x="677417" y="808481"/>
                </a:lnTo>
                <a:lnTo>
                  <a:pt x="677417" y="813053"/>
                </a:lnTo>
                <a:lnTo>
                  <a:pt x="673607" y="821436"/>
                </a:lnTo>
                <a:lnTo>
                  <a:pt x="673607" y="816863"/>
                </a:lnTo>
                <a:lnTo>
                  <a:pt x="669035" y="800100"/>
                </a:lnTo>
                <a:lnTo>
                  <a:pt x="669035" y="808481"/>
                </a:lnTo>
                <a:lnTo>
                  <a:pt x="664463" y="821436"/>
                </a:lnTo>
                <a:lnTo>
                  <a:pt x="664463" y="816863"/>
                </a:lnTo>
                <a:lnTo>
                  <a:pt x="660653" y="816863"/>
                </a:lnTo>
                <a:lnTo>
                  <a:pt x="660653" y="821436"/>
                </a:lnTo>
                <a:lnTo>
                  <a:pt x="656082" y="816863"/>
                </a:lnTo>
                <a:lnTo>
                  <a:pt x="652271" y="804672"/>
                </a:lnTo>
                <a:lnTo>
                  <a:pt x="647699" y="800100"/>
                </a:lnTo>
                <a:lnTo>
                  <a:pt x="647699" y="804672"/>
                </a:lnTo>
                <a:lnTo>
                  <a:pt x="643889" y="796289"/>
                </a:lnTo>
                <a:lnTo>
                  <a:pt x="639317" y="783336"/>
                </a:lnTo>
                <a:lnTo>
                  <a:pt x="635507" y="685800"/>
                </a:lnTo>
                <a:lnTo>
                  <a:pt x="635507" y="0"/>
                </a:lnTo>
                <a:lnTo>
                  <a:pt x="630935" y="288036"/>
                </a:lnTo>
                <a:lnTo>
                  <a:pt x="626363" y="762000"/>
                </a:lnTo>
                <a:lnTo>
                  <a:pt x="626363" y="770381"/>
                </a:lnTo>
                <a:lnTo>
                  <a:pt x="622553" y="813053"/>
                </a:lnTo>
                <a:lnTo>
                  <a:pt x="622553" y="816863"/>
                </a:lnTo>
                <a:lnTo>
                  <a:pt x="617982" y="816863"/>
                </a:lnTo>
                <a:lnTo>
                  <a:pt x="617982" y="826007"/>
                </a:lnTo>
                <a:lnTo>
                  <a:pt x="614171" y="826007"/>
                </a:lnTo>
                <a:lnTo>
                  <a:pt x="614171" y="821436"/>
                </a:lnTo>
                <a:lnTo>
                  <a:pt x="609599" y="821436"/>
                </a:lnTo>
                <a:lnTo>
                  <a:pt x="609599" y="826007"/>
                </a:lnTo>
                <a:lnTo>
                  <a:pt x="596645" y="826007"/>
                </a:lnTo>
                <a:lnTo>
                  <a:pt x="592835" y="821436"/>
                </a:lnTo>
                <a:lnTo>
                  <a:pt x="592835" y="826007"/>
                </a:lnTo>
                <a:lnTo>
                  <a:pt x="588263" y="826007"/>
                </a:lnTo>
                <a:lnTo>
                  <a:pt x="584453" y="821436"/>
                </a:lnTo>
                <a:lnTo>
                  <a:pt x="579882" y="826007"/>
                </a:lnTo>
                <a:lnTo>
                  <a:pt x="576071" y="821436"/>
                </a:lnTo>
                <a:lnTo>
                  <a:pt x="571499" y="826007"/>
                </a:lnTo>
                <a:lnTo>
                  <a:pt x="567689" y="821436"/>
                </a:lnTo>
                <a:lnTo>
                  <a:pt x="567689" y="826007"/>
                </a:lnTo>
                <a:lnTo>
                  <a:pt x="541782" y="826007"/>
                </a:lnTo>
                <a:lnTo>
                  <a:pt x="541782" y="829817"/>
                </a:lnTo>
                <a:lnTo>
                  <a:pt x="537971" y="829817"/>
                </a:lnTo>
                <a:lnTo>
                  <a:pt x="533399" y="826007"/>
                </a:lnTo>
                <a:lnTo>
                  <a:pt x="529589" y="826007"/>
                </a:lnTo>
                <a:lnTo>
                  <a:pt x="529589" y="821436"/>
                </a:lnTo>
                <a:lnTo>
                  <a:pt x="525017" y="826007"/>
                </a:lnTo>
                <a:lnTo>
                  <a:pt x="516635" y="826007"/>
                </a:lnTo>
                <a:lnTo>
                  <a:pt x="499871" y="826007"/>
                </a:lnTo>
                <a:lnTo>
                  <a:pt x="499871" y="829817"/>
                </a:lnTo>
                <a:lnTo>
                  <a:pt x="495299" y="829817"/>
                </a:lnTo>
                <a:lnTo>
                  <a:pt x="495299" y="826007"/>
                </a:lnTo>
                <a:lnTo>
                  <a:pt x="486917" y="826007"/>
                </a:lnTo>
                <a:lnTo>
                  <a:pt x="486917" y="816863"/>
                </a:lnTo>
                <a:lnTo>
                  <a:pt x="482345" y="791717"/>
                </a:lnTo>
                <a:lnTo>
                  <a:pt x="482345" y="826007"/>
                </a:lnTo>
                <a:lnTo>
                  <a:pt x="473963" y="826007"/>
                </a:lnTo>
                <a:lnTo>
                  <a:pt x="470153" y="821436"/>
                </a:lnTo>
                <a:lnTo>
                  <a:pt x="465581" y="826007"/>
                </a:lnTo>
                <a:lnTo>
                  <a:pt x="461771" y="821436"/>
                </a:lnTo>
                <a:lnTo>
                  <a:pt x="457199" y="826007"/>
                </a:lnTo>
                <a:lnTo>
                  <a:pt x="452627" y="829817"/>
                </a:lnTo>
                <a:lnTo>
                  <a:pt x="452627" y="826007"/>
                </a:lnTo>
                <a:lnTo>
                  <a:pt x="410717" y="826007"/>
                </a:lnTo>
                <a:lnTo>
                  <a:pt x="406145" y="829817"/>
                </a:lnTo>
                <a:lnTo>
                  <a:pt x="402335" y="829817"/>
                </a:lnTo>
                <a:lnTo>
                  <a:pt x="402335" y="826007"/>
                </a:lnTo>
                <a:lnTo>
                  <a:pt x="393953" y="826007"/>
                </a:lnTo>
                <a:lnTo>
                  <a:pt x="393953" y="829817"/>
                </a:lnTo>
                <a:lnTo>
                  <a:pt x="389381" y="826007"/>
                </a:lnTo>
                <a:lnTo>
                  <a:pt x="384809" y="826007"/>
                </a:lnTo>
                <a:lnTo>
                  <a:pt x="384809" y="829817"/>
                </a:lnTo>
                <a:lnTo>
                  <a:pt x="380999" y="826007"/>
                </a:lnTo>
                <a:lnTo>
                  <a:pt x="380999" y="829817"/>
                </a:lnTo>
                <a:lnTo>
                  <a:pt x="376427" y="826007"/>
                </a:lnTo>
                <a:lnTo>
                  <a:pt x="372618" y="826007"/>
                </a:lnTo>
                <a:lnTo>
                  <a:pt x="368045" y="821436"/>
                </a:lnTo>
                <a:lnTo>
                  <a:pt x="368045" y="826007"/>
                </a:lnTo>
                <a:lnTo>
                  <a:pt x="364236" y="826007"/>
                </a:lnTo>
                <a:lnTo>
                  <a:pt x="359663" y="821436"/>
                </a:lnTo>
                <a:lnTo>
                  <a:pt x="359663" y="826007"/>
                </a:lnTo>
                <a:lnTo>
                  <a:pt x="355854" y="829817"/>
                </a:lnTo>
                <a:lnTo>
                  <a:pt x="351281" y="826007"/>
                </a:lnTo>
                <a:lnTo>
                  <a:pt x="346710" y="829817"/>
                </a:lnTo>
                <a:lnTo>
                  <a:pt x="346710" y="826007"/>
                </a:lnTo>
                <a:lnTo>
                  <a:pt x="342900" y="826007"/>
                </a:lnTo>
                <a:lnTo>
                  <a:pt x="330199" y="826007"/>
                </a:lnTo>
                <a:lnTo>
                  <a:pt x="317499" y="826007"/>
                </a:lnTo>
                <a:lnTo>
                  <a:pt x="304800" y="826007"/>
                </a:lnTo>
                <a:lnTo>
                  <a:pt x="292100" y="826007"/>
                </a:lnTo>
                <a:lnTo>
                  <a:pt x="279400" y="826007"/>
                </a:lnTo>
                <a:lnTo>
                  <a:pt x="270510" y="826007"/>
                </a:lnTo>
                <a:lnTo>
                  <a:pt x="270510" y="816863"/>
                </a:lnTo>
                <a:lnTo>
                  <a:pt x="266700" y="816863"/>
                </a:lnTo>
                <a:lnTo>
                  <a:pt x="266700" y="821436"/>
                </a:lnTo>
                <a:lnTo>
                  <a:pt x="258318" y="821436"/>
                </a:lnTo>
                <a:lnTo>
                  <a:pt x="253745" y="821436"/>
                </a:lnTo>
                <a:lnTo>
                  <a:pt x="253745" y="816863"/>
                </a:lnTo>
                <a:lnTo>
                  <a:pt x="253745" y="821436"/>
                </a:lnTo>
                <a:lnTo>
                  <a:pt x="249936" y="826007"/>
                </a:lnTo>
                <a:lnTo>
                  <a:pt x="207263" y="826007"/>
                </a:lnTo>
                <a:lnTo>
                  <a:pt x="202692" y="821436"/>
                </a:lnTo>
                <a:lnTo>
                  <a:pt x="198881" y="826007"/>
                </a:lnTo>
                <a:lnTo>
                  <a:pt x="186182" y="826008"/>
                </a:lnTo>
                <a:lnTo>
                  <a:pt x="173482" y="826008"/>
                </a:lnTo>
                <a:lnTo>
                  <a:pt x="160782" y="826007"/>
                </a:lnTo>
                <a:lnTo>
                  <a:pt x="148081" y="826007"/>
                </a:lnTo>
                <a:lnTo>
                  <a:pt x="144018" y="826007"/>
                </a:lnTo>
                <a:lnTo>
                  <a:pt x="144018" y="829817"/>
                </a:lnTo>
                <a:lnTo>
                  <a:pt x="139445" y="829817"/>
                </a:lnTo>
                <a:lnTo>
                  <a:pt x="139445" y="826007"/>
                </a:lnTo>
                <a:lnTo>
                  <a:pt x="134874" y="829817"/>
                </a:lnTo>
                <a:lnTo>
                  <a:pt x="134874" y="826007"/>
                </a:lnTo>
                <a:lnTo>
                  <a:pt x="131063" y="826007"/>
                </a:lnTo>
                <a:lnTo>
                  <a:pt x="122681" y="826007"/>
                </a:lnTo>
                <a:lnTo>
                  <a:pt x="114300" y="826007"/>
                </a:lnTo>
                <a:lnTo>
                  <a:pt x="105918" y="826007"/>
                </a:lnTo>
                <a:lnTo>
                  <a:pt x="101345" y="821436"/>
                </a:lnTo>
                <a:lnTo>
                  <a:pt x="96774" y="826007"/>
                </a:lnTo>
                <a:lnTo>
                  <a:pt x="84581" y="826007"/>
                </a:lnTo>
                <a:lnTo>
                  <a:pt x="80010" y="821436"/>
                </a:lnTo>
                <a:lnTo>
                  <a:pt x="80010" y="826007"/>
                </a:lnTo>
                <a:lnTo>
                  <a:pt x="63245" y="826007"/>
                </a:lnTo>
                <a:lnTo>
                  <a:pt x="63245" y="829817"/>
                </a:lnTo>
                <a:lnTo>
                  <a:pt x="58674" y="829817"/>
                </a:lnTo>
                <a:lnTo>
                  <a:pt x="54863" y="826007"/>
                </a:lnTo>
                <a:lnTo>
                  <a:pt x="38100" y="826007"/>
                </a:lnTo>
                <a:lnTo>
                  <a:pt x="38100" y="821436"/>
                </a:lnTo>
                <a:lnTo>
                  <a:pt x="33527" y="821436"/>
                </a:lnTo>
                <a:lnTo>
                  <a:pt x="33527" y="826007"/>
                </a:lnTo>
                <a:lnTo>
                  <a:pt x="20574" y="826007"/>
                </a:lnTo>
                <a:lnTo>
                  <a:pt x="20574" y="829817"/>
                </a:lnTo>
                <a:lnTo>
                  <a:pt x="16763" y="826007"/>
                </a:lnTo>
                <a:lnTo>
                  <a:pt x="12192" y="829817"/>
                </a:lnTo>
                <a:lnTo>
                  <a:pt x="8381" y="826007"/>
                </a:lnTo>
                <a:lnTo>
                  <a:pt x="0" y="82600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56" name="object 456"/>
          <p:cNvSpPr/>
          <p:nvPr/>
        </p:nvSpPr>
        <p:spPr>
          <a:xfrm>
            <a:off x="1902424" y="4153628"/>
            <a:ext cx="1245113" cy="16809"/>
          </a:xfrm>
          <a:custGeom>
            <a:avLst/>
            <a:gdLst/>
            <a:ahLst/>
            <a:cxnLst/>
            <a:rect l="l" t="t" r="r" b="b"/>
            <a:pathLst>
              <a:path w="1881505" h="25400">
                <a:moveTo>
                  <a:pt x="1881377" y="21335"/>
                </a:moveTo>
                <a:lnTo>
                  <a:pt x="1876805" y="16763"/>
                </a:lnTo>
                <a:lnTo>
                  <a:pt x="1876805" y="12191"/>
                </a:lnTo>
                <a:lnTo>
                  <a:pt x="1872234" y="16763"/>
                </a:lnTo>
                <a:lnTo>
                  <a:pt x="1868424" y="21335"/>
                </a:lnTo>
                <a:lnTo>
                  <a:pt x="1863852" y="25145"/>
                </a:lnTo>
                <a:lnTo>
                  <a:pt x="1863852" y="21335"/>
                </a:lnTo>
                <a:lnTo>
                  <a:pt x="1860041" y="21335"/>
                </a:lnTo>
                <a:lnTo>
                  <a:pt x="1855470" y="25145"/>
                </a:lnTo>
                <a:lnTo>
                  <a:pt x="1855470" y="21335"/>
                </a:lnTo>
                <a:lnTo>
                  <a:pt x="1851660" y="25145"/>
                </a:lnTo>
                <a:lnTo>
                  <a:pt x="1851660" y="21335"/>
                </a:lnTo>
                <a:lnTo>
                  <a:pt x="1847088" y="25145"/>
                </a:lnTo>
                <a:lnTo>
                  <a:pt x="1847088" y="21335"/>
                </a:lnTo>
                <a:lnTo>
                  <a:pt x="1843277" y="25145"/>
                </a:lnTo>
                <a:lnTo>
                  <a:pt x="1843277" y="21335"/>
                </a:lnTo>
                <a:lnTo>
                  <a:pt x="1838705" y="25145"/>
                </a:lnTo>
                <a:lnTo>
                  <a:pt x="1834134" y="21335"/>
                </a:lnTo>
                <a:lnTo>
                  <a:pt x="1830324" y="25145"/>
                </a:lnTo>
                <a:lnTo>
                  <a:pt x="1830324" y="21335"/>
                </a:lnTo>
                <a:lnTo>
                  <a:pt x="1830324" y="25145"/>
                </a:lnTo>
                <a:lnTo>
                  <a:pt x="1808988" y="25145"/>
                </a:lnTo>
                <a:lnTo>
                  <a:pt x="1808988" y="21335"/>
                </a:lnTo>
                <a:lnTo>
                  <a:pt x="1805177" y="21335"/>
                </a:lnTo>
                <a:lnTo>
                  <a:pt x="1800605" y="12191"/>
                </a:lnTo>
                <a:lnTo>
                  <a:pt x="1800605" y="21335"/>
                </a:lnTo>
                <a:lnTo>
                  <a:pt x="1796034" y="21335"/>
                </a:lnTo>
                <a:lnTo>
                  <a:pt x="1796034" y="25145"/>
                </a:lnTo>
                <a:lnTo>
                  <a:pt x="1792224" y="21335"/>
                </a:lnTo>
                <a:lnTo>
                  <a:pt x="1792224" y="25145"/>
                </a:lnTo>
                <a:lnTo>
                  <a:pt x="1783841" y="25145"/>
                </a:lnTo>
                <a:lnTo>
                  <a:pt x="1783841" y="21335"/>
                </a:lnTo>
                <a:lnTo>
                  <a:pt x="1779270" y="21335"/>
                </a:lnTo>
                <a:lnTo>
                  <a:pt x="1775460" y="25145"/>
                </a:lnTo>
                <a:lnTo>
                  <a:pt x="1775460" y="21335"/>
                </a:lnTo>
                <a:lnTo>
                  <a:pt x="1762505" y="21335"/>
                </a:lnTo>
                <a:lnTo>
                  <a:pt x="1757934" y="25145"/>
                </a:lnTo>
                <a:lnTo>
                  <a:pt x="1757934" y="21335"/>
                </a:lnTo>
                <a:lnTo>
                  <a:pt x="1754124" y="25145"/>
                </a:lnTo>
                <a:lnTo>
                  <a:pt x="1749552" y="25145"/>
                </a:lnTo>
                <a:lnTo>
                  <a:pt x="1745741" y="21335"/>
                </a:lnTo>
                <a:lnTo>
                  <a:pt x="1741170" y="25145"/>
                </a:lnTo>
                <a:lnTo>
                  <a:pt x="1737360" y="25145"/>
                </a:lnTo>
                <a:lnTo>
                  <a:pt x="1732788" y="21335"/>
                </a:lnTo>
                <a:lnTo>
                  <a:pt x="1711452" y="21335"/>
                </a:lnTo>
                <a:lnTo>
                  <a:pt x="1704339" y="21335"/>
                </a:lnTo>
                <a:lnTo>
                  <a:pt x="1697227" y="21335"/>
                </a:lnTo>
                <a:lnTo>
                  <a:pt x="1690115" y="21335"/>
                </a:lnTo>
                <a:lnTo>
                  <a:pt x="1686305" y="16763"/>
                </a:lnTo>
                <a:lnTo>
                  <a:pt x="1686305" y="8381"/>
                </a:lnTo>
                <a:lnTo>
                  <a:pt x="1681734" y="16763"/>
                </a:lnTo>
                <a:lnTo>
                  <a:pt x="1681734" y="21335"/>
                </a:lnTo>
                <a:lnTo>
                  <a:pt x="1677924" y="25145"/>
                </a:lnTo>
                <a:lnTo>
                  <a:pt x="1677924" y="21335"/>
                </a:lnTo>
                <a:lnTo>
                  <a:pt x="1673352" y="21335"/>
                </a:lnTo>
                <a:lnTo>
                  <a:pt x="1669541" y="25145"/>
                </a:lnTo>
                <a:lnTo>
                  <a:pt x="1660398" y="25145"/>
                </a:lnTo>
                <a:lnTo>
                  <a:pt x="1660398" y="21335"/>
                </a:lnTo>
                <a:lnTo>
                  <a:pt x="1656588" y="25145"/>
                </a:lnTo>
                <a:lnTo>
                  <a:pt x="1648205" y="25145"/>
                </a:lnTo>
                <a:lnTo>
                  <a:pt x="1643634" y="21335"/>
                </a:lnTo>
                <a:lnTo>
                  <a:pt x="1635252" y="21335"/>
                </a:lnTo>
                <a:lnTo>
                  <a:pt x="1631441" y="3809"/>
                </a:lnTo>
                <a:lnTo>
                  <a:pt x="1631441" y="0"/>
                </a:lnTo>
                <a:lnTo>
                  <a:pt x="1626870" y="12191"/>
                </a:lnTo>
                <a:lnTo>
                  <a:pt x="1626870" y="16763"/>
                </a:lnTo>
                <a:lnTo>
                  <a:pt x="1622298" y="21335"/>
                </a:lnTo>
                <a:lnTo>
                  <a:pt x="1618488" y="21335"/>
                </a:lnTo>
                <a:lnTo>
                  <a:pt x="1618488" y="25145"/>
                </a:lnTo>
                <a:lnTo>
                  <a:pt x="1613916" y="25145"/>
                </a:lnTo>
                <a:lnTo>
                  <a:pt x="1601215" y="25145"/>
                </a:lnTo>
                <a:lnTo>
                  <a:pt x="1588515" y="25145"/>
                </a:lnTo>
                <a:lnTo>
                  <a:pt x="1575816" y="25145"/>
                </a:lnTo>
                <a:lnTo>
                  <a:pt x="1563116" y="25145"/>
                </a:lnTo>
                <a:lnTo>
                  <a:pt x="1550416" y="25145"/>
                </a:lnTo>
                <a:lnTo>
                  <a:pt x="1537716" y="25145"/>
                </a:lnTo>
                <a:lnTo>
                  <a:pt x="1525016" y="25145"/>
                </a:lnTo>
                <a:lnTo>
                  <a:pt x="1516380" y="25145"/>
                </a:lnTo>
                <a:lnTo>
                  <a:pt x="1516380" y="21335"/>
                </a:lnTo>
                <a:lnTo>
                  <a:pt x="1512570" y="25145"/>
                </a:lnTo>
                <a:lnTo>
                  <a:pt x="1507998" y="25145"/>
                </a:lnTo>
                <a:lnTo>
                  <a:pt x="1507998" y="21335"/>
                </a:lnTo>
                <a:lnTo>
                  <a:pt x="1504188" y="25145"/>
                </a:lnTo>
                <a:lnTo>
                  <a:pt x="1499616" y="21335"/>
                </a:lnTo>
                <a:lnTo>
                  <a:pt x="1495805" y="25145"/>
                </a:lnTo>
                <a:lnTo>
                  <a:pt x="1491234" y="25145"/>
                </a:lnTo>
                <a:lnTo>
                  <a:pt x="1487423" y="21335"/>
                </a:lnTo>
                <a:lnTo>
                  <a:pt x="1487423" y="25145"/>
                </a:lnTo>
                <a:lnTo>
                  <a:pt x="1461516" y="25145"/>
                </a:lnTo>
                <a:lnTo>
                  <a:pt x="1461516" y="21335"/>
                </a:lnTo>
                <a:lnTo>
                  <a:pt x="1457705" y="25145"/>
                </a:lnTo>
                <a:lnTo>
                  <a:pt x="1453134" y="25145"/>
                </a:lnTo>
                <a:lnTo>
                  <a:pt x="1453134" y="21335"/>
                </a:lnTo>
                <a:lnTo>
                  <a:pt x="1448561" y="25145"/>
                </a:lnTo>
                <a:lnTo>
                  <a:pt x="1444752" y="25145"/>
                </a:lnTo>
                <a:lnTo>
                  <a:pt x="1444752" y="21335"/>
                </a:lnTo>
                <a:lnTo>
                  <a:pt x="1440180" y="21335"/>
                </a:lnTo>
                <a:lnTo>
                  <a:pt x="1440180" y="25145"/>
                </a:lnTo>
                <a:lnTo>
                  <a:pt x="1436370" y="25145"/>
                </a:lnTo>
                <a:lnTo>
                  <a:pt x="1423669" y="25145"/>
                </a:lnTo>
                <a:lnTo>
                  <a:pt x="1410969" y="25145"/>
                </a:lnTo>
                <a:lnTo>
                  <a:pt x="1406652" y="21335"/>
                </a:lnTo>
                <a:lnTo>
                  <a:pt x="1402080" y="25145"/>
                </a:lnTo>
                <a:lnTo>
                  <a:pt x="1402080" y="21335"/>
                </a:lnTo>
                <a:lnTo>
                  <a:pt x="1398270" y="21335"/>
                </a:lnTo>
                <a:lnTo>
                  <a:pt x="1393698" y="25145"/>
                </a:lnTo>
                <a:lnTo>
                  <a:pt x="1360170" y="25145"/>
                </a:lnTo>
                <a:lnTo>
                  <a:pt x="1355598" y="25145"/>
                </a:lnTo>
                <a:lnTo>
                  <a:pt x="1342897" y="25145"/>
                </a:lnTo>
                <a:lnTo>
                  <a:pt x="1330197" y="25145"/>
                </a:lnTo>
                <a:lnTo>
                  <a:pt x="1317498" y="25145"/>
                </a:lnTo>
                <a:lnTo>
                  <a:pt x="1304798" y="25146"/>
                </a:lnTo>
                <a:lnTo>
                  <a:pt x="1292098" y="25146"/>
                </a:lnTo>
                <a:lnTo>
                  <a:pt x="1283970" y="21335"/>
                </a:lnTo>
                <a:lnTo>
                  <a:pt x="1279398" y="25145"/>
                </a:lnTo>
                <a:lnTo>
                  <a:pt x="1275588" y="25145"/>
                </a:lnTo>
                <a:lnTo>
                  <a:pt x="1262888" y="25146"/>
                </a:lnTo>
                <a:lnTo>
                  <a:pt x="1250188" y="25145"/>
                </a:lnTo>
                <a:lnTo>
                  <a:pt x="1237488" y="25145"/>
                </a:lnTo>
                <a:lnTo>
                  <a:pt x="1224534" y="25145"/>
                </a:lnTo>
                <a:lnTo>
                  <a:pt x="1211833" y="25145"/>
                </a:lnTo>
                <a:lnTo>
                  <a:pt x="1199134" y="25145"/>
                </a:lnTo>
                <a:lnTo>
                  <a:pt x="1186434" y="25145"/>
                </a:lnTo>
                <a:lnTo>
                  <a:pt x="1173480" y="21335"/>
                </a:lnTo>
                <a:lnTo>
                  <a:pt x="1169670" y="21335"/>
                </a:lnTo>
                <a:lnTo>
                  <a:pt x="1169670" y="25145"/>
                </a:lnTo>
                <a:lnTo>
                  <a:pt x="1165098" y="25145"/>
                </a:lnTo>
                <a:lnTo>
                  <a:pt x="1152398" y="25145"/>
                </a:lnTo>
                <a:lnTo>
                  <a:pt x="1139698" y="25145"/>
                </a:lnTo>
                <a:lnTo>
                  <a:pt x="1126997" y="25145"/>
                </a:lnTo>
                <a:lnTo>
                  <a:pt x="1114298" y="25145"/>
                </a:lnTo>
                <a:lnTo>
                  <a:pt x="1101852" y="25145"/>
                </a:lnTo>
                <a:lnTo>
                  <a:pt x="1097280" y="25145"/>
                </a:lnTo>
                <a:lnTo>
                  <a:pt x="1084579" y="25145"/>
                </a:lnTo>
                <a:lnTo>
                  <a:pt x="1071880" y="25145"/>
                </a:lnTo>
                <a:lnTo>
                  <a:pt x="1059180" y="25146"/>
                </a:lnTo>
                <a:lnTo>
                  <a:pt x="1046479" y="25145"/>
                </a:lnTo>
                <a:lnTo>
                  <a:pt x="1033780" y="25145"/>
                </a:lnTo>
                <a:lnTo>
                  <a:pt x="1021080" y="25146"/>
                </a:lnTo>
                <a:lnTo>
                  <a:pt x="1008379" y="25145"/>
                </a:lnTo>
                <a:lnTo>
                  <a:pt x="995679" y="25145"/>
                </a:lnTo>
                <a:lnTo>
                  <a:pt x="982979" y="25145"/>
                </a:lnTo>
                <a:lnTo>
                  <a:pt x="970279" y="25146"/>
                </a:lnTo>
                <a:lnTo>
                  <a:pt x="957579" y="25146"/>
                </a:lnTo>
                <a:lnTo>
                  <a:pt x="944880" y="25146"/>
                </a:lnTo>
                <a:lnTo>
                  <a:pt x="932180" y="25145"/>
                </a:lnTo>
                <a:lnTo>
                  <a:pt x="919479" y="25145"/>
                </a:lnTo>
                <a:lnTo>
                  <a:pt x="906779" y="25145"/>
                </a:lnTo>
                <a:lnTo>
                  <a:pt x="894079" y="25145"/>
                </a:lnTo>
                <a:lnTo>
                  <a:pt x="881379" y="25145"/>
                </a:lnTo>
                <a:lnTo>
                  <a:pt x="868679" y="25145"/>
                </a:lnTo>
                <a:lnTo>
                  <a:pt x="864108" y="21335"/>
                </a:lnTo>
                <a:lnTo>
                  <a:pt x="864108" y="25145"/>
                </a:lnTo>
                <a:lnTo>
                  <a:pt x="838961" y="25145"/>
                </a:lnTo>
                <a:lnTo>
                  <a:pt x="834390" y="25145"/>
                </a:lnTo>
                <a:lnTo>
                  <a:pt x="821689" y="25145"/>
                </a:lnTo>
                <a:lnTo>
                  <a:pt x="808990" y="25146"/>
                </a:lnTo>
                <a:lnTo>
                  <a:pt x="796290" y="25145"/>
                </a:lnTo>
                <a:lnTo>
                  <a:pt x="783590" y="25146"/>
                </a:lnTo>
                <a:lnTo>
                  <a:pt x="770890" y="25145"/>
                </a:lnTo>
                <a:lnTo>
                  <a:pt x="758190" y="25145"/>
                </a:lnTo>
                <a:lnTo>
                  <a:pt x="745490" y="25146"/>
                </a:lnTo>
                <a:lnTo>
                  <a:pt x="732790" y="25145"/>
                </a:lnTo>
                <a:lnTo>
                  <a:pt x="720090" y="25145"/>
                </a:lnTo>
                <a:lnTo>
                  <a:pt x="707390" y="25145"/>
                </a:lnTo>
                <a:lnTo>
                  <a:pt x="694690" y="25145"/>
                </a:lnTo>
                <a:lnTo>
                  <a:pt x="681990" y="25146"/>
                </a:lnTo>
                <a:lnTo>
                  <a:pt x="669290" y="25145"/>
                </a:lnTo>
                <a:lnTo>
                  <a:pt x="656590" y="25145"/>
                </a:lnTo>
                <a:lnTo>
                  <a:pt x="643890" y="25145"/>
                </a:lnTo>
                <a:lnTo>
                  <a:pt x="631190" y="25145"/>
                </a:lnTo>
                <a:lnTo>
                  <a:pt x="618490" y="25145"/>
                </a:lnTo>
                <a:lnTo>
                  <a:pt x="605790" y="25145"/>
                </a:lnTo>
                <a:lnTo>
                  <a:pt x="593090" y="25145"/>
                </a:lnTo>
                <a:lnTo>
                  <a:pt x="584454" y="25145"/>
                </a:lnTo>
                <a:lnTo>
                  <a:pt x="580644" y="25145"/>
                </a:lnTo>
                <a:lnTo>
                  <a:pt x="567918" y="25145"/>
                </a:lnTo>
                <a:lnTo>
                  <a:pt x="555193" y="25146"/>
                </a:lnTo>
                <a:lnTo>
                  <a:pt x="542467" y="25145"/>
                </a:lnTo>
                <a:lnTo>
                  <a:pt x="529742" y="25146"/>
                </a:lnTo>
                <a:lnTo>
                  <a:pt x="517017" y="25145"/>
                </a:lnTo>
                <a:lnTo>
                  <a:pt x="504291" y="25145"/>
                </a:lnTo>
                <a:lnTo>
                  <a:pt x="491566" y="25145"/>
                </a:lnTo>
                <a:lnTo>
                  <a:pt x="478840" y="25146"/>
                </a:lnTo>
                <a:lnTo>
                  <a:pt x="466115" y="25146"/>
                </a:lnTo>
                <a:lnTo>
                  <a:pt x="453390" y="25145"/>
                </a:lnTo>
                <a:lnTo>
                  <a:pt x="440664" y="25145"/>
                </a:lnTo>
                <a:lnTo>
                  <a:pt x="427939" y="25145"/>
                </a:lnTo>
                <a:lnTo>
                  <a:pt x="415213" y="25145"/>
                </a:lnTo>
                <a:lnTo>
                  <a:pt x="402488" y="25145"/>
                </a:lnTo>
                <a:lnTo>
                  <a:pt x="389763" y="25145"/>
                </a:lnTo>
                <a:lnTo>
                  <a:pt x="377037" y="25146"/>
                </a:lnTo>
                <a:lnTo>
                  <a:pt x="364312" y="25145"/>
                </a:lnTo>
                <a:lnTo>
                  <a:pt x="351586" y="25145"/>
                </a:lnTo>
                <a:lnTo>
                  <a:pt x="338861" y="25145"/>
                </a:lnTo>
                <a:lnTo>
                  <a:pt x="326136" y="25145"/>
                </a:lnTo>
                <a:lnTo>
                  <a:pt x="322325" y="25145"/>
                </a:lnTo>
                <a:lnTo>
                  <a:pt x="317753" y="25145"/>
                </a:lnTo>
                <a:lnTo>
                  <a:pt x="305054" y="25146"/>
                </a:lnTo>
                <a:lnTo>
                  <a:pt x="292353" y="25145"/>
                </a:lnTo>
                <a:lnTo>
                  <a:pt x="279654" y="25146"/>
                </a:lnTo>
                <a:lnTo>
                  <a:pt x="266953" y="25145"/>
                </a:lnTo>
                <a:lnTo>
                  <a:pt x="254254" y="25146"/>
                </a:lnTo>
                <a:lnTo>
                  <a:pt x="241554" y="25145"/>
                </a:lnTo>
                <a:lnTo>
                  <a:pt x="228853" y="25145"/>
                </a:lnTo>
                <a:lnTo>
                  <a:pt x="216153" y="25145"/>
                </a:lnTo>
                <a:lnTo>
                  <a:pt x="203453" y="25145"/>
                </a:lnTo>
                <a:lnTo>
                  <a:pt x="190754" y="25146"/>
                </a:lnTo>
                <a:lnTo>
                  <a:pt x="178053" y="25145"/>
                </a:lnTo>
                <a:lnTo>
                  <a:pt x="165353" y="25145"/>
                </a:lnTo>
                <a:lnTo>
                  <a:pt x="152653" y="25145"/>
                </a:lnTo>
                <a:lnTo>
                  <a:pt x="139953" y="25145"/>
                </a:lnTo>
                <a:lnTo>
                  <a:pt x="127253" y="25146"/>
                </a:lnTo>
                <a:lnTo>
                  <a:pt x="114553" y="25145"/>
                </a:lnTo>
                <a:lnTo>
                  <a:pt x="101853" y="25145"/>
                </a:lnTo>
                <a:lnTo>
                  <a:pt x="89153" y="25145"/>
                </a:lnTo>
                <a:lnTo>
                  <a:pt x="76453" y="25146"/>
                </a:lnTo>
                <a:lnTo>
                  <a:pt x="63246" y="25145"/>
                </a:lnTo>
                <a:lnTo>
                  <a:pt x="59436" y="25145"/>
                </a:lnTo>
                <a:lnTo>
                  <a:pt x="46736" y="25146"/>
                </a:lnTo>
                <a:lnTo>
                  <a:pt x="34036" y="25146"/>
                </a:lnTo>
                <a:lnTo>
                  <a:pt x="21335" y="25145"/>
                </a:lnTo>
                <a:lnTo>
                  <a:pt x="8636" y="25145"/>
                </a:lnTo>
                <a:lnTo>
                  <a:pt x="0" y="2514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57" name="object 457"/>
          <p:cNvSpPr/>
          <p:nvPr/>
        </p:nvSpPr>
        <p:spPr>
          <a:xfrm>
            <a:off x="6923387" y="3730047"/>
            <a:ext cx="516031" cy="409715"/>
          </a:xfrm>
          <a:custGeom>
            <a:avLst/>
            <a:gdLst/>
            <a:ahLst/>
            <a:cxnLst/>
            <a:rect l="l" t="t" r="r" b="b"/>
            <a:pathLst>
              <a:path w="779779" h="619125">
                <a:moveTo>
                  <a:pt x="779526" y="618744"/>
                </a:moveTo>
                <a:lnTo>
                  <a:pt x="775716" y="618744"/>
                </a:lnTo>
                <a:lnTo>
                  <a:pt x="763016" y="618744"/>
                </a:lnTo>
                <a:lnTo>
                  <a:pt x="750316" y="618744"/>
                </a:lnTo>
                <a:lnTo>
                  <a:pt x="737616" y="618743"/>
                </a:lnTo>
                <a:lnTo>
                  <a:pt x="724916" y="618744"/>
                </a:lnTo>
                <a:lnTo>
                  <a:pt x="712216" y="618744"/>
                </a:lnTo>
                <a:lnTo>
                  <a:pt x="699516" y="618744"/>
                </a:lnTo>
                <a:lnTo>
                  <a:pt x="686816" y="618744"/>
                </a:lnTo>
                <a:lnTo>
                  <a:pt x="674116" y="618744"/>
                </a:lnTo>
                <a:lnTo>
                  <a:pt x="661416" y="618744"/>
                </a:lnTo>
                <a:lnTo>
                  <a:pt x="648716" y="618744"/>
                </a:lnTo>
                <a:lnTo>
                  <a:pt x="636016" y="618744"/>
                </a:lnTo>
                <a:lnTo>
                  <a:pt x="623316" y="618744"/>
                </a:lnTo>
                <a:lnTo>
                  <a:pt x="610616" y="618744"/>
                </a:lnTo>
                <a:lnTo>
                  <a:pt x="597916" y="618743"/>
                </a:lnTo>
                <a:lnTo>
                  <a:pt x="585216" y="618744"/>
                </a:lnTo>
                <a:lnTo>
                  <a:pt x="572516" y="618744"/>
                </a:lnTo>
                <a:lnTo>
                  <a:pt x="559816" y="618743"/>
                </a:lnTo>
                <a:lnTo>
                  <a:pt x="547116" y="618744"/>
                </a:lnTo>
                <a:lnTo>
                  <a:pt x="537972" y="618744"/>
                </a:lnTo>
                <a:lnTo>
                  <a:pt x="537972" y="614172"/>
                </a:lnTo>
                <a:lnTo>
                  <a:pt x="534162" y="618744"/>
                </a:lnTo>
                <a:lnTo>
                  <a:pt x="521208" y="618744"/>
                </a:lnTo>
                <a:lnTo>
                  <a:pt x="517398" y="618744"/>
                </a:lnTo>
                <a:lnTo>
                  <a:pt x="504698" y="618744"/>
                </a:lnTo>
                <a:lnTo>
                  <a:pt x="491998" y="618744"/>
                </a:lnTo>
                <a:lnTo>
                  <a:pt x="487679" y="614172"/>
                </a:lnTo>
                <a:lnTo>
                  <a:pt x="487679" y="618744"/>
                </a:lnTo>
                <a:lnTo>
                  <a:pt x="483108" y="614172"/>
                </a:lnTo>
                <a:lnTo>
                  <a:pt x="483108" y="618744"/>
                </a:lnTo>
                <a:lnTo>
                  <a:pt x="479298" y="618744"/>
                </a:lnTo>
                <a:lnTo>
                  <a:pt x="479298" y="593598"/>
                </a:lnTo>
                <a:lnTo>
                  <a:pt x="474725" y="46482"/>
                </a:lnTo>
                <a:lnTo>
                  <a:pt x="474725" y="0"/>
                </a:lnTo>
                <a:lnTo>
                  <a:pt x="470916" y="589026"/>
                </a:lnTo>
                <a:lnTo>
                  <a:pt x="470916" y="585215"/>
                </a:lnTo>
                <a:lnTo>
                  <a:pt x="466344" y="614172"/>
                </a:lnTo>
                <a:lnTo>
                  <a:pt x="461772" y="618744"/>
                </a:lnTo>
                <a:lnTo>
                  <a:pt x="461772" y="614172"/>
                </a:lnTo>
                <a:lnTo>
                  <a:pt x="457962" y="618744"/>
                </a:lnTo>
                <a:lnTo>
                  <a:pt x="457962" y="614172"/>
                </a:lnTo>
                <a:lnTo>
                  <a:pt x="453390" y="618744"/>
                </a:lnTo>
                <a:lnTo>
                  <a:pt x="440690" y="618744"/>
                </a:lnTo>
                <a:lnTo>
                  <a:pt x="427990" y="618744"/>
                </a:lnTo>
                <a:lnTo>
                  <a:pt x="415290" y="618744"/>
                </a:lnTo>
                <a:lnTo>
                  <a:pt x="411479" y="614172"/>
                </a:lnTo>
                <a:lnTo>
                  <a:pt x="411479" y="618744"/>
                </a:lnTo>
                <a:lnTo>
                  <a:pt x="406908" y="618744"/>
                </a:lnTo>
                <a:lnTo>
                  <a:pt x="394208" y="618744"/>
                </a:lnTo>
                <a:lnTo>
                  <a:pt x="381508" y="618744"/>
                </a:lnTo>
                <a:lnTo>
                  <a:pt x="368807" y="618743"/>
                </a:lnTo>
                <a:lnTo>
                  <a:pt x="356108" y="618744"/>
                </a:lnTo>
                <a:lnTo>
                  <a:pt x="343407" y="618743"/>
                </a:lnTo>
                <a:lnTo>
                  <a:pt x="330708" y="618744"/>
                </a:lnTo>
                <a:lnTo>
                  <a:pt x="318008" y="618744"/>
                </a:lnTo>
                <a:lnTo>
                  <a:pt x="305308" y="618743"/>
                </a:lnTo>
                <a:lnTo>
                  <a:pt x="292608" y="618744"/>
                </a:lnTo>
                <a:lnTo>
                  <a:pt x="233680" y="618744"/>
                </a:lnTo>
                <a:lnTo>
                  <a:pt x="220979" y="618744"/>
                </a:lnTo>
                <a:lnTo>
                  <a:pt x="208280" y="618744"/>
                </a:lnTo>
                <a:lnTo>
                  <a:pt x="195579" y="618743"/>
                </a:lnTo>
                <a:lnTo>
                  <a:pt x="182880" y="618744"/>
                </a:lnTo>
                <a:lnTo>
                  <a:pt x="170179" y="618743"/>
                </a:lnTo>
                <a:lnTo>
                  <a:pt x="157480" y="618744"/>
                </a:lnTo>
                <a:lnTo>
                  <a:pt x="144779" y="618743"/>
                </a:lnTo>
                <a:lnTo>
                  <a:pt x="132079" y="618743"/>
                </a:lnTo>
                <a:lnTo>
                  <a:pt x="119379" y="618744"/>
                </a:lnTo>
                <a:lnTo>
                  <a:pt x="106679" y="618744"/>
                </a:lnTo>
                <a:lnTo>
                  <a:pt x="93979" y="618743"/>
                </a:lnTo>
                <a:lnTo>
                  <a:pt x="81279" y="618744"/>
                </a:lnTo>
                <a:lnTo>
                  <a:pt x="68580" y="618744"/>
                </a:lnTo>
                <a:lnTo>
                  <a:pt x="55880" y="618744"/>
                </a:lnTo>
                <a:lnTo>
                  <a:pt x="43179" y="618744"/>
                </a:lnTo>
                <a:lnTo>
                  <a:pt x="30479" y="618744"/>
                </a:lnTo>
                <a:lnTo>
                  <a:pt x="21336" y="618744"/>
                </a:lnTo>
                <a:lnTo>
                  <a:pt x="21336" y="614172"/>
                </a:lnTo>
                <a:lnTo>
                  <a:pt x="17525" y="585215"/>
                </a:lnTo>
                <a:lnTo>
                  <a:pt x="12953" y="610362"/>
                </a:lnTo>
                <a:lnTo>
                  <a:pt x="12953" y="601980"/>
                </a:lnTo>
                <a:lnTo>
                  <a:pt x="9144" y="585215"/>
                </a:lnTo>
                <a:lnTo>
                  <a:pt x="9144" y="593598"/>
                </a:lnTo>
                <a:lnTo>
                  <a:pt x="4572" y="605789"/>
                </a:lnTo>
                <a:lnTo>
                  <a:pt x="0" y="61036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58" name="object 458"/>
          <p:cNvSpPr/>
          <p:nvPr/>
        </p:nvSpPr>
        <p:spPr>
          <a:xfrm>
            <a:off x="6581495" y="4086056"/>
            <a:ext cx="342059" cy="53789"/>
          </a:xfrm>
          <a:custGeom>
            <a:avLst/>
            <a:gdLst/>
            <a:ahLst/>
            <a:cxnLst/>
            <a:rect l="l" t="t" r="r" b="b"/>
            <a:pathLst>
              <a:path w="516890" h="81279">
                <a:moveTo>
                  <a:pt x="516635" y="72389"/>
                </a:moveTo>
                <a:lnTo>
                  <a:pt x="516635" y="42672"/>
                </a:lnTo>
                <a:lnTo>
                  <a:pt x="512825" y="76200"/>
                </a:lnTo>
                <a:lnTo>
                  <a:pt x="508253" y="80772"/>
                </a:lnTo>
                <a:lnTo>
                  <a:pt x="499872" y="80772"/>
                </a:lnTo>
                <a:lnTo>
                  <a:pt x="491489" y="80772"/>
                </a:lnTo>
                <a:lnTo>
                  <a:pt x="483107" y="80772"/>
                </a:lnTo>
                <a:lnTo>
                  <a:pt x="474725" y="80772"/>
                </a:lnTo>
                <a:lnTo>
                  <a:pt x="462025" y="80772"/>
                </a:lnTo>
                <a:lnTo>
                  <a:pt x="449326" y="80772"/>
                </a:lnTo>
                <a:lnTo>
                  <a:pt x="445007" y="76200"/>
                </a:lnTo>
                <a:lnTo>
                  <a:pt x="440435" y="76200"/>
                </a:lnTo>
                <a:lnTo>
                  <a:pt x="440435" y="80772"/>
                </a:lnTo>
                <a:lnTo>
                  <a:pt x="436625" y="76200"/>
                </a:lnTo>
                <a:lnTo>
                  <a:pt x="432053" y="80772"/>
                </a:lnTo>
                <a:lnTo>
                  <a:pt x="415289" y="80772"/>
                </a:lnTo>
                <a:lnTo>
                  <a:pt x="410718" y="76200"/>
                </a:lnTo>
                <a:lnTo>
                  <a:pt x="410718" y="80772"/>
                </a:lnTo>
                <a:lnTo>
                  <a:pt x="390144" y="80772"/>
                </a:lnTo>
                <a:lnTo>
                  <a:pt x="390144" y="76200"/>
                </a:lnTo>
                <a:lnTo>
                  <a:pt x="390144" y="80772"/>
                </a:lnTo>
                <a:lnTo>
                  <a:pt x="385572" y="80772"/>
                </a:lnTo>
                <a:lnTo>
                  <a:pt x="381000" y="76200"/>
                </a:lnTo>
                <a:lnTo>
                  <a:pt x="381000" y="80772"/>
                </a:lnTo>
                <a:lnTo>
                  <a:pt x="377189" y="76200"/>
                </a:lnTo>
                <a:lnTo>
                  <a:pt x="364235" y="76200"/>
                </a:lnTo>
                <a:lnTo>
                  <a:pt x="364235" y="72389"/>
                </a:lnTo>
                <a:lnTo>
                  <a:pt x="355853" y="72389"/>
                </a:lnTo>
                <a:lnTo>
                  <a:pt x="355853" y="67817"/>
                </a:lnTo>
                <a:lnTo>
                  <a:pt x="352044" y="72389"/>
                </a:lnTo>
                <a:lnTo>
                  <a:pt x="347472" y="67817"/>
                </a:lnTo>
                <a:lnTo>
                  <a:pt x="342900" y="64008"/>
                </a:lnTo>
                <a:lnTo>
                  <a:pt x="339089" y="64008"/>
                </a:lnTo>
                <a:lnTo>
                  <a:pt x="339089" y="67817"/>
                </a:lnTo>
                <a:lnTo>
                  <a:pt x="330707" y="67817"/>
                </a:lnTo>
                <a:lnTo>
                  <a:pt x="330707" y="72389"/>
                </a:lnTo>
                <a:lnTo>
                  <a:pt x="326135" y="67817"/>
                </a:lnTo>
                <a:lnTo>
                  <a:pt x="326135" y="64008"/>
                </a:lnTo>
                <a:lnTo>
                  <a:pt x="322325" y="64008"/>
                </a:lnTo>
                <a:lnTo>
                  <a:pt x="322325" y="67817"/>
                </a:lnTo>
                <a:lnTo>
                  <a:pt x="317753" y="67817"/>
                </a:lnTo>
                <a:lnTo>
                  <a:pt x="313944" y="64008"/>
                </a:lnTo>
                <a:lnTo>
                  <a:pt x="313944" y="67817"/>
                </a:lnTo>
                <a:lnTo>
                  <a:pt x="309372" y="67817"/>
                </a:lnTo>
                <a:lnTo>
                  <a:pt x="309372" y="64008"/>
                </a:lnTo>
                <a:lnTo>
                  <a:pt x="304800" y="67817"/>
                </a:lnTo>
                <a:lnTo>
                  <a:pt x="300989" y="72389"/>
                </a:lnTo>
                <a:lnTo>
                  <a:pt x="296418" y="67817"/>
                </a:lnTo>
                <a:lnTo>
                  <a:pt x="296418" y="72389"/>
                </a:lnTo>
                <a:lnTo>
                  <a:pt x="292607" y="72389"/>
                </a:lnTo>
                <a:lnTo>
                  <a:pt x="288035" y="76200"/>
                </a:lnTo>
                <a:lnTo>
                  <a:pt x="284225" y="72389"/>
                </a:lnTo>
                <a:lnTo>
                  <a:pt x="284225" y="76200"/>
                </a:lnTo>
                <a:lnTo>
                  <a:pt x="279653" y="76200"/>
                </a:lnTo>
                <a:lnTo>
                  <a:pt x="275081" y="72389"/>
                </a:lnTo>
                <a:lnTo>
                  <a:pt x="275081" y="76200"/>
                </a:lnTo>
                <a:lnTo>
                  <a:pt x="271272" y="76200"/>
                </a:lnTo>
                <a:lnTo>
                  <a:pt x="271272" y="72389"/>
                </a:lnTo>
                <a:lnTo>
                  <a:pt x="266700" y="76200"/>
                </a:lnTo>
                <a:lnTo>
                  <a:pt x="258318" y="76200"/>
                </a:lnTo>
                <a:lnTo>
                  <a:pt x="254507" y="76200"/>
                </a:lnTo>
                <a:lnTo>
                  <a:pt x="241808" y="76200"/>
                </a:lnTo>
                <a:lnTo>
                  <a:pt x="229107" y="76200"/>
                </a:lnTo>
                <a:lnTo>
                  <a:pt x="216407" y="76200"/>
                </a:lnTo>
                <a:lnTo>
                  <a:pt x="211835" y="76200"/>
                </a:lnTo>
                <a:lnTo>
                  <a:pt x="211835" y="72389"/>
                </a:lnTo>
                <a:lnTo>
                  <a:pt x="208025" y="76200"/>
                </a:lnTo>
                <a:lnTo>
                  <a:pt x="203453" y="72389"/>
                </a:lnTo>
                <a:lnTo>
                  <a:pt x="203453" y="67817"/>
                </a:lnTo>
                <a:lnTo>
                  <a:pt x="198881" y="76200"/>
                </a:lnTo>
                <a:lnTo>
                  <a:pt x="198881" y="72389"/>
                </a:lnTo>
                <a:lnTo>
                  <a:pt x="195072" y="72389"/>
                </a:lnTo>
                <a:lnTo>
                  <a:pt x="195072" y="76200"/>
                </a:lnTo>
                <a:lnTo>
                  <a:pt x="190500" y="76200"/>
                </a:lnTo>
                <a:lnTo>
                  <a:pt x="182118" y="67817"/>
                </a:lnTo>
                <a:lnTo>
                  <a:pt x="178307" y="72389"/>
                </a:lnTo>
                <a:lnTo>
                  <a:pt x="178307" y="64008"/>
                </a:lnTo>
                <a:lnTo>
                  <a:pt x="173735" y="76200"/>
                </a:lnTo>
                <a:lnTo>
                  <a:pt x="156972" y="76200"/>
                </a:lnTo>
                <a:lnTo>
                  <a:pt x="152400" y="72389"/>
                </a:lnTo>
                <a:lnTo>
                  <a:pt x="148589" y="76200"/>
                </a:lnTo>
                <a:lnTo>
                  <a:pt x="144018" y="67817"/>
                </a:lnTo>
                <a:lnTo>
                  <a:pt x="144018" y="72389"/>
                </a:lnTo>
                <a:lnTo>
                  <a:pt x="131063" y="72389"/>
                </a:lnTo>
                <a:lnTo>
                  <a:pt x="127253" y="67817"/>
                </a:lnTo>
                <a:lnTo>
                  <a:pt x="127253" y="51053"/>
                </a:lnTo>
                <a:lnTo>
                  <a:pt x="122681" y="72389"/>
                </a:lnTo>
                <a:lnTo>
                  <a:pt x="118872" y="67817"/>
                </a:lnTo>
                <a:lnTo>
                  <a:pt x="118872" y="25908"/>
                </a:lnTo>
                <a:lnTo>
                  <a:pt x="114300" y="67817"/>
                </a:lnTo>
                <a:lnTo>
                  <a:pt x="110489" y="64008"/>
                </a:lnTo>
                <a:lnTo>
                  <a:pt x="110489" y="47243"/>
                </a:lnTo>
                <a:lnTo>
                  <a:pt x="105918" y="64008"/>
                </a:lnTo>
                <a:lnTo>
                  <a:pt x="102107" y="67817"/>
                </a:lnTo>
                <a:lnTo>
                  <a:pt x="97535" y="38100"/>
                </a:lnTo>
                <a:lnTo>
                  <a:pt x="97535" y="34289"/>
                </a:lnTo>
                <a:lnTo>
                  <a:pt x="92963" y="55625"/>
                </a:lnTo>
                <a:lnTo>
                  <a:pt x="92963" y="64008"/>
                </a:lnTo>
                <a:lnTo>
                  <a:pt x="89153" y="64008"/>
                </a:lnTo>
                <a:lnTo>
                  <a:pt x="89153" y="34289"/>
                </a:lnTo>
                <a:lnTo>
                  <a:pt x="84581" y="59436"/>
                </a:lnTo>
                <a:lnTo>
                  <a:pt x="80772" y="55625"/>
                </a:lnTo>
                <a:lnTo>
                  <a:pt x="80772" y="0"/>
                </a:lnTo>
                <a:lnTo>
                  <a:pt x="80772" y="55625"/>
                </a:lnTo>
                <a:lnTo>
                  <a:pt x="76200" y="64008"/>
                </a:lnTo>
                <a:lnTo>
                  <a:pt x="76200" y="51053"/>
                </a:lnTo>
                <a:lnTo>
                  <a:pt x="72389" y="34289"/>
                </a:lnTo>
                <a:lnTo>
                  <a:pt x="72389" y="67817"/>
                </a:lnTo>
                <a:lnTo>
                  <a:pt x="67818" y="59436"/>
                </a:lnTo>
                <a:lnTo>
                  <a:pt x="64007" y="64008"/>
                </a:lnTo>
                <a:lnTo>
                  <a:pt x="64007" y="67817"/>
                </a:lnTo>
                <a:lnTo>
                  <a:pt x="59435" y="67817"/>
                </a:lnTo>
                <a:lnTo>
                  <a:pt x="59435" y="59436"/>
                </a:lnTo>
                <a:lnTo>
                  <a:pt x="54863" y="67817"/>
                </a:lnTo>
                <a:lnTo>
                  <a:pt x="54863" y="55625"/>
                </a:lnTo>
                <a:lnTo>
                  <a:pt x="51053" y="67817"/>
                </a:lnTo>
                <a:lnTo>
                  <a:pt x="46481" y="72389"/>
                </a:lnTo>
                <a:lnTo>
                  <a:pt x="46481" y="67817"/>
                </a:lnTo>
                <a:lnTo>
                  <a:pt x="34289" y="67817"/>
                </a:lnTo>
                <a:lnTo>
                  <a:pt x="34289" y="64008"/>
                </a:lnTo>
                <a:lnTo>
                  <a:pt x="29718" y="67817"/>
                </a:lnTo>
                <a:lnTo>
                  <a:pt x="25146" y="67817"/>
                </a:lnTo>
                <a:lnTo>
                  <a:pt x="25146" y="59436"/>
                </a:lnTo>
                <a:lnTo>
                  <a:pt x="21335" y="67817"/>
                </a:lnTo>
                <a:lnTo>
                  <a:pt x="16763" y="64008"/>
                </a:lnTo>
                <a:lnTo>
                  <a:pt x="16763" y="67817"/>
                </a:lnTo>
                <a:lnTo>
                  <a:pt x="12953" y="55625"/>
                </a:lnTo>
                <a:lnTo>
                  <a:pt x="12953" y="51053"/>
                </a:lnTo>
                <a:lnTo>
                  <a:pt x="8381" y="67817"/>
                </a:lnTo>
                <a:lnTo>
                  <a:pt x="4572" y="38100"/>
                </a:lnTo>
                <a:lnTo>
                  <a:pt x="4572" y="67817"/>
                </a:lnTo>
                <a:lnTo>
                  <a:pt x="0" y="4724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59" name="object 459"/>
          <p:cNvSpPr/>
          <p:nvPr/>
        </p:nvSpPr>
        <p:spPr>
          <a:xfrm>
            <a:off x="6410549" y="4117321"/>
            <a:ext cx="171030" cy="16809"/>
          </a:xfrm>
          <a:custGeom>
            <a:avLst/>
            <a:gdLst/>
            <a:ahLst/>
            <a:cxnLst/>
            <a:rect l="l" t="t" r="r" b="b"/>
            <a:pathLst>
              <a:path w="258445" h="25400">
                <a:moveTo>
                  <a:pt x="258318" y="0"/>
                </a:moveTo>
                <a:lnTo>
                  <a:pt x="258318" y="12192"/>
                </a:lnTo>
                <a:lnTo>
                  <a:pt x="254507" y="12192"/>
                </a:lnTo>
                <a:lnTo>
                  <a:pt x="254507" y="20574"/>
                </a:lnTo>
                <a:lnTo>
                  <a:pt x="249936" y="20574"/>
                </a:lnTo>
                <a:lnTo>
                  <a:pt x="245364" y="3810"/>
                </a:lnTo>
                <a:lnTo>
                  <a:pt x="245364" y="0"/>
                </a:lnTo>
                <a:lnTo>
                  <a:pt x="241553" y="20574"/>
                </a:lnTo>
                <a:lnTo>
                  <a:pt x="241553" y="25146"/>
                </a:lnTo>
                <a:lnTo>
                  <a:pt x="236981" y="20574"/>
                </a:lnTo>
                <a:lnTo>
                  <a:pt x="236981" y="25146"/>
                </a:lnTo>
                <a:lnTo>
                  <a:pt x="233172" y="25146"/>
                </a:lnTo>
                <a:lnTo>
                  <a:pt x="228600" y="20574"/>
                </a:lnTo>
                <a:lnTo>
                  <a:pt x="224790" y="25146"/>
                </a:lnTo>
                <a:lnTo>
                  <a:pt x="224790" y="20574"/>
                </a:lnTo>
                <a:lnTo>
                  <a:pt x="216407" y="20574"/>
                </a:lnTo>
                <a:lnTo>
                  <a:pt x="216407" y="25146"/>
                </a:lnTo>
                <a:lnTo>
                  <a:pt x="195072" y="25146"/>
                </a:lnTo>
                <a:lnTo>
                  <a:pt x="190500" y="20574"/>
                </a:lnTo>
                <a:lnTo>
                  <a:pt x="190500" y="25146"/>
                </a:lnTo>
                <a:lnTo>
                  <a:pt x="177546" y="25146"/>
                </a:lnTo>
                <a:lnTo>
                  <a:pt x="173736" y="20574"/>
                </a:lnTo>
                <a:lnTo>
                  <a:pt x="169164" y="25146"/>
                </a:lnTo>
                <a:lnTo>
                  <a:pt x="160781" y="25146"/>
                </a:lnTo>
                <a:lnTo>
                  <a:pt x="160781" y="12192"/>
                </a:lnTo>
                <a:lnTo>
                  <a:pt x="156972" y="25146"/>
                </a:lnTo>
                <a:lnTo>
                  <a:pt x="152400" y="20574"/>
                </a:lnTo>
                <a:lnTo>
                  <a:pt x="152400" y="8382"/>
                </a:lnTo>
                <a:lnTo>
                  <a:pt x="148590" y="25146"/>
                </a:lnTo>
                <a:lnTo>
                  <a:pt x="131064" y="25146"/>
                </a:lnTo>
                <a:lnTo>
                  <a:pt x="127253" y="16764"/>
                </a:lnTo>
                <a:lnTo>
                  <a:pt x="122681" y="20574"/>
                </a:lnTo>
                <a:lnTo>
                  <a:pt x="118872" y="16764"/>
                </a:lnTo>
                <a:lnTo>
                  <a:pt x="114300" y="25146"/>
                </a:lnTo>
                <a:lnTo>
                  <a:pt x="101346" y="25146"/>
                </a:lnTo>
                <a:lnTo>
                  <a:pt x="101346" y="20574"/>
                </a:lnTo>
                <a:lnTo>
                  <a:pt x="101346" y="25146"/>
                </a:lnTo>
                <a:lnTo>
                  <a:pt x="97536" y="25146"/>
                </a:lnTo>
                <a:lnTo>
                  <a:pt x="92964" y="20574"/>
                </a:lnTo>
                <a:lnTo>
                  <a:pt x="92964" y="25146"/>
                </a:lnTo>
                <a:lnTo>
                  <a:pt x="89153" y="25146"/>
                </a:lnTo>
                <a:lnTo>
                  <a:pt x="84581" y="20574"/>
                </a:lnTo>
                <a:lnTo>
                  <a:pt x="84581" y="25146"/>
                </a:lnTo>
                <a:lnTo>
                  <a:pt x="80772" y="25146"/>
                </a:lnTo>
                <a:lnTo>
                  <a:pt x="80772" y="20574"/>
                </a:lnTo>
                <a:lnTo>
                  <a:pt x="80772" y="25146"/>
                </a:lnTo>
                <a:lnTo>
                  <a:pt x="71627" y="25146"/>
                </a:lnTo>
                <a:lnTo>
                  <a:pt x="71627" y="20574"/>
                </a:lnTo>
                <a:lnTo>
                  <a:pt x="67818" y="25146"/>
                </a:lnTo>
                <a:lnTo>
                  <a:pt x="67818" y="20574"/>
                </a:lnTo>
                <a:lnTo>
                  <a:pt x="63246" y="25146"/>
                </a:lnTo>
                <a:lnTo>
                  <a:pt x="63246" y="20574"/>
                </a:lnTo>
                <a:lnTo>
                  <a:pt x="51053" y="20574"/>
                </a:lnTo>
                <a:lnTo>
                  <a:pt x="51053" y="25146"/>
                </a:lnTo>
                <a:lnTo>
                  <a:pt x="46481" y="20574"/>
                </a:lnTo>
                <a:lnTo>
                  <a:pt x="38100" y="20574"/>
                </a:lnTo>
                <a:lnTo>
                  <a:pt x="33527" y="25146"/>
                </a:lnTo>
                <a:lnTo>
                  <a:pt x="25146" y="25146"/>
                </a:lnTo>
                <a:lnTo>
                  <a:pt x="21336" y="20574"/>
                </a:lnTo>
                <a:lnTo>
                  <a:pt x="12953" y="20574"/>
                </a:lnTo>
                <a:lnTo>
                  <a:pt x="8381" y="25146"/>
                </a:lnTo>
                <a:lnTo>
                  <a:pt x="4572" y="25146"/>
                </a:lnTo>
                <a:lnTo>
                  <a:pt x="0" y="20574"/>
                </a:lnTo>
                <a:lnTo>
                  <a:pt x="0" y="2514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60" name="object 460"/>
          <p:cNvSpPr/>
          <p:nvPr/>
        </p:nvSpPr>
        <p:spPr>
          <a:xfrm>
            <a:off x="6239603" y="3974110"/>
            <a:ext cx="171030" cy="160104"/>
          </a:xfrm>
          <a:custGeom>
            <a:avLst/>
            <a:gdLst/>
            <a:ahLst/>
            <a:cxnLst/>
            <a:rect l="l" t="t" r="r" b="b"/>
            <a:pathLst>
              <a:path w="258445" h="241935">
                <a:moveTo>
                  <a:pt x="258318" y="241553"/>
                </a:moveTo>
                <a:lnTo>
                  <a:pt x="258318" y="241553"/>
                </a:lnTo>
                <a:lnTo>
                  <a:pt x="224027" y="241553"/>
                </a:lnTo>
                <a:lnTo>
                  <a:pt x="220218" y="233172"/>
                </a:lnTo>
                <a:lnTo>
                  <a:pt x="215646" y="236981"/>
                </a:lnTo>
                <a:lnTo>
                  <a:pt x="211836" y="228600"/>
                </a:lnTo>
                <a:lnTo>
                  <a:pt x="211836" y="224789"/>
                </a:lnTo>
                <a:lnTo>
                  <a:pt x="207264" y="224789"/>
                </a:lnTo>
                <a:lnTo>
                  <a:pt x="203454" y="233172"/>
                </a:lnTo>
                <a:lnTo>
                  <a:pt x="203454" y="207263"/>
                </a:lnTo>
                <a:lnTo>
                  <a:pt x="198882" y="228600"/>
                </a:lnTo>
                <a:lnTo>
                  <a:pt x="195072" y="220217"/>
                </a:lnTo>
                <a:lnTo>
                  <a:pt x="190500" y="220217"/>
                </a:lnTo>
                <a:lnTo>
                  <a:pt x="190500" y="228600"/>
                </a:lnTo>
                <a:lnTo>
                  <a:pt x="185927" y="236981"/>
                </a:lnTo>
                <a:lnTo>
                  <a:pt x="182118" y="228600"/>
                </a:lnTo>
                <a:lnTo>
                  <a:pt x="182118" y="236981"/>
                </a:lnTo>
                <a:lnTo>
                  <a:pt x="177546" y="241553"/>
                </a:lnTo>
                <a:lnTo>
                  <a:pt x="165354" y="241553"/>
                </a:lnTo>
                <a:lnTo>
                  <a:pt x="165354" y="236981"/>
                </a:lnTo>
                <a:lnTo>
                  <a:pt x="160782" y="241553"/>
                </a:lnTo>
                <a:lnTo>
                  <a:pt x="156972" y="241553"/>
                </a:lnTo>
                <a:lnTo>
                  <a:pt x="156972" y="236981"/>
                </a:lnTo>
                <a:lnTo>
                  <a:pt x="147827" y="236981"/>
                </a:lnTo>
                <a:lnTo>
                  <a:pt x="144018" y="241553"/>
                </a:lnTo>
                <a:lnTo>
                  <a:pt x="144018" y="236981"/>
                </a:lnTo>
                <a:lnTo>
                  <a:pt x="139446" y="236981"/>
                </a:lnTo>
                <a:lnTo>
                  <a:pt x="139446" y="241553"/>
                </a:lnTo>
                <a:lnTo>
                  <a:pt x="118872" y="241553"/>
                </a:lnTo>
                <a:lnTo>
                  <a:pt x="118872" y="236981"/>
                </a:lnTo>
                <a:lnTo>
                  <a:pt x="114300" y="236981"/>
                </a:lnTo>
                <a:lnTo>
                  <a:pt x="114300" y="241553"/>
                </a:lnTo>
                <a:lnTo>
                  <a:pt x="109727" y="241553"/>
                </a:lnTo>
                <a:lnTo>
                  <a:pt x="109727" y="236981"/>
                </a:lnTo>
                <a:lnTo>
                  <a:pt x="105918" y="236981"/>
                </a:lnTo>
                <a:lnTo>
                  <a:pt x="101346" y="233172"/>
                </a:lnTo>
                <a:lnTo>
                  <a:pt x="97536" y="236981"/>
                </a:lnTo>
                <a:lnTo>
                  <a:pt x="97536" y="233172"/>
                </a:lnTo>
                <a:lnTo>
                  <a:pt x="92964" y="224789"/>
                </a:lnTo>
                <a:lnTo>
                  <a:pt x="89154" y="233172"/>
                </a:lnTo>
                <a:lnTo>
                  <a:pt x="89154" y="224789"/>
                </a:lnTo>
                <a:lnTo>
                  <a:pt x="84582" y="0"/>
                </a:lnTo>
                <a:lnTo>
                  <a:pt x="84582" y="80772"/>
                </a:lnTo>
                <a:lnTo>
                  <a:pt x="80010" y="228600"/>
                </a:lnTo>
                <a:lnTo>
                  <a:pt x="80010" y="220217"/>
                </a:lnTo>
                <a:lnTo>
                  <a:pt x="76200" y="233172"/>
                </a:lnTo>
                <a:lnTo>
                  <a:pt x="71627" y="224789"/>
                </a:lnTo>
                <a:lnTo>
                  <a:pt x="67818" y="233172"/>
                </a:lnTo>
                <a:lnTo>
                  <a:pt x="63246" y="236981"/>
                </a:lnTo>
                <a:lnTo>
                  <a:pt x="63246" y="233172"/>
                </a:lnTo>
                <a:lnTo>
                  <a:pt x="59436" y="236981"/>
                </a:lnTo>
                <a:lnTo>
                  <a:pt x="59436" y="241553"/>
                </a:lnTo>
                <a:lnTo>
                  <a:pt x="54864" y="236981"/>
                </a:lnTo>
                <a:lnTo>
                  <a:pt x="51054" y="241553"/>
                </a:lnTo>
                <a:lnTo>
                  <a:pt x="46482" y="241553"/>
                </a:lnTo>
                <a:lnTo>
                  <a:pt x="41910" y="236981"/>
                </a:lnTo>
                <a:lnTo>
                  <a:pt x="41910" y="220217"/>
                </a:lnTo>
                <a:lnTo>
                  <a:pt x="38100" y="228600"/>
                </a:lnTo>
                <a:lnTo>
                  <a:pt x="38100" y="236981"/>
                </a:lnTo>
                <a:lnTo>
                  <a:pt x="33527" y="233172"/>
                </a:lnTo>
                <a:lnTo>
                  <a:pt x="29718" y="236981"/>
                </a:lnTo>
                <a:lnTo>
                  <a:pt x="29718" y="233172"/>
                </a:lnTo>
                <a:lnTo>
                  <a:pt x="25146" y="233172"/>
                </a:lnTo>
                <a:lnTo>
                  <a:pt x="21336" y="236981"/>
                </a:lnTo>
                <a:lnTo>
                  <a:pt x="16764" y="236981"/>
                </a:lnTo>
                <a:lnTo>
                  <a:pt x="16764" y="233172"/>
                </a:lnTo>
                <a:lnTo>
                  <a:pt x="8382" y="233172"/>
                </a:lnTo>
                <a:lnTo>
                  <a:pt x="8382" y="228600"/>
                </a:lnTo>
                <a:lnTo>
                  <a:pt x="3810" y="220217"/>
                </a:lnTo>
                <a:lnTo>
                  <a:pt x="0" y="20345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61" name="object 461"/>
          <p:cNvSpPr/>
          <p:nvPr/>
        </p:nvSpPr>
        <p:spPr>
          <a:xfrm>
            <a:off x="6065631" y="4091603"/>
            <a:ext cx="173972" cy="42443"/>
          </a:xfrm>
          <a:custGeom>
            <a:avLst/>
            <a:gdLst/>
            <a:ahLst/>
            <a:cxnLst/>
            <a:rect l="l" t="t" r="r" b="b"/>
            <a:pathLst>
              <a:path w="262890" h="64135">
                <a:moveTo>
                  <a:pt x="262889" y="25908"/>
                </a:moveTo>
                <a:lnTo>
                  <a:pt x="258317" y="47244"/>
                </a:lnTo>
                <a:lnTo>
                  <a:pt x="254507" y="47244"/>
                </a:lnTo>
                <a:lnTo>
                  <a:pt x="249935" y="38862"/>
                </a:lnTo>
                <a:lnTo>
                  <a:pt x="246125" y="25908"/>
                </a:lnTo>
                <a:lnTo>
                  <a:pt x="246125" y="38862"/>
                </a:lnTo>
                <a:lnTo>
                  <a:pt x="241553" y="47244"/>
                </a:lnTo>
                <a:lnTo>
                  <a:pt x="236981" y="51054"/>
                </a:lnTo>
                <a:lnTo>
                  <a:pt x="236981" y="34290"/>
                </a:lnTo>
                <a:lnTo>
                  <a:pt x="233172" y="51054"/>
                </a:lnTo>
                <a:lnTo>
                  <a:pt x="228600" y="59436"/>
                </a:lnTo>
                <a:lnTo>
                  <a:pt x="224789" y="51054"/>
                </a:lnTo>
                <a:lnTo>
                  <a:pt x="220217" y="51054"/>
                </a:lnTo>
                <a:lnTo>
                  <a:pt x="216407" y="42672"/>
                </a:lnTo>
                <a:lnTo>
                  <a:pt x="216407" y="55626"/>
                </a:lnTo>
                <a:lnTo>
                  <a:pt x="211835" y="42672"/>
                </a:lnTo>
                <a:lnTo>
                  <a:pt x="208025" y="51054"/>
                </a:lnTo>
                <a:lnTo>
                  <a:pt x="208025" y="47244"/>
                </a:lnTo>
                <a:lnTo>
                  <a:pt x="203453" y="42672"/>
                </a:lnTo>
                <a:lnTo>
                  <a:pt x="198881" y="55626"/>
                </a:lnTo>
                <a:lnTo>
                  <a:pt x="198881" y="51054"/>
                </a:lnTo>
                <a:lnTo>
                  <a:pt x="195072" y="55626"/>
                </a:lnTo>
                <a:lnTo>
                  <a:pt x="195072" y="51054"/>
                </a:lnTo>
                <a:lnTo>
                  <a:pt x="190500" y="51054"/>
                </a:lnTo>
                <a:lnTo>
                  <a:pt x="186689" y="55626"/>
                </a:lnTo>
                <a:lnTo>
                  <a:pt x="182117" y="51054"/>
                </a:lnTo>
                <a:lnTo>
                  <a:pt x="178307" y="55626"/>
                </a:lnTo>
                <a:lnTo>
                  <a:pt x="173735" y="59436"/>
                </a:lnTo>
                <a:lnTo>
                  <a:pt x="169925" y="59436"/>
                </a:lnTo>
                <a:lnTo>
                  <a:pt x="169925" y="55626"/>
                </a:lnTo>
                <a:lnTo>
                  <a:pt x="165353" y="47244"/>
                </a:lnTo>
                <a:lnTo>
                  <a:pt x="165353" y="55626"/>
                </a:lnTo>
                <a:lnTo>
                  <a:pt x="160781" y="59436"/>
                </a:lnTo>
                <a:lnTo>
                  <a:pt x="160781" y="55626"/>
                </a:lnTo>
                <a:lnTo>
                  <a:pt x="156972" y="51054"/>
                </a:lnTo>
                <a:lnTo>
                  <a:pt x="152400" y="55626"/>
                </a:lnTo>
                <a:lnTo>
                  <a:pt x="152400" y="51054"/>
                </a:lnTo>
                <a:lnTo>
                  <a:pt x="152400" y="55626"/>
                </a:lnTo>
                <a:lnTo>
                  <a:pt x="148589" y="55626"/>
                </a:lnTo>
                <a:lnTo>
                  <a:pt x="144017" y="42672"/>
                </a:lnTo>
                <a:lnTo>
                  <a:pt x="140207" y="55626"/>
                </a:lnTo>
                <a:lnTo>
                  <a:pt x="135635" y="47244"/>
                </a:lnTo>
                <a:lnTo>
                  <a:pt x="131063" y="59436"/>
                </a:lnTo>
                <a:lnTo>
                  <a:pt x="122681" y="59436"/>
                </a:lnTo>
                <a:lnTo>
                  <a:pt x="118872" y="51054"/>
                </a:lnTo>
                <a:lnTo>
                  <a:pt x="114300" y="59436"/>
                </a:lnTo>
                <a:lnTo>
                  <a:pt x="110489" y="59436"/>
                </a:lnTo>
                <a:lnTo>
                  <a:pt x="105917" y="55626"/>
                </a:lnTo>
                <a:lnTo>
                  <a:pt x="102107" y="34290"/>
                </a:lnTo>
                <a:lnTo>
                  <a:pt x="97535" y="47244"/>
                </a:lnTo>
                <a:lnTo>
                  <a:pt x="92963" y="21336"/>
                </a:lnTo>
                <a:lnTo>
                  <a:pt x="92963" y="17526"/>
                </a:lnTo>
                <a:lnTo>
                  <a:pt x="89153" y="42672"/>
                </a:lnTo>
                <a:lnTo>
                  <a:pt x="89153" y="51054"/>
                </a:lnTo>
                <a:lnTo>
                  <a:pt x="84581" y="42672"/>
                </a:lnTo>
                <a:lnTo>
                  <a:pt x="80772" y="55626"/>
                </a:lnTo>
                <a:lnTo>
                  <a:pt x="80772" y="59436"/>
                </a:lnTo>
                <a:lnTo>
                  <a:pt x="76200" y="55626"/>
                </a:lnTo>
                <a:lnTo>
                  <a:pt x="76200" y="59436"/>
                </a:lnTo>
                <a:lnTo>
                  <a:pt x="72389" y="47244"/>
                </a:lnTo>
                <a:lnTo>
                  <a:pt x="67817" y="59436"/>
                </a:lnTo>
                <a:lnTo>
                  <a:pt x="67817" y="55626"/>
                </a:lnTo>
                <a:lnTo>
                  <a:pt x="64007" y="55626"/>
                </a:lnTo>
                <a:lnTo>
                  <a:pt x="64007" y="59436"/>
                </a:lnTo>
                <a:lnTo>
                  <a:pt x="59435" y="59436"/>
                </a:lnTo>
                <a:lnTo>
                  <a:pt x="54863" y="55626"/>
                </a:lnTo>
                <a:lnTo>
                  <a:pt x="54863" y="59436"/>
                </a:lnTo>
                <a:lnTo>
                  <a:pt x="51053" y="55626"/>
                </a:lnTo>
                <a:lnTo>
                  <a:pt x="51053" y="51054"/>
                </a:lnTo>
                <a:lnTo>
                  <a:pt x="46481" y="55626"/>
                </a:lnTo>
                <a:lnTo>
                  <a:pt x="46481" y="51054"/>
                </a:lnTo>
                <a:lnTo>
                  <a:pt x="42672" y="55626"/>
                </a:lnTo>
                <a:lnTo>
                  <a:pt x="42672" y="47244"/>
                </a:lnTo>
                <a:lnTo>
                  <a:pt x="38100" y="0"/>
                </a:lnTo>
                <a:lnTo>
                  <a:pt x="38100" y="29718"/>
                </a:lnTo>
                <a:lnTo>
                  <a:pt x="34289" y="55626"/>
                </a:lnTo>
                <a:lnTo>
                  <a:pt x="29717" y="55626"/>
                </a:lnTo>
                <a:lnTo>
                  <a:pt x="29717" y="59436"/>
                </a:lnTo>
                <a:lnTo>
                  <a:pt x="29717" y="55626"/>
                </a:lnTo>
                <a:lnTo>
                  <a:pt x="25146" y="59436"/>
                </a:lnTo>
                <a:lnTo>
                  <a:pt x="21335" y="59436"/>
                </a:lnTo>
                <a:lnTo>
                  <a:pt x="21335" y="55626"/>
                </a:lnTo>
                <a:lnTo>
                  <a:pt x="16763" y="51054"/>
                </a:lnTo>
                <a:lnTo>
                  <a:pt x="16763" y="59436"/>
                </a:lnTo>
                <a:lnTo>
                  <a:pt x="12953" y="51054"/>
                </a:lnTo>
                <a:lnTo>
                  <a:pt x="12953" y="55626"/>
                </a:lnTo>
                <a:lnTo>
                  <a:pt x="8381" y="59436"/>
                </a:lnTo>
                <a:lnTo>
                  <a:pt x="4572" y="64008"/>
                </a:lnTo>
                <a:lnTo>
                  <a:pt x="0" y="5562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62" name="object 462"/>
          <p:cNvSpPr/>
          <p:nvPr/>
        </p:nvSpPr>
        <p:spPr>
          <a:xfrm>
            <a:off x="5894687" y="4022015"/>
            <a:ext cx="171030" cy="114720"/>
          </a:xfrm>
          <a:custGeom>
            <a:avLst/>
            <a:gdLst/>
            <a:ahLst/>
            <a:cxnLst/>
            <a:rect l="l" t="t" r="r" b="b"/>
            <a:pathLst>
              <a:path w="258445" h="173354">
                <a:moveTo>
                  <a:pt x="258318" y="160782"/>
                </a:moveTo>
                <a:lnTo>
                  <a:pt x="254507" y="169163"/>
                </a:lnTo>
                <a:lnTo>
                  <a:pt x="249935" y="156210"/>
                </a:lnTo>
                <a:lnTo>
                  <a:pt x="245364" y="164591"/>
                </a:lnTo>
                <a:lnTo>
                  <a:pt x="241553" y="160782"/>
                </a:lnTo>
                <a:lnTo>
                  <a:pt x="241553" y="156210"/>
                </a:lnTo>
                <a:lnTo>
                  <a:pt x="236981" y="160782"/>
                </a:lnTo>
                <a:lnTo>
                  <a:pt x="236981" y="156210"/>
                </a:lnTo>
                <a:lnTo>
                  <a:pt x="233172" y="164591"/>
                </a:lnTo>
                <a:lnTo>
                  <a:pt x="233172" y="160782"/>
                </a:lnTo>
                <a:lnTo>
                  <a:pt x="228600" y="164591"/>
                </a:lnTo>
                <a:lnTo>
                  <a:pt x="224790" y="156210"/>
                </a:lnTo>
                <a:lnTo>
                  <a:pt x="220218" y="164591"/>
                </a:lnTo>
                <a:lnTo>
                  <a:pt x="216407" y="164591"/>
                </a:lnTo>
                <a:lnTo>
                  <a:pt x="216407" y="160782"/>
                </a:lnTo>
                <a:lnTo>
                  <a:pt x="211835" y="164591"/>
                </a:lnTo>
                <a:lnTo>
                  <a:pt x="207264" y="160782"/>
                </a:lnTo>
                <a:lnTo>
                  <a:pt x="207264" y="164591"/>
                </a:lnTo>
                <a:lnTo>
                  <a:pt x="203453" y="160782"/>
                </a:lnTo>
                <a:lnTo>
                  <a:pt x="198881" y="164591"/>
                </a:lnTo>
                <a:lnTo>
                  <a:pt x="195072" y="164591"/>
                </a:lnTo>
                <a:lnTo>
                  <a:pt x="195072" y="169163"/>
                </a:lnTo>
                <a:lnTo>
                  <a:pt x="190500" y="169163"/>
                </a:lnTo>
                <a:lnTo>
                  <a:pt x="190500" y="164591"/>
                </a:lnTo>
                <a:lnTo>
                  <a:pt x="182118" y="164591"/>
                </a:lnTo>
                <a:lnTo>
                  <a:pt x="178307" y="169163"/>
                </a:lnTo>
                <a:lnTo>
                  <a:pt x="178307" y="164591"/>
                </a:lnTo>
                <a:lnTo>
                  <a:pt x="173735" y="160782"/>
                </a:lnTo>
                <a:lnTo>
                  <a:pt x="169164" y="160782"/>
                </a:lnTo>
                <a:lnTo>
                  <a:pt x="160781" y="169163"/>
                </a:lnTo>
                <a:lnTo>
                  <a:pt x="160781" y="164591"/>
                </a:lnTo>
                <a:lnTo>
                  <a:pt x="156972" y="160782"/>
                </a:lnTo>
                <a:lnTo>
                  <a:pt x="156972" y="164591"/>
                </a:lnTo>
                <a:lnTo>
                  <a:pt x="152400" y="160782"/>
                </a:lnTo>
                <a:lnTo>
                  <a:pt x="152400" y="164591"/>
                </a:lnTo>
                <a:lnTo>
                  <a:pt x="148590" y="164591"/>
                </a:lnTo>
                <a:lnTo>
                  <a:pt x="144018" y="169163"/>
                </a:lnTo>
                <a:lnTo>
                  <a:pt x="139446" y="164591"/>
                </a:lnTo>
                <a:lnTo>
                  <a:pt x="135635" y="164591"/>
                </a:lnTo>
                <a:lnTo>
                  <a:pt x="135635" y="169163"/>
                </a:lnTo>
                <a:lnTo>
                  <a:pt x="131064" y="164591"/>
                </a:lnTo>
                <a:lnTo>
                  <a:pt x="131064" y="169163"/>
                </a:lnTo>
                <a:lnTo>
                  <a:pt x="127253" y="164591"/>
                </a:lnTo>
                <a:lnTo>
                  <a:pt x="122681" y="169163"/>
                </a:lnTo>
                <a:lnTo>
                  <a:pt x="118872" y="160782"/>
                </a:lnTo>
                <a:lnTo>
                  <a:pt x="118872" y="164591"/>
                </a:lnTo>
                <a:lnTo>
                  <a:pt x="114300" y="169163"/>
                </a:lnTo>
                <a:lnTo>
                  <a:pt x="114300" y="172974"/>
                </a:lnTo>
                <a:lnTo>
                  <a:pt x="110490" y="169163"/>
                </a:lnTo>
                <a:lnTo>
                  <a:pt x="101346" y="169163"/>
                </a:lnTo>
                <a:lnTo>
                  <a:pt x="101346" y="164591"/>
                </a:lnTo>
                <a:lnTo>
                  <a:pt x="97535" y="172974"/>
                </a:lnTo>
                <a:lnTo>
                  <a:pt x="92964" y="164591"/>
                </a:lnTo>
                <a:lnTo>
                  <a:pt x="92964" y="169163"/>
                </a:lnTo>
                <a:lnTo>
                  <a:pt x="89153" y="169163"/>
                </a:lnTo>
                <a:lnTo>
                  <a:pt x="89153" y="172974"/>
                </a:lnTo>
                <a:lnTo>
                  <a:pt x="84581" y="169163"/>
                </a:lnTo>
                <a:lnTo>
                  <a:pt x="80772" y="172974"/>
                </a:lnTo>
                <a:lnTo>
                  <a:pt x="80772" y="169163"/>
                </a:lnTo>
                <a:lnTo>
                  <a:pt x="76200" y="169163"/>
                </a:lnTo>
                <a:lnTo>
                  <a:pt x="76200" y="172974"/>
                </a:lnTo>
                <a:lnTo>
                  <a:pt x="72390" y="169163"/>
                </a:lnTo>
                <a:lnTo>
                  <a:pt x="72390" y="172974"/>
                </a:lnTo>
                <a:lnTo>
                  <a:pt x="67818" y="172974"/>
                </a:lnTo>
                <a:lnTo>
                  <a:pt x="63246" y="169163"/>
                </a:lnTo>
                <a:lnTo>
                  <a:pt x="59435" y="172974"/>
                </a:lnTo>
                <a:lnTo>
                  <a:pt x="59435" y="169163"/>
                </a:lnTo>
                <a:lnTo>
                  <a:pt x="54864" y="172974"/>
                </a:lnTo>
                <a:lnTo>
                  <a:pt x="51053" y="169163"/>
                </a:lnTo>
                <a:lnTo>
                  <a:pt x="51053" y="172974"/>
                </a:lnTo>
                <a:lnTo>
                  <a:pt x="46481" y="169163"/>
                </a:lnTo>
                <a:lnTo>
                  <a:pt x="33527" y="169163"/>
                </a:lnTo>
                <a:lnTo>
                  <a:pt x="33527" y="172974"/>
                </a:lnTo>
                <a:lnTo>
                  <a:pt x="29718" y="169163"/>
                </a:lnTo>
                <a:lnTo>
                  <a:pt x="25146" y="172974"/>
                </a:lnTo>
                <a:lnTo>
                  <a:pt x="21335" y="169163"/>
                </a:lnTo>
                <a:lnTo>
                  <a:pt x="21335" y="172974"/>
                </a:lnTo>
                <a:lnTo>
                  <a:pt x="16764" y="169163"/>
                </a:lnTo>
                <a:lnTo>
                  <a:pt x="12953" y="160782"/>
                </a:lnTo>
                <a:lnTo>
                  <a:pt x="12953" y="164591"/>
                </a:lnTo>
                <a:lnTo>
                  <a:pt x="8381" y="0"/>
                </a:lnTo>
                <a:lnTo>
                  <a:pt x="8381" y="16763"/>
                </a:lnTo>
                <a:lnTo>
                  <a:pt x="4572" y="164591"/>
                </a:lnTo>
                <a:lnTo>
                  <a:pt x="0" y="1691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63" name="object 463"/>
          <p:cNvSpPr/>
          <p:nvPr/>
        </p:nvSpPr>
        <p:spPr>
          <a:xfrm>
            <a:off x="5723741" y="2406856"/>
            <a:ext cx="171030" cy="1729628"/>
          </a:xfrm>
          <a:custGeom>
            <a:avLst/>
            <a:gdLst/>
            <a:ahLst/>
            <a:cxnLst/>
            <a:rect l="l" t="t" r="r" b="b"/>
            <a:pathLst>
              <a:path w="258445" h="2613660">
                <a:moveTo>
                  <a:pt x="258318" y="2609849"/>
                </a:moveTo>
                <a:lnTo>
                  <a:pt x="253746" y="2609849"/>
                </a:lnTo>
                <a:lnTo>
                  <a:pt x="249936" y="2605277"/>
                </a:lnTo>
                <a:lnTo>
                  <a:pt x="245364" y="2609849"/>
                </a:lnTo>
                <a:lnTo>
                  <a:pt x="245364" y="2601467"/>
                </a:lnTo>
                <a:lnTo>
                  <a:pt x="241553" y="2609849"/>
                </a:lnTo>
                <a:lnTo>
                  <a:pt x="236982" y="2601467"/>
                </a:lnTo>
                <a:lnTo>
                  <a:pt x="236982" y="2584703"/>
                </a:lnTo>
                <a:lnTo>
                  <a:pt x="233172" y="2605277"/>
                </a:lnTo>
                <a:lnTo>
                  <a:pt x="233172" y="2609849"/>
                </a:lnTo>
                <a:lnTo>
                  <a:pt x="228600" y="2584703"/>
                </a:lnTo>
                <a:lnTo>
                  <a:pt x="228600" y="2558795"/>
                </a:lnTo>
                <a:lnTo>
                  <a:pt x="224790" y="2609849"/>
                </a:lnTo>
                <a:lnTo>
                  <a:pt x="215646" y="2609849"/>
                </a:lnTo>
                <a:lnTo>
                  <a:pt x="215646" y="2605277"/>
                </a:lnTo>
                <a:lnTo>
                  <a:pt x="215646" y="2609849"/>
                </a:lnTo>
                <a:lnTo>
                  <a:pt x="211836" y="2605277"/>
                </a:lnTo>
                <a:lnTo>
                  <a:pt x="211836" y="2596895"/>
                </a:lnTo>
                <a:lnTo>
                  <a:pt x="207264" y="2593085"/>
                </a:lnTo>
                <a:lnTo>
                  <a:pt x="207264" y="2609849"/>
                </a:lnTo>
                <a:lnTo>
                  <a:pt x="203453" y="2609849"/>
                </a:lnTo>
                <a:lnTo>
                  <a:pt x="198882" y="2605277"/>
                </a:lnTo>
                <a:lnTo>
                  <a:pt x="195072" y="2593085"/>
                </a:lnTo>
                <a:lnTo>
                  <a:pt x="190500" y="2596895"/>
                </a:lnTo>
                <a:lnTo>
                  <a:pt x="190500" y="2563367"/>
                </a:lnTo>
                <a:lnTo>
                  <a:pt x="185927" y="2495549"/>
                </a:lnTo>
                <a:lnTo>
                  <a:pt x="185927" y="2588513"/>
                </a:lnTo>
                <a:lnTo>
                  <a:pt x="182118" y="2605277"/>
                </a:lnTo>
                <a:lnTo>
                  <a:pt x="177546" y="2609849"/>
                </a:lnTo>
                <a:lnTo>
                  <a:pt x="173736" y="2605277"/>
                </a:lnTo>
                <a:lnTo>
                  <a:pt x="169164" y="2609849"/>
                </a:lnTo>
                <a:lnTo>
                  <a:pt x="165353" y="2609849"/>
                </a:lnTo>
                <a:lnTo>
                  <a:pt x="165353" y="2605277"/>
                </a:lnTo>
                <a:lnTo>
                  <a:pt x="160782" y="2609849"/>
                </a:lnTo>
                <a:lnTo>
                  <a:pt x="156972" y="2609849"/>
                </a:lnTo>
                <a:lnTo>
                  <a:pt x="152400" y="2596895"/>
                </a:lnTo>
                <a:lnTo>
                  <a:pt x="152400" y="2601467"/>
                </a:lnTo>
                <a:lnTo>
                  <a:pt x="147827" y="2609849"/>
                </a:lnTo>
                <a:lnTo>
                  <a:pt x="144018" y="2605277"/>
                </a:lnTo>
                <a:lnTo>
                  <a:pt x="139446" y="2588513"/>
                </a:lnTo>
                <a:lnTo>
                  <a:pt x="139446" y="2317241"/>
                </a:lnTo>
                <a:lnTo>
                  <a:pt x="135636" y="2558795"/>
                </a:lnTo>
                <a:lnTo>
                  <a:pt x="135636" y="2601467"/>
                </a:lnTo>
                <a:lnTo>
                  <a:pt x="131064" y="2567177"/>
                </a:lnTo>
                <a:lnTo>
                  <a:pt x="127253" y="2605277"/>
                </a:lnTo>
                <a:lnTo>
                  <a:pt x="127253" y="2601467"/>
                </a:lnTo>
                <a:lnTo>
                  <a:pt x="122682" y="2580131"/>
                </a:lnTo>
                <a:lnTo>
                  <a:pt x="122682" y="2563367"/>
                </a:lnTo>
                <a:lnTo>
                  <a:pt x="118872" y="2584703"/>
                </a:lnTo>
                <a:lnTo>
                  <a:pt x="118872" y="2601467"/>
                </a:lnTo>
                <a:lnTo>
                  <a:pt x="114300" y="2571749"/>
                </a:lnTo>
                <a:lnTo>
                  <a:pt x="109727" y="2605277"/>
                </a:lnTo>
                <a:lnTo>
                  <a:pt x="109727" y="2609849"/>
                </a:lnTo>
                <a:lnTo>
                  <a:pt x="105918" y="2605277"/>
                </a:lnTo>
                <a:lnTo>
                  <a:pt x="105918" y="2593085"/>
                </a:lnTo>
                <a:lnTo>
                  <a:pt x="101346" y="2609849"/>
                </a:lnTo>
                <a:lnTo>
                  <a:pt x="101346" y="2605277"/>
                </a:lnTo>
                <a:lnTo>
                  <a:pt x="101346" y="2609849"/>
                </a:lnTo>
                <a:lnTo>
                  <a:pt x="97536" y="2609849"/>
                </a:lnTo>
                <a:lnTo>
                  <a:pt x="97536" y="2605277"/>
                </a:lnTo>
                <a:lnTo>
                  <a:pt x="92964" y="2609849"/>
                </a:lnTo>
                <a:lnTo>
                  <a:pt x="92964" y="2613659"/>
                </a:lnTo>
                <a:lnTo>
                  <a:pt x="89153" y="2609849"/>
                </a:lnTo>
                <a:lnTo>
                  <a:pt x="89153" y="2605277"/>
                </a:lnTo>
                <a:lnTo>
                  <a:pt x="84582" y="2609849"/>
                </a:lnTo>
                <a:lnTo>
                  <a:pt x="80010" y="2609849"/>
                </a:lnTo>
                <a:lnTo>
                  <a:pt x="80010" y="2613659"/>
                </a:lnTo>
                <a:lnTo>
                  <a:pt x="76200" y="2609849"/>
                </a:lnTo>
                <a:lnTo>
                  <a:pt x="71627" y="2609849"/>
                </a:lnTo>
                <a:lnTo>
                  <a:pt x="71627" y="2613659"/>
                </a:lnTo>
                <a:lnTo>
                  <a:pt x="71627" y="2609849"/>
                </a:lnTo>
                <a:lnTo>
                  <a:pt x="67818" y="2605277"/>
                </a:lnTo>
                <a:lnTo>
                  <a:pt x="63246" y="2605277"/>
                </a:lnTo>
                <a:lnTo>
                  <a:pt x="63246" y="2609849"/>
                </a:lnTo>
                <a:lnTo>
                  <a:pt x="59436" y="2601467"/>
                </a:lnTo>
                <a:lnTo>
                  <a:pt x="59436" y="2605277"/>
                </a:lnTo>
                <a:lnTo>
                  <a:pt x="54864" y="2593085"/>
                </a:lnTo>
                <a:lnTo>
                  <a:pt x="51053" y="2605277"/>
                </a:lnTo>
                <a:lnTo>
                  <a:pt x="46482" y="2609849"/>
                </a:lnTo>
                <a:lnTo>
                  <a:pt x="46482" y="2601467"/>
                </a:lnTo>
                <a:lnTo>
                  <a:pt x="46482" y="2605277"/>
                </a:lnTo>
                <a:lnTo>
                  <a:pt x="41910" y="2596895"/>
                </a:lnTo>
                <a:lnTo>
                  <a:pt x="38100" y="2584703"/>
                </a:lnTo>
                <a:lnTo>
                  <a:pt x="38100" y="2575559"/>
                </a:lnTo>
                <a:lnTo>
                  <a:pt x="33527" y="2537459"/>
                </a:lnTo>
                <a:lnTo>
                  <a:pt x="33527" y="2533649"/>
                </a:lnTo>
                <a:lnTo>
                  <a:pt x="29718" y="0"/>
                </a:lnTo>
                <a:lnTo>
                  <a:pt x="29718" y="25907"/>
                </a:lnTo>
                <a:lnTo>
                  <a:pt x="25146" y="2537459"/>
                </a:lnTo>
                <a:lnTo>
                  <a:pt x="25146" y="2545841"/>
                </a:lnTo>
                <a:lnTo>
                  <a:pt x="21336" y="2593085"/>
                </a:lnTo>
                <a:lnTo>
                  <a:pt x="21336" y="2596895"/>
                </a:lnTo>
                <a:lnTo>
                  <a:pt x="16764" y="2605277"/>
                </a:lnTo>
                <a:lnTo>
                  <a:pt x="16764" y="2601467"/>
                </a:lnTo>
                <a:lnTo>
                  <a:pt x="12953" y="2609849"/>
                </a:lnTo>
                <a:lnTo>
                  <a:pt x="12953" y="2605277"/>
                </a:lnTo>
                <a:lnTo>
                  <a:pt x="8382" y="2609849"/>
                </a:lnTo>
                <a:lnTo>
                  <a:pt x="8382" y="2605277"/>
                </a:lnTo>
                <a:lnTo>
                  <a:pt x="8382" y="2609849"/>
                </a:lnTo>
                <a:lnTo>
                  <a:pt x="3810" y="2609849"/>
                </a:lnTo>
                <a:lnTo>
                  <a:pt x="0" y="2601467"/>
                </a:lnTo>
                <a:lnTo>
                  <a:pt x="0" y="260984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64" name="object 464"/>
          <p:cNvSpPr/>
          <p:nvPr/>
        </p:nvSpPr>
        <p:spPr>
          <a:xfrm>
            <a:off x="1898216" y="3067270"/>
            <a:ext cx="3829730" cy="107644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65" name="object 465"/>
          <p:cNvSpPr/>
          <p:nvPr/>
        </p:nvSpPr>
        <p:spPr>
          <a:xfrm>
            <a:off x="6926413" y="3918138"/>
            <a:ext cx="513089" cy="193301"/>
          </a:xfrm>
          <a:custGeom>
            <a:avLst/>
            <a:gdLst/>
            <a:ahLst/>
            <a:cxnLst/>
            <a:rect l="l" t="t" r="r" b="b"/>
            <a:pathLst>
              <a:path w="775334" h="292100">
                <a:moveTo>
                  <a:pt x="774953" y="288036"/>
                </a:moveTo>
                <a:lnTo>
                  <a:pt x="771144" y="288036"/>
                </a:lnTo>
                <a:lnTo>
                  <a:pt x="758443" y="288036"/>
                </a:lnTo>
                <a:lnTo>
                  <a:pt x="745743" y="288035"/>
                </a:lnTo>
                <a:lnTo>
                  <a:pt x="733044" y="288036"/>
                </a:lnTo>
                <a:lnTo>
                  <a:pt x="720344" y="288036"/>
                </a:lnTo>
                <a:lnTo>
                  <a:pt x="707644" y="288036"/>
                </a:lnTo>
                <a:lnTo>
                  <a:pt x="694944" y="288036"/>
                </a:lnTo>
                <a:lnTo>
                  <a:pt x="682243" y="288035"/>
                </a:lnTo>
                <a:lnTo>
                  <a:pt x="669544" y="288036"/>
                </a:lnTo>
                <a:lnTo>
                  <a:pt x="656844" y="288036"/>
                </a:lnTo>
                <a:lnTo>
                  <a:pt x="644143" y="288036"/>
                </a:lnTo>
                <a:lnTo>
                  <a:pt x="631444" y="288036"/>
                </a:lnTo>
                <a:lnTo>
                  <a:pt x="618743" y="288036"/>
                </a:lnTo>
                <a:lnTo>
                  <a:pt x="606044" y="288036"/>
                </a:lnTo>
                <a:lnTo>
                  <a:pt x="593344" y="288036"/>
                </a:lnTo>
                <a:lnTo>
                  <a:pt x="580644" y="288036"/>
                </a:lnTo>
                <a:lnTo>
                  <a:pt x="567943" y="288035"/>
                </a:lnTo>
                <a:lnTo>
                  <a:pt x="555244" y="288036"/>
                </a:lnTo>
                <a:lnTo>
                  <a:pt x="542544" y="288036"/>
                </a:lnTo>
                <a:lnTo>
                  <a:pt x="529844" y="288036"/>
                </a:lnTo>
                <a:lnTo>
                  <a:pt x="516636" y="288036"/>
                </a:lnTo>
                <a:lnTo>
                  <a:pt x="499872" y="288036"/>
                </a:lnTo>
                <a:lnTo>
                  <a:pt x="499872" y="291846"/>
                </a:lnTo>
                <a:lnTo>
                  <a:pt x="495300" y="288036"/>
                </a:lnTo>
                <a:lnTo>
                  <a:pt x="491490" y="288036"/>
                </a:lnTo>
                <a:lnTo>
                  <a:pt x="486918" y="291846"/>
                </a:lnTo>
                <a:lnTo>
                  <a:pt x="486918" y="288036"/>
                </a:lnTo>
                <a:lnTo>
                  <a:pt x="483107" y="288036"/>
                </a:lnTo>
                <a:lnTo>
                  <a:pt x="483107" y="291846"/>
                </a:lnTo>
                <a:lnTo>
                  <a:pt x="478536" y="288036"/>
                </a:lnTo>
                <a:lnTo>
                  <a:pt x="478536" y="291846"/>
                </a:lnTo>
                <a:lnTo>
                  <a:pt x="474725" y="291846"/>
                </a:lnTo>
                <a:lnTo>
                  <a:pt x="474725" y="275082"/>
                </a:lnTo>
                <a:lnTo>
                  <a:pt x="474725" y="279654"/>
                </a:lnTo>
                <a:lnTo>
                  <a:pt x="470153" y="8382"/>
                </a:lnTo>
                <a:lnTo>
                  <a:pt x="470153" y="0"/>
                </a:lnTo>
                <a:lnTo>
                  <a:pt x="466344" y="275082"/>
                </a:lnTo>
                <a:lnTo>
                  <a:pt x="461772" y="288036"/>
                </a:lnTo>
                <a:lnTo>
                  <a:pt x="457200" y="288036"/>
                </a:lnTo>
                <a:lnTo>
                  <a:pt x="444499" y="288035"/>
                </a:lnTo>
                <a:lnTo>
                  <a:pt x="431799" y="288036"/>
                </a:lnTo>
                <a:lnTo>
                  <a:pt x="419099" y="288036"/>
                </a:lnTo>
                <a:lnTo>
                  <a:pt x="406399" y="288035"/>
                </a:lnTo>
                <a:lnTo>
                  <a:pt x="393699" y="288035"/>
                </a:lnTo>
                <a:lnTo>
                  <a:pt x="381000" y="288035"/>
                </a:lnTo>
                <a:lnTo>
                  <a:pt x="368300" y="288036"/>
                </a:lnTo>
                <a:lnTo>
                  <a:pt x="355600" y="288035"/>
                </a:lnTo>
                <a:lnTo>
                  <a:pt x="342900" y="288036"/>
                </a:lnTo>
                <a:lnTo>
                  <a:pt x="330199" y="288036"/>
                </a:lnTo>
                <a:lnTo>
                  <a:pt x="317499" y="288035"/>
                </a:lnTo>
                <a:lnTo>
                  <a:pt x="304800" y="288036"/>
                </a:lnTo>
                <a:lnTo>
                  <a:pt x="224535" y="288036"/>
                </a:lnTo>
                <a:lnTo>
                  <a:pt x="211835" y="288035"/>
                </a:lnTo>
                <a:lnTo>
                  <a:pt x="199135" y="288035"/>
                </a:lnTo>
                <a:lnTo>
                  <a:pt x="186435" y="288036"/>
                </a:lnTo>
                <a:lnTo>
                  <a:pt x="173736" y="288036"/>
                </a:lnTo>
                <a:lnTo>
                  <a:pt x="161035" y="288035"/>
                </a:lnTo>
                <a:lnTo>
                  <a:pt x="148336" y="288036"/>
                </a:lnTo>
                <a:lnTo>
                  <a:pt x="131064" y="288036"/>
                </a:lnTo>
                <a:lnTo>
                  <a:pt x="118364" y="288035"/>
                </a:lnTo>
                <a:lnTo>
                  <a:pt x="105664" y="288035"/>
                </a:lnTo>
                <a:lnTo>
                  <a:pt x="92963" y="288036"/>
                </a:lnTo>
                <a:lnTo>
                  <a:pt x="80264" y="288036"/>
                </a:lnTo>
                <a:lnTo>
                  <a:pt x="67564" y="288035"/>
                </a:lnTo>
                <a:lnTo>
                  <a:pt x="54864" y="288036"/>
                </a:lnTo>
                <a:lnTo>
                  <a:pt x="42164" y="288036"/>
                </a:lnTo>
                <a:lnTo>
                  <a:pt x="29464" y="288036"/>
                </a:lnTo>
                <a:lnTo>
                  <a:pt x="16764" y="283463"/>
                </a:lnTo>
                <a:lnTo>
                  <a:pt x="12953" y="275082"/>
                </a:lnTo>
                <a:lnTo>
                  <a:pt x="12953" y="283463"/>
                </a:lnTo>
                <a:lnTo>
                  <a:pt x="8381" y="288036"/>
                </a:lnTo>
                <a:lnTo>
                  <a:pt x="8381" y="279654"/>
                </a:lnTo>
                <a:lnTo>
                  <a:pt x="4572" y="275082"/>
                </a:lnTo>
                <a:lnTo>
                  <a:pt x="4572" y="279654"/>
                </a:lnTo>
                <a:lnTo>
                  <a:pt x="0" y="2834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66" name="object 466"/>
          <p:cNvSpPr/>
          <p:nvPr/>
        </p:nvSpPr>
        <p:spPr>
          <a:xfrm>
            <a:off x="6581494" y="4074963"/>
            <a:ext cx="345001" cy="34038"/>
          </a:xfrm>
          <a:custGeom>
            <a:avLst/>
            <a:gdLst/>
            <a:ahLst/>
            <a:cxnLst/>
            <a:rect l="l" t="t" r="r" b="b"/>
            <a:pathLst>
              <a:path w="521334" h="51435">
                <a:moveTo>
                  <a:pt x="521207" y="46481"/>
                </a:moveTo>
                <a:lnTo>
                  <a:pt x="516635" y="34289"/>
                </a:lnTo>
                <a:lnTo>
                  <a:pt x="516635" y="42672"/>
                </a:lnTo>
                <a:lnTo>
                  <a:pt x="512825" y="51053"/>
                </a:lnTo>
                <a:lnTo>
                  <a:pt x="504444" y="51053"/>
                </a:lnTo>
                <a:lnTo>
                  <a:pt x="491744" y="51053"/>
                </a:lnTo>
                <a:lnTo>
                  <a:pt x="479043" y="51053"/>
                </a:lnTo>
                <a:lnTo>
                  <a:pt x="466344" y="51053"/>
                </a:lnTo>
                <a:lnTo>
                  <a:pt x="453644" y="51053"/>
                </a:lnTo>
                <a:lnTo>
                  <a:pt x="440944" y="51053"/>
                </a:lnTo>
                <a:lnTo>
                  <a:pt x="364235" y="51053"/>
                </a:lnTo>
                <a:lnTo>
                  <a:pt x="360425" y="46481"/>
                </a:lnTo>
                <a:lnTo>
                  <a:pt x="347472" y="46481"/>
                </a:lnTo>
                <a:lnTo>
                  <a:pt x="347472" y="42672"/>
                </a:lnTo>
                <a:lnTo>
                  <a:pt x="326135" y="42672"/>
                </a:lnTo>
                <a:lnTo>
                  <a:pt x="322325" y="46481"/>
                </a:lnTo>
                <a:lnTo>
                  <a:pt x="322325" y="42672"/>
                </a:lnTo>
                <a:lnTo>
                  <a:pt x="322325" y="46481"/>
                </a:lnTo>
                <a:lnTo>
                  <a:pt x="317753" y="46481"/>
                </a:lnTo>
                <a:lnTo>
                  <a:pt x="313944" y="42672"/>
                </a:lnTo>
                <a:lnTo>
                  <a:pt x="313944" y="46481"/>
                </a:lnTo>
                <a:lnTo>
                  <a:pt x="309372" y="46481"/>
                </a:lnTo>
                <a:lnTo>
                  <a:pt x="309372" y="42672"/>
                </a:lnTo>
                <a:lnTo>
                  <a:pt x="304800" y="42672"/>
                </a:lnTo>
                <a:lnTo>
                  <a:pt x="300989" y="46481"/>
                </a:lnTo>
                <a:lnTo>
                  <a:pt x="296418" y="42672"/>
                </a:lnTo>
                <a:lnTo>
                  <a:pt x="296418" y="46481"/>
                </a:lnTo>
                <a:lnTo>
                  <a:pt x="292607" y="46481"/>
                </a:lnTo>
                <a:lnTo>
                  <a:pt x="279908" y="46481"/>
                </a:lnTo>
                <a:lnTo>
                  <a:pt x="267208" y="46482"/>
                </a:lnTo>
                <a:lnTo>
                  <a:pt x="262889" y="42672"/>
                </a:lnTo>
                <a:lnTo>
                  <a:pt x="262889" y="46481"/>
                </a:lnTo>
                <a:lnTo>
                  <a:pt x="258318" y="46481"/>
                </a:lnTo>
                <a:lnTo>
                  <a:pt x="254507" y="46481"/>
                </a:lnTo>
                <a:lnTo>
                  <a:pt x="254507" y="51053"/>
                </a:lnTo>
                <a:lnTo>
                  <a:pt x="249935" y="46481"/>
                </a:lnTo>
                <a:lnTo>
                  <a:pt x="246125" y="51053"/>
                </a:lnTo>
                <a:lnTo>
                  <a:pt x="241553" y="46481"/>
                </a:lnTo>
                <a:lnTo>
                  <a:pt x="236981" y="51053"/>
                </a:lnTo>
                <a:lnTo>
                  <a:pt x="228600" y="51053"/>
                </a:lnTo>
                <a:lnTo>
                  <a:pt x="224789" y="42672"/>
                </a:lnTo>
                <a:lnTo>
                  <a:pt x="220218" y="46481"/>
                </a:lnTo>
                <a:lnTo>
                  <a:pt x="216407" y="42672"/>
                </a:lnTo>
                <a:lnTo>
                  <a:pt x="216407" y="51053"/>
                </a:lnTo>
                <a:lnTo>
                  <a:pt x="211835" y="51053"/>
                </a:lnTo>
                <a:lnTo>
                  <a:pt x="211835" y="46481"/>
                </a:lnTo>
                <a:lnTo>
                  <a:pt x="208025" y="51053"/>
                </a:lnTo>
                <a:lnTo>
                  <a:pt x="203453" y="46481"/>
                </a:lnTo>
                <a:lnTo>
                  <a:pt x="203453" y="34289"/>
                </a:lnTo>
                <a:lnTo>
                  <a:pt x="198881" y="46481"/>
                </a:lnTo>
                <a:lnTo>
                  <a:pt x="198881" y="42672"/>
                </a:lnTo>
                <a:lnTo>
                  <a:pt x="195072" y="34289"/>
                </a:lnTo>
                <a:lnTo>
                  <a:pt x="195072" y="46481"/>
                </a:lnTo>
                <a:lnTo>
                  <a:pt x="190500" y="51053"/>
                </a:lnTo>
                <a:lnTo>
                  <a:pt x="190500" y="46481"/>
                </a:lnTo>
                <a:lnTo>
                  <a:pt x="182118" y="46481"/>
                </a:lnTo>
                <a:lnTo>
                  <a:pt x="182118" y="25145"/>
                </a:lnTo>
                <a:lnTo>
                  <a:pt x="178307" y="46481"/>
                </a:lnTo>
                <a:lnTo>
                  <a:pt x="178307" y="42672"/>
                </a:lnTo>
                <a:lnTo>
                  <a:pt x="173735" y="25145"/>
                </a:lnTo>
                <a:lnTo>
                  <a:pt x="173735" y="42672"/>
                </a:lnTo>
                <a:lnTo>
                  <a:pt x="169163" y="46481"/>
                </a:lnTo>
                <a:lnTo>
                  <a:pt x="144018" y="46481"/>
                </a:lnTo>
                <a:lnTo>
                  <a:pt x="140207" y="42672"/>
                </a:lnTo>
                <a:lnTo>
                  <a:pt x="140207" y="46481"/>
                </a:lnTo>
                <a:lnTo>
                  <a:pt x="135635" y="46481"/>
                </a:lnTo>
                <a:lnTo>
                  <a:pt x="135635" y="42672"/>
                </a:lnTo>
                <a:lnTo>
                  <a:pt x="127253" y="42672"/>
                </a:lnTo>
                <a:lnTo>
                  <a:pt x="127253" y="46481"/>
                </a:lnTo>
                <a:lnTo>
                  <a:pt x="122681" y="42672"/>
                </a:lnTo>
                <a:lnTo>
                  <a:pt x="118872" y="46481"/>
                </a:lnTo>
                <a:lnTo>
                  <a:pt x="118872" y="29717"/>
                </a:lnTo>
                <a:lnTo>
                  <a:pt x="114300" y="42672"/>
                </a:lnTo>
                <a:lnTo>
                  <a:pt x="110489" y="38100"/>
                </a:lnTo>
                <a:lnTo>
                  <a:pt x="110489" y="34289"/>
                </a:lnTo>
                <a:lnTo>
                  <a:pt x="105918" y="42672"/>
                </a:lnTo>
                <a:lnTo>
                  <a:pt x="105918" y="38100"/>
                </a:lnTo>
                <a:lnTo>
                  <a:pt x="102107" y="42672"/>
                </a:lnTo>
                <a:lnTo>
                  <a:pt x="97535" y="42672"/>
                </a:lnTo>
                <a:lnTo>
                  <a:pt x="97535" y="38100"/>
                </a:lnTo>
                <a:lnTo>
                  <a:pt x="92963" y="38100"/>
                </a:lnTo>
                <a:lnTo>
                  <a:pt x="89153" y="42672"/>
                </a:lnTo>
                <a:lnTo>
                  <a:pt x="89153" y="4572"/>
                </a:lnTo>
                <a:lnTo>
                  <a:pt x="84581" y="8381"/>
                </a:lnTo>
                <a:lnTo>
                  <a:pt x="84581" y="42672"/>
                </a:lnTo>
                <a:lnTo>
                  <a:pt x="80772" y="38100"/>
                </a:lnTo>
                <a:lnTo>
                  <a:pt x="80772" y="0"/>
                </a:lnTo>
                <a:lnTo>
                  <a:pt x="80772" y="29717"/>
                </a:lnTo>
                <a:lnTo>
                  <a:pt x="76200" y="42672"/>
                </a:lnTo>
                <a:lnTo>
                  <a:pt x="76200" y="38100"/>
                </a:lnTo>
                <a:lnTo>
                  <a:pt x="72389" y="34289"/>
                </a:lnTo>
                <a:lnTo>
                  <a:pt x="67818" y="42672"/>
                </a:lnTo>
                <a:lnTo>
                  <a:pt x="67818" y="38100"/>
                </a:lnTo>
                <a:lnTo>
                  <a:pt x="64007" y="42672"/>
                </a:lnTo>
                <a:lnTo>
                  <a:pt x="59435" y="46481"/>
                </a:lnTo>
                <a:lnTo>
                  <a:pt x="59435" y="42672"/>
                </a:lnTo>
                <a:lnTo>
                  <a:pt x="54863" y="16763"/>
                </a:lnTo>
                <a:lnTo>
                  <a:pt x="54863" y="8381"/>
                </a:lnTo>
                <a:lnTo>
                  <a:pt x="51053" y="42672"/>
                </a:lnTo>
                <a:lnTo>
                  <a:pt x="38100" y="42672"/>
                </a:lnTo>
                <a:lnTo>
                  <a:pt x="34289" y="46481"/>
                </a:lnTo>
                <a:lnTo>
                  <a:pt x="34289" y="42672"/>
                </a:lnTo>
                <a:lnTo>
                  <a:pt x="29718" y="46481"/>
                </a:lnTo>
                <a:lnTo>
                  <a:pt x="25146" y="42672"/>
                </a:lnTo>
                <a:lnTo>
                  <a:pt x="21335" y="46481"/>
                </a:lnTo>
                <a:lnTo>
                  <a:pt x="21335" y="42672"/>
                </a:lnTo>
                <a:lnTo>
                  <a:pt x="21335" y="46481"/>
                </a:lnTo>
                <a:lnTo>
                  <a:pt x="16763" y="42672"/>
                </a:lnTo>
                <a:lnTo>
                  <a:pt x="16763" y="46481"/>
                </a:lnTo>
                <a:lnTo>
                  <a:pt x="12953" y="38100"/>
                </a:lnTo>
                <a:lnTo>
                  <a:pt x="12953" y="21336"/>
                </a:lnTo>
                <a:lnTo>
                  <a:pt x="8381" y="42672"/>
                </a:lnTo>
                <a:lnTo>
                  <a:pt x="8381" y="46481"/>
                </a:lnTo>
                <a:lnTo>
                  <a:pt x="4572" y="25145"/>
                </a:lnTo>
                <a:lnTo>
                  <a:pt x="4572" y="21336"/>
                </a:lnTo>
                <a:lnTo>
                  <a:pt x="0" y="426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67" name="object 467"/>
          <p:cNvSpPr/>
          <p:nvPr/>
        </p:nvSpPr>
        <p:spPr>
          <a:xfrm>
            <a:off x="6410549" y="4077989"/>
            <a:ext cx="171030" cy="27734"/>
          </a:xfrm>
          <a:custGeom>
            <a:avLst/>
            <a:gdLst/>
            <a:ahLst/>
            <a:cxnLst/>
            <a:rect l="l" t="t" r="r" b="b"/>
            <a:pathLst>
              <a:path w="258445" h="41910">
                <a:moveTo>
                  <a:pt x="258318" y="38100"/>
                </a:moveTo>
                <a:lnTo>
                  <a:pt x="258318" y="41909"/>
                </a:lnTo>
                <a:lnTo>
                  <a:pt x="249936" y="41909"/>
                </a:lnTo>
                <a:lnTo>
                  <a:pt x="245364" y="12191"/>
                </a:lnTo>
                <a:lnTo>
                  <a:pt x="245364" y="0"/>
                </a:lnTo>
                <a:lnTo>
                  <a:pt x="241553" y="41909"/>
                </a:lnTo>
                <a:lnTo>
                  <a:pt x="241553" y="38100"/>
                </a:lnTo>
                <a:lnTo>
                  <a:pt x="241553" y="41909"/>
                </a:lnTo>
                <a:lnTo>
                  <a:pt x="224790" y="41909"/>
                </a:lnTo>
                <a:lnTo>
                  <a:pt x="224790" y="38100"/>
                </a:lnTo>
                <a:lnTo>
                  <a:pt x="220218" y="41909"/>
                </a:lnTo>
                <a:lnTo>
                  <a:pt x="203453" y="41909"/>
                </a:lnTo>
                <a:lnTo>
                  <a:pt x="198881" y="38100"/>
                </a:lnTo>
                <a:lnTo>
                  <a:pt x="198881" y="41909"/>
                </a:lnTo>
                <a:lnTo>
                  <a:pt x="195072" y="41909"/>
                </a:lnTo>
                <a:lnTo>
                  <a:pt x="195072" y="38100"/>
                </a:lnTo>
                <a:lnTo>
                  <a:pt x="190500" y="38100"/>
                </a:lnTo>
                <a:lnTo>
                  <a:pt x="186690" y="41909"/>
                </a:lnTo>
                <a:lnTo>
                  <a:pt x="182118" y="41909"/>
                </a:lnTo>
                <a:lnTo>
                  <a:pt x="182118" y="38100"/>
                </a:lnTo>
                <a:lnTo>
                  <a:pt x="177546" y="41909"/>
                </a:lnTo>
                <a:lnTo>
                  <a:pt x="160781" y="41909"/>
                </a:lnTo>
                <a:lnTo>
                  <a:pt x="160781" y="38100"/>
                </a:lnTo>
                <a:lnTo>
                  <a:pt x="156972" y="16763"/>
                </a:lnTo>
                <a:lnTo>
                  <a:pt x="156972" y="33527"/>
                </a:lnTo>
                <a:lnTo>
                  <a:pt x="152400" y="41909"/>
                </a:lnTo>
                <a:lnTo>
                  <a:pt x="152400" y="16763"/>
                </a:lnTo>
                <a:lnTo>
                  <a:pt x="148590" y="38100"/>
                </a:lnTo>
                <a:lnTo>
                  <a:pt x="144018" y="41909"/>
                </a:lnTo>
                <a:lnTo>
                  <a:pt x="105918" y="41909"/>
                </a:lnTo>
                <a:lnTo>
                  <a:pt x="101346" y="38100"/>
                </a:lnTo>
                <a:lnTo>
                  <a:pt x="101346" y="41909"/>
                </a:lnTo>
                <a:lnTo>
                  <a:pt x="97536" y="41909"/>
                </a:lnTo>
                <a:lnTo>
                  <a:pt x="92964" y="38100"/>
                </a:lnTo>
                <a:lnTo>
                  <a:pt x="89153" y="41909"/>
                </a:lnTo>
                <a:lnTo>
                  <a:pt x="76454" y="41909"/>
                </a:lnTo>
                <a:lnTo>
                  <a:pt x="63753" y="41910"/>
                </a:lnTo>
                <a:lnTo>
                  <a:pt x="51053" y="41909"/>
                </a:lnTo>
                <a:lnTo>
                  <a:pt x="46481" y="38100"/>
                </a:lnTo>
                <a:lnTo>
                  <a:pt x="42672" y="41909"/>
                </a:lnTo>
                <a:lnTo>
                  <a:pt x="38100" y="38100"/>
                </a:lnTo>
                <a:lnTo>
                  <a:pt x="33527" y="41909"/>
                </a:lnTo>
                <a:lnTo>
                  <a:pt x="25146" y="41909"/>
                </a:lnTo>
                <a:lnTo>
                  <a:pt x="25146" y="38100"/>
                </a:lnTo>
                <a:lnTo>
                  <a:pt x="21336" y="38100"/>
                </a:lnTo>
                <a:lnTo>
                  <a:pt x="21336" y="33527"/>
                </a:lnTo>
                <a:lnTo>
                  <a:pt x="16764" y="38100"/>
                </a:lnTo>
                <a:lnTo>
                  <a:pt x="12953" y="38100"/>
                </a:lnTo>
                <a:lnTo>
                  <a:pt x="8381" y="41909"/>
                </a:lnTo>
                <a:lnTo>
                  <a:pt x="4572" y="38100"/>
                </a:lnTo>
                <a:lnTo>
                  <a:pt x="0" y="41909"/>
                </a:lnTo>
                <a:lnTo>
                  <a:pt x="0" y="381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68" name="object 468"/>
          <p:cNvSpPr/>
          <p:nvPr/>
        </p:nvSpPr>
        <p:spPr>
          <a:xfrm>
            <a:off x="6236577" y="4083536"/>
            <a:ext cx="173972" cy="22272"/>
          </a:xfrm>
          <a:custGeom>
            <a:avLst/>
            <a:gdLst/>
            <a:ahLst/>
            <a:cxnLst/>
            <a:rect l="l" t="t" r="r" b="b"/>
            <a:pathLst>
              <a:path w="262890" h="33654">
                <a:moveTo>
                  <a:pt x="262890" y="29718"/>
                </a:moveTo>
                <a:lnTo>
                  <a:pt x="254508" y="29718"/>
                </a:lnTo>
                <a:lnTo>
                  <a:pt x="249936" y="33527"/>
                </a:lnTo>
                <a:lnTo>
                  <a:pt x="246126" y="33527"/>
                </a:lnTo>
                <a:lnTo>
                  <a:pt x="246126" y="29718"/>
                </a:lnTo>
                <a:lnTo>
                  <a:pt x="241554" y="29718"/>
                </a:lnTo>
                <a:lnTo>
                  <a:pt x="241554" y="33527"/>
                </a:lnTo>
                <a:lnTo>
                  <a:pt x="237744" y="33527"/>
                </a:lnTo>
                <a:lnTo>
                  <a:pt x="237744" y="29718"/>
                </a:lnTo>
                <a:lnTo>
                  <a:pt x="233172" y="29718"/>
                </a:lnTo>
                <a:lnTo>
                  <a:pt x="233172" y="33527"/>
                </a:lnTo>
                <a:lnTo>
                  <a:pt x="228600" y="29718"/>
                </a:lnTo>
                <a:lnTo>
                  <a:pt x="220218" y="29718"/>
                </a:lnTo>
                <a:lnTo>
                  <a:pt x="216408" y="25146"/>
                </a:lnTo>
                <a:lnTo>
                  <a:pt x="211836" y="25146"/>
                </a:lnTo>
                <a:lnTo>
                  <a:pt x="208026" y="29718"/>
                </a:lnTo>
                <a:lnTo>
                  <a:pt x="208026" y="16763"/>
                </a:lnTo>
                <a:lnTo>
                  <a:pt x="203454" y="25146"/>
                </a:lnTo>
                <a:lnTo>
                  <a:pt x="199644" y="21336"/>
                </a:lnTo>
                <a:lnTo>
                  <a:pt x="195072" y="21336"/>
                </a:lnTo>
                <a:lnTo>
                  <a:pt x="195072" y="25146"/>
                </a:lnTo>
                <a:lnTo>
                  <a:pt x="190500" y="29718"/>
                </a:lnTo>
                <a:lnTo>
                  <a:pt x="186690" y="25146"/>
                </a:lnTo>
                <a:lnTo>
                  <a:pt x="186690" y="29718"/>
                </a:lnTo>
                <a:lnTo>
                  <a:pt x="182118" y="33527"/>
                </a:lnTo>
                <a:lnTo>
                  <a:pt x="178308" y="33527"/>
                </a:lnTo>
                <a:lnTo>
                  <a:pt x="173736" y="29718"/>
                </a:lnTo>
                <a:lnTo>
                  <a:pt x="173736" y="33527"/>
                </a:lnTo>
                <a:lnTo>
                  <a:pt x="165354" y="25146"/>
                </a:lnTo>
                <a:lnTo>
                  <a:pt x="165354" y="29718"/>
                </a:lnTo>
                <a:lnTo>
                  <a:pt x="161544" y="29718"/>
                </a:lnTo>
                <a:lnTo>
                  <a:pt x="161544" y="25146"/>
                </a:lnTo>
                <a:lnTo>
                  <a:pt x="156972" y="25146"/>
                </a:lnTo>
                <a:lnTo>
                  <a:pt x="148590" y="33527"/>
                </a:lnTo>
                <a:lnTo>
                  <a:pt x="144018" y="29718"/>
                </a:lnTo>
                <a:lnTo>
                  <a:pt x="144018" y="33527"/>
                </a:lnTo>
                <a:lnTo>
                  <a:pt x="131826" y="33527"/>
                </a:lnTo>
                <a:lnTo>
                  <a:pt x="127254" y="29718"/>
                </a:lnTo>
                <a:lnTo>
                  <a:pt x="127254" y="33527"/>
                </a:lnTo>
                <a:lnTo>
                  <a:pt x="114300" y="33527"/>
                </a:lnTo>
                <a:lnTo>
                  <a:pt x="105918" y="25146"/>
                </a:lnTo>
                <a:lnTo>
                  <a:pt x="102108" y="29718"/>
                </a:lnTo>
                <a:lnTo>
                  <a:pt x="97536" y="16763"/>
                </a:lnTo>
                <a:lnTo>
                  <a:pt x="93726" y="25146"/>
                </a:lnTo>
                <a:lnTo>
                  <a:pt x="89154" y="8382"/>
                </a:lnTo>
                <a:lnTo>
                  <a:pt x="89154" y="12191"/>
                </a:lnTo>
                <a:lnTo>
                  <a:pt x="84582" y="25146"/>
                </a:lnTo>
                <a:lnTo>
                  <a:pt x="84582" y="21336"/>
                </a:lnTo>
                <a:lnTo>
                  <a:pt x="80772" y="12191"/>
                </a:lnTo>
                <a:lnTo>
                  <a:pt x="80772" y="21336"/>
                </a:lnTo>
                <a:lnTo>
                  <a:pt x="76200" y="25146"/>
                </a:lnTo>
                <a:lnTo>
                  <a:pt x="76200" y="12191"/>
                </a:lnTo>
                <a:lnTo>
                  <a:pt x="72390" y="21336"/>
                </a:lnTo>
                <a:lnTo>
                  <a:pt x="72390" y="25146"/>
                </a:lnTo>
                <a:lnTo>
                  <a:pt x="67818" y="29718"/>
                </a:lnTo>
                <a:lnTo>
                  <a:pt x="67818" y="25146"/>
                </a:lnTo>
                <a:lnTo>
                  <a:pt x="64008" y="29718"/>
                </a:lnTo>
                <a:lnTo>
                  <a:pt x="64008" y="33527"/>
                </a:lnTo>
                <a:lnTo>
                  <a:pt x="59436" y="29718"/>
                </a:lnTo>
                <a:lnTo>
                  <a:pt x="59436" y="33527"/>
                </a:lnTo>
                <a:lnTo>
                  <a:pt x="51054" y="33527"/>
                </a:lnTo>
                <a:lnTo>
                  <a:pt x="46482" y="29718"/>
                </a:lnTo>
                <a:lnTo>
                  <a:pt x="42672" y="21336"/>
                </a:lnTo>
                <a:lnTo>
                  <a:pt x="42672" y="29718"/>
                </a:lnTo>
                <a:lnTo>
                  <a:pt x="38100" y="25146"/>
                </a:lnTo>
                <a:lnTo>
                  <a:pt x="38100" y="29718"/>
                </a:lnTo>
                <a:lnTo>
                  <a:pt x="21336" y="29718"/>
                </a:lnTo>
                <a:lnTo>
                  <a:pt x="17526" y="25146"/>
                </a:lnTo>
                <a:lnTo>
                  <a:pt x="12954" y="29718"/>
                </a:lnTo>
                <a:lnTo>
                  <a:pt x="12954" y="25146"/>
                </a:lnTo>
                <a:lnTo>
                  <a:pt x="8382" y="25146"/>
                </a:lnTo>
                <a:lnTo>
                  <a:pt x="8382" y="16763"/>
                </a:lnTo>
                <a:lnTo>
                  <a:pt x="4572" y="3810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69" name="object 469"/>
          <p:cNvSpPr/>
          <p:nvPr/>
        </p:nvSpPr>
        <p:spPr>
          <a:xfrm>
            <a:off x="6065632" y="4069416"/>
            <a:ext cx="171030" cy="36559"/>
          </a:xfrm>
          <a:custGeom>
            <a:avLst/>
            <a:gdLst/>
            <a:ahLst/>
            <a:cxnLst/>
            <a:rect l="l" t="t" r="r" b="b"/>
            <a:pathLst>
              <a:path w="258445" h="55245">
                <a:moveTo>
                  <a:pt x="258317" y="21336"/>
                </a:moveTo>
                <a:lnTo>
                  <a:pt x="258317" y="42672"/>
                </a:lnTo>
                <a:lnTo>
                  <a:pt x="249935" y="42672"/>
                </a:lnTo>
                <a:lnTo>
                  <a:pt x="249935" y="33527"/>
                </a:lnTo>
                <a:lnTo>
                  <a:pt x="246125" y="25146"/>
                </a:lnTo>
                <a:lnTo>
                  <a:pt x="246125" y="38100"/>
                </a:lnTo>
                <a:lnTo>
                  <a:pt x="241553" y="46482"/>
                </a:lnTo>
                <a:lnTo>
                  <a:pt x="236981" y="46482"/>
                </a:lnTo>
                <a:lnTo>
                  <a:pt x="236981" y="42672"/>
                </a:lnTo>
                <a:lnTo>
                  <a:pt x="233172" y="46482"/>
                </a:lnTo>
                <a:lnTo>
                  <a:pt x="233172" y="42672"/>
                </a:lnTo>
                <a:lnTo>
                  <a:pt x="228600" y="51054"/>
                </a:lnTo>
                <a:lnTo>
                  <a:pt x="224789" y="42672"/>
                </a:lnTo>
                <a:lnTo>
                  <a:pt x="224789" y="46482"/>
                </a:lnTo>
                <a:lnTo>
                  <a:pt x="220217" y="42672"/>
                </a:lnTo>
                <a:lnTo>
                  <a:pt x="220217" y="46482"/>
                </a:lnTo>
                <a:lnTo>
                  <a:pt x="216407" y="38100"/>
                </a:lnTo>
                <a:lnTo>
                  <a:pt x="216407" y="46482"/>
                </a:lnTo>
                <a:lnTo>
                  <a:pt x="211835" y="38100"/>
                </a:lnTo>
                <a:lnTo>
                  <a:pt x="208025" y="42672"/>
                </a:lnTo>
                <a:lnTo>
                  <a:pt x="208025" y="38100"/>
                </a:lnTo>
                <a:lnTo>
                  <a:pt x="208025" y="46482"/>
                </a:lnTo>
                <a:lnTo>
                  <a:pt x="203453" y="33527"/>
                </a:lnTo>
                <a:lnTo>
                  <a:pt x="198881" y="46482"/>
                </a:lnTo>
                <a:lnTo>
                  <a:pt x="195072" y="38100"/>
                </a:lnTo>
                <a:lnTo>
                  <a:pt x="195072" y="42672"/>
                </a:lnTo>
                <a:lnTo>
                  <a:pt x="190500" y="46482"/>
                </a:lnTo>
                <a:lnTo>
                  <a:pt x="186689" y="38100"/>
                </a:lnTo>
                <a:lnTo>
                  <a:pt x="186689" y="42672"/>
                </a:lnTo>
                <a:lnTo>
                  <a:pt x="182117" y="46482"/>
                </a:lnTo>
                <a:lnTo>
                  <a:pt x="178307" y="42672"/>
                </a:lnTo>
                <a:lnTo>
                  <a:pt x="178307" y="38100"/>
                </a:lnTo>
                <a:lnTo>
                  <a:pt x="173735" y="38100"/>
                </a:lnTo>
                <a:lnTo>
                  <a:pt x="173735" y="42672"/>
                </a:lnTo>
                <a:lnTo>
                  <a:pt x="169925" y="42672"/>
                </a:lnTo>
                <a:lnTo>
                  <a:pt x="165353" y="38100"/>
                </a:lnTo>
                <a:lnTo>
                  <a:pt x="165353" y="29718"/>
                </a:lnTo>
                <a:lnTo>
                  <a:pt x="160781" y="38100"/>
                </a:lnTo>
                <a:lnTo>
                  <a:pt x="160781" y="33527"/>
                </a:lnTo>
                <a:lnTo>
                  <a:pt x="156972" y="38100"/>
                </a:lnTo>
                <a:lnTo>
                  <a:pt x="152400" y="38100"/>
                </a:lnTo>
                <a:lnTo>
                  <a:pt x="152400" y="33527"/>
                </a:lnTo>
                <a:lnTo>
                  <a:pt x="148589" y="42672"/>
                </a:lnTo>
                <a:lnTo>
                  <a:pt x="144017" y="46482"/>
                </a:lnTo>
                <a:lnTo>
                  <a:pt x="144017" y="38100"/>
                </a:lnTo>
                <a:lnTo>
                  <a:pt x="140207" y="46482"/>
                </a:lnTo>
                <a:lnTo>
                  <a:pt x="135635" y="46482"/>
                </a:lnTo>
                <a:lnTo>
                  <a:pt x="135635" y="42672"/>
                </a:lnTo>
                <a:lnTo>
                  <a:pt x="135635" y="46482"/>
                </a:lnTo>
                <a:lnTo>
                  <a:pt x="131063" y="51054"/>
                </a:lnTo>
                <a:lnTo>
                  <a:pt x="110489" y="51054"/>
                </a:lnTo>
                <a:lnTo>
                  <a:pt x="105917" y="46482"/>
                </a:lnTo>
                <a:lnTo>
                  <a:pt x="102107" y="29718"/>
                </a:lnTo>
                <a:lnTo>
                  <a:pt x="102107" y="21336"/>
                </a:lnTo>
                <a:lnTo>
                  <a:pt x="97535" y="29718"/>
                </a:lnTo>
                <a:lnTo>
                  <a:pt x="97535" y="33527"/>
                </a:lnTo>
                <a:lnTo>
                  <a:pt x="92963" y="16763"/>
                </a:lnTo>
                <a:lnTo>
                  <a:pt x="92963" y="0"/>
                </a:lnTo>
                <a:lnTo>
                  <a:pt x="89153" y="12954"/>
                </a:lnTo>
                <a:lnTo>
                  <a:pt x="89153" y="38100"/>
                </a:lnTo>
                <a:lnTo>
                  <a:pt x="84581" y="16763"/>
                </a:lnTo>
                <a:lnTo>
                  <a:pt x="84581" y="25146"/>
                </a:lnTo>
                <a:lnTo>
                  <a:pt x="80772" y="25146"/>
                </a:lnTo>
                <a:lnTo>
                  <a:pt x="76200" y="42672"/>
                </a:lnTo>
                <a:lnTo>
                  <a:pt x="76200" y="46482"/>
                </a:lnTo>
                <a:lnTo>
                  <a:pt x="72389" y="38100"/>
                </a:lnTo>
                <a:lnTo>
                  <a:pt x="72389" y="42672"/>
                </a:lnTo>
                <a:lnTo>
                  <a:pt x="72389" y="38100"/>
                </a:lnTo>
                <a:lnTo>
                  <a:pt x="64007" y="46482"/>
                </a:lnTo>
                <a:lnTo>
                  <a:pt x="64007" y="38100"/>
                </a:lnTo>
                <a:lnTo>
                  <a:pt x="59435" y="46482"/>
                </a:lnTo>
                <a:lnTo>
                  <a:pt x="59435" y="42672"/>
                </a:lnTo>
                <a:lnTo>
                  <a:pt x="54863" y="51054"/>
                </a:lnTo>
                <a:lnTo>
                  <a:pt x="51053" y="46482"/>
                </a:lnTo>
                <a:lnTo>
                  <a:pt x="51053" y="42672"/>
                </a:lnTo>
                <a:lnTo>
                  <a:pt x="51053" y="51054"/>
                </a:lnTo>
                <a:lnTo>
                  <a:pt x="46481" y="51054"/>
                </a:lnTo>
                <a:lnTo>
                  <a:pt x="46481" y="42672"/>
                </a:lnTo>
                <a:lnTo>
                  <a:pt x="42672" y="42672"/>
                </a:lnTo>
                <a:lnTo>
                  <a:pt x="42672" y="16763"/>
                </a:lnTo>
                <a:lnTo>
                  <a:pt x="38100" y="0"/>
                </a:lnTo>
                <a:lnTo>
                  <a:pt x="38100" y="38100"/>
                </a:lnTo>
                <a:lnTo>
                  <a:pt x="34289" y="51054"/>
                </a:lnTo>
                <a:lnTo>
                  <a:pt x="29717" y="51054"/>
                </a:lnTo>
                <a:lnTo>
                  <a:pt x="25146" y="54863"/>
                </a:lnTo>
                <a:lnTo>
                  <a:pt x="21335" y="51054"/>
                </a:lnTo>
                <a:lnTo>
                  <a:pt x="16763" y="42672"/>
                </a:lnTo>
                <a:lnTo>
                  <a:pt x="12953" y="51054"/>
                </a:lnTo>
                <a:lnTo>
                  <a:pt x="12953" y="46482"/>
                </a:lnTo>
                <a:lnTo>
                  <a:pt x="12953" y="51054"/>
                </a:lnTo>
                <a:lnTo>
                  <a:pt x="8381" y="54863"/>
                </a:lnTo>
                <a:lnTo>
                  <a:pt x="8381" y="51054"/>
                </a:lnTo>
                <a:lnTo>
                  <a:pt x="4572" y="54863"/>
                </a:lnTo>
                <a:lnTo>
                  <a:pt x="0" y="5105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70" name="object 470"/>
          <p:cNvSpPr/>
          <p:nvPr/>
        </p:nvSpPr>
        <p:spPr>
          <a:xfrm>
            <a:off x="5894687" y="3926205"/>
            <a:ext cx="171030" cy="182796"/>
          </a:xfrm>
          <a:custGeom>
            <a:avLst/>
            <a:gdLst/>
            <a:ahLst/>
            <a:cxnLst/>
            <a:rect l="l" t="t" r="r" b="b"/>
            <a:pathLst>
              <a:path w="258445" h="276225">
                <a:moveTo>
                  <a:pt x="258318" y="267462"/>
                </a:moveTo>
                <a:lnTo>
                  <a:pt x="254507" y="267462"/>
                </a:lnTo>
                <a:lnTo>
                  <a:pt x="254507" y="271271"/>
                </a:lnTo>
                <a:lnTo>
                  <a:pt x="249935" y="262889"/>
                </a:lnTo>
                <a:lnTo>
                  <a:pt x="245364" y="267462"/>
                </a:lnTo>
                <a:lnTo>
                  <a:pt x="245364" y="271271"/>
                </a:lnTo>
                <a:lnTo>
                  <a:pt x="241553" y="267462"/>
                </a:lnTo>
                <a:lnTo>
                  <a:pt x="241553" y="246125"/>
                </a:lnTo>
                <a:lnTo>
                  <a:pt x="236981" y="267462"/>
                </a:lnTo>
                <a:lnTo>
                  <a:pt x="233172" y="271271"/>
                </a:lnTo>
                <a:lnTo>
                  <a:pt x="228600" y="271271"/>
                </a:lnTo>
                <a:lnTo>
                  <a:pt x="224790" y="267462"/>
                </a:lnTo>
                <a:lnTo>
                  <a:pt x="220218" y="267462"/>
                </a:lnTo>
                <a:lnTo>
                  <a:pt x="216407" y="262889"/>
                </a:lnTo>
                <a:lnTo>
                  <a:pt x="216407" y="267462"/>
                </a:lnTo>
                <a:lnTo>
                  <a:pt x="211835" y="262889"/>
                </a:lnTo>
                <a:lnTo>
                  <a:pt x="207264" y="267462"/>
                </a:lnTo>
                <a:lnTo>
                  <a:pt x="203453" y="262889"/>
                </a:lnTo>
                <a:lnTo>
                  <a:pt x="198881" y="267462"/>
                </a:lnTo>
                <a:lnTo>
                  <a:pt x="195072" y="262889"/>
                </a:lnTo>
                <a:lnTo>
                  <a:pt x="190500" y="262889"/>
                </a:lnTo>
                <a:lnTo>
                  <a:pt x="186690" y="259079"/>
                </a:lnTo>
                <a:lnTo>
                  <a:pt x="186690" y="262889"/>
                </a:lnTo>
                <a:lnTo>
                  <a:pt x="182118" y="262889"/>
                </a:lnTo>
                <a:lnTo>
                  <a:pt x="182118" y="259079"/>
                </a:lnTo>
                <a:lnTo>
                  <a:pt x="178307" y="262889"/>
                </a:lnTo>
                <a:lnTo>
                  <a:pt x="178307" y="259079"/>
                </a:lnTo>
                <a:lnTo>
                  <a:pt x="173735" y="262889"/>
                </a:lnTo>
                <a:lnTo>
                  <a:pt x="169164" y="259079"/>
                </a:lnTo>
                <a:lnTo>
                  <a:pt x="169164" y="262889"/>
                </a:lnTo>
                <a:lnTo>
                  <a:pt x="169164" y="259079"/>
                </a:lnTo>
                <a:lnTo>
                  <a:pt x="165353" y="262889"/>
                </a:lnTo>
                <a:lnTo>
                  <a:pt x="165353" y="267462"/>
                </a:lnTo>
                <a:lnTo>
                  <a:pt x="160781" y="262889"/>
                </a:lnTo>
                <a:lnTo>
                  <a:pt x="156972" y="262889"/>
                </a:lnTo>
                <a:lnTo>
                  <a:pt x="156972" y="267462"/>
                </a:lnTo>
                <a:lnTo>
                  <a:pt x="152400" y="262889"/>
                </a:lnTo>
                <a:lnTo>
                  <a:pt x="152400" y="267462"/>
                </a:lnTo>
                <a:lnTo>
                  <a:pt x="148590" y="271271"/>
                </a:lnTo>
                <a:lnTo>
                  <a:pt x="144018" y="259079"/>
                </a:lnTo>
                <a:lnTo>
                  <a:pt x="144018" y="254507"/>
                </a:lnTo>
                <a:lnTo>
                  <a:pt x="139446" y="67817"/>
                </a:lnTo>
                <a:lnTo>
                  <a:pt x="139446" y="169925"/>
                </a:lnTo>
                <a:lnTo>
                  <a:pt x="135635" y="262889"/>
                </a:lnTo>
                <a:lnTo>
                  <a:pt x="131064" y="267462"/>
                </a:lnTo>
                <a:lnTo>
                  <a:pt x="127253" y="254507"/>
                </a:lnTo>
                <a:lnTo>
                  <a:pt x="122681" y="0"/>
                </a:lnTo>
                <a:lnTo>
                  <a:pt x="122681" y="29717"/>
                </a:lnTo>
                <a:lnTo>
                  <a:pt x="118872" y="259079"/>
                </a:lnTo>
                <a:lnTo>
                  <a:pt x="118872" y="271271"/>
                </a:lnTo>
                <a:lnTo>
                  <a:pt x="114300" y="267462"/>
                </a:lnTo>
                <a:lnTo>
                  <a:pt x="110490" y="271271"/>
                </a:lnTo>
                <a:lnTo>
                  <a:pt x="110490" y="267462"/>
                </a:lnTo>
                <a:lnTo>
                  <a:pt x="105918" y="271271"/>
                </a:lnTo>
                <a:lnTo>
                  <a:pt x="101346" y="271271"/>
                </a:lnTo>
                <a:lnTo>
                  <a:pt x="101346" y="267462"/>
                </a:lnTo>
                <a:lnTo>
                  <a:pt x="97535" y="271271"/>
                </a:lnTo>
                <a:lnTo>
                  <a:pt x="92964" y="271271"/>
                </a:lnTo>
                <a:lnTo>
                  <a:pt x="92964" y="262889"/>
                </a:lnTo>
                <a:lnTo>
                  <a:pt x="89153" y="271271"/>
                </a:lnTo>
                <a:lnTo>
                  <a:pt x="84581" y="267462"/>
                </a:lnTo>
                <a:lnTo>
                  <a:pt x="84581" y="271271"/>
                </a:lnTo>
                <a:lnTo>
                  <a:pt x="76200" y="271271"/>
                </a:lnTo>
                <a:lnTo>
                  <a:pt x="76200" y="275843"/>
                </a:lnTo>
                <a:lnTo>
                  <a:pt x="72390" y="271271"/>
                </a:lnTo>
                <a:lnTo>
                  <a:pt x="54864" y="271271"/>
                </a:lnTo>
                <a:lnTo>
                  <a:pt x="51053" y="262889"/>
                </a:lnTo>
                <a:lnTo>
                  <a:pt x="51053" y="271271"/>
                </a:lnTo>
                <a:lnTo>
                  <a:pt x="46481" y="267462"/>
                </a:lnTo>
                <a:lnTo>
                  <a:pt x="42672" y="233171"/>
                </a:lnTo>
                <a:lnTo>
                  <a:pt x="42672" y="229362"/>
                </a:lnTo>
                <a:lnTo>
                  <a:pt x="38100" y="72389"/>
                </a:lnTo>
                <a:lnTo>
                  <a:pt x="38100" y="191262"/>
                </a:lnTo>
                <a:lnTo>
                  <a:pt x="33527" y="262889"/>
                </a:lnTo>
                <a:lnTo>
                  <a:pt x="29718" y="267462"/>
                </a:lnTo>
                <a:lnTo>
                  <a:pt x="25146" y="254507"/>
                </a:lnTo>
                <a:lnTo>
                  <a:pt x="25146" y="249935"/>
                </a:lnTo>
                <a:lnTo>
                  <a:pt x="21335" y="131825"/>
                </a:lnTo>
                <a:lnTo>
                  <a:pt x="21335" y="191262"/>
                </a:lnTo>
                <a:lnTo>
                  <a:pt x="16764" y="262889"/>
                </a:lnTo>
                <a:lnTo>
                  <a:pt x="12953" y="267462"/>
                </a:lnTo>
                <a:lnTo>
                  <a:pt x="8381" y="199643"/>
                </a:lnTo>
                <a:lnTo>
                  <a:pt x="8381" y="161543"/>
                </a:lnTo>
                <a:lnTo>
                  <a:pt x="4572" y="267462"/>
                </a:lnTo>
                <a:lnTo>
                  <a:pt x="0" y="27127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71" name="object 471"/>
          <p:cNvSpPr/>
          <p:nvPr/>
        </p:nvSpPr>
        <p:spPr>
          <a:xfrm>
            <a:off x="5723741" y="2376096"/>
            <a:ext cx="171030" cy="1732990"/>
          </a:xfrm>
          <a:custGeom>
            <a:avLst/>
            <a:gdLst/>
            <a:ahLst/>
            <a:cxnLst/>
            <a:rect l="l" t="t" r="r" b="b"/>
            <a:pathLst>
              <a:path w="258445" h="2618740">
                <a:moveTo>
                  <a:pt x="258318" y="2613659"/>
                </a:moveTo>
                <a:lnTo>
                  <a:pt x="253746" y="2613659"/>
                </a:lnTo>
                <a:lnTo>
                  <a:pt x="249936" y="2609850"/>
                </a:lnTo>
                <a:lnTo>
                  <a:pt x="249936" y="2613659"/>
                </a:lnTo>
                <a:lnTo>
                  <a:pt x="249936" y="2609850"/>
                </a:lnTo>
                <a:lnTo>
                  <a:pt x="245364" y="2609850"/>
                </a:lnTo>
                <a:lnTo>
                  <a:pt x="241553" y="2613659"/>
                </a:lnTo>
                <a:lnTo>
                  <a:pt x="233172" y="2613659"/>
                </a:lnTo>
                <a:lnTo>
                  <a:pt x="228600" y="2609850"/>
                </a:lnTo>
                <a:lnTo>
                  <a:pt x="228600" y="2592323"/>
                </a:lnTo>
                <a:lnTo>
                  <a:pt x="224790" y="2613659"/>
                </a:lnTo>
                <a:lnTo>
                  <a:pt x="220218" y="2613659"/>
                </a:lnTo>
                <a:lnTo>
                  <a:pt x="220218" y="2618231"/>
                </a:lnTo>
                <a:lnTo>
                  <a:pt x="215646" y="2618231"/>
                </a:lnTo>
                <a:lnTo>
                  <a:pt x="215646" y="2613659"/>
                </a:lnTo>
                <a:lnTo>
                  <a:pt x="211836" y="2609850"/>
                </a:lnTo>
                <a:lnTo>
                  <a:pt x="211836" y="2613659"/>
                </a:lnTo>
                <a:lnTo>
                  <a:pt x="207264" y="2613659"/>
                </a:lnTo>
                <a:lnTo>
                  <a:pt x="203453" y="2618231"/>
                </a:lnTo>
                <a:lnTo>
                  <a:pt x="203453" y="2613659"/>
                </a:lnTo>
                <a:lnTo>
                  <a:pt x="198882" y="2609850"/>
                </a:lnTo>
                <a:lnTo>
                  <a:pt x="195072" y="2605278"/>
                </a:lnTo>
                <a:lnTo>
                  <a:pt x="195072" y="2609850"/>
                </a:lnTo>
                <a:lnTo>
                  <a:pt x="190500" y="2613659"/>
                </a:lnTo>
                <a:lnTo>
                  <a:pt x="185927" y="2618231"/>
                </a:lnTo>
                <a:lnTo>
                  <a:pt x="185927" y="2613659"/>
                </a:lnTo>
                <a:lnTo>
                  <a:pt x="182118" y="2618231"/>
                </a:lnTo>
                <a:lnTo>
                  <a:pt x="177546" y="2613659"/>
                </a:lnTo>
                <a:lnTo>
                  <a:pt x="177546" y="2618231"/>
                </a:lnTo>
                <a:lnTo>
                  <a:pt x="173736" y="2613659"/>
                </a:lnTo>
                <a:lnTo>
                  <a:pt x="169164" y="2613659"/>
                </a:lnTo>
                <a:lnTo>
                  <a:pt x="165353" y="2618231"/>
                </a:lnTo>
                <a:lnTo>
                  <a:pt x="160782" y="2613659"/>
                </a:lnTo>
                <a:lnTo>
                  <a:pt x="156972" y="2613659"/>
                </a:lnTo>
                <a:lnTo>
                  <a:pt x="152400" y="2596895"/>
                </a:lnTo>
                <a:lnTo>
                  <a:pt x="152400" y="2601467"/>
                </a:lnTo>
                <a:lnTo>
                  <a:pt x="147827" y="2613659"/>
                </a:lnTo>
                <a:lnTo>
                  <a:pt x="144018" y="2609850"/>
                </a:lnTo>
                <a:lnTo>
                  <a:pt x="139446" y="2613659"/>
                </a:lnTo>
                <a:lnTo>
                  <a:pt x="135636" y="2609850"/>
                </a:lnTo>
                <a:lnTo>
                  <a:pt x="135636" y="2613659"/>
                </a:lnTo>
                <a:lnTo>
                  <a:pt x="131064" y="2609850"/>
                </a:lnTo>
                <a:lnTo>
                  <a:pt x="131064" y="2596895"/>
                </a:lnTo>
                <a:lnTo>
                  <a:pt x="127253" y="2609850"/>
                </a:lnTo>
                <a:lnTo>
                  <a:pt x="122682" y="2605278"/>
                </a:lnTo>
                <a:lnTo>
                  <a:pt x="122682" y="2596895"/>
                </a:lnTo>
                <a:lnTo>
                  <a:pt x="118872" y="2605278"/>
                </a:lnTo>
                <a:lnTo>
                  <a:pt x="118872" y="2567178"/>
                </a:lnTo>
                <a:lnTo>
                  <a:pt x="114300" y="2580131"/>
                </a:lnTo>
                <a:lnTo>
                  <a:pt x="109727" y="2605278"/>
                </a:lnTo>
                <a:lnTo>
                  <a:pt x="109727" y="2592323"/>
                </a:lnTo>
                <a:lnTo>
                  <a:pt x="105918" y="2601467"/>
                </a:lnTo>
                <a:lnTo>
                  <a:pt x="105918" y="2613659"/>
                </a:lnTo>
                <a:lnTo>
                  <a:pt x="101346" y="2613659"/>
                </a:lnTo>
                <a:lnTo>
                  <a:pt x="97536" y="2618231"/>
                </a:lnTo>
                <a:lnTo>
                  <a:pt x="97536" y="2613659"/>
                </a:lnTo>
                <a:lnTo>
                  <a:pt x="92964" y="2613659"/>
                </a:lnTo>
                <a:lnTo>
                  <a:pt x="92964" y="2618231"/>
                </a:lnTo>
                <a:lnTo>
                  <a:pt x="89153" y="2613659"/>
                </a:lnTo>
                <a:lnTo>
                  <a:pt x="84582" y="2613659"/>
                </a:lnTo>
                <a:lnTo>
                  <a:pt x="84582" y="2618231"/>
                </a:lnTo>
                <a:lnTo>
                  <a:pt x="80010" y="2613659"/>
                </a:lnTo>
                <a:lnTo>
                  <a:pt x="76200" y="2618231"/>
                </a:lnTo>
                <a:lnTo>
                  <a:pt x="76200" y="2613659"/>
                </a:lnTo>
                <a:lnTo>
                  <a:pt x="71627" y="2618231"/>
                </a:lnTo>
                <a:lnTo>
                  <a:pt x="67818" y="2618231"/>
                </a:lnTo>
                <a:lnTo>
                  <a:pt x="67818" y="2609850"/>
                </a:lnTo>
                <a:lnTo>
                  <a:pt x="63246" y="2605278"/>
                </a:lnTo>
                <a:lnTo>
                  <a:pt x="63246" y="2609850"/>
                </a:lnTo>
                <a:lnTo>
                  <a:pt x="59436" y="2601467"/>
                </a:lnTo>
                <a:lnTo>
                  <a:pt x="54864" y="2605278"/>
                </a:lnTo>
                <a:lnTo>
                  <a:pt x="54864" y="2588514"/>
                </a:lnTo>
                <a:lnTo>
                  <a:pt x="51053" y="2609850"/>
                </a:lnTo>
                <a:lnTo>
                  <a:pt x="51053" y="2601467"/>
                </a:lnTo>
                <a:lnTo>
                  <a:pt x="46482" y="2613659"/>
                </a:lnTo>
                <a:lnTo>
                  <a:pt x="41910" y="2613659"/>
                </a:lnTo>
                <a:lnTo>
                  <a:pt x="41910" y="2601467"/>
                </a:lnTo>
                <a:lnTo>
                  <a:pt x="41910" y="2609850"/>
                </a:lnTo>
                <a:lnTo>
                  <a:pt x="38100" y="2592323"/>
                </a:lnTo>
                <a:lnTo>
                  <a:pt x="38100" y="2596895"/>
                </a:lnTo>
                <a:lnTo>
                  <a:pt x="33527" y="2427731"/>
                </a:lnTo>
                <a:lnTo>
                  <a:pt x="33527" y="2372105"/>
                </a:lnTo>
                <a:lnTo>
                  <a:pt x="29718" y="0"/>
                </a:lnTo>
                <a:lnTo>
                  <a:pt x="29718" y="2067305"/>
                </a:lnTo>
                <a:lnTo>
                  <a:pt x="25146" y="2588514"/>
                </a:lnTo>
                <a:lnTo>
                  <a:pt x="25146" y="2575559"/>
                </a:lnTo>
                <a:lnTo>
                  <a:pt x="21336" y="2605278"/>
                </a:lnTo>
                <a:lnTo>
                  <a:pt x="21336" y="2596895"/>
                </a:lnTo>
                <a:lnTo>
                  <a:pt x="16764" y="2609850"/>
                </a:lnTo>
                <a:lnTo>
                  <a:pt x="16764" y="2605278"/>
                </a:lnTo>
                <a:lnTo>
                  <a:pt x="12953" y="2613659"/>
                </a:lnTo>
                <a:lnTo>
                  <a:pt x="12953" y="2609850"/>
                </a:lnTo>
                <a:lnTo>
                  <a:pt x="8382" y="2613659"/>
                </a:lnTo>
                <a:lnTo>
                  <a:pt x="8382" y="2609850"/>
                </a:lnTo>
                <a:lnTo>
                  <a:pt x="3810" y="2609850"/>
                </a:lnTo>
                <a:lnTo>
                  <a:pt x="3810" y="2618231"/>
                </a:lnTo>
                <a:lnTo>
                  <a:pt x="0" y="2609850"/>
                </a:lnTo>
                <a:lnTo>
                  <a:pt x="0" y="261365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72" name="object 472"/>
          <p:cNvSpPr/>
          <p:nvPr/>
        </p:nvSpPr>
        <p:spPr>
          <a:xfrm>
            <a:off x="2804300" y="3016843"/>
            <a:ext cx="2923647" cy="109611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73" name="object 473"/>
          <p:cNvSpPr/>
          <p:nvPr/>
        </p:nvSpPr>
        <p:spPr>
          <a:xfrm>
            <a:off x="6923387" y="3542460"/>
            <a:ext cx="516031" cy="538303"/>
          </a:xfrm>
          <a:custGeom>
            <a:avLst/>
            <a:gdLst/>
            <a:ahLst/>
            <a:cxnLst/>
            <a:rect l="l" t="t" r="r" b="b"/>
            <a:pathLst>
              <a:path w="779779" h="813435">
                <a:moveTo>
                  <a:pt x="779526" y="813053"/>
                </a:moveTo>
                <a:lnTo>
                  <a:pt x="775716" y="813053"/>
                </a:lnTo>
                <a:lnTo>
                  <a:pt x="763016" y="813053"/>
                </a:lnTo>
                <a:lnTo>
                  <a:pt x="750315" y="813053"/>
                </a:lnTo>
                <a:lnTo>
                  <a:pt x="737616" y="813053"/>
                </a:lnTo>
                <a:lnTo>
                  <a:pt x="724915" y="813053"/>
                </a:lnTo>
                <a:lnTo>
                  <a:pt x="712216" y="813054"/>
                </a:lnTo>
                <a:lnTo>
                  <a:pt x="699516" y="813053"/>
                </a:lnTo>
                <a:lnTo>
                  <a:pt x="686816" y="813053"/>
                </a:lnTo>
                <a:lnTo>
                  <a:pt x="674115" y="813053"/>
                </a:lnTo>
                <a:lnTo>
                  <a:pt x="661416" y="813053"/>
                </a:lnTo>
                <a:lnTo>
                  <a:pt x="648716" y="813053"/>
                </a:lnTo>
                <a:lnTo>
                  <a:pt x="636015" y="813053"/>
                </a:lnTo>
                <a:lnTo>
                  <a:pt x="623315" y="813053"/>
                </a:lnTo>
                <a:lnTo>
                  <a:pt x="610615" y="813053"/>
                </a:lnTo>
                <a:lnTo>
                  <a:pt x="597916" y="813053"/>
                </a:lnTo>
                <a:lnTo>
                  <a:pt x="585216" y="813053"/>
                </a:lnTo>
                <a:lnTo>
                  <a:pt x="572516" y="813053"/>
                </a:lnTo>
                <a:lnTo>
                  <a:pt x="559816" y="813053"/>
                </a:lnTo>
                <a:lnTo>
                  <a:pt x="547116" y="809244"/>
                </a:lnTo>
                <a:lnTo>
                  <a:pt x="542544" y="813053"/>
                </a:lnTo>
                <a:lnTo>
                  <a:pt x="537972" y="813053"/>
                </a:lnTo>
                <a:lnTo>
                  <a:pt x="537972" y="809244"/>
                </a:lnTo>
                <a:lnTo>
                  <a:pt x="534162" y="813053"/>
                </a:lnTo>
                <a:lnTo>
                  <a:pt x="529590" y="813053"/>
                </a:lnTo>
                <a:lnTo>
                  <a:pt x="525779" y="809244"/>
                </a:lnTo>
                <a:lnTo>
                  <a:pt x="525779" y="813053"/>
                </a:lnTo>
                <a:lnTo>
                  <a:pt x="521208" y="813053"/>
                </a:lnTo>
                <a:lnTo>
                  <a:pt x="517398" y="813053"/>
                </a:lnTo>
                <a:lnTo>
                  <a:pt x="512825" y="809244"/>
                </a:lnTo>
                <a:lnTo>
                  <a:pt x="512825" y="813053"/>
                </a:lnTo>
                <a:lnTo>
                  <a:pt x="509016" y="813053"/>
                </a:lnTo>
                <a:lnTo>
                  <a:pt x="509016" y="809244"/>
                </a:lnTo>
                <a:lnTo>
                  <a:pt x="504444" y="809244"/>
                </a:lnTo>
                <a:lnTo>
                  <a:pt x="504444" y="813053"/>
                </a:lnTo>
                <a:lnTo>
                  <a:pt x="499872" y="809244"/>
                </a:lnTo>
                <a:lnTo>
                  <a:pt x="499872" y="813053"/>
                </a:lnTo>
                <a:lnTo>
                  <a:pt x="496062" y="813053"/>
                </a:lnTo>
                <a:lnTo>
                  <a:pt x="496062" y="809244"/>
                </a:lnTo>
                <a:lnTo>
                  <a:pt x="491490" y="813053"/>
                </a:lnTo>
                <a:lnTo>
                  <a:pt x="491490" y="809244"/>
                </a:lnTo>
                <a:lnTo>
                  <a:pt x="487679" y="809244"/>
                </a:lnTo>
                <a:lnTo>
                  <a:pt x="487679" y="813053"/>
                </a:lnTo>
                <a:lnTo>
                  <a:pt x="483108" y="809244"/>
                </a:lnTo>
                <a:lnTo>
                  <a:pt x="483108" y="813053"/>
                </a:lnTo>
                <a:lnTo>
                  <a:pt x="479298" y="813053"/>
                </a:lnTo>
                <a:lnTo>
                  <a:pt x="479298" y="779526"/>
                </a:lnTo>
                <a:lnTo>
                  <a:pt x="479298" y="787908"/>
                </a:lnTo>
                <a:lnTo>
                  <a:pt x="474725" y="59436"/>
                </a:lnTo>
                <a:lnTo>
                  <a:pt x="474725" y="0"/>
                </a:lnTo>
                <a:lnTo>
                  <a:pt x="470916" y="771144"/>
                </a:lnTo>
                <a:lnTo>
                  <a:pt x="470916" y="766572"/>
                </a:lnTo>
                <a:lnTo>
                  <a:pt x="466344" y="809244"/>
                </a:lnTo>
                <a:lnTo>
                  <a:pt x="461772" y="804672"/>
                </a:lnTo>
                <a:lnTo>
                  <a:pt x="461772" y="813053"/>
                </a:lnTo>
                <a:lnTo>
                  <a:pt x="461772" y="809244"/>
                </a:lnTo>
                <a:lnTo>
                  <a:pt x="457962" y="813053"/>
                </a:lnTo>
                <a:lnTo>
                  <a:pt x="453390" y="809244"/>
                </a:lnTo>
                <a:lnTo>
                  <a:pt x="453390" y="813053"/>
                </a:lnTo>
                <a:lnTo>
                  <a:pt x="453390" y="809244"/>
                </a:lnTo>
                <a:lnTo>
                  <a:pt x="453390" y="813053"/>
                </a:lnTo>
                <a:lnTo>
                  <a:pt x="449579" y="813053"/>
                </a:lnTo>
                <a:lnTo>
                  <a:pt x="445008" y="809244"/>
                </a:lnTo>
                <a:lnTo>
                  <a:pt x="441198" y="813053"/>
                </a:lnTo>
                <a:lnTo>
                  <a:pt x="436625" y="809244"/>
                </a:lnTo>
                <a:lnTo>
                  <a:pt x="436625" y="813053"/>
                </a:lnTo>
                <a:lnTo>
                  <a:pt x="436625" y="809244"/>
                </a:lnTo>
                <a:lnTo>
                  <a:pt x="432053" y="813053"/>
                </a:lnTo>
                <a:lnTo>
                  <a:pt x="432053" y="809244"/>
                </a:lnTo>
                <a:lnTo>
                  <a:pt x="428244" y="813053"/>
                </a:lnTo>
                <a:lnTo>
                  <a:pt x="423672" y="813053"/>
                </a:lnTo>
                <a:lnTo>
                  <a:pt x="423672" y="809244"/>
                </a:lnTo>
                <a:lnTo>
                  <a:pt x="419862" y="809244"/>
                </a:lnTo>
                <a:lnTo>
                  <a:pt x="415290" y="813053"/>
                </a:lnTo>
                <a:lnTo>
                  <a:pt x="411479" y="809244"/>
                </a:lnTo>
                <a:lnTo>
                  <a:pt x="411479" y="813053"/>
                </a:lnTo>
                <a:lnTo>
                  <a:pt x="403098" y="813053"/>
                </a:lnTo>
                <a:lnTo>
                  <a:pt x="403098" y="809244"/>
                </a:lnTo>
                <a:lnTo>
                  <a:pt x="398525" y="813053"/>
                </a:lnTo>
                <a:lnTo>
                  <a:pt x="385826" y="813054"/>
                </a:lnTo>
                <a:lnTo>
                  <a:pt x="373125" y="813053"/>
                </a:lnTo>
                <a:lnTo>
                  <a:pt x="360425" y="813053"/>
                </a:lnTo>
                <a:lnTo>
                  <a:pt x="360425" y="809244"/>
                </a:lnTo>
                <a:lnTo>
                  <a:pt x="355853" y="813053"/>
                </a:lnTo>
                <a:lnTo>
                  <a:pt x="343153" y="813053"/>
                </a:lnTo>
                <a:lnTo>
                  <a:pt x="330453" y="813053"/>
                </a:lnTo>
                <a:lnTo>
                  <a:pt x="317754" y="813054"/>
                </a:lnTo>
                <a:lnTo>
                  <a:pt x="305053" y="813053"/>
                </a:lnTo>
                <a:lnTo>
                  <a:pt x="292353" y="813053"/>
                </a:lnTo>
                <a:lnTo>
                  <a:pt x="279653" y="813053"/>
                </a:lnTo>
                <a:lnTo>
                  <a:pt x="262890" y="813053"/>
                </a:lnTo>
                <a:lnTo>
                  <a:pt x="259079" y="813053"/>
                </a:lnTo>
                <a:lnTo>
                  <a:pt x="246380" y="813054"/>
                </a:lnTo>
                <a:lnTo>
                  <a:pt x="233680" y="813054"/>
                </a:lnTo>
                <a:lnTo>
                  <a:pt x="220979" y="813053"/>
                </a:lnTo>
                <a:lnTo>
                  <a:pt x="208280" y="813053"/>
                </a:lnTo>
                <a:lnTo>
                  <a:pt x="195579" y="813053"/>
                </a:lnTo>
                <a:lnTo>
                  <a:pt x="182879" y="813053"/>
                </a:lnTo>
                <a:lnTo>
                  <a:pt x="170180" y="813053"/>
                </a:lnTo>
                <a:lnTo>
                  <a:pt x="81279" y="813053"/>
                </a:lnTo>
                <a:lnTo>
                  <a:pt x="76200" y="809244"/>
                </a:lnTo>
                <a:lnTo>
                  <a:pt x="72390" y="813053"/>
                </a:lnTo>
                <a:lnTo>
                  <a:pt x="59690" y="813054"/>
                </a:lnTo>
                <a:lnTo>
                  <a:pt x="46990" y="813053"/>
                </a:lnTo>
                <a:lnTo>
                  <a:pt x="34289" y="813053"/>
                </a:lnTo>
                <a:lnTo>
                  <a:pt x="25908" y="813053"/>
                </a:lnTo>
                <a:lnTo>
                  <a:pt x="25908" y="809244"/>
                </a:lnTo>
                <a:lnTo>
                  <a:pt x="21336" y="813053"/>
                </a:lnTo>
                <a:lnTo>
                  <a:pt x="21336" y="804672"/>
                </a:lnTo>
                <a:lnTo>
                  <a:pt x="17525" y="766572"/>
                </a:lnTo>
                <a:lnTo>
                  <a:pt x="12953" y="804672"/>
                </a:lnTo>
                <a:lnTo>
                  <a:pt x="12953" y="791717"/>
                </a:lnTo>
                <a:lnTo>
                  <a:pt x="9144" y="771144"/>
                </a:lnTo>
                <a:lnTo>
                  <a:pt x="9144" y="779526"/>
                </a:lnTo>
                <a:lnTo>
                  <a:pt x="4572" y="800862"/>
                </a:lnTo>
                <a:lnTo>
                  <a:pt x="0" y="8046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74" name="object 474"/>
          <p:cNvSpPr/>
          <p:nvPr/>
        </p:nvSpPr>
        <p:spPr>
          <a:xfrm>
            <a:off x="6752441" y="4047228"/>
            <a:ext cx="171030" cy="33618"/>
          </a:xfrm>
          <a:custGeom>
            <a:avLst/>
            <a:gdLst/>
            <a:ahLst/>
            <a:cxnLst/>
            <a:rect l="l" t="t" r="r" b="b"/>
            <a:pathLst>
              <a:path w="258445" h="50800">
                <a:moveTo>
                  <a:pt x="258317" y="41910"/>
                </a:moveTo>
                <a:lnTo>
                  <a:pt x="258317" y="0"/>
                </a:lnTo>
                <a:lnTo>
                  <a:pt x="258317" y="3810"/>
                </a:lnTo>
                <a:lnTo>
                  <a:pt x="254507" y="41910"/>
                </a:lnTo>
                <a:lnTo>
                  <a:pt x="246125" y="41910"/>
                </a:lnTo>
                <a:lnTo>
                  <a:pt x="241553" y="33527"/>
                </a:lnTo>
                <a:lnTo>
                  <a:pt x="241553" y="38100"/>
                </a:lnTo>
                <a:lnTo>
                  <a:pt x="233171" y="46482"/>
                </a:lnTo>
                <a:lnTo>
                  <a:pt x="228600" y="46482"/>
                </a:lnTo>
                <a:lnTo>
                  <a:pt x="224789" y="50291"/>
                </a:lnTo>
                <a:lnTo>
                  <a:pt x="220217" y="46482"/>
                </a:lnTo>
                <a:lnTo>
                  <a:pt x="216407" y="50291"/>
                </a:lnTo>
                <a:lnTo>
                  <a:pt x="216407" y="46482"/>
                </a:lnTo>
                <a:lnTo>
                  <a:pt x="211835" y="46482"/>
                </a:lnTo>
                <a:lnTo>
                  <a:pt x="211835" y="50291"/>
                </a:lnTo>
                <a:lnTo>
                  <a:pt x="208025" y="46482"/>
                </a:lnTo>
                <a:lnTo>
                  <a:pt x="203453" y="46482"/>
                </a:lnTo>
                <a:lnTo>
                  <a:pt x="199643" y="41910"/>
                </a:lnTo>
                <a:lnTo>
                  <a:pt x="199643" y="46482"/>
                </a:lnTo>
                <a:lnTo>
                  <a:pt x="195071" y="41910"/>
                </a:lnTo>
                <a:lnTo>
                  <a:pt x="190500" y="28955"/>
                </a:lnTo>
                <a:lnTo>
                  <a:pt x="190500" y="33527"/>
                </a:lnTo>
                <a:lnTo>
                  <a:pt x="190500" y="25146"/>
                </a:lnTo>
                <a:lnTo>
                  <a:pt x="186689" y="25146"/>
                </a:lnTo>
                <a:lnTo>
                  <a:pt x="186689" y="33527"/>
                </a:lnTo>
                <a:lnTo>
                  <a:pt x="182117" y="33527"/>
                </a:lnTo>
                <a:lnTo>
                  <a:pt x="182117" y="12191"/>
                </a:lnTo>
                <a:lnTo>
                  <a:pt x="178307" y="25146"/>
                </a:lnTo>
                <a:lnTo>
                  <a:pt x="173735" y="41910"/>
                </a:lnTo>
                <a:lnTo>
                  <a:pt x="173735" y="28955"/>
                </a:lnTo>
                <a:lnTo>
                  <a:pt x="169925" y="38100"/>
                </a:lnTo>
                <a:lnTo>
                  <a:pt x="169925" y="46482"/>
                </a:lnTo>
                <a:lnTo>
                  <a:pt x="165353" y="46482"/>
                </a:lnTo>
                <a:lnTo>
                  <a:pt x="165353" y="38100"/>
                </a:lnTo>
                <a:lnTo>
                  <a:pt x="161543" y="46482"/>
                </a:lnTo>
                <a:lnTo>
                  <a:pt x="156971" y="41910"/>
                </a:lnTo>
                <a:lnTo>
                  <a:pt x="152400" y="46482"/>
                </a:lnTo>
                <a:lnTo>
                  <a:pt x="110489" y="46482"/>
                </a:lnTo>
                <a:lnTo>
                  <a:pt x="105917" y="41910"/>
                </a:lnTo>
                <a:lnTo>
                  <a:pt x="102107" y="41910"/>
                </a:lnTo>
                <a:lnTo>
                  <a:pt x="102107" y="38100"/>
                </a:lnTo>
                <a:lnTo>
                  <a:pt x="93725" y="38100"/>
                </a:lnTo>
                <a:lnTo>
                  <a:pt x="93725" y="33527"/>
                </a:lnTo>
                <a:lnTo>
                  <a:pt x="89153" y="33527"/>
                </a:lnTo>
                <a:lnTo>
                  <a:pt x="89153" y="38100"/>
                </a:lnTo>
                <a:lnTo>
                  <a:pt x="84581" y="38100"/>
                </a:lnTo>
                <a:lnTo>
                  <a:pt x="80771" y="33527"/>
                </a:lnTo>
                <a:lnTo>
                  <a:pt x="80771" y="38100"/>
                </a:lnTo>
                <a:lnTo>
                  <a:pt x="59435" y="38100"/>
                </a:lnTo>
                <a:lnTo>
                  <a:pt x="59435" y="41910"/>
                </a:lnTo>
                <a:lnTo>
                  <a:pt x="51053" y="41910"/>
                </a:lnTo>
                <a:lnTo>
                  <a:pt x="51053" y="38100"/>
                </a:lnTo>
                <a:lnTo>
                  <a:pt x="46481" y="38100"/>
                </a:lnTo>
                <a:lnTo>
                  <a:pt x="46481" y="41910"/>
                </a:lnTo>
                <a:lnTo>
                  <a:pt x="42671" y="41910"/>
                </a:lnTo>
                <a:lnTo>
                  <a:pt x="38100" y="38100"/>
                </a:lnTo>
                <a:lnTo>
                  <a:pt x="38100" y="41910"/>
                </a:lnTo>
                <a:lnTo>
                  <a:pt x="34289" y="38100"/>
                </a:lnTo>
                <a:lnTo>
                  <a:pt x="29717" y="41910"/>
                </a:lnTo>
                <a:lnTo>
                  <a:pt x="25907" y="38100"/>
                </a:lnTo>
                <a:lnTo>
                  <a:pt x="21335" y="41910"/>
                </a:lnTo>
                <a:lnTo>
                  <a:pt x="16763" y="38100"/>
                </a:lnTo>
                <a:lnTo>
                  <a:pt x="16763" y="41910"/>
                </a:lnTo>
                <a:lnTo>
                  <a:pt x="12953" y="46482"/>
                </a:lnTo>
                <a:lnTo>
                  <a:pt x="12953" y="28955"/>
                </a:lnTo>
                <a:lnTo>
                  <a:pt x="8381" y="41910"/>
                </a:lnTo>
                <a:lnTo>
                  <a:pt x="8381" y="38100"/>
                </a:lnTo>
                <a:lnTo>
                  <a:pt x="4571" y="41910"/>
                </a:lnTo>
                <a:lnTo>
                  <a:pt x="4571" y="38100"/>
                </a:ln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75" name="object 475"/>
          <p:cNvSpPr/>
          <p:nvPr/>
        </p:nvSpPr>
        <p:spPr>
          <a:xfrm>
            <a:off x="6578974" y="4044203"/>
            <a:ext cx="173551" cy="34038"/>
          </a:xfrm>
          <a:custGeom>
            <a:avLst/>
            <a:gdLst/>
            <a:ahLst/>
            <a:cxnLst/>
            <a:rect l="l" t="t" r="r" b="b"/>
            <a:pathLst>
              <a:path w="262254" h="51435">
                <a:moveTo>
                  <a:pt x="262128" y="46482"/>
                </a:moveTo>
                <a:lnTo>
                  <a:pt x="262128" y="42672"/>
                </a:lnTo>
                <a:lnTo>
                  <a:pt x="258318" y="51054"/>
                </a:lnTo>
                <a:lnTo>
                  <a:pt x="253746" y="46482"/>
                </a:lnTo>
                <a:lnTo>
                  <a:pt x="249936" y="51054"/>
                </a:lnTo>
                <a:lnTo>
                  <a:pt x="245364" y="42672"/>
                </a:lnTo>
                <a:lnTo>
                  <a:pt x="245364" y="46482"/>
                </a:lnTo>
                <a:lnTo>
                  <a:pt x="240792" y="51054"/>
                </a:lnTo>
                <a:lnTo>
                  <a:pt x="232410" y="51054"/>
                </a:lnTo>
                <a:lnTo>
                  <a:pt x="228600" y="42672"/>
                </a:lnTo>
                <a:lnTo>
                  <a:pt x="228600" y="46482"/>
                </a:lnTo>
                <a:lnTo>
                  <a:pt x="224028" y="51054"/>
                </a:lnTo>
                <a:lnTo>
                  <a:pt x="224028" y="42672"/>
                </a:lnTo>
                <a:lnTo>
                  <a:pt x="220218" y="46482"/>
                </a:lnTo>
                <a:lnTo>
                  <a:pt x="220218" y="51054"/>
                </a:lnTo>
                <a:lnTo>
                  <a:pt x="211836" y="51054"/>
                </a:lnTo>
                <a:lnTo>
                  <a:pt x="207264" y="38100"/>
                </a:lnTo>
                <a:lnTo>
                  <a:pt x="202692" y="51054"/>
                </a:lnTo>
                <a:lnTo>
                  <a:pt x="202692" y="38100"/>
                </a:lnTo>
                <a:lnTo>
                  <a:pt x="198882" y="42672"/>
                </a:lnTo>
                <a:lnTo>
                  <a:pt x="198882" y="51054"/>
                </a:lnTo>
                <a:lnTo>
                  <a:pt x="194310" y="51054"/>
                </a:lnTo>
                <a:lnTo>
                  <a:pt x="190500" y="46482"/>
                </a:lnTo>
                <a:lnTo>
                  <a:pt x="185928" y="46482"/>
                </a:lnTo>
                <a:lnTo>
                  <a:pt x="185928" y="38100"/>
                </a:lnTo>
                <a:lnTo>
                  <a:pt x="182118" y="51054"/>
                </a:lnTo>
                <a:lnTo>
                  <a:pt x="182118" y="46482"/>
                </a:lnTo>
                <a:lnTo>
                  <a:pt x="177546" y="38100"/>
                </a:lnTo>
                <a:lnTo>
                  <a:pt x="177546" y="51054"/>
                </a:lnTo>
                <a:lnTo>
                  <a:pt x="152400" y="51054"/>
                </a:lnTo>
                <a:lnTo>
                  <a:pt x="147828" y="46482"/>
                </a:lnTo>
                <a:lnTo>
                  <a:pt x="147828" y="51054"/>
                </a:lnTo>
                <a:lnTo>
                  <a:pt x="147828" y="46482"/>
                </a:lnTo>
                <a:lnTo>
                  <a:pt x="139446" y="51054"/>
                </a:lnTo>
                <a:lnTo>
                  <a:pt x="139446" y="46482"/>
                </a:lnTo>
                <a:lnTo>
                  <a:pt x="131064" y="46482"/>
                </a:lnTo>
                <a:lnTo>
                  <a:pt x="126492" y="38100"/>
                </a:lnTo>
                <a:lnTo>
                  <a:pt x="126492" y="25146"/>
                </a:lnTo>
                <a:lnTo>
                  <a:pt x="122682" y="38100"/>
                </a:lnTo>
                <a:lnTo>
                  <a:pt x="122682" y="21336"/>
                </a:lnTo>
                <a:lnTo>
                  <a:pt x="118110" y="0"/>
                </a:lnTo>
                <a:lnTo>
                  <a:pt x="114300" y="29718"/>
                </a:lnTo>
                <a:lnTo>
                  <a:pt x="114300" y="21336"/>
                </a:lnTo>
                <a:lnTo>
                  <a:pt x="109728" y="29718"/>
                </a:lnTo>
                <a:lnTo>
                  <a:pt x="109728" y="21336"/>
                </a:lnTo>
                <a:lnTo>
                  <a:pt x="105918" y="33527"/>
                </a:lnTo>
                <a:lnTo>
                  <a:pt x="105918" y="25146"/>
                </a:lnTo>
                <a:lnTo>
                  <a:pt x="101346" y="42672"/>
                </a:lnTo>
                <a:lnTo>
                  <a:pt x="101346" y="38100"/>
                </a:lnTo>
                <a:lnTo>
                  <a:pt x="96774" y="42672"/>
                </a:lnTo>
                <a:lnTo>
                  <a:pt x="96774" y="46482"/>
                </a:lnTo>
                <a:lnTo>
                  <a:pt x="92964" y="42672"/>
                </a:lnTo>
                <a:lnTo>
                  <a:pt x="92964" y="29718"/>
                </a:lnTo>
                <a:lnTo>
                  <a:pt x="88392" y="46482"/>
                </a:lnTo>
                <a:lnTo>
                  <a:pt x="84582" y="38100"/>
                </a:lnTo>
                <a:lnTo>
                  <a:pt x="84582" y="25146"/>
                </a:lnTo>
                <a:lnTo>
                  <a:pt x="84582" y="38100"/>
                </a:lnTo>
                <a:lnTo>
                  <a:pt x="80010" y="42672"/>
                </a:lnTo>
                <a:lnTo>
                  <a:pt x="80010" y="33527"/>
                </a:lnTo>
                <a:lnTo>
                  <a:pt x="76200" y="29718"/>
                </a:lnTo>
                <a:lnTo>
                  <a:pt x="76200" y="42672"/>
                </a:lnTo>
                <a:lnTo>
                  <a:pt x="71628" y="33527"/>
                </a:lnTo>
                <a:lnTo>
                  <a:pt x="67818" y="38100"/>
                </a:lnTo>
                <a:lnTo>
                  <a:pt x="67818" y="46482"/>
                </a:lnTo>
                <a:lnTo>
                  <a:pt x="63246" y="38100"/>
                </a:lnTo>
                <a:lnTo>
                  <a:pt x="58674" y="38100"/>
                </a:lnTo>
                <a:lnTo>
                  <a:pt x="58674" y="12954"/>
                </a:lnTo>
                <a:lnTo>
                  <a:pt x="58674" y="25146"/>
                </a:lnTo>
                <a:lnTo>
                  <a:pt x="54864" y="38100"/>
                </a:lnTo>
                <a:lnTo>
                  <a:pt x="54864" y="33527"/>
                </a:lnTo>
                <a:lnTo>
                  <a:pt x="50292" y="38100"/>
                </a:lnTo>
                <a:lnTo>
                  <a:pt x="46482" y="33527"/>
                </a:lnTo>
                <a:lnTo>
                  <a:pt x="41910" y="33527"/>
                </a:lnTo>
                <a:lnTo>
                  <a:pt x="38100" y="29718"/>
                </a:lnTo>
                <a:lnTo>
                  <a:pt x="38100" y="33527"/>
                </a:lnTo>
                <a:lnTo>
                  <a:pt x="33528" y="38100"/>
                </a:lnTo>
                <a:lnTo>
                  <a:pt x="33528" y="33527"/>
                </a:lnTo>
                <a:lnTo>
                  <a:pt x="28956" y="38100"/>
                </a:lnTo>
                <a:lnTo>
                  <a:pt x="25146" y="38100"/>
                </a:lnTo>
                <a:lnTo>
                  <a:pt x="25146" y="42672"/>
                </a:lnTo>
                <a:lnTo>
                  <a:pt x="20574" y="33527"/>
                </a:lnTo>
                <a:lnTo>
                  <a:pt x="20574" y="38100"/>
                </a:lnTo>
                <a:lnTo>
                  <a:pt x="16764" y="21336"/>
                </a:lnTo>
                <a:lnTo>
                  <a:pt x="16764" y="16763"/>
                </a:lnTo>
                <a:lnTo>
                  <a:pt x="12192" y="42672"/>
                </a:lnTo>
                <a:lnTo>
                  <a:pt x="8382" y="21336"/>
                </a:lnTo>
                <a:lnTo>
                  <a:pt x="8382" y="33527"/>
                </a:lnTo>
                <a:lnTo>
                  <a:pt x="3810" y="46482"/>
                </a:lnTo>
                <a:lnTo>
                  <a:pt x="0" y="426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76" name="object 476"/>
          <p:cNvSpPr/>
          <p:nvPr/>
        </p:nvSpPr>
        <p:spPr>
          <a:xfrm>
            <a:off x="6239602" y="4035630"/>
            <a:ext cx="339539" cy="39501"/>
          </a:xfrm>
          <a:custGeom>
            <a:avLst/>
            <a:gdLst/>
            <a:ahLst/>
            <a:cxnLst/>
            <a:rect l="l" t="t" r="r" b="b"/>
            <a:pathLst>
              <a:path w="513079" h="59689">
                <a:moveTo>
                  <a:pt x="512825" y="55625"/>
                </a:moveTo>
                <a:lnTo>
                  <a:pt x="512825" y="59436"/>
                </a:lnTo>
                <a:lnTo>
                  <a:pt x="512825" y="55625"/>
                </a:lnTo>
                <a:lnTo>
                  <a:pt x="508254" y="55625"/>
                </a:lnTo>
                <a:lnTo>
                  <a:pt x="508254" y="0"/>
                </a:lnTo>
                <a:lnTo>
                  <a:pt x="503682" y="34289"/>
                </a:lnTo>
                <a:lnTo>
                  <a:pt x="499872" y="59436"/>
                </a:lnTo>
                <a:lnTo>
                  <a:pt x="495300" y="59436"/>
                </a:lnTo>
                <a:lnTo>
                  <a:pt x="482600" y="59436"/>
                </a:lnTo>
                <a:lnTo>
                  <a:pt x="469900" y="59436"/>
                </a:lnTo>
                <a:lnTo>
                  <a:pt x="457200" y="59436"/>
                </a:lnTo>
                <a:lnTo>
                  <a:pt x="453390" y="59436"/>
                </a:lnTo>
                <a:lnTo>
                  <a:pt x="453390" y="55625"/>
                </a:lnTo>
                <a:lnTo>
                  <a:pt x="448818" y="59436"/>
                </a:lnTo>
                <a:lnTo>
                  <a:pt x="440436" y="59436"/>
                </a:lnTo>
                <a:lnTo>
                  <a:pt x="432054" y="59436"/>
                </a:lnTo>
                <a:lnTo>
                  <a:pt x="423672" y="59436"/>
                </a:lnTo>
                <a:lnTo>
                  <a:pt x="419100" y="59436"/>
                </a:lnTo>
                <a:lnTo>
                  <a:pt x="419100" y="46481"/>
                </a:lnTo>
                <a:lnTo>
                  <a:pt x="415290" y="59436"/>
                </a:lnTo>
                <a:lnTo>
                  <a:pt x="410718" y="51053"/>
                </a:lnTo>
                <a:lnTo>
                  <a:pt x="410718" y="42672"/>
                </a:lnTo>
                <a:lnTo>
                  <a:pt x="406908" y="59436"/>
                </a:lnTo>
                <a:lnTo>
                  <a:pt x="402336" y="55625"/>
                </a:lnTo>
                <a:lnTo>
                  <a:pt x="402336" y="59436"/>
                </a:lnTo>
                <a:lnTo>
                  <a:pt x="397764" y="59436"/>
                </a:lnTo>
                <a:lnTo>
                  <a:pt x="389382" y="59436"/>
                </a:lnTo>
                <a:lnTo>
                  <a:pt x="381000" y="59436"/>
                </a:lnTo>
                <a:lnTo>
                  <a:pt x="372618" y="59436"/>
                </a:lnTo>
                <a:lnTo>
                  <a:pt x="368808" y="59436"/>
                </a:lnTo>
                <a:lnTo>
                  <a:pt x="368808" y="55625"/>
                </a:lnTo>
                <a:lnTo>
                  <a:pt x="364236" y="59436"/>
                </a:lnTo>
                <a:lnTo>
                  <a:pt x="364236" y="55625"/>
                </a:lnTo>
                <a:lnTo>
                  <a:pt x="355854" y="55625"/>
                </a:lnTo>
                <a:lnTo>
                  <a:pt x="351282" y="59436"/>
                </a:lnTo>
                <a:lnTo>
                  <a:pt x="342900" y="51053"/>
                </a:lnTo>
                <a:lnTo>
                  <a:pt x="339090" y="55625"/>
                </a:lnTo>
                <a:lnTo>
                  <a:pt x="334518" y="46481"/>
                </a:lnTo>
                <a:lnTo>
                  <a:pt x="334518" y="51053"/>
                </a:lnTo>
                <a:lnTo>
                  <a:pt x="329946" y="59436"/>
                </a:lnTo>
                <a:lnTo>
                  <a:pt x="329946" y="55625"/>
                </a:lnTo>
                <a:lnTo>
                  <a:pt x="326136" y="59436"/>
                </a:lnTo>
                <a:lnTo>
                  <a:pt x="304800" y="59436"/>
                </a:lnTo>
                <a:lnTo>
                  <a:pt x="304800" y="55625"/>
                </a:lnTo>
                <a:lnTo>
                  <a:pt x="300990" y="59436"/>
                </a:lnTo>
                <a:lnTo>
                  <a:pt x="296418" y="55625"/>
                </a:lnTo>
                <a:lnTo>
                  <a:pt x="291846" y="59436"/>
                </a:lnTo>
                <a:lnTo>
                  <a:pt x="283464" y="59436"/>
                </a:lnTo>
                <a:lnTo>
                  <a:pt x="279654" y="55625"/>
                </a:lnTo>
                <a:lnTo>
                  <a:pt x="275082" y="55625"/>
                </a:lnTo>
                <a:lnTo>
                  <a:pt x="275082" y="51053"/>
                </a:lnTo>
                <a:lnTo>
                  <a:pt x="271272" y="55625"/>
                </a:lnTo>
                <a:lnTo>
                  <a:pt x="266700" y="59436"/>
                </a:lnTo>
                <a:lnTo>
                  <a:pt x="258318" y="59436"/>
                </a:lnTo>
                <a:lnTo>
                  <a:pt x="241554" y="59436"/>
                </a:lnTo>
                <a:lnTo>
                  <a:pt x="236982" y="55625"/>
                </a:lnTo>
                <a:lnTo>
                  <a:pt x="236982" y="59436"/>
                </a:lnTo>
                <a:lnTo>
                  <a:pt x="233172" y="59436"/>
                </a:lnTo>
                <a:lnTo>
                  <a:pt x="233172" y="55625"/>
                </a:lnTo>
                <a:lnTo>
                  <a:pt x="228600" y="59436"/>
                </a:lnTo>
                <a:lnTo>
                  <a:pt x="224027" y="59436"/>
                </a:lnTo>
                <a:lnTo>
                  <a:pt x="224027" y="55625"/>
                </a:lnTo>
                <a:lnTo>
                  <a:pt x="220218" y="55625"/>
                </a:lnTo>
                <a:lnTo>
                  <a:pt x="220218" y="46481"/>
                </a:lnTo>
                <a:lnTo>
                  <a:pt x="215646" y="55625"/>
                </a:lnTo>
                <a:lnTo>
                  <a:pt x="211836" y="46481"/>
                </a:lnTo>
                <a:lnTo>
                  <a:pt x="211836" y="38100"/>
                </a:lnTo>
                <a:lnTo>
                  <a:pt x="207264" y="46481"/>
                </a:lnTo>
                <a:lnTo>
                  <a:pt x="207264" y="38100"/>
                </a:lnTo>
                <a:lnTo>
                  <a:pt x="203454" y="46481"/>
                </a:lnTo>
                <a:lnTo>
                  <a:pt x="203454" y="17525"/>
                </a:lnTo>
                <a:lnTo>
                  <a:pt x="198882" y="46481"/>
                </a:lnTo>
                <a:lnTo>
                  <a:pt x="195072" y="34289"/>
                </a:lnTo>
                <a:lnTo>
                  <a:pt x="190500" y="46481"/>
                </a:lnTo>
                <a:lnTo>
                  <a:pt x="190500" y="42672"/>
                </a:lnTo>
                <a:lnTo>
                  <a:pt x="185927" y="55625"/>
                </a:lnTo>
                <a:lnTo>
                  <a:pt x="182118" y="46481"/>
                </a:lnTo>
                <a:lnTo>
                  <a:pt x="182118" y="55625"/>
                </a:lnTo>
                <a:lnTo>
                  <a:pt x="177546" y="59436"/>
                </a:lnTo>
                <a:lnTo>
                  <a:pt x="165354" y="59436"/>
                </a:lnTo>
                <a:lnTo>
                  <a:pt x="165354" y="55625"/>
                </a:lnTo>
                <a:lnTo>
                  <a:pt x="160782" y="59436"/>
                </a:lnTo>
                <a:lnTo>
                  <a:pt x="160782" y="55625"/>
                </a:lnTo>
                <a:lnTo>
                  <a:pt x="156972" y="55625"/>
                </a:lnTo>
                <a:lnTo>
                  <a:pt x="152400" y="59436"/>
                </a:lnTo>
                <a:lnTo>
                  <a:pt x="152400" y="55625"/>
                </a:lnTo>
                <a:lnTo>
                  <a:pt x="147827" y="59436"/>
                </a:lnTo>
                <a:lnTo>
                  <a:pt x="139446" y="59436"/>
                </a:lnTo>
                <a:lnTo>
                  <a:pt x="139446" y="42672"/>
                </a:lnTo>
                <a:lnTo>
                  <a:pt x="135636" y="51053"/>
                </a:lnTo>
                <a:lnTo>
                  <a:pt x="135636" y="59436"/>
                </a:lnTo>
                <a:lnTo>
                  <a:pt x="109727" y="59436"/>
                </a:lnTo>
                <a:lnTo>
                  <a:pt x="105918" y="55625"/>
                </a:lnTo>
                <a:lnTo>
                  <a:pt x="97536" y="55625"/>
                </a:lnTo>
                <a:lnTo>
                  <a:pt x="97536" y="51053"/>
                </a:lnTo>
                <a:lnTo>
                  <a:pt x="92964" y="46481"/>
                </a:lnTo>
                <a:lnTo>
                  <a:pt x="92964" y="55625"/>
                </a:lnTo>
                <a:lnTo>
                  <a:pt x="89154" y="46481"/>
                </a:lnTo>
                <a:lnTo>
                  <a:pt x="89154" y="38100"/>
                </a:lnTo>
                <a:lnTo>
                  <a:pt x="84582" y="46481"/>
                </a:lnTo>
                <a:lnTo>
                  <a:pt x="84582" y="51053"/>
                </a:lnTo>
                <a:lnTo>
                  <a:pt x="80010" y="42672"/>
                </a:lnTo>
                <a:lnTo>
                  <a:pt x="76200" y="55625"/>
                </a:lnTo>
                <a:lnTo>
                  <a:pt x="71627" y="46481"/>
                </a:lnTo>
                <a:lnTo>
                  <a:pt x="67818" y="55625"/>
                </a:lnTo>
                <a:lnTo>
                  <a:pt x="63246" y="55625"/>
                </a:lnTo>
                <a:lnTo>
                  <a:pt x="59436" y="59436"/>
                </a:lnTo>
                <a:lnTo>
                  <a:pt x="46482" y="59436"/>
                </a:lnTo>
                <a:lnTo>
                  <a:pt x="41910" y="55625"/>
                </a:lnTo>
                <a:lnTo>
                  <a:pt x="38100" y="46481"/>
                </a:lnTo>
                <a:lnTo>
                  <a:pt x="38100" y="55625"/>
                </a:lnTo>
                <a:lnTo>
                  <a:pt x="33527" y="51053"/>
                </a:lnTo>
                <a:lnTo>
                  <a:pt x="29718" y="59436"/>
                </a:lnTo>
                <a:lnTo>
                  <a:pt x="25146" y="59436"/>
                </a:lnTo>
                <a:lnTo>
                  <a:pt x="25146" y="55625"/>
                </a:lnTo>
                <a:lnTo>
                  <a:pt x="21336" y="55625"/>
                </a:lnTo>
                <a:lnTo>
                  <a:pt x="21336" y="59436"/>
                </a:lnTo>
                <a:lnTo>
                  <a:pt x="16764" y="59436"/>
                </a:lnTo>
                <a:lnTo>
                  <a:pt x="16764" y="55625"/>
                </a:lnTo>
                <a:lnTo>
                  <a:pt x="12954" y="51053"/>
                </a:lnTo>
                <a:lnTo>
                  <a:pt x="8382" y="55625"/>
                </a:lnTo>
                <a:lnTo>
                  <a:pt x="8382" y="42672"/>
                </a:lnTo>
                <a:lnTo>
                  <a:pt x="8382" y="46481"/>
                </a:lnTo>
                <a:lnTo>
                  <a:pt x="3810" y="42672"/>
                </a:lnTo>
                <a:lnTo>
                  <a:pt x="3810" y="38100"/>
                </a:lnTo>
                <a:lnTo>
                  <a:pt x="0" y="29717"/>
                </a:lnTo>
                <a:lnTo>
                  <a:pt x="0" y="2590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77" name="object 477"/>
          <p:cNvSpPr/>
          <p:nvPr/>
        </p:nvSpPr>
        <p:spPr>
          <a:xfrm>
            <a:off x="6065631" y="3985204"/>
            <a:ext cx="173972" cy="89927"/>
          </a:xfrm>
          <a:custGeom>
            <a:avLst/>
            <a:gdLst/>
            <a:ahLst/>
            <a:cxnLst/>
            <a:rect l="l" t="t" r="r" b="b"/>
            <a:pathLst>
              <a:path w="262890" h="135889">
                <a:moveTo>
                  <a:pt x="262889" y="102108"/>
                </a:moveTo>
                <a:lnTo>
                  <a:pt x="258317" y="122681"/>
                </a:lnTo>
                <a:lnTo>
                  <a:pt x="254507" y="118872"/>
                </a:lnTo>
                <a:lnTo>
                  <a:pt x="249935" y="118872"/>
                </a:lnTo>
                <a:lnTo>
                  <a:pt x="249935" y="110489"/>
                </a:lnTo>
                <a:lnTo>
                  <a:pt x="246125" y="102108"/>
                </a:lnTo>
                <a:lnTo>
                  <a:pt x="246125" y="114300"/>
                </a:lnTo>
                <a:lnTo>
                  <a:pt x="241553" y="118872"/>
                </a:lnTo>
                <a:lnTo>
                  <a:pt x="236981" y="122681"/>
                </a:lnTo>
                <a:lnTo>
                  <a:pt x="236981" y="105917"/>
                </a:lnTo>
                <a:lnTo>
                  <a:pt x="233172" y="122681"/>
                </a:lnTo>
                <a:lnTo>
                  <a:pt x="233172" y="114300"/>
                </a:lnTo>
                <a:lnTo>
                  <a:pt x="228600" y="127253"/>
                </a:lnTo>
                <a:lnTo>
                  <a:pt x="224789" y="118872"/>
                </a:lnTo>
                <a:lnTo>
                  <a:pt x="220217" y="122681"/>
                </a:lnTo>
                <a:lnTo>
                  <a:pt x="216407" y="114300"/>
                </a:lnTo>
                <a:lnTo>
                  <a:pt x="216407" y="122681"/>
                </a:lnTo>
                <a:lnTo>
                  <a:pt x="211835" y="114300"/>
                </a:lnTo>
                <a:lnTo>
                  <a:pt x="208025" y="118872"/>
                </a:lnTo>
                <a:lnTo>
                  <a:pt x="208025" y="122681"/>
                </a:lnTo>
                <a:lnTo>
                  <a:pt x="208025" y="118872"/>
                </a:lnTo>
                <a:lnTo>
                  <a:pt x="203453" y="114300"/>
                </a:lnTo>
                <a:lnTo>
                  <a:pt x="198881" y="122681"/>
                </a:lnTo>
                <a:lnTo>
                  <a:pt x="198881" y="114300"/>
                </a:lnTo>
                <a:lnTo>
                  <a:pt x="195072" y="118872"/>
                </a:lnTo>
                <a:lnTo>
                  <a:pt x="190500" y="122681"/>
                </a:lnTo>
                <a:lnTo>
                  <a:pt x="190500" y="114300"/>
                </a:lnTo>
                <a:lnTo>
                  <a:pt x="186689" y="122681"/>
                </a:lnTo>
                <a:lnTo>
                  <a:pt x="182117" y="118872"/>
                </a:lnTo>
                <a:lnTo>
                  <a:pt x="178307" y="110489"/>
                </a:lnTo>
                <a:lnTo>
                  <a:pt x="178307" y="114300"/>
                </a:lnTo>
                <a:lnTo>
                  <a:pt x="178307" y="93725"/>
                </a:lnTo>
                <a:lnTo>
                  <a:pt x="173735" y="118872"/>
                </a:lnTo>
                <a:lnTo>
                  <a:pt x="169925" y="29717"/>
                </a:lnTo>
                <a:lnTo>
                  <a:pt x="169925" y="0"/>
                </a:lnTo>
                <a:lnTo>
                  <a:pt x="169925" y="118872"/>
                </a:lnTo>
                <a:lnTo>
                  <a:pt x="165353" y="118872"/>
                </a:lnTo>
                <a:lnTo>
                  <a:pt x="165353" y="127253"/>
                </a:lnTo>
                <a:lnTo>
                  <a:pt x="160781" y="122681"/>
                </a:lnTo>
                <a:lnTo>
                  <a:pt x="160781" y="34289"/>
                </a:lnTo>
                <a:lnTo>
                  <a:pt x="156972" y="21336"/>
                </a:lnTo>
                <a:lnTo>
                  <a:pt x="156972" y="118872"/>
                </a:lnTo>
                <a:lnTo>
                  <a:pt x="152400" y="127253"/>
                </a:lnTo>
                <a:lnTo>
                  <a:pt x="148589" y="122681"/>
                </a:lnTo>
                <a:lnTo>
                  <a:pt x="148589" y="131825"/>
                </a:lnTo>
                <a:lnTo>
                  <a:pt x="144017" y="127253"/>
                </a:lnTo>
                <a:lnTo>
                  <a:pt x="140207" y="131825"/>
                </a:lnTo>
                <a:lnTo>
                  <a:pt x="135635" y="127253"/>
                </a:lnTo>
                <a:lnTo>
                  <a:pt x="135635" y="131825"/>
                </a:lnTo>
                <a:lnTo>
                  <a:pt x="122681" y="131825"/>
                </a:lnTo>
                <a:lnTo>
                  <a:pt x="118872" y="105917"/>
                </a:lnTo>
                <a:lnTo>
                  <a:pt x="118872" y="97536"/>
                </a:lnTo>
                <a:lnTo>
                  <a:pt x="114300" y="131825"/>
                </a:lnTo>
                <a:lnTo>
                  <a:pt x="110489" y="131825"/>
                </a:lnTo>
                <a:lnTo>
                  <a:pt x="105917" y="127253"/>
                </a:lnTo>
                <a:lnTo>
                  <a:pt x="102107" y="110489"/>
                </a:lnTo>
                <a:lnTo>
                  <a:pt x="97535" y="122681"/>
                </a:lnTo>
                <a:lnTo>
                  <a:pt x="92963" y="102108"/>
                </a:lnTo>
                <a:lnTo>
                  <a:pt x="92963" y="97536"/>
                </a:lnTo>
                <a:lnTo>
                  <a:pt x="89153" y="114300"/>
                </a:lnTo>
                <a:lnTo>
                  <a:pt x="89153" y="122681"/>
                </a:lnTo>
                <a:lnTo>
                  <a:pt x="84581" y="118872"/>
                </a:lnTo>
                <a:lnTo>
                  <a:pt x="84581" y="84581"/>
                </a:lnTo>
                <a:lnTo>
                  <a:pt x="80772" y="114300"/>
                </a:lnTo>
                <a:lnTo>
                  <a:pt x="76200" y="131825"/>
                </a:lnTo>
                <a:lnTo>
                  <a:pt x="72389" y="127253"/>
                </a:lnTo>
                <a:lnTo>
                  <a:pt x="72389" y="122681"/>
                </a:lnTo>
                <a:lnTo>
                  <a:pt x="67817" y="127253"/>
                </a:lnTo>
                <a:lnTo>
                  <a:pt x="64007" y="127253"/>
                </a:lnTo>
                <a:lnTo>
                  <a:pt x="64007" y="131825"/>
                </a:lnTo>
                <a:lnTo>
                  <a:pt x="59435" y="131825"/>
                </a:lnTo>
                <a:lnTo>
                  <a:pt x="59435" y="127253"/>
                </a:lnTo>
                <a:lnTo>
                  <a:pt x="54863" y="131825"/>
                </a:lnTo>
                <a:lnTo>
                  <a:pt x="51053" y="127253"/>
                </a:lnTo>
                <a:lnTo>
                  <a:pt x="51053" y="131825"/>
                </a:lnTo>
                <a:lnTo>
                  <a:pt x="46481" y="131825"/>
                </a:lnTo>
                <a:lnTo>
                  <a:pt x="46481" y="122681"/>
                </a:lnTo>
                <a:lnTo>
                  <a:pt x="42672" y="127253"/>
                </a:lnTo>
                <a:lnTo>
                  <a:pt x="42672" y="122681"/>
                </a:lnTo>
                <a:lnTo>
                  <a:pt x="38100" y="16763"/>
                </a:lnTo>
                <a:lnTo>
                  <a:pt x="38100" y="51053"/>
                </a:lnTo>
                <a:lnTo>
                  <a:pt x="34289" y="131825"/>
                </a:lnTo>
                <a:lnTo>
                  <a:pt x="29717" y="135636"/>
                </a:lnTo>
                <a:lnTo>
                  <a:pt x="21335" y="135636"/>
                </a:lnTo>
                <a:lnTo>
                  <a:pt x="21335" y="131825"/>
                </a:lnTo>
                <a:lnTo>
                  <a:pt x="16763" y="122681"/>
                </a:lnTo>
                <a:lnTo>
                  <a:pt x="16763" y="131825"/>
                </a:lnTo>
                <a:lnTo>
                  <a:pt x="12953" y="131825"/>
                </a:lnTo>
                <a:lnTo>
                  <a:pt x="12953" y="135636"/>
                </a:lnTo>
                <a:lnTo>
                  <a:pt x="8381" y="131825"/>
                </a:lnTo>
                <a:lnTo>
                  <a:pt x="8381" y="135636"/>
                </a:lnTo>
                <a:lnTo>
                  <a:pt x="4572" y="135636"/>
                </a:lnTo>
                <a:lnTo>
                  <a:pt x="0" y="13182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78" name="object 478"/>
          <p:cNvSpPr/>
          <p:nvPr/>
        </p:nvSpPr>
        <p:spPr>
          <a:xfrm>
            <a:off x="5894687" y="3920659"/>
            <a:ext cx="171030" cy="157583"/>
          </a:xfrm>
          <a:custGeom>
            <a:avLst/>
            <a:gdLst/>
            <a:ahLst/>
            <a:cxnLst/>
            <a:rect l="l" t="t" r="r" b="b"/>
            <a:pathLst>
              <a:path w="258445" h="238125">
                <a:moveTo>
                  <a:pt x="258318" y="229362"/>
                </a:moveTo>
                <a:lnTo>
                  <a:pt x="254507" y="233172"/>
                </a:lnTo>
                <a:lnTo>
                  <a:pt x="249935" y="224789"/>
                </a:lnTo>
                <a:lnTo>
                  <a:pt x="245364" y="233172"/>
                </a:lnTo>
                <a:lnTo>
                  <a:pt x="241553" y="224789"/>
                </a:lnTo>
                <a:lnTo>
                  <a:pt x="236981" y="233172"/>
                </a:lnTo>
                <a:lnTo>
                  <a:pt x="233172" y="233172"/>
                </a:lnTo>
                <a:lnTo>
                  <a:pt x="228600" y="229362"/>
                </a:lnTo>
                <a:lnTo>
                  <a:pt x="224790" y="233172"/>
                </a:lnTo>
                <a:lnTo>
                  <a:pt x="220218" y="229362"/>
                </a:lnTo>
                <a:lnTo>
                  <a:pt x="220218" y="224789"/>
                </a:lnTo>
                <a:lnTo>
                  <a:pt x="220218" y="229362"/>
                </a:lnTo>
                <a:lnTo>
                  <a:pt x="216407" y="229362"/>
                </a:lnTo>
                <a:lnTo>
                  <a:pt x="211835" y="220217"/>
                </a:lnTo>
                <a:lnTo>
                  <a:pt x="207264" y="229362"/>
                </a:lnTo>
                <a:lnTo>
                  <a:pt x="207264" y="220217"/>
                </a:lnTo>
                <a:lnTo>
                  <a:pt x="203453" y="224789"/>
                </a:lnTo>
                <a:lnTo>
                  <a:pt x="198881" y="229362"/>
                </a:lnTo>
                <a:lnTo>
                  <a:pt x="198881" y="224789"/>
                </a:lnTo>
                <a:lnTo>
                  <a:pt x="195072" y="224789"/>
                </a:lnTo>
                <a:lnTo>
                  <a:pt x="195072" y="233172"/>
                </a:lnTo>
                <a:lnTo>
                  <a:pt x="190500" y="233172"/>
                </a:lnTo>
                <a:lnTo>
                  <a:pt x="190500" y="229362"/>
                </a:lnTo>
                <a:lnTo>
                  <a:pt x="186690" y="229362"/>
                </a:lnTo>
                <a:lnTo>
                  <a:pt x="186690" y="233172"/>
                </a:lnTo>
                <a:lnTo>
                  <a:pt x="182118" y="233172"/>
                </a:lnTo>
                <a:lnTo>
                  <a:pt x="182118" y="229362"/>
                </a:lnTo>
                <a:lnTo>
                  <a:pt x="178307" y="229362"/>
                </a:lnTo>
                <a:lnTo>
                  <a:pt x="178307" y="233172"/>
                </a:lnTo>
                <a:lnTo>
                  <a:pt x="173735" y="233172"/>
                </a:lnTo>
                <a:lnTo>
                  <a:pt x="169164" y="229362"/>
                </a:lnTo>
                <a:lnTo>
                  <a:pt x="165353" y="233172"/>
                </a:lnTo>
                <a:lnTo>
                  <a:pt x="160781" y="224789"/>
                </a:lnTo>
                <a:lnTo>
                  <a:pt x="156972" y="233172"/>
                </a:lnTo>
                <a:lnTo>
                  <a:pt x="152400" y="224789"/>
                </a:lnTo>
                <a:lnTo>
                  <a:pt x="152400" y="203453"/>
                </a:lnTo>
                <a:lnTo>
                  <a:pt x="148590" y="59436"/>
                </a:lnTo>
                <a:lnTo>
                  <a:pt x="148590" y="178308"/>
                </a:lnTo>
                <a:lnTo>
                  <a:pt x="144018" y="224789"/>
                </a:lnTo>
                <a:lnTo>
                  <a:pt x="139446" y="229362"/>
                </a:lnTo>
                <a:lnTo>
                  <a:pt x="135635" y="211836"/>
                </a:lnTo>
                <a:lnTo>
                  <a:pt x="135635" y="208025"/>
                </a:lnTo>
                <a:lnTo>
                  <a:pt x="131064" y="0"/>
                </a:lnTo>
                <a:lnTo>
                  <a:pt x="131064" y="131825"/>
                </a:lnTo>
                <a:lnTo>
                  <a:pt x="127253" y="224789"/>
                </a:lnTo>
                <a:lnTo>
                  <a:pt x="127253" y="233172"/>
                </a:lnTo>
                <a:lnTo>
                  <a:pt x="122681" y="229362"/>
                </a:lnTo>
                <a:lnTo>
                  <a:pt x="118872" y="233172"/>
                </a:lnTo>
                <a:lnTo>
                  <a:pt x="114300" y="229362"/>
                </a:lnTo>
                <a:lnTo>
                  <a:pt x="114300" y="233172"/>
                </a:lnTo>
                <a:lnTo>
                  <a:pt x="105918" y="233172"/>
                </a:lnTo>
                <a:lnTo>
                  <a:pt x="105918" y="237744"/>
                </a:lnTo>
                <a:lnTo>
                  <a:pt x="97535" y="229362"/>
                </a:lnTo>
                <a:lnTo>
                  <a:pt x="97535" y="233172"/>
                </a:lnTo>
                <a:lnTo>
                  <a:pt x="97535" y="229362"/>
                </a:lnTo>
                <a:lnTo>
                  <a:pt x="92964" y="233172"/>
                </a:lnTo>
                <a:lnTo>
                  <a:pt x="89153" y="233172"/>
                </a:lnTo>
                <a:lnTo>
                  <a:pt x="89153" y="237744"/>
                </a:lnTo>
                <a:lnTo>
                  <a:pt x="84581" y="233172"/>
                </a:lnTo>
                <a:lnTo>
                  <a:pt x="76200" y="233172"/>
                </a:lnTo>
                <a:lnTo>
                  <a:pt x="76200" y="237744"/>
                </a:lnTo>
                <a:lnTo>
                  <a:pt x="72390" y="233172"/>
                </a:lnTo>
                <a:lnTo>
                  <a:pt x="63246" y="233172"/>
                </a:lnTo>
                <a:lnTo>
                  <a:pt x="59435" y="237744"/>
                </a:lnTo>
                <a:lnTo>
                  <a:pt x="59435" y="233172"/>
                </a:lnTo>
                <a:lnTo>
                  <a:pt x="51053" y="233172"/>
                </a:lnTo>
                <a:lnTo>
                  <a:pt x="51053" y="220217"/>
                </a:lnTo>
                <a:lnTo>
                  <a:pt x="46481" y="80772"/>
                </a:lnTo>
                <a:lnTo>
                  <a:pt x="46481" y="51053"/>
                </a:lnTo>
                <a:lnTo>
                  <a:pt x="42672" y="211836"/>
                </a:lnTo>
                <a:lnTo>
                  <a:pt x="42672" y="216408"/>
                </a:lnTo>
                <a:lnTo>
                  <a:pt x="38100" y="224789"/>
                </a:lnTo>
                <a:lnTo>
                  <a:pt x="33527" y="229362"/>
                </a:lnTo>
                <a:lnTo>
                  <a:pt x="33527" y="224789"/>
                </a:lnTo>
                <a:lnTo>
                  <a:pt x="29718" y="140208"/>
                </a:lnTo>
                <a:lnTo>
                  <a:pt x="29718" y="102108"/>
                </a:lnTo>
                <a:lnTo>
                  <a:pt x="25146" y="216408"/>
                </a:lnTo>
                <a:lnTo>
                  <a:pt x="25146" y="220217"/>
                </a:lnTo>
                <a:lnTo>
                  <a:pt x="21335" y="229362"/>
                </a:lnTo>
                <a:lnTo>
                  <a:pt x="21335" y="233172"/>
                </a:lnTo>
                <a:lnTo>
                  <a:pt x="16764" y="229362"/>
                </a:lnTo>
                <a:lnTo>
                  <a:pt x="12953" y="229362"/>
                </a:lnTo>
                <a:lnTo>
                  <a:pt x="12953" y="224789"/>
                </a:lnTo>
                <a:lnTo>
                  <a:pt x="8381" y="118872"/>
                </a:lnTo>
                <a:lnTo>
                  <a:pt x="8381" y="114300"/>
                </a:lnTo>
                <a:lnTo>
                  <a:pt x="4572" y="229362"/>
                </a:lnTo>
                <a:lnTo>
                  <a:pt x="0" y="22936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79" name="object 479"/>
          <p:cNvSpPr/>
          <p:nvPr/>
        </p:nvSpPr>
        <p:spPr>
          <a:xfrm>
            <a:off x="5720714" y="2348361"/>
            <a:ext cx="173972" cy="1729628"/>
          </a:xfrm>
          <a:custGeom>
            <a:avLst/>
            <a:gdLst/>
            <a:ahLst/>
            <a:cxnLst/>
            <a:rect l="l" t="t" r="r" b="b"/>
            <a:pathLst>
              <a:path w="262890" h="2613660">
                <a:moveTo>
                  <a:pt x="262890" y="2605278"/>
                </a:moveTo>
                <a:lnTo>
                  <a:pt x="262890" y="2600705"/>
                </a:lnTo>
                <a:lnTo>
                  <a:pt x="258318" y="2605278"/>
                </a:lnTo>
                <a:lnTo>
                  <a:pt x="254508" y="2600705"/>
                </a:lnTo>
                <a:lnTo>
                  <a:pt x="249936" y="2605278"/>
                </a:lnTo>
                <a:lnTo>
                  <a:pt x="249936" y="2600705"/>
                </a:lnTo>
                <a:lnTo>
                  <a:pt x="246125" y="2605278"/>
                </a:lnTo>
                <a:lnTo>
                  <a:pt x="241554" y="2609088"/>
                </a:lnTo>
                <a:lnTo>
                  <a:pt x="241554" y="2600705"/>
                </a:lnTo>
                <a:lnTo>
                  <a:pt x="237744" y="2605278"/>
                </a:lnTo>
                <a:lnTo>
                  <a:pt x="233172" y="2596133"/>
                </a:lnTo>
                <a:lnTo>
                  <a:pt x="233172" y="2583941"/>
                </a:lnTo>
                <a:lnTo>
                  <a:pt x="229362" y="2605278"/>
                </a:lnTo>
                <a:lnTo>
                  <a:pt x="220218" y="2605278"/>
                </a:lnTo>
                <a:lnTo>
                  <a:pt x="220218" y="2609088"/>
                </a:lnTo>
                <a:lnTo>
                  <a:pt x="216408" y="2609088"/>
                </a:lnTo>
                <a:lnTo>
                  <a:pt x="216408" y="2605278"/>
                </a:lnTo>
                <a:lnTo>
                  <a:pt x="211836" y="2600705"/>
                </a:lnTo>
                <a:lnTo>
                  <a:pt x="211836" y="2605278"/>
                </a:lnTo>
                <a:lnTo>
                  <a:pt x="203454" y="2605278"/>
                </a:lnTo>
                <a:lnTo>
                  <a:pt x="199644" y="2596133"/>
                </a:lnTo>
                <a:lnTo>
                  <a:pt x="199644" y="2592324"/>
                </a:lnTo>
                <a:lnTo>
                  <a:pt x="195072" y="2600705"/>
                </a:lnTo>
                <a:lnTo>
                  <a:pt x="190500" y="2596133"/>
                </a:lnTo>
                <a:lnTo>
                  <a:pt x="186690" y="2605278"/>
                </a:lnTo>
                <a:lnTo>
                  <a:pt x="182118" y="2592324"/>
                </a:lnTo>
                <a:lnTo>
                  <a:pt x="182118" y="2600705"/>
                </a:lnTo>
                <a:lnTo>
                  <a:pt x="178308" y="2605278"/>
                </a:lnTo>
                <a:lnTo>
                  <a:pt x="178308" y="2596133"/>
                </a:lnTo>
                <a:lnTo>
                  <a:pt x="173736" y="2600705"/>
                </a:lnTo>
                <a:lnTo>
                  <a:pt x="169925" y="2605278"/>
                </a:lnTo>
                <a:lnTo>
                  <a:pt x="165354" y="2609088"/>
                </a:lnTo>
                <a:lnTo>
                  <a:pt x="161544" y="2605278"/>
                </a:lnTo>
                <a:lnTo>
                  <a:pt x="156972" y="2596133"/>
                </a:lnTo>
                <a:lnTo>
                  <a:pt x="156972" y="2605278"/>
                </a:lnTo>
                <a:lnTo>
                  <a:pt x="152400" y="2605278"/>
                </a:lnTo>
                <a:lnTo>
                  <a:pt x="148590" y="2600705"/>
                </a:lnTo>
                <a:lnTo>
                  <a:pt x="148590" y="2605278"/>
                </a:lnTo>
                <a:lnTo>
                  <a:pt x="144018" y="2605278"/>
                </a:lnTo>
                <a:lnTo>
                  <a:pt x="140208" y="2592324"/>
                </a:lnTo>
                <a:lnTo>
                  <a:pt x="140208" y="2605278"/>
                </a:lnTo>
                <a:lnTo>
                  <a:pt x="135636" y="2583941"/>
                </a:lnTo>
                <a:lnTo>
                  <a:pt x="135636" y="2558033"/>
                </a:lnTo>
                <a:lnTo>
                  <a:pt x="131825" y="2596133"/>
                </a:lnTo>
                <a:lnTo>
                  <a:pt x="131825" y="2592324"/>
                </a:lnTo>
                <a:lnTo>
                  <a:pt x="127254" y="2579369"/>
                </a:lnTo>
                <a:lnTo>
                  <a:pt x="127254" y="2554224"/>
                </a:lnTo>
                <a:lnTo>
                  <a:pt x="123444" y="2570988"/>
                </a:lnTo>
                <a:lnTo>
                  <a:pt x="123444" y="2587752"/>
                </a:lnTo>
                <a:lnTo>
                  <a:pt x="118872" y="2558033"/>
                </a:lnTo>
                <a:lnTo>
                  <a:pt x="114300" y="2605278"/>
                </a:lnTo>
                <a:lnTo>
                  <a:pt x="114300" y="2609088"/>
                </a:lnTo>
                <a:lnTo>
                  <a:pt x="110490" y="2596133"/>
                </a:lnTo>
                <a:lnTo>
                  <a:pt x="110490" y="2609088"/>
                </a:lnTo>
                <a:lnTo>
                  <a:pt x="105918" y="2609088"/>
                </a:lnTo>
                <a:lnTo>
                  <a:pt x="105918" y="2613660"/>
                </a:lnTo>
                <a:lnTo>
                  <a:pt x="102108" y="2609088"/>
                </a:lnTo>
                <a:lnTo>
                  <a:pt x="102108" y="2613660"/>
                </a:lnTo>
                <a:lnTo>
                  <a:pt x="97536" y="2613660"/>
                </a:lnTo>
                <a:lnTo>
                  <a:pt x="97536" y="2609088"/>
                </a:lnTo>
                <a:lnTo>
                  <a:pt x="93725" y="2613660"/>
                </a:lnTo>
                <a:lnTo>
                  <a:pt x="93725" y="2609088"/>
                </a:lnTo>
                <a:lnTo>
                  <a:pt x="89154" y="2613660"/>
                </a:lnTo>
                <a:lnTo>
                  <a:pt x="84582" y="2613660"/>
                </a:lnTo>
                <a:lnTo>
                  <a:pt x="84582" y="2609088"/>
                </a:lnTo>
                <a:lnTo>
                  <a:pt x="84582" y="2613660"/>
                </a:lnTo>
                <a:lnTo>
                  <a:pt x="80772" y="2609088"/>
                </a:lnTo>
                <a:lnTo>
                  <a:pt x="80772" y="2613660"/>
                </a:lnTo>
                <a:lnTo>
                  <a:pt x="76200" y="2609088"/>
                </a:lnTo>
                <a:lnTo>
                  <a:pt x="72390" y="2609088"/>
                </a:lnTo>
                <a:lnTo>
                  <a:pt x="72390" y="2605278"/>
                </a:lnTo>
                <a:lnTo>
                  <a:pt x="67818" y="2600705"/>
                </a:lnTo>
                <a:lnTo>
                  <a:pt x="64008" y="2592324"/>
                </a:lnTo>
                <a:lnTo>
                  <a:pt x="64008" y="2596133"/>
                </a:lnTo>
                <a:lnTo>
                  <a:pt x="59436" y="2605278"/>
                </a:lnTo>
                <a:lnTo>
                  <a:pt x="55625" y="2592324"/>
                </a:lnTo>
                <a:lnTo>
                  <a:pt x="55625" y="2605278"/>
                </a:lnTo>
                <a:lnTo>
                  <a:pt x="51054" y="2596133"/>
                </a:lnTo>
                <a:lnTo>
                  <a:pt x="46482" y="2600705"/>
                </a:lnTo>
                <a:lnTo>
                  <a:pt x="46482" y="2592324"/>
                </a:lnTo>
                <a:lnTo>
                  <a:pt x="46482" y="2600705"/>
                </a:lnTo>
                <a:lnTo>
                  <a:pt x="42672" y="2583941"/>
                </a:lnTo>
                <a:lnTo>
                  <a:pt x="38100" y="2469641"/>
                </a:lnTo>
                <a:lnTo>
                  <a:pt x="38100" y="2435352"/>
                </a:lnTo>
                <a:lnTo>
                  <a:pt x="34290" y="0"/>
                </a:lnTo>
                <a:lnTo>
                  <a:pt x="34290" y="1575815"/>
                </a:lnTo>
                <a:lnTo>
                  <a:pt x="29718" y="2570988"/>
                </a:lnTo>
                <a:lnTo>
                  <a:pt x="25908" y="2600705"/>
                </a:lnTo>
                <a:lnTo>
                  <a:pt x="25908" y="2587752"/>
                </a:lnTo>
                <a:lnTo>
                  <a:pt x="21336" y="2600705"/>
                </a:lnTo>
                <a:lnTo>
                  <a:pt x="21336" y="2609088"/>
                </a:lnTo>
                <a:lnTo>
                  <a:pt x="17525" y="2605278"/>
                </a:lnTo>
                <a:lnTo>
                  <a:pt x="17525" y="2609088"/>
                </a:lnTo>
                <a:lnTo>
                  <a:pt x="12954" y="2605278"/>
                </a:lnTo>
                <a:lnTo>
                  <a:pt x="8382" y="2613660"/>
                </a:lnTo>
                <a:lnTo>
                  <a:pt x="4572" y="2609088"/>
                </a:lnTo>
                <a:lnTo>
                  <a:pt x="0" y="260527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80" name="object 480"/>
          <p:cNvSpPr/>
          <p:nvPr/>
        </p:nvSpPr>
        <p:spPr>
          <a:xfrm>
            <a:off x="1898216" y="3137362"/>
            <a:ext cx="3826705" cy="94735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81" name="object 481"/>
          <p:cNvSpPr/>
          <p:nvPr/>
        </p:nvSpPr>
        <p:spPr>
          <a:xfrm>
            <a:off x="6926413" y="3786524"/>
            <a:ext cx="513089" cy="263478"/>
          </a:xfrm>
          <a:custGeom>
            <a:avLst/>
            <a:gdLst/>
            <a:ahLst/>
            <a:cxnLst/>
            <a:rect l="l" t="t" r="r" b="b"/>
            <a:pathLst>
              <a:path w="775334" h="398145">
                <a:moveTo>
                  <a:pt x="774953" y="397763"/>
                </a:moveTo>
                <a:lnTo>
                  <a:pt x="771144" y="397763"/>
                </a:lnTo>
                <a:lnTo>
                  <a:pt x="758443" y="397763"/>
                </a:lnTo>
                <a:lnTo>
                  <a:pt x="745743" y="397763"/>
                </a:lnTo>
                <a:lnTo>
                  <a:pt x="733044" y="397763"/>
                </a:lnTo>
                <a:lnTo>
                  <a:pt x="720344" y="397763"/>
                </a:lnTo>
                <a:lnTo>
                  <a:pt x="707644" y="397763"/>
                </a:lnTo>
                <a:lnTo>
                  <a:pt x="694944" y="397764"/>
                </a:lnTo>
                <a:lnTo>
                  <a:pt x="682243" y="397763"/>
                </a:lnTo>
                <a:lnTo>
                  <a:pt x="669544" y="397763"/>
                </a:lnTo>
                <a:lnTo>
                  <a:pt x="656844" y="397764"/>
                </a:lnTo>
                <a:lnTo>
                  <a:pt x="644143" y="397763"/>
                </a:lnTo>
                <a:lnTo>
                  <a:pt x="631444" y="397763"/>
                </a:lnTo>
                <a:lnTo>
                  <a:pt x="567943" y="397763"/>
                </a:lnTo>
                <a:lnTo>
                  <a:pt x="555244" y="397764"/>
                </a:lnTo>
                <a:lnTo>
                  <a:pt x="542544" y="397763"/>
                </a:lnTo>
                <a:lnTo>
                  <a:pt x="529844" y="397763"/>
                </a:lnTo>
                <a:lnTo>
                  <a:pt x="516636" y="397763"/>
                </a:lnTo>
                <a:lnTo>
                  <a:pt x="512825" y="397763"/>
                </a:lnTo>
                <a:lnTo>
                  <a:pt x="500125" y="397763"/>
                </a:lnTo>
                <a:lnTo>
                  <a:pt x="487425" y="397763"/>
                </a:lnTo>
                <a:lnTo>
                  <a:pt x="478536" y="393953"/>
                </a:lnTo>
                <a:lnTo>
                  <a:pt x="478536" y="397763"/>
                </a:lnTo>
                <a:lnTo>
                  <a:pt x="474725" y="397763"/>
                </a:lnTo>
                <a:lnTo>
                  <a:pt x="474725" y="376427"/>
                </a:lnTo>
                <a:lnTo>
                  <a:pt x="470153" y="381000"/>
                </a:lnTo>
                <a:lnTo>
                  <a:pt x="470153" y="0"/>
                </a:lnTo>
                <a:lnTo>
                  <a:pt x="466344" y="381000"/>
                </a:lnTo>
                <a:lnTo>
                  <a:pt x="466344" y="376427"/>
                </a:lnTo>
                <a:lnTo>
                  <a:pt x="461772" y="397763"/>
                </a:lnTo>
                <a:lnTo>
                  <a:pt x="457200" y="393953"/>
                </a:lnTo>
                <a:lnTo>
                  <a:pt x="457200" y="397763"/>
                </a:lnTo>
                <a:lnTo>
                  <a:pt x="457200" y="393953"/>
                </a:lnTo>
                <a:lnTo>
                  <a:pt x="453390" y="397763"/>
                </a:lnTo>
                <a:lnTo>
                  <a:pt x="440690" y="397764"/>
                </a:lnTo>
                <a:lnTo>
                  <a:pt x="427990" y="397764"/>
                </a:lnTo>
                <a:lnTo>
                  <a:pt x="415290" y="397764"/>
                </a:lnTo>
                <a:lnTo>
                  <a:pt x="402590" y="397764"/>
                </a:lnTo>
                <a:lnTo>
                  <a:pt x="389890" y="397764"/>
                </a:lnTo>
                <a:lnTo>
                  <a:pt x="377190" y="397764"/>
                </a:lnTo>
                <a:lnTo>
                  <a:pt x="364489" y="397763"/>
                </a:lnTo>
                <a:lnTo>
                  <a:pt x="351790" y="397764"/>
                </a:lnTo>
                <a:lnTo>
                  <a:pt x="339090" y="397763"/>
                </a:lnTo>
                <a:lnTo>
                  <a:pt x="254507" y="397763"/>
                </a:lnTo>
                <a:lnTo>
                  <a:pt x="241807" y="397764"/>
                </a:lnTo>
                <a:lnTo>
                  <a:pt x="229108" y="397764"/>
                </a:lnTo>
                <a:lnTo>
                  <a:pt x="216407" y="397763"/>
                </a:lnTo>
                <a:lnTo>
                  <a:pt x="203708" y="397763"/>
                </a:lnTo>
                <a:lnTo>
                  <a:pt x="191007" y="397763"/>
                </a:lnTo>
                <a:lnTo>
                  <a:pt x="178308" y="397764"/>
                </a:lnTo>
                <a:lnTo>
                  <a:pt x="165607" y="397763"/>
                </a:lnTo>
                <a:lnTo>
                  <a:pt x="152908" y="397764"/>
                </a:lnTo>
                <a:lnTo>
                  <a:pt x="140207" y="397763"/>
                </a:lnTo>
                <a:lnTo>
                  <a:pt x="127507" y="397763"/>
                </a:lnTo>
                <a:lnTo>
                  <a:pt x="114807" y="397763"/>
                </a:lnTo>
                <a:lnTo>
                  <a:pt x="102107" y="397763"/>
                </a:lnTo>
                <a:lnTo>
                  <a:pt x="89407" y="397763"/>
                </a:lnTo>
                <a:lnTo>
                  <a:pt x="16764" y="397763"/>
                </a:lnTo>
                <a:lnTo>
                  <a:pt x="16764" y="393953"/>
                </a:lnTo>
                <a:lnTo>
                  <a:pt x="12953" y="376427"/>
                </a:lnTo>
                <a:lnTo>
                  <a:pt x="12953" y="393953"/>
                </a:lnTo>
                <a:lnTo>
                  <a:pt x="8381" y="393953"/>
                </a:lnTo>
                <a:lnTo>
                  <a:pt x="8381" y="384809"/>
                </a:lnTo>
                <a:lnTo>
                  <a:pt x="4572" y="376427"/>
                </a:lnTo>
                <a:lnTo>
                  <a:pt x="4572" y="384809"/>
                </a:lnTo>
                <a:lnTo>
                  <a:pt x="0" y="39395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82" name="object 482"/>
          <p:cNvSpPr/>
          <p:nvPr/>
        </p:nvSpPr>
        <p:spPr>
          <a:xfrm>
            <a:off x="6581494" y="4010417"/>
            <a:ext cx="345001" cy="39501"/>
          </a:xfrm>
          <a:custGeom>
            <a:avLst/>
            <a:gdLst/>
            <a:ahLst/>
            <a:cxnLst/>
            <a:rect l="l" t="t" r="r" b="b"/>
            <a:pathLst>
              <a:path w="521334" h="59689">
                <a:moveTo>
                  <a:pt x="521207" y="55625"/>
                </a:moveTo>
                <a:lnTo>
                  <a:pt x="516635" y="34289"/>
                </a:lnTo>
                <a:lnTo>
                  <a:pt x="516635" y="42672"/>
                </a:lnTo>
                <a:lnTo>
                  <a:pt x="512825" y="59436"/>
                </a:lnTo>
                <a:lnTo>
                  <a:pt x="508253" y="59436"/>
                </a:lnTo>
                <a:lnTo>
                  <a:pt x="495553" y="59435"/>
                </a:lnTo>
                <a:lnTo>
                  <a:pt x="482853" y="59435"/>
                </a:lnTo>
                <a:lnTo>
                  <a:pt x="470153" y="59436"/>
                </a:lnTo>
                <a:lnTo>
                  <a:pt x="457453" y="59436"/>
                </a:lnTo>
                <a:lnTo>
                  <a:pt x="445007" y="55625"/>
                </a:lnTo>
                <a:lnTo>
                  <a:pt x="440435" y="59436"/>
                </a:lnTo>
                <a:lnTo>
                  <a:pt x="436625" y="55625"/>
                </a:lnTo>
                <a:lnTo>
                  <a:pt x="436625" y="59436"/>
                </a:lnTo>
                <a:lnTo>
                  <a:pt x="432053" y="59436"/>
                </a:lnTo>
                <a:lnTo>
                  <a:pt x="419354" y="59436"/>
                </a:lnTo>
                <a:lnTo>
                  <a:pt x="406653" y="59435"/>
                </a:lnTo>
                <a:lnTo>
                  <a:pt x="393953" y="59436"/>
                </a:lnTo>
                <a:lnTo>
                  <a:pt x="381000" y="55625"/>
                </a:lnTo>
                <a:lnTo>
                  <a:pt x="377189" y="59436"/>
                </a:lnTo>
                <a:lnTo>
                  <a:pt x="372618" y="55625"/>
                </a:lnTo>
                <a:lnTo>
                  <a:pt x="372618" y="59436"/>
                </a:lnTo>
                <a:lnTo>
                  <a:pt x="368807" y="55625"/>
                </a:lnTo>
                <a:lnTo>
                  <a:pt x="355853" y="55625"/>
                </a:lnTo>
                <a:lnTo>
                  <a:pt x="355853" y="51053"/>
                </a:lnTo>
                <a:lnTo>
                  <a:pt x="352044" y="51053"/>
                </a:lnTo>
                <a:lnTo>
                  <a:pt x="347472" y="42672"/>
                </a:lnTo>
                <a:lnTo>
                  <a:pt x="347472" y="46481"/>
                </a:lnTo>
                <a:lnTo>
                  <a:pt x="342900" y="46481"/>
                </a:lnTo>
                <a:lnTo>
                  <a:pt x="339089" y="42672"/>
                </a:lnTo>
                <a:lnTo>
                  <a:pt x="339089" y="46481"/>
                </a:lnTo>
                <a:lnTo>
                  <a:pt x="334518" y="46481"/>
                </a:lnTo>
                <a:lnTo>
                  <a:pt x="330707" y="42672"/>
                </a:lnTo>
                <a:lnTo>
                  <a:pt x="330707" y="46481"/>
                </a:lnTo>
                <a:lnTo>
                  <a:pt x="326135" y="42672"/>
                </a:lnTo>
                <a:lnTo>
                  <a:pt x="326135" y="46481"/>
                </a:lnTo>
                <a:lnTo>
                  <a:pt x="322325" y="46481"/>
                </a:lnTo>
                <a:lnTo>
                  <a:pt x="317753" y="42672"/>
                </a:lnTo>
                <a:lnTo>
                  <a:pt x="317753" y="51053"/>
                </a:lnTo>
                <a:lnTo>
                  <a:pt x="309372" y="51053"/>
                </a:lnTo>
                <a:lnTo>
                  <a:pt x="309372" y="46481"/>
                </a:lnTo>
                <a:lnTo>
                  <a:pt x="304800" y="42672"/>
                </a:lnTo>
                <a:lnTo>
                  <a:pt x="304800" y="46481"/>
                </a:lnTo>
                <a:lnTo>
                  <a:pt x="300989" y="51053"/>
                </a:lnTo>
                <a:lnTo>
                  <a:pt x="296418" y="51053"/>
                </a:lnTo>
                <a:lnTo>
                  <a:pt x="292607" y="55625"/>
                </a:lnTo>
                <a:lnTo>
                  <a:pt x="292607" y="51053"/>
                </a:lnTo>
                <a:lnTo>
                  <a:pt x="288035" y="55625"/>
                </a:lnTo>
                <a:lnTo>
                  <a:pt x="284225" y="51053"/>
                </a:lnTo>
                <a:lnTo>
                  <a:pt x="279653" y="55625"/>
                </a:lnTo>
                <a:lnTo>
                  <a:pt x="275081" y="51053"/>
                </a:lnTo>
                <a:lnTo>
                  <a:pt x="275081" y="55625"/>
                </a:lnTo>
                <a:lnTo>
                  <a:pt x="271272" y="55625"/>
                </a:lnTo>
                <a:lnTo>
                  <a:pt x="271272" y="51053"/>
                </a:lnTo>
                <a:lnTo>
                  <a:pt x="266700" y="55625"/>
                </a:lnTo>
                <a:lnTo>
                  <a:pt x="266700" y="51053"/>
                </a:lnTo>
                <a:lnTo>
                  <a:pt x="262889" y="55625"/>
                </a:lnTo>
                <a:lnTo>
                  <a:pt x="258318" y="55625"/>
                </a:lnTo>
                <a:lnTo>
                  <a:pt x="254507" y="55625"/>
                </a:lnTo>
                <a:lnTo>
                  <a:pt x="247396" y="55625"/>
                </a:lnTo>
                <a:lnTo>
                  <a:pt x="240283" y="55625"/>
                </a:lnTo>
                <a:lnTo>
                  <a:pt x="233172" y="55625"/>
                </a:lnTo>
                <a:lnTo>
                  <a:pt x="228600" y="59436"/>
                </a:lnTo>
                <a:lnTo>
                  <a:pt x="224789" y="55625"/>
                </a:lnTo>
                <a:lnTo>
                  <a:pt x="220218" y="55625"/>
                </a:lnTo>
                <a:lnTo>
                  <a:pt x="220218" y="51053"/>
                </a:lnTo>
                <a:lnTo>
                  <a:pt x="216407" y="55625"/>
                </a:lnTo>
                <a:lnTo>
                  <a:pt x="203453" y="55625"/>
                </a:lnTo>
                <a:lnTo>
                  <a:pt x="203453" y="46481"/>
                </a:lnTo>
                <a:lnTo>
                  <a:pt x="198881" y="55625"/>
                </a:lnTo>
                <a:lnTo>
                  <a:pt x="198881" y="51053"/>
                </a:lnTo>
                <a:lnTo>
                  <a:pt x="195072" y="46481"/>
                </a:lnTo>
                <a:lnTo>
                  <a:pt x="195072" y="55625"/>
                </a:lnTo>
                <a:lnTo>
                  <a:pt x="186689" y="55625"/>
                </a:lnTo>
                <a:lnTo>
                  <a:pt x="182118" y="51053"/>
                </a:lnTo>
                <a:lnTo>
                  <a:pt x="178307" y="55625"/>
                </a:lnTo>
                <a:lnTo>
                  <a:pt x="173735" y="46481"/>
                </a:lnTo>
                <a:lnTo>
                  <a:pt x="173735" y="55625"/>
                </a:lnTo>
                <a:lnTo>
                  <a:pt x="156972" y="55625"/>
                </a:lnTo>
                <a:lnTo>
                  <a:pt x="156972" y="51053"/>
                </a:lnTo>
                <a:lnTo>
                  <a:pt x="152400" y="46481"/>
                </a:lnTo>
                <a:lnTo>
                  <a:pt x="152400" y="51053"/>
                </a:lnTo>
                <a:lnTo>
                  <a:pt x="148589" y="55625"/>
                </a:lnTo>
                <a:lnTo>
                  <a:pt x="144018" y="51053"/>
                </a:lnTo>
                <a:lnTo>
                  <a:pt x="144018" y="55625"/>
                </a:lnTo>
                <a:lnTo>
                  <a:pt x="140207" y="51053"/>
                </a:lnTo>
                <a:lnTo>
                  <a:pt x="135635" y="55625"/>
                </a:lnTo>
                <a:lnTo>
                  <a:pt x="131063" y="51053"/>
                </a:lnTo>
                <a:lnTo>
                  <a:pt x="127253" y="51053"/>
                </a:lnTo>
                <a:lnTo>
                  <a:pt x="127253" y="55625"/>
                </a:lnTo>
                <a:lnTo>
                  <a:pt x="122681" y="51053"/>
                </a:lnTo>
                <a:lnTo>
                  <a:pt x="118872" y="55625"/>
                </a:lnTo>
                <a:lnTo>
                  <a:pt x="118872" y="46481"/>
                </a:lnTo>
                <a:lnTo>
                  <a:pt x="114300" y="51053"/>
                </a:lnTo>
                <a:lnTo>
                  <a:pt x="110489" y="46481"/>
                </a:lnTo>
                <a:lnTo>
                  <a:pt x="110489" y="51053"/>
                </a:lnTo>
                <a:lnTo>
                  <a:pt x="105918" y="42672"/>
                </a:lnTo>
                <a:lnTo>
                  <a:pt x="97535" y="51053"/>
                </a:lnTo>
                <a:lnTo>
                  <a:pt x="97535" y="46481"/>
                </a:lnTo>
                <a:lnTo>
                  <a:pt x="92963" y="51053"/>
                </a:lnTo>
                <a:lnTo>
                  <a:pt x="89153" y="51053"/>
                </a:lnTo>
                <a:lnTo>
                  <a:pt x="89153" y="8381"/>
                </a:lnTo>
                <a:lnTo>
                  <a:pt x="84581" y="29717"/>
                </a:lnTo>
                <a:lnTo>
                  <a:pt x="84581" y="46481"/>
                </a:lnTo>
                <a:lnTo>
                  <a:pt x="80772" y="38100"/>
                </a:lnTo>
                <a:lnTo>
                  <a:pt x="80772" y="0"/>
                </a:lnTo>
                <a:lnTo>
                  <a:pt x="80772" y="38100"/>
                </a:lnTo>
                <a:lnTo>
                  <a:pt x="76200" y="46481"/>
                </a:lnTo>
                <a:lnTo>
                  <a:pt x="72389" y="34289"/>
                </a:lnTo>
                <a:lnTo>
                  <a:pt x="72389" y="46481"/>
                </a:lnTo>
                <a:lnTo>
                  <a:pt x="67818" y="38100"/>
                </a:lnTo>
                <a:lnTo>
                  <a:pt x="67818" y="42672"/>
                </a:lnTo>
                <a:lnTo>
                  <a:pt x="64007" y="51053"/>
                </a:lnTo>
                <a:lnTo>
                  <a:pt x="59435" y="51053"/>
                </a:lnTo>
                <a:lnTo>
                  <a:pt x="59435" y="46481"/>
                </a:lnTo>
                <a:lnTo>
                  <a:pt x="54863" y="51053"/>
                </a:lnTo>
                <a:lnTo>
                  <a:pt x="54863" y="34289"/>
                </a:lnTo>
                <a:lnTo>
                  <a:pt x="51053" y="51053"/>
                </a:lnTo>
                <a:lnTo>
                  <a:pt x="46481" y="51053"/>
                </a:lnTo>
                <a:lnTo>
                  <a:pt x="38100" y="51053"/>
                </a:lnTo>
                <a:lnTo>
                  <a:pt x="29718" y="51053"/>
                </a:lnTo>
                <a:lnTo>
                  <a:pt x="21335" y="51053"/>
                </a:lnTo>
                <a:lnTo>
                  <a:pt x="16763" y="46481"/>
                </a:lnTo>
                <a:lnTo>
                  <a:pt x="16763" y="51053"/>
                </a:lnTo>
                <a:lnTo>
                  <a:pt x="12953" y="38100"/>
                </a:lnTo>
                <a:lnTo>
                  <a:pt x="12953" y="34289"/>
                </a:lnTo>
                <a:lnTo>
                  <a:pt x="8381" y="51053"/>
                </a:lnTo>
                <a:lnTo>
                  <a:pt x="4572" y="38100"/>
                </a:lnTo>
                <a:lnTo>
                  <a:pt x="0" y="5105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83" name="object 483"/>
          <p:cNvSpPr/>
          <p:nvPr/>
        </p:nvSpPr>
        <p:spPr>
          <a:xfrm>
            <a:off x="6239604" y="4018990"/>
            <a:ext cx="342059" cy="28575"/>
          </a:xfrm>
          <a:custGeom>
            <a:avLst/>
            <a:gdLst/>
            <a:ahLst/>
            <a:cxnLst/>
            <a:rect l="l" t="t" r="r" b="b"/>
            <a:pathLst>
              <a:path w="516890" h="43179">
                <a:moveTo>
                  <a:pt x="516636" y="38100"/>
                </a:moveTo>
                <a:lnTo>
                  <a:pt x="512825" y="33527"/>
                </a:lnTo>
                <a:lnTo>
                  <a:pt x="512825" y="38100"/>
                </a:lnTo>
                <a:lnTo>
                  <a:pt x="508254" y="38100"/>
                </a:lnTo>
                <a:lnTo>
                  <a:pt x="503682" y="8382"/>
                </a:lnTo>
                <a:lnTo>
                  <a:pt x="503682" y="0"/>
                </a:lnTo>
                <a:lnTo>
                  <a:pt x="499872" y="38100"/>
                </a:lnTo>
                <a:lnTo>
                  <a:pt x="495300" y="38100"/>
                </a:lnTo>
                <a:lnTo>
                  <a:pt x="482600" y="38100"/>
                </a:lnTo>
                <a:lnTo>
                  <a:pt x="469900" y="38100"/>
                </a:lnTo>
                <a:lnTo>
                  <a:pt x="457200" y="38100"/>
                </a:lnTo>
                <a:lnTo>
                  <a:pt x="448818" y="33527"/>
                </a:lnTo>
                <a:lnTo>
                  <a:pt x="448818" y="38100"/>
                </a:lnTo>
                <a:lnTo>
                  <a:pt x="423672" y="38100"/>
                </a:lnTo>
                <a:lnTo>
                  <a:pt x="423672" y="42672"/>
                </a:lnTo>
                <a:lnTo>
                  <a:pt x="419100" y="38100"/>
                </a:lnTo>
                <a:lnTo>
                  <a:pt x="419100" y="33527"/>
                </a:lnTo>
                <a:lnTo>
                  <a:pt x="415290" y="38100"/>
                </a:lnTo>
                <a:lnTo>
                  <a:pt x="410718" y="38100"/>
                </a:lnTo>
                <a:lnTo>
                  <a:pt x="410718" y="33527"/>
                </a:lnTo>
                <a:lnTo>
                  <a:pt x="406908" y="38100"/>
                </a:lnTo>
                <a:lnTo>
                  <a:pt x="402336" y="38100"/>
                </a:lnTo>
                <a:lnTo>
                  <a:pt x="402336" y="42672"/>
                </a:lnTo>
                <a:lnTo>
                  <a:pt x="397764" y="38100"/>
                </a:lnTo>
                <a:lnTo>
                  <a:pt x="393954" y="42672"/>
                </a:lnTo>
                <a:lnTo>
                  <a:pt x="389382" y="42672"/>
                </a:lnTo>
                <a:lnTo>
                  <a:pt x="389382" y="38100"/>
                </a:lnTo>
                <a:lnTo>
                  <a:pt x="385572" y="42672"/>
                </a:lnTo>
                <a:lnTo>
                  <a:pt x="385572" y="38100"/>
                </a:lnTo>
                <a:lnTo>
                  <a:pt x="381000" y="42672"/>
                </a:lnTo>
                <a:lnTo>
                  <a:pt x="377190" y="42672"/>
                </a:lnTo>
                <a:lnTo>
                  <a:pt x="377190" y="38100"/>
                </a:lnTo>
                <a:lnTo>
                  <a:pt x="372618" y="38100"/>
                </a:lnTo>
                <a:lnTo>
                  <a:pt x="359918" y="38099"/>
                </a:lnTo>
                <a:lnTo>
                  <a:pt x="347218" y="38100"/>
                </a:lnTo>
                <a:lnTo>
                  <a:pt x="334518" y="38100"/>
                </a:lnTo>
                <a:lnTo>
                  <a:pt x="321818" y="38100"/>
                </a:lnTo>
                <a:lnTo>
                  <a:pt x="304800" y="33527"/>
                </a:lnTo>
                <a:lnTo>
                  <a:pt x="300990" y="38100"/>
                </a:lnTo>
                <a:lnTo>
                  <a:pt x="296418" y="33527"/>
                </a:lnTo>
                <a:lnTo>
                  <a:pt x="291846" y="38100"/>
                </a:lnTo>
                <a:lnTo>
                  <a:pt x="283464" y="38100"/>
                </a:lnTo>
                <a:lnTo>
                  <a:pt x="279654" y="33527"/>
                </a:lnTo>
                <a:lnTo>
                  <a:pt x="271272" y="33527"/>
                </a:lnTo>
                <a:lnTo>
                  <a:pt x="266700" y="38100"/>
                </a:lnTo>
                <a:lnTo>
                  <a:pt x="253746" y="38100"/>
                </a:lnTo>
                <a:lnTo>
                  <a:pt x="249936" y="38100"/>
                </a:lnTo>
                <a:lnTo>
                  <a:pt x="237236" y="38100"/>
                </a:lnTo>
                <a:lnTo>
                  <a:pt x="224536" y="38100"/>
                </a:lnTo>
                <a:lnTo>
                  <a:pt x="220218" y="33527"/>
                </a:lnTo>
                <a:lnTo>
                  <a:pt x="215646" y="38100"/>
                </a:lnTo>
                <a:lnTo>
                  <a:pt x="211836" y="33527"/>
                </a:lnTo>
                <a:lnTo>
                  <a:pt x="211836" y="29718"/>
                </a:lnTo>
                <a:lnTo>
                  <a:pt x="207264" y="25146"/>
                </a:lnTo>
                <a:lnTo>
                  <a:pt x="203454" y="33527"/>
                </a:lnTo>
                <a:lnTo>
                  <a:pt x="203454" y="29718"/>
                </a:lnTo>
                <a:lnTo>
                  <a:pt x="198882" y="16763"/>
                </a:lnTo>
                <a:lnTo>
                  <a:pt x="198882" y="29718"/>
                </a:lnTo>
                <a:lnTo>
                  <a:pt x="195072" y="25146"/>
                </a:lnTo>
                <a:lnTo>
                  <a:pt x="190500" y="25146"/>
                </a:lnTo>
                <a:lnTo>
                  <a:pt x="190500" y="29718"/>
                </a:lnTo>
                <a:lnTo>
                  <a:pt x="185927" y="38100"/>
                </a:lnTo>
                <a:lnTo>
                  <a:pt x="182118" y="33527"/>
                </a:lnTo>
                <a:lnTo>
                  <a:pt x="182118" y="38100"/>
                </a:lnTo>
                <a:lnTo>
                  <a:pt x="152400" y="38100"/>
                </a:lnTo>
                <a:lnTo>
                  <a:pt x="152400" y="33527"/>
                </a:lnTo>
                <a:lnTo>
                  <a:pt x="147827" y="33527"/>
                </a:lnTo>
                <a:lnTo>
                  <a:pt x="144018" y="38100"/>
                </a:lnTo>
                <a:lnTo>
                  <a:pt x="139446" y="33527"/>
                </a:lnTo>
                <a:lnTo>
                  <a:pt x="139446" y="38100"/>
                </a:lnTo>
                <a:lnTo>
                  <a:pt x="109727" y="38100"/>
                </a:lnTo>
                <a:lnTo>
                  <a:pt x="105918" y="33527"/>
                </a:lnTo>
                <a:lnTo>
                  <a:pt x="101346" y="29718"/>
                </a:lnTo>
                <a:lnTo>
                  <a:pt x="97536" y="33527"/>
                </a:lnTo>
                <a:lnTo>
                  <a:pt x="92964" y="16763"/>
                </a:lnTo>
                <a:lnTo>
                  <a:pt x="92964" y="21336"/>
                </a:lnTo>
                <a:lnTo>
                  <a:pt x="89154" y="29718"/>
                </a:lnTo>
                <a:lnTo>
                  <a:pt x="84582" y="12954"/>
                </a:lnTo>
                <a:lnTo>
                  <a:pt x="84582" y="16763"/>
                </a:lnTo>
                <a:lnTo>
                  <a:pt x="80010" y="29718"/>
                </a:lnTo>
                <a:lnTo>
                  <a:pt x="80010" y="21336"/>
                </a:lnTo>
                <a:lnTo>
                  <a:pt x="76200" y="12954"/>
                </a:lnTo>
                <a:lnTo>
                  <a:pt x="76200" y="29718"/>
                </a:lnTo>
                <a:lnTo>
                  <a:pt x="71627" y="21336"/>
                </a:lnTo>
                <a:lnTo>
                  <a:pt x="71627" y="16763"/>
                </a:lnTo>
                <a:lnTo>
                  <a:pt x="67818" y="25146"/>
                </a:lnTo>
                <a:lnTo>
                  <a:pt x="63246" y="33527"/>
                </a:lnTo>
                <a:lnTo>
                  <a:pt x="63246" y="29718"/>
                </a:lnTo>
                <a:lnTo>
                  <a:pt x="59436" y="33527"/>
                </a:lnTo>
                <a:lnTo>
                  <a:pt x="59436" y="38100"/>
                </a:lnTo>
                <a:lnTo>
                  <a:pt x="46482" y="38100"/>
                </a:lnTo>
                <a:lnTo>
                  <a:pt x="41910" y="33527"/>
                </a:lnTo>
                <a:lnTo>
                  <a:pt x="38100" y="25146"/>
                </a:lnTo>
                <a:lnTo>
                  <a:pt x="38100" y="33527"/>
                </a:lnTo>
                <a:lnTo>
                  <a:pt x="33527" y="33527"/>
                </a:lnTo>
                <a:lnTo>
                  <a:pt x="29718" y="29718"/>
                </a:lnTo>
                <a:lnTo>
                  <a:pt x="29718" y="33527"/>
                </a:lnTo>
                <a:lnTo>
                  <a:pt x="21336" y="33527"/>
                </a:lnTo>
                <a:lnTo>
                  <a:pt x="16764" y="38100"/>
                </a:lnTo>
                <a:lnTo>
                  <a:pt x="16764" y="33527"/>
                </a:lnTo>
                <a:lnTo>
                  <a:pt x="12954" y="33527"/>
                </a:lnTo>
                <a:lnTo>
                  <a:pt x="12954" y="25146"/>
                </a:lnTo>
                <a:lnTo>
                  <a:pt x="8382" y="29718"/>
                </a:lnTo>
                <a:lnTo>
                  <a:pt x="8382" y="25146"/>
                </a:lnTo>
                <a:lnTo>
                  <a:pt x="3810" y="12954"/>
                </a:lnTo>
                <a:lnTo>
                  <a:pt x="3810" y="8382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84" name="object 484"/>
          <p:cNvSpPr/>
          <p:nvPr/>
        </p:nvSpPr>
        <p:spPr>
          <a:xfrm>
            <a:off x="6065631" y="3889898"/>
            <a:ext cx="173972" cy="154640"/>
          </a:xfrm>
          <a:custGeom>
            <a:avLst/>
            <a:gdLst/>
            <a:ahLst/>
            <a:cxnLst/>
            <a:rect l="l" t="t" r="r" b="b"/>
            <a:pathLst>
              <a:path w="262890" h="233679">
                <a:moveTo>
                  <a:pt x="262889" y="195072"/>
                </a:moveTo>
                <a:lnTo>
                  <a:pt x="258317" y="216408"/>
                </a:lnTo>
                <a:lnTo>
                  <a:pt x="254507" y="216408"/>
                </a:lnTo>
                <a:lnTo>
                  <a:pt x="249935" y="203454"/>
                </a:lnTo>
                <a:lnTo>
                  <a:pt x="246125" y="199644"/>
                </a:lnTo>
                <a:lnTo>
                  <a:pt x="246125" y="211836"/>
                </a:lnTo>
                <a:lnTo>
                  <a:pt x="241553" y="220218"/>
                </a:lnTo>
                <a:lnTo>
                  <a:pt x="236981" y="224790"/>
                </a:lnTo>
                <a:lnTo>
                  <a:pt x="236981" y="216408"/>
                </a:lnTo>
                <a:lnTo>
                  <a:pt x="233172" y="220218"/>
                </a:lnTo>
                <a:lnTo>
                  <a:pt x="228600" y="228600"/>
                </a:lnTo>
                <a:lnTo>
                  <a:pt x="224789" y="220218"/>
                </a:lnTo>
                <a:lnTo>
                  <a:pt x="224789" y="224790"/>
                </a:lnTo>
                <a:lnTo>
                  <a:pt x="220217" y="220218"/>
                </a:lnTo>
                <a:lnTo>
                  <a:pt x="216407" y="211836"/>
                </a:lnTo>
                <a:lnTo>
                  <a:pt x="216407" y="220218"/>
                </a:lnTo>
                <a:lnTo>
                  <a:pt x="211835" y="211836"/>
                </a:lnTo>
                <a:lnTo>
                  <a:pt x="211835" y="208026"/>
                </a:lnTo>
                <a:lnTo>
                  <a:pt x="208025" y="216408"/>
                </a:lnTo>
                <a:lnTo>
                  <a:pt x="208025" y="220218"/>
                </a:lnTo>
                <a:lnTo>
                  <a:pt x="203453" y="208026"/>
                </a:lnTo>
                <a:lnTo>
                  <a:pt x="198881" y="224790"/>
                </a:lnTo>
                <a:lnTo>
                  <a:pt x="198881" y="216408"/>
                </a:lnTo>
                <a:lnTo>
                  <a:pt x="190500" y="224790"/>
                </a:lnTo>
                <a:lnTo>
                  <a:pt x="190500" y="228600"/>
                </a:lnTo>
                <a:lnTo>
                  <a:pt x="190500" y="220218"/>
                </a:lnTo>
                <a:lnTo>
                  <a:pt x="186689" y="228600"/>
                </a:lnTo>
                <a:lnTo>
                  <a:pt x="182117" y="220218"/>
                </a:lnTo>
                <a:lnTo>
                  <a:pt x="178307" y="228600"/>
                </a:lnTo>
                <a:lnTo>
                  <a:pt x="173735" y="233172"/>
                </a:lnTo>
                <a:lnTo>
                  <a:pt x="169925" y="228600"/>
                </a:lnTo>
                <a:lnTo>
                  <a:pt x="169925" y="233172"/>
                </a:lnTo>
                <a:lnTo>
                  <a:pt x="165353" y="233172"/>
                </a:lnTo>
                <a:lnTo>
                  <a:pt x="165353" y="228600"/>
                </a:lnTo>
                <a:lnTo>
                  <a:pt x="160781" y="233172"/>
                </a:lnTo>
                <a:lnTo>
                  <a:pt x="160781" y="228600"/>
                </a:lnTo>
                <a:lnTo>
                  <a:pt x="152400" y="228600"/>
                </a:lnTo>
                <a:lnTo>
                  <a:pt x="152400" y="233172"/>
                </a:lnTo>
                <a:lnTo>
                  <a:pt x="148589" y="228600"/>
                </a:lnTo>
                <a:lnTo>
                  <a:pt x="144017" y="228600"/>
                </a:lnTo>
                <a:lnTo>
                  <a:pt x="140207" y="224790"/>
                </a:lnTo>
                <a:lnTo>
                  <a:pt x="140207" y="228600"/>
                </a:lnTo>
                <a:lnTo>
                  <a:pt x="135635" y="224790"/>
                </a:lnTo>
                <a:lnTo>
                  <a:pt x="135635" y="228600"/>
                </a:lnTo>
                <a:lnTo>
                  <a:pt x="131063" y="228600"/>
                </a:lnTo>
                <a:lnTo>
                  <a:pt x="127253" y="233172"/>
                </a:lnTo>
                <a:lnTo>
                  <a:pt x="127253" y="228600"/>
                </a:lnTo>
                <a:lnTo>
                  <a:pt x="122681" y="233172"/>
                </a:lnTo>
                <a:lnTo>
                  <a:pt x="122681" y="228600"/>
                </a:lnTo>
                <a:lnTo>
                  <a:pt x="118872" y="216408"/>
                </a:lnTo>
                <a:lnTo>
                  <a:pt x="114300" y="228600"/>
                </a:lnTo>
                <a:lnTo>
                  <a:pt x="110489" y="224790"/>
                </a:lnTo>
                <a:lnTo>
                  <a:pt x="110489" y="228600"/>
                </a:lnTo>
                <a:lnTo>
                  <a:pt x="105917" y="224790"/>
                </a:lnTo>
                <a:lnTo>
                  <a:pt x="102107" y="190500"/>
                </a:lnTo>
                <a:lnTo>
                  <a:pt x="102107" y="186690"/>
                </a:lnTo>
                <a:lnTo>
                  <a:pt x="97535" y="211836"/>
                </a:lnTo>
                <a:lnTo>
                  <a:pt x="92963" y="178308"/>
                </a:lnTo>
                <a:lnTo>
                  <a:pt x="92963" y="165354"/>
                </a:lnTo>
                <a:lnTo>
                  <a:pt x="89153" y="195072"/>
                </a:lnTo>
                <a:lnTo>
                  <a:pt x="89153" y="211836"/>
                </a:lnTo>
                <a:lnTo>
                  <a:pt x="84581" y="199644"/>
                </a:lnTo>
                <a:lnTo>
                  <a:pt x="80772" y="211836"/>
                </a:lnTo>
                <a:lnTo>
                  <a:pt x="80772" y="224790"/>
                </a:lnTo>
                <a:lnTo>
                  <a:pt x="76200" y="224790"/>
                </a:lnTo>
                <a:lnTo>
                  <a:pt x="72389" y="195072"/>
                </a:lnTo>
                <a:lnTo>
                  <a:pt x="72389" y="182118"/>
                </a:lnTo>
                <a:lnTo>
                  <a:pt x="67817" y="228600"/>
                </a:lnTo>
                <a:lnTo>
                  <a:pt x="67817" y="224790"/>
                </a:lnTo>
                <a:lnTo>
                  <a:pt x="64007" y="224790"/>
                </a:lnTo>
                <a:lnTo>
                  <a:pt x="64007" y="228600"/>
                </a:lnTo>
                <a:lnTo>
                  <a:pt x="51053" y="228600"/>
                </a:lnTo>
                <a:lnTo>
                  <a:pt x="51053" y="224790"/>
                </a:lnTo>
                <a:lnTo>
                  <a:pt x="46481" y="228600"/>
                </a:lnTo>
                <a:lnTo>
                  <a:pt x="46481" y="224790"/>
                </a:lnTo>
                <a:lnTo>
                  <a:pt x="42672" y="224790"/>
                </a:lnTo>
                <a:lnTo>
                  <a:pt x="42672" y="195072"/>
                </a:lnTo>
                <a:lnTo>
                  <a:pt x="38100" y="0"/>
                </a:lnTo>
                <a:lnTo>
                  <a:pt x="38100" y="144018"/>
                </a:lnTo>
                <a:lnTo>
                  <a:pt x="34289" y="228600"/>
                </a:lnTo>
                <a:lnTo>
                  <a:pt x="29717" y="233172"/>
                </a:lnTo>
                <a:lnTo>
                  <a:pt x="21335" y="233172"/>
                </a:lnTo>
                <a:lnTo>
                  <a:pt x="16763" y="224790"/>
                </a:lnTo>
                <a:lnTo>
                  <a:pt x="12953" y="233172"/>
                </a:lnTo>
                <a:lnTo>
                  <a:pt x="12953" y="228600"/>
                </a:lnTo>
                <a:lnTo>
                  <a:pt x="8381" y="233172"/>
                </a:lnTo>
                <a:lnTo>
                  <a:pt x="4572" y="233172"/>
                </a:lnTo>
                <a:lnTo>
                  <a:pt x="0" y="2286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85" name="object 485"/>
          <p:cNvSpPr/>
          <p:nvPr/>
        </p:nvSpPr>
        <p:spPr>
          <a:xfrm>
            <a:off x="5891661" y="3811737"/>
            <a:ext cx="173972" cy="235744"/>
          </a:xfrm>
          <a:custGeom>
            <a:avLst/>
            <a:gdLst/>
            <a:ahLst/>
            <a:cxnLst/>
            <a:rect l="l" t="t" r="r" b="b"/>
            <a:pathLst>
              <a:path w="262890" h="356235">
                <a:moveTo>
                  <a:pt x="262890" y="346709"/>
                </a:moveTo>
                <a:lnTo>
                  <a:pt x="259079" y="351281"/>
                </a:lnTo>
                <a:lnTo>
                  <a:pt x="254507" y="342900"/>
                </a:lnTo>
                <a:lnTo>
                  <a:pt x="249936" y="351281"/>
                </a:lnTo>
                <a:lnTo>
                  <a:pt x="246125" y="346709"/>
                </a:lnTo>
                <a:lnTo>
                  <a:pt x="241553" y="351281"/>
                </a:lnTo>
                <a:lnTo>
                  <a:pt x="241553" y="338327"/>
                </a:lnTo>
                <a:lnTo>
                  <a:pt x="237744" y="351281"/>
                </a:lnTo>
                <a:lnTo>
                  <a:pt x="229362" y="351281"/>
                </a:lnTo>
                <a:lnTo>
                  <a:pt x="229362" y="342900"/>
                </a:lnTo>
                <a:lnTo>
                  <a:pt x="224790" y="351281"/>
                </a:lnTo>
                <a:lnTo>
                  <a:pt x="220979" y="351281"/>
                </a:lnTo>
                <a:lnTo>
                  <a:pt x="220979" y="342900"/>
                </a:lnTo>
                <a:lnTo>
                  <a:pt x="216407" y="346709"/>
                </a:lnTo>
                <a:lnTo>
                  <a:pt x="211836" y="342900"/>
                </a:lnTo>
                <a:lnTo>
                  <a:pt x="211836" y="351281"/>
                </a:lnTo>
                <a:lnTo>
                  <a:pt x="208025" y="342900"/>
                </a:lnTo>
                <a:lnTo>
                  <a:pt x="203453" y="351281"/>
                </a:lnTo>
                <a:lnTo>
                  <a:pt x="203453" y="346709"/>
                </a:lnTo>
                <a:lnTo>
                  <a:pt x="199644" y="346709"/>
                </a:lnTo>
                <a:lnTo>
                  <a:pt x="199644" y="351281"/>
                </a:lnTo>
                <a:lnTo>
                  <a:pt x="195072" y="351281"/>
                </a:lnTo>
                <a:lnTo>
                  <a:pt x="195072" y="346709"/>
                </a:lnTo>
                <a:lnTo>
                  <a:pt x="191262" y="346709"/>
                </a:lnTo>
                <a:lnTo>
                  <a:pt x="191262" y="351281"/>
                </a:lnTo>
                <a:lnTo>
                  <a:pt x="186690" y="351281"/>
                </a:lnTo>
                <a:lnTo>
                  <a:pt x="186690" y="346709"/>
                </a:lnTo>
                <a:lnTo>
                  <a:pt x="182879" y="346709"/>
                </a:lnTo>
                <a:lnTo>
                  <a:pt x="182879" y="351281"/>
                </a:lnTo>
                <a:lnTo>
                  <a:pt x="178307" y="346709"/>
                </a:lnTo>
                <a:lnTo>
                  <a:pt x="173736" y="346709"/>
                </a:lnTo>
                <a:lnTo>
                  <a:pt x="169925" y="351281"/>
                </a:lnTo>
                <a:lnTo>
                  <a:pt x="169925" y="346709"/>
                </a:lnTo>
                <a:lnTo>
                  <a:pt x="161544" y="346709"/>
                </a:lnTo>
                <a:lnTo>
                  <a:pt x="161544" y="351281"/>
                </a:lnTo>
                <a:lnTo>
                  <a:pt x="156972" y="346709"/>
                </a:lnTo>
                <a:lnTo>
                  <a:pt x="156972" y="351281"/>
                </a:lnTo>
                <a:lnTo>
                  <a:pt x="153162" y="342900"/>
                </a:lnTo>
                <a:lnTo>
                  <a:pt x="148590" y="160781"/>
                </a:lnTo>
                <a:lnTo>
                  <a:pt x="148590" y="84581"/>
                </a:lnTo>
                <a:lnTo>
                  <a:pt x="144018" y="334517"/>
                </a:lnTo>
                <a:lnTo>
                  <a:pt x="140207" y="342900"/>
                </a:lnTo>
                <a:lnTo>
                  <a:pt x="135636" y="351281"/>
                </a:lnTo>
                <a:lnTo>
                  <a:pt x="135636" y="342900"/>
                </a:lnTo>
                <a:lnTo>
                  <a:pt x="131825" y="253745"/>
                </a:lnTo>
                <a:lnTo>
                  <a:pt x="131825" y="0"/>
                </a:lnTo>
                <a:lnTo>
                  <a:pt x="127253" y="296417"/>
                </a:lnTo>
                <a:lnTo>
                  <a:pt x="127253" y="308609"/>
                </a:lnTo>
                <a:lnTo>
                  <a:pt x="123444" y="346709"/>
                </a:lnTo>
                <a:lnTo>
                  <a:pt x="118872" y="351281"/>
                </a:lnTo>
                <a:lnTo>
                  <a:pt x="115062" y="351281"/>
                </a:lnTo>
                <a:lnTo>
                  <a:pt x="110490" y="355853"/>
                </a:lnTo>
                <a:lnTo>
                  <a:pt x="110490" y="351281"/>
                </a:lnTo>
                <a:lnTo>
                  <a:pt x="110490" y="355853"/>
                </a:lnTo>
                <a:lnTo>
                  <a:pt x="105918" y="355853"/>
                </a:lnTo>
                <a:lnTo>
                  <a:pt x="105918" y="346709"/>
                </a:lnTo>
                <a:lnTo>
                  <a:pt x="102107" y="355853"/>
                </a:lnTo>
                <a:lnTo>
                  <a:pt x="97536" y="351281"/>
                </a:lnTo>
                <a:lnTo>
                  <a:pt x="97536" y="355853"/>
                </a:lnTo>
                <a:lnTo>
                  <a:pt x="97536" y="351281"/>
                </a:lnTo>
                <a:lnTo>
                  <a:pt x="93725" y="351281"/>
                </a:lnTo>
                <a:lnTo>
                  <a:pt x="93725" y="355853"/>
                </a:lnTo>
                <a:lnTo>
                  <a:pt x="89153" y="351281"/>
                </a:lnTo>
                <a:lnTo>
                  <a:pt x="85344" y="355853"/>
                </a:lnTo>
                <a:lnTo>
                  <a:pt x="85344" y="351281"/>
                </a:lnTo>
                <a:lnTo>
                  <a:pt x="80772" y="351281"/>
                </a:lnTo>
                <a:lnTo>
                  <a:pt x="80772" y="355853"/>
                </a:lnTo>
                <a:lnTo>
                  <a:pt x="72390" y="355853"/>
                </a:lnTo>
                <a:lnTo>
                  <a:pt x="67818" y="351281"/>
                </a:lnTo>
                <a:lnTo>
                  <a:pt x="67818" y="355853"/>
                </a:lnTo>
                <a:lnTo>
                  <a:pt x="64007" y="351281"/>
                </a:lnTo>
                <a:lnTo>
                  <a:pt x="59436" y="355853"/>
                </a:lnTo>
                <a:lnTo>
                  <a:pt x="55625" y="351281"/>
                </a:lnTo>
                <a:lnTo>
                  <a:pt x="51053" y="355853"/>
                </a:lnTo>
                <a:lnTo>
                  <a:pt x="47244" y="355853"/>
                </a:lnTo>
                <a:lnTo>
                  <a:pt x="47244" y="351281"/>
                </a:lnTo>
                <a:lnTo>
                  <a:pt x="42672" y="346709"/>
                </a:lnTo>
                <a:lnTo>
                  <a:pt x="38100" y="215645"/>
                </a:lnTo>
                <a:lnTo>
                  <a:pt x="38100" y="25145"/>
                </a:lnTo>
                <a:lnTo>
                  <a:pt x="34290" y="308609"/>
                </a:lnTo>
                <a:lnTo>
                  <a:pt x="34290" y="317753"/>
                </a:lnTo>
                <a:lnTo>
                  <a:pt x="29718" y="346709"/>
                </a:lnTo>
                <a:lnTo>
                  <a:pt x="25907" y="346709"/>
                </a:lnTo>
                <a:lnTo>
                  <a:pt x="21336" y="291845"/>
                </a:lnTo>
                <a:lnTo>
                  <a:pt x="21336" y="283463"/>
                </a:lnTo>
                <a:lnTo>
                  <a:pt x="17525" y="109727"/>
                </a:lnTo>
                <a:lnTo>
                  <a:pt x="17525" y="313181"/>
                </a:lnTo>
                <a:lnTo>
                  <a:pt x="12953" y="215645"/>
                </a:lnTo>
                <a:lnTo>
                  <a:pt x="12953" y="262127"/>
                </a:lnTo>
                <a:lnTo>
                  <a:pt x="9144" y="351281"/>
                </a:lnTo>
                <a:lnTo>
                  <a:pt x="4572" y="355853"/>
                </a:lnTo>
                <a:lnTo>
                  <a:pt x="0" y="35128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86" name="object 486"/>
          <p:cNvSpPr/>
          <p:nvPr/>
        </p:nvSpPr>
        <p:spPr>
          <a:xfrm>
            <a:off x="5723740" y="2317096"/>
            <a:ext cx="168089" cy="1730468"/>
          </a:xfrm>
          <a:custGeom>
            <a:avLst/>
            <a:gdLst/>
            <a:ahLst/>
            <a:cxnLst/>
            <a:rect l="l" t="t" r="r" b="b"/>
            <a:pathLst>
              <a:path w="254000" h="2614929">
                <a:moveTo>
                  <a:pt x="253746" y="2609850"/>
                </a:moveTo>
                <a:lnTo>
                  <a:pt x="253746" y="2614422"/>
                </a:lnTo>
                <a:lnTo>
                  <a:pt x="253746" y="2605278"/>
                </a:lnTo>
                <a:lnTo>
                  <a:pt x="249936" y="2601468"/>
                </a:lnTo>
                <a:lnTo>
                  <a:pt x="245364" y="2609850"/>
                </a:lnTo>
                <a:lnTo>
                  <a:pt x="245364" y="2605278"/>
                </a:lnTo>
                <a:lnTo>
                  <a:pt x="241553" y="2609850"/>
                </a:lnTo>
                <a:lnTo>
                  <a:pt x="241553" y="2614422"/>
                </a:lnTo>
                <a:lnTo>
                  <a:pt x="236982" y="2609850"/>
                </a:lnTo>
                <a:lnTo>
                  <a:pt x="233172" y="2614422"/>
                </a:lnTo>
                <a:lnTo>
                  <a:pt x="233172" y="2609850"/>
                </a:lnTo>
                <a:lnTo>
                  <a:pt x="228600" y="2584704"/>
                </a:lnTo>
                <a:lnTo>
                  <a:pt x="228600" y="2567178"/>
                </a:lnTo>
                <a:lnTo>
                  <a:pt x="224790" y="2609850"/>
                </a:lnTo>
                <a:lnTo>
                  <a:pt x="220218" y="2609850"/>
                </a:lnTo>
                <a:lnTo>
                  <a:pt x="215646" y="2614422"/>
                </a:lnTo>
                <a:lnTo>
                  <a:pt x="211836" y="2614422"/>
                </a:lnTo>
                <a:lnTo>
                  <a:pt x="211836" y="2609850"/>
                </a:lnTo>
                <a:lnTo>
                  <a:pt x="207264" y="2601468"/>
                </a:lnTo>
                <a:lnTo>
                  <a:pt x="207264" y="2609850"/>
                </a:lnTo>
                <a:lnTo>
                  <a:pt x="203453" y="2614422"/>
                </a:lnTo>
                <a:lnTo>
                  <a:pt x="203453" y="2609850"/>
                </a:lnTo>
                <a:lnTo>
                  <a:pt x="198882" y="2609850"/>
                </a:lnTo>
                <a:lnTo>
                  <a:pt x="198882" y="2605278"/>
                </a:lnTo>
                <a:lnTo>
                  <a:pt x="195072" y="2596896"/>
                </a:lnTo>
                <a:lnTo>
                  <a:pt x="195072" y="2605278"/>
                </a:lnTo>
                <a:lnTo>
                  <a:pt x="185927" y="2614422"/>
                </a:lnTo>
                <a:lnTo>
                  <a:pt x="185927" y="2609850"/>
                </a:lnTo>
                <a:lnTo>
                  <a:pt x="182118" y="2614422"/>
                </a:lnTo>
                <a:lnTo>
                  <a:pt x="182118" y="2609850"/>
                </a:lnTo>
                <a:lnTo>
                  <a:pt x="177546" y="2614422"/>
                </a:lnTo>
                <a:lnTo>
                  <a:pt x="165353" y="2614422"/>
                </a:lnTo>
                <a:lnTo>
                  <a:pt x="160782" y="2609850"/>
                </a:lnTo>
                <a:lnTo>
                  <a:pt x="156972" y="2614422"/>
                </a:lnTo>
                <a:lnTo>
                  <a:pt x="156972" y="2609850"/>
                </a:lnTo>
                <a:lnTo>
                  <a:pt x="152400" y="2601468"/>
                </a:lnTo>
                <a:lnTo>
                  <a:pt x="152400" y="2609850"/>
                </a:lnTo>
                <a:lnTo>
                  <a:pt x="147827" y="2614422"/>
                </a:lnTo>
                <a:lnTo>
                  <a:pt x="144018" y="2609850"/>
                </a:lnTo>
                <a:lnTo>
                  <a:pt x="135636" y="2609850"/>
                </a:lnTo>
                <a:lnTo>
                  <a:pt x="131064" y="2605278"/>
                </a:lnTo>
                <a:lnTo>
                  <a:pt x="131064" y="2584704"/>
                </a:lnTo>
                <a:lnTo>
                  <a:pt x="127253" y="2605278"/>
                </a:lnTo>
                <a:lnTo>
                  <a:pt x="122682" y="2601468"/>
                </a:lnTo>
                <a:lnTo>
                  <a:pt x="122682" y="2584704"/>
                </a:lnTo>
                <a:lnTo>
                  <a:pt x="118872" y="2593086"/>
                </a:lnTo>
                <a:lnTo>
                  <a:pt x="114300" y="2605278"/>
                </a:lnTo>
                <a:lnTo>
                  <a:pt x="114300" y="2584704"/>
                </a:lnTo>
                <a:lnTo>
                  <a:pt x="109727" y="2605278"/>
                </a:lnTo>
                <a:lnTo>
                  <a:pt x="109727" y="2609850"/>
                </a:lnTo>
                <a:lnTo>
                  <a:pt x="105918" y="2605278"/>
                </a:lnTo>
                <a:lnTo>
                  <a:pt x="105918" y="2596896"/>
                </a:lnTo>
                <a:lnTo>
                  <a:pt x="105918" y="2609850"/>
                </a:lnTo>
                <a:lnTo>
                  <a:pt x="101346" y="2609850"/>
                </a:lnTo>
                <a:lnTo>
                  <a:pt x="101346" y="2614422"/>
                </a:lnTo>
                <a:lnTo>
                  <a:pt x="97536" y="2614422"/>
                </a:lnTo>
                <a:lnTo>
                  <a:pt x="97536" y="2609850"/>
                </a:lnTo>
                <a:lnTo>
                  <a:pt x="92964" y="2614422"/>
                </a:lnTo>
                <a:lnTo>
                  <a:pt x="84582" y="2614422"/>
                </a:lnTo>
                <a:lnTo>
                  <a:pt x="84582" y="2609850"/>
                </a:lnTo>
                <a:lnTo>
                  <a:pt x="80010" y="2614422"/>
                </a:lnTo>
                <a:lnTo>
                  <a:pt x="76200" y="2614422"/>
                </a:lnTo>
                <a:lnTo>
                  <a:pt x="76200" y="2609850"/>
                </a:lnTo>
                <a:lnTo>
                  <a:pt x="76200" y="2614422"/>
                </a:lnTo>
                <a:lnTo>
                  <a:pt x="71627" y="2614422"/>
                </a:lnTo>
                <a:lnTo>
                  <a:pt x="67818" y="2609850"/>
                </a:lnTo>
                <a:lnTo>
                  <a:pt x="67818" y="2605278"/>
                </a:lnTo>
                <a:lnTo>
                  <a:pt x="63246" y="2609850"/>
                </a:lnTo>
                <a:lnTo>
                  <a:pt x="59436" y="2596896"/>
                </a:lnTo>
                <a:lnTo>
                  <a:pt x="54864" y="2601468"/>
                </a:lnTo>
                <a:lnTo>
                  <a:pt x="54864" y="2588514"/>
                </a:lnTo>
                <a:lnTo>
                  <a:pt x="54864" y="2596896"/>
                </a:lnTo>
                <a:lnTo>
                  <a:pt x="51053" y="2605278"/>
                </a:lnTo>
                <a:lnTo>
                  <a:pt x="51053" y="2609850"/>
                </a:lnTo>
                <a:lnTo>
                  <a:pt x="41910" y="2593086"/>
                </a:lnTo>
                <a:lnTo>
                  <a:pt x="41910" y="2601468"/>
                </a:lnTo>
                <a:lnTo>
                  <a:pt x="38100" y="2580132"/>
                </a:lnTo>
                <a:lnTo>
                  <a:pt x="38100" y="2584704"/>
                </a:lnTo>
                <a:lnTo>
                  <a:pt x="33527" y="2490978"/>
                </a:lnTo>
                <a:lnTo>
                  <a:pt x="33527" y="2461260"/>
                </a:lnTo>
                <a:lnTo>
                  <a:pt x="29718" y="0"/>
                </a:lnTo>
                <a:lnTo>
                  <a:pt x="29718" y="987552"/>
                </a:lnTo>
                <a:lnTo>
                  <a:pt x="25146" y="2563368"/>
                </a:lnTo>
                <a:lnTo>
                  <a:pt x="25146" y="2576322"/>
                </a:lnTo>
                <a:lnTo>
                  <a:pt x="21336" y="2601468"/>
                </a:lnTo>
                <a:lnTo>
                  <a:pt x="21336" y="2596896"/>
                </a:lnTo>
                <a:lnTo>
                  <a:pt x="16764" y="2605278"/>
                </a:lnTo>
                <a:lnTo>
                  <a:pt x="16764" y="2601468"/>
                </a:lnTo>
                <a:lnTo>
                  <a:pt x="12953" y="2609850"/>
                </a:lnTo>
                <a:lnTo>
                  <a:pt x="12953" y="2605278"/>
                </a:lnTo>
                <a:lnTo>
                  <a:pt x="12953" y="2609850"/>
                </a:lnTo>
                <a:lnTo>
                  <a:pt x="8382" y="2609850"/>
                </a:lnTo>
                <a:lnTo>
                  <a:pt x="8382" y="2614422"/>
                </a:lnTo>
                <a:lnTo>
                  <a:pt x="3810" y="2609850"/>
                </a:lnTo>
                <a:lnTo>
                  <a:pt x="3810" y="2605278"/>
                </a:lnTo>
                <a:lnTo>
                  <a:pt x="0" y="260985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87" name="object 487"/>
          <p:cNvSpPr/>
          <p:nvPr/>
        </p:nvSpPr>
        <p:spPr>
          <a:xfrm>
            <a:off x="1898216" y="3022390"/>
            <a:ext cx="3829730" cy="1031566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88" name="object 488"/>
          <p:cNvSpPr/>
          <p:nvPr/>
        </p:nvSpPr>
        <p:spPr>
          <a:xfrm>
            <a:off x="5890479" y="3588680"/>
            <a:ext cx="1552976" cy="43754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89" name="object 489"/>
          <p:cNvSpPr/>
          <p:nvPr/>
        </p:nvSpPr>
        <p:spPr>
          <a:xfrm>
            <a:off x="5720714" y="2286336"/>
            <a:ext cx="173972" cy="1732990"/>
          </a:xfrm>
          <a:custGeom>
            <a:avLst/>
            <a:gdLst/>
            <a:ahLst/>
            <a:cxnLst/>
            <a:rect l="l" t="t" r="r" b="b"/>
            <a:pathLst>
              <a:path w="262890" h="2618740">
                <a:moveTo>
                  <a:pt x="262890" y="2613659"/>
                </a:moveTo>
                <a:lnTo>
                  <a:pt x="262890" y="2609850"/>
                </a:lnTo>
                <a:lnTo>
                  <a:pt x="258318" y="2613659"/>
                </a:lnTo>
                <a:lnTo>
                  <a:pt x="258318" y="2609850"/>
                </a:lnTo>
                <a:lnTo>
                  <a:pt x="254508" y="2605278"/>
                </a:lnTo>
                <a:lnTo>
                  <a:pt x="249936" y="2609850"/>
                </a:lnTo>
                <a:lnTo>
                  <a:pt x="249936" y="2605278"/>
                </a:lnTo>
                <a:lnTo>
                  <a:pt x="246125" y="2609850"/>
                </a:lnTo>
                <a:lnTo>
                  <a:pt x="246125" y="2613659"/>
                </a:lnTo>
                <a:lnTo>
                  <a:pt x="241554" y="2609850"/>
                </a:lnTo>
                <a:lnTo>
                  <a:pt x="241554" y="2613659"/>
                </a:lnTo>
                <a:lnTo>
                  <a:pt x="237744" y="2613659"/>
                </a:lnTo>
                <a:lnTo>
                  <a:pt x="233172" y="2583941"/>
                </a:lnTo>
                <a:lnTo>
                  <a:pt x="233172" y="2613659"/>
                </a:lnTo>
                <a:lnTo>
                  <a:pt x="229362" y="2609850"/>
                </a:lnTo>
                <a:lnTo>
                  <a:pt x="229362" y="2601467"/>
                </a:lnTo>
                <a:lnTo>
                  <a:pt x="224790" y="2605278"/>
                </a:lnTo>
                <a:lnTo>
                  <a:pt x="220218" y="2609850"/>
                </a:lnTo>
                <a:lnTo>
                  <a:pt x="216408" y="2571750"/>
                </a:lnTo>
                <a:lnTo>
                  <a:pt x="216408" y="2423159"/>
                </a:lnTo>
                <a:lnTo>
                  <a:pt x="211836" y="2537459"/>
                </a:lnTo>
                <a:lnTo>
                  <a:pt x="211836" y="2605278"/>
                </a:lnTo>
                <a:lnTo>
                  <a:pt x="208025" y="2609850"/>
                </a:lnTo>
                <a:lnTo>
                  <a:pt x="203454" y="2609850"/>
                </a:lnTo>
                <a:lnTo>
                  <a:pt x="203454" y="2596895"/>
                </a:lnTo>
                <a:lnTo>
                  <a:pt x="203454" y="2601467"/>
                </a:lnTo>
                <a:lnTo>
                  <a:pt x="195072" y="2609850"/>
                </a:lnTo>
                <a:lnTo>
                  <a:pt x="190500" y="2613659"/>
                </a:lnTo>
                <a:lnTo>
                  <a:pt x="190500" y="2609850"/>
                </a:lnTo>
                <a:lnTo>
                  <a:pt x="186690" y="2605278"/>
                </a:lnTo>
                <a:lnTo>
                  <a:pt x="186690" y="2609850"/>
                </a:lnTo>
                <a:lnTo>
                  <a:pt x="182118" y="2609850"/>
                </a:lnTo>
                <a:lnTo>
                  <a:pt x="182118" y="2605278"/>
                </a:lnTo>
                <a:lnTo>
                  <a:pt x="178308" y="2558795"/>
                </a:lnTo>
                <a:lnTo>
                  <a:pt x="178308" y="2571750"/>
                </a:lnTo>
                <a:lnTo>
                  <a:pt x="173736" y="2605278"/>
                </a:lnTo>
                <a:lnTo>
                  <a:pt x="173736" y="2601467"/>
                </a:lnTo>
                <a:lnTo>
                  <a:pt x="169925" y="2558795"/>
                </a:lnTo>
                <a:lnTo>
                  <a:pt x="165354" y="2601467"/>
                </a:lnTo>
                <a:lnTo>
                  <a:pt x="165354" y="2563367"/>
                </a:lnTo>
                <a:lnTo>
                  <a:pt x="161544" y="2596895"/>
                </a:lnTo>
                <a:lnTo>
                  <a:pt x="161544" y="2601467"/>
                </a:lnTo>
                <a:lnTo>
                  <a:pt x="156972" y="2575559"/>
                </a:lnTo>
                <a:lnTo>
                  <a:pt x="156972" y="2567178"/>
                </a:lnTo>
                <a:lnTo>
                  <a:pt x="152400" y="2609850"/>
                </a:lnTo>
                <a:lnTo>
                  <a:pt x="152400" y="2613659"/>
                </a:lnTo>
                <a:lnTo>
                  <a:pt x="148590" y="2605278"/>
                </a:lnTo>
                <a:lnTo>
                  <a:pt x="144018" y="2613659"/>
                </a:lnTo>
                <a:lnTo>
                  <a:pt x="140208" y="2613659"/>
                </a:lnTo>
                <a:lnTo>
                  <a:pt x="135636" y="2571750"/>
                </a:lnTo>
                <a:lnTo>
                  <a:pt x="131825" y="2609850"/>
                </a:lnTo>
                <a:lnTo>
                  <a:pt x="131825" y="2601467"/>
                </a:lnTo>
                <a:lnTo>
                  <a:pt x="127254" y="2571750"/>
                </a:lnTo>
                <a:lnTo>
                  <a:pt x="127254" y="2567178"/>
                </a:lnTo>
                <a:lnTo>
                  <a:pt x="123444" y="2596895"/>
                </a:lnTo>
                <a:lnTo>
                  <a:pt x="123444" y="2605278"/>
                </a:lnTo>
                <a:lnTo>
                  <a:pt x="118872" y="2593086"/>
                </a:lnTo>
                <a:lnTo>
                  <a:pt x="118872" y="2571750"/>
                </a:lnTo>
                <a:lnTo>
                  <a:pt x="114300" y="2613659"/>
                </a:lnTo>
                <a:lnTo>
                  <a:pt x="110490" y="2609850"/>
                </a:lnTo>
                <a:lnTo>
                  <a:pt x="110490" y="2601467"/>
                </a:lnTo>
                <a:lnTo>
                  <a:pt x="105918" y="2613659"/>
                </a:lnTo>
                <a:lnTo>
                  <a:pt x="102108" y="2613659"/>
                </a:lnTo>
                <a:lnTo>
                  <a:pt x="97536" y="2618231"/>
                </a:lnTo>
                <a:lnTo>
                  <a:pt x="97536" y="2613659"/>
                </a:lnTo>
                <a:lnTo>
                  <a:pt x="93725" y="2613659"/>
                </a:lnTo>
                <a:lnTo>
                  <a:pt x="93725" y="2618231"/>
                </a:lnTo>
                <a:lnTo>
                  <a:pt x="89154" y="2613659"/>
                </a:lnTo>
                <a:lnTo>
                  <a:pt x="84582" y="2618231"/>
                </a:lnTo>
                <a:lnTo>
                  <a:pt x="84582" y="2613659"/>
                </a:lnTo>
                <a:lnTo>
                  <a:pt x="80772" y="2613659"/>
                </a:lnTo>
                <a:lnTo>
                  <a:pt x="76200" y="2618231"/>
                </a:lnTo>
                <a:lnTo>
                  <a:pt x="72390" y="2609850"/>
                </a:lnTo>
                <a:lnTo>
                  <a:pt x="67818" y="2609850"/>
                </a:lnTo>
                <a:lnTo>
                  <a:pt x="67818" y="2613659"/>
                </a:lnTo>
                <a:lnTo>
                  <a:pt x="67818" y="2609850"/>
                </a:lnTo>
                <a:lnTo>
                  <a:pt x="64008" y="2605278"/>
                </a:lnTo>
                <a:lnTo>
                  <a:pt x="59436" y="2601467"/>
                </a:lnTo>
                <a:lnTo>
                  <a:pt x="59436" y="2605278"/>
                </a:lnTo>
                <a:lnTo>
                  <a:pt x="55625" y="2613659"/>
                </a:lnTo>
                <a:lnTo>
                  <a:pt x="51054" y="2605278"/>
                </a:lnTo>
                <a:lnTo>
                  <a:pt x="51054" y="2596895"/>
                </a:lnTo>
                <a:lnTo>
                  <a:pt x="46482" y="2609850"/>
                </a:lnTo>
                <a:lnTo>
                  <a:pt x="42672" y="2588514"/>
                </a:lnTo>
                <a:lnTo>
                  <a:pt x="42672" y="2593086"/>
                </a:lnTo>
                <a:lnTo>
                  <a:pt x="38100" y="2542031"/>
                </a:lnTo>
                <a:lnTo>
                  <a:pt x="38100" y="2537459"/>
                </a:lnTo>
                <a:lnTo>
                  <a:pt x="34290" y="0"/>
                </a:lnTo>
                <a:lnTo>
                  <a:pt x="34290" y="330708"/>
                </a:lnTo>
                <a:lnTo>
                  <a:pt x="29718" y="2545841"/>
                </a:lnTo>
                <a:lnTo>
                  <a:pt x="29718" y="2558795"/>
                </a:lnTo>
                <a:lnTo>
                  <a:pt x="25908" y="2601467"/>
                </a:lnTo>
                <a:lnTo>
                  <a:pt x="25908" y="2596895"/>
                </a:lnTo>
                <a:lnTo>
                  <a:pt x="21336" y="2613659"/>
                </a:lnTo>
                <a:lnTo>
                  <a:pt x="21336" y="2605278"/>
                </a:lnTo>
                <a:lnTo>
                  <a:pt x="17525" y="2613659"/>
                </a:lnTo>
                <a:lnTo>
                  <a:pt x="17525" y="2605278"/>
                </a:lnTo>
                <a:lnTo>
                  <a:pt x="12954" y="2613659"/>
                </a:lnTo>
                <a:lnTo>
                  <a:pt x="12954" y="2609850"/>
                </a:lnTo>
                <a:lnTo>
                  <a:pt x="8382" y="2613659"/>
                </a:lnTo>
                <a:lnTo>
                  <a:pt x="8382" y="2609850"/>
                </a:lnTo>
                <a:lnTo>
                  <a:pt x="4572" y="2609850"/>
                </a:lnTo>
                <a:lnTo>
                  <a:pt x="0" y="261365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90" name="object 490"/>
          <p:cNvSpPr/>
          <p:nvPr/>
        </p:nvSpPr>
        <p:spPr>
          <a:xfrm>
            <a:off x="1898216" y="3022390"/>
            <a:ext cx="3826705" cy="103459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91" name="object 491"/>
          <p:cNvSpPr/>
          <p:nvPr/>
        </p:nvSpPr>
        <p:spPr>
          <a:xfrm>
            <a:off x="6923387" y="3463795"/>
            <a:ext cx="516031" cy="530318"/>
          </a:xfrm>
          <a:custGeom>
            <a:avLst/>
            <a:gdLst/>
            <a:ahLst/>
            <a:cxnLst/>
            <a:rect l="l" t="t" r="r" b="b"/>
            <a:pathLst>
              <a:path w="779779" h="801370">
                <a:moveTo>
                  <a:pt x="779526" y="796289"/>
                </a:moveTo>
                <a:lnTo>
                  <a:pt x="775716" y="796289"/>
                </a:lnTo>
                <a:lnTo>
                  <a:pt x="763016" y="796290"/>
                </a:lnTo>
                <a:lnTo>
                  <a:pt x="750316" y="796289"/>
                </a:lnTo>
                <a:lnTo>
                  <a:pt x="737616" y="796289"/>
                </a:lnTo>
                <a:lnTo>
                  <a:pt x="724916" y="796289"/>
                </a:lnTo>
                <a:lnTo>
                  <a:pt x="712216" y="796290"/>
                </a:lnTo>
                <a:lnTo>
                  <a:pt x="699516" y="796289"/>
                </a:lnTo>
                <a:lnTo>
                  <a:pt x="686816" y="796290"/>
                </a:lnTo>
                <a:lnTo>
                  <a:pt x="674116" y="796290"/>
                </a:lnTo>
                <a:lnTo>
                  <a:pt x="661416" y="796290"/>
                </a:lnTo>
                <a:lnTo>
                  <a:pt x="648716" y="796289"/>
                </a:lnTo>
                <a:lnTo>
                  <a:pt x="636016" y="796290"/>
                </a:lnTo>
                <a:lnTo>
                  <a:pt x="623316" y="796289"/>
                </a:lnTo>
                <a:lnTo>
                  <a:pt x="610616" y="796290"/>
                </a:lnTo>
                <a:lnTo>
                  <a:pt x="597916" y="796289"/>
                </a:lnTo>
                <a:lnTo>
                  <a:pt x="585216" y="796289"/>
                </a:lnTo>
                <a:lnTo>
                  <a:pt x="572516" y="796290"/>
                </a:lnTo>
                <a:lnTo>
                  <a:pt x="559816" y="796289"/>
                </a:lnTo>
                <a:lnTo>
                  <a:pt x="547116" y="796289"/>
                </a:lnTo>
                <a:lnTo>
                  <a:pt x="537972" y="796289"/>
                </a:lnTo>
                <a:lnTo>
                  <a:pt x="537972" y="792480"/>
                </a:lnTo>
                <a:lnTo>
                  <a:pt x="534162" y="796289"/>
                </a:lnTo>
                <a:lnTo>
                  <a:pt x="521208" y="796289"/>
                </a:lnTo>
                <a:lnTo>
                  <a:pt x="504444" y="796289"/>
                </a:lnTo>
                <a:lnTo>
                  <a:pt x="504444" y="792480"/>
                </a:lnTo>
                <a:lnTo>
                  <a:pt x="499872" y="792480"/>
                </a:lnTo>
                <a:lnTo>
                  <a:pt x="499872" y="796289"/>
                </a:lnTo>
                <a:lnTo>
                  <a:pt x="496062" y="796289"/>
                </a:lnTo>
                <a:lnTo>
                  <a:pt x="496062" y="792480"/>
                </a:lnTo>
                <a:lnTo>
                  <a:pt x="491490" y="796289"/>
                </a:lnTo>
                <a:lnTo>
                  <a:pt x="491490" y="792480"/>
                </a:lnTo>
                <a:lnTo>
                  <a:pt x="487679" y="792480"/>
                </a:lnTo>
                <a:lnTo>
                  <a:pt x="487679" y="800862"/>
                </a:lnTo>
                <a:lnTo>
                  <a:pt x="483108" y="800862"/>
                </a:lnTo>
                <a:lnTo>
                  <a:pt x="483108" y="787908"/>
                </a:lnTo>
                <a:lnTo>
                  <a:pt x="479298" y="800862"/>
                </a:lnTo>
                <a:lnTo>
                  <a:pt x="479298" y="762762"/>
                </a:lnTo>
                <a:lnTo>
                  <a:pt x="479298" y="771144"/>
                </a:lnTo>
                <a:lnTo>
                  <a:pt x="474725" y="12954"/>
                </a:lnTo>
                <a:lnTo>
                  <a:pt x="474725" y="0"/>
                </a:lnTo>
                <a:lnTo>
                  <a:pt x="470916" y="758189"/>
                </a:lnTo>
                <a:lnTo>
                  <a:pt x="470916" y="754380"/>
                </a:lnTo>
                <a:lnTo>
                  <a:pt x="466344" y="792480"/>
                </a:lnTo>
                <a:lnTo>
                  <a:pt x="461772" y="787908"/>
                </a:lnTo>
                <a:lnTo>
                  <a:pt x="461772" y="796289"/>
                </a:lnTo>
                <a:lnTo>
                  <a:pt x="461772" y="792480"/>
                </a:lnTo>
                <a:lnTo>
                  <a:pt x="457962" y="796289"/>
                </a:lnTo>
                <a:lnTo>
                  <a:pt x="457962" y="792480"/>
                </a:lnTo>
                <a:lnTo>
                  <a:pt x="453390" y="796289"/>
                </a:lnTo>
                <a:lnTo>
                  <a:pt x="453390" y="792480"/>
                </a:lnTo>
                <a:lnTo>
                  <a:pt x="453390" y="796289"/>
                </a:lnTo>
                <a:lnTo>
                  <a:pt x="449579" y="792480"/>
                </a:lnTo>
                <a:lnTo>
                  <a:pt x="445008" y="796289"/>
                </a:lnTo>
                <a:lnTo>
                  <a:pt x="445008" y="792480"/>
                </a:lnTo>
                <a:lnTo>
                  <a:pt x="441198" y="796289"/>
                </a:lnTo>
                <a:lnTo>
                  <a:pt x="441198" y="792480"/>
                </a:lnTo>
                <a:lnTo>
                  <a:pt x="441198" y="796289"/>
                </a:lnTo>
                <a:lnTo>
                  <a:pt x="432053" y="792480"/>
                </a:lnTo>
                <a:lnTo>
                  <a:pt x="432053" y="796289"/>
                </a:lnTo>
                <a:lnTo>
                  <a:pt x="428244" y="792480"/>
                </a:lnTo>
                <a:lnTo>
                  <a:pt x="428244" y="796289"/>
                </a:lnTo>
                <a:lnTo>
                  <a:pt x="415290" y="796289"/>
                </a:lnTo>
                <a:lnTo>
                  <a:pt x="411479" y="792480"/>
                </a:lnTo>
                <a:lnTo>
                  <a:pt x="411479" y="796289"/>
                </a:lnTo>
                <a:lnTo>
                  <a:pt x="406908" y="796289"/>
                </a:lnTo>
                <a:lnTo>
                  <a:pt x="394207" y="796289"/>
                </a:lnTo>
                <a:lnTo>
                  <a:pt x="381508" y="796289"/>
                </a:lnTo>
                <a:lnTo>
                  <a:pt x="368808" y="796289"/>
                </a:lnTo>
                <a:lnTo>
                  <a:pt x="360425" y="792480"/>
                </a:lnTo>
                <a:lnTo>
                  <a:pt x="360425" y="796289"/>
                </a:lnTo>
                <a:lnTo>
                  <a:pt x="355853" y="796289"/>
                </a:lnTo>
                <a:lnTo>
                  <a:pt x="343153" y="796289"/>
                </a:lnTo>
                <a:lnTo>
                  <a:pt x="330453" y="796289"/>
                </a:lnTo>
                <a:lnTo>
                  <a:pt x="317754" y="796290"/>
                </a:lnTo>
                <a:lnTo>
                  <a:pt x="305053" y="796289"/>
                </a:lnTo>
                <a:lnTo>
                  <a:pt x="292353" y="796289"/>
                </a:lnTo>
                <a:lnTo>
                  <a:pt x="233680" y="796289"/>
                </a:lnTo>
                <a:lnTo>
                  <a:pt x="220979" y="796290"/>
                </a:lnTo>
                <a:lnTo>
                  <a:pt x="208280" y="796289"/>
                </a:lnTo>
                <a:lnTo>
                  <a:pt x="195579" y="796289"/>
                </a:lnTo>
                <a:lnTo>
                  <a:pt x="182880" y="796290"/>
                </a:lnTo>
                <a:lnTo>
                  <a:pt x="170179" y="796289"/>
                </a:lnTo>
                <a:lnTo>
                  <a:pt x="157480" y="796290"/>
                </a:lnTo>
                <a:lnTo>
                  <a:pt x="144779" y="796289"/>
                </a:lnTo>
                <a:lnTo>
                  <a:pt x="132079" y="796289"/>
                </a:lnTo>
                <a:lnTo>
                  <a:pt x="119379" y="796289"/>
                </a:lnTo>
                <a:lnTo>
                  <a:pt x="106679" y="796289"/>
                </a:lnTo>
                <a:lnTo>
                  <a:pt x="93979" y="796289"/>
                </a:lnTo>
                <a:lnTo>
                  <a:pt x="81279" y="796289"/>
                </a:lnTo>
                <a:lnTo>
                  <a:pt x="68580" y="796289"/>
                </a:lnTo>
                <a:lnTo>
                  <a:pt x="55880" y="796290"/>
                </a:lnTo>
                <a:lnTo>
                  <a:pt x="43179" y="796289"/>
                </a:lnTo>
                <a:lnTo>
                  <a:pt x="30479" y="796289"/>
                </a:lnTo>
                <a:lnTo>
                  <a:pt x="21336" y="796289"/>
                </a:lnTo>
                <a:lnTo>
                  <a:pt x="21336" y="792480"/>
                </a:lnTo>
                <a:lnTo>
                  <a:pt x="17525" y="749808"/>
                </a:lnTo>
                <a:lnTo>
                  <a:pt x="12953" y="787908"/>
                </a:lnTo>
                <a:lnTo>
                  <a:pt x="12953" y="775716"/>
                </a:lnTo>
                <a:lnTo>
                  <a:pt x="9144" y="754380"/>
                </a:lnTo>
                <a:lnTo>
                  <a:pt x="9144" y="762762"/>
                </a:lnTo>
                <a:lnTo>
                  <a:pt x="4572" y="779526"/>
                </a:lnTo>
                <a:lnTo>
                  <a:pt x="0" y="78790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92" name="object 492"/>
          <p:cNvSpPr/>
          <p:nvPr/>
        </p:nvSpPr>
        <p:spPr>
          <a:xfrm>
            <a:off x="6581495" y="3957470"/>
            <a:ext cx="342059" cy="33618"/>
          </a:xfrm>
          <a:custGeom>
            <a:avLst/>
            <a:gdLst/>
            <a:ahLst/>
            <a:cxnLst/>
            <a:rect l="l" t="t" r="r" b="b"/>
            <a:pathLst>
              <a:path w="516890" h="50800">
                <a:moveTo>
                  <a:pt x="516635" y="41910"/>
                </a:moveTo>
                <a:lnTo>
                  <a:pt x="516635" y="0"/>
                </a:lnTo>
                <a:lnTo>
                  <a:pt x="512825" y="46482"/>
                </a:lnTo>
                <a:lnTo>
                  <a:pt x="508253" y="50291"/>
                </a:lnTo>
                <a:lnTo>
                  <a:pt x="470153" y="50291"/>
                </a:lnTo>
                <a:lnTo>
                  <a:pt x="470153" y="46482"/>
                </a:lnTo>
                <a:lnTo>
                  <a:pt x="466344" y="50291"/>
                </a:lnTo>
                <a:lnTo>
                  <a:pt x="448818" y="50291"/>
                </a:lnTo>
                <a:lnTo>
                  <a:pt x="445007" y="46482"/>
                </a:lnTo>
                <a:lnTo>
                  <a:pt x="440435" y="50291"/>
                </a:lnTo>
                <a:lnTo>
                  <a:pt x="436625" y="46482"/>
                </a:lnTo>
                <a:lnTo>
                  <a:pt x="432053" y="50291"/>
                </a:lnTo>
                <a:lnTo>
                  <a:pt x="432053" y="46482"/>
                </a:lnTo>
                <a:lnTo>
                  <a:pt x="428244" y="50291"/>
                </a:lnTo>
                <a:lnTo>
                  <a:pt x="423672" y="50291"/>
                </a:lnTo>
                <a:lnTo>
                  <a:pt x="423672" y="46482"/>
                </a:lnTo>
                <a:lnTo>
                  <a:pt x="423672" y="50291"/>
                </a:lnTo>
                <a:lnTo>
                  <a:pt x="415289" y="50291"/>
                </a:lnTo>
                <a:lnTo>
                  <a:pt x="410718" y="46482"/>
                </a:lnTo>
                <a:lnTo>
                  <a:pt x="410718" y="50291"/>
                </a:lnTo>
                <a:lnTo>
                  <a:pt x="393953" y="50291"/>
                </a:lnTo>
                <a:lnTo>
                  <a:pt x="390144" y="46482"/>
                </a:lnTo>
                <a:lnTo>
                  <a:pt x="390144" y="50291"/>
                </a:lnTo>
                <a:lnTo>
                  <a:pt x="385572" y="50291"/>
                </a:lnTo>
                <a:lnTo>
                  <a:pt x="381000" y="46482"/>
                </a:lnTo>
                <a:lnTo>
                  <a:pt x="377189" y="50291"/>
                </a:lnTo>
                <a:lnTo>
                  <a:pt x="377189" y="46482"/>
                </a:lnTo>
                <a:lnTo>
                  <a:pt x="372618" y="50291"/>
                </a:lnTo>
                <a:lnTo>
                  <a:pt x="368807" y="46482"/>
                </a:lnTo>
                <a:lnTo>
                  <a:pt x="360425" y="46482"/>
                </a:lnTo>
                <a:lnTo>
                  <a:pt x="355853" y="41910"/>
                </a:lnTo>
                <a:lnTo>
                  <a:pt x="352044" y="41910"/>
                </a:lnTo>
                <a:lnTo>
                  <a:pt x="347472" y="38100"/>
                </a:lnTo>
                <a:lnTo>
                  <a:pt x="347472" y="41910"/>
                </a:lnTo>
                <a:lnTo>
                  <a:pt x="342900" y="38100"/>
                </a:lnTo>
                <a:lnTo>
                  <a:pt x="339089" y="33527"/>
                </a:lnTo>
                <a:lnTo>
                  <a:pt x="339089" y="41910"/>
                </a:lnTo>
                <a:lnTo>
                  <a:pt x="334518" y="41910"/>
                </a:lnTo>
                <a:lnTo>
                  <a:pt x="321817" y="41909"/>
                </a:lnTo>
                <a:lnTo>
                  <a:pt x="309118" y="41910"/>
                </a:lnTo>
                <a:lnTo>
                  <a:pt x="300989" y="41910"/>
                </a:lnTo>
                <a:lnTo>
                  <a:pt x="300989" y="46482"/>
                </a:lnTo>
                <a:lnTo>
                  <a:pt x="296418" y="41910"/>
                </a:lnTo>
                <a:lnTo>
                  <a:pt x="296418" y="46482"/>
                </a:lnTo>
                <a:lnTo>
                  <a:pt x="288035" y="46482"/>
                </a:lnTo>
                <a:lnTo>
                  <a:pt x="284225" y="41910"/>
                </a:lnTo>
                <a:lnTo>
                  <a:pt x="284225" y="46482"/>
                </a:lnTo>
                <a:lnTo>
                  <a:pt x="279653" y="46482"/>
                </a:lnTo>
                <a:lnTo>
                  <a:pt x="279653" y="41910"/>
                </a:lnTo>
                <a:lnTo>
                  <a:pt x="275081" y="46482"/>
                </a:lnTo>
                <a:lnTo>
                  <a:pt x="258318" y="46482"/>
                </a:lnTo>
                <a:lnTo>
                  <a:pt x="254507" y="46482"/>
                </a:lnTo>
                <a:lnTo>
                  <a:pt x="241808" y="46482"/>
                </a:lnTo>
                <a:lnTo>
                  <a:pt x="229107" y="46481"/>
                </a:lnTo>
                <a:lnTo>
                  <a:pt x="216408" y="46482"/>
                </a:lnTo>
                <a:lnTo>
                  <a:pt x="203453" y="41910"/>
                </a:lnTo>
                <a:lnTo>
                  <a:pt x="203453" y="46482"/>
                </a:lnTo>
                <a:lnTo>
                  <a:pt x="198881" y="46482"/>
                </a:lnTo>
                <a:lnTo>
                  <a:pt x="198881" y="41910"/>
                </a:lnTo>
                <a:lnTo>
                  <a:pt x="195072" y="41910"/>
                </a:lnTo>
                <a:lnTo>
                  <a:pt x="195072" y="46482"/>
                </a:lnTo>
                <a:lnTo>
                  <a:pt x="186689" y="46482"/>
                </a:lnTo>
                <a:lnTo>
                  <a:pt x="186689" y="41910"/>
                </a:lnTo>
                <a:lnTo>
                  <a:pt x="182118" y="38100"/>
                </a:lnTo>
                <a:lnTo>
                  <a:pt x="178307" y="46482"/>
                </a:lnTo>
                <a:lnTo>
                  <a:pt x="178307" y="38100"/>
                </a:lnTo>
                <a:lnTo>
                  <a:pt x="173735" y="46482"/>
                </a:lnTo>
                <a:lnTo>
                  <a:pt x="160781" y="46482"/>
                </a:lnTo>
                <a:lnTo>
                  <a:pt x="156972" y="41910"/>
                </a:lnTo>
                <a:lnTo>
                  <a:pt x="156972" y="33527"/>
                </a:lnTo>
                <a:lnTo>
                  <a:pt x="152400" y="41910"/>
                </a:lnTo>
                <a:lnTo>
                  <a:pt x="148589" y="41910"/>
                </a:lnTo>
                <a:lnTo>
                  <a:pt x="144018" y="38100"/>
                </a:lnTo>
                <a:lnTo>
                  <a:pt x="144018" y="41910"/>
                </a:lnTo>
                <a:lnTo>
                  <a:pt x="140207" y="38100"/>
                </a:lnTo>
                <a:lnTo>
                  <a:pt x="135635" y="41910"/>
                </a:lnTo>
                <a:lnTo>
                  <a:pt x="131063" y="41910"/>
                </a:lnTo>
                <a:lnTo>
                  <a:pt x="131063" y="38100"/>
                </a:lnTo>
                <a:lnTo>
                  <a:pt x="127253" y="41910"/>
                </a:lnTo>
                <a:lnTo>
                  <a:pt x="122681" y="41910"/>
                </a:lnTo>
                <a:lnTo>
                  <a:pt x="118872" y="38100"/>
                </a:lnTo>
                <a:lnTo>
                  <a:pt x="118872" y="33527"/>
                </a:lnTo>
                <a:lnTo>
                  <a:pt x="114300" y="33527"/>
                </a:lnTo>
                <a:lnTo>
                  <a:pt x="110489" y="38100"/>
                </a:lnTo>
                <a:lnTo>
                  <a:pt x="110489" y="41910"/>
                </a:lnTo>
                <a:lnTo>
                  <a:pt x="105918" y="33527"/>
                </a:lnTo>
                <a:lnTo>
                  <a:pt x="105918" y="38100"/>
                </a:lnTo>
                <a:lnTo>
                  <a:pt x="102107" y="41910"/>
                </a:lnTo>
                <a:lnTo>
                  <a:pt x="97535" y="38100"/>
                </a:lnTo>
                <a:lnTo>
                  <a:pt x="92963" y="38100"/>
                </a:lnTo>
                <a:lnTo>
                  <a:pt x="92963" y="41910"/>
                </a:lnTo>
                <a:lnTo>
                  <a:pt x="89153" y="33527"/>
                </a:lnTo>
                <a:lnTo>
                  <a:pt x="84581" y="41910"/>
                </a:lnTo>
                <a:lnTo>
                  <a:pt x="80772" y="33527"/>
                </a:lnTo>
                <a:lnTo>
                  <a:pt x="80772" y="38100"/>
                </a:lnTo>
                <a:lnTo>
                  <a:pt x="76200" y="38100"/>
                </a:lnTo>
                <a:lnTo>
                  <a:pt x="76200" y="33527"/>
                </a:lnTo>
                <a:lnTo>
                  <a:pt x="72389" y="41910"/>
                </a:lnTo>
                <a:lnTo>
                  <a:pt x="72389" y="38100"/>
                </a:lnTo>
                <a:lnTo>
                  <a:pt x="67818" y="29718"/>
                </a:lnTo>
                <a:lnTo>
                  <a:pt x="67818" y="38100"/>
                </a:lnTo>
                <a:lnTo>
                  <a:pt x="64007" y="41910"/>
                </a:lnTo>
                <a:lnTo>
                  <a:pt x="59435" y="38100"/>
                </a:lnTo>
                <a:lnTo>
                  <a:pt x="54863" y="41910"/>
                </a:lnTo>
                <a:lnTo>
                  <a:pt x="54863" y="33527"/>
                </a:lnTo>
                <a:lnTo>
                  <a:pt x="54863" y="38100"/>
                </a:lnTo>
                <a:lnTo>
                  <a:pt x="51053" y="41910"/>
                </a:lnTo>
                <a:lnTo>
                  <a:pt x="46481" y="38100"/>
                </a:lnTo>
                <a:lnTo>
                  <a:pt x="42672" y="41910"/>
                </a:lnTo>
                <a:lnTo>
                  <a:pt x="42672" y="38100"/>
                </a:lnTo>
                <a:lnTo>
                  <a:pt x="38100" y="41910"/>
                </a:lnTo>
                <a:lnTo>
                  <a:pt x="34289" y="38100"/>
                </a:lnTo>
                <a:lnTo>
                  <a:pt x="25146" y="38100"/>
                </a:lnTo>
                <a:lnTo>
                  <a:pt x="25146" y="41910"/>
                </a:lnTo>
                <a:lnTo>
                  <a:pt x="21335" y="38100"/>
                </a:lnTo>
                <a:lnTo>
                  <a:pt x="21335" y="41910"/>
                </a:lnTo>
                <a:lnTo>
                  <a:pt x="16763" y="38100"/>
                </a:lnTo>
                <a:lnTo>
                  <a:pt x="12953" y="25146"/>
                </a:lnTo>
                <a:lnTo>
                  <a:pt x="12953" y="29718"/>
                </a:lnTo>
                <a:lnTo>
                  <a:pt x="8381" y="41910"/>
                </a:lnTo>
                <a:lnTo>
                  <a:pt x="8381" y="20574"/>
                </a:lnTo>
                <a:lnTo>
                  <a:pt x="4572" y="33527"/>
                </a:ln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93" name="object 493"/>
          <p:cNvSpPr/>
          <p:nvPr/>
        </p:nvSpPr>
        <p:spPr>
          <a:xfrm>
            <a:off x="6239604" y="3957470"/>
            <a:ext cx="342059" cy="27734"/>
          </a:xfrm>
          <a:custGeom>
            <a:avLst/>
            <a:gdLst/>
            <a:ahLst/>
            <a:cxnLst/>
            <a:rect l="l" t="t" r="r" b="b"/>
            <a:pathLst>
              <a:path w="516890" h="41910">
                <a:moveTo>
                  <a:pt x="516636" y="41910"/>
                </a:moveTo>
                <a:lnTo>
                  <a:pt x="516636" y="38100"/>
                </a:lnTo>
                <a:lnTo>
                  <a:pt x="512825" y="41910"/>
                </a:lnTo>
                <a:lnTo>
                  <a:pt x="508254" y="41910"/>
                </a:lnTo>
                <a:lnTo>
                  <a:pt x="508254" y="29718"/>
                </a:lnTo>
                <a:lnTo>
                  <a:pt x="503682" y="38100"/>
                </a:lnTo>
                <a:lnTo>
                  <a:pt x="503682" y="41910"/>
                </a:lnTo>
                <a:lnTo>
                  <a:pt x="499872" y="41910"/>
                </a:lnTo>
                <a:lnTo>
                  <a:pt x="487172" y="41910"/>
                </a:lnTo>
                <a:lnTo>
                  <a:pt x="474472" y="41910"/>
                </a:lnTo>
                <a:lnTo>
                  <a:pt x="461772" y="41909"/>
                </a:lnTo>
                <a:lnTo>
                  <a:pt x="453390" y="38100"/>
                </a:lnTo>
                <a:lnTo>
                  <a:pt x="453390" y="41910"/>
                </a:lnTo>
                <a:lnTo>
                  <a:pt x="423672" y="41910"/>
                </a:lnTo>
                <a:lnTo>
                  <a:pt x="419100" y="29718"/>
                </a:lnTo>
                <a:lnTo>
                  <a:pt x="419100" y="25146"/>
                </a:lnTo>
                <a:lnTo>
                  <a:pt x="415290" y="41910"/>
                </a:lnTo>
                <a:lnTo>
                  <a:pt x="410718" y="25146"/>
                </a:lnTo>
                <a:lnTo>
                  <a:pt x="406908" y="41910"/>
                </a:lnTo>
                <a:lnTo>
                  <a:pt x="402336" y="41910"/>
                </a:lnTo>
                <a:lnTo>
                  <a:pt x="389636" y="41910"/>
                </a:lnTo>
                <a:lnTo>
                  <a:pt x="376935" y="41909"/>
                </a:lnTo>
                <a:lnTo>
                  <a:pt x="364236" y="41909"/>
                </a:lnTo>
                <a:lnTo>
                  <a:pt x="351536" y="41909"/>
                </a:lnTo>
                <a:lnTo>
                  <a:pt x="338836" y="41910"/>
                </a:lnTo>
                <a:lnTo>
                  <a:pt x="329946" y="38100"/>
                </a:lnTo>
                <a:lnTo>
                  <a:pt x="326136" y="41910"/>
                </a:lnTo>
                <a:lnTo>
                  <a:pt x="317754" y="41910"/>
                </a:lnTo>
                <a:lnTo>
                  <a:pt x="309372" y="41910"/>
                </a:lnTo>
                <a:lnTo>
                  <a:pt x="300990" y="41910"/>
                </a:lnTo>
                <a:lnTo>
                  <a:pt x="296418" y="38100"/>
                </a:lnTo>
                <a:lnTo>
                  <a:pt x="291846" y="41910"/>
                </a:lnTo>
                <a:lnTo>
                  <a:pt x="283464" y="41910"/>
                </a:lnTo>
                <a:lnTo>
                  <a:pt x="279654" y="38100"/>
                </a:lnTo>
                <a:lnTo>
                  <a:pt x="275082" y="38100"/>
                </a:lnTo>
                <a:lnTo>
                  <a:pt x="275082" y="41910"/>
                </a:lnTo>
                <a:lnTo>
                  <a:pt x="271272" y="38100"/>
                </a:lnTo>
                <a:lnTo>
                  <a:pt x="271272" y="41910"/>
                </a:lnTo>
                <a:lnTo>
                  <a:pt x="266700" y="41910"/>
                </a:lnTo>
                <a:lnTo>
                  <a:pt x="262890" y="38100"/>
                </a:lnTo>
                <a:lnTo>
                  <a:pt x="258318" y="41910"/>
                </a:lnTo>
                <a:lnTo>
                  <a:pt x="253746" y="41910"/>
                </a:lnTo>
                <a:lnTo>
                  <a:pt x="241554" y="41910"/>
                </a:lnTo>
                <a:lnTo>
                  <a:pt x="236982" y="38100"/>
                </a:lnTo>
                <a:lnTo>
                  <a:pt x="236982" y="41910"/>
                </a:lnTo>
                <a:lnTo>
                  <a:pt x="233172" y="38100"/>
                </a:lnTo>
                <a:lnTo>
                  <a:pt x="228600" y="41910"/>
                </a:lnTo>
                <a:lnTo>
                  <a:pt x="224027" y="41910"/>
                </a:lnTo>
                <a:lnTo>
                  <a:pt x="224027" y="38100"/>
                </a:lnTo>
                <a:lnTo>
                  <a:pt x="220218" y="41910"/>
                </a:lnTo>
                <a:lnTo>
                  <a:pt x="220218" y="29718"/>
                </a:lnTo>
                <a:lnTo>
                  <a:pt x="215646" y="38100"/>
                </a:lnTo>
                <a:lnTo>
                  <a:pt x="211836" y="29718"/>
                </a:lnTo>
                <a:lnTo>
                  <a:pt x="211836" y="20574"/>
                </a:lnTo>
                <a:lnTo>
                  <a:pt x="207264" y="25146"/>
                </a:lnTo>
                <a:lnTo>
                  <a:pt x="207264" y="20574"/>
                </a:lnTo>
                <a:lnTo>
                  <a:pt x="203454" y="33527"/>
                </a:lnTo>
                <a:lnTo>
                  <a:pt x="203454" y="0"/>
                </a:lnTo>
                <a:lnTo>
                  <a:pt x="198882" y="29718"/>
                </a:lnTo>
                <a:lnTo>
                  <a:pt x="195072" y="20574"/>
                </a:lnTo>
                <a:lnTo>
                  <a:pt x="195072" y="16763"/>
                </a:lnTo>
                <a:lnTo>
                  <a:pt x="190500" y="29718"/>
                </a:lnTo>
                <a:lnTo>
                  <a:pt x="190500" y="25146"/>
                </a:lnTo>
                <a:lnTo>
                  <a:pt x="185927" y="38100"/>
                </a:lnTo>
                <a:lnTo>
                  <a:pt x="182118" y="29718"/>
                </a:lnTo>
                <a:lnTo>
                  <a:pt x="182118" y="41910"/>
                </a:lnTo>
                <a:lnTo>
                  <a:pt x="165354" y="41910"/>
                </a:lnTo>
                <a:lnTo>
                  <a:pt x="165354" y="29718"/>
                </a:lnTo>
                <a:lnTo>
                  <a:pt x="160782" y="33527"/>
                </a:lnTo>
                <a:lnTo>
                  <a:pt x="160782" y="41910"/>
                </a:lnTo>
                <a:lnTo>
                  <a:pt x="156972" y="41910"/>
                </a:lnTo>
                <a:lnTo>
                  <a:pt x="152400" y="38100"/>
                </a:lnTo>
                <a:lnTo>
                  <a:pt x="147827" y="41910"/>
                </a:lnTo>
                <a:lnTo>
                  <a:pt x="139446" y="41910"/>
                </a:lnTo>
                <a:lnTo>
                  <a:pt x="139446" y="38100"/>
                </a:lnTo>
                <a:lnTo>
                  <a:pt x="139446" y="41910"/>
                </a:lnTo>
                <a:lnTo>
                  <a:pt x="131064" y="41910"/>
                </a:lnTo>
                <a:lnTo>
                  <a:pt x="127254" y="38100"/>
                </a:lnTo>
                <a:lnTo>
                  <a:pt x="122682" y="41910"/>
                </a:lnTo>
                <a:lnTo>
                  <a:pt x="109727" y="41910"/>
                </a:lnTo>
                <a:lnTo>
                  <a:pt x="105918" y="38100"/>
                </a:lnTo>
                <a:lnTo>
                  <a:pt x="101346" y="38100"/>
                </a:lnTo>
                <a:lnTo>
                  <a:pt x="97536" y="33527"/>
                </a:lnTo>
                <a:lnTo>
                  <a:pt x="92964" y="38100"/>
                </a:lnTo>
                <a:lnTo>
                  <a:pt x="89154" y="38100"/>
                </a:lnTo>
                <a:lnTo>
                  <a:pt x="89154" y="29718"/>
                </a:lnTo>
                <a:lnTo>
                  <a:pt x="84582" y="38100"/>
                </a:lnTo>
                <a:lnTo>
                  <a:pt x="80010" y="29718"/>
                </a:lnTo>
                <a:lnTo>
                  <a:pt x="76200" y="38100"/>
                </a:lnTo>
                <a:lnTo>
                  <a:pt x="71627" y="33527"/>
                </a:lnTo>
                <a:lnTo>
                  <a:pt x="67818" y="41910"/>
                </a:lnTo>
                <a:lnTo>
                  <a:pt x="63246" y="38100"/>
                </a:lnTo>
                <a:lnTo>
                  <a:pt x="59436" y="41910"/>
                </a:lnTo>
                <a:lnTo>
                  <a:pt x="46482" y="41910"/>
                </a:lnTo>
                <a:lnTo>
                  <a:pt x="41910" y="38100"/>
                </a:lnTo>
                <a:lnTo>
                  <a:pt x="41910" y="25146"/>
                </a:lnTo>
                <a:lnTo>
                  <a:pt x="38100" y="33527"/>
                </a:lnTo>
                <a:lnTo>
                  <a:pt x="29718" y="41910"/>
                </a:lnTo>
                <a:lnTo>
                  <a:pt x="25146" y="38100"/>
                </a:lnTo>
                <a:lnTo>
                  <a:pt x="21336" y="38100"/>
                </a:lnTo>
                <a:lnTo>
                  <a:pt x="21336" y="41910"/>
                </a:lnTo>
                <a:lnTo>
                  <a:pt x="16764" y="41910"/>
                </a:lnTo>
                <a:lnTo>
                  <a:pt x="16764" y="38100"/>
                </a:lnTo>
                <a:lnTo>
                  <a:pt x="12954" y="33527"/>
                </a:lnTo>
                <a:lnTo>
                  <a:pt x="12954" y="38100"/>
                </a:lnTo>
                <a:lnTo>
                  <a:pt x="8382" y="29718"/>
                </a:lnTo>
                <a:lnTo>
                  <a:pt x="3810" y="16763"/>
                </a:lnTo>
                <a:lnTo>
                  <a:pt x="0" y="12191"/>
                </a:lnTo>
                <a:lnTo>
                  <a:pt x="0" y="167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94" name="object 494"/>
          <p:cNvSpPr/>
          <p:nvPr/>
        </p:nvSpPr>
        <p:spPr>
          <a:xfrm>
            <a:off x="6065631" y="3926206"/>
            <a:ext cx="173972" cy="59251"/>
          </a:xfrm>
          <a:custGeom>
            <a:avLst/>
            <a:gdLst/>
            <a:ahLst/>
            <a:cxnLst/>
            <a:rect l="l" t="t" r="r" b="b"/>
            <a:pathLst>
              <a:path w="262890" h="89535">
                <a:moveTo>
                  <a:pt x="262889" y="64007"/>
                </a:moveTo>
                <a:lnTo>
                  <a:pt x="258317" y="80771"/>
                </a:lnTo>
                <a:lnTo>
                  <a:pt x="254507" y="76962"/>
                </a:lnTo>
                <a:lnTo>
                  <a:pt x="249935" y="64007"/>
                </a:lnTo>
                <a:lnTo>
                  <a:pt x="246125" y="76962"/>
                </a:lnTo>
                <a:lnTo>
                  <a:pt x="241553" y="80771"/>
                </a:lnTo>
                <a:lnTo>
                  <a:pt x="236981" y="67817"/>
                </a:lnTo>
                <a:lnTo>
                  <a:pt x="236981" y="76962"/>
                </a:lnTo>
                <a:lnTo>
                  <a:pt x="233172" y="85343"/>
                </a:lnTo>
                <a:lnTo>
                  <a:pt x="228600" y="89153"/>
                </a:lnTo>
                <a:lnTo>
                  <a:pt x="228600" y="85343"/>
                </a:lnTo>
                <a:lnTo>
                  <a:pt x="224789" y="85343"/>
                </a:lnTo>
                <a:lnTo>
                  <a:pt x="224789" y="80771"/>
                </a:lnTo>
                <a:lnTo>
                  <a:pt x="220217" y="85343"/>
                </a:lnTo>
                <a:lnTo>
                  <a:pt x="220217" y="80771"/>
                </a:lnTo>
                <a:lnTo>
                  <a:pt x="216407" y="85343"/>
                </a:lnTo>
                <a:lnTo>
                  <a:pt x="211835" y="80771"/>
                </a:lnTo>
                <a:lnTo>
                  <a:pt x="208025" y="85343"/>
                </a:lnTo>
                <a:lnTo>
                  <a:pt x="203453" y="80771"/>
                </a:lnTo>
                <a:lnTo>
                  <a:pt x="198881" y="85343"/>
                </a:lnTo>
                <a:lnTo>
                  <a:pt x="198881" y="80771"/>
                </a:lnTo>
                <a:lnTo>
                  <a:pt x="195072" y="85343"/>
                </a:lnTo>
                <a:lnTo>
                  <a:pt x="195072" y="80771"/>
                </a:lnTo>
                <a:lnTo>
                  <a:pt x="186689" y="80771"/>
                </a:lnTo>
                <a:lnTo>
                  <a:pt x="186689" y="85343"/>
                </a:lnTo>
                <a:lnTo>
                  <a:pt x="186689" y="72389"/>
                </a:lnTo>
                <a:lnTo>
                  <a:pt x="182117" y="80771"/>
                </a:lnTo>
                <a:lnTo>
                  <a:pt x="178307" y="85343"/>
                </a:lnTo>
                <a:lnTo>
                  <a:pt x="178307" y="80771"/>
                </a:lnTo>
                <a:lnTo>
                  <a:pt x="173735" y="85343"/>
                </a:lnTo>
                <a:lnTo>
                  <a:pt x="169925" y="80771"/>
                </a:lnTo>
                <a:lnTo>
                  <a:pt x="169925" y="85343"/>
                </a:lnTo>
                <a:lnTo>
                  <a:pt x="169925" y="34289"/>
                </a:lnTo>
                <a:lnTo>
                  <a:pt x="165353" y="29717"/>
                </a:lnTo>
                <a:lnTo>
                  <a:pt x="165353" y="80771"/>
                </a:lnTo>
                <a:lnTo>
                  <a:pt x="160781" y="80771"/>
                </a:lnTo>
                <a:lnTo>
                  <a:pt x="160781" y="76962"/>
                </a:lnTo>
                <a:lnTo>
                  <a:pt x="156972" y="29717"/>
                </a:lnTo>
                <a:lnTo>
                  <a:pt x="156972" y="72389"/>
                </a:lnTo>
                <a:lnTo>
                  <a:pt x="152400" y="80771"/>
                </a:lnTo>
                <a:lnTo>
                  <a:pt x="144017" y="80771"/>
                </a:lnTo>
                <a:lnTo>
                  <a:pt x="140207" y="85343"/>
                </a:lnTo>
                <a:lnTo>
                  <a:pt x="140207" y="80771"/>
                </a:lnTo>
                <a:lnTo>
                  <a:pt x="135635" y="80771"/>
                </a:lnTo>
                <a:lnTo>
                  <a:pt x="135635" y="85343"/>
                </a:lnTo>
                <a:lnTo>
                  <a:pt x="127253" y="85343"/>
                </a:lnTo>
                <a:lnTo>
                  <a:pt x="122681" y="89153"/>
                </a:lnTo>
                <a:lnTo>
                  <a:pt x="118872" y="85343"/>
                </a:lnTo>
                <a:lnTo>
                  <a:pt x="114300" y="89153"/>
                </a:lnTo>
                <a:lnTo>
                  <a:pt x="110489" y="89153"/>
                </a:lnTo>
                <a:lnTo>
                  <a:pt x="105917" y="80771"/>
                </a:lnTo>
                <a:lnTo>
                  <a:pt x="102107" y="72389"/>
                </a:lnTo>
                <a:lnTo>
                  <a:pt x="102107" y="80771"/>
                </a:lnTo>
                <a:lnTo>
                  <a:pt x="97535" y="76962"/>
                </a:lnTo>
                <a:lnTo>
                  <a:pt x="97535" y="72389"/>
                </a:lnTo>
                <a:lnTo>
                  <a:pt x="92963" y="67817"/>
                </a:lnTo>
                <a:lnTo>
                  <a:pt x="89153" y="76962"/>
                </a:lnTo>
                <a:lnTo>
                  <a:pt x="84581" y="76962"/>
                </a:lnTo>
                <a:lnTo>
                  <a:pt x="80772" y="85343"/>
                </a:lnTo>
                <a:lnTo>
                  <a:pt x="80772" y="80771"/>
                </a:lnTo>
                <a:lnTo>
                  <a:pt x="76200" y="85343"/>
                </a:lnTo>
                <a:lnTo>
                  <a:pt x="72389" y="85343"/>
                </a:lnTo>
                <a:lnTo>
                  <a:pt x="67817" y="80771"/>
                </a:lnTo>
                <a:lnTo>
                  <a:pt x="64007" y="85343"/>
                </a:lnTo>
                <a:lnTo>
                  <a:pt x="59435" y="80771"/>
                </a:lnTo>
                <a:lnTo>
                  <a:pt x="54863" y="85343"/>
                </a:lnTo>
                <a:lnTo>
                  <a:pt x="51053" y="72389"/>
                </a:lnTo>
                <a:lnTo>
                  <a:pt x="51053" y="85343"/>
                </a:lnTo>
                <a:lnTo>
                  <a:pt x="46481" y="85343"/>
                </a:lnTo>
                <a:lnTo>
                  <a:pt x="46481" y="80771"/>
                </a:lnTo>
                <a:lnTo>
                  <a:pt x="42672" y="85343"/>
                </a:lnTo>
                <a:lnTo>
                  <a:pt x="42672" y="80771"/>
                </a:lnTo>
                <a:lnTo>
                  <a:pt x="38100" y="0"/>
                </a:lnTo>
                <a:lnTo>
                  <a:pt x="38100" y="29717"/>
                </a:lnTo>
                <a:lnTo>
                  <a:pt x="34289" y="89153"/>
                </a:lnTo>
                <a:lnTo>
                  <a:pt x="25146" y="89153"/>
                </a:lnTo>
                <a:lnTo>
                  <a:pt x="21335" y="85343"/>
                </a:lnTo>
                <a:lnTo>
                  <a:pt x="16763" y="89153"/>
                </a:lnTo>
                <a:lnTo>
                  <a:pt x="12953" y="85343"/>
                </a:lnTo>
                <a:lnTo>
                  <a:pt x="12953" y="89153"/>
                </a:lnTo>
                <a:lnTo>
                  <a:pt x="4572" y="89153"/>
                </a:lnTo>
                <a:lnTo>
                  <a:pt x="0" y="8534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95" name="object 495"/>
          <p:cNvSpPr/>
          <p:nvPr/>
        </p:nvSpPr>
        <p:spPr>
          <a:xfrm>
            <a:off x="5891661" y="3900992"/>
            <a:ext cx="173972" cy="87406"/>
          </a:xfrm>
          <a:custGeom>
            <a:avLst/>
            <a:gdLst/>
            <a:ahLst/>
            <a:cxnLst/>
            <a:rect l="l" t="t" r="r" b="b"/>
            <a:pathLst>
              <a:path w="262890" h="132079">
                <a:moveTo>
                  <a:pt x="262890" y="123443"/>
                </a:moveTo>
                <a:lnTo>
                  <a:pt x="262890" y="127253"/>
                </a:lnTo>
                <a:lnTo>
                  <a:pt x="259079" y="131825"/>
                </a:lnTo>
                <a:lnTo>
                  <a:pt x="259079" y="127253"/>
                </a:lnTo>
                <a:lnTo>
                  <a:pt x="254507" y="118871"/>
                </a:lnTo>
                <a:lnTo>
                  <a:pt x="249936" y="123443"/>
                </a:lnTo>
                <a:lnTo>
                  <a:pt x="249936" y="127253"/>
                </a:lnTo>
                <a:lnTo>
                  <a:pt x="246125" y="123443"/>
                </a:lnTo>
                <a:lnTo>
                  <a:pt x="241553" y="127253"/>
                </a:lnTo>
                <a:lnTo>
                  <a:pt x="237744" y="127253"/>
                </a:lnTo>
                <a:lnTo>
                  <a:pt x="237744" y="118871"/>
                </a:lnTo>
                <a:lnTo>
                  <a:pt x="233172" y="127253"/>
                </a:lnTo>
                <a:lnTo>
                  <a:pt x="229362" y="123443"/>
                </a:lnTo>
                <a:lnTo>
                  <a:pt x="224790" y="123443"/>
                </a:lnTo>
                <a:lnTo>
                  <a:pt x="224790" y="127253"/>
                </a:lnTo>
                <a:lnTo>
                  <a:pt x="220979" y="123443"/>
                </a:lnTo>
                <a:lnTo>
                  <a:pt x="216407" y="110489"/>
                </a:lnTo>
                <a:lnTo>
                  <a:pt x="216407" y="123443"/>
                </a:lnTo>
                <a:lnTo>
                  <a:pt x="211836" y="118871"/>
                </a:lnTo>
                <a:lnTo>
                  <a:pt x="208025" y="123443"/>
                </a:lnTo>
                <a:lnTo>
                  <a:pt x="203453" y="123443"/>
                </a:lnTo>
                <a:lnTo>
                  <a:pt x="203453" y="118871"/>
                </a:lnTo>
                <a:lnTo>
                  <a:pt x="199644" y="123443"/>
                </a:lnTo>
                <a:lnTo>
                  <a:pt x="199644" y="127253"/>
                </a:lnTo>
                <a:lnTo>
                  <a:pt x="195072" y="123443"/>
                </a:lnTo>
                <a:lnTo>
                  <a:pt x="195072" y="127253"/>
                </a:lnTo>
                <a:lnTo>
                  <a:pt x="191262" y="127253"/>
                </a:lnTo>
                <a:lnTo>
                  <a:pt x="191262" y="123443"/>
                </a:lnTo>
                <a:lnTo>
                  <a:pt x="186690" y="118871"/>
                </a:lnTo>
                <a:lnTo>
                  <a:pt x="186690" y="123443"/>
                </a:lnTo>
                <a:lnTo>
                  <a:pt x="178307" y="123443"/>
                </a:lnTo>
                <a:lnTo>
                  <a:pt x="178307" y="127253"/>
                </a:lnTo>
                <a:lnTo>
                  <a:pt x="173736" y="123443"/>
                </a:lnTo>
                <a:lnTo>
                  <a:pt x="169925" y="123443"/>
                </a:lnTo>
                <a:lnTo>
                  <a:pt x="169925" y="127253"/>
                </a:lnTo>
                <a:lnTo>
                  <a:pt x="165353" y="127253"/>
                </a:lnTo>
                <a:lnTo>
                  <a:pt x="165353" y="118871"/>
                </a:lnTo>
                <a:lnTo>
                  <a:pt x="161544" y="127253"/>
                </a:lnTo>
                <a:lnTo>
                  <a:pt x="161544" y="118871"/>
                </a:lnTo>
                <a:lnTo>
                  <a:pt x="156972" y="123443"/>
                </a:lnTo>
                <a:lnTo>
                  <a:pt x="156972" y="127253"/>
                </a:lnTo>
                <a:lnTo>
                  <a:pt x="153162" y="127253"/>
                </a:lnTo>
                <a:lnTo>
                  <a:pt x="148590" y="102107"/>
                </a:lnTo>
                <a:lnTo>
                  <a:pt x="144018" y="123443"/>
                </a:lnTo>
                <a:lnTo>
                  <a:pt x="144018" y="127253"/>
                </a:lnTo>
                <a:lnTo>
                  <a:pt x="135636" y="127253"/>
                </a:lnTo>
                <a:lnTo>
                  <a:pt x="131825" y="110489"/>
                </a:lnTo>
                <a:lnTo>
                  <a:pt x="131825" y="97535"/>
                </a:lnTo>
                <a:lnTo>
                  <a:pt x="127253" y="127253"/>
                </a:lnTo>
                <a:lnTo>
                  <a:pt x="123444" y="131825"/>
                </a:lnTo>
                <a:lnTo>
                  <a:pt x="115062" y="131825"/>
                </a:lnTo>
                <a:lnTo>
                  <a:pt x="115062" y="127253"/>
                </a:lnTo>
                <a:lnTo>
                  <a:pt x="110490" y="131825"/>
                </a:lnTo>
                <a:lnTo>
                  <a:pt x="105918" y="123443"/>
                </a:lnTo>
                <a:lnTo>
                  <a:pt x="105918" y="127253"/>
                </a:lnTo>
                <a:lnTo>
                  <a:pt x="102107" y="131825"/>
                </a:lnTo>
                <a:lnTo>
                  <a:pt x="97536" y="127253"/>
                </a:lnTo>
                <a:lnTo>
                  <a:pt x="97536" y="131825"/>
                </a:lnTo>
                <a:lnTo>
                  <a:pt x="93725" y="131825"/>
                </a:lnTo>
                <a:lnTo>
                  <a:pt x="93725" y="127253"/>
                </a:lnTo>
                <a:lnTo>
                  <a:pt x="89153" y="131825"/>
                </a:lnTo>
                <a:lnTo>
                  <a:pt x="85344" y="131825"/>
                </a:lnTo>
                <a:lnTo>
                  <a:pt x="85344" y="127253"/>
                </a:lnTo>
                <a:lnTo>
                  <a:pt x="80772" y="131825"/>
                </a:lnTo>
                <a:lnTo>
                  <a:pt x="80772" y="127253"/>
                </a:lnTo>
                <a:lnTo>
                  <a:pt x="76962" y="131825"/>
                </a:lnTo>
                <a:lnTo>
                  <a:pt x="72390" y="131825"/>
                </a:lnTo>
                <a:lnTo>
                  <a:pt x="67818" y="127253"/>
                </a:lnTo>
                <a:lnTo>
                  <a:pt x="67818" y="131825"/>
                </a:lnTo>
                <a:lnTo>
                  <a:pt x="64007" y="127253"/>
                </a:lnTo>
                <a:lnTo>
                  <a:pt x="59436" y="131825"/>
                </a:lnTo>
                <a:lnTo>
                  <a:pt x="59436" y="127253"/>
                </a:lnTo>
                <a:lnTo>
                  <a:pt x="55625" y="127253"/>
                </a:lnTo>
                <a:lnTo>
                  <a:pt x="55625" y="131825"/>
                </a:lnTo>
                <a:lnTo>
                  <a:pt x="55625" y="127253"/>
                </a:lnTo>
                <a:lnTo>
                  <a:pt x="51053" y="131825"/>
                </a:lnTo>
                <a:lnTo>
                  <a:pt x="47244" y="127253"/>
                </a:lnTo>
                <a:lnTo>
                  <a:pt x="42672" y="105917"/>
                </a:lnTo>
                <a:lnTo>
                  <a:pt x="38100" y="127253"/>
                </a:lnTo>
                <a:lnTo>
                  <a:pt x="34290" y="131825"/>
                </a:lnTo>
                <a:lnTo>
                  <a:pt x="34290" y="127253"/>
                </a:lnTo>
                <a:lnTo>
                  <a:pt x="29718" y="131825"/>
                </a:lnTo>
                <a:lnTo>
                  <a:pt x="25907" y="118871"/>
                </a:lnTo>
                <a:lnTo>
                  <a:pt x="25907" y="115062"/>
                </a:lnTo>
                <a:lnTo>
                  <a:pt x="21336" y="123443"/>
                </a:lnTo>
                <a:lnTo>
                  <a:pt x="21336" y="127253"/>
                </a:lnTo>
                <a:lnTo>
                  <a:pt x="17525" y="123443"/>
                </a:lnTo>
                <a:lnTo>
                  <a:pt x="17525" y="118871"/>
                </a:lnTo>
                <a:lnTo>
                  <a:pt x="12953" y="0"/>
                </a:lnTo>
                <a:lnTo>
                  <a:pt x="12953" y="85343"/>
                </a:lnTo>
                <a:lnTo>
                  <a:pt x="9144" y="131825"/>
                </a:lnTo>
                <a:lnTo>
                  <a:pt x="9144" y="127253"/>
                </a:lnTo>
                <a:lnTo>
                  <a:pt x="4572" y="131825"/>
                </a:lnTo>
                <a:lnTo>
                  <a:pt x="0" y="13182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96" name="object 496"/>
          <p:cNvSpPr/>
          <p:nvPr/>
        </p:nvSpPr>
        <p:spPr>
          <a:xfrm>
            <a:off x="5723740" y="2258602"/>
            <a:ext cx="168089" cy="1729628"/>
          </a:xfrm>
          <a:custGeom>
            <a:avLst/>
            <a:gdLst/>
            <a:ahLst/>
            <a:cxnLst/>
            <a:rect l="l" t="t" r="r" b="b"/>
            <a:pathLst>
              <a:path w="254000" h="2613660">
                <a:moveTo>
                  <a:pt x="253746" y="2613659"/>
                </a:moveTo>
                <a:lnTo>
                  <a:pt x="253746" y="2609087"/>
                </a:lnTo>
                <a:lnTo>
                  <a:pt x="249936" y="2605277"/>
                </a:lnTo>
                <a:lnTo>
                  <a:pt x="245364" y="2609087"/>
                </a:lnTo>
                <a:lnTo>
                  <a:pt x="245364" y="2605277"/>
                </a:lnTo>
                <a:lnTo>
                  <a:pt x="241553" y="2613659"/>
                </a:lnTo>
                <a:lnTo>
                  <a:pt x="236982" y="2609087"/>
                </a:lnTo>
                <a:lnTo>
                  <a:pt x="236982" y="2613659"/>
                </a:lnTo>
                <a:lnTo>
                  <a:pt x="233172" y="2613659"/>
                </a:lnTo>
                <a:lnTo>
                  <a:pt x="228600" y="2587751"/>
                </a:lnTo>
                <a:lnTo>
                  <a:pt x="224790" y="2613659"/>
                </a:lnTo>
                <a:lnTo>
                  <a:pt x="224790" y="2609087"/>
                </a:lnTo>
                <a:lnTo>
                  <a:pt x="224790" y="2613659"/>
                </a:lnTo>
                <a:lnTo>
                  <a:pt x="215646" y="2613659"/>
                </a:lnTo>
                <a:lnTo>
                  <a:pt x="215646" y="2609087"/>
                </a:lnTo>
                <a:lnTo>
                  <a:pt x="211836" y="2613659"/>
                </a:lnTo>
                <a:lnTo>
                  <a:pt x="211836" y="2609087"/>
                </a:lnTo>
                <a:lnTo>
                  <a:pt x="207264" y="2605277"/>
                </a:lnTo>
                <a:lnTo>
                  <a:pt x="207264" y="2613659"/>
                </a:lnTo>
                <a:lnTo>
                  <a:pt x="198882" y="2613659"/>
                </a:lnTo>
                <a:lnTo>
                  <a:pt x="198882" y="2609087"/>
                </a:lnTo>
                <a:lnTo>
                  <a:pt x="195072" y="2596895"/>
                </a:lnTo>
                <a:lnTo>
                  <a:pt x="195072" y="2600705"/>
                </a:lnTo>
                <a:lnTo>
                  <a:pt x="190500" y="2609087"/>
                </a:lnTo>
                <a:lnTo>
                  <a:pt x="185927" y="2605277"/>
                </a:lnTo>
                <a:lnTo>
                  <a:pt x="185927" y="2609087"/>
                </a:lnTo>
                <a:lnTo>
                  <a:pt x="182118" y="2613659"/>
                </a:lnTo>
                <a:lnTo>
                  <a:pt x="169164" y="2613659"/>
                </a:lnTo>
                <a:lnTo>
                  <a:pt x="169164" y="2609087"/>
                </a:lnTo>
                <a:lnTo>
                  <a:pt x="165353" y="2613659"/>
                </a:lnTo>
                <a:lnTo>
                  <a:pt x="160782" y="2613659"/>
                </a:lnTo>
                <a:lnTo>
                  <a:pt x="160782" y="2609087"/>
                </a:lnTo>
                <a:lnTo>
                  <a:pt x="156972" y="2613659"/>
                </a:lnTo>
                <a:lnTo>
                  <a:pt x="152400" y="2600705"/>
                </a:lnTo>
                <a:lnTo>
                  <a:pt x="152400" y="2609087"/>
                </a:lnTo>
                <a:lnTo>
                  <a:pt x="147827" y="2613659"/>
                </a:lnTo>
                <a:lnTo>
                  <a:pt x="144018" y="2609087"/>
                </a:lnTo>
                <a:lnTo>
                  <a:pt x="144018" y="2613659"/>
                </a:lnTo>
                <a:lnTo>
                  <a:pt x="139446" y="2609087"/>
                </a:lnTo>
                <a:lnTo>
                  <a:pt x="139446" y="2613659"/>
                </a:lnTo>
                <a:lnTo>
                  <a:pt x="135636" y="2605277"/>
                </a:lnTo>
                <a:lnTo>
                  <a:pt x="135636" y="2609087"/>
                </a:lnTo>
                <a:lnTo>
                  <a:pt x="131064" y="2562605"/>
                </a:lnTo>
                <a:lnTo>
                  <a:pt x="131064" y="2605277"/>
                </a:lnTo>
                <a:lnTo>
                  <a:pt x="127253" y="2596895"/>
                </a:lnTo>
                <a:lnTo>
                  <a:pt x="122682" y="2558795"/>
                </a:lnTo>
                <a:lnTo>
                  <a:pt x="118872" y="2596895"/>
                </a:lnTo>
                <a:lnTo>
                  <a:pt x="118872" y="2600705"/>
                </a:lnTo>
                <a:lnTo>
                  <a:pt x="114300" y="2570987"/>
                </a:lnTo>
                <a:lnTo>
                  <a:pt x="114300" y="2562605"/>
                </a:lnTo>
                <a:lnTo>
                  <a:pt x="109727" y="2609087"/>
                </a:lnTo>
                <a:lnTo>
                  <a:pt x="109727" y="2596895"/>
                </a:lnTo>
                <a:lnTo>
                  <a:pt x="105918" y="2600705"/>
                </a:lnTo>
                <a:lnTo>
                  <a:pt x="105918" y="2613659"/>
                </a:lnTo>
                <a:lnTo>
                  <a:pt x="101346" y="2613659"/>
                </a:lnTo>
                <a:lnTo>
                  <a:pt x="101346" y="2609087"/>
                </a:lnTo>
                <a:lnTo>
                  <a:pt x="97536" y="2613659"/>
                </a:lnTo>
                <a:lnTo>
                  <a:pt x="92964" y="2613659"/>
                </a:lnTo>
                <a:lnTo>
                  <a:pt x="92964" y="2609087"/>
                </a:lnTo>
                <a:lnTo>
                  <a:pt x="89153" y="2605277"/>
                </a:lnTo>
                <a:lnTo>
                  <a:pt x="89153" y="2613659"/>
                </a:lnTo>
                <a:lnTo>
                  <a:pt x="84582" y="2613659"/>
                </a:lnTo>
                <a:lnTo>
                  <a:pt x="84582" y="2609087"/>
                </a:lnTo>
                <a:lnTo>
                  <a:pt x="84582" y="2613659"/>
                </a:lnTo>
                <a:lnTo>
                  <a:pt x="80010" y="2609087"/>
                </a:lnTo>
                <a:lnTo>
                  <a:pt x="76200" y="2613659"/>
                </a:lnTo>
                <a:lnTo>
                  <a:pt x="76200" y="2609087"/>
                </a:lnTo>
                <a:lnTo>
                  <a:pt x="71627" y="2613659"/>
                </a:lnTo>
                <a:lnTo>
                  <a:pt x="71627" y="2609087"/>
                </a:lnTo>
                <a:lnTo>
                  <a:pt x="67818" y="2613659"/>
                </a:lnTo>
                <a:lnTo>
                  <a:pt x="67818" y="2600705"/>
                </a:lnTo>
                <a:lnTo>
                  <a:pt x="63246" y="2600705"/>
                </a:lnTo>
                <a:lnTo>
                  <a:pt x="63246" y="2605277"/>
                </a:lnTo>
                <a:lnTo>
                  <a:pt x="59436" y="2600705"/>
                </a:lnTo>
                <a:lnTo>
                  <a:pt x="59436" y="2609087"/>
                </a:lnTo>
                <a:lnTo>
                  <a:pt x="54864" y="2609087"/>
                </a:lnTo>
                <a:lnTo>
                  <a:pt x="54864" y="2592323"/>
                </a:lnTo>
                <a:lnTo>
                  <a:pt x="51053" y="2609087"/>
                </a:lnTo>
                <a:lnTo>
                  <a:pt x="46482" y="2609087"/>
                </a:lnTo>
                <a:lnTo>
                  <a:pt x="46482" y="2600705"/>
                </a:lnTo>
                <a:lnTo>
                  <a:pt x="46482" y="2605277"/>
                </a:lnTo>
                <a:lnTo>
                  <a:pt x="41910" y="2592323"/>
                </a:lnTo>
                <a:lnTo>
                  <a:pt x="41910" y="2600705"/>
                </a:lnTo>
                <a:lnTo>
                  <a:pt x="38100" y="2579369"/>
                </a:lnTo>
                <a:lnTo>
                  <a:pt x="38100" y="2575559"/>
                </a:lnTo>
                <a:lnTo>
                  <a:pt x="33527" y="1842515"/>
                </a:lnTo>
                <a:lnTo>
                  <a:pt x="33527" y="0"/>
                </a:lnTo>
                <a:lnTo>
                  <a:pt x="29718" y="2164079"/>
                </a:lnTo>
                <a:lnTo>
                  <a:pt x="29718" y="2261615"/>
                </a:lnTo>
                <a:lnTo>
                  <a:pt x="25146" y="2583941"/>
                </a:lnTo>
                <a:lnTo>
                  <a:pt x="25146" y="2575559"/>
                </a:lnTo>
                <a:lnTo>
                  <a:pt x="21336" y="2600705"/>
                </a:lnTo>
                <a:lnTo>
                  <a:pt x="21336" y="2596895"/>
                </a:lnTo>
                <a:lnTo>
                  <a:pt x="21336" y="2609087"/>
                </a:lnTo>
                <a:lnTo>
                  <a:pt x="16764" y="2600705"/>
                </a:lnTo>
                <a:lnTo>
                  <a:pt x="12953" y="2609087"/>
                </a:lnTo>
                <a:lnTo>
                  <a:pt x="12953" y="2605277"/>
                </a:lnTo>
                <a:lnTo>
                  <a:pt x="8382" y="2605277"/>
                </a:lnTo>
                <a:lnTo>
                  <a:pt x="3810" y="2613659"/>
                </a:lnTo>
                <a:lnTo>
                  <a:pt x="3810" y="2609087"/>
                </a:lnTo>
                <a:lnTo>
                  <a:pt x="0" y="2605277"/>
                </a:lnTo>
                <a:lnTo>
                  <a:pt x="0" y="260908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97" name="object 497"/>
          <p:cNvSpPr/>
          <p:nvPr/>
        </p:nvSpPr>
        <p:spPr>
          <a:xfrm>
            <a:off x="1898216" y="3075843"/>
            <a:ext cx="3829730" cy="96399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98" name="object 498"/>
          <p:cNvSpPr/>
          <p:nvPr/>
        </p:nvSpPr>
        <p:spPr>
          <a:xfrm>
            <a:off x="7268303" y="3959990"/>
            <a:ext cx="171030" cy="3362"/>
          </a:xfrm>
          <a:custGeom>
            <a:avLst/>
            <a:gdLst/>
            <a:ahLst/>
            <a:cxnLst/>
            <a:rect l="l" t="t" r="r" b="b"/>
            <a:pathLst>
              <a:path w="258445" h="5079">
                <a:moveTo>
                  <a:pt x="258317" y="0"/>
                </a:moveTo>
                <a:lnTo>
                  <a:pt x="258317" y="4572"/>
                </a:lnTo>
                <a:lnTo>
                  <a:pt x="254507" y="0"/>
                </a:lnTo>
                <a:lnTo>
                  <a:pt x="254507" y="4572"/>
                </a:lnTo>
                <a:lnTo>
                  <a:pt x="249935" y="0"/>
                </a:lnTo>
                <a:lnTo>
                  <a:pt x="249935" y="4572"/>
                </a:lnTo>
                <a:lnTo>
                  <a:pt x="246125" y="4572"/>
                </a:lnTo>
                <a:lnTo>
                  <a:pt x="246125" y="0"/>
                </a:lnTo>
                <a:lnTo>
                  <a:pt x="241553" y="0"/>
                </a:lnTo>
                <a:lnTo>
                  <a:pt x="237743" y="4572"/>
                </a:lnTo>
                <a:lnTo>
                  <a:pt x="233171" y="0"/>
                </a:lnTo>
                <a:lnTo>
                  <a:pt x="233171" y="4572"/>
                </a:lnTo>
                <a:lnTo>
                  <a:pt x="233171" y="0"/>
                </a:lnTo>
                <a:lnTo>
                  <a:pt x="228600" y="4572"/>
                </a:lnTo>
                <a:lnTo>
                  <a:pt x="224789" y="0"/>
                </a:lnTo>
                <a:lnTo>
                  <a:pt x="224789" y="4572"/>
                </a:lnTo>
                <a:lnTo>
                  <a:pt x="220217" y="4572"/>
                </a:lnTo>
                <a:lnTo>
                  <a:pt x="216407" y="0"/>
                </a:lnTo>
                <a:lnTo>
                  <a:pt x="216407" y="4572"/>
                </a:lnTo>
                <a:lnTo>
                  <a:pt x="211835" y="0"/>
                </a:lnTo>
                <a:lnTo>
                  <a:pt x="211835" y="4572"/>
                </a:lnTo>
                <a:lnTo>
                  <a:pt x="208025" y="4572"/>
                </a:lnTo>
                <a:lnTo>
                  <a:pt x="208025" y="0"/>
                </a:lnTo>
                <a:lnTo>
                  <a:pt x="203453" y="0"/>
                </a:lnTo>
                <a:lnTo>
                  <a:pt x="203453" y="4572"/>
                </a:lnTo>
                <a:lnTo>
                  <a:pt x="199643" y="4572"/>
                </a:lnTo>
                <a:lnTo>
                  <a:pt x="199643" y="0"/>
                </a:lnTo>
                <a:lnTo>
                  <a:pt x="195071" y="0"/>
                </a:lnTo>
                <a:lnTo>
                  <a:pt x="190500" y="4572"/>
                </a:lnTo>
                <a:lnTo>
                  <a:pt x="190500" y="0"/>
                </a:lnTo>
                <a:lnTo>
                  <a:pt x="186689" y="4572"/>
                </a:lnTo>
                <a:lnTo>
                  <a:pt x="182117" y="0"/>
                </a:lnTo>
                <a:lnTo>
                  <a:pt x="178307" y="0"/>
                </a:lnTo>
                <a:lnTo>
                  <a:pt x="178307" y="4572"/>
                </a:lnTo>
                <a:lnTo>
                  <a:pt x="173735" y="4572"/>
                </a:lnTo>
                <a:lnTo>
                  <a:pt x="173735" y="0"/>
                </a:lnTo>
                <a:lnTo>
                  <a:pt x="169925" y="4572"/>
                </a:lnTo>
                <a:lnTo>
                  <a:pt x="169925" y="0"/>
                </a:lnTo>
                <a:lnTo>
                  <a:pt x="165353" y="4572"/>
                </a:lnTo>
                <a:lnTo>
                  <a:pt x="160781" y="0"/>
                </a:lnTo>
                <a:lnTo>
                  <a:pt x="156971" y="4572"/>
                </a:lnTo>
                <a:lnTo>
                  <a:pt x="156971" y="0"/>
                </a:lnTo>
                <a:lnTo>
                  <a:pt x="152400" y="4572"/>
                </a:lnTo>
                <a:lnTo>
                  <a:pt x="152400" y="0"/>
                </a:lnTo>
                <a:lnTo>
                  <a:pt x="148589" y="4572"/>
                </a:lnTo>
                <a:lnTo>
                  <a:pt x="148589" y="0"/>
                </a:lnTo>
                <a:lnTo>
                  <a:pt x="144017" y="4572"/>
                </a:lnTo>
                <a:lnTo>
                  <a:pt x="144017" y="0"/>
                </a:lnTo>
                <a:lnTo>
                  <a:pt x="140207" y="4572"/>
                </a:lnTo>
                <a:lnTo>
                  <a:pt x="135635" y="0"/>
                </a:lnTo>
                <a:lnTo>
                  <a:pt x="131825" y="4572"/>
                </a:lnTo>
                <a:lnTo>
                  <a:pt x="131825" y="0"/>
                </a:lnTo>
                <a:lnTo>
                  <a:pt x="131825" y="4572"/>
                </a:lnTo>
                <a:lnTo>
                  <a:pt x="127253" y="0"/>
                </a:lnTo>
                <a:lnTo>
                  <a:pt x="127253" y="4572"/>
                </a:lnTo>
                <a:lnTo>
                  <a:pt x="122681" y="4572"/>
                </a:lnTo>
                <a:lnTo>
                  <a:pt x="118871" y="0"/>
                </a:lnTo>
                <a:lnTo>
                  <a:pt x="118871" y="4572"/>
                </a:lnTo>
                <a:lnTo>
                  <a:pt x="118871" y="0"/>
                </a:lnTo>
                <a:lnTo>
                  <a:pt x="114300" y="0"/>
                </a:lnTo>
                <a:lnTo>
                  <a:pt x="110489" y="4572"/>
                </a:lnTo>
                <a:lnTo>
                  <a:pt x="105917" y="0"/>
                </a:lnTo>
                <a:lnTo>
                  <a:pt x="105917" y="4572"/>
                </a:lnTo>
                <a:lnTo>
                  <a:pt x="105917" y="0"/>
                </a:lnTo>
                <a:lnTo>
                  <a:pt x="102107" y="4572"/>
                </a:lnTo>
                <a:lnTo>
                  <a:pt x="102107" y="0"/>
                </a:lnTo>
                <a:lnTo>
                  <a:pt x="97535" y="0"/>
                </a:lnTo>
                <a:lnTo>
                  <a:pt x="97535" y="4572"/>
                </a:lnTo>
                <a:lnTo>
                  <a:pt x="93725" y="4572"/>
                </a:lnTo>
                <a:lnTo>
                  <a:pt x="93725" y="0"/>
                </a:lnTo>
                <a:lnTo>
                  <a:pt x="89153" y="0"/>
                </a:lnTo>
                <a:lnTo>
                  <a:pt x="89153" y="4572"/>
                </a:lnTo>
                <a:lnTo>
                  <a:pt x="84581" y="0"/>
                </a:lnTo>
                <a:lnTo>
                  <a:pt x="84581" y="4572"/>
                </a:lnTo>
                <a:lnTo>
                  <a:pt x="80771" y="0"/>
                </a:lnTo>
                <a:lnTo>
                  <a:pt x="76200" y="0"/>
                </a:lnTo>
                <a:lnTo>
                  <a:pt x="76200" y="4572"/>
                </a:lnTo>
                <a:lnTo>
                  <a:pt x="72389" y="0"/>
                </a:lnTo>
                <a:lnTo>
                  <a:pt x="72389" y="4572"/>
                </a:lnTo>
                <a:lnTo>
                  <a:pt x="67817" y="0"/>
                </a:lnTo>
                <a:lnTo>
                  <a:pt x="67817" y="4572"/>
                </a:lnTo>
                <a:lnTo>
                  <a:pt x="64007" y="0"/>
                </a:lnTo>
                <a:lnTo>
                  <a:pt x="64007" y="4572"/>
                </a:lnTo>
                <a:lnTo>
                  <a:pt x="64007" y="0"/>
                </a:lnTo>
                <a:lnTo>
                  <a:pt x="59435" y="0"/>
                </a:lnTo>
                <a:lnTo>
                  <a:pt x="54863" y="4572"/>
                </a:lnTo>
                <a:lnTo>
                  <a:pt x="51053" y="0"/>
                </a:lnTo>
                <a:lnTo>
                  <a:pt x="46481" y="0"/>
                </a:lnTo>
                <a:lnTo>
                  <a:pt x="46481" y="4572"/>
                </a:lnTo>
                <a:lnTo>
                  <a:pt x="46481" y="0"/>
                </a:lnTo>
                <a:lnTo>
                  <a:pt x="42671" y="4572"/>
                </a:lnTo>
                <a:lnTo>
                  <a:pt x="38100" y="0"/>
                </a:lnTo>
                <a:lnTo>
                  <a:pt x="38100" y="4572"/>
                </a:lnTo>
                <a:lnTo>
                  <a:pt x="38100" y="0"/>
                </a:lnTo>
                <a:lnTo>
                  <a:pt x="38100" y="4572"/>
                </a:lnTo>
                <a:lnTo>
                  <a:pt x="34289" y="4572"/>
                </a:lnTo>
                <a:lnTo>
                  <a:pt x="34289" y="0"/>
                </a:lnTo>
                <a:lnTo>
                  <a:pt x="29717" y="4572"/>
                </a:lnTo>
                <a:lnTo>
                  <a:pt x="25907" y="0"/>
                </a:lnTo>
                <a:lnTo>
                  <a:pt x="25907" y="4572"/>
                </a:lnTo>
                <a:lnTo>
                  <a:pt x="25907" y="0"/>
                </a:lnTo>
                <a:lnTo>
                  <a:pt x="12953" y="0"/>
                </a:lnTo>
                <a:lnTo>
                  <a:pt x="12953" y="4572"/>
                </a:lnTo>
                <a:lnTo>
                  <a:pt x="8381" y="0"/>
                </a:lnTo>
                <a:lnTo>
                  <a:pt x="4571" y="4572"/>
                </a:lnTo>
                <a:lnTo>
                  <a:pt x="4571" y="0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99" name="object 499"/>
          <p:cNvSpPr/>
          <p:nvPr/>
        </p:nvSpPr>
        <p:spPr>
          <a:xfrm>
            <a:off x="7097357" y="3508674"/>
            <a:ext cx="171030" cy="454679"/>
          </a:xfrm>
          <a:custGeom>
            <a:avLst/>
            <a:gdLst/>
            <a:ahLst/>
            <a:cxnLst/>
            <a:rect l="l" t="t" r="r" b="b"/>
            <a:pathLst>
              <a:path w="258445" h="687070">
                <a:moveTo>
                  <a:pt x="258318" y="681989"/>
                </a:moveTo>
                <a:lnTo>
                  <a:pt x="254507" y="686562"/>
                </a:lnTo>
                <a:lnTo>
                  <a:pt x="249935" y="681989"/>
                </a:lnTo>
                <a:lnTo>
                  <a:pt x="249935" y="686562"/>
                </a:lnTo>
                <a:lnTo>
                  <a:pt x="249935" y="681989"/>
                </a:lnTo>
                <a:lnTo>
                  <a:pt x="246125" y="686562"/>
                </a:lnTo>
                <a:lnTo>
                  <a:pt x="246125" y="681989"/>
                </a:lnTo>
                <a:lnTo>
                  <a:pt x="241553" y="686562"/>
                </a:lnTo>
                <a:lnTo>
                  <a:pt x="241553" y="681989"/>
                </a:lnTo>
                <a:lnTo>
                  <a:pt x="236981" y="681989"/>
                </a:lnTo>
                <a:lnTo>
                  <a:pt x="236981" y="686562"/>
                </a:lnTo>
                <a:lnTo>
                  <a:pt x="233172" y="686562"/>
                </a:lnTo>
                <a:lnTo>
                  <a:pt x="233172" y="681989"/>
                </a:lnTo>
                <a:lnTo>
                  <a:pt x="228600" y="686562"/>
                </a:lnTo>
                <a:lnTo>
                  <a:pt x="228600" y="681989"/>
                </a:lnTo>
                <a:lnTo>
                  <a:pt x="228600" y="686562"/>
                </a:lnTo>
                <a:lnTo>
                  <a:pt x="224789" y="678179"/>
                </a:lnTo>
                <a:lnTo>
                  <a:pt x="220218" y="678179"/>
                </a:lnTo>
                <a:lnTo>
                  <a:pt x="220218" y="686562"/>
                </a:lnTo>
                <a:lnTo>
                  <a:pt x="216407" y="681989"/>
                </a:lnTo>
                <a:lnTo>
                  <a:pt x="216407" y="648462"/>
                </a:lnTo>
                <a:lnTo>
                  <a:pt x="216407" y="652271"/>
                </a:lnTo>
                <a:lnTo>
                  <a:pt x="211835" y="12953"/>
                </a:lnTo>
                <a:lnTo>
                  <a:pt x="211835" y="0"/>
                </a:lnTo>
                <a:lnTo>
                  <a:pt x="208025" y="656843"/>
                </a:lnTo>
                <a:lnTo>
                  <a:pt x="208025" y="652271"/>
                </a:lnTo>
                <a:lnTo>
                  <a:pt x="203453" y="686562"/>
                </a:lnTo>
                <a:lnTo>
                  <a:pt x="198881" y="678179"/>
                </a:lnTo>
                <a:lnTo>
                  <a:pt x="198881" y="686562"/>
                </a:lnTo>
                <a:lnTo>
                  <a:pt x="198881" y="681989"/>
                </a:lnTo>
                <a:lnTo>
                  <a:pt x="195072" y="681989"/>
                </a:lnTo>
                <a:lnTo>
                  <a:pt x="190500" y="686562"/>
                </a:lnTo>
                <a:lnTo>
                  <a:pt x="190500" y="681989"/>
                </a:lnTo>
                <a:lnTo>
                  <a:pt x="190500" y="686562"/>
                </a:lnTo>
                <a:lnTo>
                  <a:pt x="186689" y="686562"/>
                </a:lnTo>
                <a:lnTo>
                  <a:pt x="182118" y="681989"/>
                </a:lnTo>
                <a:lnTo>
                  <a:pt x="182118" y="686562"/>
                </a:lnTo>
                <a:lnTo>
                  <a:pt x="178307" y="681989"/>
                </a:lnTo>
                <a:lnTo>
                  <a:pt x="173735" y="686562"/>
                </a:lnTo>
                <a:lnTo>
                  <a:pt x="173735" y="681989"/>
                </a:lnTo>
                <a:lnTo>
                  <a:pt x="169163" y="686562"/>
                </a:lnTo>
                <a:lnTo>
                  <a:pt x="169163" y="681989"/>
                </a:lnTo>
                <a:lnTo>
                  <a:pt x="165353" y="686562"/>
                </a:lnTo>
                <a:lnTo>
                  <a:pt x="165353" y="681989"/>
                </a:lnTo>
                <a:lnTo>
                  <a:pt x="160781" y="686562"/>
                </a:lnTo>
                <a:lnTo>
                  <a:pt x="156972" y="681989"/>
                </a:lnTo>
                <a:lnTo>
                  <a:pt x="152400" y="686562"/>
                </a:lnTo>
                <a:lnTo>
                  <a:pt x="148589" y="681989"/>
                </a:lnTo>
                <a:lnTo>
                  <a:pt x="148589" y="686562"/>
                </a:lnTo>
                <a:lnTo>
                  <a:pt x="144018" y="681989"/>
                </a:lnTo>
                <a:lnTo>
                  <a:pt x="140207" y="686562"/>
                </a:lnTo>
                <a:lnTo>
                  <a:pt x="140207" y="681989"/>
                </a:lnTo>
                <a:lnTo>
                  <a:pt x="135635" y="686562"/>
                </a:lnTo>
                <a:lnTo>
                  <a:pt x="135635" y="681989"/>
                </a:lnTo>
                <a:lnTo>
                  <a:pt x="135635" y="686562"/>
                </a:lnTo>
                <a:lnTo>
                  <a:pt x="131063" y="686562"/>
                </a:lnTo>
                <a:lnTo>
                  <a:pt x="127253" y="681989"/>
                </a:lnTo>
                <a:lnTo>
                  <a:pt x="127253" y="686562"/>
                </a:lnTo>
                <a:lnTo>
                  <a:pt x="127253" y="681989"/>
                </a:lnTo>
                <a:lnTo>
                  <a:pt x="122681" y="681989"/>
                </a:lnTo>
                <a:lnTo>
                  <a:pt x="122681" y="686562"/>
                </a:lnTo>
                <a:lnTo>
                  <a:pt x="118872" y="681989"/>
                </a:lnTo>
                <a:lnTo>
                  <a:pt x="118872" y="686562"/>
                </a:lnTo>
                <a:lnTo>
                  <a:pt x="114300" y="681989"/>
                </a:lnTo>
                <a:lnTo>
                  <a:pt x="114300" y="686562"/>
                </a:lnTo>
                <a:lnTo>
                  <a:pt x="110489" y="686562"/>
                </a:lnTo>
                <a:lnTo>
                  <a:pt x="110489" y="681989"/>
                </a:lnTo>
                <a:lnTo>
                  <a:pt x="105918" y="681989"/>
                </a:lnTo>
                <a:lnTo>
                  <a:pt x="105918" y="686562"/>
                </a:lnTo>
                <a:lnTo>
                  <a:pt x="102107" y="681989"/>
                </a:lnTo>
                <a:lnTo>
                  <a:pt x="102107" y="686562"/>
                </a:lnTo>
                <a:lnTo>
                  <a:pt x="97535" y="681989"/>
                </a:lnTo>
                <a:lnTo>
                  <a:pt x="97535" y="686562"/>
                </a:lnTo>
                <a:lnTo>
                  <a:pt x="92963" y="686562"/>
                </a:lnTo>
                <a:lnTo>
                  <a:pt x="92963" y="681989"/>
                </a:lnTo>
                <a:lnTo>
                  <a:pt x="89153" y="681989"/>
                </a:lnTo>
                <a:lnTo>
                  <a:pt x="89153" y="686562"/>
                </a:lnTo>
                <a:lnTo>
                  <a:pt x="84581" y="686562"/>
                </a:lnTo>
                <a:lnTo>
                  <a:pt x="84581" y="681989"/>
                </a:lnTo>
                <a:lnTo>
                  <a:pt x="80772" y="686562"/>
                </a:lnTo>
                <a:lnTo>
                  <a:pt x="76200" y="681989"/>
                </a:lnTo>
                <a:lnTo>
                  <a:pt x="76200" y="686562"/>
                </a:lnTo>
                <a:lnTo>
                  <a:pt x="72389" y="681989"/>
                </a:lnTo>
                <a:lnTo>
                  <a:pt x="67818" y="686562"/>
                </a:lnTo>
                <a:lnTo>
                  <a:pt x="67818" y="681989"/>
                </a:lnTo>
                <a:lnTo>
                  <a:pt x="63246" y="686562"/>
                </a:lnTo>
                <a:lnTo>
                  <a:pt x="59435" y="681989"/>
                </a:lnTo>
                <a:lnTo>
                  <a:pt x="59435" y="686562"/>
                </a:lnTo>
                <a:lnTo>
                  <a:pt x="54863" y="681989"/>
                </a:lnTo>
                <a:lnTo>
                  <a:pt x="51053" y="686562"/>
                </a:lnTo>
                <a:lnTo>
                  <a:pt x="51053" y="681989"/>
                </a:lnTo>
                <a:lnTo>
                  <a:pt x="51053" y="686562"/>
                </a:lnTo>
                <a:lnTo>
                  <a:pt x="46481" y="681989"/>
                </a:lnTo>
                <a:lnTo>
                  <a:pt x="46481" y="686562"/>
                </a:lnTo>
                <a:lnTo>
                  <a:pt x="42672" y="681989"/>
                </a:lnTo>
                <a:lnTo>
                  <a:pt x="38100" y="686562"/>
                </a:lnTo>
                <a:lnTo>
                  <a:pt x="38100" y="681989"/>
                </a:lnTo>
                <a:lnTo>
                  <a:pt x="34289" y="686562"/>
                </a:lnTo>
                <a:lnTo>
                  <a:pt x="29718" y="681989"/>
                </a:lnTo>
                <a:lnTo>
                  <a:pt x="29718" y="686562"/>
                </a:lnTo>
                <a:lnTo>
                  <a:pt x="25146" y="681989"/>
                </a:lnTo>
                <a:lnTo>
                  <a:pt x="21335" y="686562"/>
                </a:lnTo>
                <a:lnTo>
                  <a:pt x="21335" y="681989"/>
                </a:lnTo>
                <a:lnTo>
                  <a:pt x="16763" y="686562"/>
                </a:lnTo>
                <a:lnTo>
                  <a:pt x="12953" y="681989"/>
                </a:lnTo>
                <a:lnTo>
                  <a:pt x="8381" y="686562"/>
                </a:lnTo>
                <a:lnTo>
                  <a:pt x="8381" y="681989"/>
                </a:lnTo>
                <a:lnTo>
                  <a:pt x="4572" y="681989"/>
                </a:lnTo>
                <a:lnTo>
                  <a:pt x="4572" y="686562"/>
                </a:lnTo>
                <a:lnTo>
                  <a:pt x="0" y="686562"/>
                </a:lnTo>
                <a:lnTo>
                  <a:pt x="0" y="68198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00" name="object 500"/>
          <p:cNvSpPr/>
          <p:nvPr/>
        </p:nvSpPr>
        <p:spPr>
          <a:xfrm>
            <a:off x="6926412" y="3934777"/>
            <a:ext cx="171030" cy="28575"/>
          </a:xfrm>
          <a:custGeom>
            <a:avLst/>
            <a:gdLst/>
            <a:ahLst/>
            <a:cxnLst/>
            <a:rect l="l" t="t" r="r" b="b"/>
            <a:pathLst>
              <a:path w="258445" h="43179">
                <a:moveTo>
                  <a:pt x="258318" y="38100"/>
                </a:moveTo>
                <a:lnTo>
                  <a:pt x="254507" y="42672"/>
                </a:lnTo>
                <a:lnTo>
                  <a:pt x="254507" y="38100"/>
                </a:lnTo>
                <a:lnTo>
                  <a:pt x="249936" y="38100"/>
                </a:lnTo>
                <a:lnTo>
                  <a:pt x="249936" y="42672"/>
                </a:lnTo>
                <a:lnTo>
                  <a:pt x="245364" y="42672"/>
                </a:lnTo>
                <a:lnTo>
                  <a:pt x="245364" y="38100"/>
                </a:lnTo>
                <a:lnTo>
                  <a:pt x="241553" y="42672"/>
                </a:lnTo>
                <a:lnTo>
                  <a:pt x="241553" y="38100"/>
                </a:lnTo>
                <a:lnTo>
                  <a:pt x="236981" y="42672"/>
                </a:lnTo>
                <a:lnTo>
                  <a:pt x="233172" y="38100"/>
                </a:lnTo>
                <a:lnTo>
                  <a:pt x="233172" y="42672"/>
                </a:lnTo>
                <a:lnTo>
                  <a:pt x="228600" y="38100"/>
                </a:lnTo>
                <a:lnTo>
                  <a:pt x="228600" y="42672"/>
                </a:lnTo>
                <a:lnTo>
                  <a:pt x="224790" y="38100"/>
                </a:lnTo>
                <a:lnTo>
                  <a:pt x="220218" y="42672"/>
                </a:lnTo>
                <a:lnTo>
                  <a:pt x="215646" y="38100"/>
                </a:lnTo>
                <a:lnTo>
                  <a:pt x="215646" y="42672"/>
                </a:lnTo>
                <a:lnTo>
                  <a:pt x="211836" y="38100"/>
                </a:lnTo>
                <a:lnTo>
                  <a:pt x="207264" y="38100"/>
                </a:lnTo>
                <a:lnTo>
                  <a:pt x="203453" y="42672"/>
                </a:lnTo>
                <a:lnTo>
                  <a:pt x="203453" y="38100"/>
                </a:lnTo>
                <a:lnTo>
                  <a:pt x="190500" y="38100"/>
                </a:lnTo>
                <a:lnTo>
                  <a:pt x="186690" y="42672"/>
                </a:lnTo>
                <a:lnTo>
                  <a:pt x="186690" y="38100"/>
                </a:lnTo>
                <a:lnTo>
                  <a:pt x="182118" y="42672"/>
                </a:lnTo>
                <a:lnTo>
                  <a:pt x="177546" y="38100"/>
                </a:lnTo>
                <a:lnTo>
                  <a:pt x="177546" y="42672"/>
                </a:lnTo>
                <a:lnTo>
                  <a:pt x="173736" y="38100"/>
                </a:lnTo>
                <a:lnTo>
                  <a:pt x="169164" y="42672"/>
                </a:lnTo>
                <a:lnTo>
                  <a:pt x="169164" y="38100"/>
                </a:lnTo>
                <a:lnTo>
                  <a:pt x="165353" y="38100"/>
                </a:lnTo>
                <a:lnTo>
                  <a:pt x="165353" y="42672"/>
                </a:lnTo>
                <a:lnTo>
                  <a:pt x="160781" y="42672"/>
                </a:lnTo>
                <a:lnTo>
                  <a:pt x="156972" y="38100"/>
                </a:lnTo>
                <a:lnTo>
                  <a:pt x="156972" y="42672"/>
                </a:lnTo>
                <a:lnTo>
                  <a:pt x="156972" y="38100"/>
                </a:lnTo>
                <a:lnTo>
                  <a:pt x="152400" y="42672"/>
                </a:lnTo>
                <a:lnTo>
                  <a:pt x="152400" y="38100"/>
                </a:lnTo>
                <a:lnTo>
                  <a:pt x="148590" y="42672"/>
                </a:lnTo>
                <a:lnTo>
                  <a:pt x="148590" y="38100"/>
                </a:lnTo>
                <a:lnTo>
                  <a:pt x="144018" y="38100"/>
                </a:lnTo>
                <a:lnTo>
                  <a:pt x="144018" y="42672"/>
                </a:lnTo>
                <a:lnTo>
                  <a:pt x="139446" y="38100"/>
                </a:lnTo>
                <a:lnTo>
                  <a:pt x="139446" y="42672"/>
                </a:lnTo>
                <a:lnTo>
                  <a:pt x="135636" y="42672"/>
                </a:lnTo>
                <a:lnTo>
                  <a:pt x="135636" y="38100"/>
                </a:lnTo>
                <a:lnTo>
                  <a:pt x="131064" y="42672"/>
                </a:lnTo>
                <a:lnTo>
                  <a:pt x="131064" y="38100"/>
                </a:lnTo>
                <a:lnTo>
                  <a:pt x="127253" y="38100"/>
                </a:lnTo>
                <a:lnTo>
                  <a:pt x="122681" y="42672"/>
                </a:lnTo>
                <a:lnTo>
                  <a:pt x="118872" y="38100"/>
                </a:lnTo>
                <a:lnTo>
                  <a:pt x="118872" y="42672"/>
                </a:lnTo>
                <a:lnTo>
                  <a:pt x="114300" y="38100"/>
                </a:lnTo>
                <a:lnTo>
                  <a:pt x="114300" y="42672"/>
                </a:lnTo>
                <a:lnTo>
                  <a:pt x="114300" y="38100"/>
                </a:lnTo>
                <a:lnTo>
                  <a:pt x="109727" y="42672"/>
                </a:lnTo>
                <a:lnTo>
                  <a:pt x="105918" y="38100"/>
                </a:lnTo>
                <a:lnTo>
                  <a:pt x="101346" y="42672"/>
                </a:lnTo>
                <a:lnTo>
                  <a:pt x="97536" y="38100"/>
                </a:lnTo>
                <a:lnTo>
                  <a:pt x="97536" y="42672"/>
                </a:lnTo>
                <a:lnTo>
                  <a:pt x="92964" y="38100"/>
                </a:lnTo>
                <a:lnTo>
                  <a:pt x="89153" y="38100"/>
                </a:lnTo>
                <a:lnTo>
                  <a:pt x="89153" y="42672"/>
                </a:lnTo>
                <a:lnTo>
                  <a:pt x="89153" y="38100"/>
                </a:lnTo>
                <a:lnTo>
                  <a:pt x="84581" y="38100"/>
                </a:lnTo>
                <a:lnTo>
                  <a:pt x="80772" y="42672"/>
                </a:lnTo>
                <a:lnTo>
                  <a:pt x="76200" y="38100"/>
                </a:lnTo>
                <a:lnTo>
                  <a:pt x="76200" y="42672"/>
                </a:lnTo>
                <a:lnTo>
                  <a:pt x="67818" y="38100"/>
                </a:lnTo>
                <a:lnTo>
                  <a:pt x="67818" y="42672"/>
                </a:lnTo>
                <a:lnTo>
                  <a:pt x="63246" y="38100"/>
                </a:lnTo>
                <a:lnTo>
                  <a:pt x="63246" y="42672"/>
                </a:lnTo>
                <a:lnTo>
                  <a:pt x="59436" y="38100"/>
                </a:lnTo>
                <a:lnTo>
                  <a:pt x="54864" y="38100"/>
                </a:lnTo>
                <a:lnTo>
                  <a:pt x="54864" y="42672"/>
                </a:lnTo>
                <a:lnTo>
                  <a:pt x="51053" y="38100"/>
                </a:lnTo>
                <a:lnTo>
                  <a:pt x="42672" y="38100"/>
                </a:lnTo>
                <a:lnTo>
                  <a:pt x="38100" y="42672"/>
                </a:lnTo>
                <a:lnTo>
                  <a:pt x="38100" y="38100"/>
                </a:lnTo>
                <a:lnTo>
                  <a:pt x="33527" y="38100"/>
                </a:lnTo>
                <a:lnTo>
                  <a:pt x="29718" y="42672"/>
                </a:lnTo>
                <a:lnTo>
                  <a:pt x="29718" y="38100"/>
                </a:lnTo>
                <a:lnTo>
                  <a:pt x="16764" y="38100"/>
                </a:lnTo>
                <a:lnTo>
                  <a:pt x="16764" y="34289"/>
                </a:lnTo>
                <a:lnTo>
                  <a:pt x="12953" y="0"/>
                </a:lnTo>
                <a:lnTo>
                  <a:pt x="8381" y="34289"/>
                </a:lnTo>
                <a:lnTo>
                  <a:pt x="8381" y="21336"/>
                </a:lnTo>
                <a:lnTo>
                  <a:pt x="4572" y="4572"/>
                </a:lnTo>
                <a:lnTo>
                  <a:pt x="4572" y="12953"/>
                </a:lnTo>
                <a:lnTo>
                  <a:pt x="0" y="25908"/>
                </a:lnTo>
                <a:lnTo>
                  <a:pt x="0" y="3428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01" name="object 501"/>
          <p:cNvSpPr/>
          <p:nvPr/>
        </p:nvSpPr>
        <p:spPr>
          <a:xfrm>
            <a:off x="6755466" y="3934777"/>
            <a:ext cx="171030" cy="25214"/>
          </a:xfrm>
          <a:custGeom>
            <a:avLst/>
            <a:gdLst/>
            <a:ahLst/>
            <a:cxnLst/>
            <a:rect l="l" t="t" r="r" b="b"/>
            <a:pathLst>
              <a:path w="258445" h="38100">
                <a:moveTo>
                  <a:pt x="258318" y="34289"/>
                </a:moveTo>
                <a:lnTo>
                  <a:pt x="253746" y="0"/>
                </a:lnTo>
                <a:lnTo>
                  <a:pt x="249936" y="38100"/>
                </a:lnTo>
                <a:lnTo>
                  <a:pt x="241554" y="38100"/>
                </a:lnTo>
                <a:lnTo>
                  <a:pt x="228854" y="38100"/>
                </a:lnTo>
                <a:lnTo>
                  <a:pt x="216154" y="38100"/>
                </a:lnTo>
                <a:lnTo>
                  <a:pt x="203454" y="38100"/>
                </a:lnTo>
                <a:lnTo>
                  <a:pt x="190753" y="38099"/>
                </a:lnTo>
                <a:lnTo>
                  <a:pt x="178054" y="38100"/>
                </a:lnTo>
                <a:lnTo>
                  <a:pt x="156972" y="38100"/>
                </a:lnTo>
                <a:lnTo>
                  <a:pt x="144272" y="38100"/>
                </a:lnTo>
                <a:lnTo>
                  <a:pt x="131572" y="38100"/>
                </a:lnTo>
                <a:lnTo>
                  <a:pt x="97536" y="38100"/>
                </a:lnTo>
                <a:lnTo>
                  <a:pt x="92964" y="34289"/>
                </a:lnTo>
                <a:lnTo>
                  <a:pt x="84582" y="34289"/>
                </a:lnTo>
                <a:lnTo>
                  <a:pt x="80010" y="29717"/>
                </a:lnTo>
                <a:lnTo>
                  <a:pt x="76200" y="34289"/>
                </a:lnTo>
                <a:lnTo>
                  <a:pt x="71628" y="29717"/>
                </a:lnTo>
                <a:lnTo>
                  <a:pt x="67818" y="29717"/>
                </a:lnTo>
                <a:lnTo>
                  <a:pt x="63246" y="34289"/>
                </a:lnTo>
                <a:lnTo>
                  <a:pt x="46482" y="34289"/>
                </a:lnTo>
                <a:lnTo>
                  <a:pt x="46482" y="29717"/>
                </a:lnTo>
                <a:lnTo>
                  <a:pt x="41910" y="29717"/>
                </a:lnTo>
                <a:lnTo>
                  <a:pt x="41910" y="34289"/>
                </a:lnTo>
                <a:lnTo>
                  <a:pt x="33528" y="34289"/>
                </a:lnTo>
                <a:lnTo>
                  <a:pt x="33528" y="38100"/>
                </a:lnTo>
                <a:lnTo>
                  <a:pt x="29718" y="38100"/>
                </a:lnTo>
                <a:lnTo>
                  <a:pt x="29718" y="34289"/>
                </a:lnTo>
                <a:lnTo>
                  <a:pt x="21336" y="34289"/>
                </a:lnTo>
                <a:lnTo>
                  <a:pt x="16764" y="38100"/>
                </a:lnTo>
                <a:lnTo>
                  <a:pt x="16764" y="34289"/>
                </a:lnTo>
                <a:lnTo>
                  <a:pt x="12192" y="38100"/>
                </a:lnTo>
                <a:lnTo>
                  <a:pt x="8382" y="38100"/>
                </a:lnTo>
                <a:lnTo>
                  <a:pt x="8382" y="34289"/>
                </a:lnTo>
                <a:lnTo>
                  <a:pt x="3810" y="38100"/>
                </a:lnTo>
                <a:lnTo>
                  <a:pt x="3810" y="34289"/>
                </a:lnTo>
                <a:lnTo>
                  <a:pt x="0" y="38100"/>
                </a:lnTo>
                <a:lnTo>
                  <a:pt x="0" y="34289"/>
                </a:lnTo>
                <a:lnTo>
                  <a:pt x="0" y="381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02" name="object 502"/>
          <p:cNvSpPr/>
          <p:nvPr/>
        </p:nvSpPr>
        <p:spPr>
          <a:xfrm>
            <a:off x="6581494" y="3940324"/>
            <a:ext cx="173972" cy="19751"/>
          </a:xfrm>
          <a:custGeom>
            <a:avLst/>
            <a:gdLst/>
            <a:ahLst/>
            <a:cxnLst/>
            <a:rect l="l" t="t" r="r" b="b"/>
            <a:pathLst>
              <a:path w="262890" h="29845">
                <a:moveTo>
                  <a:pt x="262889" y="29718"/>
                </a:moveTo>
                <a:lnTo>
                  <a:pt x="258318" y="25908"/>
                </a:lnTo>
                <a:lnTo>
                  <a:pt x="254507" y="29718"/>
                </a:lnTo>
                <a:lnTo>
                  <a:pt x="246125" y="29718"/>
                </a:lnTo>
                <a:lnTo>
                  <a:pt x="241553" y="25908"/>
                </a:lnTo>
                <a:lnTo>
                  <a:pt x="241553" y="29718"/>
                </a:lnTo>
                <a:lnTo>
                  <a:pt x="228600" y="29718"/>
                </a:lnTo>
                <a:lnTo>
                  <a:pt x="228600" y="25908"/>
                </a:lnTo>
                <a:lnTo>
                  <a:pt x="224789" y="29718"/>
                </a:lnTo>
                <a:lnTo>
                  <a:pt x="220218" y="29718"/>
                </a:lnTo>
                <a:lnTo>
                  <a:pt x="220218" y="25908"/>
                </a:lnTo>
                <a:lnTo>
                  <a:pt x="216407" y="29718"/>
                </a:lnTo>
                <a:lnTo>
                  <a:pt x="211835" y="25908"/>
                </a:lnTo>
                <a:lnTo>
                  <a:pt x="211835" y="29718"/>
                </a:lnTo>
                <a:lnTo>
                  <a:pt x="208025" y="29718"/>
                </a:lnTo>
                <a:lnTo>
                  <a:pt x="203453" y="12954"/>
                </a:lnTo>
                <a:lnTo>
                  <a:pt x="203453" y="29718"/>
                </a:lnTo>
                <a:lnTo>
                  <a:pt x="198881" y="29718"/>
                </a:lnTo>
                <a:lnTo>
                  <a:pt x="198881" y="12954"/>
                </a:lnTo>
                <a:lnTo>
                  <a:pt x="195072" y="21336"/>
                </a:lnTo>
                <a:lnTo>
                  <a:pt x="195072" y="29718"/>
                </a:lnTo>
                <a:lnTo>
                  <a:pt x="186689" y="29718"/>
                </a:lnTo>
                <a:lnTo>
                  <a:pt x="186689" y="25908"/>
                </a:lnTo>
                <a:lnTo>
                  <a:pt x="182118" y="25908"/>
                </a:lnTo>
                <a:lnTo>
                  <a:pt x="182118" y="29718"/>
                </a:lnTo>
                <a:lnTo>
                  <a:pt x="178307" y="29718"/>
                </a:lnTo>
                <a:lnTo>
                  <a:pt x="178307" y="25908"/>
                </a:lnTo>
                <a:lnTo>
                  <a:pt x="173735" y="29718"/>
                </a:lnTo>
                <a:lnTo>
                  <a:pt x="156972" y="29718"/>
                </a:lnTo>
                <a:lnTo>
                  <a:pt x="156972" y="25908"/>
                </a:lnTo>
                <a:lnTo>
                  <a:pt x="152400" y="29718"/>
                </a:lnTo>
                <a:lnTo>
                  <a:pt x="148589" y="29718"/>
                </a:lnTo>
                <a:lnTo>
                  <a:pt x="144018" y="25908"/>
                </a:lnTo>
                <a:lnTo>
                  <a:pt x="118872" y="25908"/>
                </a:lnTo>
                <a:lnTo>
                  <a:pt x="114300" y="17526"/>
                </a:lnTo>
                <a:lnTo>
                  <a:pt x="110489" y="25908"/>
                </a:lnTo>
                <a:lnTo>
                  <a:pt x="105918" y="17526"/>
                </a:lnTo>
                <a:lnTo>
                  <a:pt x="105918" y="21336"/>
                </a:lnTo>
                <a:lnTo>
                  <a:pt x="102107" y="21336"/>
                </a:lnTo>
                <a:lnTo>
                  <a:pt x="102107" y="25908"/>
                </a:lnTo>
                <a:lnTo>
                  <a:pt x="97535" y="21336"/>
                </a:lnTo>
                <a:lnTo>
                  <a:pt x="92963" y="25908"/>
                </a:lnTo>
                <a:lnTo>
                  <a:pt x="89153" y="21336"/>
                </a:lnTo>
                <a:lnTo>
                  <a:pt x="89153" y="8382"/>
                </a:lnTo>
                <a:lnTo>
                  <a:pt x="84581" y="25908"/>
                </a:lnTo>
                <a:lnTo>
                  <a:pt x="84581" y="8382"/>
                </a:lnTo>
                <a:lnTo>
                  <a:pt x="80772" y="4572"/>
                </a:lnTo>
                <a:lnTo>
                  <a:pt x="80772" y="25908"/>
                </a:lnTo>
                <a:lnTo>
                  <a:pt x="76200" y="25908"/>
                </a:lnTo>
                <a:lnTo>
                  <a:pt x="76200" y="17526"/>
                </a:lnTo>
                <a:lnTo>
                  <a:pt x="72389" y="25908"/>
                </a:lnTo>
                <a:lnTo>
                  <a:pt x="67818" y="17526"/>
                </a:lnTo>
                <a:lnTo>
                  <a:pt x="67818" y="21336"/>
                </a:lnTo>
                <a:lnTo>
                  <a:pt x="64007" y="25908"/>
                </a:lnTo>
                <a:lnTo>
                  <a:pt x="59435" y="25908"/>
                </a:lnTo>
                <a:lnTo>
                  <a:pt x="59435" y="21336"/>
                </a:lnTo>
                <a:lnTo>
                  <a:pt x="54863" y="0"/>
                </a:lnTo>
                <a:lnTo>
                  <a:pt x="54863" y="17526"/>
                </a:lnTo>
                <a:lnTo>
                  <a:pt x="51053" y="25908"/>
                </a:lnTo>
                <a:lnTo>
                  <a:pt x="46481" y="25908"/>
                </a:lnTo>
                <a:lnTo>
                  <a:pt x="39370" y="25908"/>
                </a:lnTo>
                <a:lnTo>
                  <a:pt x="32257" y="25908"/>
                </a:lnTo>
                <a:lnTo>
                  <a:pt x="25146" y="25908"/>
                </a:lnTo>
                <a:lnTo>
                  <a:pt x="21335" y="25908"/>
                </a:lnTo>
                <a:lnTo>
                  <a:pt x="21335" y="21336"/>
                </a:lnTo>
                <a:lnTo>
                  <a:pt x="16763" y="21336"/>
                </a:lnTo>
                <a:lnTo>
                  <a:pt x="12953" y="8382"/>
                </a:lnTo>
                <a:lnTo>
                  <a:pt x="12953" y="17526"/>
                </a:lnTo>
                <a:lnTo>
                  <a:pt x="8381" y="25908"/>
                </a:lnTo>
                <a:lnTo>
                  <a:pt x="8381" y="8382"/>
                </a:lnTo>
                <a:lnTo>
                  <a:pt x="4572" y="21336"/>
                </a:lnTo>
                <a:lnTo>
                  <a:pt x="0" y="2590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03" name="object 503"/>
          <p:cNvSpPr/>
          <p:nvPr/>
        </p:nvSpPr>
        <p:spPr>
          <a:xfrm>
            <a:off x="6239604" y="3934777"/>
            <a:ext cx="342059" cy="25214"/>
          </a:xfrm>
          <a:custGeom>
            <a:avLst/>
            <a:gdLst/>
            <a:ahLst/>
            <a:cxnLst/>
            <a:rect l="l" t="t" r="r" b="b"/>
            <a:pathLst>
              <a:path w="516890" h="38100">
                <a:moveTo>
                  <a:pt x="516636" y="34289"/>
                </a:moveTo>
                <a:lnTo>
                  <a:pt x="508254" y="34289"/>
                </a:lnTo>
                <a:lnTo>
                  <a:pt x="508254" y="8381"/>
                </a:lnTo>
                <a:lnTo>
                  <a:pt x="503682" y="29717"/>
                </a:lnTo>
                <a:lnTo>
                  <a:pt x="503682" y="34289"/>
                </a:lnTo>
                <a:lnTo>
                  <a:pt x="499872" y="29717"/>
                </a:lnTo>
                <a:lnTo>
                  <a:pt x="499872" y="34289"/>
                </a:lnTo>
                <a:lnTo>
                  <a:pt x="491490" y="34289"/>
                </a:lnTo>
                <a:lnTo>
                  <a:pt x="491490" y="38100"/>
                </a:lnTo>
                <a:lnTo>
                  <a:pt x="486918" y="34289"/>
                </a:lnTo>
                <a:lnTo>
                  <a:pt x="483108" y="34289"/>
                </a:lnTo>
                <a:lnTo>
                  <a:pt x="483108" y="38100"/>
                </a:lnTo>
                <a:lnTo>
                  <a:pt x="478536" y="38100"/>
                </a:lnTo>
                <a:lnTo>
                  <a:pt x="478536" y="34289"/>
                </a:lnTo>
                <a:lnTo>
                  <a:pt x="474725" y="38100"/>
                </a:lnTo>
                <a:lnTo>
                  <a:pt x="474725" y="34289"/>
                </a:lnTo>
                <a:lnTo>
                  <a:pt x="470154" y="34289"/>
                </a:lnTo>
                <a:lnTo>
                  <a:pt x="457454" y="34290"/>
                </a:lnTo>
                <a:lnTo>
                  <a:pt x="444754" y="34289"/>
                </a:lnTo>
                <a:lnTo>
                  <a:pt x="432054" y="34289"/>
                </a:lnTo>
                <a:lnTo>
                  <a:pt x="423672" y="38100"/>
                </a:lnTo>
                <a:lnTo>
                  <a:pt x="419100" y="29717"/>
                </a:lnTo>
                <a:lnTo>
                  <a:pt x="419100" y="25908"/>
                </a:lnTo>
                <a:lnTo>
                  <a:pt x="415290" y="34289"/>
                </a:lnTo>
                <a:lnTo>
                  <a:pt x="410718" y="21336"/>
                </a:lnTo>
                <a:lnTo>
                  <a:pt x="406908" y="34289"/>
                </a:lnTo>
                <a:lnTo>
                  <a:pt x="402336" y="34289"/>
                </a:lnTo>
                <a:lnTo>
                  <a:pt x="402336" y="38100"/>
                </a:lnTo>
                <a:lnTo>
                  <a:pt x="397764" y="34289"/>
                </a:lnTo>
                <a:lnTo>
                  <a:pt x="393954" y="34289"/>
                </a:lnTo>
                <a:lnTo>
                  <a:pt x="393954" y="38100"/>
                </a:lnTo>
                <a:lnTo>
                  <a:pt x="389382" y="34289"/>
                </a:lnTo>
                <a:lnTo>
                  <a:pt x="385572" y="34289"/>
                </a:lnTo>
                <a:lnTo>
                  <a:pt x="381000" y="38100"/>
                </a:lnTo>
                <a:lnTo>
                  <a:pt x="377190" y="34289"/>
                </a:lnTo>
                <a:lnTo>
                  <a:pt x="372618" y="34289"/>
                </a:lnTo>
                <a:lnTo>
                  <a:pt x="359918" y="34290"/>
                </a:lnTo>
                <a:lnTo>
                  <a:pt x="347218" y="34290"/>
                </a:lnTo>
                <a:lnTo>
                  <a:pt x="334518" y="34289"/>
                </a:lnTo>
                <a:lnTo>
                  <a:pt x="321818" y="34290"/>
                </a:lnTo>
                <a:lnTo>
                  <a:pt x="279654" y="34289"/>
                </a:lnTo>
                <a:lnTo>
                  <a:pt x="275082" y="29717"/>
                </a:lnTo>
                <a:lnTo>
                  <a:pt x="271272" y="29717"/>
                </a:lnTo>
                <a:lnTo>
                  <a:pt x="266700" y="34289"/>
                </a:lnTo>
                <a:lnTo>
                  <a:pt x="253746" y="34289"/>
                </a:lnTo>
                <a:lnTo>
                  <a:pt x="249936" y="34289"/>
                </a:lnTo>
                <a:lnTo>
                  <a:pt x="237236" y="34290"/>
                </a:lnTo>
                <a:lnTo>
                  <a:pt x="224536" y="34289"/>
                </a:lnTo>
                <a:lnTo>
                  <a:pt x="220218" y="34289"/>
                </a:lnTo>
                <a:lnTo>
                  <a:pt x="220218" y="25908"/>
                </a:lnTo>
                <a:lnTo>
                  <a:pt x="215646" y="34289"/>
                </a:lnTo>
                <a:lnTo>
                  <a:pt x="215646" y="29717"/>
                </a:lnTo>
                <a:lnTo>
                  <a:pt x="211836" y="21336"/>
                </a:lnTo>
                <a:lnTo>
                  <a:pt x="211836" y="16763"/>
                </a:lnTo>
                <a:lnTo>
                  <a:pt x="207264" y="21336"/>
                </a:lnTo>
                <a:lnTo>
                  <a:pt x="207264" y="16763"/>
                </a:lnTo>
                <a:lnTo>
                  <a:pt x="203454" y="25908"/>
                </a:lnTo>
                <a:lnTo>
                  <a:pt x="203454" y="0"/>
                </a:lnTo>
                <a:lnTo>
                  <a:pt x="198882" y="25908"/>
                </a:lnTo>
                <a:lnTo>
                  <a:pt x="195072" y="16763"/>
                </a:lnTo>
                <a:lnTo>
                  <a:pt x="195072" y="12953"/>
                </a:lnTo>
                <a:lnTo>
                  <a:pt x="190500" y="25908"/>
                </a:lnTo>
                <a:lnTo>
                  <a:pt x="190500" y="21336"/>
                </a:lnTo>
                <a:lnTo>
                  <a:pt x="185927" y="34289"/>
                </a:lnTo>
                <a:lnTo>
                  <a:pt x="182118" y="25908"/>
                </a:lnTo>
                <a:lnTo>
                  <a:pt x="182118" y="34289"/>
                </a:lnTo>
                <a:lnTo>
                  <a:pt x="177546" y="34289"/>
                </a:lnTo>
                <a:lnTo>
                  <a:pt x="173736" y="38100"/>
                </a:lnTo>
                <a:lnTo>
                  <a:pt x="173736" y="34289"/>
                </a:lnTo>
                <a:lnTo>
                  <a:pt x="169164" y="34289"/>
                </a:lnTo>
                <a:lnTo>
                  <a:pt x="156464" y="34290"/>
                </a:lnTo>
                <a:lnTo>
                  <a:pt x="143764" y="34289"/>
                </a:lnTo>
                <a:lnTo>
                  <a:pt x="131064" y="34289"/>
                </a:lnTo>
                <a:lnTo>
                  <a:pt x="118364" y="34289"/>
                </a:lnTo>
                <a:lnTo>
                  <a:pt x="109727" y="38100"/>
                </a:lnTo>
                <a:lnTo>
                  <a:pt x="109727" y="34289"/>
                </a:lnTo>
                <a:lnTo>
                  <a:pt x="105918" y="34289"/>
                </a:lnTo>
                <a:lnTo>
                  <a:pt x="101346" y="29717"/>
                </a:lnTo>
                <a:lnTo>
                  <a:pt x="97536" y="34289"/>
                </a:lnTo>
                <a:lnTo>
                  <a:pt x="97536" y="29717"/>
                </a:lnTo>
                <a:lnTo>
                  <a:pt x="92964" y="21336"/>
                </a:lnTo>
                <a:lnTo>
                  <a:pt x="92964" y="29717"/>
                </a:lnTo>
                <a:lnTo>
                  <a:pt x="89154" y="29717"/>
                </a:lnTo>
                <a:lnTo>
                  <a:pt x="89154" y="16763"/>
                </a:lnTo>
                <a:lnTo>
                  <a:pt x="84582" y="25908"/>
                </a:lnTo>
                <a:lnTo>
                  <a:pt x="84582" y="29717"/>
                </a:lnTo>
                <a:lnTo>
                  <a:pt x="80010" y="25908"/>
                </a:lnTo>
                <a:lnTo>
                  <a:pt x="80010" y="16763"/>
                </a:lnTo>
                <a:lnTo>
                  <a:pt x="76200" y="29717"/>
                </a:lnTo>
                <a:lnTo>
                  <a:pt x="71627" y="21336"/>
                </a:lnTo>
                <a:lnTo>
                  <a:pt x="67818" y="29717"/>
                </a:lnTo>
                <a:lnTo>
                  <a:pt x="67818" y="34289"/>
                </a:lnTo>
                <a:lnTo>
                  <a:pt x="63246" y="29717"/>
                </a:lnTo>
                <a:lnTo>
                  <a:pt x="59436" y="34289"/>
                </a:lnTo>
                <a:lnTo>
                  <a:pt x="54864" y="34289"/>
                </a:lnTo>
                <a:lnTo>
                  <a:pt x="54864" y="38100"/>
                </a:lnTo>
                <a:lnTo>
                  <a:pt x="51054" y="34289"/>
                </a:lnTo>
                <a:lnTo>
                  <a:pt x="46482" y="34289"/>
                </a:lnTo>
                <a:lnTo>
                  <a:pt x="41910" y="29717"/>
                </a:lnTo>
                <a:lnTo>
                  <a:pt x="41910" y="25908"/>
                </a:lnTo>
                <a:lnTo>
                  <a:pt x="38100" y="34289"/>
                </a:lnTo>
                <a:lnTo>
                  <a:pt x="33527" y="29717"/>
                </a:lnTo>
                <a:lnTo>
                  <a:pt x="29718" y="34289"/>
                </a:lnTo>
                <a:lnTo>
                  <a:pt x="16764" y="34289"/>
                </a:lnTo>
                <a:lnTo>
                  <a:pt x="12954" y="29717"/>
                </a:lnTo>
                <a:lnTo>
                  <a:pt x="12954" y="34289"/>
                </a:lnTo>
                <a:lnTo>
                  <a:pt x="8382" y="29717"/>
                </a:lnTo>
                <a:lnTo>
                  <a:pt x="8382" y="25908"/>
                </a:lnTo>
                <a:lnTo>
                  <a:pt x="3810" y="21336"/>
                </a:lnTo>
                <a:lnTo>
                  <a:pt x="0" y="167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04" name="object 504"/>
          <p:cNvSpPr/>
          <p:nvPr/>
        </p:nvSpPr>
        <p:spPr>
          <a:xfrm>
            <a:off x="6065631" y="3929230"/>
            <a:ext cx="173972" cy="28575"/>
          </a:xfrm>
          <a:custGeom>
            <a:avLst/>
            <a:gdLst/>
            <a:ahLst/>
            <a:cxnLst/>
            <a:rect l="l" t="t" r="r" b="b"/>
            <a:pathLst>
              <a:path w="262890" h="43179">
                <a:moveTo>
                  <a:pt x="262889" y="25146"/>
                </a:moveTo>
                <a:lnTo>
                  <a:pt x="258317" y="34290"/>
                </a:lnTo>
                <a:lnTo>
                  <a:pt x="254507" y="34290"/>
                </a:lnTo>
                <a:lnTo>
                  <a:pt x="249935" y="25146"/>
                </a:lnTo>
                <a:lnTo>
                  <a:pt x="246125" y="34290"/>
                </a:lnTo>
                <a:lnTo>
                  <a:pt x="241553" y="38100"/>
                </a:lnTo>
                <a:lnTo>
                  <a:pt x="236981" y="25146"/>
                </a:lnTo>
                <a:lnTo>
                  <a:pt x="236981" y="34290"/>
                </a:lnTo>
                <a:lnTo>
                  <a:pt x="228600" y="42672"/>
                </a:lnTo>
                <a:lnTo>
                  <a:pt x="224789" y="38100"/>
                </a:lnTo>
                <a:lnTo>
                  <a:pt x="220217" y="34290"/>
                </a:lnTo>
                <a:lnTo>
                  <a:pt x="220217" y="38100"/>
                </a:lnTo>
                <a:lnTo>
                  <a:pt x="216407" y="29718"/>
                </a:lnTo>
                <a:lnTo>
                  <a:pt x="216407" y="38100"/>
                </a:lnTo>
                <a:lnTo>
                  <a:pt x="211835" y="29718"/>
                </a:lnTo>
                <a:lnTo>
                  <a:pt x="208025" y="38100"/>
                </a:lnTo>
                <a:lnTo>
                  <a:pt x="203453" y="25146"/>
                </a:lnTo>
                <a:lnTo>
                  <a:pt x="198881" y="38100"/>
                </a:lnTo>
                <a:lnTo>
                  <a:pt x="198881" y="29718"/>
                </a:lnTo>
                <a:lnTo>
                  <a:pt x="195072" y="34290"/>
                </a:lnTo>
                <a:lnTo>
                  <a:pt x="190500" y="38100"/>
                </a:lnTo>
                <a:lnTo>
                  <a:pt x="190500" y="34290"/>
                </a:lnTo>
                <a:lnTo>
                  <a:pt x="186689" y="42672"/>
                </a:lnTo>
                <a:lnTo>
                  <a:pt x="186689" y="38100"/>
                </a:lnTo>
                <a:lnTo>
                  <a:pt x="182117" y="42672"/>
                </a:lnTo>
                <a:lnTo>
                  <a:pt x="169925" y="42672"/>
                </a:lnTo>
                <a:lnTo>
                  <a:pt x="169925" y="38100"/>
                </a:lnTo>
                <a:lnTo>
                  <a:pt x="165353" y="34290"/>
                </a:lnTo>
                <a:lnTo>
                  <a:pt x="165353" y="42672"/>
                </a:lnTo>
                <a:lnTo>
                  <a:pt x="160781" y="42672"/>
                </a:lnTo>
                <a:lnTo>
                  <a:pt x="156972" y="38100"/>
                </a:lnTo>
                <a:lnTo>
                  <a:pt x="152400" y="42672"/>
                </a:lnTo>
                <a:lnTo>
                  <a:pt x="148589" y="38100"/>
                </a:lnTo>
                <a:lnTo>
                  <a:pt x="148589" y="42672"/>
                </a:lnTo>
                <a:lnTo>
                  <a:pt x="144017" y="38100"/>
                </a:lnTo>
                <a:lnTo>
                  <a:pt x="140207" y="42672"/>
                </a:lnTo>
                <a:lnTo>
                  <a:pt x="135635" y="38100"/>
                </a:lnTo>
                <a:lnTo>
                  <a:pt x="135635" y="42672"/>
                </a:lnTo>
                <a:lnTo>
                  <a:pt x="122681" y="42672"/>
                </a:lnTo>
                <a:lnTo>
                  <a:pt x="118872" y="34290"/>
                </a:lnTo>
                <a:lnTo>
                  <a:pt x="114300" y="42672"/>
                </a:lnTo>
                <a:lnTo>
                  <a:pt x="114300" y="38100"/>
                </a:lnTo>
                <a:lnTo>
                  <a:pt x="110489" y="42672"/>
                </a:lnTo>
                <a:lnTo>
                  <a:pt x="105917" y="34290"/>
                </a:lnTo>
                <a:lnTo>
                  <a:pt x="105917" y="29718"/>
                </a:lnTo>
                <a:lnTo>
                  <a:pt x="102107" y="12954"/>
                </a:lnTo>
                <a:lnTo>
                  <a:pt x="102107" y="16763"/>
                </a:lnTo>
                <a:lnTo>
                  <a:pt x="97535" y="29718"/>
                </a:lnTo>
                <a:lnTo>
                  <a:pt x="97535" y="21336"/>
                </a:lnTo>
                <a:lnTo>
                  <a:pt x="92963" y="0"/>
                </a:lnTo>
                <a:lnTo>
                  <a:pt x="92963" y="4572"/>
                </a:lnTo>
                <a:lnTo>
                  <a:pt x="89153" y="25146"/>
                </a:lnTo>
                <a:lnTo>
                  <a:pt x="84581" y="25146"/>
                </a:lnTo>
                <a:lnTo>
                  <a:pt x="80772" y="38100"/>
                </a:lnTo>
                <a:lnTo>
                  <a:pt x="76200" y="38100"/>
                </a:lnTo>
                <a:lnTo>
                  <a:pt x="76200" y="42672"/>
                </a:lnTo>
                <a:lnTo>
                  <a:pt x="72389" y="42672"/>
                </a:lnTo>
                <a:lnTo>
                  <a:pt x="72389" y="38100"/>
                </a:lnTo>
                <a:lnTo>
                  <a:pt x="67817" y="38100"/>
                </a:lnTo>
                <a:lnTo>
                  <a:pt x="64007" y="42672"/>
                </a:lnTo>
                <a:lnTo>
                  <a:pt x="59435" y="38100"/>
                </a:lnTo>
                <a:lnTo>
                  <a:pt x="54863" y="42672"/>
                </a:lnTo>
                <a:lnTo>
                  <a:pt x="51053" y="38100"/>
                </a:lnTo>
                <a:lnTo>
                  <a:pt x="51053" y="42672"/>
                </a:lnTo>
                <a:lnTo>
                  <a:pt x="46481" y="38100"/>
                </a:lnTo>
                <a:lnTo>
                  <a:pt x="42672" y="42672"/>
                </a:lnTo>
                <a:lnTo>
                  <a:pt x="42672" y="38100"/>
                </a:lnTo>
                <a:lnTo>
                  <a:pt x="38100" y="0"/>
                </a:lnTo>
                <a:lnTo>
                  <a:pt x="38100" y="16763"/>
                </a:lnTo>
                <a:lnTo>
                  <a:pt x="34289" y="42672"/>
                </a:lnTo>
                <a:lnTo>
                  <a:pt x="25146" y="42672"/>
                </a:lnTo>
                <a:lnTo>
                  <a:pt x="21335" y="38100"/>
                </a:lnTo>
                <a:lnTo>
                  <a:pt x="21335" y="34290"/>
                </a:lnTo>
                <a:lnTo>
                  <a:pt x="16763" y="42672"/>
                </a:lnTo>
                <a:lnTo>
                  <a:pt x="12953" y="38100"/>
                </a:lnTo>
                <a:lnTo>
                  <a:pt x="12953" y="42672"/>
                </a:lnTo>
                <a:lnTo>
                  <a:pt x="4572" y="42672"/>
                </a:lnTo>
                <a:lnTo>
                  <a:pt x="0" y="381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05" name="object 505"/>
          <p:cNvSpPr/>
          <p:nvPr/>
        </p:nvSpPr>
        <p:spPr>
          <a:xfrm>
            <a:off x="5720715" y="2227338"/>
            <a:ext cx="345001" cy="1732990"/>
          </a:xfrm>
          <a:custGeom>
            <a:avLst/>
            <a:gdLst/>
            <a:ahLst/>
            <a:cxnLst/>
            <a:rect l="l" t="t" r="r" b="b"/>
            <a:pathLst>
              <a:path w="521334" h="2618740">
                <a:moveTo>
                  <a:pt x="521208" y="2609849"/>
                </a:moveTo>
                <a:lnTo>
                  <a:pt x="521208" y="2614421"/>
                </a:lnTo>
                <a:lnTo>
                  <a:pt x="517398" y="2618231"/>
                </a:lnTo>
                <a:lnTo>
                  <a:pt x="512825" y="2609849"/>
                </a:lnTo>
                <a:lnTo>
                  <a:pt x="508254" y="2614421"/>
                </a:lnTo>
                <a:lnTo>
                  <a:pt x="504444" y="2609849"/>
                </a:lnTo>
                <a:lnTo>
                  <a:pt x="499872" y="2618231"/>
                </a:lnTo>
                <a:lnTo>
                  <a:pt x="499872" y="2614421"/>
                </a:lnTo>
                <a:lnTo>
                  <a:pt x="474725" y="2614421"/>
                </a:lnTo>
                <a:lnTo>
                  <a:pt x="474725" y="2609849"/>
                </a:lnTo>
                <a:lnTo>
                  <a:pt x="474725" y="2614421"/>
                </a:lnTo>
                <a:lnTo>
                  <a:pt x="470154" y="2614421"/>
                </a:lnTo>
                <a:lnTo>
                  <a:pt x="463296" y="2614421"/>
                </a:lnTo>
                <a:lnTo>
                  <a:pt x="456438" y="2614421"/>
                </a:lnTo>
                <a:lnTo>
                  <a:pt x="449580" y="2614421"/>
                </a:lnTo>
                <a:lnTo>
                  <a:pt x="445008" y="2609849"/>
                </a:lnTo>
                <a:lnTo>
                  <a:pt x="445008" y="2614421"/>
                </a:lnTo>
                <a:lnTo>
                  <a:pt x="441198" y="2614421"/>
                </a:lnTo>
                <a:lnTo>
                  <a:pt x="436625" y="2609849"/>
                </a:lnTo>
                <a:lnTo>
                  <a:pt x="436625" y="2614421"/>
                </a:lnTo>
                <a:lnTo>
                  <a:pt x="428244" y="2614421"/>
                </a:lnTo>
                <a:lnTo>
                  <a:pt x="423672" y="2609849"/>
                </a:lnTo>
                <a:lnTo>
                  <a:pt x="423672" y="2614421"/>
                </a:lnTo>
                <a:lnTo>
                  <a:pt x="411480" y="2614421"/>
                </a:lnTo>
                <a:lnTo>
                  <a:pt x="406908" y="2609849"/>
                </a:lnTo>
                <a:lnTo>
                  <a:pt x="406908" y="2614421"/>
                </a:lnTo>
                <a:lnTo>
                  <a:pt x="402336" y="2580131"/>
                </a:lnTo>
                <a:lnTo>
                  <a:pt x="398525" y="2614421"/>
                </a:lnTo>
                <a:lnTo>
                  <a:pt x="390144" y="2614421"/>
                </a:lnTo>
                <a:lnTo>
                  <a:pt x="385572" y="2588513"/>
                </a:lnTo>
                <a:lnTo>
                  <a:pt x="385572" y="2571749"/>
                </a:lnTo>
                <a:lnTo>
                  <a:pt x="381762" y="2614421"/>
                </a:lnTo>
                <a:lnTo>
                  <a:pt x="377190" y="2614421"/>
                </a:lnTo>
                <a:lnTo>
                  <a:pt x="373380" y="2618231"/>
                </a:lnTo>
                <a:lnTo>
                  <a:pt x="373380" y="2614421"/>
                </a:lnTo>
                <a:lnTo>
                  <a:pt x="368808" y="2618231"/>
                </a:lnTo>
                <a:lnTo>
                  <a:pt x="364236" y="2614421"/>
                </a:lnTo>
                <a:lnTo>
                  <a:pt x="360425" y="2614421"/>
                </a:lnTo>
                <a:lnTo>
                  <a:pt x="360425" y="2609849"/>
                </a:lnTo>
                <a:lnTo>
                  <a:pt x="355854" y="2614421"/>
                </a:lnTo>
                <a:lnTo>
                  <a:pt x="355854" y="2618231"/>
                </a:lnTo>
                <a:lnTo>
                  <a:pt x="352044" y="2618231"/>
                </a:lnTo>
                <a:lnTo>
                  <a:pt x="352044" y="2614421"/>
                </a:lnTo>
                <a:lnTo>
                  <a:pt x="347472" y="2618231"/>
                </a:lnTo>
                <a:lnTo>
                  <a:pt x="347472" y="2614421"/>
                </a:lnTo>
                <a:lnTo>
                  <a:pt x="343662" y="2614421"/>
                </a:lnTo>
                <a:lnTo>
                  <a:pt x="339090" y="2618231"/>
                </a:lnTo>
                <a:lnTo>
                  <a:pt x="335280" y="2618231"/>
                </a:lnTo>
                <a:lnTo>
                  <a:pt x="335280" y="2614421"/>
                </a:lnTo>
                <a:lnTo>
                  <a:pt x="330708" y="2614421"/>
                </a:lnTo>
                <a:lnTo>
                  <a:pt x="330708" y="2618231"/>
                </a:lnTo>
                <a:lnTo>
                  <a:pt x="326136" y="2614421"/>
                </a:lnTo>
                <a:lnTo>
                  <a:pt x="326136" y="2618231"/>
                </a:lnTo>
                <a:lnTo>
                  <a:pt x="322325" y="2614421"/>
                </a:lnTo>
                <a:lnTo>
                  <a:pt x="317754" y="2618231"/>
                </a:lnTo>
                <a:lnTo>
                  <a:pt x="317754" y="2614421"/>
                </a:lnTo>
                <a:lnTo>
                  <a:pt x="313944" y="2618231"/>
                </a:lnTo>
                <a:lnTo>
                  <a:pt x="313944" y="2614421"/>
                </a:lnTo>
                <a:lnTo>
                  <a:pt x="309372" y="2618231"/>
                </a:lnTo>
                <a:lnTo>
                  <a:pt x="305562" y="2614421"/>
                </a:lnTo>
                <a:lnTo>
                  <a:pt x="300990" y="2601467"/>
                </a:lnTo>
                <a:lnTo>
                  <a:pt x="296418" y="2584704"/>
                </a:lnTo>
                <a:lnTo>
                  <a:pt x="296418" y="2609849"/>
                </a:lnTo>
                <a:lnTo>
                  <a:pt x="292608" y="2614421"/>
                </a:lnTo>
                <a:lnTo>
                  <a:pt x="288036" y="2618231"/>
                </a:lnTo>
                <a:lnTo>
                  <a:pt x="284225" y="2609849"/>
                </a:lnTo>
                <a:lnTo>
                  <a:pt x="279654" y="2593085"/>
                </a:lnTo>
                <a:lnTo>
                  <a:pt x="279654" y="2609849"/>
                </a:lnTo>
                <a:lnTo>
                  <a:pt x="275844" y="2614421"/>
                </a:lnTo>
                <a:lnTo>
                  <a:pt x="275844" y="2609849"/>
                </a:lnTo>
                <a:lnTo>
                  <a:pt x="271272" y="2542031"/>
                </a:lnTo>
                <a:lnTo>
                  <a:pt x="271272" y="2593085"/>
                </a:lnTo>
                <a:lnTo>
                  <a:pt x="267462" y="2618231"/>
                </a:lnTo>
                <a:lnTo>
                  <a:pt x="267462" y="2614421"/>
                </a:lnTo>
                <a:lnTo>
                  <a:pt x="262890" y="2618231"/>
                </a:lnTo>
                <a:lnTo>
                  <a:pt x="258318" y="2618231"/>
                </a:lnTo>
                <a:lnTo>
                  <a:pt x="254508" y="2614421"/>
                </a:lnTo>
                <a:lnTo>
                  <a:pt x="254508" y="2609849"/>
                </a:lnTo>
                <a:lnTo>
                  <a:pt x="249936" y="2618231"/>
                </a:lnTo>
                <a:lnTo>
                  <a:pt x="249936" y="2614421"/>
                </a:lnTo>
                <a:lnTo>
                  <a:pt x="246125" y="2618231"/>
                </a:lnTo>
                <a:lnTo>
                  <a:pt x="241554" y="2614421"/>
                </a:lnTo>
                <a:lnTo>
                  <a:pt x="241554" y="2618231"/>
                </a:lnTo>
                <a:lnTo>
                  <a:pt x="237744" y="2618231"/>
                </a:lnTo>
                <a:lnTo>
                  <a:pt x="233172" y="2593085"/>
                </a:lnTo>
                <a:lnTo>
                  <a:pt x="233172" y="2596895"/>
                </a:lnTo>
                <a:lnTo>
                  <a:pt x="229362" y="2618231"/>
                </a:lnTo>
                <a:lnTo>
                  <a:pt x="229362" y="2614421"/>
                </a:lnTo>
                <a:lnTo>
                  <a:pt x="229362" y="2618231"/>
                </a:lnTo>
                <a:lnTo>
                  <a:pt x="220218" y="2618231"/>
                </a:lnTo>
                <a:lnTo>
                  <a:pt x="220218" y="2614421"/>
                </a:lnTo>
                <a:lnTo>
                  <a:pt x="216408" y="2618231"/>
                </a:lnTo>
                <a:lnTo>
                  <a:pt x="216408" y="2609849"/>
                </a:lnTo>
                <a:lnTo>
                  <a:pt x="211836" y="2609849"/>
                </a:lnTo>
                <a:lnTo>
                  <a:pt x="211836" y="2618231"/>
                </a:lnTo>
                <a:lnTo>
                  <a:pt x="208025" y="2618231"/>
                </a:lnTo>
                <a:lnTo>
                  <a:pt x="208025" y="2614421"/>
                </a:lnTo>
                <a:lnTo>
                  <a:pt x="203454" y="2618231"/>
                </a:lnTo>
                <a:lnTo>
                  <a:pt x="203454" y="2614421"/>
                </a:lnTo>
                <a:lnTo>
                  <a:pt x="199644" y="2614421"/>
                </a:lnTo>
                <a:lnTo>
                  <a:pt x="199644" y="2609849"/>
                </a:lnTo>
                <a:lnTo>
                  <a:pt x="195072" y="2614421"/>
                </a:lnTo>
                <a:lnTo>
                  <a:pt x="190500" y="2614421"/>
                </a:lnTo>
                <a:lnTo>
                  <a:pt x="186690" y="2618231"/>
                </a:lnTo>
                <a:lnTo>
                  <a:pt x="182118" y="2618231"/>
                </a:lnTo>
                <a:lnTo>
                  <a:pt x="178308" y="2614421"/>
                </a:lnTo>
                <a:lnTo>
                  <a:pt x="178308" y="2618231"/>
                </a:lnTo>
                <a:lnTo>
                  <a:pt x="165354" y="2618231"/>
                </a:lnTo>
                <a:lnTo>
                  <a:pt x="165354" y="2614421"/>
                </a:lnTo>
                <a:lnTo>
                  <a:pt x="161544" y="2618231"/>
                </a:lnTo>
                <a:lnTo>
                  <a:pt x="156972" y="2609849"/>
                </a:lnTo>
                <a:lnTo>
                  <a:pt x="156972" y="2618231"/>
                </a:lnTo>
                <a:lnTo>
                  <a:pt x="152400" y="2618231"/>
                </a:lnTo>
                <a:lnTo>
                  <a:pt x="148590" y="2609849"/>
                </a:lnTo>
                <a:lnTo>
                  <a:pt x="148590" y="2614421"/>
                </a:lnTo>
                <a:lnTo>
                  <a:pt x="144018" y="2614421"/>
                </a:lnTo>
                <a:lnTo>
                  <a:pt x="140208" y="2606040"/>
                </a:lnTo>
                <a:lnTo>
                  <a:pt x="140208" y="2614421"/>
                </a:lnTo>
                <a:lnTo>
                  <a:pt x="135636" y="2576321"/>
                </a:lnTo>
                <a:lnTo>
                  <a:pt x="135636" y="2571749"/>
                </a:lnTo>
                <a:lnTo>
                  <a:pt x="131825" y="2606040"/>
                </a:lnTo>
                <a:lnTo>
                  <a:pt x="131825" y="2601467"/>
                </a:lnTo>
                <a:lnTo>
                  <a:pt x="127254" y="2571749"/>
                </a:lnTo>
                <a:lnTo>
                  <a:pt x="127254" y="2567178"/>
                </a:lnTo>
                <a:lnTo>
                  <a:pt x="123444" y="2596895"/>
                </a:lnTo>
                <a:lnTo>
                  <a:pt x="123444" y="2601467"/>
                </a:lnTo>
                <a:lnTo>
                  <a:pt x="118872" y="2588513"/>
                </a:lnTo>
                <a:lnTo>
                  <a:pt x="118872" y="2571749"/>
                </a:lnTo>
                <a:lnTo>
                  <a:pt x="114300" y="2614421"/>
                </a:lnTo>
                <a:lnTo>
                  <a:pt x="114300" y="2618231"/>
                </a:lnTo>
                <a:lnTo>
                  <a:pt x="110490" y="2601467"/>
                </a:lnTo>
                <a:lnTo>
                  <a:pt x="110490" y="2618231"/>
                </a:lnTo>
                <a:lnTo>
                  <a:pt x="105918" y="2618231"/>
                </a:lnTo>
                <a:lnTo>
                  <a:pt x="105918" y="2614421"/>
                </a:lnTo>
                <a:lnTo>
                  <a:pt x="102108" y="2614421"/>
                </a:lnTo>
                <a:lnTo>
                  <a:pt x="102108" y="2618231"/>
                </a:lnTo>
                <a:lnTo>
                  <a:pt x="93725" y="2618231"/>
                </a:lnTo>
                <a:lnTo>
                  <a:pt x="93725" y="2614421"/>
                </a:lnTo>
                <a:lnTo>
                  <a:pt x="89154" y="2618231"/>
                </a:lnTo>
                <a:lnTo>
                  <a:pt x="84582" y="2618231"/>
                </a:lnTo>
                <a:lnTo>
                  <a:pt x="84582" y="2614421"/>
                </a:lnTo>
                <a:lnTo>
                  <a:pt x="80772" y="2614421"/>
                </a:lnTo>
                <a:lnTo>
                  <a:pt x="80772" y="2618231"/>
                </a:lnTo>
                <a:lnTo>
                  <a:pt x="76200" y="2614421"/>
                </a:lnTo>
                <a:lnTo>
                  <a:pt x="76200" y="2618231"/>
                </a:lnTo>
                <a:lnTo>
                  <a:pt x="72390" y="2618231"/>
                </a:lnTo>
                <a:lnTo>
                  <a:pt x="72390" y="2609849"/>
                </a:lnTo>
                <a:lnTo>
                  <a:pt x="72390" y="2618231"/>
                </a:lnTo>
                <a:lnTo>
                  <a:pt x="67818" y="2609849"/>
                </a:lnTo>
                <a:lnTo>
                  <a:pt x="67818" y="2618231"/>
                </a:lnTo>
                <a:lnTo>
                  <a:pt x="64008" y="2606040"/>
                </a:lnTo>
                <a:lnTo>
                  <a:pt x="64008" y="2614421"/>
                </a:lnTo>
                <a:lnTo>
                  <a:pt x="59436" y="2606040"/>
                </a:lnTo>
                <a:lnTo>
                  <a:pt x="55625" y="2601467"/>
                </a:lnTo>
                <a:lnTo>
                  <a:pt x="55625" y="2614421"/>
                </a:lnTo>
                <a:lnTo>
                  <a:pt x="51054" y="2601467"/>
                </a:lnTo>
                <a:lnTo>
                  <a:pt x="51054" y="2614421"/>
                </a:lnTo>
                <a:lnTo>
                  <a:pt x="46482" y="2593085"/>
                </a:lnTo>
                <a:lnTo>
                  <a:pt x="46482" y="2609849"/>
                </a:lnTo>
                <a:lnTo>
                  <a:pt x="42672" y="2516885"/>
                </a:lnTo>
                <a:lnTo>
                  <a:pt x="42672" y="2283713"/>
                </a:lnTo>
                <a:lnTo>
                  <a:pt x="38100" y="2508504"/>
                </a:lnTo>
                <a:lnTo>
                  <a:pt x="38100" y="2389631"/>
                </a:lnTo>
                <a:lnTo>
                  <a:pt x="34290" y="0"/>
                </a:lnTo>
                <a:lnTo>
                  <a:pt x="34290" y="1949195"/>
                </a:lnTo>
                <a:lnTo>
                  <a:pt x="29718" y="2596895"/>
                </a:lnTo>
                <a:lnTo>
                  <a:pt x="29718" y="2576321"/>
                </a:lnTo>
                <a:lnTo>
                  <a:pt x="25908" y="2614421"/>
                </a:lnTo>
                <a:lnTo>
                  <a:pt x="25908" y="2596895"/>
                </a:lnTo>
                <a:lnTo>
                  <a:pt x="21336" y="2618231"/>
                </a:lnTo>
                <a:lnTo>
                  <a:pt x="21336" y="2606040"/>
                </a:lnTo>
                <a:lnTo>
                  <a:pt x="21336" y="2618231"/>
                </a:lnTo>
                <a:lnTo>
                  <a:pt x="17525" y="2618231"/>
                </a:lnTo>
                <a:lnTo>
                  <a:pt x="17525" y="2609849"/>
                </a:lnTo>
                <a:lnTo>
                  <a:pt x="12954" y="2609849"/>
                </a:lnTo>
                <a:lnTo>
                  <a:pt x="8382" y="2618231"/>
                </a:lnTo>
                <a:lnTo>
                  <a:pt x="8382" y="2609849"/>
                </a:lnTo>
                <a:lnTo>
                  <a:pt x="8382" y="2618231"/>
                </a:lnTo>
                <a:lnTo>
                  <a:pt x="4572" y="2618231"/>
                </a:lnTo>
                <a:lnTo>
                  <a:pt x="0" y="260984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06" name="object 506"/>
          <p:cNvSpPr/>
          <p:nvPr/>
        </p:nvSpPr>
        <p:spPr>
          <a:xfrm>
            <a:off x="2798329" y="3142909"/>
            <a:ext cx="2926592" cy="824313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07" name="object 507"/>
          <p:cNvSpPr/>
          <p:nvPr/>
        </p:nvSpPr>
        <p:spPr>
          <a:xfrm>
            <a:off x="2286673" y="3959990"/>
            <a:ext cx="171030" cy="3362"/>
          </a:xfrm>
          <a:custGeom>
            <a:avLst/>
            <a:gdLst/>
            <a:ahLst/>
            <a:cxnLst/>
            <a:rect l="l" t="t" r="r" b="b"/>
            <a:pathLst>
              <a:path w="258444" h="5079">
                <a:moveTo>
                  <a:pt x="258317" y="4572"/>
                </a:moveTo>
                <a:lnTo>
                  <a:pt x="258317" y="0"/>
                </a:lnTo>
                <a:lnTo>
                  <a:pt x="253746" y="0"/>
                </a:lnTo>
                <a:lnTo>
                  <a:pt x="253746" y="4572"/>
                </a:lnTo>
                <a:lnTo>
                  <a:pt x="249935" y="4572"/>
                </a:lnTo>
                <a:lnTo>
                  <a:pt x="245364" y="0"/>
                </a:lnTo>
                <a:lnTo>
                  <a:pt x="241553" y="4572"/>
                </a:lnTo>
                <a:lnTo>
                  <a:pt x="241553" y="0"/>
                </a:lnTo>
                <a:lnTo>
                  <a:pt x="236982" y="4572"/>
                </a:lnTo>
                <a:lnTo>
                  <a:pt x="233172" y="0"/>
                </a:lnTo>
                <a:lnTo>
                  <a:pt x="233172" y="4572"/>
                </a:lnTo>
                <a:lnTo>
                  <a:pt x="228600" y="4572"/>
                </a:lnTo>
                <a:lnTo>
                  <a:pt x="228600" y="0"/>
                </a:lnTo>
                <a:lnTo>
                  <a:pt x="224028" y="4572"/>
                </a:lnTo>
                <a:lnTo>
                  <a:pt x="224028" y="0"/>
                </a:lnTo>
                <a:lnTo>
                  <a:pt x="220217" y="4572"/>
                </a:lnTo>
                <a:lnTo>
                  <a:pt x="220217" y="0"/>
                </a:lnTo>
                <a:lnTo>
                  <a:pt x="215646" y="4572"/>
                </a:lnTo>
                <a:lnTo>
                  <a:pt x="215646" y="0"/>
                </a:lnTo>
                <a:lnTo>
                  <a:pt x="215646" y="4572"/>
                </a:lnTo>
                <a:lnTo>
                  <a:pt x="207264" y="4572"/>
                </a:lnTo>
                <a:lnTo>
                  <a:pt x="207264" y="0"/>
                </a:lnTo>
                <a:lnTo>
                  <a:pt x="207264" y="4572"/>
                </a:lnTo>
                <a:lnTo>
                  <a:pt x="203453" y="4572"/>
                </a:lnTo>
                <a:lnTo>
                  <a:pt x="198882" y="0"/>
                </a:lnTo>
                <a:lnTo>
                  <a:pt x="198882" y="4572"/>
                </a:lnTo>
                <a:lnTo>
                  <a:pt x="195072" y="0"/>
                </a:lnTo>
                <a:lnTo>
                  <a:pt x="195072" y="4572"/>
                </a:lnTo>
                <a:lnTo>
                  <a:pt x="190500" y="4572"/>
                </a:lnTo>
                <a:lnTo>
                  <a:pt x="190500" y="0"/>
                </a:lnTo>
                <a:lnTo>
                  <a:pt x="185928" y="4572"/>
                </a:lnTo>
                <a:lnTo>
                  <a:pt x="185928" y="0"/>
                </a:lnTo>
                <a:lnTo>
                  <a:pt x="182117" y="0"/>
                </a:lnTo>
                <a:lnTo>
                  <a:pt x="182117" y="4572"/>
                </a:lnTo>
                <a:lnTo>
                  <a:pt x="177546" y="0"/>
                </a:lnTo>
                <a:lnTo>
                  <a:pt x="177546" y="4572"/>
                </a:lnTo>
                <a:lnTo>
                  <a:pt x="165353" y="4572"/>
                </a:lnTo>
                <a:lnTo>
                  <a:pt x="165353" y="0"/>
                </a:lnTo>
                <a:lnTo>
                  <a:pt x="160782" y="0"/>
                </a:lnTo>
                <a:lnTo>
                  <a:pt x="160782" y="4572"/>
                </a:lnTo>
                <a:lnTo>
                  <a:pt x="156209" y="4572"/>
                </a:lnTo>
                <a:lnTo>
                  <a:pt x="156209" y="0"/>
                </a:lnTo>
                <a:lnTo>
                  <a:pt x="152400" y="4572"/>
                </a:lnTo>
                <a:lnTo>
                  <a:pt x="152400" y="0"/>
                </a:lnTo>
                <a:lnTo>
                  <a:pt x="152400" y="4572"/>
                </a:lnTo>
                <a:lnTo>
                  <a:pt x="144017" y="4572"/>
                </a:lnTo>
                <a:lnTo>
                  <a:pt x="144017" y="0"/>
                </a:lnTo>
                <a:lnTo>
                  <a:pt x="139446" y="4572"/>
                </a:lnTo>
                <a:lnTo>
                  <a:pt x="139446" y="0"/>
                </a:lnTo>
                <a:lnTo>
                  <a:pt x="135635" y="4572"/>
                </a:lnTo>
                <a:lnTo>
                  <a:pt x="135635" y="0"/>
                </a:lnTo>
                <a:lnTo>
                  <a:pt x="135635" y="4572"/>
                </a:lnTo>
                <a:lnTo>
                  <a:pt x="131064" y="4572"/>
                </a:lnTo>
                <a:lnTo>
                  <a:pt x="127253" y="0"/>
                </a:lnTo>
                <a:lnTo>
                  <a:pt x="122682" y="4572"/>
                </a:lnTo>
                <a:lnTo>
                  <a:pt x="118109" y="0"/>
                </a:lnTo>
                <a:lnTo>
                  <a:pt x="118109" y="4572"/>
                </a:lnTo>
                <a:lnTo>
                  <a:pt x="114300" y="0"/>
                </a:lnTo>
                <a:lnTo>
                  <a:pt x="114300" y="4572"/>
                </a:lnTo>
                <a:lnTo>
                  <a:pt x="109728" y="0"/>
                </a:lnTo>
                <a:lnTo>
                  <a:pt x="105917" y="4572"/>
                </a:lnTo>
                <a:lnTo>
                  <a:pt x="101346" y="0"/>
                </a:lnTo>
                <a:lnTo>
                  <a:pt x="97535" y="4572"/>
                </a:lnTo>
                <a:lnTo>
                  <a:pt x="97535" y="0"/>
                </a:lnTo>
                <a:lnTo>
                  <a:pt x="92964" y="4572"/>
                </a:lnTo>
                <a:lnTo>
                  <a:pt x="89153" y="4572"/>
                </a:lnTo>
                <a:lnTo>
                  <a:pt x="89153" y="0"/>
                </a:lnTo>
                <a:lnTo>
                  <a:pt x="84582" y="4572"/>
                </a:lnTo>
                <a:lnTo>
                  <a:pt x="84582" y="0"/>
                </a:lnTo>
                <a:lnTo>
                  <a:pt x="80009" y="4572"/>
                </a:lnTo>
                <a:lnTo>
                  <a:pt x="80009" y="0"/>
                </a:lnTo>
                <a:lnTo>
                  <a:pt x="76200" y="4572"/>
                </a:lnTo>
                <a:lnTo>
                  <a:pt x="71628" y="0"/>
                </a:lnTo>
                <a:lnTo>
                  <a:pt x="71628" y="4572"/>
                </a:lnTo>
                <a:lnTo>
                  <a:pt x="67817" y="0"/>
                </a:lnTo>
                <a:lnTo>
                  <a:pt x="67817" y="4572"/>
                </a:lnTo>
                <a:lnTo>
                  <a:pt x="63246" y="0"/>
                </a:lnTo>
                <a:lnTo>
                  <a:pt x="63246" y="4572"/>
                </a:lnTo>
                <a:lnTo>
                  <a:pt x="59435" y="0"/>
                </a:lnTo>
                <a:lnTo>
                  <a:pt x="59435" y="4572"/>
                </a:lnTo>
                <a:lnTo>
                  <a:pt x="54864" y="4572"/>
                </a:lnTo>
                <a:lnTo>
                  <a:pt x="50291" y="0"/>
                </a:lnTo>
                <a:lnTo>
                  <a:pt x="50291" y="4572"/>
                </a:lnTo>
                <a:lnTo>
                  <a:pt x="46481" y="0"/>
                </a:lnTo>
                <a:lnTo>
                  <a:pt x="46481" y="4572"/>
                </a:lnTo>
                <a:lnTo>
                  <a:pt x="41909" y="0"/>
                </a:lnTo>
                <a:lnTo>
                  <a:pt x="38100" y="4572"/>
                </a:lnTo>
                <a:lnTo>
                  <a:pt x="33528" y="4572"/>
                </a:lnTo>
                <a:lnTo>
                  <a:pt x="33528" y="0"/>
                </a:lnTo>
                <a:lnTo>
                  <a:pt x="33528" y="4572"/>
                </a:lnTo>
                <a:lnTo>
                  <a:pt x="29718" y="0"/>
                </a:lnTo>
                <a:lnTo>
                  <a:pt x="25146" y="4572"/>
                </a:lnTo>
                <a:lnTo>
                  <a:pt x="21336" y="0"/>
                </a:lnTo>
                <a:lnTo>
                  <a:pt x="21336" y="4572"/>
                </a:lnTo>
                <a:lnTo>
                  <a:pt x="16764" y="4572"/>
                </a:lnTo>
                <a:lnTo>
                  <a:pt x="12192" y="0"/>
                </a:lnTo>
                <a:lnTo>
                  <a:pt x="8381" y="4572"/>
                </a:lnTo>
                <a:lnTo>
                  <a:pt x="3809" y="4572"/>
                </a:lnTo>
                <a:lnTo>
                  <a:pt x="3809" y="0"/>
                </a:lnTo>
                <a:lnTo>
                  <a:pt x="3809" y="4572"/>
                </a:lnTo>
                <a:lnTo>
                  <a:pt x="0" y="45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08" name="object 508"/>
          <p:cNvSpPr/>
          <p:nvPr/>
        </p:nvSpPr>
        <p:spPr>
          <a:xfrm>
            <a:off x="2115726" y="3959990"/>
            <a:ext cx="171030" cy="3362"/>
          </a:xfrm>
          <a:custGeom>
            <a:avLst/>
            <a:gdLst/>
            <a:ahLst/>
            <a:cxnLst/>
            <a:rect l="l" t="t" r="r" b="b"/>
            <a:pathLst>
              <a:path w="258444" h="5079">
                <a:moveTo>
                  <a:pt x="258318" y="4572"/>
                </a:moveTo>
                <a:lnTo>
                  <a:pt x="253746" y="0"/>
                </a:lnTo>
                <a:lnTo>
                  <a:pt x="253746" y="4572"/>
                </a:lnTo>
                <a:lnTo>
                  <a:pt x="253746" y="0"/>
                </a:lnTo>
                <a:lnTo>
                  <a:pt x="249936" y="4572"/>
                </a:lnTo>
                <a:lnTo>
                  <a:pt x="249936" y="0"/>
                </a:lnTo>
                <a:lnTo>
                  <a:pt x="245364" y="4572"/>
                </a:lnTo>
                <a:lnTo>
                  <a:pt x="245364" y="0"/>
                </a:lnTo>
                <a:lnTo>
                  <a:pt x="245364" y="4572"/>
                </a:lnTo>
                <a:lnTo>
                  <a:pt x="236982" y="4572"/>
                </a:lnTo>
                <a:lnTo>
                  <a:pt x="236982" y="0"/>
                </a:lnTo>
                <a:lnTo>
                  <a:pt x="232410" y="4572"/>
                </a:lnTo>
                <a:lnTo>
                  <a:pt x="232410" y="0"/>
                </a:lnTo>
                <a:lnTo>
                  <a:pt x="228600" y="4572"/>
                </a:lnTo>
                <a:lnTo>
                  <a:pt x="224028" y="0"/>
                </a:lnTo>
                <a:lnTo>
                  <a:pt x="220218" y="4572"/>
                </a:lnTo>
                <a:lnTo>
                  <a:pt x="220218" y="0"/>
                </a:lnTo>
                <a:lnTo>
                  <a:pt x="215646" y="4572"/>
                </a:lnTo>
                <a:lnTo>
                  <a:pt x="215646" y="0"/>
                </a:lnTo>
                <a:lnTo>
                  <a:pt x="211836" y="0"/>
                </a:lnTo>
                <a:lnTo>
                  <a:pt x="211836" y="4572"/>
                </a:lnTo>
                <a:lnTo>
                  <a:pt x="207264" y="4572"/>
                </a:lnTo>
                <a:lnTo>
                  <a:pt x="202692" y="0"/>
                </a:lnTo>
                <a:lnTo>
                  <a:pt x="202692" y="4572"/>
                </a:lnTo>
                <a:lnTo>
                  <a:pt x="198882" y="0"/>
                </a:lnTo>
                <a:lnTo>
                  <a:pt x="198882" y="4572"/>
                </a:lnTo>
                <a:lnTo>
                  <a:pt x="194310" y="0"/>
                </a:lnTo>
                <a:lnTo>
                  <a:pt x="194310" y="4572"/>
                </a:lnTo>
                <a:lnTo>
                  <a:pt x="190500" y="4572"/>
                </a:lnTo>
                <a:lnTo>
                  <a:pt x="190500" y="0"/>
                </a:lnTo>
                <a:lnTo>
                  <a:pt x="185928" y="0"/>
                </a:lnTo>
                <a:lnTo>
                  <a:pt x="185928" y="4572"/>
                </a:lnTo>
                <a:lnTo>
                  <a:pt x="182118" y="0"/>
                </a:lnTo>
                <a:lnTo>
                  <a:pt x="182118" y="4572"/>
                </a:lnTo>
                <a:lnTo>
                  <a:pt x="177546" y="4572"/>
                </a:lnTo>
                <a:lnTo>
                  <a:pt x="173736" y="0"/>
                </a:lnTo>
                <a:lnTo>
                  <a:pt x="169164" y="0"/>
                </a:lnTo>
                <a:lnTo>
                  <a:pt x="169164" y="4572"/>
                </a:lnTo>
                <a:lnTo>
                  <a:pt x="164592" y="4572"/>
                </a:lnTo>
                <a:lnTo>
                  <a:pt x="164592" y="0"/>
                </a:lnTo>
                <a:lnTo>
                  <a:pt x="160782" y="4572"/>
                </a:lnTo>
                <a:lnTo>
                  <a:pt x="160782" y="0"/>
                </a:lnTo>
                <a:lnTo>
                  <a:pt x="156210" y="4572"/>
                </a:lnTo>
                <a:lnTo>
                  <a:pt x="156210" y="0"/>
                </a:lnTo>
                <a:lnTo>
                  <a:pt x="152400" y="4572"/>
                </a:lnTo>
                <a:lnTo>
                  <a:pt x="152400" y="0"/>
                </a:lnTo>
                <a:lnTo>
                  <a:pt x="147828" y="4572"/>
                </a:lnTo>
                <a:lnTo>
                  <a:pt x="144018" y="0"/>
                </a:lnTo>
                <a:lnTo>
                  <a:pt x="144018" y="4572"/>
                </a:lnTo>
                <a:lnTo>
                  <a:pt x="139446" y="0"/>
                </a:lnTo>
                <a:lnTo>
                  <a:pt x="135636" y="4572"/>
                </a:lnTo>
                <a:lnTo>
                  <a:pt x="135636" y="0"/>
                </a:lnTo>
                <a:lnTo>
                  <a:pt x="131064" y="0"/>
                </a:lnTo>
                <a:lnTo>
                  <a:pt x="126492" y="4572"/>
                </a:lnTo>
                <a:lnTo>
                  <a:pt x="122682" y="0"/>
                </a:lnTo>
                <a:lnTo>
                  <a:pt x="122682" y="4572"/>
                </a:lnTo>
                <a:lnTo>
                  <a:pt x="114300" y="4572"/>
                </a:lnTo>
                <a:lnTo>
                  <a:pt x="114300" y="0"/>
                </a:lnTo>
                <a:lnTo>
                  <a:pt x="109728" y="4572"/>
                </a:lnTo>
                <a:lnTo>
                  <a:pt x="105918" y="0"/>
                </a:lnTo>
                <a:lnTo>
                  <a:pt x="101346" y="0"/>
                </a:lnTo>
                <a:lnTo>
                  <a:pt x="101346" y="4572"/>
                </a:lnTo>
                <a:lnTo>
                  <a:pt x="101346" y="0"/>
                </a:lnTo>
                <a:lnTo>
                  <a:pt x="97536" y="0"/>
                </a:lnTo>
                <a:lnTo>
                  <a:pt x="92964" y="4572"/>
                </a:lnTo>
                <a:lnTo>
                  <a:pt x="88392" y="0"/>
                </a:lnTo>
                <a:lnTo>
                  <a:pt x="88392" y="4572"/>
                </a:lnTo>
                <a:lnTo>
                  <a:pt x="76200" y="4572"/>
                </a:lnTo>
                <a:lnTo>
                  <a:pt x="71628" y="0"/>
                </a:lnTo>
                <a:lnTo>
                  <a:pt x="67818" y="4572"/>
                </a:lnTo>
                <a:lnTo>
                  <a:pt x="67818" y="0"/>
                </a:lnTo>
                <a:lnTo>
                  <a:pt x="63246" y="0"/>
                </a:lnTo>
                <a:lnTo>
                  <a:pt x="63246" y="4572"/>
                </a:lnTo>
                <a:lnTo>
                  <a:pt x="58674" y="0"/>
                </a:lnTo>
                <a:lnTo>
                  <a:pt x="54864" y="4572"/>
                </a:lnTo>
                <a:lnTo>
                  <a:pt x="54864" y="0"/>
                </a:lnTo>
                <a:lnTo>
                  <a:pt x="50292" y="4572"/>
                </a:lnTo>
                <a:lnTo>
                  <a:pt x="46482" y="4572"/>
                </a:lnTo>
                <a:lnTo>
                  <a:pt x="41910" y="0"/>
                </a:lnTo>
                <a:lnTo>
                  <a:pt x="38100" y="4572"/>
                </a:lnTo>
                <a:lnTo>
                  <a:pt x="33528" y="4572"/>
                </a:lnTo>
                <a:lnTo>
                  <a:pt x="33528" y="0"/>
                </a:lnTo>
                <a:lnTo>
                  <a:pt x="29718" y="4572"/>
                </a:lnTo>
                <a:lnTo>
                  <a:pt x="29718" y="0"/>
                </a:lnTo>
                <a:lnTo>
                  <a:pt x="25146" y="4572"/>
                </a:lnTo>
                <a:lnTo>
                  <a:pt x="25146" y="0"/>
                </a:lnTo>
                <a:lnTo>
                  <a:pt x="20574" y="4572"/>
                </a:lnTo>
                <a:lnTo>
                  <a:pt x="20574" y="0"/>
                </a:lnTo>
                <a:lnTo>
                  <a:pt x="16764" y="4572"/>
                </a:lnTo>
                <a:lnTo>
                  <a:pt x="12192" y="0"/>
                </a:lnTo>
                <a:lnTo>
                  <a:pt x="12192" y="4572"/>
                </a:lnTo>
                <a:lnTo>
                  <a:pt x="8382" y="0"/>
                </a:lnTo>
                <a:lnTo>
                  <a:pt x="3810" y="4572"/>
                </a:lnTo>
                <a:lnTo>
                  <a:pt x="3810" y="0"/>
                </a:lnTo>
                <a:lnTo>
                  <a:pt x="0" y="45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09" name="object 509"/>
          <p:cNvSpPr/>
          <p:nvPr/>
        </p:nvSpPr>
        <p:spPr>
          <a:xfrm>
            <a:off x="1944277" y="3959990"/>
            <a:ext cx="171449" cy="3362"/>
          </a:xfrm>
          <a:custGeom>
            <a:avLst/>
            <a:gdLst/>
            <a:ahLst/>
            <a:cxnLst/>
            <a:rect l="l" t="t" r="r" b="b"/>
            <a:pathLst>
              <a:path w="259080" h="5079">
                <a:moveTo>
                  <a:pt x="259079" y="4572"/>
                </a:moveTo>
                <a:lnTo>
                  <a:pt x="259079" y="0"/>
                </a:lnTo>
                <a:lnTo>
                  <a:pt x="254507" y="4572"/>
                </a:lnTo>
                <a:lnTo>
                  <a:pt x="254507" y="0"/>
                </a:lnTo>
                <a:lnTo>
                  <a:pt x="250697" y="4572"/>
                </a:lnTo>
                <a:lnTo>
                  <a:pt x="246125" y="0"/>
                </a:lnTo>
                <a:lnTo>
                  <a:pt x="241553" y="0"/>
                </a:lnTo>
                <a:lnTo>
                  <a:pt x="241553" y="4572"/>
                </a:lnTo>
                <a:lnTo>
                  <a:pt x="237744" y="4572"/>
                </a:lnTo>
                <a:lnTo>
                  <a:pt x="233172" y="0"/>
                </a:lnTo>
                <a:lnTo>
                  <a:pt x="229362" y="4572"/>
                </a:lnTo>
                <a:lnTo>
                  <a:pt x="224790" y="4572"/>
                </a:lnTo>
                <a:lnTo>
                  <a:pt x="224790" y="0"/>
                </a:lnTo>
                <a:lnTo>
                  <a:pt x="220979" y="0"/>
                </a:lnTo>
                <a:lnTo>
                  <a:pt x="220979" y="4572"/>
                </a:lnTo>
                <a:lnTo>
                  <a:pt x="216407" y="0"/>
                </a:lnTo>
                <a:lnTo>
                  <a:pt x="216407" y="4572"/>
                </a:lnTo>
                <a:lnTo>
                  <a:pt x="211835" y="0"/>
                </a:lnTo>
                <a:lnTo>
                  <a:pt x="211835" y="4572"/>
                </a:lnTo>
                <a:lnTo>
                  <a:pt x="208025" y="4572"/>
                </a:lnTo>
                <a:lnTo>
                  <a:pt x="203453" y="0"/>
                </a:lnTo>
                <a:lnTo>
                  <a:pt x="199644" y="4572"/>
                </a:lnTo>
                <a:lnTo>
                  <a:pt x="199644" y="0"/>
                </a:lnTo>
                <a:lnTo>
                  <a:pt x="195072" y="4572"/>
                </a:lnTo>
                <a:lnTo>
                  <a:pt x="191262" y="0"/>
                </a:lnTo>
                <a:lnTo>
                  <a:pt x="186690" y="0"/>
                </a:lnTo>
                <a:lnTo>
                  <a:pt x="186690" y="4572"/>
                </a:lnTo>
                <a:lnTo>
                  <a:pt x="182879" y="0"/>
                </a:lnTo>
                <a:lnTo>
                  <a:pt x="178307" y="4572"/>
                </a:lnTo>
                <a:lnTo>
                  <a:pt x="178307" y="0"/>
                </a:lnTo>
                <a:lnTo>
                  <a:pt x="173735" y="4572"/>
                </a:lnTo>
                <a:lnTo>
                  <a:pt x="169925" y="0"/>
                </a:lnTo>
                <a:lnTo>
                  <a:pt x="165353" y="4572"/>
                </a:lnTo>
                <a:lnTo>
                  <a:pt x="165353" y="0"/>
                </a:lnTo>
                <a:lnTo>
                  <a:pt x="161544" y="4572"/>
                </a:lnTo>
                <a:lnTo>
                  <a:pt x="156972" y="0"/>
                </a:lnTo>
                <a:lnTo>
                  <a:pt x="156972" y="4572"/>
                </a:lnTo>
                <a:lnTo>
                  <a:pt x="153162" y="0"/>
                </a:lnTo>
                <a:lnTo>
                  <a:pt x="148590" y="4572"/>
                </a:lnTo>
                <a:lnTo>
                  <a:pt x="148590" y="0"/>
                </a:lnTo>
                <a:lnTo>
                  <a:pt x="148590" y="4572"/>
                </a:lnTo>
                <a:lnTo>
                  <a:pt x="135635" y="4572"/>
                </a:lnTo>
                <a:lnTo>
                  <a:pt x="135635" y="0"/>
                </a:lnTo>
                <a:lnTo>
                  <a:pt x="131825" y="4572"/>
                </a:lnTo>
                <a:lnTo>
                  <a:pt x="131825" y="0"/>
                </a:lnTo>
                <a:lnTo>
                  <a:pt x="127253" y="4572"/>
                </a:lnTo>
                <a:lnTo>
                  <a:pt x="123443" y="0"/>
                </a:lnTo>
                <a:lnTo>
                  <a:pt x="123443" y="4572"/>
                </a:lnTo>
                <a:lnTo>
                  <a:pt x="118872" y="0"/>
                </a:lnTo>
                <a:lnTo>
                  <a:pt x="118872" y="4572"/>
                </a:lnTo>
                <a:lnTo>
                  <a:pt x="115062" y="4572"/>
                </a:lnTo>
                <a:lnTo>
                  <a:pt x="115062" y="0"/>
                </a:lnTo>
                <a:lnTo>
                  <a:pt x="110490" y="0"/>
                </a:lnTo>
                <a:lnTo>
                  <a:pt x="110490" y="4572"/>
                </a:lnTo>
                <a:lnTo>
                  <a:pt x="105918" y="4572"/>
                </a:lnTo>
                <a:lnTo>
                  <a:pt x="105918" y="0"/>
                </a:lnTo>
                <a:lnTo>
                  <a:pt x="102107" y="4572"/>
                </a:lnTo>
                <a:lnTo>
                  <a:pt x="102107" y="0"/>
                </a:lnTo>
                <a:lnTo>
                  <a:pt x="97535" y="4572"/>
                </a:lnTo>
                <a:lnTo>
                  <a:pt x="93725" y="0"/>
                </a:lnTo>
                <a:lnTo>
                  <a:pt x="93725" y="4572"/>
                </a:lnTo>
                <a:lnTo>
                  <a:pt x="89153" y="0"/>
                </a:lnTo>
                <a:lnTo>
                  <a:pt x="89153" y="4572"/>
                </a:lnTo>
                <a:lnTo>
                  <a:pt x="85343" y="4572"/>
                </a:lnTo>
                <a:lnTo>
                  <a:pt x="85343" y="0"/>
                </a:lnTo>
                <a:lnTo>
                  <a:pt x="80772" y="4572"/>
                </a:lnTo>
                <a:lnTo>
                  <a:pt x="80772" y="0"/>
                </a:lnTo>
                <a:lnTo>
                  <a:pt x="76962" y="4572"/>
                </a:lnTo>
                <a:lnTo>
                  <a:pt x="76962" y="0"/>
                </a:lnTo>
                <a:lnTo>
                  <a:pt x="72390" y="4572"/>
                </a:lnTo>
                <a:lnTo>
                  <a:pt x="67818" y="0"/>
                </a:lnTo>
                <a:lnTo>
                  <a:pt x="67818" y="4572"/>
                </a:lnTo>
                <a:lnTo>
                  <a:pt x="64007" y="0"/>
                </a:lnTo>
                <a:lnTo>
                  <a:pt x="59435" y="4572"/>
                </a:lnTo>
                <a:lnTo>
                  <a:pt x="59435" y="0"/>
                </a:lnTo>
                <a:lnTo>
                  <a:pt x="55625" y="4572"/>
                </a:lnTo>
                <a:lnTo>
                  <a:pt x="55625" y="0"/>
                </a:lnTo>
                <a:lnTo>
                  <a:pt x="51053" y="4572"/>
                </a:lnTo>
                <a:lnTo>
                  <a:pt x="47243" y="0"/>
                </a:lnTo>
                <a:lnTo>
                  <a:pt x="47243" y="4572"/>
                </a:lnTo>
                <a:lnTo>
                  <a:pt x="42671" y="0"/>
                </a:lnTo>
                <a:lnTo>
                  <a:pt x="38862" y="4572"/>
                </a:lnTo>
                <a:lnTo>
                  <a:pt x="34290" y="0"/>
                </a:lnTo>
                <a:lnTo>
                  <a:pt x="29718" y="4572"/>
                </a:lnTo>
                <a:lnTo>
                  <a:pt x="29718" y="0"/>
                </a:lnTo>
                <a:lnTo>
                  <a:pt x="25907" y="0"/>
                </a:lnTo>
                <a:lnTo>
                  <a:pt x="21335" y="4572"/>
                </a:lnTo>
                <a:lnTo>
                  <a:pt x="17525" y="4572"/>
                </a:lnTo>
                <a:lnTo>
                  <a:pt x="17525" y="0"/>
                </a:lnTo>
                <a:lnTo>
                  <a:pt x="12953" y="4572"/>
                </a:lnTo>
                <a:lnTo>
                  <a:pt x="9143" y="0"/>
                </a:lnTo>
                <a:lnTo>
                  <a:pt x="9143" y="4572"/>
                </a:lnTo>
                <a:lnTo>
                  <a:pt x="4571" y="0"/>
                </a:lnTo>
                <a:lnTo>
                  <a:pt x="4571" y="4572"/>
                </a:lnTo>
                <a:lnTo>
                  <a:pt x="0" y="0"/>
                </a:lnTo>
                <a:lnTo>
                  <a:pt x="0" y="45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10" name="object 510"/>
          <p:cNvSpPr/>
          <p:nvPr/>
        </p:nvSpPr>
        <p:spPr>
          <a:xfrm>
            <a:off x="1902423" y="3959990"/>
            <a:ext cx="42022" cy="3362"/>
          </a:xfrm>
          <a:custGeom>
            <a:avLst/>
            <a:gdLst/>
            <a:ahLst/>
            <a:cxnLst/>
            <a:rect l="l" t="t" r="r" b="b"/>
            <a:pathLst>
              <a:path w="63500" h="5079">
                <a:moveTo>
                  <a:pt x="63246" y="4572"/>
                </a:moveTo>
                <a:lnTo>
                  <a:pt x="54864" y="4572"/>
                </a:lnTo>
                <a:lnTo>
                  <a:pt x="54864" y="0"/>
                </a:lnTo>
                <a:lnTo>
                  <a:pt x="54864" y="4572"/>
                </a:lnTo>
                <a:lnTo>
                  <a:pt x="51053" y="4572"/>
                </a:lnTo>
                <a:lnTo>
                  <a:pt x="51053" y="0"/>
                </a:lnTo>
                <a:lnTo>
                  <a:pt x="46481" y="0"/>
                </a:lnTo>
                <a:lnTo>
                  <a:pt x="46481" y="4572"/>
                </a:lnTo>
                <a:lnTo>
                  <a:pt x="42671" y="0"/>
                </a:lnTo>
                <a:lnTo>
                  <a:pt x="42671" y="4572"/>
                </a:lnTo>
                <a:lnTo>
                  <a:pt x="34290" y="4572"/>
                </a:lnTo>
                <a:lnTo>
                  <a:pt x="29718" y="0"/>
                </a:lnTo>
                <a:lnTo>
                  <a:pt x="29718" y="4572"/>
                </a:lnTo>
                <a:lnTo>
                  <a:pt x="25146" y="4572"/>
                </a:lnTo>
                <a:lnTo>
                  <a:pt x="25146" y="0"/>
                </a:lnTo>
                <a:lnTo>
                  <a:pt x="21336" y="4572"/>
                </a:lnTo>
                <a:lnTo>
                  <a:pt x="21336" y="0"/>
                </a:lnTo>
                <a:lnTo>
                  <a:pt x="16764" y="4572"/>
                </a:lnTo>
                <a:lnTo>
                  <a:pt x="12953" y="4572"/>
                </a:lnTo>
                <a:lnTo>
                  <a:pt x="12953" y="0"/>
                </a:lnTo>
                <a:lnTo>
                  <a:pt x="8381" y="0"/>
                </a:lnTo>
                <a:lnTo>
                  <a:pt x="4571" y="4572"/>
                </a:lnTo>
                <a:lnTo>
                  <a:pt x="0" y="45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11" name="object 511"/>
          <p:cNvSpPr/>
          <p:nvPr/>
        </p:nvSpPr>
        <p:spPr>
          <a:xfrm>
            <a:off x="5890479" y="3535228"/>
            <a:ext cx="1552976" cy="40123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12" name="object 512"/>
          <p:cNvSpPr/>
          <p:nvPr/>
        </p:nvSpPr>
        <p:spPr>
          <a:xfrm>
            <a:off x="5723741" y="2199603"/>
            <a:ext cx="171030" cy="1729628"/>
          </a:xfrm>
          <a:custGeom>
            <a:avLst/>
            <a:gdLst/>
            <a:ahLst/>
            <a:cxnLst/>
            <a:rect l="l" t="t" r="r" b="b"/>
            <a:pathLst>
              <a:path w="258445" h="2613660">
                <a:moveTo>
                  <a:pt x="258318" y="2609088"/>
                </a:moveTo>
                <a:lnTo>
                  <a:pt x="253746" y="2609088"/>
                </a:lnTo>
                <a:lnTo>
                  <a:pt x="253746" y="2605278"/>
                </a:lnTo>
                <a:lnTo>
                  <a:pt x="249936" y="2605278"/>
                </a:lnTo>
                <a:lnTo>
                  <a:pt x="245364" y="2600705"/>
                </a:lnTo>
                <a:lnTo>
                  <a:pt x="241553" y="2605278"/>
                </a:lnTo>
                <a:lnTo>
                  <a:pt x="236982" y="2600705"/>
                </a:lnTo>
                <a:lnTo>
                  <a:pt x="236982" y="2605278"/>
                </a:lnTo>
                <a:lnTo>
                  <a:pt x="233172" y="2605278"/>
                </a:lnTo>
                <a:lnTo>
                  <a:pt x="228600" y="2588514"/>
                </a:lnTo>
                <a:lnTo>
                  <a:pt x="224790" y="2600705"/>
                </a:lnTo>
                <a:lnTo>
                  <a:pt x="224790" y="2592323"/>
                </a:lnTo>
                <a:lnTo>
                  <a:pt x="220218" y="2605278"/>
                </a:lnTo>
                <a:lnTo>
                  <a:pt x="220218" y="2609088"/>
                </a:lnTo>
                <a:lnTo>
                  <a:pt x="215646" y="2609088"/>
                </a:lnTo>
                <a:lnTo>
                  <a:pt x="215646" y="2613659"/>
                </a:lnTo>
                <a:lnTo>
                  <a:pt x="211836" y="2609088"/>
                </a:lnTo>
                <a:lnTo>
                  <a:pt x="207264" y="2605278"/>
                </a:lnTo>
                <a:lnTo>
                  <a:pt x="207264" y="2609088"/>
                </a:lnTo>
                <a:lnTo>
                  <a:pt x="203453" y="2609088"/>
                </a:lnTo>
                <a:lnTo>
                  <a:pt x="203453" y="2605278"/>
                </a:lnTo>
                <a:lnTo>
                  <a:pt x="198882" y="2605278"/>
                </a:lnTo>
                <a:lnTo>
                  <a:pt x="198882" y="2600705"/>
                </a:lnTo>
                <a:lnTo>
                  <a:pt x="195072" y="2592323"/>
                </a:lnTo>
                <a:lnTo>
                  <a:pt x="195072" y="2605278"/>
                </a:lnTo>
                <a:lnTo>
                  <a:pt x="190500" y="2609088"/>
                </a:lnTo>
                <a:lnTo>
                  <a:pt x="177546" y="2609088"/>
                </a:lnTo>
                <a:lnTo>
                  <a:pt x="173736" y="2605278"/>
                </a:lnTo>
                <a:lnTo>
                  <a:pt x="173736" y="2609088"/>
                </a:lnTo>
                <a:lnTo>
                  <a:pt x="169164" y="2613659"/>
                </a:lnTo>
                <a:lnTo>
                  <a:pt x="165353" y="2609088"/>
                </a:lnTo>
                <a:lnTo>
                  <a:pt x="160782" y="2596895"/>
                </a:lnTo>
                <a:lnTo>
                  <a:pt x="156972" y="2605278"/>
                </a:lnTo>
                <a:lnTo>
                  <a:pt x="156972" y="2588514"/>
                </a:lnTo>
                <a:lnTo>
                  <a:pt x="152400" y="2609088"/>
                </a:lnTo>
                <a:lnTo>
                  <a:pt x="139446" y="2609088"/>
                </a:lnTo>
                <a:lnTo>
                  <a:pt x="139446" y="2605278"/>
                </a:lnTo>
                <a:lnTo>
                  <a:pt x="135636" y="2609088"/>
                </a:lnTo>
                <a:lnTo>
                  <a:pt x="131064" y="2575559"/>
                </a:lnTo>
                <a:lnTo>
                  <a:pt x="127253" y="2605278"/>
                </a:lnTo>
                <a:lnTo>
                  <a:pt x="127253" y="2600705"/>
                </a:lnTo>
                <a:lnTo>
                  <a:pt x="122682" y="2575559"/>
                </a:lnTo>
                <a:lnTo>
                  <a:pt x="122682" y="2570988"/>
                </a:lnTo>
                <a:lnTo>
                  <a:pt x="118872" y="2596895"/>
                </a:lnTo>
                <a:lnTo>
                  <a:pt x="114300" y="2583941"/>
                </a:lnTo>
                <a:lnTo>
                  <a:pt x="114300" y="2570988"/>
                </a:lnTo>
                <a:lnTo>
                  <a:pt x="109727" y="2600705"/>
                </a:lnTo>
                <a:lnTo>
                  <a:pt x="109727" y="2588514"/>
                </a:lnTo>
                <a:lnTo>
                  <a:pt x="105918" y="2600705"/>
                </a:lnTo>
                <a:lnTo>
                  <a:pt x="101346" y="2605278"/>
                </a:lnTo>
                <a:lnTo>
                  <a:pt x="101346" y="2600705"/>
                </a:lnTo>
                <a:lnTo>
                  <a:pt x="101346" y="2609088"/>
                </a:lnTo>
                <a:lnTo>
                  <a:pt x="97536" y="2609088"/>
                </a:lnTo>
                <a:lnTo>
                  <a:pt x="97536" y="2613659"/>
                </a:lnTo>
                <a:lnTo>
                  <a:pt x="92964" y="2613659"/>
                </a:lnTo>
                <a:lnTo>
                  <a:pt x="92964" y="2609088"/>
                </a:lnTo>
                <a:lnTo>
                  <a:pt x="89153" y="2609088"/>
                </a:lnTo>
                <a:lnTo>
                  <a:pt x="84582" y="2613659"/>
                </a:lnTo>
                <a:lnTo>
                  <a:pt x="84582" y="2609088"/>
                </a:lnTo>
                <a:lnTo>
                  <a:pt x="80010" y="2605278"/>
                </a:lnTo>
                <a:lnTo>
                  <a:pt x="80010" y="2609088"/>
                </a:lnTo>
                <a:lnTo>
                  <a:pt x="76200" y="2609088"/>
                </a:lnTo>
                <a:lnTo>
                  <a:pt x="76200" y="2605278"/>
                </a:lnTo>
                <a:lnTo>
                  <a:pt x="71627" y="2609088"/>
                </a:lnTo>
                <a:lnTo>
                  <a:pt x="71627" y="2605278"/>
                </a:lnTo>
                <a:lnTo>
                  <a:pt x="71627" y="2609088"/>
                </a:lnTo>
                <a:lnTo>
                  <a:pt x="67818" y="2596895"/>
                </a:lnTo>
                <a:lnTo>
                  <a:pt x="63246" y="2605278"/>
                </a:lnTo>
                <a:lnTo>
                  <a:pt x="63246" y="2600705"/>
                </a:lnTo>
                <a:lnTo>
                  <a:pt x="59436" y="2588514"/>
                </a:lnTo>
                <a:lnTo>
                  <a:pt x="54864" y="2592323"/>
                </a:lnTo>
                <a:lnTo>
                  <a:pt x="54864" y="2583941"/>
                </a:lnTo>
                <a:lnTo>
                  <a:pt x="54864" y="2592323"/>
                </a:lnTo>
                <a:lnTo>
                  <a:pt x="51053" y="2600705"/>
                </a:lnTo>
                <a:lnTo>
                  <a:pt x="46482" y="2605278"/>
                </a:lnTo>
                <a:lnTo>
                  <a:pt x="46482" y="2596895"/>
                </a:lnTo>
                <a:lnTo>
                  <a:pt x="46482" y="2600705"/>
                </a:lnTo>
                <a:lnTo>
                  <a:pt x="41910" y="2588514"/>
                </a:lnTo>
                <a:lnTo>
                  <a:pt x="41910" y="2596895"/>
                </a:lnTo>
                <a:lnTo>
                  <a:pt x="38100" y="2554223"/>
                </a:lnTo>
                <a:lnTo>
                  <a:pt x="38100" y="2537459"/>
                </a:lnTo>
                <a:lnTo>
                  <a:pt x="33527" y="402336"/>
                </a:lnTo>
                <a:lnTo>
                  <a:pt x="33527" y="0"/>
                </a:lnTo>
                <a:lnTo>
                  <a:pt x="29718" y="2529078"/>
                </a:lnTo>
                <a:lnTo>
                  <a:pt x="25146" y="2596895"/>
                </a:lnTo>
                <a:lnTo>
                  <a:pt x="25146" y="2583941"/>
                </a:lnTo>
                <a:lnTo>
                  <a:pt x="21336" y="2605278"/>
                </a:lnTo>
                <a:lnTo>
                  <a:pt x="21336" y="2596895"/>
                </a:lnTo>
                <a:lnTo>
                  <a:pt x="16764" y="2609088"/>
                </a:lnTo>
                <a:lnTo>
                  <a:pt x="16764" y="2600705"/>
                </a:lnTo>
                <a:lnTo>
                  <a:pt x="12953" y="2600705"/>
                </a:lnTo>
                <a:lnTo>
                  <a:pt x="8382" y="2609088"/>
                </a:lnTo>
                <a:lnTo>
                  <a:pt x="8382" y="2600705"/>
                </a:lnTo>
                <a:lnTo>
                  <a:pt x="8382" y="2609088"/>
                </a:lnTo>
                <a:lnTo>
                  <a:pt x="3810" y="2600705"/>
                </a:lnTo>
                <a:lnTo>
                  <a:pt x="3810" y="2605278"/>
                </a:lnTo>
                <a:lnTo>
                  <a:pt x="0" y="2609088"/>
                </a:lnTo>
                <a:lnTo>
                  <a:pt x="0" y="260527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13" name="object 513"/>
          <p:cNvSpPr/>
          <p:nvPr/>
        </p:nvSpPr>
        <p:spPr>
          <a:xfrm>
            <a:off x="2798328" y="2865564"/>
            <a:ext cx="2929618" cy="107089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14" name="object 514"/>
          <p:cNvSpPr/>
          <p:nvPr/>
        </p:nvSpPr>
        <p:spPr>
          <a:xfrm>
            <a:off x="1902422" y="3929230"/>
            <a:ext cx="39501" cy="3362"/>
          </a:xfrm>
          <a:custGeom>
            <a:avLst/>
            <a:gdLst/>
            <a:ahLst/>
            <a:cxnLst/>
            <a:rect l="l" t="t" r="r" b="b"/>
            <a:pathLst>
              <a:path w="59690" h="5079">
                <a:moveTo>
                  <a:pt x="59436" y="4572"/>
                </a:moveTo>
                <a:lnTo>
                  <a:pt x="59436" y="0"/>
                </a:lnTo>
                <a:lnTo>
                  <a:pt x="54864" y="4572"/>
                </a:lnTo>
                <a:lnTo>
                  <a:pt x="46481" y="4572"/>
                </a:lnTo>
                <a:lnTo>
                  <a:pt x="38100" y="4572"/>
                </a:lnTo>
                <a:lnTo>
                  <a:pt x="29718" y="4572"/>
                </a:lnTo>
                <a:lnTo>
                  <a:pt x="25146" y="4572"/>
                </a:lnTo>
                <a:lnTo>
                  <a:pt x="25146" y="0"/>
                </a:lnTo>
                <a:lnTo>
                  <a:pt x="25146" y="4572"/>
                </a:lnTo>
                <a:lnTo>
                  <a:pt x="0" y="45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15" name="object 515"/>
          <p:cNvSpPr/>
          <p:nvPr/>
        </p:nvSpPr>
        <p:spPr>
          <a:xfrm>
            <a:off x="6926413" y="3626671"/>
            <a:ext cx="513089" cy="277346"/>
          </a:xfrm>
          <a:custGeom>
            <a:avLst/>
            <a:gdLst/>
            <a:ahLst/>
            <a:cxnLst/>
            <a:rect l="l" t="t" r="r" b="b"/>
            <a:pathLst>
              <a:path w="775334" h="419100">
                <a:moveTo>
                  <a:pt x="774953" y="414528"/>
                </a:moveTo>
                <a:lnTo>
                  <a:pt x="771144" y="414528"/>
                </a:lnTo>
                <a:lnTo>
                  <a:pt x="758444" y="414528"/>
                </a:lnTo>
                <a:lnTo>
                  <a:pt x="745744" y="414528"/>
                </a:lnTo>
                <a:lnTo>
                  <a:pt x="733044" y="414528"/>
                </a:lnTo>
                <a:lnTo>
                  <a:pt x="720344" y="414528"/>
                </a:lnTo>
                <a:lnTo>
                  <a:pt x="707644" y="414528"/>
                </a:lnTo>
                <a:lnTo>
                  <a:pt x="694944" y="414528"/>
                </a:lnTo>
                <a:lnTo>
                  <a:pt x="682244" y="414528"/>
                </a:lnTo>
                <a:lnTo>
                  <a:pt x="669544" y="414528"/>
                </a:lnTo>
                <a:lnTo>
                  <a:pt x="656844" y="414528"/>
                </a:lnTo>
                <a:lnTo>
                  <a:pt x="644144" y="414528"/>
                </a:lnTo>
                <a:lnTo>
                  <a:pt x="631444" y="414528"/>
                </a:lnTo>
                <a:lnTo>
                  <a:pt x="618744" y="414528"/>
                </a:lnTo>
                <a:lnTo>
                  <a:pt x="606044" y="414528"/>
                </a:lnTo>
                <a:lnTo>
                  <a:pt x="593344" y="414528"/>
                </a:lnTo>
                <a:lnTo>
                  <a:pt x="580644" y="414527"/>
                </a:lnTo>
                <a:lnTo>
                  <a:pt x="567944" y="414528"/>
                </a:lnTo>
                <a:lnTo>
                  <a:pt x="555244" y="414527"/>
                </a:lnTo>
                <a:lnTo>
                  <a:pt x="542544" y="414528"/>
                </a:lnTo>
                <a:lnTo>
                  <a:pt x="533400" y="414528"/>
                </a:lnTo>
                <a:lnTo>
                  <a:pt x="533400" y="410718"/>
                </a:lnTo>
                <a:lnTo>
                  <a:pt x="529590" y="414528"/>
                </a:lnTo>
                <a:lnTo>
                  <a:pt x="516636" y="414528"/>
                </a:lnTo>
                <a:lnTo>
                  <a:pt x="512825" y="414528"/>
                </a:lnTo>
                <a:lnTo>
                  <a:pt x="500125" y="414528"/>
                </a:lnTo>
                <a:lnTo>
                  <a:pt x="487426" y="414528"/>
                </a:lnTo>
                <a:lnTo>
                  <a:pt x="483107" y="410718"/>
                </a:lnTo>
                <a:lnTo>
                  <a:pt x="483107" y="414528"/>
                </a:lnTo>
                <a:lnTo>
                  <a:pt x="478536" y="410718"/>
                </a:lnTo>
                <a:lnTo>
                  <a:pt x="478536" y="419100"/>
                </a:lnTo>
                <a:lnTo>
                  <a:pt x="474725" y="414528"/>
                </a:lnTo>
                <a:lnTo>
                  <a:pt x="474725" y="393954"/>
                </a:lnTo>
                <a:lnTo>
                  <a:pt x="470153" y="397763"/>
                </a:lnTo>
                <a:lnTo>
                  <a:pt x="470153" y="0"/>
                </a:lnTo>
                <a:lnTo>
                  <a:pt x="466344" y="393954"/>
                </a:lnTo>
                <a:lnTo>
                  <a:pt x="461772" y="414528"/>
                </a:lnTo>
                <a:lnTo>
                  <a:pt x="457200" y="410718"/>
                </a:lnTo>
                <a:lnTo>
                  <a:pt x="457200" y="414528"/>
                </a:lnTo>
                <a:lnTo>
                  <a:pt x="457200" y="410718"/>
                </a:lnTo>
                <a:lnTo>
                  <a:pt x="453390" y="414528"/>
                </a:lnTo>
                <a:lnTo>
                  <a:pt x="448818" y="410718"/>
                </a:lnTo>
                <a:lnTo>
                  <a:pt x="448818" y="414528"/>
                </a:lnTo>
                <a:lnTo>
                  <a:pt x="445007" y="414528"/>
                </a:lnTo>
                <a:lnTo>
                  <a:pt x="432307" y="414528"/>
                </a:lnTo>
                <a:lnTo>
                  <a:pt x="419607" y="414528"/>
                </a:lnTo>
                <a:lnTo>
                  <a:pt x="406907" y="410718"/>
                </a:lnTo>
                <a:lnTo>
                  <a:pt x="406907" y="414528"/>
                </a:lnTo>
                <a:lnTo>
                  <a:pt x="402336" y="414528"/>
                </a:lnTo>
                <a:lnTo>
                  <a:pt x="389636" y="414528"/>
                </a:lnTo>
                <a:lnTo>
                  <a:pt x="376936" y="414528"/>
                </a:lnTo>
                <a:lnTo>
                  <a:pt x="364235" y="414527"/>
                </a:lnTo>
                <a:lnTo>
                  <a:pt x="351536" y="414528"/>
                </a:lnTo>
                <a:lnTo>
                  <a:pt x="338835" y="414527"/>
                </a:lnTo>
                <a:lnTo>
                  <a:pt x="326136" y="414528"/>
                </a:lnTo>
                <a:lnTo>
                  <a:pt x="313436" y="414528"/>
                </a:lnTo>
                <a:lnTo>
                  <a:pt x="300736" y="414528"/>
                </a:lnTo>
                <a:lnTo>
                  <a:pt x="288036" y="414528"/>
                </a:lnTo>
                <a:lnTo>
                  <a:pt x="275336" y="414528"/>
                </a:lnTo>
                <a:lnTo>
                  <a:pt x="258318" y="414528"/>
                </a:lnTo>
                <a:lnTo>
                  <a:pt x="254507" y="414528"/>
                </a:lnTo>
                <a:lnTo>
                  <a:pt x="241807" y="414527"/>
                </a:lnTo>
                <a:lnTo>
                  <a:pt x="229107" y="414527"/>
                </a:lnTo>
                <a:lnTo>
                  <a:pt x="216407" y="414528"/>
                </a:lnTo>
                <a:lnTo>
                  <a:pt x="207264" y="414528"/>
                </a:lnTo>
                <a:lnTo>
                  <a:pt x="207264" y="410718"/>
                </a:lnTo>
                <a:lnTo>
                  <a:pt x="203453" y="414528"/>
                </a:lnTo>
                <a:lnTo>
                  <a:pt x="203453" y="410718"/>
                </a:lnTo>
                <a:lnTo>
                  <a:pt x="198881" y="414528"/>
                </a:lnTo>
                <a:lnTo>
                  <a:pt x="186181" y="414527"/>
                </a:lnTo>
                <a:lnTo>
                  <a:pt x="173481" y="414527"/>
                </a:lnTo>
                <a:lnTo>
                  <a:pt x="160782" y="414528"/>
                </a:lnTo>
                <a:lnTo>
                  <a:pt x="148082" y="414528"/>
                </a:lnTo>
                <a:lnTo>
                  <a:pt x="135381" y="414528"/>
                </a:lnTo>
                <a:lnTo>
                  <a:pt x="122682" y="414528"/>
                </a:lnTo>
                <a:lnTo>
                  <a:pt x="109981" y="414528"/>
                </a:lnTo>
                <a:lnTo>
                  <a:pt x="97282" y="414528"/>
                </a:lnTo>
                <a:lnTo>
                  <a:pt x="84581" y="414527"/>
                </a:lnTo>
                <a:lnTo>
                  <a:pt x="71881" y="414527"/>
                </a:lnTo>
                <a:lnTo>
                  <a:pt x="59181" y="414528"/>
                </a:lnTo>
                <a:lnTo>
                  <a:pt x="46481" y="414528"/>
                </a:lnTo>
                <a:lnTo>
                  <a:pt x="33781" y="414528"/>
                </a:lnTo>
                <a:lnTo>
                  <a:pt x="21336" y="414528"/>
                </a:lnTo>
                <a:lnTo>
                  <a:pt x="16764" y="402336"/>
                </a:lnTo>
                <a:lnTo>
                  <a:pt x="12953" y="389382"/>
                </a:lnTo>
                <a:lnTo>
                  <a:pt x="12953" y="410718"/>
                </a:lnTo>
                <a:lnTo>
                  <a:pt x="8381" y="402336"/>
                </a:lnTo>
                <a:lnTo>
                  <a:pt x="4572" y="393954"/>
                </a:lnTo>
                <a:lnTo>
                  <a:pt x="4572" y="402336"/>
                </a:lnTo>
                <a:lnTo>
                  <a:pt x="0" y="41071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16" name="object 516"/>
          <p:cNvSpPr/>
          <p:nvPr/>
        </p:nvSpPr>
        <p:spPr>
          <a:xfrm>
            <a:off x="6752440" y="3884351"/>
            <a:ext cx="173972" cy="16809"/>
          </a:xfrm>
          <a:custGeom>
            <a:avLst/>
            <a:gdLst/>
            <a:ahLst/>
            <a:cxnLst/>
            <a:rect l="l" t="t" r="r" b="b"/>
            <a:pathLst>
              <a:path w="262890" h="25400">
                <a:moveTo>
                  <a:pt x="262889" y="21336"/>
                </a:moveTo>
                <a:lnTo>
                  <a:pt x="258317" y="0"/>
                </a:lnTo>
                <a:lnTo>
                  <a:pt x="258317" y="16763"/>
                </a:lnTo>
                <a:lnTo>
                  <a:pt x="254507" y="25146"/>
                </a:lnTo>
                <a:lnTo>
                  <a:pt x="246125" y="25146"/>
                </a:lnTo>
                <a:lnTo>
                  <a:pt x="233425" y="25145"/>
                </a:lnTo>
                <a:lnTo>
                  <a:pt x="220725" y="25146"/>
                </a:lnTo>
                <a:lnTo>
                  <a:pt x="208026" y="25146"/>
                </a:lnTo>
                <a:lnTo>
                  <a:pt x="190500" y="25146"/>
                </a:lnTo>
                <a:lnTo>
                  <a:pt x="186689" y="21336"/>
                </a:lnTo>
                <a:lnTo>
                  <a:pt x="178307" y="21336"/>
                </a:lnTo>
                <a:lnTo>
                  <a:pt x="173735" y="25146"/>
                </a:lnTo>
                <a:lnTo>
                  <a:pt x="135635" y="25146"/>
                </a:lnTo>
                <a:lnTo>
                  <a:pt x="131825" y="21336"/>
                </a:lnTo>
                <a:lnTo>
                  <a:pt x="127253" y="25146"/>
                </a:lnTo>
                <a:lnTo>
                  <a:pt x="122681" y="21336"/>
                </a:lnTo>
                <a:lnTo>
                  <a:pt x="118871" y="21336"/>
                </a:lnTo>
                <a:lnTo>
                  <a:pt x="118871" y="25146"/>
                </a:lnTo>
                <a:lnTo>
                  <a:pt x="114300" y="21336"/>
                </a:lnTo>
                <a:lnTo>
                  <a:pt x="102107" y="21336"/>
                </a:lnTo>
                <a:lnTo>
                  <a:pt x="97535" y="16763"/>
                </a:lnTo>
                <a:lnTo>
                  <a:pt x="93725" y="16763"/>
                </a:lnTo>
                <a:lnTo>
                  <a:pt x="89153" y="8381"/>
                </a:lnTo>
                <a:lnTo>
                  <a:pt x="84581" y="12953"/>
                </a:lnTo>
                <a:lnTo>
                  <a:pt x="84581" y="0"/>
                </a:lnTo>
                <a:lnTo>
                  <a:pt x="80771" y="8381"/>
                </a:lnTo>
                <a:lnTo>
                  <a:pt x="80771" y="12953"/>
                </a:lnTo>
                <a:lnTo>
                  <a:pt x="76200" y="8381"/>
                </a:lnTo>
                <a:lnTo>
                  <a:pt x="76200" y="4572"/>
                </a:lnTo>
                <a:lnTo>
                  <a:pt x="72389" y="8381"/>
                </a:lnTo>
                <a:lnTo>
                  <a:pt x="72389" y="12953"/>
                </a:lnTo>
                <a:lnTo>
                  <a:pt x="67817" y="8381"/>
                </a:lnTo>
                <a:lnTo>
                  <a:pt x="67817" y="12953"/>
                </a:lnTo>
                <a:lnTo>
                  <a:pt x="59435" y="12953"/>
                </a:lnTo>
                <a:lnTo>
                  <a:pt x="59435" y="16763"/>
                </a:lnTo>
                <a:lnTo>
                  <a:pt x="55625" y="16763"/>
                </a:lnTo>
                <a:lnTo>
                  <a:pt x="55625" y="12953"/>
                </a:lnTo>
                <a:lnTo>
                  <a:pt x="51053" y="16763"/>
                </a:lnTo>
                <a:lnTo>
                  <a:pt x="51053" y="12953"/>
                </a:lnTo>
                <a:lnTo>
                  <a:pt x="46481" y="8381"/>
                </a:lnTo>
                <a:lnTo>
                  <a:pt x="46481" y="12953"/>
                </a:lnTo>
                <a:lnTo>
                  <a:pt x="42671" y="16763"/>
                </a:lnTo>
                <a:lnTo>
                  <a:pt x="38100" y="12953"/>
                </a:lnTo>
                <a:lnTo>
                  <a:pt x="38100" y="16763"/>
                </a:lnTo>
                <a:lnTo>
                  <a:pt x="29717" y="16763"/>
                </a:lnTo>
                <a:lnTo>
                  <a:pt x="25907" y="12953"/>
                </a:lnTo>
                <a:lnTo>
                  <a:pt x="21335" y="16763"/>
                </a:lnTo>
                <a:lnTo>
                  <a:pt x="16763" y="12953"/>
                </a:lnTo>
                <a:lnTo>
                  <a:pt x="16763" y="16763"/>
                </a:lnTo>
                <a:lnTo>
                  <a:pt x="12953" y="21336"/>
                </a:lnTo>
                <a:lnTo>
                  <a:pt x="8381" y="16763"/>
                </a:lnTo>
                <a:lnTo>
                  <a:pt x="4571" y="16763"/>
                </a:lnTo>
                <a:lnTo>
                  <a:pt x="4571" y="21336"/>
                </a:lnTo>
                <a:lnTo>
                  <a:pt x="0" y="213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17" name="object 517"/>
          <p:cNvSpPr/>
          <p:nvPr/>
        </p:nvSpPr>
        <p:spPr>
          <a:xfrm>
            <a:off x="6581495" y="3870232"/>
            <a:ext cx="171030" cy="28575"/>
          </a:xfrm>
          <a:custGeom>
            <a:avLst/>
            <a:gdLst/>
            <a:ahLst/>
            <a:cxnLst/>
            <a:rect l="l" t="t" r="r" b="b"/>
            <a:pathLst>
              <a:path w="258445" h="43179">
                <a:moveTo>
                  <a:pt x="258318" y="42672"/>
                </a:moveTo>
                <a:lnTo>
                  <a:pt x="258318" y="38100"/>
                </a:lnTo>
                <a:lnTo>
                  <a:pt x="254507" y="42672"/>
                </a:lnTo>
                <a:lnTo>
                  <a:pt x="241807" y="42672"/>
                </a:lnTo>
                <a:lnTo>
                  <a:pt x="229107" y="42672"/>
                </a:lnTo>
                <a:lnTo>
                  <a:pt x="224789" y="38100"/>
                </a:lnTo>
                <a:lnTo>
                  <a:pt x="220218" y="42672"/>
                </a:lnTo>
                <a:lnTo>
                  <a:pt x="216407" y="38100"/>
                </a:lnTo>
                <a:lnTo>
                  <a:pt x="216407" y="42672"/>
                </a:lnTo>
                <a:lnTo>
                  <a:pt x="203453" y="42672"/>
                </a:lnTo>
                <a:lnTo>
                  <a:pt x="203453" y="29717"/>
                </a:lnTo>
                <a:lnTo>
                  <a:pt x="198881" y="42672"/>
                </a:lnTo>
                <a:lnTo>
                  <a:pt x="198881" y="34289"/>
                </a:lnTo>
                <a:lnTo>
                  <a:pt x="195072" y="29717"/>
                </a:lnTo>
                <a:lnTo>
                  <a:pt x="195072" y="42672"/>
                </a:lnTo>
                <a:lnTo>
                  <a:pt x="186689" y="42672"/>
                </a:lnTo>
                <a:lnTo>
                  <a:pt x="182118" y="34289"/>
                </a:lnTo>
                <a:lnTo>
                  <a:pt x="178307" y="21336"/>
                </a:lnTo>
                <a:lnTo>
                  <a:pt x="178307" y="38100"/>
                </a:lnTo>
                <a:lnTo>
                  <a:pt x="173735" y="21336"/>
                </a:lnTo>
                <a:lnTo>
                  <a:pt x="169163" y="42672"/>
                </a:lnTo>
                <a:lnTo>
                  <a:pt x="156972" y="42672"/>
                </a:lnTo>
                <a:lnTo>
                  <a:pt x="152400" y="34289"/>
                </a:lnTo>
                <a:lnTo>
                  <a:pt x="152400" y="29717"/>
                </a:lnTo>
                <a:lnTo>
                  <a:pt x="148589" y="38100"/>
                </a:lnTo>
                <a:lnTo>
                  <a:pt x="144018" y="29717"/>
                </a:lnTo>
                <a:lnTo>
                  <a:pt x="140207" y="34289"/>
                </a:lnTo>
                <a:lnTo>
                  <a:pt x="135635" y="38100"/>
                </a:lnTo>
                <a:lnTo>
                  <a:pt x="131063" y="38100"/>
                </a:lnTo>
                <a:lnTo>
                  <a:pt x="131063" y="34289"/>
                </a:lnTo>
                <a:lnTo>
                  <a:pt x="127253" y="38100"/>
                </a:lnTo>
                <a:lnTo>
                  <a:pt x="118872" y="38100"/>
                </a:lnTo>
                <a:lnTo>
                  <a:pt x="114300" y="29717"/>
                </a:lnTo>
                <a:lnTo>
                  <a:pt x="114300" y="34289"/>
                </a:lnTo>
                <a:lnTo>
                  <a:pt x="114300" y="29717"/>
                </a:lnTo>
                <a:lnTo>
                  <a:pt x="110489" y="29717"/>
                </a:lnTo>
                <a:lnTo>
                  <a:pt x="105918" y="34289"/>
                </a:lnTo>
                <a:lnTo>
                  <a:pt x="105918" y="29717"/>
                </a:lnTo>
                <a:lnTo>
                  <a:pt x="102107" y="34289"/>
                </a:lnTo>
                <a:lnTo>
                  <a:pt x="102107" y="38100"/>
                </a:lnTo>
                <a:lnTo>
                  <a:pt x="97535" y="34289"/>
                </a:lnTo>
                <a:lnTo>
                  <a:pt x="92963" y="38100"/>
                </a:lnTo>
                <a:lnTo>
                  <a:pt x="92963" y="34289"/>
                </a:lnTo>
                <a:lnTo>
                  <a:pt x="89153" y="38100"/>
                </a:lnTo>
                <a:lnTo>
                  <a:pt x="84581" y="12953"/>
                </a:lnTo>
                <a:lnTo>
                  <a:pt x="84581" y="8382"/>
                </a:lnTo>
                <a:lnTo>
                  <a:pt x="80772" y="34289"/>
                </a:lnTo>
                <a:lnTo>
                  <a:pt x="80772" y="0"/>
                </a:lnTo>
                <a:lnTo>
                  <a:pt x="80772" y="8382"/>
                </a:lnTo>
                <a:lnTo>
                  <a:pt x="76200" y="34289"/>
                </a:lnTo>
                <a:lnTo>
                  <a:pt x="72389" y="21336"/>
                </a:lnTo>
                <a:lnTo>
                  <a:pt x="72389" y="29717"/>
                </a:lnTo>
                <a:lnTo>
                  <a:pt x="67818" y="34289"/>
                </a:lnTo>
                <a:lnTo>
                  <a:pt x="67818" y="21336"/>
                </a:lnTo>
                <a:lnTo>
                  <a:pt x="67818" y="29717"/>
                </a:lnTo>
                <a:lnTo>
                  <a:pt x="64007" y="34289"/>
                </a:lnTo>
                <a:lnTo>
                  <a:pt x="59435" y="38100"/>
                </a:lnTo>
                <a:lnTo>
                  <a:pt x="59435" y="34289"/>
                </a:lnTo>
                <a:lnTo>
                  <a:pt x="54863" y="21336"/>
                </a:lnTo>
                <a:lnTo>
                  <a:pt x="54863" y="8382"/>
                </a:lnTo>
                <a:lnTo>
                  <a:pt x="51053" y="34289"/>
                </a:lnTo>
                <a:lnTo>
                  <a:pt x="46481" y="38100"/>
                </a:lnTo>
                <a:lnTo>
                  <a:pt x="46481" y="34289"/>
                </a:lnTo>
                <a:lnTo>
                  <a:pt x="42672" y="34289"/>
                </a:lnTo>
                <a:lnTo>
                  <a:pt x="35559" y="34289"/>
                </a:lnTo>
                <a:lnTo>
                  <a:pt x="28448" y="34289"/>
                </a:lnTo>
                <a:lnTo>
                  <a:pt x="21335" y="34289"/>
                </a:lnTo>
                <a:lnTo>
                  <a:pt x="16763" y="34289"/>
                </a:lnTo>
                <a:lnTo>
                  <a:pt x="12953" y="25908"/>
                </a:lnTo>
                <a:lnTo>
                  <a:pt x="12953" y="0"/>
                </a:lnTo>
                <a:lnTo>
                  <a:pt x="8381" y="34289"/>
                </a:lnTo>
                <a:lnTo>
                  <a:pt x="4572" y="25908"/>
                </a:lnTo>
                <a:lnTo>
                  <a:pt x="4572" y="0"/>
                </a:lnTo>
                <a:lnTo>
                  <a:pt x="0" y="2590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18" name="object 518"/>
          <p:cNvSpPr/>
          <p:nvPr/>
        </p:nvSpPr>
        <p:spPr>
          <a:xfrm>
            <a:off x="6236577" y="3850567"/>
            <a:ext cx="345001" cy="44963"/>
          </a:xfrm>
          <a:custGeom>
            <a:avLst/>
            <a:gdLst/>
            <a:ahLst/>
            <a:cxnLst/>
            <a:rect l="l" t="t" r="r" b="b"/>
            <a:pathLst>
              <a:path w="521334" h="67945">
                <a:moveTo>
                  <a:pt x="521208" y="55625"/>
                </a:moveTo>
                <a:lnTo>
                  <a:pt x="517398" y="64007"/>
                </a:lnTo>
                <a:lnTo>
                  <a:pt x="517398" y="67817"/>
                </a:lnTo>
                <a:lnTo>
                  <a:pt x="512826" y="67817"/>
                </a:lnTo>
                <a:lnTo>
                  <a:pt x="508254" y="59435"/>
                </a:lnTo>
                <a:lnTo>
                  <a:pt x="508254" y="34289"/>
                </a:lnTo>
                <a:lnTo>
                  <a:pt x="504444" y="64007"/>
                </a:lnTo>
                <a:lnTo>
                  <a:pt x="499872" y="64007"/>
                </a:lnTo>
                <a:lnTo>
                  <a:pt x="499872" y="67817"/>
                </a:lnTo>
                <a:lnTo>
                  <a:pt x="496062" y="64007"/>
                </a:lnTo>
                <a:lnTo>
                  <a:pt x="496062" y="67817"/>
                </a:lnTo>
                <a:lnTo>
                  <a:pt x="491490" y="67817"/>
                </a:lnTo>
                <a:lnTo>
                  <a:pt x="491490" y="64007"/>
                </a:lnTo>
                <a:lnTo>
                  <a:pt x="487680" y="67817"/>
                </a:lnTo>
                <a:lnTo>
                  <a:pt x="487680" y="64007"/>
                </a:lnTo>
                <a:lnTo>
                  <a:pt x="483108" y="64007"/>
                </a:lnTo>
                <a:lnTo>
                  <a:pt x="483108" y="67817"/>
                </a:lnTo>
                <a:lnTo>
                  <a:pt x="479298" y="64007"/>
                </a:lnTo>
                <a:lnTo>
                  <a:pt x="479298" y="67817"/>
                </a:lnTo>
                <a:lnTo>
                  <a:pt x="474726" y="67817"/>
                </a:lnTo>
                <a:lnTo>
                  <a:pt x="470154" y="64007"/>
                </a:lnTo>
                <a:lnTo>
                  <a:pt x="470154" y="67817"/>
                </a:lnTo>
                <a:lnTo>
                  <a:pt x="466344" y="67817"/>
                </a:lnTo>
                <a:lnTo>
                  <a:pt x="466344" y="64007"/>
                </a:lnTo>
                <a:lnTo>
                  <a:pt x="453390" y="64007"/>
                </a:lnTo>
                <a:lnTo>
                  <a:pt x="453390" y="59435"/>
                </a:lnTo>
                <a:lnTo>
                  <a:pt x="453390" y="64007"/>
                </a:lnTo>
                <a:lnTo>
                  <a:pt x="445008" y="64007"/>
                </a:lnTo>
                <a:lnTo>
                  <a:pt x="445008" y="67817"/>
                </a:lnTo>
                <a:lnTo>
                  <a:pt x="440436" y="64007"/>
                </a:lnTo>
                <a:lnTo>
                  <a:pt x="436626" y="67817"/>
                </a:lnTo>
                <a:lnTo>
                  <a:pt x="432054" y="64007"/>
                </a:lnTo>
                <a:lnTo>
                  <a:pt x="428244" y="67817"/>
                </a:lnTo>
                <a:lnTo>
                  <a:pt x="423672" y="67817"/>
                </a:lnTo>
                <a:lnTo>
                  <a:pt x="423672" y="64007"/>
                </a:lnTo>
                <a:lnTo>
                  <a:pt x="419862" y="8381"/>
                </a:lnTo>
                <a:lnTo>
                  <a:pt x="419862" y="38100"/>
                </a:lnTo>
                <a:lnTo>
                  <a:pt x="415290" y="64007"/>
                </a:lnTo>
                <a:lnTo>
                  <a:pt x="415290" y="59435"/>
                </a:lnTo>
                <a:lnTo>
                  <a:pt x="411480" y="4571"/>
                </a:lnTo>
                <a:lnTo>
                  <a:pt x="411480" y="51053"/>
                </a:lnTo>
                <a:lnTo>
                  <a:pt x="406908" y="64007"/>
                </a:lnTo>
                <a:lnTo>
                  <a:pt x="393954" y="64007"/>
                </a:lnTo>
                <a:lnTo>
                  <a:pt x="390144" y="67817"/>
                </a:lnTo>
                <a:lnTo>
                  <a:pt x="385572" y="64007"/>
                </a:lnTo>
                <a:lnTo>
                  <a:pt x="385572" y="67817"/>
                </a:lnTo>
                <a:lnTo>
                  <a:pt x="381762" y="67817"/>
                </a:lnTo>
                <a:lnTo>
                  <a:pt x="381762" y="64007"/>
                </a:lnTo>
                <a:lnTo>
                  <a:pt x="377190" y="64007"/>
                </a:lnTo>
                <a:lnTo>
                  <a:pt x="377190" y="67817"/>
                </a:lnTo>
                <a:lnTo>
                  <a:pt x="373380" y="67817"/>
                </a:lnTo>
                <a:lnTo>
                  <a:pt x="373380" y="64007"/>
                </a:lnTo>
                <a:lnTo>
                  <a:pt x="368808" y="67817"/>
                </a:lnTo>
                <a:lnTo>
                  <a:pt x="368808" y="64007"/>
                </a:lnTo>
                <a:lnTo>
                  <a:pt x="368808" y="67817"/>
                </a:lnTo>
                <a:lnTo>
                  <a:pt x="364236" y="64007"/>
                </a:lnTo>
                <a:lnTo>
                  <a:pt x="360426" y="67817"/>
                </a:lnTo>
                <a:lnTo>
                  <a:pt x="360426" y="64007"/>
                </a:lnTo>
                <a:lnTo>
                  <a:pt x="355854" y="64007"/>
                </a:lnTo>
                <a:lnTo>
                  <a:pt x="355854" y="67817"/>
                </a:lnTo>
                <a:lnTo>
                  <a:pt x="339090" y="67817"/>
                </a:lnTo>
                <a:lnTo>
                  <a:pt x="334518" y="64007"/>
                </a:lnTo>
                <a:lnTo>
                  <a:pt x="330708" y="67817"/>
                </a:lnTo>
                <a:lnTo>
                  <a:pt x="326136" y="64007"/>
                </a:lnTo>
                <a:lnTo>
                  <a:pt x="313944" y="64007"/>
                </a:lnTo>
                <a:lnTo>
                  <a:pt x="309372" y="59435"/>
                </a:lnTo>
                <a:lnTo>
                  <a:pt x="305562" y="64007"/>
                </a:lnTo>
                <a:lnTo>
                  <a:pt x="300990" y="59435"/>
                </a:lnTo>
                <a:lnTo>
                  <a:pt x="296418" y="64007"/>
                </a:lnTo>
                <a:lnTo>
                  <a:pt x="288036" y="64007"/>
                </a:lnTo>
                <a:lnTo>
                  <a:pt x="284226" y="59435"/>
                </a:lnTo>
                <a:lnTo>
                  <a:pt x="275844" y="59435"/>
                </a:lnTo>
                <a:lnTo>
                  <a:pt x="271272" y="64007"/>
                </a:lnTo>
                <a:lnTo>
                  <a:pt x="262890" y="64007"/>
                </a:lnTo>
                <a:lnTo>
                  <a:pt x="249936" y="64007"/>
                </a:lnTo>
                <a:lnTo>
                  <a:pt x="249936" y="67817"/>
                </a:lnTo>
                <a:lnTo>
                  <a:pt x="249936" y="64007"/>
                </a:lnTo>
                <a:lnTo>
                  <a:pt x="246126" y="59435"/>
                </a:lnTo>
                <a:lnTo>
                  <a:pt x="241554" y="59435"/>
                </a:lnTo>
                <a:lnTo>
                  <a:pt x="241554" y="64007"/>
                </a:lnTo>
                <a:lnTo>
                  <a:pt x="237744" y="64007"/>
                </a:lnTo>
                <a:lnTo>
                  <a:pt x="237744" y="59435"/>
                </a:lnTo>
                <a:lnTo>
                  <a:pt x="233172" y="55625"/>
                </a:lnTo>
                <a:lnTo>
                  <a:pt x="233172" y="64007"/>
                </a:lnTo>
                <a:lnTo>
                  <a:pt x="228600" y="64007"/>
                </a:lnTo>
                <a:lnTo>
                  <a:pt x="228600" y="59435"/>
                </a:lnTo>
                <a:lnTo>
                  <a:pt x="224790" y="59435"/>
                </a:lnTo>
                <a:lnTo>
                  <a:pt x="220218" y="64007"/>
                </a:lnTo>
                <a:lnTo>
                  <a:pt x="220218" y="59435"/>
                </a:lnTo>
                <a:lnTo>
                  <a:pt x="216408" y="55625"/>
                </a:lnTo>
                <a:lnTo>
                  <a:pt x="216408" y="59435"/>
                </a:lnTo>
                <a:lnTo>
                  <a:pt x="216408" y="51053"/>
                </a:lnTo>
                <a:lnTo>
                  <a:pt x="208026" y="59435"/>
                </a:lnTo>
                <a:lnTo>
                  <a:pt x="208026" y="55625"/>
                </a:lnTo>
                <a:lnTo>
                  <a:pt x="203454" y="42671"/>
                </a:lnTo>
                <a:lnTo>
                  <a:pt x="203454" y="55625"/>
                </a:lnTo>
                <a:lnTo>
                  <a:pt x="199644" y="51053"/>
                </a:lnTo>
                <a:lnTo>
                  <a:pt x="195072" y="51053"/>
                </a:lnTo>
                <a:lnTo>
                  <a:pt x="195072" y="55625"/>
                </a:lnTo>
                <a:lnTo>
                  <a:pt x="190500" y="64007"/>
                </a:lnTo>
                <a:lnTo>
                  <a:pt x="186690" y="59435"/>
                </a:lnTo>
                <a:lnTo>
                  <a:pt x="182118" y="67817"/>
                </a:lnTo>
                <a:lnTo>
                  <a:pt x="178308" y="67817"/>
                </a:lnTo>
                <a:lnTo>
                  <a:pt x="173736" y="64007"/>
                </a:lnTo>
                <a:lnTo>
                  <a:pt x="169926" y="64007"/>
                </a:lnTo>
                <a:lnTo>
                  <a:pt x="165354" y="59435"/>
                </a:lnTo>
                <a:lnTo>
                  <a:pt x="165354" y="64007"/>
                </a:lnTo>
                <a:lnTo>
                  <a:pt x="161544" y="59435"/>
                </a:lnTo>
                <a:lnTo>
                  <a:pt x="161544" y="64007"/>
                </a:lnTo>
                <a:lnTo>
                  <a:pt x="156972" y="64007"/>
                </a:lnTo>
                <a:lnTo>
                  <a:pt x="156972" y="59435"/>
                </a:lnTo>
                <a:lnTo>
                  <a:pt x="152400" y="59435"/>
                </a:lnTo>
                <a:lnTo>
                  <a:pt x="152400" y="64007"/>
                </a:lnTo>
                <a:lnTo>
                  <a:pt x="148590" y="64007"/>
                </a:lnTo>
                <a:lnTo>
                  <a:pt x="144018" y="59435"/>
                </a:lnTo>
                <a:lnTo>
                  <a:pt x="140208" y="59435"/>
                </a:lnTo>
                <a:lnTo>
                  <a:pt x="140208" y="8381"/>
                </a:lnTo>
                <a:lnTo>
                  <a:pt x="135636" y="47243"/>
                </a:lnTo>
                <a:lnTo>
                  <a:pt x="135636" y="64007"/>
                </a:lnTo>
                <a:lnTo>
                  <a:pt x="123444" y="64007"/>
                </a:lnTo>
                <a:lnTo>
                  <a:pt x="118872" y="59435"/>
                </a:lnTo>
                <a:lnTo>
                  <a:pt x="114300" y="64007"/>
                </a:lnTo>
                <a:lnTo>
                  <a:pt x="110490" y="55625"/>
                </a:lnTo>
                <a:lnTo>
                  <a:pt x="110490" y="59435"/>
                </a:lnTo>
                <a:lnTo>
                  <a:pt x="105918" y="55625"/>
                </a:lnTo>
                <a:lnTo>
                  <a:pt x="102108" y="55625"/>
                </a:lnTo>
                <a:lnTo>
                  <a:pt x="97536" y="42671"/>
                </a:lnTo>
                <a:lnTo>
                  <a:pt x="93726" y="55625"/>
                </a:lnTo>
                <a:lnTo>
                  <a:pt x="93726" y="47243"/>
                </a:lnTo>
                <a:lnTo>
                  <a:pt x="89154" y="38100"/>
                </a:lnTo>
                <a:lnTo>
                  <a:pt x="89154" y="42671"/>
                </a:lnTo>
                <a:lnTo>
                  <a:pt x="84582" y="51053"/>
                </a:lnTo>
                <a:lnTo>
                  <a:pt x="84582" y="47243"/>
                </a:lnTo>
                <a:lnTo>
                  <a:pt x="80772" y="38100"/>
                </a:lnTo>
                <a:lnTo>
                  <a:pt x="80772" y="55625"/>
                </a:lnTo>
                <a:lnTo>
                  <a:pt x="76200" y="42671"/>
                </a:lnTo>
                <a:lnTo>
                  <a:pt x="72390" y="51053"/>
                </a:lnTo>
                <a:lnTo>
                  <a:pt x="72390" y="55625"/>
                </a:lnTo>
                <a:lnTo>
                  <a:pt x="67818" y="64007"/>
                </a:lnTo>
                <a:lnTo>
                  <a:pt x="64008" y="55625"/>
                </a:lnTo>
                <a:lnTo>
                  <a:pt x="64008" y="59435"/>
                </a:lnTo>
                <a:lnTo>
                  <a:pt x="59436" y="64007"/>
                </a:lnTo>
                <a:lnTo>
                  <a:pt x="55626" y="64007"/>
                </a:lnTo>
                <a:lnTo>
                  <a:pt x="55626" y="67817"/>
                </a:lnTo>
                <a:lnTo>
                  <a:pt x="51054" y="64007"/>
                </a:lnTo>
                <a:lnTo>
                  <a:pt x="46482" y="59435"/>
                </a:lnTo>
                <a:lnTo>
                  <a:pt x="46482" y="42671"/>
                </a:lnTo>
                <a:lnTo>
                  <a:pt x="42672" y="47243"/>
                </a:lnTo>
                <a:lnTo>
                  <a:pt x="42672" y="59435"/>
                </a:lnTo>
                <a:lnTo>
                  <a:pt x="38100" y="55625"/>
                </a:lnTo>
                <a:lnTo>
                  <a:pt x="38100" y="59435"/>
                </a:lnTo>
                <a:lnTo>
                  <a:pt x="34290" y="59435"/>
                </a:lnTo>
                <a:lnTo>
                  <a:pt x="34290" y="64007"/>
                </a:lnTo>
                <a:lnTo>
                  <a:pt x="29718" y="64007"/>
                </a:lnTo>
                <a:lnTo>
                  <a:pt x="29718" y="59435"/>
                </a:lnTo>
                <a:lnTo>
                  <a:pt x="25908" y="59435"/>
                </a:lnTo>
                <a:lnTo>
                  <a:pt x="25908" y="64007"/>
                </a:lnTo>
                <a:lnTo>
                  <a:pt x="21336" y="64007"/>
                </a:lnTo>
                <a:lnTo>
                  <a:pt x="21336" y="59435"/>
                </a:lnTo>
                <a:lnTo>
                  <a:pt x="17526" y="59435"/>
                </a:lnTo>
                <a:lnTo>
                  <a:pt x="17526" y="51053"/>
                </a:lnTo>
                <a:lnTo>
                  <a:pt x="12954" y="51053"/>
                </a:lnTo>
                <a:lnTo>
                  <a:pt x="12954" y="25907"/>
                </a:lnTo>
                <a:lnTo>
                  <a:pt x="8382" y="34289"/>
                </a:lnTo>
                <a:lnTo>
                  <a:pt x="8382" y="12953"/>
                </a:lnTo>
                <a:lnTo>
                  <a:pt x="4572" y="0"/>
                </a:lnTo>
                <a:lnTo>
                  <a:pt x="4572" y="21335"/>
                </a:lnTo>
                <a:lnTo>
                  <a:pt x="0" y="1295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19" name="object 519"/>
          <p:cNvSpPr/>
          <p:nvPr/>
        </p:nvSpPr>
        <p:spPr>
          <a:xfrm>
            <a:off x="6065632" y="3006930"/>
            <a:ext cx="171030" cy="886245"/>
          </a:xfrm>
          <a:custGeom>
            <a:avLst/>
            <a:gdLst/>
            <a:ahLst/>
            <a:cxnLst/>
            <a:rect l="l" t="t" r="r" b="b"/>
            <a:pathLst>
              <a:path w="258445" h="1339214">
                <a:moveTo>
                  <a:pt x="258317" y="1287779"/>
                </a:moveTo>
                <a:lnTo>
                  <a:pt x="258317" y="1309115"/>
                </a:lnTo>
                <a:lnTo>
                  <a:pt x="254507" y="1322069"/>
                </a:lnTo>
                <a:lnTo>
                  <a:pt x="249935" y="1312926"/>
                </a:lnTo>
                <a:lnTo>
                  <a:pt x="246125" y="1300733"/>
                </a:lnTo>
                <a:lnTo>
                  <a:pt x="241553" y="1317497"/>
                </a:lnTo>
                <a:lnTo>
                  <a:pt x="236981" y="1322069"/>
                </a:lnTo>
                <a:lnTo>
                  <a:pt x="236981" y="1317497"/>
                </a:lnTo>
                <a:lnTo>
                  <a:pt x="233172" y="1330452"/>
                </a:lnTo>
                <a:lnTo>
                  <a:pt x="228600" y="1322069"/>
                </a:lnTo>
                <a:lnTo>
                  <a:pt x="228600" y="1330452"/>
                </a:lnTo>
                <a:lnTo>
                  <a:pt x="224789" y="1325879"/>
                </a:lnTo>
                <a:lnTo>
                  <a:pt x="224789" y="1330452"/>
                </a:lnTo>
                <a:lnTo>
                  <a:pt x="220217" y="1317497"/>
                </a:lnTo>
                <a:lnTo>
                  <a:pt x="216407" y="1317497"/>
                </a:lnTo>
                <a:lnTo>
                  <a:pt x="216407" y="1312926"/>
                </a:lnTo>
                <a:lnTo>
                  <a:pt x="211835" y="1322069"/>
                </a:lnTo>
                <a:lnTo>
                  <a:pt x="211835" y="1312926"/>
                </a:lnTo>
                <a:lnTo>
                  <a:pt x="208025" y="1322069"/>
                </a:lnTo>
                <a:lnTo>
                  <a:pt x="208025" y="1317497"/>
                </a:lnTo>
                <a:lnTo>
                  <a:pt x="208025" y="1325879"/>
                </a:lnTo>
                <a:lnTo>
                  <a:pt x="203453" y="1312926"/>
                </a:lnTo>
                <a:lnTo>
                  <a:pt x="198881" y="1325879"/>
                </a:lnTo>
                <a:lnTo>
                  <a:pt x="198881" y="1330452"/>
                </a:lnTo>
                <a:lnTo>
                  <a:pt x="195072" y="1322069"/>
                </a:lnTo>
                <a:lnTo>
                  <a:pt x="190500" y="1322069"/>
                </a:lnTo>
                <a:lnTo>
                  <a:pt x="190500" y="1330452"/>
                </a:lnTo>
                <a:lnTo>
                  <a:pt x="186689" y="1322069"/>
                </a:lnTo>
                <a:lnTo>
                  <a:pt x="186689" y="1325879"/>
                </a:lnTo>
                <a:lnTo>
                  <a:pt x="182117" y="1312926"/>
                </a:lnTo>
                <a:lnTo>
                  <a:pt x="182117" y="1224533"/>
                </a:lnTo>
                <a:lnTo>
                  <a:pt x="178307" y="1283207"/>
                </a:lnTo>
                <a:lnTo>
                  <a:pt x="178307" y="1203197"/>
                </a:lnTo>
                <a:lnTo>
                  <a:pt x="173735" y="1262633"/>
                </a:lnTo>
                <a:lnTo>
                  <a:pt x="169925" y="288035"/>
                </a:lnTo>
                <a:lnTo>
                  <a:pt x="169925" y="1271015"/>
                </a:lnTo>
                <a:lnTo>
                  <a:pt x="165353" y="1309115"/>
                </a:lnTo>
                <a:lnTo>
                  <a:pt x="165353" y="1262633"/>
                </a:lnTo>
                <a:lnTo>
                  <a:pt x="160781" y="1274826"/>
                </a:lnTo>
                <a:lnTo>
                  <a:pt x="160781" y="0"/>
                </a:lnTo>
                <a:lnTo>
                  <a:pt x="160781" y="224789"/>
                </a:lnTo>
                <a:lnTo>
                  <a:pt x="156972" y="1274826"/>
                </a:lnTo>
                <a:lnTo>
                  <a:pt x="156972" y="1283207"/>
                </a:lnTo>
                <a:lnTo>
                  <a:pt x="152400" y="1322069"/>
                </a:lnTo>
                <a:lnTo>
                  <a:pt x="148589" y="1322069"/>
                </a:lnTo>
                <a:lnTo>
                  <a:pt x="148589" y="1334261"/>
                </a:lnTo>
                <a:lnTo>
                  <a:pt x="144017" y="1334261"/>
                </a:lnTo>
                <a:lnTo>
                  <a:pt x="144017" y="1325879"/>
                </a:lnTo>
                <a:lnTo>
                  <a:pt x="140207" y="1334261"/>
                </a:lnTo>
                <a:lnTo>
                  <a:pt x="135635" y="1338833"/>
                </a:lnTo>
                <a:lnTo>
                  <a:pt x="135635" y="1325879"/>
                </a:lnTo>
                <a:lnTo>
                  <a:pt x="131063" y="1338833"/>
                </a:lnTo>
                <a:lnTo>
                  <a:pt x="127253" y="1334261"/>
                </a:lnTo>
                <a:lnTo>
                  <a:pt x="122681" y="1338833"/>
                </a:lnTo>
                <a:lnTo>
                  <a:pt x="118872" y="1334261"/>
                </a:lnTo>
                <a:lnTo>
                  <a:pt x="114300" y="1330452"/>
                </a:lnTo>
                <a:lnTo>
                  <a:pt x="110489" y="1334261"/>
                </a:lnTo>
                <a:lnTo>
                  <a:pt x="105917" y="1325879"/>
                </a:lnTo>
                <a:lnTo>
                  <a:pt x="105917" y="1330452"/>
                </a:lnTo>
                <a:lnTo>
                  <a:pt x="102107" y="1317497"/>
                </a:lnTo>
                <a:lnTo>
                  <a:pt x="97535" y="1296161"/>
                </a:lnTo>
                <a:lnTo>
                  <a:pt x="97535" y="1322069"/>
                </a:lnTo>
                <a:lnTo>
                  <a:pt x="92963" y="1304543"/>
                </a:lnTo>
                <a:lnTo>
                  <a:pt x="89153" y="1279397"/>
                </a:lnTo>
                <a:lnTo>
                  <a:pt x="89153" y="1292352"/>
                </a:lnTo>
                <a:lnTo>
                  <a:pt x="84581" y="1322069"/>
                </a:lnTo>
                <a:lnTo>
                  <a:pt x="84581" y="1317497"/>
                </a:lnTo>
                <a:lnTo>
                  <a:pt x="80772" y="1312926"/>
                </a:lnTo>
                <a:lnTo>
                  <a:pt x="76200" y="1334261"/>
                </a:lnTo>
                <a:lnTo>
                  <a:pt x="76200" y="1338833"/>
                </a:lnTo>
                <a:lnTo>
                  <a:pt x="72389" y="1334261"/>
                </a:lnTo>
                <a:lnTo>
                  <a:pt x="67817" y="1338833"/>
                </a:lnTo>
                <a:lnTo>
                  <a:pt x="67817" y="1334261"/>
                </a:lnTo>
                <a:lnTo>
                  <a:pt x="64007" y="1338833"/>
                </a:lnTo>
                <a:lnTo>
                  <a:pt x="59435" y="1334261"/>
                </a:lnTo>
                <a:lnTo>
                  <a:pt x="59435" y="1338833"/>
                </a:lnTo>
                <a:lnTo>
                  <a:pt x="54863" y="1334261"/>
                </a:lnTo>
                <a:lnTo>
                  <a:pt x="54863" y="1330452"/>
                </a:lnTo>
                <a:lnTo>
                  <a:pt x="51053" y="1334261"/>
                </a:lnTo>
                <a:lnTo>
                  <a:pt x="51053" y="1330452"/>
                </a:lnTo>
                <a:lnTo>
                  <a:pt x="46481" y="1330452"/>
                </a:lnTo>
                <a:lnTo>
                  <a:pt x="46481" y="1334261"/>
                </a:lnTo>
                <a:lnTo>
                  <a:pt x="42672" y="1334261"/>
                </a:lnTo>
                <a:lnTo>
                  <a:pt x="42672" y="1325879"/>
                </a:lnTo>
                <a:lnTo>
                  <a:pt x="38100" y="1304543"/>
                </a:lnTo>
                <a:lnTo>
                  <a:pt x="38100" y="1330452"/>
                </a:lnTo>
                <a:lnTo>
                  <a:pt x="34289" y="1334261"/>
                </a:lnTo>
                <a:lnTo>
                  <a:pt x="34289" y="1338833"/>
                </a:lnTo>
                <a:lnTo>
                  <a:pt x="25146" y="1338833"/>
                </a:lnTo>
                <a:lnTo>
                  <a:pt x="21335" y="1334261"/>
                </a:lnTo>
                <a:lnTo>
                  <a:pt x="16763" y="1325879"/>
                </a:lnTo>
                <a:lnTo>
                  <a:pt x="16763" y="1338833"/>
                </a:lnTo>
                <a:lnTo>
                  <a:pt x="12953" y="1325879"/>
                </a:lnTo>
                <a:lnTo>
                  <a:pt x="8381" y="1338833"/>
                </a:lnTo>
                <a:lnTo>
                  <a:pt x="8381" y="1334261"/>
                </a:lnTo>
                <a:lnTo>
                  <a:pt x="4572" y="1338833"/>
                </a:lnTo>
                <a:lnTo>
                  <a:pt x="0" y="1338833"/>
                </a:lnTo>
                <a:lnTo>
                  <a:pt x="0" y="133426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20" name="object 520"/>
          <p:cNvSpPr/>
          <p:nvPr/>
        </p:nvSpPr>
        <p:spPr>
          <a:xfrm>
            <a:off x="5894687" y="3808711"/>
            <a:ext cx="171030" cy="89927"/>
          </a:xfrm>
          <a:custGeom>
            <a:avLst/>
            <a:gdLst/>
            <a:ahLst/>
            <a:cxnLst/>
            <a:rect l="l" t="t" r="r" b="b"/>
            <a:pathLst>
              <a:path w="258445" h="135889">
                <a:moveTo>
                  <a:pt x="258318" y="122681"/>
                </a:moveTo>
                <a:lnTo>
                  <a:pt x="254507" y="122681"/>
                </a:lnTo>
                <a:lnTo>
                  <a:pt x="254507" y="131063"/>
                </a:lnTo>
                <a:lnTo>
                  <a:pt x="249935" y="122681"/>
                </a:lnTo>
                <a:lnTo>
                  <a:pt x="249935" y="118872"/>
                </a:lnTo>
                <a:lnTo>
                  <a:pt x="245364" y="127253"/>
                </a:lnTo>
                <a:lnTo>
                  <a:pt x="241553" y="131063"/>
                </a:lnTo>
                <a:lnTo>
                  <a:pt x="241553" y="122681"/>
                </a:lnTo>
                <a:lnTo>
                  <a:pt x="236981" y="131063"/>
                </a:lnTo>
                <a:lnTo>
                  <a:pt x="233172" y="131063"/>
                </a:lnTo>
                <a:lnTo>
                  <a:pt x="228600" y="118872"/>
                </a:lnTo>
                <a:lnTo>
                  <a:pt x="228600" y="131063"/>
                </a:lnTo>
                <a:lnTo>
                  <a:pt x="224790" y="127253"/>
                </a:lnTo>
                <a:lnTo>
                  <a:pt x="224790" y="122681"/>
                </a:lnTo>
                <a:lnTo>
                  <a:pt x="220218" y="127253"/>
                </a:lnTo>
                <a:lnTo>
                  <a:pt x="216407" y="118872"/>
                </a:lnTo>
                <a:lnTo>
                  <a:pt x="216407" y="127253"/>
                </a:lnTo>
                <a:lnTo>
                  <a:pt x="211835" y="118872"/>
                </a:lnTo>
                <a:lnTo>
                  <a:pt x="211835" y="114300"/>
                </a:lnTo>
                <a:lnTo>
                  <a:pt x="207264" y="122681"/>
                </a:lnTo>
                <a:lnTo>
                  <a:pt x="203453" y="114300"/>
                </a:lnTo>
                <a:lnTo>
                  <a:pt x="203453" y="122681"/>
                </a:lnTo>
                <a:lnTo>
                  <a:pt x="198881" y="122681"/>
                </a:lnTo>
                <a:lnTo>
                  <a:pt x="195072" y="118872"/>
                </a:lnTo>
                <a:lnTo>
                  <a:pt x="195072" y="114300"/>
                </a:lnTo>
                <a:lnTo>
                  <a:pt x="190500" y="127253"/>
                </a:lnTo>
                <a:lnTo>
                  <a:pt x="190500" y="122681"/>
                </a:lnTo>
                <a:lnTo>
                  <a:pt x="186690" y="118872"/>
                </a:lnTo>
                <a:lnTo>
                  <a:pt x="186690" y="127253"/>
                </a:lnTo>
                <a:lnTo>
                  <a:pt x="182118" y="127253"/>
                </a:lnTo>
                <a:lnTo>
                  <a:pt x="182118" y="118872"/>
                </a:lnTo>
                <a:lnTo>
                  <a:pt x="178307" y="127253"/>
                </a:lnTo>
                <a:lnTo>
                  <a:pt x="173735" y="127253"/>
                </a:lnTo>
                <a:lnTo>
                  <a:pt x="173735" y="122681"/>
                </a:lnTo>
                <a:lnTo>
                  <a:pt x="169164" y="127253"/>
                </a:lnTo>
                <a:lnTo>
                  <a:pt x="165353" y="127253"/>
                </a:lnTo>
                <a:lnTo>
                  <a:pt x="165353" y="122681"/>
                </a:lnTo>
                <a:lnTo>
                  <a:pt x="160781" y="127253"/>
                </a:lnTo>
                <a:lnTo>
                  <a:pt x="160781" y="122681"/>
                </a:lnTo>
                <a:lnTo>
                  <a:pt x="156972" y="118872"/>
                </a:lnTo>
                <a:lnTo>
                  <a:pt x="156972" y="114300"/>
                </a:lnTo>
                <a:lnTo>
                  <a:pt x="152400" y="92963"/>
                </a:lnTo>
                <a:lnTo>
                  <a:pt x="152400" y="110489"/>
                </a:lnTo>
                <a:lnTo>
                  <a:pt x="148590" y="122681"/>
                </a:lnTo>
                <a:lnTo>
                  <a:pt x="148590" y="127253"/>
                </a:lnTo>
                <a:lnTo>
                  <a:pt x="144018" y="118872"/>
                </a:lnTo>
                <a:lnTo>
                  <a:pt x="139446" y="122681"/>
                </a:lnTo>
                <a:lnTo>
                  <a:pt x="139446" y="118872"/>
                </a:lnTo>
                <a:lnTo>
                  <a:pt x="135635" y="89153"/>
                </a:lnTo>
                <a:lnTo>
                  <a:pt x="135635" y="110489"/>
                </a:lnTo>
                <a:lnTo>
                  <a:pt x="131064" y="131063"/>
                </a:lnTo>
                <a:lnTo>
                  <a:pt x="131064" y="127253"/>
                </a:lnTo>
                <a:lnTo>
                  <a:pt x="127253" y="127253"/>
                </a:lnTo>
                <a:lnTo>
                  <a:pt x="127253" y="131063"/>
                </a:lnTo>
                <a:lnTo>
                  <a:pt x="118872" y="131063"/>
                </a:lnTo>
                <a:lnTo>
                  <a:pt x="118872" y="135636"/>
                </a:lnTo>
                <a:lnTo>
                  <a:pt x="114300" y="131063"/>
                </a:lnTo>
                <a:lnTo>
                  <a:pt x="110490" y="135636"/>
                </a:lnTo>
                <a:lnTo>
                  <a:pt x="101346" y="135636"/>
                </a:lnTo>
                <a:lnTo>
                  <a:pt x="97535" y="131063"/>
                </a:lnTo>
                <a:lnTo>
                  <a:pt x="97535" y="135636"/>
                </a:lnTo>
                <a:lnTo>
                  <a:pt x="92964" y="131063"/>
                </a:lnTo>
                <a:lnTo>
                  <a:pt x="89153" y="135636"/>
                </a:lnTo>
                <a:lnTo>
                  <a:pt x="84581" y="131063"/>
                </a:lnTo>
                <a:lnTo>
                  <a:pt x="84581" y="127253"/>
                </a:lnTo>
                <a:lnTo>
                  <a:pt x="80772" y="131063"/>
                </a:lnTo>
                <a:lnTo>
                  <a:pt x="76200" y="127253"/>
                </a:lnTo>
                <a:lnTo>
                  <a:pt x="76200" y="122681"/>
                </a:lnTo>
                <a:lnTo>
                  <a:pt x="72390" y="122681"/>
                </a:lnTo>
                <a:lnTo>
                  <a:pt x="72390" y="127253"/>
                </a:lnTo>
                <a:lnTo>
                  <a:pt x="67818" y="127253"/>
                </a:lnTo>
                <a:lnTo>
                  <a:pt x="63246" y="131063"/>
                </a:lnTo>
                <a:lnTo>
                  <a:pt x="54864" y="131063"/>
                </a:lnTo>
                <a:lnTo>
                  <a:pt x="54864" y="135636"/>
                </a:lnTo>
                <a:lnTo>
                  <a:pt x="51053" y="131063"/>
                </a:lnTo>
                <a:lnTo>
                  <a:pt x="46481" y="131063"/>
                </a:lnTo>
                <a:lnTo>
                  <a:pt x="42672" y="127253"/>
                </a:lnTo>
                <a:lnTo>
                  <a:pt x="42672" y="122681"/>
                </a:lnTo>
                <a:lnTo>
                  <a:pt x="38100" y="92963"/>
                </a:lnTo>
                <a:lnTo>
                  <a:pt x="38100" y="118872"/>
                </a:lnTo>
                <a:lnTo>
                  <a:pt x="33527" y="131063"/>
                </a:lnTo>
                <a:lnTo>
                  <a:pt x="33527" y="127253"/>
                </a:lnTo>
                <a:lnTo>
                  <a:pt x="29718" y="131063"/>
                </a:lnTo>
                <a:lnTo>
                  <a:pt x="25146" y="131063"/>
                </a:lnTo>
                <a:lnTo>
                  <a:pt x="21335" y="101346"/>
                </a:lnTo>
                <a:lnTo>
                  <a:pt x="21335" y="118872"/>
                </a:lnTo>
                <a:lnTo>
                  <a:pt x="16764" y="131063"/>
                </a:lnTo>
                <a:lnTo>
                  <a:pt x="16764" y="127253"/>
                </a:lnTo>
                <a:lnTo>
                  <a:pt x="12953" y="131063"/>
                </a:lnTo>
                <a:lnTo>
                  <a:pt x="12953" y="127253"/>
                </a:lnTo>
                <a:lnTo>
                  <a:pt x="8381" y="8381"/>
                </a:lnTo>
                <a:lnTo>
                  <a:pt x="8381" y="0"/>
                </a:lnTo>
                <a:lnTo>
                  <a:pt x="4572" y="127253"/>
                </a:lnTo>
                <a:lnTo>
                  <a:pt x="0" y="1310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21" name="object 521"/>
          <p:cNvSpPr/>
          <p:nvPr/>
        </p:nvSpPr>
        <p:spPr>
          <a:xfrm>
            <a:off x="5723741" y="2168842"/>
            <a:ext cx="171030" cy="1729628"/>
          </a:xfrm>
          <a:custGeom>
            <a:avLst/>
            <a:gdLst/>
            <a:ahLst/>
            <a:cxnLst/>
            <a:rect l="l" t="t" r="r" b="b"/>
            <a:pathLst>
              <a:path w="258445" h="2613660">
                <a:moveTo>
                  <a:pt x="258318" y="2609088"/>
                </a:moveTo>
                <a:lnTo>
                  <a:pt x="253746" y="2609088"/>
                </a:lnTo>
                <a:lnTo>
                  <a:pt x="249936" y="2605278"/>
                </a:lnTo>
                <a:lnTo>
                  <a:pt x="249936" y="2609088"/>
                </a:lnTo>
                <a:lnTo>
                  <a:pt x="249936" y="2605278"/>
                </a:lnTo>
                <a:lnTo>
                  <a:pt x="245364" y="2600705"/>
                </a:lnTo>
                <a:lnTo>
                  <a:pt x="241553" y="2609088"/>
                </a:lnTo>
                <a:lnTo>
                  <a:pt x="233172" y="2609088"/>
                </a:lnTo>
                <a:lnTo>
                  <a:pt x="228600" y="2605278"/>
                </a:lnTo>
                <a:lnTo>
                  <a:pt x="228600" y="2583941"/>
                </a:lnTo>
                <a:lnTo>
                  <a:pt x="224790" y="2605278"/>
                </a:lnTo>
                <a:lnTo>
                  <a:pt x="224790" y="2609088"/>
                </a:lnTo>
                <a:lnTo>
                  <a:pt x="215646" y="2609088"/>
                </a:lnTo>
                <a:lnTo>
                  <a:pt x="215646" y="2613660"/>
                </a:lnTo>
                <a:lnTo>
                  <a:pt x="211836" y="2613660"/>
                </a:lnTo>
                <a:lnTo>
                  <a:pt x="211836" y="2609088"/>
                </a:lnTo>
                <a:lnTo>
                  <a:pt x="207264" y="2605278"/>
                </a:lnTo>
                <a:lnTo>
                  <a:pt x="207264" y="2609088"/>
                </a:lnTo>
                <a:lnTo>
                  <a:pt x="203453" y="2613660"/>
                </a:lnTo>
                <a:lnTo>
                  <a:pt x="203453" y="2609088"/>
                </a:lnTo>
                <a:lnTo>
                  <a:pt x="198882" y="2600705"/>
                </a:lnTo>
                <a:lnTo>
                  <a:pt x="195072" y="2596896"/>
                </a:lnTo>
                <a:lnTo>
                  <a:pt x="195072" y="2609088"/>
                </a:lnTo>
                <a:lnTo>
                  <a:pt x="190500" y="2609088"/>
                </a:lnTo>
                <a:lnTo>
                  <a:pt x="185927" y="2613660"/>
                </a:lnTo>
                <a:lnTo>
                  <a:pt x="185927" y="2609088"/>
                </a:lnTo>
                <a:lnTo>
                  <a:pt x="182118" y="2613660"/>
                </a:lnTo>
                <a:lnTo>
                  <a:pt x="177546" y="2609088"/>
                </a:lnTo>
                <a:lnTo>
                  <a:pt x="173736" y="2613660"/>
                </a:lnTo>
                <a:lnTo>
                  <a:pt x="173736" y="2609088"/>
                </a:lnTo>
                <a:lnTo>
                  <a:pt x="169164" y="2613660"/>
                </a:lnTo>
                <a:lnTo>
                  <a:pt x="169164" y="2609088"/>
                </a:lnTo>
                <a:lnTo>
                  <a:pt x="165353" y="2613660"/>
                </a:lnTo>
                <a:lnTo>
                  <a:pt x="160782" y="2605278"/>
                </a:lnTo>
                <a:lnTo>
                  <a:pt x="160782" y="2600705"/>
                </a:lnTo>
                <a:lnTo>
                  <a:pt x="156972" y="2609088"/>
                </a:lnTo>
                <a:lnTo>
                  <a:pt x="152400" y="2588514"/>
                </a:lnTo>
                <a:lnTo>
                  <a:pt x="152400" y="2605278"/>
                </a:lnTo>
                <a:lnTo>
                  <a:pt x="147827" y="2609088"/>
                </a:lnTo>
                <a:lnTo>
                  <a:pt x="144018" y="2605278"/>
                </a:lnTo>
                <a:lnTo>
                  <a:pt x="144018" y="2613660"/>
                </a:lnTo>
                <a:lnTo>
                  <a:pt x="139446" y="2609088"/>
                </a:lnTo>
                <a:lnTo>
                  <a:pt x="139446" y="2596896"/>
                </a:lnTo>
                <a:lnTo>
                  <a:pt x="135636" y="2609088"/>
                </a:lnTo>
                <a:lnTo>
                  <a:pt x="131064" y="2605278"/>
                </a:lnTo>
                <a:lnTo>
                  <a:pt x="131064" y="2579370"/>
                </a:lnTo>
                <a:lnTo>
                  <a:pt x="127253" y="2605278"/>
                </a:lnTo>
                <a:lnTo>
                  <a:pt x="122682" y="2600705"/>
                </a:lnTo>
                <a:lnTo>
                  <a:pt x="122682" y="2549652"/>
                </a:lnTo>
                <a:lnTo>
                  <a:pt x="118872" y="2575560"/>
                </a:lnTo>
                <a:lnTo>
                  <a:pt x="114300" y="2596896"/>
                </a:lnTo>
                <a:lnTo>
                  <a:pt x="114300" y="2600705"/>
                </a:lnTo>
                <a:lnTo>
                  <a:pt x="114300" y="2579370"/>
                </a:lnTo>
                <a:lnTo>
                  <a:pt x="109727" y="2592324"/>
                </a:lnTo>
                <a:lnTo>
                  <a:pt x="105918" y="2609088"/>
                </a:lnTo>
                <a:lnTo>
                  <a:pt x="105918" y="2613660"/>
                </a:lnTo>
                <a:lnTo>
                  <a:pt x="101346" y="2613660"/>
                </a:lnTo>
                <a:lnTo>
                  <a:pt x="101346" y="2609088"/>
                </a:lnTo>
                <a:lnTo>
                  <a:pt x="97536" y="2609088"/>
                </a:lnTo>
                <a:lnTo>
                  <a:pt x="97536" y="2613660"/>
                </a:lnTo>
                <a:lnTo>
                  <a:pt x="92964" y="2609088"/>
                </a:lnTo>
                <a:lnTo>
                  <a:pt x="92964" y="2613660"/>
                </a:lnTo>
                <a:lnTo>
                  <a:pt x="89153" y="2613660"/>
                </a:lnTo>
                <a:lnTo>
                  <a:pt x="89153" y="2609088"/>
                </a:lnTo>
                <a:lnTo>
                  <a:pt x="84582" y="2609088"/>
                </a:lnTo>
                <a:lnTo>
                  <a:pt x="84582" y="2613660"/>
                </a:lnTo>
                <a:lnTo>
                  <a:pt x="84582" y="2609088"/>
                </a:lnTo>
                <a:lnTo>
                  <a:pt x="80010" y="2613660"/>
                </a:lnTo>
                <a:lnTo>
                  <a:pt x="76200" y="2613660"/>
                </a:lnTo>
                <a:lnTo>
                  <a:pt x="76200" y="2609088"/>
                </a:lnTo>
                <a:lnTo>
                  <a:pt x="71627" y="2613660"/>
                </a:lnTo>
                <a:lnTo>
                  <a:pt x="71627" y="2609088"/>
                </a:lnTo>
                <a:lnTo>
                  <a:pt x="71627" y="2613660"/>
                </a:lnTo>
                <a:lnTo>
                  <a:pt x="67818" y="2605278"/>
                </a:lnTo>
                <a:lnTo>
                  <a:pt x="67818" y="2600705"/>
                </a:lnTo>
                <a:lnTo>
                  <a:pt x="63246" y="2600705"/>
                </a:lnTo>
                <a:lnTo>
                  <a:pt x="59436" y="2583941"/>
                </a:lnTo>
                <a:lnTo>
                  <a:pt x="54864" y="2562605"/>
                </a:lnTo>
                <a:lnTo>
                  <a:pt x="54864" y="2600705"/>
                </a:lnTo>
                <a:lnTo>
                  <a:pt x="51053" y="2588514"/>
                </a:lnTo>
                <a:lnTo>
                  <a:pt x="51053" y="2579370"/>
                </a:lnTo>
                <a:lnTo>
                  <a:pt x="46482" y="2600705"/>
                </a:lnTo>
                <a:lnTo>
                  <a:pt x="46482" y="2596896"/>
                </a:lnTo>
                <a:lnTo>
                  <a:pt x="41910" y="2570988"/>
                </a:lnTo>
                <a:lnTo>
                  <a:pt x="41910" y="2575560"/>
                </a:lnTo>
                <a:lnTo>
                  <a:pt x="38100" y="2304288"/>
                </a:lnTo>
                <a:lnTo>
                  <a:pt x="38100" y="2236470"/>
                </a:lnTo>
                <a:lnTo>
                  <a:pt x="33527" y="0"/>
                </a:lnTo>
                <a:lnTo>
                  <a:pt x="33527" y="236982"/>
                </a:lnTo>
                <a:lnTo>
                  <a:pt x="29718" y="2529078"/>
                </a:lnTo>
                <a:lnTo>
                  <a:pt x="29718" y="2537460"/>
                </a:lnTo>
                <a:lnTo>
                  <a:pt x="25146" y="2583941"/>
                </a:lnTo>
                <a:lnTo>
                  <a:pt x="25146" y="2588514"/>
                </a:lnTo>
                <a:lnTo>
                  <a:pt x="21336" y="2605278"/>
                </a:lnTo>
                <a:lnTo>
                  <a:pt x="21336" y="2596896"/>
                </a:lnTo>
                <a:lnTo>
                  <a:pt x="16764" y="2605278"/>
                </a:lnTo>
                <a:lnTo>
                  <a:pt x="16764" y="2600705"/>
                </a:lnTo>
                <a:lnTo>
                  <a:pt x="12953" y="2609088"/>
                </a:lnTo>
                <a:lnTo>
                  <a:pt x="8382" y="2600705"/>
                </a:lnTo>
                <a:lnTo>
                  <a:pt x="8382" y="2609088"/>
                </a:lnTo>
                <a:lnTo>
                  <a:pt x="3810" y="2609088"/>
                </a:lnTo>
                <a:lnTo>
                  <a:pt x="3810" y="2605278"/>
                </a:lnTo>
                <a:lnTo>
                  <a:pt x="0" y="2605278"/>
                </a:lnTo>
                <a:lnTo>
                  <a:pt x="0" y="260908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22" name="object 522"/>
          <p:cNvSpPr/>
          <p:nvPr/>
        </p:nvSpPr>
        <p:spPr>
          <a:xfrm>
            <a:off x="1898216" y="2831778"/>
            <a:ext cx="3829730" cy="107342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23" name="object 523"/>
          <p:cNvSpPr/>
          <p:nvPr/>
        </p:nvSpPr>
        <p:spPr>
          <a:xfrm>
            <a:off x="6926413" y="3354369"/>
            <a:ext cx="513089" cy="521494"/>
          </a:xfrm>
          <a:custGeom>
            <a:avLst/>
            <a:gdLst/>
            <a:ahLst/>
            <a:cxnLst/>
            <a:rect l="l" t="t" r="r" b="b"/>
            <a:pathLst>
              <a:path w="775334" h="788035">
                <a:moveTo>
                  <a:pt x="774953" y="784098"/>
                </a:moveTo>
                <a:lnTo>
                  <a:pt x="771144" y="784098"/>
                </a:lnTo>
                <a:lnTo>
                  <a:pt x="758444" y="784098"/>
                </a:lnTo>
                <a:lnTo>
                  <a:pt x="745744" y="784098"/>
                </a:lnTo>
                <a:lnTo>
                  <a:pt x="733044" y="784098"/>
                </a:lnTo>
                <a:lnTo>
                  <a:pt x="720344" y="784098"/>
                </a:lnTo>
                <a:lnTo>
                  <a:pt x="707644" y="784098"/>
                </a:lnTo>
                <a:lnTo>
                  <a:pt x="694944" y="784098"/>
                </a:lnTo>
                <a:lnTo>
                  <a:pt x="682244" y="784098"/>
                </a:lnTo>
                <a:lnTo>
                  <a:pt x="669544" y="784098"/>
                </a:lnTo>
                <a:lnTo>
                  <a:pt x="656844" y="784098"/>
                </a:lnTo>
                <a:lnTo>
                  <a:pt x="644144" y="784098"/>
                </a:lnTo>
                <a:lnTo>
                  <a:pt x="631444" y="784098"/>
                </a:lnTo>
                <a:lnTo>
                  <a:pt x="618744" y="784098"/>
                </a:lnTo>
                <a:lnTo>
                  <a:pt x="606044" y="784098"/>
                </a:lnTo>
                <a:lnTo>
                  <a:pt x="593344" y="784098"/>
                </a:lnTo>
                <a:lnTo>
                  <a:pt x="580644" y="784098"/>
                </a:lnTo>
                <a:lnTo>
                  <a:pt x="567944" y="784098"/>
                </a:lnTo>
                <a:lnTo>
                  <a:pt x="555244" y="784098"/>
                </a:lnTo>
                <a:lnTo>
                  <a:pt x="542544" y="784098"/>
                </a:lnTo>
                <a:lnTo>
                  <a:pt x="533400" y="784098"/>
                </a:lnTo>
                <a:lnTo>
                  <a:pt x="533400" y="779526"/>
                </a:lnTo>
                <a:lnTo>
                  <a:pt x="529590" y="784098"/>
                </a:lnTo>
                <a:lnTo>
                  <a:pt x="512825" y="784098"/>
                </a:lnTo>
                <a:lnTo>
                  <a:pt x="504444" y="784098"/>
                </a:lnTo>
                <a:lnTo>
                  <a:pt x="504444" y="779526"/>
                </a:lnTo>
                <a:lnTo>
                  <a:pt x="499872" y="784098"/>
                </a:lnTo>
                <a:lnTo>
                  <a:pt x="495300" y="779526"/>
                </a:lnTo>
                <a:lnTo>
                  <a:pt x="495300" y="784098"/>
                </a:lnTo>
                <a:lnTo>
                  <a:pt x="491490" y="784098"/>
                </a:lnTo>
                <a:lnTo>
                  <a:pt x="491490" y="779526"/>
                </a:lnTo>
                <a:lnTo>
                  <a:pt x="486918" y="784098"/>
                </a:lnTo>
                <a:lnTo>
                  <a:pt x="486918" y="779526"/>
                </a:lnTo>
                <a:lnTo>
                  <a:pt x="483107" y="779526"/>
                </a:lnTo>
                <a:lnTo>
                  <a:pt x="483107" y="784098"/>
                </a:lnTo>
                <a:lnTo>
                  <a:pt x="478536" y="775715"/>
                </a:lnTo>
                <a:lnTo>
                  <a:pt x="478536" y="787908"/>
                </a:lnTo>
                <a:lnTo>
                  <a:pt x="474725" y="784098"/>
                </a:lnTo>
                <a:lnTo>
                  <a:pt x="474725" y="741426"/>
                </a:lnTo>
                <a:lnTo>
                  <a:pt x="474725" y="754379"/>
                </a:lnTo>
                <a:lnTo>
                  <a:pt x="470153" y="12953"/>
                </a:lnTo>
                <a:lnTo>
                  <a:pt x="470153" y="0"/>
                </a:lnTo>
                <a:lnTo>
                  <a:pt x="466344" y="754379"/>
                </a:lnTo>
                <a:lnTo>
                  <a:pt x="466344" y="745998"/>
                </a:lnTo>
                <a:lnTo>
                  <a:pt x="461772" y="787908"/>
                </a:lnTo>
                <a:lnTo>
                  <a:pt x="457200" y="775715"/>
                </a:lnTo>
                <a:lnTo>
                  <a:pt x="457200" y="787908"/>
                </a:lnTo>
                <a:lnTo>
                  <a:pt x="457200" y="779526"/>
                </a:lnTo>
                <a:lnTo>
                  <a:pt x="453390" y="779526"/>
                </a:lnTo>
                <a:lnTo>
                  <a:pt x="448818" y="784098"/>
                </a:lnTo>
                <a:lnTo>
                  <a:pt x="448818" y="779526"/>
                </a:lnTo>
                <a:lnTo>
                  <a:pt x="445007" y="784098"/>
                </a:lnTo>
                <a:lnTo>
                  <a:pt x="432307" y="784098"/>
                </a:lnTo>
                <a:lnTo>
                  <a:pt x="419607" y="784098"/>
                </a:lnTo>
                <a:lnTo>
                  <a:pt x="406907" y="779526"/>
                </a:lnTo>
                <a:lnTo>
                  <a:pt x="402336" y="784098"/>
                </a:lnTo>
                <a:lnTo>
                  <a:pt x="389636" y="784098"/>
                </a:lnTo>
                <a:lnTo>
                  <a:pt x="376936" y="784098"/>
                </a:lnTo>
                <a:lnTo>
                  <a:pt x="364235" y="784098"/>
                </a:lnTo>
                <a:lnTo>
                  <a:pt x="351536" y="784098"/>
                </a:lnTo>
                <a:lnTo>
                  <a:pt x="338835" y="784097"/>
                </a:lnTo>
                <a:lnTo>
                  <a:pt x="326136" y="784098"/>
                </a:lnTo>
                <a:lnTo>
                  <a:pt x="313436" y="784098"/>
                </a:lnTo>
                <a:lnTo>
                  <a:pt x="229107" y="784098"/>
                </a:lnTo>
                <a:lnTo>
                  <a:pt x="216407" y="784097"/>
                </a:lnTo>
                <a:lnTo>
                  <a:pt x="203707" y="784097"/>
                </a:lnTo>
                <a:lnTo>
                  <a:pt x="191007" y="784098"/>
                </a:lnTo>
                <a:lnTo>
                  <a:pt x="178307" y="784097"/>
                </a:lnTo>
                <a:lnTo>
                  <a:pt x="165608" y="784098"/>
                </a:lnTo>
                <a:lnTo>
                  <a:pt x="152907" y="784098"/>
                </a:lnTo>
                <a:lnTo>
                  <a:pt x="140208" y="784098"/>
                </a:lnTo>
                <a:lnTo>
                  <a:pt x="127507" y="784098"/>
                </a:lnTo>
                <a:lnTo>
                  <a:pt x="114807" y="784098"/>
                </a:lnTo>
                <a:lnTo>
                  <a:pt x="102107" y="784098"/>
                </a:lnTo>
                <a:lnTo>
                  <a:pt x="89407" y="784097"/>
                </a:lnTo>
                <a:lnTo>
                  <a:pt x="76708" y="784098"/>
                </a:lnTo>
                <a:lnTo>
                  <a:pt x="64007" y="784098"/>
                </a:lnTo>
                <a:lnTo>
                  <a:pt x="51308" y="784098"/>
                </a:lnTo>
                <a:lnTo>
                  <a:pt x="38607" y="784098"/>
                </a:lnTo>
                <a:lnTo>
                  <a:pt x="25907" y="784098"/>
                </a:lnTo>
                <a:lnTo>
                  <a:pt x="21336" y="784098"/>
                </a:lnTo>
                <a:lnTo>
                  <a:pt x="16764" y="771143"/>
                </a:lnTo>
                <a:lnTo>
                  <a:pt x="12953" y="737615"/>
                </a:lnTo>
                <a:lnTo>
                  <a:pt x="12953" y="775715"/>
                </a:lnTo>
                <a:lnTo>
                  <a:pt x="8381" y="762762"/>
                </a:lnTo>
                <a:lnTo>
                  <a:pt x="4572" y="741426"/>
                </a:lnTo>
                <a:lnTo>
                  <a:pt x="4572" y="758189"/>
                </a:lnTo>
                <a:lnTo>
                  <a:pt x="0" y="77571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24" name="object 524"/>
          <p:cNvSpPr/>
          <p:nvPr/>
        </p:nvSpPr>
        <p:spPr>
          <a:xfrm>
            <a:off x="6752440" y="3839471"/>
            <a:ext cx="173972" cy="34038"/>
          </a:xfrm>
          <a:custGeom>
            <a:avLst/>
            <a:gdLst/>
            <a:ahLst/>
            <a:cxnLst/>
            <a:rect l="l" t="t" r="r" b="b"/>
            <a:pathLst>
              <a:path w="262890" h="51435">
                <a:moveTo>
                  <a:pt x="262889" y="42672"/>
                </a:moveTo>
                <a:lnTo>
                  <a:pt x="258317" y="0"/>
                </a:lnTo>
                <a:lnTo>
                  <a:pt x="258317" y="25146"/>
                </a:lnTo>
                <a:lnTo>
                  <a:pt x="254507" y="46482"/>
                </a:lnTo>
                <a:lnTo>
                  <a:pt x="254507" y="51054"/>
                </a:lnTo>
                <a:lnTo>
                  <a:pt x="249935" y="51054"/>
                </a:lnTo>
                <a:lnTo>
                  <a:pt x="237235" y="51053"/>
                </a:lnTo>
                <a:lnTo>
                  <a:pt x="224535" y="51053"/>
                </a:lnTo>
                <a:lnTo>
                  <a:pt x="211835" y="51054"/>
                </a:lnTo>
                <a:lnTo>
                  <a:pt x="199135" y="51054"/>
                </a:lnTo>
                <a:lnTo>
                  <a:pt x="186435" y="51054"/>
                </a:lnTo>
                <a:lnTo>
                  <a:pt x="178307" y="46482"/>
                </a:lnTo>
                <a:lnTo>
                  <a:pt x="173735" y="51054"/>
                </a:lnTo>
                <a:lnTo>
                  <a:pt x="169925" y="51054"/>
                </a:lnTo>
                <a:lnTo>
                  <a:pt x="169925" y="46482"/>
                </a:lnTo>
                <a:lnTo>
                  <a:pt x="165353" y="51054"/>
                </a:lnTo>
                <a:lnTo>
                  <a:pt x="156971" y="51054"/>
                </a:lnTo>
                <a:lnTo>
                  <a:pt x="156971" y="46482"/>
                </a:lnTo>
                <a:lnTo>
                  <a:pt x="152400" y="51054"/>
                </a:lnTo>
                <a:lnTo>
                  <a:pt x="140207" y="51054"/>
                </a:lnTo>
                <a:lnTo>
                  <a:pt x="135635" y="46482"/>
                </a:lnTo>
                <a:lnTo>
                  <a:pt x="131825" y="51054"/>
                </a:lnTo>
                <a:lnTo>
                  <a:pt x="131825" y="46482"/>
                </a:lnTo>
                <a:lnTo>
                  <a:pt x="127253" y="46482"/>
                </a:lnTo>
                <a:lnTo>
                  <a:pt x="127253" y="51054"/>
                </a:lnTo>
                <a:lnTo>
                  <a:pt x="122681" y="46482"/>
                </a:lnTo>
                <a:lnTo>
                  <a:pt x="118871" y="51054"/>
                </a:lnTo>
                <a:lnTo>
                  <a:pt x="114300" y="46482"/>
                </a:lnTo>
                <a:lnTo>
                  <a:pt x="102107" y="46482"/>
                </a:lnTo>
                <a:lnTo>
                  <a:pt x="102107" y="42672"/>
                </a:lnTo>
                <a:lnTo>
                  <a:pt x="93725" y="42672"/>
                </a:lnTo>
                <a:lnTo>
                  <a:pt x="89153" y="38100"/>
                </a:lnTo>
                <a:lnTo>
                  <a:pt x="89153" y="42672"/>
                </a:lnTo>
                <a:lnTo>
                  <a:pt x="84581" y="38100"/>
                </a:lnTo>
                <a:lnTo>
                  <a:pt x="80771" y="38100"/>
                </a:lnTo>
                <a:lnTo>
                  <a:pt x="80771" y="42672"/>
                </a:lnTo>
                <a:lnTo>
                  <a:pt x="76200" y="38100"/>
                </a:lnTo>
                <a:lnTo>
                  <a:pt x="72389" y="42672"/>
                </a:lnTo>
                <a:lnTo>
                  <a:pt x="67817" y="38100"/>
                </a:lnTo>
                <a:lnTo>
                  <a:pt x="67817" y="42672"/>
                </a:lnTo>
                <a:lnTo>
                  <a:pt x="64007" y="38100"/>
                </a:lnTo>
                <a:lnTo>
                  <a:pt x="59435" y="42672"/>
                </a:lnTo>
                <a:lnTo>
                  <a:pt x="38100" y="42672"/>
                </a:lnTo>
                <a:lnTo>
                  <a:pt x="38100" y="46482"/>
                </a:lnTo>
                <a:lnTo>
                  <a:pt x="34289" y="42672"/>
                </a:lnTo>
                <a:lnTo>
                  <a:pt x="34289" y="46482"/>
                </a:lnTo>
                <a:lnTo>
                  <a:pt x="29717" y="46482"/>
                </a:lnTo>
                <a:lnTo>
                  <a:pt x="25907" y="42672"/>
                </a:lnTo>
                <a:lnTo>
                  <a:pt x="21335" y="46482"/>
                </a:lnTo>
                <a:lnTo>
                  <a:pt x="16763" y="42672"/>
                </a:lnTo>
                <a:lnTo>
                  <a:pt x="16763" y="46482"/>
                </a:lnTo>
                <a:lnTo>
                  <a:pt x="12953" y="42672"/>
                </a:lnTo>
                <a:lnTo>
                  <a:pt x="12953" y="38100"/>
                </a:lnTo>
                <a:lnTo>
                  <a:pt x="8381" y="46482"/>
                </a:lnTo>
                <a:lnTo>
                  <a:pt x="4571" y="46482"/>
                </a:lnTo>
                <a:lnTo>
                  <a:pt x="4571" y="42672"/>
                </a:lnTo>
                <a:lnTo>
                  <a:pt x="0" y="4648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25" name="object 525"/>
          <p:cNvSpPr/>
          <p:nvPr/>
        </p:nvSpPr>
        <p:spPr>
          <a:xfrm>
            <a:off x="6581495" y="3833924"/>
            <a:ext cx="171030" cy="36559"/>
          </a:xfrm>
          <a:custGeom>
            <a:avLst/>
            <a:gdLst/>
            <a:ahLst/>
            <a:cxnLst/>
            <a:rect l="l" t="t" r="r" b="b"/>
            <a:pathLst>
              <a:path w="258445" h="55245">
                <a:moveTo>
                  <a:pt x="258318" y="54863"/>
                </a:moveTo>
                <a:lnTo>
                  <a:pt x="246125" y="54863"/>
                </a:lnTo>
                <a:lnTo>
                  <a:pt x="241553" y="51053"/>
                </a:lnTo>
                <a:lnTo>
                  <a:pt x="241553" y="54863"/>
                </a:lnTo>
                <a:lnTo>
                  <a:pt x="220218" y="54863"/>
                </a:lnTo>
                <a:lnTo>
                  <a:pt x="220218" y="51053"/>
                </a:lnTo>
                <a:lnTo>
                  <a:pt x="216407" y="54863"/>
                </a:lnTo>
                <a:lnTo>
                  <a:pt x="208025" y="54863"/>
                </a:lnTo>
                <a:lnTo>
                  <a:pt x="203453" y="51053"/>
                </a:lnTo>
                <a:lnTo>
                  <a:pt x="203453" y="46481"/>
                </a:lnTo>
                <a:lnTo>
                  <a:pt x="203453" y="54863"/>
                </a:lnTo>
                <a:lnTo>
                  <a:pt x="198881" y="54863"/>
                </a:lnTo>
                <a:lnTo>
                  <a:pt x="198881" y="46481"/>
                </a:lnTo>
                <a:lnTo>
                  <a:pt x="195072" y="46481"/>
                </a:lnTo>
                <a:lnTo>
                  <a:pt x="195072" y="54863"/>
                </a:lnTo>
                <a:lnTo>
                  <a:pt x="186689" y="54863"/>
                </a:lnTo>
                <a:lnTo>
                  <a:pt x="182118" y="46481"/>
                </a:lnTo>
                <a:lnTo>
                  <a:pt x="178307" y="54863"/>
                </a:lnTo>
                <a:lnTo>
                  <a:pt x="178307" y="51053"/>
                </a:lnTo>
                <a:lnTo>
                  <a:pt x="173735" y="46481"/>
                </a:lnTo>
                <a:lnTo>
                  <a:pt x="173735" y="54863"/>
                </a:lnTo>
                <a:lnTo>
                  <a:pt x="169163" y="54863"/>
                </a:lnTo>
                <a:lnTo>
                  <a:pt x="169163" y="51053"/>
                </a:lnTo>
                <a:lnTo>
                  <a:pt x="169163" y="54863"/>
                </a:lnTo>
                <a:lnTo>
                  <a:pt x="160781" y="54863"/>
                </a:lnTo>
                <a:lnTo>
                  <a:pt x="156972" y="51053"/>
                </a:lnTo>
                <a:lnTo>
                  <a:pt x="152400" y="51053"/>
                </a:lnTo>
                <a:lnTo>
                  <a:pt x="152400" y="46481"/>
                </a:lnTo>
                <a:lnTo>
                  <a:pt x="148589" y="51053"/>
                </a:lnTo>
                <a:lnTo>
                  <a:pt x="144018" y="42672"/>
                </a:lnTo>
                <a:lnTo>
                  <a:pt x="144018" y="46481"/>
                </a:lnTo>
                <a:lnTo>
                  <a:pt x="140207" y="46481"/>
                </a:lnTo>
                <a:lnTo>
                  <a:pt x="135635" y="51053"/>
                </a:lnTo>
                <a:lnTo>
                  <a:pt x="131063" y="51053"/>
                </a:lnTo>
                <a:lnTo>
                  <a:pt x="131063" y="42672"/>
                </a:lnTo>
                <a:lnTo>
                  <a:pt x="127253" y="51053"/>
                </a:lnTo>
                <a:lnTo>
                  <a:pt x="122681" y="46481"/>
                </a:lnTo>
                <a:lnTo>
                  <a:pt x="118872" y="46481"/>
                </a:lnTo>
                <a:lnTo>
                  <a:pt x="114300" y="21336"/>
                </a:lnTo>
                <a:lnTo>
                  <a:pt x="114300" y="16763"/>
                </a:lnTo>
                <a:lnTo>
                  <a:pt x="114300" y="42672"/>
                </a:lnTo>
                <a:lnTo>
                  <a:pt x="110489" y="38100"/>
                </a:lnTo>
                <a:lnTo>
                  <a:pt x="105918" y="4572"/>
                </a:lnTo>
                <a:lnTo>
                  <a:pt x="105918" y="0"/>
                </a:lnTo>
                <a:lnTo>
                  <a:pt x="105918" y="29717"/>
                </a:lnTo>
                <a:lnTo>
                  <a:pt x="102107" y="25146"/>
                </a:lnTo>
                <a:lnTo>
                  <a:pt x="97535" y="38100"/>
                </a:lnTo>
                <a:lnTo>
                  <a:pt x="97535" y="33527"/>
                </a:lnTo>
                <a:lnTo>
                  <a:pt x="92963" y="38100"/>
                </a:lnTo>
                <a:lnTo>
                  <a:pt x="92963" y="46481"/>
                </a:lnTo>
                <a:lnTo>
                  <a:pt x="89153" y="42672"/>
                </a:lnTo>
                <a:lnTo>
                  <a:pt x="89153" y="4572"/>
                </a:lnTo>
                <a:lnTo>
                  <a:pt x="84581" y="33527"/>
                </a:lnTo>
                <a:lnTo>
                  <a:pt x="80772" y="25146"/>
                </a:lnTo>
                <a:lnTo>
                  <a:pt x="80772" y="0"/>
                </a:lnTo>
                <a:lnTo>
                  <a:pt x="80772" y="25146"/>
                </a:lnTo>
                <a:lnTo>
                  <a:pt x="76200" y="42672"/>
                </a:lnTo>
                <a:lnTo>
                  <a:pt x="72389" y="29717"/>
                </a:lnTo>
                <a:lnTo>
                  <a:pt x="72389" y="38100"/>
                </a:lnTo>
                <a:lnTo>
                  <a:pt x="67818" y="42672"/>
                </a:lnTo>
                <a:lnTo>
                  <a:pt x="67818" y="33527"/>
                </a:lnTo>
                <a:lnTo>
                  <a:pt x="64007" y="38100"/>
                </a:lnTo>
                <a:lnTo>
                  <a:pt x="64007" y="42672"/>
                </a:lnTo>
                <a:lnTo>
                  <a:pt x="59435" y="46481"/>
                </a:lnTo>
                <a:lnTo>
                  <a:pt x="59435" y="42672"/>
                </a:lnTo>
                <a:lnTo>
                  <a:pt x="54863" y="42672"/>
                </a:lnTo>
                <a:lnTo>
                  <a:pt x="54863" y="25146"/>
                </a:lnTo>
                <a:lnTo>
                  <a:pt x="54863" y="29717"/>
                </a:lnTo>
                <a:lnTo>
                  <a:pt x="51053" y="46481"/>
                </a:lnTo>
                <a:lnTo>
                  <a:pt x="46481" y="42672"/>
                </a:lnTo>
                <a:lnTo>
                  <a:pt x="42672" y="46481"/>
                </a:lnTo>
                <a:lnTo>
                  <a:pt x="38100" y="46481"/>
                </a:lnTo>
                <a:lnTo>
                  <a:pt x="34289" y="42672"/>
                </a:lnTo>
                <a:lnTo>
                  <a:pt x="29718" y="46481"/>
                </a:lnTo>
                <a:lnTo>
                  <a:pt x="29718" y="42672"/>
                </a:lnTo>
                <a:lnTo>
                  <a:pt x="25146" y="46481"/>
                </a:lnTo>
                <a:lnTo>
                  <a:pt x="21335" y="46481"/>
                </a:lnTo>
                <a:lnTo>
                  <a:pt x="16763" y="38100"/>
                </a:lnTo>
                <a:lnTo>
                  <a:pt x="12953" y="25146"/>
                </a:lnTo>
                <a:lnTo>
                  <a:pt x="12953" y="42672"/>
                </a:lnTo>
                <a:lnTo>
                  <a:pt x="8381" y="38100"/>
                </a:lnTo>
                <a:lnTo>
                  <a:pt x="8381" y="25146"/>
                </a:lnTo>
                <a:lnTo>
                  <a:pt x="4572" y="38100"/>
                </a:lnTo>
                <a:lnTo>
                  <a:pt x="0" y="4648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26" name="object 526"/>
          <p:cNvSpPr/>
          <p:nvPr/>
        </p:nvSpPr>
        <p:spPr>
          <a:xfrm>
            <a:off x="6239604" y="3830899"/>
            <a:ext cx="342059" cy="36980"/>
          </a:xfrm>
          <a:custGeom>
            <a:avLst/>
            <a:gdLst/>
            <a:ahLst/>
            <a:cxnLst/>
            <a:rect l="l" t="t" r="r" b="b"/>
            <a:pathLst>
              <a:path w="516890" h="55879">
                <a:moveTo>
                  <a:pt x="516636" y="51053"/>
                </a:moveTo>
                <a:lnTo>
                  <a:pt x="512825" y="51053"/>
                </a:lnTo>
                <a:lnTo>
                  <a:pt x="512825" y="55625"/>
                </a:lnTo>
                <a:lnTo>
                  <a:pt x="508254" y="51053"/>
                </a:lnTo>
                <a:lnTo>
                  <a:pt x="503682" y="25908"/>
                </a:lnTo>
                <a:lnTo>
                  <a:pt x="503682" y="51053"/>
                </a:lnTo>
                <a:lnTo>
                  <a:pt x="499872" y="51053"/>
                </a:lnTo>
                <a:lnTo>
                  <a:pt x="499872" y="34289"/>
                </a:lnTo>
                <a:lnTo>
                  <a:pt x="495300" y="47244"/>
                </a:lnTo>
                <a:lnTo>
                  <a:pt x="491490" y="25908"/>
                </a:lnTo>
                <a:lnTo>
                  <a:pt x="491490" y="38100"/>
                </a:lnTo>
                <a:lnTo>
                  <a:pt x="486918" y="29718"/>
                </a:lnTo>
                <a:lnTo>
                  <a:pt x="483108" y="38100"/>
                </a:lnTo>
                <a:lnTo>
                  <a:pt x="483108" y="47244"/>
                </a:lnTo>
                <a:lnTo>
                  <a:pt x="478536" y="51053"/>
                </a:lnTo>
                <a:lnTo>
                  <a:pt x="474725" y="55625"/>
                </a:lnTo>
                <a:lnTo>
                  <a:pt x="470154" y="55625"/>
                </a:lnTo>
                <a:lnTo>
                  <a:pt x="465582" y="47244"/>
                </a:lnTo>
                <a:lnTo>
                  <a:pt x="461772" y="47244"/>
                </a:lnTo>
                <a:lnTo>
                  <a:pt x="461772" y="51053"/>
                </a:lnTo>
                <a:lnTo>
                  <a:pt x="457200" y="55625"/>
                </a:lnTo>
                <a:lnTo>
                  <a:pt x="457200" y="51053"/>
                </a:lnTo>
                <a:lnTo>
                  <a:pt x="453390" y="42672"/>
                </a:lnTo>
                <a:lnTo>
                  <a:pt x="448818" y="55625"/>
                </a:lnTo>
                <a:lnTo>
                  <a:pt x="445008" y="55625"/>
                </a:lnTo>
                <a:lnTo>
                  <a:pt x="440436" y="51053"/>
                </a:lnTo>
                <a:lnTo>
                  <a:pt x="440436" y="55625"/>
                </a:lnTo>
                <a:lnTo>
                  <a:pt x="423672" y="55625"/>
                </a:lnTo>
                <a:lnTo>
                  <a:pt x="419100" y="51053"/>
                </a:lnTo>
                <a:lnTo>
                  <a:pt x="419100" y="42672"/>
                </a:lnTo>
                <a:lnTo>
                  <a:pt x="415290" y="55625"/>
                </a:lnTo>
                <a:lnTo>
                  <a:pt x="410718" y="42672"/>
                </a:lnTo>
                <a:lnTo>
                  <a:pt x="410718" y="38100"/>
                </a:lnTo>
                <a:lnTo>
                  <a:pt x="406908" y="55625"/>
                </a:lnTo>
                <a:lnTo>
                  <a:pt x="372618" y="55625"/>
                </a:lnTo>
                <a:lnTo>
                  <a:pt x="368808" y="51053"/>
                </a:lnTo>
                <a:lnTo>
                  <a:pt x="368808" y="42672"/>
                </a:lnTo>
                <a:lnTo>
                  <a:pt x="364236" y="42672"/>
                </a:lnTo>
                <a:lnTo>
                  <a:pt x="364236" y="29718"/>
                </a:lnTo>
                <a:lnTo>
                  <a:pt x="359664" y="12953"/>
                </a:lnTo>
                <a:lnTo>
                  <a:pt x="359664" y="38100"/>
                </a:lnTo>
                <a:lnTo>
                  <a:pt x="355854" y="34289"/>
                </a:lnTo>
                <a:lnTo>
                  <a:pt x="355854" y="42672"/>
                </a:lnTo>
                <a:lnTo>
                  <a:pt x="355854" y="38100"/>
                </a:lnTo>
                <a:lnTo>
                  <a:pt x="351282" y="51053"/>
                </a:lnTo>
                <a:lnTo>
                  <a:pt x="347472" y="55625"/>
                </a:lnTo>
                <a:lnTo>
                  <a:pt x="347472" y="51053"/>
                </a:lnTo>
                <a:lnTo>
                  <a:pt x="342900" y="55625"/>
                </a:lnTo>
                <a:lnTo>
                  <a:pt x="330200" y="55626"/>
                </a:lnTo>
                <a:lnTo>
                  <a:pt x="317500" y="55626"/>
                </a:lnTo>
                <a:lnTo>
                  <a:pt x="304800" y="55625"/>
                </a:lnTo>
                <a:lnTo>
                  <a:pt x="300990" y="55625"/>
                </a:lnTo>
                <a:lnTo>
                  <a:pt x="300990" y="51053"/>
                </a:lnTo>
                <a:lnTo>
                  <a:pt x="296418" y="51053"/>
                </a:lnTo>
                <a:lnTo>
                  <a:pt x="291846" y="55625"/>
                </a:lnTo>
                <a:lnTo>
                  <a:pt x="283464" y="55625"/>
                </a:lnTo>
                <a:lnTo>
                  <a:pt x="279654" y="51053"/>
                </a:lnTo>
                <a:lnTo>
                  <a:pt x="271272" y="51053"/>
                </a:lnTo>
                <a:lnTo>
                  <a:pt x="271272" y="55625"/>
                </a:lnTo>
                <a:lnTo>
                  <a:pt x="253746" y="55625"/>
                </a:lnTo>
                <a:lnTo>
                  <a:pt x="249936" y="55625"/>
                </a:lnTo>
                <a:lnTo>
                  <a:pt x="242824" y="55625"/>
                </a:lnTo>
                <a:lnTo>
                  <a:pt x="235712" y="55625"/>
                </a:lnTo>
                <a:lnTo>
                  <a:pt x="228600" y="55625"/>
                </a:lnTo>
                <a:lnTo>
                  <a:pt x="224027" y="51053"/>
                </a:lnTo>
                <a:lnTo>
                  <a:pt x="220218" y="55625"/>
                </a:lnTo>
                <a:lnTo>
                  <a:pt x="220218" y="42672"/>
                </a:lnTo>
                <a:lnTo>
                  <a:pt x="215646" y="51053"/>
                </a:lnTo>
                <a:lnTo>
                  <a:pt x="215646" y="47244"/>
                </a:lnTo>
                <a:lnTo>
                  <a:pt x="211836" y="38100"/>
                </a:lnTo>
                <a:lnTo>
                  <a:pt x="211836" y="29718"/>
                </a:lnTo>
                <a:lnTo>
                  <a:pt x="207264" y="38100"/>
                </a:lnTo>
                <a:lnTo>
                  <a:pt x="207264" y="29718"/>
                </a:lnTo>
                <a:lnTo>
                  <a:pt x="203454" y="42672"/>
                </a:lnTo>
                <a:lnTo>
                  <a:pt x="203454" y="12953"/>
                </a:lnTo>
                <a:lnTo>
                  <a:pt x="198882" y="42672"/>
                </a:lnTo>
                <a:lnTo>
                  <a:pt x="195072" y="34289"/>
                </a:lnTo>
                <a:lnTo>
                  <a:pt x="195072" y="29718"/>
                </a:lnTo>
                <a:lnTo>
                  <a:pt x="190500" y="42672"/>
                </a:lnTo>
                <a:lnTo>
                  <a:pt x="185927" y="51053"/>
                </a:lnTo>
                <a:lnTo>
                  <a:pt x="182118" y="42672"/>
                </a:lnTo>
                <a:lnTo>
                  <a:pt x="182118" y="51053"/>
                </a:lnTo>
                <a:lnTo>
                  <a:pt x="177546" y="55625"/>
                </a:lnTo>
                <a:lnTo>
                  <a:pt x="169164" y="55625"/>
                </a:lnTo>
                <a:lnTo>
                  <a:pt x="165354" y="51053"/>
                </a:lnTo>
                <a:lnTo>
                  <a:pt x="165354" y="55625"/>
                </a:lnTo>
                <a:lnTo>
                  <a:pt x="165354" y="51053"/>
                </a:lnTo>
                <a:lnTo>
                  <a:pt x="160782" y="51053"/>
                </a:lnTo>
                <a:lnTo>
                  <a:pt x="160782" y="55625"/>
                </a:lnTo>
                <a:lnTo>
                  <a:pt x="156972" y="55625"/>
                </a:lnTo>
                <a:lnTo>
                  <a:pt x="152400" y="47244"/>
                </a:lnTo>
                <a:lnTo>
                  <a:pt x="147827" y="55625"/>
                </a:lnTo>
                <a:lnTo>
                  <a:pt x="144018" y="51053"/>
                </a:lnTo>
                <a:lnTo>
                  <a:pt x="139446" y="42672"/>
                </a:lnTo>
                <a:lnTo>
                  <a:pt x="139446" y="0"/>
                </a:lnTo>
                <a:lnTo>
                  <a:pt x="135636" y="34289"/>
                </a:lnTo>
                <a:lnTo>
                  <a:pt x="135636" y="51053"/>
                </a:lnTo>
                <a:lnTo>
                  <a:pt x="131064" y="51053"/>
                </a:lnTo>
                <a:lnTo>
                  <a:pt x="131064" y="47244"/>
                </a:lnTo>
                <a:lnTo>
                  <a:pt x="127254" y="42672"/>
                </a:lnTo>
                <a:lnTo>
                  <a:pt x="127254" y="51053"/>
                </a:lnTo>
                <a:lnTo>
                  <a:pt x="122682" y="51053"/>
                </a:lnTo>
                <a:lnTo>
                  <a:pt x="122682" y="55625"/>
                </a:lnTo>
                <a:lnTo>
                  <a:pt x="118872" y="51053"/>
                </a:lnTo>
                <a:lnTo>
                  <a:pt x="114300" y="55625"/>
                </a:lnTo>
                <a:lnTo>
                  <a:pt x="114300" y="51053"/>
                </a:lnTo>
                <a:lnTo>
                  <a:pt x="109727" y="55625"/>
                </a:lnTo>
                <a:lnTo>
                  <a:pt x="105918" y="47244"/>
                </a:lnTo>
                <a:lnTo>
                  <a:pt x="101346" y="42672"/>
                </a:lnTo>
                <a:lnTo>
                  <a:pt x="101346" y="51053"/>
                </a:lnTo>
                <a:lnTo>
                  <a:pt x="97536" y="42672"/>
                </a:lnTo>
                <a:lnTo>
                  <a:pt x="92964" y="29718"/>
                </a:lnTo>
                <a:lnTo>
                  <a:pt x="92964" y="47244"/>
                </a:lnTo>
                <a:lnTo>
                  <a:pt x="89154" y="17525"/>
                </a:lnTo>
                <a:lnTo>
                  <a:pt x="89154" y="9144"/>
                </a:lnTo>
                <a:lnTo>
                  <a:pt x="84582" y="38100"/>
                </a:lnTo>
                <a:lnTo>
                  <a:pt x="84582" y="42672"/>
                </a:lnTo>
                <a:lnTo>
                  <a:pt x="80010" y="25908"/>
                </a:lnTo>
                <a:lnTo>
                  <a:pt x="80010" y="17525"/>
                </a:lnTo>
                <a:lnTo>
                  <a:pt x="76200" y="38100"/>
                </a:lnTo>
                <a:lnTo>
                  <a:pt x="71627" y="21336"/>
                </a:lnTo>
                <a:lnTo>
                  <a:pt x="71627" y="25908"/>
                </a:lnTo>
                <a:lnTo>
                  <a:pt x="67818" y="47244"/>
                </a:lnTo>
                <a:lnTo>
                  <a:pt x="67818" y="51053"/>
                </a:lnTo>
                <a:lnTo>
                  <a:pt x="63246" y="42672"/>
                </a:lnTo>
                <a:lnTo>
                  <a:pt x="59436" y="55625"/>
                </a:lnTo>
                <a:lnTo>
                  <a:pt x="51054" y="55625"/>
                </a:lnTo>
                <a:lnTo>
                  <a:pt x="51054" y="51053"/>
                </a:lnTo>
                <a:lnTo>
                  <a:pt x="46482" y="51053"/>
                </a:lnTo>
                <a:lnTo>
                  <a:pt x="41910" y="42672"/>
                </a:lnTo>
                <a:lnTo>
                  <a:pt x="41910" y="29718"/>
                </a:lnTo>
                <a:lnTo>
                  <a:pt x="38100" y="42672"/>
                </a:lnTo>
                <a:lnTo>
                  <a:pt x="33527" y="51053"/>
                </a:lnTo>
                <a:lnTo>
                  <a:pt x="33527" y="55625"/>
                </a:lnTo>
                <a:lnTo>
                  <a:pt x="29718" y="55625"/>
                </a:lnTo>
                <a:lnTo>
                  <a:pt x="25146" y="47244"/>
                </a:lnTo>
                <a:lnTo>
                  <a:pt x="21336" y="51053"/>
                </a:lnTo>
                <a:lnTo>
                  <a:pt x="16764" y="51053"/>
                </a:lnTo>
                <a:lnTo>
                  <a:pt x="16764" y="47244"/>
                </a:lnTo>
                <a:lnTo>
                  <a:pt x="12954" y="42672"/>
                </a:lnTo>
                <a:lnTo>
                  <a:pt x="8382" y="47244"/>
                </a:lnTo>
                <a:lnTo>
                  <a:pt x="8382" y="34289"/>
                </a:lnTo>
                <a:lnTo>
                  <a:pt x="8382" y="38100"/>
                </a:lnTo>
                <a:lnTo>
                  <a:pt x="3810" y="25908"/>
                </a:lnTo>
                <a:lnTo>
                  <a:pt x="0" y="25908"/>
                </a:lnTo>
                <a:lnTo>
                  <a:pt x="0" y="1752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27" name="object 527"/>
          <p:cNvSpPr/>
          <p:nvPr/>
        </p:nvSpPr>
        <p:spPr>
          <a:xfrm>
            <a:off x="6065631" y="3413368"/>
            <a:ext cx="173972" cy="454679"/>
          </a:xfrm>
          <a:custGeom>
            <a:avLst/>
            <a:gdLst/>
            <a:ahLst/>
            <a:cxnLst/>
            <a:rect l="l" t="t" r="r" b="b"/>
            <a:pathLst>
              <a:path w="262890" h="687070">
                <a:moveTo>
                  <a:pt x="262889" y="648462"/>
                </a:moveTo>
                <a:lnTo>
                  <a:pt x="258317" y="673608"/>
                </a:lnTo>
                <a:lnTo>
                  <a:pt x="254507" y="673608"/>
                </a:lnTo>
                <a:lnTo>
                  <a:pt x="254507" y="669036"/>
                </a:lnTo>
                <a:lnTo>
                  <a:pt x="249935" y="656844"/>
                </a:lnTo>
                <a:lnTo>
                  <a:pt x="249935" y="648462"/>
                </a:lnTo>
                <a:lnTo>
                  <a:pt x="246125" y="665226"/>
                </a:lnTo>
                <a:lnTo>
                  <a:pt x="241553" y="673608"/>
                </a:lnTo>
                <a:lnTo>
                  <a:pt x="236981" y="660654"/>
                </a:lnTo>
                <a:lnTo>
                  <a:pt x="236981" y="669036"/>
                </a:lnTo>
                <a:lnTo>
                  <a:pt x="233172" y="678180"/>
                </a:lnTo>
                <a:lnTo>
                  <a:pt x="233172" y="673608"/>
                </a:lnTo>
                <a:lnTo>
                  <a:pt x="228600" y="678180"/>
                </a:lnTo>
                <a:lnTo>
                  <a:pt x="224789" y="669036"/>
                </a:lnTo>
                <a:lnTo>
                  <a:pt x="224789" y="678180"/>
                </a:lnTo>
                <a:lnTo>
                  <a:pt x="220217" y="669036"/>
                </a:lnTo>
                <a:lnTo>
                  <a:pt x="220217" y="673608"/>
                </a:lnTo>
                <a:lnTo>
                  <a:pt x="216407" y="656844"/>
                </a:lnTo>
                <a:lnTo>
                  <a:pt x="216407" y="673608"/>
                </a:lnTo>
                <a:lnTo>
                  <a:pt x="211835" y="656844"/>
                </a:lnTo>
                <a:lnTo>
                  <a:pt x="208025" y="673608"/>
                </a:lnTo>
                <a:lnTo>
                  <a:pt x="203453" y="652272"/>
                </a:lnTo>
                <a:lnTo>
                  <a:pt x="203453" y="627126"/>
                </a:lnTo>
                <a:lnTo>
                  <a:pt x="198881" y="665226"/>
                </a:lnTo>
                <a:lnTo>
                  <a:pt x="198881" y="660654"/>
                </a:lnTo>
                <a:lnTo>
                  <a:pt x="195072" y="669036"/>
                </a:lnTo>
                <a:lnTo>
                  <a:pt x="195072" y="665226"/>
                </a:lnTo>
                <a:lnTo>
                  <a:pt x="190500" y="678180"/>
                </a:lnTo>
                <a:lnTo>
                  <a:pt x="190500" y="665226"/>
                </a:lnTo>
                <a:lnTo>
                  <a:pt x="186689" y="673608"/>
                </a:lnTo>
                <a:lnTo>
                  <a:pt x="182117" y="648462"/>
                </a:lnTo>
                <a:lnTo>
                  <a:pt x="182117" y="584454"/>
                </a:lnTo>
                <a:lnTo>
                  <a:pt x="178307" y="643889"/>
                </a:lnTo>
                <a:lnTo>
                  <a:pt x="173735" y="567689"/>
                </a:lnTo>
                <a:lnTo>
                  <a:pt x="173735" y="0"/>
                </a:lnTo>
                <a:lnTo>
                  <a:pt x="169925" y="537972"/>
                </a:lnTo>
                <a:lnTo>
                  <a:pt x="169925" y="635508"/>
                </a:lnTo>
                <a:lnTo>
                  <a:pt x="165353" y="656844"/>
                </a:lnTo>
                <a:lnTo>
                  <a:pt x="165353" y="592836"/>
                </a:lnTo>
                <a:lnTo>
                  <a:pt x="160781" y="584454"/>
                </a:lnTo>
                <a:lnTo>
                  <a:pt x="160781" y="135636"/>
                </a:lnTo>
                <a:lnTo>
                  <a:pt x="160781" y="563880"/>
                </a:lnTo>
                <a:lnTo>
                  <a:pt x="156972" y="656844"/>
                </a:lnTo>
                <a:lnTo>
                  <a:pt x="152400" y="665226"/>
                </a:lnTo>
                <a:lnTo>
                  <a:pt x="152400" y="652272"/>
                </a:lnTo>
                <a:lnTo>
                  <a:pt x="152400" y="660654"/>
                </a:lnTo>
                <a:lnTo>
                  <a:pt x="148589" y="652272"/>
                </a:lnTo>
                <a:lnTo>
                  <a:pt x="144017" y="640080"/>
                </a:lnTo>
                <a:lnTo>
                  <a:pt x="144017" y="656844"/>
                </a:lnTo>
                <a:lnTo>
                  <a:pt x="140207" y="665226"/>
                </a:lnTo>
                <a:lnTo>
                  <a:pt x="140207" y="656844"/>
                </a:lnTo>
                <a:lnTo>
                  <a:pt x="135635" y="618744"/>
                </a:lnTo>
                <a:lnTo>
                  <a:pt x="135635" y="614172"/>
                </a:lnTo>
                <a:lnTo>
                  <a:pt x="131063" y="660654"/>
                </a:lnTo>
                <a:lnTo>
                  <a:pt x="131063" y="643889"/>
                </a:lnTo>
                <a:lnTo>
                  <a:pt x="127253" y="681989"/>
                </a:lnTo>
                <a:lnTo>
                  <a:pt x="122681" y="681989"/>
                </a:lnTo>
                <a:lnTo>
                  <a:pt x="118872" y="673608"/>
                </a:lnTo>
                <a:lnTo>
                  <a:pt x="114300" y="681989"/>
                </a:lnTo>
                <a:lnTo>
                  <a:pt x="114300" y="678180"/>
                </a:lnTo>
                <a:lnTo>
                  <a:pt x="110489" y="678180"/>
                </a:lnTo>
                <a:lnTo>
                  <a:pt x="105917" y="648462"/>
                </a:lnTo>
                <a:lnTo>
                  <a:pt x="102107" y="622554"/>
                </a:lnTo>
                <a:lnTo>
                  <a:pt x="102107" y="635508"/>
                </a:lnTo>
                <a:lnTo>
                  <a:pt x="97535" y="656844"/>
                </a:lnTo>
                <a:lnTo>
                  <a:pt x="97535" y="635508"/>
                </a:lnTo>
                <a:lnTo>
                  <a:pt x="92963" y="597408"/>
                </a:lnTo>
                <a:lnTo>
                  <a:pt x="92963" y="601980"/>
                </a:lnTo>
                <a:lnTo>
                  <a:pt x="89153" y="656844"/>
                </a:lnTo>
                <a:lnTo>
                  <a:pt x="89153" y="643889"/>
                </a:lnTo>
                <a:lnTo>
                  <a:pt x="84581" y="643889"/>
                </a:lnTo>
                <a:lnTo>
                  <a:pt x="80772" y="673608"/>
                </a:lnTo>
                <a:lnTo>
                  <a:pt x="80772" y="678180"/>
                </a:lnTo>
                <a:lnTo>
                  <a:pt x="76200" y="678180"/>
                </a:lnTo>
                <a:lnTo>
                  <a:pt x="72389" y="673608"/>
                </a:lnTo>
                <a:lnTo>
                  <a:pt x="72389" y="652272"/>
                </a:lnTo>
                <a:lnTo>
                  <a:pt x="67817" y="669036"/>
                </a:lnTo>
                <a:lnTo>
                  <a:pt x="67817" y="678180"/>
                </a:lnTo>
                <a:lnTo>
                  <a:pt x="54863" y="678180"/>
                </a:lnTo>
                <a:lnTo>
                  <a:pt x="51053" y="673608"/>
                </a:lnTo>
                <a:lnTo>
                  <a:pt x="51053" y="681989"/>
                </a:lnTo>
                <a:lnTo>
                  <a:pt x="46481" y="678180"/>
                </a:lnTo>
                <a:lnTo>
                  <a:pt x="46481" y="673608"/>
                </a:lnTo>
                <a:lnTo>
                  <a:pt x="42672" y="678180"/>
                </a:lnTo>
                <a:lnTo>
                  <a:pt x="42672" y="656844"/>
                </a:lnTo>
                <a:lnTo>
                  <a:pt x="38100" y="432054"/>
                </a:lnTo>
                <a:lnTo>
                  <a:pt x="38100" y="550926"/>
                </a:lnTo>
                <a:lnTo>
                  <a:pt x="34289" y="678180"/>
                </a:lnTo>
                <a:lnTo>
                  <a:pt x="29717" y="678180"/>
                </a:lnTo>
                <a:lnTo>
                  <a:pt x="29717" y="681989"/>
                </a:lnTo>
                <a:lnTo>
                  <a:pt x="25146" y="681989"/>
                </a:lnTo>
                <a:lnTo>
                  <a:pt x="25146" y="686562"/>
                </a:lnTo>
                <a:lnTo>
                  <a:pt x="21335" y="678180"/>
                </a:lnTo>
                <a:lnTo>
                  <a:pt x="21335" y="673608"/>
                </a:lnTo>
                <a:lnTo>
                  <a:pt x="16763" y="681989"/>
                </a:lnTo>
                <a:lnTo>
                  <a:pt x="12953" y="686562"/>
                </a:lnTo>
                <a:lnTo>
                  <a:pt x="8381" y="681989"/>
                </a:lnTo>
                <a:lnTo>
                  <a:pt x="8381" y="686562"/>
                </a:lnTo>
                <a:lnTo>
                  <a:pt x="4572" y="681989"/>
                </a:lnTo>
                <a:lnTo>
                  <a:pt x="4572" y="686562"/>
                </a:lnTo>
                <a:lnTo>
                  <a:pt x="0" y="68198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28" name="object 528"/>
          <p:cNvSpPr/>
          <p:nvPr/>
        </p:nvSpPr>
        <p:spPr>
          <a:xfrm>
            <a:off x="5894687" y="3724499"/>
            <a:ext cx="171030" cy="145817"/>
          </a:xfrm>
          <a:custGeom>
            <a:avLst/>
            <a:gdLst/>
            <a:ahLst/>
            <a:cxnLst/>
            <a:rect l="l" t="t" r="r" b="b"/>
            <a:pathLst>
              <a:path w="258445" h="220345">
                <a:moveTo>
                  <a:pt x="258318" y="211835"/>
                </a:moveTo>
                <a:lnTo>
                  <a:pt x="254507" y="216407"/>
                </a:lnTo>
                <a:lnTo>
                  <a:pt x="245364" y="190500"/>
                </a:lnTo>
                <a:lnTo>
                  <a:pt x="245364" y="208025"/>
                </a:lnTo>
                <a:lnTo>
                  <a:pt x="241553" y="216407"/>
                </a:lnTo>
                <a:lnTo>
                  <a:pt x="241553" y="211835"/>
                </a:lnTo>
                <a:lnTo>
                  <a:pt x="236981" y="216407"/>
                </a:lnTo>
                <a:lnTo>
                  <a:pt x="233172" y="211835"/>
                </a:lnTo>
                <a:lnTo>
                  <a:pt x="228600" y="208025"/>
                </a:lnTo>
                <a:lnTo>
                  <a:pt x="224790" y="216407"/>
                </a:lnTo>
                <a:lnTo>
                  <a:pt x="216407" y="208025"/>
                </a:lnTo>
                <a:lnTo>
                  <a:pt x="211835" y="198881"/>
                </a:lnTo>
                <a:lnTo>
                  <a:pt x="211835" y="208025"/>
                </a:lnTo>
                <a:lnTo>
                  <a:pt x="207264" y="203453"/>
                </a:lnTo>
                <a:lnTo>
                  <a:pt x="207264" y="208025"/>
                </a:lnTo>
                <a:lnTo>
                  <a:pt x="198881" y="208025"/>
                </a:lnTo>
                <a:lnTo>
                  <a:pt x="198881" y="203453"/>
                </a:lnTo>
                <a:lnTo>
                  <a:pt x="195072" y="211835"/>
                </a:lnTo>
                <a:lnTo>
                  <a:pt x="195072" y="216407"/>
                </a:lnTo>
                <a:lnTo>
                  <a:pt x="195072" y="211835"/>
                </a:lnTo>
                <a:lnTo>
                  <a:pt x="182118" y="211835"/>
                </a:lnTo>
                <a:lnTo>
                  <a:pt x="178307" y="208025"/>
                </a:lnTo>
                <a:lnTo>
                  <a:pt x="173735" y="211835"/>
                </a:lnTo>
                <a:lnTo>
                  <a:pt x="173735" y="203453"/>
                </a:lnTo>
                <a:lnTo>
                  <a:pt x="169164" y="211835"/>
                </a:lnTo>
                <a:lnTo>
                  <a:pt x="165353" y="211835"/>
                </a:lnTo>
                <a:lnTo>
                  <a:pt x="165353" y="203453"/>
                </a:lnTo>
                <a:lnTo>
                  <a:pt x="160781" y="211835"/>
                </a:lnTo>
                <a:lnTo>
                  <a:pt x="156972" y="211835"/>
                </a:lnTo>
                <a:lnTo>
                  <a:pt x="156972" y="208025"/>
                </a:lnTo>
                <a:lnTo>
                  <a:pt x="152400" y="211835"/>
                </a:lnTo>
                <a:lnTo>
                  <a:pt x="152400" y="203453"/>
                </a:lnTo>
                <a:lnTo>
                  <a:pt x="148590" y="54863"/>
                </a:lnTo>
                <a:lnTo>
                  <a:pt x="148590" y="80771"/>
                </a:lnTo>
                <a:lnTo>
                  <a:pt x="144018" y="208025"/>
                </a:lnTo>
                <a:lnTo>
                  <a:pt x="139446" y="208025"/>
                </a:lnTo>
                <a:lnTo>
                  <a:pt x="139446" y="211835"/>
                </a:lnTo>
                <a:lnTo>
                  <a:pt x="135635" y="203453"/>
                </a:lnTo>
                <a:lnTo>
                  <a:pt x="131064" y="0"/>
                </a:lnTo>
                <a:lnTo>
                  <a:pt x="131064" y="12953"/>
                </a:lnTo>
                <a:lnTo>
                  <a:pt x="127253" y="203453"/>
                </a:lnTo>
                <a:lnTo>
                  <a:pt x="127253" y="208025"/>
                </a:lnTo>
                <a:lnTo>
                  <a:pt x="122681" y="211835"/>
                </a:lnTo>
                <a:lnTo>
                  <a:pt x="118872" y="216407"/>
                </a:lnTo>
                <a:lnTo>
                  <a:pt x="114300" y="216407"/>
                </a:lnTo>
                <a:lnTo>
                  <a:pt x="110490" y="211835"/>
                </a:lnTo>
                <a:lnTo>
                  <a:pt x="110490" y="208025"/>
                </a:lnTo>
                <a:lnTo>
                  <a:pt x="105918" y="216407"/>
                </a:lnTo>
                <a:lnTo>
                  <a:pt x="101346" y="203453"/>
                </a:lnTo>
                <a:lnTo>
                  <a:pt x="97535" y="216407"/>
                </a:lnTo>
                <a:lnTo>
                  <a:pt x="97535" y="211835"/>
                </a:lnTo>
                <a:lnTo>
                  <a:pt x="92964" y="195071"/>
                </a:lnTo>
                <a:lnTo>
                  <a:pt x="92964" y="211835"/>
                </a:lnTo>
                <a:lnTo>
                  <a:pt x="89153" y="198881"/>
                </a:lnTo>
                <a:lnTo>
                  <a:pt x="84581" y="211835"/>
                </a:lnTo>
                <a:lnTo>
                  <a:pt x="84581" y="216407"/>
                </a:lnTo>
                <a:lnTo>
                  <a:pt x="80772" y="211835"/>
                </a:lnTo>
                <a:lnTo>
                  <a:pt x="80772" y="216407"/>
                </a:lnTo>
                <a:lnTo>
                  <a:pt x="76200" y="220217"/>
                </a:lnTo>
                <a:lnTo>
                  <a:pt x="76200" y="216407"/>
                </a:lnTo>
                <a:lnTo>
                  <a:pt x="67818" y="216407"/>
                </a:lnTo>
                <a:lnTo>
                  <a:pt x="67818" y="211835"/>
                </a:lnTo>
                <a:lnTo>
                  <a:pt x="63246" y="211835"/>
                </a:lnTo>
                <a:lnTo>
                  <a:pt x="63246" y="216407"/>
                </a:lnTo>
                <a:lnTo>
                  <a:pt x="63246" y="211835"/>
                </a:lnTo>
                <a:lnTo>
                  <a:pt x="59435" y="208025"/>
                </a:lnTo>
                <a:lnTo>
                  <a:pt x="54864" y="165353"/>
                </a:lnTo>
                <a:lnTo>
                  <a:pt x="54864" y="160781"/>
                </a:lnTo>
                <a:lnTo>
                  <a:pt x="51053" y="89153"/>
                </a:lnTo>
                <a:lnTo>
                  <a:pt x="51053" y="131825"/>
                </a:lnTo>
                <a:lnTo>
                  <a:pt x="46481" y="198881"/>
                </a:lnTo>
                <a:lnTo>
                  <a:pt x="46481" y="190500"/>
                </a:lnTo>
                <a:lnTo>
                  <a:pt x="42672" y="208025"/>
                </a:lnTo>
                <a:lnTo>
                  <a:pt x="38100" y="182117"/>
                </a:lnTo>
                <a:lnTo>
                  <a:pt x="33527" y="127253"/>
                </a:lnTo>
                <a:lnTo>
                  <a:pt x="33527" y="152400"/>
                </a:lnTo>
                <a:lnTo>
                  <a:pt x="29718" y="198881"/>
                </a:lnTo>
                <a:lnTo>
                  <a:pt x="25146" y="211835"/>
                </a:lnTo>
                <a:lnTo>
                  <a:pt x="21335" y="216407"/>
                </a:lnTo>
                <a:lnTo>
                  <a:pt x="16764" y="216407"/>
                </a:lnTo>
                <a:lnTo>
                  <a:pt x="16764" y="211835"/>
                </a:lnTo>
                <a:lnTo>
                  <a:pt x="16764" y="216407"/>
                </a:lnTo>
                <a:lnTo>
                  <a:pt x="12953" y="198881"/>
                </a:lnTo>
                <a:lnTo>
                  <a:pt x="12953" y="84581"/>
                </a:lnTo>
                <a:lnTo>
                  <a:pt x="8381" y="198881"/>
                </a:lnTo>
                <a:lnTo>
                  <a:pt x="8381" y="203453"/>
                </a:lnTo>
                <a:lnTo>
                  <a:pt x="4572" y="216407"/>
                </a:lnTo>
                <a:lnTo>
                  <a:pt x="0" y="216407"/>
                </a:lnTo>
                <a:lnTo>
                  <a:pt x="0" y="22021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29" name="object 529"/>
          <p:cNvSpPr/>
          <p:nvPr/>
        </p:nvSpPr>
        <p:spPr>
          <a:xfrm>
            <a:off x="5723741" y="2138082"/>
            <a:ext cx="171030" cy="1735511"/>
          </a:xfrm>
          <a:custGeom>
            <a:avLst/>
            <a:gdLst/>
            <a:ahLst/>
            <a:cxnLst/>
            <a:rect l="l" t="t" r="r" b="b"/>
            <a:pathLst>
              <a:path w="258445" h="2622550">
                <a:moveTo>
                  <a:pt x="258318" y="2617469"/>
                </a:moveTo>
                <a:lnTo>
                  <a:pt x="253746" y="2613659"/>
                </a:lnTo>
                <a:lnTo>
                  <a:pt x="253746" y="2609087"/>
                </a:lnTo>
                <a:lnTo>
                  <a:pt x="249936" y="2613659"/>
                </a:lnTo>
                <a:lnTo>
                  <a:pt x="249936" y="2605278"/>
                </a:lnTo>
                <a:lnTo>
                  <a:pt x="245364" y="2609087"/>
                </a:lnTo>
                <a:lnTo>
                  <a:pt x="245364" y="2617469"/>
                </a:lnTo>
                <a:lnTo>
                  <a:pt x="236982" y="2609087"/>
                </a:lnTo>
                <a:lnTo>
                  <a:pt x="236982" y="2613659"/>
                </a:lnTo>
                <a:lnTo>
                  <a:pt x="236982" y="2605278"/>
                </a:lnTo>
                <a:lnTo>
                  <a:pt x="233172" y="2609087"/>
                </a:lnTo>
                <a:lnTo>
                  <a:pt x="228600" y="2575559"/>
                </a:lnTo>
                <a:lnTo>
                  <a:pt x="228600" y="2609087"/>
                </a:lnTo>
                <a:lnTo>
                  <a:pt x="224790" y="2609087"/>
                </a:lnTo>
                <a:lnTo>
                  <a:pt x="224790" y="2613659"/>
                </a:lnTo>
                <a:lnTo>
                  <a:pt x="220218" y="2617469"/>
                </a:lnTo>
                <a:lnTo>
                  <a:pt x="220218" y="2613659"/>
                </a:lnTo>
                <a:lnTo>
                  <a:pt x="215646" y="2613659"/>
                </a:lnTo>
                <a:lnTo>
                  <a:pt x="215646" y="2609087"/>
                </a:lnTo>
                <a:lnTo>
                  <a:pt x="211836" y="2613659"/>
                </a:lnTo>
                <a:lnTo>
                  <a:pt x="211836" y="2605278"/>
                </a:lnTo>
                <a:lnTo>
                  <a:pt x="207264" y="2605278"/>
                </a:lnTo>
                <a:lnTo>
                  <a:pt x="207264" y="2613659"/>
                </a:lnTo>
                <a:lnTo>
                  <a:pt x="203453" y="2613659"/>
                </a:lnTo>
                <a:lnTo>
                  <a:pt x="203453" y="2596133"/>
                </a:lnTo>
                <a:lnTo>
                  <a:pt x="198882" y="2592323"/>
                </a:lnTo>
                <a:lnTo>
                  <a:pt x="198882" y="2613659"/>
                </a:lnTo>
                <a:lnTo>
                  <a:pt x="195072" y="2613659"/>
                </a:lnTo>
                <a:lnTo>
                  <a:pt x="195072" y="2609087"/>
                </a:lnTo>
                <a:lnTo>
                  <a:pt x="190500" y="2613659"/>
                </a:lnTo>
                <a:lnTo>
                  <a:pt x="185927" y="2613659"/>
                </a:lnTo>
                <a:lnTo>
                  <a:pt x="185927" y="2609087"/>
                </a:lnTo>
                <a:lnTo>
                  <a:pt x="182118" y="2609087"/>
                </a:lnTo>
                <a:lnTo>
                  <a:pt x="182118" y="2613659"/>
                </a:lnTo>
                <a:lnTo>
                  <a:pt x="177546" y="2609087"/>
                </a:lnTo>
                <a:lnTo>
                  <a:pt x="173736" y="2613659"/>
                </a:lnTo>
                <a:lnTo>
                  <a:pt x="169164" y="2609087"/>
                </a:lnTo>
                <a:lnTo>
                  <a:pt x="165353" y="2617469"/>
                </a:lnTo>
                <a:lnTo>
                  <a:pt x="165353" y="2613659"/>
                </a:lnTo>
                <a:lnTo>
                  <a:pt x="160782" y="2605278"/>
                </a:lnTo>
                <a:lnTo>
                  <a:pt x="160782" y="2613659"/>
                </a:lnTo>
                <a:lnTo>
                  <a:pt x="156972" y="2600705"/>
                </a:lnTo>
                <a:lnTo>
                  <a:pt x="156972" y="2609087"/>
                </a:lnTo>
                <a:lnTo>
                  <a:pt x="152400" y="2613659"/>
                </a:lnTo>
                <a:lnTo>
                  <a:pt x="147827" y="2609087"/>
                </a:lnTo>
                <a:lnTo>
                  <a:pt x="144018" y="2613659"/>
                </a:lnTo>
                <a:lnTo>
                  <a:pt x="139446" y="2605278"/>
                </a:lnTo>
                <a:lnTo>
                  <a:pt x="139446" y="2613659"/>
                </a:lnTo>
                <a:lnTo>
                  <a:pt x="135636" y="2609087"/>
                </a:lnTo>
                <a:lnTo>
                  <a:pt x="131064" y="2545841"/>
                </a:lnTo>
                <a:lnTo>
                  <a:pt x="131064" y="2609087"/>
                </a:lnTo>
                <a:lnTo>
                  <a:pt x="127253" y="2600705"/>
                </a:lnTo>
                <a:lnTo>
                  <a:pt x="122682" y="2558033"/>
                </a:lnTo>
                <a:lnTo>
                  <a:pt x="122682" y="2587752"/>
                </a:lnTo>
                <a:lnTo>
                  <a:pt x="118872" y="2600705"/>
                </a:lnTo>
                <a:lnTo>
                  <a:pt x="114300" y="2570987"/>
                </a:lnTo>
                <a:lnTo>
                  <a:pt x="114300" y="2554223"/>
                </a:lnTo>
                <a:lnTo>
                  <a:pt x="114300" y="2605278"/>
                </a:lnTo>
                <a:lnTo>
                  <a:pt x="109727" y="2596133"/>
                </a:lnTo>
                <a:lnTo>
                  <a:pt x="105918" y="2613659"/>
                </a:lnTo>
                <a:lnTo>
                  <a:pt x="101346" y="2617469"/>
                </a:lnTo>
                <a:lnTo>
                  <a:pt x="101346" y="2613659"/>
                </a:lnTo>
                <a:lnTo>
                  <a:pt x="101346" y="2617469"/>
                </a:lnTo>
                <a:lnTo>
                  <a:pt x="97536" y="2613659"/>
                </a:lnTo>
                <a:lnTo>
                  <a:pt x="97536" y="2622041"/>
                </a:lnTo>
                <a:lnTo>
                  <a:pt x="92964" y="2622041"/>
                </a:lnTo>
                <a:lnTo>
                  <a:pt x="92964" y="2613659"/>
                </a:lnTo>
                <a:lnTo>
                  <a:pt x="89153" y="2617469"/>
                </a:lnTo>
                <a:lnTo>
                  <a:pt x="89153" y="2609087"/>
                </a:lnTo>
                <a:lnTo>
                  <a:pt x="89153" y="2617469"/>
                </a:lnTo>
                <a:lnTo>
                  <a:pt x="80010" y="2600705"/>
                </a:lnTo>
                <a:lnTo>
                  <a:pt x="80010" y="2613659"/>
                </a:lnTo>
                <a:lnTo>
                  <a:pt x="76200" y="2613659"/>
                </a:lnTo>
                <a:lnTo>
                  <a:pt x="76200" y="2600705"/>
                </a:lnTo>
                <a:lnTo>
                  <a:pt x="76200" y="2613659"/>
                </a:lnTo>
                <a:lnTo>
                  <a:pt x="71627" y="2592323"/>
                </a:lnTo>
                <a:lnTo>
                  <a:pt x="67818" y="2575559"/>
                </a:lnTo>
                <a:lnTo>
                  <a:pt x="67818" y="2609087"/>
                </a:lnTo>
                <a:lnTo>
                  <a:pt x="63246" y="2587752"/>
                </a:lnTo>
                <a:lnTo>
                  <a:pt x="63246" y="2579369"/>
                </a:lnTo>
                <a:lnTo>
                  <a:pt x="59436" y="2605278"/>
                </a:lnTo>
                <a:lnTo>
                  <a:pt x="59436" y="2587752"/>
                </a:lnTo>
                <a:lnTo>
                  <a:pt x="54864" y="2613659"/>
                </a:lnTo>
                <a:lnTo>
                  <a:pt x="51053" y="2583941"/>
                </a:lnTo>
                <a:lnTo>
                  <a:pt x="51053" y="2605278"/>
                </a:lnTo>
                <a:lnTo>
                  <a:pt x="46482" y="2562605"/>
                </a:lnTo>
                <a:lnTo>
                  <a:pt x="46482" y="2596133"/>
                </a:lnTo>
                <a:lnTo>
                  <a:pt x="41910" y="2503169"/>
                </a:lnTo>
                <a:lnTo>
                  <a:pt x="41910" y="2452116"/>
                </a:lnTo>
                <a:lnTo>
                  <a:pt x="38100" y="893826"/>
                </a:lnTo>
                <a:lnTo>
                  <a:pt x="38100" y="2346197"/>
                </a:lnTo>
                <a:lnTo>
                  <a:pt x="33527" y="131063"/>
                </a:lnTo>
                <a:lnTo>
                  <a:pt x="33527" y="0"/>
                </a:lnTo>
                <a:lnTo>
                  <a:pt x="29718" y="2545841"/>
                </a:lnTo>
                <a:lnTo>
                  <a:pt x="29718" y="2503169"/>
                </a:lnTo>
                <a:lnTo>
                  <a:pt x="25146" y="2605278"/>
                </a:lnTo>
                <a:lnTo>
                  <a:pt x="25146" y="2579369"/>
                </a:lnTo>
                <a:lnTo>
                  <a:pt x="25146" y="2617469"/>
                </a:lnTo>
                <a:lnTo>
                  <a:pt x="21336" y="2617469"/>
                </a:lnTo>
                <a:lnTo>
                  <a:pt x="21336" y="2587752"/>
                </a:lnTo>
                <a:lnTo>
                  <a:pt x="16764" y="2596133"/>
                </a:lnTo>
                <a:lnTo>
                  <a:pt x="12953" y="2617469"/>
                </a:lnTo>
                <a:lnTo>
                  <a:pt x="12953" y="2600705"/>
                </a:lnTo>
                <a:lnTo>
                  <a:pt x="8382" y="2617469"/>
                </a:lnTo>
                <a:lnTo>
                  <a:pt x="8382" y="2605278"/>
                </a:lnTo>
                <a:lnTo>
                  <a:pt x="8382" y="2617469"/>
                </a:lnTo>
                <a:lnTo>
                  <a:pt x="3810" y="2622041"/>
                </a:lnTo>
                <a:lnTo>
                  <a:pt x="3810" y="2605278"/>
                </a:lnTo>
                <a:lnTo>
                  <a:pt x="0" y="2617469"/>
                </a:lnTo>
                <a:lnTo>
                  <a:pt x="0" y="260527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30" name="object 530"/>
          <p:cNvSpPr/>
          <p:nvPr/>
        </p:nvSpPr>
        <p:spPr>
          <a:xfrm>
            <a:off x="2797241" y="3098030"/>
            <a:ext cx="2930707" cy="78498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31" name="object 531"/>
          <p:cNvSpPr/>
          <p:nvPr/>
        </p:nvSpPr>
        <p:spPr>
          <a:xfrm>
            <a:off x="6926413" y="3758285"/>
            <a:ext cx="513089" cy="84464"/>
          </a:xfrm>
          <a:custGeom>
            <a:avLst/>
            <a:gdLst/>
            <a:ahLst/>
            <a:cxnLst/>
            <a:rect l="l" t="t" r="r" b="b"/>
            <a:pathLst>
              <a:path w="775334" h="127635">
                <a:moveTo>
                  <a:pt x="774953" y="127253"/>
                </a:moveTo>
                <a:lnTo>
                  <a:pt x="771144" y="127253"/>
                </a:lnTo>
                <a:lnTo>
                  <a:pt x="758443" y="127253"/>
                </a:lnTo>
                <a:lnTo>
                  <a:pt x="745743" y="127253"/>
                </a:lnTo>
                <a:lnTo>
                  <a:pt x="733044" y="127254"/>
                </a:lnTo>
                <a:lnTo>
                  <a:pt x="720344" y="127253"/>
                </a:lnTo>
                <a:lnTo>
                  <a:pt x="707644" y="127254"/>
                </a:lnTo>
                <a:lnTo>
                  <a:pt x="694944" y="127254"/>
                </a:lnTo>
                <a:lnTo>
                  <a:pt x="682243" y="127253"/>
                </a:lnTo>
                <a:lnTo>
                  <a:pt x="669544" y="127253"/>
                </a:lnTo>
                <a:lnTo>
                  <a:pt x="656844" y="127253"/>
                </a:lnTo>
                <a:lnTo>
                  <a:pt x="644143" y="127253"/>
                </a:lnTo>
                <a:lnTo>
                  <a:pt x="631444" y="127253"/>
                </a:lnTo>
                <a:lnTo>
                  <a:pt x="618743" y="127253"/>
                </a:lnTo>
                <a:lnTo>
                  <a:pt x="606044" y="127253"/>
                </a:lnTo>
                <a:lnTo>
                  <a:pt x="593344" y="127253"/>
                </a:lnTo>
                <a:lnTo>
                  <a:pt x="580644" y="127254"/>
                </a:lnTo>
                <a:lnTo>
                  <a:pt x="567943" y="127253"/>
                </a:lnTo>
                <a:lnTo>
                  <a:pt x="555244" y="127254"/>
                </a:lnTo>
                <a:lnTo>
                  <a:pt x="542544" y="127253"/>
                </a:lnTo>
                <a:lnTo>
                  <a:pt x="529844" y="127253"/>
                </a:lnTo>
                <a:lnTo>
                  <a:pt x="516636" y="127253"/>
                </a:lnTo>
                <a:lnTo>
                  <a:pt x="512825" y="127253"/>
                </a:lnTo>
                <a:lnTo>
                  <a:pt x="500125" y="127253"/>
                </a:lnTo>
                <a:lnTo>
                  <a:pt x="487425" y="127253"/>
                </a:lnTo>
                <a:lnTo>
                  <a:pt x="478536" y="127253"/>
                </a:lnTo>
                <a:lnTo>
                  <a:pt x="478536" y="122681"/>
                </a:lnTo>
                <a:lnTo>
                  <a:pt x="474725" y="127253"/>
                </a:lnTo>
                <a:lnTo>
                  <a:pt x="474725" y="118872"/>
                </a:lnTo>
                <a:lnTo>
                  <a:pt x="470153" y="0"/>
                </a:lnTo>
                <a:lnTo>
                  <a:pt x="470153" y="3810"/>
                </a:lnTo>
                <a:lnTo>
                  <a:pt x="466344" y="118872"/>
                </a:lnTo>
                <a:lnTo>
                  <a:pt x="461772" y="122681"/>
                </a:lnTo>
                <a:lnTo>
                  <a:pt x="457200" y="122681"/>
                </a:lnTo>
                <a:lnTo>
                  <a:pt x="457200" y="127253"/>
                </a:lnTo>
                <a:lnTo>
                  <a:pt x="457200" y="122681"/>
                </a:lnTo>
                <a:lnTo>
                  <a:pt x="453390" y="127253"/>
                </a:lnTo>
                <a:lnTo>
                  <a:pt x="440690" y="127254"/>
                </a:lnTo>
                <a:lnTo>
                  <a:pt x="427990" y="127254"/>
                </a:lnTo>
                <a:lnTo>
                  <a:pt x="415290" y="127254"/>
                </a:lnTo>
                <a:lnTo>
                  <a:pt x="402590" y="127254"/>
                </a:lnTo>
                <a:lnTo>
                  <a:pt x="389890" y="127254"/>
                </a:lnTo>
                <a:lnTo>
                  <a:pt x="377190" y="127253"/>
                </a:lnTo>
                <a:lnTo>
                  <a:pt x="364489" y="127254"/>
                </a:lnTo>
                <a:lnTo>
                  <a:pt x="351790" y="127254"/>
                </a:lnTo>
                <a:lnTo>
                  <a:pt x="339090" y="127254"/>
                </a:lnTo>
                <a:lnTo>
                  <a:pt x="326390" y="127254"/>
                </a:lnTo>
                <a:lnTo>
                  <a:pt x="313690" y="127253"/>
                </a:lnTo>
                <a:lnTo>
                  <a:pt x="254507" y="127253"/>
                </a:lnTo>
                <a:lnTo>
                  <a:pt x="241807" y="127254"/>
                </a:lnTo>
                <a:lnTo>
                  <a:pt x="229108" y="127253"/>
                </a:lnTo>
                <a:lnTo>
                  <a:pt x="216407" y="127253"/>
                </a:lnTo>
                <a:lnTo>
                  <a:pt x="203708" y="127253"/>
                </a:lnTo>
                <a:lnTo>
                  <a:pt x="191007" y="127253"/>
                </a:lnTo>
                <a:lnTo>
                  <a:pt x="178308" y="127254"/>
                </a:lnTo>
                <a:lnTo>
                  <a:pt x="165607" y="127253"/>
                </a:lnTo>
                <a:lnTo>
                  <a:pt x="152908" y="127254"/>
                </a:lnTo>
                <a:lnTo>
                  <a:pt x="140207" y="127253"/>
                </a:lnTo>
                <a:lnTo>
                  <a:pt x="127507" y="127254"/>
                </a:lnTo>
                <a:lnTo>
                  <a:pt x="114807" y="127253"/>
                </a:lnTo>
                <a:lnTo>
                  <a:pt x="102107" y="127253"/>
                </a:lnTo>
                <a:lnTo>
                  <a:pt x="89407" y="127253"/>
                </a:lnTo>
                <a:lnTo>
                  <a:pt x="76707" y="127253"/>
                </a:lnTo>
                <a:lnTo>
                  <a:pt x="64008" y="127253"/>
                </a:lnTo>
                <a:lnTo>
                  <a:pt x="51308" y="127254"/>
                </a:lnTo>
                <a:lnTo>
                  <a:pt x="38607" y="127253"/>
                </a:lnTo>
                <a:lnTo>
                  <a:pt x="25907" y="127253"/>
                </a:lnTo>
                <a:lnTo>
                  <a:pt x="16764" y="127253"/>
                </a:lnTo>
                <a:lnTo>
                  <a:pt x="16764" y="122681"/>
                </a:lnTo>
                <a:lnTo>
                  <a:pt x="12953" y="118872"/>
                </a:lnTo>
                <a:lnTo>
                  <a:pt x="12953" y="122681"/>
                </a:lnTo>
                <a:lnTo>
                  <a:pt x="8381" y="122681"/>
                </a:lnTo>
                <a:lnTo>
                  <a:pt x="4572" y="118872"/>
                </a:lnTo>
                <a:lnTo>
                  <a:pt x="4572" y="122681"/>
                </a:lnTo>
                <a:lnTo>
                  <a:pt x="0" y="12268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32" name="object 532"/>
          <p:cNvSpPr/>
          <p:nvPr/>
        </p:nvSpPr>
        <p:spPr>
          <a:xfrm>
            <a:off x="6581494" y="3828377"/>
            <a:ext cx="345001" cy="14288"/>
          </a:xfrm>
          <a:custGeom>
            <a:avLst/>
            <a:gdLst/>
            <a:ahLst/>
            <a:cxnLst/>
            <a:rect l="l" t="t" r="r" b="b"/>
            <a:pathLst>
              <a:path w="521334" h="21589">
                <a:moveTo>
                  <a:pt x="521207" y="16763"/>
                </a:moveTo>
                <a:lnTo>
                  <a:pt x="516635" y="12954"/>
                </a:lnTo>
                <a:lnTo>
                  <a:pt x="516635" y="16763"/>
                </a:lnTo>
                <a:lnTo>
                  <a:pt x="512825" y="21336"/>
                </a:lnTo>
                <a:lnTo>
                  <a:pt x="500125" y="21335"/>
                </a:lnTo>
                <a:lnTo>
                  <a:pt x="487425" y="21336"/>
                </a:lnTo>
                <a:lnTo>
                  <a:pt x="474725" y="21336"/>
                </a:lnTo>
                <a:lnTo>
                  <a:pt x="462025" y="21335"/>
                </a:lnTo>
                <a:lnTo>
                  <a:pt x="449325" y="21336"/>
                </a:lnTo>
                <a:lnTo>
                  <a:pt x="440435" y="21336"/>
                </a:lnTo>
                <a:lnTo>
                  <a:pt x="436625" y="16763"/>
                </a:lnTo>
                <a:lnTo>
                  <a:pt x="436625" y="21336"/>
                </a:lnTo>
                <a:lnTo>
                  <a:pt x="415289" y="21336"/>
                </a:lnTo>
                <a:lnTo>
                  <a:pt x="415289" y="16763"/>
                </a:lnTo>
                <a:lnTo>
                  <a:pt x="410718" y="21336"/>
                </a:lnTo>
                <a:lnTo>
                  <a:pt x="390144" y="21336"/>
                </a:lnTo>
                <a:lnTo>
                  <a:pt x="390144" y="16763"/>
                </a:lnTo>
                <a:lnTo>
                  <a:pt x="390144" y="21336"/>
                </a:lnTo>
                <a:lnTo>
                  <a:pt x="385572" y="21336"/>
                </a:lnTo>
                <a:lnTo>
                  <a:pt x="381000" y="16763"/>
                </a:lnTo>
                <a:lnTo>
                  <a:pt x="377189" y="16763"/>
                </a:lnTo>
                <a:lnTo>
                  <a:pt x="377189" y="21336"/>
                </a:lnTo>
                <a:lnTo>
                  <a:pt x="372618" y="16763"/>
                </a:lnTo>
                <a:lnTo>
                  <a:pt x="364235" y="16763"/>
                </a:lnTo>
                <a:lnTo>
                  <a:pt x="355853" y="16763"/>
                </a:lnTo>
                <a:lnTo>
                  <a:pt x="347472" y="16763"/>
                </a:lnTo>
                <a:lnTo>
                  <a:pt x="342900" y="16763"/>
                </a:lnTo>
                <a:lnTo>
                  <a:pt x="342900" y="12954"/>
                </a:lnTo>
                <a:lnTo>
                  <a:pt x="339089" y="16763"/>
                </a:lnTo>
                <a:lnTo>
                  <a:pt x="334518" y="16763"/>
                </a:lnTo>
                <a:lnTo>
                  <a:pt x="334518" y="12954"/>
                </a:lnTo>
                <a:lnTo>
                  <a:pt x="330707" y="16763"/>
                </a:lnTo>
                <a:lnTo>
                  <a:pt x="318008" y="16763"/>
                </a:lnTo>
                <a:lnTo>
                  <a:pt x="305307" y="16763"/>
                </a:lnTo>
                <a:lnTo>
                  <a:pt x="292608" y="16763"/>
                </a:lnTo>
                <a:lnTo>
                  <a:pt x="279907" y="16763"/>
                </a:lnTo>
                <a:lnTo>
                  <a:pt x="267207" y="16763"/>
                </a:lnTo>
                <a:lnTo>
                  <a:pt x="258318" y="16763"/>
                </a:lnTo>
                <a:lnTo>
                  <a:pt x="254507" y="16763"/>
                </a:lnTo>
                <a:lnTo>
                  <a:pt x="241808" y="16764"/>
                </a:lnTo>
                <a:lnTo>
                  <a:pt x="229107" y="16763"/>
                </a:lnTo>
                <a:lnTo>
                  <a:pt x="216408" y="16763"/>
                </a:lnTo>
                <a:lnTo>
                  <a:pt x="203453" y="16763"/>
                </a:lnTo>
                <a:lnTo>
                  <a:pt x="203453" y="12954"/>
                </a:lnTo>
                <a:lnTo>
                  <a:pt x="198881" y="16763"/>
                </a:lnTo>
                <a:lnTo>
                  <a:pt x="195072" y="12954"/>
                </a:lnTo>
                <a:lnTo>
                  <a:pt x="195072" y="16763"/>
                </a:lnTo>
                <a:lnTo>
                  <a:pt x="190500" y="16763"/>
                </a:lnTo>
                <a:lnTo>
                  <a:pt x="177799" y="16763"/>
                </a:lnTo>
                <a:lnTo>
                  <a:pt x="165099" y="16763"/>
                </a:lnTo>
                <a:lnTo>
                  <a:pt x="152400" y="16764"/>
                </a:lnTo>
                <a:lnTo>
                  <a:pt x="139699" y="16763"/>
                </a:lnTo>
                <a:lnTo>
                  <a:pt x="127000" y="16763"/>
                </a:lnTo>
                <a:lnTo>
                  <a:pt x="114300" y="16764"/>
                </a:lnTo>
                <a:lnTo>
                  <a:pt x="105918" y="16763"/>
                </a:lnTo>
                <a:lnTo>
                  <a:pt x="105918" y="12954"/>
                </a:lnTo>
                <a:lnTo>
                  <a:pt x="102107" y="16763"/>
                </a:lnTo>
                <a:lnTo>
                  <a:pt x="89153" y="16763"/>
                </a:lnTo>
                <a:lnTo>
                  <a:pt x="89153" y="12954"/>
                </a:lnTo>
                <a:lnTo>
                  <a:pt x="84581" y="12954"/>
                </a:lnTo>
                <a:lnTo>
                  <a:pt x="84581" y="16763"/>
                </a:lnTo>
                <a:lnTo>
                  <a:pt x="80772" y="16763"/>
                </a:lnTo>
                <a:lnTo>
                  <a:pt x="80772" y="8382"/>
                </a:lnTo>
                <a:lnTo>
                  <a:pt x="76200" y="12954"/>
                </a:lnTo>
                <a:lnTo>
                  <a:pt x="76200" y="16763"/>
                </a:lnTo>
                <a:lnTo>
                  <a:pt x="72389" y="12954"/>
                </a:lnTo>
                <a:lnTo>
                  <a:pt x="72389" y="16763"/>
                </a:lnTo>
                <a:lnTo>
                  <a:pt x="54863" y="16763"/>
                </a:lnTo>
                <a:lnTo>
                  <a:pt x="54863" y="12954"/>
                </a:lnTo>
                <a:lnTo>
                  <a:pt x="51053" y="8382"/>
                </a:lnTo>
                <a:lnTo>
                  <a:pt x="51053" y="16763"/>
                </a:lnTo>
                <a:lnTo>
                  <a:pt x="46481" y="16763"/>
                </a:lnTo>
                <a:lnTo>
                  <a:pt x="38100" y="16763"/>
                </a:lnTo>
                <a:lnTo>
                  <a:pt x="29718" y="16763"/>
                </a:lnTo>
                <a:lnTo>
                  <a:pt x="21335" y="16763"/>
                </a:lnTo>
                <a:lnTo>
                  <a:pt x="16763" y="12954"/>
                </a:lnTo>
                <a:lnTo>
                  <a:pt x="16763" y="16763"/>
                </a:lnTo>
                <a:lnTo>
                  <a:pt x="12953" y="12954"/>
                </a:lnTo>
                <a:lnTo>
                  <a:pt x="12953" y="0"/>
                </a:lnTo>
                <a:lnTo>
                  <a:pt x="8381" y="16763"/>
                </a:lnTo>
                <a:lnTo>
                  <a:pt x="4572" y="8382"/>
                </a:lnTo>
                <a:lnTo>
                  <a:pt x="0" y="167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33" name="object 533"/>
          <p:cNvSpPr/>
          <p:nvPr/>
        </p:nvSpPr>
        <p:spPr>
          <a:xfrm>
            <a:off x="6410549" y="3830899"/>
            <a:ext cx="171030" cy="8825"/>
          </a:xfrm>
          <a:custGeom>
            <a:avLst/>
            <a:gdLst/>
            <a:ahLst/>
            <a:cxnLst/>
            <a:rect l="l" t="t" r="r" b="b"/>
            <a:pathLst>
              <a:path w="258445" h="13335">
                <a:moveTo>
                  <a:pt x="258318" y="12953"/>
                </a:moveTo>
                <a:lnTo>
                  <a:pt x="258318" y="9144"/>
                </a:lnTo>
                <a:lnTo>
                  <a:pt x="254507" y="12953"/>
                </a:lnTo>
                <a:lnTo>
                  <a:pt x="249936" y="12953"/>
                </a:lnTo>
                <a:lnTo>
                  <a:pt x="245364" y="9144"/>
                </a:lnTo>
                <a:lnTo>
                  <a:pt x="245364" y="0"/>
                </a:lnTo>
                <a:lnTo>
                  <a:pt x="241553" y="12953"/>
                </a:lnTo>
                <a:lnTo>
                  <a:pt x="236981" y="12953"/>
                </a:lnTo>
                <a:lnTo>
                  <a:pt x="224282" y="12954"/>
                </a:lnTo>
                <a:lnTo>
                  <a:pt x="211581" y="12953"/>
                </a:lnTo>
                <a:lnTo>
                  <a:pt x="198881" y="12953"/>
                </a:lnTo>
                <a:lnTo>
                  <a:pt x="186181" y="12954"/>
                </a:lnTo>
                <a:lnTo>
                  <a:pt x="173482" y="12954"/>
                </a:lnTo>
                <a:lnTo>
                  <a:pt x="160781" y="12953"/>
                </a:lnTo>
                <a:lnTo>
                  <a:pt x="156972" y="0"/>
                </a:lnTo>
                <a:lnTo>
                  <a:pt x="156972" y="12953"/>
                </a:lnTo>
                <a:lnTo>
                  <a:pt x="152400" y="12953"/>
                </a:lnTo>
                <a:lnTo>
                  <a:pt x="152400" y="0"/>
                </a:lnTo>
                <a:lnTo>
                  <a:pt x="148590" y="12953"/>
                </a:lnTo>
                <a:lnTo>
                  <a:pt x="144018" y="12953"/>
                </a:lnTo>
                <a:lnTo>
                  <a:pt x="131318" y="12954"/>
                </a:lnTo>
                <a:lnTo>
                  <a:pt x="118618" y="12953"/>
                </a:lnTo>
                <a:lnTo>
                  <a:pt x="105918" y="12953"/>
                </a:lnTo>
                <a:lnTo>
                  <a:pt x="93218" y="12954"/>
                </a:lnTo>
                <a:lnTo>
                  <a:pt x="80517" y="12953"/>
                </a:lnTo>
                <a:lnTo>
                  <a:pt x="67818" y="12954"/>
                </a:lnTo>
                <a:lnTo>
                  <a:pt x="55118" y="12953"/>
                </a:lnTo>
                <a:lnTo>
                  <a:pt x="42417" y="12953"/>
                </a:lnTo>
                <a:lnTo>
                  <a:pt x="29718" y="12953"/>
                </a:lnTo>
                <a:lnTo>
                  <a:pt x="17018" y="12953"/>
                </a:lnTo>
                <a:lnTo>
                  <a:pt x="0" y="1295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34" name="object 534"/>
          <p:cNvSpPr/>
          <p:nvPr/>
        </p:nvSpPr>
        <p:spPr>
          <a:xfrm>
            <a:off x="6236577" y="3822830"/>
            <a:ext cx="173972" cy="16809"/>
          </a:xfrm>
          <a:custGeom>
            <a:avLst/>
            <a:gdLst/>
            <a:ahLst/>
            <a:cxnLst/>
            <a:rect l="l" t="t" r="r" b="b"/>
            <a:pathLst>
              <a:path w="262890" h="25400">
                <a:moveTo>
                  <a:pt x="262890" y="25145"/>
                </a:moveTo>
                <a:lnTo>
                  <a:pt x="254508" y="25145"/>
                </a:lnTo>
                <a:lnTo>
                  <a:pt x="241808" y="25145"/>
                </a:lnTo>
                <a:lnTo>
                  <a:pt x="229108" y="25145"/>
                </a:lnTo>
                <a:lnTo>
                  <a:pt x="216408" y="21336"/>
                </a:lnTo>
                <a:lnTo>
                  <a:pt x="195072" y="21336"/>
                </a:lnTo>
                <a:lnTo>
                  <a:pt x="190500" y="25145"/>
                </a:lnTo>
                <a:lnTo>
                  <a:pt x="169926" y="25145"/>
                </a:lnTo>
                <a:lnTo>
                  <a:pt x="165354" y="21336"/>
                </a:lnTo>
                <a:lnTo>
                  <a:pt x="165354" y="25145"/>
                </a:lnTo>
                <a:lnTo>
                  <a:pt x="144018" y="25145"/>
                </a:lnTo>
                <a:lnTo>
                  <a:pt x="140208" y="16763"/>
                </a:lnTo>
                <a:lnTo>
                  <a:pt x="140208" y="0"/>
                </a:lnTo>
                <a:lnTo>
                  <a:pt x="140208" y="21336"/>
                </a:lnTo>
                <a:lnTo>
                  <a:pt x="135636" y="25145"/>
                </a:lnTo>
                <a:lnTo>
                  <a:pt x="110490" y="25145"/>
                </a:lnTo>
                <a:lnTo>
                  <a:pt x="105918" y="21336"/>
                </a:lnTo>
                <a:lnTo>
                  <a:pt x="102108" y="25145"/>
                </a:lnTo>
                <a:lnTo>
                  <a:pt x="102108" y="21336"/>
                </a:lnTo>
                <a:lnTo>
                  <a:pt x="93726" y="21336"/>
                </a:lnTo>
                <a:lnTo>
                  <a:pt x="89154" y="16763"/>
                </a:lnTo>
                <a:lnTo>
                  <a:pt x="89154" y="21336"/>
                </a:lnTo>
                <a:lnTo>
                  <a:pt x="84582" y="21336"/>
                </a:lnTo>
                <a:lnTo>
                  <a:pt x="80772" y="16763"/>
                </a:lnTo>
                <a:lnTo>
                  <a:pt x="80772" y="21336"/>
                </a:lnTo>
                <a:lnTo>
                  <a:pt x="76200" y="25145"/>
                </a:lnTo>
                <a:lnTo>
                  <a:pt x="76200" y="16763"/>
                </a:lnTo>
                <a:lnTo>
                  <a:pt x="72390" y="21336"/>
                </a:lnTo>
                <a:lnTo>
                  <a:pt x="67818" y="25145"/>
                </a:lnTo>
                <a:lnTo>
                  <a:pt x="67818" y="21336"/>
                </a:lnTo>
                <a:lnTo>
                  <a:pt x="64008" y="25145"/>
                </a:lnTo>
                <a:lnTo>
                  <a:pt x="46482" y="25145"/>
                </a:lnTo>
                <a:lnTo>
                  <a:pt x="46482" y="21336"/>
                </a:lnTo>
                <a:lnTo>
                  <a:pt x="42672" y="16763"/>
                </a:lnTo>
                <a:lnTo>
                  <a:pt x="42672" y="21336"/>
                </a:lnTo>
                <a:lnTo>
                  <a:pt x="38100" y="25145"/>
                </a:lnTo>
                <a:lnTo>
                  <a:pt x="17526" y="25145"/>
                </a:lnTo>
                <a:lnTo>
                  <a:pt x="17526" y="21336"/>
                </a:lnTo>
                <a:lnTo>
                  <a:pt x="12954" y="21336"/>
                </a:lnTo>
                <a:lnTo>
                  <a:pt x="8382" y="16763"/>
                </a:lnTo>
                <a:lnTo>
                  <a:pt x="4572" y="12191"/>
                </a:lnTo>
                <a:lnTo>
                  <a:pt x="0" y="838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35" name="object 535"/>
          <p:cNvSpPr/>
          <p:nvPr/>
        </p:nvSpPr>
        <p:spPr>
          <a:xfrm>
            <a:off x="5549770" y="2398787"/>
            <a:ext cx="687061" cy="1440937"/>
          </a:xfrm>
          <a:custGeom>
            <a:avLst/>
            <a:gdLst/>
            <a:ahLst/>
            <a:cxnLst/>
            <a:rect l="l" t="t" r="r" b="b"/>
            <a:pathLst>
              <a:path w="1038225" h="2177415">
                <a:moveTo>
                  <a:pt x="1037843" y="2160269"/>
                </a:moveTo>
                <a:lnTo>
                  <a:pt x="1037843" y="2168652"/>
                </a:lnTo>
                <a:lnTo>
                  <a:pt x="1034033" y="2173224"/>
                </a:lnTo>
                <a:lnTo>
                  <a:pt x="1029461" y="2168652"/>
                </a:lnTo>
                <a:lnTo>
                  <a:pt x="1025651" y="2164079"/>
                </a:lnTo>
                <a:lnTo>
                  <a:pt x="1025651" y="2168652"/>
                </a:lnTo>
                <a:lnTo>
                  <a:pt x="1021079" y="2168652"/>
                </a:lnTo>
                <a:lnTo>
                  <a:pt x="1021079" y="2173224"/>
                </a:lnTo>
                <a:lnTo>
                  <a:pt x="1016507" y="2173224"/>
                </a:lnTo>
                <a:lnTo>
                  <a:pt x="1016507" y="2168652"/>
                </a:lnTo>
                <a:lnTo>
                  <a:pt x="1012698" y="2173224"/>
                </a:lnTo>
                <a:lnTo>
                  <a:pt x="1008126" y="2173224"/>
                </a:lnTo>
                <a:lnTo>
                  <a:pt x="1008126" y="2177033"/>
                </a:lnTo>
                <a:lnTo>
                  <a:pt x="1004315" y="2173224"/>
                </a:lnTo>
                <a:lnTo>
                  <a:pt x="1004315" y="2177033"/>
                </a:lnTo>
                <a:lnTo>
                  <a:pt x="999743" y="2173224"/>
                </a:lnTo>
                <a:lnTo>
                  <a:pt x="995933" y="2168652"/>
                </a:lnTo>
                <a:lnTo>
                  <a:pt x="995933" y="2173224"/>
                </a:lnTo>
                <a:lnTo>
                  <a:pt x="991361" y="2173224"/>
                </a:lnTo>
                <a:lnTo>
                  <a:pt x="991361" y="2168652"/>
                </a:lnTo>
                <a:lnTo>
                  <a:pt x="991361" y="2173224"/>
                </a:lnTo>
                <a:lnTo>
                  <a:pt x="982979" y="2173224"/>
                </a:lnTo>
                <a:lnTo>
                  <a:pt x="982979" y="2168652"/>
                </a:lnTo>
                <a:lnTo>
                  <a:pt x="978407" y="2173224"/>
                </a:lnTo>
                <a:lnTo>
                  <a:pt x="966215" y="2173224"/>
                </a:lnTo>
                <a:lnTo>
                  <a:pt x="961643" y="2168652"/>
                </a:lnTo>
                <a:lnTo>
                  <a:pt x="961643" y="2147316"/>
                </a:lnTo>
                <a:lnTo>
                  <a:pt x="957833" y="2155698"/>
                </a:lnTo>
                <a:lnTo>
                  <a:pt x="957833" y="2113788"/>
                </a:lnTo>
                <a:lnTo>
                  <a:pt x="953261" y="2138933"/>
                </a:lnTo>
                <a:lnTo>
                  <a:pt x="953261" y="1744979"/>
                </a:lnTo>
                <a:lnTo>
                  <a:pt x="949451" y="1834133"/>
                </a:lnTo>
                <a:lnTo>
                  <a:pt x="944879" y="2143505"/>
                </a:lnTo>
                <a:lnTo>
                  <a:pt x="944879" y="2160269"/>
                </a:lnTo>
                <a:lnTo>
                  <a:pt x="940307" y="2151888"/>
                </a:lnTo>
                <a:lnTo>
                  <a:pt x="940307" y="1923288"/>
                </a:lnTo>
                <a:lnTo>
                  <a:pt x="936498" y="2037588"/>
                </a:lnTo>
                <a:lnTo>
                  <a:pt x="936498" y="2160269"/>
                </a:lnTo>
                <a:lnTo>
                  <a:pt x="931926" y="2173224"/>
                </a:lnTo>
                <a:lnTo>
                  <a:pt x="919733" y="2173224"/>
                </a:lnTo>
                <a:lnTo>
                  <a:pt x="919733" y="2177033"/>
                </a:lnTo>
                <a:lnTo>
                  <a:pt x="915161" y="2177033"/>
                </a:lnTo>
                <a:lnTo>
                  <a:pt x="915161" y="2173224"/>
                </a:lnTo>
                <a:lnTo>
                  <a:pt x="910589" y="2177033"/>
                </a:lnTo>
                <a:lnTo>
                  <a:pt x="898398" y="2177033"/>
                </a:lnTo>
                <a:lnTo>
                  <a:pt x="898398" y="2173224"/>
                </a:lnTo>
                <a:lnTo>
                  <a:pt x="893826" y="2177033"/>
                </a:lnTo>
                <a:lnTo>
                  <a:pt x="890015" y="2173224"/>
                </a:lnTo>
                <a:lnTo>
                  <a:pt x="885443" y="2177033"/>
                </a:lnTo>
                <a:lnTo>
                  <a:pt x="885443" y="2173224"/>
                </a:lnTo>
                <a:lnTo>
                  <a:pt x="881633" y="2164079"/>
                </a:lnTo>
                <a:lnTo>
                  <a:pt x="877061" y="2173224"/>
                </a:lnTo>
                <a:lnTo>
                  <a:pt x="872489" y="2160269"/>
                </a:lnTo>
                <a:lnTo>
                  <a:pt x="868679" y="2168652"/>
                </a:lnTo>
                <a:lnTo>
                  <a:pt x="868679" y="2173224"/>
                </a:lnTo>
                <a:lnTo>
                  <a:pt x="864107" y="2168652"/>
                </a:lnTo>
                <a:lnTo>
                  <a:pt x="860298" y="2173224"/>
                </a:lnTo>
                <a:lnTo>
                  <a:pt x="855726" y="2177033"/>
                </a:lnTo>
                <a:lnTo>
                  <a:pt x="851915" y="2168652"/>
                </a:lnTo>
                <a:lnTo>
                  <a:pt x="847343" y="2177033"/>
                </a:lnTo>
                <a:lnTo>
                  <a:pt x="843533" y="2177033"/>
                </a:lnTo>
                <a:lnTo>
                  <a:pt x="843533" y="2173224"/>
                </a:lnTo>
                <a:lnTo>
                  <a:pt x="838961" y="2177033"/>
                </a:lnTo>
                <a:lnTo>
                  <a:pt x="834389" y="2177033"/>
                </a:lnTo>
                <a:lnTo>
                  <a:pt x="834389" y="2173224"/>
                </a:lnTo>
                <a:lnTo>
                  <a:pt x="830579" y="2177033"/>
                </a:lnTo>
                <a:lnTo>
                  <a:pt x="826007" y="2173224"/>
                </a:lnTo>
                <a:lnTo>
                  <a:pt x="822198" y="2173224"/>
                </a:lnTo>
                <a:lnTo>
                  <a:pt x="822198" y="2160269"/>
                </a:lnTo>
                <a:lnTo>
                  <a:pt x="817626" y="2160269"/>
                </a:lnTo>
                <a:lnTo>
                  <a:pt x="817626" y="2173224"/>
                </a:lnTo>
                <a:lnTo>
                  <a:pt x="813815" y="2177033"/>
                </a:lnTo>
                <a:lnTo>
                  <a:pt x="796289" y="2177033"/>
                </a:lnTo>
                <a:lnTo>
                  <a:pt x="796289" y="2173224"/>
                </a:lnTo>
                <a:lnTo>
                  <a:pt x="792479" y="2177033"/>
                </a:lnTo>
                <a:lnTo>
                  <a:pt x="792479" y="2173224"/>
                </a:lnTo>
                <a:lnTo>
                  <a:pt x="787907" y="2177033"/>
                </a:lnTo>
                <a:lnTo>
                  <a:pt x="779526" y="2177033"/>
                </a:lnTo>
                <a:lnTo>
                  <a:pt x="771143" y="2177033"/>
                </a:lnTo>
                <a:lnTo>
                  <a:pt x="771143" y="2173224"/>
                </a:lnTo>
                <a:lnTo>
                  <a:pt x="766572" y="2177033"/>
                </a:lnTo>
                <a:lnTo>
                  <a:pt x="762761" y="2177033"/>
                </a:lnTo>
                <a:lnTo>
                  <a:pt x="758189" y="2173224"/>
                </a:lnTo>
                <a:lnTo>
                  <a:pt x="758189" y="2177033"/>
                </a:lnTo>
                <a:lnTo>
                  <a:pt x="754379" y="2177033"/>
                </a:lnTo>
                <a:lnTo>
                  <a:pt x="749807" y="2173224"/>
                </a:lnTo>
                <a:lnTo>
                  <a:pt x="749807" y="2177033"/>
                </a:lnTo>
                <a:lnTo>
                  <a:pt x="737615" y="2177033"/>
                </a:lnTo>
                <a:lnTo>
                  <a:pt x="733043" y="2173224"/>
                </a:lnTo>
                <a:lnTo>
                  <a:pt x="733043" y="2177033"/>
                </a:lnTo>
                <a:lnTo>
                  <a:pt x="728472" y="2177033"/>
                </a:lnTo>
                <a:lnTo>
                  <a:pt x="728472" y="2173224"/>
                </a:lnTo>
                <a:lnTo>
                  <a:pt x="724661" y="2177033"/>
                </a:lnTo>
                <a:lnTo>
                  <a:pt x="724661" y="2173224"/>
                </a:lnTo>
                <a:lnTo>
                  <a:pt x="720089" y="2173224"/>
                </a:lnTo>
                <a:lnTo>
                  <a:pt x="720089" y="2177033"/>
                </a:lnTo>
                <a:lnTo>
                  <a:pt x="686561" y="2177033"/>
                </a:lnTo>
                <a:lnTo>
                  <a:pt x="679450" y="2177033"/>
                </a:lnTo>
                <a:lnTo>
                  <a:pt x="672337" y="2177033"/>
                </a:lnTo>
                <a:lnTo>
                  <a:pt x="665226" y="2177033"/>
                </a:lnTo>
                <a:lnTo>
                  <a:pt x="660653" y="2173224"/>
                </a:lnTo>
                <a:lnTo>
                  <a:pt x="656843" y="2109216"/>
                </a:lnTo>
                <a:lnTo>
                  <a:pt x="656843" y="2122169"/>
                </a:lnTo>
                <a:lnTo>
                  <a:pt x="652272" y="2173224"/>
                </a:lnTo>
                <a:lnTo>
                  <a:pt x="648461" y="2177033"/>
                </a:lnTo>
                <a:lnTo>
                  <a:pt x="643889" y="2173224"/>
                </a:lnTo>
                <a:lnTo>
                  <a:pt x="640079" y="2092452"/>
                </a:lnTo>
                <a:lnTo>
                  <a:pt x="635507" y="2173224"/>
                </a:lnTo>
                <a:lnTo>
                  <a:pt x="631698" y="2177033"/>
                </a:lnTo>
                <a:lnTo>
                  <a:pt x="618998" y="2177034"/>
                </a:lnTo>
                <a:lnTo>
                  <a:pt x="606298" y="2177034"/>
                </a:lnTo>
                <a:lnTo>
                  <a:pt x="597407" y="2177033"/>
                </a:lnTo>
                <a:lnTo>
                  <a:pt x="584707" y="2177033"/>
                </a:lnTo>
                <a:lnTo>
                  <a:pt x="572007" y="2177033"/>
                </a:lnTo>
                <a:lnTo>
                  <a:pt x="559307" y="2177033"/>
                </a:lnTo>
                <a:lnTo>
                  <a:pt x="554735" y="2155698"/>
                </a:lnTo>
                <a:lnTo>
                  <a:pt x="550926" y="2100833"/>
                </a:lnTo>
                <a:lnTo>
                  <a:pt x="550926" y="2164079"/>
                </a:lnTo>
                <a:lnTo>
                  <a:pt x="546353" y="2177033"/>
                </a:lnTo>
                <a:lnTo>
                  <a:pt x="542543" y="2177033"/>
                </a:lnTo>
                <a:lnTo>
                  <a:pt x="537972" y="2168652"/>
                </a:lnTo>
                <a:lnTo>
                  <a:pt x="534161" y="2122169"/>
                </a:lnTo>
                <a:lnTo>
                  <a:pt x="534161" y="2164079"/>
                </a:lnTo>
                <a:lnTo>
                  <a:pt x="529589" y="2143505"/>
                </a:lnTo>
                <a:lnTo>
                  <a:pt x="529589" y="2168652"/>
                </a:lnTo>
                <a:lnTo>
                  <a:pt x="525779" y="2177033"/>
                </a:lnTo>
                <a:lnTo>
                  <a:pt x="491489" y="2177033"/>
                </a:lnTo>
                <a:lnTo>
                  <a:pt x="491489" y="2168652"/>
                </a:lnTo>
                <a:lnTo>
                  <a:pt x="487679" y="2177033"/>
                </a:lnTo>
                <a:lnTo>
                  <a:pt x="466343" y="2177033"/>
                </a:lnTo>
                <a:lnTo>
                  <a:pt x="461772" y="2173224"/>
                </a:lnTo>
                <a:lnTo>
                  <a:pt x="461772" y="2177033"/>
                </a:lnTo>
                <a:lnTo>
                  <a:pt x="457961" y="2177033"/>
                </a:lnTo>
                <a:lnTo>
                  <a:pt x="445261" y="2177033"/>
                </a:lnTo>
                <a:lnTo>
                  <a:pt x="432561" y="2177033"/>
                </a:lnTo>
                <a:lnTo>
                  <a:pt x="419861" y="2177033"/>
                </a:lnTo>
                <a:lnTo>
                  <a:pt x="419861" y="2173224"/>
                </a:lnTo>
                <a:lnTo>
                  <a:pt x="415289" y="2177033"/>
                </a:lnTo>
                <a:lnTo>
                  <a:pt x="398525" y="2177033"/>
                </a:lnTo>
                <a:lnTo>
                  <a:pt x="393953" y="2173224"/>
                </a:lnTo>
                <a:lnTo>
                  <a:pt x="393953" y="2168652"/>
                </a:lnTo>
                <a:lnTo>
                  <a:pt x="390143" y="2177033"/>
                </a:lnTo>
                <a:lnTo>
                  <a:pt x="385572" y="2173224"/>
                </a:lnTo>
                <a:lnTo>
                  <a:pt x="385572" y="2168652"/>
                </a:lnTo>
                <a:lnTo>
                  <a:pt x="381761" y="2164079"/>
                </a:lnTo>
                <a:lnTo>
                  <a:pt x="377189" y="2173224"/>
                </a:lnTo>
                <a:lnTo>
                  <a:pt x="377189" y="2168652"/>
                </a:lnTo>
                <a:lnTo>
                  <a:pt x="372617" y="2177033"/>
                </a:lnTo>
                <a:lnTo>
                  <a:pt x="368807" y="2173224"/>
                </a:lnTo>
                <a:lnTo>
                  <a:pt x="368807" y="2177033"/>
                </a:lnTo>
                <a:lnTo>
                  <a:pt x="364235" y="2177033"/>
                </a:lnTo>
                <a:lnTo>
                  <a:pt x="351536" y="2177034"/>
                </a:lnTo>
                <a:lnTo>
                  <a:pt x="338835" y="2177033"/>
                </a:lnTo>
                <a:lnTo>
                  <a:pt x="326135" y="2177033"/>
                </a:lnTo>
                <a:lnTo>
                  <a:pt x="322325" y="2168652"/>
                </a:lnTo>
                <a:lnTo>
                  <a:pt x="322325" y="2164079"/>
                </a:lnTo>
                <a:lnTo>
                  <a:pt x="317753" y="2173224"/>
                </a:lnTo>
                <a:lnTo>
                  <a:pt x="317753" y="2177033"/>
                </a:lnTo>
                <a:lnTo>
                  <a:pt x="313943" y="2173224"/>
                </a:lnTo>
                <a:lnTo>
                  <a:pt x="309372" y="2177033"/>
                </a:lnTo>
                <a:lnTo>
                  <a:pt x="309372" y="2173224"/>
                </a:lnTo>
                <a:lnTo>
                  <a:pt x="304800" y="2173224"/>
                </a:lnTo>
                <a:lnTo>
                  <a:pt x="300989" y="2097024"/>
                </a:lnTo>
                <a:lnTo>
                  <a:pt x="300989" y="2084069"/>
                </a:lnTo>
                <a:lnTo>
                  <a:pt x="296417" y="2151888"/>
                </a:lnTo>
                <a:lnTo>
                  <a:pt x="296417" y="1600962"/>
                </a:lnTo>
                <a:lnTo>
                  <a:pt x="292607" y="2084069"/>
                </a:lnTo>
                <a:lnTo>
                  <a:pt x="288035" y="2168652"/>
                </a:lnTo>
                <a:lnTo>
                  <a:pt x="284225" y="2177033"/>
                </a:lnTo>
                <a:lnTo>
                  <a:pt x="284225" y="2173224"/>
                </a:lnTo>
                <a:lnTo>
                  <a:pt x="284225" y="2177033"/>
                </a:lnTo>
                <a:lnTo>
                  <a:pt x="262889" y="2177033"/>
                </a:lnTo>
                <a:lnTo>
                  <a:pt x="249935" y="2177033"/>
                </a:lnTo>
                <a:lnTo>
                  <a:pt x="246125" y="2173224"/>
                </a:lnTo>
                <a:lnTo>
                  <a:pt x="246125" y="2177033"/>
                </a:lnTo>
                <a:lnTo>
                  <a:pt x="241553" y="2168652"/>
                </a:lnTo>
                <a:lnTo>
                  <a:pt x="241553" y="2177033"/>
                </a:lnTo>
                <a:lnTo>
                  <a:pt x="233172" y="2177033"/>
                </a:lnTo>
                <a:lnTo>
                  <a:pt x="233172" y="2173224"/>
                </a:lnTo>
                <a:lnTo>
                  <a:pt x="228600" y="2168652"/>
                </a:lnTo>
                <a:lnTo>
                  <a:pt x="228600" y="2173224"/>
                </a:lnTo>
                <a:lnTo>
                  <a:pt x="224789" y="2177033"/>
                </a:lnTo>
                <a:lnTo>
                  <a:pt x="224789" y="2168652"/>
                </a:lnTo>
                <a:lnTo>
                  <a:pt x="220217" y="2164079"/>
                </a:lnTo>
                <a:lnTo>
                  <a:pt x="220217" y="2168652"/>
                </a:lnTo>
                <a:lnTo>
                  <a:pt x="216407" y="2173224"/>
                </a:lnTo>
                <a:lnTo>
                  <a:pt x="211835" y="2168652"/>
                </a:lnTo>
                <a:lnTo>
                  <a:pt x="211835" y="2173224"/>
                </a:lnTo>
                <a:lnTo>
                  <a:pt x="208025" y="2177033"/>
                </a:lnTo>
                <a:lnTo>
                  <a:pt x="190500" y="2177033"/>
                </a:lnTo>
                <a:lnTo>
                  <a:pt x="186689" y="2173224"/>
                </a:lnTo>
                <a:lnTo>
                  <a:pt x="182117" y="2164079"/>
                </a:lnTo>
                <a:lnTo>
                  <a:pt x="178307" y="2173224"/>
                </a:lnTo>
                <a:lnTo>
                  <a:pt x="178307" y="2177033"/>
                </a:lnTo>
                <a:lnTo>
                  <a:pt x="173735" y="2173224"/>
                </a:lnTo>
                <a:lnTo>
                  <a:pt x="169925" y="2177033"/>
                </a:lnTo>
                <a:lnTo>
                  <a:pt x="165353" y="2173224"/>
                </a:lnTo>
                <a:lnTo>
                  <a:pt x="160781" y="2168652"/>
                </a:lnTo>
                <a:lnTo>
                  <a:pt x="156972" y="2160269"/>
                </a:lnTo>
                <a:lnTo>
                  <a:pt x="152400" y="2020062"/>
                </a:lnTo>
                <a:lnTo>
                  <a:pt x="152400" y="931926"/>
                </a:lnTo>
                <a:lnTo>
                  <a:pt x="148589" y="2071115"/>
                </a:lnTo>
                <a:lnTo>
                  <a:pt x="144017" y="1927098"/>
                </a:lnTo>
                <a:lnTo>
                  <a:pt x="144017" y="1914143"/>
                </a:lnTo>
                <a:lnTo>
                  <a:pt x="140207" y="444246"/>
                </a:lnTo>
                <a:lnTo>
                  <a:pt x="140207" y="2049779"/>
                </a:lnTo>
                <a:lnTo>
                  <a:pt x="135635" y="2054352"/>
                </a:lnTo>
                <a:lnTo>
                  <a:pt x="131825" y="745236"/>
                </a:lnTo>
                <a:lnTo>
                  <a:pt x="131825" y="2075688"/>
                </a:lnTo>
                <a:lnTo>
                  <a:pt x="127253" y="2087879"/>
                </a:lnTo>
                <a:lnTo>
                  <a:pt x="127253" y="2155698"/>
                </a:lnTo>
                <a:lnTo>
                  <a:pt x="122681" y="2160269"/>
                </a:lnTo>
                <a:lnTo>
                  <a:pt x="122681" y="2130552"/>
                </a:lnTo>
                <a:lnTo>
                  <a:pt x="118872" y="2029205"/>
                </a:lnTo>
                <a:lnTo>
                  <a:pt x="118872" y="2147316"/>
                </a:lnTo>
                <a:lnTo>
                  <a:pt x="114300" y="2164079"/>
                </a:lnTo>
                <a:lnTo>
                  <a:pt x="114300" y="2160269"/>
                </a:lnTo>
                <a:lnTo>
                  <a:pt x="110489" y="2168652"/>
                </a:lnTo>
                <a:lnTo>
                  <a:pt x="105917" y="2160269"/>
                </a:lnTo>
                <a:lnTo>
                  <a:pt x="102107" y="2160269"/>
                </a:lnTo>
                <a:lnTo>
                  <a:pt x="102107" y="2168652"/>
                </a:lnTo>
                <a:lnTo>
                  <a:pt x="97535" y="2164079"/>
                </a:lnTo>
                <a:lnTo>
                  <a:pt x="92963" y="2168652"/>
                </a:lnTo>
                <a:lnTo>
                  <a:pt x="92963" y="2164079"/>
                </a:lnTo>
                <a:lnTo>
                  <a:pt x="92963" y="2168652"/>
                </a:lnTo>
                <a:lnTo>
                  <a:pt x="89153" y="2177033"/>
                </a:lnTo>
                <a:lnTo>
                  <a:pt x="89153" y="2173224"/>
                </a:lnTo>
                <a:lnTo>
                  <a:pt x="84581" y="2168652"/>
                </a:lnTo>
                <a:lnTo>
                  <a:pt x="80772" y="2177033"/>
                </a:lnTo>
                <a:lnTo>
                  <a:pt x="80772" y="2173224"/>
                </a:lnTo>
                <a:lnTo>
                  <a:pt x="76200" y="2168652"/>
                </a:lnTo>
                <a:lnTo>
                  <a:pt x="72389" y="2177033"/>
                </a:lnTo>
                <a:lnTo>
                  <a:pt x="67817" y="2164079"/>
                </a:lnTo>
                <a:lnTo>
                  <a:pt x="67817" y="2160269"/>
                </a:lnTo>
                <a:lnTo>
                  <a:pt x="64007" y="2168652"/>
                </a:lnTo>
                <a:lnTo>
                  <a:pt x="64007" y="2173224"/>
                </a:lnTo>
                <a:lnTo>
                  <a:pt x="59435" y="2168652"/>
                </a:lnTo>
                <a:lnTo>
                  <a:pt x="59435" y="2160269"/>
                </a:lnTo>
                <a:lnTo>
                  <a:pt x="54863" y="2168652"/>
                </a:lnTo>
                <a:lnTo>
                  <a:pt x="51053" y="2173224"/>
                </a:lnTo>
                <a:lnTo>
                  <a:pt x="46481" y="2164079"/>
                </a:lnTo>
                <a:lnTo>
                  <a:pt x="46481" y="2173224"/>
                </a:lnTo>
                <a:lnTo>
                  <a:pt x="46481" y="2164079"/>
                </a:lnTo>
                <a:lnTo>
                  <a:pt x="42672" y="2164079"/>
                </a:lnTo>
                <a:lnTo>
                  <a:pt x="38100" y="2130552"/>
                </a:lnTo>
                <a:lnTo>
                  <a:pt x="34289" y="1427226"/>
                </a:lnTo>
                <a:lnTo>
                  <a:pt x="34289" y="1329689"/>
                </a:lnTo>
                <a:lnTo>
                  <a:pt x="29717" y="2037588"/>
                </a:lnTo>
                <a:lnTo>
                  <a:pt x="29717" y="1461515"/>
                </a:lnTo>
                <a:lnTo>
                  <a:pt x="25907" y="1533143"/>
                </a:lnTo>
                <a:lnTo>
                  <a:pt x="25907" y="0"/>
                </a:lnTo>
                <a:lnTo>
                  <a:pt x="21335" y="1855469"/>
                </a:lnTo>
                <a:lnTo>
                  <a:pt x="16763" y="1185671"/>
                </a:lnTo>
                <a:lnTo>
                  <a:pt x="16763" y="1245107"/>
                </a:lnTo>
                <a:lnTo>
                  <a:pt x="16763" y="228600"/>
                </a:lnTo>
                <a:lnTo>
                  <a:pt x="12953" y="220218"/>
                </a:lnTo>
                <a:lnTo>
                  <a:pt x="12953" y="1991105"/>
                </a:lnTo>
                <a:lnTo>
                  <a:pt x="8381" y="1986533"/>
                </a:lnTo>
                <a:lnTo>
                  <a:pt x="8381" y="1469898"/>
                </a:lnTo>
                <a:lnTo>
                  <a:pt x="8381" y="1829562"/>
                </a:lnTo>
                <a:lnTo>
                  <a:pt x="4572" y="2143505"/>
                </a:lnTo>
                <a:lnTo>
                  <a:pt x="0" y="213512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36" name="object 536"/>
          <p:cNvSpPr/>
          <p:nvPr/>
        </p:nvSpPr>
        <p:spPr>
          <a:xfrm>
            <a:off x="5378824" y="2109844"/>
            <a:ext cx="171030" cy="1724165"/>
          </a:xfrm>
          <a:custGeom>
            <a:avLst/>
            <a:gdLst/>
            <a:ahLst/>
            <a:cxnLst/>
            <a:rect l="l" t="t" r="r" b="b"/>
            <a:pathLst>
              <a:path w="258445" h="2605404">
                <a:moveTo>
                  <a:pt x="258318" y="2571750"/>
                </a:moveTo>
                <a:lnTo>
                  <a:pt x="258318" y="2592324"/>
                </a:lnTo>
                <a:lnTo>
                  <a:pt x="258318" y="2575559"/>
                </a:lnTo>
                <a:lnTo>
                  <a:pt x="254507" y="2592324"/>
                </a:lnTo>
                <a:lnTo>
                  <a:pt x="249936" y="2583941"/>
                </a:lnTo>
                <a:lnTo>
                  <a:pt x="249936" y="2321814"/>
                </a:lnTo>
                <a:lnTo>
                  <a:pt x="245363" y="1626869"/>
                </a:lnTo>
                <a:lnTo>
                  <a:pt x="241553" y="2262378"/>
                </a:lnTo>
                <a:lnTo>
                  <a:pt x="241553" y="1588769"/>
                </a:lnTo>
                <a:lnTo>
                  <a:pt x="236982" y="1597152"/>
                </a:lnTo>
                <a:lnTo>
                  <a:pt x="236982" y="1910333"/>
                </a:lnTo>
                <a:lnTo>
                  <a:pt x="233172" y="1944624"/>
                </a:lnTo>
                <a:lnTo>
                  <a:pt x="233172" y="2304288"/>
                </a:lnTo>
                <a:lnTo>
                  <a:pt x="228600" y="453390"/>
                </a:lnTo>
                <a:lnTo>
                  <a:pt x="228600" y="898398"/>
                </a:lnTo>
                <a:lnTo>
                  <a:pt x="224789" y="2486405"/>
                </a:lnTo>
                <a:lnTo>
                  <a:pt x="224789" y="2494788"/>
                </a:lnTo>
                <a:lnTo>
                  <a:pt x="220217" y="1415033"/>
                </a:lnTo>
                <a:lnTo>
                  <a:pt x="220217" y="0"/>
                </a:lnTo>
                <a:lnTo>
                  <a:pt x="216408" y="2427731"/>
                </a:lnTo>
                <a:lnTo>
                  <a:pt x="216408" y="2516124"/>
                </a:lnTo>
                <a:lnTo>
                  <a:pt x="211836" y="2431541"/>
                </a:lnTo>
                <a:lnTo>
                  <a:pt x="207263" y="1486662"/>
                </a:lnTo>
                <a:lnTo>
                  <a:pt x="207263" y="2359914"/>
                </a:lnTo>
                <a:lnTo>
                  <a:pt x="203453" y="2567178"/>
                </a:lnTo>
                <a:lnTo>
                  <a:pt x="198882" y="2588514"/>
                </a:lnTo>
                <a:lnTo>
                  <a:pt x="198882" y="2592324"/>
                </a:lnTo>
                <a:lnTo>
                  <a:pt x="195072" y="2567178"/>
                </a:lnTo>
                <a:lnTo>
                  <a:pt x="195072" y="2571750"/>
                </a:lnTo>
                <a:lnTo>
                  <a:pt x="190500" y="1825752"/>
                </a:lnTo>
                <a:lnTo>
                  <a:pt x="190500" y="2346959"/>
                </a:lnTo>
                <a:lnTo>
                  <a:pt x="186689" y="1825752"/>
                </a:lnTo>
                <a:lnTo>
                  <a:pt x="186689" y="2533650"/>
                </a:lnTo>
                <a:lnTo>
                  <a:pt x="182117" y="2325624"/>
                </a:lnTo>
                <a:lnTo>
                  <a:pt x="182117" y="1690115"/>
                </a:lnTo>
                <a:lnTo>
                  <a:pt x="178308" y="1698497"/>
                </a:lnTo>
                <a:lnTo>
                  <a:pt x="173736" y="2524505"/>
                </a:lnTo>
                <a:lnTo>
                  <a:pt x="173736" y="2545841"/>
                </a:lnTo>
                <a:lnTo>
                  <a:pt x="169163" y="2592324"/>
                </a:lnTo>
                <a:lnTo>
                  <a:pt x="169163" y="2588514"/>
                </a:lnTo>
                <a:lnTo>
                  <a:pt x="169163" y="2596895"/>
                </a:lnTo>
                <a:lnTo>
                  <a:pt x="165353" y="2567178"/>
                </a:lnTo>
                <a:lnTo>
                  <a:pt x="165353" y="2596895"/>
                </a:lnTo>
                <a:lnTo>
                  <a:pt x="160782" y="2596895"/>
                </a:lnTo>
                <a:lnTo>
                  <a:pt x="160782" y="2605278"/>
                </a:lnTo>
                <a:lnTo>
                  <a:pt x="156972" y="2600705"/>
                </a:lnTo>
                <a:lnTo>
                  <a:pt x="156972" y="2588514"/>
                </a:lnTo>
                <a:lnTo>
                  <a:pt x="152400" y="2596895"/>
                </a:lnTo>
                <a:lnTo>
                  <a:pt x="152400" y="2605278"/>
                </a:lnTo>
                <a:lnTo>
                  <a:pt x="148589" y="2600705"/>
                </a:lnTo>
                <a:lnTo>
                  <a:pt x="148589" y="2596895"/>
                </a:lnTo>
                <a:lnTo>
                  <a:pt x="144017" y="2588514"/>
                </a:lnTo>
                <a:lnTo>
                  <a:pt x="144017" y="2600705"/>
                </a:lnTo>
                <a:lnTo>
                  <a:pt x="144017" y="2592324"/>
                </a:lnTo>
                <a:lnTo>
                  <a:pt x="139446" y="2580131"/>
                </a:lnTo>
                <a:lnTo>
                  <a:pt x="135636" y="2580131"/>
                </a:lnTo>
                <a:lnTo>
                  <a:pt x="135636" y="2583941"/>
                </a:lnTo>
                <a:lnTo>
                  <a:pt x="131063" y="2499359"/>
                </a:lnTo>
                <a:lnTo>
                  <a:pt x="131063" y="2490978"/>
                </a:lnTo>
                <a:lnTo>
                  <a:pt x="127253" y="2567178"/>
                </a:lnTo>
                <a:lnTo>
                  <a:pt x="122682" y="2571750"/>
                </a:lnTo>
                <a:lnTo>
                  <a:pt x="122682" y="2478024"/>
                </a:lnTo>
                <a:lnTo>
                  <a:pt x="118872" y="2436114"/>
                </a:lnTo>
                <a:lnTo>
                  <a:pt x="118872" y="2537459"/>
                </a:lnTo>
                <a:lnTo>
                  <a:pt x="114300" y="2567178"/>
                </a:lnTo>
                <a:lnTo>
                  <a:pt x="114300" y="2571750"/>
                </a:lnTo>
                <a:lnTo>
                  <a:pt x="110489" y="2558795"/>
                </a:lnTo>
                <a:lnTo>
                  <a:pt x="110489" y="2567178"/>
                </a:lnTo>
                <a:lnTo>
                  <a:pt x="105917" y="2583941"/>
                </a:lnTo>
                <a:lnTo>
                  <a:pt x="101346" y="2562605"/>
                </a:lnTo>
                <a:lnTo>
                  <a:pt x="97536" y="2575559"/>
                </a:lnTo>
                <a:lnTo>
                  <a:pt x="97536" y="2580131"/>
                </a:lnTo>
                <a:lnTo>
                  <a:pt x="92963" y="2588514"/>
                </a:lnTo>
                <a:lnTo>
                  <a:pt x="92963" y="2583941"/>
                </a:lnTo>
                <a:lnTo>
                  <a:pt x="89153" y="2592324"/>
                </a:lnTo>
                <a:lnTo>
                  <a:pt x="84582" y="2562605"/>
                </a:lnTo>
                <a:lnTo>
                  <a:pt x="84582" y="2558795"/>
                </a:lnTo>
                <a:lnTo>
                  <a:pt x="80772" y="2588514"/>
                </a:lnTo>
                <a:lnTo>
                  <a:pt x="76200" y="2580131"/>
                </a:lnTo>
                <a:lnTo>
                  <a:pt x="76200" y="2588514"/>
                </a:lnTo>
                <a:lnTo>
                  <a:pt x="72389" y="2592324"/>
                </a:lnTo>
                <a:lnTo>
                  <a:pt x="67817" y="2580131"/>
                </a:lnTo>
                <a:lnTo>
                  <a:pt x="67817" y="2583941"/>
                </a:lnTo>
                <a:lnTo>
                  <a:pt x="63246" y="2545841"/>
                </a:lnTo>
                <a:lnTo>
                  <a:pt x="63246" y="1749552"/>
                </a:lnTo>
                <a:lnTo>
                  <a:pt x="59436" y="2236469"/>
                </a:lnTo>
                <a:lnTo>
                  <a:pt x="59436" y="2499359"/>
                </a:lnTo>
                <a:lnTo>
                  <a:pt x="54863" y="2398014"/>
                </a:lnTo>
                <a:lnTo>
                  <a:pt x="54863" y="1312926"/>
                </a:lnTo>
                <a:lnTo>
                  <a:pt x="51053" y="1050798"/>
                </a:lnTo>
                <a:lnTo>
                  <a:pt x="51053" y="2071877"/>
                </a:lnTo>
                <a:lnTo>
                  <a:pt x="46482" y="1469897"/>
                </a:lnTo>
                <a:lnTo>
                  <a:pt x="46482" y="2414778"/>
                </a:lnTo>
                <a:lnTo>
                  <a:pt x="42672" y="2385059"/>
                </a:lnTo>
                <a:lnTo>
                  <a:pt x="42672" y="690372"/>
                </a:lnTo>
                <a:lnTo>
                  <a:pt x="38100" y="1559052"/>
                </a:lnTo>
                <a:lnTo>
                  <a:pt x="38100" y="2401824"/>
                </a:lnTo>
                <a:lnTo>
                  <a:pt x="34289" y="1360169"/>
                </a:lnTo>
                <a:lnTo>
                  <a:pt x="34289" y="2494788"/>
                </a:lnTo>
                <a:lnTo>
                  <a:pt x="29717" y="2554224"/>
                </a:lnTo>
                <a:lnTo>
                  <a:pt x="29717" y="2550414"/>
                </a:lnTo>
                <a:lnTo>
                  <a:pt x="25146" y="2236469"/>
                </a:lnTo>
                <a:lnTo>
                  <a:pt x="25146" y="2206752"/>
                </a:lnTo>
                <a:lnTo>
                  <a:pt x="21336" y="2507741"/>
                </a:lnTo>
                <a:lnTo>
                  <a:pt x="16763" y="1948433"/>
                </a:lnTo>
                <a:lnTo>
                  <a:pt x="16763" y="2469641"/>
                </a:lnTo>
                <a:lnTo>
                  <a:pt x="12953" y="2516124"/>
                </a:lnTo>
                <a:lnTo>
                  <a:pt x="12953" y="2186178"/>
                </a:lnTo>
                <a:lnTo>
                  <a:pt x="8382" y="1821941"/>
                </a:lnTo>
                <a:lnTo>
                  <a:pt x="8382" y="2436114"/>
                </a:lnTo>
                <a:lnTo>
                  <a:pt x="4572" y="1783079"/>
                </a:lnTo>
                <a:lnTo>
                  <a:pt x="4572" y="2304288"/>
                </a:lnTo>
                <a:lnTo>
                  <a:pt x="0" y="254203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37" name="object 537"/>
          <p:cNvSpPr/>
          <p:nvPr/>
        </p:nvSpPr>
        <p:spPr>
          <a:xfrm>
            <a:off x="5207878" y="2869771"/>
            <a:ext cx="171030" cy="969869"/>
          </a:xfrm>
          <a:custGeom>
            <a:avLst/>
            <a:gdLst/>
            <a:ahLst/>
            <a:cxnLst/>
            <a:rect l="l" t="t" r="r" b="b"/>
            <a:pathLst>
              <a:path w="258445" h="1465579">
                <a:moveTo>
                  <a:pt x="258317" y="1393697"/>
                </a:moveTo>
                <a:lnTo>
                  <a:pt x="253745" y="1427225"/>
                </a:lnTo>
                <a:lnTo>
                  <a:pt x="253745" y="1423415"/>
                </a:lnTo>
                <a:lnTo>
                  <a:pt x="249935" y="1440179"/>
                </a:lnTo>
                <a:lnTo>
                  <a:pt x="249935" y="1443989"/>
                </a:lnTo>
                <a:lnTo>
                  <a:pt x="245363" y="1435607"/>
                </a:lnTo>
                <a:lnTo>
                  <a:pt x="241553" y="1443989"/>
                </a:lnTo>
                <a:lnTo>
                  <a:pt x="236981" y="1410461"/>
                </a:lnTo>
                <a:lnTo>
                  <a:pt x="233171" y="1126235"/>
                </a:lnTo>
                <a:lnTo>
                  <a:pt x="233171" y="1067561"/>
                </a:lnTo>
                <a:lnTo>
                  <a:pt x="228600" y="927353"/>
                </a:lnTo>
                <a:lnTo>
                  <a:pt x="228600" y="1211579"/>
                </a:lnTo>
                <a:lnTo>
                  <a:pt x="224789" y="829817"/>
                </a:lnTo>
                <a:lnTo>
                  <a:pt x="224789" y="889253"/>
                </a:lnTo>
                <a:lnTo>
                  <a:pt x="220217" y="88391"/>
                </a:lnTo>
                <a:lnTo>
                  <a:pt x="220217" y="92963"/>
                </a:lnTo>
                <a:lnTo>
                  <a:pt x="215645" y="1075943"/>
                </a:lnTo>
                <a:lnTo>
                  <a:pt x="215645" y="880871"/>
                </a:lnTo>
                <a:lnTo>
                  <a:pt x="211835" y="1236725"/>
                </a:lnTo>
                <a:lnTo>
                  <a:pt x="211835" y="1308353"/>
                </a:lnTo>
                <a:lnTo>
                  <a:pt x="207263" y="770381"/>
                </a:lnTo>
                <a:lnTo>
                  <a:pt x="207263" y="846581"/>
                </a:lnTo>
                <a:lnTo>
                  <a:pt x="203453" y="1334261"/>
                </a:lnTo>
                <a:lnTo>
                  <a:pt x="203453" y="1427225"/>
                </a:lnTo>
                <a:lnTo>
                  <a:pt x="198881" y="1431797"/>
                </a:lnTo>
                <a:lnTo>
                  <a:pt x="198881" y="1418843"/>
                </a:lnTo>
                <a:lnTo>
                  <a:pt x="195071" y="1405889"/>
                </a:lnTo>
                <a:lnTo>
                  <a:pt x="190500" y="1440179"/>
                </a:lnTo>
                <a:lnTo>
                  <a:pt x="186689" y="1423415"/>
                </a:lnTo>
                <a:lnTo>
                  <a:pt x="182117" y="1321307"/>
                </a:lnTo>
                <a:lnTo>
                  <a:pt x="182117" y="12191"/>
                </a:lnTo>
                <a:lnTo>
                  <a:pt x="177545" y="0"/>
                </a:lnTo>
                <a:lnTo>
                  <a:pt x="177545" y="1181861"/>
                </a:lnTo>
                <a:lnTo>
                  <a:pt x="173735" y="1219961"/>
                </a:lnTo>
                <a:lnTo>
                  <a:pt x="173735" y="1372361"/>
                </a:lnTo>
                <a:lnTo>
                  <a:pt x="169163" y="397763"/>
                </a:lnTo>
                <a:lnTo>
                  <a:pt x="165353" y="253745"/>
                </a:lnTo>
                <a:lnTo>
                  <a:pt x="165353" y="1143761"/>
                </a:lnTo>
                <a:lnTo>
                  <a:pt x="160781" y="1423415"/>
                </a:lnTo>
                <a:lnTo>
                  <a:pt x="160781" y="1418843"/>
                </a:lnTo>
                <a:lnTo>
                  <a:pt x="156971" y="1443989"/>
                </a:lnTo>
                <a:lnTo>
                  <a:pt x="152400" y="1389125"/>
                </a:lnTo>
                <a:lnTo>
                  <a:pt x="152400" y="1405889"/>
                </a:lnTo>
                <a:lnTo>
                  <a:pt x="147827" y="1443989"/>
                </a:lnTo>
                <a:lnTo>
                  <a:pt x="144017" y="1435607"/>
                </a:lnTo>
                <a:lnTo>
                  <a:pt x="144017" y="1448561"/>
                </a:lnTo>
                <a:lnTo>
                  <a:pt x="139445" y="1443989"/>
                </a:lnTo>
                <a:lnTo>
                  <a:pt x="135635" y="1427225"/>
                </a:lnTo>
                <a:lnTo>
                  <a:pt x="135635" y="1456943"/>
                </a:lnTo>
                <a:lnTo>
                  <a:pt x="131063" y="1448561"/>
                </a:lnTo>
                <a:lnTo>
                  <a:pt x="131063" y="1452371"/>
                </a:lnTo>
                <a:lnTo>
                  <a:pt x="127253" y="1461515"/>
                </a:lnTo>
                <a:lnTo>
                  <a:pt x="127253" y="1452371"/>
                </a:lnTo>
                <a:lnTo>
                  <a:pt x="122681" y="1427225"/>
                </a:lnTo>
                <a:lnTo>
                  <a:pt x="122681" y="1431797"/>
                </a:lnTo>
                <a:lnTo>
                  <a:pt x="118871" y="1456943"/>
                </a:lnTo>
                <a:lnTo>
                  <a:pt x="118871" y="1448561"/>
                </a:lnTo>
                <a:lnTo>
                  <a:pt x="114300" y="1456943"/>
                </a:lnTo>
                <a:lnTo>
                  <a:pt x="114300" y="1461515"/>
                </a:lnTo>
                <a:lnTo>
                  <a:pt x="109727" y="1461515"/>
                </a:lnTo>
                <a:lnTo>
                  <a:pt x="105917" y="1456943"/>
                </a:lnTo>
                <a:lnTo>
                  <a:pt x="105917" y="1452371"/>
                </a:lnTo>
                <a:lnTo>
                  <a:pt x="101345" y="1452371"/>
                </a:lnTo>
                <a:lnTo>
                  <a:pt x="101345" y="1456943"/>
                </a:lnTo>
                <a:lnTo>
                  <a:pt x="97535" y="1452371"/>
                </a:lnTo>
                <a:lnTo>
                  <a:pt x="92963" y="1456943"/>
                </a:lnTo>
                <a:lnTo>
                  <a:pt x="89153" y="1448561"/>
                </a:lnTo>
                <a:lnTo>
                  <a:pt x="84581" y="1456943"/>
                </a:lnTo>
                <a:lnTo>
                  <a:pt x="80771" y="1456943"/>
                </a:lnTo>
                <a:lnTo>
                  <a:pt x="80771" y="1461515"/>
                </a:lnTo>
                <a:lnTo>
                  <a:pt x="80771" y="1456943"/>
                </a:lnTo>
                <a:lnTo>
                  <a:pt x="76200" y="1461515"/>
                </a:lnTo>
                <a:lnTo>
                  <a:pt x="71627" y="1456943"/>
                </a:lnTo>
                <a:lnTo>
                  <a:pt x="71627" y="1452371"/>
                </a:lnTo>
                <a:lnTo>
                  <a:pt x="67817" y="1443989"/>
                </a:lnTo>
                <a:lnTo>
                  <a:pt x="63245" y="1448561"/>
                </a:lnTo>
                <a:lnTo>
                  <a:pt x="63245" y="1461515"/>
                </a:lnTo>
                <a:lnTo>
                  <a:pt x="59435" y="1461515"/>
                </a:lnTo>
                <a:lnTo>
                  <a:pt x="59435" y="1456943"/>
                </a:lnTo>
                <a:lnTo>
                  <a:pt x="54863" y="1240535"/>
                </a:lnTo>
                <a:lnTo>
                  <a:pt x="51053" y="1130807"/>
                </a:lnTo>
                <a:lnTo>
                  <a:pt x="51053" y="1440179"/>
                </a:lnTo>
                <a:lnTo>
                  <a:pt x="46481" y="1456943"/>
                </a:lnTo>
                <a:lnTo>
                  <a:pt x="38100" y="1465325"/>
                </a:lnTo>
                <a:lnTo>
                  <a:pt x="33527" y="1461515"/>
                </a:lnTo>
                <a:lnTo>
                  <a:pt x="29717" y="1465325"/>
                </a:lnTo>
                <a:lnTo>
                  <a:pt x="29717" y="1461515"/>
                </a:lnTo>
                <a:lnTo>
                  <a:pt x="25145" y="1461515"/>
                </a:lnTo>
                <a:lnTo>
                  <a:pt x="25145" y="1452371"/>
                </a:lnTo>
                <a:lnTo>
                  <a:pt x="21335" y="1461515"/>
                </a:lnTo>
                <a:lnTo>
                  <a:pt x="16763" y="1461515"/>
                </a:lnTo>
                <a:lnTo>
                  <a:pt x="12953" y="1456943"/>
                </a:lnTo>
                <a:lnTo>
                  <a:pt x="8381" y="1452371"/>
                </a:lnTo>
                <a:lnTo>
                  <a:pt x="8381" y="1456943"/>
                </a:lnTo>
                <a:lnTo>
                  <a:pt x="3809" y="1461515"/>
                </a:lnTo>
                <a:lnTo>
                  <a:pt x="0" y="145694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38" name="object 538"/>
          <p:cNvSpPr/>
          <p:nvPr/>
        </p:nvSpPr>
        <p:spPr>
          <a:xfrm>
            <a:off x="4862961" y="3306969"/>
            <a:ext cx="345001" cy="535781"/>
          </a:xfrm>
          <a:custGeom>
            <a:avLst/>
            <a:gdLst/>
            <a:ahLst/>
            <a:cxnLst/>
            <a:rect l="l" t="t" r="r" b="b"/>
            <a:pathLst>
              <a:path w="521335" h="809625">
                <a:moveTo>
                  <a:pt x="521208" y="796289"/>
                </a:moveTo>
                <a:lnTo>
                  <a:pt x="521208" y="783335"/>
                </a:lnTo>
                <a:lnTo>
                  <a:pt x="516636" y="787907"/>
                </a:lnTo>
                <a:lnTo>
                  <a:pt x="512825" y="800861"/>
                </a:lnTo>
                <a:lnTo>
                  <a:pt x="512825" y="804671"/>
                </a:lnTo>
                <a:lnTo>
                  <a:pt x="508253" y="800861"/>
                </a:lnTo>
                <a:lnTo>
                  <a:pt x="508253" y="804671"/>
                </a:lnTo>
                <a:lnTo>
                  <a:pt x="504443" y="800861"/>
                </a:lnTo>
                <a:lnTo>
                  <a:pt x="499872" y="804671"/>
                </a:lnTo>
                <a:lnTo>
                  <a:pt x="496062" y="800861"/>
                </a:lnTo>
                <a:lnTo>
                  <a:pt x="496062" y="804671"/>
                </a:lnTo>
                <a:lnTo>
                  <a:pt x="491489" y="800861"/>
                </a:lnTo>
                <a:lnTo>
                  <a:pt x="491489" y="796289"/>
                </a:lnTo>
                <a:lnTo>
                  <a:pt x="486917" y="800861"/>
                </a:lnTo>
                <a:lnTo>
                  <a:pt x="483108" y="796289"/>
                </a:lnTo>
                <a:lnTo>
                  <a:pt x="483108" y="800861"/>
                </a:lnTo>
                <a:lnTo>
                  <a:pt x="474725" y="800861"/>
                </a:lnTo>
                <a:lnTo>
                  <a:pt x="474725" y="804671"/>
                </a:lnTo>
                <a:lnTo>
                  <a:pt x="470153" y="804671"/>
                </a:lnTo>
                <a:lnTo>
                  <a:pt x="470153" y="800861"/>
                </a:lnTo>
                <a:lnTo>
                  <a:pt x="466343" y="804671"/>
                </a:lnTo>
                <a:lnTo>
                  <a:pt x="436625" y="804671"/>
                </a:lnTo>
                <a:lnTo>
                  <a:pt x="432053" y="800861"/>
                </a:lnTo>
                <a:lnTo>
                  <a:pt x="428243" y="800861"/>
                </a:lnTo>
                <a:lnTo>
                  <a:pt x="428243" y="804671"/>
                </a:lnTo>
                <a:lnTo>
                  <a:pt x="415289" y="804671"/>
                </a:lnTo>
                <a:lnTo>
                  <a:pt x="410717" y="800862"/>
                </a:lnTo>
                <a:lnTo>
                  <a:pt x="406908" y="804671"/>
                </a:lnTo>
                <a:lnTo>
                  <a:pt x="402336" y="800862"/>
                </a:lnTo>
                <a:lnTo>
                  <a:pt x="402336" y="804671"/>
                </a:lnTo>
                <a:lnTo>
                  <a:pt x="381000" y="804671"/>
                </a:lnTo>
                <a:lnTo>
                  <a:pt x="381000" y="800862"/>
                </a:lnTo>
                <a:lnTo>
                  <a:pt x="377189" y="804671"/>
                </a:lnTo>
                <a:lnTo>
                  <a:pt x="364489" y="804671"/>
                </a:lnTo>
                <a:lnTo>
                  <a:pt x="351790" y="804672"/>
                </a:lnTo>
                <a:lnTo>
                  <a:pt x="339090" y="804672"/>
                </a:lnTo>
                <a:lnTo>
                  <a:pt x="326390" y="804672"/>
                </a:lnTo>
                <a:lnTo>
                  <a:pt x="313689" y="804672"/>
                </a:lnTo>
                <a:lnTo>
                  <a:pt x="300990" y="804672"/>
                </a:lnTo>
                <a:lnTo>
                  <a:pt x="288289" y="804671"/>
                </a:lnTo>
                <a:lnTo>
                  <a:pt x="275590" y="804672"/>
                </a:lnTo>
                <a:lnTo>
                  <a:pt x="262889" y="804671"/>
                </a:lnTo>
                <a:lnTo>
                  <a:pt x="258317" y="804671"/>
                </a:lnTo>
                <a:lnTo>
                  <a:pt x="246125" y="804671"/>
                </a:lnTo>
                <a:lnTo>
                  <a:pt x="246125" y="809243"/>
                </a:lnTo>
                <a:lnTo>
                  <a:pt x="241553" y="804671"/>
                </a:lnTo>
                <a:lnTo>
                  <a:pt x="233172" y="804671"/>
                </a:lnTo>
                <a:lnTo>
                  <a:pt x="233172" y="800862"/>
                </a:lnTo>
                <a:lnTo>
                  <a:pt x="228600" y="796289"/>
                </a:lnTo>
                <a:lnTo>
                  <a:pt x="228600" y="804671"/>
                </a:lnTo>
                <a:lnTo>
                  <a:pt x="224789" y="804671"/>
                </a:lnTo>
                <a:lnTo>
                  <a:pt x="220217" y="800862"/>
                </a:lnTo>
                <a:lnTo>
                  <a:pt x="220217" y="804671"/>
                </a:lnTo>
                <a:lnTo>
                  <a:pt x="216408" y="809243"/>
                </a:lnTo>
                <a:lnTo>
                  <a:pt x="211836" y="804671"/>
                </a:lnTo>
                <a:lnTo>
                  <a:pt x="207263" y="804671"/>
                </a:lnTo>
                <a:lnTo>
                  <a:pt x="207263" y="809243"/>
                </a:lnTo>
                <a:lnTo>
                  <a:pt x="203453" y="809243"/>
                </a:lnTo>
                <a:lnTo>
                  <a:pt x="203453" y="804671"/>
                </a:lnTo>
                <a:lnTo>
                  <a:pt x="198881" y="809243"/>
                </a:lnTo>
                <a:lnTo>
                  <a:pt x="195072" y="809243"/>
                </a:lnTo>
                <a:lnTo>
                  <a:pt x="195072" y="804671"/>
                </a:lnTo>
                <a:lnTo>
                  <a:pt x="190500" y="809243"/>
                </a:lnTo>
                <a:lnTo>
                  <a:pt x="186689" y="804671"/>
                </a:lnTo>
                <a:lnTo>
                  <a:pt x="186689" y="809243"/>
                </a:lnTo>
                <a:lnTo>
                  <a:pt x="186689" y="804671"/>
                </a:lnTo>
                <a:lnTo>
                  <a:pt x="182117" y="809243"/>
                </a:lnTo>
                <a:lnTo>
                  <a:pt x="178308" y="809243"/>
                </a:lnTo>
                <a:lnTo>
                  <a:pt x="178308" y="804671"/>
                </a:lnTo>
                <a:lnTo>
                  <a:pt x="178308" y="809243"/>
                </a:lnTo>
                <a:lnTo>
                  <a:pt x="173736" y="804671"/>
                </a:lnTo>
                <a:lnTo>
                  <a:pt x="173736" y="809243"/>
                </a:lnTo>
                <a:lnTo>
                  <a:pt x="169163" y="804671"/>
                </a:lnTo>
                <a:lnTo>
                  <a:pt x="165353" y="804671"/>
                </a:lnTo>
                <a:lnTo>
                  <a:pt x="165353" y="809243"/>
                </a:lnTo>
                <a:lnTo>
                  <a:pt x="165353" y="804671"/>
                </a:lnTo>
                <a:lnTo>
                  <a:pt x="160781" y="804671"/>
                </a:lnTo>
                <a:lnTo>
                  <a:pt x="156972" y="800862"/>
                </a:lnTo>
                <a:lnTo>
                  <a:pt x="156972" y="804671"/>
                </a:lnTo>
                <a:lnTo>
                  <a:pt x="152400" y="800862"/>
                </a:lnTo>
                <a:lnTo>
                  <a:pt x="152400" y="804671"/>
                </a:lnTo>
                <a:lnTo>
                  <a:pt x="148589" y="796289"/>
                </a:lnTo>
                <a:lnTo>
                  <a:pt x="148589" y="791717"/>
                </a:lnTo>
                <a:lnTo>
                  <a:pt x="144017" y="745236"/>
                </a:lnTo>
                <a:lnTo>
                  <a:pt x="144017" y="41909"/>
                </a:lnTo>
                <a:lnTo>
                  <a:pt x="140208" y="665226"/>
                </a:lnTo>
                <a:lnTo>
                  <a:pt x="135636" y="809243"/>
                </a:lnTo>
                <a:lnTo>
                  <a:pt x="135636" y="0"/>
                </a:lnTo>
                <a:lnTo>
                  <a:pt x="131063" y="465581"/>
                </a:lnTo>
                <a:lnTo>
                  <a:pt x="127253" y="787907"/>
                </a:lnTo>
                <a:lnTo>
                  <a:pt x="127253" y="783336"/>
                </a:lnTo>
                <a:lnTo>
                  <a:pt x="122681" y="800862"/>
                </a:lnTo>
                <a:lnTo>
                  <a:pt x="122681" y="796289"/>
                </a:lnTo>
                <a:lnTo>
                  <a:pt x="122681" y="804671"/>
                </a:lnTo>
                <a:lnTo>
                  <a:pt x="118872" y="800862"/>
                </a:lnTo>
                <a:lnTo>
                  <a:pt x="118872" y="804671"/>
                </a:lnTo>
                <a:lnTo>
                  <a:pt x="114300" y="804671"/>
                </a:lnTo>
                <a:lnTo>
                  <a:pt x="114300" y="809243"/>
                </a:lnTo>
                <a:lnTo>
                  <a:pt x="110489" y="804671"/>
                </a:lnTo>
                <a:lnTo>
                  <a:pt x="110489" y="809243"/>
                </a:lnTo>
                <a:lnTo>
                  <a:pt x="105917" y="804671"/>
                </a:lnTo>
                <a:lnTo>
                  <a:pt x="105917" y="809243"/>
                </a:lnTo>
                <a:lnTo>
                  <a:pt x="101346" y="804671"/>
                </a:lnTo>
                <a:lnTo>
                  <a:pt x="101346" y="809243"/>
                </a:lnTo>
                <a:lnTo>
                  <a:pt x="101346" y="804671"/>
                </a:lnTo>
                <a:lnTo>
                  <a:pt x="97536" y="809243"/>
                </a:lnTo>
                <a:lnTo>
                  <a:pt x="92963" y="804671"/>
                </a:lnTo>
                <a:lnTo>
                  <a:pt x="92963" y="809243"/>
                </a:lnTo>
                <a:lnTo>
                  <a:pt x="89153" y="804671"/>
                </a:lnTo>
                <a:lnTo>
                  <a:pt x="89153" y="809243"/>
                </a:lnTo>
                <a:lnTo>
                  <a:pt x="89153" y="804671"/>
                </a:lnTo>
                <a:lnTo>
                  <a:pt x="84581" y="809243"/>
                </a:lnTo>
                <a:lnTo>
                  <a:pt x="84581" y="804671"/>
                </a:lnTo>
                <a:lnTo>
                  <a:pt x="80772" y="809243"/>
                </a:lnTo>
                <a:lnTo>
                  <a:pt x="80772" y="804671"/>
                </a:lnTo>
                <a:lnTo>
                  <a:pt x="76200" y="809243"/>
                </a:lnTo>
                <a:lnTo>
                  <a:pt x="72389" y="804671"/>
                </a:lnTo>
                <a:lnTo>
                  <a:pt x="72389" y="809243"/>
                </a:lnTo>
                <a:lnTo>
                  <a:pt x="67817" y="804671"/>
                </a:lnTo>
                <a:lnTo>
                  <a:pt x="67817" y="809243"/>
                </a:lnTo>
                <a:lnTo>
                  <a:pt x="63246" y="809243"/>
                </a:lnTo>
                <a:lnTo>
                  <a:pt x="59436" y="804671"/>
                </a:lnTo>
                <a:lnTo>
                  <a:pt x="59436" y="809243"/>
                </a:lnTo>
                <a:lnTo>
                  <a:pt x="54863" y="809243"/>
                </a:lnTo>
                <a:lnTo>
                  <a:pt x="42164" y="809243"/>
                </a:lnTo>
                <a:lnTo>
                  <a:pt x="29464" y="809244"/>
                </a:lnTo>
                <a:lnTo>
                  <a:pt x="16763" y="809243"/>
                </a:lnTo>
                <a:lnTo>
                  <a:pt x="4572" y="804671"/>
                </a:lnTo>
                <a:lnTo>
                  <a:pt x="4572" y="809243"/>
                </a:lnTo>
                <a:lnTo>
                  <a:pt x="0" y="80924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39" name="object 539"/>
          <p:cNvSpPr/>
          <p:nvPr/>
        </p:nvSpPr>
        <p:spPr>
          <a:xfrm>
            <a:off x="3489343" y="3046263"/>
            <a:ext cx="1373701" cy="796318"/>
          </a:xfrm>
          <a:custGeom>
            <a:avLst/>
            <a:gdLst/>
            <a:ahLst/>
            <a:cxnLst/>
            <a:rect l="l" t="t" r="r" b="b"/>
            <a:pathLst>
              <a:path w="2075814" h="1203325">
                <a:moveTo>
                  <a:pt x="2075688" y="1203198"/>
                </a:moveTo>
                <a:lnTo>
                  <a:pt x="2075688" y="1198626"/>
                </a:lnTo>
                <a:lnTo>
                  <a:pt x="2071877" y="1198626"/>
                </a:lnTo>
                <a:lnTo>
                  <a:pt x="2071877" y="1203198"/>
                </a:lnTo>
                <a:lnTo>
                  <a:pt x="2067305" y="1198626"/>
                </a:lnTo>
                <a:lnTo>
                  <a:pt x="2067305" y="1203198"/>
                </a:lnTo>
                <a:lnTo>
                  <a:pt x="2062734" y="1203198"/>
                </a:lnTo>
                <a:lnTo>
                  <a:pt x="2062734" y="1198626"/>
                </a:lnTo>
                <a:lnTo>
                  <a:pt x="2058924" y="1203198"/>
                </a:lnTo>
                <a:lnTo>
                  <a:pt x="2054352" y="1198626"/>
                </a:lnTo>
                <a:lnTo>
                  <a:pt x="2054352" y="1203198"/>
                </a:lnTo>
                <a:lnTo>
                  <a:pt x="2050541" y="1198626"/>
                </a:lnTo>
                <a:lnTo>
                  <a:pt x="2050541" y="1203198"/>
                </a:lnTo>
                <a:lnTo>
                  <a:pt x="2050541" y="1198626"/>
                </a:lnTo>
                <a:lnTo>
                  <a:pt x="2045969" y="1203198"/>
                </a:lnTo>
                <a:lnTo>
                  <a:pt x="2045969" y="1198626"/>
                </a:lnTo>
                <a:lnTo>
                  <a:pt x="2042160" y="1203198"/>
                </a:lnTo>
                <a:lnTo>
                  <a:pt x="2037588" y="1198626"/>
                </a:lnTo>
                <a:lnTo>
                  <a:pt x="2033015" y="1203198"/>
                </a:lnTo>
                <a:lnTo>
                  <a:pt x="2033015" y="1198626"/>
                </a:lnTo>
                <a:lnTo>
                  <a:pt x="2029205" y="1203198"/>
                </a:lnTo>
                <a:lnTo>
                  <a:pt x="2024634" y="1198626"/>
                </a:lnTo>
                <a:lnTo>
                  <a:pt x="2020824" y="1203198"/>
                </a:lnTo>
                <a:lnTo>
                  <a:pt x="2008124" y="1203198"/>
                </a:lnTo>
                <a:lnTo>
                  <a:pt x="1995423" y="1203197"/>
                </a:lnTo>
                <a:lnTo>
                  <a:pt x="1982724" y="1203198"/>
                </a:lnTo>
                <a:lnTo>
                  <a:pt x="1970023" y="1203198"/>
                </a:lnTo>
                <a:lnTo>
                  <a:pt x="1957324" y="1203197"/>
                </a:lnTo>
                <a:lnTo>
                  <a:pt x="1948434" y="1203198"/>
                </a:lnTo>
                <a:lnTo>
                  <a:pt x="1948434" y="1198626"/>
                </a:lnTo>
                <a:lnTo>
                  <a:pt x="1944624" y="1203198"/>
                </a:lnTo>
                <a:lnTo>
                  <a:pt x="1940052" y="1203198"/>
                </a:lnTo>
                <a:lnTo>
                  <a:pt x="1940052" y="1198626"/>
                </a:lnTo>
                <a:lnTo>
                  <a:pt x="1936241" y="1198626"/>
                </a:lnTo>
                <a:lnTo>
                  <a:pt x="1936241" y="1203198"/>
                </a:lnTo>
                <a:lnTo>
                  <a:pt x="1931669" y="1203198"/>
                </a:lnTo>
                <a:lnTo>
                  <a:pt x="1931669" y="1198626"/>
                </a:lnTo>
                <a:lnTo>
                  <a:pt x="1927098" y="1203198"/>
                </a:lnTo>
                <a:lnTo>
                  <a:pt x="1906524" y="1203198"/>
                </a:lnTo>
                <a:lnTo>
                  <a:pt x="1906524" y="1198626"/>
                </a:lnTo>
                <a:lnTo>
                  <a:pt x="1901952" y="1203198"/>
                </a:lnTo>
                <a:lnTo>
                  <a:pt x="1898141" y="1198626"/>
                </a:lnTo>
                <a:lnTo>
                  <a:pt x="1893569" y="1198626"/>
                </a:lnTo>
                <a:lnTo>
                  <a:pt x="1893569" y="1203198"/>
                </a:lnTo>
                <a:lnTo>
                  <a:pt x="1888998" y="1198626"/>
                </a:lnTo>
                <a:lnTo>
                  <a:pt x="1885188" y="1198626"/>
                </a:lnTo>
                <a:lnTo>
                  <a:pt x="1880615" y="1168908"/>
                </a:lnTo>
                <a:lnTo>
                  <a:pt x="1880615" y="1156716"/>
                </a:lnTo>
                <a:lnTo>
                  <a:pt x="1876805" y="1194816"/>
                </a:lnTo>
                <a:lnTo>
                  <a:pt x="1872234" y="1156716"/>
                </a:lnTo>
                <a:lnTo>
                  <a:pt x="1868424" y="1194816"/>
                </a:lnTo>
                <a:lnTo>
                  <a:pt x="1863852" y="1198626"/>
                </a:lnTo>
                <a:lnTo>
                  <a:pt x="1855469" y="1198626"/>
                </a:lnTo>
                <a:lnTo>
                  <a:pt x="1855469" y="1203198"/>
                </a:lnTo>
                <a:lnTo>
                  <a:pt x="1850898" y="1198626"/>
                </a:lnTo>
                <a:lnTo>
                  <a:pt x="1850898" y="1203198"/>
                </a:lnTo>
                <a:lnTo>
                  <a:pt x="1847088" y="1198626"/>
                </a:lnTo>
                <a:lnTo>
                  <a:pt x="1842515" y="1203198"/>
                </a:lnTo>
                <a:lnTo>
                  <a:pt x="1842515" y="1198626"/>
                </a:lnTo>
                <a:lnTo>
                  <a:pt x="1842515" y="1203198"/>
                </a:lnTo>
                <a:lnTo>
                  <a:pt x="1838705" y="1198626"/>
                </a:lnTo>
                <a:lnTo>
                  <a:pt x="1838705" y="1203198"/>
                </a:lnTo>
                <a:lnTo>
                  <a:pt x="1834134" y="1203198"/>
                </a:lnTo>
                <a:lnTo>
                  <a:pt x="1834134" y="1198626"/>
                </a:lnTo>
                <a:lnTo>
                  <a:pt x="1830324" y="1203198"/>
                </a:lnTo>
                <a:lnTo>
                  <a:pt x="1830324" y="1198626"/>
                </a:lnTo>
                <a:lnTo>
                  <a:pt x="1825752" y="1198626"/>
                </a:lnTo>
                <a:lnTo>
                  <a:pt x="1825752" y="1203198"/>
                </a:lnTo>
                <a:lnTo>
                  <a:pt x="1821179" y="1203198"/>
                </a:lnTo>
                <a:lnTo>
                  <a:pt x="1821179" y="1198626"/>
                </a:lnTo>
                <a:lnTo>
                  <a:pt x="1817369" y="1198626"/>
                </a:lnTo>
                <a:lnTo>
                  <a:pt x="1817369" y="1194816"/>
                </a:lnTo>
                <a:lnTo>
                  <a:pt x="1812798" y="1198626"/>
                </a:lnTo>
                <a:lnTo>
                  <a:pt x="1800605" y="1198626"/>
                </a:lnTo>
                <a:lnTo>
                  <a:pt x="1796034" y="1194816"/>
                </a:lnTo>
                <a:lnTo>
                  <a:pt x="1796034" y="1198626"/>
                </a:lnTo>
                <a:lnTo>
                  <a:pt x="1792224" y="1194816"/>
                </a:lnTo>
                <a:lnTo>
                  <a:pt x="1792224" y="1198626"/>
                </a:lnTo>
                <a:lnTo>
                  <a:pt x="1787652" y="1190244"/>
                </a:lnTo>
                <a:lnTo>
                  <a:pt x="1783079" y="1152144"/>
                </a:lnTo>
                <a:lnTo>
                  <a:pt x="1783079" y="1143762"/>
                </a:lnTo>
                <a:lnTo>
                  <a:pt x="1779269" y="135636"/>
                </a:lnTo>
                <a:lnTo>
                  <a:pt x="1779269" y="0"/>
                </a:lnTo>
                <a:lnTo>
                  <a:pt x="1774698" y="821436"/>
                </a:lnTo>
                <a:lnTo>
                  <a:pt x="1774698" y="29718"/>
                </a:lnTo>
                <a:lnTo>
                  <a:pt x="1770888" y="1139190"/>
                </a:lnTo>
                <a:lnTo>
                  <a:pt x="1770888" y="1143762"/>
                </a:lnTo>
                <a:lnTo>
                  <a:pt x="1766315" y="1185672"/>
                </a:lnTo>
                <a:lnTo>
                  <a:pt x="1766315" y="1194816"/>
                </a:lnTo>
                <a:lnTo>
                  <a:pt x="1762505" y="1194816"/>
                </a:lnTo>
                <a:lnTo>
                  <a:pt x="1757934" y="1198626"/>
                </a:lnTo>
                <a:lnTo>
                  <a:pt x="1754124" y="1203198"/>
                </a:lnTo>
                <a:lnTo>
                  <a:pt x="1754124" y="1198626"/>
                </a:lnTo>
                <a:lnTo>
                  <a:pt x="1749552" y="1203198"/>
                </a:lnTo>
                <a:lnTo>
                  <a:pt x="1749552" y="1198626"/>
                </a:lnTo>
                <a:lnTo>
                  <a:pt x="1749552" y="1203198"/>
                </a:lnTo>
                <a:lnTo>
                  <a:pt x="1744979" y="1203198"/>
                </a:lnTo>
                <a:lnTo>
                  <a:pt x="1744979" y="1198626"/>
                </a:lnTo>
                <a:lnTo>
                  <a:pt x="1741169" y="1198626"/>
                </a:lnTo>
                <a:lnTo>
                  <a:pt x="1736598" y="1203198"/>
                </a:lnTo>
                <a:lnTo>
                  <a:pt x="1736598" y="1198626"/>
                </a:lnTo>
                <a:lnTo>
                  <a:pt x="1736598" y="1203198"/>
                </a:lnTo>
                <a:lnTo>
                  <a:pt x="1732788" y="1203198"/>
                </a:lnTo>
                <a:lnTo>
                  <a:pt x="1728215" y="1198626"/>
                </a:lnTo>
                <a:lnTo>
                  <a:pt x="1728215" y="1203198"/>
                </a:lnTo>
                <a:lnTo>
                  <a:pt x="1711452" y="1203198"/>
                </a:lnTo>
                <a:lnTo>
                  <a:pt x="1706879" y="1198626"/>
                </a:lnTo>
                <a:lnTo>
                  <a:pt x="1706879" y="1203198"/>
                </a:lnTo>
                <a:lnTo>
                  <a:pt x="1703069" y="1198626"/>
                </a:lnTo>
                <a:lnTo>
                  <a:pt x="1698498" y="1203198"/>
                </a:lnTo>
                <a:lnTo>
                  <a:pt x="1698498" y="1198626"/>
                </a:lnTo>
                <a:lnTo>
                  <a:pt x="1694688" y="1203198"/>
                </a:lnTo>
                <a:lnTo>
                  <a:pt x="1694688" y="1198626"/>
                </a:lnTo>
                <a:lnTo>
                  <a:pt x="1690115" y="1194816"/>
                </a:lnTo>
                <a:lnTo>
                  <a:pt x="1690115" y="1198626"/>
                </a:lnTo>
                <a:lnTo>
                  <a:pt x="1686305" y="1194816"/>
                </a:lnTo>
                <a:lnTo>
                  <a:pt x="1686305" y="1198626"/>
                </a:lnTo>
                <a:lnTo>
                  <a:pt x="1681734" y="1203198"/>
                </a:lnTo>
                <a:lnTo>
                  <a:pt x="1664969" y="1203198"/>
                </a:lnTo>
                <a:lnTo>
                  <a:pt x="1660398" y="1198626"/>
                </a:lnTo>
                <a:lnTo>
                  <a:pt x="1660398" y="1203198"/>
                </a:lnTo>
                <a:lnTo>
                  <a:pt x="1652015" y="1203198"/>
                </a:lnTo>
                <a:lnTo>
                  <a:pt x="1648205" y="1198626"/>
                </a:lnTo>
                <a:lnTo>
                  <a:pt x="1643634" y="1203198"/>
                </a:lnTo>
                <a:lnTo>
                  <a:pt x="1622298" y="1203198"/>
                </a:lnTo>
                <a:lnTo>
                  <a:pt x="1622298" y="1198626"/>
                </a:lnTo>
                <a:lnTo>
                  <a:pt x="1622298" y="1203198"/>
                </a:lnTo>
                <a:lnTo>
                  <a:pt x="1613915" y="1203198"/>
                </a:lnTo>
                <a:lnTo>
                  <a:pt x="1613915" y="1198626"/>
                </a:lnTo>
                <a:lnTo>
                  <a:pt x="1610105" y="1203198"/>
                </a:lnTo>
                <a:lnTo>
                  <a:pt x="1588769" y="1203198"/>
                </a:lnTo>
                <a:lnTo>
                  <a:pt x="1584198" y="1198626"/>
                </a:lnTo>
                <a:lnTo>
                  <a:pt x="1575815" y="1198626"/>
                </a:lnTo>
                <a:lnTo>
                  <a:pt x="1575815" y="1203198"/>
                </a:lnTo>
                <a:lnTo>
                  <a:pt x="1559052" y="1203198"/>
                </a:lnTo>
                <a:lnTo>
                  <a:pt x="1554479" y="1203198"/>
                </a:lnTo>
                <a:lnTo>
                  <a:pt x="1541779" y="1203197"/>
                </a:lnTo>
                <a:lnTo>
                  <a:pt x="1529079" y="1203198"/>
                </a:lnTo>
                <a:lnTo>
                  <a:pt x="1516379" y="1203198"/>
                </a:lnTo>
                <a:lnTo>
                  <a:pt x="1499615" y="1203198"/>
                </a:lnTo>
                <a:lnTo>
                  <a:pt x="1499615" y="1198626"/>
                </a:lnTo>
                <a:lnTo>
                  <a:pt x="1495043" y="1203198"/>
                </a:lnTo>
                <a:lnTo>
                  <a:pt x="1491234" y="1198626"/>
                </a:lnTo>
                <a:lnTo>
                  <a:pt x="1491234" y="1203198"/>
                </a:lnTo>
                <a:lnTo>
                  <a:pt x="1465326" y="1203198"/>
                </a:lnTo>
                <a:lnTo>
                  <a:pt x="1465326" y="1198626"/>
                </a:lnTo>
                <a:lnTo>
                  <a:pt x="1461515" y="1203198"/>
                </a:lnTo>
                <a:lnTo>
                  <a:pt x="1461515" y="1198626"/>
                </a:lnTo>
                <a:lnTo>
                  <a:pt x="1453134" y="1198626"/>
                </a:lnTo>
                <a:lnTo>
                  <a:pt x="1440433" y="1198625"/>
                </a:lnTo>
                <a:lnTo>
                  <a:pt x="1427734" y="1198626"/>
                </a:lnTo>
                <a:lnTo>
                  <a:pt x="1402079" y="1198626"/>
                </a:lnTo>
                <a:lnTo>
                  <a:pt x="1398269" y="1194816"/>
                </a:lnTo>
                <a:lnTo>
                  <a:pt x="1385315" y="1194816"/>
                </a:lnTo>
                <a:lnTo>
                  <a:pt x="1385315" y="1190244"/>
                </a:lnTo>
                <a:lnTo>
                  <a:pt x="1363979" y="1190244"/>
                </a:lnTo>
                <a:lnTo>
                  <a:pt x="1359408" y="1194816"/>
                </a:lnTo>
                <a:lnTo>
                  <a:pt x="1347215" y="1194816"/>
                </a:lnTo>
                <a:lnTo>
                  <a:pt x="1342643" y="1198626"/>
                </a:lnTo>
                <a:lnTo>
                  <a:pt x="1338834" y="1198626"/>
                </a:lnTo>
                <a:lnTo>
                  <a:pt x="1326134" y="1198626"/>
                </a:lnTo>
                <a:lnTo>
                  <a:pt x="1313434" y="1198626"/>
                </a:lnTo>
                <a:lnTo>
                  <a:pt x="1296162" y="1198626"/>
                </a:lnTo>
                <a:lnTo>
                  <a:pt x="1287779" y="1198626"/>
                </a:lnTo>
                <a:lnTo>
                  <a:pt x="1283208" y="1203198"/>
                </a:lnTo>
                <a:lnTo>
                  <a:pt x="1283208" y="1198626"/>
                </a:lnTo>
                <a:lnTo>
                  <a:pt x="1283208" y="1203198"/>
                </a:lnTo>
                <a:lnTo>
                  <a:pt x="1279398" y="1203198"/>
                </a:lnTo>
                <a:lnTo>
                  <a:pt x="1266698" y="1203198"/>
                </a:lnTo>
                <a:lnTo>
                  <a:pt x="1253998" y="1203198"/>
                </a:lnTo>
                <a:lnTo>
                  <a:pt x="1241298" y="1203198"/>
                </a:lnTo>
                <a:lnTo>
                  <a:pt x="1228343" y="1203198"/>
                </a:lnTo>
                <a:lnTo>
                  <a:pt x="1228343" y="1198626"/>
                </a:lnTo>
                <a:lnTo>
                  <a:pt x="1224534" y="1198626"/>
                </a:lnTo>
                <a:lnTo>
                  <a:pt x="1219962" y="1203198"/>
                </a:lnTo>
                <a:lnTo>
                  <a:pt x="1212850" y="1203198"/>
                </a:lnTo>
                <a:lnTo>
                  <a:pt x="1205738" y="1203198"/>
                </a:lnTo>
                <a:lnTo>
                  <a:pt x="1156715" y="1203198"/>
                </a:lnTo>
                <a:lnTo>
                  <a:pt x="1156715" y="1198626"/>
                </a:lnTo>
                <a:lnTo>
                  <a:pt x="1152143" y="1203198"/>
                </a:lnTo>
                <a:lnTo>
                  <a:pt x="1139443" y="1203198"/>
                </a:lnTo>
                <a:lnTo>
                  <a:pt x="1126743" y="1203198"/>
                </a:lnTo>
                <a:lnTo>
                  <a:pt x="1114043" y="1203198"/>
                </a:lnTo>
                <a:lnTo>
                  <a:pt x="1101343" y="1203198"/>
                </a:lnTo>
                <a:lnTo>
                  <a:pt x="1088643" y="1203197"/>
                </a:lnTo>
                <a:lnTo>
                  <a:pt x="1075943" y="1203198"/>
                </a:lnTo>
                <a:lnTo>
                  <a:pt x="1063243" y="1203198"/>
                </a:lnTo>
                <a:lnTo>
                  <a:pt x="1050544" y="1203198"/>
                </a:lnTo>
                <a:lnTo>
                  <a:pt x="1037843" y="1203198"/>
                </a:lnTo>
                <a:lnTo>
                  <a:pt x="1033272" y="1203198"/>
                </a:lnTo>
                <a:lnTo>
                  <a:pt x="1020572" y="1203198"/>
                </a:lnTo>
                <a:lnTo>
                  <a:pt x="1007872" y="1203198"/>
                </a:lnTo>
                <a:lnTo>
                  <a:pt x="995172" y="1203198"/>
                </a:lnTo>
                <a:lnTo>
                  <a:pt x="982472" y="1203198"/>
                </a:lnTo>
                <a:lnTo>
                  <a:pt x="969772" y="1203198"/>
                </a:lnTo>
                <a:lnTo>
                  <a:pt x="957072" y="1203197"/>
                </a:lnTo>
                <a:lnTo>
                  <a:pt x="944372" y="1203198"/>
                </a:lnTo>
                <a:lnTo>
                  <a:pt x="931672" y="1203198"/>
                </a:lnTo>
                <a:lnTo>
                  <a:pt x="918972" y="1203198"/>
                </a:lnTo>
                <a:lnTo>
                  <a:pt x="906272" y="1203198"/>
                </a:lnTo>
                <a:lnTo>
                  <a:pt x="893571" y="1203197"/>
                </a:lnTo>
                <a:lnTo>
                  <a:pt x="880871" y="1203198"/>
                </a:lnTo>
                <a:lnTo>
                  <a:pt x="868172" y="1203198"/>
                </a:lnTo>
                <a:lnTo>
                  <a:pt x="855471" y="1203197"/>
                </a:lnTo>
                <a:lnTo>
                  <a:pt x="842772" y="1203198"/>
                </a:lnTo>
                <a:lnTo>
                  <a:pt x="830071" y="1203198"/>
                </a:lnTo>
                <a:lnTo>
                  <a:pt x="817372" y="1203198"/>
                </a:lnTo>
                <a:lnTo>
                  <a:pt x="804672" y="1203198"/>
                </a:lnTo>
                <a:lnTo>
                  <a:pt x="791971" y="1203198"/>
                </a:lnTo>
                <a:lnTo>
                  <a:pt x="779526" y="1203198"/>
                </a:lnTo>
                <a:lnTo>
                  <a:pt x="774953" y="1203198"/>
                </a:lnTo>
                <a:lnTo>
                  <a:pt x="762254" y="1203198"/>
                </a:lnTo>
                <a:lnTo>
                  <a:pt x="749553" y="1203198"/>
                </a:lnTo>
                <a:lnTo>
                  <a:pt x="736853" y="1203198"/>
                </a:lnTo>
                <a:lnTo>
                  <a:pt x="724662" y="1203198"/>
                </a:lnTo>
                <a:lnTo>
                  <a:pt x="724662" y="1198626"/>
                </a:lnTo>
                <a:lnTo>
                  <a:pt x="720089" y="1203198"/>
                </a:lnTo>
                <a:lnTo>
                  <a:pt x="715517" y="1203198"/>
                </a:lnTo>
                <a:lnTo>
                  <a:pt x="711708" y="1198626"/>
                </a:lnTo>
                <a:lnTo>
                  <a:pt x="711708" y="1203198"/>
                </a:lnTo>
                <a:lnTo>
                  <a:pt x="707136" y="1203198"/>
                </a:lnTo>
                <a:lnTo>
                  <a:pt x="694436" y="1203198"/>
                </a:lnTo>
                <a:lnTo>
                  <a:pt x="681736" y="1203198"/>
                </a:lnTo>
                <a:lnTo>
                  <a:pt x="669036" y="1203197"/>
                </a:lnTo>
                <a:lnTo>
                  <a:pt x="660653" y="1203198"/>
                </a:lnTo>
                <a:lnTo>
                  <a:pt x="660653" y="1198626"/>
                </a:lnTo>
                <a:lnTo>
                  <a:pt x="652272" y="1198626"/>
                </a:lnTo>
                <a:lnTo>
                  <a:pt x="645160" y="1198626"/>
                </a:lnTo>
                <a:lnTo>
                  <a:pt x="638048" y="1198626"/>
                </a:lnTo>
                <a:lnTo>
                  <a:pt x="630936" y="1198626"/>
                </a:lnTo>
                <a:lnTo>
                  <a:pt x="627126" y="1203198"/>
                </a:lnTo>
                <a:lnTo>
                  <a:pt x="597408" y="1203198"/>
                </a:lnTo>
                <a:lnTo>
                  <a:pt x="592836" y="1198626"/>
                </a:lnTo>
                <a:lnTo>
                  <a:pt x="589026" y="1203198"/>
                </a:lnTo>
                <a:lnTo>
                  <a:pt x="589026" y="1198626"/>
                </a:lnTo>
                <a:lnTo>
                  <a:pt x="584453" y="1203198"/>
                </a:lnTo>
                <a:lnTo>
                  <a:pt x="580643" y="1198626"/>
                </a:lnTo>
                <a:lnTo>
                  <a:pt x="563117" y="1198626"/>
                </a:lnTo>
                <a:lnTo>
                  <a:pt x="563117" y="1203198"/>
                </a:lnTo>
                <a:lnTo>
                  <a:pt x="559308" y="1203198"/>
                </a:lnTo>
                <a:lnTo>
                  <a:pt x="559308" y="1198626"/>
                </a:lnTo>
                <a:lnTo>
                  <a:pt x="554736" y="1203198"/>
                </a:lnTo>
                <a:lnTo>
                  <a:pt x="554736" y="1198626"/>
                </a:lnTo>
                <a:lnTo>
                  <a:pt x="550926" y="1198626"/>
                </a:lnTo>
                <a:lnTo>
                  <a:pt x="538225" y="1198625"/>
                </a:lnTo>
                <a:lnTo>
                  <a:pt x="525526" y="1198626"/>
                </a:lnTo>
                <a:lnTo>
                  <a:pt x="521208" y="1198626"/>
                </a:lnTo>
                <a:lnTo>
                  <a:pt x="512825" y="1198626"/>
                </a:lnTo>
                <a:lnTo>
                  <a:pt x="512825" y="1194816"/>
                </a:lnTo>
                <a:lnTo>
                  <a:pt x="508253" y="1198626"/>
                </a:lnTo>
                <a:lnTo>
                  <a:pt x="503681" y="1198626"/>
                </a:lnTo>
                <a:lnTo>
                  <a:pt x="499872" y="1194816"/>
                </a:lnTo>
                <a:lnTo>
                  <a:pt x="499872" y="1198626"/>
                </a:lnTo>
                <a:lnTo>
                  <a:pt x="495300" y="1203198"/>
                </a:lnTo>
                <a:lnTo>
                  <a:pt x="495300" y="1198626"/>
                </a:lnTo>
                <a:lnTo>
                  <a:pt x="495300" y="1203198"/>
                </a:lnTo>
                <a:lnTo>
                  <a:pt x="491489" y="1198626"/>
                </a:lnTo>
                <a:lnTo>
                  <a:pt x="486917" y="1198626"/>
                </a:lnTo>
                <a:lnTo>
                  <a:pt x="486917" y="1194816"/>
                </a:lnTo>
                <a:lnTo>
                  <a:pt x="483108" y="1198626"/>
                </a:lnTo>
                <a:lnTo>
                  <a:pt x="478536" y="1198626"/>
                </a:lnTo>
                <a:lnTo>
                  <a:pt x="474725" y="1194816"/>
                </a:lnTo>
                <a:lnTo>
                  <a:pt x="474725" y="1198626"/>
                </a:lnTo>
                <a:lnTo>
                  <a:pt x="448817" y="1198626"/>
                </a:lnTo>
                <a:lnTo>
                  <a:pt x="448817" y="1203198"/>
                </a:lnTo>
                <a:lnTo>
                  <a:pt x="445008" y="1198626"/>
                </a:lnTo>
                <a:lnTo>
                  <a:pt x="427481" y="1198626"/>
                </a:lnTo>
                <a:lnTo>
                  <a:pt x="423672" y="1203198"/>
                </a:lnTo>
                <a:lnTo>
                  <a:pt x="423672" y="1198626"/>
                </a:lnTo>
                <a:lnTo>
                  <a:pt x="419100" y="1203198"/>
                </a:lnTo>
                <a:lnTo>
                  <a:pt x="415289" y="1203198"/>
                </a:lnTo>
                <a:lnTo>
                  <a:pt x="415289" y="1198626"/>
                </a:lnTo>
                <a:lnTo>
                  <a:pt x="415289" y="1203198"/>
                </a:lnTo>
                <a:lnTo>
                  <a:pt x="410717" y="1198626"/>
                </a:lnTo>
                <a:lnTo>
                  <a:pt x="406908" y="1203198"/>
                </a:lnTo>
                <a:lnTo>
                  <a:pt x="406908" y="1198626"/>
                </a:lnTo>
                <a:lnTo>
                  <a:pt x="402336" y="1198626"/>
                </a:lnTo>
                <a:lnTo>
                  <a:pt x="402336" y="1203198"/>
                </a:lnTo>
                <a:lnTo>
                  <a:pt x="397763" y="1198626"/>
                </a:lnTo>
                <a:lnTo>
                  <a:pt x="393953" y="1198626"/>
                </a:lnTo>
                <a:lnTo>
                  <a:pt x="389381" y="1203198"/>
                </a:lnTo>
                <a:lnTo>
                  <a:pt x="385572" y="1198626"/>
                </a:lnTo>
                <a:lnTo>
                  <a:pt x="377189" y="1198626"/>
                </a:lnTo>
                <a:lnTo>
                  <a:pt x="372617" y="1194816"/>
                </a:lnTo>
                <a:lnTo>
                  <a:pt x="372617" y="1198626"/>
                </a:lnTo>
                <a:lnTo>
                  <a:pt x="368808" y="1168908"/>
                </a:lnTo>
                <a:lnTo>
                  <a:pt x="368808" y="1079754"/>
                </a:lnTo>
                <a:lnTo>
                  <a:pt x="364236" y="1160526"/>
                </a:lnTo>
                <a:lnTo>
                  <a:pt x="364236" y="1185672"/>
                </a:lnTo>
                <a:lnTo>
                  <a:pt x="359663" y="1160526"/>
                </a:lnTo>
                <a:lnTo>
                  <a:pt x="359663" y="1067562"/>
                </a:lnTo>
                <a:lnTo>
                  <a:pt x="355853" y="1152144"/>
                </a:lnTo>
                <a:lnTo>
                  <a:pt x="351281" y="1190244"/>
                </a:lnTo>
                <a:lnTo>
                  <a:pt x="351281" y="1198626"/>
                </a:lnTo>
                <a:lnTo>
                  <a:pt x="342900" y="1198626"/>
                </a:lnTo>
                <a:lnTo>
                  <a:pt x="342900" y="1194816"/>
                </a:lnTo>
                <a:lnTo>
                  <a:pt x="339089" y="1198626"/>
                </a:lnTo>
                <a:lnTo>
                  <a:pt x="329946" y="1198626"/>
                </a:lnTo>
                <a:lnTo>
                  <a:pt x="329946" y="1194816"/>
                </a:lnTo>
                <a:lnTo>
                  <a:pt x="326136" y="1198626"/>
                </a:lnTo>
                <a:lnTo>
                  <a:pt x="321563" y="1194816"/>
                </a:lnTo>
                <a:lnTo>
                  <a:pt x="317753" y="1198626"/>
                </a:lnTo>
                <a:lnTo>
                  <a:pt x="317753" y="1194816"/>
                </a:lnTo>
                <a:lnTo>
                  <a:pt x="313181" y="1190244"/>
                </a:lnTo>
                <a:lnTo>
                  <a:pt x="309372" y="1198626"/>
                </a:lnTo>
                <a:lnTo>
                  <a:pt x="300989" y="1198626"/>
                </a:lnTo>
                <a:lnTo>
                  <a:pt x="296417" y="1194816"/>
                </a:lnTo>
                <a:lnTo>
                  <a:pt x="296417" y="1198626"/>
                </a:lnTo>
                <a:lnTo>
                  <a:pt x="288036" y="1198626"/>
                </a:lnTo>
                <a:lnTo>
                  <a:pt x="288036" y="1194816"/>
                </a:lnTo>
                <a:lnTo>
                  <a:pt x="283463" y="1198626"/>
                </a:lnTo>
                <a:lnTo>
                  <a:pt x="279653" y="1198626"/>
                </a:lnTo>
                <a:lnTo>
                  <a:pt x="275081" y="1194816"/>
                </a:lnTo>
                <a:lnTo>
                  <a:pt x="258317" y="1194816"/>
                </a:lnTo>
                <a:lnTo>
                  <a:pt x="253746" y="1198626"/>
                </a:lnTo>
                <a:lnTo>
                  <a:pt x="245363" y="1198626"/>
                </a:lnTo>
                <a:lnTo>
                  <a:pt x="241553" y="1190244"/>
                </a:lnTo>
                <a:lnTo>
                  <a:pt x="236981" y="1135380"/>
                </a:lnTo>
                <a:lnTo>
                  <a:pt x="236981" y="1143762"/>
                </a:lnTo>
                <a:lnTo>
                  <a:pt x="233172" y="1190244"/>
                </a:lnTo>
                <a:lnTo>
                  <a:pt x="228600" y="1156716"/>
                </a:lnTo>
                <a:lnTo>
                  <a:pt x="228600" y="1126998"/>
                </a:lnTo>
                <a:lnTo>
                  <a:pt x="224789" y="1190244"/>
                </a:lnTo>
                <a:lnTo>
                  <a:pt x="224789" y="1198626"/>
                </a:lnTo>
                <a:lnTo>
                  <a:pt x="215646" y="1198626"/>
                </a:lnTo>
                <a:lnTo>
                  <a:pt x="215646" y="1194816"/>
                </a:lnTo>
                <a:lnTo>
                  <a:pt x="211836" y="1177290"/>
                </a:lnTo>
                <a:lnTo>
                  <a:pt x="211836" y="1173480"/>
                </a:lnTo>
                <a:lnTo>
                  <a:pt x="207263" y="1130808"/>
                </a:lnTo>
                <a:lnTo>
                  <a:pt x="203453" y="1139190"/>
                </a:lnTo>
                <a:lnTo>
                  <a:pt x="203453" y="1122426"/>
                </a:lnTo>
                <a:lnTo>
                  <a:pt x="203453" y="1126998"/>
                </a:lnTo>
                <a:lnTo>
                  <a:pt x="198881" y="1152144"/>
                </a:lnTo>
                <a:lnTo>
                  <a:pt x="195072" y="1139190"/>
                </a:lnTo>
                <a:lnTo>
                  <a:pt x="195072" y="1152144"/>
                </a:lnTo>
                <a:lnTo>
                  <a:pt x="195072" y="1147572"/>
                </a:lnTo>
                <a:lnTo>
                  <a:pt x="190500" y="1194816"/>
                </a:lnTo>
                <a:lnTo>
                  <a:pt x="185927" y="1198626"/>
                </a:lnTo>
                <a:lnTo>
                  <a:pt x="165353" y="1198626"/>
                </a:lnTo>
                <a:lnTo>
                  <a:pt x="160781" y="1181862"/>
                </a:lnTo>
                <a:lnTo>
                  <a:pt x="160781" y="1190244"/>
                </a:lnTo>
                <a:lnTo>
                  <a:pt x="156972" y="1198626"/>
                </a:lnTo>
                <a:lnTo>
                  <a:pt x="156972" y="1194816"/>
                </a:lnTo>
                <a:lnTo>
                  <a:pt x="152400" y="1177290"/>
                </a:lnTo>
                <a:lnTo>
                  <a:pt x="152400" y="1185672"/>
                </a:lnTo>
                <a:lnTo>
                  <a:pt x="147827" y="1194816"/>
                </a:lnTo>
                <a:lnTo>
                  <a:pt x="144017" y="1185672"/>
                </a:lnTo>
                <a:lnTo>
                  <a:pt x="144017" y="1194816"/>
                </a:lnTo>
                <a:lnTo>
                  <a:pt x="139446" y="1190244"/>
                </a:lnTo>
                <a:lnTo>
                  <a:pt x="135636" y="1156716"/>
                </a:lnTo>
                <a:lnTo>
                  <a:pt x="135636" y="1152144"/>
                </a:lnTo>
                <a:lnTo>
                  <a:pt x="131063" y="973836"/>
                </a:lnTo>
                <a:lnTo>
                  <a:pt x="131063" y="931926"/>
                </a:lnTo>
                <a:lnTo>
                  <a:pt x="127253" y="1143762"/>
                </a:lnTo>
                <a:lnTo>
                  <a:pt x="122681" y="1168908"/>
                </a:lnTo>
                <a:lnTo>
                  <a:pt x="118872" y="1194816"/>
                </a:lnTo>
                <a:lnTo>
                  <a:pt x="114300" y="1198626"/>
                </a:lnTo>
                <a:lnTo>
                  <a:pt x="105917" y="1198626"/>
                </a:lnTo>
                <a:lnTo>
                  <a:pt x="101346" y="1203198"/>
                </a:lnTo>
                <a:lnTo>
                  <a:pt x="101346" y="1198626"/>
                </a:lnTo>
                <a:lnTo>
                  <a:pt x="97536" y="1198626"/>
                </a:lnTo>
                <a:lnTo>
                  <a:pt x="97536" y="1203198"/>
                </a:lnTo>
                <a:lnTo>
                  <a:pt x="92963" y="1203198"/>
                </a:lnTo>
                <a:lnTo>
                  <a:pt x="89153" y="1198626"/>
                </a:lnTo>
                <a:lnTo>
                  <a:pt x="76200" y="1198626"/>
                </a:lnTo>
                <a:lnTo>
                  <a:pt x="76200" y="1203198"/>
                </a:lnTo>
                <a:lnTo>
                  <a:pt x="67817" y="1194816"/>
                </a:lnTo>
                <a:lnTo>
                  <a:pt x="63246" y="1198626"/>
                </a:lnTo>
                <a:lnTo>
                  <a:pt x="59436" y="1185672"/>
                </a:lnTo>
                <a:lnTo>
                  <a:pt x="54863" y="1198626"/>
                </a:lnTo>
                <a:lnTo>
                  <a:pt x="51053" y="1190244"/>
                </a:lnTo>
                <a:lnTo>
                  <a:pt x="51053" y="1194816"/>
                </a:lnTo>
                <a:lnTo>
                  <a:pt x="46481" y="1198626"/>
                </a:lnTo>
                <a:lnTo>
                  <a:pt x="46481" y="1203198"/>
                </a:lnTo>
                <a:lnTo>
                  <a:pt x="41910" y="1203198"/>
                </a:lnTo>
                <a:lnTo>
                  <a:pt x="38100" y="1198626"/>
                </a:lnTo>
                <a:lnTo>
                  <a:pt x="38100" y="1203198"/>
                </a:lnTo>
                <a:lnTo>
                  <a:pt x="29717" y="1203198"/>
                </a:lnTo>
                <a:lnTo>
                  <a:pt x="25146" y="1198626"/>
                </a:lnTo>
                <a:lnTo>
                  <a:pt x="21336" y="1203198"/>
                </a:lnTo>
                <a:lnTo>
                  <a:pt x="8381" y="1203198"/>
                </a:lnTo>
                <a:lnTo>
                  <a:pt x="3810" y="1198626"/>
                </a:lnTo>
                <a:lnTo>
                  <a:pt x="3810" y="1194816"/>
                </a:lnTo>
                <a:lnTo>
                  <a:pt x="0" y="119862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40" name="object 540"/>
          <p:cNvSpPr/>
          <p:nvPr/>
        </p:nvSpPr>
        <p:spPr>
          <a:xfrm>
            <a:off x="2808586" y="3836698"/>
            <a:ext cx="684959" cy="0"/>
          </a:xfrm>
          <a:custGeom>
            <a:avLst/>
            <a:gdLst/>
            <a:ahLst/>
            <a:cxnLst/>
            <a:rect l="l" t="t" r="r" b="b"/>
            <a:pathLst>
              <a:path w="1035050">
                <a:moveTo>
                  <a:pt x="0" y="0"/>
                </a:moveTo>
                <a:lnTo>
                  <a:pt x="1035056" y="0"/>
                </a:lnTo>
              </a:path>
            </a:pathLst>
          </a:custGeom>
          <a:ln w="175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41" name="object 541"/>
          <p:cNvSpPr/>
          <p:nvPr/>
        </p:nvSpPr>
        <p:spPr>
          <a:xfrm>
            <a:off x="6923387" y="3021050"/>
            <a:ext cx="516031" cy="793376"/>
          </a:xfrm>
          <a:custGeom>
            <a:avLst/>
            <a:gdLst/>
            <a:ahLst/>
            <a:cxnLst/>
            <a:rect l="l" t="t" r="r" b="b"/>
            <a:pathLst>
              <a:path w="779779" h="1198879">
                <a:moveTo>
                  <a:pt x="779526" y="1194816"/>
                </a:moveTo>
                <a:lnTo>
                  <a:pt x="779526" y="1194816"/>
                </a:lnTo>
                <a:lnTo>
                  <a:pt x="724916" y="1194816"/>
                </a:lnTo>
                <a:lnTo>
                  <a:pt x="712216" y="1194816"/>
                </a:lnTo>
                <a:lnTo>
                  <a:pt x="699516" y="1194816"/>
                </a:lnTo>
                <a:lnTo>
                  <a:pt x="686816" y="1194816"/>
                </a:lnTo>
                <a:lnTo>
                  <a:pt x="674116" y="1194816"/>
                </a:lnTo>
                <a:lnTo>
                  <a:pt x="661416" y="1194816"/>
                </a:lnTo>
                <a:lnTo>
                  <a:pt x="648716" y="1194816"/>
                </a:lnTo>
                <a:lnTo>
                  <a:pt x="636016" y="1194816"/>
                </a:lnTo>
                <a:lnTo>
                  <a:pt x="623316" y="1194816"/>
                </a:lnTo>
                <a:lnTo>
                  <a:pt x="610616" y="1194816"/>
                </a:lnTo>
                <a:lnTo>
                  <a:pt x="597916" y="1194815"/>
                </a:lnTo>
                <a:lnTo>
                  <a:pt x="585216" y="1194815"/>
                </a:lnTo>
                <a:lnTo>
                  <a:pt x="572516" y="1194816"/>
                </a:lnTo>
                <a:lnTo>
                  <a:pt x="559816" y="1194815"/>
                </a:lnTo>
                <a:lnTo>
                  <a:pt x="547116" y="1194816"/>
                </a:lnTo>
                <a:lnTo>
                  <a:pt x="537972" y="1194816"/>
                </a:lnTo>
                <a:lnTo>
                  <a:pt x="537972" y="1190244"/>
                </a:lnTo>
                <a:lnTo>
                  <a:pt x="534162" y="1194816"/>
                </a:lnTo>
                <a:lnTo>
                  <a:pt x="534162" y="1190244"/>
                </a:lnTo>
                <a:lnTo>
                  <a:pt x="534162" y="1194816"/>
                </a:lnTo>
                <a:lnTo>
                  <a:pt x="521208" y="1194816"/>
                </a:lnTo>
                <a:lnTo>
                  <a:pt x="509016" y="1194816"/>
                </a:lnTo>
                <a:lnTo>
                  <a:pt x="509016" y="1190244"/>
                </a:lnTo>
                <a:lnTo>
                  <a:pt x="504444" y="1198626"/>
                </a:lnTo>
                <a:lnTo>
                  <a:pt x="504444" y="1190244"/>
                </a:lnTo>
                <a:lnTo>
                  <a:pt x="499872" y="1190244"/>
                </a:lnTo>
                <a:lnTo>
                  <a:pt x="499872" y="1194816"/>
                </a:lnTo>
                <a:lnTo>
                  <a:pt x="496062" y="1190244"/>
                </a:lnTo>
                <a:lnTo>
                  <a:pt x="496062" y="1194816"/>
                </a:lnTo>
                <a:lnTo>
                  <a:pt x="491490" y="1198626"/>
                </a:lnTo>
                <a:lnTo>
                  <a:pt x="491490" y="1190244"/>
                </a:lnTo>
                <a:lnTo>
                  <a:pt x="487679" y="1190244"/>
                </a:lnTo>
                <a:lnTo>
                  <a:pt x="487679" y="1198626"/>
                </a:lnTo>
                <a:lnTo>
                  <a:pt x="483108" y="1185672"/>
                </a:lnTo>
                <a:lnTo>
                  <a:pt x="483108" y="1198626"/>
                </a:lnTo>
                <a:lnTo>
                  <a:pt x="479298" y="1198626"/>
                </a:lnTo>
                <a:lnTo>
                  <a:pt x="479298" y="1135380"/>
                </a:lnTo>
                <a:lnTo>
                  <a:pt x="479298" y="1147572"/>
                </a:lnTo>
                <a:lnTo>
                  <a:pt x="474725" y="54863"/>
                </a:lnTo>
                <a:lnTo>
                  <a:pt x="474725" y="0"/>
                </a:lnTo>
                <a:lnTo>
                  <a:pt x="470916" y="1139190"/>
                </a:lnTo>
                <a:lnTo>
                  <a:pt x="470916" y="1130808"/>
                </a:lnTo>
                <a:lnTo>
                  <a:pt x="466344" y="1194816"/>
                </a:lnTo>
                <a:lnTo>
                  <a:pt x="461772" y="1181862"/>
                </a:lnTo>
                <a:lnTo>
                  <a:pt x="461772" y="1194816"/>
                </a:lnTo>
                <a:lnTo>
                  <a:pt x="461772" y="1185672"/>
                </a:lnTo>
                <a:lnTo>
                  <a:pt x="457962" y="1194816"/>
                </a:lnTo>
                <a:lnTo>
                  <a:pt x="457962" y="1190244"/>
                </a:lnTo>
                <a:lnTo>
                  <a:pt x="453390" y="1198626"/>
                </a:lnTo>
                <a:lnTo>
                  <a:pt x="449579" y="1190244"/>
                </a:lnTo>
                <a:lnTo>
                  <a:pt x="445008" y="1198626"/>
                </a:lnTo>
                <a:lnTo>
                  <a:pt x="445008" y="1190244"/>
                </a:lnTo>
                <a:lnTo>
                  <a:pt x="441198" y="1194816"/>
                </a:lnTo>
                <a:lnTo>
                  <a:pt x="436625" y="1190244"/>
                </a:lnTo>
                <a:lnTo>
                  <a:pt x="432053" y="1194816"/>
                </a:lnTo>
                <a:lnTo>
                  <a:pt x="423672" y="1194816"/>
                </a:lnTo>
                <a:lnTo>
                  <a:pt x="419862" y="1190244"/>
                </a:lnTo>
                <a:lnTo>
                  <a:pt x="419862" y="1194816"/>
                </a:lnTo>
                <a:lnTo>
                  <a:pt x="415290" y="1194816"/>
                </a:lnTo>
                <a:lnTo>
                  <a:pt x="411479" y="1185672"/>
                </a:lnTo>
                <a:lnTo>
                  <a:pt x="411479" y="1194816"/>
                </a:lnTo>
                <a:lnTo>
                  <a:pt x="406908" y="1194816"/>
                </a:lnTo>
                <a:lnTo>
                  <a:pt x="394207" y="1194815"/>
                </a:lnTo>
                <a:lnTo>
                  <a:pt x="381508" y="1194815"/>
                </a:lnTo>
                <a:lnTo>
                  <a:pt x="368808" y="1194816"/>
                </a:lnTo>
                <a:lnTo>
                  <a:pt x="360425" y="1190244"/>
                </a:lnTo>
                <a:lnTo>
                  <a:pt x="360425" y="1194816"/>
                </a:lnTo>
                <a:lnTo>
                  <a:pt x="355853" y="1194816"/>
                </a:lnTo>
                <a:lnTo>
                  <a:pt x="343153" y="1194815"/>
                </a:lnTo>
                <a:lnTo>
                  <a:pt x="330453" y="1194816"/>
                </a:lnTo>
                <a:lnTo>
                  <a:pt x="317754" y="1194816"/>
                </a:lnTo>
                <a:lnTo>
                  <a:pt x="305053" y="1194815"/>
                </a:lnTo>
                <a:lnTo>
                  <a:pt x="292353" y="1194815"/>
                </a:lnTo>
                <a:lnTo>
                  <a:pt x="279653" y="1194816"/>
                </a:lnTo>
                <a:lnTo>
                  <a:pt x="262890" y="1194816"/>
                </a:lnTo>
                <a:lnTo>
                  <a:pt x="259079" y="1194816"/>
                </a:lnTo>
                <a:lnTo>
                  <a:pt x="246379" y="1194815"/>
                </a:lnTo>
                <a:lnTo>
                  <a:pt x="233680" y="1194816"/>
                </a:lnTo>
                <a:lnTo>
                  <a:pt x="220979" y="1194816"/>
                </a:lnTo>
                <a:lnTo>
                  <a:pt x="208280" y="1194816"/>
                </a:lnTo>
                <a:lnTo>
                  <a:pt x="195579" y="1194815"/>
                </a:lnTo>
                <a:lnTo>
                  <a:pt x="182880" y="1194816"/>
                </a:lnTo>
                <a:lnTo>
                  <a:pt x="170179" y="1194815"/>
                </a:lnTo>
                <a:lnTo>
                  <a:pt x="157480" y="1194816"/>
                </a:lnTo>
                <a:lnTo>
                  <a:pt x="144779" y="1194815"/>
                </a:lnTo>
                <a:lnTo>
                  <a:pt x="132079" y="1194815"/>
                </a:lnTo>
                <a:lnTo>
                  <a:pt x="119379" y="1194815"/>
                </a:lnTo>
                <a:lnTo>
                  <a:pt x="106679" y="1194816"/>
                </a:lnTo>
                <a:lnTo>
                  <a:pt x="93979" y="1194815"/>
                </a:lnTo>
                <a:lnTo>
                  <a:pt x="81279" y="1194815"/>
                </a:lnTo>
                <a:lnTo>
                  <a:pt x="68580" y="1194816"/>
                </a:lnTo>
                <a:lnTo>
                  <a:pt x="55880" y="1194816"/>
                </a:lnTo>
                <a:lnTo>
                  <a:pt x="43179" y="1194816"/>
                </a:lnTo>
                <a:lnTo>
                  <a:pt x="30479" y="1194815"/>
                </a:lnTo>
                <a:lnTo>
                  <a:pt x="21336" y="1194816"/>
                </a:lnTo>
                <a:lnTo>
                  <a:pt x="21336" y="1181862"/>
                </a:lnTo>
                <a:lnTo>
                  <a:pt x="17525" y="1126998"/>
                </a:lnTo>
                <a:lnTo>
                  <a:pt x="12953" y="1181862"/>
                </a:lnTo>
                <a:lnTo>
                  <a:pt x="12953" y="1160526"/>
                </a:lnTo>
                <a:lnTo>
                  <a:pt x="9144" y="1135380"/>
                </a:lnTo>
                <a:lnTo>
                  <a:pt x="9144" y="1143762"/>
                </a:lnTo>
                <a:lnTo>
                  <a:pt x="4572" y="1173480"/>
                </a:lnTo>
                <a:lnTo>
                  <a:pt x="0" y="118186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42" name="object 542"/>
          <p:cNvSpPr/>
          <p:nvPr/>
        </p:nvSpPr>
        <p:spPr>
          <a:xfrm>
            <a:off x="6581495" y="3763831"/>
            <a:ext cx="342059" cy="47906"/>
          </a:xfrm>
          <a:custGeom>
            <a:avLst/>
            <a:gdLst/>
            <a:ahLst/>
            <a:cxnLst/>
            <a:rect l="l" t="t" r="r" b="b"/>
            <a:pathLst>
              <a:path w="516890" h="72389">
                <a:moveTo>
                  <a:pt x="516635" y="59436"/>
                </a:moveTo>
                <a:lnTo>
                  <a:pt x="516635" y="0"/>
                </a:lnTo>
                <a:lnTo>
                  <a:pt x="512825" y="67818"/>
                </a:lnTo>
                <a:lnTo>
                  <a:pt x="508253" y="72390"/>
                </a:lnTo>
                <a:lnTo>
                  <a:pt x="508253" y="67818"/>
                </a:lnTo>
                <a:lnTo>
                  <a:pt x="504444" y="72390"/>
                </a:lnTo>
                <a:lnTo>
                  <a:pt x="496061" y="72390"/>
                </a:lnTo>
                <a:lnTo>
                  <a:pt x="496061" y="67818"/>
                </a:lnTo>
                <a:lnTo>
                  <a:pt x="496061" y="72390"/>
                </a:lnTo>
                <a:lnTo>
                  <a:pt x="491489" y="72390"/>
                </a:lnTo>
                <a:lnTo>
                  <a:pt x="478790" y="72390"/>
                </a:lnTo>
                <a:lnTo>
                  <a:pt x="466089" y="72390"/>
                </a:lnTo>
                <a:lnTo>
                  <a:pt x="453389" y="72390"/>
                </a:lnTo>
                <a:lnTo>
                  <a:pt x="448818" y="72390"/>
                </a:lnTo>
                <a:lnTo>
                  <a:pt x="448818" y="67818"/>
                </a:lnTo>
                <a:lnTo>
                  <a:pt x="445007" y="67818"/>
                </a:lnTo>
                <a:lnTo>
                  <a:pt x="445007" y="72390"/>
                </a:lnTo>
                <a:lnTo>
                  <a:pt x="440435" y="72390"/>
                </a:lnTo>
                <a:lnTo>
                  <a:pt x="436625" y="67818"/>
                </a:lnTo>
                <a:lnTo>
                  <a:pt x="436625" y="72390"/>
                </a:lnTo>
                <a:lnTo>
                  <a:pt x="432053" y="67818"/>
                </a:lnTo>
                <a:lnTo>
                  <a:pt x="432053" y="72390"/>
                </a:lnTo>
                <a:lnTo>
                  <a:pt x="428244" y="67818"/>
                </a:lnTo>
                <a:lnTo>
                  <a:pt x="428244" y="72390"/>
                </a:lnTo>
                <a:lnTo>
                  <a:pt x="423672" y="67818"/>
                </a:lnTo>
                <a:lnTo>
                  <a:pt x="423672" y="72390"/>
                </a:lnTo>
                <a:lnTo>
                  <a:pt x="415289" y="72390"/>
                </a:lnTo>
                <a:lnTo>
                  <a:pt x="410718" y="67818"/>
                </a:lnTo>
                <a:lnTo>
                  <a:pt x="406907" y="67818"/>
                </a:lnTo>
                <a:lnTo>
                  <a:pt x="406907" y="72390"/>
                </a:lnTo>
                <a:lnTo>
                  <a:pt x="402335" y="72390"/>
                </a:lnTo>
                <a:lnTo>
                  <a:pt x="402335" y="67818"/>
                </a:lnTo>
                <a:lnTo>
                  <a:pt x="398525" y="67818"/>
                </a:lnTo>
                <a:lnTo>
                  <a:pt x="398525" y="72390"/>
                </a:lnTo>
                <a:lnTo>
                  <a:pt x="393953" y="67818"/>
                </a:lnTo>
                <a:lnTo>
                  <a:pt x="393953" y="72390"/>
                </a:lnTo>
                <a:lnTo>
                  <a:pt x="393953" y="67818"/>
                </a:lnTo>
                <a:lnTo>
                  <a:pt x="385572" y="67818"/>
                </a:lnTo>
                <a:lnTo>
                  <a:pt x="381000" y="72390"/>
                </a:lnTo>
                <a:lnTo>
                  <a:pt x="377189" y="67818"/>
                </a:lnTo>
                <a:lnTo>
                  <a:pt x="360425" y="67818"/>
                </a:lnTo>
                <a:lnTo>
                  <a:pt x="355853" y="63246"/>
                </a:lnTo>
                <a:lnTo>
                  <a:pt x="352044" y="63246"/>
                </a:lnTo>
                <a:lnTo>
                  <a:pt x="347472" y="59436"/>
                </a:lnTo>
                <a:lnTo>
                  <a:pt x="347472" y="63246"/>
                </a:lnTo>
                <a:lnTo>
                  <a:pt x="342900" y="59436"/>
                </a:lnTo>
                <a:lnTo>
                  <a:pt x="339089" y="59436"/>
                </a:lnTo>
                <a:lnTo>
                  <a:pt x="334518" y="63246"/>
                </a:lnTo>
                <a:lnTo>
                  <a:pt x="334518" y="59436"/>
                </a:lnTo>
                <a:lnTo>
                  <a:pt x="330707" y="63246"/>
                </a:lnTo>
                <a:lnTo>
                  <a:pt x="318007" y="63245"/>
                </a:lnTo>
                <a:lnTo>
                  <a:pt x="305307" y="63246"/>
                </a:lnTo>
                <a:lnTo>
                  <a:pt x="296418" y="63246"/>
                </a:lnTo>
                <a:lnTo>
                  <a:pt x="296418" y="67818"/>
                </a:lnTo>
                <a:lnTo>
                  <a:pt x="292607" y="67818"/>
                </a:lnTo>
                <a:lnTo>
                  <a:pt x="292607" y="63246"/>
                </a:lnTo>
                <a:lnTo>
                  <a:pt x="288035" y="67818"/>
                </a:lnTo>
                <a:lnTo>
                  <a:pt x="284225" y="63246"/>
                </a:lnTo>
                <a:lnTo>
                  <a:pt x="279653" y="67818"/>
                </a:lnTo>
                <a:lnTo>
                  <a:pt x="275081" y="63246"/>
                </a:lnTo>
                <a:lnTo>
                  <a:pt x="275081" y="67818"/>
                </a:lnTo>
                <a:lnTo>
                  <a:pt x="271272" y="67818"/>
                </a:lnTo>
                <a:lnTo>
                  <a:pt x="271272" y="63246"/>
                </a:lnTo>
                <a:lnTo>
                  <a:pt x="266700" y="67818"/>
                </a:lnTo>
                <a:lnTo>
                  <a:pt x="266700" y="63246"/>
                </a:lnTo>
                <a:lnTo>
                  <a:pt x="262889" y="67818"/>
                </a:lnTo>
                <a:lnTo>
                  <a:pt x="258318" y="67818"/>
                </a:lnTo>
                <a:lnTo>
                  <a:pt x="246125" y="67818"/>
                </a:lnTo>
                <a:lnTo>
                  <a:pt x="241553" y="63246"/>
                </a:lnTo>
                <a:lnTo>
                  <a:pt x="241553" y="67818"/>
                </a:lnTo>
                <a:lnTo>
                  <a:pt x="233172" y="67818"/>
                </a:lnTo>
                <a:lnTo>
                  <a:pt x="233172" y="63246"/>
                </a:lnTo>
                <a:lnTo>
                  <a:pt x="228600" y="63246"/>
                </a:lnTo>
                <a:lnTo>
                  <a:pt x="224789" y="67818"/>
                </a:lnTo>
                <a:lnTo>
                  <a:pt x="220218" y="67818"/>
                </a:lnTo>
                <a:lnTo>
                  <a:pt x="216407" y="63246"/>
                </a:lnTo>
                <a:lnTo>
                  <a:pt x="211835" y="21336"/>
                </a:lnTo>
                <a:lnTo>
                  <a:pt x="211835" y="59436"/>
                </a:lnTo>
                <a:lnTo>
                  <a:pt x="208025" y="54864"/>
                </a:lnTo>
                <a:lnTo>
                  <a:pt x="208025" y="16764"/>
                </a:lnTo>
                <a:lnTo>
                  <a:pt x="203453" y="38100"/>
                </a:lnTo>
                <a:lnTo>
                  <a:pt x="203453" y="59436"/>
                </a:lnTo>
                <a:lnTo>
                  <a:pt x="198881" y="59436"/>
                </a:lnTo>
                <a:lnTo>
                  <a:pt x="198881" y="63246"/>
                </a:lnTo>
                <a:lnTo>
                  <a:pt x="195072" y="63246"/>
                </a:lnTo>
                <a:lnTo>
                  <a:pt x="195072" y="67818"/>
                </a:lnTo>
                <a:lnTo>
                  <a:pt x="190500" y="67818"/>
                </a:lnTo>
                <a:lnTo>
                  <a:pt x="186689" y="63246"/>
                </a:lnTo>
                <a:lnTo>
                  <a:pt x="182118" y="54864"/>
                </a:lnTo>
                <a:lnTo>
                  <a:pt x="182118" y="67818"/>
                </a:lnTo>
                <a:lnTo>
                  <a:pt x="178307" y="67818"/>
                </a:lnTo>
                <a:lnTo>
                  <a:pt x="178307" y="54864"/>
                </a:lnTo>
                <a:lnTo>
                  <a:pt x="173735" y="67818"/>
                </a:lnTo>
                <a:lnTo>
                  <a:pt x="156972" y="67818"/>
                </a:lnTo>
                <a:lnTo>
                  <a:pt x="152400" y="63246"/>
                </a:lnTo>
                <a:lnTo>
                  <a:pt x="152400" y="67818"/>
                </a:lnTo>
                <a:lnTo>
                  <a:pt x="148589" y="63246"/>
                </a:lnTo>
                <a:lnTo>
                  <a:pt x="131063" y="63246"/>
                </a:lnTo>
                <a:lnTo>
                  <a:pt x="131063" y="59436"/>
                </a:lnTo>
                <a:lnTo>
                  <a:pt x="127253" y="63246"/>
                </a:lnTo>
                <a:lnTo>
                  <a:pt x="122681" y="63246"/>
                </a:lnTo>
                <a:lnTo>
                  <a:pt x="122681" y="59436"/>
                </a:lnTo>
                <a:lnTo>
                  <a:pt x="122681" y="63246"/>
                </a:lnTo>
                <a:lnTo>
                  <a:pt x="118872" y="59436"/>
                </a:lnTo>
                <a:lnTo>
                  <a:pt x="118872" y="63246"/>
                </a:lnTo>
                <a:lnTo>
                  <a:pt x="114300" y="59436"/>
                </a:lnTo>
                <a:lnTo>
                  <a:pt x="110489" y="59436"/>
                </a:lnTo>
                <a:lnTo>
                  <a:pt x="110489" y="63246"/>
                </a:lnTo>
                <a:lnTo>
                  <a:pt x="105918" y="59436"/>
                </a:lnTo>
                <a:lnTo>
                  <a:pt x="105918" y="54864"/>
                </a:lnTo>
                <a:lnTo>
                  <a:pt x="102107" y="63246"/>
                </a:lnTo>
                <a:lnTo>
                  <a:pt x="97535" y="59436"/>
                </a:lnTo>
                <a:lnTo>
                  <a:pt x="92963" y="63246"/>
                </a:lnTo>
                <a:lnTo>
                  <a:pt x="89153" y="59436"/>
                </a:lnTo>
                <a:lnTo>
                  <a:pt x="89153" y="51054"/>
                </a:lnTo>
                <a:lnTo>
                  <a:pt x="89153" y="63246"/>
                </a:lnTo>
                <a:lnTo>
                  <a:pt x="84581" y="63246"/>
                </a:lnTo>
                <a:lnTo>
                  <a:pt x="80772" y="51054"/>
                </a:lnTo>
                <a:lnTo>
                  <a:pt x="80772" y="63246"/>
                </a:lnTo>
                <a:lnTo>
                  <a:pt x="76200" y="63246"/>
                </a:lnTo>
                <a:lnTo>
                  <a:pt x="76200" y="54864"/>
                </a:lnTo>
                <a:lnTo>
                  <a:pt x="72389" y="59436"/>
                </a:lnTo>
                <a:lnTo>
                  <a:pt x="67818" y="38100"/>
                </a:lnTo>
                <a:lnTo>
                  <a:pt x="67818" y="59436"/>
                </a:lnTo>
                <a:lnTo>
                  <a:pt x="64007" y="63246"/>
                </a:lnTo>
                <a:lnTo>
                  <a:pt x="59435" y="59436"/>
                </a:lnTo>
                <a:lnTo>
                  <a:pt x="54863" y="46482"/>
                </a:lnTo>
                <a:lnTo>
                  <a:pt x="54863" y="59436"/>
                </a:lnTo>
                <a:lnTo>
                  <a:pt x="51053" y="63246"/>
                </a:lnTo>
                <a:lnTo>
                  <a:pt x="21335" y="63246"/>
                </a:lnTo>
                <a:lnTo>
                  <a:pt x="16763" y="54864"/>
                </a:lnTo>
                <a:lnTo>
                  <a:pt x="12953" y="34290"/>
                </a:lnTo>
                <a:lnTo>
                  <a:pt x="12953" y="59436"/>
                </a:lnTo>
                <a:lnTo>
                  <a:pt x="8381" y="54864"/>
                </a:lnTo>
                <a:lnTo>
                  <a:pt x="8381" y="34290"/>
                </a:lnTo>
                <a:lnTo>
                  <a:pt x="4572" y="59436"/>
                </a:lnTo>
                <a:lnTo>
                  <a:pt x="4572" y="63246"/>
                </a:lnTo>
                <a:lnTo>
                  <a:pt x="4572" y="59436"/>
                </a:lnTo>
                <a:lnTo>
                  <a:pt x="0" y="6324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43" name="object 543"/>
          <p:cNvSpPr/>
          <p:nvPr/>
        </p:nvSpPr>
        <p:spPr>
          <a:xfrm>
            <a:off x="6239604" y="3766858"/>
            <a:ext cx="342059" cy="39080"/>
          </a:xfrm>
          <a:custGeom>
            <a:avLst/>
            <a:gdLst/>
            <a:ahLst/>
            <a:cxnLst/>
            <a:rect l="l" t="t" r="r" b="b"/>
            <a:pathLst>
              <a:path w="516890" h="59054">
                <a:moveTo>
                  <a:pt x="516636" y="58674"/>
                </a:moveTo>
                <a:lnTo>
                  <a:pt x="512825" y="58674"/>
                </a:lnTo>
                <a:lnTo>
                  <a:pt x="508254" y="54863"/>
                </a:lnTo>
                <a:lnTo>
                  <a:pt x="508254" y="25146"/>
                </a:lnTo>
                <a:lnTo>
                  <a:pt x="503682" y="54863"/>
                </a:lnTo>
                <a:lnTo>
                  <a:pt x="503682" y="58674"/>
                </a:lnTo>
                <a:lnTo>
                  <a:pt x="499872" y="58674"/>
                </a:lnTo>
                <a:lnTo>
                  <a:pt x="487172" y="58674"/>
                </a:lnTo>
                <a:lnTo>
                  <a:pt x="474472" y="58674"/>
                </a:lnTo>
                <a:lnTo>
                  <a:pt x="461772" y="58674"/>
                </a:lnTo>
                <a:lnTo>
                  <a:pt x="457200" y="54863"/>
                </a:lnTo>
                <a:lnTo>
                  <a:pt x="453390" y="58674"/>
                </a:lnTo>
                <a:lnTo>
                  <a:pt x="453390" y="54863"/>
                </a:lnTo>
                <a:lnTo>
                  <a:pt x="448818" y="54863"/>
                </a:lnTo>
                <a:lnTo>
                  <a:pt x="445008" y="58674"/>
                </a:lnTo>
                <a:lnTo>
                  <a:pt x="423672" y="58674"/>
                </a:lnTo>
                <a:lnTo>
                  <a:pt x="419100" y="46482"/>
                </a:lnTo>
                <a:lnTo>
                  <a:pt x="415290" y="58674"/>
                </a:lnTo>
                <a:lnTo>
                  <a:pt x="410718" y="41910"/>
                </a:lnTo>
                <a:lnTo>
                  <a:pt x="406908" y="58674"/>
                </a:lnTo>
                <a:lnTo>
                  <a:pt x="402336" y="58674"/>
                </a:lnTo>
                <a:lnTo>
                  <a:pt x="389636" y="58674"/>
                </a:lnTo>
                <a:lnTo>
                  <a:pt x="376936" y="58674"/>
                </a:lnTo>
                <a:lnTo>
                  <a:pt x="364236" y="58673"/>
                </a:lnTo>
                <a:lnTo>
                  <a:pt x="351536" y="58674"/>
                </a:lnTo>
                <a:lnTo>
                  <a:pt x="338836" y="58673"/>
                </a:lnTo>
                <a:lnTo>
                  <a:pt x="326136" y="58673"/>
                </a:lnTo>
                <a:lnTo>
                  <a:pt x="313436" y="58674"/>
                </a:lnTo>
                <a:lnTo>
                  <a:pt x="304800" y="54863"/>
                </a:lnTo>
                <a:lnTo>
                  <a:pt x="300990" y="58674"/>
                </a:lnTo>
                <a:lnTo>
                  <a:pt x="296418" y="54863"/>
                </a:lnTo>
                <a:lnTo>
                  <a:pt x="288036" y="54863"/>
                </a:lnTo>
                <a:lnTo>
                  <a:pt x="283464" y="58674"/>
                </a:lnTo>
                <a:lnTo>
                  <a:pt x="279654" y="54863"/>
                </a:lnTo>
                <a:lnTo>
                  <a:pt x="271272" y="54863"/>
                </a:lnTo>
                <a:lnTo>
                  <a:pt x="266700" y="58674"/>
                </a:lnTo>
                <a:lnTo>
                  <a:pt x="253746" y="58674"/>
                </a:lnTo>
                <a:lnTo>
                  <a:pt x="245364" y="58674"/>
                </a:lnTo>
                <a:lnTo>
                  <a:pt x="241554" y="54863"/>
                </a:lnTo>
                <a:lnTo>
                  <a:pt x="236982" y="58674"/>
                </a:lnTo>
                <a:lnTo>
                  <a:pt x="233172" y="54863"/>
                </a:lnTo>
                <a:lnTo>
                  <a:pt x="228600" y="58674"/>
                </a:lnTo>
                <a:lnTo>
                  <a:pt x="224027" y="54863"/>
                </a:lnTo>
                <a:lnTo>
                  <a:pt x="220218" y="58674"/>
                </a:lnTo>
                <a:lnTo>
                  <a:pt x="220218" y="41910"/>
                </a:lnTo>
                <a:lnTo>
                  <a:pt x="215646" y="50292"/>
                </a:lnTo>
                <a:lnTo>
                  <a:pt x="211836" y="38100"/>
                </a:lnTo>
                <a:lnTo>
                  <a:pt x="211836" y="25146"/>
                </a:lnTo>
                <a:lnTo>
                  <a:pt x="207264" y="38100"/>
                </a:lnTo>
                <a:lnTo>
                  <a:pt x="207264" y="29718"/>
                </a:lnTo>
                <a:lnTo>
                  <a:pt x="203454" y="41910"/>
                </a:lnTo>
                <a:lnTo>
                  <a:pt x="203454" y="0"/>
                </a:lnTo>
                <a:lnTo>
                  <a:pt x="198882" y="41910"/>
                </a:lnTo>
                <a:lnTo>
                  <a:pt x="195072" y="29718"/>
                </a:lnTo>
                <a:lnTo>
                  <a:pt x="195072" y="25146"/>
                </a:lnTo>
                <a:lnTo>
                  <a:pt x="190500" y="41910"/>
                </a:lnTo>
                <a:lnTo>
                  <a:pt x="190500" y="38100"/>
                </a:lnTo>
                <a:lnTo>
                  <a:pt x="185927" y="54863"/>
                </a:lnTo>
                <a:lnTo>
                  <a:pt x="182118" y="38100"/>
                </a:lnTo>
                <a:lnTo>
                  <a:pt x="182118" y="54863"/>
                </a:lnTo>
                <a:lnTo>
                  <a:pt x="177546" y="58674"/>
                </a:lnTo>
                <a:lnTo>
                  <a:pt x="173736" y="58674"/>
                </a:lnTo>
                <a:lnTo>
                  <a:pt x="169164" y="54863"/>
                </a:lnTo>
                <a:lnTo>
                  <a:pt x="169164" y="58674"/>
                </a:lnTo>
                <a:lnTo>
                  <a:pt x="169164" y="54863"/>
                </a:lnTo>
                <a:lnTo>
                  <a:pt x="165354" y="54863"/>
                </a:lnTo>
                <a:lnTo>
                  <a:pt x="160782" y="58674"/>
                </a:lnTo>
                <a:lnTo>
                  <a:pt x="156972" y="54863"/>
                </a:lnTo>
                <a:lnTo>
                  <a:pt x="156972" y="58674"/>
                </a:lnTo>
                <a:lnTo>
                  <a:pt x="152400" y="54863"/>
                </a:lnTo>
                <a:lnTo>
                  <a:pt x="152400" y="58674"/>
                </a:lnTo>
                <a:lnTo>
                  <a:pt x="147827" y="54863"/>
                </a:lnTo>
                <a:lnTo>
                  <a:pt x="144018" y="58674"/>
                </a:lnTo>
                <a:lnTo>
                  <a:pt x="139446" y="54863"/>
                </a:lnTo>
                <a:lnTo>
                  <a:pt x="139446" y="58674"/>
                </a:lnTo>
                <a:lnTo>
                  <a:pt x="135636" y="58674"/>
                </a:lnTo>
                <a:lnTo>
                  <a:pt x="135636" y="54863"/>
                </a:lnTo>
                <a:lnTo>
                  <a:pt x="131064" y="54863"/>
                </a:lnTo>
                <a:lnTo>
                  <a:pt x="131064" y="58674"/>
                </a:lnTo>
                <a:lnTo>
                  <a:pt x="127254" y="58674"/>
                </a:lnTo>
                <a:lnTo>
                  <a:pt x="127254" y="54863"/>
                </a:lnTo>
                <a:lnTo>
                  <a:pt x="127254" y="58674"/>
                </a:lnTo>
                <a:lnTo>
                  <a:pt x="122682" y="54863"/>
                </a:lnTo>
                <a:lnTo>
                  <a:pt x="118872" y="54863"/>
                </a:lnTo>
                <a:lnTo>
                  <a:pt x="118872" y="58674"/>
                </a:lnTo>
                <a:lnTo>
                  <a:pt x="114300" y="58674"/>
                </a:lnTo>
                <a:lnTo>
                  <a:pt x="109727" y="54863"/>
                </a:lnTo>
                <a:lnTo>
                  <a:pt x="105918" y="54863"/>
                </a:lnTo>
                <a:lnTo>
                  <a:pt x="101346" y="46482"/>
                </a:lnTo>
                <a:lnTo>
                  <a:pt x="101346" y="54863"/>
                </a:lnTo>
                <a:lnTo>
                  <a:pt x="97536" y="46482"/>
                </a:lnTo>
                <a:lnTo>
                  <a:pt x="92964" y="38100"/>
                </a:lnTo>
                <a:lnTo>
                  <a:pt x="92964" y="50292"/>
                </a:lnTo>
                <a:lnTo>
                  <a:pt x="89154" y="29718"/>
                </a:lnTo>
                <a:lnTo>
                  <a:pt x="84582" y="46482"/>
                </a:lnTo>
                <a:lnTo>
                  <a:pt x="80010" y="33527"/>
                </a:lnTo>
                <a:lnTo>
                  <a:pt x="80010" y="29718"/>
                </a:lnTo>
                <a:lnTo>
                  <a:pt x="76200" y="50292"/>
                </a:lnTo>
                <a:lnTo>
                  <a:pt x="71627" y="33527"/>
                </a:lnTo>
                <a:lnTo>
                  <a:pt x="71627" y="41910"/>
                </a:lnTo>
                <a:lnTo>
                  <a:pt x="67818" y="54863"/>
                </a:lnTo>
                <a:lnTo>
                  <a:pt x="63246" y="46482"/>
                </a:lnTo>
                <a:lnTo>
                  <a:pt x="59436" y="58674"/>
                </a:lnTo>
                <a:lnTo>
                  <a:pt x="46482" y="58674"/>
                </a:lnTo>
                <a:lnTo>
                  <a:pt x="46482" y="54863"/>
                </a:lnTo>
                <a:lnTo>
                  <a:pt x="41910" y="46482"/>
                </a:lnTo>
                <a:lnTo>
                  <a:pt x="41910" y="33527"/>
                </a:lnTo>
                <a:lnTo>
                  <a:pt x="38100" y="46482"/>
                </a:lnTo>
                <a:lnTo>
                  <a:pt x="38100" y="54863"/>
                </a:lnTo>
                <a:lnTo>
                  <a:pt x="33527" y="54863"/>
                </a:lnTo>
                <a:lnTo>
                  <a:pt x="29718" y="58674"/>
                </a:lnTo>
                <a:lnTo>
                  <a:pt x="25146" y="54863"/>
                </a:lnTo>
                <a:lnTo>
                  <a:pt x="16764" y="54863"/>
                </a:lnTo>
                <a:lnTo>
                  <a:pt x="16764" y="50292"/>
                </a:lnTo>
                <a:lnTo>
                  <a:pt x="12954" y="50292"/>
                </a:lnTo>
                <a:lnTo>
                  <a:pt x="12954" y="54863"/>
                </a:lnTo>
                <a:lnTo>
                  <a:pt x="8382" y="41910"/>
                </a:lnTo>
                <a:lnTo>
                  <a:pt x="8382" y="38100"/>
                </a:lnTo>
                <a:lnTo>
                  <a:pt x="3810" y="25146"/>
                </a:lnTo>
                <a:lnTo>
                  <a:pt x="0" y="8382"/>
                </a:lnTo>
                <a:lnTo>
                  <a:pt x="0" y="2057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44" name="object 544"/>
          <p:cNvSpPr/>
          <p:nvPr/>
        </p:nvSpPr>
        <p:spPr>
          <a:xfrm>
            <a:off x="6065631" y="3662978"/>
            <a:ext cx="173972" cy="142875"/>
          </a:xfrm>
          <a:custGeom>
            <a:avLst/>
            <a:gdLst/>
            <a:ahLst/>
            <a:cxnLst/>
            <a:rect l="l" t="t" r="r" b="b"/>
            <a:pathLst>
              <a:path w="262890" h="215900">
                <a:moveTo>
                  <a:pt x="262889" y="177546"/>
                </a:moveTo>
                <a:lnTo>
                  <a:pt x="258317" y="198882"/>
                </a:lnTo>
                <a:lnTo>
                  <a:pt x="254507" y="198882"/>
                </a:lnTo>
                <a:lnTo>
                  <a:pt x="249935" y="177546"/>
                </a:lnTo>
                <a:lnTo>
                  <a:pt x="246125" y="198882"/>
                </a:lnTo>
                <a:lnTo>
                  <a:pt x="241553" y="198882"/>
                </a:lnTo>
                <a:lnTo>
                  <a:pt x="241553" y="203454"/>
                </a:lnTo>
                <a:lnTo>
                  <a:pt x="236981" y="182118"/>
                </a:lnTo>
                <a:lnTo>
                  <a:pt x="236981" y="198882"/>
                </a:lnTo>
                <a:lnTo>
                  <a:pt x="233172" y="207264"/>
                </a:lnTo>
                <a:lnTo>
                  <a:pt x="228600" y="211836"/>
                </a:lnTo>
                <a:lnTo>
                  <a:pt x="228600" y="203454"/>
                </a:lnTo>
                <a:lnTo>
                  <a:pt x="224789" y="211836"/>
                </a:lnTo>
                <a:lnTo>
                  <a:pt x="224789" y="207264"/>
                </a:lnTo>
                <a:lnTo>
                  <a:pt x="220217" y="203454"/>
                </a:lnTo>
                <a:lnTo>
                  <a:pt x="220217" y="195072"/>
                </a:lnTo>
                <a:lnTo>
                  <a:pt x="216407" y="207264"/>
                </a:lnTo>
                <a:lnTo>
                  <a:pt x="211835" y="190500"/>
                </a:lnTo>
                <a:lnTo>
                  <a:pt x="211835" y="195072"/>
                </a:lnTo>
                <a:lnTo>
                  <a:pt x="208025" y="207264"/>
                </a:lnTo>
                <a:lnTo>
                  <a:pt x="203453" y="186690"/>
                </a:lnTo>
                <a:lnTo>
                  <a:pt x="198881" y="173736"/>
                </a:lnTo>
                <a:lnTo>
                  <a:pt x="198881" y="190500"/>
                </a:lnTo>
                <a:lnTo>
                  <a:pt x="195072" y="203454"/>
                </a:lnTo>
                <a:lnTo>
                  <a:pt x="195072" y="198882"/>
                </a:lnTo>
                <a:lnTo>
                  <a:pt x="190500" y="207264"/>
                </a:lnTo>
                <a:lnTo>
                  <a:pt x="190500" y="203454"/>
                </a:lnTo>
                <a:lnTo>
                  <a:pt x="186689" y="211836"/>
                </a:lnTo>
                <a:lnTo>
                  <a:pt x="186689" y="207264"/>
                </a:lnTo>
                <a:lnTo>
                  <a:pt x="182117" y="211836"/>
                </a:lnTo>
                <a:lnTo>
                  <a:pt x="182117" y="207264"/>
                </a:lnTo>
                <a:lnTo>
                  <a:pt x="178307" y="211836"/>
                </a:lnTo>
                <a:lnTo>
                  <a:pt x="178307" y="207264"/>
                </a:lnTo>
                <a:lnTo>
                  <a:pt x="173735" y="211836"/>
                </a:lnTo>
                <a:lnTo>
                  <a:pt x="169925" y="211836"/>
                </a:lnTo>
                <a:lnTo>
                  <a:pt x="169925" y="165354"/>
                </a:lnTo>
                <a:lnTo>
                  <a:pt x="165353" y="169164"/>
                </a:lnTo>
                <a:lnTo>
                  <a:pt x="165353" y="207264"/>
                </a:lnTo>
                <a:lnTo>
                  <a:pt x="160781" y="211836"/>
                </a:lnTo>
                <a:lnTo>
                  <a:pt x="160781" y="198882"/>
                </a:lnTo>
                <a:lnTo>
                  <a:pt x="156972" y="182118"/>
                </a:lnTo>
                <a:lnTo>
                  <a:pt x="156972" y="207264"/>
                </a:lnTo>
                <a:lnTo>
                  <a:pt x="152400" y="207264"/>
                </a:lnTo>
                <a:lnTo>
                  <a:pt x="152400" y="211836"/>
                </a:lnTo>
                <a:lnTo>
                  <a:pt x="152400" y="207264"/>
                </a:lnTo>
                <a:lnTo>
                  <a:pt x="144017" y="207264"/>
                </a:lnTo>
                <a:lnTo>
                  <a:pt x="140207" y="211836"/>
                </a:lnTo>
                <a:lnTo>
                  <a:pt x="140207" y="207264"/>
                </a:lnTo>
                <a:lnTo>
                  <a:pt x="135635" y="211836"/>
                </a:lnTo>
                <a:lnTo>
                  <a:pt x="131063" y="211836"/>
                </a:lnTo>
                <a:lnTo>
                  <a:pt x="127253" y="215646"/>
                </a:lnTo>
                <a:lnTo>
                  <a:pt x="122681" y="211836"/>
                </a:lnTo>
                <a:lnTo>
                  <a:pt x="118872" y="203454"/>
                </a:lnTo>
                <a:lnTo>
                  <a:pt x="114300" y="211836"/>
                </a:lnTo>
                <a:lnTo>
                  <a:pt x="110489" y="211836"/>
                </a:lnTo>
                <a:lnTo>
                  <a:pt x="105917" y="195072"/>
                </a:lnTo>
                <a:lnTo>
                  <a:pt x="105917" y="190500"/>
                </a:lnTo>
                <a:lnTo>
                  <a:pt x="102107" y="169164"/>
                </a:lnTo>
                <a:lnTo>
                  <a:pt x="102107" y="177546"/>
                </a:lnTo>
                <a:lnTo>
                  <a:pt x="97535" y="195072"/>
                </a:lnTo>
                <a:lnTo>
                  <a:pt x="97535" y="177546"/>
                </a:lnTo>
                <a:lnTo>
                  <a:pt x="92963" y="144018"/>
                </a:lnTo>
                <a:lnTo>
                  <a:pt x="92963" y="147828"/>
                </a:lnTo>
                <a:lnTo>
                  <a:pt x="89153" y="190500"/>
                </a:lnTo>
                <a:lnTo>
                  <a:pt x="89153" y="186690"/>
                </a:lnTo>
                <a:lnTo>
                  <a:pt x="84581" y="182118"/>
                </a:lnTo>
                <a:lnTo>
                  <a:pt x="80772" y="207264"/>
                </a:lnTo>
                <a:lnTo>
                  <a:pt x="76200" y="207264"/>
                </a:lnTo>
                <a:lnTo>
                  <a:pt x="76200" y="211836"/>
                </a:lnTo>
                <a:lnTo>
                  <a:pt x="72389" y="207264"/>
                </a:lnTo>
                <a:lnTo>
                  <a:pt x="72389" y="186690"/>
                </a:lnTo>
                <a:lnTo>
                  <a:pt x="67817" y="198882"/>
                </a:lnTo>
                <a:lnTo>
                  <a:pt x="64007" y="211836"/>
                </a:lnTo>
                <a:lnTo>
                  <a:pt x="59435" y="203454"/>
                </a:lnTo>
                <a:lnTo>
                  <a:pt x="59435" y="211836"/>
                </a:lnTo>
                <a:lnTo>
                  <a:pt x="54863" y="211836"/>
                </a:lnTo>
                <a:lnTo>
                  <a:pt x="54863" y="207264"/>
                </a:lnTo>
                <a:lnTo>
                  <a:pt x="51053" y="207264"/>
                </a:lnTo>
                <a:lnTo>
                  <a:pt x="51053" y="211836"/>
                </a:lnTo>
                <a:lnTo>
                  <a:pt x="46481" y="211836"/>
                </a:lnTo>
                <a:lnTo>
                  <a:pt x="46481" y="203454"/>
                </a:lnTo>
                <a:lnTo>
                  <a:pt x="42672" y="203454"/>
                </a:lnTo>
                <a:lnTo>
                  <a:pt x="42672" y="177546"/>
                </a:lnTo>
                <a:lnTo>
                  <a:pt x="38100" y="0"/>
                </a:lnTo>
                <a:lnTo>
                  <a:pt x="38100" y="84582"/>
                </a:lnTo>
                <a:lnTo>
                  <a:pt x="34289" y="203454"/>
                </a:lnTo>
                <a:lnTo>
                  <a:pt x="34289" y="207264"/>
                </a:lnTo>
                <a:lnTo>
                  <a:pt x="29717" y="211836"/>
                </a:lnTo>
                <a:lnTo>
                  <a:pt x="25146" y="211836"/>
                </a:lnTo>
                <a:lnTo>
                  <a:pt x="25146" y="215646"/>
                </a:lnTo>
                <a:lnTo>
                  <a:pt x="25146" y="211836"/>
                </a:lnTo>
                <a:lnTo>
                  <a:pt x="21335" y="207264"/>
                </a:lnTo>
                <a:lnTo>
                  <a:pt x="16763" y="211836"/>
                </a:lnTo>
                <a:lnTo>
                  <a:pt x="12953" y="207264"/>
                </a:lnTo>
                <a:lnTo>
                  <a:pt x="8381" y="215646"/>
                </a:lnTo>
                <a:lnTo>
                  <a:pt x="4572" y="215646"/>
                </a:lnTo>
                <a:lnTo>
                  <a:pt x="0" y="2118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45" name="object 545"/>
          <p:cNvSpPr/>
          <p:nvPr/>
        </p:nvSpPr>
        <p:spPr>
          <a:xfrm>
            <a:off x="5894687" y="3679620"/>
            <a:ext cx="171030" cy="129428"/>
          </a:xfrm>
          <a:custGeom>
            <a:avLst/>
            <a:gdLst/>
            <a:ahLst/>
            <a:cxnLst/>
            <a:rect l="l" t="t" r="r" b="b"/>
            <a:pathLst>
              <a:path w="258445" h="195579">
                <a:moveTo>
                  <a:pt x="258318" y="186689"/>
                </a:moveTo>
                <a:lnTo>
                  <a:pt x="254507" y="190500"/>
                </a:lnTo>
                <a:lnTo>
                  <a:pt x="249935" y="178308"/>
                </a:lnTo>
                <a:lnTo>
                  <a:pt x="249935" y="173736"/>
                </a:lnTo>
                <a:lnTo>
                  <a:pt x="245364" y="190500"/>
                </a:lnTo>
                <a:lnTo>
                  <a:pt x="241553" y="186689"/>
                </a:lnTo>
                <a:lnTo>
                  <a:pt x="236981" y="190500"/>
                </a:lnTo>
                <a:lnTo>
                  <a:pt x="233172" y="186689"/>
                </a:lnTo>
                <a:lnTo>
                  <a:pt x="233172" y="182118"/>
                </a:lnTo>
                <a:lnTo>
                  <a:pt x="228600" y="190500"/>
                </a:lnTo>
                <a:lnTo>
                  <a:pt x="224790" y="186689"/>
                </a:lnTo>
                <a:lnTo>
                  <a:pt x="224790" y="173736"/>
                </a:lnTo>
                <a:lnTo>
                  <a:pt x="220218" y="186689"/>
                </a:lnTo>
                <a:lnTo>
                  <a:pt x="216407" y="182118"/>
                </a:lnTo>
                <a:lnTo>
                  <a:pt x="216407" y="169925"/>
                </a:lnTo>
                <a:lnTo>
                  <a:pt x="207264" y="186689"/>
                </a:lnTo>
                <a:lnTo>
                  <a:pt x="207264" y="182118"/>
                </a:lnTo>
                <a:lnTo>
                  <a:pt x="203453" y="186689"/>
                </a:lnTo>
                <a:lnTo>
                  <a:pt x="198881" y="186689"/>
                </a:lnTo>
                <a:lnTo>
                  <a:pt x="195072" y="190500"/>
                </a:lnTo>
                <a:lnTo>
                  <a:pt x="190500" y="186689"/>
                </a:lnTo>
                <a:lnTo>
                  <a:pt x="190500" y="190500"/>
                </a:lnTo>
                <a:lnTo>
                  <a:pt x="186690" y="190500"/>
                </a:lnTo>
                <a:lnTo>
                  <a:pt x="182118" y="186689"/>
                </a:lnTo>
                <a:lnTo>
                  <a:pt x="182118" y="190500"/>
                </a:lnTo>
                <a:lnTo>
                  <a:pt x="178307" y="190500"/>
                </a:lnTo>
                <a:lnTo>
                  <a:pt x="178307" y="186689"/>
                </a:lnTo>
                <a:lnTo>
                  <a:pt x="173735" y="182118"/>
                </a:lnTo>
                <a:lnTo>
                  <a:pt x="169164" y="182118"/>
                </a:lnTo>
                <a:lnTo>
                  <a:pt x="169164" y="186689"/>
                </a:lnTo>
                <a:lnTo>
                  <a:pt x="165353" y="182118"/>
                </a:lnTo>
                <a:lnTo>
                  <a:pt x="160781" y="178308"/>
                </a:lnTo>
                <a:lnTo>
                  <a:pt x="160781" y="186689"/>
                </a:lnTo>
                <a:lnTo>
                  <a:pt x="156972" y="182118"/>
                </a:lnTo>
                <a:lnTo>
                  <a:pt x="152400" y="186689"/>
                </a:lnTo>
                <a:lnTo>
                  <a:pt x="152400" y="173736"/>
                </a:lnTo>
                <a:lnTo>
                  <a:pt x="148590" y="46482"/>
                </a:lnTo>
                <a:lnTo>
                  <a:pt x="148590" y="122682"/>
                </a:lnTo>
                <a:lnTo>
                  <a:pt x="144018" y="186689"/>
                </a:lnTo>
                <a:lnTo>
                  <a:pt x="139446" y="182118"/>
                </a:lnTo>
                <a:lnTo>
                  <a:pt x="139446" y="186689"/>
                </a:lnTo>
                <a:lnTo>
                  <a:pt x="135635" y="173736"/>
                </a:lnTo>
                <a:lnTo>
                  <a:pt x="131064" y="0"/>
                </a:lnTo>
                <a:lnTo>
                  <a:pt x="131064" y="80772"/>
                </a:lnTo>
                <a:lnTo>
                  <a:pt x="127253" y="186689"/>
                </a:lnTo>
                <a:lnTo>
                  <a:pt x="122681" y="190500"/>
                </a:lnTo>
                <a:lnTo>
                  <a:pt x="118872" y="195072"/>
                </a:lnTo>
                <a:lnTo>
                  <a:pt x="118872" y="190500"/>
                </a:lnTo>
                <a:lnTo>
                  <a:pt x="114300" y="190500"/>
                </a:lnTo>
                <a:lnTo>
                  <a:pt x="114300" y="186689"/>
                </a:lnTo>
                <a:lnTo>
                  <a:pt x="110490" y="190500"/>
                </a:lnTo>
                <a:lnTo>
                  <a:pt x="110490" y="195072"/>
                </a:lnTo>
                <a:lnTo>
                  <a:pt x="105918" y="195072"/>
                </a:lnTo>
                <a:lnTo>
                  <a:pt x="101346" y="190500"/>
                </a:lnTo>
                <a:lnTo>
                  <a:pt x="97535" y="195072"/>
                </a:lnTo>
                <a:lnTo>
                  <a:pt x="97535" y="190500"/>
                </a:lnTo>
                <a:lnTo>
                  <a:pt x="92964" y="195072"/>
                </a:lnTo>
                <a:lnTo>
                  <a:pt x="92964" y="190500"/>
                </a:lnTo>
                <a:lnTo>
                  <a:pt x="92964" y="195072"/>
                </a:lnTo>
                <a:lnTo>
                  <a:pt x="89153" y="195072"/>
                </a:lnTo>
                <a:lnTo>
                  <a:pt x="89153" y="190500"/>
                </a:lnTo>
                <a:lnTo>
                  <a:pt x="84581" y="195072"/>
                </a:lnTo>
                <a:lnTo>
                  <a:pt x="80772" y="190500"/>
                </a:lnTo>
                <a:lnTo>
                  <a:pt x="76200" y="190500"/>
                </a:lnTo>
                <a:lnTo>
                  <a:pt x="76200" y="195072"/>
                </a:lnTo>
                <a:lnTo>
                  <a:pt x="72390" y="195072"/>
                </a:lnTo>
                <a:lnTo>
                  <a:pt x="72390" y="190500"/>
                </a:lnTo>
                <a:lnTo>
                  <a:pt x="67818" y="195072"/>
                </a:lnTo>
                <a:lnTo>
                  <a:pt x="67818" y="190500"/>
                </a:lnTo>
                <a:lnTo>
                  <a:pt x="63246" y="190500"/>
                </a:lnTo>
                <a:lnTo>
                  <a:pt x="59435" y="178308"/>
                </a:lnTo>
                <a:lnTo>
                  <a:pt x="54864" y="89153"/>
                </a:lnTo>
                <a:lnTo>
                  <a:pt x="54864" y="80772"/>
                </a:lnTo>
                <a:lnTo>
                  <a:pt x="51053" y="165353"/>
                </a:lnTo>
                <a:lnTo>
                  <a:pt x="51053" y="169925"/>
                </a:lnTo>
                <a:lnTo>
                  <a:pt x="46481" y="186689"/>
                </a:lnTo>
                <a:lnTo>
                  <a:pt x="42672" y="182118"/>
                </a:lnTo>
                <a:lnTo>
                  <a:pt x="38100" y="127253"/>
                </a:lnTo>
                <a:lnTo>
                  <a:pt x="38100" y="114300"/>
                </a:lnTo>
                <a:lnTo>
                  <a:pt x="33527" y="173736"/>
                </a:lnTo>
                <a:lnTo>
                  <a:pt x="29718" y="190500"/>
                </a:lnTo>
                <a:lnTo>
                  <a:pt x="25146" y="195072"/>
                </a:lnTo>
                <a:lnTo>
                  <a:pt x="21335" y="190500"/>
                </a:lnTo>
                <a:lnTo>
                  <a:pt x="21335" y="195072"/>
                </a:lnTo>
                <a:lnTo>
                  <a:pt x="16764" y="190500"/>
                </a:lnTo>
                <a:lnTo>
                  <a:pt x="12953" y="178308"/>
                </a:lnTo>
                <a:lnTo>
                  <a:pt x="12953" y="173736"/>
                </a:lnTo>
                <a:lnTo>
                  <a:pt x="8381" y="46482"/>
                </a:lnTo>
                <a:lnTo>
                  <a:pt x="8381" y="178308"/>
                </a:lnTo>
                <a:lnTo>
                  <a:pt x="4572" y="195072"/>
                </a:lnTo>
                <a:lnTo>
                  <a:pt x="4572" y="190500"/>
                </a:lnTo>
                <a:lnTo>
                  <a:pt x="0" y="1950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46" name="object 546"/>
          <p:cNvSpPr/>
          <p:nvPr/>
        </p:nvSpPr>
        <p:spPr>
          <a:xfrm>
            <a:off x="5723741" y="2079084"/>
            <a:ext cx="171030" cy="1729628"/>
          </a:xfrm>
          <a:custGeom>
            <a:avLst/>
            <a:gdLst/>
            <a:ahLst/>
            <a:cxnLst/>
            <a:rect l="l" t="t" r="r" b="b"/>
            <a:pathLst>
              <a:path w="258445" h="2613660">
                <a:moveTo>
                  <a:pt x="258318" y="2613659"/>
                </a:moveTo>
                <a:lnTo>
                  <a:pt x="249936" y="2605277"/>
                </a:lnTo>
                <a:lnTo>
                  <a:pt x="249936" y="2600705"/>
                </a:lnTo>
                <a:lnTo>
                  <a:pt x="245364" y="2609087"/>
                </a:lnTo>
                <a:lnTo>
                  <a:pt x="245364" y="2605277"/>
                </a:lnTo>
                <a:lnTo>
                  <a:pt x="241553" y="2609087"/>
                </a:lnTo>
                <a:lnTo>
                  <a:pt x="241553" y="2613659"/>
                </a:lnTo>
                <a:lnTo>
                  <a:pt x="236982" y="2609087"/>
                </a:lnTo>
                <a:lnTo>
                  <a:pt x="233172" y="2609087"/>
                </a:lnTo>
                <a:lnTo>
                  <a:pt x="228600" y="2567177"/>
                </a:lnTo>
                <a:lnTo>
                  <a:pt x="228600" y="2570987"/>
                </a:lnTo>
                <a:lnTo>
                  <a:pt x="224790" y="2609087"/>
                </a:lnTo>
                <a:lnTo>
                  <a:pt x="220218" y="2613659"/>
                </a:lnTo>
                <a:lnTo>
                  <a:pt x="220218" y="2609087"/>
                </a:lnTo>
                <a:lnTo>
                  <a:pt x="215646" y="2609087"/>
                </a:lnTo>
                <a:lnTo>
                  <a:pt x="215646" y="2613659"/>
                </a:lnTo>
                <a:lnTo>
                  <a:pt x="211836" y="2613659"/>
                </a:lnTo>
                <a:lnTo>
                  <a:pt x="211836" y="2600705"/>
                </a:lnTo>
                <a:lnTo>
                  <a:pt x="207264" y="2613659"/>
                </a:lnTo>
                <a:lnTo>
                  <a:pt x="203453" y="2613659"/>
                </a:lnTo>
                <a:lnTo>
                  <a:pt x="203453" y="2609087"/>
                </a:lnTo>
                <a:lnTo>
                  <a:pt x="198882" y="2613659"/>
                </a:lnTo>
                <a:lnTo>
                  <a:pt x="198882" y="2605277"/>
                </a:lnTo>
                <a:lnTo>
                  <a:pt x="195072" y="2596895"/>
                </a:lnTo>
                <a:lnTo>
                  <a:pt x="190500" y="2613659"/>
                </a:lnTo>
                <a:lnTo>
                  <a:pt x="185927" y="2609087"/>
                </a:lnTo>
                <a:lnTo>
                  <a:pt x="182118" y="2609087"/>
                </a:lnTo>
                <a:lnTo>
                  <a:pt x="182118" y="2613659"/>
                </a:lnTo>
                <a:lnTo>
                  <a:pt x="177546" y="2613659"/>
                </a:lnTo>
                <a:lnTo>
                  <a:pt x="177546" y="2609087"/>
                </a:lnTo>
                <a:lnTo>
                  <a:pt x="173736" y="2613659"/>
                </a:lnTo>
                <a:lnTo>
                  <a:pt x="169164" y="2613659"/>
                </a:lnTo>
                <a:lnTo>
                  <a:pt x="169164" y="2609087"/>
                </a:lnTo>
                <a:lnTo>
                  <a:pt x="165353" y="2613659"/>
                </a:lnTo>
                <a:lnTo>
                  <a:pt x="160782" y="2609087"/>
                </a:lnTo>
                <a:lnTo>
                  <a:pt x="156972" y="2613659"/>
                </a:lnTo>
                <a:lnTo>
                  <a:pt x="156972" y="2605277"/>
                </a:lnTo>
                <a:lnTo>
                  <a:pt x="152400" y="2613659"/>
                </a:lnTo>
                <a:lnTo>
                  <a:pt x="147827" y="2613659"/>
                </a:lnTo>
                <a:lnTo>
                  <a:pt x="144018" y="2605277"/>
                </a:lnTo>
                <a:lnTo>
                  <a:pt x="144018" y="2609087"/>
                </a:lnTo>
                <a:lnTo>
                  <a:pt x="139446" y="2613659"/>
                </a:lnTo>
                <a:lnTo>
                  <a:pt x="139446" y="2609087"/>
                </a:lnTo>
                <a:lnTo>
                  <a:pt x="135636" y="2600705"/>
                </a:lnTo>
                <a:lnTo>
                  <a:pt x="135636" y="2609087"/>
                </a:lnTo>
                <a:lnTo>
                  <a:pt x="131064" y="2537459"/>
                </a:lnTo>
                <a:lnTo>
                  <a:pt x="131064" y="2596895"/>
                </a:lnTo>
                <a:lnTo>
                  <a:pt x="127253" y="2588513"/>
                </a:lnTo>
                <a:lnTo>
                  <a:pt x="122682" y="2532887"/>
                </a:lnTo>
                <a:lnTo>
                  <a:pt x="122682" y="2529077"/>
                </a:lnTo>
                <a:lnTo>
                  <a:pt x="118872" y="2583941"/>
                </a:lnTo>
                <a:lnTo>
                  <a:pt x="118872" y="2592323"/>
                </a:lnTo>
                <a:lnTo>
                  <a:pt x="114300" y="2554223"/>
                </a:lnTo>
                <a:lnTo>
                  <a:pt x="114300" y="2537459"/>
                </a:lnTo>
                <a:lnTo>
                  <a:pt x="109727" y="2609087"/>
                </a:lnTo>
                <a:lnTo>
                  <a:pt x="109727" y="2596895"/>
                </a:lnTo>
                <a:lnTo>
                  <a:pt x="105918" y="2609087"/>
                </a:lnTo>
                <a:lnTo>
                  <a:pt x="105918" y="2613659"/>
                </a:lnTo>
                <a:lnTo>
                  <a:pt x="101346" y="2613659"/>
                </a:lnTo>
                <a:lnTo>
                  <a:pt x="101346" y="2609087"/>
                </a:lnTo>
                <a:lnTo>
                  <a:pt x="97536" y="2613659"/>
                </a:lnTo>
                <a:lnTo>
                  <a:pt x="92964" y="2613659"/>
                </a:lnTo>
                <a:lnTo>
                  <a:pt x="92964" y="2609087"/>
                </a:lnTo>
                <a:lnTo>
                  <a:pt x="89153" y="2609087"/>
                </a:lnTo>
                <a:lnTo>
                  <a:pt x="89153" y="2613659"/>
                </a:lnTo>
                <a:lnTo>
                  <a:pt x="84582" y="2613659"/>
                </a:lnTo>
                <a:lnTo>
                  <a:pt x="84582" y="2609087"/>
                </a:lnTo>
                <a:lnTo>
                  <a:pt x="80010" y="2605277"/>
                </a:lnTo>
                <a:lnTo>
                  <a:pt x="80010" y="2613659"/>
                </a:lnTo>
                <a:lnTo>
                  <a:pt x="76200" y="2605277"/>
                </a:lnTo>
                <a:lnTo>
                  <a:pt x="76200" y="2609087"/>
                </a:lnTo>
                <a:lnTo>
                  <a:pt x="71627" y="2613659"/>
                </a:lnTo>
                <a:lnTo>
                  <a:pt x="67818" y="2609087"/>
                </a:lnTo>
                <a:lnTo>
                  <a:pt x="67818" y="2600705"/>
                </a:lnTo>
                <a:lnTo>
                  <a:pt x="63246" y="2600705"/>
                </a:lnTo>
                <a:lnTo>
                  <a:pt x="63246" y="2609087"/>
                </a:lnTo>
                <a:lnTo>
                  <a:pt x="59436" y="2592323"/>
                </a:lnTo>
                <a:lnTo>
                  <a:pt x="59436" y="2600705"/>
                </a:lnTo>
                <a:lnTo>
                  <a:pt x="54864" y="2605277"/>
                </a:lnTo>
                <a:lnTo>
                  <a:pt x="54864" y="2588513"/>
                </a:lnTo>
                <a:lnTo>
                  <a:pt x="51053" y="2605277"/>
                </a:lnTo>
                <a:lnTo>
                  <a:pt x="51053" y="2609087"/>
                </a:lnTo>
                <a:lnTo>
                  <a:pt x="46482" y="2596895"/>
                </a:lnTo>
                <a:lnTo>
                  <a:pt x="41910" y="2605277"/>
                </a:lnTo>
                <a:lnTo>
                  <a:pt x="41910" y="2588513"/>
                </a:lnTo>
                <a:lnTo>
                  <a:pt x="41910" y="2605277"/>
                </a:lnTo>
                <a:lnTo>
                  <a:pt x="38100" y="2575559"/>
                </a:lnTo>
                <a:lnTo>
                  <a:pt x="38100" y="2580131"/>
                </a:lnTo>
                <a:lnTo>
                  <a:pt x="33527" y="1338833"/>
                </a:lnTo>
                <a:lnTo>
                  <a:pt x="33527" y="0"/>
                </a:lnTo>
                <a:lnTo>
                  <a:pt x="29718" y="2503169"/>
                </a:lnTo>
                <a:lnTo>
                  <a:pt x="29718" y="2532887"/>
                </a:lnTo>
                <a:lnTo>
                  <a:pt x="25146" y="2600705"/>
                </a:lnTo>
                <a:lnTo>
                  <a:pt x="25146" y="2583941"/>
                </a:lnTo>
                <a:lnTo>
                  <a:pt x="21336" y="2609087"/>
                </a:lnTo>
                <a:lnTo>
                  <a:pt x="21336" y="2596895"/>
                </a:lnTo>
                <a:lnTo>
                  <a:pt x="16764" y="2609087"/>
                </a:lnTo>
                <a:lnTo>
                  <a:pt x="16764" y="2605277"/>
                </a:lnTo>
                <a:lnTo>
                  <a:pt x="16764" y="2613659"/>
                </a:lnTo>
                <a:lnTo>
                  <a:pt x="12953" y="2600705"/>
                </a:lnTo>
                <a:lnTo>
                  <a:pt x="8382" y="2613659"/>
                </a:lnTo>
                <a:lnTo>
                  <a:pt x="8382" y="2605277"/>
                </a:lnTo>
                <a:lnTo>
                  <a:pt x="3810" y="2613659"/>
                </a:lnTo>
                <a:lnTo>
                  <a:pt x="3810" y="2600705"/>
                </a:lnTo>
                <a:lnTo>
                  <a:pt x="0" y="2609087"/>
                </a:lnTo>
                <a:lnTo>
                  <a:pt x="0" y="2605277"/>
                </a:lnTo>
                <a:lnTo>
                  <a:pt x="0" y="261365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47" name="object 547"/>
          <p:cNvSpPr/>
          <p:nvPr/>
        </p:nvSpPr>
        <p:spPr>
          <a:xfrm>
            <a:off x="2805562" y="2674952"/>
            <a:ext cx="2922386" cy="116317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48" name="object 548"/>
          <p:cNvSpPr/>
          <p:nvPr/>
        </p:nvSpPr>
        <p:spPr>
          <a:xfrm>
            <a:off x="7268303" y="3780472"/>
            <a:ext cx="171030" cy="3362"/>
          </a:xfrm>
          <a:custGeom>
            <a:avLst/>
            <a:gdLst/>
            <a:ahLst/>
            <a:cxnLst/>
            <a:rect l="l" t="t" r="r" b="b"/>
            <a:pathLst>
              <a:path w="258445" h="5079">
                <a:moveTo>
                  <a:pt x="258317" y="0"/>
                </a:moveTo>
                <a:lnTo>
                  <a:pt x="254507" y="0"/>
                </a:lnTo>
                <a:lnTo>
                  <a:pt x="241807" y="0"/>
                </a:lnTo>
                <a:lnTo>
                  <a:pt x="229107" y="0"/>
                </a:lnTo>
                <a:lnTo>
                  <a:pt x="220217" y="0"/>
                </a:lnTo>
                <a:lnTo>
                  <a:pt x="220217" y="4572"/>
                </a:lnTo>
                <a:lnTo>
                  <a:pt x="216407" y="0"/>
                </a:lnTo>
                <a:lnTo>
                  <a:pt x="203453" y="0"/>
                </a:lnTo>
                <a:lnTo>
                  <a:pt x="199643" y="4572"/>
                </a:lnTo>
                <a:lnTo>
                  <a:pt x="199643" y="0"/>
                </a:lnTo>
                <a:lnTo>
                  <a:pt x="195071" y="0"/>
                </a:lnTo>
                <a:lnTo>
                  <a:pt x="182372" y="0"/>
                </a:lnTo>
                <a:lnTo>
                  <a:pt x="169671" y="0"/>
                </a:lnTo>
                <a:lnTo>
                  <a:pt x="160781" y="4572"/>
                </a:lnTo>
                <a:lnTo>
                  <a:pt x="160781" y="0"/>
                </a:lnTo>
                <a:lnTo>
                  <a:pt x="140207" y="0"/>
                </a:lnTo>
                <a:lnTo>
                  <a:pt x="140207" y="4572"/>
                </a:lnTo>
                <a:lnTo>
                  <a:pt x="135635" y="0"/>
                </a:lnTo>
                <a:lnTo>
                  <a:pt x="131825" y="4572"/>
                </a:lnTo>
                <a:lnTo>
                  <a:pt x="131825" y="0"/>
                </a:lnTo>
                <a:lnTo>
                  <a:pt x="114300" y="0"/>
                </a:lnTo>
                <a:lnTo>
                  <a:pt x="110489" y="4572"/>
                </a:lnTo>
                <a:lnTo>
                  <a:pt x="110489" y="0"/>
                </a:lnTo>
                <a:lnTo>
                  <a:pt x="110489" y="4572"/>
                </a:lnTo>
                <a:lnTo>
                  <a:pt x="105917" y="4572"/>
                </a:lnTo>
                <a:lnTo>
                  <a:pt x="105917" y="0"/>
                </a:lnTo>
                <a:lnTo>
                  <a:pt x="93725" y="0"/>
                </a:lnTo>
                <a:lnTo>
                  <a:pt x="89153" y="4572"/>
                </a:lnTo>
                <a:lnTo>
                  <a:pt x="89153" y="0"/>
                </a:lnTo>
                <a:lnTo>
                  <a:pt x="84581" y="0"/>
                </a:lnTo>
                <a:lnTo>
                  <a:pt x="76200" y="0"/>
                </a:lnTo>
                <a:lnTo>
                  <a:pt x="67817" y="0"/>
                </a:lnTo>
                <a:lnTo>
                  <a:pt x="59435" y="0"/>
                </a:lnTo>
                <a:lnTo>
                  <a:pt x="54863" y="0"/>
                </a:lnTo>
                <a:lnTo>
                  <a:pt x="54863" y="4572"/>
                </a:lnTo>
                <a:lnTo>
                  <a:pt x="51053" y="4572"/>
                </a:lnTo>
                <a:lnTo>
                  <a:pt x="46481" y="0"/>
                </a:lnTo>
                <a:lnTo>
                  <a:pt x="42671" y="0"/>
                </a:lnTo>
                <a:lnTo>
                  <a:pt x="38100" y="4572"/>
                </a:lnTo>
                <a:lnTo>
                  <a:pt x="34289" y="0"/>
                </a:lnTo>
                <a:lnTo>
                  <a:pt x="12953" y="0"/>
                </a:lnTo>
                <a:lnTo>
                  <a:pt x="12953" y="4572"/>
                </a:lnTo>
                <a:lnTo>
                  <a:pt x="8381" y="4572"/>
                </a:lnTo>
                <a:lnTo>
                  <a:pt x="4571" y="0"/>
                </a:lnTo>
                <a:lnTo>
                  <a:pt x="0" y="45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49" name="object 549"/>
          <p:cNvSpPr/>
          <p:nvPr/>
        </p:nvSpPr>
        <p:spPr>
          <a:xfrm>
            <a:off x="6926413" y="3517246"/>
            <a:ext cx="342059" cy="266420"/>
          </a:xfrm>
          <a:custGeom>
            <a:avLst/>
            <a:gdLst/>
            <a:ahLst/>
            <a:cxnLst/>
            <a:rect l="l" t="t" r="r" b="b"/>
            <a:pathLst>
              <a:path w="516890" h="402589">
                <a:moveTo>
                  <a:pt x="516636" y="402336"/>
                </a:moveTo>
                <a:lnTo>
                  <a:pt x="516636" y="397763"/>
                </a:lnTo>
                <a:lnTo>
                  <a:pt x="512825" y="402336"/>
                </a:lnTo>
                <a:lnTo>
                  <a:pt x="508253" y="397763"/>
                </a:lnTo>
                <a:lnTo>
                  <a:pt x="508253" y="402336"/>
                </a:lnTo>
                <a:lnTo>
                  <a:pt x="508253" y="397763"/>
                </a:lnTo>
                <a:lnTo>
                  <a:pt x="504444" y="397763"/>
                </a:lnTo>
                <a:lnTo>
                  <a:pt x="499872" y="402336"/>
                </a:lnTo>
                <a:lnTo>
                  <a:pt x="499872" y="397763"/>
                </a:lnTo>
                <a:lnTo>
                  <a:pt x="495300" y="402336"/>
                </a:lnTo>
                <a:lnTo>
                  <a:pt x="495300" y="397763"/>
                </a:lnTo>
                <a:lnTo>
                  <a:pt x="491490" y="397763"/>
                </a:lnTo>
                <a:lnTo>
                  <a:pt x="491490" y="402336"/>
                </a:lnTo>
                <a:lnTo>
                  <a:pt x="486918" y="402336"/>
                </a:lnTo>
                <a:lnTo>
                  <a:pt x="486918" y="397763"/>
                </a:lnTo>
                <a:lnTo>
                  <a:pt x="483107" y="397763"/>
                </a:lnTo>
                <a:lnTo>
                  <a:pt x="483107" y="402336"/>
                </a:lnTo>
                <a:lnTo>
                  <a:pt x="478536" y="397763"/>
                </a:lnTo>
                <a:lnTo>
                  <a:pt x="478536" y="402336"/>
                </a:lnTo>
                <a:lnTo>
                  <a:pt x="474725" y="402336"/>
                </a:lnTo>
                <a:lnTo>
                  <a:pt x="474725" y="381000"/>
                </a:lnTo>
                <a:lnTo>
                  <a:pt x="474725" y="385572"/>
                </a:lnTo>
                <a:lnTo>
                  <a:pt x="470153" y="16763"/>
                </a:lnTo>
                <a:lnTo>
                  <a:pt x="470153" y="0"/>
                </a:lnTo>
                <a:lnTo>
                  <a:pt x="466344" y="381000"/>
                </a:lnTo>
                <a:lnTo>
                  <a:pt x="461772" y="397763"/>
                </a:lnTo>
                <a:lnTo>
                  <a:pt x="457200" y="393953"/>
                </a:lnTo>
                <a:lnTo>
                  <a:pt x="457200" y="402336"/>
                </a:lnTo>
                <a:lnTo>
                  <a:pt x="457200" y="397763"/>
                </a:lnTo>
                <a:lnTo>
                  <a:pt x="453390" y="402336"/>
                </a:lnTo>
                <a:lnTo>
                  <a:pt x="453390" y="397763"/>
                </a:lnTo>
                <a:lnTo>
                  <a:pt x="448818" y="402336"/>
                </a:lnTo>
                <a:lnTo>
                  <a:pt x="445007" y="397763"/>
                </a:lnTo>
                <a:lnTo>
                  <a:pt x="445007" y="402336"/>
                </a:lnTo>
                <a:lnTo>
                  <a:pt x="440436" y="397763"/>
                </a:lnTo>
                <a:lnTo>
                  <a:pt x="436625" y="402336"/>
                </a:lnTo>
                <a:lnTo>
                  <a:pt x="432053" y="397763"/>
                </a:lnTo>
                <a:lnTo>
                  <a:pt x="432053" y="402336"/>
                </a:lnTo>
                <a:lnTo>
                  <a:pt x="432053" y="397763"/>
                </a:lnTo>
                <a:lnTo>
                  <a:pt x="427481" y="402336"/>
                </a:lnTo>
                <a:lnTo>
                  <a:pt x="427481" y="397763"/>
                </a:lnTo>
                <a:lnTo>
                  <a:pt x="423672" y="402336"/>
                </a:lnTo>
                <a:lnTo>
                  <a:pt x="419100" y="397763"/>
                </a:lnTo>
                <a:lnTo>
                  <a:pt x="415290" y="402336"/>
                </a:lnTo>
                <a:lnTo>
                  <a:pt x="415290" y="397763"/>
                </a:lnTo>
                <a:lnTo>
                  <a:pt x="410718" y="402336"/>
                </a:lnTo>
                <a:lnTo>
                  <a:pt x="406907" y="397763"/>
                </a:lnTo>
                <a:lnTo>
                  <a:pt x="394208" y="397764"/>
                </a:lnTo>
                <a:lnTo>
                  <a:pt x="381507" y="397764"/>
                </a:lnTo>
                <a:lnTo>
                  <a:pt x="377190" y="397763"/>
                </a:lnTo>
                <a:lnTo>
                  <a:pt x="377190" y="402336"/>
                </a:lnTo>
                <a:lnTo>
                  <a:pt x="372618" y="397763"/>
                </a:lnTo>
                <a:lnTo>
                  <a:pt x="368807" y="397763"/>
                </a:lnTo>
                <a:lnTo>
                  <a:pt x="364236" y="402336"/>
                </a:lnTo>
                <a:lnTo>
                  <a:pt x="364236" y="397763"/>
                </a:lnTo>
                <a:lnTo>
                  <a:pt x="360425" y="397763"/>
                </a:lnTo>
                <a:lnTo>
                  <a:pt x="347726" y="397764"/>
                </a:lnTo>
                <a:lnTo>
                  <a:pt x="335026" y="397764"/>
                </a:lnTo>
                <a:lnTo>
                  <a:pt x="322325" y="397763"/>
                </a:lnTo>
                <a:lnTo>
                  <a:pt x="309625" y="397763"/>
                </a:lnTo>
                <a:lnTo>
                  <a:pt x="296925" y="397763"/>
                </a:lnTo>
                <a:lnTo>
                  <a:pt x="284225" y="397764"/>
                </a:lnTo>
                <a:lnTo>
                  <a:pt x="271525" y="397763"/>
                </a:lnTo>
                <a:lnTo>
                  <a:pt x="258318" y="397763"/>
                </a:lnTo>
                <a:lnTo>
                  <a:pt x="254507" y="397763"/>
                </a:lnTo>
                <a:lnTo>
                  <a:pt x="241808" y="397764"/>
                </a:lnTo>
                <a:lnTo>
                  <a:pt x="229108" y="397763"/>
                </a:lnTo>
                <a:lnTo>
                  <a:pt x="216407" y="397763"/>
                </a:lnTo>
                <a:lnTo>
                  <a:pt x="203708" y="397764"/>
                </a:lnTo>
                <a:lnTo>
                  <a:pt x="191007" y="397763"/>
                </a:lnTo>
                <a:lnTo>
                  <a:pt x="178307" y="397763"/>
                </a:lnTo>
                <a:lnTo>
                  <a:pt x="165608" y="397763"/>
                </a:lnTo>
                <a:lnTo>
                  <a:pt x="152908" y="397764"/>
                </a:lnTo>
                <a:lnTo>
                  <a:pt x="140208" y="397763"/>
                </a:lnTo>
                <a:lnTo>
                  <a:pt x="127507" y="397763"/>
                </a:lnTo>
                <a:lnTo>
                  <a:pt x="114807" y="397763"/>
                </a:lnTo>
                <a:lnTo>
                  <a:pt x="109727" y="397763"/>
                </a:lnTo>
                <a:lnTo>
                  <a:pt x="109727" y="402336"/>
                </a:lnTo>
                <a:lnTo>
                  <a:pt x="109727" y="397763"/>
                </a:lnTo>
                <a:lnTo>
                  <a:pt x="105918" y="397763"/>
                </a:lnTo>
                <a:lnTo>
                  <a:pt x="93217" y="397763"/>
                </a:lnTo>
                <a:lnTo>
                  <a:pt x="80518" y="397764"/>
                </a:lnTo>
                <a:lnTo>
                  <a:pt x="67817" y="397764"/>
                </a:lnTo>
                <a:lnTo>
                  <a:pt x="55117" y="397763"/>
                </a:lnTo>
                <a:lnTo>
                  <a:pt x="42417" y="397763"/>
                </a:lnTo>
                <a:lnTo>
                  <a:pt x="29718" y="397764"/>
                </a:lnTo>
                <a:lnTo>
                  <a:pt x="16764" y="397763"/>
                </a:lnTo>
                <a:lnTo>
                  <a:pt x="16764" y="393953"/>
                </a:lnTo>
                <a:lnTo>
                  <a:pt x="12953" y="377189"/>
                </a:lnTo>
                <a:lnTo>
                  <a:pt x="8381" y="393953"/>
                </a:lnTo>
                <a:lnTo>
                  <a:pt x="8381" y="389382"/>
                </a:lnTo>
                <a:lnTo>
                  <a:pt x="4572" y="377189"/>
                </a:lnTo>
                <a:lnTo>
                  <a:pt x="4572" y="385572"/>
                </a:lnTo>
                <a:lnTo>
                  <a:pt x="0" y="39395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50" name="object 550"/>
          <p:cNvSpPr/>
          <p:nvPr/>
        </p:nvSpPr>
        <p:spPr>
          <a:xfrm>
            <a:off x="6752440" y="3766858"/>
            <a:ext cx="173972" cy="13868"/>
          </a:xfrm>
          <a:custGeom>
            <a:avLst/>
            <a:gdLst/>
            <a:ahLst/>
            <a:cxnLst/>
            <a:rect l="l" t="t" r="r" b="b"/>
            <a:pathLst>
              <a:path w="262890" h="20954">
                <a:moveTo>
                  <a:pt x="262889" y="16763"/>
                </a:moveTo>
                <a:lnTo>
                  <a:pt x="258317" y="0"/>
                </a:lnTo>
                <a:lnTo>
                  <a:pt x="258317" y="3810"/>
                </a:lnTo>
                <a:lnTo>
                  <a:pt x="254507" y="20574"/>
                </a:lnTo>
                <a:lnTo>
                  <a:pt x="249935" y="20574"/>
                </a:lnTo>
                <a:lnTo>
                  <a:pt x="237235" y="20573"/>
                </a:lnTo>
                <a:lnTo>
                  <a:pt x="224535" y="20574"/>
                </a:lnTo>
                <a:lnTo>
                  <a:pt x="211835" y="20574"/>
                </a:lnTo>
                <a:lnTo>
                  <a:pt x="199135" y="20574"/>
                </a:lnTo>
                <a:lnTo>
                  <a:pt x="186689" y="16763"/>
                </a:lnTo>
                <a:lnTo>
                  <a:pt x="182117" y="20574"/>
                </a:lnTo>
                <a:lnTo>
                  <a:pt x="178307" y="16763"/>
                </a:lnTo>
                <a:lnTo>
                  <a:pt x="173735" y="20574"/>
                </a:lnTo>
                <a:lnTo>
                  <a:pt x="161035" y="20573"/>
                </a:lnTo>
                <a:lnTo>
                  <a:pt x="148335" y="20574"/>
                </a:lnTo>
                <a:lnTo>
                  <a:pt x="135635" y="20574"/>
                </a:lnTo>
                <a:lnTo>
                  <a:pt x="122935" y="20574"/>
                </a:lnTo>
                <a:lnTo>
                  <a:pt x="105917" y="20574"/>
                </a:lnTo>
                <a:lnTo>
                  <a:pt x="105917" y="16763"/>
                </a:lnTo>
                <a:lnTo>
                  <a:pt x="93725" y="16763"/>
                </a:lnTo>
                <a:lnTo>
                  <a:pt x="89153" y="8382"/>
                </a:lnTo>
                <a:lnTo>
                  <a:pt x="89153" y="12192"/>
                </a:lnTo>
                <a:lnTo>
                  <a:pt x="84581" y="8382"/>
                </a:lnTo>
                <a:lnTo>
                  <a:pt x="80771" y="3810"/>
                </a:lnTo>
                <a:lnTo>
                  <a:pt x="80771" y="8382"/>
                </a:lnTo>
                <a:lnTo>
                  <a:pt x="76200" y="8382"/>
                </a:lnTo>
                <a:lnTo>
                  <a:pt x="72389" y="0"/>
                </a:lnTo>
                <a:lnTo>
                  <a:pt x="72389" y="12192"/>
                </a:lnTo>
                <a:lnTo>
                  <a:pt x="67817" y="12192"/>
                </a:lnTo>
                <a:lnTo>
                  <a:pt x="67817" y="8382"/>
                </a:lnTo>
                <a:lnTo>
                  <a:pt x="64007" y="12192"/>
                </a:lnTo>
                <a:lnTo>
                  <a:pt x="59435" y="8382"/>
                </a:lnTo>
                <a:lnTo>
                  <a:pt x="59435" y="12192"/>
                </a:lnTo>
                <a:lnTo>
                  <a:pt x="55625" y="12192"/>
                </a:lnTo>
                <a:lnTo>
                  <a:pt x="55625" y="3810"/>
                </a:lnTo>
                <a:lnTo>
                  <a:pt x="51053" y="12192"/>
                </a:lnTo>
                <a:lnTo>
                  <a:pt x="51053" y="8382"/>
                </a:lnTo>
                <a:lnTo>
                  <a:pt x="46481" y="0"/>
                </a:lnTo>
                <a:lnTo>
                  <a:pt x="46481" y="12192"/>
                </a:lnTo>
                <a:lnTo>
                  <a:pt x="38100" y="12192"/>
                </a:lnTo>
                <a:lnTo>
                  <a:pt x="38100" y="16763"/>
                </a:lnTo>
                <a:lnTo>
                  <a:pt x="16763" y="16763"/>
                </a:lnTo>
                <a:lnTo>
                  <a:pt x="12953" y="20574"/>
                </a:lnTo>
                <a:lnTo>
                  <a:pt x="12953" y="12192"/>
                </a:lnTo>
                <a:lnTo>
                  <a:pt x="8381" y="16763"/>
                </a:lnTo>
                <a:lnTo>
                  <a:pt x="4571" y="16763"/>
                </a:lnTo>
                <a:lnTo>
                  <a:pt x="0" y="2057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51" name="object 551"/>
          <p:cNvSpPr/>
          <p:nvPr/>
        </p:nvSpPr>
        <p:spPr>
          <a:xfrm>
            <a:off x="6581495" y="3758285"/>
            <a:ext cx="171030" cy="22272"/>
          </a:xfrm>
          <a:custGeom>
            <a:avLst/>
            <a:gdLst/>
            <a:ahLst/>
            <a:cxnLst/>
            <a:rect l="l" t="t" r="r" b="b"/>
            <a:pathLst>
              <a:path w="258445" h="33654">
                <a:moveTo>
                  <a:pt x="258318" y="33527"/>
                </a:moveTo>
                <a:lnTo>
                  <a:pt x="258318" y="29717"/>
                </a:lnTo>
                <a:lnTo>
                  <a:pt x="254507" y="33527"/>
                </a:lnTo>
                <a:lnTo>
                  <a:pt x="249935" y="29717"/>
                </a:lnTo>
                <a:lnTo>
                  <a:pt x="246125" y="33527"/>
                </a:lnTo>
                <a:lnTo>
                  <a:pt x="241553" y="29717"/>
                </a:lnTo>
                <a:lnTo>
                  <a:pt x="236981" y="33527"/>
                </a:lnTo>
                <a:lnTo>
                  <a:pt x="233172" y="29717"/>
                </a:lnTo>
                <a:lnTo>
                  <a:pt x="228600" y="33527"/>
                </a:lnTo>
                <a:lnTo>
                  <a:pt x="224789" y="29717"/>
                </a:lnTo>
                <a:lnTo>
                  <a:pt x="220218" y="33527"/>
                </a:lnTo>
                <a:lnTo>
                  <a:pt x="220218" y="29717"/>
                </a:lnTo>
                <a:lnTo>
                  <a:pt x="216407" y="29717"/>
                </a:lnTo>
                <a:lnTo>
                  <a:pt x="216407" y="33527"/>
                </a:lnTo>
                <a:lnTo>
                  <a:pt x="203453" y="33527"/>
                </a:lnTo>
                <a:lnTo>
                  <a:pt x="203453" y="25146"/>
                </a:lnTo>
                <a:lnTo>
                  <a:pt x="198881" y="29717"/>
                </a:lnTo>
                <a:lnTo>
                  <a:pt x="198881" y="33527"/>
                </a:lnTo>
                <a:lnTo>
                  <a:pt x="195072" y="29717"/>
                </a:lnTo>
                <a:lnTo>
                  <a:pt x="195072" y="25146"/>
                </a:lnTo>
                <a:lnTo>
                  <a:pt x="195072" y="29717"/>
                </a:lnTo>
                <a:lnTo>
                  <a:pt x="190500" y="33527"/>
                </a:lnTo>
                <a:lnTo>
                  <a:pt x="186689" y="33527"/>
                </a:lnTo>
                <a:lnTo>
                  <a:pt x="182118" y="21336"/>
                </a:lnTo>
                <a:lnTo>
                  <a:pt x="182118" y="25146"/>
                </a:lnTo>
                <a:lnTo>
                  <a:pt x="178307" y="33527"/>
                </a:lnTo>
                <a:lnTo>
                  <a:pt x="178307" y="29717"/>
                </a:lnTo>
                <a:lnTo>
                  <a:pt x="173735" y="16763"/>
                </a:lnTo>
                <a:lnTo>
                  <a:pt x="173735" y="29717"/>
                </a:lnTo>
                <a:lnTo>
                  <a:pt x="169163" y="33527"/>
                </a:lnTo>
                <a:lnTo>
                  <a:pt x="169163" y="29717"/>
                </a:lnTo>
                <a:lnTo>
                  <a:pt x="165353" y="33527"/>
                </a:lnTo>
                <a:lnTo>
                  <a:pt x="156972" y="33527"/>
                </a:lnTo>
                <a:lnTo>
                  <a:pt x="152400" y="29717"/>
                </a:lnTo>
                <a:lnTo>
                  <a:pt x="148589" y="33527"/>
                </a:lnTo>
                <a:lnTo>
                  <a:pt x="148589" y="29717"/>
                </a:lnTo>
                <a:lnTo>
                  <a:pt x="127253" y="29717"/>
                </a:lnTo>
                <a:lnTo>
                  <a:pt x="122681" y="25146"/>
                </a:lnTo>
                <a:lnTo>
                  <a:pt x="118872" y="29717"/>
                </a:lnTo>
                <a:lnTo>
                  <a:pt x="118872" y="25146"/>
                </a:lnTo>
                <a:lnTo>
                  <a:pt x="114300" y="25146"/>
                </a:lnTo>
                <a:lnTo>
                  <a:pt x="114300" y="16763"/>
                </a:lnTo>
                <a:lnTo>
                  <a:pt x="110489" y="25146"/>
                </a:lnTo>
                <a:lnTo>
                  <a:pt x="105918" y="16763"/>
                </a:lnTo>
                <a:lnTo>
                  <a:pt x="102107" y="25146"/>
                </a:lnTo>
                <a:lnTo>
                  <a:pt x="102107" y="29717"/>
                </a:lnTo>
                <a:lnTo>
                  <a:pt x="102107" y="25146"/>
                </a:lnTo>
                <a:lnTo>
                  <a:pt x="92963" y="25146"/>
                </a:lnTo>
                <a:lnTo>
                  <a:pt x="89153" y="29717"/>
                </a:lnTo>
                <a:lnTo>
                  <a:pt x="89153" y="0"/>
                </a:lnTo>
                <a:lnTo>
                  <a:pt x="84581" y="16763"/>
                </a:lnTo>
                <a:lnTo>
                  <a:pt x="84581" y="25146"/>
                </a:lnTo>
                <a:lnTo>
                  <a:pt x="80772" y="25146"/>
                </a:lnTo>
                <a:lnTo>
                  <a:pt x="80772" y="0"/>
                </a:lnTo>
                <a:lnTo>
                  <a:pt x="80772" y="21336"/>
                </a:lnTo>
                <a:lnTo>
                  <a:pt x="76200" y="29717"/>
                </a:lnTo>
                <a:lnTo>
                  <a:pt x="72389" y="21336"/>
                </a:lnTo>
                <a:lnTo>
                  <a:pt x="72389" y="25146"/>
                </a:lnTo>
                <a:lnTo>
                  <a:pt x="67818" y="25146"/>
                </a:lnTo>
                <a:lnTo>
                  <a:pt x="67818" y="21336"/>
                </a:lnTo>
                <a:lnTo>
                  <a:pt x="64007" y="21336"/>
                </a:lnTo>
                <a:lnTo>
                  <a:pt x="64007" y="29717"/>
                </a:lnTo>
                <a:lnTo>
                  <a:pt x="59435" y="25146"/>
                </a:lnTo>
                <a:lnTo>
                  <a:pt x="54863" y="25146"/>
                </a:lnTo>
                <a:lnTo>
                  <a:pt x="54863" y="0"/>
                </a:lnTo>
                <a:lnTo>
                  <a:pt x="51053" y="25146"/>
                </a:lnTo>
                <a:lnTo>
                  <a:pt x="46481" y="25146"/>
                </a:lnTo>
                <a:lnTo>
                  <a:pt x="46481" y="29717"/>
                </a:lnTo>
                <a:lnTo>
                  <a:pt x="46481" y="25146"/>
                </a:lnTo>
                <a:lnTo>
                  <a:pt x="42672" y="29717"/>
                </a:lnTo>
                <a:lnTo>
                  <a:pt x="29718" y="29717"/>
                </a:lnTo>
                <a:lnTo>
                  <a:pt x="25146" y="25146"/>
                </a:lnTo>
                <a:lnTo>
                  <a:pt x="21335" y="29717"/>
                </a:lnTo>
                <a:lnTo>
                  <a:pt x="16763" y="25146"/>
                </a:lnTo>
                <a:lnTo>
                  <a:pt x="16763" y="29717"/>
                </a:lnTo>
                <a:lnTo>
                  <a:pt x="12953" y="21336"/>
                </a:lnTo>
                <a:lnTo>
                  <a:pt x="12953" y="8381"/>
                </a:lnTo>
                <a:lnTo>
                  <a:pt x="8381" y="25146"/>
                </a:lnTo>
                <a:lnTo>
                  <a:pt x="8381" y="29717"/>
                </a:lnTo>
                <a:lnTo>
                  <a:pt x="4572" y="8381"/>
                </a:lnTo>
                <a:lnTo>
                  <a:pt x="0" y="2514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52" name="object 552"/>
          <p:cNvSpPr/>
          <p:nvPr/>
        </p:nvSpPr>
        <p:spPr>
          <a:xfrm>
            <a:off x="6407524" y="3760807"/>
            <a:ext cx="173972" cy="17228"/>
          </a:xfrm>
          <a:custGeom>
            <a:avLst/>
            <a:gdLst/>
            <a:ahLst/>
            <a:cxnLst/>
            <a:rect l="l" t="t" r="r" b="b"/>
            <a:pathLst>
              <a:path w="262890" h="26035">
                <a:moveTo>
                  <a:pt x="262890" y="21336"/>
                </a:moveTo>
                <a:lnTo>
                  <a:pt x="259079" y="12953"/>
                </a:lnTo>
                <a:lnTo>
                  <a:pt x="259079" y="25907"/>
                </a:lnTo>
                <a:lnTo>
                  <a:pt x="254508" y="21336"/>
                </a:lnTo>
                <a:lnTo>
                  <a:pt x="249936" y="4571"/>
                </a:lnTo>
                <a:lnTo>
                  <a:pt x="249936" y="0"/>
                </a:lnTo>
                <a:lnTo>
                  <a:pt x="246125" y="21336"/>
                </a:lnTo>
                <a:lnTo>
                  <a:pt x="241553" y="21336"/>
                </a:lnTo>
                <a:lnTo>
                  <a:pt x="241553" y="25907"/>
                </a:lnTo>
                <a:lnTo>
                  <a:pt x="237744" y="21336"/>
                </a:lnTo>
                <a:lnTo>
                  <a:pt x="237744" y="25907"/>
                </a:lnTo>
                <a:lnTo>
                  <a:pt x="229362" y="25907"/>
                </a:lnTo>
                <a:lnTo>
                  <a:pt x="229362" y="21336"/>
                </a:lnTo>
                <a:lnTo>
                  <a:pt x="224790" y="25907"/>
                </a:lnTo>
                <a:lnTo>
                  <a:pt x="216408" y="25907"/>
                </a:lnTo>
                <a:lnTo>
                  <a:pt x="216408" y="21336"/>
                </a:lnTo>
                <a:lnTo>
                  <a:pt x="211836" y="21336"/>
                </a:lnTo>
                <a:lnTo>
                  <a:pt x="211836" y="25907"/>
                </a:lnTo>
                <a:lnTo>
                  <a:pt x="208025" y="25907"/>
                </a:lnTo>
                <a:lnTo>
                  <a:pt x="208025" y="21336"/>
                </a:lnTo>
                <a:lnTo>
                  <a:pt x="203453" y="21336"/>
                </a:lnTo>
                <a:lnTo>
                  <a:pt x="203453" y="25907"/>
                </a:lnTo>
                <a:lnTo>
                  <a:pt x="199644" y="21336"/>
                </a:lnTo>
                <a:lnTo>
                  <a:pt x="191262" y="21336"/>
                </a:lnTo>
                <a:lnTo>
                  <a:pt x="191262" y="25907"/>
                </a:lnTo>
                <a:lnTo>
                  <a:pt x="186690" y="21336"/>
                </a:lnTo>
                <a:lnTo>
                  <a:pt x="182118" y="21336"/>
                </a:lnTo>
                <a:lnTo>
                  <a:pt x="182118" y="25907"/>
                </a:lnTo>
                <a:lnTo>
                  <a:pt x="165353" y="25907"/>
                </a:lnTo>
                <a:lnTo>
                  <a:pt x="165353" y="17525"/>
                </a:lnTo>
                <a:lnTo>
                  <a:pt x="161544" y="25907"/>
                </a:lnTo>
                <a:lnTo>
                  <a:pt x="156972" y="21336"/>
                </a:lnTo>
                <a:lnTo>
                  <a:pt x="156972" y="17525"/>
                </a:lnTo>
                <a:lnTo>
                  <a:pt x="153162" y="21336"/>
                </a:lnTo>
                <a:lnTo>
                  <a:pt x="153162" y="25907"/>
                </a:lnTo>
                <a:lnTo>
                  <a:pt x="135636" y="25907"/>
                </a:lnTo>
                <a:lnTo>
                  <a:pt x="135636" y="21336"/>
                </a:lnTo>
                <a:lnTo>
                  <a:pt x="131825" y="25907"/>
                </a:lnTo>
                <a:lnTo>
                  <a:pt x="119126" y="25908"/>
                </a:lnTo>
                <a:lnTo>
                  <a:pt x="106425" y="25907"/>
                </a:lnTo>
                <a:lnTo>
                  <a:pt x="97536" y="21336"/>
                </a:lnTo>
                <a:lnTo>
                  <a:pt x="93725" y="25907"/>
                </a:lnTo>
                <a:lnTo>
                  <a:pt x="85344" y="25907"/>
                </a:lnTo>
                <a:lnTo>
                  <a:pt x="85344" y="21336"/>
                </a:lnTo>
                <a:lnTo>
                  <a:pt x="85344" y="25907"/>
                </a:lnTo>
                <a:lnTo>
                  <a:pt x="76200" y="25907"/>
                </a:lnTo>
                <a:lnTo>
                  <a:pt x="76200" y="21336"/>
                </a:lnTo>
                <a:lnTo>
                  <a:pt x="72390" y="21336"/>
                </a:lnTo>
                <a:lnTo>
                  <a:pt x="67818" y="25907"/>
                </a:lnTo>
                <a:lnTo>
                  <a:pt x="67818" y="21336"/>
                </a:lnTo>
                <a:lnTo>
                  <a:pt x="67818" y="25907"/>
                </a:lnTo>
                <a:lnTo>
                  <a:pt x="64008" y="25907"/>
                </a:lnTo>
                <a:lnTo>
                  <a:pt x="59436" y="21336"/>
                </a:lnTo>
                <a:lnTo>
                  <a:pt x="55625" y="25907"/>
                </a:lnTo>
                <a:lnTo>
                  <a:pt x="51053" y="21336"/>
                </a:lnTo>
                <a:lnTo>
                  <a:pt x="47244" y="21336"/>
                </a:lnTo>
                <a:lnTo>
                  <a:pt x="42672" y="17525"/>
                </a:lnTo>
                <a:lnTo>
                  <a:pt x="38100" y="21336"/>
                </a:lnTo>
                <a:lnTo>
                  <a:pt x="25908" y="21336"/>
                </a:lnTo>
                <a:lnTo>
                  <a:pt x="25908" y="17525"/>
                </a:lnTo>
                <a:lnTo>
                  <a:pt x="17525" y="17525"/>
                </a:lnTo>
                <a:lnTo>
                  <a:pt x="12953" y="21336"/>
                </a:lnTo>
                <a:lnTo>
                  <a:pt x="4572" y="21336"/>
                </a:lnTo>
                <a:lnTo>
                  <a:pt x="4572" y="25907"/>
                </a:lnTo>
                <a:lnTo>
                  <a:pt x="0" y="213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53" name="object 553"/>
          <p:cNvSpPr/>
          <p:nvPr/>
        </p:nvSpPr>
        <p:spPr>
          <a:xfrm>
            <a:off x="6239602" y="3752737"/>
            <a:ext cx="168089" cy="25214"/>
          </a:xfrm>
          <a:custGeom>
            <a:avLst/>
            <a:gdLst/>
            <a:ahLst/>
            <a:cxnLst/>
            <a:rect l="l" t="t" r="r" b="b"/>
            <a:pathLst>
              <a:path w="254000" h="38100">
                <a:moveTo>
                  <a:pt x="253746" y="33528"/>
                </a:moveTo>
                <a:lnTo>
                  <a:pt x="249936" y="33528"/>
                </a:lnTo>
                <a:lnTo>
                  <a:pt x="245364" y="38100"/>
                </a:lnTo>
                <a:lnTo>
                  <a:pt x="224027" y="38100"/>
                </a:lnTo>
                <a:lnTo>
                  <a:pt x="220218" y="33528"/>
                </a:lnTo>
                <a:lnTo>
                  <a:pt x="220218" y="29718"/>
                </a:lnTo>
                <a:lnTo>
                  <a:pt x="215646" y="38100"/>
                </a:lnTo>
                <a:lnTo>
                  <a:pt x="215646" y="33528"/>
                </a:lnTo>
                <a:lnTo>
                  <a:pt x="211836" y="29718"/>
                </a:lnTo>
                <a:lnTo>
                  <a:pt x="211836" y="25146"/>
                </a:lnTo>
                <a:lnTo>
                  <a:pt x="207264" y="25146"/>
                </a:lnTo>
                <a:lnTo>
                  <a:pt x="203454" y="29718"/>
                </a:lnTo>
                <a:lnTo>
                  <a:pt x="203454" y="16763"/>
                </a:lnTo>
                <a:lnTo>
                  <a:pt x="198882" y="29718"/>
                </a:lnTo>
                <a:lnTo>
                  <a:pt x="195072" y="25146"/>
                </a:lnTo>
                <a:lnTo>
                  <a:pt x="190500" y="21336"/>
                </a:lnTo>
                <a:lnTo>
                  <a:pt x="190500" y="29718"/>
                </a:lnTo>
                <a:lnTo>
                  <a:pt x="190500" y="25146"/>
                </a:lnTo>
                <a:lnTo>
                  <a:pt x="185927" y="33528"/>
                </a:lnTo>
                <a:lnTo>
                  <a:pt x="182118" y="29718"/>
                </a:lnTo>
                <a:lnTo>
                  <a:pt x="182118" y="33528"/>
                </a:lnTo>
                <a:lnTo>
                  <a:pt x="177546" y="38100"/>
                </a:lnTo>
                <a:lnTo>
                  <a:pt x="165354" y="38100"/>
                </a:lnTo>
                <a:lnTo>
                  <a:pt x="160782" y="33528"/>
                </a:lnTo>
                <a:lnTo>
                  <a:pt x="160782" y="38100"/>
                </a:lnTo>
                <a:lnTo>
                  <a:pt x="156972" y="33528"/>
                </a:lnTo>
                <a:lnTo>
                  <a:pt x="147827" y="33528"/>
                </a:lnTo>
                <a:lnTo>
                  <a:pt x="147827" y="38100"/>
                </a:lnTo>
                <a:lnTo>
                  <a:pt x="144018" y="38100"/>
                </a:lnTo>
                <a:lnTo>
                  <a:pt x="139446" y="33528"/>
                </a:lnTo>
                <a:lnTo>
                  <a:pt x="131064" y="33528"/>
                </a:lnTo>
                <a:lnTo>
                  <a:pt x="127254" y="38100"/>
                </a:lnTo>
                <a:lnTo>
                  <a:pt x="127254" y="33528"/>
                </a:lnTo>
                <a:lnTo>
                  <a:pt x="114300" y="33528"/>
                </a:lnTo>
                <a:lnTo>
                  <a:pt x="109727" y="38100"/>
                </a:lnTo>
                <a:lnTo>
                  <a:pt x="109727" y="33528"/>
                </a:lnTo>
                <a:lnTo>
                  <a:pt x="105918" y="29718"/>
                </a:lnTo>
                <a:lnTo>
                  <a:pt x="105918" y="33528"/>
                </a:lnTo>
                <a:lnTo>
                  <a:pt x="101346" y="29718"/>
                </a:lnTo>
                <a:lnTo>
                  <a:pt x="97536" y="33528"/>
                </a:lnTo>
                <a:lnTo>
                  <a:pt x="97536" y="29718"/>
                </a:lnTo>
                <a:lnTo>
                  <a:pt x="92964" y="21336"/>
                </a:lnTo>
                <a:lnTo>
                  <a:pt x="92964" y="25146"/>
                </a:lnTo>
                <a:lnTo>
                  <a:pt x="89154" y="29718"/>
                </a:lnTo>
                <a:lnTo>
                  <a:pt x="84582" y="21336"/>
                </a:lnTo>
                <a:lnTo>
                  <a:pt x="80010" y="25146"/>
                </a:lnTo>
                <a:lnTo>
                  <a:pt x="76200" y="16763"/>
                </a:lnTo>
                <a:lnTo>
                  <a:pt x="76200" y="29718"/>
                </a:lnTo>
                <a:lnTo>
                  <a:pt x="71627" y="25146"/>
                </a:lnTo>
                <a:lnTo>
                  <a:pt x="71627" y="21336"/>
                </a:lnTo>
                <a:lnTo>
                  <a:pt x="63246" y="29718"/>
                </a:lnTo>
                <a:lnTo>
                  <a:pt x="63246" y="25146"/>
                </a:lnTo>
                <a:lnTo>
                  <a:pt x="59436" y="29718"/>
                </a:lnTo>
                <a:lnTo>
                  <a:pt x="59436" y="33528"/>
                </a:lnTo>
                <a:lnTo>
                  <a:pt x="54864" y="33528"/>
                </a:lnTo>
                <a:lnTo>
                  <a:pt x="51054" y="38100"/>
                </a:lnTo>
                <a:lnTo>
                  <a:pt x="51054" y="33528"/>
                </a:lnTo>
                <a:lnTo>
                  <a:pt x="46482" y="33528"/>
                </a:lnTo>
                <a:lnTo>
                  <a:pt x="46482" y="29718"/>
                </a:lnTo>
                <a:lnTo>
                  <a:pt x="41910" y="29718"/>
                </a:lnTo>
                <a:lnTo>
                  <a:pt x="38100" y="25146"/>
                </a:lnTo>
                <a:lnTo>
                  <a:pt x="38100" y="33528"/>
                </a:lnTo>
                <a:lnTo>
                  <a:pt x="33527" y="29718"/>
                </a:lnTo>
                <a:lnTo>
                  <a:pt x="29718" y="33528"/>
                </a:lnTo>
                <a:lnTo>
                  <a:pt x="29718" y="29718"/>
                </a:lnTo>
                <a:lnTo>
                  <a:pt x="25146" y="33528"/>
                </a:lnTo>
                <a:lnTo>
                  <a:pt x="16764" y="33528"/>
                </a:lnTo>
                <a:lnTo>
                  <a:pt x="12954" y="29718"/>
                </a:lnTo>
                <a:lnTo>
                  <a:pt x="8382" y="29718"/>
                </a:lnTo>
                <a:lnTo>
                  <a:pt x="8382" y="25146"/>
                </a:lnTo>
                <a:lnTo>
                  <a:pt x="3810" y="12192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54" name="object 554"/>
          <p:cNvSpPr/>
          <p:nvPr/>
        </p:nvSpPr>
        <p:spPr>
          <a:xfrm>
            <a:off x="6065631" y="3718953"/>
            <a:ext cx="173972" cy="59251"/>
          </a:xfrm>
          <a:custGeom>
            <a:avLst/>
            <a:gdLst/>
            <a:ahLst/>
            <a:cxnLst/>
            <a:rect l="l" t="t" r="r" b="b"/>
            <a:pathLst>
              <a:path w="262890" h="89535">
                <a:moveTo>
                  <a:pt x="262889" y="51053"/>
                </a:moveTo>
                <a:lnTo>
                  <a:pt x="258317" y="67817"/>
                </a:lnTo>
                <a:lnTo>
                  <a:pt x="254507" y="72389"/>
                </a:lnTo>
                <a:lnTo>
                  <a:pt x="249935" y="67817"/>
                </a:lnTo>
                <a:lnTo>
                  <a:pt x="249935" y="63246"/>
                </a:lnTo>
                <a:lnTo>
                  <a:pt x="246125" y="54863"/>
                </a:lnTo>
                <a:lnTo>
                  <a:pt x="246125" y="63246"/>
                </a:lnTo>
                <a:lnTo>
                  <a:pt x="241553" y="72389"/>
                </a:lnTo>
                <a:lnTo>
                  <a:pt x="236981" y="76200"/>
                </a:lnTo>
                <a:lnTo>
                  <a:pt x="236981" y="72389"/>
                </a:lnTo>
                <a:lnTo>
                  <a:pt x="233172" y="76200"/>
                </a:lnTo>
                <a:lnTo>
                  <a:pt x="233172" y="72389"/>
                </a:lnTo>
                <a:lnTo>
                  <a:pt x="228600" y="84582"/>
                </a:lnTo>
                <a:lnTo>
                  <a:pt x="224789" y="76200"/>
                </a:lnTo>
                <a:lnTo>
                  <a:pt x="224789" y="80772"/>
                </a:lnTo>
                <a:lnTo>
                  <a:pt x="220217" y="80772"/>
                </a:lnTo>
                <a:lnTo>
                  <a:pt x="216407" y="72389"/>
                </a:lnTo>
                <a:lnTo>
                  <a:pt x="216407" y="80772"/>
                </a:lnTo>
                <a:lnTo>
                  <a:pt x="211835" y="72389"/>
                </a:lnTo>
                <a:lnTo>
                  <a:pt x="208025" y="76200"/>
                </a:lnTo>
                <a:lnTo>
                  <a:pt x="203453" y="67817"/>
                </a:lnTo>
                <a:lnTo>
                  <a:pt x="198881" y="76200"/>
                </a:lnTo>
                <a:lnTo>
                  <a:pt x="198881" y="80772"/>
                </a:lnTo>
                <a:lnTo>
                  <a:pt x="195072" y="72389"/>
                </a:lnTo>
                <a:lnTo>
                  <a:pt x="195072" y="76200"/>
                </a:lnTo>
                <a:lnTo>
                  <a:pt x="190500" y="80772"/>
                </a:lnTo>
                <a:lnTo>
                  <a:pt x="186689" y="76200"/>
                </a:lnTo>
                <a:lnTo>
                  <a:pt x="186689" y="80772"/>
                </a:lnTo>
                <a:lnTo>
                  <a:pt x="182117" y="76200"/>
                </a:lnTo>
                <a:lnTo>
                  <a:pt x="178307" y="80772"/>
                </a:lnTo>
                <a:lnTo>
                  <a:pt x="178307" y="84582"/>
                </a:lnTo>
                <a:lnTo>
                  <a:pt x="165353" y="84582"/>
                </a:lnTo>
                <a:lnTo>
                  <a:pt x="165353" y="51053"/>
                </a:lnTo>
                <a:lnTo>
                  <a:pt x="160781" y="80772"/>
                </a:lnTo>
                <a:lnTo>
                  <a:pt x="160781" y="84582"/>
                </a:lnTo>
                <a:lnTo>
                  <a:pt x="152400" y="84582"/>
                </a:lnTo>
                <a:lnTo>
                  <a:pt x="148589" y="72389"/>
                </a:lnTo>
                <a:lnTo>
                  <a:pt x="148589" y="80772"/>
                </a:lnTo>
                <a:lnTo>
                  <a:pt x="144017" y="84582"/>
                </a:lnTo>
                <a:lnTo>
                  <a:pt x="140207" y="84582"/>
                </a:lnTo>
                <a:lnTo>
                  <a:pt x="135635" y="80772"/>
                </a:lnTo>
                <a:lnTo>
                  <a:pt x="135635" y="84582"/>
                </a:lnTo>
                <a:lnTo>
                  <a:pt x="127253" y="84582"/>
                </a:lnTo>
                <a:lnTo>
                  <a:pt x="127253" y="89153"/>
                </a:lnTo>
                <a:lnTo>
                  <a:pt x="118872" y="80772"/>
                </a:lnTo>
                <a:lnTo>
                  <a:pt x="114300" y="84582"/>
                </a:lnTo>
                <a:lnTo>
                  <a:pt x="110489" y="84582"/>
                </a:lnTo>
                <a:lnTo>
                  <a:pt x="105917" y="80772"/>
                </a:lnTo>
                <a:lnTo>
                  <a:pt x="102107" y="63246"/>
                </a:lnTo>
                <a:lnTo>
                  <a:pt x="102107" y="54863"/>
                </a:lnTo>
                <a:lnTo>
                  <a:pt x="97535" y="72389"/>
                </a:lnTo>
                <a:lnTo>
                  <a:pt x="97535" y="76200"/>
                </a:lnTo>
                <a:lnTo>
                  <a:pt x="92963" y="54863"/>
                </a:lnTo>
                <a:lnTo>
                  <a:pt x="92963" y="46482"/>
                </a:lnTo>
                <a:lnTo>
                  <a:pt x="89153" y="54863"/>
                </a:lnTo>
                <a:lnTo>
                  <a:pt x="89153" y="76200"/>
                </a:lnTo>
                <a:lnTo>
                  <a:pt x="84581" y="67817"/>
                </a:lnTo>
                <a:lnTo>
                  <a:pt x="80772" y="72389"/>
                </a:lnTo>
                <a:lnTo>
                  <a:pt x="80772" y="76200"/>
                </a:lnTo>
                <a:lnTo>
                  <a:pt x="76200" y="84582"/>
                </a:lnTo>
                <a:lnTo>
                  <a:pt x="72389" y="80772"/>
                </a:lnTo>
                <a:lnTo>
                  <a:pt x="67817" y="84582"/>
                </a:lnTo>
                <a:lnTo>
                  <a:pt x="64007" y="84582"/>
                </a:lnTo>
                <a:lnTo>
                  <a:pt x="64007" y="80772"/>
                </a:lnTo>
                <a:lnTo>
                  <a:pt x="59435" y="84582"/>
                </a:lnTo>
                <a:lnTo>
                  <a:pt x="54863" y="84582"/>
                </a:lnTo>
                <a:lnTo>
                  <a:pt x="54863" y="80772"/>
                </a:lnTo>
                <a:lnTo>
                  <a:pt x="51053" y="84582"/>
                </a:lnTo>
                <a:lnTo>
                  <a:pt x="46481" y="80772"/>
                </a:lnTo>
                <a:lnTo>
                  <a:pt x="46481" y="84582"/>
                </a:lnTo>
                <a:lnTo>
                  <a:pt x="42672" y="84582"/>
                </a:lnTo>
                <a:lnTo>
                  <a:pt x="42672" y="76200"/>
                </a:lnTo>
                <a:lnTo>
                  <a:pt x="38100" y="0"/>
                </a:lnTo>
                <a:lnTo>
                  <a:pt x="38100" y="63246"/>
                </a:lnTo>
                <a:lnTo>
                  <a:pt x="34289" y="84582"/>
                </a:lnTo>
                <a:lnTo>
                  <a:pt x="29717" y="84582"/>
                </a:lnTo>
                <a:lnTo>
                  <a:pt x="25146" y="89153"/>
                </a:lnTo>
                <a:lnTo>
                  <a:pt x="21335" y="84582"/>
                </a:lnTo>
                <a:lnTo>
                  <a:pt x="21335" y="89153"/>
                </a:lnTo>
                <a:lnTo>
                  <a:pt x="21335" y="84582"/>
                </a:lnTo>
                <a:lnTo>
                  <a:pt x="16763" y="84582"/>
                </a:lnTo>
                <a:lnTo>
                  <a:pt x="16763" y="76200"/>
                </a:lnTo>
                <a:lnTo>
                  <a:pt x="12953" y="84582"/>
                </a:lnTo>
                <a:lnTo>
                  <a:pt x="8381" y="84582"/>
                </a:lnTo>
                <a:lnTo>
                  <a:pt x="8381" y="89153"/>
                </a:lnTo>
                <a:lnTo>
                  <a:pt x="4572" y="84582"/>
                </a:lnTo>
                <a:lnTo>
                  <a:pt x="4572" y="89153"/>
                </a:lnTo>
                <a:lnTo>
                  <a:pt x="0" y="8458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55" name="object 555"/>
          <p:cNvSpPr/>
          <p:nvPr/>
        </p:nvSpPr>
        <p:spPr>
          <a:xfrm>
            <a:off x="5894687" y="3646337"/>
            <a:ext cx="171030" cy="131949"/>
          </a:xfrm>
          <a:custGeom>
            <a:avLst/>
            <a:gdLst/>
            <a:ahLst/>
            <a:cxnLst/>
            <a:rect l="l" t="t" r="r" b="b"/>
            <a:pathLst>
              <a:path w="258445" h="199389">
                <a:moveTo>
                  <a:pt x="258318" y="194310"/>
                </a:moveTo>
                <a:lnTo>
                  <a:pt x="254507" y="198881"/>
                </a:lnTo>
                <a:lnTo>
                  <a:pt x="249935" y="190500"/>
                </a:lnTo>
                <a:lnTo>
                  <a:pt x="245364" y="198881"/>
                </a:lnTo>
                <a:lnTo>
                  <a:pt x="241553" y="194310"/>
                </a:lnTo>
                <a:lnTo>
                  <a:pt x="236981" y="198881"/>
                </a:lnTo>
                <a:lnTo>
                  <a:pt x="233172" y="198881"/>
                </a:lnTo>
                <a:lnTo>
                  <a:pt x="228600" y="194310"/>
                </a:lnTo>
                <a:lnTo>
                  <a:pt x="228600" y="190500"/>
                </a:lnTo>
                <a:lnTo>
                  <a:pt x="224790" y="198881"/>
                </a:lnTo>
                <a:lnTo>
                  <a:pt x="224790" y="194310"/>
                </a:lnTo>
                <a:lnTo>
                  <a:pt x="220218" y="194310"/>
                </a:lnTo>
                <a:lnTo>
                  <a:pt x="216407" y="198881"/>
                </a:lnTo>
                <a:lnTo>
                  <a:pt x="211835" y="194310"/>
                </a:lnTo>
                <a:lnTo>
                  <a:pt x="211835" y="190500"/>
                </a:lnTo>
                <a:lnTo>
                  <a:pt x="211835" y="194310"/>
                </a:lnTo>
                <a:lnTo>
                  <a:pt x="203453" y="194310"/>
                </a:lnTo>
                <a:lnTo>
                  <a:pt x="203453" y="190500"/>
                </a:lnTo>
                <a:lnTo>
                  <a:pt x="198881" y="194310"/>
                </a:lnTo>
                <a:lnTo>
                  <a:pt x="198881" y="190500"/>
                </a:lnTo>
                <a:lnTo>
                  <a:pt x="195072" y="190500"/>
                </a:lnTo>
                <a:lnTo>
                  <a:pt x="195072" y="194310"/>
                </a:lnTo>
                <a:lnTo>
                  <a:pt x="190500" y="194310"/>
                </a:lnTo>
                <a:lnTo>
                  <a:pt x="183388" y="194310"/>
                </a:lnTo>
                <a:lnTo>
                  <a:pt x="176275" y="194310"/>
                </a:lnTo>
                <a:lnTo>
                  <a:pt x="169164" y="194310"/>
                </a:lnTo>
                <a:lnTo>
                  <a:pt x="165353" y="198881"/>
                </a:lnTo>
                <a:lnTo>
                  <a:pt x="160781" y="194310"/>
                </a:lnTo>
                <a:lnTo>
                  <a:pt x="156972" y="198881"/>
                </a:lnTo>
                <a:lnTo>
                  <a:pt x="152400" y="194310"/>
                </a:lnTo>
                <a:lnTo>
                  <a:pt x="152400" y="190500"/>
                </a:lnTo>
                <a:lnTo>
                  <a:pt x="148590" y="198881"/>
                </a:lnTo>
                <a:lnTo>
                  <a:pt x="144018" y="198881"/>
                </a:lnTo>
                <a:lnTo>
                  <a:pt x="135635" y="190500"/>
                </a:lnTo>
                <a:lnTo>
                  <a:pt x="131064" y="76200"/>
                </a:lnTo>
                <a:lnTo>
                  <a:pt x="131064" y="58674"/>
                </a:lnTo>
                <a:lnTo>
                  <a:pt x="127253" y="185927"/>
                </a:lnTo>
                <a:lnTo>
                  <a:pt x="122681" y="194310"/>
                </a:lnTo>
                <a:lnTo>
                  <a:pt x="122681" y="198881"/>
                </a:lnTo>
                <a:lnTo>
                  <a:pt x="118872" y="194310"/>
                </a:lnTo>
                <a:lnTo>
                  <a:pt x="114300" y="118110"/>
                </a:lnTo>
                <a:lnTo>
                  <a:pt x="114300" y="0"/>
                </a:lnTo>
                <a:lnTo>
                  <a:pt x="110490" y="182117"/>
                </a:lnTo>
                <a:lnTo>
                  <a:pt x="105918" y="194310"/>
                </a:lnTo>
                <a:lnTo>
                  <a:pt x="101346" y="198881"/>
                </a:lnTo>
                <a:lnTo>
                  <a:pt x="97535" y="194310"/>
                </a:lnTo>
                <a:lnTo>
                  <a:pt x="97535" y="198881"/>
                </a:lnTo>
                <a:lnTo>
                  <a:pt x="92964" y="194310"/>
                </a:lnTo>
                <a:lnTo>
                  <a:pt x="89153" y="198881"/>
                </a:lnTo>
                <a:lnTo>
                  <a:pt x="80772" y="198881"/>
                </a:lnTo>
                <a:lnTo>
                  <a:pt x="80772" y="194310"/>
                </a:lnTo>
                <a:lnTo>
                  <a:pt x="76200" y="198881"/>
                </a:lnTo>
                <a:lnTo>
                  <a:pt x="63500" y="198882"/>
                </a:lnTo>
                <a:lnTo>
                  <a:pt x="50800" y="198881"/>
                </a:lnTo>
                <a:lnTo>
                  <a:pt x="38100" y="198881"/>
                </a:lnTo>
                <a:lnTo>
                  <a:pt x="33527" y="190500"/>
                </a:lnTo>
                <a:lnTo>
                  <a:pt x="33527" y="185927"/>
                </a:lnTo>
                <a:lnTo>
                  <a:pt x="29718" y="20574"/>
                </a:lnTo>
                <a:lnTo>
                  <a:pt x="29718" y="63245"/>
                </a:lnTo>
                <a:lnTo>
                  <a:pt x="25146" y="194310"/>
                </a:lnTo>
                <a:lnTo>
                  <a:pt x="21335" y="198881"/>
                </a:lnTo>
                <a:lnTo>
                  <a:pt x="16764" y="190500"/>
                </a:lnTo>
                <a:lnTo>
                  <a:pt x="12953" y="71627"/>
                </a:lnTo>
                <a:lnTo>
                  <a:pt x="12953" y="67055"/>
                </a:lnTo>
                <a:lnTo>
                  <a:pt x="8381" y="160781"/>
                </a:lnTo>
                <a:lnTo>
                  <a:pt x="8381" y="92963"/>
                </a:lnTo>
                <a:lnTo>
                  <a:pt x="4572" y="194310"/>
                </a:lnTo>
                <a:lnTo>
                  <a:pt x="0" y="19888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56" name="object 556"/>
          <p:cNvSpPr/>
          <p:nvPr/>
        </p:nvSpPr>
        <p:spPr>
          <a:xfrm>
            <a:off x="5723741" y="2048324"/>
            <a:ext cx="171030" cy="1732149"/>
          </a:xfrm>
          <a:custGeom>
            <a:avLst/>
            <a:gdLst/>
            <a:ahLst/>
            <a:cxnLst/>
            <a:rect l="l" t="t" r="r" b="b"/>
            <a:pathLst>
              <a:path w="258445" h="2617470">
                <a:moveTo>
                  <a:pt x="258318" y="2613659"/>
                </a:moveTo>
                <a:lnTo>
                  <a:pt x="253746" y="2613659"/>
                </a:lnTo>
                <a:lnTo>
                  <a:pt x="249936" y="2609088"/>
                </a:lnTo>
                <a:lnTo>
                  <a:pt x="245364" y="2613659"/>
                </a:lnTo>
                <a:lnTo>
                  <a:pt x="241553" y="2609088"/>
                </a:lnTo>
                <a:lnTo>
                  <a:pt x="241553" y="2613659"/>
                </a:lnTo>
                <a:lnTo>
                  <a:pt x="236982" y="2613659"/>
                </a:lnTo>
                <a:lnTo>
                  <a:pt x="236982" y="2609088"/>
                </a:lnTo>
                <a:lnTo>
                  <a:pt x="233172" y="2613659"/>
                </a:lnTo>
                <a:lnTo>
                  <a:pt x="228600" y="2605278"/>
                </a:lnTo>
                <a:lnTo>
                  <a:pt x="228600" y="2583941"/>
                </a:lnTo>
                <a:lnTo>
                  <a:pt x="224790" y="2613659"/>
                </a:lnTo>
                <a:lnTo>
                  <a:pt x="211836" y="2613659"/>
                </a:lnTo>
                <a:lnTo>
                  <a:pt x="207264" y="2609088"/>
                </a:lnTo>
                <a:lnTo>
                  <a:pt x="207264" y="2613659"/>
                </a:lnTo>
                <a:lnTo>
                  <a:pt x="203453" y="2613659"/>
                </a:lnTo>
                <a:lnTo>
                  <a:pt x="198882" y="2609088"/>
                </a:lnTo>
                <a:lnTo>
                  <a:pt x="195072" y="2600705"/>
                </a:lnTo>
                <a:lnTo>
                  <a:pt x="195072" y="2605278"/>
                </a:lnTo>
                <a:lnTo>
                  <a:pt x="190500" y="2613659"/>
                </a:lnTo>
                <a:lnTo>
                  <a:pt x="185927" y="2613659"/>
                </a:lnTo>
                <a:lnTo>
                  <a:pt x="182118" y="2609088"/>
                </a:lnTo>
                <a:lnTo>
                  <a:pt x="177546" y="2609088"/>
                </a:lnTo>
                <a:lnTo>
                  <a:pt x="177546" y="2613659"/>
                </a:lnTo>
                <a:lnTo>
                  <a:pt x="173736" y="2613659"/>
                </a:lnTo>
                <a:lnTo>
                  <a:pt x="169164" y="2609088"/>
                </a:lnTo>
                <a:lnTo>
                  <a:pt x="169164" y="2613659"/>
                </a:lnTo>
                <a:lnTo>
                  <a:pt x="165353" y="2617469"/>
                </a:lnTo>
                <a:lnTo>
                  <a:pt x="165353" y="2613659"/>
                </a:lnTo>
                <a:lnTo>
                  <a:pt x="160782" y="2609088"/>
                </a:lnTo>
                <a:lnTo>
                  <a:pt x="156972" y="2609088"/>
                </a:lnTo>
                <a:lnTo>
                  <a:pt x="156972" y="2613659"/>
                </a:lnTo>
                <a:lnTo>
                  <a:pt x="152400" y="2600705"/>
                </a:lnTo>
                <a:lnTo>
                  <a:pt x="147827" y="2613659"/>
                </a:lnTo>
                <a:lnTo>
                  <a:pt x="144018" y="2605278"/>
                </a:lnTo>
                <a:lnTo>
                  <a:pt x="144018" y="2609088"/>
                </a:lnTo>
                <a:lnTo>
                  <a:pt x="139446" y="2613659"/>
                </a:lnTo>
                <a:lnTo>
                  <a:pt x="135636" y="2600705"/>
                </a:lnTo>
                <a:lnTo>
                  <a:pt x="135636" y="2609088"/>
                </a:lnTo>
                <a:lnTo>
                  <a:pt x="131064" y="2583941"/>
                </a:lnTo>
                <a:lnTo>
                  <a:pt x="127253" y="2605278"/>
                </a:lnTo>
                <a:lnTo>
                  <a:pt x="122682" y="2600705"/>
                </a:lnTo>
                <a:lnTo>
                  <a:pt x="118872" y="2567178"/>
                </a:lnTo>
                <a:lnTo>
                  <a:pt x="118872" y="2600705"/>
                </a:lnTo>
                <a:lnTo>
                  <a:pt x="114300" y="2583941"/>
                </a:lnTo>
                <a:lnTo>
                  <a:pt x="109727" y="2605278"/>
                </a:lnTo>
                <a:lnTo>
                  <a:pt x="109727" y="2613659"/>
                </a:lnTo>
                <a:lnTo>
                  <a:pt x="105918" y="2613659"/>
                </a:lnTo>
                <a:lnTo>
                  <a:pt x="101346" y="2600705"/>
                </a:lnTo>
                <a:lnTo>
                  <a:pt x="101346" y="2596895"/>
                </a:lnTo>
                <a:lnTo>
                  <a:pt x="101346" y="2613659"/>
                </a:lnTo>
                <a:lnTo>
                  <a:pt x="97536" y="2613659"/>
                </a:lnTo>
                <a:lnTo>
                  <a:pt x="97536" y="2609088"/>
                </a:lnTo>
                <a:lnTo>
                  <a:pt x="92964" y="2609088"/>
                </a:lnTo>
                <a:lnTo>
                  <a:pt x="92964" y="2613659"/>
                </a:lnTo>
                <a:lnTo>
                  <a:pt x="89153" y="2613659"/>
                </a:lnTo>
                <a:lnTo>
                  <a:pt x="89153" y="2617469"/>
                </a:lnTo>
                <a:lnTo>
                  <a:pt x="84582" y="2613659"/>
                </a:lnTo>
                <a:lnTo>
                  <a:pt x="80010" y="2617469"/>
                </a:lnTo>
                <a:lnTo>
                  <a:pt x="80010" y="2613659"/>
                </a:lnTo>
                <a:lnTo>
                  <a:pt x="76200" y="2617469"/>
                </a:lnTo>
                <a:lnTo>
                  <a:pt x="71627" y="2613659"/>
                </a:lnTo>
                <a:lnTo>
                  <a:pt x="71627" y="2617469"/>
                </a:lnTo>
                <a:lnTo>
                  <a:pt x="67818" y="2609088"/>
                </a:lnTo>
                <a:lnTo>
                  <a:pt x="63246" y="2605278"/>
                </a:lnTo>
                <a:lnTo>
                  <a:pt x="63246" y="2609088"/>
                </a:lnTo>
                <a:lnTo>
                  <a:pt x="59436" y="2600705"/>
                </a:lnTo>
                <a:lnTo>
                  <a:pt x="59436" y="2605278"/>
                </a:lnTo>
                <a:lnTo>
                  <a:pt x="54864" y="2600705"/>
                </a:lnTo>
                <a:lnTo>
                  <a:pt x="54864" y="2596895"/>
                </a:lnTo>
                <a:lnTo>
                  <a:pt x="51053" y="2609088"/>
                </a:lnTo>
                <a:lnTo>
                  <a:pt x="46482" y="2605278"/>
                </a:lnTo>
                <a:lnTo>
                  <a:pt x="46482" y="2609088"/>
                </a:lnTo>
                <a:lnTo>
                  <a:pt x="41910" y="2592323"/>
                </a:lnTo>
                <a:lnTo>
                  <a:pt x="41910" y="2600705"/>
                </a:lnTo>
                <a:lnTo>
                  <a:pt x="38100" y="2570988"/>
                </a:lnTo>
                <a:lnTo>
                  <a:pt x="38100" y="2431541"/>
                </a:lnTo>
                <a:lnTo>
                  <a:pt x="33527" y="2575559"/>
                </a:lnTo>
                <a:lnTo>
                  <a:pt x="29718" y="2304288"/>
                </a:lnTo>
                <a:lnTo>
                  <a:pt x="29718" y="2367533"/>
                </a:lnTo>
                <a:lnTo>
                  <a:pt x="25146" y="0"/>
                </a:lnTo>
                <a:lnTo>
                  <a:pt x="25146" y="1495043"/>
                </a:lnTo>
                <a:lnTo>
                  <a:pt x="21336" y="2583941"/>
                </a:lnTo>
                <a:lnTo>
                  <a:pt x="21336" y="2575559"/>
                </a:lnTo>
                <a:lnTo>
                  <a:pt x="16764" y="2605278"/>
                </a:lnTo>
                <a:lnTo>
                  <a:pt x="16764" y="2596895"/>
                </a:lnTo>
                <a:lnTo>
                  <a:pt x="12953" y="2613659"/>
                </a:lnTo>
                <a:lnTo>
                  <a:pt x="12953" y="2605278"/>
                </a:lnTo>
                <a:lnTo>
                  <a:pt x="12953" y="2613659"/>
                </a:lnTo>
                <a:lnTo>
                  <a:pt x="8382" y="2609088"/>
                </a:lnTo>
                <a:lnTo>
                  <a:pt x="3810" y="2613659"/>
                </a:lnTo>
                <a:lnTo>
                  <a:pt x="3810" y="2617469"/>
                </a:lnTo>
                <a:lnTo>
                  <a:pt x="3810" y="2609088"/>
                </a:lnTo>
                <a:lnTo>
                  <a:pt x="0" y="2609088"/>
                </a:lnTo>
                <a:lnTo>
                  <a:pt x="0" y="261365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57" name="object 557"/>
          <p:cNvSpPr/>
          <p:nvPr/>
        </p:nvSpPr>
        <p:spPr>
          <a:xfrm>
            <a:off x="2282465" y="2742019"/>
            <a:ext cx="3445481" cy="104568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58" name="object 558"/>
          <p:cNvSpPr/>
          <p:nvPr/>
        </p:nvSpPr>
        <p:spPr>
          <a:xfrm>
            <a:off x="6923387" y="3206115"/>
            <a:ext cx="516031" cy="549228"/>
          </a:xfrm>
          <a:custGeom>
            <a:avLst/>
            <a:gdLst/>
            <a:ahLst/>
            <a:cxnLst/>
            <a:rect l="l" t="t" r="r" b="b"/>
            <a:pathLst>
              <a:path w="779779" h="829945">
                <a:moveTo>
                  <a:pt x="779526" y="826007"/>
                </a:moveTo>
                <a:lnTo>
                  <a:pt x="775716" y="826007"/>
                </a:lnTo>
                <a:lnTo>
                  <a:pt x="763016" y="826008"/>
                </a:lnTo>
                <a:lnTo>
                  <a:pt x="750316" y="826007"/>
                </a:lnTo>
                <a:lnTo>
                  <a:pt x="737616" y="826007"/>
                </a:lnTo>
                <a:lnTo>
                  <a:pt x="724916" y="826008"/>
                </a:lnTo>
                <a:lnTo>
                  <a:pt x="712216" y="826008"/>
                </a:lnTo>
                <a:lnTo>
                  <a:pt x="699516" y="826008"/>
                </a:lnTo>
                <a:lnTo>
                  <a:pt x="686816" y="826008"/>
                </a:lnTo>
                <a:lnTo>
                  <a:pt x="674116" y="826008"/>
                </a:lnTo>
                <a:lnTo>
                  <a:pt x="661416" y="826008"/>
                </a:lnTo>
                <a:lnTo>
                  <a:pt x="648716" y="826007"/>
                </a:lnTo>
                <a:lnTo>
                  <a:pt x="636016" y="826007"/>
                </a:lnTo>
                <a:lnTo>
                  <a:pt x="623316" y="826007"/>
                </a:lnTo>
                <a:lnTo>
                  <a:pt x="537972" y="826007"/>
                </a:lnTo>
                <a:lnTo>
                  <a:pt x="537972" y="821436"/>
                </a:lnTo>
                <a:lnTo>
                  <a:pt x="534162" y="826007"/>
                </a:lnTo>
                <a:lnTo>
                  <a:pt x="521208" y="826007"/>
                </a:lnTo>
                <a:lnTo>
                  <a:pt x="504444" y="826007"/>
                </a:lnTo>
                <a:lnTo>
                  <a:pt x="504444" y="821436"/>
                </a:lnTo>
                <a:lnTo>
                  <a:pt x="499872" y="821436"/>
                </a:lnTo>
                <a:lnTo>
                  <a:pt x="499872" y="826007"/>
                </a:lnTo>
                <a:lnTo>
                  <a:pt x="496062" y="826007"/>
                </a:lnTo>
                <a:lnTo>
                  <a:pt x="496062" y="821436"/>
                </a:lnTo>
                <a:lnTo>
                  <a:pt x="491490" y="821436"/>
                </a:lnTo>
                <a:lnTo>
                  <a:pt x="491490" y="826007"/>
                </a:lnTo>
                <a:lnTo>
                  <a:pt x="487679" y="821436"/>
                </a:lnTo>
                <a:lnTo>
                  <a:pt x="487679" y="826007"/>
                </a:lnTo>
                <a:lnTo>
                  <a:pt x="483108" y="829817"/>
                </a:lnTo>
                <a:lnTo>
                  <a:pt x="483108" y="821436"/>
                </a:lnTo>
                <a:lnTo>
                  <a:pt x="479298" y="826007"/>
                </a:lnTo>
                <a:lnTo>
                  <a:pt x="479298" y="791717"/>
                </a:lnTo>
                <a:lnTo>
                  <a:pt x="479298" y="800100"/>
                </a:lnTo>
                <a:lnTo>
                  <a:pt x="474725" y="59436"/>
                </a:lnTo>
                <a:lnTo>
                  <a:pt x="474725" y="0"/>
                </a:lnTo>
                <a:lnTo>
                  <a:pt x="470916" y="783336"/>
                </a:lnTo>
                <a:lnTo>
                  <a:pt x="470916" y="779526"/>
                </a:lnTo>
                <a:lnTo>
                  <a:pt x="466344" y="821436"/>
                </a:lnTo>
                <a:lnTo>
                  <a:pt x="461772" y="817626"/>
                </a:lnTo>
                <a:lnTo>
                  <a:pt x="461772" y="826007"/>
                </a:lnTo>
                <a:lnTo>
                  <a:pt x="461772" y="821436"/>
                </a:lnTo>
                <a:lnTo>
                  <a:pt x="457962" y="826007"/>
                </a:lnTo>
                <a:lnTo>
                  <a:pt x="457962" y="821436"/>
                </a:lnTo>
                <a:lnTo>
                  <a:pt x="453390" y="826007"/>
                </a:lnTo>
                <a:lnTo>
                  <a:pt x="449579" y="821436"/>
                </a:lnTo>
                <a:lnTo>
                  <a:pt x="445008" y="826007"/>
                </a:lnTo>
                <a:lnTo>
                  <a:pt x="441198" y="826007"/>
                </a:lnTo>
                <a:lnTo>
                  <a:pt x="441198" y="821436"/>
                </a:lnTo>
                <a:lnTo>
                  <a:pt x="436625" y="826007"/>
                </a:lnTo>
                <a:lnTo>
                  <a:pt x="428244" y="826007"/>
                </a:lnTo>
                <a:lnTo>
                  <a:pt x="428244" y="821436"/>
                </a:lnTo>
                <a:lnTo>
                  <a:pt x="423672" y="826007"/>
                </a:lnTo>
                <a:lnTo>
                  <a:pt x="415290" y="826007"/>
                </a:lnTo>
                <a:lnTo>
                  <a:pt x="411479" y="821436"/>
                </a:lnTo>
                <a:lnTo>
                  <a:pt x="411479" y="826007"/>
                </a:lnTo>
                <a:lnTo>
                  <a:pt x="406908" y="826007"/>
                </a:lnTo>
                <a:lnTo>
                  <a:pt x="394207" y="826007"/>
                </a:lnTo>
                <a:lnTo>
                  <a:pt x="381508" y="826007"/>
                </a:lnTo>
                <a:lnTo>
                  <a:pt x="368808" y="826007"/>
                </a:lnTo>
                <a:lnTo>
                  <a:pt x="360425" y="821436"/>
                </a:lnTo>
                <a:lnTo>
                  <a:pt x="360425" y="826007"/>
                </a:lnTo>
                <a:lnTo>
                  <a:pt x="355853" y="826007"/>
                </a:lnTo>
                <a:lnTo>
                  <a:pt x="343153" y="826007"/>
                </a:lnTo>
                <a:lnTo>
                  <a:pt x="330453" y="826008"/>
                </a:lnTo>
                <a:lnTo>
                  <a:pt x="317754" y="826008"/>
                </a:lnTo>
                <a:lnTo>
                  <a:pt x="305053" y="826007"/>
                </a:lnTo>
                <a:lnTo>
                  <a:pt x="292353" y="826007"/>
                </a:lnTo>
                <a:lnTo>
                  <a:pt x="279653" y="826007"/>
                </a:lnTo>
                <a:lnTo>
                  <a:pt x="262890" y="826007"/>
                </a:lnTo>
                <a:lnTo>
                  <a:pt x="259079" y="826007"/>
                </a:lnTo>
                <a:lnTo>
                  <a:pt x="246379" y="826007"/>
                </a:lnTo>
                <a:lnTo>
                  <a:pt x="233680" y="826007"/>
                </a:lnTo>
                <a:lnTo>
                  <a:pt x="220979" y="826008"/>
                </a:lnTo>
                <a:lnTo>
                  <a:pt x="208280" y="826008"/>
                </a:lnTo>
                <a:lnTo>
                  <a:pt x="195579" y="826007"/>
                </a:lnTo>
                <a:lnTo>
                  <a:pt x="182880" y="826008"/>
                </a:lnTo>
                <a:lnTo>
                  <a:pt x="170179" y="826007"/>
                </a:lnTo>
                <a:lnTo>
                  <a:pt x="157480" y="826008"/>
                </a:lnTo>
                <a:lnTo>
                  <a:pt x="144779" y="826007"/>
                </a:lnTo>
                <a:lnTo>
                  <a:pt x="132079" y="826007"/>
                </a:lnTo>
                <a:lnTo>
                  <a:pt x="68580" y="826007"/>
                </a:lnTo>
                <a:lnTo>
                  <a:pt x="55880" y="826008"/>
                </a:lnTo>
                <a:lnTo>
                  <a:pt x="43179" y="826007"/>
                </a:lnTo>
                <a:lnTo>
                  <a:pt x="30479" y="826007"/>
                </a:lnTo>
                <a:lnTo>
                  <a:pt x="21336" y="826007"/>
                </a:lnTo>
                <a:lnTo>
                  <a:pt x="21336" y="821436"/>
                </a:lnTo>
                <a:lnTo>
                  <a:pt x="17525" y="779526"/>
                </a:lnTo>
                <a:lnTo>
                  <a:pt x="12953" y="817626"/>
                </a:lnTo>
                <a:lnTo>
                  <a:pt x="12953" y="804671"/>
                </a:lnTo>
                <a:lnTo>
                  <a:pt x="9144" y="779526"/>
                </a:lnTo>
                <a:lnTo>
                  <a:pt x="9144" y="787907"/>
                </a:lnTo>
                <a:lnTo>
                  <a:pt x="4572" y="809243"/>
                </a:lnTo>
                <a:lnTo>
                  <a:pt x="0" y="81762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59" name="object 559"/>
          <p:cNvSpPr/>
          <p:nvPr/>
        </p:nvSpPr>
        <p:spPr>
          <a:xfrm>
            <a:off x="6752441" y="3718952"/>
            <a:ext cx="171030" cy="34038"/>
          </a:xfrm>
          <a:custGeom>
            <a:avLst/>
            <a:gdLst/>
            <a:ahLst/>
            <a:cxnLst/>
            <a:rect l="l" t="t" r="r" b="b"/>
            <a:pathLst>
              <a:path w="258445" h="51435">
                <a:moveTo>
                  <a:pt x="258317" y="42672"/>
                </a:moveTo>
                <a:lnTo>
                  <a:pt x="258317" y="0"/>
                </a:lnTo>
                <a:lnTo>
                  <a:pt x="254507" y="46482"/>
                </a:lnTo>
                <a:lnTo>
                  <a:pt x="249935" y="51053"/>
                </a:lnTo>
                <a:lnTo>
                  <a:pt x="186689" y="51053"/>
                </a:lnTo>
                <a:lnTo>
                  <a:pt x="186689" y="46482"/>
                </a:lnTo>
                <a:lnTo>
                  <a:pt x="182117" y="51053"/>
                </a:lnTo>
                <a:lnTo>
                  <a:pt x="178307" y="46482"/>
                </a:lnTo>
                <a:lnTo>
                  <a:pt x="173735" y="51053"/>
                </a:lnTo>
                <a:lnTo>
                  <a:pt x="173735" y="46482"/>
                </a:lnTo>
                <a:lnTo>
                  <a:pt x="169925" y="46482"/>
                </a:lnTo>
                <a:lnTo>
                  <a:pt x="169925" y="51053"/>
                </a:lnTo>
                <a:lnTo>
                  <a:pt x="165353" y="51053"/>
                </a:lnTo>
                <a:lnTo>
                  <a:pt x="165353" y="46482"/>
                </a:lnTo>
                <a:lnTo>
                  <a:pt x="161543" y="51053"/>
                </a:lnTo>
                <a:lnTo>
                  <a:pt x="156971" y="51053"/>
                </a:lnTo>
                <a:lnTo>
                  <a:pt x="152400" y="46482"/>
                </a:lnTo>
                <a:lnTo>
                  <a:pt x="148589" y="51053"/>
                </a:lnTo>
                <a:lnTo>
                  <a:pt x="148589" y="46482"/>
                </a:lnTo>
                <a:lnTo>
                  <a:pt x="144017" y="51053"/>
                </a:lnTo>
                <a:lnTo>
                  <a:pt x="140207" y="46482"/>
                </a:lnTo>
                <a:lnTo>
                  <a:pt x="140207" y="51053"/>
                </a:lnTo>
                <a:lnTo>
                  <a:pt x="135635" y="46482"/>
                </a:lnTo>
                <a:lnTo>
                  <a:pt x="131825" y="46482"/>
                </a:lnTo>
                <a:lnTo>
                  <a:pt x="131825" y="51053"/>
                </a:lnTo>
                <a:lnTo>
                  <a:pt x="127253" y="51053"/>
                </a:lnTo>
                <a:lnTo>
                  <a:pt x="127253" y="46482"/>
                </a:lnTo>
                <a:lnTo>
                  <a:pt x="122681" y="51053"/>
                </a:lnTo>
                <a:lnTo>
                  <a:pt x="118871" y="46482"/>
                </a:lnTo>
                <a:lnTo>
                  <a:pt x="105160" y="46634"/>
                </a:lnTo>
                <a:lnTo>
                  <a:pt x="98068" y="46215"/>
                </a:lnTo>
                <a:lnTo>
                  <a:pt x="90702" y="39883"/>
                </a:lnTo>
                <a:lnTo>
                  <a:pt x="84581" y="38100"/>
                </a:lnTo>
                <a:lnTo>
                  <a:pt x="84581" y="34289"/>
                </a:lnTo>
                <a:lnTo>
                  <a:pt x="84581" y="38100"/>
                </a:lnTo>
                <a:lnTo>
                  <a:pt x="76200" y="38100"/>
                </a:lnTo>
                <a:lnTo>
                  <a:pt x="76200" y="34289"/>
                </a:lnTo>
                <a:lnTo>
                  <a:pt x="72389" y="34289"/>
                </a:lnTo>
                <a:lnTo>
                  <a:pt x="72389" y="38100"/>
                </a:lnTo>
                <a:lnTo>
                  <a:pt x="67817" y="38100"/>
                </a:lnTo>
                <a:lnTo>
                  <a:pt x="67817" y="42672"/>
                </a:lnTo>
                <a:lnTo>
                  <a:pt x="64007" y="34289"/>
                </a:lnTo>
                <a:lnTo>
                  <a:pt x="59435" y="42672"/>
                </a:lnTo>
                <a:lnTo>
                  <a:pt x="55625" y="38100"/>
                </a:lnTo>
                <a:lnTo>
                  <a:pt x="55625" y="42672"/>
                </a:lnTo>
                <a:lnTo>
                  <a:pt x="51053" y="42672"/>
                </a:lnTo>
                <a:lnTo>
                  <a:pt x="51053" y="38100"/>
                </a:lnTo>
                <a:lnTo>
                  <a:pt x="46481" y="34289"/>
                </a:lnTo>
                <a:lnTo>
                  <a:pt x="46481" y="38100"/>
                </a:lnTo>
                <a:lnTo>
                  <a:pt x="42671" y="42672"/>
                </a:lnTo>
                <a:lnTo>
                  <a:pt x="38100" y="42672"/>
                </a:lnTo>
                <a:lnTo>
                  <a:pt x="34289" y="46482"/>
                </a:lnTo>
                <a:lnTo>
                  <a:pt x="34289" y="42672"/>
                </a:lnTo>
                <a:lnTo>
                  <a:pt x="29717" y="46482"/>
                </a:lnTo>
                <a:lnTo>
                  <a:pt x="25907" y="42672"/>
                </a:lnTo>
                <a:lnTo>
                  <a:pt x="21335" y="46482"/>
                </a:lnTo>
                <a:lnTo>
                  <a:pt x="21335" y="38100"/>
                </a:lnTo>
                <a:lnTo>
                  <a:pt x="16763" y="46482"/>
                </a:lnTo>
                <a:lnTo>
                  <a:pt x="12953" y="46482"/>
                </a:lnTo>
                <a:lnTo>
                  <a:pt x="12953" y="29717"/>
                </a:lnTo>
                <a:lnTo>
                  <a:pt x="8381" y="46482"/>
                </a:lnTo>
                <a:lnTo>
                  <a:pt x="4571" y="46482"/>
                </a:lnTo>
                <a:lnTo>
                  <a:pt x="4571" y="38100"/>
                </a:lnTo>
                <a:lnTo>
                  <a:pt x="0" y="4648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60" name="object 560"/>
          <p:cNvSpPr/>
          <p:nvPr/>
        </p:nvSpPr>
        <p:spPr>
          <a:xfrm>
            <a:off x="6239604" y="3704834"/>
            <a:ext cx="513089" cy="44963"/>
          </a:xfrm>
          <a:custGeom>
            <a:avLst/>
            <a:gdLst/>
            <a:ahLst/>
            <a:cxnLst/>
            <a:rect l="l" t="t" r="r" b="b"/>
            <a:pathLst>
              <a:path w="775334" h="67945">
                <a:moveTo>
                  <a:pt x="774954" y="67818"/>
                </a:moveTo>
                <a:lnTo>
                  <a:pt x="774954" y="64008"/>
                </a:lnTo>
                <a:lnTo>
                  <a:pt x="771144" y="67818"/>
                </a:lnTo>
                <a:lnTo>
                  <a:pt x="766572" y="64008"/>
                </a:lnTo>
                <a:lnTo>
                  <a:pt x="766572" y="67818"/>
                </a:lnTo>
                <a:lnTo>
                  <a:pt x="762762" y="67818"/>
                </a:lnTo>
                <a:lnTo>
                  <a:pt x="758190" y="64008"/>
                </a:lnTo>
                <a:lnTo>
                  <a:pt x="758190" y="67818"/>
                </a:lnTo>
                <a:lnTo>
                  <a:pt x="736854" y="67818"/>
                </a:lnTo>
                <a:lnTo>
                  <a:pt x="736854" y="64008"/>
                </a:lnTo>
                <a:lnTo>
                  <a:pt x="733044" y="67818"/>
                </a:lnTo>
                <a:lnTo>
                  <a:pt x="724662" y="67818"/>
                </a:lnTo>
                <a:lnTo>
                  <a:pt x="720090" y="59436"/>
                </a:lnTo>
                <a:lnTo>
                  <a:pt x="715518" y="67818"/>
                </a:lnTo>
                <a:lnTo>
                  <a:pt x="715518" y="55625"/>
                </a:lnTo>
                <a:lnTo>
                  <a:pt x="711708" y="55625"/>
                </a:lnTo>
                <a:lnTo>
                  <a:pt x="711708" y="67818"/>
                </a:lnTo>
                <a:lnTo>
                  <a:pt x="703326" y="67818"/>
                </a:lnTo>
                <a:lnTo>
                  <a:pt x="698754" y="59436"/>
                </a:lnTo>
                <a:lnTo>
                  <a:pt x="694944" y="67818"/>
                </a:lnTo>
                <a:lnTo>
                  <a:pt x="694944" y="55625"/>
                </a:lnTo>
                <a:lnTo>
                  <a:pt x="690372" y="67818"/>
                </a:lnTo>
                <a:lnTo>
                  <a:pt x="685800" y="67818"/>
                </a:lnTo>
                <a:lnTo>
                  <a:pt x="678942" y="67818"/>
                </a:lnTo>
                <a:lnTo>
                  <a:pt x="672084" y="67818"/>
                </a:lnTo>
                <a:lnTo>
                  <a:pt x="665226" y="67818"/>
                </a:lnTo>
                <a:lnTo>
                  <a:pt x="660654" y="64008"/>
                </a:lnTo>
                <a:lnTo>
                  <a:pt x="660654" y="67818"/>
                </a:lnTo>
                <a:lnTo>
                  <a:pt x="656844" y="64008"/>
                </a:lnTo>
                <a:lnTo>
                  <a:pt x="652272" y="67818"/>
                </a:lnTo>
                <a:lnTo>
                  <a:pt x="647700" y="64008"/>
                </a:lnTo>
                <a:lnTo>
                  <a:pt x="635508" y="64008"/>
                </a:lnTo>
                <a:lnTo>
                  <a:pt x="635508" y="59436"/>
                </a:lnTo>
                <a:lnTo>
                  <a:pt x="630936" y="21336"/>
                </a:lnTo>
                <a:lnTo>
                  <a:pt x="630936" y="8382"/>
                </a:lnTo>
                <a:lnTo>
                  <a:pt x="627126" y="55625"/>
                </a:lnTo>
                <a:lnTo>
                  <a:pt x="622554" y="0"/>
                </a:lnTo>
                <a:lnTo>
                  <a:pt x="622554" y="55625"/>
                </a:lnTo>
                <a:lnTo>
                  <a:pt x="618744" y="38100"/>
                </a:lnTo>
                <a:lnTo>
                  <a:pt x="614172" y="59436"/>
                </a:lnTo>
                <a:lnTo>
                  <a:pt x="609600" y="59436"/>
                </a:lnTo>
                <a:lnTo>
                  <a:pt x="609600" y="64008"/>
                </a:lnTo>
                <a:lnTo>
                  <a:pt x="605790" y="59436"/>
                </a:lnTo>
                <a:lnTo>
                  <a:pt x="605790" y="29718"/>
                </a:lnTo>
                <a:lnTo>
                  <a:pt x="601218" y="59436"/>
                </a:lnTo>
                <a:lnTo>
                  <a:pt x="601218" y="38100"/>
                </a:lnTo>
                <a:lnTo>
                  <a:pt x="597408" y="25908"/>
                </a:lnTo>
                <a:lnTo>
                  <a:pt x="597408" y="59436"/>
                </a:lnTo>
                <a:lnTo>
                  <a:pt x="592836" y="59436"/>
                </a:lnTo>
                <a:lnTo>
                  <a:pt x="592836" y="55625"/>
                </a:lnTo>
                <a:lnTo>
                  <a:pt x="589026" y="46482"/>
                </a:lnTo>
                <a:lnTo>
                  <a:pt x="589026" y="59436"/>
                </a:lnTo>
                <a:lnTo>
                  <a:pt x="584454" y="46482"/>
                </a:lnTo>
                <a:lnTo>
                  <a:pt x="584454" y="59436"/>
                </a:lnTo>
                <a:lnTo>
                  <a:pt x="580644" y="64008"/>
                </a:lnTo>
                <a:lnTo>
                  <a:pt x="576072" y="59436"/>
                </a:lnTo>
                <a:lnTo>
                  <a:pt x="571500" y="64008"/>
                </a:lnTo>
                <a:lnTo>
                  <a:pt x="571500" y="46482"/>
                </a:lnTo>
                <a:lnTo>
                  <a:pt x="571500" y="51053"/>
                </a:lnTo>
                <a:lnTo>
                  <a:pt x="567690" y="64008"/>
                </a:lnTo>
                <a:lnTo>
                  <a:pt x="559308" y="64008"/>
                </a:lnTo>
                <a:lnTo>
                  <a:pt x="559308" y="59436"/>
                </a:lnTo>
                <a:lnTo>
                  <a:pt x="554736" y="64008"/>
                </a:lnTo>
                <a:lnTo>
                  <a:pt x="546354" y="64008"/>
                </a:lnTo>
                <a:lnTo>
                  <a:pt x="541782" y="59436"/>
                </a:lnTo>
                <a:lnTo>
                  <a:pt x="541782" y="64008"/>
                </a:lnTo>
                <a:lnTo>
                  <a:pt x="537972" y="59436"/>
                </a:lnTo>
                <a:lnTo>
                  <a:pt x="537972" y="46482"/>
                </a:lnTo>
                <a:lnTo>
                  <a:pt x="533400" y="59436"/>
                </a:lnTo>
                <a:lnTo>
                  <a:pt x="529590" y="46482"/>
                </a:lnTo>
                <a:lnTo>
                  <a:pt x="525018" y="59436"/>
                </a:lnTo>
                <a:lnTo>
                  <a:pt x="521208" y="46482"/>
                </a:lnTo>
                <a:lnTo>
                  <a:pt x="521208" y="59436"/>
                </a:lnTo>
                <a:lnTo>
                  <a:pt x="516636" y="59436"/>
                </a:lnTo>
                <a:lnTo>
                  <a:pt x="512825" y="59436"/>
                </a:lnTo>
                <a:lnTo>
                  <a:pt x="512825" y="64008"/>
                </a:lnTo>
                <a:lnTo>
                  <a:pt x="508254" y="59436"/>
                </a:lnTo>
                <a:lnTo>
                  <a:pt x="508254" y="38100"/>
                </a:lnTo>
                <a:lnTo>
                  <a:pt x="503682" y="51053"/>
                </a:lnTo>
                <a:lnTo>
                  <a:pt x="499872" y="55625"/>
                </a:lnTo>
                <a:lnTo>
                  <a:pt x="499872" y="59436"/>
                </a:lnTo>
                <a:lnTo>
                  <a:pt x="495300" y="59436"/>
                </a:lnTo>
                <a:lnTo>
                  <a:pt x="491490" y="64008"/>
                </a:lnTo>
                <a:lnTo>
                  <a:pt x="440436" y="64008"/>
                </a:lnTo>
                <a:lnTo>
                  <a:pt x="440436" y="59436"/>
                </a:lnTo>
                <a:lnTo>
                  <a:pt x="435864" y="64008"/>
                </a:lnTo>
                <a:lnTo>
                  <a:pt x="432054" y="59436"/>
                </a:lnTo>
                <a:lnTo>
                  <a:pt x="427482" y="64008"/>
                </a:lnTo>
                <a:lnTo>
                  <a:pt x="419100" y="64008"/>
                </a:lnTo>
                <a:lnTo>
                  <a:pt x="419100" y="59436"/>
                </a:lnTo>
                <a:lnTo>
                  <a:pt x="415290" y="64008"/>
                </a:lnTo>
                <a:lnTo>
                  <a:pt x="410718" y="59436"/>
                </a:lnTo>
                <a:lnTo>
                  <a:pt x="410718" y="55625"/>
                </a:lnTo>
                <a:lnTo>
                  <a:pt x="406908" y="64008"/>
                </a:lnTo>
                <a:lnTo>
                  <a:pt x="402336" y="64008"/>
                </a:lnTo>
                <a:lnTo>
                  <a:pt x="402336" y="67818"/>
                </a:lnTo>
                <a:lnTo>
                  <a:pt x="397764" y="64008"/>
                </a:lnTo>
                <a:lnTo>
                  <a:pt x="393954" y="67818"/>
                </a:lnTo>
                <a:lnTo>
                  <a:pt x="389382" y="64008"/>
                </a:lnTo>
                <a:lnTo>
                  <a:pt x="385572" y="64008"/>
                </a:lnTo>
                <a:lnTo>
                  <a:pt x="381000" y="67818"/>
                </a:lnTo>
                <a:lnTo>
                  <a:pt x="377190" y="64008"/>
                </a:lnTo>
                <a:lnTo>
                  <a:pt x="364236" y="64008"/>
                </a:lnTo>
                <a:lnTo>
                  <a:pt x="359664" y="59436"/>
                </a:lnTo>
                <a:lnTo>
                  <a:pt x="359664" y="64008"/>
                </a:lnTo>
                <a:lnTo>
                  <a:pt x="355854" y="64008"/>
                </a:lnTo>
                <a:lnTo>
                  <a:pt x="343154" y="64008"/>
                </a:lnTo>
                <a:lnTo>
                  <a:pt x="330454" y="64008"/>
                </a:lnTo>
                <a:lnTo>
                  <a:pt x="326136" y="59436"/>
                </a:lnTo>
                <a:lnTo>
                  <a:pt x="321564" y="64008"/>
                </a:lnTo>
                <a:lnTo>
                  <a:pt x="309372" y="64008"/>
                </a:lnTo>
                <a:lnTo>
                  <a:pt x="304800" y="59436"/>
                </a:lnTo>
                <a:lnTo>
                  <a:pt x="300990" y="64008"/>
                </a:lnTo>
                <a:lnTo>
                  <a:pt x="300990" y="59436"/>
                </a:lnTo>
                <a:lnTo>
                  <a:pt x="296418" y="59436"/>
                </a:lnTo>
                <a:lnTo>
                  <a:pt x="287186" y="64658"/>
                </a:lnTo>
                <a:lnTo>
                  <a:pt x="279825" y="60180"/>
                </a:lnTo>
                <a:lnTo>
                  <a:pt x="271272" y="55625"/>
                </a:lnTo>
                <a:lnTo>
                  <a:pt x="266700" y="64008"/>
                </a:lnTo>
                <a:lnTo>
                  <a:pt x="253746" y="64008"/>
                </a:lnTo>
                <a:lnTo>
                  <a:pt x="224027" y="64008"/>
                </a:lnTo>
                <a:lnTo>
                  <a:pt x="220218" y="55625"/>
                </a:lnTo>
                <a:lnTo>
                  <a:pt x="220218" y="51053"/>
                </a:lnTo>
                <a:lnTo>
                  <a:pt x="215646" y="59436"/>
                </a:lnTo>
                <a:lnTo>
                  <a:pt x="211836" y="46482"/>
                </a:lnTo>
                <a:lnTo>
                  <a:pt x="211836" y="38100"/>
                </a:lnTo>
                <a:lnTo>
                  <a:pt x="207264" y="46482"/>
                </a:lnTo>
                <a:lnTo>
                  <a:pt x="207264" y="42672"/>
                </a:lnTo>
                <a:lnTo>
                  <a:pt x="203454" y="51053"/>
                </a:lnTo>
                <a:lnTo>
                  <a:pt x="203454" y="21336"/>
                </a:lnTo>
                <a:lnTo>
                  <a:pt x="198882" y="51053"/>
                </a:lnTo>
                <a:lnTo>
                  <a:pt x="195072" y="38100"/>
                </a:lnTo>
                <a:lnTo>
                  <a:pt x="190500" y="34289"/>
                </a:lnTo>
                <a:lnTo>
                  <a:pt x="190500" y="51053"/>
                </a:lnTo>
                <a:lnTo>
                  <a:pt x="190500" y="46482"/>
                </a:lnTo>
                <a:lnTo>
                  <a:pt x="185927" y="59436"/>
                </a:lnTo>
                <a:lnTo>
                  <a:pt x="182118" y="51053"/>
                </a:lnTo>
                <a:lnTo>
                  <a:pt x="182118" y="59436"/>
                </a:lnTo>
                <a:lnTo>
                  <a:pt x="177546" y="64008"/>
                </a:lnTo>
                <a:lnTo>
                  <a:pt x="165354" y="64008"/>
                </a:lnTo>
                <a:lnTo>
                  <a:pt x="165354" y="59436"/>
                </a:lnTo>
                <a:lnTo>
                  <a:pt x="160782" y="64008"/>
                </a:lnTo>
                <a:lnTo>
                  <a:pt x="156972" y="64008"/>
                </a:lnTo>
                <a:lnTo>
                  <a:pt x="156972" y="59436"/>
                </a:lnTo>
                <a:lnTo>
                  <a:pt x="147827" y="59436"/>
                </a:lnTo>
                <a:lnTo>
                  <a:pt x="144018" y="64008"/>
                </a:lnTo>
                <a:lnTo>
                  <a:pt x="109727" y="64008"/>
                </a:lnTo>
                <a:lnTo>
                  <a:pt x="105918" y="59436"/>
                </a:lnTo>
                <a:lnTo>
                  <a:pt x="97536" y="59436"/>
                </a:lnTo>
                <a:lnTo>
                  <a:pt x="97536" y="55625"/>
                </a:lnTo>
                <a:lnTo>
                  <a:pt x="92964" y="55625"/>
                </a:lnTo>
                <a:lnTo>
                  <a:pt x="89154" y="59436"/>
                </a:lnTo>
                <a:lnTo>
                  <a:pt x="89154" y="55625"/>
                </a:lnTo>
                <a:lnTo>
                  <a:pt x="84582" y="46482"/>
                </a:lnTo>
                <a:lnTo>
                  <a:pt x="84582" y="59436"/>
                </a:lnTo>
                <a:lnTo>
                  <a:pt x="80010" y="46482"/>
                </a:lnTo>
                <a:lnTo>
                  <a:pt x="76200" y="55625"/>
                </a:lnTo>
                <a:lnTo>
                  <a:pt x="71627" y="51053"/>
                </a:lnTo>
                <a:lnTo>
                  <a:pt x="67818" y="59436"/>
                </a:lnTo>
                <a:lnTo>
                  <a:pt x="63246" y="59436"/>
                </a:lnTo>
                <a:lnTo>
                  <a:pt x="59436" y="64008"/>
                </a:lnTo>
                <a:lnTo>
                  <a:pt x="46482" y="64008"/>
                </a:lnTo>
                <a:lnTo>
                  <a:pt x="41910" y="59436"/>
                </a:lnTo>
                <a:lnTo>
                  <a:pt x="41910" y="51053"/>
                </a:lnTo>
                <a:lnTo>
                  <a:pt x="38100" y="55625"/>
                </a:lnTo>
                <a:lnTo>
                  <a:pt x="38100" y="64008"/>
                </a:lnTo>
                <a:lnTo>
                  <a:pt x="33527" y="59436"/>
                </a:lnTo>
                <a:lnTo>
                  <a:pt x="29718" y="64008"/>
                </a:lnTo>
                <a:lnTo>
                  <a:pt x="25146" y="59436"/>
                </a:lnTo>
                <a:lnTo>
                  <a:pt x="21336" y="59436"/>
                </a:lnTo>
                <a:lnTo>
                  <a:pt x="16764" y="64008"/>
                </a:lnTo>
                <a:lnTo>
                  <a:pt x="16764" y="59436"/>
                </a:lnTo>
                <a:lnTo>
                  <a:pt x="12954" y="55625"/>
                </a:lnTo>
                <a:lnTo>
                  <a:pt x="12954" y="59436"/>
                </a:lnTo>
                <a:lnTo>
                  <a:pt x="8382" y="55625"/>
                </a:lnTo>
                <a:lnTo>
                  <a:pt x="8382" y="51053"/>
                </a:lnTo>
                <a:lnTo>
                  <a:pt x="3810" y="42672"/>
                </a:lnTo>
                <a:lnTo>
                  <a:pt x="0" y="25908"/>
                </a:lnTo>
                <a:lnTo>
                  <a:pt x="0" y="2971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61" name="object 561"/>
          <p:cNvSpPr/>
          <p:nvPr/>
        </p:nvSpPr>
        <p:spPr>
          <a:xfrm>
            <a:off x="6065631" y="3679621"/>
            <a:ext cx="173972" cy="67655"/>
          </a:xfrm>
          <a:custGeom>
            <a:avLst/>
            <a:gdLst/>
            <a:ahLst/>
            <a:cxnLst/>
            <a:rect l="l" t="t" r="r" b="b"/>
            <a:pathLst>
              <a:path w="262890" h="102235">
                <a:moveTo>
                  <a:pt x="262889" y="67818"/>
                </a:moveTo>
                <a:lnTo>
                  <a:pt x="258317" y="89153"/>
                </a:lnTo>
                <a:lnTo>
                  <a:pt x="254507" y="84582"/>
                </a:lnTo>
                <a:lnTo>
                  <a:pt x="249935" y="72389"/>
                </a:lnTo>
                <a:lnTo>
                  <a:pt x="249935" y="67818"/>
                </a:lnTo>
                <a:lnTo>
                  <a:pt x="246125" y="80772"/>
                </a:lnTo>
                <a:lnTo>
                  <a:pt x="246125" y="84582"/>
                </a:lnTo>
                <a:lnTo>
                  <a:pt x="236981" y="93725"/>
                </a:lnTo>
                <a:lnTo>
                  <a:pt x="236981" y="76200"/>
                </a:lnTo>
                <a:lnTo>
                  <a:pt x="236981" y="80772"/>
                </a:lnTo>
                <a:lnTo>
                  <a:pt x="233172" y="89153"/>
                </a:lnTo>
                <a:lnTo>
                  <a:pt x="228600" y="97536"/>
                </a:lnTo>
                <a:lnTo>
                  <a:pt x="224789" y="93725"/>
                </a:lnTo>
                <a:lnTo>
                  <a:pt x="224789" y="97536"/>
                </a:lnTo>
                <a:lnTo>
                  <a:pt x="220217" y="93725"/>
                </a:lnTo>
                <a:lnTo>
                  <a:pt x="216407" y="89153"/>
                </a:lnTo>
                <a:lnTo>
                  <a:pt x="216407" y="97536"/>
                </a:lnTo>
                <a:lnTo>
                  <a:pt x="211835" y="89153"/>
                </a:lnTo>
                <a:lnTo>
                  <a:pt x="208025" y="93725"/>
                </a:lnTo>
                <a:lnTo>
                  <a:pt x="203453" y="89153"/>
                </a:lnTo>
                <a:lnTo>
                  <a:pt x="203453" y="84582"/>
                </a:lnTo>
                <a:lnTo>
                  <a:pt x="198881" y="42672"/>
                </a:lnTo>
                <a:lnTo>
                  <a:pt x="198881" y="55625"/>
                </a:lnTo>
                <a:lnTo>
                  <a:pt x="195072" y="93725"/>
                </a:lnTo>
                <a:lnTo>
                  <a:pt x="190500" y="97536"/>
                </a:lnTo>
                <a:lnTo>
                  <a:pt x="190500" y="93725"/>
                </a:lnTo>
                <a:lnTo>
                  <a:pt x="186689" y="97536"/>
                </a:lnTo>
                <a:lnTo>
                  <a:pt x="186689" y="89153"/>
                </a:lnTo>
                <a:lnTo>
                  <a:pt x="178307" y="97536"/>
                </a:lnTo>
                <a:lnTo>
                  <a:pt x="173735" y="97536"/>
                </a:lnTo>
                <a:lnTo>
                  <a:pt x="173735" y="102108"/>
                </a:lnTo>
                <a:lnTo>
                  <a:pt x="169925" y="102108"/>
                </a:lnTo>
                <a:lnTo>
                  <a:pt x="169925" y="97536"/>
                </a:lnTo>
                <a:lnTo>
                  <a:pt x="165353" y="93725"/>
                </a:lnTo>
                <a:lnTo>
                  <a:pt x="165353" y="97536"/>
                </a:lnTo>
                <a:lnTo>
                  <a:pt x="160781" y="97536"/>
                </a:lnTo>
                <a:lnTo>
                  <a:pt x="153924" y="97536"/>
                </a:lnTo>
                <a:lnTo>
                  <a:pt x="147065" y="97536"/>
                </a:lnTo>
                <a:lnTo>
                  <a:pt x="140207" y="97536"/>
                </a:lnTo>
                <a:lnTo>
                  <a:pt x="135635" y="93725"/>
                </a:lnTo>
                <a:lnTo>
                  <a:pt x="135635" y="97536"/>
                </a:lnTo>
                <a:lnTo>
                  <a:pt x="131063" y="102108"/>
                </a:lnTo>
                <a:lnTo>
                  <a:pt x="127253" y="97536"/>
                </a:lnTo>
                <a:lnTo>
                  <a:pt x="122681" y="102108"/>
                </a:lnTo>
                <a:lnTo>
                  <a:pt x="122681" y="97536"/>
                </a:lnTo>
                <a:lnTo>
                  <a:pt x="118872" y="64008"/>
                </a:lnTo>
                <a:lnTo>
                  <a:pt x="118872" y="59436"/>
                </a:lnTo>
                <a:lnTo>
                  <a:pt x="114300" y="97536"/>
                </a:lnTo>
                <a:lnTo>
                  <a:pt x="110489" y="97536"/>
                </a:lnTo>
                <a:lnTo>
                  <a:pt x="110489" y="102108"/>
                </a:lnTo>
                <a:lnTo>
                  <a:pt x="105917" y="93725"/>
                </a:lnTo>
                <a:lnTo>
                  <a:pt x="102107" y="80772"/>
                </a:lnTo>
                <a:lnTo>
                  <a:pt x="97535" y="89153"/>
                </a:lnTo>
                <a:lnTo>
                  <a:pt x="97535" y="84582"/>
                </a:lnTo>
                <a:lnTo>
                  <a:pt x="92963" y="72389"/>
                </a:lnTo>
                <a:lnTo>
                  <a:pt x="89153" y="84582"/>
                </a:lnTo>
                <a:lnTo>
                  <a:pt x="89153" y="89153"/>
                </a:lnTo>
                <a:lnTo>
                  <a:pt x="84581" y="80772"/>
                </a:lnTo>
                <a:lnTo>
                  <a:pt x="84581" y="25908"/>
                </a:lnTo>
                <a:lnTo>
                  <a:pt x="80772" y="80772"/>
                </a:lnTo>
                <a:lnTo>
                  <a:pt x="80772" y="93725"/>
                </a:lnTo>
                <a:lnTo>
                  <a:pt x="76200" y="93725"/>
                </a:lnTo>
                <a:lnTo>
                  <a:pt x="72389" y="84582"/>
                </a:lnTo>
                <a:lnTo>
                  <a:pt x="67817" y="93725"/>
                </a:lnTo>
                <a:lnTo>
                  <a:pt x="64007" y="89153"/>
                </a:lnTo>
                <a:lnTo>
                  <a:pt x="64007" y="97536"/>
                </a:lnTo>
                <a:lnTo>
                  <a:pt x="59435" y="93725"/>
                </a:lnTo>
                <a:lnTo>
                  <a:pt x="59435" y="89153"/>
                </a:lnTo>
                <a:lnTo>
                  <a:pt x="54863" y="93725"/>
                </a:lnTo>
                <a:lnTo>
                  <a:pt x="54863" y="97536"/>
                </a:lnTo>
                <a:lnTo>
                  <a:pt x="51053" y="97536"/>
                </a:lnTo>
                <a:lnTo>
                  <a:pt x="51053" y="93725"/>
                </a:lnTo>
                <a:lnTo>
                  <a:pt x="46481" y="97536"/>
                </a:lnTo>
                <a:lnTo>
                  <a:pt x="46481" y="89153"/>
                </a:lnTo>
                <a:lnTo>
                  <a:pt x="42672" y="89153"/>
                </a:lnTo>
                <a:lnTo>
                  <a:pt x="42672" y="93725"/>
                </a:lnTo>
                <a:lnTo>
                  <a:pt x="42672" y="89153"/>
                </a:lnTo>
                <a:lnTo>
                  <a:pt x="38100" y="0"/>
                </a:lnTo>
                <a:lnTo>
                  <a:pt x="38100" y="21336"/>
                </a:lnTo>
                <a:lnTo>
                  <a:pt x="34289" y="97536"/>
                </a:lnTo>
                <a:lnTo>
                  <a:pt x="29717" y="97536"/>
                </a:lnTo>
                <a:lnTo>
                  <a:pt x="25146" y="102108"/>
                </a:lnTo>
                <a:lnTo>
                  <a:pt x="21335" y="97536"/>
                </a:lnTo>
                <a:lnTo>
                  <a:pt x="16763" y="93725"/>
                </a:lnTo>
                <a:lnTo>
                  <a:pt x="12953" y="93725"/>
                </a:lnTo>
                <a:lnTo>
                  <a:pt x="12953" y="102108"/>
                </a:lnTo>
                <a:lnTo>
                  <a:pt x="8381" y="97536"/>
                </a:lnTo>
                <a:lnTo>
                  <a:pt x="4572" y="102108"/>
                </a:lnTo>
                <a:lnTo>
                  <a:pt x="0" y="975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62" name="object 562"/>
          <p:cNvSpPr/>
          <p:nvPr/>
        </p:nvSpPr>
        <p:spPr>
          <a:xfrm>
            <a:off x="5894687" y="3662979"/>
            <a:ext cx="171030" cy="86986"/>
          </a:xfrm>
          <a:custGeom>
            <a:avLst/>
            <a:gdLst/>
            <a:ahLst/>
            <a:cxnLst/>
            <a:rect l="l" t="t" r="r" b="b"/>
            <a:pathLst>
              <a:path w="258445" h="131445">
                <a:moveTo>
                  <a:pt x="258318" y="122682"/>
                </a:moveTo>
                <a:lnTo>
                  <a:pt x="258318" y="118872"/>
                </a:lnTo>
                <a:lnTo>
                  <a:pt x="254507" y="127254"/>
                </a:lnTo>
                <a:lnTo>
                  <a:pt x="249935" y="114300"/>
                </a:lnTo>
                <a:lnTo>
                  <a:pt x="245364" y="127254"/>
                </a:lnTo>
                <a:lnTo>
                  <a:pt x="241553" y="118872"/>
                </a:lnTo>
                <a:lnTo>
                  <a:pt x="241553" y="114300"/>
                </a:lnTo>
                <a:lnTo>
                  <a:pt x="236981" y="122682"/>
                </a:lnTo>
                <a:lnTo>
                  <a:pt x="233172" y="127254"/>
                </a:lnTo>
                <a:lnTo>
                  <a:pt x="233172" y="122682"/>
                </a:lnTo>
                <a:lnTo>
                  <a:pt x="228600" y="127254"/>
                </a:lnTo>
                <a:lnTo>
                  <a:pt x="224790" y="122682"/>
                </a:lnTo>
                <a:lnTo>
                  <a:pt x="220218" y="127254"/>
                </a:lnTo>
                <a:lnTo>
                  <a:pt x="216407" y="122682"/>
                </a:lnTo>
                <a:lnTo>
                  <a:pt x="198881" y="122682"/>
                </a:lnTo>
                <a:lnTo>
                  <a:pt x="198881" y="118872"/>
                </a:lnTo>
                <a:lnTo>
                  <a:pt x="195072" y="118872"/>
                </a:lnTo>
                <a:lnTo>
                  <a:pt x="195072" y="127254"/>
                </a:lnTo>
                <a:lnTo>
                  <a:pt x="190500" y="122682"/>
                </a:lnTo>
                <a:lnTo>
                  <a:pt x="186690" y="122682"/>
                </a:lnTo>
                <a:lnTo>
                  <a:pt x="186690" y="127254"/>
                </a:lnTo>
                <a:lnTo>
                  <a:pt x="182118" y="122682"/>
                </a:lnTo>
                <a:lnTo>
                  <a:pt x="182118" y="118872"/>
                </a:lnTo>
                <a:lnTo>
                  <a:pt x="178307" y="122682"/>
                </a:lnTo>
                <a:lnTo>
                  <a:pt x="169164" y="122682"/>
                </a:lnTo>
                <a:lnTo>
                  <a:pt x="165353" y="127254"/>
                </a:lnTo>
                <a:lnTo>
                  <a:pt x="165353" y="122682"/>
                </a:lnTo>
                <a:lnTo>
                  <a:pt x="160781" y="127254"/>
                </a:lnTo>
                <a:lnTo>
                  <a:pt x="160781" y="122682"/>
                </a:lnTo>
                <a:lnTo>
                  <a:pt x="156972" y="127254"/>
                </a:lnTo>
                <a:lnTo>
                  <a:pt x="152400" y="122682"/>
                </a:lnTo>
                <a:lnTo>
                  <a:pt x="152400" y="127254"/>
                </a:lnTo>
                <a:lnTo>
                  <a:pt x="144018" y="127254"/>
                </a:lnTo>
                <a:lnTo>
                  <a:pt x="144018" y="122682"/>
                </a:lnTo>
                <a:lnTo>
                  <a:pt x="139446" y="51054"/>
                </a:lnTo>
                <a:lnTo>
                  <a:pt x="139446" y="38100"/>
                </a:lnTo>
                <a:lnTo>
                  <a:pt x="135635" y="118872"/>
                </a:lnTo>
                <a:lnTo>
                  <a:pt x="131064" y="122682"/>
                </a:lnTo>
                <a:lnTo>
                  <a:pt x="127253" y="122682"/>
                </a:lnTo>
                <a:lnTo>
                  <a:pt x="122681" y="84582"/>
                </a:lnTo>
                <a:lnTo>
                  <a:pt x="122681" y="16764"/>
                </a:lnTo>
                <a:lnTo>
                  <a:pt x="118872" y="109728"/>
                </a:lnTo>
                <a:lnTo>
                  <a:pt x="118872" y="114300"/>
                </a:lnTo>
                <a:lnTo>
                  <a:pt x="114300" y="122682"/>
                </a:lnTo>
                <a:lnTo>
                  <a:pt x="110490" y="127254"/>
                </a:lnTo>
                <a:lnTo>
                  <a:pt x="110490" y="122682"/>
                </a:lnTo>
                <a:lnTo>
                  <a:pt x="105918" y="127254"/>
                </a:lnTo>
                <a:lnTo>
                  <a:pt x="101346" y="122682"/>
                </a:lnTo>
                <a:lnTo>
                  <a:pt x="101346" y="118872"/>
                </a:lnTo>
                <a:lnTo>
                  <a:pt x="97535" y="127254"/>
                </a:lnTo>
                <a:lnTo>
                  <a:pt x="92964" y="118872"/>
                </a:lnTo>
                <a:lnTo>
                  <a:pt x="89153" y="127254"/>
                </a:lnTo>
                <a:lnTo>
                  <a:pt x="84581" y="122682"/>
                </a:lnTo>
                <a:lnTo>
                  <a:pt x="80772" y="127254"/>
                </a:lnTo>
                <a:lnTo>
                  <a:pt x="76200" y="127254"/>
                </a:lnTo>
                <a:lnTo>
                  <a:pt x="76200" y="131064"/>
                </a:lnTo>
                <a:lnTo>
                  <a:pt x="72390" y="131064"/>
                </a:lnTo>
                <a:lnTo>
                  <a:pt x="72390" y="127254"/>
                </a:lnTo>
                <a:lnTo>
                  <a:pt x="67818" y="127254"/>
                </a:lnTo>
                <a:lnTo>
                  <a:pt x="67818" y="131064"/>
                </a:lnTo>
                <a:lnTo>
                  <a:pt x="63246" y="127254"/>
                </a:lnTo>
                <a:lnTo>
                  <a:pt x="63246" y="131064"/>
                </a:lnTo>
                <a:lnTo>
                  <a:pt x="59435" y="127254"/>
                </a:lnTo>
                <a:lnTo>
                  <a:pt x="54864" y="131064"/>
                </a:lnTo>
                <a:lnTo>
                  <a:pt x="54864" y="127254"/>
                </a:lnTo>
                <a:lnTo>
                  <a:pt x="51053" y="122682"/>
                </a:lnTo>
                <a:lnTo>
                  <a:pt x="51053" y="127254"/>
                </a:lnTo>
                <a:lnTo>
                  <a:pt x="46481" y="131064"/>
                </a:lnTo>
                <a:lnTo>
                  <a:pt x="42672" y="122682"/>
                </a:lnTo>
                <a:lnTo>
                  <a:pt x="42672" y="127254"/>
                </a:lnTo>
                <a:lnTo>
                  <a:pt x="38100" y="118872"/>
                </a:lnTo>
                <a:lnTo>
                  <a:pt x="33527" y="38100"/>
                </a:lnTo>
                <a:lnTo>
                  <a:pt x="33527" y="51054"/>
                </a:lnTo>
                <a:lnTo>
                  <a:pt x="29718" y="122682"/>
                </a:lnTo>
                <a:lnTo>
                  <a:pt x="25146" y="127254"/>
                </a:lnTo>
                <a:lnTo>
                  <a:pt x="21335" y="127254"/>
                </a:lnTo>
                <a:lnTo>
                  <a:pt x="21335" y="122682"/>
                </a:lnTo>
                <a:lnTo>
                  <a:pt x="16764" y="63246"/>
                </a:lnTo>
                <a:lnTo>
                  <a:pt x="12953" y="118872"/>
                </a:lnTo>
                <a:lnTo>
                  <a:pt x="8381" y="0"/>
                </a:lnTo>
                <a:lnTo>
                  <a:pt x="8381" y="51054"/>
                </a:lnTo>
                <a:lnTo>
                  <a:pt x="4572" y="127254"/>
                </a:lnTo>
                <a:lnTo>
                  <a:pt x="0" y="12725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63" name="object 563"/>
          <p:cNvSpPr/>
          <p:nvPr/>
        </p:nvSpPr>
        <p:spPr>
          <a:xfrm>
            <a:off x="5723741" y="2020085"/>
            <a:ext cx="171030" cy="1729628"/>
          </a:xfrm>
          <a:custGeom>
            <a:avLst/>
            <a:gdLst/>
            <a:ahLst/>
            <a:cxnLst/>
            <a:rect l="l" t="t" r="r" b="b"/>
            <a:pathLst>
              <a:path w="258445" h="2613660">
                <a:moveTo>
                  <a:pt x="258318" y="2609849"/>
                </a:moveTo>
                <a:lnTo>
                  <a:pt x="258318" y="2613659"/>
                </a:lnTo>
                <a:lnTo>
                  <a:pt x="253746" y="2609849"/>
                </a:lnTo>
                <a:lnTo>
                  <a:pt x="249936" y="2605277"/>
                </a:lnTo>
                <a:lnTo>
                  <a:pt x="245364" y="2609849"/>
                </a:lnTo>
                <a:lnTo>
                  <a:pt x="245364" y="2605277"/>
                </a:lnTo>
                <a:lnTo>
                  <a:pt x="241553" y="2609849"/>
                </a:lnTo>
                <a:lnTo>
                  <a:pt x="236982" y="2613659"/>
                </a:lnTo>
                <a:lnTo>
                  <a:pt x="236982" y="2609849"/>
                </a:lnTo>
                <a:lnTo>
                  <a:pt x="233172" y="2609849"/>
                </a:lnTo>
                <a:lnTo>
                  <a:pt x="228600" y="2580131"/>
                </a:lnTo>
                <a:lnTo>
                  <a:pt x="224790" y="2609849"/>
                </a:lnTo>
                <a:lnTo>
                  <a:pt x="220218" y="2609849"/>
                </a:lnTo>
                <a:lnTo>
                  <a:pt x="220218" y="2613659"/>
                </a:lnTo>
                <a:lnTo>
                  <a:pt x="215646" y="2613659"/>
                </a:lnTo>
                <a:lnTo>
                  <a:pt x="215646" y="2609849"/>
                </a:lnTo>
                <a:lnTo>
                  <a:pt x="211836" y="2613659"/>
                </a:lnTo>
                <a:lnTo>
                  <a:pt x="211836" y="2609849"/>
                </a:lnTo>
                <a:lnTo>
                  <a:pt x="207264" y="2605277"/>
                </a:lnTo>
                <a:lnTo>
                  <a:pt x="207264" y="2613659"/>
                </a:lnTo>
                <a:lnTo>
                  <a:pt x="203453" y="2613659"/>
                </a:lnTo>
                <a:lnTo>
                  <a:pt x="203453" y="2609849"/>
                </a:lnTo>
                <a:lnTo>
                  <a:pt x="198882" y="2613659"/>
                </a:lnTo>
                <a:lnTo>
                  <a:pt x="198882" y="2609849"/>
                </a:lnTo>
                <a:lnTo>
                  <a:pt x="195072" y="2601467"/>
                </a:lnTo>
                <a:lnTo>
                  <a:pt x="190500" y="2609849"/>
                </a:lnTo>
                <a:lnTo>
                  <a:pt x="177546" y="2609849"/>
                </a:lnTo>
                <a:lnTo>
                  <a:pt x="177546" y="2613659"/>
                </a:lnTo>
                <a:lnTo>
                  <a:pt x="173736" y="2609849"/>
                </a:lnTo>
                <a:lnTo>
                  <a:pt x="169164" y="2613659"/>
                </a:lnTo>
                <a:lnTo>
                  <a:pt x="165353" y="2609849"/>
                </a:lnTo>
                <a:lnTo>
                  <a:pt x="165353" y="2613659"/>
                </a:lnTo>
                <a:lnTo>
                  <a:pt x="160782" y="2613659"/>
                </a:lnTo>
                <a:lnTo>
                  <a:pt x="152400" y="2605277"/>
                </a:lnTo>
                <a:lnTo>
                  <a:pt x="152400" y="2613659"/>
                </a:lnTo>
                <a:lnTo>
                  <a:pt x="147827" y="2609849"/>
                </a:lnTo>
                <a:lnTo>
                  <a:pt x="144018" y="2605277"/>
                </a:lnTo>
                <a:lnTo>
                  <a:pt x="144018" y="2609849"/>
                </a:lnTo>
                <a:lnTo>
                  <a:pt x="139446" y="2605277"/>
                </a:lnTo>
                <a:lnTo>
                  <a:pt x="135636" y="2596895"/>
                </a:lnTo>
                <a:lnTo>
                  <a:pt x="135636" y="2601467"/>
                </a:lnTo>
                <a:lnTo>
                  <a:pt x="131064" y="2563367"/>
                </a:lnTo>
                <a:lnTo>
                  <a:pt x="131064" y="2554223"/>
                </a:lnTo>
                <a:lnTo>
                  <a:pt x="131064" y="2596895"/>
                </a:lnTo>
                <a:lnTo>
                  <a:pt x="127253" y="2592323"/>
                </a:lnTo>
                <a:lnTo>
                  <a:pt x="122682" y="2563367"/>
                </a:lnTo>
                <a:lnTo>
                  <a:pt x="122682" y="2550413"/>
                </a:lnTo>
                <a:lnTo>
                  <a:pt x="122682" y="2580131"/>
                </a:lnTo>
                <a:lnTo>
                  <a:pt x="118872" y="2588513"/>
                </a:lnTo>
                <a:lnTo>
                  <a:pt x="118872" y="2580131"/>
                </a:lnTo>
                <a:lnTo>
                  <a:pt x="114300" y="2554223"/>
                </a:lnTo>
                <a:lnTo>
                  <a:pt x="109727" y="2605277"/>
                </a:lnTo>
                <a:lnTo>
                  <a:pt x="109727" y="2609849"/>
                </a:lnTo>
                <a:lnTo>
                  <a:pt x="105918" y="2596895"/>
                </a:lnTo>
                <a:lnTo>
                  <a:pt x="101346" y="2605277"/>
                </a:lnTo>
                <a:lnTo>
                  <a:pt x="101346" y="2609849"/>
                </a:lnTo>
                <a:lnTo>
                  <a:pt x="97536" y="2609849"/>
                </a:lnTo>
                <a:lnTo>
                  <a:pt x="97536" y="2613659"/>
                </a:lnTo>
                <a:lnTo>
                  <a:pt x="92964" y="2609849"/>
                </a:lnTo>
                <a:lnTo>
                  <a:pt x="92964" y="2613659"/>
                </a:lnTo>
                <a:lnTo>
                  <a:pt x="89153" y="2613659"/>
                </a:lnTo>
                <a:lnTo>
                  <a:pt x="89153" y="2609849"/>
                </a:lnTo>
                <a:lnTo>
                  <a:pt x="84582" y="2609849"/>
                </a:lnTo>
                <a:lnTo>
                  <a:pt x="84582" y="2613659"/>
                </a:lnTo>
                <a:lnTo>
                  <a:pt x="80010" y="2609849"/>
                </a:lnTo>
                <a:lnTo>
                  <a:pt x="80010" y="2613659"/>
                </a:lnTo>
                <a:lnTo>
                  <a:pt x="76200" y="2609849"/>
                </a:lnTo>
                <a:lnTo>
                  <a:pt x="71627" y="2613659"/>
                </a:lnTo>
                <a:lnTo>
                  <a:pt x="67818" y="2605277"/>
                </a:lnTo>
                <a:lnTo>
                  <a:pt x="63246" y="2601467"/>
                </a:lnTo>
                <a:lnTo>
                  <a:pt x="63246" y="2609849"/>
                </a:lnTo>
                <a:lnTo>
                  <a:pt x="59436" y="2596895"/>
                </a:lnTo>
                <a:lnTo>
                  <a:pt x="54864" y="2592323"/>
                </a:lnTo>
                <a:lnTo>
                  <a:pt x="54864" y="2601467"/>
                </a:lnTo>
                <a:lnTo>
                  <a:pt x="51053" y="2588513"/>
                </a:lnTo>
                <a:lnTo>
                  <a:pt x="51053" y="2605277"/>
                </a:lnTo>
                <a:lnTo>
                  <a:pt x="46482" y="2588513"/>
                </a:lnTo>
                <a:lnTo>
                  <a:pt x="46482" y="2601467"/>
                </a:lnTo>
                <a:lnTo>
                  <a:pt x="41910" y="2583941"/>
                </a:lnTo>
                <a:lnTo>
                  <a:pt x="41910" y="2592323"/>
                </a:lnTo>
                <a:lnTo>
                  <a:pt x="38100" y="2482595"/>
                </a:lnTo>
                <a:lnTo>
                  <a:pt x="38100" y="2007869"/>
                </a:lnTo>
                <a:lnTo>
                  <a:pt x="33527" y="2499359"/>
                </a:lnTo>
                <a:lnTo>
                  <a:pt x="33527" y="2516123"/>
                </a:lnTo>
                <a:lnTo>
                  <a:pt x="29718" y="224789"/>
                </a:lnTo>
                <a:lnTo>
                  <a:pt x="29718" y="0"/>
                </a:lnTo>
                <a:lnTo>
                  <a:pt x="25146" y="2520695"/>
                </a:lnTo>
                <a:lnTo>
                  <a:pt x="25146" y="2524505"/>
                </a:lnTo>
                <a:lnTo>
                  <a:pt x="21336" y="2592323"/>
                </a:lnTo>
                <a:lnTo>
                  <a:pt x="21336" y="2588513"/>
                </a:lnTo>
                <a:lnTo>
                  <a:pt x="21336" y="2601467"/>
                </a:lnTo>
                <a:lnTo>
                  <a:pt x="16764" y="2601467"/>
                </a:lnTo>
                <a:lnTo>
                  <a:pt x="12953" y="2609849"/>
                </a:lnTo>
                <a:lnTo>
                  <a:pt x="12953" y="2601467"/>
                </a:lnTo>
                <a:lnTo>
                  <a:pt x="8382" y="2609849"/>
                </a:lnTo>
                <a:lnTo>
                  <a:pt x="8382" y="2605277"/>
                </a:lnTo>
                <a:lnTo>
                  <a:pt x="8382" y="2609849"/>
                </a:lnTo>
                <a:lnTo>
                  <a:pt x="3810" y="2609849"/>
                </a:lnTo>
                <a:lnTo>
                  <a:pt x="3810" y="2601467"/>
                </a:lnTo>
                <a:lnTo>
                  <a:pt x="0" y="2609849"/>
                </a:lnTo>
                <a:lnTo>
                  <a:pt x="0" y="260527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64" name="object 564"/>
          <p:cNvSpPr/>
          <p:nvPr/>
        </p:nvSpPr>
        <p:spPr>
          <a:xfrm>
            <a:off x="1898216" y="2674952"/>
            <a:ext cx="3829730" cy="1255459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65" name="object 565"/>
          <p:cNvSpPr/>
          <p:nvPr/>
        </p:nvSpPr>
        <p:spPr>
          <a:xfrm>
            <a:off x="6752442" y="3551032"/>
            <a:ext cx="687061" cy="171030"/>
          </a:xfrm>
          <a:custGeom>
            <a:avLst/>
            <a:gdLst/>
            <a:ahLst/>
            <a:cxnLst/>
            <a:rect l="l" t="t" r="r" b="b"/>
            <a:pathLst>
              <a:path w="1038225" h="258445">
                <a:moveTo>
                  <a:pt x="1037843" y="258318"/>
                </a:moveTo>
                <a:lnTo>
                  <a:pt x="1034033" y="258318"/>
                </a:lnTo>
                <a:lnTo>
                  <a:pt x="1021333" y="258318"/>
                </a:lnTo>
                <a:lnTo>
                  <a:pt x="1008633" y="258317"/>
                </a:lnTo>
                <a:lnTo>
                  <a:pt x="995934" y="258318"/>
                </a:lnTo>
                <a:lnTo>
                  <a:pt x="983233" y="258318"/>
                </a:lnTo>
                <a:lnTo>
                  <a:pt x="970534" y="258318"/>
                </a:lnTo>
                <a:lnTo>
                  <a:pt x="957834" y="258318"/>
                </a:lnTo>
                <a:lnTo>
                  <a:pt x="945133" y="258318"/>
                </a:lnTo>
                <a:lnTo>
                  <a:pt x="932433" y="258317"/>
                </a:lnTo>
                <a:lnTo>
                  <a:pt x="919733" y="258318"/>
                </a:lnTo>
                <a:lnTo>
                  <a:pt x="907033" y="258317"/>
                </a:lnTo>
                <a:lnTo>
                  <a:pt x="894333" y="258318"/>
                </a:lnTo>
                <a:lnTo>
                  <a:pt x="881633" y="258318"/>
                </a:lnTo>
                <a:lnTo>
                  <a:pt x="745997" y="258318"/>
                </a:lnTo>
                <a:lnTo>
                  <a:pt x="745997" y="253746"/>
                </a:lnTo>
                <a:lnTo>
                  <a:pt x="741426" y="253746"/>
                </a:lnTo>
                <a:lnTo>
                  <a:pt x="741426" y="249936"/>
                </a:lnTo>
                <a:lnTo>
                  <a:pt x="737615" y="228600"/>
                </a:lnTo>
                <a:lnTo>
                  <a:pt x="737615" y="224028"/>
                </a:lnTo>
                <a:lnTo>
                  <a:pt x="733043" y="3810"/>
                </a:lnTo>
                <a:lnTo>
                  <a:pt x="733043" y="0"/>
                </a:lnTo>
                <a:lnTo>
                  <a:pt x="729233" y="220218"/>
                </a:lnTo>
                <a:lnTo>
                  <a:pt x="724661" y="249936"/>
                </a:lnTo>
                <a:lnTo>
                  <a:pt x="720089" y="253746"/>
                </a:lnTo>
                <a:lnTo>
                  <a:pt x="716279" y="253746"/>
                </a:lnTo>
                <a:lnTo>
                  <a:pt x="711707" y="258318"/>
                </a:lnTo>
                <a:lnTo>
                  <a:pt x="711707" y="253746"/>
                </a:lnTo>
                <a:lnTo>
                  <a:pt x="707897" y="258318"/>
                </a:lnTo>
                <a:lnTo>
                  <a:pt x="695197" y="258318"/>
                </a:lnTo>
                <a:lnTo>
                  <a:pt x="682497" y="258318"/>
                </a:lnTo>
                <a:lnTo>
                  <a:pt x="669797" y="258318"/>
                </a:lnTo>
                <a:lnTo>
                  <a:pt x="669797" y="253746"/>
                </a:lnTo>
                <a:lnTo>
                  <a:pt x="665226" y="258318"/>
                </a:lnTo>
                <a:lnTo>
                  <a:pt x="652526" y="258318"/>
                </a:lnTo>
                <a:lnTo>
                  <a:pt x="639826" y="258318"/>
                </a:lnTo>
                <a:lnTo>
                  <a:pt x="627126" y="258318"/>
                </a:lnTo>
                <a:lnTo>
                  <a:pt x="614171" y="253746"/>
                </a:lnTo>
                <a:lnTo>
                  <a:pt x="614171" y="258318"/>
                </a:lnTo>
                <a:lnTo>
                  <a:pt x="610361" y="258318"/>
                </a:lnTo>
                <a:lnTo>
                  <a:pt x="605789" y="253746"/>
                </a:lnTo>
                <a:lnTo>
                  <a:pt x="605789" y="258318"/>
                </a:lnTo>
                <a:lnTo>
                  <a:pt x="601979" y="258318"/>
                </a:lnTo>
                <a:lnTo>
                  <a:pt x="589280" y="258318"/>
                </a:lnTo>
                <a:lnTo>
                  <a:pt x="576580" y="258318"/>
                </a:lnTo>
                <a:lnTo>
                  <a:pt x="563879" y="258318"/>
                </a:lnTo>
                <a:lnTo>
                  <a:pt x="551179" y="258318"/>
                </a:lnTo>
                <a:lnTo>
                  <a:pt x="538479" y="258318"/>
                </a:lnTo>
                <a:lnTo>
                  <a:pt x="525779" y="258318"/>
                </a:lnTo>
                <a:lnTo>
                  <a:pt x="521207" y="258318"/>
                </a:lnTo>
                <a:lnTo>
                  <a:pt x="517397" y="258318"/>
                </a:lnTo>
                <a:lnTo>
                  <a:pt x="504697" y="258318"/>
                </a:lnTo>
                <a:lnTo>
                  <a:pt x="491997" y="258317"/>
                </a:lnTo>
                <a:lnTo>
                  <a:pt x="479297" y="258317"/>
                </a:lnTo>
                <a:lnTo>
                  <a:pt x="466597" y="258318"/>
                </a:lnTo>
                <a:lnTo>
                  <a:pt x="453898" y="258318"/>
                </a:lnTo>
                <a:lnTo>
                  <a:pt x="441197" y="258318"/>
                </a:lnTo>
                <a:lnTo>
                  <a:pt x="428498" y="258318"/>
                </a:lnTo>
                <a:lnTo>
                  <a:pt x="415797" y="258318"/>
                </a:lnTo>
                <a:lnTo>
                  <a:pt x="403097" y="258318"/>
                </a:lnTo>
                <a:lnTo>
                  <a:pt x="390397" y="258318"/>
                </a:lnTo>
                <a:lnTo>
                  <a:pt x="381761" y="253746"/>
                </a:lnTo>
                <a:lnTo>
                  <a:pt x="377189" y="258318"/>
                </a:lnTo>
                <a:lnTo>
                  <a:pt x="377189" y="253746"/>
                </a:lnTo>
                <a:lnTo>
                  <a:pt x="372617" y="258318"/>
                </a:lnTo>
                <a:lnTo>
                  <a:pt x="364235" y="258318"/>
                </a:lnTo>
                <a:lnTo>
                  <a:pt x="360425" y="253746"/>
                </a:lnTo>
                <a:lnTo>
                  <a:pt x="355853" y="258318"/>
                </a:lnTo>
                <a:lnTo>
                  <a:pt x="352043" y="253746"/>
                </a:lnTo>
                <a:lnTo>
                  <a:pt x="347471" y="258318"/>
                </a:lnTo>
                <a:lnTo>
                  <a:pt x="343661" y="253746"/>
                </a:lnTo>
                <a:lnTo>
                  <a:pt x="343661" y="258318"/>
                </a:lnTo>
                <a:lnTo>
                  <a:pt x="339089" y="253746"/>
                </a:lnTo>
                <a:lnTo>
                  <a:pt x="326390" y="253746"/>
                </a:lnTo>
                <a:lnTo>
                  <a:pt x="313690" y="253746"/>
                </a:lnTo>
                <a:lnTo>
                  <a:pt x="300990" y="253746"/>
                </a:lnTo>
                <a:lnTo>
                  <a:pt x="288289" y="253746"/>
                </a:lnTo>
                <a:lnTo>
                  <a:pt x="284225" y="253746"/>
                </a:lnTo>
                <a:lnTo>
                  <a:pt x="279653" y="245363"/>
                </a:lnTo>
                <a:lnTo>
                  <a:pt x="271271" y="245363"/>
                </a:lnTo>
                <a:lnTo>
                  <a:pt x="267461" y="240792"/>
                </a:lnTo>
                <a:lnTo>
                  <a:pt x="267461" y="245363"/>
                </a:lnTo>
                <a:lnTo>
                  <a:pt x="258317" y="245363"/>
                </a:lnTo>
                <a:lnTo>
                  <a:pt x="254507" y="249936"/>
                </a:lnTo>
                <a:lnTo>
                  <a:pt x="249935" y="253746"/>
                </a:lnTo>
                <a:lnTo>
                  <a:pt x="224789" y="253746"/>
                </a:lnTo>
                <a:lnTo>
                  <a:pt x="220217" y="249936"/>
                </a:lnTo>
                <a:lnTo>
                  <a:pt x="216407" y="253746"/>
                </a:lnTo>
                <a:lnTo>
                  <a:pt x="211835" y="249936"/>
                </a:lnTo>
                <a:lnTo>
                  <a:pt x="208025" y="253746"/>
                </a:lnTo>
                <a:lnTo>
                  <a:pt x="199643" y="253746"/>
                </a:lnTo>
                <a:lnTo>
                  <a:pt x="195071" y="249936"/>
                </a:lnTo>
                <a:lnTo>
                  <a:pt x="195071" y="253746"/>
                </a:lnTo>
                <a:lnTo>
                  <a:pt x="195071" y="249936"/>
                </a:lnTo>
                <a:lnTo>
                  <a:pt x="190500" y="253746"/>
                </a:lnTo>
                <a:lnTo>
                  <a:pt x="190500" y="249936"/>
                </a:lnTo>
                <a:lnTo>
                  <a:pt x="186689" y="253746"/>
                </a:lnTo>
                <a:lnTo>
                  <a:pt x="182117" y="249936"/>
                </a:lnTo>
                <a:lnTo>
                  <a:pt x="169418" y="249936"/>
                </a:lnTo>
                <a:lnTo>
                  <a:pt x="156717" y="249936"/>
                </a:lnTo>
                <a:lnTo>
                  <a:pt x="144017" y="249936"/>
                </a:lnTo>
                <a:lnTo>
                  <a:pt x="131825" y="249936"/>
                </a:lnTo>
                <a:lnTo>
                  <a:pt x="131825" y="245363"/>
                </a:lnTo>
                <a:lnTo>
                  <a:pt x="114300" y="245363"/>
                </a:lnTo>
                <a:lnTo>
                  <a:pt x="110489" y="240792"/>
                </a:lnTo>
                <a:lnTo>
                  <a:pt x="102107" y="240792"/>
                </a:lnTo>
                <a:lnTo>
                  <a:pt x="97535" y="236982"/>
                </a:lnTo>
                <a:lnTo>
                  <a:pt x="93725" y="236982"/>
                </a:lnTo>
                <a:lnTo>
                  <a:pt x="93725" y="232410"/>
                </a:lnTo>
                <a:lnTo>
                  <a:pt x="72389" y="232410"/>
                </a:lnTo>
                <a:lnTo>
                  <a:pt x="72389" y="236982"/>
                </a:lnTo>
                <a:lnTo>
                  <a:pt x="67817" y="232410"/>
                </a:lnTo>
                <a:lnTo>
                  <a:pt x="64007" y="236982"/>
                </a:lnTo>
                <a:lnTo>
                  <a:pt x="51053" y="236982"/>
                </a:lnTo>
                <a:lnTo>
                  <a:pt x="51053" y="232410"/>
                </a:lnTo>
                <a:lnTo>
                  <a:pt x="46481" y="228600"/>
                </a:lnTo>
                <a:lnTo>
                  <a:pt x="42671" y="232410"/>
                </a:lnTo>
                <a:lnTo>
                  <a:pt x="38100" y="232410"/>
                </a:lnTo>
                <a:lnTo>
                  <a:pt x="34289" y="236982"/>
                </a:lnTo>
                <a:lnTo>
                  <a:pt x="29717" y="232410"/>
                </a:lnTo>
                <a:lnTo>
                  <a:pt x="29717" y="236982"/>
                </a:lnTo>
                <a:lnTo>
                  <a:pt x="25907" y="236982"/>
                </a:lnTo>
                <a:lnTo>
                  <a:pt x="21335" y="232410"/>
                </a:lnTo>
                <a:lnTo>
                  <a:pt x="21335" y="236982"/>
                </a:lnTo>
                <a:lnTo>
                  <a:pt x="16763" y="240792"/>
                </a:lnTo>
                <a:lnTo>
                  <a:pt x="12953" y="236982"/>
                </a:lnTo>
                <a:lnTo>
                  <a:pt x="12953" y="245363"/>
                </a:lnTo>
                <a:lnTo>
                  <a:pt x="8381" y="240792"/>
                </a:lnTo>
                <a:lnTo>
                  <a:pt x="4571" y="240792"/>
                </a:lnTo>
                <a:lnTo>
                  <a:pt x="4571" y="232410"/>
                </a:lnTo>
                <a:lnTo>
                  <a:pt x="0" y="2453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66" name="object 566"/>
          <p:cNvSpPr/>
          <p:nvPr/>
        </p:nvSpPr>
        <p:spPr>
          <a:xfrm>
            <a:off x="6581495" y="3665500"/>
            <a:ext cx="171030" cy="51267"/>
          </a:xfrm>
          <a:custGeom>
            <a:avLst/>
            <a:gdLst/>
            <a:ahLst/>
            <a:cxnLst/>
            <a:rect l="l" t="t" r="r" b="b"/>
            <a:pathLst>
              <a:path w="258445" h="77470">
                <a:moveTo>
                  <a:pt x="258318" y="72389"/>
                </a:moveTo>
                <a:lnTo>
                  <a:pt x="254507" y="59436"/>
                </a:lnTo>
                <a:lnTo>
                  <a:pt x="254507" y="67818"/>
                </a:lnTo>
                <a:lnTo>
                  <a:pt x="249935" y="72389"/>
                </a:lnTo>
                <a:lnTo>
                  <a:pt x="246125" y="67818"/>
                </a:lnTo>
                <a:lnTo>
                  <a:pt x="246125" y="72389"/>
                </a:lnTo>
                <a:lnTo>
                  <a:pt x="236981" y="72389"/>
                </a:lnTo>
                <a:lnTo>
                  <a:pt x="233172" y="76962"/>
                </a:lnTo>
                <a:lnTo>
                  <a:pt x="228600" y="76962"/>
                </a:lnTo>
                <a:lnTo>
                  <a:pt x="224789" y="72389"/>
                </a:lnTo>
                <a:lnTo>
                  <a:pt x="224789" y="64008"/>
                </a:lnTo>
                <a:lnTo>
                  <a:pt x="220218" y="72389"/>
                </a:lnTo>
                <a:lnTo>
                  <a:pt x="216407" y="72389"/>
                </a:lnTo>
                <a:lnTo>
                  <a:pt x="216407" y="64008"/>
                </a:lnTo>
                <a:lnTo>
                  <a:pt x="211835" y="72389"/>
                </a:lnTo>
                <a:lnTo>
                  <a:pt x="208025" y="72389"/>
                </a:lnTo>
                <a:lnTo>
                  <a:pt x="208025" y="76962"/>
                </a:lnTo>
                <a:lnTo>
                  <a:pt x="208025" y="72389"/>
                </a:lnTo>
                <a:lnTo>
                  <a:pt x="203453" y="72389"/>
                </a:lnTo>
                <a:lnTo>
                  <a:pt x="203453" y="64008"/>
                </a:lnTo>
                <a:lnTo>
                  <a:pt x="198881" y="64008"/>
                </a:lnTo>
                <a:lnTo>
                  <a:pt x="198881" y="76962"/>
                </a:lnTo>
                <a:lnTo>
                  <a:pt x="195072" y="72389"/>
                </a:lnTo>
                <a:lnTo>
                  <a:pt x="195072" y="64008"/>
                </a:lnTo>
                <a:lnTo>
                  <a:pt x="195072" y="67818"/>
                </a:lnTo>
                <a:lnTo>
                  <a:pt x="190500" y="76962"/>
                </a:lnTo>
                <a:lnTo>
                  <a:pt x="186689" y="76962"/>
                </a:lnTo>
                <a:lnTo>
                  <a:pt x="186689" y="72389"/>
                </a:lnTo>
                <a:lnTo>
                  <a:pt x="182118" y="76962"/>
                </a:lnTo>
                <a:lnTo>
                  <a:pt x="182118" y="72389"/>
                </a:lnTo>
                <a:lnTo>
                  <a:pt x="178307" y="55625"/>
                </a:lnTo>
                <a:lnTo>
                  <a:pt x="178307" y="72389"/>
                </a:lnTo>
                <a:lnTo>
                  <a:pt x="173735" y="55625"/>
                </a:lnTo>
                <a:lnTo>
                  <a:pt x="169163" y="76962"/>
                </a:lnTo>
                <a:lnTo>
                  <a:pt x="165353" y="72389"/>
                </a:lnTo>
                <a:lnTo>
                  <a:pt x="160781" y="76962"/>
                </a:lnTo>
                <a:lnTo>
                  <a:pt x="156972" y="72389"/>
                </a:lnTo>
                <a:lnTo>
                  <a:pt x="152400" y="72389"/>
                </a:lnTo>
                <a:lnTo>
                  <a:pt x="148589" y="67818"/>
                </a:lnTo>
                <a:lnTo>
                  <a:pt x="148589" y="72389"/>
                </a:lnTo>
                <a:lnTo>
                  <a:pt x="144018" y="64008"/>
                </a:lnTo>
                <a:lnTo>
                  <a:pt x="140207" y="72389"/>
                </a:lnTo>
                <a:lnTo>
                  <a:pt x="131063" y="72389"/>
                </a:lnTo>
                <a:lnTo>
                  <a:pt x="127253" y="67818"/>
                </a:lnTo>
                <a:lnTo>
                  <a:pt x="118872" y="67818"/>
                </a:lnTo>
                <a:lnTo>
                  <a:pt x="114300" y="64008"/>
                </a:lnTo>
                <a:lnTo>
                  <a:pt x="105918" y="64008"/>
                </a:lnTo>
                <a:lnTo>
                  <a:pt x="102107" y="59436"/>
                </a:lnTo>
                <a:lnTo>
                  <a:pt x="92963" y="59436"/>
                </a:lnTo>
                <a:lnTo>
                  <a:pt x="89153" y="64008"/>
                </a:lnTo>
                <a:lnTo>
                  <a:pt x="89153" y="67818"/>
                </a:lnTo>
                <a:lnTo>
                  <a:pt x="84581" y="64008"/>
                </a:lnTo>
                <a:lnTo>
                  <a:pt x="84581" y="55625"/>
                </a:lnTo>
                <a:lnTo>
                  <a:pt x="80772" y="64008"/>
                </a:lnTo>
                <a:lnTo>
                  <a:pt x="80772" y="55625"/>
                </a:lnTo>
                <a:lnTo>
                  <a:pt x="76200" y="64008"/>
                </a:lnTo>
                <a:lnTo>
                  <a:pt x="72389" y="67818"/>
                </a:lnTo>
                <a:lnTo>
                  <a:pt x="72389" y="55625"/>
                </a:lnTo>
                <a:lnTo>
                  <a:pt x="67818" y="64008"/>
                </a:lnTo>
                <a:lnTo>
                  <a:pt x="67818" y="51054"/>
                </a:lnTo>
                <a:lnTo>
                  <a:pt x="64007" y="59436"/>
                </a:lnTo>
                <a:lnTo>
                  <a:pt x="64007" y="55625"/>
                </a:lnTo>
                <a:lnTo>
                  <a:pt x="59435" y="67818"/>
                </a:lnTo>
                <a:lnTo>
                  <a:pt x="54863" y="59436"/>
                </a:lnTo>
                <a:lnTo>
                  <a:pt x="51053" y="64008"/>
                </a:lnTo>
                <a:lnTo>
                  <a:pt x="51053" y="59436"/>
                </a:lnTo>
                <a:lnTo>
                  <a:pt x="51053" y="64008"/>
                </a:lnTo>
                <a:lnTo>
                  <a:pt x="46481" y="67818"/>
                </a:lnTo>
                <a:lnTo>
                  <a:pt x="42672" y="64008"/>
                </a:lnTo>
                <a:lnTo>
                  <a:pt x="42672" y="67818"/>
                </a:lnTo>
                <a:lnTo>
                  <a:pt x="16763" y="67818"/>
                </a:lnTo>
                <a:lnTo>
                  <a:pt x="12953" y="64008"/>
                </a:lnTo>
                <a:lnTo>
                  <a:pt x="8381" y="4572"/>
                </a:lnTo>
                <a:lnTo>
                  <a:pt x="8381" y="47244"/>
                </a:lnTo>
                <a:lnTo>
                  <a:pt x="4572" y="64008"/>
                </a:lnTo>
                <a:lnTo>
                  <a:pt x="4572" y="0"/>
                </a:lnTo>
                <a:lnTo>
                  <a:pt x="0" y="6400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67" name="object 567"/>
          <p:cNvSpPr/>
          <p:nvPr/>
        </p:nvSpPr>
        <p:spPr>
          <a:xfrm>
            <a:off x="6407524" y="3665500"/>
            <a:ext cx="173972" cy="47906"/>
          </a:xfrm>
          <a:custGeom>
            <a:avLst/>
            <a:gdLst/>
            <a:ahLst/>
            <a:cxnLst/>
            <a:rect l="l" t="t" r="r" b="b"/>
            <a:pathLst>
              <a:path w="262890" h="72389">
                <a:moveTo>
                  <a:pt x="262890" y="64008"/>
                </a:moveTo>
                <a:lnTo>
                  <a:pt x="262890" y="59436"/>
                </a:lnTo>
                <a:lnTo>
                  <a:pt x="259079" y="64008"/>
                </a:lnTo>
                <a:lnTo>
                  <a:pt x="254508" y="67818"/>
                </a:lnTo>
                <a:lnTo>
                  <a:pt x="249936" y="59436"/>
                </a:lnTo>
                <a:lnTo>
                  <a:pt x="249936" y="42672"/>
                </a:lnTo>
                <a:lnTo>
                  <a:pt x="246125" y="59436"/>
                </a:lnTo>
                <a:lnTo>
                  <a:pt x="241553" y="59436"/>
                </a:lnTo>
                <a:lnTo>
                  <a:pt x="241553" y="67818"/>
                </a:lnTo>
                <a:lnTo>
                  <a:pt x="237744" y="64008"/>
                </a:lnTo>
                <a:lnTo>
                  <a:pt x="233172" y="67818"/>
                </a:lnTo>
                <a:lnTo>
                  <a:pt x="233172" y="72389"/>
                </a:lnTo>
                <a:lnTo>
                  <a:pt x="229362" y="67818"/>
                </a:lnTo>
                <a:lnTo>
                  <a:pt x="224790" y="64008"/>
                </a:lnTo>
                <a:lnTo>
                  <a:pt x="224790" y="67818"/>
                </a:lnTo>
                <a:lnTo>
                  <a:pt x="208025" y="67818"/>
                </a:lnTo>
                <a:lnTo>
                  <a:pt x="203453" y="64008"/>
                </a:lnTo>
                <a:lnTo>
                  <a:pt x="199644" y="64008"/>
                </a:lnTo>
                <a:lnTo>
                  <a:pt x="195072" y="67818"/>
                </a:lnTo>
                <a:lnTo>
                  <a:pt x="195072" y="64008"/>
                </a:lnTo>
                <a:lnTo>
                  <a:pt x="191262" y="67818"/>
                </a:lnTo>
                <a:lnTo>
                  <a:pt x="169925" y="67818"/>
                </a:lnTo>
                <a:lnTo>
                  <a:pt x="169925" y="64008"/>
                </a:lnTo>
                <a:lnTo>
                  <a:pt x="165353" y="67818"/>
                </a:lnTo>
                <a:lnTo>
                  <a:pt x="161544" y="9144"/>
                </a:lnTo>
                <a:lnTo>
                  <a:pt x="161544" y="4572"/>
                </a:lnTo>
                <a:lnTo>
                  <a:pt x="156972" y="64008"/>
                </a:lnTo>
                <a:lnTo>
                  <a:pt x="153162" y="0"/>
                </a:lnTo>
                <a:lnTo>
                  <a:pt x="153162" y="9144"/>
                </a:lnTo>
                <a:lnTo>
                  <a:pt x="148590" y="64008"/>
                </a:lnTo>
                <a:lnTo>
                  <a:pt x="144018" y="67818"/>
                </a:lnTo>
                <a:lnTo>
                  <a:pt x="118872" y="67818"/>
                </a:lnTo>
                <a:lnTo>
                  <a:pt x="111760" y="67818"/>
                </a:lnTo>
                <a:lnTo>
                  <a:pt x="104648" y="67818"/>
                </a:lnTo>
                <a:lnTo>
                  <a:pt x="97536" y="67818"/>
                </a:lnTo>
                <a:lnTo>
                  <a:pt x="89153" y="67818"/>
                </a:lnTo>
                <a:lnTo>
                  <a:pt x="89153" y="72389"/>
                </a:lnTo>
                <a:lnTo>
                  <a:pt x="85344" y="67818"/>
                </a:lnTo>
                <a:lnTo>
                  <a:pt x="85344" y="72389"/>
                </a:lnTo>
                <a:lnTo>
                  <a:pt x="80772" y="72389"/>
                </a:lnTo>
                <a:lnTo>
                  <a:pt x="80772" y="67818"/>
                </a:lnTo>
                <a:lnTo>
                  <a:pt x="80772" y="72389"/>
                </a:lnTo>
                <a:lnTo>
                  <a:pt x="76200" y="67818"/>
                </a:lnTo>
                <a:lnTo>
                  <a:pt x="72390" y="67818"/>
                </a:lnTo>
                <a:lnTo>
                  <a:pt x="67818" y="72389"/>
                </a:lnTo>
                <a:lnTo>
                  <a:pt x="64008" y="67818"/>
                </a:lnTo>
                <a:lnTo>
                  <a:pt x="64008" y="72389"/>
                </a:lnTo>
                <a:lnTo>
                  <a:pt x="59436" y="67818"/>
                </a:lnTo>
                <a:lnTo>
                  <a:pt x="55625" y="72389"/>
                </a:lnTo>
                <a:lnTo>
                  <a:pt x="55625" y="67818"/>
                </a:lnTo>
                <a:lnTo>
                  <a:pt x="51053" y="67818"/>
                </a:lnTo>
                <a:lnTo>
                  <a:pt x="42672" y="67818"/>
                </a:lnTo>
                <a:lnTo>
                  <a:pt x="34290" y="67818"/>
                </a:lnTo>
                <a:lnTo>
                  <a:pt x="25908" y="67818"/>
                </a:lnTo>
                <a:lnTo>
                  <a:pt x="21336" y="64008"/>
                </a:lnTo>
                <a:lnTo>
                  <a:pt x="17525" y="67818"/>
                </a:lnTo>
                <a:lnTo>
                  <a:pt x="17525" y="64008"/>
                </a:lnTo>
                <a:lnTo>
                  <a:pt x="12953" y="64008"/>
                </a:lnTo>
                <a:lnTo>
                  <a:pt x="9144" y="67818"/>
                </a:lnTo>
                <a:lnTo>
                  <a:pt x="4572" y="64008"/>
                </a:lnTo>
                <a:lnTo>
                  <a:pt x="0" y="6781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68" name="object 568"/>
          <p:cNvSpPr/>
          <p:nvPr/>
        </p:nvSpPr>
        <p:spPr>
          <a:xfrm>
            <a:off x="6239602" y="3679619"/>
            <a:ext cx="168089" cy="31097"/>
          </a:xfrm>
          <a:custGeom>
            <a:avLst/>
            <a:gdLst/>
            <a:ahLst/>
            <a:cxnLst/>
            <a:rect l="l" t="t" r="r" b="b"/>
            <a:pathLst>
              <a:path w="254000" h="46989">
                <a:moveTo>
                  <a:pt x="253746" y="46482"/>
                </a:moveTo>
                <a:lnTo>
                  <a:pt x="253746" y="42672"/>
                </a:lnTo>
                <a:lnTo>
                  <a:pt x="245364" y="42672"/>
                </a:lnTo>
                <a:lnTo>
                  <a:pt x="241554" y="46482"/>
                </a:lnTo>
                <a:lnTo>
                  <a:pt x="241554" y="42672"/>
                </a:lnTo>
                <a:lnTo>
                  <a:pt x="233172" y="42672"/>
                </a:lnTo>
                <a:lnTo>
                  <a:pt x="228600" y="38100"/>
                </a:lnTo>
                <a:lnTo>
                  <a:pt x="224027" y="42672"/>
                </a:lnTo>
                <a:lnTo>
                  <a:pt x="215646" y="42672"/>
                </a:lnTo>
                <a:lnTo>
                  <a:pt x="211836" y="38100"/>
                </a:lnTo>
                <a:lnTo>
                  <a:pt x="203454" y="38100"/>
                </a:lnTo>
                <a:lnTo>
                  <a:pt x="198882" y="34289"/>
                </a:lnTo>
                <a:lnTo>
                  <a:pt x="195072" y="38100"/>
                </a:lnTo>
                <a:lnTo>
                  <a:pt x="190500" y="38100"/>
                </a:lnTo>
                <a:lnTo>
                  <a:pt x="185927" y="42672"/>
                </a:lnTo>
                <a:lnTo>
                  <a:pt x="182118" y="42672"/>
                </a:lnTo>
                <a:lnTo>
                  <a:pt x="177546" y="46482"/>
                </a:lnTo>
                <a:lnTo>
                  <a:pt x="160782" y="46482"/>
                </a:lnTo>
                <a:lnTo>
                  <a:pt x="160782" y="42672"/>
                </a:lnTo>
                <a:lnTo>
                  <a:pt x="156972" y="46482"/>
                </a:lnTo>
                <a:lnTo>
                  <a:pt x="152400" y="42672"/>
                </a:lnTo>
                <a:lnTo>
                  <a:pt x="147827" y="42672"/>
                </a:lnTo>
                <a:lnTo>
                  <a:pt x="147827" y="46482"/>
                </a:lnTo>
                <a:lnTo>
                  <a:pt x="144018" y="42672"/>
                </a:lnTo>
                <a:lnTo>
                  <a:pt x="139446" y="46482"/>
                </a:lnTo>
                <a:lnTo>
                  <a:pt x="109727" y="46482"/>
                </a:lnTo>
                <a:lnTo>
                  <a:pt x="105918" y="42672"/>
                </a:lnTo>
                <a:lnTo>
                  <a:pt x="101346" y="42672"/>
                </a:lnTo>
                <a:lnTo>
                  <a:pt x="97536" y="38100"/>
                </a:lnTo>
                <a:lnTo>
                  <a:pt x="97536" y="42672"/>
                </a:lnTo>
                <a:lnTo>
                  <a:pt x="92964" y="34289"/>
                </a:lnTo>
                <a:lnTo>
                  <a:pt x="89154" y="38100"/>
                </a:lnTo>
                <a:lnTo>
                  <a:pt x="84582" y="34289"/>
                </a:lnTo>
                <a:lnTo>
                  <a:pt x="80010" y="25908"/>
                </a:lnTo>
                <a:lnTo>
                  <a:pt x="80010" y="38100"/>
                </a:lnTo>
                <a:lnTo>
                  <a:pt x="76200" y="34289"/>
                </a:lnTo>
                <a:lnTo>
                  <a:pt x="71627" y="42672"/>
                </a:lnTo>
                <a:lnTo>
                  <a:pt x="71627" y="38100"/>
                </a:lnTo>
                <a:lnTo>
                  <a:pt x="67818" y="34289"/>
                </a:lnTo>
                <a:lnTo>
                  <a:pt x="67818" y="38100"/>
                </a:lnTo>
                <a:lnTo>
                  <a:pt x="63246" y="42672"/>
                </a:lnTo>
                <a:lnTo>
                  <a:pt x="63246" y="46482"/>
                </a:lnTo>
                <a:lnTo>
                  <a:pt x="59436" y="42672"/>
                </a:lnTo>
                <a:lnTo>
                  <a:pt x="54864" y="46482"/>
                </a:lnTo>
                <a:lnTo>
                  <a:pt x="41910" y="46482"/>
                </a:lnTo>
                <a:lnTo>
                  <a:pt x="38100" y="42672"/>
                </a:lnTo>
                <a:lnTo>
                  <a:pt x="38100" y="34289"/>
                </a:lnTo>
                <a:lnTo>
                  <a:pt x="33527" y="42672"/>
                </a:lnTo>
                <a:lnTo>
                  <a:pt x="21336" y="42672"/>
                </a:lnTo>
                <a:lnTo>
                  <a:pt x="21336" y="38100"/>
                </a:lnTo>
                <a:lnTo>
                  <a:pt x="16764" y="42672"/>
                </a:lnTo>
                <a:lnTo>
                  <a:pt x="12954" y="42672"/>
                </a:lnTo>
                <a:lnTo>
                  <a:pt x="12954" y="34289"/>
                </a:lnTo>
                <a:lnTo>
                  <a:pt x="8382" y="38100"/>
                </a:lnTo>
                <a:lnTo>
                  <a:pt x="8382" y="34289"/>
                </a:lnTo>
                <a:lnTo>
                  <a:pt x="3810" y="25908"/>
                </a:lnTo>
                <a:lnTo>
                  <a:pt x="0" y="25908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69" name="object 569"/>
          <p:cNvSpPr/>
          <p:nvPr/>
        </p:nvSpPr>
        <p:spPr>
          <a:xfrm>
            <a:off x="6065631" y="3671551"/>
            <a:ext cx="173972" cy="42022"/>
          </a:xfrm>
          <a:custGeom>
            <a:avLst/>
            <a:gdLst/>
            <a:ahLst/>
            <a:cxnLst/>
            <a:rect l="l" t="t" r="r" b="b"/>
            <a:pathLst>
              <a:path w="262890" h="63500">
                <a:moveTo>
                  <a:pt x="262889" y="12191"/>
                </a:moveTo>
                <a:lnTo>
                  <a:pt x="258317" y="0"/>
                </a:lnTo>
                <a:lnTo>
                  <a:pt x="258317" y="8381"/>
                </a:lnTo>
                <a:lnTo>
                  <a:pt x="254507" y="38100"/>
                </a:lnTo>
                <a:lnTo>
                  <a:pt x="249935" y="41910"/>
                </a:lnTo>
                <a:lnTo>
                  <a:pt x="249935" y="38100"/>
                </a:lnTo>
                <a:lnTo>
                  <a:pt x="246125" y="16763"/>
                </a:lnTo>
                <a:lnTo>
                  <a:pt x="241553" y="38100"/>
                </a:lnTo>
                <a:lnTo>
                  <a:pt x="236981" y="41910"/>
                </a:lnTo>
                <a:lnTo>
                  <a:pt x="233172" y="33527"/>
                </a:lnTo>
                <a:lnTo>
                  <a:pt x="228600" y="41910"/>
                </a:lnTo>
                <a:lnTo>
                  <a:pt x="228600" y="46481"/>
                </a:lnTo>
                <a:lnTo>
                  <a:pt x="224789" y="50291"/>
                </a:lnTo>
                <a:lnTo>
                  <a:pt x="216407" y="50291"/>
                </a:lnTo>
                <a:lnTo>
                  <a:pt x="216407" y="46481"/>
                </a:lnTo>
                <a:lnTo>
                  <a:pt x="211835" y="54863"/>
                </a:lnTo>
                <a:lnTo>
                  <a:pt x="208025" y="50291"/>
                </a:lnTo>
                <a:lnTo>
                  <a:pt x="203453" y="46481"/>
                </a:lnTo>
                <a:lnTo>
                  <a:pt x="203453" y="41910"/>
                </a:lnTo>
                <a:lnTo>
                  <a:pt x="198881" y="46481"/>
                </a:lnTo>
                <a:lnTo>
                  <a:pt x="195072" y="54863"/>
                </a:lnTo>
                <a:lnTo>
                  <a:pt x="195072" y="50291"/>
                </a:lnTo>
                <a:lnTo>
                  <a:pt x="190500" y="46481"/>
                </a:lnTo>
                <a:lnTo>
                  <a:pt x="190500" y="50291"/>
                </a:lnTo>
                <a:lnTo>
                  <a:pt x="186689" y="50291"/>
                </a:lnTo>
                <a:lnTo>
                  <a:pt x="186689" y="41910"/>
                </a:lnTo>
                <a:lnTo>
                  <a:pt x="182117" y="50291"/>
                </a:lnTo>
                <a:lnTo>
                  <a:pt x="182117" y="46481"/>
                </a:lnTo>
                <a:lnTo>
                  <a:pt x="173735" y="54863"/>
                </a:lnTo>
                <a:lnTo>
                  <a:pt x="173735" y="58674"/>
                </a:lnTo>
                <a:lnTo>
                  <a:pt x="169925" y="54863"/>
                </a:lnTo>
                <a:lnTo>
                  <a:pt x="169925" y="58674"/>
                </a:lnTo>
                <a:lnTo>
                  <a:pt x="165353" y="63245"/>
                </a:lnTo>
                <a:lnTo>
                  <a:pt x="165353" y="58674"/>
                </a:lnTo>
                <a:lnTo>
                  <a:pt x="160781" y="58674"/>
                </a:lnTo>
                <a:lnTo>
                  <a:pt x="160781" y="63245"/>
                </a:lnTo>
                <a:lnTo>
                  <a:pt x="148589" y="63245"/>
                </a:lnTo>
                <a:lnTo>
                  <a:pt x="144017" y="58674"/>
                </a:lnTo>
                <a:lnTo>
                  <a:pt x="144017" y="63245"/>
                </a:lnTo>
                <a:lnTo>
                  <a:pt x="140207" y="54863"/>
                </a:lnTo>
                <a:lnTo>
                  <a:pt x="140207" y="58674"/>
                </a:lnTo>
                <a:lnTo>
                  <a:pt x="135635" y="58674"/>
                </a:lnTo>
                <a:lnTo>
                  <a:pt x="131063" y="54863"/>
                </a:lnTo>
                <a:lnTo>
                  <a:pt x="131063" y="58674"/>
                </a:lnTo>
                <a:lnTo>
                  <a:pt x="127253" y="63245"/>
                </a:lnTo>
                <a:lnTo>
                  <a:pt x="122681" y="58674"/>
                </a:lnTo>
                <a:lnTo>
                  <a:pt x="118872" y="58674"/>
                </a:lnTo>
                <a:lnTo>
                  <a:pt x="118872" y="63245"/>
                </a:lnTo>
                <a:lnTo>
                  <a:pt x="118872" y="58674"/>
                </a:lnTo>
                <a:lnTo>
                  <a:pt x="114300" y="54863"/>
                </a:lnTo>
                <a:lnTo>
                  <a:pt x="114300" y="58674"/>
                </a:lnTo>
                <a:lnTo>
                  <a:pt x="105917" y="58674"/>
                </a:lnTo>
                <a:lnTo>
                  <a:pt x="102107" y="54863"/>
                </a:lnTo>
                <a:lnTo>
                  <a:pt x="97535" y="41910"/>
                </a:lnTo>
                <a:lnTo>
                  <a:pt x="97535" y="50291"/>
                </a:lnTo>
                <a:lnTo>
                  <a:pt x="92963" y="46481"/>
                </a:lnTo>
                <a:lnTo>
                  <a:pt x="89153" y="33527"/>
                </a:lnTo>
                <a:lnTo>
                  <a:pt x="84581" y="50291"/>
                </a:lnTo>
                <a:lnTo>
                  <a:pt x="80772" y="46481"/>
                </a:lnTo>
                <a:lnTo>
                  <a:pt x="76200" y="54863"/>
                </a:lnTo>
                <a:lnTo>
                  <a:pt x="76200" y="58674"/>
                </a:lnTo>
                <a:lnTo>
                  <a:pt x="72389" y="54863"/>
                </a:lnTo>
                <a:lnTo>
                  <a:pt x="67817" y="54863"/>
                </a:lnTo>
                <a:lnTo>
                  <a:pt x="67817" y="58674"/>
                </a:lnTo>
                <a:lnTo>
                  <a:pt x="64007" y="50291"/>
                </a:lnTo>
                <a:lnTo>
                  <a:pt x="59435" y="58674"/>
                </a:lnTo>
                <a:lnTo>
                  <a:pt x="54863" y="54863"/>
                </a:lnTo>
                <a:lnTo>
                  <a:pt x="51053" y="54863"/>
                </a:lnTo>
                <a:lnTo>
                  <a:pt x="46481" y="50291"/>
                </a:lnTo>
                <a:lnTo>
                  <a:pt x="46481" y="54863"/>
                </a:lnTo>
                <a:lnTo>
                  <a:pt x="42672" y="54863"/>
                </a:lnTo>
                <a:lnTo>
                  <a:pt x="42672" y="50291"/>
                </a:lnTo>
                <a:lnTo>
                  <a:pt x="38100" y="50291"/>
                </a:lnTo>
                <a:lnTo>
                  <a:pt x="38100" y="54863"/>
                </a:lnTo>
                <a:lnTo>
                  <a:pt x="34289" y="58674"/>
                </a:lnTo>
                <a:lnTo>
                  <a:pt x="34289" y="54863"/>
                </a:lnTo>
                <a:lnTo>
                  <a:pt x="29717" y="58674"/>
                </a:lnTo>
                <a:lnTo>
                  <a:pt x="25146" y="58674"/>
                </a:lnTo>
                <a:lnTo>
                  <a:pt x="21335" y="63245"/>
                </a:lnTo>
                <a:lnTo>
                  <a:pt x="21335" y="58674"/>
                </a:lnTo>
                <a:lnTo>
                  <a:pt x="12953" y="58674"/>
                </a:lnTo>
                <a:lnTo>
                  <a:pt x="12953" y="50291"/>
                </a:lnTo>
                <a:lnTo>
                  <a:pt x="8381" y="58674"/>
                </a:lnTo>
                <a:lnTo>
                  <a:pt x="4572" y="58674"/>
                </a:lnTo>
                <a:lnTo>
                  <a:pt x="4572" y="63245"/>
                </a:lnTo>
                <a:lnTo>
                  <a:pt x="0" y="5867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70" name="object 570"/>
          <p:cNvSpPr/>
          <p:nvPr/>
        </p:nvSpPr>
        <p:spPr>
          <a:xfrm>
            <a:off x="5894687" y="3564647"/>
            <a:ext cx="171030" cy="152120"/>
          </a:xfrm>
          <a:custGeom>
            <a:avLst/>
            <a:gdLst/>
            <a:ahLst/>
            <a:cxnLst/>
            <a:rect l="l" t="t" r="r" b="b"/>
            <a:pathLst>
              <a:path w="258445" h="229870">
                <a:moveTo>
                  <a:pt x="258318" y="220218"/>
                </a:moveTo>
                <a:lnTo>
                  <a:pt x="254507" y="216408"/>
                </a:lnTo>
                <a:lnTo>
                  <a:pt x="249935" y="224789"/>
                </a:lnTo>
                <a:lnTo>
                  <a:pt x="245364" y="211836"/>
                </a:lnTo>
                <a:lnTo>
                  <a:pt x="245364" y="220218"/>
                </a:lnTo>
                <a:lnTo>
                  <a:pt x="241553" y="224789"/>
                </a:lnTo>
                <a:lnTo>
                  <a:pt x="236981" y="216408"/>
                </a:lnTo>
                <a:lnTo>
                  <a:pt x="233172" y="224789"/>
                </a:lnTo>
                <a:lnTo>
                  <a:pt x="233172" y="216408"/>
                </a:lnTo>
                <a:lnTo>
                  <a:pt x="228600" y="224789"/>
                </a:lnTo>
                <a:lnTo>
                  <a:pt x="228600" y="220218"/>
                </a:lnTo>
                <a:lnTo>
                  <a:pt x="224790" y="224789"/>
                </a:lnTo>
                <a:lnTo>
                  <a:pt x="220218" y="220218"/>
                </a:lnTo>
                <a:lnTo>
                  <a:pt x="220218" y="211836"/>
                </a:lnTo>
                <a:lnTo>
                  <a:pt x="216407" y="220218"/>
                </a:lnTo>
                <a:lnTo>
                  <a:pt x="216407" y="224789"/>
                </a:lnTo>
                <a:lnTo>
                  <a:pt x="211835" y="211836"/>
                </a:lnTo>
                <a:lnTo>
                  <a:pt x="211835" y="208025"/>
                </a:lnTo>
                <a:lnTo>
                  <a:pt x="207264" y="216408"/>
                </a:lnTo>
                <a:lnTo>
                  <a:pt x="207264" y="220218"/>
                </a:lnTo>
                <a:lnTo>
                  <a:pt x="203453" y="216408"/>
                </a:lnTo>
                <a:lnTo>
                  <a:pt x="203453" y="208025"/>
                </a:lnTo>
                <a:lnTo>
                  <a:pt x="198881" y="211836"/>
                </a:lnTo>
                <a:lnTo>
                  <a:pt x="198881" y="220218"/>
                </a:lnTo>
                <a:lnTo>
                  <a:pt x="195072" y="220218"/>
                </a:lnTo>
                <a:lnTo>
                  <a:pt x="195072" y="211836"/>
                </a:lnTo>
                <a:lnTo>
                  <a:pt x="190500" y="216408"/>
                </a:lnTo>
                <a:lnTo>
                  <a:pt x="190500" y="224789"/>
                </a:lnTo>
                <a:lnTo>
                  <a:pt x="186690" y="220218"/>
                </a:lnTo>
                <a:lnTo>
                  <a:pt x="182118" y="224789"/>
                </a:lnTo>
                <a:lnTo>
                  <a:pt x="178307" y="220218"/>
                </a:lnTo>
                <a:lnTo>
                  <a:pt x="173735" y="224789"/>
                </a:lnTo>
                <a:lnTo>
                  <a:pt x="173735" y="220218"/>
                </a:lnTo>
                <a:lnTo>
                  <a:pt x="169164" y="224789"/>
                </a:lnTo>
                <a:lnTo>
                  <a:pt x="160781" y="224789"/>
                </a:lnTo>
                <a:lnTo>
                  <a:pt x="156972" y="220218"/>
                </a:lnTo>
                <a:lnTo>
                  <a:pt x="156972" y="216408"/>
                </a:lnTo>
                <a:lnTo>
                  <a:pt x="152400" y="224789"/>
                </a:lnTo>
                <a:lnTo>
                  <a:pt x="152400" y="216408"/>
                </a:lnTo>
                <a:lnTo>
                  <a:pt x="148590" y="224789"/>
                </a:lnTo>
                <a:lnTo>
                  <a:pt x="144018" y="211836"/>
                </a:lnTo>
                <a:lnTo>
                  <a:pt x="139446" y="51054"/>
                </a:lnTo>
                <a:lnTo>
                  <a:pt x="139446" y="123444"/>
                </a:lnTo>
                <a:lnTo>
                  <a:pt x="135635" y="216408"/>
                </a:lnTo>
                <a:lnTo>
                  <a:pt x="135635" y="211836"/>
                </a:lnTo>
                <a:lnTo>
                  <a:pt x="131064" y="220218"/>
                </a:lnTo>
                <a:lnTo>
                  <a:pt x="127253" y="220218"/>
                </a:lnTo>
                <a:lnTo>
                  <a:pt x="127253" y="211836"/>
                </a:lnTo>
                <a:lnTo>
                  <a:pt x="122681" y="0"/>
                </a:lnTo>
                <a:lnTo>
                  <a:pt x="122681" y="8382"/>
                </a:lnTo>
                <a:lnTo>
                  <a:pt x="118872" y="216408"/>
                </a:lnTo>
                <a:lnTo>
                  <a:pt x="114300" y="224789"/>
                </a:lnTo>
                <a:lnTo>
                  <a:pt x="114300" y="220218"/>
                </a:lnTo>
                <a:lnTo>
                  <a:pt x="110490" y="229362"/>
                </a:lnTo>
                <a:lnTo>
                  <a:pt x="101346" y="229362"/>
                </a:lnTo>
                <a:lnTo>
                  <a:pt x="97535" y="224789"/>
                </a:lnTo>
                <a:lnTo>
                  <a:pt x="92964" y="229362"/>
                </a:lnTo>
                <a:lnTo>
                  <a:pt x="89153" y="220218"/>
                </a:lnTo>
                <a:lnTo>
                  <a:pt x="89153" y="229362"/>
                </a:lnTo>
                <a:lnTo>
                  <a:pt x="84581" y="229362"/>
                </a:lnTo>
                <a:lnTo>
                  <a:pt x="71881" y="229362"/>
                </a:lnTo>
                <a:lnTo>
                  <a:pt x="59181" y="229361"/>
                </a:lnTo>
                <a:lnTo>
                  <a:pt x="46481" y="229362"/>
                </a:lnTo>
                <a:lnTo>
                  <a:pt x="46481" y="224789"/>
                </a:lnTo>
                <a:lnTo>
                  <a:pt x="42672" y="229362"/>
                </a:lnTo>
                <a:lnTo>
                  <a:pt x="38100" y="220218"/>
                </a:lnTo>
                <a:lnTo>
                  <a:pt x="33527" y="110489"/>
                </a:lnTo>
                <a:lnTo>
                  <a:pt x="33527" y="29718"/>
                </a:lnTo>
                <a:lnTo>
                  <a:pt x="29718" y="199644"/>
                </a:lnTo>
                <a:lnTo>
                  <a:pt x="29718" y="203454"/>
                </a:lnTo>
                <a:lnTo>
                  <a:pt x="25146" y="224789"/>
                </a:lnTo>
                <a:lnTo>
                  <a:pt x="21335" y="224789"/>
                </a:lnTo>
                <a:lnTo>
                  <a:pt x="16764" y="178308"/>
                </a:lnTo>
                <a:lnTo>
                  <a:pt x="16764" y="85344"/>
                </a:lnTo>
                <a:lnTo>
                  <a:pt x="12953" y="190500"/>
                </a:lnTo>
                <a:lnTo>
                  <a:pt x="12953" y="195072"/>
                </a:lnTo>
                <a:lnTo>
                  <a:pt x="8381" y="220218"/>
                </a:lnTo>
                <a:lnTo>
                  <a:pt x="8381" y="216408"/>
                </a:lnTo>
                <a:lnTo>
                  <a:pt x="4572" y="89154"/>
                </a:lnTo>
                <a:lnTo>
                  <a:pt x="4572" y="173736"/>
                </a:lnTo>
                <a:lnTo>
                  <a:pt x="0" y="224789"/>
                </a:lnTo>
                <a:lnTo>
                  <a:pt x="0" y="22021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71" name="object 571"/>
          <p:cNvSpPr/>
          <p:nvPr/>
        </p:nvSpPr>
        <p:spPr>
          <a:xfrm>
            <a:off x="5723741" y="1989324"/>
            <a:ext cx="171030" cy="1729628"/>
          </a:xfrm>
          <a:custGeom>
            <a:avLst/>
            <a:gdLst/>
            <a:ahLst/>
            <a:cxnLst/>
            <a:rect l="l" t="t" r="r" b="b"/>
            <a:pathLst>
              <a:path w="258445" h="2613660">
                <a:moveTo>
                  <a:pt x="258318" y="2600706"/>
                </a:moveTo>
                <a:lnTo>
                  <a:pt x="253746" y="2609850"/>
                </a:lnTo>
                <a:lnTo>
                  <a:pt x="253746" y="2605278"/>
                </a:lnTo>
                <a:lnTo>
                  <a:pt x="249936" y="2609850"/>
                </a:lnTo>
                <a:lnTo>
                  <a:pt x="245364" y="2600706"/>
                </a:lnTo>
                <a:lnTo>
                  <a:pt x="241553" y="2605278"/>
                </a:lnTo>
                <a:lnTo>
                  <a:pt x="241553" y="2600706"/>
                </a:lnTo>
                <a:lnTo>
                  <a:pt x="236982" y="2605278"/>
                </a:lnTo>
                <a:lnTo>
                  <a:pt x="236982" y="2609850"/>
                </a:lnTo>
                <a:lnTo>
                  <a:pt x="233172" y="2605278"/>
                </a:lnTo>
                <a:lnTo>
                  <a:pt x="233172" y="2609850"/>
                </a:lnTo>
                <a:lnTo>
                  <a:pt x="228600" y="2609850"/>
                </a:lnTo>
                <a:lnTo>
                  <a:pt x="224790" y="2583942"/>
                </a:lnTo>
                <a:lnTo>
                  <a:pt x="224790" y="2588514"/>
                </a:lnTo>
                <a:lnTo>
                  <a:pt x="220218" y="2609850"/>
                </a:lnTo>
                <a:lnTo>
                  <a:pt x="211836" y="2609850"/>
                </a:lnTo>
                <a:lnTo>
                  <a:pt x="207264" y="2605278"/>
                </a:lnTo>
                <a:lnTo>
                  <a:pt x="203453" y="2613660"/>
                </a:lnTo>
                <a:lnTo>
                  <a:pt x="198882" y="2609850"/>
                </a:lnTo>
                <a:lnTo>
                  <a:pt x="195072" y="2609850"/>
                </a:lnTo>
                <a:lnTo>
                  <a:pt x="195072" y="2600706"/>
                </a:lnTo>
                <a:lnTo>
                  <a:pt x="190500" y="2596896"/>
                </a:lnTo>
                <a:lnTo>
                  <a:pt x="190500" y="2600706"/>
                </a:lnTo>
                <a:lnTo>
                  <a:pt x="185927" y="2609850"/>
                </a:lnTo>
                <a:lnTo>
                  <a:pt x="182118" y="2609850"/>
                </a:lnTo>
                <a:lnTo>
                  <a:pt x="182118" y="2605278"/>
                </a:lnTo>
                <a:lnTo>
                  <a:pt x="177546" y="2609850"/>
                </a:lnTo>
                <a:lnTo>
                  <a:pt x="173736" y="2609850"/>
                </a:lnTo>
                <a:lnTo>
                  <a:pt x="169164" y="2605278"/>
                </a:lnTo>
                <a:lnTo>
                  <a:pt x="165353" y="2609850"/>
                </a:lnTo>
                <a:lnTo>
                  <a:pt x="152400" y="2609850"/>
                </a:lnTo>
                <a:lnTo>
                  <a:pt x="147827" y="2596896"/>
                </a:lnTo>
                <a:lnTo>
                  <a:pt x="147827" y="2600706"/>
                </a:lnTo>
                <a:lnTo>
                  <a:pt x="144018" y="2609850"/>
                </a:lnTo>
                <a:lnTo>
                  <a:pt x="144018" y="2605278"/>
                </a:lnTo>
                <a:lnTo>
                  <a:pt x="135636" y="2605278"/>
                </a:lnTo>
                <a:lnTo>
                  <a:pt x="131064" y="2592324"/>
                </a:lnTo>
                <a:lnTo>
                  <a:pt x="131064" y="2596896"/>
                </a:lnTo>
                <a:lnTo>
                  <a:pt x="127253" y="2600706"/>
                </a:lnTo>
                <a:lnTo>
                  <a:pt x="122682" y="2592324"/>
                </a:lnTo>
                <a:lnTo>
                  <a:pt x="122682" y="2600706"/>
                </a:lnTo>
                <a:lnTo>
                  <a:pt x="118872" y="2600706"/>
                </a:lnTo>
                <a:lnTo>
                  <a:pt x="118872" y="2596896"/>
                </a:lnTo>
                <a:lnTo>
                  <a:pt x="114300" y="2575560"/>
                </a:lnTo>
                <a:lnTo>
                  <a:pt x="109727" y="2600706"/>
                </a:lnTo>
                <a:lnTo>
                  <a:pt x="109727" y="2605278"/>
                </a:lnTo>
                <a:lnTo>
                  <a:pt x="105918" y="2605278"/>
                </a:lnTo>
                <a:lnTo>
                  <a:pt x="101346" y="2592324"/>
                </a:lnTo>
                <a:lnTo>
                  <a:pt x="101346" y="2588514"/>
                </a:lnTo>
                <a:lnTo>
                  <a:pt x="101346" y="2600706"/>
                </a:lnTo>
                <a:lnTo>
                  <a:pt x="97536" y="2605278"/>
                </a:lnTo>
                <a:lnTo>
                  <a:pt x="97536" y="2609850"/>
                </a:lnTo>
                <a:lnTo>
                  <a:pt x="92964" y="2605278"/>
                </a:lnTo>
                <a:lnTo>
                  <a:pt x="92964" y="2609850"/>
                </a:lnTo>
                <a:lnTo>
                  <a:pt x="89153" y="2609850"/>
                </a:lnTo>
                <a:lnTo>
                  <a:pt x="89153" y="2605278"/>
                </a:lnTo>
                <a:lnTo>
                  <a:pt x="84582" y="2609850"/>
                </a:lnTo>
                <a:lnTo>
                  <a:pt x="84582" y="2605278"/>
                </a:lnTo>
                <a:lnTo>
                  <a:pt x="80010" y="2609850"/>
                </a:lnTo>
                <a:lnTo>
                  <a:pt x="80010" y="2600706"/>
                </a:lnTo>
                <a:lnTo>
                  <a:pt x="76200" y="2605278"/>
                </a:lnTo>
                <a:lnTo>
                  <a:pt x="76200" y="2609850"/>
                </a:lnTo>
                <a:lnTo>
                  <a:pt x="71627" y="2609850"/>
                </a:lnTo>
                <a:lnTo>
                  <a:pt x="71627" y="2605278"/>
                </a:lnTo>
                <a:lnTo>
                  <a:pt x="67818" y="2609850"/>
                </a:lnTo>
                <a:lnTo>
                  <a:pt x="67818" y="2600706"/>
                </a:lnTo>
                <a:lnTo>
                  <a:pt x="67818" y="2609850"/>
                </a:lnTo>
                <a:lnTo>
                  <a:pt x="63246" y="2600706"/>
                </a:lnTo>
                <a:lnTo>
                  <a:pt x="63246" y="2605278"/>
                </a:lnTo>
                <a:lnTo>
                  <a:pt x="59436" y="2596896"/>
                </a:lnTo>
                <a:lnTo>
                  <a:pt x="59436" y="2605278"/>
                </a:lnTo>
                <a:lnTo>
                  <a:pt x="54864" y="2592324"/>
                </a:lnTo>
                <a:lnTo>
                  <a:pt x="54864" y="2588514"/>
                </a:lnTo>
                <a:lnTo>
                  <a:pt x="51053" y="2600706"/>
                </a:lnTo>
                <a:lnTo>
                  <a:pt x="51053" y="2580132"/>
                </a:lnTo>
                <a:lnTo>
                  <a:pt x="46482" y="2596896"/>
                </a:lnTo>
                <a:lnTo>
                  <a:pt x="46482" y="2600706"/>
                </a:lnTo>
                <a:lnTo>
                  <a:pt x="41910" y="2588514"/>
                </a:lnTo>
                <a:lnTo>
                  <a:pt x="41910" y="2596896"/>
                </a:lnTo>
                <a:lnTo>
                  <a:pt x="38100" y="2575560"/>
                </a:lnTo>
                <a:lnTo>
                  <a:pt x="38100" y="2592324"/>
                </a:lnTo>
                <a:lnTo>
                  <a:pt x="33527" y="2562606"/>
                </a:lnTo>
                <a:lnTo>
                  <a:pt x="33527" y="2570988"/>
                </a:lnTo>
                <a:lnTo>
                  <a:pt x="29718" y="2380488"/>
                </a:lnTo>
                <a:lnTo>
                  <a:pt x="29718" y="296418"/>
                </a:lnTo>
                <a:lnTo>
                  <a:pt x="25146" y="0"/>
                </a:lnTo>
                <a:lnTo>
                  <a:pt x="21336" y="2490978"/>
                </a:lnTo>
                <a:lnTo>
                  <a:pt x="16764" y="2588514"/>
                </a:lnTo>
                <a:lnTo>
                  <a:pt x="16764" y="2580132"/>
                </a:lnTo>
                <a:lnTo>
                  <a:pt x="16764" y="2600706"/>
                </a:lnTo>
                <a:lnTo>
                  <a:pt x="12953" y="2592324"/>
                </a:lnTo>
                <a:lnTo>
                  <a:pt x="8382" y="2609850"/>
                </a:lnTo>
                <a:lnTo>
                  <a:pt x="8382" y="2596896"/>
                </a:lnTo>
                <a:lnTo>
                  <a:pt x="3810" y="2609850"/>
                </a:lnTo>
                <a:lnTo>
                  <a:pt x="3810" y="2600706"/>
                </a:lnTo>
                <a:lnTo>
                  <a:pt x="0" y="2609850"/>
                </a:lnTo>
                <a:lnTo>
                  <a:pt x="0" y="260070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72" name="object 572"/>
          <p:cNvSpPr/>
          <p:nvPr/>
        </p:nvSpPr>
        <p:spPr>
          <a:xfrm>
            <a:off x="1898216" y="2770258"/>
            <a:ext cx="3829730" cy="955926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73" name="object 573"/>
          <p:cNvSpPr/>
          <p:nvPr/>
        </p:nvSpPr>
        <p:spPr>
          <a:xfrm>
            <a:off x="5890479" y="3518587"/>
            <a:ext cx="1552976" cy="179358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74" name="object 574"/>
          <p:cNvSpPr/>
          <p:nvPr/>
        </p:nvSpPr>
        <p:spPr>
          <a:xfrm>
            <a:off x="5723741" y="1958564"/>
            <a:ext cx="171030" cy="1758203"/>
          </a:xfrm>
          <a:custGeom>
            <a:avLst/>
            <a:gdLst/>
            <a:ahLst/>
            <a:cxnLst/>
            <a:rect l="l" t="t" r="r" b="b"/>
            <a:pathLst>
              <a:path w="258445" h="2656840">
                <a:moveTo>
                  <a:pt x="258318" y="2605278"/>
                </a:moveTo>
                <a:lnTo>
                  <a:pt x="253746" y="2613659"/>
                </a:lnTo>
                <a:lnTo>
                  <a:pt x="253746" y="2609088"/>
                </a:lnTo>
                <a:lnTo>
                  <a:pt x="249936" y="2613659"/>
                </a:lnTo>
                <a:lnTo>
                  <a:pt x="245364" y="2605278"/>
                </a:lnTo>
                <a:lnTo>
                  <a:pt x="241553" y="2613659"/>
                </a:lnTo>
                <a:lnTo>
                  <a:pt x="241553" y="2605278"/>
                </a:lnTo>
                <a:lnTo>
                  <a:pt x="236982" y="2613659"/>
                </a:lnTo>
                <a:lnTo>
                  <a:pt x="233172" y="2609088"/>
                </a:lnTo>
                <a:lnTo>
                  <a:pt x="233172" y="2613659"/>
                </a:lnTo>
                <a:lnTo>
                  <a:pt x="228600" y="2613659"/>
                </a:lnTo>
                <a:lnTo>
                  <a:pt x="228600" y="2583941"/>
                </a:lnTo>
                <a:lnTo>
                  <a:pt x="224790" y="2592324"/>
                </a:lnTo>
                <a:lnTo>
                  <a:pt x="224790" y="2613659"/>
                </a:lnTo>
                <a:lnTo>
                  <a:pt x="220218" y="2609088"/>
                </a:lnTo>
                <a:lnTo>
                  <a:pt x="220218" y="2613659"/>
                </a:lnTo>
                <a:lnTo>
                  <a:pt x="215646" y="2613659"/>
                </a:lnTo>
                <a:lnTo>
                  <a:pt x="215646" y="2617469"/>
                </a:lnTo>
                <a:lnTo>
                  <a:pt x="211836" y="2617469"/>
                </a:lnTo>
                <a:lnTo>
                  <a:pt x="211836" y="2609088"/>
                </a:lnTo>
                <a:lnTo>
                  <a:pt x="211836" y="2613659"/>
                </a:lnTo>
                <a:lnTo>
                  <a:pt x="207264" y="2605278"/>
                </a:lnTo>
                <a:lnTo>
                  <a:pt x="203453" y="2609088"/>
                </a:lnTo>
                <a:lnTo>
                  <a:pt x="203453" y="2617469"/>
                </a:lnTo>
                <a:lnTo>
                  <a:pt x="198882" y="2613659"/>
                </a:lnTo>
                <a:lnTo>
                  <a:pt x="198882" y="2609088"/>
                </a:lnTo>
                <a:lnTo>
                  <a:pt x="195072" y="2613659"/>
                </a:lnTo>
                <a:lnTo>
                  <a:pt x="195072" y="2605278"/>
                </a:lnTo>
                <a:lnTo>
                  <a:pt x="190500" y="2609088"/>
                </a:lnTo>
                <a:lnTo>
                  <a:pt x="190500" y="2600705"/>
                </a:lnTo>
                <a:lnTo>
                  <a:pt x="190500" y="2605278"/>
                </a:lnTo>
                <a:lnTo>
                  <a:pt x="185927" y="2613659"/>
                </a:lnTo>
                <a:lnTo>
                  <a:pt x="182118" y="2613659"/>
                </a:lnTo>
                <a:lnTo>
                  <a:pt x="182118" y="2609088"/>
                </a:lnTo>
                <a:lnTo>
                  <a:pt x="182118" y="2613659"/>
                </a:lnTo>
                <a:lnTo>
                  <a:pt x="173736" y="2609088"/>
                </a:lnTo>
                <a:lnTo>
                  <a:pt x="173736" y="2613659"/>
                </a:lnTo>
                <a:lnTo>
                  <a:pt x="169164" y="2609088"/>
                </a:lnTo>
                <a:lnTo>
                  <a:pt x="165353" y="2617469"/>
                </a:lnTo>
                <a:lnTo>
                  <a:pt x="160782" y="2609088"/>
                </a:lnTo>
                <a:lnTo>
                  <a:pt x="160782" y="2613659"/>
                </a:lnTo>
                <a:lnTo>
                  <a:pt x="160782" y="2609088"/>
                </a:lnTo>
                <a:lnTo>
                  <a:pt x="152400" y="2613659"/>
                </a:lnTo>
                <a:lnTo>
                  <a:pt x="152400" y="2609088"/>
                </a:lnTo>
                <a:lnTo>
                  <a:pt x="152400" y="2613659"/>
                </a:lnTo>
                <a:lnTo>
                  <a:pt x="147827" y="2596895"/>
                </a:lnTo>
                <a:lnTo>
                  <a:pt x="147827" y="2605278"/>
                </a:lnTo>
                <a:lnTo>
                  <a:pt x="144018" y="2613659"/>
                </a:lnTo>
                <a:lnTo>
                  <a:pt x="139446" y="2605278"/>
                </a:lnTo>
                <a:lnTo>
                  <a:pt x="139446" y="2613659"/>
                </a:lnTo>
                <a:lnTo>
                  <a:pt x="135636" y="2605278"/>
                </a:lnTo>
                <a:lnTo>
                  <a:pt x="135636" y="2609088"/>
                </a:lnTo>
                <a:lnTo>
                  <a:pt x="131064" y="2596895"/>
                </a:lnTo>
                <a:lnTo>
                  <a:pt x="131064" y="2600705"/>
                </a:lnTo>
                <a:lnTo>
                  <a:pt x="127253" y="2609088"/>
                </a:lnTo>
                <a:lnTo>
                  <a:pt x="127253" y="2605278"/>
                </a:lnTo>
                <a:lnTo>
                  <a:pt x="122682" y="2596895"/>
                </a:lnTo>
                <a:lnTo>
                  <a:pt x="122682" y="2609088"/>
                </a:lnTo>
                <a:lnTo>
                  <a:pt x="118872" y="2609088"/>
                </a:lnTo>
                <a:lnTo>
                  <a:pt x="118872" y="2600705"/>
                </a:lnTo>
                <a:lnTo>
                  <a:pt x="114300" y="2575559"/>
                </a:lnTo>
                <a:lnTo>
                  <a:pt x="109727" y="2609088"/>
                </a:lnTo>
                <a:lnTo>
                  <a:pt x="109727" y="2605278"/>
                </a:lnTo>
                <a:lnTo>
                  <a:pt x="109727" y="2613659"/>
                </a:lnTo>
                <a:lnTo>
                  <a:pt x="105918" y="2613659"/>
                </a:lnTo>
                <a:lnTo>
                  <a:pt x="101346" y="2592324"/>
                </a:lnTo>
                <a:lnTo>
                  <a:pt x="101346" y="2609088"/>
                </a:lnTo>
                <a:lnTo>
                  <a:pt x="97536" y="2605278"/>
                </a:lnTo>
                <a:lnTo>
                  <a:pt x="97536" y="2613659"/>
                </a:lnTo>
                <a:lnTo>
                  <a:pt x="92964" y="2609088"/>
                </a:lnTo>
                <a:lnTo>
                  <a:pt x="92964" y="2617469"/>
                </a:lnTo>
                <a:lnTo>
                  <a:pt x="89153" y="2617469"/>
                </a:lnTo>
                <a:lnTo>
                  <a:pt x="89153" y="2609088"/>
                </a:lnTo>
                <a:lnTo>
                  <a:pt x="84582" y="2613659"/>
                </a:lnTo>
                <a:lnTo>
                  <a:pt x="84582" y="2605278"/>
                </a:lnTo>
                <a:lnTo>
                  <a:pt x="84582" y="2613659"/>
                </a:lnTo>
                <a:lnTo>
                  <a:pt x="80010" y="2605278"/>
                </a:lnTo>
                <a:lnTo>
                  <a:pt x="76200" y="2617469"/>
                </a:lnTo>
                <a:lnTo>
                  <a:pt x="76200" y="2605278"/>
                </a:lnTo>
                <a:lnTo>
                  <a:pt x="71627" y="2617469"/>
                </a:lnTo>
                <a:lnTo>
                  <a:pt x="71627" y="2605278"/>
                </a:lnTo>
                <a:lnTo>
                  <a:pt x="67818" y="2617469"/>
                </a:lnTo>
                <a:lnTo>
                  <a:pt x="67818" y="2605278"/>
                </a:lnTo>
                <a:lnTo>
                  <a:pt x="67818" y="2617469"/>
                </a:lnTo>
                <a:lnTo>
                  <a:pt x="63246" y="2600705"/>
                </a:lnTo>
                <a:lnTo>
                  <a:pt x="63246" y="2613659"/>
                </a:lnTo>
                <a:lnTo>
                  <a:pt x="59436" y="2600705"/>
                </a:lnTo>
                <a:lnTo>
                  <a:pt x="59436" y="2613659"/>
                </a:lnTo>
                <a:lnTo>
                  <a:pt x="54864" y="2592324"/>
                </a:lnTo>
                <a:lnTo>
                  <a:pt x="54864" y="2588514"/>
                </a:lnTo>
                <a:lnTo>
                  <a:pt x="51053" y="2613659"/>
                </a:lnTo>
                <a:lnTo>
                  <a:pt x="51053" y="2583941"/>
                </a:lnTo>
                <a:lnTo>
                  <a:pt x="46482" y="2613659"/>
                </a:lnTo>
                <a:lnTo>
                  <a:pt x="41910" y="2622041"/>
                </a:lnTo>
                <a:lnTo>
                  <a:pt x="41910" y="2588514"/>
                </a:lnTo>
                <a:lnTo>
                  <a:pt x="38100" y="2575559"/>
                </a:lnTo>
                <a:lnTo>
                  <a:pt x="38100" y="2622041"/>
                </a:lnTo>
                <a:lnTo>
                  <a:pt x="33527" y="2567178"/>
                </a:lnTo>
                <a:lnTo>
                  <a:pt x="33527" y="2630424"/>
                </a:lnTo>
                <a:lnTo>
                  <a:pt x="29718" y="2656331"/>
                </a:lnTo>
                <a:lnTo>
                  <a:pt x="29718" y="2439924"/>
                </a:lnTo>
                <a:lnTo>
                  <a:pt x="29718" y="2562605"/>
                </a:lnTo>
                <a:lnTo>
                  <a:pt x="29718" y="262128"/>
                </a:lnTo>
                <a:lnTo>
                  <a:pt x="25146" y="0"/>
                </a:lnTo>
                <a:lnTo>
                  <a:pt x="21336" y="2609088"/>
                </a:lnTo>
                <a:lnTo>
                  <a:pt x="21336" y="2545841"/>
                </a:lnTo>
                <a:lnTo>
                  <a:pt x="16764" y="2630424"/>
                </a:lnTo>
                <a:lnTo>
                  <a:pt x="16764" y="2583941"/>
                </a:lnTo>
                <a:lnTo>
                  <a:pt x="12953" y="2626614"/>
                </a:lnTo>
                <a:lnTo>
                  <a:pt x="12953" y="2592324"/>
                </a:lnTo>
                <a:lnTo>
                  <a:pt x="8382" y="2596895"/>
                </a:lnTo>
                <a:lnTo>
                  <a:pt x="3810" y="2622041"/>
                </a:lnTo>
                <a:lnTo>
                  <a:pt x="3810" y="2600705"/>
                </a:lnTo>
                <a:lnTo>
                  <a:pt x="0" y="2600705"/>
                </a:lnTo>
                <a:lnTo>
                  <a:pt x="0" y="261746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75" name="object 575"/>
          <p:cNvSpPr/>
          <p:nvPr/>
        </p:nvSpPr>
        <p:spPr>
          <a:xfrm>
            <a:off x="2798328" y="2767232"/>
            <a:ext cx="2929618" cy="930713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76" name="object 576"/>
          <p:cNvSpPr/>
          <p:nvPr/>
        </p:nvSpPr>
        <p:spPr>
          <a:xfrm>
            <a:off x="1898216" y="3686507"/>
            <a:ext cx="566129" cy="11438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77" name="object 577"/>
          <p:cNvSpPr/>
          <p:nvPr/>
        </p:nvSpPr>
        <p:spPr>
          <a:xfrm>
            <a:off x="6926413" y="3483460"/>
            <a:ext cx="513089" cy="179855"/>
          </a:xfrm>
          <a:custGeom>
            <a:avLst/>
            <a:gdLst/>
            <a:ahLst/>
            <a:cxnLst/>
            <a:rect l="l" t="t" r="r" b="b"/>
            <a:pathLst>
              <a:path w="775334" h="271779">
                <a:moveTo>
                  <a:pt x="774953" y="271271"/>
                </a:moveTo>
                <a:lnTo>
                  <a:pt x="771144" y="271271"/>
                </a:lnTo>
                <a:lnTo>
                  <a:pt x="758443" y="271271"/>
                </a:lnTo>
                <a:lnTo>
                  <a:pt x="745743" y="271271"/>
                </a:lnTo>
                <a:lnTo>
                  <a:pt x="733044" y="271271"/>
                </a:lnTo>
                <a:lnTo>
                  <a:pt x="720344" y="271271"/>
                </a:lnTo>
                <a:lnTo>
                  <a:pt x="707644" y="271272"/>
                </a:lnTo>
                <a:lnTo>
                  <a:pt x="694944" y="271272"/>
                </a:lnTo>
                <a:lnTo>
                  <a:pt x="682243" y="271271"/>
                </a:lnTo>
                <a:lnTo>
                  <a:pt x="669544" y="271271"/>
                </a:lnTo>
                <a:lnTo>
                  <a:pt x="656844" y="271272"/>
                </a:lnTo>
                <a:lnTo>
                  <a:pt x="644143" y="271271"/>
                </a:lnTo>
                <a:lnTo>
                  <a:pt x="631444" y="271271"/>
                </a:lnTo>
                <a:lnTo>
                  <a:pt x="618743" y="271271"/>
                </a:lnTo>
                <a:lnTo>
                  <a:pt x="606044" y="271271"/>
                </a:lnTo>
                <a:lnTo>
                  <a:pt x="593344" y="271271"/>
                </a:lnTo>
                <a:lnTo>
                  <a:pt x="580644" y="271272"/>
                </a:lnTo>
                <a:lnTo>
                  <a:pt x="567943" y="271271"/>
                </a:lnTo>
                <a:lnTo>
                  <a:pt x="555244" y="271271"/>
                </a:lnTo>
                <a:lnTo>
                  <a:pt x="542544" y="271271"/>
                </a:lnTo>
                <a:lnTo>
                  <a:pt x="491490" y="271271"/>
                </a:lnTo>
                <a:lnTo>
                  <a:pt x="486918" y="266700"/>
                </a:lnTo>
                <a:lnTo>
                  <a:pt x="486918" y="271271"/>
                </a:lnTo>
                <a:lnTo>
                  <a:pt x="483107" y="271271"/>
                </a:lnTo>
                <a:lnTo>
                  <a:pt x="483107" y="266700"/>
                </a:lnTo>
                <a:lnTo>
                  <a:pt x="478536" y="271271"/>
                </a:lnTo>
                <a:lnTo>
                  <a:pt x="478536" y="266700"/>
                </a:lnTo>
                <a:lnTo>
                  <a:pt x="474725" y="271271"/>
                </a:lnTo>
                <a:lnTo>
                  <a:pt x="474725" y="258317"/>
                </a:lnTo>
                <a:lnTo>
                  <a:pt x="470153" y="258317"/>
                </a:lnTo>
                <a:lnTo>
                  <a:pt x="470153" y="0"/>
                </a:lnTo>
                <a:lnTo>
                  <a:pt x="466344" y="258317"/>
                </a:lnTo>
                <a:lnTo>
                  <a:pt x="461772" y="271271"/>
                </a:lnTo>
                <a:lnTo>
                  <a:pt x="457200" y="266700"/>
                </a:lnTo>
                <a:lnTo>
                  <a:pt x="457200" y="271271"/>
                </a:lnTo>
                <a:lnTo>
                  <a:pt x="457200" y="266700"/>
                </a:lnTo>
                <a:lnTo>
                  <a:pt x="453390" y="271271"/>
                </a:lnTo>
                <a:lnTo>
                  <a:pt x="440690" y="271271"/>
                </a:lnTo>
                <a:lnTo>
                  <a:pt x="427990" y="271272"/>
                </a:lnTo>
                <a:lnTo>
                  <a:pt x="415290" y="271272"/>
                </a:lnTo>
                <a:lnTo>
                  <a:pt x="402590" y="271272"/>
                </a:lnTo>
                <a:lnTo>
                  <a:pt x="389890" y="271272"/>
                </a:lnTo>
                <a:lnTo>
                  <a:pt x="377190" y="271272"/>
                </a:lnTo>
                <a:lnTo>
                  <a:pt x="364489" y="271271"/>
                </a:lnTo>
                <a:lnTo>
                  <a:pt x="351790" y="271271"/>
                </a:lnTo>
                <a:lnTo>
                  <a:pt x="339090" y="271272"/>
                </a:lnTo>
                <a:lnTo>
                  <a:pt x="326390" y="271272"/>
                </a:lnTo>
                <a:lnTo>
                  <a:pt x="313690" y="271271"/>
                </a:lnTo>
                <a:lnTo>
                  <a:pt x="300990" y="271272"/>
                </a:lnTo>
                <a:lnTo>
                  <a:pt x="288290" y="271271"/>
                </a:lnTo>
                <a:lnTo>
                  <a:pt x="275590" y="271271"/>
                </a:lnTo>
                <a:lnTo>
                  <a:pt x="262890" y="271271"/>
                </a:lnTo>
                <a:lnTo>
                  <a:pt x="258318" y="271271"/>
                </a:lnTo>
                <a:lnTo>
                  <a:pt x="254507" y="271271"/>
                </a:lnTo>
                <a:lnTo>
                  <a:pt x="241807" y="271271"/>
                </a:lnTo>
                <a:lnTo>
                  <a:pt x="229107" y="271271"/>
                </a:lnTo>
                <a:lnTo>
                  <a:pt x="216408" y="271272"/>
                </a:lnTo>
                <a:lnTo>
                  <a:pt x="203707" y="271271"/>
                </a:lnTo>
                <a:lnTo>
                  <a:pt x="191007" y="271272"/>
                </a:lnTo>
                <a:lnTo>
                  <a:pt x="178307" y="271272"/>
                </a:lnTo>
                <a:lnTo>
                  <a:pt x="165607" y="271271"/>
                </a:lnTo>
                <a:lnTo>
                  <a:pt x="152908" y="271272"/>
                </a:lnTo>
                <a:lnTo>
                  <a:pt x="140207" y="271271"/>
                </a:lnTo>
                <a:lnTo>
                  <a:pt x="127507" y="271271"/>
                </a:lnTo>
                <a:lnTo>
                  <a:pt x="114807" y="271271"/>
                </a:lnTo>
                <a:lnTo>
                  <a:pt x="102107" y="271271"/>
                </a:lnTo>
                <a:lnTo>
                  <a:pt x="89407" y="271271"/>
                </a:lnTo>
                <a:lnTo>
                  <a:pt x="76200" y="266700"/>
                </a:lnTo>
                <a:lnTo>
                  <a:pt x="76200" y="271271"/>
                </a:lnTo>
                <a:lnTo>
                  <a:pt x="71627" y="271271"/>
                </a:lnTo>
                <a:lnTo>
                  <a:pt x="58927" y="271272"/>
                </a:lnTo>
                <a:lnTo>
                  <a:pt x="46227" y="271271"/>
                </a:lnTo>
                <a:lnTo>
                  <a:pt x="33527" y="271271"/>
                </a:lnTo>
                <a:lnTo>
                  <a:pt x="16764" y="271271"/>
                </a:lnTo>
                <a:lnTo>
                  <a:pt x="16764" y="258317"/>
                </a:lnTo>
                <a:lnTo>
                  <a:pt x="12953" y="254507"/>
                </a:lnTo>
                <a:lnTo>
                  <a:pt x="12953" y="266700"/>
                </a:lnTo>
                <a:lnTo>
                  <a:pt x="8381" y="262889"/>
                </a:lnTo>
                <a:lnTo>
                  <a:pt x="4572" y="254507"/>
                </a:lnTo>
                <a:lnTo>
                  <a:pt x="4572" y="262889"/>
                </a:lnTo>
                <a:lnTo>
                  <a:pt x="0" y="2667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78" name="object 578"/>
          <p:cNvSpPr/>
          <p:nvPr/>
        </p:nvSpPr>
        <p:spPr>
          <a:xfrm>
            <a:off x="6752440" y="3648859"/>
            <a:ext cx="173972" cy="14288"/>
          </a:xfrm>
          <a:custGeom>
            <a:avLst/>
            <a:gdLst/>
            <a:ahLst/>
            <a:cxnLst/>
            <a:rect l="l" t="t" r="r" b="b"/>
            <a:pathLst>
              <a:path w="262890" h="21589">
                <a:moveTo>
                  <a:pt x="262889" y="16763"/>
                </a:moveTo>
                <a:lnTo>
                  <a:pt x="258317" y="4571"/>
                </a:lnTo>
                <a:lnTo>
                  <a:pt x="258317" y="16763"/>
                </a:lnTo>
                <a:lnTo>
                  <a:pt x="254507" y="21335"/>
                </a:lnTo>
                <a:lnTo>
                  <a:pt x="241807" y="21335"/>
                </a:lnTo>
                <a:lnTo>
                  <a:pt x="229107" y="21335"/>
                </a:lnTo>
                <a:lnTo>
                  <a:pt x="216407" y="21335"/>
                </a:lnTo>
                <a:lnTo>
                  <a:pt x="203707" y="21336"/>
                </a:lnTo>
                <a:lnTo>
                  <a:pt x="191008" y="21336"/>
                </a:lnTo>
                <a:lnTo>
                  <a:pt x="186689" y="16763"/>
                </a:lnTo>
                <a:lnTo>
                  <a:pt x="182117" y="16763"/>
                </a:lnTo>
                <a:lnTo>
                  <a:pt x="182117" y="21335"/>
                </a:lnTo>
                <a:lnTo>
                  <a:pt x="182117" y="16763"/>
                </a:lnTo>
                <a:lnTo>
                  <a:pt x="178307" y="16763"/>
                </a:lnTo>
                <a:lnTo>
                  <a:pt x="173735" y="21335"/>
                </a:lnTo>
                <a:lnTo>
                  <a:pt x="169925" y="21335"/>
                </a:lnTo>
                <a:lnTo>
                  <a:pt x="169925" y="16763"/>
                </a:lnTo>
                <a:lnTo>
                  <a:pt x="165353" y="16763"/>
                </a:lnTo>
                <a:lnTo>
                  <a:pt x="161543" y="21335"/>
                </a:lnTo>
                <a:lnTo>
                  <a:pt x="156971" y="21335"/>
                </a:lnTo>
                <a:lnTo>
                  <a:pt x="156971" y="16763"/>
                </a:lnTo>
                <a:lnTo>
                  <a:pt x="152400" y="21335"/>
                </a:lnTo>
                <a:lnTo>
                  <a:pt x="140207" y="21335"/>
                </a:lnTo>
                <a:lnTo>
                  <a:pt x="135635" y="16763"/>
                </a:lnTo>
                <a:lnTo>
                  <a:pt x="114300" y="16763"/>
                </a:lnTo>
                <a:lnTo>
                  <a:pt x="101523" y="15834"/>
                </a:lnTo>
                <a:lnTo>
                  <a:pt x="90784" y="9826"/>
                </a:lnTo>
                <a:lnTo>
                  <a:pt x="84581" y="8381"/>
                </a:lnTo>
                <a:lnTo>
                  <a:pt x="80771" y="4571"/>
                </a:lnTo>
                <a:lnTo>
                  <a:pt x="80771" y="8381"/>
                </a:lnTo>
                <a:lnTo>
                  <a:pt x="76200" y="12953"/>
                </a:lnTo>
                <a:lnTo>
                  <a:pt x="72389" y="8381"/>
                </a:lnTo>
                <a:lnTo>
                  <a:pt x="67817" y="8381"/>
                </a:lnTo>
                <a:lnTo>
                  <a:pt x="67817" y="12953"/>
                </a:lnTo>
                <a:lnTo>
                  <a:pt x="64007" y="4571"/>
                </a:lnTo>
                <a:lnTo>
                  <a:pt x="59435" y="8381"/>
                </a:lnTo>
                <a:lnTo>
                  <a:pt x="59435" y="12953"/>
                </a:lnTo>
                <a:lnTo>
                  <a:pt x="55625" y="8381"/>
                </a:lnTo>
                <a:lnTo>
                  <a:pt x="55625" y="12953"/>
                </a:lnTo>
                <a:lnTo>
                  <a:pt x="51053" y="12953"/>
                </a:lnTo>
                <a:lnTo>
                  <a:pt x="46481" y="8381"/>
                </a:lnTo>
                <a:lnTo>
                  <a:pt x="46481" y="12953"/>
                </a:lnTo>
                <a:lnTo>
                  <a:pt x="38100" y="12953"/>
                </a:lnTo>
                <a:lnTo>
                  <a:pt x="34289" y="16763"/>
                </a:lnTo>
                <a:lnTo>
                  <a:pt x="34289" y="12953"/>
                </a:lnTo>
                <a:lnTo>
                  <a:pt x="29717" y="16763"/>
                </a:lnTo>
                <a:lnTo>
                  <a:pt x="25907" y="12953"/>
                </a:lnTo>
                <a:lnTo>
                  <a:pt x="21335" y="12953"/>
                </a:lnTo>
                <a:lnTo>
                  <a:pt x="16763" y="8381"/>
                </a:lnTo>
                <a:lnTo>
                  <a:pt x="16763" y="12953"/>
                </a:lnTo>
                <a:lnTo>
                  <a:pt x="12953" y="16763"/>
                </a:lnTo>
                <a:lnTo>
                  <a:pt x="8381" y="0"/>
                </a:lnTo>
                <a:lnTo>
                  <a:pt x="8381" y="16763"/>
                </a:lnTo>
                <a:lnTo>
                  <a:pt x="4571" y="12953"/>
                </a:lnTo>
                <a:lnTo>
                  <a:pt x="4571" y="8381"/>
                </a:lnTo>
                <a:lnTo>
                  <a:pt x="0" y="167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79" name="object 579"/>
          <p:cNvSpPr/>
          <p:nvPr/>
        </p:nvSpPr>
        <p:spPr>
          <a:xfrm>
            <a:off x="6581495" y="3587339"/>
            <a:ext cx="171030" cy="72698"/>
          </a:xfrm>
          <a:custGeom>
            <a:avLst/>
            <a:gdLst/>
            <a:ahLst/>
            <a:cxnLst/>
            <a:rect l="l" t="t" r="r" b="b"/>
            <a:pathLst>
              <a:path w="258445" h="109854">
                <a:moveTo>
                  <a:pt x="258318" y="109728"/>
                </a:moveTo>
                <a:lnTo>
                  <a:pt x="258318" y="105918"/>
                </a:lnTo>
                <a:lnTo>
                  <a:pt x="254507" y="109728"/>
                </a:lnTo>
                <a:lnTo>
                  <a:pt x="249935" y="105918"/>
                </a:lnTo>
                <a:lnTo>
                  <a:pt x="246125" y="109728"/>
                </a:lnTo>
                <a:lnTo>
                  <a:pt x="241553" y="105918"/>
                </a:lnTo>
                <a:lnTo>
                  <a:pt x="236981" y="109728"/>
                </a:lnTo>
                <a:lnTo>
                  <a:pt x="224789" y="109728"/>
                </a:lnTo>
                <a:lnTo>
                  <a:pt x="224789" y="105918"/>
                </a:lnTo>
                <a:lnTo>
                  <a:pt x="220218" y="109728"/>
                </a:lnTo>
                <a:lnTo>
                  <a:pt x="198881" y="109728"/>
                </a:lnTo>
                <a:lnTo>
                  <a:pt x="198881" y="105918"/>
                </a:lnTo>
                <a:lnTo>
                  <a:pt x="195072" y="109728"/>
                </a:lnTo>
                <a:lnTo>
                  <a:pt x="195072" y="105918"/>
                </a:lnTo>
                <a:lnTo>
                  <a:pt x="190500" y="105918"/>
                </a:lnTo>
                <a:lnTo>
                  <a:pt x="190500" y="109728"/>
                </a:lnTo>
                <a:lnTo>
                  <a:pt x="186689" y="109728"/>
                </a:lnTo>
                <a:lnTo>
                  <a:pt x="182118" y="105918"/>
                </a:lnTo>
                <a:lnTo>
                  <a:pt x="178307" y="97536"/>
                </a:lnTo>
                <a:lnTo>
                  <a:pt x="178307" y="105918"/>
                </a:lnTo>
                <a:lnTo>
                  <a:pt x="173735" y="109728"/>
                </a:lnTo>
                <a:lnTo>
                  <a:pt x="173735" y="101346"/>
                </a:lnTo>
                <a:lnTo>
                  <a:pt x="169163" y="109728"/>
                </a:lnTo>
                <a:lnTo>
                  <a:pt x="165353" y="109728"/>
                </a:lnTo>
                <a:lnTo>
                  <a:pt x="160781" y="105918"/>
                </a:lnTo>
                <a:lnTo>
                  <a:pt x="156972" y="109728"/>
                </a:lnTo>
                <a:lnTo>
                  <a:pt x="152400" y="105918"/>
                </a:lnTo>
                <a:lnTo>
                  <a:pt x="135635" y="105918"/>
                </a:lnTo>
                <a:lnTo>
                  <a:pt x="131063" y="101346"/>
                </a:lnTo>
                <a:lnTo>
                  <a:pt x="127253" y="105918"/>
                </a:lnTo>
                <a:lnTo>
                  <a:pt x="127253" y="101346"/>
                </a:lnTo>
                <a:lnTo>
                  <a:pt x="122681" y="105918"/>
                </a:lnTo>
                <a:lnTo>
                  <a:pt x="118872" y="101346"/>
                </a:lnTo>
                <a:lnTo>
                  <a:pt x="114300" y="97536"/>
                </a:lnTo>
                <a:lnTo>
                  <a:pt x="114300" y="59436"/>
                </a:lnTo>
                <a:lnTo>
                  <a:pt x="110489" y="92964"/>
                </a:lnTo>
                <a:lnTo>
                  <a:pt x="105918" y="101346"/>
                </a:lnTo>
                <a:lnTo>
                  <a:pt x="105918" y="59436"/>
                </a:lnTo>
                <a:lnTo>
                  <a:pt x="102107" y="92964"/>
                </a:lnTo>
                <a:lnTo>
                  <a:pt x="102107" y="101346"/>
                </a:lnTo>
                <a:lnTo>
                  <a:pt x="97535" y="101346"/>
                </a:lnTo>
                <a:lnTo>
                  <a:pt x="92963" y="97536"/>
                </a:lnTo>
                <a:lnTo>
                  <a:pt x="89153" y="101346"/>
                </a:lnTo>
                <a:lnTo>
                  <a:pt x="84581" y="92964"/>
                </a:lnTo>
                <a:lnTo>
                  <a:pt x="84581" y="84582"/>
                </a:lnTo>
                <a:lnTo>
                  <a:pt x="80772" y="101346"/>
                </a:lnTo>
                <a:lnTo>
                  <a:pt x="80772" y="76200"/>
                </a:lnTo>
                <a:lnTo>
                  <a:pt x="76200" y="76200"/>
                </a:lnTo>
                <a:lnTo>
                  <a:pt x="76200" y="101346"/>
                </a:lnTo>
                <a:lnTo>
                  <a:pt x="72389" y="92964"/>
                </a:lnTo>
                <a:lnTo>
                  <a:pt x="67818" y="101346"/>
                </a:lnTo>
                <a:lnTo>
                  <a:pt x="67818" y="97536"/>
                </a:lnTo>
                <a:lnTo>
                  <a:pt x="59435" y="105918"/>
                </a:lnTo>
                <a:lnTo>
                  <a:pt x="54863" y="101346"/>
                </a:lnTo>
                <a:lnTo>
                  <a:pt x="51053" y="89154"/>
                </a:lnTo>
                <a:lnTo>
                  <a:pt x="51053" y="92964"/>
                </a:lnTo>
                <a:lnTo>
                  <a:pt x="46481" y="101346"/>
                </a:lnTo>
                <a:lnTo>
                  <a:pt x="42672" y="101346"/>
                </a:lnTo>
                <a:lnTo>
                  <a:pt x="38100" y="92964"/>
                </a:lnTo>
                <a:lnTo>
                  <a:pt x="34289" y="71628"/>
                </a:lnTo>
                <a:lnTo>
                  <a:pt x="34289" y="92964"/>
                </a:lnTo>
                <a:lnTo>
                  <a:pt x="29718" y="97536"/>
                </a:lnTo>
                <a:lnTo>
                  <a:pt x="29718" y="71628"/>
                </a:lnTo>
                <a:lnTo>
                  <a:pt x="25146" y="97536"/>
                </a:lnTo>
                <a:lnTo>
                  <a:pt x="21335" y="84582"/>
                </a:lnTo>
                <a:lnTo>
                  <a:pt x="21335" y="80010"/>
                </a:lnTo>
                <a:lnTo>
                  <a:pt x="16763" y="0"/>
                </a:lnTo>
                <a:lnTo>
                  <a:pt x="16763" y="89154"/>
                </a:lnTo>
                <a:lnTo>
                  <a:pt x="12953" y="46482"/>
                </a:lnTo>
                <a:lnTo>
                  <a:pt x="12953" y="0"/>
                </a:lnTo>
                <a:lnTo>
                  <a:pt x="8381" y="89154"/>
                </a:lnTo>
                <a:lnTo>
                  <a:pt x="8381" y="92964"/>
                </a:lnTo>
                <a:lnTo>
                  <a:pt x="4572" y="97536"/>
                </a:lnTo>
                <a:lnTo>
                  <a:pt x="4572" y="92964"/>
                </a:lnTo>
                <a:lnTo>
                  <a:pt x="0" y="10134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80" name="object 580"/>
          <p:cNvSpPr/>
          <p:nvPr/>
        </p:nvSpPr>
        <p:spPr>
          <a:xfrm>
            <a:off x="6407524" y="3612553"/>
            <a:ext cx="173972" cy="44963"/>
          </a:xfrm>
          <a:custGeom>
            <a:avLst/>
            <a:gdLst/>
            <a:ahLst/>
            <a:cxnLst/>
            <a:rect l="l" t="t" r="r" b="b"/>
            <a:pathLst>
              <a:path w="262890" h="67945">
                <a:moveTo>
                  <a:pt x="262890" y="63246"/>
                </a:moveTo>
                <a:lnTo>
                  <a:pt x="259079" y="54864"/>
                </a:lnTo>
                <a:lnTo>
                  <a:pt x="259079" y="59436"/>
                </a:lnTo>
                <a:lnTo>
                  <a:pt x="254508" y="41910"/>
                </a:lnTo>
                <a:lnTo>
                  <a:pt x="254508" y="54864"/>
                </a:lnTo>
                <a:lnTo>
                  <a:pt x="249936" y="46482"/>
                </a:lnTo>
                <a:lnTo>
                  <a:pt x="249936" y="0"/>
                </a:lnTo>
                <a:lnTo>
                  <a:pt x="246125" y="59436"/>
                </a:lnTo>
                <a:lnTo>
                  <a:pt x="241553" y="41910"/>
                </a:lnTo>
                <a:lnTo>
                  <a:pt x="237744" y="63246"/>
                </a:lnTo>
                <a:lnTo>
                  <a:pt x="237744" y="67818"/>
                </a:lnTo>
                <a:lnTo>
                  <a:pt x="229362" y="67818"/>
                </a:lnTo>
                <a:lnTo>
                  <a:pt x="229362" y="63246"/>
                </a:lnTo>
                <a:lnTo>
                  <a:pt x="224790" y="63246"/>
                </a:lnTo>
                <a:lnTo>
                  <a:pt x="224790" y="67818"/>
                </a:lnTo>
                <a:lnTo>
                  <a:pt x="208025" y="67818"/>
                </a:lnTo>
                <a:lnTo>
                  <a:pt x="203453" y="63246"/>
                </a:lnTo>
                <a:lnTo>
                  <a:pt x="203453" y="67818"/>
                </a:lnTo>
                <a:lnTo>
                  <a:pt x="199644" y="67818"/>
                </a:lnTo>
                <a:lnTo>
                  <a:pt x="199644" y="63246"/>
                </a:lnTo>
                <a:lnTo>
                  <a:pt x="195072" y="63246"/>
                </a:lnTo>
                <a:lnTo>
                  <a:pt x="191262" y="67818"/>
                </a:lnTo>
                <a:lnTo>
                  <a:pt x="165353" y="67818"/>
                </a:lnTo>
                <a:lnTo>
                  <a:pt x="161544" y="59436"/>
                </a:lnTo>
                <a:lnTo>
                  <a:pt x="161544" y="67818"/>
                </a:lnTo>
                <a:lnTo>
                  <a:pt x="156972" y="67818"/>
                </a:lnTo>
                <a:lnTo>
                  <a:pt x="153162" y="54864"/>
                </a:lnTo>
                <a:lnTo>
                  <a:pt x="153162" y="67818"/>
                </a:lnTo>
                <a:lnTo>
                  <a:pt x="148590" y="67818"/>
                </a:lnTo>
                <a:lnTo>
                  <a:pt x="135890" y="67818"/>
                </a:lnTo>
                <a:lnTo>
                  <a:pt x="123190" y="67818"/>
                </a:lnTo>
                <a:lnTo>
                  <a:pt x="110490" y="67817"/>
                </a:lnTo>
                <a:lnTo>
                  <a:pt x="102108" y="63246"/>
                </a:lnTo>
                <a:lnTo>
                  <a:pt x="97536" y="67818"/>
                </a:lnTo>
                <a:lnTo>
                  <a:pt x="93725" y="63246"/>
                </a:lnTo>
                <a:lnTo>
                  <a:pt x="93725" y="67818"/>
                </a:lnTo>
                <a:lnTo>
                  <a:pt x="89153" y="63246"/>
                </a:lnTo>
                <a:lnTo>
                  <a:pt x="85344" y="63246"/>
                </a:lnTo>
                <a:lnTo>
                  <a:pt x="85344" y="67818"/>
                </a:lnTo>
                <a:lnTo>
                  <a:pt x="80772" y="63246"/>
                </a:lnTo>
                <a:lnTo>
                  <a:pt x="73660" y="63246"/>
                </a:lnTo>
                <a:lnTo>
                  <a:pt x="66548" y="63246"/>
                </a:lnTo>
                <a:lnTo>
                  <a:pt x="59436" y="63246"/>
                </a:lnTo>
                <a:lnTo>
                  <a:pt x="55625" y="67818"/>
                </a:lnTo>
                <a:lnTo>
                  <a:pt x="47244" y="59436"/>
                </a:lnTo>
                <a:lnTo>
                  <a:pt x="42672" y="33528"/>
                </a:lnTo>
                <a:lnTo>
                  <a:pt x="42672" y="41910"/>
                </a:lnTo>
                <a:lnTo>
                  <a:pt x="38100" y="63246"/>
                </a:lnTo>
                <a:lnTo>
                  <a:pt x="29718" y="63246"/>
                </a:lnTo>
                <a:lnTo>
                  <a:pt x="25908" y="59436"/>
                </a:lnTo>
                <a:lnTo>
                  <a:pt x="21336" y="51054"/>
                </a:lnTo>
                <a:lnTo>
                  <a:pt x="17525" y="54864"/>
                </a:lnTo>
                <a:lnTo>
                  <a:pt x="12953" y="63246"/>
                </a:lnTo>
                <a:lnTo>
                  <a:pt x="12953" y="59436"/>
                </a:lnTo>
                <a:lnTo>
                  <a:pt x="9144" y="54864"/>
                </a:lnTo>
                <a:lnTo>
                  <a:pt x="4572" y="59436"/>
                </a:lnTo>
                <a:lnTo>
                  <a:pt x="4572" y="63246"/>
                </a:lnTo>
                <a:lnTo>
                  <a:pt x="0" y="5486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81" name="object 581"/>
          <p:cNvSpPr/>
          <p:nvPr/>
        </p:nvSpPr>
        <p:spPr>
          <a:xfrm>
            <a:off x="6239602" y="3573220"/>
            <a:ext cx="168089" cy="84464"/>
          </a:xfrm>
          <a:custGeom>
            <a:avLst/>
            <a:gdLst/>
            <a:ahLst/>
            <a:cxnLst/>
            <a:rect l="l" t="t" r="r" b="b"/>
            <a:pathLst>
              <a:path w="254000" h="127635">
                <a:moveTo>
                  <a:pt x="253746" y="114300"/>
                </a:moveTo>
                <a:lnTo>
                  <a:pt x="253746" y="118871"/>
                </a:lnTo>
                <a:lnTo>
                  <a:pt x="249936" y="122681"/>
                </a:lnTo>
                <a:lnTo>
                  <a:pt x="249936" y="118871"/>
                </a:lnTo>
                <a:lnTo>
                  <a:pt x="245364" y="118871"/>
                </a:lnTo>
                <a:lnTo>
                  <a:pt x="245364" y="97535"/>
                </a:lnTo>
                <a:lnTo>
                  <a:pt x="241554" y="122681"/>
                </a:lnTo>
                <a:lnTo>
                  <a:pt x="236982" y="127253"/>
                </a:lnTo>
                <a:lnTo>
                  <a:pt x="228600" y="127253"/>
                </a:lnTo>
                <a:lnTo>
                  <a:pt x="224027" y="122681"/>
                </a:lnTo>
                <a:lnTo>
                  <a:pt x="220218" y="127253"/>
                </a:lnTo>
                <a:lnTo>
                  <a:pt x="220218" y="122681"/>
                </a:lnTo>
                <a:lnTo>
                  <a:pt x="215646" y="122681"/>
                </a:lnTo>
                <a:lnTo>
                  <a:pt x="207264" y="114300"/>
                </a:lnTo>
                <a:lnTo>
                  <a:pt x="207264" y="118871"/>
                </a:lnTo>
                <a:lnTo>
                  <a:pt x="203454" y="118871"/>
                </a:lnTo>
                <a:lnTo>
                  <a:pt x="203454" y="114300"/>
                </a:lnTo>
                <a:lnTo>
                  <a:pt x="198882" y="105917"/>
                </a:lnTo>
                <a:lnTo>
                  <a:pt x="198882" y="118871"/>
                </a:lnTo>
                <a:lnTo>
                  <a:pt x="195072" y="114300"/>
                </a:lnTo>
                <a:lnTo>
                  <a:pt x="190500" y="114300"/>
                </a:lnTo>
                <a:lnTo>
                  <a:pt x="190500" y="118871"/>
                </a:lnTo>
                <a:lnTo>
                  <a:pt x="185927" y="63245"/>
                </a:lnTo>
                <a:lnTo>
                  <a:pt x="185927" y="0"/>
                </a:lnTo>
                <a:lnTo>
                  <a:pt x="182118" y="76200"/>
                </a:lnTo>
                <a:lnTo>
                  <a:pt x="182118" y="89153"/>
                </a:lnTo>
                <a:lnTo>
                  <a:pt x="177546" y="122681"/>
                </a:lnTo>
                <a:lnTo>
                  <a:pt x="173736" y="127253"/>
                </a:lnTo>
                <a:lnTo>
                  <a:pt x="169164" y="127253"/>
                </a:lnTo>
                <a:lnTo>
                  <a:pt x="165354" y="122681"/>
                </a:lnTo>
                <a:lnTo>
                  <a:pt x="160782" y="122681"/>
                </a:lnTo>
                <a:lnTo>
                  <a:pt x="156972" y="127253"/>
                </a:lnTo>
                <a:lnTo>
                  <a:pt x="152400" y="127253"/>
                </a:lnTo>
                <a:lnTo>
                  <a:pt x="147827" y="122681"/>
                </a:lnTo>
                <a:lnTo>
                  <a:pt x="144018" y="127253"/>
                </a:lnTo>
                <a:lnTo>
                  <a:pt x="139446" y="127253"/>
                </a:lnTo>
                <a:lnTo>
                  <a:pt x="135636" y="122681"/>
                </a:lnTo>
                <a:lnTo>
                  <a:pt x="135636" y="54863"/>
                </a:lnTo>
                <a:lnTo>
                  <a:pt x="131064" y="63245"/>
                </a:lnTo>
                <a:lnTo>
                  <a:pt x="131064" y="118871"/>
                </a:lnTo>
                <a:lnTo>
                  <a:pt x="122682" y="118871"/>
                </a:lnTo>
                <a:lnTo>
                  <a:pt x="118872" y="122681"/>
                </a:lnTo>
                <a:lnTo>
                  <a:pt x="118872" y="114300"/>
                </a:lnTo>
                <a:lnTo>
                  <a:pt x="114300" y="122681"/>
                </a:lnTo>
                <a:lnTo>
                  <a:pt x="109727" y="118871"/>
                </a:lnTo>
                <a:lnTo>
                  <a:pt x="109727" y="122681"/>
                </a:lnTo>
                <a:lnTo>
                  <a:pt x="105918" y="122681"/>
                </a:lnTo>
                <a:lnTo>
                  <a:pt x="101346" y="118871"/>
                </a:lnTo>
                <a:lnTo>
                  <a:pt x="97536" y="122681"/>
                </a:lnTo>
                <a:lnTo>
                  <a:pt x="92964" y="118871"/>
                </a:lnTo>
                <a:lnTo>
                  <a:pt x="89154" y="122681"/>
                </a:lnTo>
                <a:lnTo>
                  <a:pt x="84582" y="114300"/>
                </a:lnTo>
                <a:lnTo>
                  <a:pt x="84582" y="118871"/>
                </a:lnTo>
                <a:lnTo>
                  <a:pt x="80010" y="122681"/>
                </a:lnTo>
                <a:lnTo>
                  <a:pt x="76200" y="114300"/>
                </a:lnTo>
                <a:lnTo>
                  <a:pt x="71627" y="122681"/>
                </a:lnTo>
                <a:lnTo>
                  <a:pt x="67818" y="114300"/>
                </a:lnTo>
                <a:lnTo>
                  <a:pt x="67818" y="118871"/>
                </a:lnTo>
                <a:lnTo>
                  <a:pt x="63246" y="122681"/>
                </a:lnTo>
                <a:lnTo>
                  <a:pt x="59436" y="122681"/>
                </a:lnTo>
                <a:lnTo>
                  <a:pt x="54864" y="127253"/>
                </a:lnTo>
                <a:lnTo>
                  <a:pt x="51054" y="127253"/>
                </a:lnTo>
                <a:lnTo>
                  <a:pt x="46482" y="122681"/>
                </a:lnTo>
                <a:lnTo>
                  <a:pt x="41910" y="114300"/>
                </a:lnTo>
                <a:lnTo>
                  <a:pt x="38100" y="101345"/>
                </a:lnTo>
                <a:lnTo>
                  <a:pt x="38100" y="105917"/>
                </a:lnTo>
                <a:lnTo>
                  <a:pt x="33527" y="122681"/>
                </a:lnTo>
                <a:lnTo>
                  <a:pt x="29718" y="127253"/>
                </a:lnTo>
                <a:lnTo>
                  <a:pt x="29718" y="122681"/>
                </a:lnTo>
                <a:lnTo>
                  <a:pt x="16764" y="122681"/>
                </a:lnTo>
                <a:lnTo>
                  <a:pt x="16764" y="118871"/>
                </a:lnTo>
                <a:lnTo>
                  <a:pt x="12954" y="118871"/>
                </a:lnTo>
                <a:lnTo>
                  <a:pt x="12954" y="114300"/>
                </a:lnTo>
                <a:lnTo>
                  <a:pt x="8382" y="114300"/>
                </a:lnTo>
                <a:lnTo>
                  <a:pt x="8382" y="118871"/>
                </a:lnTo>
                <a:lnTo>
                  <a:pt x="8382" y="114300"/>
                </a:lnTo>
                <a:lnTo>
                  <a:pt x="3810" y="110489"/>
                </a:lnTo>
                <a:lnTo>
                  <a:pt x="0" y="10134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82" name="object 582"/>
          <p:cNvSpPr/>
          <p:nvPr/>
        </p:nvSpPr>
        <p:spPr>
          <a:xfrm>
            <a:off x="6065631" y="2583853"/>
            <a:ext cx="173972" cy="1073663"/>
          </a:xfrm>
          <a:custGeom>
            <a:avLst/>
            <a:gdLst/>
            <a:ahLst/>
            <a:cxnLst/>
            <a:rect l="l" t="t" r="r" b="b"/>
            <a:pathLst>
              <a:path w="262890" h="1622425">
                <a:moveTo>
                  <a:pt x="262889" y="1596389"/>
                </a:moveTo>
                <a:lnTo>
                  <a:pt x="258317" y="1584198"/>
                </a:lnTo>
                <a:lnTo>
                  <a:pt x="258317" y="1596389"/>
                </a:lnTo>
                <a:lnTo>
                  <a:pt x="254507" y="1605534"/>
                </a:lnTo>
                <a:lnTo>
                  <a:pt x="249935" y="1596389"/>
                </a:lnTo>
                <a:lnTo>
                  <a:pt x="246125" y="1584198"/>
                </a:lnTo>
                <a:lnTo>
                  <a:pt x="241553" y="1600962"/>
                </a:lnTo>
                <a:lnTo>
                  <a:pt x="236981" y="1609344"/>
                </a:lnTo>
                <a:lnTo>
                  <a:pt x="236981" y="1605534"/>
                </a:lnTo>
                <a:lnTo>
                  <a:pt x="233172" y="1609344"/>
                </a:lnTo>
                <a:lnTo>
                  <a:pt x="233172" y="1596389"/>
                </a:lnTo>
                <a:lnTo>
                  <a:pt x="228600" y="1613915"/>
                </a:lnTo>
                <a:lnTo>
                  <a:pt x="224789" y="1609344"/>
                </a:lnTo>
                <a:lnTo>
                  <a:pt x="220217" y="1613915"/>
                </a:lnTo>
                <a:lnTo>
                  <a:pt x="216407" y="1613915"/>
                </a:lnTo>
                <a:lnTo>
                  <a:pt x="216407" y="1609344"/>
                </a:lnTo>
                <a:lnTo>
                  <a:pt x="211835" y="1613915"/>
                </a:lnTo>
                <a:lnTo>
                  <a:pt x="211835" y="1609344"/>
                </a:lnTo>
                <a:lnTo>
                  <a:pt x="208025" y="1613915"/>
                </a:lnTo>
                <a:lnTo>
                  <a:pt x="203453" y="1613915"/>
                </a:lnTo>
                <a:lnTo>
                  <a:pt x="203453" y="1609344"/>
                </a:lnTo>
                <a:lnTo>
                  <a:pt x="198881" y="1613915"/>
                </a:lnTo>
                <a:lnTo>
                  <a:pt x="195072" y="1609344"/>
                </a:lnTo>
                <a:lnTo>
                  <a:pt x="195072" y="1613915"/>
                </a:lnTo>
                <a:lnTo>
                  <a:pt x="190500" y="1609344"/>
                </a:lnTo>
                <a:lnTo>
                  <a:pt x="190500" y="1613915"/>
                </a:lnTo>
                <a:lnTo>
                  <a:pt x="186689" y="1605534"/>
                </a:lnTo>
                <a:lnTo>
                  <a:pt x="182117" y="1533144"/>
                </a:lnTo>
                <a:lnTo>
                  <a:pt x="182117" y="1554479"/>
                </a:lnTo>
                <a:lnTo>
                  <a:pt x="178307" y="1469898"/>
                </a:lnTo>
                <a:lnTo>
                  <a:pt x="178307" y="1490472"/>
                </a:lnTo>
                <a:lnTo>
                  <a:pt x="173735" y="1198626"/>
                </a:lnTo>
                <a:lnTo>
                  <a:pt x="173735" y="228600"/>
                </a:lnTo>
                <a:lnTo>
                  <a:pt x="169925" y="1334262"/>
                </a:lnTo>
                <a:lnTo>
                  <a:pt x="169925" y="1562862"/>
                </a:lnTo>
                <a:lnTo>
                  <a:pt x="165353" y="1571244"/>
                </a:lnTo>
                <a:lnTo>
                  <a:pt x="165353" y="1219962"/>
                </a:lnTo>
                <a:lnTo>
                  <a:pt x="160781" y="0"/>
                </a:lnTo>
                <a:lnTo>
                  <a:pt x="160781" y="1351026"/>
                </a:lnTo>
                <a:lnTo>
                  <a:pt x="156972" y="1397508"/>
                </a:lnTo>
                <a:lnTo>
                  <a:pt x="156972" y="1592579"/>
                </a:lnTo>
                <a:lnTo>
                  <a:pt x="152400" y="1609344"/>
                </a:lnTo>
                <a:lnTo>
                  <a:pt x="148589" y="1605534"/>
                </a:lnTo>
                <a:lnTo>
                  <a:pt x="148589" y="1613915"/>
                </a:lnTo>
                <a:lnTo>
                  <a:pt x="144017" y="1613915"/>
                </a:lnTo>
                <a:lnTo>
                  <a:pt x="144017" y="1609344"/>
                </a:lnTo>
                <a:lnTo>
                  <a:pt x="140207" y="1613915"/>
                </a:lnTo>
                <a:lnTo>
                  <a:pt x="135635" y="1609344"/>
                </a:lnTo>
                <a:lnTo>
                  <a:pt x="131063" y="1613915"/>
                </a:lnTo>
                <a:lnTo>
                  <a:pt x="127253" y="1609344"/>
                </a:lnTo>
                <a:lnTo>
                  <a:pt x="122681" y="1617726"/>
                </a:lnTo>
                <a:lnTo>
                  <a:pt x="122681" y="1613915"/>
                </a:lnTo>
                <a:lnTo>
                  <a:pt x="118872" y="1609344"/>
                </a:lnTo>
                <a:lnTo>
                  <a:pt x="114300" y="1613915"/>
                </a:lnTo>
                <a:lnTo>
                  <a:pt x="114300" y="1609344"/>
                </a:lnTo>
                <a:lnTo>
                  <a:pt x="110489" y="1600962"/>
                </a:lnTo>
                <a:lnTo>
                  <a:pt x="110489" y="1609344"/>
                </a:lnTo>
                <a:lnTo>
                  <a:pt x="105917" y="1584198"/>
                </a:lnTo>
                <a:lnTo>
                  <a:pt x="105917" y="1562862"/>
                </a:lnTo>
                <a:lnTo>
                  <a:pt x="102107" y="1596389"/>
                </a:lnTo>
                <a:lnTo>
                  <a:pt x="102107" y="1592579"/>
                </a:lnTo>
                <a:lnTo>
                  <a:pt x="97535" y="1596389"/>
                </a:lnTo>
                <a:lnTo>
                  <a:pt x="92963" y="1584198"/>
                </a:lnTo>
                <a:lnTo>
                  <a:pt x="92963" y="1588008"/>
                </a:lnTo>
                <a:lnTo>
                  <a:pt x="89153" y="1584198"/>
                </a:lnTo>
                <a:lnTo>
                  <a:pt x="89153" y="1588008"/>
                </a:lnTo>
                <a:lnTo>
                  <a:pt x="84581" y="1605534"/>
                </a:lnTo>
                <a:lnTo>
                  <a:pt x="80772" y="1596389"/>
                </a:lnTo>
                <a:lnTo>
                  <a:pt x="80772" y="1600962"/>
                </a:lnTo>
                <a:lnTo>
                  <a:pt x="76200" y="1609344"/>
                </a:lnTo>
                <a:lnTo>
                  <a:pt x="76200" y="1605534"/>
                </a:lnTo>
                <a:lnTo>
                  <a:pt x="72389" y="1605534"/>
                </a:lnTo>
                <a:lnTo>
                  <a:pt x="67817" y="1613915"/>
                </a:lnTo>
                <a:lnTo>
                  <a:pt x="67817" y="1609344"/>
                </a:lnTo>
                <a:lnTo>
                  <a:pt x="64007" y="1609344"/>
                </a:lnTo>
                <a:lnTo>
                  <a:pt x="59435" y="1617726"/>
                </a:lnTo>
                <a:lnTo>
                  <a:pt x="59435" y="1613915"/>
                </a:lnTo>
                <a:lnTo>
                  <a:pt x="51053" y="1613915"/>
                </a:lnTo>
                <a:lnTo>
                  <a:pt x="51053" y="1609344"/>
                </a:lnTo>
                <a:lnTo>
                  <a:pt x="46481" y="1613915"/>
                </a:lnTo>
                <a:lnTo>
                  <a:pt x="46481" y="1605534"/>
                </a:lnTo>
                <a:lnTo>
                  <a:pt x="42672" y="1600962"/>
                </a:lnTo>
                <a:lnTo>
                  <a:pt x="42672" y="1537715"/>
                </a:lnTo>
                <a:lnTo>
                  <a:pt x="38100" y="1533144"/>
                </a:lnTo>
                <a:lnTo>
                  <a:pt x="38100" y="1609344"/>
                </a:lnTo>
                <a:lnTo>
                  <a:pt x="34289" y="1596389"/>
                </a:lnTo>
                <a:lnTo>
                  <a:pt x="34289" y="1613915"/>
                </a:lnTo>
                <a:lnTo>
                  <a:pt x="29717" y="1617726"/>
                </a:lnTo>
                <a:lnTo>
                  <a:pt x="12953" y="1617726"/>
                </a:lnTo>
                <a:lnTo>
                  <a:pt x="12953" y="1609344"/>
                </a:lnTo>
                <a:lnTo>
                  <a:pt x="8381" y="1622298"/>
                </a:lnTo>
                <a:lnTo>
                  <a:pt x="4572" y="1617726"/>
                </a:lnTo>
                <a:lnTo>
                  <a:pt x="0" y="1617726"/>
                </a:lnTo>
                <a:lnTo>
                  <a:pt x="0" y="161391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83" name="object 583"/>
          <p:cNvSpPr/>
          <p:nvPr/>
        </p:nvSpPr>
        <p:spPr>
          <a:xfrm>
            <a:off x="5894687" y="3466819"/>
            <a:ext cx="171030" cy="190781"/>
          </a:xfrm>
          <a:custGeom>
            <a:avLst/>
            <a:gdLst/>
            <a:ahLst/>
            <a:cxnLst/>
            <a:rect l="l" t="t" r="r" b="b"/>
            <a:pathLst>
              <a:path w="258445" h="288289">
                <a:moveTo>
                  <a:pt x="258318" y="279653"/>
                </a:moveTo>
                <a:lnTo>
                  <a:pt x="254507" y="288036"/>
                </a:lnTo>
                <a:lnTo>
                  <a:pt x="249935" y="279653"/>
                </a:lnTo>
                <a:lnTo>
                  <a:pt x="249935" y="275082"/>
                </a:lnTo>
                <a:lnTo>
                  <a:pt x="245364" y="283463"/>
                </a:lnTo>
                <a:lnTo>
                  <a:pt x="245364" y="288036"/>
                </a:lnTo>
                <a:lnTo>
                  <a:pt x="241553" y="279653"/>
                </a:lnTo>
                <a:lnTo>
                  <a:pt x="236981" y="283463"/>
                </a:lnTo>
                <a:lnTo>
                  <a:pt x="233172" y="288036"/>
                </a:lnTo>
                <a:lnTo>
                  <a:pt x="228600" y="283463"/>
                </a:lnTo>
                <a:lnTo>
                  <a:pt x="228600" y="288036"/>
                </a:lnTo>
                <a:lnTo>
                  <a:pt x="220218" y="288036"/>
                </a:lnTo>
                <a:lnTo>
                  <a:pt x="216407" y="283463"/>
                </a:lnTo>
                <a:lnTo>
                  <a:pt x="216407" y="279653"/>
                </a:lnTo>
                <a:lnTo>
                  <a:pt x="211835" y="283463"/>
                </a:lnTo>
                <a:lnTo>
                  <a:pt x="207264" y="283463"/>
                </a:lnTo>
                <a:lnTo>
                  <a:pt x="203453" y="279653"/>
                </a:lnTo>
                <a:lnTo>
                  <a:pt x="203453" y="275082"/>
                </a:lnTo>
                <a:lnTo>
                  <a:pt x="198881" y="275082"/>
                </a:lnTo>
                <a:lnTo>
                  <a:pt x="198881" y="283463"/>
                </a:lnTo>
                <a:lnTo>
                  <a:pt x="195072" y="279653"/>
                </a:lnTo>
                <a:lnTo>
                  <a:pt x="190500" y="283463"/>
                </a:lnTo>
                <a:lnTo>
                  <a:pt x="190500" y="288036"/>
                </a:lnTo>
                <a:lnTo>
                  <a:pt x="186690" y="283463"/>
                </a:lnTo>
                <a:lnTo>
                  <a:pt x="186690" y="275082"/>
                </a:lnTo>
                <a:lnTo>
                  <a:pt x="182118" y="275082"/>
                </a:lnTo>
                <a:lnTo>
                  <a:pt x="182118" y="283463"/>
                </a:lnTo>
                <a:lnTo>
                  <a:pt x="178307" y="283463"/>
                </a:lnTo>
                <a:lnTo>
                  <a:pt x="178307" y="275082"/>
                </a:lnTo>
                <a:lnTo>
                  <a:pt x="178307" y="279653"/>
                </a:lnTo>
                <a:lnTo>
                  <a:pt x="173735" y="283463"/>
                </a:lnTo>
                <a:lnTo>
                  <a:pt x="165353" y="283463"/>
                </a:lnTo>
                <a:lnTo>
                  <a:pt x="160781" y="288036"/>
                </a:lnTo>
                <a:lnTo>
                  <a:pt x="160781" y="283463"/>
                </a:lnTo>
                <a:lnTo>
                  <a:pt x="156972" y="288036"/>
                </a:lnTo>
                <a:lnTo>
                  <a:pt x="152400" y="288036"/>
                </a:lnTo>
                <a:lnTo>
                  <a:pt x="148590" y="279653"/>
                </a:lnTo>
                <a:lnTo>
                  <a:pt x="148590" y="288036"/>
                </a:lnTo>
                <a:lnTo>
                  <a:pt x="144018" y="283463"/>
                </a:lnTo>
                <a:lnTo>
                  <a:pt x="144018" y="288036"/>
                </a:lnTo>
                <a:lnTo>
                  <a:pt x="135635" y="288036"/>
                </a:lnTo>
                <a:lnTo>
                  <a:pt x="131064" y="283463"/>
                </a:lnTo>
                <a:lnTo>
                  <a:pt x="127253" y="288036"/>
                </a:lnTo>
                <a:lnTo>
                  <a:pt x="122681" y="279653"/>
                </a:lnTo>
                <a:lnTo>
                  <a:pt x="122681" y="288036"/>
                </a:lnTo>
                <a:lnTo>
                  <a:pt x="118872" y="288036"/>
                </a:lnTo>
                <a:lnTo>
                  <a:pt x="114300" y="279653"/>
                </a:lnTo>
                <a:lnTo>
                  <a:pt x="110490" y="288036"/>
                </a:lnTo>
                <a:lnTo>
                  <a:pt x="105918" y="279653"/>
                </a:lnTo>
                <a:lnTo>
                  <a:pt x="105918" y="283463"/>
                </a:lnTo>
                <a:lnTo>
                  <a:pt x="101346" y="283463"/>
                </a:lnTo>
                <a:lnTo>
                  <a:pt x="97535" y="249936"/>
                </a:lnTo>
                <a:lnTo>
                  <a:pt x="97535" y="139446"/>
                </a:lnTo>
                <a:lnTo>
                  <a:pt x="92964" y="220217"/>
                </a:lnTo>
                <a:lnTo>
                  <a:pt x="89153" y="271272"/>
                </a:lnTo>
                <a:lnTo>
                  <a:pt x="89153" y="279653"/>
                </a:lnTo>
                <a:lnTo>
                  <a:pt x="84581" y="279653"/>
                </a:lnTo>
                <a:lnTo>
                  <a:pt x="80772" y="249936"/>
                </a:lnTo>
                <a:lnTo>
                  <a:pt x="80772" y="54863"/>
                </a:lnTo>
                <a:lnTo>
                  <a:pt x="76200" y="185927"/>
                </a:lnTo>
                <a:lnTo>
                  <a:pt x="72390" y="279653"/>
                </a:lnTo>
                <a:lnTo>
                  <a:pt x="72390" y="288036"/>
                </a:lnTo>
                <a:lnTo>
                  <a:pt x="67818" y="283463"/>
                </a:lnTo>
                <a:lnTo>
                  <a:pt x="67818" y="288036"/>
                </a:lnTo>
                <a:lnTo>
                  <a:pt x="63246" y="283463"/>
                </a:lnTo>
                <a:lnTo>
                  <a:pt x="63246" y="288036"/>
                </a:lnTo>
                <a:lnTo>
                  <a:pt x="59435" y="283463"/>
                </a:lnTo>
                <a:lnTo>
                  <a:pt x="54864" y="288036"/>
                </a:lnTo>
                <a:lnTo>
                  <a:pt x="51053" y="288036"/>
                </a:lnTo>
                <a:lnTo>
                  <a:pt x="51053" y="279653"/>
                </a:lnTo>
                <a:lnTo>
                  <a:pt x="46481" y="236982"/>
                </a:lnTo>
                <a:lnTo>
                  <a:pt x="46481" y="262127"/>
                </a:lnTo>
                <a:lnTo>
                  <a:pt x="42672" y="283463"/>
                </a:lnTo>
                <a:lnTo>
                  <a:pt x="38100" y="275082"/>
                </a:lnTo>
                <a:lnTo>
                  <a:pt x="38100" y="271272"/>
                </a:lnTo>
                <a:lnTo>
                  <a:pt x="33527" y="105917"/>
                </a:lnTo>
                <a:lnTo>
                  <a:pt x="33527" y="198882"/>
                </a:lnTo>
                <a:lnTo>
                  <a:pt x="29718" y="279653"/>
                </a:lnTo>
                <a:lnTo>
                  <a:pt x="25146" y="283463"/>
                </a:lnTo>
                <a:lnTo>
                  <a:pt x="25146" y="262127"/>
                </a:lnTo>
                <a:lnTo>
                  <a:pt x="21335" y="0"/>
                </a:lnTo>
                <a:lnTo>
                  <a:pt x="21335" y="156210"/>
                </a:lnTo>
                <a:lnTo>
                  <a:pt x="16764" y="279653"/>
                </a:lnTo>
                <a:lnTo>
                  <a:pt x="16764" y="283463"/>
                </a:lnTo>
                <a:lnTo>
                  <a:pt x="12953" y="271272"/>
                </a:lnTo>
                <a:lnTo>
                  <a:pt x="8381" y="194310"/>
                </a:lnTo>
                <a:lnTo>
                  <a:pt x="8381" y="253746"/>
                </a:lnTo>
                <a:lnTo>
                  <a:pt x="4572" y="97536"/>
                </a:lnTo>
                <a:lnTo>
                  <a:pt x="4572" y="207263"/>
                </a:lnTo>
                <a:lnTo>
                  <a:pt x="0" y="288036"/>
                </a:lnTo>
                <a:lnTo>
                  <a:pt x="0" y="2834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84" name="object 584"/>
          <p:cNvSpPr/>
          <p:nvPr/>
        </p:nvSpPr>
        <p:spPr>
          <a:xfrm>
            <a:off x="5723741" y="1930326"/>
            <a:ext cx="171030" cy="1729628"/>
          </a:xfrm>
          <a:custGeom>
            <a:avLst/>
            <a:gdLst/>
            <a:ahLst/>
            <a:cxnLst/>
            <a:rect l="l" t="t" r="r" b="b"/>
            <a:pathLst>
              <a:path w="258445" h="2613660">
                <a:moveTo>
                  <a:pt x="258318" y="2605278"/>
                </a:moveTo>
                <a:lnTo>
                  <a:pt x="258318" y="2609850"/>
                </a:lnTo>
                <a:lnTo>
                  <a:pt x="253746" y="2605278"/>
                </a:lnTo>
                <a:lnTo>
                  <a:pt x="249936" y="2609850"/>
                </a:lnTo>
                <a:lnTo>
                  <a:pt x="245364" y="2593086"/>
                </a:lnTo>
                <a:lnTo>
                  <a:pt x="241553" y="2609850"/>
                </a:lnTo>
                <a:lnTo>
                  <a:pt x="241553" y="2605278"/>
                </a:lnTo>
                <a:lnTo>
                  <a:pt x="236982" y="2609850"/>
                </a:lnTo>
                <a:lnTo>
                  <a:pt x="233172" y="2609850"/>
                </a:lnTo>
                <a:lnTo>
                  <a:pt x="228600" y="2596896"/>
                </a:lnTo>
                <a:lnTo>
                  <a:pt x="228600" y="2588514"/>
                </a:lnTo>
                <a:lnTo>
                  <a:pt x="224790" y="2609850"/>
                </a:lnTo>
                <a:lnTo>
                  <a:pt x="215646" y="2609850"/>
                </a:lnTo>
                <a:lnTo>
                  <a:pt x="215646" y="2613660"/>
                </a:lnTo>
                <a:lnTo>
                  <a:pt x="211836" y="2609850"/>
                </a:lnTo>
                <a:lnTo>
                  <a:pt x="207264" y="2609850"/>
                </a:lnTo>
                <a:lnTo>
                  <a:pt x="207264" y="2605278"/>
                </a:lnTo>
                <a:lnTo>
                  <a:pt x="203453" y="2593086"/>
                </a:lnTo>
                <a:lnTo>
                  <a:pt x="203453" y="2601467"/>
                </a:lnTo>
                <a:lnTo>
                  <a:pt x="198882" y="2605278"/>
                </a:lnTo>
                <a:lnTo>
                  <a:pt x="195072" y="2609850"/>
                </a:lnTo>
                <a:lnTo>
                  <a:pt x="190500" y="2609850"/>
                </a:lnTo>
                <a:lnTo>
                  <a:pt x="190500" y="2613660"/>
                </a:lnTo>
                <a:lnTo>
                  <a:pt x="185927" y="2609850"/>
                </a:lnTo>
                <a:lnTo>
                  <a:pt x="169164" y="2609850"/>
                </a:lnTo>
                <a:lnTo>
                  <a:pt x="169164" y="2613660"/>
                </a:lnTo>
                <a:lnTo>
                  <a:pt x="165353" y="2613660"/>
                </a:lnTo>
                <a:lnTo>
                  <a:pt x="160782" y="2609850"/>
                </a:lnTo>
                <a:lnTo>
                  <a:pt x="156972" y="2601467"/>
                </a:lnTo>
                <a:lnTo>
                  <a:pt x="156972" y="2609850"/>
                </a:lnTo>
                <a:lnTo>
                  <a:pt x="152400" y="2613660"/>
                </a:lnTo>
                <a:lnTo>
                  <a:pt x="152400" y="2609850"/>
                </a:lnTo>
                <a:lnTo>
                  <a:pt x="147827" y="2609850"/>
                </a:lnTo>
                <a:lnTo>
                  <a:pt x="144018" y="2613660"/>
                </a:lnTo>
                <a:lnTo>
                  <a:pt x="144018" y="2609850"/>
                </a:lnTo>
                <a:lnTo>
                  <a:pt x="139446" y="2605278"/>
                </a:lnTo>
                <a:lnTo>
                  <a:pt x="135636" y="2613660"/>
                </a:lnTo>
                <a:lnTo>
                  <a:pt x="135636" y="2609850"/>
                </a:lnTo>
                <a:lnTo>
                  <a:pt x="131064" y="2605278"/>
                </a:lnTo>
                <a:lnTo>
                  <a:pt x="131064" y="2593086"/>
                </a:lnTo>
                <a:lnTo>
                  <a:pt x="127253" y="2605278"/>
                </a:lnTo>
                <a:lnTo>
                  <a:pt x="127253" y="2601467"/>
                </a:lnTo>
                <a:lnTo>
                  <a:pt x="122682" y="2601467"/>
                </a:lnTo>
                <a:lnTo>
                  <a:pt x="122682" y="2593086"/>
                </a:lnTo>
                <a:lnTo>
                  <a:pt x="118872" y="2588514"/>
                </a:lnTo>
                <a:lnTo>
                  <a:pt x="114300" y="2605278"/>
                </a:lnTo>
                <a:lnTo>
                  <a:pt x="114300" y="2593086"/>
                </a:lnTo>
                <a:lnTo>
                  <a:pt x="109727" y="2596896"/>
                </a:lnTo>
                <a:lnTo>
                  <a:pt x="109727" y="2609850"/>
                </a:lnTo>
                <a:lnTo>
                  <a:pt x="105918" y="2601467"/>
                </a:lnTo>
                <a:lnTo>
                  <a:pt x="105918" y="2609850"/>
                </a:lnTo>
                <a:lnTo>
                  <a:pt x="101346" y="2609850"/>
                </a:lnTo>
                <a:lnTo>
                  <a:pt x="97536" y="2613660"/>
                </a:lnTo>
                <a:lnTo>
                  <a:pt x="80010" y="2613660"/>
                </a:lnTo>
                <a:lnTo>
                  <a:pt x="80010" y="2609850"/>
                </a:lnTo>
                <a:lnTo>
                  <a:pt x="76200" y="2609850"/>
                </a:lnTo>
                <a:lnTo>
                  <a:pt x="76200" y="2613660"/>
                </a:lnTo>
                <a:lnTo>
                  <a:pt x="71627" y="2613660"/>
                </a:lnTo>
                <a:lnTo>
                  <a:pt x="71627" y="2609850"/>
                </a:lnTo>
                <a:lnTo>
                  <a:pt x="67818" y="2613660"/>
                </a:lnTo>
                <a:lnTo>
                  <a:pt x="67818" y="2605278"/>
                </a:lnTo>
                <a:lnTo>
                  <a:pt x="67818" y="2609850"/>
                </a:lnTo>
                <a:lnTo>
                  <a:pt x="63246" y="2588514"/>
                </a:lnTo>
                <a:lnTo>
                  <a:pt x="63246" y="2593086"/>
                </a:lnTo>
                <a:lnTo>
                  <a:pt x="59436" y="2609850"/>
                </a:lnTo>
                <a:lnTo>
                  <a:pt x="59436" y="2596896"/>
                </a:lnTo>
                <a:lnTo>
                  <a:pt x="54864" y="2605278"/>
                </a:lnTo>
                <a:lnTo>
                  <a:pt x="51053" y="2609850"/>
                </a:lnTo>
                <a:lnTo>
                  <a:pt x="51053" y="2596896"/>
                </a:lnTo>
                <a:lnTo>
                  <a:pt x="51053" y="2609850"/>
                </a:lnTo>
                <a:lnTo>
                  <a:pt x="46482" y="2588514"/>
                </a:lnTo>
                <a:lnTo>
                  <a:pt x="41910" y="2605278"/>
                </a:lnTo>
                <a:lnTo>
                  <a:pt x="41910" y="2583941"/>
                </a:lnTo>
                <a:lnTo>
                  <a:pt x="41910" y="2601467"/>
                </a:lnTo>
                <a:lnTo>
                  <a:pt x="38100" y="2512314"/>
                </a:lnTo>
                <a:lnTo>
                  <a:pt x="38100" y="2503931"/>
                </a:lnTo>
                <a:lnTo>
                  <a:pt x="33527" y="525780"/>
                </a:lnTo>
                <a:lnTo>
                  <a:pt x="33527" y="2105405"/>
                </a:lnTo>
                <a:lnTo>
                  <a:pt x="29718" y="0"/>
                </a:lnTo>
                <a:lnTo>
                  <a:pt x="29718" y="198882"/>
                </a:lnTo>
                <a:lnTo>
                  <a:pt x="25146" y="2525267"/>
                </a:lnTo>
                <a:lnTo>
                  <a:pt x="25146" y="2529078"/>
                </a:lnTo>
                <a:lnTo>
                  <a:pt x="21336" y="2588514"/>
                </a:lnTo>
                <a:lnTo>
                  <a:pt x="21336" y="2583941"/>
                </a:lnTo>
                <a:lnTo>
                  <a:pt x="16764" y="2601467"/>
                </a:lnTo>
                <a:lnTo>
                  <a:pt x="16764" y="2605278"/>
                </a:lnTo>
                <a:lnTo>
                  <a:pt x="12953" y="2596896"/>
                </a:lnTo>
                <a:lnTo>
                  <a:pt x="8382" y="2605278"/>
                </a:lnTo>
                <a:lnTo>
                  <a:pt x="8382" y="2601467"/>
                </a:lnTo>
                <a:lnTo>
                  <a:pt x="8382" y="2605278"/>
                </a:lnTo>
                <a:lnTo>
                  <a:pt x="3810" y="2601467"/>
                </a:lnTo>
                <a:lnTo>
                  <a:pt x="3810" y="2609850"/>
                </a:lnTo>
                <a:lnTo>
                  <a:pt x="0" y="2605278"/>
                </a:lnTo>
                <a:lnTo>
                  <a:pt x="0" y="260985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85" name="object 585"/>
          <p:cNvSpPr/>
          <p:nvPr/>
        </p:nvSpPr>
        <p:spPr>
          <a:xfrm>
            <a:off x="2804300" y="2815138"/>
            <a:ext cx="4639155" cy="852047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86" name="object 586"/>
          <p:cNvSpPr/>
          <p:nvPr/>
        </p:nvSpPr>
        <p:spPr>
          <a:xfrm>
            <a:off x="5549769" y="2191030"/>
            <a:ext cx="173972" cy="1438415"/>
          </a:xfrm>
          <a:custGeom>
            <a:avLst/>
            <a:gdLst/>
            <a:ahLst/>
            <a:cxnLst/>
            <a:rect l="l" t="t" r="r" b="b"/>
            <a:pathLst>
              <a:path w="262890" h="2173604">
                <a:moveTo>
                  <a:pt x="262889" y="2169414"/>
                </a:moveTo>
                <a:lnTo>
                  <a:pt x="258317" y="2173224"/>
                </a:lnTo>
                <a:lnTo>
                  <a:pt x="254507" y="2173224"/>
                </a:lnTo>
                <a:lnTo>
                  <a:pt x="254507" y="2169414"/>
                </a:lnTo>
                <a:lnTo>
                  <a:pt x="249935" y="2173224"/>
                </a:lnTo>
                <a:lnTo>
                  <a:pt x="246125" y="2169414"/>
                </a:lnTo>
                <a:lnTo>
                  <a:pt x="246125" y="2164842"/>
                </a:lnTo>
                <a:lnTo>
                  <a:pt x="246125" y="2173224"/>
                </a:lnTo>
                <a:lnTo>
                  <a:pt x="241553" y="2173224"/>
                </a:lnTo>
                <a:lnTo>
                  <a:pt x="241553" y="2151888"/>
                </a:lnTo>
                <a:lnTo>
                  <a:pt x="237743" y="2169414"/>
                </a:lnTo>
                <a:lnTo>
                  <a:pt x="237743" y="2173224"/>
                </a:lnTo>
                <a:lnTo>
                  <a:pt x="233172" y="2173224"/>
                </a:lnTo>
                <a:lnTo>
                  <a:pt x="233172" y="2169414"/>
                </a:lnTo>
                <a:lnTo>
                  <a:pt x="228600" y="2164842"/>
                </a:lnTo>
                <a:lnTo>
                  <a:pt x="228600" y="2173224"/>
                </a:lnTo>
                <a:lnTo>
                  <a:pt x="224789" y="2156460"/>
                </a:lnTo>
                <a:lnTo>
                  <a:pt x="220217" y="2148078"/>
                </a:lnTo>
                <a:lnTo>
                  <a:pt x="220217" y="2161032"/>
                </a:lnTo>
                <a:lnTo>
                  <a:pt x="216407" y="2169414"/>
                </a:lnTo>
                <a:lnTo>
                  <a:pt x="211835" y="2164842"/>
                </a:lnTo>
                <a:lnTo>
                  <a:pt x="211835" y="2161032"/>
                </a:lnTo>
                <a:lnTo>
                  <a:pt x="208025" y="2161032"/>
                </a:lnTo>
                <a:lnTo>
                  <a:pt x="208025" y="2169414"/>
                </a:lnTo>
                <a:lnTo>
                  <a:pt x="203453" y="2173224"/>
                </a:lnTo>
                <a:lnTo>
                  <a:pt x="203453" y="2169414"/>
                </a:lnTo>
                <a:lnTo>
                  <a:pt x="198881" y="2164842"/>
                </a:lnTo>
                <a:lnTo>
                  <a:pt x="195072" y="2169414"/>
                </a:lnTo>
                <a:lnTo>
                  <a:pt x="195072" y="2173224"/>
                </a:lnTo>
                <a:lnTo>
                  <a:pt x="190500" y="2164842"/>
                </a:lnTo>
                <a:lnTo>
                  <a:pt x="186689" y="2169414"/>
                </a:lnTo>
                <a:lnTo>
                  <a:pt x="186689" y="2164842"/>
                </a:lnTo>
                <a:lnTo>
                  <a:pt x="182117" y="2164842"/>
                </a:lnTo>
                <a:lnTo>
                  <a:pt x="178307" y="2156460"/>
                </a:lnTo>
                <a:lnTo>
                  <a:pt x="173735" y="2164842"/>
                </a:lnTo>
                <a:lnTo>
                  <a:pt x="169925" y="2169414"/>
                </a:lnTo>
                <a:lnTo>
                  <a:pt x="165353" y="2164842"/>
                </a:lnTo>
                <a:lnTo>
                  <a:pt x="160781" y="2156460"/>
                </a:lnTo>
                <a:lnTo>
                  <a:pt x="160781" y="2161032"/>
                </a:lnTo>
                <a:lnTo>
                  <a:pt x="156972" y="2143506"/>
                </a:lnTo>
                <a:lnTo>
                  <a:pt x="152400" y="1991106"/>
                </a:lnTo>
                <a:lnTo>
                  <a:pt x="152400" y="923544"/>
                </a:lnTo>
                <a:lnTo>
                  <a:pt x="148589" y="1982724"/>
                </a:lnTo>
                <a:lnTo>
                  <a:pt x="148589" y="2105406"/>
                </a:lnTo>
                <a:lnTo>
                  <a:pt x="144017" y="1978152"/>
                </a:lnTo>
                <a:lnTo>
                  <a:pt x="144017" y="393954"/>
                </a:lnTo>
                <a:lnTo>
                  <a:pt x="140207" y="1080516"/>
                </a:lnTo>
                <a:lnTo>
                  <a:pt x="140207" y="2075688"/>
                </a:lnTo>
                <a:lnTo>
                  <a:pt x="135635" y="2093214"/>
                </a:lnTo>
                <a:lnTo>
                  <a:pt x="135635" y="694944"/>
                </a:lnTo>
                <a:lnTo>
                  <a:pt x="131825" y="966216"/>
                </a:lnTo>
                <a:lnTo>
                  <a:pt x="127253" y="2045970"/>
                </a:lnTo>
                <a:lnTo>
                  <a:pt x="127253" y="1969770"/>
                </a:lnTo>
                <a:lnTo>
                  <a:pt x="127253" y="2135124"/>
                </a:lnTo>
                <a:lnTo>
                  <a:pt x="122681" y="2131314"/>
                </a:lnTo>
                <a:lnTo>
                  <a:pt x="122681" y="2156460"/>
                </a:lnTo>
                <a:lnTo>
                  <a:pt x="118872" y="2161032"/>
                </a:lnTo>
                <a:lnTo>
                  <a:pt x="118872" y="2139696"/>
                </a:lnTo>
                <a:lnTo>
                  <a:pt x="114300" y="2161032"/>
                </a:lnTo>
                <a:lnTo>
                  <a:pt x="114300" y="2156460"/>
                </a:lnTo>
                <a:lnTo>
                  <a:pt x="110489" y="2164842"/>
                </a:lnTo>
                <a:lnTo>
                  <a:pt x="110489" y="2161032"/>
                </a:lnTo>
                <a:lnTo>
                  <a:pt x="105917" y="2143506"/>
                </a:lnTo>
                <a:lnTo>
                  <a:pt x="102107" y="2151888"/>
                </a:lnTo>
                <a:lnTo>
                  <a:pt x="102107" y="2156460"/>
                </a:lnTo>
                <a:lnTo>
                  <a:pt x="97535" y="2164842"/>
                </a:lnTo>
                <a:lnTo>
                  <a:pt x="92963" y="2151888"/>
                </a:lnTo>
                <a:lnTo>
                  <a:pt x="92963" y="2164842"/>
                </a:lnTo>
                <a:lnTo>
                  <a:pt x="89153" y="2173224"/>
                </a:lnTo>
                <a:lnTo>
                  <a:pt x="89153" y="2169414"/>
                </a:lnTo>
                <a:lnTo>
                  <a:pt x="84581" y="2164842"/>
                </a:lnTo>
                <a:lnTo>
                  <a:pt x="80772" y="2169414"/>
                </a:lnTo>
                <a:lnTo>
                  <a:pt x="76200" y="2161032"/>
                </a:lnTo>
                <a:lnTo>
                  <a:pt x="76200" y="2164842"/>
                </a:lnTo>
                <a:lnTo>
                  <a:pt x="72389" y="2173224"/>
                </a:lnTo>
                <a:lnTo>
                  <a:pt x="67817" y="2161032"/>
                </a:lnTo>
                <a:lnTo>
                  <a:pt x="67817" y="2151888"/>
                </a:lnTo>
                <a:lnTo>
                  <a:pt x="64007" y="2164842"/>
                </a:lnTo>
                <a:lnTo>
                  <a:pt x="64007" y="2169414"/>
                </a:lnTo>
                <a:lnTo>
                  <a:pt x="59435" y="2161032"/>
                </a:lnTo>
                <a:lnTo>
                  <a:pt x="59435" y="2148078"/>
                </a:lnTo>
                <a:lnTo>
                  <a:pt x="54863" y="2164842"/>
                </a:lnTo>
                <a:lnTo>
                  <a:pt x="54863" y="2169414"/>
                </a:lnTo>
                <a:lnTo>
                  <a:pt x="54863" y="2161032"/>
                </a:lnTo>
                <a:lnTo>
                  <a:pt x="51053" y="2169414"/>
                </a:lnTo>
                <a:lnTo>
                  <a:pt x="46481" y="2156460"/>
                </a:lnTo>
                <a:lnTo>
                  <a:pt x="46481" y="2161032"/>
                </a:lnTo>
                <a:lnTo>
                  <a:pt x="42672" y="2151888"/>
                </a:lnTo>
                <a:lnTo>
                  <a:pt x="42672" y="2164842"/>
                </a:lnTo>
                <a:lnTo>
                  <a:pt x="38100" y="2126742"/>
                </a:lnTo>
                <a:lnTo>
                  <a:pt x="38100" y="2135124"/>
                </a:lnTo>
                <a:lnTo>
                  <a:pt x="34289" y="1351788"/>
                </a:lnTo>
                <a:lnTo>
                  <a:pt x="34289" y="1317498"/>
                </a:lnTo>
                <a:lnTo>
                  <a:pt x="29717" y="2050542"/>
                </a:lnTo>
                <a:lnTo>
                  <a:pt x="29717" y="1449324"/>
                </a:lnTo>
                <a:lnTo>
                  <a:pt x="25907" y="0"/>
                </a:lnTo>
                <a:lnTo>
                  <a:pt x="21335" y="1610106"/>
                </a:lnTo>
                <a:lnTo>
                  <a:pt x="21335" y="1876806"/>
                </a:lnTo>
                <a:lnTo>
                  <a:pt x="16763" y="1207770"/>
                </a:lnTo>
                <a:lnTo>
                  <a:pt x="16763" y="1245870"/>
                </a:lnTo>
                <a:lnTo>
                  <a:pt x="16763" y="178308"/>
                </a:lnTo>
                <a:lnTo>
                  <a:pt x="12953" y="491490"/>
                </a:lnTo>
                <a:lnTo>
                  <a:pt x="8381" y="1995677"/>
                </a:lnTo>
                <a:lnTo>
                  <a:pt x="8381" y="2012442"/>
                </a:lnTo>
                <a:lnTo>
                  <a:pt x="8381" y="1444752"/>
                </a:lnTo>
                <a:lnTo>
                  <a:pt x="4572" y="1881377"/>
                </a:lnTo>
                <a:lnTo>
                  <a:pt x="4572" y="2143506"/>
                </a:lnTo>
                <a:lnTo>
                  <a:pt x="0" y="212674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87" name="object 587"/>
          <p:cNvSpPr/>
          <p:nvPr/>
        </p:nvSpPr>
        <p:spPr>
          <a:xfrm>
            <a:off x="5524555" y="1905113"/>
            <a:ext cx="25214" cy="1707776"/>
          </a:xfrm>
          <a:custGeom>
            <a:avLst/>
            <a:gdLst/>
            <a:ahLst/>
            <a:cxnLst/>
            <a:rect l="l" t="t" r="r" b="b"/>
            <a:pathLst>
              <a:path w="38100" h="2580640">
                <a:moveTo>
                  <a:pt x="38100" y="2558796"/>
                </a:moveTo>
                <a:lnTo>
                  <a:pt x="38100" y="2580131"/>
                </a:lnTo>
                <a:lnTo>
                  <a:pt x="34289" y="2580131"/>
                </a:lnTo>
                <a:lnTo>
                  <a:pt x="34289" y="2529078"/>
                </a:lnTo>
                <a:lnTo>
                  <a:pt x="29718" y="2520696"/>
                </a:lnTo>
                <a:lnTo>
                  <a:pt x="29718" y="2368296"/>
                </a:lnTo>
                <a:lnTo>
                  <a:pt x="25146" y="1613916"/>
                </a:lnTo>
                <a:lnTo>
                  <a:pt x="21336" y="2266188"/>
                </a:lnTo>
                <a:lnTo>
                  <a:pt x="21336" y="1588770"/>
                </a:lnTo>
                <a:lnTo>
                  <a:pt x="21336" y="1910334"/>
                </a:lnTo>
                <a:lnTo>
                  <a:pt x="16764" y="1572006"/>
                </a:lnTo>
                <a:lnTo>
                  <a:pt x="12954" y="1923288"/>
                </a:lnTo>
                <a:lnTo>
                  <a:pt x="12954" y="2317241"/>
                </a:lnTo>
                <a:lnTo>
                  <a:pt x="12954" y="2304288"/>
                </a:lnTo>
                <a:lnTo>
                  <a:pt x="8382" y="461772"/>
                </a:lnTo>
                <a:lnTo>
                  <a:pt x="8382" y="1198626"/>
                </a:lnTo>
                <a:lnTo>
                  <a:pt x="4572" y="2490978"/>
                </a:lnTo>
                <a:lnTo>
                  <a:pt x="4572" y="2482596"/>
                </a:lnTo>
                <a:lnTo>
                  <a:pt x="0" y="1448562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88" name="object 588"/>
          <p:cNvSpPr/>
          <p:nvPr/>
        </p:nvSpPr>
        <p:spPr>
          <a:xfrm>
            <a:off x="5350585" y="1905113"/>
            <a:ext cx="173972" cy="1716181"/>
          </a:xfrm>
          <a:custGeom>
            <a:avLst/>
            <a:gdLst/>
            <a:ahLst/>
            <a:cxnLst/>
            <a:rect l="l" t="t" r="r" b="b"/>
            <a:pathLst>
              <a:path w="262889" h="2593340">
                <a:moveTo>
                  <a:pt x="262889" y="0"/>
                </a:moveTo>
                <a:lnTo>
                  <a:pt x="259080" y="2419350"/>
                </a:lnTo>
                <a:lnTo>
                  <a:pt x="259080" y="2436114"/>
                </a:lnTo>
                <a:lnTo>
                  <a:pt x="254508" y="2520696"/>
                </a:lnTo>
                <a:lnTo>
                  <a:pt x="254508" y="2436114"/>
                </a:lnTo>
                <a:lnTo>
                  <a:pt x="249936" y="1469898"/>
                </a:lnTo>
                <a:lnTo>
                  <a:pt x="249936" y="2351531"/>
                </a:lnTo>
                <a:lnTo>
                  <a:pt x="246125" y="2554224"/>
                </a:lnTo>
                <a:lnTo>
                  <a:pt x="246125" y="2550414"/>
                </a:lnTo>
                <a:lnTo>
                  <a:pt x="241554" y="2567178"/>
                </a:lnTo>
                <a:lnTo>
                  <a:pt x="241554" y="2583941"/>
                </a:lnTo>
                <a:lnTo>
                  <a:pt x="237744" y="2554224"/>
                </a:lnTo>
                <a:lnTo>
                  <a:pt x="237744" y="2550414"/>
                </a:lnTo>
                <a:lnTo>
                  <a:pt x="233172" y="1792224"/>
                </a:lnTo>
                <a:lnTo>
                  <a:pt x="233172" y="2355341"/>
                </a:lnTo>
                <a:lnTo>
                  <a:pt x="229362" y="1783841"/>
                </a:lnTo>
                <a:lnTo>
                  <a:pt x="229362" y="2525267"/>
                </a:lnTo>
                <a:lnTo>
                  <a:pt x="224789" y="2346960"/>
                </a:lnTo>
                <a:lnTo>
                  <a:pt x="224789" y="1652016"/>
                </a:lnTo>
                <a:lnTo>
                  <a:pt x="220980" y="1652016"/>
                </a:lnTo>
                <a:lnTo>
                  <a:pt x="216408" y="2512314"/>
                </a:lnTo>
                <a:lnTo>
                  <a:pt x="216408" y="2533650"/>
                </a:lnTo>
                <a:lnTo>
                  <a:pt x="211836" y="2583941"/>
                </a:lnTo>
                <a:lnTo>
                  <a:pt x="211836" y="2571750"/>
                </a:lnTo>
                <a:lnTo>
                  <a:pt x="208025" y="2563367"/>
                </a:lnTo>
                <a:lnTo>
                  <a:pt x="208025" y="2583941"/>
                </a:lnTo>
                <a:lnTo>
                  <a:pt x="203454" y="2580131"/>
                </a:lnTo>
                <a:lnTo>
                  <a:pt x="203454" y="2593086"/>
                </a:lnTo>
                <a:lnTo>
                  <a:pt x="199644" y="2588514"/>
                </a:lnTo>
                <a:lnTo>
                  <a:pt x="199644" y="2575560"/>
                </a:lnTo>
                <a:lnTo>
                  <a:pt x="195072" y="2580131"/>
                </a:lnTo>
                <a:lnTo>
                  <a:pt x="195072" y="2588514"/>
                </a:lnTo>
                <a:lnTo>
                  <a:pt x="191262" y="2588514"/>
                </a:lnTo>
                <a:lnTo>
                  <a:pt x="191262" y="2571750"/>
                </a:lnTo>
                <a:lnTo>
                  <a:pt x="186689" y="2567178"/>
                </a:lnTo>
                <a:lnTo>
                  <a:pt x="186689" y="2583941"/>
                </a:lnTo>
                <a:lnTo>
                  <a:pt x="182118" y="2571750"/>
                </a:lnTo>
                <a:lnTo>
                  <a:pt x="182118" y="2583941"/>
                </a:lnTo>
                <a:lnTo>
                  <a:pt x="178308" y="2575560"/>
                </a:lnTo>
                <a:lnTo>
                  <a:pt x="178308" y="2580131"/>
                </a:lnTo>
                <a:lnTo>
                  <a:pt x="173736" y="2554224"/>
                </a:lnTo>
                <a:lnTo>
                  <a:pt x="173736" y="2542031"/>
                </a:lnTo>
                <a:lnTo>
                  <a:pt x="169925" y="2580131"/>
                </a:lnTo>
                <a:lnTo>
                  <a:pt x="165354" y="2580131"/>
                </a:lnTo>
                <a:lnTo>
                  <a:pt x="165354" y="2571750"/>
                </a:lnTo>
                <a:lnTo>
                  <a:pt x="161544" y="2529078"/>
                </a:lnTo>
                <a:lnTo>
                  <a:pt x="156972" y="2516124"/>
                </a:lnTo>
                <a:lnTo>
                  <a:pt x="156972" y="2558796"/>
                </a:lnTo>
                <a:lnTo>
                  <a:pt x="153162" y="2571750"/>
                </a:lnTo>
                <a:lnTo>
                  <a:pt x="153162" y="2537460"/>
                </a:lnTo>
                <a:lnTo>
                  <a:pt x="148589" y="2563367"/>
                </a:lnTo>
                <a:lnTo>
                  <a:pt x="144018" y="2537460"/>
                </a:lnTo>
                <a:lnTo>
                  <a:pt x="140208" y="2478024"/>
                </a:lnTo>
                <a:lnTo>
                  <a:pt x="140208" y="2537460"/>
                </a:lnTo>
                <a:lnTo>
                  <a:pt x="135636" y="2567178"/>
                </a:lnTo>
                <a:lnTo>
                  <a:pt x="135636" y="2563367"/>
                </a:lnTo>
                <a:lnTo>
                  <a:pt x="131825" y="2571750"/>
                </a:lnTo>
                <a:lnTo>
                  <a:pt x="127254" y="2490978"/>
                </a:lnTo>
                <a:lnTo>
                  <a:pt x="127254" y="2474214"/>
                </a:lnTo>
                <a:lnTo>
                  <a:pt x="123444" y="2554224"/>
                </a:lnTo>
                <a:lnTo>
                  <a:pt x="118872" y="2537460"/>
                </a:lnTo>
                <a:lnTo>
                  <a:pt x="115062" y="2558796"/>
                </a:lnTo>
                <a:lnTo>
                  <a:pt x="115062" y="2563367"/>
                </a:lnTo>
                <a:lnTo>
                  <a:pt x="110489" y="2525267"/>
                </a:lnTo>
                <a:lnTo>
                  <a:pt x="110489" y="2512314"/>
                </a:lnTo>
                <a:lnTo>
                  <a:pt x="110489" y="2537460"/>
                </a:lnTo>
                <a:lnTo>
                  <a:pt x="105918" y="2495550"/>
                </a:lnTo>
                <a:lnTo>
                  <a:pt x="105918" y="1707641"/>
                </a:lnTo>
                <a:lnTo>
                  <a:pt x="102108" y="2287524"/>
                </a:lnTo>
                <a:lnTo>
                  <a:pt x="102108" y="2439924"/>
                </a:lnTo>
                <a:lnTo>
                  <a:pt x="97536" y="2338578"/>
                </a:lnTo>
                <a:lnTo>
                  <a:pt x="93725" y="1165098"/>
                </a:lnTo>
                <a:lnTo>
                  <a:pt x="93725" y="966216"/>
                </a:lnTo>
                <a:lnTo>
                  <a:pt x="93725" y="2101596"/>
                </a:lnTo>
                <a:lnTo>
                  <a:pt x="89154" y="1427988"/>
                </a:lnTo>
                <a:lnTo>
                  <a:pt x="89154" y="2406396"/>
                </a:lnTo>
                <a:lnTo>
                  <a:pt x="85344" y="2351531"/>
                </a:lnTo>
                <a:lnTo>
                  <a:pt x="85344" y="660654"/>
                </a:lnTo>
                <a:lnTo>
                  <a:pt x="80772" y="1821941"/>
                </a:lnTo>
                <a:lnTo>
                  <a:pt x="80772" y="2381250"/>
                </a:lnTo>
                <a:lnTo>
                  <a:pt x="76962" y="1304544"/>
                </a:lnTo>
                <a:lnTo>
                  <a:pt x="76962" y="2457450"/>
                </a:lnTo>
                <a:lnTo>
                  <a:pt x="72389" y="2516124"/>
                </a:lnTo>
                <a:lnTo>
                  <a:pt x="72389" y="2499360"/>
                </a:lnTo>
                <a:lnTo>
                  <a:pt x="67818" y="2194560"/>
                </a:lnTo>
                <a:lnTo>
                  <a:pt x="67818" y="2164841"/>
                </a:lnTo>
                <a:lnTo>
                  <a:pt x="64008" y="2465831"/>
                </a:lnTo>
                <a:lnTo>
                  <a:pt x="59436" y="1910334"/>
                </a:lnTo>
                <a:lnTo>
                  <a:pt x="59436" y="2439924"/>
                </a:lnTo>
                <a:lnTo>
                  <a:pt x="55625" y="2495550"/>
                </a:lnTo>
                <a:lnTo>
                  <a:pt x="55625" y="2194560"/>
                </a:lnTo>
                <a:lnTo>
                  <a:pt x="51054" y="1775460"/>
                </a:lnTo>
                <a:lnTo>
                  <a:pt x="51054" y="2393441"/>
                </a:lnTo>
                <a:lnTo>
                  <a:pt x="51054" y="2389631"/>
                </a:lnTo>
                <a:lnTo>
                  <a:pt x="47244" y="1757934"/>
                </a:lnTo>
                <a:lnTo>
                  <a:pt x="47244" y="2343150"/>
                </a:lnTo>
                <a:lnTo>
                  <a:pt x="42672" y="2525267"/>
                </a:lnTo>
                <a:lnTo>
                  <a:pt x="42672" y="2520696"/>
                </a:lnTo>
                <a:lnTo>
                  <a:pt x="38100" y="2558796"/>
                </a:lnTo>
                <a:lnTo>
                  <a:pt x="34289" y="2563367"/>
                </a:lnTo>
                <a:lnTo>
                  <a:pt x="34289" y="2542031"/>
                </a:lnTo>
                <a:lnTo>
                  <a:pt x="29718" y="2571750"/>
                </a:lnTo>
                <a:lnTo>
                  <a:pt x="29718" y="2575560"/>
                </a:lnTo>
                <a:lnTo>
                  <a:pt x="25908" y="2567178"/>
                </a:lnTo>
                <a:lnTo>
                  <a:pt x="25908" y="2554224"/>
                </a:lnTo>
                <a:lnTo>
                  <a:pt x="21336" y="2558796"/>
                </a:lnTo>
                <a:lnTo>
                  <a:pt x="17525" y="2245614"/>
                </a:lnTo>
                <a:lnTo>
                  <a:pt x="12954" y="2045969"/>
                </a:lnTo>
                <a:lnTo>
                  <a:pt x="12954" y="2346960"/>
                </a:lnTo>
                <a:lnTo>
                  <a:pt x="9144" y="1927860"/>
                </a:lnTo>
                <a:lnTo>
                  <a:pt x="9144" y="2037588"/>
                </a:lnTo>
                <a:lnTo>
                  <a:pt x="4572" y="1219962"/>
                </a:lnTo>
                <a:lnTo>
                  <a:pt x="0" y="221970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89" name="object 589"/>
          <p:cNvSpPr/>
          <p:nvPr/>
        </p:nvSpPr>
        <p:spPr>
          <a:xfrm>
            <a:off x="5179639" y="2647894"/>
            <a:ext cx="171030" cy="981635"/>
          </a:xfrm>
          <a:custGeom>
            <a:avLst/>
            <a:gdLst/>
            <a:ahLst/>
            <a:cxnLst/>
            <a:rect l="l" t="t" r="r" b="b"/>
            <a:pathLst>
              <a:path w="258445" h="1483360">
                <a:moveTo>
                  <a:pt x="258317" y="1097279"/>
                </a:moveTo>
                <a:lnTo>
                  <a:pt x="258317" y="893826"/>
                </a:lnTo>
                <a:lnTo>
                  <a:pt x="254507" y="1254252"/>
                </a:lnTo>
                <a:lnTo>
                  <a:pt x="254507" y="1313688"/>
                </a:lnTo>
                <a:lnTo>
                  <a:pt x="249936" y="784098"/>
                </a:lnTo>
                <a:lnTo>
                  <a:pt x="249936" y="898398"/>
                </a:lnTo>
                <a:lnTo>
                  <a:pt x="246125" y="1355598"/>
                </a:lnTo>
                <a:lnTo>
                  <a:pt x="246125" y="1373124"/>
                </a:lnTo>
                <a:lnTo>
                  <a:pt x="241553" y="1436370"/>
                </a:lnTo>
                <a:lnTo>
                  <a:pt x="241553" y="1419605"/>
                </a:lnTo>
                <a:lnTo>
                  <a:pt x="237743" y="1453134"/>
                </a:lnTo>
                <a:lnTo>
                  <a:pt x="237743" y="1440941"/>
                </a:lnTo>
                <a:lnTo>
                  <a:pt x="233172" y="1457705"/>
                </a:lnTo>
                <a:lnTo>
                  <a:pt x="233172" y="1427988"/>
                </a:lnTo>
                <a:lnTo>
                  <a:pt x="229362" y="1444752"/>
                </a:lnTo>
                <a:lnTo>
                  <a:pt x="229362" y="1398270"/>
                </a:lnTo>
                <a:lnTo>
                  <a:pt x="224789" y="1398270"/>
                </a:lnTo>
                <a:lnTo>
                  <a:pt x="224789" y="64008"/>
                </a:lnTo>
                <a:lnTo>
                  <a:pt x="220217" y="0"/>
                </a:lnTo>
                <a:lnTo>
                  <a:pt x="220217" y="1249679"/>
                </a:lnTo>
                <a:lnTo>
                  <a:pt x="216407" y="1398270"/>
                </a:lnTo>
                <a:lnTo>
                  <a:pt x="216407" y="1393698"/>
                </a:lnTo>
                <a:lnTo>
                  <a:pt x="211836" y="403098"/>
                </a:lnTo>
                <a:lnTo>
                  <a:pt x="211836" y="284226"/>
                </a:lnTo>
                <a:lnTo>
                  <a:pt x="208025" y="1093470"/>
                </a:lnTo>
                <a:lnTo>
                  <a:pt x="208025" y="1165098"/>
                </a:lnTo>
                <a:lnTo>
                  <a:pt x="203453" y="1440941"/>
                </a:lnTo>
                <a:lnTo>
                  <a:pt x="203453" y="1436370"/>
                </a:lnTo>
                <a:lnTo>
                  <a:pt x="199643" y="1461515"/>
                </a:lnTo>
                <a:lnTo>
                  <a:pt x="199643" y="1466088"/>
                </a:lnTo>
                <a:lnTo>
                  <a:pt x="195072" y="1444752"/>
                </a:lnTo>
                <a:lnTo>
                  <a:pt x="190500" y="1453134"/>
                </a:lnTo>
                <a:lnTo>
                  <a:pt x="190500" y="1457705"/>
                </a:lnTo>
                <a:lnTo>
                  <a:pt x="190500" y="1444752"/>
                </a:lnTo>
                <a:lnTo>
                  <a:pt x="186689" y="1457705"/>
                </a:lnTo>
                <a:lnTo>
                  <a:pt x="186689" y="1461515"/>
                </a:lnTo>
                <a:lnTo>
                  <a:pt x="182117" y="1427988"/>
                </a:lnTo>
                <a:lnTo>
                  <a:pt x="182117" y="1431798"/>
                </a:lnTo>
                <a:lnTo>
                  <a:pt x="178307" y="1466088"/>
                </a:lnTo>
                <a:lnTo>
                  <a:pt x="173736" y="1449324"/>
                </a:lnTo>
                <a:lnTo>
                  <a:pt x="173736" y="1470660"/>
                </a:lnTo>
                <a:lnTo>
                  <a:pt x="169925" y="1453134"/>
                </a:lnTo>
                <a:lnTo>
                  <a:pt x="165353" y="1427988"/>
                </a:lnTo>
                <a:lnTo>
                  <a:pt x="165353" y="1466088"/>
                </a:lnTo>
                <a:lnTo>
                  <a:pt x="161543" y="1444752"/>
                </a:lnTo>
                <a:lnTo>
                  <a:pt x="156972" y="1470660"/>
                </a:lnTo>
                <a:lnTo>
                  <a:pt x="152400" y="1461515"/>
                </a:lnTo>
                <a:lnTo>
                  <a:pt x="152400" y="1470660"/>
                </a:lnTo>
                <a:lnTo>
                  <a:pt x="148589" y="1466088"/>
                </a:lnTo>
                <a:lnTo>
                  <a:pt x="144017" y="1461515"/>
                </a:lnTo>
                <a:lnTo>
                  <a:pt x="144017" y="1470660"/>
                </a:lnTo>
                <a:lnTo>
                  <a:pt x="144017" y="1466088"/>
                </a:lnTo>
                <a:lnTo>
                  <a:pt x="140207" y="1474470"/>
                </a:lnTo>
                <a:lnTo>
                  <a:pt x="135636" y="1470660"/>
                </a:lnTo>
                <a:lnTo>
                  <a:pt x="131825" y="1466088"/>
                </a:lnTo>
                <a:lnTo>
                  <a:pt x="131825" y="1461515"/>
                </a:lnTo>
                <a:lnTo>
                  <a:pt x="127253" y="1470660"/>
                </a:lnTo>
                <a:lnTo>
                  <a:pt x="127253" y="1466088"/>
                </a:lnTo>
                <a:lnTo>
                  <a:pt x="127253" y="1470660"/>
                </a:lnTo>
                <a:lnTo>
                  <a:pt x="123443" y="1474470"/>
                </a:lnTo>
                <a:lnTo>
                  <a:pt x="118872" y="1457705"/>
                </a:lnTo>
                <a:lnTo>
                  <a:pt x="118872" y="1466088"/>
                </a:lnTo>
                <a:lnTo>
                  <a:pt x="114300" y="1457705"/>
                </a:lnTo>
                <a:lnTo>
                  <a:pt x="114300" y="1466088"/>
                </a:lnTo>
                <a:lnTo>
                  <a:pt x="110489" y="1461515"/>
                </a:lnTo>
                <a:lnTo>
                  <a:pt x="110489" y="1470660"/>
                </a:lnTo>
                <a:lnTo>
                  <a:pt x="105917" y="1474470"/>
                </a:lnTo>
                <a:lnTo>
                  <a:pt x="105917" y="1398270"/>
                </a:lnTo>
                <a:lnTo>
                  <a:pt x="102107" y="1381505"/>
                </a:lnTo>
                <a:lnTo>
                  <a:pt x="102107" y="797051"/>
                </a:lnTo>
                <a:lnTo>
                  <a:pt x="102107" y="1389888"/>
                </a:lnTo>
                <a:lnTo>
                  <a:pt x="97536" y="1461515"/>
                </a:lnTo>
                <a:lnTo>
                  <a:pt x="93725" y="1453134"/>
                </a:lnTo>
                <a:lnTo>
                  <a:pt x="93725" y="1466088"/>
                </a:lnTo>
                <a:lnTo>
                  <a:pt x="89153" y="1474470"/>
                </a:lnTo>
                <a:lnTo>
                  <a:pt x="84581" y="1474470"/>
                </a:lnTo>
                <a:lnTo>
                  <a:pt x="84581" y="1479041"/>
                </a:lnTo>
                <a:lnTo>
                  <a:pt x="80772" y="1482852"/>
                </a:lnTo>
                <a:lnTo>
                  <a:pt x="76200" y="1474470"/>
                </a:lnTo>
                <a:lnTo>
                  <a:pt x="72389" y="1479041"/>
                </a:lnTo>
                <a:lnTo>
                  <a:pt x="72389" y="1470660"/>
                </a:lnTo>
                <a:lnTo>
                  <a:pt x="72389" y="1479041"/>
                </a:lnTo>
                <a:lnTo>
                  <a:pt x="67817" y="1457705"/>
                </a:lnTo>
                <a:lnTo>
                  <a:pt x="67817" y="1453134"/>
                </a:lnTo>
                <a:lnTo>
                  <a:pt x="64007" y="1474470"/>
                </a:lnTo>
                <a:lnTo>
                  <a:pt x="59436" y="1479041"/>
                </a:lnTo>
                <a:lnTo>
                  <a:pt x="55625" y="1479041"/>
                </a:lnTo>
                <a:lnTo>
                  <a:pt x="55625" y="1474470"/>
                </a:lnTo>
                <a:lnTo>
                  <a:pt x="51053" y="1466088"/>
                </a:lnTo>
                <a:lnTo>
                  <a:pt x="51053" y="1474470"/>
                </a:lnTo>
                <a:lnTo>
                  <a:pt x="46481" y="1479041"/>
                </a:lnTo>
                <a:lnTo>
                  <a:pt x="42672" y="1470660"/>
                </a:lnTo>
                <a:lnTo>
                  <a:pt x="42672" y="1479041"/>
                </a:lnTo>
                <a:lnTo>
                  <a:pt x="38100" y="1470660"/>
                </a:lnTo>
                <a:lnTo>
                  <a:pt x="34289" y="1479041"/>
                </a:lnTo>
                <a:lnTo>
                  <a:pt x="34289" y="1482852"/>
                </a:lnTo>
                <a:lnTo>
                  <a:pt x="29717" y="1479041"/>
                </a:lnTo>
                <a:lnTo>
                  <a:pt x="29717" y="1474470"/>
                </a:lnTo>
                <a:lnTo>
                  <a:pt x="25907" y="1482852"/>
                </a:lnTo>
                <a:lnTo>
                  <a:pt x="25907" y="1479041"/>
                </a:lnTo>
                <a:lnTo>
                  <a:pt x="21336" y="1482852"/>
                </a:lnTo>
                <a:lnTo>
                  <a:pt x="17525" y="1479041"/>
                </a:lnTo>
                <a:lnTo>
                  <a:pt x="12953" y="1470660"/>
                </a:lnTo>
                <a:lnTo>
                  <a:pt x="12953" y="1466088"/>
                </a:lnTo>
                <a:lnTo>
                  <a:pt x="12953" y="1474470"/>
                </a:lnTo>
                <a:lnTo>
                  <a:pt x="8381" y="1466088"/>
                </a:lnTo>
                <a:lnTo>
                  <a:pt x="8381" y="1461515"/>
                </a:lnTo>
                <a:lnTo>
                  <a:pt x="4572" y="1461515"/>
                </a:lnTo>
                <a:lnTo>
                  <a:pt x="0" y="1470660"/>
                </a:lnTo>
                <a:lnTo>
                  <a:pt x="0" y="146151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90" name="object 590"/>
          <p:cNvSpPr/>
          <p:nvPr/>
        </p:nvSpPr>
        <p:spPr>
          <a:xfrm>
            <a:off x="5008693" y="3615074"/>
            <a:ext cx="171030" cy="17228"/>
          </a:xfrm>
          <a:custGeom>
            <a:avLst/>
            <a:gdLst/>
            <a:ahLst/>
            <a:cxnLst/>
            <a:rect l="l" t="t" r="r" b="b"/>
            <a:pathLst>
              <a:path w="258445" h="26035">
                <a:moveTo>
                  <a:pt x="258318" y="0"/>
                </a:moveTo>
                <a:lnTo>
                  <a:pt x="258318" y="4572"/>
                </a:lnTo>
                <a:lnTo>
                  <a:pt x="254508" y="4572"/>
                </a:lnTo>
                <a:lnTo>
                  <a:pt x="254508" y="21336"/>
                </a:lnTo>
                <a:lnTo>
                  <a:pt x="249936" y="12954"/>
                </a:lnTo>
                <a:lnTo>
                  <a:pt x="249936" y="21336"/>
                </a:lnTo>
                <a:lnTo>
                  <a:pt x="246125" y="21336"/>
                </a:lnTo>
                <a:lnTo>
                  <a:pt x="241554" y="17525"/>
                </a:lnTo>
                <a:lnTo>
                  <a:pt x="241554" y="21336"/>
                </a:lnTo>
                <a:lnTo>
                  <a:pt x="237744" y="21336"/>
                </a:lnTo>
                <a:lnTo>
                  <a:pt x="233172" y="17525"/>
                </a:lnTo>
                <a:lnTo>
                  <a:pt x="228600" y="21336"/>
                </a:lnTo>
                <a:lnTo>
                  <a:pt x="224790" y="21336"/>
                </a:lnTo>
                <a:lnTo>
                  <a:pt x="224790" y="25908"/>
                </a:lnTo>
                <a:lnTo>
                  <a:pt x="220218" y="21336"/>
                </a:lnTo>
                <a:lnTo>
                  <a:pt x="216408" y="21336"/>
                </a:lnTo>
                <a:lnTo>
                  <a:pt x="211836" y="17525"/>
                </a:lnTo>
                <a:lnTo>
                  <a:pt x="208025" y="21336"/>
                </a:lnTo>
                <a:lnTo>
                  <a:pt x="190500" y="21336"/>
                </a:lnTo>
                <a:lnTo>
                  <a:pt x="186690" y="17526"/>
                </a:lnTo>
                <a:lnTo>
                  <a:pt x="186690" y="21336"/>
                </a:lnTo>
                <a:lnTo>
                  <a:pt x="182118" y="17526"/>
                </a:lnTo>
                <a:lnTo>
                  <a:pt x="178308" y="21336"/>
                </a:lnTo>
                <a:lnTo>
                  <a:pt x="173736" y="21336"/>
                </a:lnTo>
                <a:lnTo>
                  <a:pt x="173736" y="25908"/>
                </a:lnTo>
                <a:lnTo>
                  <a:pt x="169925" y="21336"/>
                </a:lnTo>
                <a:lnTo>
                  <a:pt x="152400" y="21336"/>
                </a:lnTo>
                <a:lnTo>
                  <a:pt x="152400" y="25908"/>
                </a:lnTo>
                <a:lnTo>
                  <a:pt x="152400" y="21336"/>
                </a:lnTo>
                <a:lnTo>
                  <a:pt x="144018" y="21336"/>
                </a:lnTo>
                <a:lnTo>
                  <a:pt x="144018" y="25908"/>
                </a:lnTo>
                <a:lnTo>
                  <a:pt x="140208" y="21336"/>
                </a:lnTo>
                <a:lnTo>
                  <a:pt x="135636" y="21336"/>
                </a:lnTo>
                <a:lnTo>
                  <a:pt x="135636" y="25908"/>
                </a:lnTo>
                <a:lnTo>
                  <a:pt x="135636" y="21336"/>
                </a:lnTo>
                <a:lnTo>
                  <a:pt x="131825" y="21336"/>
                </a:lnTo>
                <a:lnTo>
                  <a:pt x="131825" y="25908"/>
                </a:lnTo>
                <a:lnTo>
                  <a:pt x="127254" y="25908"/>
                </a:lnTo>
                <a:lnTo>
                  <a:pt x="127254" y="21336"/>
                </a:lnTo>
                <a:lnTo>
                  <a:pt x="122682" y="21336"/>
                </a:lnTo>
                <a:lnTo>
                  <a:pt x="118872" y="25908"/>
                </a:lnTo>
                <a:lnTo>
                  <a:pt x="114300" y="21336"/>
                </a:lnTo>
                <a:lnTo>
                  <a:pt x="110490" y="21336"/>
                </a:lnTo>
                <a:lnTo>
                  <a:pt x="105918" y="25908"/>
                </a:lnTo>
                <a:lnTo>
                  <a:pt x="102108" y="25908"/>
                </a:lnTo>
                <a:lnTo>
                  <a:pt x="102108" y="21336"/>
                </a:lnTo>
                <a:lnTo>
                  <a:pt x="97536" y="25908"/>
                </a:lnTo>
                <a:lnTo>
                  <a:pt x="92963" y="21336"/>
                </a:lnTo>
                <a:lnTo>
                  <a:pt x="89154" y="25908"/>
                </a:lnTo>
                <a:lnTo>
                  <a:pt x="89154" y="21336"/>
                </a:lnTo>
                <a:lnTo>
                  <a:pt x="84582" y="21336"/>
                </a:lnTo>
                <a:lnTo>
                  <a:pt x="80772" y="25908"/>
                </a:lnTo>
                <a:lnTo>
                  <a:pt x="80772" y="21336"/>
                </a:lnTo>
                <a:lnTo>
                  <a:pt x="76200" y="17526"/>
                </a:lnTo>
                <a:lnTo>
                  <a:pt x="76200" y="21336"/>
                </a:lnTo>
                <a:lnTo>
                  <a:pt x="72390" y="25908"/>
                </a:lnTo>
                <a:lnTo>
                  <a:pt x="72390" y="21336"/>
                </a:lnTo>
                <a:lnTo>
                  <a:pt x="67818" y="25908"/>
                </a:lnTo>
                <a:lnTo>
                  <a:pt x="64008" y="21336"/>
                </a:lnTo>
                <a:lnTo>
                  <a:pt x="59436" y="25908"/>
                </a:lnTo>
                <a:lnTo>
                  <a:pt x="54863" y="21336"/>
                </a:lnTo>
                <a:lnTo>
                  <a:pt x="51054" y="25908"/>
                </a:lnTo>
                <a:lnTo>
                  <a:pt x="51054" y="21336"/>
                </a:lnTo>
                <a:lnTo>
                  <a:pt x="46482" y="25908"/>
                </a:lnTo>
                <a:lnTo>
                  <a:pt x="21336" y="25908"/>
                </a:lnTo>
                <a:lnTo>
                  <a:pt x="16763" y="21336"/>
                </a:lnTo>
                <a:lnTo>
                  <a:pt x="16763" y="17526"/>
                </a:lnTo>
                <a:lnTo>
                  <a:pt x="16763" y="21336"/>
                </a:lnTo>
                <a:lnTo>
                  <a:pt x="12954" y="25908"/>
                </a:lnTo>
                <a:lnTo>
                  <a:pt x="12954" y="17526"/>
                </a:lnTo>
                <a:lnTo>
                  <a:pt x="8382" y="17526"/>
                </a:lnTo>
                <a:lnTo>
                  <a:pt x="8382" y="21336"/>
                </a:lnTo>
                <a:lnTo>
                  <a:pt x="4572" y="25908"/>
                </a:lnTo>
                <a:lnTo>
                  <a:pt x="0" y="17526"/>
                </a:lnTo>
                <a:lnTo>
                  <a:pt x="0" y="2590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91" name="object 591"/>
          <p:cNvSpPr/>
          <p:nvPr/>
        </p:nvSpPr>
        <p:spPr>
          <a:xfrm>
            <a:off x="4666802" y="2838507"/>
            <a:ext cx="342059" cy="796318"/>
          </a:xfrm>
          <a:custGeom>
            <a:avLst/>
            <a:gdLst/>
            <a:ahLst/>
            <a:cxnLst/>
            <a:rect l="l" t="t" r="r" b="b"/>
            <a:pathLst>
              <a:path w="516889" h="1203325">
                <a:moveTo>
                  <a:pt x="516636" y="1199388"/>
                </a:moveTo>
                <a:lnTo>
                  <a:pt x="512826" y="1199388"/>
                </a:lnTo>
                <a:lnTo>
                  <a:pt x="500125" y="1199388"/>
                </a:lnTo>
                <a:lnTo>
                  <a:pt x="487425" y="1199387"/>
                </a:lnTo>
                <a:lnTo>
                  <a:pt x="474725" y="1199387"/>
                </a:lnTo>
                <a:lnTo>
                  <a:pt x="462026" y="1199388"/>
                </a:lnTo>
                <a:lnTo>
                  <a:pt x="457200" y="1199388"/>
                </a:lnTo>
                <a:lnTo>
                  <a:pt x="457200" y="1203198"/>
                </a:lnTo>
                <a:lnTo>
                  <a:pt x="453390" y="1203198"/>
                </a:lnTo>
                <a:lnTo>
                  <a:pt x="448818" y="1199388"/>
                </a:lnTo>
                <a:lnTo>
                  <a:pt x="445008" y="1203198"/>
                </a:lnTo>
                <a:lnTo>
                  <a:pt x="440436" y="1173479"/>
                </a:lnTo>
                <a:lnTo>
                  <a:pt x="440436" y="428243"/>
                </a:lnTo>
                <a:lnTo>
                  <a:pt x="436626" y="966215"/>
                </a:lnTo>
                <a:lnTo>
                  <a:pt x="432054" y="1123188"/>
                </a:lnTo>
                <a:lnTo>
                  <a:pt x="432054" y="300989"/>
                </a:lnTo>
                <a:lnTo>
                  <a:pt x="427482" y="1097279"/>
                </a:lnTo>
                <a:lnTo>
                  <a:pt x="423672" y="1199388"/>
                </a:lnTo>
                <a:lnTo>
                  <a:pt x="423672" y="1191005"/>
                </a:lnTo>
                <a:lnTo>
                  <a:pt x="423672" y="1203198"/>
                </a:lnTo>
                <a:lnTo>
                  <a:pt x="419100" y="1199388"/>
                </a:lnTo>
                <a:lnTo>
                  <a:pt x="419100" y="1203198"/>
                </a:lnTo>
                <a:lnTo>
                  <a:pt x="415290" y="1199388"/>
                </a:lnTo>
                <a:lnTo>
                  <a:pt x="415290" y="1203198"/>
                </a:lnTo>
                <a:lnTo>
                  <a:pt x="410718" y="1199388"/>
                </a:lnTo>
                <a:lnTo>
                  <a:pt x="410718" y="1203198"/>
                </a:lnTo>
                <a:lnTo>
                  <a:pt x="406908" y="1199388"/>
                </a:lnTo>
                <a:lnTo>
                  <a:pt x="406908" y="1203198"/>
                </a:lnTo>
                <a:lnTo>
                  <a:pt x="402336" y="1203198"/>
                </a:lnTo>
                <a:lnTo>
                  <a:pt x="402336" y="1199388"/>
                </a:lnTo>
                <a:lnTo>
                  <a:pt x="397764" y="1203198"/>
                </a:lnTo>
                <a:lnTo>
                  <a:pt x="393954" y="1203198"/>
                </a:lnTo>
                <a:lnTo>
                  <a:pt x="393954" y="1199388"/>
                </a:lnTo>
                <a:lnTo>
                  <a:pt x="393954" y="1203198"/>
                </a:lnTo>
                <a:lnTo>
                  <a:pt x="389382" y="1199388"/>
                </a:lnTo>
                <a:lnTo>
                  <a:pt x="376682" y="1199388"/>
                </a:lnTo>
                <a:lnTo>
                  <a:pt x="363982" y="1199388"/>
                </a:lnTo>
                <a:lnTo>
                  <a:pt x="355854" y="1203198"/>
                </a:lnTo>
                <a:lnTo>
                  <a:pt x="351282" y="1199388"/>
                </a:lnTo>
                <a:lnTo>
                  <a:pt x="347472" y="1203198"/>
                </a:lnTo>
                <a:lnTo>
                  <a:pt x="347472" y="1199388"/>
                </a:lnTo>
                <a:lnTo>
                  <a:pt x="342900" y="1199388"/>
                </a:lnTo>
                <a:lnTo>
                  <a:pt x="330200" y="1199387"/>
                </a:lnTo>
                <a:lnTo>
                  <a:pt x="317500" y="1199388"/>
                </a:lnTo>
                <a:lnTo>
                  <a:pt x="304800" y="1199388"/>
                </a:lnTo>
                <a:lnTo>
                  <a:pt x="292100" y="1199388"/>
                </a:lnTo>
                <a:lnTo>
                  <a:pt x="279400" y="1199387"/>
                </a:lnTo>
                <a:lnTo>
                  <a:pt x="266700" y="1199388"/>
                </a:lnTo>
                <a:lnTo>
                  <a:pt x="258318" y="1199388"/>
                </a:lnTo>
                <a:lnTo>
                  <a:pt x="253746" y="1199388"/>
                </a:lnTo>
                <a:lnTo>
                  <a:pt x="241046" y="1199388"/>
                </a:lnTo>
                <a:lnTo>
                  <a:pt x="228346" y="1199387"/>
                </a:lnTo>
                <a:lnTo>
                  <a:pt x="215646" y="1199388"/>
                </a:lnTo>
                <a:lnTo>
                  <a:pt x="202945" y="1199387"/>
                </a:lnTo>
                <a:lnTo>
                  <a:pt x="190246" y="1199388"/>
                </a:lnTo>
                <a:lnTo>
                  <a:pt x="92964" y="1199388"/>
                </a:lnTo>
                <a:lnTo>
                  <a:pt x="92964" y="1194815"/>
                </a:lnTo>
                <a:lnTo>
                  <a:pt x="89154" y="1194815"/>
                </a:lnTo>
                <a:lnTo>
                  <a:pt x="84582" y="1199388"/>
                </a:lnTo>
                <a:lnTo>
                  <a:pt x="38100" y="1199388"/>
                </a:lnTo>
                <a:lnTo>
                  <a:pt x="38100" y="1191005"/>
                </a:lnTo>
                <a:lnTo>
                  <a:pt x="33528" y="1191005"/>
                </a:lnTo>
                <a:lnTo>
                  <a:pt x="33528" y="1199388"/>
                </a:lnTo>
                <a:lnTo>
                  <a:pt x="29718" y="1199388"/>
                </a:lnTo>
                <a:lnTo>
                  <a:pt x="29718" y="1194815"/>
                </a:lnTo>
                <a:lnTo>
                  <a:pt x="25146" y="1199388"/>
                </a:lnTo>
                <a:lnTo>
                  <a:pt x="25146" y="1194815"/>
                </a:lnTo>
                <a:lnTo>
                  <a:pt x="25146" y="1199388"/>
                </a:lnTo>
                <a:lnTo>
                  <a:pt x="21336" y="1194815"/>
                </a:lnTo>
                <a:lnTo>
                  <a:pt x="21336" y="1199388"/>
                </a:lnTo>
                <a:lnTo>
                  <a:pt x="16764" y="1194815"/>
                </a:lnTo>
                <a:lnTo>
                  <a:pt x="16764" y="1199388"/>
                </a:lnTo>
                <a:lnTo>
                  <a:pt x="12954" y="1191005"/>
                </a:lnTo>
                <a:lnTo>
                  <a:pt x="12954" y="1194815"/>
                </a:lnTo>
                <a:lnTo>
                  <a:pt x="8382" y="1186434"/>
                </a:lnTo>
                <a:lnTo>
                  <a:pt x="3810" y="1148334"/>
                </a:lnTo>
                <a:lnTo>
                  <a:pt x="3810" y="1143762"/>
                </a:lnTo>
                <a:lnTo>
                  <a:pt x="0" y="67817"/>
                </a:lnTo>
                <a:lnTo>
                  <a:pt x="0" y="0"/>
                </a:lnTo>
                <a:lnTo>
                  <a:pt x="0" y="85572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92" name="object 592"/>
          <p:cNvSpPr/>
          <p:nvPr/>
        </p:nvSpPr>
        <p:spPr>
          <a:xfrm>
            <a:off x="3976968" y="2830437"/>
            <a:ext cx="690002" cy="801781"/>
          </a:xfrm>
          <a:custGeom>
            <a:avLst/>
            <a:gdLst/>
            <a:ahLst/>
            <a:cxnLst/>
            <a:rect l="l" t="t" r="r" b="b"/>
            <a:pathLst>
              <a:path w="1042670" h="1211579">
                <a:moveTo>
                  <a:pt x="1042415" y="867918"/>
                </a:moveTo>
                <a:lnTo>
                  <a:pt x="1037844" y="0"/>
                </a:lnTo>
                <a:lnTo>
                  <a:pt x="1034034" y="1143762"/>
                </a:lnTo>
                <a:lnTo>
                  <a:pt x="1034034" y="1152144"/>
                </a:lnTo>
                <a:lnTo>
                  <a:pt x="1029462" y="1198626"/>
                </a:lnTo>
                <a:lnTo>
                  <a:pt x="1025651" y="1207008"/>
                </a:lnTo>
                <a:lnTo>
                  <a:pt x="1021080" y="1211580"/>
                </a:lnTo>
                <a:lnTo>
                  <a:pt x="1021080" y="1207008"/>
                </a:lnTo>
                <a:lnTo>
                  <a:pt x="1017270" y="1211580"/>
                </a:lnTo>
                <a:lnTo>
                  <a:pt x="1017270" y="1207008"/>
                </a:lnTo>
                <a:lnTo>
                  <a:pt x="1017270" y="1211580"/>
                </a:lnTo>
                <a:lnTo>
                  <a:pt x="1008126" y="1211580"/>
                </a:lnTo>
                <a:lnTo>
                  <a:pt x="1004315" y="1207008"/>
                </a:lnTo>
                <a:lnTo>
                  <a:pt x="999744" y="1211580"/>
                </a:lnTo>
                <a:lnTo>
                  <a:pt x="995934" y="1211580"/>
                </a:lnTo>
                <a:lnTo>
                  <a:pt x="995934" y="1207008"/>
                </a:lnTo>
                <a:lnTo>
                  <a:pt x="991362" y="1211580"/>
                </a:lnTo>
                <a:lnTo>
                  <a:pt x="957834" y="1211580"/>
                </a:lnTo>
                <a:lnTo>
                  <a:pt x="953262" y="1207008"/>
                </a:lnTo>
                <a:lnTo>
                  <a:pt x="949451" y="1207008"/>
                </a:lnTo>
                <a:lnTo>
                  <a:pt x="949451" y="1211580"/>
                </a:lnTo>
                <a:lnTo>
                  <a:pt x="944880" y="1211580"/>
                </a:lnTo>
                <a:lnTo>
                  <a:pt x="932179" y="1211579"/>
                </a:lnTo>
                <a:lnTo>
                  <a:pt x="919480" y="1211580"/>
                </a:lnTo>
                <a:lnTo>
                  <a:pt x="911351" y="1211580"/>
                </a:lnTo>
                <a:lnTo>
                  <a:pt x="911351" y="1207008"/>
                </a:lnTo>
                <a:lnTo>
                  <a:pt x="906780" y="1211580"/>
                </a:lnTo>
                <a:lnTo>
                  <a:pt x="906780" y="1207008"/>
                </a:lnTo>
                <a:lnTo>
                  <a:pt x="902208" y="1211580"/>
                </a:lnTo>
                <a:lnTo>
                  <a:pt x="895350" y="1211580"/>
                </a:lnTo>
                <a:lnTo>
                  <a:pt x="888492" y="1211580"/>
                </a:lnTo>
                <a:lnTo>
                  <a:pt x="881634" y="1211580"/>
                </a:lnTo>
                <a:lnTo>
                  <a:pt x="877062" y="1207008"/>
                </a:lnTo>
                <a:lnTo>
                  <a:pt x="873251" y="1211580"/>
                </a:lnTo>
                <a:lnTo>
                  <a:pt x="860551" y="1211580"/>
                </a:lnTo>
                <a:lnTo>
                  <a:pt x="847851" y="1211580"/>
                </a:lnTo>
                <a:lnTo>
                  <a:pt x="843534" y="1207008"/>
                </a:lnTo>
                <a:lnTo>
                  <a:pt x="843534" y="1211580"/>
                </a:lnTo>
                <a:lnTo>
                  <a:pt x="838962" y="1207008"/>
                </a:lnTo>
                <a:lnTo>
                  <a:pt x="838962" y="1211580"/>
                </a:lnTo>
                <a:lnTo>
                  <a:pt x="834389" y="1211580"/>
                </a:lnTo>
                <a:lnTo>
                  <a:pt x="821689" y="1211580"/>
                </a:lnTo>
                <a:lnTo>
                  <a:pt x="808989" y="1211580"/>
                </a:lnTo>
                <a:lnTo>
                  <a:pt x="796289" y="1211579"/>
                </a:lnTo>
                <a:lnTo>
                  <a:pt x="779526" y="1211580"/>
                </a:lnTo>
                <a:lnTo>
                  <a:pt x="775715" y="1211580"/>
                </a:lnTo>
                <a:lnTo>
                  <a:pt x="771144" y="1207008"/>
                </a:lnTo>
                <a:lnTo>
                  <a:pt x="771144" y="1211580"/>
                </a:lnTo>
                <a:lnTo>
                  <a:pt x="762762" y="1211580"/>
                </a:lnTo>
                <a:lnTo>
                  <a:pt x="762762" y="1207008"/>
                </a:lnTo>
                <a:lnTo>
                  <a:pt x="754380" y="1207008"/>
                </a:lnTo>
                <a:lnTo>
                  <a:pt x="741680" y="1207008"/>
                </a:lnTo>
                <a:lnTo>
                  <a:pt x="728980" y="1207007"/>
                </a:lnTo>
                <a:lnTo>
                  <a:pt x="716280" y="1203198"/>
                </a:lnTo>
                <a:lnTo>
                  <a:pt x="699515" y="1203198"/>
                </a:lnTo>
                <a:lnTo>
                  <a:pt x="694944" y="1198626"/>
                </a:lnTo>
                <a:lnTo>
                  <a:pt x="690372" y="1198626"/>
                </a:lnTo>
                <a:lnTo>
                  <a:pt x="686562" y="1194816"/>
                </a:lnTo>
                <a:lnTo>
                  <a:pt x="681989" y="1194816"/>
                </a:lnTo>
                <a:lnTo>
                  <a:pt x="678180" y="1190244"/>
                </a:lnTo>
                <a:lnTo>
                  <a:pt x="673608" y="1185672"/>
                </a:lnTo>
                <a:lnTo>
                  <a:pt x="669798" y="1185672"/>
                </a:lnTo>
                <a:lnTo>
                  <a:pt x="669798" y="1181862"/>
                </a:lnTo>
                <a:lnTo>
                  <a:pt x="661415" y="1173480"/>
                </a:lnTo>
                <a:lnTo>
                  <a:pt x="656844" y="1143762"/>
                </a:lnTo>
                <a:lnTo>
                  <a:pt x="656844" y="1160526"/>
                </a:lnTo>
                <a:lnTo>
                  <a:pt x="652272" y="1160526"/>
                </a:lnTo>
                <a:lnTo>
                  <a:pt x="648462" y="1152144"/>
                </a:lnTo>
                <a:lnTo>
                  <a:pt x="640080" y="1143762"/>
                </a:lnTo>
                <a:lnTo>
                  <a:pt x="640080" y="1139190"/>
                </a:lnTo>
                <a:lnTo>
                  <a:pt x="631698" y="1139190"/>
                </a:lnTo>
                <a:lnTo>
                  <a:pt x="622554" y="1155954"/>
                </a:lnTo>
                <a:lnTo>
                  <a:pt x="618744" y="1165098"/>
                </a:lnTo>
                <a:lnTo>
                  <a:pt x="614172" y="1168908"/>
                </a:lnTo>
                <a:lnTo>
                  <a:pt x="614172" y="1173480"/>
                </a:lnTo>
                <a:lnTo>
                  <a:pt x="597408" y="1190244"/>
                </a:lnTo>
                <a:lnTo>
                  <a:pt x="593598" y="1194816"/>
                </a:lnTo>
                <a:lnTo>
                  <a:pt x="584454" y="1194816"/>
                </a:lnTo>
                <a:lnTo>
                  <a:pt x="576072" y="1203198"/>
                </a:lnTo>
                <a:lnTo>
                  <a:pt x="563880" y="1203198"/>
                </a:lnTo>
                <a:lnTo>
                  <a:pt x="559308" y="1207008"/>
                </a:lnTo>
                <a:lnTo>
                  <a:pt x="529589" y="1207008"/>
                </a:lnTo>
                <a:lnTo>
                  <a:pt x="525780" y="1211580"/>
                </a:lnTo>
                <a:lnTo>
                  <a:pt x="491489" y="1211580"/>
                </a:lnTo>
                <a:lnTo>
                  <a:pt x="487680" y="1207008"/>
                </a:lnTo>
                <a:lnTo>
                  <a:pt x="487680" y="1211580"/>
                </a:lnTo>
                <a:lnTo>
                  <a:pt x="483108" y="1211580"/>
                </a:lnTo>
                <a:lnTo>
                  <a:pt x="470407" y="1211579"/>
                </a:lnTo>
                <a:lnTo>
                  <a:pt x="457708" y="1211580"/>
                </a:lnTo>
                <a:lnTo>
                  <a:pt x="445008" y="1211580"/>
                </a:lnTo>
                <a:lnTo>
                  <a:pt x="432308" y="1211580"/>
                </a:lnTo>
                <a:lnTo>
                  <a:pt x="419607" y="1211579"/>
                </a:lnTo>
                <a:lnTo>
                  <a:pt x="406908" y="1211580"/>
                </a:lnTo>
                <a:lnTo>
                  <a:pt x="394208" y="1211580"/>
                </a:lnTo>
                <a:lnTo>
                  <a:pt x="381508" y="1211580"/>
                </a:lnTo>
                <a:lnTo>
                  <a:pt x="368808" y="1211580"/>
                </a:lnTo>
                <a:lnTo>
                  <a:pt x="356108" y="1211580"/>
                </a:lnTo>
                <a:lnTo>
                  <a:pt x="343408" y="1211580"/>
                </a:lnTo>
                <a:lnTo>
                  <a:pt x="330708" y="1211580"/>
                </a:lnTo>
                <a:lnTo>
                  <a:pt x="318008" y="1211580"/>
                </a:lnTo>
                <a:lnTo>
                  <a:pt x="300989" y="1211580"/>
                </a:lnTo>
                <a:lnTo>
                  <a:pt x="300989" y="1207008"/>
                </a:lnTo>
                <a:lnTo>
                  <a:pt x="296418" y="1211580"/>
                </a:lnTo>
                <a:lnTo>
                  <a:pt x="283717" y="1211579"/>
                </a:lnTo>
                <a:lnTo>
                  <a:pt x="271018" y="1211580"/>
                </a:lnTo>
                <a:lnTo>
                  <a:pt x="262889" y="1211580"/>
                </a:lnTo>
                <a:lnTo>
                  <a:pt x="254508" y="1211580"/>
                </a:lnTo>
                <a:lnTo>
                  <a:pt x="241808" y="1211580"/>
                </a:lnTo>
                <a:lnTo>
                  <a:pt x="229108" y="1211580"/>
                </a:lnTo>
                <a:lnTo>
                  <a:pt x="216408" y="1211580"/>
                </a:lnTo>
                <a:lnTo>
                  <a:pt x="203708" y="1211579"/>
                </a:lnTo>
                <a:lnTo>
                  <a:pt x="191007" y="1211580"/>
                </a:lnTo>
                <a:lnTo>
                  <a:pt x="178308" y="1211579"/>
                </a:lnTo>
                <a:lnTo>
                  <a:pt x="165608" y="1211579"/>
                </a:lnTo>
                <a:lnTo>
                  <a:pt x="152908" y="1211579"/>
                </a:lnTo>
                <a:lnTo>
                  <a:pt x="140207" y="1211579"/>
                </a:lnTo>
                <a:lnTo>
                  <a:pt x="127254" y="1211580"/>
                </a:lnTo>
                <a:lnTo>
                  <a:pt x="114554" y="1211580"/>
                </a:lnTo>
                <a:lnTo>
                  <a:pt x="101854" y="1211580"/>
                </a:lnTo>
                <a:lnTo>
                  <a:pt x="89154" y="1211580"/>
                </a:lnTo>
                <a:lnTo>
                  <a:pt x="76454" y="1211579"/>
                </a:lnTo>
                <a:lnTo>
                  <a:pt x="63754" y="1211580"/>
                </a:lnTo>
                <a:lnTo>
                  <a:pt x="51054" y="1211579"/>
                </a:lnTo>
                <a:lnTo>
                  <a:pt x="38354" y="1211579"/>
                </a:lnTo>
                <a:lnTo>
                  <a:pt x="25654" y="1211579"/>
                </a:lnTo>
                <a:lnTo>
                  <a:pt x="12953" y="1211579"/>
                </a:lnTo>
                <a:lnTo>
                  <a:pt x="4572" y="1207008"/>
                </a:lnTo>
                <a:lnTo>
                  <a:pt x="4572" y="1198626"/>
                </a:lnTo>
                <a:lnTo>
                  <a:pt x="0" y="121158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93" name="object 593"/>
          <p:cNvSpPr/>
          <p:nvPr/>
        </p:nvSpPr>
        <p:spPr>
          <a:xfrm>
            <a:off x="3635077" y="3601458"/>
            <a:ext cx="342059" cy="31097"/>
          </a:xfrm>
          <a:custGeom>
            <a:avLst/>
            <a:gdLst/>
            <a:ahLst/>
            <a:cxnLst/>
            <a:rect l="l" t="t" r="r" b="b"/>
            <a:pathLst>
              <a:path w="516889" h="46989">
                <a:moveTo>
                  <a:pt x="516636" y="46482"/>
                </a:moveTo>
                <a:lnTo>
                  <a:pt x="508254" y="46482"/>
                </a:lnTo>
                <a:lnTo>
                  <a:pt x="495554" y="46482"/>
                </a:lnTo>
                <a:lnTo>
                  <a:pt x="482854" y="46482"/>
                </a:lnTo>
                <a:lnTo>
                  <a:pt x="470154" y="46481"/>
                </a:lnTo>
                <a:lnTo>
                  <a:pt x="436625" y="46482"/>
                </a:lnTo>
                <a:lnTo>
                  <a:pt x="432054" y="41910"/>
                </a:lnTo>
                <a:lnTo>
                  <a:pt x="423672" y="41910"/>
                </a:lnTo>
                <a:lnTo>
                  <a:pt x="419100" y="46482"/>
                </a:lnTo>
                <a:lnTo>
                  <a:pt x="402336" y="46482"/>
                </a:lnTo>
                <a:lnTo>
                  <a:pt x="398525" y="41910"/>
                </a:lnTo>
                <a:lnTo>
                  <a:pt x="393954" y="46482"/>
                </a:lnTo>
                <a:lnTo>
                  <a:pt x="389382" y="41910"/>
                </a:lnTo>
                <a:lnTo>
                  <a:pt x="385572" y="46482"/>
                </a:lnTo>
                <a:lnTo>
                  <a:pt x="378460" y="46482"/>
                </a:lnTo>
                <a:lnTo>
                  <a:pt x="371348" y="46482"/>
                </a:lnTo>
                <a:lnTo>
                  <a:pt x="364236" y="46482"/>
                </a:lnTo>
                <a:lnTo>
                  <a:pt x="360425" y="41910"/>
                </a:lnTo>
                <a:lnTo>
                  <a:pt x="360425" y="46482"/>
                </a:lnTo>
                <a:lnTo>
                  <a:pt x="355854" y="38100"/>
                </a:lnTo>
                <a:lnTo>
                  <a:pt x="355854" y="12192"/>
                </a:lnTo>
                <a:lnTo>
                  <a:pt x="351282" y="41910"/>
                </a:lnTo>
                <a:lnTo>
                  <a:pt x="347472" y="33528"/>
                </a:lnTo>
                <a:lnTo>
                  <a:pt x="347472" y="12192"/>
                </a:lnTo>
                <a:lnTo>
                  <a:pt x="347472" y="38100"/>
                </a:lnTo>
                <a:lnTo>
                  <a:pt x="342900" y="38100"/>
                </a:lnTo>
                <a:lnTo>
                  <a:pt x="342900" y="46482"/>
                </a:lnTo>
                <a:lnTo>
                  <a:pt x="334518" y="46482"/>
                </a:lnTo>
                <a:lnTo>
                  <a:pt x="330708" y="41910"/>
                </a:lnTo>
                <a:lnTo>
                  <a:pt x="326136" y="46482"/>
                </a:lnTo>
                <a:lnTo>
                  <a:pt x="321563" y="41910"/>
                </a:lnTo>
                <a:lnTo>
                  <a:pt x="317754" y="46482"/>
                </a:lnTo>
                <a:lnTo>
                  <a:pt x="305054" y="46482"/>
                </a:lnTo>
                <a:lnTo>
                  <a:pt x="292354" y="46482"/>
                </a:lnTo>
                <a:lnTo>
                  <a:pt x="279654" y="46482"/>
                </a:lnTo>
                <a:lnTo>
                  <a:pt x="271272" y="46482"/>
                </a:lnTo>
                <a:lnTo>
                  <a:pt x="271272" y="41910"/>
                </a:lnTo>
                <a:lnTo>
                  <a:pt x="266700" y="46482"/>
                </a:lnTo>
                <a:lnTo>
                  <a:pt x="262890" y="46482"/>
                </a:lnTo>
                <a:lnTo>
                  <a:pt x="258318" y="41910"/>
                </a:lnTo>
                <a:lnTo>
                  <a:pt x="258318" y="46482"/>
                </a:lnTo>
                <a:lnTo>
                  <a:pt x="241554" y="46482"/>
                </a:lnTo>
                <a:lnTo>
                  <a:pt x="241554" y="41910"/>
                </a:lnTo>
                <a:lnTo>
                  <a:pt x="236982" y="46482"/>
                </a:lnTo>
                <a:lnTo>
                  <a:pt x="224790" y="46482"/>
                </a:lnTo>
                <a:lnTo>
                  <a:pt x="220218" y="41910"/>
                </a:lnTo>
                <a:lnTo>
                  <a:pt x="215646" y="38100"/>
                </a:lnTo>
                <a:lnTo>
                  <a:pt x="215646" y="41910"/>
                </a:lnTo>
                <a:lnTo>
                  <a:pt x="211836" y="46482"/>
                </a:lnTo>
                <a:lnTo>
                  <a:pt x="207263" y="46482"/>
                </a:lnTo>
                <a:lnTo>
                  <a:pt x="207263" y="41910"/>
                </a:lnTo>
                <a:lnTo>
                  <a:pt x="203454" y="41910"/>
                </a:lnTo>
                <a:lnTo>
                  <a:pt x="203454" y="46482"/>
                </a:lnTo>
                <a:lnTo>
                  <a:pt x="160782" y="46482"/>
                </a:lnTo>
                <a:lnTo>
                  <a:pt x="156972" y="41910"/>
                </a:lnTo>
                <a:lnTo>
                  <a:pt x="156972" y="38100"/>
                </a:lnTo>
                <a:lnTo>
                  <a:pt x="152400" y="41910"/>
                </a:lnTo>
                <a:lnTo>
                  <a:pt x="152400" y="46482"/>
                </a:lnTo>
                <a:lnTo>
                  <a:pt x="139446" y="46482"/>
                </a:lnTo>
                <a:lnTo>
                  <a:pt x="135636" y="41910"/>
                </a:lnTo>
                <a:lnTo>
                  <a:pt x="131063" y="41910"/>
                </a:lnTo>
                <a:lnTo>
                  <a:pt x="127254" y="3810"/>
                </a:lnTo>
                <a:lnTo>
                  <a:pt x="127254" y="0"/>
                </a:lnTo>
                <a:lnTo>
                  <a:pt x="122682" y="33528"/>
                </a:lnTo>
                <a:lnTo>
                  <a:pt x="122682" y="38100"/>
                </a:lnTo>
                <a:lnTo>
                  <a:pt x="118872" y="29718"/>
                </a:lnTo>
                <a:lnTo>
                  <a:pt x="118872" y="12192"/>
                </a:lnTo>
                <a:lnTo>
                  <a:pt x="118872" y="33528"/>
                </a:lnTo>
                <a:lnTo>
                  <a:pt x="114300" y="33528"/>
                </a:lnTo>
                <a:lnTo>
                  <a:pt x="114300" y="41910"/>
                </a:lnTo>
                <a:lnTo>
                  <a:pt x="109728" y="41910"/>
                </a:lnTo>
                <a:lnTo>
                  <a:pt x="109728" y="38100"/>
                </a:lnTo>
                <a:lnTo>
                  <a:pt x="105918" y="38100"/>
                </a:lnTo>
                <a:lnTo>
                  <a:pt x="105918" y="41910"/>
                </a:lnTo>
                <a:lnTo>
                  <a:pt x="101346" y="33528"/>
                </a:lnTo>
                <a:lnTo>
                  <a:pt x="97536" y="29718"/>
                </a:lnTo>
                <a:lnTo>
                  <a:pt x="97536" y="41910"/>
                </a:lnTo>
                <a:lnTo>
                  <a:pt x="92963" y="41910"/>
                </a:lnTo>
                <a:lnTo>
                  <a:pt x="92963" y="38100"/>
                </a:lnTo>
                <a:lnTo>
                  <a:pt x="89154" y="29718"/>
                </a:lnTo>
                <a:lnTo>
                  <a:pt x="89154" y="41910"/>
                </a:lnTo>
                <a:lnTo>
                  <a:pt x="84582" y="46482"/>
                </a:lnTo>
                <a:lnTo>
                  <a:pt x="84582" y="41910"/>
                </a:lnTo>
                <a:lnTo>
                  <a:pt x="76200" y="41910"/>
                </a:lnTo>
                <a:lnTo>
                  <a:pt x="71628" y="46482"/>
                </a:lnTo>
                <a:lnTo>
                  <a:pt x="67818" y="41910"/>
                </a:lnTo>
                <a:lnTo>
                  <a:pt x="63246" y="41910"/>
                </a:lnTo>
                <a:lnTo>
                  <a:pt x="59436" y="46482"/>
                </a:lnTo>
                <a:lnTo>
                  <a:pt x="59436" y="41910"/>
                </a:lnTo>
                <a:lnTo>
                  <a:pt x="54863" y="46482"/>
                </a:lnTo>
                <a:lnTo>
                  <a:pt x="54863" y="41910"/>
                </a:lnTo>
                <a:lnTo>
                  <a:pt x="51054" y="38100"/>
                </a:lnTo>
                <a:lnTo>
                  <a:pt x="51054" y="41910"/>
                </a:lnTo>
                <a:lnTo>
                  <a:pt x="46482" y="29718"/>
                </a:lnTo>
                <a:lnTo>
                  <a:pt x="42672" y="38100"/>
                </a:lnTo>
                <a:lnTo>
                  <a:pt x="42672" y="41910"/>
                </a:lnTo>
                <a:lnTo>
                  <a:pt x="38100" y="38100"/>
                </a:lnTo>
                <a:lnTo>
                  <a:pt x="38100" y="33528"/>
                </a:lnTo>
                <a:lnTo>
                  <a:pt x="33528" y="41910"/>
                </a:lnTo>
                <a:lnTo>
                  <a:pt x="29718" y="41910"/>
                </a:lnTo>
                <a:lnTo>
                  <a:pt x="25146" y="46482"/>
                </a:lnTo>
                <a:lnTo>
                  <a:pt x="21336" y="41910"/>
                </a:lnTo>
                <a:lnTo>
                  <a:pt x="4572" y="41910"/>
                </a:lnTo>
                <a:lnTo>
                  <a:pt x="4572" y="46482"/>
                </a:lnTo>
                <a:lnTo>
                  <a:pt x="0" y="46482"/>
                </a:ln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94" name="object 594"/>
          <p:cNvSpPr/>
          <p:nvPr/>
        </p:nvSpPr>
        <p:spPr>
          <a:xfrm>
            <a:off x="3290159" y="3334702"/>
            <a:ext cx="345001" cy="297516"/>
          </a:xfrm>
          <a:custGeom>
            <a:avLst/>
            <a:gdLst/>
            <a:ahLst/>
            <a:cxnLst/>
            <a:rect l="l" t="t" r="r" b="b"/>
            <a:pathLst>
              <a:path w="521335" h="449579">
                <a:moveTo>
                  <a:pt x="521207" y="445008"/>
                </a:moveTo>
                <a:lnTo>
                  <a:pt x="512825" y="445008"/>
                </a:lnTo>
                <a:lnTo>
                  <a:pt x="512825" y="411480"/>
                </a:lnTo>
                <a:lnTo>
                  <a:pt x="508253" y="373380"/>
                </a:lnTo>
                <a:lnTo>
                  <a:pt x="508253" y="419862"/>
                </a:lnTo>
                <a:lnTo>
                  <a:pt x="504443" y="428244"/>
                </a:lnTo>
                <a:lnTo>
                  <a:pt x="504443" y="364998"/>
                </a:lnTo>
                <a:lnTo>
                  <a:pt x="499871" y="339090"/>
                </a:lnTo>
                <a:lnTo>
                  <a:pt x="499871" y="423672"/>
                </a:lnTo>
                <a:lnTo>
                  <a:pt x="496062" y="436626"/>
                </a:lnTo>
                <a:lnTo>
                  <a:pt x="491489" y="419862"/>
                </a:lnTo>
                <a:lnTo>
                  <a:pt x="491489" y="436626"/>
                </a:lnTo>
                <a:lnTo>
                  <a:pt x="486917" y="441198"/>
                </a:lnTo>
                <a:lnTo>
                  <a:pt x="486917" y="436626"/>
                </a:lnTo>
                <a:lnTo>
                  <a:pt x="486917" y="441198"/>
                </a:lnTo>
                <a:lnTo>
                  <a:pt x="483107" y="419862"/>
                </a:lnTo>
                <a:lnTo>
                  <a:pt x="483107" y="415290"/>
                </a:lnTo>
                <a:lnTo>
                  <a:pt x="478536" y="0"/>
                </a:lnTo>
                <a:lnTo>
                  <a:pt x="478536" y="64008"/>
                </a:lnTo>
                <a:lnTo>
                  <a:pt x="474725" y="411480"/>
                </a:lnTo>
                <a:lnTo>
                  <a:pt x="474725" y="419862"/>
                </a:lnTo>
                <a:lnTo>
                  <a:pt x="470153" y="445008"/>
                </a:lnTo>
                <a:lnTo>
                  <a:pt x="466343" y="445008"/>
                </a:lnTo>
                <a:lnTo>
                  <a:pt x="466343" y="441198"/>
                </a:lnTo>
                <a:lnTo>
                  <a:pt x="461771" y="398526"/>
                </a:lnTo>
                <a:lnTo>
                  <a:pt x="461771" y="415290"/>
                </a:lnTo>
                <a:lnTo>
                  <a:pt x="457962" y="436626"/>
                </a:lnTo>
                <a:lnTo>
                  <a:pt x="457962" y="428244"/>
                </a:lnTo>
                <a:lnTo>
                  <a:pt x="453389" y="377190"/>
                </a:lnTo>
                <a:lnTo>
                  <a:pt x="453389" y="411480"/>
                </a:lnTo>
                <a:lnTo>
                  <a:pt x="448817" y="441198"/>
                </a:lnTo>
                <a:lnTo>
                  <a:pt x="448817" y="432816"/>
                </a:lnTo>
                <a:lnTo>
                  <a:pt x="445007" y="419862"/>
                </a:lnTo>
                <a:lnTo>
                  <a:pt x="445007" y="432816"/>
                </a:lnTo>
                <a:lnTo>
                  <a:pt x="440436" y="441198"/>
                </a:lnTo>
                <a:lnTo>
                  <a:pt x="436625" y="445008"/>
                </a:lnTo>
                <a:lnTo>
                  <a:pt x="432053" y="441198"/>
                </a:lnTo>
                <a:lnTo>
                  <a:pt x="432053" y="445008"/>
                </a:lnTo>
                <a:lnTo>
                  <a:pt x="423671" y="445008"/>
                </a:lnTo>
                <a:lnTo>
                  <a:pt x="423671" y="449580"/>
                </a:lnTo>
                <a:lnTo>
                  <a:pt x="419862" y="445008"/>
                </a:lnTo>
                <a:lnTo>
                  <a:pt x="415289" y="449580"/>
                </a:lnTo>
                <a:lnTo>
                  <a:pt x="406907" y="449580"/>
                </a:lnTo>
                <a:lnTo>
                  <a:pt x="402336" y="445008"/>
                </a:lnTo>
                <a:lnTo>
                  <a:pt x="402336" y="449580"/>
                </a:lnTo>
                <a:lnTo>
                  <a:pt x="398525" y="449580"/>
                </a:lnTo>
                <a:lnTo>
                  <a:pt x="393953" y="445008"/>
                </a:lnTo>
                <a:lnTo>
                  <a:pt x="393953" y="449580"/>
                </a:lnTo>
                <a:lnTo>
                  <a:pt x="381000" y="449580"/>
                </a:lnTo>
                <a:lnTo>
                  <a:pt x="377189" y="445008"/>
                </a:lnTo>
                <a:lnTo>
                  <a:pt x="372617" y="445008"/>
                </a:lnTo>
                <a:lnTo>
                  <a:pt x="368807" y="436626"/>
                </a:lnTo>
                <a:lnTo>
                  <a:pt x="364236" y="449580"/>
                </a:lnTo>
                <a:lnTo>
                  <a:pt x="360425" y="428244"/>
                </a:lnTo>
                <a:lnTo>
                  <a:pt x="355853" y="445008"/>
                </a:lnTo>
                <a:lnTo>
                  <a:pt x="352043" y="436626"/>
                </a:lnTo>
                <a:lnTo>
                  <a:pt x="347471" y="445008"/>
                </a:lnTo>
                <a:lnTo>
                  <a:pt x="342900" y="445008"/>
                </a:lnTo>
                <a:lnTo>
                  <a:pt x="339089" y="423672"/>
                </a:lnTo>
                <a:lnTo>
                  <a:pt x="339089" y="432816"/>
                </a:lnTo>
                <a:lnTo>
                  <a:pt x="334517" y="441198"/>
                </a:lnTo>
                <a:lnTo>
                  <a:pt x="330707" y="423672"/>
                </a:lnTo>
                <a:lnTo>
                  <a:pt x="326136" y="445008"/>
                </a:lnTo>
                <a:lnTo>
                  <a:pt x="322325" y="449580"/>
                </a:lnTo>
                <a:lnTo>
                  <a:pt x="304800" y="449580"/>
                </a:lnTo>
                <a:lnTo>
                  <a:pt x="304800" y="445008"/>
                </a:lnTo>
                <a:lnTo>
                  <a:pt x="300989" y="449580"/>
                </a:lnTo>
                <a:lnTo>
                  <a:pt x="296417" y="445008"/>
                </a:lnTo>
                <a:lnTo>
                  <a:pt x="296417" y="436626"/>
                </a:lnTo>
                <a:lnTo>
                  <a:pt x="292607" y="445008"/>
                </a:lnTo>
                <a:lnTo>
                  <a:pt x="292607" y="449580"/>
                </a:lnTo>
                <a:lnTo>
                  <a:pt x="288036" y="445008"/>
                </a:lnTo>
                <a:lnTo>
                  <a:pt x="284225" y="445008"/>
                </a:lnTo>
                <a:lnTo>
                  <a:pt x="284225" y="449580"/>
                </a:lnTo>
                <a:lnTo>
                  <a:pt x="279653" y="449580"/>
                </a:lnTo>
                <a:lnTo>
                  <a:pt x="275081" y="445008"/>
                </a:lnTo>
                <a:lnTo>
                  <a:pt x="275081" y="449580"/>
                </a:lnTo>
                <a:lnTo>
                  <a:pt x="271271" y="449580"/>
                </a:lnTo>
                <a:lnTo>
                  <a:pt x="271271" y="436626"/>
                </a:lnTo>
                <a:lnTo>
                  <a:pt x="266700" y="449580"/>
                </a:lnTo>
                <a:lnTo>
                  <a:pt x="258317" y="449580"/>
                </a:lnTo>
                <a:lnTo>
                  <a:pt x="254507" y="449580"/>
                </a:lnTo>
                <a:lnTo>
                  <a:pt x="249936" y="445008"/>
                </a:lnTo>
                <a:lnTo>
                  <a:pt x="249936" y="449580"/>
                </a:lnTo>
                <a:lnTo>
                  <a:pt x="246125" y="449580"/>
                </a:lnTo>
                <a:lnTo>
                  <a:pt x="241553" y="445008"/>
                </a:lnTo>
                <a:lnTo>
                  <a:pt x="241553" y="449580"/>
                </a:lnTo>
                <a:lnTo>
                  <a:pt x="211836" y="449580"/>
                </a:lnTo>
                <a:lnTo>
                  <a:pt x="208025" y="441198"/>
                </a:lnTo>
                <a:lnTo>
                  <a:pt x="203453" y="449580"/>
                </a:lnTo>
                <a:lnTo>
                  <a:pt x="198881" y="449580"/>
                </a:lnTo>
                <a:lnTo>
                  <a:pt x="198881" y="445008"/>
                </a:lnTo>
                <a:lnTo>
                  <a:pt x="195071" y="449580"/>
                </a:lnTo>
                <a:lnTo>
                  <a:pt x="182372" y="449580"/>
                </a:lnTo>
                <a:lnTo>
                  <a:pt x="169671" y="449580"/>
                </a:lnTo>
                <a:lnTo>
                  <a:pt x="165353" y="449580"/>
                </a:lnTo>
                <a:lnTo>
                  <a:pt x="165353" y="445008"/>
                </a:lnTo>
                <a:lnTo>
                  <a:pt x="160781" y="445008"/>
                </a:lnTo>
                <a:lnTo>
                  <a:pt x="160781" y="419862"/>
                </a:lnTo>
                <a:lnTo>
                  <a:pt x="160781" y="423672"/>
                </a:lnTo>
                <a:lnTo>
                  <a:pt x="156972" y="441198"/>
                </a:lnTo>
                <a:lnTo>
                  <a:pt x="156972" y="432816"/>
                </a:lnTo>
                <a:lnTo>
                  <a:pt x="152400" y="415290"/>
                </a:lnTo>
                <a:lnTo>
                  <a:pt x="148590" y="415290"/>
                </a:lnTo>
                <a:lnTo>
                  <a:pt x="148590" y="441198"/>
                </a:lnTo>
                <a:lnTo>
                  <a:pt x="144018" y="428244"/>
                </a:lnTo>
                <a:lnTo>
                  <a:pt x="144018" y="441198"/>
                </a:lnTo>
                <a:lnTo>
                  <a:pt x="135636" y="449580"/>
                </a:lnTo>
                <a:lnTo>
                  <a:pt x="102108" y="449580"/>
                </a:lnTo>
                <a:lnTo>
                  <a:pt x="89407" y="449580"/>
                </a:lnTo>
                <a:lnTo>
                  <a:pt x="76708" y="449580"/>
                </a:lnTo>
                <a:lnTo>
                  <a:pt x="64008" y="445008"/>
                </a:lnTo>
                <a:lnTo>
                  <a:pt x="64008" y="441198"/>
                </a:lnTo>
                <a:lnTo>
                  <a:pt x="59436" y="445008"/>
                </a:lnTo>
                <a:lnTo>
                  <a:pt x="59436" y="449580"/>
                </a:lnTo>
                <a:lnTo>
                  <a:pt x="54864" y="445008"/>
                </a:lnTo>
                <a:lnTo>
                  <a:pt x="51054" y="436626"/>
                </a:lnTo>
                <a:lnTo>
                  <a:pt x="51054" y="441198"/>
                </a:lnTo>
                <a:lnTo>
                  <a:pt x="46481" y="441198"/>
                </a:lnTo>
                <a:lnTo>
                  <a:pt x="46481" y="436626"/>
                </a:lnTo>
                <a:lnTo>
                  <a:pt x="42672" y="436626"/>
                </a:lnTo>
                <a:lnTo>
                  <a:pt x="42672" y="445008"/>
                </a:lnTo>
                <a:lnTo>
                  <a:pt x="38100" y="449580"/>
                </a:lnTo>
                <a:lnTo>
                  <a:pt x="4572" y="449580"/>
                </a:lnTo>
                <a:lnTo>
                  <a:pt x="0" y="44500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95" name="object 595"/>
          <p:cNvSpPr/>
          <p:nvPr/>
        </p:nvSpPr>
        <p:spPr>
          <a:xfrm>
            <a:off x="2808586" y="3626671"/>
            <a:ext cx="485775" cy="0"/>
          </a:xfrm>
          <a:custGeom>
            <a:avLst/>
            <a:gdLst/>
            <a:ahLst/>
            <a:cxnLst/>
            <a:rect l="l" t="t" r="r" b="b"/>
            <a:pathLst>
              <a:path w="734060">
                <a:moveTo>
                  <a:pt x="0" y="0"/>
                </a:moveTo>
                <a:lnTo>
                  <a:pt x="734066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96" name="object 596"/>
          <p:cNvSpPr/>
          <p:nvPr/>
        </p:nvSpPr>
        <p:spPr>
          <a:xfrm>
            <a:off x="6926413" y="3374035"/>
            <a:ext cx="513089" cy="230281"/>
          </a:xfrm>
          <a:custGeom>
            <a:avLst/>
            <a:gdLst/>
            <a:ahLst/>
            <a:cxnLst/>
            <a:rect l="l" t="t" r="r" b="b"/>
            <a:pathLst>
              <a:path w="775334" h="347979">
                <a:moveTo>
                  <a:pt x="774953" y="343662"/>
                </a:moveTo>
                <a:lnTo>
                  <a:pt x="771144" y="343662"/>
                </a:lnTo>
                <a:lnTo>
                  <a:pt x="766572" y="347472"/>
                </a:lnTo>
                <a:lnTo>
                  <a:pt x="766572" y="343662"/>
                </a:lnTo>
                <a:lnTo>
                  <a:pt x="762762" y="347472"/>
                </a:lnTo>
                <a:lnTo>
                  <a:pt x="762762" y="343662"/>
                </a:lnTo>
                <a:lnTo>
                  <a:pt x="758190" y="343662"/>
                </a:lnTo>
                <a:lnTo>
                  <a:pt x="758190" y="347472"/>
                </a:lnTo>
                <a:lnTo>
                  <a:pt x="754379" y="347472"/>
                </a:lnTo>
                <a:lnTo>
                  <a:pt x="754379" y="343662"/>
                </a:lnTo>
                <a:lnTo>
                  <a:pt x="749807" y="347472"/>
                </a:lnTo>
                <a:lnTo>
                  <a:pt x="745236" y="343662"/>
                </a:lnTo>
                <a:lnTo>
                  <a:pt x="741426" y="347472"/>
                </a:lnTo>
                <a:lnTo>
                  <a:pt x="741426" y="343662"/>
                </a:lnTo>
                <a:lnTo>
                  <a:pt x="736853" y="347472"/>
                </a:lnTo>
                <a:lnTo>
                  <a:pt x="736853" y="343662"/>
                </a:lnTo>
                <a:lnTo>
                  <a:pt x="733044" y="343662"/>
                </a:lnTo>
                <a:lnTo>
                  <a:pt x="733044" y="347472"/>
                </a:lnTo>
                <a:lnTo>
                  <a:pt x="728472" y="347472"/>
                </a:lnTo>
                <a:lnTo>
                  <a:pt x="728472" y="343662"/>
                </a:lnTo>
                <a:lnTo>
                  <a:pt x="724662" y="343662"/>
                </a:lnTo>
                <a:lnTo>
                  <a:pt x="724662" y="347472"/>
                </a:lnTo>
                <a:lnTo>
                  <a:pt x="720090" y="343662"/>
                </a:lnTo>
                <a:lnTo>
                  <a:pt x="720090" y="347472"/>
                </a:lnTo>
                <a:lnTo>
                  <a:pt x="720090" y="343662"/>
                </a:lnTo>
                <a:lnTo>
                  <a:pt x="716279" y="343662"/>
                </a:lnTo>
                <a:lnTo>
                  <a:pt x="711707" y="347472"/>
                </a:lnTo>
                <a:lnTo>
                  <a:pt x="707136" y="343662"/>
                </a:lnTo>
                <a:lnTo>
                  <a:pt x="707136" y="347472"/>
                </a:lnTo>
                <a:lnTo>
                  <a:pt x="703326" y="343662"/>
                </a:lnTo>
                <a:lnTo>
                  <a:pt x="703326" y="347472"/>
                </a:lnTo>
                <a:lnTo>
                  <a:pt x="698753" y="347472"/>
                </a:lnTo>
                <a:lnTo>
                  <a:pt x="698753" y="343662"/>
                </a:lnTo>
                <a:lnTo>
                  <a:pt x="694944" y="343662"/>
                </a:lnTo>
                <a:lnTo>
                  <a:pt x="694944" y="347472"/>
                </a:lnTo>
                <a:lnTo>
                  <a:pt x="690372" y="343662"/>
                </a:lnTo>
                <a:lnTo>
                  <a:pt x="686562" y="347472"/>
                </a:lnTo>
                <a:lnTo>
                  <a:pt x="681990" y="347472"/>
                </a:lnTo>
                <a:lnTo>
                  <a:pt x="681990" y="343662"/>
                </a:lnTo>
                <a:lnTo>
                  <a:pt x="677418" y="347472"/>
                </a:lnTo>
                <a:lnTo>
                  <a:pt x="677418" y="343662"/>
                </a:lnTo>
                <a:lnTo>
                  <a:pt x="673607" y="347472"/>
                </a:lnTo>
                <a:lnTo>
                  <a:pt x="673607" y="343662"/>
                </a:lnTo>
                <a:lnTo>
                  <a:pt x="665226" y="343662"/>
                </a:lnTo>
                <a:lnTo>
                  <a:pt x="660653" y="347472"/>
                </a:lnTo>
                <a:lnTo>
                  <a:pt x="656844" y="343662"/>
                </a:lnTo>
                <a:lnTo>
                  <a:pt x="656844" y="347472"/>
                </a:lnTo>
                <a:lnTo>
                  <a:pt x="652272" y="343662"/>
                </a:lnTo>
                <a:lnTo>
                  <a:pt x="643890" y="343662"/>
                </a:lnTo>
                <a:lnTo>
                  <a:pt x="643890" y="347472"/>
                </a:lnTo>
                <a:lnTo>
                  <a:pt x="639318" y="343662"/>
                </a:lnTo>
                <a:lnTo>
                  <a:pt x="635507" y="347472"/>
                </a:lnTo>
                <a:lnTo>
                  <a:pt x="635507" y="343662"/>
                </a:lnTo>
                <a:lnTo>
                  <a:pt x="630936" y="347472"/>
                </a:lnTo>
                <a:lnTo>
                  <a:pt x="630936" y="343662"/>
                </a:lnTo>
                <a:lnTo>
                  <a:pt x="627126" y="343662"/>
                </a:lnTo>
                <a:lnTo>
                  <a:pt x="614426" y="343662"/>
                </a:lnTo>
                <a:lnTo>
                  <a:pt x="601726" y="343662"/>
                </a:lnTo>
                <a:lnTo>
                  <a:pt x="597407" y="343662"/>
                </a:lnTo>
                <a:lnTo>
                  <a:pt x="597407" y="347472"/>
                </a:lnTo>
                <a:lnTo>
                  <a:pt x="597407" y="343662"/>
                </a:lnTo>
                <a:lnTo>
                  <a:pt x="592836" y="343662"/>
                </a:lnTo>
                <a:lnTo>
                  <a:pt x="580136" y="343662"/>
                </a:lnTo>
                <a:lnTo>
                  <a:pt x="567436" y="343662"/>
                </a:lnTo>
                <a:lnTo>
                  <a:pt x="554736" y="343661"/>
                </a:lnTo>
                <a:lnTo>
                  <a:pt x="542036" y="343662"/>
                </a:lnTo>
                <a:lnTo>
                  <a:pt x="529336" y="343662"/>
                </a:lnTo>
                <a:lnTo>
                  <a:pt x="516636" y="343662"/>
                </a:lnTo>
                <a:lnTo>
                  <a:pt x="486918" y="343662"/>
                </a:lnTo>
                <a:lnTo>
                  <a:pt x="483107" y="339090"/>
                </a:lnTo>
                <a:lnTo>
                  <a:pt x="478536" y="339090"/>
                </a:lnTo>
                <a:lnTo>
                  <a:pt x="478536" y="334518"/>
                </a:lnTo>
                <a:lnTo>
                  <a:pt x="474725" y="309372"/>
                </a:lnTo>
                <a:lnTo>
                  <a:pt x="474725" y="305562"/>
                </a:lnTo>
                <a:lnTo>
                  <a:pt x="470153" y="17525"/>
                </a:lnTo>
                <a:lnTo>
                  <a:pt x="470153" y="0"/>
                </a:lnTo>
                <a:lnTo>
                  <a:pt x="466344" y="309372"/>
                </a:lnTo>
                <a:lnTo>
                  <a:pt x="466344" y="313944"/>
                </a:lnTo>
                <a:lnTo>
                  <a:pt x="461772" y="339090"/>
                </a:lnTo>
                <a:lnTo>
                  <a:pt x="457200" y="343662"/>
                </a:lnTo>
                <a:lnTo>
                  <a:pt x="415290" y="343662"/>
                </a:lnTo>
                <a:lnTo>
                  <a:pt x="402590" y="343662"/>
                </a:lnTo>
                <a:lnTo>
                  <a:pt x="389890" y="343662"/>
                </a:lnTo>
                <a:lnTo>
                  <a:pt x="377190" y="343662"/>
                </a:lnTo>
                <a:lnTo>
                  <a:pt x="364236" y="343662"/>
                </a:lnTo>
                <a:lnTo>
                  <a:pt x="254507" y="343662"/>
                </a:lnTo>
                <a:lnTo>
                  <a:pt x="241808" y="343662"/>
                </a:lnTo>
                <a:lnTo>
                  <a:pt x="229107" y="343662"/>
                </a:lnTo>
                <a:lnTo>
                  <a:pt x="216408" y="343662"/>
                </a:lnTo>
                <a:lnTo>
                  <a:pt x="203708" y="343662"/>
                </a:lnTo>
                <a:lnTo>
                  <a:pt x="191007" y="343662"/>
                </a:lnTo>
                <a:lnTo>
                  <a:pt x="178308" y="343662"/>
                </a:lnTo>
                <a:lnTo>
                  <a:pt x="165608" y="343662"/>
                </a:lnTo>
                <a:lnTo>
                  <a:pt x="152908" y="343662"/>
                </a:lnTo>
                <a:lnTo>
                  <a:pt x="140207" y="343662"/>
                </a:lnTo>
                <a:lnTo>
                  <a:pt x="127508" y="343662"/>
                </a:lnTo>
                <a:lnTo>
                  <a:pt x="114808" y="343662"/>
                </a:lnTo>
                <a:lnTo>
                  <a:pt x="29718" y="343662"/>
                </a:lnTo>
                <a:lnTo>
                  <a:pt x="29718" y="339090"/>
                </a:lnTo>
                <a:lnTo>
                  <a:pt x="25146" y="343662"/>
                </a:lnTo>
                <a:lnTo>
                  <a:pt x="25146" y="339090"/>
                </a:lnTo>
                <a:lnTo>
                  <a:pt x="21336" y="339090"/>
                </a:lnTo>
                <a:lnTo>
                  <a:pt x="16764" y="330708"/>
                </a:lnTo>
                <a:lnTo>
                  <a:pt x="8381" y="330708"/>
                </a:lnTo>
                <a:lnTo>
                  <a:pt x="4572" y="326136"/>
                </a:lnTo>
                <a:lnTo>
                  <a:pt x="0" y="33070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97" name="object 597"/>
          <p:cNvSpPr/>
          <p:nvPr/>
        </p:nvSpPr>
        <p:spPr>
          <a:xfrm>
            <a:off x="6752440" y="3584314"/>
            <a:ext cx="173972" cy="14288"/>
          </a:xfrm>
          <a:custGeom>
            <a:avLst/>
            <a:gdLst/>
            <a:ahLst/>
            <a:cxnLst/>
            <a:rect l="l" t="t" r="r" b="b"/>
            <a:pathLst>
              <a:path w="262890" h="21589">
                <a:moveTo>
                  <a:pt x="262889" y="12953"/>
                </a:moveTo>
                <a:lnTo>
                  <a:pt x="258317" y="12953"/>
                </a:lnTo>
                <a:lnTo>
                  <a:pt x="254507" y="21336"/>
                </a:lnTo>
                <a:lnTo>
                  <a:pt x="249935" y="21336"/>
                </a:lnTo>
                <a:lnTo>
                  <a:pt x="237235" y="21336"/>
                </a:lnTo>
                <a:lnTo>
                  <a:pt x="224536" y="21336"/>
                </a:lnTo>
                <a:lnTo>
                  <a:pt x="211835" y="21336"/>
                </a:lnTo>
                <a:lnTo>
                  <a:pt x="199135" y="21336"/>
                </a:lnTo>
                <a:lnTo>
                  <a:pt x="186435" y="21336"/>
                </a:lnTo>
                <a:lnTo>
                  <a:pt x="173736" y="21336"/>
                </a:lnTo>
                <a:lnTo>
                  <a:pt x="161035" y="21336"/>
                </a:lnTo>
                <a:lnTo>
                  <a:pt x="148589" y="16763"/>
                </a:lnTo>
                <a:lnTo>
                  <a:pt x="148589" y="21336"/>
                </a:lnTo>
                <a:lnTo>
                  <a:pt x="144017" y="16763"/>
                </a:lnTo>
                <a:lnTo>
                  <a:pt x="144017" y="21336"/>
                </a:lnTo>
                <a:lnTo>
                  <a:pt x="140207" y="16763"/>
                </a:lnTo>
                <a:lnTo>
                  <a:pt x="127253" y="16763"/>
                </a:lnTo>
                <a:lnTo>
                  <a:pt x="122681" y="12953"/>
                </a:lnTo>
                <a:lnTo>
                  <a:pt x="114300" y="12953"/>
                </a:lnTo>
                <a:lnTo>
                  <a:pt x="114300" y="8381"/>
                </a:lnTo>
                <a:lnTo>
                  <a:pt x="110489" y="12953"/>
                </a:lnTo>
                <a:lnTo>
                  <a:pt x="105917" y="8381"/>
                </a:lnTo>
                <a:lnTo>
                  <a:pt x="97535" y="8381"/>
                </a:lnTo>
                <a:lnTo>
                  <a:pt x="93725" y="4571"/>
                </a:lnTo>
                <a:lnTo>
                  <a:pt x="89153" y="4571"/>
                </a:lnTo>
                <a:lnTo>
                  <a:pt x="89153" y="0"/>
                </a:lnTo>
                <a:lnTo>
                  <a:pt x="84581" y="4571"/>
                </a:lnTo>
                <a:lnTo>
                  <a:pt x="84581" y="0"/>
                </a:lnTo>
                <a:lnTo>
                  <a:pt x="80771" y="0"/>
                </a:lnTo>
                <a:lnTo>
                  <a:pt x="76200" y="4571"/>
                </a:lnTo>
                <a:lnTo>
                  <a:pt x="76200" y="0"/>
                </a:lnTo>
                <a:lnTo>
                  <a:pt x="72389" y="0"/>
                </a:lnTo>
                <a:lnTo>
                  <a:pt x="67817" y="4571"/>
                </a:lnTo>
                <a:lnTo>
                  <a:pt x="59435" y="4571"/>
                </a:lnTo>
                <a:lnTo>
                  <a:pt x="59435" y="8381"/>
                </a:lnTo>
                <a:lnTo>
                  <a:pt x="51053" y="8381"/>
                </a:lnTo>
                <a:lnTo>
                  <a:pt x="46481" y="4571"/>
                </a:lnTo>
                <a:lnTo>
                  <a:pt x="42671" y="8381"/>
                </a:lnTo>
                <a:lnTo>
                  <a:pt x="38100" y="4571"/>
                </a:lnTo>
                <a:lnTo>
                  <a:pt x="38100" y="8381"/>
                </a:lnTo>
                <a:lnTo>
                  <a:pt x="34289" y="12953"/>
                </a:lnTo>
                <a:lnTo>
                  <a:pt x="34289" y="8381"/>
                </a:lnTo>
                <a:lnTo>
                  <a:pt x="29717" y="4571"/>
                </a:lnTo>
                <a:lnTo>
                  <a:pt x="25907" y="8381"/>
                </a:lnTo>
                <a:lnTo>
                  <a:pt x="21335" y="4571"/>
                </a:lnTo>
                <a:lnTo>
                  <a:pt x="21335" y="8381"/>
                </a:lnTo>
                <a:lnTo>
                  <a:pt x="16763" y="12953"/>
                </a:lnTo>
                <a:lnTo>
                  <a:pt x="16763" y="4571"/>
                </a:lnTo>
                <a:lnTo>
                  <a:pt x="12953" y="12953"/>
                </a:lnTo>
                <a:lnTo>
                  <a:pt x="8381" y="12953"/>
                </a:lnTo>
                <a:lnTo>
                  <a:pt x="4571" y="4571"/>
                </a:lnTo>
                <a:lnTo>
                  <a:pt x="0" y="1295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98" name="object 598"/>
          <p:cNvSpPr/>
          <p:nvPr/>
        </p:nvSpPr>
        <p:spPr>
          <a:xfrm>
            <a:off x="6581495" y="3511699"/>
            <a:ext cx="171030" cy="84044"/>
          </a:xfrm>
          <a:custGeom>
            <a:avLst/>
            <a:gdLst/>
            <a:ahLst/>
            <a:cxnLst/>
            <a:rect l="l" t="t" r="r" b="b"/>
            <a:pathLst>
              <a:path w="258445" h="127000">
                <a:moveTo>
                  <a:pt x="258318" y="122682"/>
                </a:moveTo>
                <a:lnTo>
                  <a:pt x="254507" y="114300"/>
                </a:lnTo>
                <a:lnTo>
                  <a:pt x="254507" y="122682"/>
                </a:lnTo>
                <a:lnTo>
                  <a:pt x="249935" y="126492"/>
                </a:lnTo>
                <a:lnTo>
                  <a:pt x="249935" y="122682"/>
                </a:lnTo>
                <a:lnTo>
                  <a:pt x="246125" y="126492"/>
                </a:lnTo>
                <a:lnTo>
                  <a:pt x="241553" y="126492"/>
                </a:lnTo>
                <a:lnTo>
                  <a:pt x="241553" y="122682"/>
                </a:lnTo>
                <a:lnTo>
                  <a:pt x="236981" y="126492"/>
                </a:lnTo>
                <a:lnTo>
                  <a:pt x="224789" y="126492"/>
                </a:lnTo>
                <a:lnTo>
                  <a:pt x="224789" y="118110"/>
                </a:lnTo>
                <a:lnTo>
                  <a:pt x="220218" y="126492"/>
                </a:lnTo>
                <a:lnTo>
                  <a:pt x="216407" y="122682"/>
                </a:lnTo>
                <a:lnTo>
                  <a:pt x="216407" y="114300"/>
                </a:lnTo>
                <a:lnTo>
                  <a:pt x="211835" y="126492"/>
                </a:lnTo>
                <a:lnTo>
                  <a:pt x="208025" y="122682"/>
                </a:lnTo>
                <a:lnTo>
                  <a:pt x="203453" y="122682"/>
                </a:lnTo>
                <a:lnTo>
                  <a:pt x="203453" y="101346"/>
                </a:lnTo>
                <a:lnTo>
                  <a:pt x="198881" y="122682"/>
                </a:lnTo>
                <a:lnTo>
                  <a:pt x="195072" y="105918"/>
                </a:lnTo>
                <a:lnTo>
                  <a:pt x="195072" y="122682"/>
                </a:lnTo>
                <a:lnTo>
                  <a:pt x="190500" y="126492"/>
                </a:lnTo>
                <a:lnTo>
                  <a:pt x="186689" y="126492"/>
                </a:lnTo>
                <a:lnTo>
                  <a:pt x="182118" y="118110"/>
                </a:lnTo>
                <a:lnTo>
                  <a:pt x="178307" y="105918"/>
                </a:lnTo>
                <a:lnTo>
                  <a:pt x="178307" y="122682"/>
                </a:lnTo>
                <a:lnTo>
                  <a:pt x="173735" y="105918"/>
                </a:lnTo>
                <a:lnTo>
                  <a:pt x="169163" y="122682"/>
                </a:lnTo>
                <a:lnTo>
                  <a:pt x="169163" y="109728"/>
                </a:lnTo>
                <a:lnTo>
                  <a:pt x="165353" y="122682"/>
                </a:lnTo>
                <a:lnTo>
                  <a:pt x="160781" y="109728"/>
                </a:lnTo>
                <a:lnTo>
                  <a:pt x="160781" y="118110"/>
                </a:lnTo>
                <a:lnTo>
                  <a:pt x="156972" y="126492"/>
                </a:lnTo>
                <a:lnTo>
                  <a:pt x="152400" y="126492"/>
                </a:lnTo>
                <a:lnTo>
                  <a:pt x="148589" y="122682"/>
                </a:lnTo>
                <a:lnTo>
                  <a:pt x="148589" y="126492"/>
                </a:lnTo>
                <a:lnTo>
                  <a:pt x="144018" y="122682"/>
                </a:lnTo>
                <a:lnTo>
                  <a:pt x="131063" y="122682"/>
                </a:lnTo>
                <a:lnTo>
                  <a:pt x="127253" y="118110"/>
                </a:lnTo>
                <a:lnTo>
                  <a:pt x="122681" y="122682"/>
                </a:lnTo>
                <a:lnTo>
                  <a:pt x="122681" y="118110"/>
                </a:lnTo>
                <a:lnTo>
                  <a:pt x="118872" y="118110"/>
                </a:lnTo>
                <a:lnTo>
                  <a:pt x="114300" y="109728"/>
                </a:lnTo>
                <a:lnTo>
                  <a:pt x="114300" y="105918"/>
                </a:lnTo>
                <a:lnTo>
                  <a:pt x="110489" y="59436"/>
                </a:lnTo>
                <a:lnTo>
                  <a:pt x="110489" y="105918"/>
                </a:lnTo>
                <a:lnTo>
                  <a:pt x="105918" y="105918"/>
                </a:lnTo>
                <a:lnTo>
                  <a:pt x="105918" y="54864"/>
                </a:lnTo>
                <a:lnTo>
                  <a:pt x="102107" y="92964"/>
                </a:lnTo>
                <a:lnTo>
                  <a:pt x="102107" y="105918"/>
                </a:lnTo>
                <a:lnTo>
                  <a:pt x="97535" y="92964"/>
                </a:lnTo>
                <a:lnTo>
                  <a:pt x="97535" y="97536"/>
                </a:lnTo>
                <a:lnTo>
                  <a:pt x="92963" y="97536"/>
                </a:lnTo>
                <a:lnTo>
                  <a:pt x="89153" y="114300"/>
                </a:lnTo>
                <a:lnTo>
                  <a:pt x="89153" y="118110"/>
                </a:lnTo>
                <a:lnTo>
                  <a:pt x="84581" y="109728"/>
                </a:lnTo>
                <a:lnTo>
                  <a:pt x="84581" y="105918"/>
                </a:lnTo>
                <a:lnTo>
                  <a:pt x="84581" y="118110"/>
                </a:lnTo>
                <a:lnTo>
                  <a:pt x="80772" y="118110"/>
                </a:lnTo>
                <a:lnTo>
                  <a:pt x="80772" y="101346"/>
                </a:lnTo>
                <a:lnTo>
                  <a:pt x="76200" y="118110"/>
                </a:lnTo>
                <a:lnTo>
                  <a:pt x="72389" y="114300"/>
                </a:lnTo>
                <a:lnTo>
                  <a:pt x="72389" y="101346"/>
                </a:lnTo>
                <a:lnTo>
                  <a:pt x="72389" y="109728"/>
                </a:lnTo>
                <a:lnTo>
                  <a:pt x="67818" y="118110"/>
                </a:lnTo>
                <a:lnTo>
                  <a:pt x="64007" y="105918"/>
                </a:lnTo>
                <a:lnTo>
                  <a:pt x="64007" y="114300"/>
                </a:lnTo>
                <a:lnTo>
                  <a:pt x="59435" y="122682"/>
                </a:lnTo>
                <a:lnTo>
                  <a:pt x="59435" y="118110"/>
                </a:lnTo>
                <a:lnTo>
                  <a:pt x="54863" y="109728"/>
                </a:lnTo>
                <a:lnTo>
                  <a:pt x="51053" y="71628"/>
                </a:lnTo>
                <a:lnTo>
                  <a:pt x="51053" y="114300"/>
                </a:lnTo>
                <a:lnTo>
                  <a:pt x="46481" y="118110"/>
                </a:lnTo>
                <a:lnTo>
                  <a:pt x="34289" y="118110"/>
                </a:lnTo>
                <a:lnTo>
                  <a:pt x="29718" y="114300"/>
                </a:lnTo>
                <a:lnTo>
                  <a:pt x="25146" y="114300"/>
                </a:lnTo>
                <a:lnTo>
                  <a:pt x="21335" y="118110"/>
                </a:lnTo>
                <a:lnTo>
                  <a:pt x="16763" y="118110"/>
                </a:lnTo>
                <a:lnTo>
                  <a:pt x="12953" y="105918"/>
                </a:lnTo>
                <a:lnTo>
                  <a:pt x="8381" y="12192"/>
                </a:lnTo>
                <a:lnTo>
                  <a:pt x="8381" y="114300"/>
                </a:lnTo>
                <a:lnTo>
                  <a:pt x="4572" y="97536"/>
                </a:lnTo>
                <a:lnTo>
                  <a:pt x="4572" y="0"/>
                </a:lnTo>
                <a:lnTo>
                  <a:pt x="0" y="975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99" name="object 599"/>
          <p:cNvSpPr/>
          <p:nvPr/>
        </p:nvSpPr>
        <p:spPr>
          <a:xfrm>
            <a:off x="6239604" y="3525315"/>
            <a:ext cx="342059" cy="67655"/>
          </a:xfrm>
          <a:custGeom>
            <a:avLst/>
            <a:gdLst/>
            <a:ahLst/>
            <a:cxnLst/>
            <a:rect l="l" t="t" r="r" b="b"/>
            <a:pathLst>
              <a:path w="516890" h="102235">
                <a:moveTo>
                  <a:pt x="516636" y="76962"/>
                </a:moveTo>
                <a:lnTo>
                  <a:pt x="512825" y="97536"/>
                </a:lnTo>
                <a:lnTo>
                  <a:pt x="512825" y="102108"/>
                </a:lnTo>
                <a:lnTo>
                  <a:pt x="508254" y="102108"/>
                </a:lnTo>
                <a:lnTo>
                  <a:pt x="503682" y="97536"/>
                </a:lnTo>
                <a:lnTo>
                  <a:pt x="503682" y="72390"/>
                </a:lnTo>
                <a:lnTo>
                  <a:pt x="499872" y="97536"/>
                </a:lnTo>
                <a:lnTo>
                  <a:pt x="499872" y="102108"/>
                </a:lnTo>
                <a:lnTo>
                  <a:pt x="486918" y="102108"/>
                </a:lnTo>
                <a:lnTo>
                  <a:pt x="486918" y="97536"/>
                </a:lnTo>
                <a:lnTo>
                  <a:pt x="483108" y="102108"/>
                </a:lnTo>
                <a:lnTo>
                  <a:pt x="483108" y="97536"/>
                </a:lnTo>
                <a:lnTo>
                  <a:pt x="478536" y="97536"/>
                </a:lnTo>
                <a:lnTo>
                  <a:pt x="474725" y="93725"/>
                </a:lnTo>
                <a:lnTo>
                  <a:pt x="474725" y="97536"/>
                </a:lnTo>
                <a:lnTo>
                  <a:pt x="453390" y="97536"/>
                </a:lnTo>
                <a:lnTo>
                  <a:pt x="448818" y="93725"/>
                </a:lnTo>
                <a:lnTo>
                  <a:pt x="445008" y="97536"/>
                </a:lnTo>
                <a:lnTo>
                  <a:pt x="440436" y="97536"/>
                </a:lnTo>
                <a:lnTo>
                  <a:pt x="440436" y="93725"/>
                </a:lnTo>
                <a:lnTo>
                  <a:pt x="435864" y="97536"/>
                </a:lnTo>
                <a:lnTo>
                  <a:pt x="419100" y="97536"/>
                </a:lnTo>
                <a:lnTo>
                  <a:pt x="415290" y="9144"/>
                </a:lnTo>
                <a:lnTo>
                  <a:pt x="415290" y="4572"/>
                </a:lnTo>
                <a:lnTo>
                  <a:pt x="410718" y="93725"/>
                </a:lnTo>
                <a:lnTo>
                  <a:pt x="410718" y="89154"/>
                </a:lnTo>
                <a:lnTo>
                  <a:pt x="406908" y="0"/>
                </a:lnTo>
                <a:lnTo>
                  <a:pt x="406908" y="17525"/>
                </a:lnTo>
                <a:lnTo>
                  <a:pt x="402336" y="93725"/>
                </a:lnTo>
                <a:lnTo>
                  <a:pt x="402336" y="97536"/>
                </a:lnTo>
                <a:lnTo>
                  <a:pt x="397764" y="93725"/>
                </a:lnTo>
                <a:lnTo>
                  <a:pt x="393954" y="97536"/>
                </a:lnTo>
                <a:lnTo>
                  <a:pt x="389382" y="93725"/>
                </a:lnTo>
                <a:lnTo>
                  <a:pt x="377190" y="93725"/>
                </a:lnTo>
                <a:lnTo>
                  <a:pt x="372618" y="97536"/>
                </a:lnTo>
                <a:lnTo>
                  <a:pt x="351282" y="97536"/>
                </a:lnTo>
                <a:lnTo>
                  <a:pt x="347472" y="102108"/>
                </a:lnTo>
                <a:lnTo>
                  <a:pt x="342900" y="102108"/>
                </a:lnTo>
                <a:lnTo>
                  <a:pt x="330200" y="102108"/>
                </a:lnTo>
                <a:lnTo>
                  <a:pt x="317500" y="102108"/>
                </a:lnTo>
                <a:lnTo>
                  <a:pt x="304800" y="102108"/>
                </a:lnTo>
                <a:lnTo>
                  <a:pt x="300990" y="97536"/>
                </a:lnTo>
                <a:lnTo>
                  <a:pt x="296418" y="102108"/>
                </a:lnTo>
                <a:lnTo>
                  <a:pt x="291846" y="97536"/>
                </a:lnTo>
                <a:lnTo>
                  <a:pt x="288036" y="102108"/>
                </a:lnTo>
                <a:lnTo>
                  <a:pt x="279654" y="102108"/>
                </a:lnTo>
                <a:lnTo>
                  <a:pt x="275082" y="97536"/>
                </a:lnTo>
                <a:lnTo>
                  <a:pt x="266700" y="97536"/>
                </a:lnTo>
                <a:lnTo>
                  <a:pt x="266700" y="102108"/>
                </a:lnTo>
                <a:lnTo>
                  <a:pt x="262890" y="97536"/>
                </a:lnTo>
                <a:lnTo>
                  <a:pt x="258318" y="97536"/>
                </a:lnTo>
                <a:lnTo>
                  <a:pt x="245364" y="97536"/>
                </a:lnTo>
                <a:lnTo>
                  <a:pt x="245364" y="93725"/>
                </a:lnTo>
                <a:lnTo>
                  <a:pt x="241554" y="97536"/>
                </a:lnTo>
                <a:lnTo>
                  <a:pt x="241554" y="93725"/>
                </a:lnTo>
                <a:lnTo>
                  <a:pt x="236982" y="85344"/>
                </a:lnTo>
                <a:lnTo>
                  <a:pt x="236982" y="89154"/>
                </a:lnTo>
                <a:lnTo>
                  <a:pt x="233172" y="93725"/>
                </a:lnTo>
                <a:lnTo>
                  <a:pt x="228600" y="85344"/>
                </a:lnTo>
                <a:lnTo>
                  <a:pt x="224027" y="93725"/>
                </a:lnTo>
                <a:lnTo>
                  <a:pt x="220218" y="85344"/>
                </a:lnTo>
                <a:lnTo>
                  <a:pt x="220218" y="89154"/>
                </a:lnTo>
                <a:lnTo>
                  <a:pt x="215646" y="97536"/>
                </a:lnTo>
                <a:lnTo>
                  <a:pt x="211836" y="89154"/>
                </a:lnTo>
                <a:lnTo>
                  <a:pt x="211836" y="93725"/>
                </a:lnTo>
                <a:lnTo>
                  <a:pt x="207264" y="89154"/>
                </a:lnTo>
                <a:lnTo>
                  <a:pt x="203454" y="89154"/>
                </a:lnTo>
                <a:lnTo>
                  <a:pt x="198882" y="85344"/>
                </a:lnTo>
                <a:lnTo>
                  <a:pt x="198882" y="89154"/>
                </a:lnTo>
                <a:lnTo>
                  <a:pt x="190500" y="89154"/>
                </a:lnTo>
                <a:lnTo>
                  <a:pt x="182118" y="97536"/>
                </a:lnTo>
                <a:lnTo>
                  <a:pt x="177546" y="97536"/>
                </a:lnTo>
                <a:lnTo>
                  <a:pt x="177546" y="102108"/>
                </a:lnTo>
                <a:lnTo>
                  <a:pt x="173736" y="102108"/>
                </a:lnTo>
                <a:lnTo>
                  <a:pt x="169164" y="97536"/>
                </a:lnTo>
                <a:lnTo>
                  <a:pt x="160782" y="97536"/>
                </a:lnTo>
                <a:lnTo>
                  <a:pt x="160782" y="93725"/>
                </a:lnTo>
                <a:lnTo>
                  <a:pt x="156972" y="97536"/>
                </a:lnTo>
                <a:lnTo>
                  <a:pt x="152400" y="93725"/>
                </a:lnTo>
                <a:lnTo>
                  <a:pt x="152400" y="97536"/>
                </a:lnTo>
                <a:lnTo>
                  <a:pt x="147827" y="93725"/>
                </a:lnTo>
                <a:lnTo>
                  <a:pt x="144018" y="102108"/>
                </a:lnTo>
                <a:lnTo>
                  <a:pt x="139446" y="102108"/>
                </a:lnTo>
                <a:lnTo>
                  <a:pt x="139446" y="93725"/>
                </a:lnTo>
                <a:lnTo>
                  <a:pt x="135636" y="76962"/>
                </a:lnTo>
                <a:lnTo>
                  <a:pt x="135636" y="97536"/>
                </a:lnTo>
                <a:lnTo>
                  <a:pt x="131064" y="102108"/>
                </a:lnTo>
                <a:lnTo>
                  <a:pt x="122682" y="102108"/>
                </a:lnTo>
                <a:lnTo>
                  <a:pt x="118872" y="97536"/>
                </a:lnTo>
                <a:lnTo>
                  <a:pt x="114300" y="102108"/>
                </a:lnTo>
                <a:lnTo>
                  <a:pt x="114300" y="97536"/>
                </a:lnTo>
                <a:lnTo>
                  <a:pt x="109727" y="97536"/>
                </a:lnTo>
                <a:lnTo>
                  <a:pt x="101346" y="89154"/>
                </a:lnTo>
                <a:lnTo>
                  <a:pt x="101346" y="93725"/>
                </a:lnTo>
                <a:lnTo>
                  <a:pt x="97536" y="85344"/>
                </a:lnTo>
                <a:lnTo>
                  <a:pt x="92964" y="89154"/>
                </a:lnTo>
                <a:lnTo>
                  <a:pt x="92964" y="80772"/>
                </a:lnTo>
                <a:lnTo>
                  <a:pt x="89154" y="89154"/>
                </a:lnTo>
                <a:lnTo>
                  <a:pt x="84582" y="80772"/>
                </a:lnTo>
                <a:lnTo>
                  <a:pt x="80010" y="93725"/>
                </a:lnTo>
                <a:lnTo>
                  <a:pt x="76200" y="89154"/>
                </a:lnTo>
                <a:lnTo>
                  <a:pt x="71627" y="97536"/>
                </a:lnTo>
                <a:lnTo>
                  <a:pt x="71627" y="89154"/>
                </a:lnTo>
                <a:lnTo>
                  <a:pt x="67818" y="93725"/>
                </a:lnTo>
                <a:lnTo>
                  <a:pt x="63246" y="97536"/>
                </a:lnTo>
                <a:lnTo>
                  <a:pt x="63246" y="102108"/>
                </a:lnTo>
                <a:lnTo>
                  <a:pt x="59436" y="97536"/>
                </a:lnTo>
                <a:lnTo>
                  <a:pt x="54864" y="102108"/>
                </a:lnTo>
                <a:lnTo>
                  <a:pt x="46482" y="102108"/>
                </a:lnTo>
                <a:lnTo>
                  <a:pt x="41910" y="97536"/>
                </a:lnTo>
                <a:lnTo>
                  <a:pt x="38100" y="89154"/>
                </a:lnTo>
                <a:lnTo>
                  <a:pt x="38100" y="85344"/>
                </a:lnTo>
                <a:lnTo>
                  <a:pt x="33527" y="93725"/>
                </a:lnTo>
                <a:lnTo>
                  <a:pt x="29718" y="93725"/>
                </a:lnTo>
                <a:lnTo>
                  <a:pt x="29718" y="97536"/>
                </a:lnTo>
                <a:lnTo>
                  <a:pt x="25146" y="97536"/>
                </a:lnTo>
                <a:lnTo>
                  <a:pt x="25146" y="93725"/>
                </a:lnTo>
                <a:lnTo>
                  <a:pt x="16764" y="93725"/>
                </a:lnTo>
                <a:lnTo>
                  <a:pt x="16764" y="97536"/>
                </a:lnTo>
                <a:lnTo>
                  <a:pt x="12954" y="97536"/>
                </a:lnTo>
                <a:lnTo>
                  <a:pt x="12954" y="85344"/>
                </a:lnTo>
                <a:lnTo>
                  <a:pt x="8382" y="85344"/>
                </a:lnTo>
                <a:lnTo>
                  <a:pt x="8382" y="89154"/>
                </a:lnTo>
                <a:lnTo>
                  <a:pt x="8382" y="85344"/>
                </a:lnTo>
                <a:lnTo>
                  <a:pt x="3810" y="76962"/>
                </a:lnTo>
                <a:lnTo>
                  <a:pt x="0" y="5105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00" name="object 600"/>
          <p:cNvSpPr/>
          <p:nvPr/>
        </p:nvSpPr>
        <p:spPr>
          <a:xfrm>
            <a:off x="5894687" y="3382609"/>
            <a:ext cx="345001" cy="215993"/>
          </a:xfrm>
          <a:custGeom>
            <a:avLst/>
            <a:gdLst/>
            <a:ahLst/>
            <a:cxnLst/>
            <a:rect l="l" t="t" r="r" b="b"/>
            <a:pathLst>
              <a:path w="521334" h="326389">
                <a:moveTo>
                  <a:pt x="521207" y="266700"/>
                </a:moveTo>
                <a:lnTo>
                  <a:pt x="516635" y="249936"/>
                </a:lnTo>
                <a:lnTo>
                  <a:pt x="516635" y="266700"/>
                </a:lnTo>
                <a:lnTo>
                  <a:pt x="512825" y="292607"/>
                </a:lnTo>
                <a:lnTo>
                  <a:pt x="508253" y="296417"/>
                </a:lnTo>
                <a:lnTo>
                  <a:pt x="508253" y="292607"/>
                </a:lnTo>
                <a:lnTo>
                  <a:pt x="504444" y="275081"/>
                </a:lnTo>
                <a:lnTo>
                  <a:pt x="499872" y="300989"/>
                </a:lnTo>
                <a:lnTo>
                  <a:pt x="495300" y="296417"/>
                </a:lnTo>
                <a:lnTo>
                  <a:pt x="495300" y="300989"/>
                </a:lnTo>
                <a:lnTo>
                  <a:pt x="491490" y="288036"/>
                </a:lnTo>
                <a:lnTo>
                  <a:pt x="491490" y="300989"/>
                </a:lnTo>
                <a:lnTo>
                  <a:pt x="486918" y="304800"/>
                </a:lnTo>
                <a:lnTo>
                  <a:pt x="483107" y="309371"/>
                </a:lnTo>
                <a:lnTo>
                  <a:pt x="478535" y="309371"/>
                </a:lnTo>
                <a:lnTo>
                  <a:pt x="478535" y="304800"/>
                </a:lnTo>
                <a:lnTo>
                  <a:pt x="474725" y="309371"/>
                </a:lnTo>
                <a:lnTo>
                  <a:pt x="474725" y="304800"/>
                </a:lnTo>
                <a:lnTo>
                  <a:pt x="470153" y="313181"/>
                </a:lnTo>
                <a:lnTo>
                  <a:pt x="470153" y="309371"/>
                </a:lnTo>
                <a:lnTo>
                  <a:pt x="466344" y="309371"/>
                </a:lnTo>
                <a:lnTo>
                  <a:pt x="461772" y="313181"/>
                </a:lnTo>
                <a:lnTo>
                  <a:pt x="457200" y="309371"/>
                </a:lnTo>
                <a:lnTo>
                  <a:pt x="457200" y="304800"/>
                </a:lnTo>
                <a:lnTo>
                  <a:pt x="453390" y="309371"/>
                </a:lnTo>
                <a:lnTo>
                  <a:pt x="448818" y="300989"/>
                </a:lnTo>
                <a:lnTo>
                  <a:pt x="448818" y="304800"/>
                </a:lnTo>
                <a:lnTo>
                  <a:pt x="445007" y="300989"/>
                </a:lnTo>
                <a:lnTo>
                  <a:pt x="445007" y="296417"/>
                </a:lnTo>
                <a:lnTo>
                  <a:pt x="440435" y="300989"/>
                </a:lnTo>
                <a:lnTo>
                  <a:pt x="440435" y="288036"/>
                </a:lnTo>
                <a:lnTo>
                  <a:pt x="436625" y="288036"/>
                </a:lnTo>
                <a:lnTo>
                  <a:pt x="432053" y="275081"/>
                </a:lnTo>
                <a:lnTo>
                  <a:pt x="432053" y="249936"/>
                </a:lnTo>
                <a:lnTo>
                  <a:pt x="432053" y="279653"/>
                </a:lnTo>
                <a:lnTo>
                  <a:pt x="428244" y="262889"/>
                </a:lnTo>
                <a:lnTo>
                  <a:pt x="428244" y="0"/>
                </a:lnTo>
                <a:lnTo>
                  <a:pt x="423672" y="186689"/>
                </a:lnTo>
                <a:lnTo>
                  <a:pt x="423672" y="279653"/>
                </a:lnTo>
                <a:lnTo>
                  <a:pt x="419100" y="266700"/>
                </a:lnTo>
                <a:lnTo>
                  <a:pt x="419100" y="203453"/>
                </a:lnTo>
                <a:lnTo>
                  <a:pt x="415290" y="190500"/>
                </a:lnTo>
                <a:lnTo>
                  <a:pt x="415290" y="283463"/>
                </a:lnTo>
                <a:lnTo>
                  <a:pt x="410718" y="300989"/>
                </a:lnTo>
                <a:lnTo>
                  <a:pt x="406907" y="309371"/>
                </a:lnTo>
                <a:lnTo>
                  <a:pt x="402335" y="313181"/>
                </a:lnTo>
                <a:lnTo>
                  <a:pt x="398525" y="304800"/>
                </a:lnTo>
                <a:lnTo>
                  <a:pt x="398525" y="313181"/>
                </a:lnTo>
                <a:lnTo>
                  <a:pt x="393953" y="313181"/>
                </a:lnTo>
                <a:lnTo>
                  <a:pt x="393953" y="309371"/>
                </a:lnTo>
                <a:lnTo>
                  <a:pt x="389381" y="304800"/>
                </a:lnTo>
                <a:lnTo>
                  <a:pt x="389381" y="317753"/>
                </a:lnTo>
                <a:lnTo>
                  <a:pt x="385572" y="317753"/>
                </a:lnTo>
                <a:lnTo>
                  <a:pt x="385572" y="313181"/>
                </a:lnTo>
                <a:lnTo>
                  <a:pt x="381000" y="317753"/>
                </a:lnTo>
                <a:lnTo>
                  <a:pt x="381000" y="313181"/>
                </a:lnTo>
                <a:lnTo>
                  <a:pt x="377190" y="317753"/>
                </a:lnTo>
                <a:lnTo>
                  <a:pt x="372618" y="309371"/>
                </a:lnTo>
                <a:lnTo>
                  <a:pt x="372618" y="313181"/>
                </a:lnTo>
                <a:lnTo>
                  <a:pt x="368807" y="317753"/>
                </a:lnTo>
                <a:lnTo>
                  <a:pt x="364235" y="313181"/>
                </a:lnTo>
                <a:lnTo>
                  <a:pt x="360425" y="313181"/>
                </a:lnTo>
                <a:lnTo>
                  <a:pt x="355853" y="309371"/>
                </a:lnTo>
                <a:lnTo>
                  <a:pt x="351281" y="313181"/>
                </a:lnTo>
                <a:lnTo>
                  <a:pt x="347472" y="304800"/>
                </a:lnTo>
                <a:lnTo>
                  <a:pt x="342900" y="313181"/>
                </a:lnTo>
                <a:lnTo>
                  <a:pt x="339090" y="309371"/>
                </a:lnTo>
                <a:lnTo>
                  <a:pt x="339090" y="304800"/>
                </a:lnTo>
                <a:lnTo>
                  <a:pt x="334518" y="313181"/>
                </a:lnTo>
                <a:lnTo>
                  <a:pt x="330707" y="313181"/>
                </a:lnTo>
                <a:lnTo>
                  <a:pt x="330707" y="317753"/>
                </a:lnTo>
                <a:lnTo>
                  <a:pt x="326135" y="313181"/>
                </a:lnTo>
                <a:lnTo>
                  <a:pt x="326135" y="317753"/>
                </a:lnTo>
                <a:lnTo>
                  <a:pt x="322325" y="313181"/>
                </a:lnTo>
                <a:lnTo>
                  <a:pt x="322325" y="317753"/>
                </a:lnTo>
                <a:lnTo>
                  <a:pt x="317753" y="313181"/>
                </a:lnTo>
                <a:lnTo>
                  <a:pt x="309372" y="313181"/>
                </a:lnTo>
                <a:lnTo>
                  <a:pt x="309372" y="309371"/>
                </a:lnTo>
                <a:lnTo>
                  <a:pt x="304800" y="313181"/>
                </a:lnTo>
                <a:lnTo>
                  <a:pt x="300990" y="304800"/>
                </a:lnTo>
                <a:lnTo>
                  <a:pt x="300990" y="313181"/>
                </a:lnTo>
                <a:lnTo>
                  <a:pt x="292607" y="313181"/>
                </a:lnTo>
                <a:lnTo>
                  <a:pt x="292607" y="317753"/>
                </a:lnTo>
                <a:lnTo>
                  <a:pt x="279653" y="317753"/>
                </a:lnTo>
                <a:lnTo>
                  <a:pt x="275081" y="300989"/>
                </a:lnTo>
                <a:lnTo>
                  <a:pt x="271272" y="313181"/>
                </a:lnTo>
                <a:lnTo>
                  <a:pt x="271272" y="304800"/>
                </a:lnTo>
                <a:lnTo>
                  <a:pt x="266700" y="317753"/>
                </a:lnTo>
                <a:lnTo>
                  <a:pt x="262890" y="313181"/>
                </a:lnTo>
                <a:lnTo>
                  <a:pt x="262890" y="317753"/>
                </a:lnTo>
                <a:lnTo>
                  <a:pt x="258318" y="317753"/>
                </a:lnTo>
                <a:lnTo>
                  <a:pt x="254507" y="313181"/>
                </a:lnTo>
                <a:lnTo>
                  <a:pt x="249935" y="321563"/>
                </a:lnTo>
                <a:lnTo>
                  <a:pt x="249935" y="317753"/>
                </a:lnTo>
                <a:lnTo>
                  <a:pt x="245364" y="313181"/>
                </a:lnTo>
                <a:lnTo>
                  <a:pt x="241553" y="317753"/>
                </a:lnTo>
                <a:lnTo>
                  <a:pt x="241553" y="292607"/>
                </a:lnTo>
                <a:lnTo>
                  <a:pt x="236981" y="309371"/>
                </a:lnTo>
                <a:lnTo>
                  <a:pt x="233172" y="317753"/>
                </a:lnTo>
                <a:lnTo>
                  <a:pt x="233172" y="321563"/>
                </a:lnTo>
                <a:lnTo>
                  <a:pt x="228600" y="317753"/>
                </a:lnTo>
                <a:lnTo>
                  <a:pt x="228600" y="309371"/>
                </a:lnTo>
                <a:lnTo>
                  <a:pt x="224790" y="313181"/>
                </a:lnTo>
                <a:lnTo>
                  <a:pt x="220218" y="304800"/>
                </a:lnTo>
                <a:lnTo>
                  <a:pt x="216407" y="288036"/>
                </a:lnTo>
                <a:lnTo>
                  <a:pt x="216407" y="309371"/>
                </a:lnTo>
                <a:lnTo>
                  <a:pt x="211835" y="304800"/>
                </a:lnTo>
                <a:lnTo>
                  <a:pt x="211835" y="288036"/>
                </a:lnTo>
                <a:lnTo>
                  <a:pt x="207264" y="296417"/>
                </a:lnTo>
                <a:lnTo>
                  <a:pt x="207264" y="309371"/>
                </a:lnTo>
                <a:lnTo>
                  <a:pt x="203453" y="300989"/>
                </a:lnTo>
                <a:lnTo>
                  <a:pt x="198881" y="304800"/>
                </a:lnTo>
                <a:lnTo>
                  <a:pt x="198881" y="313181"/>
                </a:lnTo>
                <a:lnTo>
                  <a:pt x="195072" y="313181"/>
                </a:lnTo>
                <a:lnTo>
                  <a:pt x="195072" y="304800"/>
                </a:lnTo>
                <a:lnTo>
                  <a:pt x="190500" y="313181"/>
                </a:lnTo>
                <a:lnTo>
                  <a:pt x="186690" y="309371"/>
                </a:lnTo>
                <a:lnTo>
                  <a:pt x="186690" y="317753"/>
                </a:lnTo>
                <a:lnTo>
                  <a:pt x="182118" y="317753"/>
                </a:lnTo>
                <a:lnTo>
                  <a:pt x="182118" y="313181"/>
                </a:lnTo>
                <a:lnTo>
                  <a:pt x="178307" y="309371"/>
                </a:lnTo>
                <a:lnTo>
                  <a:pt x="178307" y="317753"/>
                </a:lnTo>
                <a:lnTo>
                  <a:pt x="173735" y="321563"/>
                </a:lnTo>
                <a:lnTo>
                  <a:pt x="173735" y="317753"/>
                </a:lnTo>
                <a:lnTo>
                  <a:pt x="169164" y="317753"/>
                </a:lnTo>
                <a:lnTo>
                  <a:pt x="165353" y="321563"/>
                </a:lnTo>
                <a:lnTo>
                  <a:pt x="165353" y="317753"/>
                </a:lnTo>
                <a:lnTo>
                  <a:pt x="165353" y="321563"/>
                </a:lnTo>
                <a:lnTo>
                  <a:pt x="160781" y="317753"/>
                </a:lnTo>
                <a:lnTo>
                  <a:pt x="156972" y="313181"/>
                </a:lnTo>
                <a:lnTo>
                  <a:pt x="156972" y="317753"/>
                </a:lnTo>
                <a:lnTo>
                  <a:pt x="152400" y="313181"/>
                </a:lnTo>
                <a:lnTo>
                  <a:pt x="148590" y="296417"/>
                </a:lnTo>
                <a:lnTo>
                  <a:pt x="148590" y="292607"/>
                </a:lnTo>
                <a:lnTo>
                  <a:pt x="144018" y="173736"/>
                </a:lnTo>
                <a:lnTo>
                  <a:pt x="144018" y="275081"/>
                </a:lnTo>
                <a:lnTo>
                  <a:pt x="139446" y="313181"/>
                </a:lnTo>
                <a:lnTo>
                  <a:pt x="139446" y="317753"/>
                </a:lnTo>
                <a:lnTo>
                  <a:pt x="135635" y="313181"/>
                </a:lnTo>
                <a:lnTo>
                  <a:pt x="131064" y="300989"/>
                </a:lnTo>
                <a:lnTo>
                  <a:pt x="131064" y="296417"/>
                </a:lnTo>
                <a:lnTo>
                  <a:pt x="127253" y="127253"/>
                </a:lnTo>
                <a:lnTo>
                  <a:pt x="127253" y="195071"/>
                </a:lnTo>
                <a:lnTo>
                  <a:pt x="122681" y="317753"/>
                </a:lnTo>
                <a:lnTo>
                  <a:pt x="118872" y="317753"/>
                </a:lnTo>
                <a:lnTo>
                  <a:pt x="118872" y="321563"/>
                </a:lnTo>
                <a:lnTo>
                  <a:pt x="97535" y="321563"/>
                </a:lnTo>
                <a:lnTo>
                  <a:pt x="97535" y="317753"/>
                </a:lnTo>
                <a:lnTo>
                  <a:pt x="92964" y="321563"/>
                </a:lnTo>
                <a:lnTo>
                  <a:pt x="92964" y="313181"/>
                </a:lnTo>
                <a:lnTo>
                  <a:pt x="89153" y="317753"/>
                </a:lnTo>
                <a:lnTo>
                  <a:pt x="89153" y="321563"/>
                </a:lnTo>
                <a:lnTo>
                  <a:pt x="84581" y="321563"/>
                </a:lnTo>
                <a:lnTo>
                  <a:pt x="84581" y="317753"/>
                </a:lnTo>
                <a:lnTo>
                  <a:pt x="80772" y="321563"/>
                </a:lnTo>
                <a:lnTo>
                  <a:pt x="80772" y="326136"/>
                </a:lnTo>
                <a:lnTo>
                  <a:pt x="76200" y="321563"/>
                </a:lnTo>
                <a:lnTo>
                  <a:pt x="72390" y="326136"/>
                </a:lnTo>
                <a:lnTo>
                  <a:pt x="72390" y="321563"/>
                </a:lnTo>
                <a:lnTo>
                  <a:pt x="67818" y="326136"/>
                </a:lnTo>
                <a:lnTo>
                  <a:pt x="67818" y="321563"/>
                </a:lnTo>
                <a:lnTo>
                  <a:pt x="54864" y="321563"/>
                </a:lnTo>
                <a:lnTo>
                  <a:pt x="51053" y="317753"/>
                </a:lnTo>
                <a:lnTo>
                  <a:pt x="46481" y="321563"/>
                </a:lnTo>
                <a:lnTo>
                  <a:pt x="46481" y="317753"/>
                </a:lnTo>
                <a:lnTo>
                  <a:pt x="46481" y="321563"/>
                </a:lnTo>
                <a:lnTo>
                  <a:pt x="42672" y="313181"/>
                </a:lnTo>
                <a:lnTo>
                  <a:pt x="38100" y="195071"/>
                </a:lnTo>
                <a:lnTo>
                  <a:pt x="38100" y="160781"/>
                </a:lnTo>
                <a:lnTo>
                  <a:pt x="33527" y="300989"/>
                </a:lnTo>
                <a:lnTo>
                  <a:pt x="33527" y="304800"/>
                </a:lnTo>
                <a:lnTo>
                  <a:pt x="29718" y="317753"/>
                </a:lnTo>
                <a:lnTo>
                  <a:pt x="29718" y="321563"/>
                </a:lnTo>
                <a:lnTo>
                  <a:pt x="25146" y="317753"/>
                </a:lnTo>
                <a:lnTo>
                  <a:pt x="21335" y="258317"/>
                </a:lnTo>
                <a:lnTo>
                  <a:pt x="21335" y="207263"/>
                </a:lnTo>
                <a:lnTo>
                  <a:pt x="16764" y="304800"/>
                </a:lnTo>
                <a:lnTo>
                  <a:pt x="12953" y="317753"/>
                </a:lnTo>
                <a:lnTo>
                  <a:pt x="8381" y="304800"/>
                </a:lnTo>
                <a:lnTo>
                  <a:pt x="8381" y="296417"/>
                </a:lnTo>
                <a:lnTo>
                  <a:pt x="4572" y="118871"/>
                </a:lnTo>
                <a:lnTo>
                  <a:pt x="4572" y="288036"/>
                </a:lnTo>
                <a:lnTo>
                  <a:pt x="0" y="326136"/>
                </a:lnTo>
                <a:lnTo>
                  <a:pt x="0" y="3215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01" name="object 601"/>
          <p:cNvSpPr/>
          <p:nvPr/>
        </p:nvSpPr>
        <p:spPr>
          <a:xfrm>
            <a:off x="5743407" y="1905113"/>
            <a:ext cx="151280" cy="1693489"/>
          </a:xfrm>
          <a:custGeom>
            <a:avLst/>
            <a:gdLst/>
            <a:ahLst/>
            <a:cxnLst/>
            <a:rect l="l" t="t" r="r" b="b"/>
            <a:pathLst>
              <a:path w="228600" h="2559050">
                <a:moveTo>
                  <a:pt x="228600" y="2554224"/>
                </a:moveTo>
                <a:lnTo>
                  <a:pt x="224027" y="2558796"/>
                </a:lnTo>
                <a:lnTo>
                  <a:pt x="220218" y="2554224"/>
                </a:lnTo>
                <a:lnTo>
                  <a:pt x="220218" y="2558796"/>
                </a:lnTo>
                <a:lnTo>
                  <a:pt x="215646" y="2550414"/>
                </a:lnTo>
                <a:lnTo>
                  <a:pt x="211835" y="2554224"/>
                </a:lnTo>
                <a:lnTo>
                  <a:pt x="211835" y="2550414"/>
                </a:lnTo>
                <a:lnTo>
                  <a:pt x="207264" y="2554224"/>
                </a:lnTo>
                <a:lnTo>
                  <a:pt x="207264" y="2558796"/>
                </a:lnTo>
                <a:lnTo>
                  <a:pt x="203453" y="2554224"/>
                </a:lnTo>
                <a:lnTo>
                  <a:pt x="198881" y="2550414"/>
                </a:lnTo>
                <a:lnTo>
                  <a:pt x="198881" y="2512314"/>
                </a:lnTo>
                <a:lnTo>
                  <a:pt x="195072" y="2529078"/>
                </a:lnTo>
                <a:lnTo>
                  <a:pt x="195072" y="2554224"/>
                </a:lnTo>
                <a:lnTo>
                  <a:pt x="190500" y="2550414"/>
                </a:lnTo>
                <a:lnTo>
                  <a:pt x="190500" y="2558796"/>
                </a:lnTo>
                <a:lnTo>
                  <a:pt x="185927" y="2558796"/>
                </a:lnTo>
                <a:lnTo>
                  <a:pt x="185927" y="2554224"/>
                </a:lnTo>
                <a:lnTo>
                  <a:pt x="182118" y="2558796"/>
                </a:lnTo>
                <a:lnTo>
                  <a:pt x="182118" y="2550414"/>
                </a:lnTo>
                <a:lnTo>
                  <a:pt x="177546" y="2550414"/>
                </a:lnTo>
                <a:lnTo>
                  <a:pt x="177546" y="2554224"/>
                </a:lnTo>
                <a:lnTo>
                  <a:pt x="177546" y="2550414"/>
                </a:lnTo>
                <a:lnTo>
                  <a:pt x="173735" y="2558796"/>
                </a:lnTo>
                <a:lnTo>
                  <a:pt x="169164" y="2558796"/>
                </a:lnTo>
                <a:lnTo>
                  <a:pt x="169164" y="2554224"/>
                </a:lnTo>
                <a:lnTo>
                  <a:pt x="165353" y="2558796"/>
                </a:lnTo>
                <a:lnTo>
                  <a:pt x="165353" y="2550414"/>
                </a:lnTo>
                <a:lnTo>
                  <a:pt x="160781" y="2542031"/>
                </a:lnTo>
                <a:lnTo>
                  <a:pt x="160781" y="2545841"/>
                </a:lnTo>
                <a:lnTo>
                  <a:pt x="156209" y="2554224"/>
                </a:lnTo>
                <a:lnTo>
                  <a:pt x="152400" y="2558796"/>
                </a:lnTo>
                <a:lnTo>
                  <a:pt x="152400" y="2554224"/>
                </a:lnTo>
                <a:lnTo>
                  <a:pt x="152400" y="2558796"/>
                </a:lnTo>
                <a:lnTo>
                  <a:pt x="147827" y="2554224"/>
                </a:lnTo>
                <a:lnTo>
                  <a:pt x="144018" y="2554224"/>
                </a:lnTo>
                <a:lnTo>
                  <a:pt x="139446" y="2558796"/>
                </a:lnTo>
                <a:lnTo>
                  <a:pt x="135635" y="2554224"/>
                </a:lnTo>
                <a:lnTo>
                  <a:pt x="135635" y="2558796"/>
                </a:lnTo>
                <a:lnTo>
                  <a:pt x="127253" y="2550414"/>
                </a:lnTo>
                <a:lnTo>
                  <a:pt x="127253" y="2554224"/>
                </a:lnTo>
                <a:lnTo>
                  <a:pt x="122681" y="2554224"/>
                </a:lnTo>
                <a:lnTo>
                  <a:pt x="118109" y="2529078"/>
                </a:lnTo>
                <a:lnTo>
                  <a:pt x="118109" y="2545841"/>
                </a:lnTo>
                <a:lnTo>
                  <a:pt x="114300" y="2554224"/>
                </a:lnTo>
                <a:lnTo>
                  <a:pt x="114300" y="2545841"/>
                </a:lnTo>
                <a:lnTo>
                  <a:pt x="109727" y="2554224"/>
                </a:lnTo>
                <a:lnTo>
                  <a:pt x="105918" y="2550414"/>
                </a:lnTo>
                <a:lnTo>
                  <a:pt x="105918" y="2533650"/>
                </a:lnTo>
                <a:lnTo>
                  <a:pt x="101346" y="2542031"/>
                </a:lnTo>
                <a:lnTo>
                  <a:pt x="97535" y="2545841"/>
                </a:lnTo>
                <a:lnTo>
                  <a:pt x="97535" y="2542031"/>
                </a:lnTo>
                <a:lnTo>
                  <a:pt x="92964" y="2533650"/>
                </a:lnTo>
                <a:lnTo>
                  <a:pt x="92964" y="2542031"/>
                </a:lnTo>
                <a:lnTo>
                  <a:pt x="89153" y="2542031"/>
                </a:lnTo>
                <a:lnTo>
                  <a:pt x="89153" y="2525267"/>
                </a:lnTo>
                <a:lnTo>
                  <a:pt x="84581" y="2469641"/>
                </a:lnTo>
                <a:lnTo>
                  <a:pt x="80009" y="2542031"/>
                </a:lnTo>
                <a:lnTo>
                  <a:pt x="80009" y="2550414"/>
                </a:lnTo>
                <a:lnTo>
                  <a:pt x="76200" y="2550414"/>
                </a:lnTo>
                <a:lnTo>
                  <a:pt x="76200" y="2533650"/>
                </a:lnTo>
                <a:lnTo>
                  <a:pt x="71627" y="2537460"/>
                </a:lnTo>
                <a:lnTo>
                  <a:pt x="71627" y="2550414"/>
                </a:lnTo>
                <a:lnTo>
                  <a:pt x="67818" y="2550414"/>
                </a:lnTo>
                <a:lnTo>
                  <a:pt x="67818" y="2554224"/>
                </a:lnTo>
                <a:lnTo>
                  <a:pt x="63246" y="2554224"/>
                </a:lnTo>
                <a:lnTo>
                  <a:pt x="63246" y="2550414"/>
                </a:lnTo>
                <a:lnTo>
                  <a:pt x="59435" y="2554224"/>
                </a:lnTo>
                <a:lnTo>
                  <a:pt x="59435" y="2550414"/>
                </a:lnTo>
                <a:lnTo>
                  <a:pt x="54864" y="2554224"/>
                </a:lnTo>
                <a:lnTo>
                  <a:pt x="54864" y="2550414"/>
                </a:lnTo>
                <a:lnTo>
                  <a:pt x="50292" y="2550414"/>
                </a:lnTo>
                <a:lnTo>
                  <a:pt x="50292" y="2554224"/>
                </a:lnTo>
                <a:lnTo>
                  <a:pt x="41909" y="2554224"/>
                </a:lnTo>
                <a:lnTo>
                  <a:pt x="41909" y="2550414"/>
                </a:lnTo>
                <a:lnTo>
                  <a:pt x="41909" y="2554224"/>
                </a:lnTo>
                <a:lnTo>
                  <a:pt x="38100" y="2545841"/>
                </a:lnTo>
                <a:lnTo>
                  <a:pt x="38100" y="2550414"/>
                </a:lnTo>
                <a:lnTo>
                  <a:pt x="33527" y="2533650"/>
                </a:lnTo>
                <a:lnTo>
                  <a:pt x="33527" y="2537460"/>
                </a:lnTo>
                <a:lnTo>
                  <a:pt x="29718" y="2545841"/>
                </a:lnTo>
                <a:lnTo>
                  <a:pt x="29718" y="2537460"/>
                </a:lnTo>
                <a:lnTo>
                  <a:pt x="25146" y="2512314"/>
                </a:lnTo>
                <a:lnTo>
                  <a:pt x="21335" y="2537460"/>
                </a:lnTo>
                <a:lnTo>
                  <a:pt x="21335" y="2512314"/>
                </a:lnTo>
                <a:lnTo>
                  <a:pt x="16764" y="2529078"/>
                </a:lnTo>
                <a:lnTo>
                  <a:pt x="12192" y="2542031"/>
                </a:lnTo>
                <a:lnTo>
                  <a:pt x="12192" y="2529078"/>
                </a:lnTo>
                <a:lnTo>
                  <a:pt x="12192" y="2537460"/>
                </a:lnTo>
                <a:lnTo>
                  <a:pt x="8381" y="2507741"/>
                </a:lnTo>
                <a:lnTo>
                  <a:pt x="8381" y="2516124"/>
                </a:lnTo>
                <a:lnTo>
                  <a:pt x="3809" y="2398014"/>
                </a:lnTo>
                <a:lnTo>
                  <a:pt x="3809" y="2469641"/>
                </a:lnTo>
                <a:lnTo>
                  <a:pt x="0" y="2063496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02" name="object 602"/>
          <p:cNvSpPr/>
          <p:nvPr/>
        </p:nvSpPr>
        <p:spPr>
          <a:xfrm>
            <a:off x="5572461" y="1905113"/>
            <a:ext cx="171030" cy="1693489"/>
          </a:xfrm>
          <a:custGeom>
            <a:avLst/>
            <a:gdLst/>
            <a:ahLst/>
            <a:cxnLst/>
            <a:rect l="l" t="t" r="r" b="b"/>
            <a:pathLst>
              <a:path w="258445" h="2559050">
                <a:moveTo>
                  <a:pt x="258318" y="0"/>
                </a:moveTo>
                <a:lnTo>
                  <a:pt x="253746" y="2169414"/>
                </a:lnTo>
                <a:lnTo>
                  <a:pt x="253746" y="2245614"/>
                </a:lnTo>
                <a:lnTo>
                  <a:pt x="249936" y="2529078"/>
                </a:lnTo>
                <a:lnTo>
                  <a:pt x="249936" y="2525267"/>
                </a:lnTo>
                <a:lnTo>
                  <a:pt x="249936" y="2550414"/>
                </a:lnTo>
                <a:lnTo>
                  <a:pt x="245364" y="2542031"/>
                </a:lnTo>
                <a:lnTo>
                  <a:pt x="241553" y="2554224"/>
                </a:lnTo>
                <a:lnTo>
                  <a:pt x="241553" y="2550414"/>
                </a:lnTo>
                <a:lnTo>
                  <a:pt x="241553" y="2558796"/>
                </a:lnTo>
                <a:lnTo>
                  <a:pt x="236982" y="2550414"/>
                </a:lnTo>
                <a:lnTo>
                  <a:pt x="232410" y="2558796"/>
                </a:lnTo>
                <a:lnTo>
                  <a:pt x="232410" y="2554224"/>
                </a:lnTo>
                <a:lnTo>
                  <a:pt x="228600" y="2558796"/>
                </a:lnTo>
                <a:lnTo>
                  <a:pt x="228600" y="2554224"/>
                </a:lnTo>
                <a:lnTo>
                  <a:pt x="224027" y="2554224"/>
                </a:lnTo>
                <a:lnTo>
                  <a:pt x="220218" y="2545841"/>
                </a:lnTo>
                <a:lnTo>
                  <a:pt x="220218" y="2542031"/>
                </a:lnTo>
                <a:lnTo>
                  <a:pt x="220218" y="2554224"/>
                </a:lnTo>
                <a:lnTo>
                  <a:pt x="215646" y="2554224"/>
                </a:lnTo>
                <a:lnTo>
                  <a:pt x="215646" y="2545841"/>
                </a:lnTo>
                <a:lnTo>
                  <a:pt x="211836" y="2545841"/>
                </a:lnTo>
                <a:lnTo>
                  <a:pt x="211836" y="2537460"/>
                </a:lnTo>
                <a:lnTo>
                  <a:pt x="207264" y="2533650"/>
                </a:lnTo>
                <a:lnTo>
                  <a:pt x="207264" y="2545841"/>
                </a:lnTo>
                <a:lnTo>
                  <a:pt x="203453" y="2545841"/>
                </a:lnTo>
                <a:lnTo>
                  <a:pt x="203453" y="2499360"/>
                </a:lnTo>
                <a:lnTo>
                  <a:pt x="203453" y="2507741"/>
                </a:lnTo>
                <a:lnTo>
                  <a:pt x="198882" y="2545841"/>
                </a:lnTo>
                <a:lnTo>
                  <a:pt x="194310" y="2550414"/>
                </a:lnTo>
                <a:lnTo>
                  <a:pt x="190500" y="2542031"/>
                </a:lnTo>
                <a:lnTo>
                  <a:pt x="190500" y="2545841"/>
                </a:lnTo>
                <a:lnTo>
                  <a:pt x="185927" y="2550414"/>
                </a:lnTo>
                <a:lnTo>
                  <a:pt x="185927" y="2525267"/>
                </a:lnTo>
                <a:lnTo>
                  <a:pt x="182118" y="2537460"/>
                </a:lnTo>
                <a:lnTo>
                  <a:pt x="182118" y="2525267"/>
                </a:lnTo>
                <a:lnTo>
                  <a:pt x="177546" y="2507741"/>
                </a:lnTo>
                <a:lnTo>
                  <a:pt x="177546" y="2520696"/>
                </a:lnTo>
                <a:lnTo>
                  <a:pt x="173736" y="2542031"/>
                </a:lnTo>
                <a:lnTo>
                  <a:pt x="173736" y="2537460"/>
                </a:lnTo>
                <a:lnTo>
                  <a:pt x="169164" y="2545841"/>
                </a:lnTo>
                <a:lnTo>
                  <a:pt x="169164" y="2550414"/>
                </a:lnTo>
                <a:lnTo>
                  <a:pt x="164592" y="2545841"/>
                </a:lnTo>
                <a:lnTo>
                  <a:pt x="160782" y="2550414"/>
                </a:lnTo>
                <a:lnTo>
                  <a:pt x="160782" y="2545841"/>
                </a:lnTo>
                <a:lnTo>
                  <a:pt x="156210" y="2542031"/>
                </a:lnTo>
                <a:lnTo>
                  <a:pt x="156210" y="2550414"/>
                </a:lnTo>
                <a:lnTo>
                  <a:pt x="152400" y="2537460"/>
                </a:lnTo>
                <a:lnTo>
                  <a:pt x="147827" y="2529078"/>
                </a:lnTo>
                <a:lnTo>
                  <a:pt x="144018" y="2495550"/>
                </a:lnTo>
                <a:lnTo>
                  <a:pt x="144018" y="2525267"/>
                </a:lnTo>
                <a:lnTo>
                  <a:pt x="139446" y="2393441"/>
                </a:lnTo>
                <a:lnTo>
                  <a:pt x="139446" y="2351531"/>
                </a:lnTo>
                <a:lnTo>
                  <a:pt x="135636" y="2533650"/>
                </a:lnTo>
                <a:lnTo>
                  <a:pt x="135636" y="2520696"/>
                </a:lnTo>
                <a:lnTo>
                  <a:pt x="131064" y="2533650"/>
                </a:lnTo>
                <a:lnTo>
                  <a:pt x="126492" y="2542031"/>
                </a:lnTo>
                <a:lnTo>
                  <a:pt x="126492" y="2516124"/>
                </a:lnTo>
                <a:lnTo>
                  <a:pt x="122682" y="2525267"/>
                </a:lnTo>
                <a:lnTo>
                  <a:pt x="122682" y="2448305"/>
                </a:lnTo>
                <a:lnTo>
                  <a:pt x="118110" y="2512314"/>
                </a:lnTo>
                <a:lnTo>
                  <a:pt x="114300" y="2317241"/>
                </a:lnTo>
                <a:lnTo>
                  <a:pt x="114300" y="2529078"/>
                </a:lnTo>
                <a:lnTo>
                  <a:pt x="109727" y="2516124"/>
                </a:lnTo>
                <a:lnTo>
                  <a:pt x="105918" y="2253996"/>
                </a:lnTo>
                <a:lnTo>
                  <a:pt x="105918" y="2232660"/>
                </a:lnTo>
                <a:lnTo>
                  <a:pt x="101346" y="2499360"/>
                </a:lnTo>
                <a:lnTo>
                  <a:pt x="101346" y="2516124"/>
                </a:lnTo>
                <a:lnTo>
                  <a:pt x="101346" y="2444496"/>
                </a:lnTo>
                <a:lnTo>
                  <a:pt x="97536" y="2457450"/>
                </a:lnTo>
                <a:lnTo>
                  <a:pt x="97536" y="2283714"/>
                </a:lnTo>
                <a:lnTo>
                  <a:pt x="92964" y="2346960"/>
                </a:lnTo>
                <a:lnTo>
                  <a:pt x="92964" y="1423416"/>
                </a:lnTo>
                <a:lnTo>
                  <a:pt x="88392" y="754380"/>
                </a:lnTo>
                <a:lnTo>
                  <a:pt x="88392" y="2317241"/>
                </a:lnTo>
                <a:lnTo>
                  <a:pt x="84582" y="2516124"/>
                </a:lnTo>
                <a:lnTo>
                  <a:pt x="80010" y="2529078"/>
                </a:lnTo>
                <a:lnTo>
                  <a:pt x="80010" y="2478024"/>
                </a:lnTo>
                <a:lnTo>
                  <a:pt x="76200" y="2533650"/>
                </a:lnTo>
                <a:lnTo>
                  <a:pt x="76200" y="2499360"/>
                </a:lnTo>
                <a:lnTo>
                  <a:pt x="71627" y="2525267"/>
                </a:lnTo>
                <a:lnTo>
                  <a:pt x="71627" y="2482596"/>
                </a:lnTo>
                <a:lnTo>
                  <a:pt x="67818" y="2537460"/>
                </a:lnTo>
                <a:lnTo>
                  <a:pt x="67818" y="2525267"/>
                </a:lnTo>
                <a:lnTo>
                  <a:pt x="63246" y="2550414"/>
                </a:lnTo>
                <a:lnTo>
                  <a:pt x="63246" y="2542031"/>
                </a:lnTo>
                <a:lnTo>
                  <a:pt x="63246" y="2554224"/>
                </a:lnTo>
                <a:lnTo>
                  <a:pt x="58674" y="2550414"/>
                </a:lnTo>
                <a:lnTo>
                  <a:pt x="54864" y="2529078"/>
                </a:lnTo>
                <a:lnTo>
                  <a:pt x="50292" y="2545841"/>
                </a:lnTo>
                <a:lnTo>
                  <a:pt x="46482" y="2533650"/>
                </a:lnTo>
                <a:lnTo>
                  <a:pt x="46482" y="2542031"/>
                </a:lnTo>
                <a:lnTo>
                  <a:pt x="41910" y="2550414"/>
                </a:lnTo>
                <a:lnTo>
                  <a:pt x="41910" y="2537460"/>
                </a:lnTo>
                <a:lnTo>
                  <a:pt x="38100" y="2545841"/>
                </a:lnTo>
                <a:lnTo>
                  <a:pt x="38100" y="2542031"/>
                </a:lnTo>
                <a:lnTo>
                  <a:pt x="33527" y="2550414"/>
                </a:lnTo>
                <a:lnTo>
                  <a:pt x="29718" y="2529078"/>
                </a:lnTo>
                <a:lnTo>
                  <a:pt x="29718" y="2520696"/>
                </a:lnTo>
                <a:lnTo>
                  <a:pt x="25146" y="2550414"/>
                </a:lnTo>
                <a:lnTo>
                  <a:pt x="25146" y="2545841"/>
                </a:lnTo>
                <a:lnTo>
                  <a:pt x="20574" y="2516124"/>
                </a:lnTo>
                <a:lnTo>
                  <a:pt x="20574" y="2554224"/>
                </a:lnTo>
                <a:lnTo>
                  <a:pt x="12192" y="2542031"/>
                </a:lnTo>
                <a:lnTo>
                  <a:pt x="12192" y="2554224"/>
                </a:lnTo>
                <a:lnTo>
                  <a:pt x="12192" y="2550414"/>
                </a:lnTo>
                <a:lnTo>
                  <a:pt x="8382" y="2550414"/>
                </a:lnTo>
                <a:lnTo>
                  <a:pt x="8382" y="2545841"/>
                </a:lnTo>
                <a:lnTo>
                  <a:pt x="3810" y="2545841"/>
                </a:lnTo>
                <a:lnTo>
                  <a:pt x="0" y="2525267"/>
                </a:lnTo>
                <a:lnTo>
                  <a:pt x="0" y="239801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03" name="object 603"/>
          <p:cNvSpPr/>
          <p:nvPr/>
        </p:nvSpPr>
        <p:spPr>
          <a:xfrm>
            <a:off x="2807325" y="2582167"/>
            <a:ext cx="2769342" cy="1029044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04" name="object 604"/>
          <p:cNvSpPr/>
          <p:nvPr/>
        </p:nvSpPr>
        <p:spPr>
          <a:xfrm>
            <a:off x="5890479" y="3342094"/>
            <a:ext cx="1552976" cy="235331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05" name="object 605"/>
          <p:cNvSpPr/>
          <p:nvPr/>
        </p:nvSpPr>
        <p:spPr>
          <a:xfrm>
            <a:off x="5743407" y="1905112"/>
            <a:ext cx="151280" cy="1665335"/>
          </a:xfrm>
          <a:custGeom>
            <a:avLst/>
            <a:gdLst/>
            <a:ahLst/>
            <a:cxnLst/>
            <a:rect l="l" t="t" r="r" b="b"/>
            <a:pathLst>
              <a:path w="228600" h="2516504">
                <a:moveTo>
                  <a:pt x="228600" y="2507741"/>
                </a:moveTo>
                <a:lnTo>
                  <a:pt x="228600" y="2516124"/>
                </a:lnTo>
                <a:lnTo>
                  <a:pt x="224027" y="2512314"/>
                </a:lnTo>
                <a:lnTo>
                  <a:pt x="224027" y="2516124"/>
                </a:lnTo>
                <a:lnTo>
                  <a:pt x="220218" y="2516124"/>
                </a:lnTo>
                <a:lnTo>
                  <a:pt x="220218" y="2507741"/>
                </a:lnTo>
                <a:lnTo>
                  <a:pt x="215646" y="2503931"/>
                </a:lnTo>
                <a:lnTo>
                  <a:pt x="211835" y="2512314"/>
                </a:lnTo>
                <a:lnTo>
                  <a:pt x="211835" y="2507741"/>
                </a:lnTo>
                <a:lnTo>
                  <a:pt x="211835" y="2512314"/>
                </a:lnTo>
                <a:lnTo>
                  <a:pt x="207264" y="2516124"/>
                </a:lnTo>
                <a:lnTo>
                  <a:pt x="203453" y="2507741"/>
                </a:lnTo>
                <a:lnTo>
                  <a:pt x="203453" y="2512314"/>
                </a:lnTo>
                <a:lnTo>
                  <a:pt x="198881" y="2512314"/>
                </a:lnTo>
                <a:lnTo>
                  <a:pt x="198881" y="2469641"/>
                </a:lnTo>
                <a:lnTo>
                  <a:pt x="195072" y="2490978"/>
                </a:lnTo>
                <a:lnTo>
                  <a:pt x="195072" y="2512314"/>
                </a:lnTo>
                <a:lnTo>
                  <a:pt x="190500" y="2507741"/>
                </a:lnTo>
                <a:lnTo>
                  <a:pt x="190500" y="2512314"/>
                </a:lnTo>
                <a:lnTo>
                  <a:pt x="185927" y="2516124"/>
                </a:lnTo>
                <a:lnTo>
                  <a:pt x="185927" y="2512314"/>
                </a:lnTo>
                <a:lnTo>
                  <a:pt x="182118" y="2516124"/>
                </a:lnTo>
                <a:lnTo>
                  <a:pt x="182118" y="2507741"/>
                </a:lnTo>
                <a:lnTo>
                  <a:pt x="177546" y="2503931"/>
                </a:lnTo>
                <a:lnTo>
                  <a:pt x="177546" y="2512314"/>
                </a:lnTo>
                <a:lnTo>
                  <a:pt x="177546" y="2507741"/>
                </a:lnTo>
                <a:lnTo>
                  <a:pt x="173735" y="2516124"/>
                </a:lnTo>
                <a:lnTo>
                  <a:pt x="169164" y="2516124"/>
                </a:lnTo>
                <a:lnTo>
                  <a:pt x="169164" y="2512314"/>
                </a:lnTo>
                <a:lnTo>
                  <a:pt x="169164" y="2516124"/>
                </a:lnTo>
                <a:lnTo>
                  <a:pt x="165353" y="2507741"/>
                </a:lnTo>
                <a:lnTo>
                  <a:pt x="160781" y="2499360"/>
                </a:lnTo>
                <a:lnTo>
                  <a:pt x="160781" y="2503931"/>
                </a:lnTo>
                <a:lnTo>
                  <a:pt x="156209" y="2516124"/>
                </a:lnTo>
                <a:lnTo>
                  <a:pt x="152400" y="2507741"/>
                </a:lnTo>
                <a:lnTo>
                  <a:pt x="147827" y="2516124"/>
                </a:lnTo>
                <a:lnTo>
                  <a:pt x="147827" y="2507741"/>
                </a:lnTo>
                <a:lnTo>
                  <a:pt x="144018" y="2516124"/>
                </a:lnTo>
                <a:lnTo>
                  <a:pt x="144018" y="2512314"/>
                </a:lnTo>
                <a:lnTo>
                  <a:pt x="139446" y="2516124"/>
                </a:lnTo>
                <a:lnTo>
                  <a:pt x="135635" y="2507741"/>
                </a:lnTo>
                <a:lnTo>
                  <a:pt x="135635" y="2512314"/>
                </a:lnTo>
                <a:lnTo>
                  <a:pt x="131064" y="2516124"/>
                </a:lnTo>
                <a:lnTo>
                  <a:pt x="131064" y="2512314"/>
                </a:lnTo>
                <a:lnTo>
                  <a:pt x="131064" y="2516124"/>
                </a:lnTo>
                <a:lnTo>
                  <a:pt x="127253" y="2507741"/>
                </a:lnTo>
                <a:lnTo>
                  <a:pt x="122681" y="2512314"/>
                </a:lnTo>
                <a:lnTo>
                  <a:pt x="118109" y="2487167"/>
                </a:lnTo>
                <a:lnTo>
                  <a:pt x="118109" y="2503931"/>
                </a:lnTo>
                <a:lnTo>
                  <a:pt x="114300" y="2516124"/>
                </a:lnTo>
                <a:lnTo>
                  <a:pt x="114300" y="2503931"/>
                </a:lnTo>
                <a:lnTo>
                  <a:pt x="109727" y="2512314"/>
                </a:lnTo>
                <a:lnTo>
                  <a:pt x="105918" y="2507741"/>
                </a:lnTo>
                <a:lnTo>
                  <a:pt x="105918" y="2490978"/>
                </a:lnTo>
                <a:lnTo>
                  <a:pt x="101346" y="2499360"/>
                </a:lnTo>
                <a:lnTo>
                  <a:pt x="97535" y="2507741"/>
                </a:lnTo>
                <a:lnTo>
                  <a:pt x="97535" y="2503931"/>
                </a:lnTo>
                <a:lnTo>
                  <a:pt x="92964" y="2490978"/>
                </a:lnTo>
                <a:lnTo>
                  <a:pt x="92964" y="2503931"/>
                </a:lnTo>
                <a:lnTo>
                  <a:pt x="89153" y="2507741"/>
                </a:lnTo>
                <a:lnTo>
                  <a:pt x="89153" y="2487167"/>
                </a:lnTo>
                <a:lnTo>
                  <a:pt x="84581" y="2423160"/>
                </a:lnTo>
                <a:lnTo>
                  <a:pt x="80009" y="2503931"/>
                </a:lnTo>
                <a:lnTo>
                  <a:pt x="80009" y="2512314"/>
                </a:lnTo>
                <a:lnTo>
                  <a:pt x="80009" y="2503931"/>
                </a:lnTo>
                <a:lnTo>
                  <a:pt x="76200" y="2512314"/>
                </a:lnTo>
                <a:lnTo>
                  <a:pt x="76200" y="2490978"/>
                </a:lnTo>
                <a:lnTo>
                  <a:pt x="71627" y="2503931"/>
                </a:lnTo>
                <a:lnTo>
                  <a:pt x="71627" y="2512314"/>
                </a:lnTo>
                <a:lnTo>
                  <a:pt x="67818" y="2503931"/>
                </a:lnTo>
                <a:lnTo>
                  <a:pt x="67818" y="2516124"/>
                </a:lnTo>
                <a:lnTo>
                  <a:pt x="63246" y="2512314"/>
                </a:lnTo>
                <a:lnTo>
                  <a:pt x="63246" y="2507741"/>
                </a:lnTo>
                <a:lnTo>
                  <a:pt x="59435" y="2516124"/>
                </a:lnTo>
                <a:lnTo>
                  <a:pt x="59435" y="2507741"/>
                </a:lnTo>
                <a:lnTo>
                  <a:pt x="59435" y="2512314"/>
                </a:lnTo>
                <a:lnTo>
                  <a:pt x="54864" y="2507741"/>
                </a:lnTo>
                <a:lnTo>
                  <a:pt x="50292" y="2507741"/>
                </a:lnTo>
                <a:lnTo>
                  <a:pt x="50292" y="2516124"/>
                </a:lnTo>
                <a:lnTo>
                  <a:pt x="50292" y="2507741"/>
                </a:lnTo>
                <a:lnTo>
                  <a:pt x="46481" y="2516124"/>
                </a:lnTo>
                <a:lnTo>
                  <a:pt x="41909" y="2516124"/>
                </a:lnTo>
                <a:lnTo>
                  <a:pt x="41909" y="2507741"/>
                </a:lnTo>
                <a:lnTo>
                  <a:pt x="38100" y="2516124"/>
                </a:lnTo>
                <a:lnTo>
                  <a:pt x="38100" y="2507741"/>
                </a:lnTo>
                <a:lnTo>
                  <a:pt x="33527" y="2512314"/>
                </a:lnTo>
                <a:lnTo>
                  <a:pt x="33527" y="2490978"/>
                </a:lnTo>
                <a:lnTo>
                  <a:pt x="29718" y="2507741"/>
                </a:lnTo>
                <a:lnTo>
                  <a:pt x="29718" y="2495550"/>
                </a:lnTo>
                <a:lnTo>
                  <a:pt x="29718" y="2503931"/>
                </a:lnTo>
                <a:lnTo>
                  <a:pt x="25146" y="2474214"/>
                </a:lnTo>
                <a:lnTo>
                  <a:pt x="21335" y="2507741"/>
                </a:lnTo>
                <a:lnTo>
                  <a:pt x="21335" y="2474214"/>
                </a:lnTo>
                <a:lnTo>
                  <a:pt x="16764" y="2499360"/>
                </a:lnTo>
                <a:lnTo>
                  <a:pt x="16764" y="2478024"/>
                </a:lnTo>
                <a:lnTo>
                  <a:pt x="16764" y="2512314"/>
                </a:lnTo>
                <a:lnTo>
                  <a:pt x="12192" y="2490978"/>
                </a:lnTo>
                <a:lnTo>
                  <a:pt x="12192" y="2507741"/>
                </a:lnTo>
                <a:lnTo>
                  <a:pt x="8381" y="2469641"/>
                </a:lnTo>
                <a:lnTo>
                  <a:pt x="8381" y="2499360"/>
                </a:lnTo>
                <a:lnTo>
                  <a:pt x="3809" y="2359914"/>
                </a:lnTo>
                <a:lnTo>
                  <a:pt x="0" y="2499360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06" name="object 606"/>
          <p:cNvSpPr/>
          <p:nvPr/>
        </p:nvSpPr>
        <p:spPr>
          <a:xfrm>
            <a:off x="5572461" y="1905113"/>
            <a:ext cx="171030" cy="1679201"/>
          </a:xfrm>
          <a:custGeom>
            <a:avLst/>
            <a:gdLst/>
            <a:ahLst/>
            <a:cxnLst/>
            <a:rect l="l" t="t" r="r" b="b"/>
            <a:pathLst>
              <a:path w="258445" h="2537460">
                <a:moveTo>
                  <a:pt x="258318" y="0"/>
                </a:moveTo>
                <a:lnTo>
                  <a:pt x="253746" y="2295905"/>
                </a:lnTo>
                <a:lnTo>
                  <a:pt x="253746" y="2376678"/>
                </a:lnTo>
                <a:lnTo>
                  <a:pt x="249936" y="2516124"/>
                </a:lnTo>
                <a:lnTo>
                  <a:pt x="249936" y="2520696"/>
                </a:lnTo>
                <a:lnTo>
                  <a:pt x="249936" y="2495550"/>
                </a:lnTo>
                <a:lnTo>
                  <a:pt x="245364" y="2499360"/>
                </a:lnTo>
                <a:lnTo>
                  <a:pt x="241553" y="2516124"/>
                </a:lnTo>
                <a:lnTo>
                  <a:pt x="236982" y="2507741"/>
                </a:lnTo>
                <a:lnTo>
                  <a:pt x="236982" y="2516124"/>
                </a:lnTo>
                <a:lnTo>
                  <a:pt x="232410" y="2516124"/>
                </a:lnTo>
                <a:lnTo>
                  <a:pt x="232410" y="2512314"/>
                </a:lnTo>
                <a:lnTo>
                  <a:pt x="228600" y="2516124"/>
                </a:lnTo>
                <a:lnTo>
                  <a:pt x="228600" y="2507741"/>
                </a:lnTo>
                <a:lnTo>
                  <a:pt x="224027" y="2512314"/>
                </a:lnTo>
                <a:lnTo>
                  <a:pt x="220218" y="2499360"/>
                </a:lnTo>
                <a:lnTo>
                  <a:pt x="220218" y="2512314"/>
                </a:lnTo>
                <a:lnTo>
                  <a:pt x="215646" y="2512314"/>
                </a:lnTo>
                <a:lnTo>
                  <a:pt x="211836" y="2503931"/>
                </a:lnTo>
                <a:lnTo>
                  <a:pt x="211836" y="2495550"/>
                </a:lnTo>
                <a:lnTo>
                  <a:pt x="211836" y="2507741"/>
                </a:lnTo>
                <a:lnTo>
                  <a:pt x="207264" y="2490978"/>
                </a:lnTo>
                <a:lnTo>
                  <a:pt x="207264" y="2507741"/>
                </a:lnTo>
                <a:lnTo>
                  <a:pt x="203453" y="2507741"/>
                </a:lnTo>
                <a:lnTo>
                  <a:pt x="203453" y="2457450"/>
                </a:lnTo>
                <a:lnTo>
                  <a:pt x="203453" y="2478024"/>
                </a:lnTo>
                <a:lnTo>
                  <a:pt x="198882" y="2503931"/>
                </a:lnTo>
                <a:lnTo>
                  <a:pt x="194310" y="2507741"/>
                </a:lnTo>
                <a:lnTo>
                  <a:pt x="190500" y="2499360"/>
                </a:lnTo>
                <a:lnTo>
                  <a:pt x="190500" y="2507741"/>
                </a:lnTo>
                <a:lnTo>
                  <a:pt x="185927" y="2507741"/>
                </a:lnTo>
                <a:lnTo>
                  <a:pt x="185927" y="2482596"/>
                </a:lnTo>
                <a:lnTo>
                  <a:pt x="185927" y="2487167"/>
                </a:lnTo>
                <a:lnTo>
                  <a:pt x="182118" y="2503931"/>
                </a:lnTo>
                <a:lnTo>
                  <a:pt x="182118" y="2490978"/>
                </a:lnTo>
                <a:lnTo>
                  <a:pt x="177546" y="2474214"/>
                </a:lnTo>
                <a:lnTo>
                  <a:pt x="177546" y="2482596"/>
                </a:lnTo>
                <a:lnTo>
                  <a:pt x="173736" y="2503931"/>
                </a:lnTo>
                <a:lnTo>
                  <a:pt x="173736" y="2495550"/>
                </a:lnTo>
                <a:lnTo>
                  <a:pt x="169164" y="2507741"/>
                </a:lnTo>
                <a:lnTo>
                  <a:pt x="169164" y="2512314"/>
                </a:lnTo>
                <a:lnTo>
                  <a:pt x="164592" y="2503931"/>
                </a:lnTo>
                <a:lnTo>
                  <a:pt x="160782" y="2516124"/>
                </a:lnTo>
                <a:lnTo>
                  <a:pt x="160782" y="2507741"/>
                </a:lnTo>
                <a:lnTo>
                  <a:pt x="156210" y="2495550"/>
                </a:lnTo>
                <a:lnTo>
                  <a:pt x="156210" y="2512314"/>
                </a:lnTo>
                <a:lnTo>
                  <a:pt x="156210" y="2507741"/>
                </a:lnTo>
                <a:lnTo>
                  <a:pt x="152400" y="2495550"/>
                </a:lnTo>
                <a:lnTo>
                  <a:pt x="152400" y="2503931"/>
                </a:lnTo>
                <a:lnTo>
                  <a:pt x="147827" y="2490978"/>
                </a:lnTo>
                <a:lnTo>
                  <a:pt x="147827" y="2495550"/>
                </a:lnTo>
                <a:lnTo>
                  <a:pt x="144018" y="2461260"/>
                </a:lnTo>
                <a:lnTo>
                  <a:pt x="144018" y="2495550"/>
                </a:lnTo>
                <a:lnTo>
                  <a:pt x="139446" y="2338578"/>
                </a:lnTo>
                <a:lnTo>
                  <a:pt x="139446" y="2308860"/>
                </a:lnTo>
                <a:lnTo>
                  <a:pt x="135636" y="2503931"/>
                </a:lnTo>
                <a:lnTo>
                  <a:pt x="135636" y="2482596"/>
                </a:lnTo>
                <a:lnTo>
                  <a:pt x="131064" y="2507741"/>
                </a:lnTo>
                <a:lnTo>
                  <a:pt x="131064" y="2490978"/>
                </a:lnTo>
                <a:lnTo>
                  <a:pt x="126492" y="2503931"/>
                </a:lnTo>
                <a:lnTo>
                  <a:pt x="126492" y="2478024"/>
                </a:lnTo>
                <a:lnTo>
                  <a:pt x="122682" y="2503931"/>
                </a:lnTo>
                <a:lnTo>
                  <a:pt x="122682" y="2414778"/>
                </a:lnTo>
                <a:lnTo>
                  <a:pt x="118110" y="2503931"/>
                </a:lnTo>
                <a:lnTo>
                  <a:pt x="114300" y="2270760"/>
                </a:lnTo>
                <a:lnTo>
                  <a:pt x="114300" y="2507741"/>
                </a:lnTo>
                <a:lnTo>
                  <a:pt x="109727" y="2507741"/>
                </a:lnTo>
                <a:lnTo>
                  <a:pt x="109727" y="2253996"/>
                </a:lnTo>
                <a:lnTo>
                  <a:pt x="105918" y="2169414"/>
                </a:lnTo>
                <a:lnTo>
                  <a:pt x="101346" y="2516124"/>
                </a:lnTo>
                <a:lnTo>
                  <a:pt x="101346" y="2414778"/>
                </a:lnTo>
                <a:lnTo>
                  <a:pt x="97536" y="2279141"/>
                </a:lnTo>
                <a:lnTo>
                  <a:pt x="97536" y="2487167"/>
                </a:lnTo>
                <a:lnTo>
                  <a:pt x="92964" y="2423160"/>
                </a:lnTo>
                <a:lnTo>
                  <a:pt x="92964" y="1431798"/>
                </a:lnTo>
                <a:lnTo>
                  <a:pt x="88392" y="2334005"/>
                </a:lnTo>
                <a:lnTo>
                  <a:pt x="88392" y="601980"/>
                </a:lnTo>
                <a:lnTo>
                  <a:pt x="88392" y="2317241"/>
                </a:lnTo>
                <a:lnTo>
                  <a:pt x="84582" y="2537460"/>
                </a:lnTo>
                <a:lnTo>
                  <a:pt x="80010" y="2525267"/>
                </a:lnTo>
                <a:lnTo>
                  <a:pt x="80010" y="2431541"/>
                </a:lnTo>
                <a:lnTo>
                  <a:pt x="80010" y="2507741"/>
                </a:lnTo>
                <a:lnTo>
                  <a:pt x="76200" y="2452878"/>
                </a:lnTo>
                <a:lnTo>
                  <a:pt x="71627" y="2499360"/>
                </a:lnTo>
                <a:lnTo>
                  <a:pt x="71627" y="2436114"/>
                </a:lnTo>
                <a:lnTo>
                  <a:pt x="67818" y="2507741"/>
                </a:lnTo>
                <a:lnTo>
                  <a:pt x="67818" y="2478024"/>
                </a:lnTo>
                <a:lnTo>
                  <a:pt x="63246" y="2516124"/>
                </a:lnTo>
                <a:lnTo>
                  <a:pt x="58674" y="2495550"/>
                </a:lnTo>
                <a:lnTo>
                  <a:pt x="58674" y="2516124"/>
                </a:lnTo>
                <a:lnTo>
                  <a:pt x="54864" y="2487167"/>
                </a:lnTo>
                <a:lnTo>
                  <a:pt x="54864" y="2482596"/>
                </a:lnTo>
                <a:lnTo>
                  <a:pt x="50292" y="2512314"/>
                </a:lnTo>
                <a:lnTo>
                  <a:pt x="46482" y="2490978"/>
                </a:lnTo>
                <a:lnTo>
                  <a:pt x="46482" y="2499360"/>
                </a:lnTo>
                <a:lnTo>
                  <a:pt x="41910" y="2516124"/>
                </a:lnTo>
                <a:lnTo>
                  <a:pt x="41910" y="2490978"/>
                </a:lnTo>
                <a:lnTo>
                  <a:pt x="38100" y="2512314"/>
                </a:lnTo>
                <a:lnTo>
                  <a:pt x="38100" y="2495550"/>
                </a:lnTo>
                <a:lnTo>
                  <a:pt x="33527" y="2512314"/>
                </a:lnTo>
                <a:lnTo>
                  <a:pt x="29718" y="2478024"/>
                </a:lnTo>
                <a:lnTo>
                  <a:pt x="29718" y="2474214"/>
                </a:lnTo>
                <a:lnTo>
                  <a:pt x="25146" y="2512314"/>
                </a:lnTo>
                <a:lnTo>
                  <a:pt x="20574" y="2469641"/>
                </a:lnTo>
                <a:lnTo>
                  <a:pt x="20574" y="2516124"/>
                </a:lnTo>
                <a:lnTo>
                  <a:pt x="16764" y="2512314"/>
                </a:lnTo>
                <a:lnTo>
                  <a:pt x="16764" y="2499360"/>
                </a:lnTo>
                <a:lnTo>
                  <a:pt x="12192" y="2516124"/>
                </a:lnTo>
                <a:lnTo>
                  <a:pt x="8382" y="2503931"/>
                </a:lnTo>
                <a:lnTo>
                  <a:pt x="8382" y="2512314"/>
                </a:lnTo>
                <a:lnTo>
                  <a:pt x="8382" y="2499360"/>
                </a:lnTo>
                <a:lnTo>
                  <a:pt x="3810" y="2512314"/>
                </a:lnTo>
                <a:lnTo>
                  <a:pt x="3810" y="2490978"/>
                </a:lnTo>
                <a:lnTo>
                  <a:pt x="0" y="2507741"/>
                </a:lnTo>
                <a:lnTo>
                  <a:pt x="0" y="235153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07" name="object 607"/>
          <p:cNvSpPr/>
          <p:nvPr/>
        </p:nvSpPr>
        <p:spPr>
          <a:xfrm>
            <a:off x="3162407" y="2643687"/>
            <a:ext cx="2414259" cy="942311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08" name="object 608"/>
          <p:cNvSpPr/>
          <p:nvPr/>
        </p:nvSpPr>
        <p:spPr>
          <a:xfrm>
            <a:off x="1902423" y="3544980"/>
            <a:ext cx="1264443" cy="28575"/>
          </a:xfrm>
          <a:custGeom>
            <a:avLst/>
            <a:gdLst/>
            <a:ahLst/>
            <a:cxnLst/>
            <a:rect l="l" t="t" r="r" b="b"/>
            <a:pathLst>
              <a:path w="1910714" h="43179">
                <a:moveTo>
                  <a:pt x="1910334" y="38100"/>
                </a:moveTo>
                <a:lnTo>
                  <a:pt x="1906524" y="38100"/>
                </a:lnTo>
                <a:lnTo>
                  <a:pt x="1901952" y="12953"/>
                </a:lnTo>
                <a:lnTo>
                  <a:pt x="1898142" y="38100"/>
                </a:lnTo>
                <a:lnTo>
                  <a:pt x="1893570" y="42672"/>
                </a:lnTo>
                <a:lnTo>
                  <a:pt x="1881378" y="42672"/>
                </a:lnTo>
                <a:lnTo>
                  <a:pt x="1881378" y="38100"/>
                </a:lnTo>
                <a:lnTo>
                  <a:pt x="1876806" y="42672"/>
                </a:lnTo>
                <a:lnTo>
                  <a:pt x="1876806" y="38100"/>
                </a:lnTo>
                <a:lnTo>
                  <a:pt x="1872234" y="34289"/>
                </a:lnTo>
                <a:lnTo>
                  <a:pt x="1868424" y="34289"/>
                </a:lnTo>
                <a:lnTo>
                  <a:pt x="1868424" y="38100"/>
                </a:lnTo>
                <a:lnTo>
                  <a:pt x="1863852" y="42672"/>
                </a:lnTo>
                <a:lnTo>
                  <a:pt x="1860042" y="38100"/>
                </a:lnTo>
                <a:lnTo>
                  <a:pt x="1860042" y="42672"/>
                </a:lnTo>
                <a:lnTo>
                  <a:pt x="1847088" y="42672"/>
                </a:lnTo>
                <a:lnTo>
                  <a:pt x="1847088" y="38100"/>
                </a:lnTo>
                <a:lnTo>
                  <a:pt x="1843278" y="42672"/>
                </a:lnTo>
                <a:lnTo>
                  <a:pt x="1834134" y="42672"/>
                </a:lnTo>
                <a:lnTo>
                  <a:pt x="1834134" y="38100"/>
                </a:lnTo>
                <a:lnTo>
                  <a:pt x="1830324" y="42672"/>
                </a:lnTo>
                <a:lnTo>
                  <a:pt x="1821942" y="42672"/>
                </a:lnTo>
                <a:lnTo>
                  <a:pt x="1813560" y="42672"/>
                </a:lnTo>
                <a:lnTo>
                  <a:pt x="1805178" y="42672"/>
                </a:lnTo>
                <a:lnTo>
                  <a:pt x="1800606" y="42672"/>
                </a:lnTo>
                <a:lnTo>
                  <a:pt x="1800606" y="38100"/>
                </a:lnTo>
                <a:lnTo>
                  <a:pt x="1796034" y="38100"/>
                </a:lnTo>
                <a:lnTo>
                  <a:pt x="1796034" y="42672"/>
                </a:lnTo>
                <a:lnTo>
                  <a:pt x="1787652" y="42672"/>
                </a:lnTo>
                <a:lnTo>
                  <a:pt x="1783842" y="38100"/>
                </a:lnTo>
                <a:lnTo>
                  <a:pt x="1783842" y="42672"/>
                </a:lnTo>
                <a:lnTo>
                  <a:pt x="1779270" y="42672"/>
                </a:lnTo>
                <a:lnTo>
                  <a:pt x="1779270" y="29717"/>
                </a:lnTo>
                <a:lnTo>
                  <a:pt x="1779270" y="38100"/>
                </a:lnTo>
                <a:lnTo>
                  <a:pt x="1775460" y="42672"/>
                </a:lnTo>
                <a:lnTo>
                  <a:pt x="1745742" y="42672"/>
                </a:lnTo>
                <a:lnTo>
                  <a:pt x="1745742" y="38100"/>
                </a:lnTo>
                <a:lnTo>
                  <a:pt x="1741170" y="42672"/>
                </a:lnTo>
                <a:lnTo>
                  <a:pt x="1737360" y="38100"/>
                </a:lnTo>
                <a:lnTo>
                  <a:pt x="1732788" y="42672"/>
                </a:lnTo>
                <a:lnTo>
                  <a:pt x="1728216" y="38100"/>
                </a:lnTo>
                <a:lnTo>
                  <a:pt x="1728216" y="42672"/>
                </a:lnTo>
                <a:lnTo>
                  <a:pt x="1724406" y="38100"/>
                </a:lnTo>
                <a:lnTo>
                  <a:pt x="1719834" y="29717"/>
                </a:lnTo>
                <a:lnTo>
                  <a:pt x="1716024" y="0"/>
                </a:lnTo>
                <a:lnTo>
                  <a:pt x="1716024" y="4572"/>
                </a:lnTo>
                <a:lnTo>
                  <a:pt x="1711452" y="34289"/>
                </a:lnTo>
                <a:lnTo>
                  <a:pt x="1711452" y="38100"/>
                </a:lnTo>
                <a:lnTo>
                  <a:pt x="1707642" y="38100"/>
                </a:lnTo>
                <a:lnTo>
                  <a:pt x="1707642" y="42672"/>
                </a:lnTo>
                <a:lnTo>
                  <a:pt x="1703070" y="42672"/>
                </a:lnTo>
                <a:lnTo>
                  <a:pt x="1690370" y="42672"/>
                </a:lnTo>
                <a:lnTo>
                  <a:pt x="1677670" y="42672"/>
                </a:lnTo>
                <a:lnTo>
                  <a:pt x="1664970" y="42672"/>
                </a:lnTo>
                <a:lnTo>
                  <a:pt x="1652270" y="42672"/>
                </a:lnTo>
                <a:lnTo>
                  <a:pt x="1648206" y="42672"/>
                </a:lnTo>
                <a:lnTo>
                  <a:pt x="1643634" y="42672"/>
                </a:lnTo>
                <a:lnTo>
                  <a:pt x="1630934" y="42672"/>
                </a:lnTo>
                <a:lnTo>
                  <a:pt x="1618234" y="42672"/>
                </a:lnTo>
                <a:lnTo>
                  <a:pt x="1605534" y="42672"/>
                </a:lnTo>
                <a:lnTo>
                  <a:pt x="1592834" y="42672"/>
                </a:lnTo>
                <a:lnTo>
                  <a:pt x="1580134" y="42672"/>
                </a:lnTo>
                <a:lnTo>
                  <a:pt x="1567434" y="42672"/>
                </a:lnTo>
                <a:lnTo>
                  <a:pt x="1554734" y="42672"/>
                </a:lnTo>
                <a:lnTo>
                  <a:pt x="1542034" y="42672"/>
                </a:lnTo>
                <a:lnTo>
                  <a:pt x="1529334" y="42672"/>
                </a:lnTo>
                <a:lnTo>
                  <a:pt x="1516633" y="42672"/>
                </a:lnTo>
                <a:lnTo>
                  <a:pt x="1503933" y="42671"/>
                </a:lnTo>
                <a:lnTo>
                  <a:pt x="1491233" y="42672"/>
                </a:lnTo>
                <a:lnTo>
                  <a:pt x="1478533" y="42672"/>
                </a:lnTo>
                <a:lnTo>
                  <a:pt x="1465833" y="42671"/>
                </a:lnTo>
                <a:lnTo>
                  <a:pt x="1453134" y="42672"/>
                </a:lnTo>
                <a:lnTo>
                  <a:pt x="1440434" y="42672"/>
                </a:lnTo>
                <a:lnTo>
                  <a:pt x="1427733" y="42672"/>
                </a:lnTo>
                <a:lnTo>
                  <a:pt x="1415033" y="42671"/>
                </a:lnTo>
                <a:lnTo>
                  <a:pt x="1402334" y="42671"/>
                </a:lnTo>
                <a:lnTo>
                  <a:pt x="1389888" y="42672"/>
                </a:lnTo>
                <a:lnTo>
                  <a:pt x="1385316" y="42672"/>
                </a:lnTo>
                <a:lnTo>
                  <a:pt x="1372616" y="42672"/>
                </a:lnTo>
                <a:lnTo>
                  <a:pt x="1359916" y="42672"/>
                </a:lnTo>
                <a:lnTo>
                  <a:pt x="1347216" y="42672"/>
                </a:lnTo>
                <a:lnTo>
                  <a:pt x="1334516" y="42672"/>
                </a:lnTo>
                <a:lnTo>
                  <a:pt x="1321816" y="42672"/>
                </a:lnTo>
                <a:lnTo>
                  <a:pt x="1309116" y="42672"/>
                </a:lnTo>
                <a:lnTo>
                  <a:pt x="1296415" y="42672"/>
                </a:lnTo>
                <a:lnTo>
                  <a:pt x="1283716" y="42672"/>
                </a:lnTo>
                <a:lnTo>
                  <a:pt x="1271016" y="42672"/>
                </a:lnTo>
                <a:lnTo>
                  <a:pt x="1258315" y="42672"/>
                </a:lnTo>
                <a:lnTo>
                  <a:pt x="1245616" y="42671"/>
                </a:lnTo>
                <a:lnTo>
                  <a:pt x="1232916" y="42672"/>
                </a:lnTo>
                <a:lnTo>
                  <a:pt x="1220216" y="42672"/>
                </a:lnTo>
                <a:lnTo>
                  <a:pt x="1207516" y="42671"/>
                </a:lnTo>
                <a:lnTo>
                  <a:pt x="1194816" y="42672"/>
                </a:lnTo>
                <a:lnTo>
                  <a:pt x="1182116" y="42672"/>
                </a:lnTo>
                <a:lnTo>
                  <a:pt x="1169416" y="42672"/>
                </a:lnTo>
                <a:lnTo>
                  <a:pt x="1156716" y="42671"/>
                </a:lnTo>
                <a:lnTo>
                  <a:pt x="1144016" y="42671"/>
                </a:lnTo>
                <a:lnTo>
                  <a:pt x="1131570" y="42672"/>
                </a:lnTo>
                <a:lnTo>
                  <a:pt x="1126998" y="42672"/>
                </a:lnTo>
                <a:lnTo>
                  <a:pt x="1114298" y="42672"/>
                </a:lnTo>
                <a:lnTo>
                  <a:pt x="1101598" y="42672"/>
                </a:lnTo>
                <a:lnTo>
                  <a:pt x="1088898" y="42672"/>
                </a:lnTo>
                <a:lnTo>
                  <a:pt x="1076198" y="42672"/>
                </a:lnTo>
                <a:lnTo>
                  <a:pt x="1063498" y="42672"/>
                </a:lnTo>
                <a:lnTo>
                  <a:pt x="1050798" y="42672"/>
                </a:lnTo>
                <a:lnTo>
                  <a:pt x="1038098" y="42672"/>
                </a:lnTo>
                <a:lnTo>
                  <a:pt x="1025398" y="42672"/>
                </a:lnTo>
                <a:lnTo>
                  <a:pt x="1012698" y="42672"/>
                </a:lnTo>
                <a:lnTo>
                  <a:pt x="999997" y="42672"/>
                </a:lnTo>
                <a:lnTo>
                  <a:pt x="987298" y="42671"/>
                </a:lnTo>
                <a:lnTo>
                  <a:pt x="974598" y="42672"/>
                </a:lnTo>
                <a:lnTo>
                  <a:pt x="961898" y="42672"/>
                </a:lnTo>
                <a:lnTo>
                  <a:pt x="949197" y="42671"/>
                </a:lnTo>
                <a:lnTo>
                  <a:pt x="936498" y="42672"/>
                </a:lnTo>
                <a:lnTo>
                  <a:pt x="923797" y="42672"/>
                </a:lnTo>
                <a:lnTo>
                  <a:pt x="911098" y="42672"/>
                </a:lnTo>
                <a:lnTo>
                  <a:pt x="898397" y="42671"/>
                </a:lnTo>
                <a:lnTo>
                  <a:pt x="885698" y="42671"/>
                </a:lnTo>
                <a:lnTo>
                  <a:pt x="872490" y="42672"/>
                </a:lnTo>
                <a:lnTo>
                  <a:pt x="868680" y="42672"/>
                </a:lnTo>
                <a:lnTo>
                  <a:pt x="855954" y="42672"/>
                </a:lnTo>
                <a:lnTo>
                  <a:pt x="843229" y="42672"/>
                </a:lnTo>
                <a:lnTo>
                  <a:pt x="830503" y="42672"/>
                </a:lnTo>
                <a:lnTo>
                  <a:pt x="817778" y="42672"/>
                </a:lnTo>
                <a:lnTo>
                  <a:pt x="805053" y="42672"/>
                </a:lnTo>
                <a:lnTo>
                  <a:pt x="792327" y="42672"/>
                </a:lnTo>
                <a:lnTo>
                  <a:pt x="779602" y="42671"/>
                </a:lnTo>
                <a:lnTo>
                  <a:pt x="766876" y="42672"/>
                </a:lnTo>
                <a:lnTo>
                  <a:pt x="754151" y="42672"/>
                </a:lnTo>
                <a:lnTo>
                  <a:pt x="741426" y="42671"/>
                </a:lnTo>
                <a:lnTo>
                  <a:pt x="728700" y="42672"/>
                </a:lnTo>
                <a:lnTo>
                  <a:pt x="715975" y="42671"/>
                </a:lnTo>
                <a:lnTo>
                  <a:pt x="703249" y="42672"/>
                </a:lnTo>
                <a:lnTo>
                  <a:pt x="690524" y="42671"/>
                </a:lnTo>
                <a:lnTo>
                  <a:pt x="677799" y="42672"/>
                </a:lnTo>
                <a:lnTo>
                  <a:pt x="665073" y="42672"/>
                </a:lnTo>
                <a:lnTo>
                  <a:pt x="652348" y="42672"/>
                </a:lnTo>
                <a:lnTo>
                  <a:pt x="639622" y="42672"/>
                </a:lnTo>
                <a:lnTo>
                  <a:pt x="626897" y="42671"/>
                </a:lnTo>
                <a:lnTo>
                  <a:pt x="614172" y="42672"/>
                </a:lnTo>
                <a:lnTo>
                  <a:pt x="610362" y="42672"/>
                </a:lnTo>
                <a:lnTo>
                  <a:pt x="605790" y="42672"/>
                </a:lnTo>
                <a:lnTo>
                  <a:pt x="593090" y="42672"/>
                </a:lnTo>
                <a:lnTo>
                  <a:pt x="580390" y="42672"/>
                </a:lnTo>
                <a:lnTo>
                  <a:pt x="567690" y="42672"/>
                </a:lnTo>
                <a:lnTo>
                  <a:pt x="554990" y="42672"/>
                </a:lnTo>
                <a:lnTo>
                  <a:pt x="542290" y="42672"/>
                </a:lnTo>
                <a:lnTo>
                  <a:pt x="529590" y="42672"/>
                </a:lnTo>
                <a:lnTo>
                  <a:pt x="516889" y="42672"/>
                </a:lnTo>
                <a:lnTo>
                  <a:pt x="504190" y="42672"/>
                </a:lnTo>
                <a:lnTo>
                  <a:pt x="491490" y="42672"/>
                </a:lnTo>
                <a:lnTo>
                  <a:pt x="478790" y="42672"/>
                </a:lnTo>
                <a:lnTo>
                  <a:pt x="466090" y="42671"/>
                </a:lnTo>
                <a:lnTo>
                  <a:pt x="453389" y="42672"/>
                </a:lnTo>
                <a:lnTo>
                  <a:pt x="440690" y="42672"/>
                </a:lnTo>
                <a:lnTo>
                  <a:pt x="427990" y="42671"/>
                </a:lnTo>
                <a:lnTo>
                  <a:pt x="415290" y="42672"/>
                </a:lnTo>
                <a:lnTo>
                  <a:pt x="402590" y="42672"/>
                </a:lnTo>
                <a:lnTo>
                  <a:pt x="389890" y="42672"/>
                </a:lnTo>
                <a:lnTo>
                  <a:pt x="377190" y="42671"/>
                </a:lnTo>
                <a:lnTo>
                  <a:pt x="364490" y="42671"/>
                </a:lnTo>
                <a:lnTo>
                  <a:pt x="352044" y="42672"/>
                </a:lnTo>
                <a:lnTo>
                  <a:pt x="347472" y="42672"/>
                </a:lnTo>
                <a:lnTo>
                  <a:pt x="334772" y="42672"/>
                </a:lnTo>
                <a:lnTo>
                  <a:pt x="322071" y="42671"/>
                </a:lnTo>
                <a:lnTo>
                  <a:pt x="309372" y="42672"/>
                </a:lnTo>
                <a:lnTo>
                  <a:pt x="296671" y="42671"/>
                </a:lnTo>
                <a:lnTo>
                  <a:pt x="283972" y="42672"/>
                </a:lnTo>
                <a:lnTo>
                  <a:pt x="271272" y="42672"/>
                </a:lnTo>
                <a:lnTo>
                  <a:pt x="258572" y="42672"/>
                </a:lnTo>
                <a:lnTo>
                  <a:pt x="245871" y="42671"/>
                </a:lnTo>
                <a:lnTo>
                  <a:pt x="233172" y="42672"/>
                </a:lnTo>
                <a:lnTo>
                  <a:pt x="220472" y="42672"/>
                </a:lnTo>
                <a:lnTo>
                  <a:pt x="207771" y="42672"/>
                </a:lnTo>
                <a:lnTo>
                  <a:pt x="195071" y="42671"/>
                </a:lnTo>
                <a:lnTo>
                  <a:pt x="182371" y="42671"/>
                </a:lnTo>
                <a:lnTo>
                  <a:pt x="169671" y="42671"/>
                </a:lnTo>
                <a:lnTo>
                  <a:pt x="156972" y="42672"/>
                </a:lnTo>
                <a:lnTo>
                  <a:pt x="144272" y="42672"/>
                </a:lnTo>
                <a:lnTo>
                  <a:pt x="131571" y="42672"/>
                </a:lnTo>
                <a:lnTo>
                  <a:pt x="118871" y="42671"/>
                </a:lnTo>
                <a:lnTo>
                  <a:pt x="106172" y="42672"/>
                </a:lnTo>
                <a:lnTo>
                  <a:pt x="92964" y="42672"/>
                </a:lnTo>
                <a:lnTo>
                  <a:pt x="89153" y="42672"/>
                </a:lnTo>
                <a:lnTo>
                  <a:pt x="76453" y="42672"/>
                </a:lnTo>
                <a:lnTo>
                  <a:pt x="63754" y="42672"/>
                </a:lnTo>
                <a:lnTo>
                  <a:pt x="51053" y="42672"/>
                </a:lnTo>
                <a:lnTo>
                  <a:pt x="38354" y="42672"/>
                </a:lnTo>
                <a:lnTo>
                  <a:pt x="25653" y="42672"/>
                </a:lnTo>
                <a:lnTo>
                  <a:pt x="12953" y="42672"/>
                </a:lnTo>
                <a:lnTo>
                  <a:pt x="0" y="426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09" name="object 609"/>
          <p:cNvSpPr/>
          <p:nvPr/>
        </p:nvSpPr>
        <p:spPr>
          <a:xfrm>
            <a:off x="6926413" y="3337728"/>
            <a:ext cx="513089" cy="205068"/>
          </a:xfrm>
          <a:custGeom>
            <a:avLst/>
            <a:gdLst/>
            <a:ahLst/>
            <a:cxnLst/>
            <a:rect l="l" t="t" r="r" b="b"/>
            <a:pathLst>
              <a:path w="775334" h="309879">
                <a:moveTo>
                  <a:pt x="774953" y="309372"/>
                </a:moveTo>
                <a:lnTo>
                  <a:pt x="771144" y="309372"/>
                </a:lnTo>
                <a:lnTo>
                  <a:pt x="758443" y="309371"/>
                </a:lnTo>
                <a:lnTo>
                  <a:pt x="745743" y="309371"/>
                </a:lnTo>
                <a:lnTo>
                  <a:pt x="733044" y="309372"/>
                </a:lnTo>
                <a:lnTo>
                  <a:pt x="720344" y="309372"/>
                </a:lnTo>
                <a:lnTo>
                  <a:pt x="707644" y="309372"/>
                </a:lnTo>
                <a:lnTo>
                  <a:pt x="694944" y="309372"/>
                </a:lnTo>
                <a:lnTo>
                  <a:pt x="682243" y="309372"/>
                </a:lnTo>
                <a:lnTo>
                  <a:pt x="669544" y="309372"/>
                </a:lnTo>
                <a:lnTo>
                  <a:pt x="542544" y="309372"/>
                </a:lnTo>
                <a:lnTo>
                  <a:pt x="529844" y="309371"/>
                </a:lnTo>
                <a:lnTo>
                  <a:pt x="516636" y="309372"/>
                </a:lnTo>
                <a:lnTo>
                  <a:pt x="512825" y="309372"/>
                </a:lnTo>
                <a:lnTo>
                  <a:pt x="500125" y="309372"/>
                </a:lnTo>
                <a:lnTo>
                  <a:pt x="487425" y="309372"/>
                </a:lnTo>
                <a:lnTo>
                  <a:pt x="474725" y="309372"/>
                </a:lnTo>
                <a:lnTo>
                  <a:pt x="474725" y="288036"/>
                </a:lnTo>
                <a:lnTo>
                  <a:pt x="470153" y="0"/>
                </a:lnTo>
                <a:lnTo>
                  <a:pt x="466344" y="288036"/>
                </a:lnTo>
                <a:lnTo>
                  <a:pt x="461772" y="304800"/>
                </a:lnTo>
                <a:lnTo>
                  <a:pt x="457200" y="304800"/>
                </a:lnTo>
                <a:lnTo>
                  <a:pt x="457200" y="309372"/>
                </a:lnTo>
                <a:lnTo>
                  <a:pt x="453390" y="309372"/>
                </a:lnTo>
                <a:lnTo>
                  <a:pt x="440690" y="309372"/>
                </a:lnTo>
                <a:lnTo>
                  <a:pt x="427990" y="309372"/>
                </a:lnTo>
                <a:lnTo>
                  <a:pt x="415290" y="309372"/>
                </a:lnTo>
                <a:lnTo>
                  <a:pt x="402590" y="309372"/>
                </a:lnTo>
                <a:lnTo>
                  <a:pt x="389890" y="309372"/>
                </a:lnTo>
                <a:lnTo>
                  <a:pt x="377190" y="309372"/>
                </a:lnTo>
                <a:lnTo>
                  <a:pt x="364489" y="309372"/>
                </a:lnTo>
                <a:lnTo>
                  <a:pt x="351790" y="309372"/>
                </a:lnTo>
                <a:lnTo>
                  <a:pt x="339090" y="309372"/>
                </a:lnTo>
                <a:lnTo>
                  <a:pt x="326390" y="309372"/>
                </a:lnTo>
                <a:lnTo>
                  <a:pt x="313690" y="309372"/>
                </a:lnTo>
                <a:lnTo>
                  <a:pt x="300990" y="309372"/>
                </a:lnTo>
                <a:lnTo>
                  <a:pt x="249936" y="309372"/>
                </a:lnTo>
                <a:lnTo>
                  <a:pt x="237236" y="309371"/>
                </a:lnTo>
                <a:lnTo>
                  <a:pt x="224535" y="309371"/>
                </a:lnTo>
                <a:lnTo>
                  <a:pt x="211835" y="309371"/>
                </a:lnTo>
                <a:lnTo>
                  <a:pt x="199135" y="309371"/>
                </a:lnTo>
                <a:lnTo>
                  <a:pt x="186435" y="309372"/>
                </a:lnTo>
                <a:lnTo>
                  <a:pt x="92963" y="309372"/>
                </a:lnTo>
                <a:lnTo>
                  <a:pt x="80264" y="309372"/>
                </a:lnTo>
                <a:lnTo>
                  <a:pt x="67564" y="309372"/>
                </a:lnTo>
                <a:lnTo>
                  <a:pt x="54864" y="309372"/>
                </a:lnTo>
                <a:lnTo>
                  <a:pt x="42164" y="309372"/>
                </a:lnTo>
                <a:lnTo>
                  <a:pt x="29464" y="309372"/>
                </a:lnTo>
                <a:lnTo>
                  <a:pt x="16764" y="304800"/>
                </a:lnTo>
                <a:lnTo>
                  <a:pt x="12953" y="296418"/>
                </a:lnTo>
                <a:lnTo>
                  <a:pt x="8381" y="304800"/>
                </a:lnTo>
                <a:lnTo>
                  <a:pt x="8381" y="300989"/>
                </a:lnTo>
                <a:lnTo>
                  <a:pt x="4572" y="296418"/>
                </a:lnTo>
                <a:lnTo>
                  <a:pt x="0" y="3048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10" name="object 610"/>
          <p:cNvSpPr/>
          <p:nvPr/>
        </p:nvSpPr>
        <p:spPr>
          <a:xfrm>
            <a:off x="6752440" y="3533887"/>
            <a:ext cx="173972" cy="8825"/>
          </a:xfrm>
          <a:custGeom>
            <a:avLst/>
            <a:gdLst/>
            <a:ahLst/>
            <a:cxnLst/>
            <a:rect l="l" t="t" r="r" b="b"/>
            <a:pathLst>
              <a:path w="262890" h="13335">
                <a:moveTo>
                  <a:pt x="262889" y="8381"/>
                </a:moveTo>
                <a:lnTo>
                  <a:pt x="258317" y="0"/>
                </a:lnTo>
                <a:lnTo>
                  <a:pt x="254507" y="12953"/>
                </a:lnTo>
                <a:lnTo>
                  <a:pt x="249935" y="12953"/>
                </a:lnTo>
                <a:lnTo>
                  <a:pt x="237235" y="12953"/>
                </a:lnTo>
                <a:lnTo>
                  <a:pt x="224536" y="12954"/>
                </a:lnTo>
                <a:lnTo>
                  <a:pt x="211835" y="12953"/>
                </a:lnTo>
                <a:lnTo>
                  <a:pt x="199136" y="12954"/>
                </a:lnTo>
                <a:lnTo>
                  <a:pt x="186436" y="12953"/>
                </a:lnTo>
                <a:lnTo>
                  <a:pt x="173735" y="12953"/>
                </a:lnTo>
                <a:lnTo>
                  <a:pt x="161035" y="12953"/>
                </a:lnTo>
                <a:lnTo>
                  <a:pt x="148335" y="12953"/>
                </a:lnTo>
                <a:lnTo>
                  <a:pt x="135635" y="12953"/>
                </a:lnTo>
                <a:lnTo>
                  <a:pt x="122681" y="8381"/>
                </a:lnTo>
                <a:lnTo>
                  <a:pt x="118871" y="12953"/>
                </a:lnTo>
                <a:lnTo>
                  <a:pt x="118871" y="8381"/>
                </a:lnTo>
                <a:lnTo>
                  <a:pt x="97535" y="8381"/>
                </a:lnTo>
                <a:lnTo>
                  <a:pt x="97535" y="4571"/>
                </a:lnTo>
                <a:lnTo>
                  <a:pt x="93725" y="4571"/>
                </a:lnTo>
                <a:lnTo>
                  <a:pt x="81025" y="4571"/>
                </a:lnTo>
                <a:lnTo>
                  <a:pt x="68325" y="4571"/>
                </a:lnTo>
                <a:lnTo>
                  <a:pt x="55625" y="4571"/>
                </a:lnTo>
                <a:lnTo>
                  <a:pt x="55625" y="8381"/>
                </a:lnTo>
                <a:lnTo>
                  <a:pt x="51053" y="8381"/>
                </a:lnTo>
                <a:lnTo>
                  <a:pt x="51053" y="4571"/>
                </a:lnTo>
                <a:lnTo>
                  <a:pt x="46481" y="4571"/>
                </a:lnTo>
                <a:lnTo>
                  <a:pt x="42671" y="8381"/>
                </a:lnTo>
                <a:lnTo>
                  <a:pt x="42671" y="4571"/>
                </a:lnTo>
                <a:lnTo>
                  <a:pt x="38100" y="8381"/>
                </a:lnTo>
                <a:lnTo>
                  <a:pt x="29717" y="8381"/>
                </a:lnTo>
                <a:lnTo>
                  <a:pt x="25907" y="4571"/>
                </a:lnTo>
                <a:lnTo>
                  <a:pt x="25907" y="8381"/>
                </a:lnTo>
                <a:lnTo>
                  <a:pt x="8381" y="8381"/>
                </a:lnTo>
                <a:lnTo>
                  <a:pt x="8381" y="4571"/>
                </a:lnTo>
                <a:lnTo>
                  <a:pt x="4571" y="8381"/>
                </a:lnTo>
                <a:lnTo>
                  <a:pt x="0" y="838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11" name="object 611"/>
          <p:cNvSpPr/>
          <p:nvPr/>
        </p:nvSpPr>
        <p:spPr>
          <a:xfrm>
            <a:off x="6581495" y="3511699"/>
            <a:ext cx="171030" cy="31097"/>
          </a:xfrm>
          <a:custGeom>
            <a:avLst/>
            <a:gdLst/>
            <a:ahLst/>
            <a:cxnLst/>
            <a:rect l="l" t="t" r="r" b="b"/>
            <a:pathLst>
              <a:path w="258445" h="46989">
                <a:moveTo>
                  <a:pt x="258318" y="41910"/>
                </a:moveTo>
                <a:lnTo>
                  <a:pt x="258318" y="38100"/>
                </a:lnTo>
                <a:lnTo>
                  <a:pt x="254507" y="41910"/>
                </a:lnTo>
                <a:lnTo>
                  <a:pt x="241553" y="41910"/>
                </a:lnTo>
                <a:lnTo>
                  <a:pt x="236981" y="46482"/>
                </a:lnTo>
                <a:lnTo>
                  <a:pt x="233172" y="41910"/>
                </a:lnTo>
                <a:lnTo>
                  <a:pt x="220218" y="41910"/>
                </a:lnTo>
                <a:lnTo>
                  <a:pt x="220218" y="38100"/>
                </a:lnTo>
                <a:lnTo>
                  <a:pt x="216407" y="41910"/>
                </a:lnTo>
                <a:lnTo>
                  <a:pt x="208025" y="41910"/>
                </a:lnTo>
                <a:lnTo>
                  <a:pt x="203453" y="38100"/>
                </a:lnTo>
                <a:lnTo>
                  <a:pt x="203453" y="33528"/>
                </a:lnTo>
                <a:lnTo>
                  <a:pt x="198881" y="41910"/>
                </a:lnTo>
                <a:lnTo>
                  <a:pt x="198881" y="33528"/>
                </a:lnTo>
                <a:lnTo>
                  <a:pt x="195072" y="33528"/>
                </a:lnTo>
                <a:lnTo>
                  <a:pt x="195072" y="41910"/>
                </a:lnTo>
                <a:lnTo>
                  <a:pt x="186689" y="41910"/>
                </a:lnTo>
                <a:lnTo>
                  <a:pt x="182118" y="33528"/>
                </a:lnTo>
                <a:lnTo>
                  <a:pt x="182118" y="41910"/>
                </a:lnTo>
                <a:lnTo>
                  <a:pt x="178307" y="41910"/>
                </a:lnTo>
                <a:lnTo>
                  <a:pt x="173735" y="33528"/>
                </a:lnTo>
                <a:lnTo>
                  <a:pt x="173735" y="41910"/>
                </a:lnTo>
                <a:lnTo>
                  <a:pt x="160781" y="41910"/>
                </a:lnTo>
                <a:lnTo>
                  <a:pt x="152400" y="33528"/>
                </a:lnTo>
                <a:lnTo>
                  <a:pt x="152400" y="38100"/>
                </a:lnTo>
                <a:lnTo>
                  <a:pt x="148589" y="33528"/>
                </a:lnTo>
                <a:lnTo>
                  <a:pt x="144018" y="38100"/>
                </a:lnTo>
                <a:lnTo>
                  <a:pt x="144018" y="41910"/>
                </a:lnTo>
                <a:lnTo>
                  <a:pt x="140207" y="38100"/>
                </a:lnTo>
                <a:lnTo>
                  <a:pt x="135635" y="41910"/>
                </a:lnTo>
                <a:lnTo>
                  <a:pt x="131063" y="41910"/>
                </a:lnTo>
                <a:lnTo>
                  <a:pt x="127253" y="38100"/>
                </a:lnTo>
                <a:lnTo>
                  <a:pt x="127253" y="41910"/>
                </a:lnTo>
                <a:lnTo>
                  <a:pt x="122681" y="38100"/>
                </a:lnTo>
                <a:lnTo>
                  <a:pt x="118872" y="41910"/>
                </a:lnTo>
                <a:lnTo>
                  <a:pt x="118872" y="33528"/>
                </a:lnTo>
                <a:lnTo>
                  <a:pt x="114300" y="38100"/>
                </a:lnTo>
                <a:lnTo>
                  <a:pt x="110489" y="38100"/>
                </a:lnTo>
                <a:lnTo>
                  <a:pt x="110489" y="33528"/>
                </a:lnTo>
                <a:lnTo>
                  <a:pt x="105918" y="38100"/>
                </a:lnTo>
                <a:lnTo>
                  <a:pt x="105918" y="33528"/>
                </a:lnTo>
                <a:lnTo>
                  <a:pt x="102107" y="38100"/>
                </a:lnTo>
                <a:lnTo>
                  <a:pt x="97535" y="38100"/>
                </a:lnTo>
                <a:lnTo>
                  <a:pt x="97535" y="33528"/>
                </a:lnTo>
                <a:lnTo>
                  <a:pt x="92963" y="33528"/>
                </a:lnTo>
                <a:lnTo>
                  <a:pt x="89153" y="38100"/>
                </a:lnTo>
                <a:lnTo>
                  <a:pt x="89153" y="29718"/>
                </a:lnTo>
                <a:lnTo>
                  <a:pt x="84581" y="33528"/>
                </a:lnTo>
                <a:lnTo>
                  <a:pt x="84581" y="38100"/>
                </a:lnTo>
                <a:lnTo>
                  <a:pt x="80772" y="38100"/>
                </a:lnTo>
                <a:lnTo>
                  <a:pt x="80772" y="25146"/>
                </a:lnTo>
                <a:lnTo>
                  <a:pt x="76200" y="38100"/>
                </a:lnTo>
                <a:lnTo>
                  <a:pt x="72389" y="29718"/>
                </a:lnTo>
                <a:lnTo>
                  <a:pt x="72389" y="33528"/>
                </a:lnTo>
                <a:lnTo>
                  <a:pt x="67818" y="38100"/>
                </a:lnTo>
                <a:lnTo>
                  <a:pt x="59435" y="38100"/>
                </a:lnTo>
                <a:lnTo>
                  <a:pt x="59435" y="33528"/>
                </a:lnTo>
                <a:lnTo>
                  <a:pt x="54863" y="33528"/>
                </a:lnTo>
                <a:lnTo>
                  <a:pt x="54863" y="12192"/>
                </a:lnTo>
                <a:lnTo>
                  <a:pt x="54863" y="16764"/>
                </a:lnTo>
                <a:lnTo>
                  <a:pt x="51053" y="38100"/>
                </a:lnTo>
                <a:lnTo>
                  <a:pt x="16763" y="38100"/>
                </a:lnTo>
                <a:lnTo>
                  <a:pt x="12953" y="8382"/>
                </a:lnTo>
                <a:lnTo>
                  <a:pt x="12953" y="0"/>
                </a:lnTo>
                <a:lnTo>
                  <a:pt x="8381" y="38100"/>
                </a:lnTo>
                <a:lnTo>
                  <a:pt x="4572" y="0"/>
                </a:lnTo>
                <a:lnTo>
                  <a:pt x="4572" y="8382"/>
                </a:lnTo>
                <a:lnTo>
                  <a:pt x="0" y="38100"/>
                </a:lnTo>
                <a:lnTo>
                  <a:pt x="0" y="3352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12" name="object 612"/>
          <p:cNvSpPr/>
          <p:nvPr/>
        </p:nvSpPr>
        <p:spPr>
          <a:xfrm>
            <a:off x="6407524" y="3522794"/>
            <a:ext cx="173972" cy="16809"/>
          </a:xfrm>
          <a:custGeom>
            <a:avLst/>
            <a:gdLst/>
            <a:ahLst/>
            <a:cxnLst/>
            <a:rect l="l" t="t" r="r" b="b"/>
            <a:pathLst>
              <a:path w="262890" h="25400">
                <a:moveTo>
                  <a:pt x="262890" y="16763"/>
                </a:moveTo>
                <a:lnTo>
                  <a:pt x="259079" y="21335"/>
                </a:lnTo>
                <a:lnTo>
                  <a:pt x="259079" y="25145"/>
                </a:lnTo>
                <a:lnTo>
                  <a:pt x="254508" y="21335"/>
                </a:lnTo>
                <a:lnTo>
                  <a:pt x="249936" y="0"/>
                </a:lnTo>
                <a:lnTo>
                  <a:pt x="249936" y="25145"/>
                </a:lnTo>
                <a:lnTo>
                  <a:pt x="246125" y="21335"/>
                </a:lnTo>
                <a:lnTo>
                  <a:pt x="246125" y="25145"/>
                </a:lnTo>
                <a:lnTo>
                  <a:pt x="229362" y="25145"/>
                </a:lnTo>
                <a:lnTo>
                  <a:pt x="229362" y="21335"/>
                </a:lnTo>
                <a:lnTo>
                  <a:pt x="224790" y="25145"/>
                </a:lnTo>
                <a:lnTo>
                  <a:pt x="217677" y="25145"/>
                </a:lnTo>
                <a:lnTo>
                  <a:pt x="210566" y="25145"/>
                </a:lnTo>
                <a:lnTo>
                  <a:pt x="203453" y="25145"/>
                </a:lnTo>
                <a:lnTo>
                  <a:pt x="199644" y="25145"/>
                </a:lnTo>
                <a:lnTo>
                  <a:pt x="199644" y="21335"/>
                </a:lnTo>
                <a:lnTo>
                  <a:pt x="195072" y="25145"/>
                </a:lnTo>
                <a:lnTo>
                  <a:pt x="187960" y="25145"/>
                </a:lnTo>
                <a:lnTo>
                  <a:pt x="180848" y="25145"/>
                </a:lnTo>
                <a:lnTo>
                  <a:pt x="173736" y="25145"/>
                </a:lnTo>
                <a:lnTo>
                  <a:pt x="169925" y="21335"/>
                </a:lnTo>
                <a:lnTo>
                  <a:pt x="169925" y="25145"/>
                </a:lnTo>
                <a:lnTo>
                  <a:pt x="165353" y="21335"/>
                </a:lnTo>
                <a:lnTo>
                  <a:pt x="165353" y="8381"/>
                </a:lnTo>
                <a:lnTo>
                  <a:pt x="161544" y="21335"/>
                </a:lnTo>
                <a:lnTo>
                  <a:pt x="161544" y="25145"/>
                </a:lnTo>
                <a:lnTo>
                  <a:pt x="156972" y="16763"/>
                </a:lnTo>
                <a:lnTo>
                  <a:pt x="156972" y="3809"/>
                </a:lnTo>
                <a:lnTo>
                  <a:pt x="153162" y="21335"/>
                </a:lnTo>
                <a:lnTo>
                  <a:pt x="153162" y="25145"/>
                </a:lnTo>
                <a:lnTo>
                  <a:pt x="148590" y="25145"/>
                </a:lnTo>
                <a:lnTo>
                  <a:pt x="135889" y="25145"/>
                </a:lnTo>
                <a:lnTo>
                  <a:pt x="123190" y="25145"/>
                </a:lnTo>
                <a:lnTo>
                  <a:pt x="115062" y="21335"/>
                </a:lnTo>
                <a:lnTo>
                  <a:pt x="115062" y="25145"/>
                </a:lnTo>
                <a:lnTo>
                  <a:pt x="115062" y="21335"/>
                </a:lnTo>
                <a:lnTo>
                  <a:pt x="110490" y="25145"/>
                </a:lnTo>
                <a:lnTo>
                  <a:pt x="110490" y="21335"/>
                </a:lnTo>
                <a:lnTo>
                  <a:pt x="102108" y="21335"/>
                </a:lnTo>
                <a:lnTo>
                  <a:pt x="97536" y="25145"/>
                </a:lnTo>
                <a:lnTo>
                  <a:pt x="76200" y="25145"/>
                </a:lnTo>
                <a:lnTo>
                  <a:pt x="76200" y="21335"/>
                </a:lnTo>
                <a:lnTo>
                  <a:pt x="72390" y="25145"/>
                </a:lnTo>
                <a:lnTo>
                  <a:pt x="67818" y="25145"/>
                </a:lnTo>
                <a:lnTo>
                  <a:pt x="67818" y="21335"/>
                </a:lnTo>
                <a:lnTo>
                  <a:pt x="64008" y="25145"/>
                </a:lnTo>
                <a:lnTo>
                  <a:pt x="59436" y="21335"/>
                </a:lnTo>
                <a:lnTo>
                  <a:pt x="55625" y="21335"/>
                </a:lnTo>
                <a:lnTo>
                  <a:pt x="55625" y="25145"/>
                </a:lnTo>
                <a:lnTo>
                  <a:pt x="51053" y="21335"/>
                </a:lnTo>
                <a:lnTo>
                  <a:pt x="38100" y="21335"/>
                </a:lnTo>
                <a:lnTo>
                  <a:pt x="34290" y="25145"/>
                </a:lnTo>
                <a:lnTo>
                  <a:pt x="34290" y="21335"/>
                </a:lnTo>
                <a:lnTo>
                  <a:pt x="4572" y="21335"/>
                </a:lnTo>
                <a:lnTo>
                  <a:pt x="4572" y="25145"/>
                </a:lnTo>
                <a:lnTo>
                  <a:pt x="0" y="2133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13" name="object 613"/>
          <p:cNvSpPr/>
          <p:nvPr/>
        </p:nvSpPr>
        <p:spPr>
          <a:xfrm>
            <a:off x="6239602" y="3511699"/>
            <a:ext cx="168089" cy="27734"/>
          </a:xfrm>
          <a:custGeom>
            <a:avLst/>
            <a:gdLst/>
            <a:ahLst/>
            <a:cxnLst/>
            <a:rect l="l" t="t" r="r" b="b"/>
            <a:pathLst>
              <a:path w="254000" h="41910">
                <a:moveTo>
                  <a:pt x="253746" y="38100"/>
                </a:moveTo>
                <a:lnTo>
                  <a:pt x="253746" y="41910"/>
                </a:lnTo>
                <a:lnTo>
                  <a:pt x="253746" y="38100"/>
                </a:lnTo>
                <a:lnTo>
                  <a:pt x="245364" y="38100"/>
                </a:lnTo>
                <a:lnTo>
                  <a:pt x="245364" y="41910"/>
                </a:lnTo>
                <a:lnTo>
                  <a:pt x="241554" y="41910"/>
                </a:lnTo>
                <a:lnTo>
                  <a:pt x="241554" y="38100"/>
                </a:lnTo>
                <a:lnTo>
                  <a:pt x="224027" y="38100"/>
                </a:lnTo>
                <a:lnTo>
                  <a:pt x="220218" y="33528"/>
                </a:lnTo>
                <a:lnTo>
                  <a:pt x="215646" y="38100"/>
                </a:lnTo>
                <a:lnTo>
                  <a:pt x="215646" y="33528"/>
                </a:lnTo>
                <a:lnTo>
                  <a:pt x="211836" y="33528"/>
                </a:lnTo>
                <a:lnTo>
                  <a:pt x="211836" y="29718"/>
                </a:lnTo>
                <a:lnTo>
                  <a:pt x="207264" y="29718"/>
                </a:lnTo>
                <a:lnTo>
                  <a:pt x="203454" y="33528"/>
                </a:lnTo>
                <a:lnTo>
                  <a:pt x="203454" y="25146"/>
                </a:lnTo>
                <a:lnTo>
                  <a:pt x="198882" y="29718"/>
                </a:lnTo>
                <a:lnTo>
                  <a:pt x="198882" y="33528"/>
                </a:lnTo>
                <a:lnTo>
                  <a:pt x="195072" y="29718"/>
                </a:lnTo>
                <a:lnTo>
                  <a:pt x="190500" y="29718"/>
                </a:lnTo>
                <a:lnTo>
                  <a:pt x="190500" y="33528"/>
                </a:lnTo>
                <a:lnTo>
                  <a:pt x="185927" y="38100"/>
                </a:lnTo>
                <a:lnTo>
                  <a:pt x="182118" y="33528"/>
                </a:lnTo>
                <a:lnTo>
                  <a:pt x="182118" y="38100"/>
                </a:lnTo>
                <a:lnTo>
                  <a:pt x="177546" y="41910"/>
                </a:lnTo>
                <a:lnTo>
                  <a:pt x="173736" y="38100"/>
                </a:lnTo>
                <a:lnTo>
                  <a:pt x="161036" y="38100"/>
                </a:lnTo>
                <a:lnTo>
                  <a:pt x="148336" y="38100"/>
                </a:lnTo>
                <a:lnTo>
                  <a:pt x="144018" y="41910"/>
                </a:lnTo>
                <a:lnTo>
                  <a:pt x="139446" y="38100"/>
                </a:lnTo>
                <a:lnTo>
                  <a:pt x="139446" y="41910"/>
                </a:lnTo>
                <a:lnTo>
                  <a:pt x="118872" y="41910"/>
                </a:lnTo>
                <a:lnTo>
                  <a:pt x="114300" y="38100"/>
                </a:lnTo>
                <a:lnTo>
                  <a:pt x="114300" y="41910"/>
                </a:lnTo>
                <a:lnTo>
                  <a:pt x="109727" y="41910"/>
                </a:lnTo>
                <a:lnTo>
                  <a:pt x="105918" y="38100"/>
                </a:lnTo>
                <a:lnTo>
                  <a:pt x="97536" y="38100"/>
                </a:lnTo>
                <a:lnTo>
                  <a:pt x="92964" y="33528"/>
                </a:lnTo>
                <a:lnTo>
                  <a:pt x="92964" y="38100"/>
                </a:lnTo>
                <a:lnTo>
                  <a:pt x="89154" y="33528"/>
                </a:lnTo>
                <a:lnTo>
                  <a:pt x="84582" y="25146"/>
                </a:lnTo>
                <a:lnTo>
                  <a:pt x="84582" y="33528"/>
                </a:lnTo>
                <a:lnTo>
                  <a:pt x="80010" y="38100"/>
                </a:lnTo>
                <a:lnTo>
                  <a:pt x="76200" y="33528"/>
                </a:lnTo>
                <a:lnTo>
                  <a:pt x="76200" y="38100"/>
                </a:lnTo>
                <a:lnTo>
                  <a:pt x="71627" y="33528"/>
                </a:lnTo>
                <a:lnTo>
                  <a:pt x="67818" y="38100"/>
                </a:lnTo>
                <a:lnTo>
                  <a:pt x="59436" y="38100"/>
                </a:lnTo>
                <a:lnTo>
                  <a:pt x="59436" y="41910"/>
                </a:lnTo>
                <a:lnTo>
                  <a:pt x="46482" y="41910"/>
                </a:lnTo>
                <a:lnTo>
                  <a:pt x="41910" y="38100"/>
                </a:lnTo>
                <a:lnTo>
                  <a:pt x="38100" y="33528"/>
                </a:lnTo>
                <a:lnTo>
                  <a:pt x="38100" y="38100"/>
                </a:lnTo>
                <a:lnTo>
                  <a:pt x="16764" y="38100"/>
                </a:lnTo>
                <a:lnTo>
                  <a:pt x="12954" y="33528"/>
                </a:lnTo>
                <a:lnTo>
                  <a:pt x="8382" y="33528"/>
                </a:lnTo>
                <a:lnTo>
                  <a:pt x="3810" y="25146"/>
                </a:lnTo>
                <a:lnTo>
                  <a:pt x="0" y="3810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14" name="object 614"/>
          <p:cNvSpPr/>
          <p:nvPr/>
        </p:nvSpPr>
        <p:spPr>
          <a:xfrm>
            <a:off x="6065631" y="3511699"/>
            <a:ext cx="173972" cy="27734"/>
          </a:xfrm>
          <a:custGeom>
            <a:avLst/>
            <a:gdLst/>
            <a:ahLst/>
            <a:cxnLst/>
            <a:rect l="l" t="t" r="r" b="b"/>
            <a:pathLst>
              <a:path w="262890" h="41910">
                <a:moveTo>
                  <a:pt x="262889" y="0"/>
                </a:moveTo>
                <a:lnTo>
                  <a:pt x="258317" y="25146"/>
                </a:lnTo>
                <a:lnTo>
                  <a:pt x="254507" y="29718"/>
                </a:lnTo>
                <a:lnTo>
                  <a:pt x="249935" y="25146"/>
                </a:lnTo>
                <a:lnTo>
                  <a:pt x="246125" y="16764"/>
                </a:lnTo>
                <a:lnTo>
                  <a:pt x="246125" y="25146"/>
                </a:lnTo>
                <a:lnTo>
                  <a:pt x="241553" y="29718"/>
                </a:lnTo>
                <a:lnTo>
                  <a:pt x="236981" y="29718"/>
                </a:lnTo>
                <a:lnTo>
                  <a:pt x="236981" y="25146"/>
                </a:lnTo>
                <a:lnTo>
                  <a:pt x="233172" y="33528"/>
                </a:lnTo>
                <a:lnTo>
                  <a:pt x="233172" y="29718"/>
                </a:lnTo>
                <a:lnTo>
                  <a:pt x="228600" y="38100"/>
                </a:lnTo>
                <a:lnTo>
                  <a:pt x="224789" y="33528"/>
                </a:lnTo>
                <a:lnTo>
                  <a:pt x="224789" y="38100"/>
                </a:lnTo>
                <a:lnTo>
                  <a:pt x="220217" y="38100"/>
                </a:lnTo>
                <a:lnTo>
                  <a:pt x="216407" y="33528"/>
                </a:lnTo>
                <a:lnTo>
                  <a:pt x="216407" y="38100"/>
                </a:lnTo>
                <a:lnTo>
                  <a:pt x="211835" y="33528"/>
                </a:lnTo>
                <a:lnTo>
                  <a:pt x="208025" y="38100"/>
                </a:lnTo>
                <a:lnTo>
                  <a:pt x="203453" y="38100"/>
                </a:lnTo>
                <a:lnTo>
                  <a:pt x="203453" y="33528"/>
                </a:lnTo>
                <a:lnTo>
                  <a:pt x="198881" y="38100"/>
                </a:lnTo>
                <a:lnTo>
                  <a:pt x="195072" y="33528"/>
                </a:lnTo>
                <a:lnTo>
                  <a:pt x="195072" y="38100"/>
                </a:lnTo>
                <a:lnTo>
                  <a:pt x="195072" y="33528"/>
                </a:lnTo>
                <a:lnTo>
                  <a:pt x="190500" y="38100"/>
                </a:lnTo>
                <a:lnTo>
                  <a:pt x="190500" y="33528"/>
                </a:lnTo>
                <a:lnTo>
                  <a:pt x="178307" y="33528"/>
                </a:lnTo>
                <a:lnTo>
                  <a:pt x="173735" y="29718"/>
                </a:lnTo>
                <a:lnTo>
                  <a:pt x="173735" y="33528"/>
                </a:lnTo>
                <a:lnTo>
                  <a:pt x="169925" y="33528"/>
                </a:lnTo>
                <a:lnTo>
                  <a:pt x="169925" y="29718"/>
                </a:lnTo>
                <a:lnTo>
                  <a:pt x="165353" y="29718"/>
                </a:lnTo>
                <a:lnTo>
                  <a:pt x="165353" y="25146"/>
                </a:lnTo>
                <a:lnTo>
                  <a:pt x="160781" y="29718"/>
                </a:lnTo>
                <a:lnTo>
                  <a:pt x="160781" y="25146"/>
                </a:lnTo>
                <a:lnTo>
                  <a:pt x="156972" y="25146"/>
                </a:lnTo>
                <a:lnTo>
                  <a:pt x="156972" y="29718"/>
                </a:lnTo>
                <a:lnTo>
                  <a:pt x="152400" y="29718"/>
                </a:lnTo>
                <a:lnTo>
                  <a:pt x="148589" y="25146"/>
                </a:lnTo>
                <a:lnTo>
                  <a:pt x="148589" y="29718"/>
                </a:lnTo>
                <a:lnTo>
                  <a:pt x="144017" y="29718"/>
                </a:lnTo>
                <a:lnTo>
                  <a:pt x="140207" y="33528"/>
                </a:lnTo>
                <a:lnTo>
                  <a:pt x="135635" y="33528"/>
                </a:lnTo>
                <a:lnTo>
                  <a:pt x="131063" y="38100"/>
                </a:lnTo>
                <a:lnTo>
                  <a:pt x="118872" y="38100"/>
                </a:lnTo>
                <a:lnTo>
                  <a:pt x="118872" y="33528"/>
                </a:lnTo>
                <a:lnTo>
                  <a:pt x="114300" y="38100"/>
                </a:lnTo>
                <a:lnTo>
                  <a:pt x="105917" y="38100"/>
                </a:lnTo>
                <a:lnTo>
                  <a:pt x="102107" y="29718"/>
                </a:lnTo>
                <a:lnTo>
                  <a:pt x="97535" y="33528"/>
                </a:lnTo>
                <a:lnTo>
                  <a:pt x="97535" y="25146"/>
                </a:lnTo>
                <a:lnTo>
                  <a:pt x="92963" y="29718"/>
                </a:lnTo>
                <a:lnTo>
                  <a:pt x="89153" y="25146"/>
                </a:lnTo>
                <a:lnTo>
                  <a:pt x="89153" y="33528"/>
                </a:lnTo>
                <a:lnTo>
                  <a:pt x="84581" y="25146"/>
                </a:lnTo>
                <a:lnTo>
                  <a:pt x="80772" y="29718"/>
                </a:lnTo>
                <a:lnTo>
                  <a:pt x="76200" y="33528"/>
                </a:lnTo>
                <a:lnTo>
                  <a:pt x="76200" y="29718"/>
                </a:lnTo>
                <a:lnTo>
                  <a:pt x="72389" y="33528"/>
                </a:lnTo>
                <a:lnTo>
                  <a:pt x="67817" y="25146"/>
                </a:lnTo>
                <a:lnTo>
                  <a:pt x="67817" y="29718"/>
                </a:lnTo>
                <a:lnTo>
                  <a:pt x="64007" y="33528"/>
                </a:lnTo>
                <a:lnTo>
                  <a:pt x="64007" y="29718"/>
                </a:lnTo>
                <a:lnTo>
                  <a:pt x="59435" y="33528"/>
                </a:lnTo>
                <a:lnTo>
                  <a:pt x="59435" y="25146"/>
                </a:lnTo>
                <a:lnTo>
                  <a:pt x="54863" y="38100"/>
                </a:lnTo>
                <a:lnTo>
                  <a:pt x="51053" y="29718"/>
                </a:lnTo>
                <a:lnTo>
                  <a:pt x="51053" y="25146"/>
                </a:lnTo>
                <a:lnTo>
                  <a:pt x="51053" y="33528"/>
                </a:lnTo>
                <a:lnTo>
                  <a:pt x="46481" y="33528"/>
                </a:lnTo>
                <a:lnTo>
                  <a:pt x="46481" y="25146"/>
                </a:lnTo>
                <a:lnTo>
                  <a:pt x="42672" y="20574"/>
                </a:lnTo>
                <a:lnTo>
                  <a:pt x="42672" y="29718"/>
                </a:lnTo>
                <a:lnTo>
                  <a:pt x="38100" y="33528"/>
                </a:lnTo>
                <a:lnTo>
                  <a:pt x="34289" y="38100"/>
                </a:lnTo>
                <a:lnTo>
                  <a:pt x="29717" y="38100"/>
                </a:lnTo>
                <a:lnTo>
                  <a:pt x="25146" y="41910"/>
                </a:lnTo>
                <a:lnTo>
                  <a:pt x="21335" y="41910"/>
                </a:lnTo>
                <a:lnTo>
                  <a:pt x="21335" y="38100"/>
                </a:lnTo>
                <a:lnTo>
                  <a:pt x="16763" y="29718"/>
                </a:lnTo>
                <a:lnTo>
                  <a:pt x="16763" y="38100"/>
                </a:lnTo>
                <a:lnTo>
                  <a:pt x="12953" y="38100"/>
                </a:lnTo>
                <a:lnTo>
                  <a:pt x="12953" y="41910"/>
                </a:lnTo>
                <a:lnTo>
                  <a:pt x="8381" y="38100"/>
                </a:lnTo>
                <a:lnTo>
                  <a:pt x="8381" y="41910"/>
                </a:lnTo>
                <a:lnTo>
                  <a:pt x="4572" y="41910"/>
                </a:lnTo>
                <a:lnTo>
                  <a:pt x="0" y="381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15" name="object 615"/>
          <p:cNvSpPr/>
          <p:nvPr/>
        </p:nvSpPr>
        <p:spPr>
          <a:xfrm>
            <a:off x="5723740" y="2676132"/>
            <a:ext cx="342059" cy="866495"/>
          </a:xfrm>
          <a:custGeom>
            <a:avLst/>
            <a:gdLst/>
            <a:ahLst/>
            <a:cxnLst/>
            <a:rect l="l" t="t" r="r" b="b"/>
            <a:pathLst>
              <a:path w="516890" h="1309370">
                <a:moveTo>
                  <a:pt x="516636" y="1300733"/>
                </a:moveTo>
                <a:lnTo>
                  <a:pt x="512825" y="1304543"/>
                </a:lnTo>
                <a:lnTo>
                  <a:pt x="508253" y="1300733"/>
                </a:lnTo>
                <a:lnTo>
                  <a:pt x="508253" y="1296162"/>
                </a:lnTo>
                <a:lnTo>
                  <a:pt x="503682" y="1300733"/>
                </a:lnTo>
                <a:lnTo>
                  <a:pt x="499872" y="1279398"/>
                </a:lnTo>
                <a:lnTo>
                  <a:pt x="499872" y="1292352"/>
                </a:lnTo>
                <a:lnTo>
                  <a:pt x="495300" y="1304543"/>
                </a:lnTo>
                <a:lnTo>
                  <a:pt x="491490" y="1304543"/>
                </a:lnTo>
                <a:lnTo>
                  <a:pt x="486918" y="1300733"/>
                </a:lnTo>
                <a:lnTo>
                  <a:pt x="486918" y="1304543"/>
                </a:lnTo>
                <a:lnTo>
                  <a:pt x="486918" y="1300733"/>
                </a:lnTo>
                <a:lnTo>
                  <a:pt x="483108" y="1304543"/>
                </a:lnTo>
                <a:lnTo>
                  <a:pt x="483108" y="1300733"/>
                </a:lnTo>
                <a:lnTo>
                  <a:pt x="478536" y="1296162"/>
                </a:lnTo>
                <a:lnTo>
                  <a:pt x="474725" y="1304543"/>
                </a:lnTo>
                <a:lnTo>
                  <a:pt x="474725" y="1300733"/>
                </a:lnTo>
                <a:lnTo>
                  <a:pt x="470153" y="1296162"/>
                </a:lnTo>
                <a:lnTo>
                  <a:pt x="470153" y="1300733"/>
                </a:lnTo>
                <a:lnTo>
                  <a:pt x="457200" y="1300733"/>
                </a:lnTo>
                <a:lnTo>
                  <a:pt x="457200" y="1296162"/>
                </a:lnTo>
                <a:lnTo>
                  <a:pt x="453390" y="1300733"/>
                </a:lnTo>
                <a:lnTo>
                  <a:pt x="445008" y="1300733"/>
                </a:lnTo>
                <a:lnTo>
                  <a:pt x="445008" y="1296162"/>
                </a:lnTo>
                <a:lnTo>
                  <a:pt x="440436" y="1292352"/>
                </a:lnTo>
                <a:lnTo>
                  <a:pt x="436625" y="1296162"/>
                </a:lnTo>
                <a:lnTo>
                  <a:pt x="427482" y="1296162"/>
                </a:lnTo>
                <a:lnTo>
                  <a:pt x="427482" y="1292352"/>
                </a:lnTo>
                <a:lnTo>
                  <a:pt x="419100" y="1300733"/>
                </a:lnTo>
                <a:lnTo>
                  <a:pt x="419100" y="1292352"/>
                </a:lnTo>
                <a:lnTo>
                  <a:pt x="415290" y="1300733"/>
                </a:lnTo>
                <a:lnTo>
                  <a:pt x="415290" y="1292352"/>
                </a:lnTo>
                <a:lnTo>
                  <a:pt x="410718" y="1296162"/>
                </a:lnTo>
                <a:lnTo>
                  <a:pt x="410718" y="1292352"/>
                </a:lnTo>
                <a:lnTo>
                  <a:pt x="406908" y="1203198"/>
                </a:lnTo>
                <a:lnTo>
                  <a:pt x="406908" y="1224533"/>
                </a:lnTo>
                <a:lnTo>
                  <a:pt x="402336" y="1296162"/>
                </a:lnTo>
                <a:lnTo>
                  <a:pt x="402336" y="1292352"/>
                </a:lnTo>
                <a:lnTo>
                  <a:pt x="397764" y="1300733"/>
                </a:lnTo>
                <a:lnTo>
                  <a:pt x="393953" y="1296162"/>
                </a:lnTo>
                <a:lnTo>
                  <a:pt x="393953" y="1292352"/>
                </a:lnTo>
                <a:lnTo>
                  <a:pt x="389382" y="1178052"/>
                </a:lnTo>
                <a:lnTo>
                  <a:pt x="389382" y="1168907"/>
                </a:lnTo>
                <a:lnTo>
                  <a:pt x="385572" y="1292352"/>
                </a:lnTo>
                <a:lnTo>
                  <a:pt x="379120" y="1303014"/>
                </a:lnTo>
                <a:lnTo>
                  <a:pt x="372020" y="1304848"/>
                </a:lnTo>
                <a:lnTo>
                  <a:pt x="359660" y="1304334"/>
                </a:lnTo>
                <a:lnTo>
                  <a:pt x="351282" y="1300733"/>
                </a:lnTo>
                <a:lnTo>
                  <a:pt x="347472" y="1304543"/>
                </a:lnTo>
                <a:lnTo>
                  <a:pt x="334518" y="1304543"/>
                </a:lnTo>
                <a:lnTo>
                  <a:pt x="334518" y="1309115"/>
                </a:lnTo>
                <a:lnTo>
                  <a:pt x="330708" y="1304543"/>
                </a:lnTo>
                <a:lnTo>
                  <a:pt x="330708" y="1309115"/>
                </a:lnTo>
                <a:lnTo>
                  <a:pt x="326136" y="1304543"/>
                </a:lnTo>
                <a:lnTo>
                  <a:pt x="313182" y="1304543"/>
                </a:lnTo>
                <a:lnTo>
                  <a:pt x="309372" y="1300733"/>
                </a:lnTo>
                <a:lnTo>
                  <a:pt x="309372" y="1304543"/>
                </a:lnTo>
                <a:lnTo>
                  <a:pt x="304800" y="1304543"/>
                </a:lnTo>
                <a:lnTo>
                  <a:pt x="300990" y="1300733"/>
                </a:lnTo>
                <a:lnTo>
                  <a:pt x="300990" y="1304543"/>
                </a:lnTo>
                <a:lnTo>
                  <a:pt x="296418" y="1292352"/>
                </a:lnTo>
                <a:lnTo>
                  <a:pt x="291846" y="1178052"/>
                </a:lnTo>
                <a:lnTo>
                  <a:pt x="291846" y="1190243"/>
                </a:lnTo>
                <a:lnTo>
                  <a:pt x="288036" y="1296162"/>
                </a:lnTo>
                <a:lnTo>
                  <a:pt x="283464" y="1304543"/>
                </a:lnTo>
                <a:lnTo>
                  <a:pt x="279653" y="1304543"/>
                </a:lnTo>
                <a:lnTo>
                  <a:pt x="279653" y="1300733"/>
                </a:lnTo>
                <a:lnTo>
                  <a:pt x="275082" y="1224533"/>
                </a:lnTo>
                <a:lnTo>
                  <a:pt x="275082" y="1207007"/>
                </a:lnTo>
                <a:lnTo>
                  <a:pt x="271272" y="1292352"/>
                </a:lnTo>
                <a:lnTo>
                  <a:pt x="271272" y="1300733"/>
                </a:lnTo>
                <a:lnTo>
                  <a:pt x="266700" y="1241298"/>
                </a:lnTo>
                <a:lnTo>
                  <a:pt x="266700" y="1224533"/>
                </a:lnTo>
                <a:lnTo>
                  <a:pt x="262890" y="1304543"/>
                </a:lnTo>
                <a:lnTo>
                  <a:pt x="258318" y="1304543"/>
                </a:lnTo>
                <a:lnTo>
                  <a:pt x="249936" y="1304543"/>
                </a:lnTo>
                <a:lnTo>
                  <a:pt x="249936" y="1300733"/>
                </a:lnTo>
                <a:lnTo>
                  <a:pt x="245364" y="1304543"/>
                </a:lnTo>
                <a:lnTo>
                  <a:pt x="241553" y="1300733"/>
                </a:lnTo>
                <a:lnTo>
                  <a:pt x="236982" y="1304543"/>
                </a:lnTo>
                <a:lnTo>
                  <a:pt x="228600" y="1304543"/>
                </a:lnTo>
                <a:lnTo>
                  <a:pt x="228600" y="1292352"/>
                </a:lnTo>
                <a:lnTo>
                  <a:pt x="224790" y="1304543"/>
                </a:lnTo>
                <a:lnTo>
                  <a:pt x="220218" y="1304543"/>
                </a:lnTo>
                <a:lnTo>
                  <a:pt x="220218" y="1309115"/>
                </a:lnTo>
                <a:lnTo>
                  <a:pt x="215646" y="1309115"/>
                </a:lnTo>
                <a:lnTo>
                  <a:pt x="215646" y="1304543"/>
                </a:lnTo>
                <a:lnTo>
                  <a:pt x="211836" y="1304543"/>
                </a:lnTo>
                <a:lnTo>
                  <a:pt x="211836" y="1309115"/>
                </a:lnTo>
                <a:lnTo>
                  <a:pt x="211836" y="1304543"/>
                </a:lnTo>
                <a:lnTo>
                  <a:pt x="207264" y="1304543"/>
                </a:lnTo>
                <a:lnTo>
                  <a:pt x="203453" y="1309115"/>
                </a:lnTo>
                <a:lnTo>
                  <a:pt x="203453" y="1304543"/>
                </a:lnTo>
                <a:lnTo>
                  <a:pt x="198882" y="1304543"/>
                </a:lnTo>
                <a:lnTo>
                  <a:pt x="195072" y="1300733"/>
                </a:lnTo>
                <a:lnTo>
                  <a:pt x="190500" y="1300733"/>
                </a:lnTo>
                <a:lnTo>
                  <a:pt x="190500" y="1304543"/>
                </a:lnTo>
                <a:lnTo>
                  <a:pt x="177546" y="1304543"/>
                </a:lnTo>
                <a:lnTo>
                  <a:pt x="177546" y="1309115"/>
                </a:lnTo>
                <a:lnTo>
                  <a:pt x="173736" y="1304543"/>
                </a:lnTo>
                <a:lnTo>
                  <a:pt x="169164" y="1309115"/>
                </a:lnTo>
                <a:lnTo>
                  <a:pt x="165353" y="1309115"/>
                </a:lnTo>
                <a:lnTo>
                  <a:pt x="165353" y="1304543"/>
                </a:lnTo>
                <a:lnTo>
                  <a:pt x="152400" y="1304543"/>
                </a:lnTo>
                <a:lnTo>
                  <a:pt x="152400" y="1300733"/>
                </a:lnTo>
                <a:lnTo>
                  <a:pt x="147827" y="1304543"/>
                </a:lnTo>
                <a:lnTo>
                  <a:pt x="139446" y="1304543"/>
                </a:lnTo>
                <a:lnTo>
                  <a:pt x="135636" y="1300733"/>
                </a:lnTo>
                <a:lnTo>
                  <a:pt x="131064" y="1292352"/>
                </a:lnTo>
                <a:lnTo>
                  <a:pt x="127253" y="1300733"/>
                </a:lnTo>
                <a:lnTo>
                  <a:pt x="122682" y="1287779"/>
                </a:lnTo>
                <a:lnTo>
                  <a:pt x="122682" y="1292352"/>
                </a:lnTo>
                <a:lnTo>
                  <a:pt x="118872" y="1296162"/>
                </a:lnTo>
                <a:lnTo>
                  <a:pt x="114300" y="1287779"/>
                </a:lnTo>
                <a:lnTo>
                  <a:pt x="109727" y="1300733"/>
                </a:lnTo>
                <a:lnTo>
                  <a:pt x="109727" y="1292352"/>
                </a:lnTo>
                <a:lnTo>
                  <a:pt x="109727" y="1300733"/>
                </a:lnTo>
                <a:lnTo>
                  <a:pt x="105918" y="1296162"/>
                </a:lnTo>
                <a:lnTo>
                  <a:pt x="101346" y="1304543"/>
                </a:lnTo>
                <a:lnTo>
                  <a:pt x="97536" y="1304543"/>
                </a:lnTo>
                <a:lnTo>
                  <a:pt x="84836" y="1304544"/>
                </a:lnTo>
                <a:lnTo>
                  <a:pt x="72136" y="1304543"/>
                </a:lnTo>
                <a:lnTo>
                  <a:pt x="67818" y="1304543"/>
                </a:lnTo>
                <a:lnTo>
                  <a:pt x="63246" y="1296162"/>
                </a:lnTo>
                <a:lnTo>
                  <a:pt x="63246" y="1300733"/>
                </a:lnTo>
                <a:lnTo>
                  <a:pt x="59436" y="1292352"/>
                </a:lnTo>
                <a:lnTo>
                  <a:pt x="54864" y="1300733"/>
                </a:lnTo>
                <a:lnTo>
                  <a:pt x="51053" y="1287779"/>
                </a:lnTo>
                <a:lnTo>
                  <a:pt x="51053" y="1296162"/>
                </a:lnTo>
                <a:lnTo>
                  <a:pt x="46482" y="1304543"/>
                </a:lnTo>
                <a:lnTo>
                  <a:pt x="46482" y="1300733"/>
                </a:lnTo>
                <a:lnTo>
                  <a:pt x="41910" y="1296162"/>
                </a:lnTo>
                <a:lnTo>
                  <a:pt x="38100" y="1300733"/>
                </a:lnTo>
                <a:lnTo>
                  <a:pt x="38100" y="1292352"/>
                </a:lnTo>
                <a:lnTo>
                  <a:pt x="38100" y="1300733"/>
                </a:lnTo>
                <a:lnTo>
                  <a:pt x="33527" y="1262633"/>
                </a:lnTo>
                <a:lnTo>
                  <a:pt x="33527" y="1258062"/>
                </a:lnTo>
                <a:lnTo>
                  <a:pt x="29718" y="0"/>
                </a:lnTo>
                <a:lnTo>
                  <a:pt x="29718" y="402336"/>
                </a:lnTo>
                <a:lnTo>
                  <a:pt x="25146" y="1274826"/>
                </a:lnTo>
                <a:lnTo>
                  <a:pt x="25146" y="1283207"/>
                </a:lnTo>
                <a:lnTo>
                  <a:pt x="21336" y="1300733"/>
                </a:lnTo>
                <a:lnTo>
                  <a:pt x="21336" y="1296162"/>
                </a:lnTo>
                <a:lnTo>
                  <a:pt x="16764" y="1304543"/>
                </a:lnTo>
                <a:lnTo>
                  <a:pt x="16764" y="1300733"/>
                </a:lnTo>
                <a:lnTo>
                  <a:pt x="16764" y="1304543"/>
                </a:lnTo>
                <a:lnTo>
                  <a:pt x="12953" y="1300733"/>
                </a:lnTo>
                <a:lnTo>
                  <a:pt x="12953" y="1304543"/>
                </a:lnTo>
                <a:lnTo>
                  <a:pt x="8382" y="1304543"/>
                </a:lnTo>
                <a:lnTo>
                  <a:pt x="3810" y="1300733"/>
                </a:lnTo>
                <a:lnTo>
                  <a:pt x="3810" y="1304543"/>
                </a:lnTo>
                <a:lnTo>
                  <a:pt x="3810" y="1300733"/>
                </a:lnTo>
                <a:lnTo>
                  <a:pt x="0" y="1300733"/>
                </a:lnTo>
                <a:lnTo>
                  <a:pt x="0" y="130454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16" name="object 616"/>
          <p:cNvSpPr/>
          <p:nvPr/>
        </p:nvSpPr>
        <p:spPr>
          <a:xfrm>
            <a:off x="5549769" y="2112869"/>
            <a:ext cx="173972" cy="1426649"/>
          </a:xfrm>
          <a:custGeom>
            <a:avLst/>
            <a:gdLst/>
            <a:ahLst/>
            <a:cxnLst/>
            <a:rect l="l" t="t" r="r" b="b"/>
            <a:pathLst>
              <a:path w="262890" h="2155825">
                <a:moveTo>
                  <a:pt x="262889" y="2155697"/>
                </a:moveTo>
                <a:lnTo>
                  <a:pt x="258317" y="2155697"/>
                </a:lnTo>
                <a:lnTo>
                  <a:pt x="254507" y="2151887"/>
                </a:lnTo>
                <a:lnTo>
                  <a:pt x="254507" y="2155697"/>
                </a:lnTo>
                <a:lnTo>
                  <a:pt x="249935" y="2151887"/>
                </a:lnTo>
                <a:lnTo>
                  <a:pt x="246125" y="2109216"/>
                </a:lnTo>
                <a:lnTo>
                  <a:pt x="246125" y="1952243"/>
                </a:lnTo>
                <a:lnTo>
                  <a:pt x="246125" y="2105405"/>
                </a:lnTo>
                <a:lnTo>
                  <a:pt x="241553" y="2113787"/>
                </a:lnTo>
                <a:lnTo>
                  <a:pt x="241553" y="2147316"/>
                </a:lnTo>
                <a:lnTo>
                  <a:pt x="237743" y="2138933"/>
                </a:lnTo>
                <a:lnTo>
                  <a:pt x="237743" y="2151887"/>
                </a:lnTo>
                <a:lnTo>
                  <a:pt x="233172" y="2155697"/>
                </a:lnTo>
                <a:lnTo>
                  <a:pt x="233172" y="2147316"/>
                </a:lnTo>
                <a:lnTo>
                  <a:pt x="228600" y="2147316"/>
                </a:lnTo>
                <a:lnTo>
                  <a:pt x="228600" y="2155697"/>
                </a:lnTo>
                <a:lnTo>
                  <a:pt x="224789" y="2147316"/>
                </a:lnTo>
                <a:lnTo>
                  <a:pt x="220217" y="2138933"/>
                </a:lnTo>
                <a:lnTo>
                  <a:pt x="220217" y="2147316"/>
                </a:lnTo>
                <a:lnTo>
                  <a:pt x="216407" y="2134361"/>
                </a:lnTo>
                <a:lnTo>
                  <a:pt x="216407" y="2138933"/>
                </a:lnTo>
                <a:lnTo>
                  <a:pt x="211835" y="2147316"/>
                </a:lnTo>
                <a:lnTo>
                  <a:pt x="208025" y="2147316"/>
                </a:lnTo>
                <a:lnTo>
                  <a:pt x="208025" y="2151887"/>
                </a:lnTo>
                <a:lnTo>
                  <a:pt x="203453" y="2147316"/>
                </a:lnTo>
                <a:lnTo>
                  <a:pt x="198881" y="2151887"/>
                </a:lnTo>
                <a:lnTo>
                  <a:pt x="186689" y="2151887"/>
                </a:lnTo>
                <a:lnTo>
                  <a:pt x="182117" y="2138933"/>
                </a:lnTo>
                <a:lnTo>
                  <a:pt x="182117" y="2134361"/>
                </a:lnTo>
                <a:lnTo>
                  <a:pt x="178307" y="2147316"/>
                </a:lnTo>
                <a:lnTo>
                  <a:pt x="178307" y="2117597"/>
                </a:lnTo>
                <a:lnTo>
                  <a:pt x="173735" y="2147316"/>
                </a:lnTo>
                <a:lnTo>
                  <a:pt x="173735" y="2143505"/>
                </a:lnTo>
                <a:lnTo>
                  <a:pt x="169925" y="2151887"/>
                </a:lnTo>
                <a:lnTo>
                  <a:pt x="165353" y="2147316"/>
                </a:lnTo>
                <a:lnTo>
                  <a:pt x="165353" y="2151887"/>
                </a:lnTo>
                <a:lnTo>
                  <a:pt x="160781" y="2138933"/>
                </a:lnTo>
                <a:lnTo>
                  <a:pt x="160781" y="2143505"/>
                </a:lnTo>
                <a:lnTo>
                  <a:pt x="156972" y="2105405"/>
                </a:lnTo>
                <a:lnTo>
                  <a:pt x="152400" y="1736597"/>
                </a:lnTo>
                <a:lnTo>
                  <a:pt x="152400" y="897636"/>
                </a:lnTo>
                <a:lnTo>
                  <a:pt x="148589" y="2011679"/>
                </a:lnTo>
                <a:lnTo>
                  <a:pt x="148589" y="2054352"/>
                </a:lnTo>
                <a:lnTo>
                  <a:pt x="144017" y="1744979"/>
                </a:lnTo>
                <a:lnTo>
                  <a:pt x="144017" y="432053"/>
                </a:lnTo>
                <a:lnTo>
                  <a:pt x="140207" y="1588007"/>
                </a:lnTo>
                <a:lnTo>
                  <a:pt x="140207" y="2045969"/>
                </a:lnTo>
                <a:lnTo>
                  <a:pt x="135635" y="2016252"/>
                </a:lnTo>
                <a:lnTo>
                  <a:pt x="135635" y="770382"/>
                </a:lnTo>
                <a:lnTo>
                  <a:pt x="131825" y="1516379"/>
                </a:lnTo>
                <a:lnTo>
                  <a:pt x="131825" y="1986533"/>
                </a:lnTo>
                <a:lnTo>
                  <a:pt x="127253" y="1715261"/>
                </a:lnTo>
                <a:lnTo>
                  <a:pt x="127253" y="2075687"/>
                </a:lnTo>
                <a:lnTo>
                  <a:pt x="122681" y="2079497"/>
                </a:lnTo>
                <a:lnTo>
                  <a:pt x="122681" y="2122169"/>
                </a:lnTo>
                <a:lnTo>
                  <a:pt x="118872" y="2130552"/>
                </a:lnTo>
                <a:lnTo>
                  <a:pt x="118872" y="2092452"/>
                </a:lnTo>
                <a:lnTo>
                  <a:pt x="118872" y="2105405"/>
                </a:lnTo>
                <a:lnTo>
                  <a:pt x="114300" y="2143505"/>
                </a:lnTo>
                <a:lnTo>
                  <a:pt x="110489" y="2147316"/>
                </a:lnTo>
                <a:lnTo>
                  <a:pt x="110489" y="2134361"/>
                </a:lnTo>
                <a:lnTo>
                  <a:pt x="105917" y="2067305"/>
                </a:lnTo>
                <a:lnTo>
                  <a:pt x="102107" y="1923287"/>
                </a:lnTo>
                <a:lnTo>
                  <a:pt x="102107" y="2125979"/>
                </a:lnTo>
                <a:lnTo>
                  <a:pt x="97535" y="2147316"/>
                </a:lnTo>
                <a:lnTo>
                  <a:pt x="92963" y="2143505"/>
                </a:lnTo>
                <a:lnTo>
                  <a:pt x="92963" y="2147316"/>
                </a:lnTo>
                <a:lnTo>
                  <a:pt x="89153" y="2147316"/>
                </a:lnTo>
                <a:lnTo>
                  <a:pt x="89153" y="2151887"/>
                </a:lnTo>
                <a:lnTo>
                  <a:pt x="89153" y="2147316"/>
                </a:lnTo>
                <a:lnTo>
                  <a:pt x="84581" y="2155697"/>
                </a:lnTo>
                <a:lnTo>
                  <a:pt x="80772" y="2147316"/>
                </a:lnTo>
                <a:lnTo>
                  <a:pt x="80772" y="2151887"/>
                </a:lnTo>
                <a:lnTo>
                  <a:pt x="76200" y="2143505"/>
                </a:lnTo>
                <a:lnTo>
                  <a:pt x="76200" y="2134361"/>
                </a:lnTo>
                <a:lnTo>
                  <a:pt x="72389" y="2147316"/>
                </a:lnTo>
                <a:lnTo>
                  <a:pt x="67817" y="2138933"/>
                </a:lnTo>
                <a:lnTo>
                  <a:pt x="67817" y="2109216"/>
                </a:lnTo>
                <a:lnTo>
                  <a:pt x="64007" y="2138933"/>
                </a:lnTo>
                <a:lnTo>
                  <a:pt x="64007" y="2147316"/>
                </a:lnTo>
                <a:lnTo>
                  <a:pt x="59435" y="2134361"/>
                </a:lnTo>
                <a:lnTo>
                  <a:pt x="59435" y="2122169"/>
                </a:lnTo>
                <a:lnTo>
                  <a:pt x="54863" y="2147316"/>
                </a:lnTo>
                <a:lnTo>
                  <a:pt x="54863" y="2151887"/>
                </a:lnTo>
                <a:lnTo>
                  <a:pt x="54863" y="2138933"/>
                </a:lnTo>
                <a:lnTo>
                  <a:pt x="51053" y="2138933"/>
                </a:lnTo>
                <a:lnTo>
                  <a:pt x="46481" y="2147316"/>
                </a:lnTo>
                <a:lnTo>
                  <a:pt x="42672" y="2130552"/>
                </a:lnTo>
                <a:lnTo>
                  <a:pt x="42672" y="2134361"/>
                </a:lnTo>
                <a:lnTo>
                  <a:pt x="38100" y="2092452"/>
                </a:lnTo>
                <a:lnTo>
                  <a:pt x="38100" y="2100833"/>
                </a:lnTo>
                <a:lnTo>
                  <a:pt x="34289" y="1312926"/>
                </a:lnTo>
                <a:lnTo>
                  <a:pt x="34289" y="2016252"/>
                </a:lnTo>
                <a:lnTo>
                  <a:pt x="29717" y="1935479"/>
                </a:lnTo>
                <a:lnTo>
                  <a:pt x="25907" y="1291589"/>
                </a:lnTo>
                <a:lnTo>
                  <a:pt x="25907" y="0"/>
                </a:lnTo>
                <a:lnTo>
                  <a:pt x="21335" y="1711452"/>
                </a:lnTo>
                <a:lnTo>
                  <a:pt x="21335" y="1846325"/>
                </a:lnTo>
                <a:lnTo>
                  <a:pt x="16763" y="1092708"/>
                </a:lnTo>
                <a:lnTo>
                  <a:pt x="16763" y="198881"/>
                </a:lnTo>
                <a:lnTo>
                  <a:pt x="12953" y="944118"/>
                </a:lnTo>
                <a:lnTo>
                  <a:pt x="12953" y="1969769"/>
                </a:lnTo>
                <a:lnTo>
                  <a:pt x="8381" y="1961387"/>
                </a:lnTo>
                <a:lnTo>
                  <a:pt x="8381" y="1473707"/>
                </a:lnTo>
                <a:lnTo>
                  <a:pt x="4572" y="1943861"/>
                </a:lnTo>
                <a:lnTo>
                  <a:pt x="4572" y="2122169"/>
                </a:lnTo>
                <a:lnTo>
                  <a:pt x="0" y="213055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17" name="object 617"/>
          <p:cNvSpPr/>
          <p:nvPr/>
        </p:nvSpPr>
        <p:spPr>
          <a:xfrm>
            <a:off x="5524555" y="1905113"/>
            <a:ext cx="25214" cy="1617849"/>
          </a:xfrm>
          <a:custGeom>
            <a:avLst/>
            <a:gdLst/>
            <a:ahLst/>
            <a:cxnLst/>
            <a:rect l="l" t="t" r="r" b="b"/>
            <a:pathLst>
              <a:path w="38100" h="2444750">
                <a:moveTo>
                  <a:pt x="38100" y="2444496"/>
                </a:moveTo>
                <a:lnTo>
                  <a:pt x="38100" y="2423160"/>
                </a:lnTo>
                <a:lnTo>
                  <a:pt x="34289" y="2444496"/>
                </a:lnTo>
                <a:lnTo>
                  <a:pt x="34289" y="2427731"/>
                </a:lnTo>
                <a:lnTo>
                  <a:pt x="29718" y="2262378"/>
                </a:lnTo>
                <a:lnTo>
                  <a:pt x="29718" y="2219705"/>
                </a:lnTo>
                <a:lnTo>
                  <a:pt x="25146" y="1482852"/>
                </a:lnTo>
                <a:lnTo>
                  <a:pt x="21336" y="2097024"/>
                </a:lnTo>
                <a:lnTo>
                  <a:pt x="21336" y="1419606"/>
                </a:lnTo>
                <a:lnTo>
                  <a:pt x="16764" y="1419606"/>
                </a:lnTo>
                <a:lnTo>
                  <a:pt x="16764" y="1762505"/>
                </a:lnTo>
                <a:lnTo>
                  <a:pt x="12954" y="1792224"/>
                </a:lnTo>
                <a:lnTo>
                  <a:pt x="12954" y="2122169"/>
                </a:lnTo>
                <a:lnTo>
                  <a:pt x="12954" y="2067305"/>
                </a:lnTo>
                <a:lnTo>
                  <a:pt x="8382" y="334518"/>
                </a:lnTo>
                <a:lnTo>
                  <a:pt x="8382" y="1330452"/>
                </a:lnTo>
                <a:lnTo>
                  <a:pt x="4572" y="2330196"/>
                </a:lnTo>
                <a:lnTo>
                  <a:pt x="4572" y="2295905"/>
                </a:lnTo>
                <a:lnTo>
                  <a:pt x="0" y="559308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18" name="object 618"/>
          <p:cNvSpPr/>
          <p:nvPr/>
        </p:nvSpPr>
        <p:spPr>
          <a:xfrm>
            <a:off x="5350585" y="1905113"/>
            <a:ext cx="173972" cy="1623312"/>
          </a:xfrm>
          <a:custGeom>
            <a:avLst/>
            <a:gdLst/>
            <a:ahLst/>
            <a:cxnLst/>
            <a:rect l="l" t="t" r="r" b="b"/>
            <a:pathLst>
              <a:path w="262889" h="2453004">
                <a:moveTo>
                  <a:pt x="262889" y="0"/>
                </a:moveTo>
                <a:lnTo>
                  <a:pt x="259080" y="2304288"/>
                </a:lnTo>
                <a:lnTo>
                  <a:pt x="259080" y="2363724"/>
                </a:lnTo>
                <a:lnTo>
                  <a:pt x="254508" y="2249424"/>
                </a:lnTo>
                <a:lnTo>
                  <a:pt x="254508" y="1351788"/>
                </a:lnTo>
                <a:lnTo>
                  <a:pt x="249936" y="2257805"/>
                </a:lnTo>
                <a:lnTo>
                  <a:pt x="249936" y="2283714"/>
                </a:lnTo>
                <a:lnTo>
                  <a:pt x="246125" y="2414778"/>
                </a:lnTo>
                <a:lnTo>
                  <a:pt x="246125" y="2410205"/>
                </a:lnTo>
                <a:lnTo>
                  <a:pt x="241554" y="2436114"/>
                </a:lnTo>
                <a:lnTo>
                  <a:pt x="237744" y="2372105"/>
                </a:lnTo>
                <a:lnTo>
                  <a:pt x="237744" y="2346960"/>
                </a:lnTo>
                <a:lnTo>
                  <a:pt x="233172" y="1677924"/>
                </a:lnTo>
                <a:lnTo>
                  <a:pt x="233172" y="2215896"/>
                </a:lnTo>
                <a:lnTo>
                  <a:pt x="229362" y="1686305"/>
                </a:lnTo>
                <a:lnTo>
                  <a:pt x="229362" y="2343150"/>
                </a:lnTo>
                <a:lnTo>
                  <a:pt x="224789" y="2109978"/>
                </a:lnTo>
                <a:lnTo>
                  <a:pt x="224789" y="1550670"/>
                </a:lnTo>
                <a:lnTo>
                  <a:pt x="224789" y="2173224"/>
                </a:lnTo>
                <a:lnTo>
                  <a:pt x="220980" y="1554480"/>
                </a:lnTo>
                <a:lnTo>
                  <a:pt x="216408" y="2376678"/>
                </a:lnTo>
                <a:lnTo>
                  <a:pt x="216408" y="2393441"/>
                </a:lnTo>
                <a:lnTo>
                  <a:pt x="211836" y="2439924"/>
                </a:lnTo>
                <a:lnTo>
                  <a:pt x="211836" y="2448305"/>
                </a:lnTo>
                <a:lnTo>
                  <a:pt x="208025" y="2427731"/>
                </a:lnTo>
                <a:lnTo>
                  <a:pt x="208025" y="2414778"/>
                </a:lnTo>
                <a:lnTo>
                  <a:pt x="208025" y="2439924"/>
                </a:lnTo>
                <a:lnTo>
                  <a:pt x="203454" y="2439924"/>
                </a:lnTo>
                <a:lnTo>
                  <a:pt x="203454" y="2452878"/>
                </a:lnTo>
                <a:lnTo>
                  <a:pt x="199644" y="2448305"/>
                </a:lnTo>
                <a:lnTo>
                  <a:pt x="199644" y="2436114"/>
                </a:lnTo>
                <a:lnTo>
                  <a:pt x="195072" y="2448305"/>
                </a:lnTo>
                <a:lnTo>
                  <a:pt x="195072" y="2439924"/>
                </a:lnTo>
                <a:lnTo>
                  <a:pt x="191262" y="2444496"/>
                </a:lnTo>
                <a:lnTo>
                  <a:pt x="191262" y="2423160"/>
                </a:lnTo>
                <a:lnTo>
                  <a:pt x="186689" y="2448305"/>
                </a:lnTo>
                <a:lnTo>
                  <a:pt x="186689" y="2444496"/>
                </a:lnTo>
                <a:lnTo>
                  <a:pt x="182118" y="2436114"/>
                </a:lnTo>
                <a:lnTo>
                  <a:pt x="182118" y="2444496"/>
                </a:lnTo>
                <a:lnTo>
                  <a:pt x="178308" y="2436114"/>
                </a:lnTo>
                <a:lnTo>
                  <a:pt x="178308" y="2439924"/>
                </a:lnTo>
                <a:lnTo>
                  <a:pt x="173736" y="2376678"/>
                </a:lnTo>
                <a:lnTo>
                  <a:pt x="169925" y="2439924"/>
                </a:lnTo>
                <a:lnTo>
                  <a:pt x="165354" y="2439924"/>
                </a:lnTo>
                <a:lnTo>
                  <a:pt x="165354" y="2414778"/>
                </a:lnTo>
                <a:lnTo>
                  <a:pt x="161544" y="2343150"/>
                </a:lnTo>
                <a:lnTo>
                  <a:pt x="161544" y="2414778"/>
                </a:lnTo>
                <a:lnTo>
                  <a:pt x="156972" y="2423160"/>
                </a:lnTo>
                <a:lnTo>
                  <a:pt x="153162" y="2427731"/>
                </a:lnTo>
                <a:lnTo>
                  <a:pt x="153162" y="2385060"/>
                </a:lnTo>
                <a:lnTo>
                  <a:pt x="148589" y="2419350"/>
                </a:lnTo>
                <a:lnTo>
                  <a:pt x="148589" y="2376678"/>
                </a:lnTo>
                <a:lnTo>
                  <a:pt x="144018" y="2414778"/>
                </a:lnTo>
                <a:lnTo>
                  <a:pt x="144018" y="2419350"/>
                </a:lnTo>
                <a:lnTo>
                  <a:pt x="140208" y="2393441"/>
                </a:lnTo>
                <a:lnTo>
                  <a:pt x="140208" y="2427731"/>
                </a:lnTo>
                <a:lnTo>
                  <a:pt x="135636" y="2419350"/>
                </a:lnTo>
                <a:lnTo>
                  <a:pt x="131825" y="2431541"/>
                </a:lnTo>
                <a:lnTo>
                  <a:pt x="127254" y="2406396"/>
                </a:lnTo>
                <a:lnTo>
                  <a:pt x="127254" y="2401824"/>
                </a:lnTo>
                <a:lnTo>
                  <a:pt x="123444" y="2419350"/>
                </a:lnTo>
                <a:lnTo>
                  <a:pt x="118872" y="2401824"/>
                </a:lnTo>
                <a:lnTo>
                  <a:pt x="118872" y="2406396"/>
                </a:lnTo>
                <a:lnTo>
                  <a:pt x="115062" y="2419350"/>
                </a:lnTo>
                <a:lnTo>
                  <a:pt x="110489" y="2410205"/>
                </a:lnTo>
                <a:lnTo>
                  <a:pt x="105918" y="2317241"/>
                </a:lnTo>
                <a:lnTo>
                  <a:pt x="105918" y="1643634"/>
                </a:lnTo>
                <a:lnTo>
                  <a:pt x="102108" y="2343150"/>
                </a:lnTo>
                <a:lnTo>
                  <a:pt x="97536" y="2186178"/>
                </a:lnTo>
                <a:lnTo>
                  <a:pt x="97536" y="2143505"/>
                </a:lnTo>
                <a:lnTo>
                  <a:pt x="93725" y="890016"/>
                </a:lnTo>
                <a:lnTo>
                  <a:pt x="93725" y="1953005"/>
                </a:lnTo>
                <a:lnTo>
                  <a:pt x="89154" y="1325880"/>
                </a:lnTo>
                <a:lnTo>
                  <a:pt x="89154" y="2219705"/>
                </a:lnTo>
                <a:lnTo>
                  <a:pt x="85344" y="2101596"/>
                </a:lnTo>
                <a:lnTo>
                  <a:pt x="85344" y="749808"/>
                </a:lnTo>
                <a:lnTo>
                  <a:pt x="80772" y="2228088"/>
                </a:lnTo>
                <a:lnTo>
                  <a:pt x="80772" y="1719834"/>
                </a:lnTo>
                <a:lnTo>
                  <a:pt x="76962" y="1178052"/>
                </a:lnTo>
                <a:lnTo>
                  <a:pt x="76962" y="2330196"/>
                </a:lnTo>
                <a:lnTo>
                  <a:pt x="72389" y="2376678"/>
                </a:lnTo>
                <a:lnTo>
                  <a:pt x="67818" y="2063496"/>
                </a:lnTo>
                <a:lnTo>
                  <a:pt x="67818" y="2042160"/>
                </a:lnTo>
                <a:lnTo>
                  <a:pt x="64008" y="2317241"/>
                </a:lnTo>
                <a:lnTo>
                  <a:pt x="59436" y="1800605"/>
                </a:lnTo>
                <a:lnTo>
                  <a:pt x="59436" y="2292096"/>
                </a:lnTo>
                <a:lnTo>
                  <a:pt x="55625" y="2325624"/>
                </a:lnTo>
                <a:lnTo>
                  <a:pt x="55625" y="1652016"/>
                </a:lnTo>
                <a:lnTo>
                  <a:pt x="51054" y="2241041"/>
                </a:lnTo>
                <a:lnTo>
                  <a:pt x="51054" y="2219705"/>
                </a:lnTo>
                <a:lnTo>
                  <a:pt x="47244" y="1643634"/>
                </a:lnTo>
                <a:lnTo>
                  <a:pt x="47244" y="2237231"/>
                </a:lnTo>
                <a:lnTo>
                  <a:pt x="42672" y="2389631"/>
                </a:lnTo>
                <a:lnTo>
                  <a:pt x="38100" y="2419350"/>
                </a:lnTo>
                <a:lnTo>
                  <a:pt x="38100" y="2431541"/>
                </a:lnTo>
                <a:lnTo>
                  <a:pt x="34289" y="2431541"/>
                </a:lnTo>
                <a:lnTo>
                  <a:pt x="29718" y="2436114"/>
                </a:lnTo>
                <a:lnTo>
                  <a:pt x="25908" y="2427731"/>
                </a:lnTo>
                <a:lnTo>
                  <a:pt x="25908" y="2431541"/>
                </a:lnTo>
                <a:lnTo>
                  <a:pt x="21336" y="2419350"/>
                </a:lnTo>
                <a:lnTo>
                  <a:pt x="21336" y="2414778"/>
                </a:lnTo>
                <a:lnTo>
                  <a:pt x="17525" y="2045969"/>
                </a:lnTo>
                <a:lnTo>
                  <a:pt x="12954" y="1919477"/>
                </a:lnTo>
                <a:lnTo>
                  <a:pt x="12954" y="2215896"/>
                </a:lnTo>
                <a:lnTo>
                  <a:pt x="9144" y="1754124"/>
                </a:lnTo>
                <a:lnTo>
                  <a:pt x="9144" y="1847088"/>
                </a:lnTo>
                <a:lnTo>
                  <a:pt x="4572" y="1067562"/>
                </a:lnTo>
                <a:lnTo>
                  <a:pt x="4572" y="1072134"/>
                </a:lnTo>
                <a:lnTo>
                  <a:pt x="0" y="207568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19" name="object 619"/>
          <p:cNvSpPr/>
          <p:nvPr/>
        </p:nvSpPr>
        <p:spPr>
          <a:xfrm>
            <a:off x="5179639" y="2572254"/>
            <a:ext cx="171030" cy="967348"/>
          </a:xfrm>
          <a:custGeom>
            <a:avLst/>
            <a:gdLst/>
            <a:ahLst/>
            <a:cxnLst/>
            <a:rect l="l" t="t" r="r" b="b"/>
            <a:pathLst>
              <a:path w="258445" h="1461770">
                <a:moveTo>
                  <a:pt x="258317" y="1067562"/>
                </a:moveTo>
                <a:lnTo>
                  <a:pt x="258317" y="873251"/>
                </a:lnTo>
                <a:lnTo>
                  <a:pt x="254507" y="1237488"/>
                </a:lnTo>
                <a:lnTo>
                  <a:pt x="254507" y="1283970"/>
                </a:lnTo>
                <a:lnTo>
                  <a:pt x="249936" y="741426"/>
                </a:lnTo>
                <a:lnTo>
                  <a:pt x="249936" y="873251"/>
                </a:lnTo>
                <a:lnTo>
                  <a:pt x="246125" y="1338834"/>
                </a:lnTo>
                <a:lnTo>
                  <a:pt x="246125" y="1351788"/>
                </a:lnTo>
                <a:lnTo>
                  <a:pt x="241553" y="1415034"/>
                </a:lnTo>
                <a:lnTo>
                  <a:pt x="241553" y="1411224"/>
                </a:lnTo>
                <a:lnTo>
                  <a:pt x="237743" y="1423415"/>
                </a:lnTo>
                <a:lnTo>
                  <a:pt x="237743" y="1415034"/>
                </a:lnTo>
                <a:lnTo>
                  <a:pt x="237743" y="1427988"/>
                </a:lnTo>
                <a:lnTo>
                  <a:pt x="233172" y="1427988"/>
                </a:lnTo>
                <a:lnTo>
                  <a:pt x="229362" y="1406652"/>
                </a:lnTo>
                <a:lnTo>
                  <a:pt x="229362" y="1419605"/>
                </a:lnTo>
                <a:lnTo>
                  <a:pt x="224789" y="1347215"/>
                </a:lnTo>
                <a:lnTo>
                  <a:pt x="224789" y="0"/>
                </a:lnTo>
                <a:lnTo>
                  <a:pt x="220217" y="17526"/>
                </a:lnTo>
                <a:lnTo>
                  <a:pt x="220217" y="1232915"/>
                </a:lnTo>
                <a:lnTo>
                  <a:pt x="216407" y="1343405"/>
                </a:lnTo>
                <a:lnTo>
                  <a:pt x="211836" y="1335024"/>
                </a:lnTo>
                <a:lnTo>
                  <a:pt x="211836" y="246126"/>
                </a:lnTo>
                <a:lnTo>
                  <a:pt x="208025" y="1072134"/>
                </a:lnTo>
                <a:lnTo>
                  <a:pt x="208025" y="1148334"/>
                </a:lnTo>
                <a:lnTo>
                  <a:pt x="203453" y="1406652"/>
                </a:lnTo>
                <a:lnTo>
                  <a:pt x="203453" y="1398270"/>
                </a:lnTo>
                <a:lnTo>
                  <a:pt x="199643" y="1431798"/>
                </a:lnTo>
                <a:lnTo>
                  <a:pt x="199643" y="1440179"/>
                </a:lnTo>
                <a:lnTo>
                  <a:pt x="190500" y="1423415"/>
                </a:lnTo>
                <a:lnTo>
                  <a:pt x="190500" y="1419605"/>
                </a:lnTo>
                <a:lnTo>
                  <a:pt x="186689" y="1431798"/>
                </a:lnTo>
                <a:lnTo>
                  <a:pt x="186689" y="1440179"/>
                </a:lnTo>
                <a:lnTo>
                  <a:pt x="182117" y="1423415"/>
                </a:lnTo>
                <a:lnTo>
                  <a:pt x="178307" y="1440179"/>
                </a:lnTo>
                <a:lnTo>
                  <a:pt x="178307" y="1427988"/>
                </a:lnTo>
                <a:lnTo>
                  <a:pt x="173736" y="1440179"/>
                </a:lnTo>
                <a:lnTo>
                  <a:pt x="173736" y="1444752"/>
                </a:lnTo>
                <a:lnTo>
                  <a:pt x="169925" y="1431798"/>
                </a:lnTo>
                <a:lnTo>
                  <a:pt x="169925" y="1427988"/>
                </a:lnTo>
                <a:lnTo>
                  <a:pt x="165353" y="1406652"/>
                </a:lnTo>
                <a:lnTo>
                  <a:pt x="165353" y="1427988"/>
                </a:lnTo>
                <a:lnTo>
                  <a:pt x="161543" y="1440179"/>
                </a:lnTo>
                <a:lnTo>
                  <a:pt x="161543" y="1431798"/>
                </a:lnTo>
                <a:lnTo>
                  <a:pt x="161543" y="1440179"/>
                </a:lnTo>
                <a:lnTo>
                  <a:pt x="152400" y="1440179"/>
                </a:lnTo>
                <a:lnTo>
                  <a:pt x="152400" y="1449324"/>
                </a:lnTo>
                <a:lnTo>
                  <a:pt x="148589" y="1440179"/>
                </a:lnTo>
                <a:lnTo>
                  <a:pt x="148589" y="1436370"/>
                </a:lnTo>
                <a:lnTo>
                  <a:pt x="144017" y="1444752"/>
                </a:lnTo>
                <a:lnTo>
                  <a:pt x="144017" y="1440179"/>
                </a:lnTo>
                <a:lnTo>
                  <a:pt x="144017" y="1444752"/>
                </a:lnTo>
                <a:lnTo>
                  <a:pt x="140207" y="1444752"/>
                </a:lnTo>
                <a:lnTo>
                  <a:pt x="140207" y="1449324"/>
                </a:lnTo>
                <a:lnTo>
                  <a:pt x="135636" y="1449324"/>
                </a:lnTo>
                <a:lnTo>
                  <a:pt x="135636" y="1440179"/>
                </a:lnTo>
                <a:lnTo>
                  <a:pt x="131825" y="1440179"/>
                </a:lnTo>
                <a:lnTo>
                  <a:pt x="127253" y="1449324"/>
                </a:lnTo>
                <a:lnTo>
                  <a:pt x="127253" y="1440179"/>
                </a:lnTo>
                <a:lnTo>
                  <a:pt x="123443" y="1444752"/>
                </a:lnTo>
                <a:lnTo>
                  <a:pt x="123443" y="1449324"/>
                </a:lnTo>
                <a:lnTo>
                  <a:pt x="123443" y="1436370"/>
                </a:lnTo>
                <a:lnTo>
                  <a:pt x="118872" y="1440179"/>
                </a:lnTo>
                <a:lnTo>
                  <a:pt x="118872" y="1444752"/>
                </a:lnTo>
                <a:lnTo>
                  <a:pt x="114300" y="1440179"/>
                </a:lnTo>
                <a:lnTo>
                  <a:pt x="114300" y="1436370"/>
                </a:lnTo>
                <a:lnTo>
                  <a:pt x="110489" y="1436370"/>
                </a:lnTo>
                <a:lnTo>
                  <a:pt x="105917" y="1444752"/>
                </a:lnTo>
                <a:lnTo>
                  <a:pt x="105917" y="1453134"/>
                </a:lnTo>
                <a:lnTo>
                  <a:pt x="105917" y="1444752"/>
                </a:lnTo>
                <a:lnTo>
                  <a:pt x="102107" y="1449324"/>
                </a:lnTo>
                <a:lnTo>
                  <a:pt x="102107" y="1300734"/>
                </a:lnTo>
                <a:lnTo>
                  <a:pt x="97536" y="690372"/>
                </a:lnTo>
                <a:lnTo>
                  <a:pt x="97536" y="1351788"/>
                </a:lnTo>
                <a:lnTo>
                  <a:pt x="93725" y="1423415"/>
                </a:lnTo>
                <a:lnTo>
                  <a:pt x="89153" y="1449324"/>
                </a:lnTo>
                <a:lnTo>
                  <a:pt x="84581" y="1431798"/>
                </a:lnTo>
                <a:lnTo>
                  <a:pt x="84581" y="1436370"/>
                </a:lnTo>
                <a:lnTo>
                  <a:pt x="80772" y="1457705"/>
                </a:lnTo>
                <a:lnTo>
                  <a:pt x="76200" y="1457705"/>
                </a:lnTo>
                <a:lnTo>
                  <a:pt x="76200" y="1449324"/>
                </a:lnTo>
                <a:lnTo>
                  <a:pt x="72389" y="1440179"/>
                </a:lnTo>
                <a:lnTo>
                  <a:pt x="72389" y="1453134"/>
                </a:lnTo>
                <a:lnTo>
                  <a:pt x="67817" y="1427988"/>
                </a:lnTo>
                <a:lnTo>
                  <a:pt x="67817" y="1423415"/>
                </a:lnTo>
                <a:lnTo>
                  <a:pt x="64007" y="1449324"/>
                </a:lnTo>
                <a:lnTo>
                  <a:pt x="59436" y="1453134"/>
                </a:lnTo>
                <a:lnTo>
                  <a:pt x="51053" y="1444752"/>
                </a:lnTo>
                <a:lnTo>
                  <a:pt x="51053" y="1449324"/>
                </a:lnTo>
                <a:lnTo>
                  <a:pt x="46481" y="1453134"/>
                </a:lnTo>
                <a:lnTo>
                  <a:pt x="42672" y="1440179"/>
                </a:lnTo>
                <a:lnTo>
                  <a:pt x="42672" y="1436370"/>
                </a:lnTo>
                <a:lnTo>
                  <a:pt x="42672" y="1449324"/>
                </a:lnTo>
                <a:lnTo>
                  <a:pt x="38100" y="1440179"/>
                </a:lnTo>
                <a:lnTo>
                  <a:pt x="34289" y="1453134"/>
                </a:lnTo>
                <a:lnTo>
                  <a:pt x="34289" y="1457705"/>
                </a:lnTo>
                <a:lnTo>
                  <a:pt x="29717" y="1449324"/>
                </a:lnTo>
                <a:lnTo>
                  <a:pt x="25907" y="1457705"/>
                </a:lnTo>
                <a:lnTo>
                  <a:pt x="25907" y="1461515"/>
                </a:lnTo>
                <a:lnTo>
                  <a:pt x="21336" y="1453134"/>
                </a:lnTo>
                <a:lnTo>
                  <a:pt x="21336" y="1457705"/>
                </a:lnTo>
                <a:lnTo>
                  <a:pt x="17525" y="1457705"/>
                </a:lnTo>
                <a:lnTo>
                  <a:pt x="12953" y="1453134"/>
                </a:lnTo>
                <a:lnTo>
                  <a:pt x="12953" y="1457705"/>
                </a:lnTo>
                <a:lnTo>
                  <a:pt x="8381" y="1453134"/>
                </a:lnTo>
                <a:lnTo>
                  <a:pt x="4572" y="1453134"/>
                </a:lnTo>
                <a:lnTo>
                  <a:pt x="4572" y="1457705"/>
                </a:lnTo>
                <a:lnTo>
                  <a:pt x="0" y="145313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20" name="object 620"/>
          <p:cNvSpPr/>
          <p:nvPr/>
        </p:nvSpPr>
        <p:spPr>
          <a:xfrm>
            <a:off x="4663776" y="2692773"/>
            <a:ext cx="516031" cy="852207"/>
          </a:xfrm>
          <a:custGeom>
            <a:avLst/>
            <a:gdLst/>
            <a:ahLst/>
            <a:cxnLst/>
            <a:rect l="l" t="t" r="r" b="b"/>
            <a:pathLst>
              <a:path w="779779" h="1287779">
                <a:moveTo>
                  <a:pt x="779526" y="1271015"/>
                </a:moveTo>
                <a:lnTo>
                  <a:pt x="775715" y="1275587"/>
                </a:lnTo>
                <a:lnTo>
                  <a:pt x="775715" y="1279397"/>
                </a:lnTo>
                <a:lnTo>
                  <a:pt x="771143" y="1279397"/>
                </a:lnTo>
                <a:lnTo>
                  <a:pt x="771143" y="1275587"/>
                </a:lnTo>
                <a:lnTo>
                  <a:pt x="767333" y="1275587"/>
                </a:lnTo>
                <a:lnTo>
                  <a:pt x="767333" y="1279397"/>
                </a:lnTo>
                <a:lnTo>
                  <a:pt x="762762" y="1275587"/>
                </a:lnTo>
                <a:lnTo>
                  <a:pt x="762762" y="1279397"/>
                </a:lnTo>
                <a:lnTo>
                  <a:pt x="741426" y="1279397"/>
                </a:lnTo>
                <a:lnTo>
                  <a:pt x="737615" y="1275587"/>
                </a:lnTo>
                <a:lnTo>
                  <a:pt x="733043" y="1275587"/>
                </a:lnTo>
                <a:lnTo>
                  <a:pt x="733043" y="1279397"/>
                </a:lnTo>
                <a:lnTo>
                  <a:pt x="733043" y="1275587"/>
                </a:lnTo>
                <a:lnTo>
                  <a:pt x="729233" y="1279397"/>
                </a:lnTo>
                <a:lnTo>
                  <a:pt x="711707" y="1279398"/>
                </a:lnTo>
                <a:lnTo>
                  <a:pt x="707898" y="1275588"/>
                </a:lnTo>
                <a:lnTo>
                  <a:pt x="707898" y="1279398"/>
                </a:lnTo>
                <a:lnTo>
                  <a:pt x="703326" y="1271016"/>
                </a:lnTo>
                <a:lnTo>
                  <a:pt x="699515" y="1279398"/>
                </a:lnTo>
                <a:lnTo>
                  <a:pt x="694943" y="1275588"/>
                </a:lnTo>
                <a:lnTo>
                  <a:pt x="694943" y="1279398"/>
                </a:lnTo>
                <a:lnTo>
                  <a:pt x="691133" y="1279398"/>
                </a:lnTo>
                <a:lnTo>
                  <a:pt x="691133" y="1283970"/>
                </a:lnTo>
                <a:lnTo>
                  <a:pt x="686562" y="1279398"/>
                </a:lnTo>
                <a:lnTo>
                  <a:pt x="681989" y="1275588"/>
                </a:lnTo>
                <a:lnTo>
                  <a:pt x="681989" y="1279398"/>
                </a:lnTo>
                <a:lnTo>
                  <a:pt x="669798" y="1279398"/>
                </a:lnTo>
                <a:lnTo>
                  <a:pt x="665226" y="1283970"/>
                </a:lnTo>
                <a:lnTo>
                  <a:pt x="661415" y="1279398"/>
                </a:lnTo>
                <a:lnTo>
                  <a:pt x="653033" y="1279398"/>
                </a:lnTo>
                <a:lnTo>
                  <a:pt x="653033" y="1283970"/>
                </a:lnTo>
                <a:lnTo>
                  <a:pt x="643889" y="1283970"/>
                </a:lnTo>
                <a:lnTo>
                  <a:pt x="643889" y="1279398"/>
                </a:lnTo>
                <a:lnTo>
                  <a:pt x="640079" y="1283970"/>
                </a:lnTo>
                <a:lnTo>
                  <a:pt x="635507" y="1283970"/>
                </a:lnTo>
                <a:lnTo>
                  <a:pt x="631698" y="1279398"/>
                </a:lnTo>
                <a:lnTo>
                  <a:pt x="631698" y="1283970"/>
                </a:lnTo>
                <a:lnTo>
                  <a:pt x="601979" y="1283970"/>
                </a:lnTo>
                <a:lnTo>
                  <a:pt x="597407" y="1279398"/>
                </a:lnTo>
                <a:lnTo>
                  <a:pt x="597407" y="1275588"/>
                </a:lnTo>
                <a:lnTo>
                  <a:pt x="589026" y="1283970"/>
                </a:lnTo>
                <a:lnTo>
                  <a:pt x="585215" y="1279398"/>
                </a:lnTo>
                <a:lnTo>
                  <a:pt x="585215" y="1283970"/>
                </a:lnTo>
                <a:lnTo>
                  <a:pt x="580643" y="1283970"/>
                </a:lnTo>
                <a:lnTo>
                  <a:pt x="576071" y="1279398"/>
                </a:lnTo>
                <a:lnTo>
                  <a:pt x="572262" y="1279398"/>
                </a:lnTo>
                <a:lnTo>
                  <a:pt x="572262" y="1283970"/>
                </a:lnTo>
                <a:lnTo>
                  <a:pt x="567689" y="1283970"/>
                </a:lnTo>
                <a:lnTo>
                  <a:pt x="567689" y="1279398"/>
                </a:lnTo>
                <a:lnTo>
                  <a:pt x="563879" y="1283970"/>
                </a:lnTo>
                <a:lnTo>
                  <a:pt x="542543" y="1283970"/>
                </a:lnTo>
                <a:lnTo>
                  <a:pt x="542543" y="1279398"/>
                </a:lnTo>
                <a:lnTo>
                  <a:pt x="537971" y="1279398"/>
                </a:lnTo>
                <a:lnTo>
                  <a:pt x="534162" y="1283970"/>
                </a:lnTo>
                <a:lnTo>
                  <a:pt x="534162" y="1275588"/>
                </a:lnTo>
                <a:lnTo>
                  <a:pt x="529589" y="1271016"/>
                </a:lnTo>
                <a:lnTo>
                  <a:pt x="529589" y="1283970"/>
                </a:lnTo>
                <a:lnTo>
                  <a:pt x="525779" y="1283970"/>
                </a:lnTo>
                <a:lnTo>
                  <a:pt x="525779" y="1279398"/>
                </a:lnTo>
                <a:lnTo>
                  <a:pt x="521207" y="1275588"/>
                </a:lnTo>
                <a:lnTo>
                  <a:pt x="521207" y="1283970"/>
                </a:lnTo>
                <a:lnTo>
                  <a:pt x="517398" y="1283970"/>
                </a:lnTo>
                <a:lnTo>
                  <a:pt x="504698" y="1283970"/>
                </a:lnTo>
                <a:lnTo>
                  <a:pt x="491998" y="1283970"/>
                </a:lnTo>
                <a:lnTo>
                  <a:pt x="479298" y="1283970"/>
                </a:lnTo>
                <a:lnTo>
                  <a:pt x="466597" y="1283970"/>
                </a:lnTo>
                <a:lnTo>
                  <a:pt x="453389" y="1279398"/>
                </a:lnTo>
                <a:lnTo>
                  <a:pt x="453389" y="1283970"/>
                </a:lnTo>
                <a:lnTo>
                  <a:pt x="453389" y="1275588"/>
                </a:lnTo>
                <a:lnTo>
                  <a:pt x="449579" y="1275588"/>
                </a:lnTo>
                <a:lnTo>
                  <a:pt x="445007" y="1199388"/>
                </a:lnTo>
                <a:lnTo>
                  <a:pt x="445007" y="643890"/>
                </a:lnTo>
                <a:lnTo>
                  <a:pt x="441198" y="1178052"/>
                </a:lnTo>
                <a:lnTo>
                  <a:pt x="441198" y="1262634"/>
                </a:lnTo>
                <a:lnTo>
                  <a:pt x="436625" y="1216152"/>
                </a:lnTo>
                <a:lnTo>
                  <a:pt x="436625" y="813816"/>
                </a:lnTo>
                <a:lnTo>
                  <a:pt x="432053" y="1161288"/>
                </a:lnTo>
                <a:lnTo>
                  <a:pt x="428243" y="1275588"/>
                </a:lnTo>
                <a:lnTo>
                  <a:pt x="423671" y="1279398"/>
                </a:lnTo>
                <a:lnTo>
                  <a:pt x="423671" y="1283970"/>
                </a:lnTo>
                <a:lnTo>
                  <a:pt x="419862" y="1283970"/>
                </a:lnTo>
                <a:lnTo>
                  <a:pt x="407162" y="1283970"/>
                </a:lnTo>
                <a:lnTo>
                  <a:pt x="394462" y="1283970"/>
                </a:lnTo>
                <a:lnTo>
                  <a:pt x="381762" y="1283970"/>
                </a:lnTo>
                <a:lnTo>
                  <a:pt x="377189" y="1287780"/>
                </a:lnTo>
                <a:lnTo>
                  <a:pt x="377189" y="1283970"/>
                </a:lnTo>
                <a:lnTo>
                  <a:pt x="373379" y="1283970"/>
                </a:lnTo>
                <a:lnTo>
                  <a:pt x="368807" y="1287780"/>
                </a:lnTo>
                <a:lnTo>
                  <a:pt x="368807" y="1283970"/>
                </a:lnTo>
                <a:lnTo>
                  <a:pt x="364236" y="1283970"/>
                </a:lnTo>
                <a:lnTo>
                  <a:pt x="364236" y="1287780"/>
                </a:lnTo>
                <a:lnTo>
                  <a:pt x="360425" y="1283970"/>
                </a:lnTo>
                <a:lnTo>
                  <a:pt x="352043" y="1283970"/>
                </a:lnTo>
                <a:lnTo>
                  <a:pt x="347471" y="1287780"/>
                </a:lnTo>
                <a:lnTo>
                  <a:pt x="347471" y="1283970"/>
                </a:lnTo>
                <a:lnTo>
                  <a:pt x="339089" y="1283970"/>
                </a:lnTo>
                <a:lnTo>
                  <a:pt x="335279" y="1275588"/>
                </a:lnTo>
                <a:lnTo>
                  <a:pt x="335279" y="1279398"/>
                </a:lnTo>
                <a:lnTo>
                  <a:pt x="330707" y="1283970"/>
                </a:lnTo>
                <a:lnTo>
                  <a:pt x="317753" y="1283970"/>
                </a:lnTo>
                <a:lnTo>
                  <a:pt x="313943" y="1279398"/>
                </a:lnTo>
                <a:lnTo>
                  <a:pt x="309371" y="1275588"/>
                </a:lnTo>
                <a:lnTo>
                  <a:pt x="305562" y="1275588"/>
                </a:lnTo>
                <a:lnTo>
                  <a:pt x="305562" y="1279398"/>
                </a:lnTo>
                <a:lnTo>
                  <a:pt x="300989" y="1283970"/>
                </a:lnTo>
                <a:lnTo>
                  <a:pt x="300989" y="1279398"/>
                </a:lnTo>
                <a:lnTo>
                  <a:pt x="297179" y="1271016"/>
                </a:lnTo>
                <a:lnTo>
                  <a:pt x="292607" y="1271016"/>
                </a:lnTo>
                <a:lnTo>
                  <a:pt x="292607" y="1279398"/>
                </a:lnTo>
                <a:lnTo>
                  <a:pt x="288036" y="1283970"/>
                </a:lnTo>
                <a:lnTo>
                  <a:pt x="288036" y="1279398"/>
                </a:lnTo>
                <a:lnTo>
                  <a:pt x="284225" y="1275588"/>
                </a:lnTo>
                <a:lnTo>
                  <a:pt x="284225" y="1279398"/>
                </a:lnTo>
                <a:lnTo>
                  <a:pt x="279653" y="1283970"/>
                </a:lnTo>
                <a:lnTo>
                  <a:pt x="275843" y="1283970"/>
                </a:lnTo>
                <a:lnTo>
                  <a:pt x="271271" y="1279398"/>
                </a:lnTo>
                <a:lnTo>
                  <a:pt x="271271" y="1283970"/>
                </a:lnTo>
                <a:lnTo>
                  <a:pt x="262889" y="1283970"/>
                </a:lnTo>
                <a:lnTo>
                  <a:pt x="258317" y="1283970"/>
                </a:lnTo>
                <a:lnTo>
                  <a:pt x="245618" y="1283970"/>
                </a:lnTo>
                <a:lnTo>
                  <a:pt x="232917" y="1283970"/>
                </a:lnTo>
                <a:lnTo>
                  <a:pt x="220218" y="1283970"/>
                </a:lnTo>
                <a:lnTo>
                  <a:pt x="207517" y="1283969"/>
                </a:lnTo>
                <a:lnTo>
                  <a:pt x="194817" y="1283969"/>
                </a:lnTo>
                <a:lnTo>
                  <a:pt x="182117" y="1283970"/>
                </a:lnTo>
                <a:lnTo>
                  <a:pt x="169417" y="1283970"/>
                </a:lnTo>
                <a:lnTo>
                  <a:pt x="156717" y="1283970"/>
                </a:lnTo>
                <a:lnTo>
                  <a:pt x="144017" y="1283970"/>
                </a:lnTo>
                <a:lnTo>
                  <a:pt x="131317" y="1283970"/>
                </a:lnTo>
                <a:lnTo>
                  <a:pt x="118617" y="1283969"/>
                </a:lnTo>
                <a:lnTo>
                  <a:pt x="105917" y="1283969"/>
                </a:lnTo>
                <a:lnTo>
                  <a:pt x="97536" y="1283970"/>
                </a:lnTo>
                <a:lnTo>
                  <a:pt x="97536" y="1279398"/>
                </a:lnTo>
                <a:lnTo>
                  <a:pt x="93725" y="1279398"/>
                </a:lnTo>
                <a:lnTo>
                  <a:pt x="89153" y="1283970"/>
                </a:lnTo>
                <a:lnTo>
                  <a:pt x="46481" y="1283970"/>
                </a:lnTo>
                <a:lnTo>
                  <a:pt x="42671" y="1279398"/>
                </a:lnTo>
                <a:lnTo>
                  <a:pt x="38100" y="1279398"/>
                </a:lnTo>
                <a:lnTo>
                  <a:pt x="38100" y="1283970"/>
                </a:lnTo>
                <a:lnTo>
                  <a:pt x="29717" y="1283970"/>
                </a:lnTo>
                <a:lnTo>
                  <a:pt x="29717" y="1279398"/>
                </a:lnTo>
                <a:lnTo>
                  <a:pt x="25907" y="1283970"/>
                </a:lnTo>
                <a:lnTo>
                  <a:pt x="21336" y="1279398"/>
                </a:lnTo>
                <a:lnTo>
                  <a:pt x="21336" y="1283970"/>
                </a:lnTo>
                <a:lnTo>
                  <a:pt x="17525" y="1275588"/>
                </a:lnTo>
                <a:lnTo>
                  <a:pt x="17525" y="1279398"/>
                </a:lnTo>
                <a:lnTo>
                  <a:pt x="12953" y="1271016"/>
                </a:lnTo>
                <a:lnTo>
                  <a:pt x="12953" y="1275588"/>
                </a:lnTo>
                <a:lnTo>
                  <a:pt x="8381" y="1224534"/>
                </a:lnTo>
                <a:lnTo>
                  <a:pt x="8381" y="1219962"/>
                </a:lnTo>
                <a:lnTo>
                  <a:pt x="4571" y="0"/>
                </a:lnTo>
                <a:lnTo>
                  <a:pt x="4571" y="805434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21" name="object 621"/>
          <p:cNvSpPr/>
          <p:nvPr/>
        </p:nvSpPr>
        <p:spPr>
          <a:xfrm>
            <a:off x="3806022" y="2692773"/>
            <a:ext cx="858091" cy="852207"/>
          </a:xfrm>
          <a:custGeom>
            <a:avLst/>
            <a:gdLst/>
            <a:ahLst/>
            <a:cxnLst/>
            <a:rect l="l" t="t" r="r" b="b"/>
            <a:pathLst>
              <a:path w="1296670" h="1287779">
                <a:moveTo>
                  <a:pt x="1296162" y="0"/>
                </a:moveTo>
                <a:lnTo>
                  <a:pt x="1296162" y="93725"/>
                </a:lnTo>
                <a:lnTo>
                  <a:pt x="1292352" y="1237488"/>
                </a:lnTo>
                <a:lnTo>
                  <a:pt x="1292352" y="1245870"/>
                </a:lnTo>
                <a:lnTo>
                  <a:pt x="1287779" y="1275588"/>
                </a:lnTo>
                <a:lnTo>
                  <a:pt x="1283969" y="1283970"/>
                </a:lnTo>
                <a:lnTo>
                  <a:pt x="1283969" y="1279398"/>
                </a:lnTo>
                <a:lnTo>
                  <a:pt x="1279398" y="1287780"/>
                </a:lnTo>
                <a:lnTo>
                  <a:pt x="1279398" y="1283970"/>
                </a:lnTo>
                <a:lnTo>
                  <a:pt x="1279398" y="1287780"/>
                </a:lnTo>
                <a:lnTo>
                  <a:pt x="1275588" y="1287780"/>
                </a:lnTo>
                <a:lnTo>
                  <a:pt x="1271015" y="1283970"/>
                </a:lnTo>
                <a:lnTo>
                  <a:pt x="1271015" y="1287780"/>
                </a:lnTo>
                <a:lnTo>
                  <a:pt x="1266443" y="1287780"/>
                </a:lnTo>
                <a:lnTo>
                  <a:pt x="1266443" y="1283970"/>
                </a:lnTo>
                <a:lnTo>
                  <a:pt x="1258062" y="1283970"/>
                </a:lnTo>
                <a:lnTo>
                  <a:pt x="1258062" y="1287780"/>
                </a:lnTo>
                <a:lnTo>
                  <a:pt x="1254252" y="1287780"/>
                </a:lnTo>
                <a:lnTo>
                  <a:pt x="1254252" y="1283970"/>
                </a:lnTo>
                <a:lnTo>
                  <a:pt x="1249679" y="1287780"/>
                </a:lnTo>
                <a:lnTo>
                  <a:pt x="1249679" y="1283970"/>
                </a:lnTo>
                <a:lnTo>
                  <a:pt x="1216152" y="1283970"/>
                </a:lnTo>
                <a:lnTo>
                  <a:pt x="1211579" y="1279398"/>
                </a:lnTo>
                <a:lnTo>
                  <a:pt x="1207769" y="1279398"/>
                </a:lnTo>
                <a:lnTo>
                  <a:pt x="1207769" y="1283970"/>
                </a:lnTo>
                <a:lnTo>
                  <a:pt x="1203198" y="1283970"/>
                </a:lnTo>
                <a:lnTo>
                  <a:pt x="1190497" y="1283969"/>
                </a:lnTo>
                <a:lnTo>
                  <a:pt x="1177797" y="1283970"/>
                </a:lnTo>
                <a:lnTo>
                  <a:pt x="1165097" y="1283970"/>
                </a:lnTo>
                <a:lnTo>
                  <a:pt x="1152398" y="1283970"/>
                </a:lnTo>
                <a:lnTo>
                  <a:pt x="1135379" y="1283970"/>
                </a:lnTo>
                <a:lnTo>
                  <a:pt x="1135379" y="1279398"/>
                </a:lnTo>
                <a:lnTo>
                  <a:pt x="1135379" y="1283970"/>
                </a:lnTo>
                <a:lnTo>
                  <a:pt x="1131569" y="1283970"/>
                </a:lnTo>
                <a:lnTo>
                  <a:pt x="1118869" y="1283970"/>
                </a:lnTo>
                <a:lnTo>
                  <a:pt x="1106169" y="1283970"/>
                </a:lnTo>
                <a:lnTo>
                  <a:pt x="1101852" y="1279398"/>
                </a:lnTo>
                <a:lnTo>
                  <a:pt x="1101852" y="1283970"/>
                </a:lnTo>
                <a:lnTo>
                  <a:pt x="1097279" y="1279398"/>
                </a:lnTo>
                <a:lnTo>
                  <a:pt x="1097279" y="1283970"/>
                </a:lnTo>
                <a:lnTo>
                  <a:pt x="1092707" y="1283970"/>
                </a:lnTo>
                <a:lnTo>
                  <a:pt x="1080007" y="1283970"/>
                </a:lnTo>
                <a:lnTo>
                  <a:pt x="1067307" y="1283970"/>
                </a:lnTo>
                <a:lnTo>
                  <a:pt x="1054607" y="1283970"/>
                </a:lnTo>
                <a:lnTo>
                  <a:pt x="1037843" y="1283970"/>
                </a:lnTo>
                <a:lnTo>
                  <a:pt x="1034033" y="1283970"/>
                </a:lnTo>
                <a:lnTo>
                  <a:pt x="1029462" y="1279398"/>
                </a:lnTo>
                <a:lnTo>
                  <a:pt x="1029462" y="1283970"/>
                </a:lnTo>
                <a:lnTo>
                  <a:pt x="1029462" y="1279398"/>
                </a:lnTo>
                <a:lnTo>
                  <a:pt x="1025651" y="1283970"/>
                </a:lnTo>
                <a:lnTo>
                  <a:pt x="1025651" y="1279398"/>
                </a:lnTo>
                <a:lnTo>
                  <a:pt x="1021079" y="1279398"/>
                </a:lnTo>
                <a:lnTo>
                  <a:pt x="1008379" y="1279398"/>
                </a:lnTo>
                <a:lnTo>
                  <a:pt x="995679" y="1279398"/>
                </a:lnTo>
                <a:lnTo>
                  <a:pt x="986789" y="1275588"/>
                </a:lnTo>
                <a:lnTo>
                  <a:pt x="986789" y="1279398"/>
                </a:lnTo>
                <a:lnTo>
                  <a:pt x="982979" y="1275588"/>
                </a:lnTo>
                <a:lnTo>
                  <a:pt x="974598" y="1275588"/>
                </a:lnTo>
                <a:lnTo>
                  <a:pt x="970026" y="1271016"/>
                </a:lnTo>
                <a:lnTo>
                  <a:pt x="961643" y="1271016"/>
                </a:lnTo>
                <a:lnTo>
                  <a:pt x="957833" y="1267206"/>
                </a:lnTo>
                <a:lnTo>
                  <a:pt x="953262" y="1267206"/>
                </a:lnTo>
                <a:lnTo>
                  <a:pt x="948689" y="1262634"/>
                </a:lnTo>
                <a:lnTo>
                  <a:pt x="944879" y="1258062"/>
                </a:lnTo>
                <a:lnTo>
                  <a:pt x="940307" y="1254252"/>
                </a:lnTo>
                <a:lnTo>
                  <a:pt x="936498" y="1249680"/>
                </a:lnTo>
                <a:lnTo>
                  <a:pt x="931926" y="1245870"/>
                </a:lnTo>
                <a:lnTo>
                  <a:pt x="928115" y="1241298"/>
                </a:lnTo>
                <a:lnTo>
                  <a:pt x="923543" y="1232916"/>
                </a:lnTo>
                <a:lnTo>
                  <a:pt x="919733" y="1224534"/>
                </a:lnTo>
                <a:lnTo>
                  <a:pt x="910589" y="1207770"/>
                </a:lnTo>
                <a:lnTo>
                  <a:pt x="906779" y="1194816"/>
                </a:lnTo>
                <a:lnTo>
                  <a:pt x="902207" y="1186434"/>
                </a:lnTo>
                <a:lnTo>
                  <a:pt x="902207" y="1181862"/>
                </a:lnTo>
                <a:lnTo>
                  <a:pt x="898398" y="1181862"/>
                </a:lnTo>
                <a:lnTo>
                  <a:pt x="898398" y="1178052"/>
                </a:lnTo>
                <a:lnTo>
                  <a:pt x="893826" y="1178052"/>
                </a:lnTo>
                <a:lnTo>
                  <a:pt x="893826" y="1181862"/>
                </a:lnTo>
                <a:lnTo>
                  <a:pt x="890015" y="1186434"/>
                </a:lnTo>
                <a:lnTo>
                  <a:pt x="885443" y="1194816"/>
                </a:lnTo>
                <a:lnTo>
                  <a:pt x="880872" y="1207770"/>
                </a:lnTo>
                <a:lnTo>
                  <a:pt x="877062" y="1216152"/>
                </a:lnTo>
                <a:lnTo>
                  <a:pt x="872489" y="1224534"/>
                </a:lnTo>
                <a:lnTo>
                  <a:pt x="868679" y="1232916"/>
                </a:lnTo>
                <a:lnTo>
                  <a:pt x="864107" y="1241298"/>
                </a:lnTo>
                <a:lnTo>
                  <a:pt x="860298" y="1245870"/>
                </a:lnTo>
                <a:lnTo>
                  <a:pt x="860298" y="1249680"/>
                </a:lnTo>
                <a:lnTo>
                  <a:pt x="851915" y="1258062"/>
                </a:lnTo>
                <a:lnTo>
                  <a:pt x="847343" y="1258062"/>
                </a:lnTo>
                <a:lnTo>
                  <a:pt x="842772" y="1262634"/>
                </a:lnTo>
                <a:lnTo>
                  <a:pt x="838962" y="1267206"/>
                </a:lnTo>
                <a:lnTo>
                  <a:pt x="834389" y="1267206"/>
                </a:lnTo>
                <a:lnTo>
                  <a:pt x="830579" y="1271016"/>
                </a:lnTo>
                <a:lnTo>
                  <a:pt x="826007" y="1271016"/>
                </a:lnTo>
                <a:lnTo>
                  <a:pt x="822198" y="1275588"/>
                </a:lnTo>
                <a:lnTo>
                  <a:pt x="809243" y="1275588"/>
                </a:lnTo>
                <a:lnTo>
                  <a:pt x="809243" y="1279398"/>
                </a:lnTo>
                <a:lnTo>
                  <a:pt x="784098" y="1279398"/>
                </a:lnTo>
                <a:lnTo>
                  <a:pt x="784098" y="1283970"/>
                </a:lnTo>
                <a:lnTo>
                  <a:pt x="779526" y="1283970"/>
                </a:lnTo>
                <a:lnTo>
                  <a:pt x="774953" y="1283970"/>
                </a:lnTo>
                <a:lnTo>
                  <a:pt x="762253" y="1283969"/>
                </a:lnTo>
                <a:lnTo>
                  <a:pt x="749553" y="1283969"/>
                </a:lnTo>
                <a:lnTo>
                  <a:pt x="736853" y="1283970"/>
                </a:lnTo>
                <a:lnTo>
                  <a:pt x="724153" y="1283970"/>
                </a:lnTo>
                <a:lnTo>
                  <a:pt x="711453" y="1283970"/>
                </a:lnTo>
                <a:lnTo>
                  <a:pt x="698754" y="1283970"/>
                </a:lnTo>
                <a:lnTo>
                  <a:pt x="686053" y="1283970"/>
                </a:lnTo>
                <a:lnTo>
                  <a:pt x="673354" y="1283969"/>
                </a:lnTo>
                <a:lnTo>
                  <a:pt x="660653" y="1283970"/>
                </a:lnTo>
                <a:lnTo>
                  <a:pt x="647953" y="1283970"/>
                </a:lnTo>
                <a:lnTo>
                  <a:pt x="635254" y="1283970"/>
                </a:lnTo>
                <a:lnTo>
                  <a:pt x="622553" y="1283970"/>
                </a:lnTo>
                <a:lnTo>
                  <a:pt x="609854" y="1283970"/>
                </a:lnTo>
                <a:lnTo>
                  <a:pt x="597153" y="1283970"/>
                </a:lnTo>
                <a:lnTo>
                  <a:pt x="584454" y="1283970"/>
                </a:lnTo>
                <a:lnTo>
                  <a:pt x="571753" y="1283970"/>
                </a:lnTo>
                <a:lnTo>
                  <a:pt x="512825" y="1283970"/>
                </a:lnTo>
                <a:lnTo>
                  <a:pt x="500125" y="1283970"/>
                </a:lnTo>
                <a:lnTo>
                  <a:pt x="487425" y="1283970"/>
                </a:lnTo>
                <a:lnTo>
                  <a:pt x="474726" y="1283970"/>
                </a:lnTo>
                <a:lnTo>
                  <a:pt x="462025" y="1283970"/>
                </a:lnTo>
                <a:lnTo>
                  <a:pt x="449325" y="1283970"/>
                </a:lnTo>
                <a:lnTo>
                  <a:pt x="436625" y="1283970"/>
                </a:lnTo>
                <a:lnTo>
                  <a:pt x="423926" y="1283970"/>
                </a:lnTo>
                <a:lnTo>
                  <a:pt x="411226" y="1283970"/>
                </a:lnTo>
                <a:lnTo>
                  <a:pt x="398526" y="1283970"/>
                </a:lnTo>
                <a:lnTo>
                  <a:pt x="385825" y="1283970"/>
                </a:lnTo>
                <a:lnTo>
                  <a:pt x="258317" y="1283970"/>
                </a:lnTo>
                <a:lnTo>
                  <a:pt x="245617" y="1283969"/>
                </a:lnTo>
                <a:lnTo>
                  <a:pt x="232918" y="1283970"/>
                </a:lnTo>
                <a:lnTo>
                  <a:pt x="220217" y="1283970"/>
                </a:lnTo>
                <a:lnTo>
                  <a:pt x="207518" y="1283970"/>
                </a:lnTo>
                <a:lnTo>
                  <a:pt x="194818" y="1283970"/>
                </a:lnTo>
                <a:lnTo>
                  <a:pt x="182117" y="1283970"/>
                </a:lnTo>
                <a:lnTo>
                  <a:pt x="169417" y="1283969"/>
                </a:lnTo>
                <a:lnTo>
                  <a:pt x="156718" y="1283970"/>
                </a:lnTo>
                <a:lnTo>
                  <a:pt x="144017" y="1283970"/>
                </a:lnTo>
                <a:lnTo>
                  <a:pt x="131317" y="1283970"/>
                </a:lnTo>
                <a:lnTo>
                  <a:pt x="118617" y="1283970"/>
                </a:lnTo>
                <a:lnTo>
                  <a:pt x="105917" y="1283970"/>
                </a:lnTo>
                <a:lnTo>
                  <a:pt x="102107" y="1283970"/>
                </a:lnTo>
                <a:lnTo>
                  <a:pt x="102107" y="1279398"/>
                </a:lnTo>
                <a:lnTo>
                  <a:pt x="97536" y="1279398"/>
                </a:lnTo>
                <a:lnTo>
                  <a:pt x="92963" y="1283970"/>
                </a:lnTo>
                <a:lnTo>
                  <a:pt x="89153" y="1283970"/>
                </a:lnTo>
                <a:lnTo>
                  <a:pt x="89153" y="1279398"/>
                </a:lnTo>
                <a:lnTo>
                  <a:pt x="84581" y="1279398"/>
                </a:lnTo>
                <a:lnTo>
                  <a:pt x="84581" y="1283970"/>
                </a:lnTo>
                <a:lnTo>
                  <a:pt x="72389" y="1283970"/>
                </a:lnTo>
                <a:lnTo>
                  <a:pt x="67817" y="1279398"/>
                </a:lnTo>
                <a:lnTo>
                  <a:pt x="67817" y="1283970"/>
                </a:lnTo>
                <a:lnTo>
                  <a:pt x="63245" y="1283970"/>
                </a:lnTo>
                <a:lnTo>
                  <a:pt x="59436" y="1279398"/>
                </a:lnTo>
                <a:lnTo>
                  <a:pt x="59436" y="1283970"/>
                </a:lnTo>
                <a:lnTo>
                  <a:pt x="54863" y="1283970"/>
                </a:lnTo>
                <a:lnTo>
                  <a:pt x="51053" y="1279398"/>
                </a:lnTo>
                <a:lnTo>
                  <a:pt x="46481" y="1283970"/>
                </a:lnTo>
                <a:lnTo>
                  <a:pt x="33782" y="1283970"/>
                </a:lnTo>
                <a:lnTo>
                  <a:pt x="21081" y="1283970"/>
                </a:lnTo>
                <a:lnTo>
                  <a:pt x="8381" y="1279398"/>
                </a:lnTo>
                <a:lnTo>
                  <a:pt x="8381" y="1283970"/>
                </a:lnTo>
                <a:lnTo>
                  <a:pt x="4572" y="1283970"/>
                </a:lnTo>
                <a:lnTo>
                  <a:pt x="4572" y="1279398"/>
                </a:lnTo>
                <a:lnTo>
                  <a:pt x="0" y="127939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22" name="object 622"/>
          <p:cNvSpPr/>
          <p:nvPr/>
        </p:nvSpPr>
        <p:spPr>
          <a:xfrm>
            <a:off x="3635076" y="3533887"/>
            <a:ext cx="171030" cy="8825"/>
          </a:xfrm>
          <a:custGeom>
            <a:avLst/>
            <a:gdLst/>
            <a:ahLst/>
            <a:cxnLst/>
            <a:rect l="l" t="t" r="r" b="b"/>
            <a:pathLst>
              <a:path w="258445" h="13335">
                <a:moveTo>
                  <a:pt x="258318" y="8381"/>
                </a:moveTo>
                <a:lnTo>
                  <a:pt x="258318" y="12953"/>
                </a:lnTo>
                <a:lnTo>
                  <a:pt x="254508" y="8381"/>
                </a:lnTo>
                <a:lnTo>
                  <a:pt x="249936" y="12953"/>
                </a:lnTo>
                <a:lnTo>
                  <a:pt x="237236" y="12954"/>
                </a:lnTo>
                <a:lnTo>
                  <a:pt x="224536" y="12953"/>
                </a:lnTo>
                <a:lnTo>
                  <a:pt x="211836" y="12953"/>
                </a:lnTo>
                <a:lnTo>
                  <a:pt x="207263" y="8381"/>
                </a:lnTo>
                <a:lnTo>
                  <a:pt x="203454" y="12953"/>
                </a:lnTo>
                <a:lnTo>
                  <a:pt x="190754" y="12953"/>
                </a:lnTo>
                <a:lnTo>
                  <a:pt x="178054" y="12954"/>
                </a:lnTo>
                <a:lnTo>
                  <a:pt x="165354" y="12953"/>
                </a:lnTo>
                <a:lnTo>
                  <a:pt x="152654" y="12953"/>
                </a:lnTo>
                <a:lnTo>
                  <a:pt x="144018" y="12953"/>
                </a:lnTo>
                <a:lnTo>
                  <a:pt x="144018" y="8381"/>
                </a:lnTo>
                <a:lnTo>
                  <a:pt x="139446" y="12953"/>
                </a:lnTo>
                <a:lnTo>
                  <a:pt x="127254" y="12953"/>
                </a:lnTo>
                <a:lnTo>
                  <a:pt x="127254" y="8381"/>
                </a:lnTo>
                <a:lnTo>
                  <a:pt x="122682" y="12953"/>
                </a:lnTo>
                <a:lnTo>
                  <a:pt x="118872" y="8381"/>
                </a:lnTo>
                <a:lnTo>
                  <a:pt x="118872" y="12953"/>
                </a:lnTo>
                <a:lnTo>
                  <a:pt x="114300" y="12953"/>
                </a:lnTo>
                <a:lnTo>
                  <a:pt x="114300" y="8381"/>
                </a:lnTo>
                <a:lnTo>
                  <a:pt x="109728" y="8381"/>
                </a:lnTo>
                <a:lnTo>
                  <a:pt x="109728" y="4571"/>
                </a:lnTo>
                <a:lnTo>
                  <a:pt x="105918" y="0"/>
                </a:lnTo>
                <a:lnTo>
                  <a:pt x="105918" y="8381"/>
                </a:lnTo>
                <a:lnTo>
                  <a:pt x="101346" y="8381"/>
                </a:lnTo>
                <a:lnTo>
                  <a:pt x="97536" y="4571"/>
                </a:lnTo>
                <a:lnTo>
                  <a:pt x="97536" y="8381"/>
                </a:lnTo>
                <a:lnTo>
                  <a:pt x="92963" y="8381"/>
                </a:lnTo>
                <a:lnTo>
                  <a:pt x="89154" y="12953"/>
                </a:lnTo>
                <a:lnTo>
                  <a:pt x="89154" y="8381"/>
                </a:lnTo>
                <a:lnTo>
                  <a:pt x="84582" y="12953"/>
                </a:lnTo>
                <a:lnTo>
                  <a:pt x="67818" y="12953"/>
                </a:lnTo>
                <a:lnTo>
                  <a:pt x="63246" y="8381"/>
                </a:lnTo>
                <a:lnTo>
                  <a:pt x="63246" y="12953"/>
                </a:lnTo>
                <a:lnTo>
                  <a:pt x="59436" y="8381"/>
                </a:lnTo>
                <a:lnTo>
                  <a:pt x="54863" y="8381"/>
                </a:lnTo>
                <a:lnTo>
                  <a:pt x="51054" y="4571"/>
                </a:lnTo>
                <a:lnTo>
                  <a:pt x="46482" y="8381"/>
                </a:lnTo>
                <a:lnTo>
                  <a:pt x="38100" y="8381"/>
                </a:lnTo>
                <a:lnTo>
                  <a:pt x="33528" y="12953"/>
                </a:lnTo>
                <a:lnTo>
                  <a:pt x="29718" y="12953"/>
                </a:lnTo>
                <a:lnTo>
                  <a:pt x="29718" y="8381"/>
                </a:lnTo>
                <a:lnTo>
                  <a:pt x="25146" y="8381"/>
                </a:lnTo>
                <a:lnTo>
                  <a:pt x="25146" y="12953"/>
                </a:lnTo>
                <a:lnTo>
                  <a:pt x="21336" y="12953"/>
                </a:lnTo>
                <a:lnTo>
                  <a:pt x="16763" y="4571"/>
                </a:lnTo>
                <a:lnTo>
                  <a:pt x="16763" y="8381"/>
                </a:lnTo>
                <a:lnTo>
                  <a:pt x="12954" y="12953"/>
                </a:lnTo>
                <a:lnTo>
                  <a:pt x="8382" y="4571"/>
                </a:lnTo>
                <a:lnTo>
                  <a:pt x="4572" y="8381"/>
                </a:lnTo>
                <a:lnTo>
                  <a:pt x="4572" y="12953"/>
                </a:lnTo>
                <a:lnTo>
                  <a:pt x="0" y="12953"/>
                </a:lnTo>
                <a:lnTo>
                  <a:pt x="0" y="838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23" name="object 623"/>
          <p:cNvSpPr/>
          <p:nvPr/>
        </p:nvSpPr>
        <p:spPr>
          <a:xfrm>
            <a:off x="2261460" y="3102235"/>
            <a:ext cx="1373701" cy="442913"/>
          </a:xfrm>
          <a:custGeom>
            <a:avLst/>
            <a:gdLst/>
            <a:ahLst/>
            <a:cxnLst/>
            <a:rect l="l" t="t" r="r" b="b"/>
            <a:pathLst>
              <a:path w="2075814" h="669289">
                <a:moveTo>
                  <a:pt x="2075687" y="660653"/>
                </a:moveTo>
                <a:lnTo>
                  <a:pt x="2071116" y="660653"/>
                </a:lnTo>
                <a:lnTo>
                  <a:pt x="2071116" y="665226"/>
                </a:lnTo>
                <a:lnTo>
                  <a:pt x="2067306" y="665226"/>
                </a:lnTo>
                <a:lnTo>
                  <a:pt x="2067306" y="656843"/>
                </a:lnTo>
                <a:lnTo>
                  <a:pt x="2062733" y="643889"/>
                </a:lnTo>
                <a:lnTo>
                  <a:pt x="2062733" y="652272"/>
                </a:lnTo>
                <a:lnTo>
                  <a:pt x="2058923" y="656843"/>
                </a:lnTo>
                <a:lnTo>
                  <a:pt x="2058923" y="652272"/>
                </a:lnTo>
                <a:lnTo>
                  <a:pt x="2054351" y="639317"/>
                </a:lnTo>
                <a:lnTo>
                  <a:pt x="2054351" y="652272"/>
                </a:lnTo>
                <a:lnTo>
                  <a:pt x="2050542" y="660653"/>
                </a:lnTo>
                <a:lnTo>
                  <a:pt x="2045970" y="656843"/>
                </a:lnTo>
                <a:lnTo>
                  <a:pt x="2045970" y="660653"/>
                </a:lnTo>
                <a:lnTo>
                  <a:pt x="2037587" y="660653"/>
                </a:lnTo>
                <a:lnTo>
                  <a:pt x="2033016" y="656843"/>
                </a:lnTo>
                <a:lnTo>
                  <a:pt x="2029206" y="648462"/>
                </a:lnTo>
                <a:lnTo>
                  <a:pt x="2024633" y="610362"/>
                </a:lnTo>
                <a:lnTo>
                  <a:pt x="2024633" y="605789"/>
                </a:lnTo>
                <a:lnTo>
                  <a:pt x="2020823" y="0"/>
                </a:lnTo>
                <a:lnTo>
                  <a:pt x="2020823" y="54863"/>
                </a:lnTo>
                <a:lnTo>
                  <a:pt x="2016251" y="597408"/>
                </a:lnTo>
                <a:lnTo>
                  <a:pt x="2016251" y="605789"/>
                </a:lnTo>
                <a:lnTo>
                  <a:pt x="2012442" y="652272"/>
                </a:lnTo>
                <a:lnTo>
                  <a:pt x="2012442" y="656843"/>
                </a:lnTo>
                <a:lnTo>
                  <a:pt x="2007870" y="648462"/>
                </a:lnTo>
                <a:lnTo>
                  <a:pt x="2007870" y="652272"/>
                </a:lnTo>
                <a:lnTo>
                  <a:pt x="2003297" y="660653"/>
                </a:lnTo>
                <a:lnTo>
                  <a:pt x="1999487" y="660653"/>
                </a:lnTo>
                <a:lnTo>
                  <a:pt x="1994916" y="665226"/>
                </a:lnTo>
                <a:lnTo>
                  <a:pt x="1986533" y="665226"/>
                </a:lnTo>
                <a:lnTo>
                  <a:pt x="1978151" y="665226"/>
                </a:lnTo>
                <a:lnTo>
                  <a:pt x="1969770" y="665226"/>
                </a:lnTo>
                <a:lnTo>
                  <a:pt x="1961387" y="665226"/>
                </a:lnTo>
                <a:lnTo>
                  <a:pt x="1948688" y="665226"/>
                </a:lnTo>
                <a:lnTo>
                  <a:pt x="1935987" y="665226"/>
                </a:lnTo>
                <a:lnTo>
                  <a:pt x="1927097" y="665226"/>
                </a:lnTo>
                <a:lnTo>
                  <a:pt x="1923287" y="656843"/>
                </a:lnTo>
                <a:lnTo>
                  <a:pt x="1918716" y="660653"/>
                </a:lnTo>
                <a:lnTo>
                  <a:pt x="1914906" y="639317"/>
                </a:lnTo>
                <a:lnTo>
                  <a:pt x="1914906" y="643889"/>
                </a:lnTo>
                <a:lnTo>
                  <a:pt x="1910333" y="660653"/>
                </a:lnTo>
                <a:lnTo>
                  <a:pt x="1906523" y="652272"/>
                </a:lnTo>
                <a:lnTo>
                  <a:pt x="1901951" y="665226"/>
                </a:lnTo>
                <a:lnTo>
                  <a:pt x="1897380" y="665226"/>
                </a:lnTo>
                <a:lnTo>
                  <a:pt x="1884680" y="665226"/>
                </a:lnTo>
                <a:lnTo>
                  <a:pt x="1871980" y="665226"/>
                </a:lnTo>
                <a:lnTo>
                  <a:pt x="1859280" y="665226"/>
                </a:lnTo>
                <a:lnTo>
                  <a:pt x="1859280" y="660653"/>
                </a:lnTo>
                <a:lnTo>
                  <a:pt x="1855470" y="665226"/>
                </a:lnTo>
                <a:lnTo>
                  <a:pt x="1850897" y="660653"/>
                </a:lnTo>
                <a:lnTo>
                  <a:pt x="1850897" y="656843"/>
                </a:lnTo>
                <a:lnTo>
                  <a:pt x="1847087" y="660653"/>
                </a:lnTo>
                <a:lnTo>
                  <a:pt x="1847087" y="665226"/>
                </a:lnTo>
                <a:lnTo>
                  <a:pt x="1842516" y="660653"/>
                </a:lnTo>
                <a:lnTo>
                  <a:pt x="1842516" y="665226"/>
                </a:lnTo>
                <a:lnTo>
                  <a:pt x="1825751" y="665226"/>
                </a:lnTo>
                <a:lnTo>
                  <a:pt x="1821180" y="648462"/>
                </a:lnTo>
                <a:lnTo>
                  <a:pt x="1821180" y="665226"/>
                </a:lnTo>
                <a:lnTo>
                  <a:pt x="1812797" y="665226"/>
                </a:lnTo>
                <a:lnTo>
                  <a:pt x="1808987" y="665226"/>
                </a:lnTo>
                <a:lnTo>
                  <a:pt x="1796287" y="665225"/>
                </a:lnTo>
                <a:lnTo>
                  <a:pt x="1783587" y="665225"/>
                </a:lnTo>
                <a:lnTo>
                  <a:pt x="1770887" y="665226"/>
                </a:lnTo>
                <a:lnTo>
                  <a:pt x="1758187" y="665226"/>
                </a:lnTo>
                <a:lnTo>
                  <a:pt x="1745487" y="665226"/>
                </a:lnTo>
                <a:lnTo>
                  <a:pt x="1736597" y="665226"/>
                </a:lnTo>
                <a:lnTo>
                  <a:pt x="1736597" y="660653"/>
                </a:lnTo>
                <a:lnTo>
                  <a:pt x="1732787" y="665226"/>
                </a:lnTo>
                <a:lnTo>
                  <a:pt x="1715261" y="665226"/>
                </a:lnTo>
                <a:lnTo>
                  <a:pt x="1711452" y="656843"/>
                </a:lnTo>
                <a:lnTo>
                  <a:pt x="1706880" y="643889"/>
                </a:lnTo>
                <a:lnTo>
                  <a:pt x="1706880" y="652272"/>
                </a:lnTo>
                <a:lnTo>
                  <a:pt x="1703070" y="660653"/>
                </a:lnTo>
                <a:lnTo>
                  <a:pt x="1703070" y="656843"/>
                </a:lnTo>
                <a:lnTo>
                  <a:pt x="1698498" y="643889"/>
                </a:lnTo>
                <a:lnTo>
                  <a:pt x="1698498" y="652272"/>
                </a:lnTo>
                <a:lnTo>
                  <a:pt x="1694688" y="665226"/>
                </a:lnTo>
                <a:lnTo>
                  <a:pt x="1690116" y="665226"/>
                </a:lnTo>
                <a:lnTo>
                  <a:pt x="1690116" y="660653"/>
                </a:lnTo>
                <a:lnTo>
                  <a:pt x="1685544" y="665226"/>
                </a:lnTo>
                <a:lnTo>
                  <a:pt x="1672844" y="665226"/>
                </a:lnTo>
                <a:lnTo>
                  <a:pt x="1660144" y="665226"/>
                </a:lnTo>
                <a:lnTo>
                  <a:pt x="1647444" y="665226"/>
                </a:lnTo>
                <a:lnTo>
                  <a:pt x="1634744" y="665226"/>
                </a:lnTo>
                <a:lnTo>
                  <a:pt x="1622044" y="665226"/>
                </a:lnTo>
                <a:lnTo>
                  <a:pt x="1609344" y="665226"/>
                </a:lnTo>
                <a:lnTo>
                  <a:pt x="1609344" y="660653"/>
                </a:lnTo>
                <a:lnTo>
                  <a:pt x="1605534" y="660653"/>
                </a:lnTo>
                <a:lnTo>
                  <a:pt x="1605534" y="665226"/>
                </a:lnTo>
                <a:lnTo>
                  <a:pt x="1600962" y="665226"/>
                </a:lnTo>
                <a:lnTo>
                  <a:pt x="1600962" y="660653"/>
                </a:lnTo>
                <a:lnTo>
                  <a:pt x="1597152" y="660653"/>
                </a:lnTo>
                <a:lnTo>
                  <a:pt x="1597152" y="665226"/>
                </a:lnTo>
                <a:lnTo>
                  <a:pt x="1579626" y="665226"/>
                </a:lnTo>
                <a:lnTo>
                  <a:pt x="1575816" y="660653"/>
                </a:lnTo>
                <a:lnTo>
                  <a:pt x="1571244" y="660653"/>
                </a:lnTo>
                <a:lnTo>
                  <a:pt x="1571244" y="665226"/>
                </a:lnTo>
                <a:lnTo>
                  <a:pt x="1567434" y="660653"/>
                </a:lnTo>
                <a:lnTo>
                  <a:pt x="1562862" y="660653"/>
                </a:lnTo>
                <a:lnTo>
                  <a:pt x="1562862" y="665226"/>
                </a:lnTo>
                <a:lnTo>
                  <a:pt x="1554480" y="665226"/>
                </a:lnTo>
                <a:lnTo>
                  <a:pt x="1550670" y="660653"/>
                </a:lnTo>
                <a:lnTo>
                  <a:pt x="1546098" y="665226"/>
                </a:lnTo>
                <a:lnTo>
                  <a:pt x="1533397" y="665226"/>
                </a:lnTo>
                <a:lnTo>
                  <a:pt x="1520698" y="665226"/>
                </a:lnTo>
                <a:lnTo>
                  <a:pt x="1507998" y="665226"/>
                </a:lnTo>
                <a:lnTo>
                  <a:pt x="1495298" y="665226"/>
                </a:lnTo>
                <a:lnTo>
                  <a:pt x="1482597" y="665226"/>
                </a:lnTo>
                <a:lnTo>
                  <a:pt x="1469898" y="665226"/>
                </a:lnTo>
                <a:lnTo>
                  <a:pt x="1457198" y="665226"/>
                </a:lnTo>
                <a:lnTo>
                  <a:pt x="1444498" y="665226"/>
                </a:lnTo>
                <a:lnTo>
                  <a:pt x="1431798" y="660653"/>
                </a:lnTo>
                <a:lnTo>
                  <a:pt x="1427226" y="665226"/>
                </a:lnTo>
                <a:lnTo>
                  <a:pt x="1414526" y="665226"/>
                </a:lnTo>
                <a:lnTo>
                  <a:pt x="1401826" y="665226"/>
                </a:lnTo>
                <a:lnTo>
                  <a:pt x="1389126" y="665225"/>
                </a:lnTo>
                <a:lnTo>
                  <a:pt x="1376426" y="665226"/>
                </a:lnTo>
                <a:lnTo>
                  <a:pt x="1363726" y="665226"/>
                </a:lnTo>
                <a:lnTo>
                  <a:pt x="1351026" y="665226"/>
                </a:lnTo>
                <a:lnTo>
                  <a:pt x="1338326" y="665226"/>
                </a:lnTo>
                <a:lnTo>
                  <a:pt x="1329690" y="660653"/>
                </a:lnTo>
                <a:lnTo>
                  <a:pt x="1329690" y="665226"/>
                </a:lnTo>
                <a:lnTo>
                  <a:pt x="1325880" y="665226"/>
                </a:lnTo>
                <a:lnTo>
                  <a:pt x="1253490" y="665226"/>
                </a:lnTo>
                <a:lnTo>
                  <a:pt x="1236726" y="660653"/>
                </a:lnTo>
                <a:lnTo>
                  <a:pt x="1236726" y="665226"/>
                </a:lnTo>
                <a:lnTo>
                  <a:pt x="1232916" y="660653"/>
                </a:lnTo>
                <a:lnTo>
                  <a:pt x="1228344" y="665226"/>
                </a:lnTo>
                <a:lnTo>
                  <a:pt x="1223772" y="665226"/>
                </a:lnTo>
                <a:lnTo>
                  <a:pt x="1219962" y="660653"/>
                </a:lnTo>
                <a:lnTo>
                  <a:pt x="1215390" y="643889"/>
                </a:lnTo>
                <a:lnTo>
                  <a:pt x="1211580" y="660653"/>
                </a:lnTo>
                <a:lnTo>
                  <a:pt x="1207008" y="665226"/>
                </a:lnTo>
                <a:lnTo>
                  <a:pt x="1194308" y="665226"/>
                </a:lnTo>
                <a:lnTo>
                  <a:pt x="1181608" y="665226"/>
                </a:lnTo>
                <a:lnTo>
                  <a:pt x="1168908" y="665226"/>
                </a:lnTo>
                <a:lnTo>
                  <a:pt x="1156208" y="665226"/>
                </a:lnTo>
                <a:lnTo>
                  <a:pt x="1143508" y="665226"/>
                </a:lnTo>
                <a:lnTo>
                  <a:pt x="1130808" y="665226"/>
                </a:lnTo>
                <a:lnTo>
                  <a:pt x="1122426" y="665226"/>
                </a:lnTo>
                <a:lnTo>
                  <a:pt x="1109726" y="665226"/>
                </a:lnTo>
                <a:lnTo>
                  <a:pt x="1097026" y="665226"/>
                </a:lnTo>
                <a:lnTo>
                  <a:pt x="1084326" y="665226"/>
                </a:lnTo>
                <a:lnTo>
                  <a:pt x="1071626" y="665226"/>
                </a:lnTo>
                <a:lnTo>
                  <a:pt x="1020572" y="665226"/>
                </a:lnTo>
                <a:lnTo>
                  <a:pt x="1007871" y="665225"/>
                </a:lnTo>
                <a:lnTo>
                  <a:pt x="995171" y="665226"/>
                </a:lnTo>
                <a:lnTo>
                  <a:pt x="982472" y="665225"/>
                </a:lnTo>
                <a:lnTo>
                  <a:pt x="969771" y="665226"/>
                </a:lnTo>
                <a:lnTo>
                  <a:pt x="957072" y="665226"/>
                </a:lnTo>
                <a:lnTo>
                  <a:pt x="944372" y="665226"/>
                </a:lnTo>
                <a:lnTo>
                  <a:pt x="931672" y="665226"/>
                </a:lnTo>
                <a:lnTo>
                  <a:pt x="918971" y="665225"/>
                </a:lnTo>
                <a:lnTo>
                  <a:pt x="906271" y="665225"/>
                </a:lnTo>
                <a:lnTo>
                  <a:pt x="893572" y="665226"/>
                </a:lnTo>
                <a:lnTo>
                  <a:pt x="880872" y="665226"/>
                </a:lnTo>
                <a:lnTo>
                  <a:pt x="771144" y="665226"/>
                </a:lnTo>
                <a:lnTo>
                  <a:pt x="766572" y="669036"/>
                </a:lnTo>
                <a:lnTo>
                  <a:pt x="766572" y="665226"/>
                </a:lnTo>
                <a:lnTo>
                  <a:pt x="762000" y="665226"/>
                </a:lnTo>
                <a:lnTo>
                  <a:pt x="749300" y="665225"/>
                </a:lnTo>
                <a:lnTo>
                  <a:pt x="736600" y="665226"/>
                </a:lnTo>
                <a:lnTo>
                  <a:pt x="723900" y="665226"/>
                </a:lnTo>
                <a:lnTo>
                  <a:pt x="711200" y="665225"/>
                </a:lnTo>
                <a:lnTo>
                  <a:pt x="698500" y="665226"/>
                </a:lnTo>
                <a:lnTo>
                  <a:pt x="685800" y="665226"/>
                </a:lnTo>
                <a:lnTo>
                  <a:pt x="673100" y="665226"/>
                </a:lnTo>
                <a:lnTo>
                  <a:pt x="660400" y="665226"/>
                </a:lnTo>
                <a:lnTo>
                  <a:pt x="647700" y="665226"/>
                </a:lnTo>
                <a:lnTo>
                  <a:pt x="635000" y="665226"/>
                </a:lnTo>
                <a:lnTo>
                  <a:pt x="622300" y="665226"/>
                </a:lnTo>
                <a:lnTo>
                  <a:pt x="609600" y="665226"/>
                </a:lnTo>
                <a:lnTo>
                  <a:pt x="529590" y="665226"/>
                </a:lnTo>
                <a:lnTo>
                  <a:pt x="529590" y="669036"/>
                </a:lnTo>
                <a:lnTo>
                  <a:pt x="529590" y="665226"/>
                </a:lnTo>
                <a:lnTo>
                  <a:pt x="516636" y="665226"/>
                </a:lnTo>
                <a:lnTo>
                  <a:pt x="512064" y="665226"/>
                </a:lnTo>
                <a:lnTo>
                  <a:pt x="505206" y="665226"/>
                </a:lnTo>
                <a:lnTo>
                  <a:pt x="498348" y="665226"/>
                </a:lnTo>
                <a:lnTo>
                  <a:pt x="491490" y="665226"/>
                </a:lnTo>
                <a:lnTo>
                  <a:pt x="486918" y="669036"/>
                </a:lnTo>
                <a:lnTo>
                  <a:pt x="486918" y="665226"/>
                </a:lnTo>
                <a:lnTo>
                  <a:pt x="483108" y="665226"/>
                </a:lnTo>
                <a:lnTo>
                  <a:pt x="470408" y="665226"/>
                </a:lnTo>
                <a:lnTo>
                  <a:pt x="385572" y="665226"/>
                </a:lnTo>
                <a:lnTo>
                  <a:pt x="385572" y="669036"/>
                </a:lnTo>
                <a:lnTo>
                  <a:pt x="381000" y="665226"/>
                </a:lnTo>
                <a:lnTo>
                  <a:pt x="368300" y="665225"/>
                </a:lnTo>
                <a:lnTo>
                  <a:pt x="355600" y="665225"/>
                </a:lnTo>
                <a:lnTo>
                  <a:pt x="342900" y="665226"/>
                </a:lnTo>
                <a:lnTo>
                  <a:pt x="330200" y="665226"/>
                </a:lnTo>
                <a:lnTo>
                  <a:pt x="317500" y="665226"/>
                </a:lnTo>
                <a:lnTo>
                  <a:pt x="304800" y="665226"/>
                </a:lnTo>
                <a:lnTo>
                  <a:pt x="292100" y="665226"/>
                </a:lnTo>
                <a:lnTo>
                  <a:pt x="279654" y="669036"/>
                </a:lnTo>
                <a:lnTo>
                  <a:pt x="279654" y="665226"/>
                </a:lnTo>
                <a:lnTo>
                  <a:pt x="258318" y="665226"/>
                </a:lnTo>
                <a:lnTo>
                  <a:pt x="245364" y="665226"/>
                </a:lnTo>
                <a:lnTo>
                  <a:pt x="241554" y="669036"/>
                </a:lnTo>
                <a:lnTo>
                  <a:pt x="241554" y="665226"/>
                </a:lnTo>
                <a:lnTo>
                  <a:pt x="236982" y="665226"/>
                </a:lnTo>
                <a:lnTo>
                  <a:pt x="224282" y="665226"/>
                </a:lnTo>
                <a:lnTo>
                  <a:pt x="211582" y="665226"/>
                </a:lnTo>
                <a:lnTo>
                  <a:pt x="198882" y="665226"/>
                </a:lnTo>
                <a:lnTo>
                  <a:pt x="186182" y="665226"/>
                </a:lnTo>
                <a:lnTo>
                  <a:pt x="173482" y="665226"/>
                </a:lnTo>
                <a:lnTo>
                  <a:pt x="160782" y="665226"/>
                </a:lnTo>
                <a:lnTo>
                  <a:pt x="46482" y="665226"/>
                </a:lnTo>
                <a:lnTo>
                  <a:pt x="33528" y="669036"/>
                </a:lnTo>
                <a:lnTo>
                  <a:pt x="33528" y="665226"/>
                </a:lnTo>
                <a:lnTo>
                  <a:pt x="29718" y="665226"/>
                </a:lnTo>
                <a:lnTo>
                  <a:pt x="17017" y="665226"/>
                </a:lnTo>
                <a:lnTo>
                  <a:pt x="4318" y="665226"/>
                </a:lnTo>
                <a:lnTo>
                  <a:pt x="0" y="669036"/>
                </a:lnTo>
                <a:lnTo>
                  <a:pt x="0" y="66522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24" name="object 624"/>
          <p:cNvSpPr/>
          <p:nvPr/>
        </p:nvSpPr>
        <p:spPr>
          <a:xfrm>
            <a:off x="6926413" y="3292849"/>
            <a:ext cx="513089" cy="221456"/>
          </a:xfrm>
          <a:custGeom>
            <a:avLst/>
            <a:gdLst/>
            <a:ahLst/>
            <a:cxnLst/>
            <a:rect l="l" t="t" r="r" b="b"/>
            <a:pathLst>
              <a:path w="775334" h="334645">
                <a:moveTo>
                  <a:pt x="774953" y="334517"/>
                </a:moveTo>
                <a:lnTo>
                  <a:pt x="771144" y="334517"/>
                </a:lnTo>
                <a:lnTo>
                  <a:pt x="758444" y="334518"/>
                </a:lnTo>
                <a:lnTo>
                  <a:pt x="745744" y="334517"/>
                </a:lnTo>
                <a:lnTo>
                  <a:pt x="733044" y="334518"/>
                </a:lnTo>
                <a:lnTo>
                  <a:pt x="720344" y="334517"/>
                </a:lnTo>
                <a:lnTo>
                  <a:pt x="707644" y="334518"/>
                </a:lnTo>
                <a:lnTo>
                  <a:pt x="694944" y="334518"/>
                </a:lnTo>
                <a:lnTo>
                  <a:pt x="682244" y="334518"/>
                </a:lnTo>
                <a:lnTo>
                  <a:pt x="669544" y="334518"/>
                </a:lnTo>
                <a:lnTo>
                  <a:pt x="656844" y="334518"/>
                </a:lnTo>
                <a:lnTo>
                  <a:pt x="644144" y="334517"/>
                </a:lnTo>
                <a:lnTo>
                  <a:pt x="631444" y="334517"/>
                </a:lnTo>
                <a:lnTo>
                  <a:pt x="533400" y="334517"/>
                </a:lnTo>
                <a:lnTo>
                  <a:pt x="533400" y="330707"/>
                </a:lnTo>
                <a:lnTo>
                  <a:pt x="529590" y="334517"/>
                </a:lnTo>
                <a:lnTo>
                  <a:pt x="516636" y="334517"/>
                </a:lnTo>
                <a:lnTo>
                  <a:pt x="499872" y="334517"/>
                </a:lnTo>
                <a:lnTo>
                  <a:pt x="495300" y="330707"/>
                </a:lnTo>
                <a:lnTo>
                  <a:pt x="495300" y="334517"/>
                </a:lnTo>
                <a:lnTo>
                  <a:pt x="491490" y="334517"/>
                </a:lnTo>
                <a:lnTo>
                  <a:pt x="491490" y="330707"/>
                </a:lnTo>
                <a:lnTo>
                  <a:pt x="486918" y="334517"/>
                </a:lnTo>
                <a:lnTo>
                  <a:pt x="486918" y="330707"/>
                </a:lnTo>
                <a:lnTo>
                  <a:pt x="483107" y="330707"/>
                </a:lnTo>
                <a:lnTo>
                  <a:pt x="483107" y="334517"/>
                </a:lnTo>
                <a:lnTo>
                  <a:pt x="478536" y="334517"/>
                </a:lnTo>
                <a:lnTo>
                  <a:pt x="478536" y="330707"/>
                </a:lnTo>
                <a:lnTo>
                  <a:pt x="474725" y="334517"/>
                </a:lnTo>
                <a:lnTo>
                  <a:pt x="474725" y="317753"/>
                </a:lnTo>
                <a:lnTo>
                  <a:pt x="474725" y="322325"/>
                </a:lnTo>
                <a:lnTo>
                  <a:pt x="470153" y="21336"/>
                </a:lnTo>
                <a:lnTo>
                  <a:pt x="470153" y="0"/>
                </a:lnTo>
                <a:lnTo>
                  <a:pt x="466344" y="317753"/>
                </a:lnTo>
                <a:lnTo>
                  <a:pt x="461772" y="334517"/>
                </a:lnTo>
                <a:lnTo>
                  <a:pt x="457200" y="330707"/>
                </a:lnTo>
                <a:lnTo>
                  <a:pt x="457200" y="334517"/>
                </a:lnTo>
                <a:lnTo>
                  <a:pt x="457200" y="330707"/>
                </a:lnTo>
                <a:lnTo>
                  <a:pt x="453390" y="334517"/>
                </a:lnTo>
                <a:lnTo>
                  <a:pt x="453390" y="330707"/>
                </a:lnTo>
                <a:lnTo>
                  <a:pt x="448818" y="334517"/>
                </a:lnTo>
                <a:lnTo>
                  <a:pt x="448818" y="330707"/>
                </a:lnTo>
                <a:lnTo>
                  <a:pt x="448818" y="334517"/>
                </a:lnTo>
                <a:lnTo>
                  <a:pt x="445007" y="334517"/>
                </a:lnTo>
                <a:lnTo>
                  <a:pt x="432307" y="334517"/>
                </a:lnTo>
                <a:lnTo>
                  <a:pt x="419607" y="334517"/>
                </a:lnTo>
                <a:lnTo>
                  <a:pt x="406907" y="330707"/>
                </a:lnTo>
                <a:lnTo>
                  <a:pt x="406907" y="334517"/>
                </a:lnTo>
                <a:lnTo>
                  <a:pt x="402336" y="334517"/>
                </a:lnTo>
                <a:lnTo>
                  <a:pt x="389635" y="334517"/>
                </a:lnTo>
                <a:lnTo>
                  <a:pt x="376936" y="334517"/>
                </a:lnTo>
                <a:lnTo>
                  <a:pt x="364236" y="334517"/>
                </a:lnTo>
                <a:lnTo>
                  <a:pt x="355853" y="330707"/>
                </a:lnTo>
                <a:lnTo>
                  <a:pt x="355853" y="334517"/>
                </a:lnTo>
                <a:lnTo>
                  <a:pt x="351281" y="334517"/>
                </a:lnTo>
                <a:lnTo>
                  <a:pt x="338581" y="334517"/>
                </a:lnTo>
                <a:lnTo>
                  <a:pt x="325881" y="334518"/>
                </a:lnTo>
                <a:lnTo>
                  <a:pt x="313182" y="334518"/>
                </a:lnTo>
                <a:lnTo>
                  <a:pt x="300481" y="334517"/>
                </a:lnTo>
                <a:lnTo>
                  <a:pt x="287781" y="334517"/>
                </a:lnTo>
                <a:lnTo>
                  <a:pt x="229108" y="334517"/>
                </a:lnTo>
                <a:lnTo>
                  <a:pt x="216407" y="334518"/>
                </a:lnTo>
                <a:lnTo>
                  <a:pt x="203708" y="334517"/>
                </a:lnTo>
                <a:lnTo>
                  <a:pt x="191007" y="334517"/>
                </a:lnTo>
                <a:lnTo>
                  <a:pt x="178308" y="334518"/>
                </a:lnTo>
                <a:lnTo>
                  <a:pt x="165607" y="334517"/>
                </a:lnTo>
                <a:lnTo>
                  <a:pt x="152908" y="334518"/>
                </a:lnTo>
                <a:lnTo>
                  <a:pt x="140207" y="334517"/>
                </a:lnTo>
                <a:lnTo>
                  <a:pt x="127507" y="334517"/>
                </a:lnTo>
                <a:lnTo>
                  <a:pt x="16764" y="334517"/>
                </a:lnTo>
                <a:lnTo>
                  <a:pt x="16764" y="330707"/>
                </a:lnTo>
                <a:lnTo>
                  <a:pt x="12953" y="313181"/>
                </a:lnTo>
                <a:lnTo>
                  <a:pt x="8381" y="330707"/>
                </a:lnTo>
                <a:lnTo>
                  <a:pt x="8381" y="326136"/>
                </a:lnTo>
                <a:lnTo>
                  <a:pt x="4572" y="317753"/>
                </a:lnTo>
                <a:lnTo>
                  <a:pt x="4572" y="322325"/>
                </a:lnTo>
                <a:lnTo>
                  <a:pt x="0" y="326136"/>
                </a:lnTo>
                <a:lnTo>
                  <a:pt x="0" y="33070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25" name="object 625"/>
          <p:cNvSpPr/>
          <p:nvPr/>
        </p:nvSpPr>
        <p:spPr>
          <a:xfrm>
            <a:off x="6239604" y="3492033"/>
            <a:ext cx="687061" cy="22692"/>
          </a:xfrm>
          <a:custGeom>
            <a:avLst/>
            <a:gdLst/>
            <a:ahLst/>
            <a:cxnLst/>
            <a:rect l="l" t="t" r="r" b="b"/>
            <a:pathLst>
              <a:path w="1038225" h="34289">
                <a:moveTo>
                  <a:pt x="1037844" y="29717"/>
                </a:moveTo>
                <a:lnTo>
                  <a:pt x="1033272" y="12191"/>
                </a:lnTo>
                <a:lnTo>
                  <a:pt x="1029462" y="29717"/>
                </a:lnTo>
                <a:lnTo>
                  <a:pt x="1021576" y="32914"/>
                </a:lnTo>
                <a:lnTo>
                  <a:pt x="1008633" y="33926"/>
                </a:lnTo>
                <a:lnTo>
                  <a:pt x="993397" y="33702"/>
                </a:lnTo>
                <a:lnTo>
                  <a:pt x="978631" y="33190"/>
                </a:lnTo>
                <a:lnTo>
                  <a:pt x="967098" y="33339"/>
                </a:lnTo>
                <a:lnTo>
                  <a:pt x="961644" y="29717"/>
                </a:lnTo>
                <a:lnTo>
                  <a:pt x="957072" y="33527"/>
                </a:lnTo>
                <a:lnTo>
                  <a:pt x="953262" y="29717"/>
                </a:lnTo>
                <a:lnTo>
                  <a:pt x="953262" y="33527"/>
                </a:lnTo>
                <a:lnTo>
                  <a:pt x="948690" y="33527"/>
                </a:lnTo>
                <a:lnTo>
                  <a:pt x="948690" y="29717"/>
                </a:lnTo>
                <a:lnTo>
                  <a:pt x="944880" y="33527"/>
                </a:lnTo>
                <a:lnTo>
                  <a:pt x="940308" y="33527"/>
                </a:lnTo>
                <a:lnTo>
                  <a:pt x="940308" y="29717"/>
                </a:lnTo>
                <a:lnTo>
                  <a:pt x="936498" y="29717"/>
                </a:lnTo>
                <a:lnTo>
                  <a:pt x="936498" y="33527"/>
                </a:lnTo>
                <a:lnTo>
                  <a:pt x="927354" y="33527"/>
                </a:lnTo>
                <a:lnTo>
                  <a:pt x="927354" y="29717"/>
                </a:lnTo>
                <a:lnTo>
                  <a:pt x="923544" y="33527"/>
                </a:lnTo>
                <a:lnTo>
                  <a:pt x="915162" y="33527"/>
                </a:lnTo>
                <a:lnTo>
                  <a:pt x="910590" y="29717"/>
                </a:lnTo>
                <a:lnTo>
                  <a:pt x="906780" y="33527"/>
                </a:lnTo>
                <a:lnTo>
                  <a:pt x="902208" y="33527"/>
                </a:lnTo>
                <a:lnTo>
                  <a:pt x="897636" y="29717"/>
                </a:lnTo>
                <a:lnTo>
                  <a:pt x="872490" y="29717"/>
                </a:lnTo>
                <a:lnTo>
                  <a:pt x="868680" y="25146"/>
                </a:lnTo>
                <a:lnTo>
                  <a:pt x="855980" y="25146"/>
                </a:lnTo>
                <a:lnTo>
                  <a:pt x="843280" y="25146"/>
                </a:lnTo>
                <a:lnTo>
                  <a:pt x="834390" y="25146"/>
                </a:lnTo>
                <a:lnTo>
                  <a:pt x="834390" y="29717"/>
                </a:lnTo>
                <a:lnTo>
                  <a:pt x="830580" y="25146"/>
                </a:lnTo>
                <a:lnTo>
                  <a:pt x="830580" y="29717"/>
                </a:lnTo>
                <a:lnTo>
                  <a:pt x="826008" y="29717"/>
                </a:lnTo>
                <a:lnTo>
                  <a:pt x="826008" y="25146"/>
                </a:lnTo>
                <a:lnTo>
                  <a:pt x="821436" y="25146"/>
                </a:lnTo>
                <a:lnTo>
                  <a:pt x="821436" y="29717"/>
                </a:lnTo>
                <a:lnTo>
                  <a:pt x="817626" y="29717"/>
                </a:lnTo>
                <a:lnTo>
                  <a:pt x="813054" y="25146"/>
                </a:lnTo>
                <a:lnTo>
                  <a:pt x="813054" y="29717"/>
                </a:lnTo>
                <a:lnTo>
                  <a:pt x="796290" y="29717"/>
                </a:lnTo>
                <a:lnTo>
                  <a:pt x="796290" y="25146"/>
                </a:lnTo>
                <a:lnTo>
                  <a:pt x="791718" y="29717"/>
                </a:lnTo>
                <a:lnTo>
                  <a:pt x="787908" y="29717"/>
                </a:lnTo>
                <a:lnTo>
                  <a:pt x="787908" y="25146"/>
                </a:lnTo>
                <a:lnTo>
                  <a:pt x="783336" y="29717"/>
                </a:lnTo>
                <a:lnTo>
                  <a:pt x="774954" y="29717"/>
                </a:lnTo>
                <a:lnTo>
                  <a:pt x="771144" y="29717"/>
                </a:lnTo>
                <a:lnTo>
                  <a:pt x="758444" y="29718"/>
                </a:lnTo>
                <a:lnTo>
                  <a:pt x="745744" y="29718"/>
                </a:lnTo>
                <a:lnTo>
                  <a:pt x="733044" y="29718"/>
                </a:lnTo>
                <a:lnTo>
                  <a:pt x="720090" y="29717"/>
                </a:lnTo>
                <a:lnTo>
                  <a:pt x="720090" y="25146"/>
                </a:lnTo>
                <a:lnTo>
                  <a:pt x="720090" y="29717"/>
                </a:lnTo>
                <a:lnTo>
                  <a:pt x="715518" y="29717"/>
                </a:lnTo>
                <a:lnTo>
                  <a:pt x="715518" y="25146"/>
                </a:lnTo>
                <a:lnTo>
                  <a:pt x="711708" y="25146"/>
                </a:lnTo>
                <a:lnTo>
                  <a:pt x="711708" y="29717"/>
                </a:lnTo>
                <a:lnTo>
                  <a:pt x="703326" y="29717"/>
                </a:lnTo>
                <a:lnTo>
                  <a:pt x="698754" y="25146"/>
                </a:lnTo>
                <a:lnTo>
                  <a:pt x="698754" y="29717"/>
                </a:lnTo>
                <a:lnTo>
                  <a:pt x="694944" y="29717"/>
                </a:lnTo>
                <a:lnTo>
                  <a:pt x="694944" y="25146"/>
                </a:lnTo>
                <a:lnTo>
                  <a:pt x="690372" y="25146"/>
                </a:lnTo>
                <a:lnTo>
                  <a:pt x="690372" y="29717"/>
                </a:lnTo>
                <a:lnTo>
                  <a:pt x="665226" y="29717"/>
                </a:lnTo>
                <a:lnTo>
                  <a:pt x="660654" y="25146"/>
                </a:lnTo>
                <a:lnTo>
                  <a:pt x="643890" y="25146"/>
                </a:lnTo>
                <a:lnTo>
                  <a:pt x="643890" y="29717"/>
                </a:lnTo>
                <a:lnTo>
                  <a:pt x="639318" y="25146"/>
                </a:lnTo>
                <a:lnTo>
                  <a:pt x="635508" y="29717"/>
                </a:lnTo>
                <a:lnTo>
                  <a:pt x="635508" y="25146"/>
                </a:lnTo>
                <a:lnTo>
                  <a:pt x="630936" y="25146"/>
                </a:lnTo>
                <a:lnTo>
                  <a:pt x="623824" y="25146"/>
                </a:lnTo>
                <a:lnTo>
                  <a:pt x="616712" y="25146"/>
                </a:lnTo>
                <a:lnTo>
                  <a:pt x="609600" y="25146"/>
                </a:lnTo>
                <a:lnTo>
                  <a:pt x="605790" y="25146"/>
                </a:lnTo>
                <a:lnTo>
                  <a:pt x="605790" y="12191"/>
                </a:lnTo>
                <a:lnTo>
                  <a:pt x="601218" y="25146"/>
                </a:lnTo>
                <a:lnTo>
                  <a:pt x="601218" y="16763"/>
                </a:lnTo>
                <a:lnTo>
                  <a:pt x="597408" y="8382"/>
                </a:lnTo>
                <a:lnTo>
                  <a:pt x="597408" y="21336"/>
                </a:lnTo>
                <a:lnTo>
                  <a:pt x="592836" y="25146"/>
                </a:lnTo>
                <a:lnTo>
                  <a:pt x="592836" y="21336"/>
                </a:lnTo>
                <a:lnTo>
                  <a:pt x="589026" y="16763"/>
                </a:lnTo>
                <a:lnTo>
                  <a:pt x="589026" y="25146"/>
                </a:lnTo>
                <a:lnTo>
                  <a:pt x="580644" y="25146"/>
                </a:lnTo>
                <a:lnTo>
                  <a:pt x="580644" y="29717"/>
                </a:lnTo>
                <a:lnTo>
                  <a:pt x="576072" y="29717"/>
                </a:lnTo>
                <a:lnTo>
                  <a:pt x="576072" y="25146"/>
                </a:lnTo>
                <a:lnTo>
                  <a:pt x="571500" y="25146"/>
                </a:lnTo>
                <a:lnTo>
                  <a:pt x="558800" y="25146"/>
                </a:lnTo>
                <a:lnTo>
                  <a:pt x="546100" y="25146"/>
                </a:lnTo>
                <a:lnTo>
                  <a:pt x="537972" y="25146"/>
                </a:lnTo>
                <a:lnTo>
                  <a:pt x="537972" y="21336"/>
                </a:lnTo>
                <a:lnTo>
                  <a:pt x="533400" y="25146"/>
                </a:lnTo>
                <a:lnTo>
                  <a:pt x="529590" y="16763"/>
                </a:lnTo>
                <a:lnTo>
                  <a:pt x="525018" y="25146"/>
                </a:lnTo>
                <a:lnTo>
                  <a:pt x="521208" y="16763"/>
                </a:lnTo>
                <a:lnTo>
                  <a:pt x="521208" y="25146"/>
                </a:lnTo>
                <a:lnTo>
                  <a:pt x="516636" y="25146"/>
                </a:lnTo>
                <a:lnTo>
                  <a:pt x="508254" y="25146"/>
                </a:lnTo>
                <a:lnTo>
                  <a:pt x="508254" y="3810"/>
                </a:lnTo>
                <a:lnTo>
                  <a:pt x="503682" y="16763"/>
                </a:lnTo>
                <a:lnTo>
                  <a:pt x="503682" y="25146"/>
                </a:lnTo>
                <a:lnTo>
                  <a:pt x="499872" y="25146"/>
                </a:lnTo>
                <a:lnTo>
                  <a:pt x="491490" y="25146"/>
                </a:lnTo>
                <a:lnTo>
                  <a:pt x="483108" y="25146"/>
                </a:lnTo>
                <a:lnTo>
                  <a:pt x="474725" y="25146"/>
                </a:lnTo>
                <a:lnTo>
                  <a:pt x="470154" y="25146"/>
                </a:lnTo>
                <a:lnTo>
                  <a:pt x="470154" y="21336"/>
                </a:lnTo>
                <a:lnTo>
                  <a:pt x="465582" y="12191"/>
                </a:lnTo>
                <a:lnTo>
                  <a:pt x="465582" y="8382"/>
                </a:lnTo>
                <a:lnTo>
                  <a:pt x="461772" y="25146"/>
                </a:lnTo>
                <a:lnTo>
                  <a:pt x="453390" y="25146"/>
                </a:lnTo>
                <a:lnTo>
                  <a:pt x="448818" y="21336"/>
                </a:lnTo>
                <a:lnTo>
                  <a:pt x="445008" y="21336"/>
                </a:lnTo>
                <a:lnTo>
                  <a:pt x="445008" y="25146"/>
                </a:lnTo>
                <a:lnTo>
                  <a:pt x="440436" y="25146"/>
                </a:lnTo>
                <a:lnTo>
                  <a:pt x="435864" y="16763"/>
                </a:lnTo>
                <a:lnTo>
                  <a:pt x="435864" y="8382"/>
                </a:lnTo>
                <a:lnTo>
                  <a:pt x="432054" y="16763"/>
                </a:lnTo>
                <a:lnTo>
                  <a:pt x="432054" y="8382"/>
                </a:lnTo>
                <a:lnTo>
                  <a:pt x="427482" y="21336"/>
                </a:lnTo>
                <a:lnTo>
                  <a:pt x="427482" y="25146"/>
                </a:lnTo>
                <a:lnTo>
                  <a:pt x="419100" y="25146"/>
                </a:lnTo>
                <a:lnTo>
                  <a:pt x="419100" y="21336"/>
                </a:lnTo>
                <a:lnTo>
                  <a:pt x="415290" y="25146"/>
                </a:lnTo>
                <a:lnTo>
                  <a:pt x="415290" y="29717"/>
                </a:lnTo>
                <a:lnTo>
                  <a:pt x="410718" y="25146"/>
                </a:lnTo>
                <a:lnTo>
                  <a:pt x="410718" y="21336"/>
                </a:lnTo>
                <a:lnTo>
                  <a:pt x="406908" y="25146"/>
                </a:lnTo>
                <a:lnTo>
                  <a:pt x="406908" y="29717"/>
                </a:lnTo>
                <a:lnTo>
                  <a:pt x="402336" y="25146"/>
                </a:lnTo>
                <a:lnTo>
                  <a:pt x="402336" y="29717"/>
                </a:lnTo>
                <a:lnTo>
                  <a:pt x="397764" y="25146"/>
                </a:lnTo>
                <a:lnTo>
                  <a:pt x="393954" y="25146"/>
                </a:lnTo>
                <a:lnTo>
                  <a:pt x="389382" y="8382"/>
                </a:lnTo>
                <a:lnTo>
                  <a:pt x="385572" y="25146"/>
                </a:lnTo>
                <a:lnTo>
                  <a:pt x="334518" y="25146"/>
                </a:lnTo>
                <a:lnTo>
                  <a:pt x="329946" y="21336"/>
                </a:lnTo>
                <a:lnTo>
                  <a:pt x="326136" y="8382"/>
                </a:lnTo>
                <a:lnTo>
                  <a:pt x="326136" y="12191"/>
                </a:lnTo>
                <a:lnTo>
                  <a:pt x="321564" y="25146"/>
                </a:lnTo>
                <a:lnTo>
                  <a:pt x="317754" y="8382"/>
                </a:lnTo>
                <a:lnTo>
                  <a:pt x="317754" y="21336"/>
                </a:lnTo>
                <a:lnTo>
                  <a:pt x="313182" y="25146"/>
                </a:lnTo>
                <a:lnTo>
                  <a:pt x="309372" y="25146"/>
                </a:lnTo>
                <a:lnTo>
                  <a:pt x="304800" y="21336"/>
                </a:lnTo>
                <a:lnTo>
                  <a:pt x="300990" y="25146"/>
                </a:lnTo>
                <a:lnTo>
                  <a:pt x="296418" y="21336"/>
                </a:lnTo>
                <a:lnTo>
                  <a:pt x="291846" y="25146"/>
                </a:lnTo>
                <a:lnTo>
                  <a:pt x="283464" y="25146"/>
                </a:lnTo>
                <a:lnTo>
                  <a:pt x="279654" y="21336"/>
                </a:lnTo>
                <a:lnTo>
                  <a:pt x="275082" y="21336"/>
                </a:lnTo>
                <a:lnTo>
                  <a:pt x="275082" y="25146"/>
                </a:lnTo>
                <a:lnTo>
                  <a:pt x="271272" y="21336"/>
                </a:lnTo>
                <a:lnTo>
                  <a:pt x="266700" y="25146"/>
                </a:lnTo>
                <a:lnTo>
                  <a:pt x="253746" y="25146"/>
                </a:lnTo>
                <a:lnTo>
                  <a:pt x="249936" y="25146"/>
                </a:lnTo>
                <a:lnTo>
                  <a:pt x="237236" y="25146"/>
                </a:lnTo>
                <a:lnTo>
                  <a:pt x="224536" y="25146"/>
                </a:lnTo>
                <a:lnTo>
                  <a:pt x="220218" y="25146"/>
                </a:lnTo>
                <a:lnTo>
                  <a:pt x="220218" y="21336"/>
                </a:lnTo>
                <a:lnTo>
                  <a:pt x="215646" y="25146"/>
                </a:lnTo>
                <a:lnTo>
                  <a:pt x="211836" y="21336"/>
                </a:lnTo>
                <a:lnTo>
                  <a:pt x="211836" y="16763"/>
                </a:lnTo>
                <a:lnTo>
                  <a:pt x="207264" y="21336"/>
                </a:lnTo>
                <a:lnTo>
                  <a:pt x="207264" y="16763"/>
                </a:lnTo>
                <a:lnTo>
                  <a:pt x="203454" y="21336"/>
                </a:lnTo>
                <a:lnTo>
                  <a:pt x="203454" y="8382"/>
                </a:lnTo>
                <a:lnTo>
                  <a:pt x="198882" y="21336"/>
                </a:lnTo>
                <a:lnTo>
                  <a:pt x="195072" y="16763"/>
                </a:lnTo>
                <a:lnTo>
                  <a:pt x="190500" y="16763"/>
                </a:lnTo>
                <a:lnTo>
                  <a:pt x="190500" y="21336"/>
                </a:lnTo>
                <a:lnTo>
                  <a:pt x="185927" y="25146"/>
                </a:lnTo>
                <a:lnTo>
                  <a:pt x="182118" y="21336"/>
                </a:lnTo>
                <a:lnTo>
                  <a:pt x="182118" y="25146"/>
                </a:lnTo>
                <a:lnTo>
                  <a:pt x="156972" y="25146"/>
                </a:lnTo>
                <a:lnTo>
                  <a:pt x="156972" y="21336"/>
                </a:lnTo>
                <a:lnTo>
                  <a:pt x="152400" y="25146"/>
                </a:lnTo>
                <a:lnTo>
                  <a:pt x="139700" y="25146"/>
                </a:lnTo>
                <a:lnTo>
                  <a:pt x="127000" y="25146"/>
                </a:lnTo>
                <a:lnTo>
                  <a:pt x="114300" y="25146"/>
                </a:lnTo>
                <a:lnTo>
                  <a:pt x="101346" y="21336"/>
                </a:lnTo>
                <a:lnTo>
                  <a:pt x="97536" y="25146"/>
                </a:lnTo>
                <a:lnTo>
                  <a:pt x="97536" y="21336"/>
                </a:lnTo>
                <a:lnTo>
                  <a:pt x="92964" y="12191"/>
                </a:lnTo>
                <a:lnTo>
                  <a:pt x="89154" y="21336"/>
                </a:lnTo>
                <a:lnTo>
                  <a:pt x="89154" y="16763"/>
                </a:lnTo>
                <a:lnTo>
                  <a:pt x="84582" y="8382"/>
                </a:lnTo>
                <a:lnTo>
                  <a:pt x="84582" y="21336"/>
                </a:lnTo>
                <a:lnTo>
                  <a:pt x="80010" y="16763"/>
                </a:lnTo>
                <a:lnTo>
                  <a:pt x="80010" y="8382"/>
                </a:lnTo>
                <a:lnTo>
                  <a:pt x="76200" y="16763"/>
                </a:lnTo>
                <a:lnTo>
                  <a:pt x="76200" y="21336"/>
                </a:lnTo>
                <a:lnTo>
                  <a:pt x="71627" y="12191"/>
                </a:lnTo>
                <a:lnTo>
                  <a:pt x="67818" y="21336"/>
                </a:lnTo>
                <a:lnTo>
                  <a:pt x="63246" y="25146"/>
                </a:lnTo>
                <a:lnTo>
                  <a:pt x="63246" y="21336"/>
                </a:lnTo>
                <a:lnTo>
                  <a:pt x="59436" y="25146"/>
                </a:lnTo>
                <a:lnTo>
                  <a:pt x="54864" y="25146"/>
                </a:lnTo>
                <a:lnTo>
                  <a:pt x="51054" y="29717"/>
                </a:lnTo>
                <a:lnTo>
                  <a:pt x="51054" y="25146"/>
                </a:lnTo>
                <a:lnTo>
                  <a:pt x="41910" y="25146"/>
                </a:lnTo>
                <a:lnTo>
                  <a:pt x="41910" y="21336"/>
                </a:lnTo>
                <a:lnTo>
                  <a:pt x="38100" y="21336"/>
                </a:lnTo>
                <a:lnTo>
                  <a:pt x="38100" y="25146"/>
                </a:lnTo>
                <a:lnTo>
                  <a:pt x="33527" y="21336"/>
                </a:lnTo>
                <a:lnTo>
                  <a:pt x="33527" y="16763"/>
                </a:lnTo>
                <a:lnTo>
                  <a:pt x="29718" y="21336"/>
                </a:lnTo>
                <a:lnTo>
                  <a:pt x="29718" y="25146"/>
                </a:lnTo>
                <a:lnTo>
                  <a:pt x="21336" y="25146"/>
                </a:lnTo>
                <a:lnTo>
                  <a:pt x="21336" y="21336"/>
                </a:lnTo>
                <a:lnTo>
                  <a:pt x="16764" y="21336"/>
                </a:lnTo>
                <a:lnTo>
                  <a:pt x="16764" y="25146"/>
                </a:lnTo>
                <a:lnTo>
                  <a:pt x="8382" y="16763"/>
                </a:lnTo>
                <a:lnTo>
                  <a:pt x="3810" y="8382"/>
                </a:lnTo>
                <a:lnTo>
                  <a:pt x="3810" y="3810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26" name="object 626"/>
          <p:cNvSpPr/>
          <p:nvPr/>
        </p:nvSpPr>
        <p:spPr>
          <a:xfrm>
            <a:off x="6065631" y="3416394"/>
            <a:ext cx="173972" cy="92449"/>
          </a:xfrm>
          <a:custGeom>
            <a:avLst/>
            <a:gdLst/>
            <a:ahLst/>
            <a:cxnLst/>
            <a:rect l="l" t="t" r="r" b="b"/>
            <a:pathLst>
              <a:path w="262890" h="139700">
                <a:moveTo>
                  <a:pt x="262889" y="114300"/>
                </a:moveTo>
                <a:lnTo>
                  <a:pt x="258317" y="131063"/>
                </a:lnTo>
                <a:lnTo>
                  <a:pt x="254507" y="131063"/>
                </a:lnTo>
                <a:lnTo>
                  <a:pt x="249935" y="118110"/>
                </a:lnTo>
                <a:lnTo>
                  <a:pt x="246125" y="126491"/>
                </a:lnTo>
                <a:lnTo>
                  <a:pt x="236981" y="135636"/>
                </a:lnTo>
                <a:lnTo>
                  <a:pt x="236981" y="126491"/>
                </a:lnTo>
                <a:lnTo>
                  <a:pt x="233172" y="135636"/>
                </a:lnTo>
                <a:lnTo>
                  <a:pt x="233172" y="131063"/>
                </a:lnTo>
                <a:lnTo>
                  <a:pt x="228600" y="139446"/>
                </a:lnTo>
                <a:lnTo>
                  <a:pt x="220217" y="131063"/>
                </a:lnTo>
                <a:lnTo>
                  <a:pt x="216407" y="126491"/>
                </a:lnTo>
                <a:lnTo>
                  <a:pt x="216407" y="135636"/>
                </a:lnTo>
                <a:lnTo>
                  <a:pt x="211835" y="126491"/>
                </a:lnTo>
                <a:lnTo>
                  <a:pt x="211835" y="131063"/>
                </a:lnTo>
                <a:lnTo>
                  <a:pt x="208025" y="135636"/>
                </a:lnTo>
                <a:lnTo>
                  <a:pt x="203453" y="126491"/>
                </a:lnTo>
                <a:lnTo>
                  <a:pt x="203453" y="122682"/>
                </a:lnTo>
                <a:lnTo>
                  <a:pt x="198881" y="135636"/>
                </a:lnTo>
                <a:lnTo>
                  <a:pt x="198881" y="126491"/>
                </a:lnTo>
                <a:lnTo>
                  <a:pt x="195072" y="131063"/>
                </a:lnTo>
                <a:lnTo>
                  <a:pt x="190500" y="135636"/>
                </a:lnTo>
                <a:lnTo>
                  <a:pt x="190500" y="131063"/>
                </a:lnTo>
                <a:lnTo>
                  <a:pt x="186689" y="135636"/>
                </a:lnTo>
                <a:lnTo>
                  <a:pt x="182117" y="122682"/>
                </a:lnTo>
                <a:lnTo>
                  <a:pt x="182117" y="126491"/>
                </a:lnTo>
                <a:lnTo>
                  <a:pt x="178307" y="135636"/>
                </a:lnTo>
                <a:lnTo>
                  <a:pt x="178307" y="139446"/>
                </a:lnTo>
                <a:lnTo>
                  <a:pt x="178307" y="135636"/>
                </a:lnTo>
                <a:lnTo>
                  <a:pt x="173735" y="139446"/>
                </a:lnTo>
                <a:lnTo>
                  <a:pt x="169925" y="131063"/>
                </a:lnTo>
                <a:lnTo>
                  <a:pt x="169925" y="139446"/>
                </a:lnTo>
                <a:lnTo>
                  <a:pt x="165353" y="135636"/>
                </a:lnTo>
                <a:lnTo>
                  <a:pt x="165353" y="139446"/>
                </a:lnTo>
                <a:lnTo>
                  <a:pt x="160781" y="139446"/>
                </a:lnTo>
                <a:lnTo>
                  <a:pt x="160781" y="135636"/>
                </a:lnTo>
                <a:lnTo>
                  <a:pt x="148589" y="135636"/>
                </a:lnTo>
                <a:lnTo>
                  <a:pt x="148589" y="139446"/>
                </a:lnTo>
                <a:lnTo>
                  <a:pt x="144017" y="135636"/>
                </a:lnTo>
                <a:lnTo>
                  <a:pt x="140207" y="139446"/>
                </a:lnTo>
                <a:lnTo>
                  <a:pt x="135635" y="135636"/>
                </a:lnTo>
                <a:lnTo>
                  <a:pt x="131063" y="139446"/>
                </a:lnTo>
                <a:lnTo>
                  <a:pt x="122681" y="139446"/>
                </a:lnTo>
                <a:lnTo>
                  <a:pt x="118872" y="131063"/>
                </a:lnTo>
                <a:lnTo>
                  <a:pt x="114300" y="139446"/>
                </a:lnTo>
                <a:lnTo>
                  <a:pt x="110489" y="135636"/>
                </a:lnTo>
                <a:lnTo>
                  <a:pt x="110489" y="139446"/>
                </a:lnTo>
                <a:lnTo>
                  <a:pt x="105917" y="135636"/>
                </a:lnTo>
                <a:lnTo>
                  <a:pt x="102107" y="109727"/>
                </a:lnTo>
                <a:lnTo>
                  <a:pt x="97535" y="126491"/>
                </a:lnTo>
                <a:lnTo>
                  <a:pt x="92963" y="101346"/>
                </a:lnTo>
                <a:lnTo>
                  <a:pt x="92963" y="97536"/>
                </a:lnTo>
                <a:lnTo>
                  <a:pt x="89153" y="122682"/>
                </a:lnTo>
                <a:lnTo>
                  <a:pt x="89153" y="118110"/>
                </a:lnTo>
                <a:lnTo>
                  <a:pt x="84581" y="122682"/>
                </a:lnTo>
                <a:lnTo>
                  <a:pt x="80772" y="131063"/>
                </a:lnTo>
                <a:lnTo>
                  <a:pt x="80772" y="135636"/>
                </a:lnTo>
                <a:lnTo>
                  <a:pt x="72389" y="135636"/>
                </a:lnTo>
                <a:lnTo>
                  <a:pt x="72389" y="126491"/>
                </a:lnTo>
                <a:lnTo>
                  <a:pt x="67817" y="135636"/>
                </a:lnTo>
                <a:lnTo>
                  <a:pt x="64007" y="135636"/>
                </a:lnTo>
                <a:lnTo>
                  <a:pt x="64007" y="139446"/>
                </a:lnTo>
                <a:lnTo>
                  <a:pt x="59435" y="135636"/>
                </a:lnTo>
                <a:lnTo>
                  <a:pt x="54863" y="135636"/>
                </a:lnTo>
                <a:lnTo>
                  <a:pt x="54863" y="139446"/>
                </a:lnTo>
                <a:lnTo>
                  <a:pt x="51053" y="135636"/>
                </a:lnTo>
                <a:lnTo>
                  <a:pt x="51053" y="139446"/>
                </a:lnTo>
                <a:lnTo>
                  <a:pt x="46481" y="139446"/>
                </a:lnTo>
                <a:lnTo>
                  <a:pt x="46481" y="135636"/>
                </a:lnTo>
                <a:lnTo>
                  <a:pt x="42672" y="135636"/>
                </a:lnTo>
                <a:lnTo>
                  <a:pt x="42672" y="126491"/>
                </a:lnTo>
                <a:lnTo>
                  <a:pt x="38100" y="0"/>
                </a:lnTo>
                <a:lnTo>
                  <a:pt x="38100" y="54863"/>
                </a:lnTo>
                <a:lnTo>
                  <a:pt x="34289" y="135636"/>
                </a:lnTo>
                <a:lnTo>
                  <a:pt x="29717" y="139446"/>
                </a:lnTo>
                <a:lnTo>
                  <a:pt x="25146" y="139446"/>
                </a:lnTo>
                <a:lnTo>
                  <a:pt x="21335" y="135636"/>
                </a:lnTo>
                <a:lnTo>
                  <a:pt x="21335" y="139446"/>
                </a:lnTo>
                <a:lnTo>
                  <a:pt x="16763" y="139446"/>
                </a:lnTo>
                <a:lnTo>
                  <a:pt x="12953" y="135636"/>
                </a:lnTo>
                <a:lnTo>
                  <a:pt x="12953" y="139446"/>
                </a:lnTo>
                <a:lnTo>
                  <a:pt x="8381" y="139446"/>
                </a:lnTo>
                <a:lnTo>
                  <a:pt x="0" y="1310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27" name="object 627"/>
          <p:cNvSpPr/>
          <p:nvPr/>
        </p:nvSpPr>
        <p:spPr>
          <a:xfrm>
            <a:off x="5723740" y="2482495"/>
            <a:ext cx="342059" cy="1029541"/>
          </a:xfrm>
          <a:custGeom>
            <a:avLst/>
            <a:gdLst/>
            <a:ahLst/>
            <a:cxnLst/>
            <a:rect l="l" t="t" r="r" b="b"/>
            <a:pathLst>
              <a:path w="516890" h="1555750">
                <a:moveTo>
                  <a:pt x="516636" y="1542287"/>
                </a:moveTo>
                <a:lnTo>
                  <a:pt x="512825" y="1550669"/>
                </a:lnTo>
                <a:lnTo>
                  <a:pt x="508253" y="1546859"/>
                </a:lnTo>
                <a:lnTo>
                  <a:pt x="503682" y="1550669"/>
                </a:lnTo>
                <a:lnTo>
                  <a:pt x="499872" y="1546859"/>
                </a:lnTo>
                <a:lnTo>
                  <a:pt x="499872" y="1542287"/>
                </a:lnTo>
                <a:lnTo>
                  <a:pt x="495300" y="1555241"/>
                </a:lnTo>
                <a:lnTo>
                  <a:pt x="495300" y="1550669"/>
                </a:lnTo>
                <a:lnTo>
                  <a:pt x="491490" y="1555241"/>
                </a:lnTo>
                <a:lnTo>
                  <a:pt x="491490" y="1546859"/>
                </a:lnTo>
                <a:lnTo>
                  <a:pt x="486918" y="1550669"/>
                </a:lnTo>
                <a:lnTo>
                  <a:pt x="483108" y="1546859"/>
                </a:lnTo>
                <a:lnTo>
                  <a:pt x="483108" y="1550669"/>
                </a:lnTo>
                <a:lnTo>
                  <a:pt x="478536" y="1542287"/>
                </a:lnTo>
                <a:lnTo>
                  <a:pt x="474725" y="1550669"/>
                </a:lnTo>
                <a:lnTo>
                  <a:pt x="470153" y="1546859"/>
                </a:lnTo>
                <a:lnTo>
                  <a:pt x="470153" y="1542287"/>
                </a:lnTo>
                <a:lnTo>
                  <a:pt x="470153" y="1550669"/>
                </a:lnTo>
                <a:lnTo>
                  <a:pt x="465582" y="1546859"/>
                </a:lnTo>
                <a:lnTo>
                  <a:pt x="465582" y="1550669"/>
                </a:lnTo>
                <a:lnTo>
                  <a:pt x="461772" y="1546859"/>
                </a:lnTo>
                <a:lnTo>
                  <a:pt x="457200" y="1550669"/>
                </a:lnTo>
                <a:lnTo>
                  <a:pt x="457200" y="1546859"/>
                </a:lnTo>
                <a:lnTo>
                  <a:pt x="453390" y="1546859"/>
                </a:lnTo>
                <a:lnTo>
                  <a:pt x="453390" y="1550669"/>
                </a:lnTo>
                <a:lnTo>
                  <a:pt x="448818" y="1550669"/>
                </a:lnTo>
                <a:lnTo>
                  <a:pt x="445008" y="1555241"/>
                </a:lnTo>
                <a:lnTo>
                  <a:pt x="445008" y="1550669"/>
                </a:lnTo>
                <a:lnTo>
                  <a:pt x="423672" y="1550669"/>
                </a:lnTo>
                <a:lnTo>
                  <a:pt x="419100" y="1546859"/>
                </a:lnTo>
                <a:lnTo>
                  <a:pt x="419100" y="1542287"/>
                </a:lnTo>
                <a:lnTo>
                  <a:pt x="415290" y="1550669"/>
                </a:lnTo>
                <a:lnTo>
                  <a:pt x="415290" y="1546859"/>
                </a:lnTo>
                <a:lnTo>
                  <a:pt x="410718" y="1550669"/>
                </a:lnTo>
                <a:lnTo>
                  <a:pt x="402336" y="1550669"/>
                </a:lnTo>
                <a:lnTo>
                  <a:pt x="402336" y="1546859"/>
                </a:lnTo>
                <a:lnTo>
                  <a:pt x="397764" y="1542287"/>
                </a:lnTo>
                <a:lnTo>
                  <a:pt x="397764" y="1546859"/>
                </a:lnTo>
                <a:lnTo>
                  <a:pt x="393953" y="1550669"/>
                </a:lnTo>
                <a:lnTo>
                  <a:pt x="393953" y="1555241"/>
                </a:lnTo>
                <a:lnTo>
                  <a:pt x="389382" y="1550669"/>
                </a:lnTo>
                <a:lnTo>
                  <a:pt x="389382" y="1555241"/>
                </a:lnTo>
                <a:lnTo>
                  <a:pt x="385572" y="1550669"/>
                </a:lnTo>
                <a:lnTo>
                  <a:pt x="381000" y="1537715"/>
                </a:lnTo>
                <a:lnTo>
                  <a:pt x="381000" y="1550669"/>
                </a:lnTo>
                <a:lnTo>
                  <a:pt x="377190" y="1550669"/>
                </a:lnTo>
                <a:lnTo>
                  <a:pt x="377190" y="1555241"/>
                </a:lnTo>
                <a:lnTo>
                  <a:pt x="372618" y="1550669"/>
                </a:lnTo>
                <a:lnTo>
                  <a:pt x="372618" y="1555241"/>
                </a:lnTo>
                <a:lnTo>
                  <a:pt x="359664" y="1555241"/>
                </a:lnTo>
                <a:lnTo>
                  <a:pt x="359664" y="1550669"/>
                </a:lnTo>
                <a:lnTo>
                  <a:pt x="355853" y="1555241"/>
                </a:lnTo>
                <a:lnTo>
                  <a:pt x="355853" y="1550669"/>
                </a:lnTo>
                <a:lnTo>
                  <a:pt x="351282" y="1550669"/>
                </a:lnTo>
                <a:lnTo>
                  <a:pt x="347472" y="1555241"/>
                </a:lnTo>
                <a:lnTo>
                  <a:pt x="342900" y="1550669"/>
                </a:lnTo>
                <a:lnTo>
                  <a:pt x="342900" y="1555241"/>
                </a:lnTo>
                <a:lnTo>
                  <a:pt x="339090" y="1555241"/>
                </a:lnTo>
                <a:lnTo>
                  <a:pt x="339090" y="1550669"/>
                </a:lnTo>
                <a:lnTo>
                  <a:pt x="334518" y="1550669"/>
                </a:lnTo>
                <a:lnTo>
                  <a:pt x="334518" y="1555241"/>
                </a:lnTo>
                <a:lnTo>
                  <a:pt x="330708" y="1555241"/>
                </a:lnTo>
                <a:lnTo>
                  <a:pt x="326136" y="1550669"/>
                </a:lnTo>
                <a:lnTo>
                  <a:pt x="326136" y="1555241"/>
                </a:lnTo>
                <a:lnTo>
                  <a:pt x="321564" y="1550669"/>
                </a:lnTo>
                <a:lnTo>
                  <a:pt x="321564" y="1555241"/>
                </a:lnTo>
                <a:lnTo>
                  <a:pt x="304800" y="1555241"/>
                </a:lnTo>
                <a:lnTo>
                  <a:pt x="304800" y="1550669"/>
                </a:lnTo>
                <a:lnTo>
                  <a:pt x="300990" y="1546859"/>
                </a:lnTo>
                <a:lnTo>
                  <a:pt x="300990" y="1550669"/>
                </a:lnTo>
                <a:lnTo>
                  <a:pt x="296418" y="1555241"/>
                </a:lnTo>
                <a:lnTo>
                  <a:pt x="291846" y="1555241"/>
                </a:lnTo>
                <a:lnTo>
                  <a:pt x="288036" y="1550669"/>
                </a:lnTo>
                <a:lnTo>
                  <a:pt x="283464" y="1550669"/>
                </a:lnTo>
                <a:lnTo>
                  <a:pt x="283464" y="1555241"/>
                </a:lnTo>
                <a:lnTo>
                  <a:pt x="275082" y="1555241"/>
                </a:lnTo>
                <a:lnTo>
                  <a:pt x="271272" y="1550669"/>
                </a:lnTo>
                <a:lnTo>
                  <a:pt x="271272" y="1546859"/>
                </a:lnTo>
                <a:lnTo>
                  <a:pt x="266700" y="1453133"/>
                </a:lnTo>
                <a:lnTo>
                  <a:pt x="266700" y="1525523"/>
                </a:lnTo>
                <a:lnTo>
                  <a:pt x="262890" y="1555241"/>
                </a:lnTo>
                <a:lnTo>
                  <a:pt x="262890" y="1550669"/>
                </a:lnTo>
                <a:lnTo>
                  <a:pt x="258318" y="1555241"/>
                </a:lnTo>
                <a:lnTo>
                  <a:pt x="253746" y="1555241"/>
                </a:lnTo>
                <a:lnTo>
                  <a:pt x="249936" y="1550669"/>
                </a:lnTo>
                <a:lnTo>
                  <a:pt x="249936" y="1546859"/>
                </a:lnTo>
                <a:lnTo>
                  <a:pt x="245364" y="1550669"/>
                </a:lnTo>
                <a:lnTo>
                  <a:pt x="241553" y="1555241"/>
                </a:lnTo>
                <a:lnTo>
                  <a:pt x="236982" y="1550669"/>
                </a:lnTo>
                <a:lnTo>
                  <a:pt x="233172" y="1555241"/>
                </a:lnTo>
                <a:lnTo>
                  <a:pt x="228600" y="1542287"/>
                </a:lnTo>
                <a:lnTo>
                  <a:pt x="228600" y="1537715"/>
                </a:lnTo>
                <a:lnTo>
                  <a:pt x="224790" y="1555241"/>
                </a:lnTo>
                <a:lnTo>
                  <a:pt x="203453" y="1555241"/>
                </a:lnTo>
                <a:lnTo>
                  <a:pt x="195072" y="1546859"/>
                </a:lnTo>
                <a:lnTo>
                  <a:pt x="195072" y="1550669"/>
                </a:lnTo>
                <a:lnTo>
                  <a:pt x="190500" y="1555241"/>
                </a:lnTo>
                <a:lnTo>
                  <a:pt x="177546" y="1555241"/>
                </a:lnTo>
                <a:lnTo>
                  <a:pt x="173736" y="1550669"/>
                </a:lnTo>
                <a:lnTo>
                  <a:pt x="173736" y="1555241"/>
                </a:lnTo>
                <a:lnTo>
                  <a:pt x="165353" y="1555241"/>
                </a:lnTo>
                <a:lnTo>
                  <a:pt x="160782" y="1550669"/>
                </a:lnTo>
                <a:lnTo>
                  <a:pt x="156972" y="1555241"/>
                </a:lnTo>
                <a:lnTo>
                  <a:pt x="156972" y="1542287"/>
                </a:lnTo>
                <a:lnTo>
                  <a:pt x="152400" y="1555241"/>
                </a:lnTo>
                <a:lnTo>
                  <a:pt x="147827" y="1555241"/>
                </a:lnTo>
                <a:lnTo>
                  <a:pt x="147827" y="1550669"/>
                </a:lnTo>
                <a:lnTo>
                  <a:pt x="144018" y="1542287"/>
                </a:lnTo>
                <a:lnTo>
                  <a:pt x="144018" y="1555241"/>
                </a:lnTo>
                <a:lnTo>
                  <a:pt x="139446" y="1550669"/>
                </a:lnTo>
                <a:lnTo>
                  <a:pt x="135636" y="1529333"/>
                </a:lnTo>
                <a:lnTo>
                  <a:pt x="135636" y="1550669"/>
                </a:lnTo>
                <a:lnTo>
                  <a:pt x="131064" y="1542287"/>
                </a:lnTo>
                <a:lnTo>
                  <a:pt x="131064" y="1529333"/>
                </a:lnTo>
                <a:lnTo>
                  <a:pt x="127253" y="1542287"/>
                </a:lnTo>
                <a:lnTo>
                  <a:pt x="127253" y="1546859"/>
                </a:lnTo>
                <a:lnTo>
                  <a:pt x="122682" y="1537715"/>
                </a:lnTo>
                <a:lnTo>
                  <a:pt x="122682" y="1529333"/>
                </a:lnTo>
                <a:lnTo>
                  <a:pt x="118872" y="1546859"/>
                </a:lnTo>
                <a:lnTo>
                  <a:pt x="118872" y="1550669"/>
                </a:lnTo>
                <a:lnTo>
                  <a:pt x="114300" y="1533905"/>
                </a:lnTo>
                <a:lnTo>
                  <a:pt x="109727" y="1550669"/>
                </a:lnTo>
                <a:lnTo>
                  <a:pt x="109727" y="1555241"/>
                </a:lnTo>
                <a:lnTo>
                  <a:pt x="109727" y="1546859"/>
                </a:lnTo>
                <a:lnTo>
                  <a:pt x="105918" y="1546859"/>
                </a:lnTo>
                <a:lnTo>
                  <a:pt x="101346" y="1555241"/>
                </a:lnTo>
                <a:lnTo>
                  <a:pt x="97536" y="1555241"/>
                </a:lnTo>
                <a:lnTo>
                  <a:pt x="84836" y="1555241"/>
                </a:lnTo>
                <a:lnTo>
                  <a:pt x="72136" y="1555241"/>
                </a:lnTo>
                <a:lnTo>
                  <a:pt x="67818" y="1550669"/>
                </a:lnTo>
                <a:lnTo>
                  <a:pt x="67818" y="1555241"/>
                </a:lnTo>
                <a:lnTo>
                  <a:pt x="67818" y="1550669"/>
                </a:lnTo>
                <a:lnTo>
                  <a:pt x="63246" y="1550669"/>
                </a:lnTo>
                <a:lnTo>
                  <a:pt x="59436" y="1546859"/>
                </a:lnTo>
                <a:lnTo>
                  <a:pt x="54864" y="1546859"/>
                </a:lnTo>
                <a:lnTo>
                  <a:pt x="54864" y="1542287"/>
                </a:lnTo>
                <a:lnTo>
                  <a:pt x="51053" y="1550669"/>
                </a:lnTo>
                <a:lnTo>
                  <a:pt x="51053" y="1546859"/>
                </a:lnTo>
                <a:lnTo>
                  <a:pt x="46482" y="1550669"/>
                </a:lnTo>
                <a:lnTo>
                  <a:pt x="46482" y="1546859"/>
                </a:lnTo>
                <a:lnTo>
                  <a:pt x="41910" y="1550669"/>
                </a:lnTo>
                <a:lnTo>
                  <a:pt x="38100" y="1517141"/>
                </a:lnTo>
                <a:lnTo>
                  <a:pt x="38100" y="1504187"/>
                </a:lnTo>
                <a:lnTo>
                  <a:pt x="33527" y="1343405"/>
                </a:lnTo>
                <a:lnTo>
                  <a:pt x="33527" y="1292351"/>
                </a:lnTo>
                <a:lnTo>
                  <a:pt x="29718" y="0"/>
                </a:lnTo>
                <a:lnTo>
                  <a:pt x="29718" y="1296923"/>
                </a:lnTo>
                <a:lnTo>
                  <a:pt x="25146" y="1533905"/>
                </a:lnTo>
                <a:lnTo>
                  <a:pt x="25146" y="1529333"/>
                </a:lnTo>
                <a:lnTo>
                  <a:pt x="21336" y="1550669"/>
                </a:lnTo>
                <a:lnTo>
                  <a:pt x="21336" y="1546859"/>
                </a:lnTo>
                <a:lnTo>
                  <a:pt x="21336" y="1550669"/>
                </a:lnTo>
                <a:lnTo>
                  <a:pt x="16764" y="1546859"/>
                </a:lnTo>
                <a:lnTo>
                  <a:pt x="12953" y="1555241"/>
                </a:lnTo>
                <a:lnTo>
                  <a:pt x="12953" y="1550669"/>
                </a:lnTo>
                <a:lnTo>
                  <a:pt x="12953" y="1555241"/>
                </a:lnTo>
                <a:lnTo>
                  <a:pt x="8382" y="1550669"/>
                </a:lnTo>
                <a:lnTo>
                  <a:pt x="8382" y="1555241"/>
                </a:lnTo>
                <a:lnTo>
                  <a:pt x="3810" y="1555241"/>
                </a:lnTo>
                <a:lnTo>
                  <a:pt x="0" y="1550669"/>
                </a:lnTo>
                <a:lnTo>
                  <a:pt x="0" y="155524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28" name="object 628"/>
          <p:cNvSpPr/>
          <p:nvPr/>
        </p:nvSpPr>
        <p:spPr>
          <a:xfrm>
            <a:off x="5633981" y="1905112"/>
            <a:ext cx="89927" cy="1609445"/>
          </a:xfrm>
          <a:custGeom>
            <a:avLst/>
            <a:gdLst/>
            <a:ahLst/>
            <a:cxnLst/>
            <a:rect l="l" t="t" r="r" b="b"/>
            <a:pathLst>
              <a:path w="135890" h="2432050">
                <a:moveTo>
                  <a:pt x="135635" y="2427731"/>
                </a:moveTo>
                <a:lnTo>
                  <a:pt x="131063" y="2427731"/>
                </a:lnTo>
                <a:lnTo>
                  <a:pt x="131063" y="2423160"/>
                </a:lnTo>
                <a:lnTo>
                  <a:pt x="127253" y="2423160"/>
                </a:lnTo>
                <a:lnTo>
                  <a:pt x="127253" y="2427731"/>
                </a:lnTo>
                <a:lnTo>
                  <a:pt x="122681" y="2427731"/>
                </a:lnTo>
                <a:lnTo>
                  <a:pt x="118872" y="2414778"/>
                </a:lnTo>
                <a:lnTo>
                  <a:pt x="118872" y="2406396"/>
                </a:lnTo>
                <a:lnTo>
                  <a:pt x="118872" y="2419350"/>
                </a:lnTo>
                <a:lnTo>
                  <a:pt x="114300" y="2419350"/>
                </a:lnTo>
                <a:lnTo>
                  <a:pt x="114300" y="2389631"/>
                </a:lnTo>
                <a:lnTo>
                  <a:pt x="114300" y="2410205"/>
                </a:lnTo>
                <a:lnTo>
                  <a:pt x="110489" y="2423160"/>
                </a:lnTo>
                <a:lnTo>
                  <a:pt x="105918" y="2427731"/>
                </a:lnTo>
                <a:lnTo>
                  <a:pt x="105918" y="2423160"/>
                </a:lnTo>
                <a:lnTo>
                  <a:pt x="101346" y="2419350"/>
                </a:lnTo>
                <a:lnTo>
                  <a:pt x="101346" y="2423160"/>
                </a:lnTo>
                <a:lnTo>
                  <a:pt x="97535" y="2427731"/>
                </a:lnTo>
                <a:lnTo>
                  <a:pt x="97535" y="2414778"/>
                </a:lnTo>
                <a:lnTo>
                  <a:pt x="92963" y="2410205"/>
                </a:lnTo>
                <a:lnTo>
                  <a:pt x="92963" y="2423160"/>
                </a:lnTo>
                <a:lnTo>
                  <a:pt x="89153" y="2423160"/>
                </a:lnTo>
                <a:lnTo>
                  <a:pt x="89153" y="2410205"/>
                </a:lnTo>
                <a:lnTo>
                  <a:pt x="84581" y="2423160"/>
                </a:lnTo>
                <a:lnTo>
                  <a:pt x="84581" y="2419350"/>
                </a:lnTo>
                <a:lnTo>
                  <a:pt x="80772" y="2406396"/>
                </a:lnTo>
                <a:lnTo>
                  <a:pt x="76200" y="2419350"/>
                </a:lnTo>
                <a:lnTo>
                  <a:pt x="76200" y="2410205"/>
                </a:lnTo>
                <a:lnTo>
                  <a:pt x="76200" y="2414778"/>
                </a:lnTo>
                <a:lnTo>
                  <a:pt x="71627" y="2423160"/>
                </a:lnTo>
                <a:lnTo>
                  <a:pt x="71627" y="2427731"/>
                </a:lnTo>
                <a:lnTo>
                  <a:pt x="67818" y="2423160"/>
                </a:lnTo>
                <a:lnTo>
                  <a:pt x="67818" y="2427731"/>
                </a:lnTo>
                <a:lnTo>
                  <a:pt x="63246" y="2419350"/>
                </a:lnTo>
                <a:lnTo>
                  <a:pt x="63246" y="2423160"/>
                </a:lnTo>
                <a:lnTo>
                  <a:pt x="59435" y="2406396"/>
                </a:lnTo>
                <a:lnTo>
                  <a:pt x="54863" y="2372105"/>
                </a:lnTo>
                <a:lnTo>
                  <a:pt x="54863" y="2393441"/>
                </a:lnTo>
                <a:lnTo>
                  <a:pt x="51053" y="2410205"/>
                </a:lnTo>
                <a:lnTo>
                  <a:pt x="51053" y="2406396"/>
                </a:lnTo>
                <a:lnTo>
                  <a:pt x="46481" y="2419350"/>
                </a:lnTo>
                <a:lnTo>
                  <a:pt x="46481" y="2414778"/>
                </a:lnTo>
                <a:lnTo>
                  <a:pt x="42672" y="2427731"/>
                </a:lnTo>
                <a:lnTo>
                  <a:pt x="38100" y="2419350"/>
                </a:lnTo>
                <a:lnTo>
                  <a:pt x="38100" y="2423160"/>
                </a:lnTo>
                <a:lnTo>
                  <a:pt x="33527" y="2414778"/>
                </a:lnTo>
                <a:lnTo>
                  <a:pt x="33527" y="2325624"/>
                </a:lnTo>
                <a:lnTo>
                  <a:pt x="29718" y="2389631"/>
                </a:lnTo>
                <a:lnTo>
                  <a:pt x="25146" y="2423160"/>
                </a:lnTo>
                <a:lnTo>
                  <a:pt x="25146" y="2414778"/>
                </a:lnTo>
                <a:lnTo>
                  <a:pt x="25146" y="2427731"/>
                </a:lnTo>
                <a:lnTo>
                  <a:pt x="21335" y="2423160"/>
                </a:lnTo>
                <a:lnTo>
                  <a:pt x="21335" y="2398014"/>
                </a:lnTo>
                <a:lnTo>
                  <a:pt x="16763" y="2406396"/>
                </a:lnTo>
                <a:lnTo>
                  <a:pt x="12953" y="2427731"/>
                </a:lnTo>
                <a:lnTo>
                  <a:pt x="8381" y="2401824"/>
                </a:lnTo>
                <a:lnTo>
                  <a:pt x="8381" y="2431541"/>
                </a:lnTo>
                <a:lnTo>
                  <a:pt x="4572" y="2393441"/>
                </a:lnTo>
                <a:lnTo>
                  <a:pt x="4572" y="2427731"/>
                </a:lnTo>
                <a:lnTo>
                  <a:pt x="4572" y="2313431"/>
                </a:lnTo>
                <a:lnTo>
                  <a:pt x="0" y="2351531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29" name="object 629"/>
          <p:cNvSpPr/>
          <p:nvPr/>
        </p:nvSpPr>
        <p:spPr>
          <a:xfrm>
            <a:off x="5460010" y="1905112"/>
            <a:ext cx="173972" cy="1606924"/>
          </a:xfrm>
          <a:custGeom>
            <a:avLst/>
            <a:gdLst/>
            <a:ahLst/>
            <a:cxnLst/>
            <a:rect l="l" t="t" r="r" b="b"/>
            <a:pathLst>
              <a:path w="262890" h="2428240">
                <a:moveTo>
                  <a:pt x="262889" y="0"/>
                </a:moveTo>
                <a:lnTo>
                  <a:pt x="258317" y="486918"/>
                </a:lnTo>
                <a:lnTo>
                  <a:pt x="258317" y="2363724"/>
                </a:lnTo>
                <a:lnTo>
                  <a:pt x="254508" y="2372105"/>
                </a:lnTo>
                <a:lnTo>
                  <a:pt x="254508" y="2419350"/>
                </a:lnTo>
                <a:lnTo>
                  <a:pt x="249936" y="2398014"/>
                </a:lnTo>
                <a:lnTo>
                  <a:pt x="249936" y="2427731"/>
                </a:lnTo>
                <a:lnTo>
                  <a:pt x="246125" y="2401824"/>
                </a:lnTo>
                <a:lnTo>
                  <a:pt x="246125" y="2427731"/>
                </a:lnTo>
                <a:lnTo>
                  <a:pt x="241553" y="2423160"/>
                </a:lnTo>
                <a:lnTo>
                  <a:pt x="241553" y="2406396"/>
                </a:lnTo>
                <a:lnTo>
                  <a:pt x="237743" y="2427731"/>
                </a:lnTo>
                <a:lnTo>
                  <a:pt x="233171" y="2419350"/>
                </a:lnTo>
                <a:lnTo>
                  <a:pt x="233171" y="2427731"/>
                </a:lnTo>
                <a:lnTo>
                  <a:pt x="233171" y="2419350"/>
                </a:lnTo>
                <a:lnTo>
                  <a:pt x="224789" y="2427731"/>
                </a:lnTo>
                <a:lnTo>
                  <a:pt x="224789" y="2419350"/>
                </a:lnTo>
                <a:lnTo>
                  <a:pt x="220217" y="2427731"/>
                </a:lnTo>
                <a:lnTo>
                  <a:pt x="220217" y="2419350"/>
                </a:lnTo>
                <a:lnTo>
                  <a:pt x="216408" y="2427731"/>
                </a:lnTo>
                <a:lnTo>
                  <a:pt x="216408" y="2419350"/>
                </a:lnTo>
                <a:lnTo>
                  <a:pt x="211836" y="2427731"/>
                </a:lnTo>
                <a:lnTo>
                  <a:pt x="211836" y="2419350"/>
                </a:lnTo>
                <a:lnTo>
                  <a:pt x="211836" y="2427731"/>
                </a:lnTo>
                <a:lnTo>
                  <a:pt x="203453" y="2423160"/>
                </a:lnTo>
                <a:lnTo>
                  <a:pt x="203453" y="2401824"/>
                </a:lnTo>
                <a:lnTo>
                  <a:pt x="199643" y="2419350"/>
                </a:lnTo>
                <a:lnTo>
                  <a:pt x="199643" y="2423160"/>
                </a:lnTo>
                <a:lnTo>
                  <a:pt x="195071" y="2414778"/>
                </a:lnTo>
                <a:lnTo>
                  <a:pt x="195071" y="2410205"/>
                </a:lnTo>
                <a:lnTo>
                  <a:pt x="190499" y="2427731"/>
                </a:lnTo>
                <a:lnTo>
                  <a:pt x="186689" y="2414778"/>
                </a:lnTo>
                <a:lnTo>
                  <a:pt x="182117" y="2427731"/>
                </a:lnTo>
                <a:lnTo>
                  <a:pt x="178308" y="2423160"/>
                </a:lnTo>
                <a:lnTo>
                  <a:pt x="178308" y="2427731"/>
                </a:lnTo>
                <a:lnTo>
                  <a:pt x="173736" y="2423160"/>
                </a:lnTo>
                <a:lnTo>
                  <a:pt x="173736" y="2414778"/>
                </a:lnTo>
                <a:lnTo>
                  <a:pt x="169925" y="2423160"/>
                </a:lnTo>
                <a:lnTo>
                  <a:pt x="169925" y="2427731"/>
                </a:lnTo>
                <a:lnTo>
                  <a:pt x="165353" y="2427731"/>
                </a:lnTo>
                <a:lnTo>
                  <a:pt x="161543" y="2423160"/>
                </a:lnTo>
                <a:lnTo>
                  <a:pt x="161543" y="2419350"/>
                </a:lnTo>
                <a:lnTo>
                  <a:pt x="156971" y="2423160"/>
                </a:lnTo>
                <a:lnTo>
                  <a:pt x="148589" y="2423160"/>
                </a:lnTo>
                <a:lnTo>
                  <a:pt x="148589" y="2414778"/>
                </a:lnTo>
                <a:lnTo>
                  <a:pt x="144017" y="2419350"/>
                </a:lnTo>
                <a:lnTo>
                  <a:pt x="144017" y="2423160"/>
                </a:lnTo>
                <a:lnTo>
                  <a:pt x="140208" y="2423160"/>
                </a:lnTo>
                <a:lnTo>
                  <a:pt x="140208" y="2419350"/>
                </a:lnTo>
                <a:lnTo>
                  <a:pt x="135636" y="2423160"/>
                </a:lnTo>
                <a:lnTo>
                  <a:pt x="135636" y="2419350"/>
                </a:lnTo>
                <a:lnTo>
                  <a:pt x="131825" y="2423160"/>
                </a:lnTo>
                <a:lnTo>
                  <a:pt x="131825" y="2414778"/>
                </a:lnTo>
                <a:lnTo>
                  <a:pt x="127253" y="2406396"/>
                </a:lnTo>
                <a:lnTo>
                  <a:pt x="127253" y="2423160"/>
                </a:lnTo>
                <a:lnTo>
                  <a:pt x="127253" y="2419350"/>
                </a:lnTo>
                <a:lnTo>
                  <a:pt x="122681" y="2414778"/>
                </a:lnTo>
                <a:lnTo>
                  <a:pt x="122681" y="2419350"/>
                </a:lnTo>
                <a:lnTo>
                  <a:pt x="118871" y="2414778"/>
                </a:lnTo>
                <a:lnTo>
                  <a:pt x="118871" y="2419350"/>
                </a:lnTo>
                <a:lnTo>
                  <a:pt x="114300" y="2423160"/>
                </a:lnTo>
                <a:lnTo>
                  <a:pt x="110489" y="2423160"/>
                </a:lnTo>
                <a:lnTo>
                  <a:pt x="110489" y="2419350"/>
                </a:lnTo>
                <a:lnTo>
                  <a:pt x="105917" y="2414778"/>
                </a:lnTo>
                <a:lnTo>
                  <a:pt x="105917" y="2423160"/>
                </a:lnTo>
                <a:lnTo>
                  <a:pt x="102107" y="2423160"/>
                </a:lnTo>
                <a:lnTo>
                  <a:pt x="97535" y="2414778"/>
                </a:lnTo>
                <a:lnTo>
                  <a:pt x="93725" y="2419350"/>
                </a:lnTo>
                <a:lnTo>
                  <a:pt x="93725" y="2423160"/>
                </a:lnTo>
                <a:lnTo>
                  <a:pt x="89153" y="2414778"/>
                </a:lnTo>
                <a:lnTo>
                  <a:pt x="89153" y="2410205"/>
                </a:lnTo>
                <a:lnTo>
                  <a:pt x="84581" y="2419350"/>
                </a:lnTo>
                <a:lnTo>
                  <a:pt x="80771" y="2406396"/>
                </a:lnTo>
                <a:lnTo>
                  <a:pt x="80771" y="2398014"/>
                </a:lnTo>
                <a:lnTo>
                  <a:pt x="76200" y="2414778"/>
                </a:lnTo>
                <a:lnTo>
                  <a:pt x="72389" y="2410205"/>
                </a:lnTo>
                <a:lnTo>
                  <a:pt x="67817" y="2410205"/>
                </a:lnTo>
                <a:lnTo>
                  <a:pt x="67817" y="2414778"/>
                </a:lnTo>
                <a:lnTo>
                  <a:pt x="64007" y="2410205"/>
                </a:lnTo>
                <a:lnTo>
                  <a:pt x="59435" y="2414778"/>
                </a:lnTo>
                <a:lnTo>
                  <a:pt x="55625" y="2414778"/>
                </a:lnTo>
                <a:lnTo>
                  <a:pt x="55625" y="2410205"/>
                </a:lnTo>
                <a:lnTo>
                  <a:pt x="55625" y="2414778"/>
                </a:lnTo>
                <a:lnTo>
                  <a:pt x="46481" y="2414778"/>
                </a:lnTo>
                <a:lnTo>
                  <a:pt x="42671" y="2385060"/>
                </a:lnTo>
                <a:lnTo>
                  <a:pt x="42671" y="2410205"/>
                </a:lnTo>
                <a:lnTo>
                  <a:pt x="38100" y="2410205"/>
                </a:lnTo>
                <a:lnTo>
                  <a:pt x="38100" y="2414778"/>
                </a:lnTo>
                <a:lnTo>
                  <a:pt x="34289" y="2410205"/>
                </a:lnTo>
                <a:lnTo>
                  <a:pt x="34289" y="2419350"/>
                </a:lnTo>
                <a:lnTo>
                  <a:pt x="29717" y="2414778"/>
                </a:lnTo>
                <a:lnTo>
                  <a:pt x="29717" y="2406396"/>
                </a:lnTo>
                <a:lnTo>
                  <a:pt x="25907" y="2410205"/>
                </a:lnTo>
                <a:lnTo>
                  <a:pt x="25907" y="2401824"/>
                </a:lnTo>
                <a:lnTo>
                  <a:pt x="21335" y="2414778"/>
                </a:lnTo>
                <a:lnTo>
                  <a:pt x="21335" y="2406396"/>
                </a:lnTo>
                <a:lnTo>
                  <a:pt x="16763" y="2401824"/>
                </a:lnTo>
                <a:lnTo>
                  <a:pt x="16763" y="2406396"/>
                </a:lnTo>
                <a:lnTo>
                  <a:pt x="12953" y="2401824"/>
                </a:lnTo>
                <a:lnTo>
                  <a:pt x="12953" y="2398014"/>
                </a:lnTo>
                <a:lnTo>
                  <a:pt x="8381" y="2406396"/>
                </a:lnTo>
                <a:lnTo>
                  <a:pt x="8381" y="2398014"/>
                </a:lnTo>
                <a:lnTo>
                  <a:pt x="4571" y="2401824"/>
                </a:lnTo>
                <a:lnTo>
                  <a:pt x="0" y="239801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30" name="object 630"/>
          <p:cNvSpPr/>
          <p:nvPr/>
        </p:nvSpPr>
        <p:spPr>
          <a:xfrm>
            <a:off x="1898216" y="2898845"/>
            <a:ext cx="3566000" cy="619581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31" name="object 631"/>
          <p:cNvSpPr/>
          <p:nvPr/>
        </p:nvSpPr>
        <p:spPr>
          <a:xfrm>
            <a:off x="6926413" y="3065929"/>
            <a:ext cx="513089" cy="417699"/>
          </a:xfrm>
          <a:custGeom>
            <a:avLst/>
            <a:gdLst/>
            <a:ahLst/>
            <a:cxnLst/>
            <a:rect l="l" t="t" r="r" b="b"/>
            <a:pathLst>
              <a:path w="775334" h="631189">
                <a:moveTo>
                  <a:pt x="774953" y="630936"/>
                </a:moveTo>
                <a:lnTo>
                  <a:pt x="771144" y="630936"/>
                </a:lnTo>
                <a:lnTo>
                  <a:pt x="758444" y="630936"/>
                </a:lnTo>
                <a:lnTo>
                  <a:pt x="745744" y="630936"/>
                </a:lnTo>
                <a:lnTo>
                  <a:pt x="733044" y="630936"/>
                </a:lnTo>
                <a:lnTo>
                  <a:pt x="720344" y="630936"/>
                </a:lnTo>
                <a:lnTo>
                  <a:pt x="707644" y="630936"/>
                </a:lnTo>
                <a:lnTo>
                  <a:pt x="694944" y="630936"/>
                </a:lnTo>
                <a:lnTo>
                  <a:pt x="682244" y="630936"/>
                </a:lnTo>
                <a:lnTo>
                  <a:pt x="669544" y="630936"/>
                </a:lnTo>
                <a:lnTo>
                  <a:pt x="656844" y="630936"/>
                </a:lnTo>
                <a:lnTo>
                  <a:pt x="644144" y="630936"/>
                </a:lnTo>
                <a:lnTo>
                  <a:pt x="631444" y="630936"/>
                </a:lnTo>
                <a:lnTo>
                  <a:pt x="618744" y="630936"/>
                </a:lnTo>
                <a:lnTo>
                  <a:pt x="533400" y="630936"/>
                </a:lnTo>
                <a:lnTo>
                  <a:pt x="533400" y="627126"/>
                </a:lnTo>
                <a:lnTo>
                  <a:pt x="529590" y="630936"/>
                </a:lnTo>
                <a:lnTo>
                  <a:pt x="516636" y="630936"/>
                </a:lnTo>
                <a:lnTo>
                  <a:pt x="512825" y="630936"/>
                </a:lnTo>
                <a:lnTo>
                  <a:pt x="500125" y="630935"/>
                </a:lnTo>
                <a:lnTo>
                  <a:pt x="487425" y="630936"/>
                </a:lnTo>
                <a:lnTo>
                  <a:pt x="478536" y="630936"/>
                </a:lnTo>
                <a:lnTo>
                  <a:pt x="478536" y="627126"/>
                </a:lnTo>
                <a:lnTo>
                  <a:pt x="474725" y="630936"/>
                </a:lnTo>
                <a:lnTo>
                  <a:pt x="474725" y="597407"/>
                </a:lnTo>
                <a:lnTo>
                  <a:pt x="474725" y="601217"/>
                </a:lnTo>
                <a:lnTo>
                  <a:pt x="470153" y="0"/>
                </a:lnTo>
                <a:lnTo>
                  <a:pt x="466344" y="597407"/>
                </a:lnTo>
                <a:lnTo>
                  <a:pt x="461772" y="627126"/>
                </a:lnTo>
                <a:lnTo>
                  <a:pt x="457200" y="627126"/>
                </a:lnTo>
                <a:lnTo>
                  <a:pt x="457200" y="630936"/>
                </a:lnTo>
                <a:lnTo>
                  <a:pt x="457200" y="627126"/>
                </a:lnTo>
                <a:lnTo>
                  <a:pt x="453390" y="630936"/>
                </a:lnTo>
                <a:lnTo>
                  <a:pt x="453390" y="627126"/>
                </a:lnTo>
                <a:lnTo>
                  <a:pt x="448818" y="630936"/>
                </a:lnTo>
                <a:lnTo>
                  <a:pt x="436118" y="630936"/>
                </a:lnTo>
                <a:lnTo>
                  <a:pt x="423418" y="630936"/>
                </a:lnTo>
                <a:lnTo>
                  <a:pt x="410718" y="630936"/>
                </a:lnTo>
                <a:lnTo>
                  <a:pt x="406907" y="627126"/>
                </a:lnTo>
                <a:lnTo>
                  <a:pt x="406907" y="630936"/>
                </a:lnTo>
                <a:lnTo>
                  <a:pt x="402336" y="630936"/>
                </a:lnTo>
                <a:lnTo>
                  <a:pt x="389636" y="630936"/>
                </a:lnTo>
                <a:lnTo>
                  <a:pt x="376936" y="630936"/>
                </a:lnTo>
                <a:lnTo>
                  <a:pt x="364235" y="630935"/>
                </a:lnTo>
                <a:lnTo>
                  <a:pt x="351536" y="630936"/>
                </a:lnTo>
                <a:lnTo>
                  <a:pt x="338835" y="630935"/>
                </a:lnTo>
                <a:lnTo>
                  <a:pt x="326136" y="630936"/>
                </a:lnTo>
                <a:lnTo>
                  <a:pt x="229108" y="630936"/>
                </a:lnTo>
                <a:lnTo>
                  <a:pt x="216407" y="630936"/>
                </a:lnTo>
                <a:lnTo>
                  <a:pt x="203708" y="630936"/>
                </a:lnTo>
                <a:lnTo>
                  <a:pt x="191007" y="630935"/>
                </a:lnTo>
                <a:lnTo>
                  <a:pt x="178308" y="630936"/>
                </a:lnTo>
                <a:lnTo>
                  <a:pt x="165607" y="630935"/>
                </a:lnTo>
                <a:lnTo>
                  <a:pt x="152908" y="630936"/>
                </a:lnTo>
                <a:lnTo>
                  <a:pt x="140207" y="630935"/>
                </a:lnTo>
                <a:lnTo>
                  <a:pt x="127507" y="630936"/>
                </a:lnTo>
                <a:lnTo>
                  <a:pt x="38607" y="630936"/>
                </a:lnTo>
                <a:lnTo>
                  <a:pt x="25907" y="630935"/>
                </a:lnTo>
                <a:lnTo>
                  <a:pt x="16764" y="630936"/>
                </a:lnTo>
                <a:lnTo>
                  <a:pt x="16764" y="622553"/>
                </a:lnTo>
                <a:lnTo>
                  <a:pt x="12953" y="597407"/>
                </a:lnTo>
                <a:lnTo>
                  <a:pt x="8381" y="622553"/>
                </a:lnTo>
                <a:lnTo>
                  <a:pt x="8381" y="614172"/>
                </a:lnTo>
                <a:lnTo>
                  <a:pt x="4572" y="597407"/>
                </a:lnTo>
                <a:lnTo>
                  <a:pt x="4572" y="605789"/>
                </a:lnTo>
                <a:lnTo>
                  <a:pt x="0" y="617981"/>
                </a:lnTo>
                <a:lnTo>
                  <a:pt x="0" y="62255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32" name="object 632"/>
          <p:cNvSpPr/>
          <p:nvPr/>
        </p:nvSpPr>
        <p:spPr>
          <a:xfrm>
            <a:off x="6581494" y="3455726"/>
            <a:ext cx="345001" cy="27734"/>
          </a:xfrm>
          <a:custGeom>
            <a:avLst/>
            <a:gdLst/>
            <a:ahLst/>
            <a:cxnLst/>
            <a:rect l="l" t="t" r="r" b="b"/>
            <a:pathLst>
              <a:path w="521334" h="41910">
                <a:moveTo>
                  <a:pt x="521207" y="33527"/>
                </a:moveTo>
                <a:lnTo>
                  <a:pt x="516635" y="3810"/>
                </a:lnTo>
                <a:lnTo>
                  <a:pt x="516635" y="8381"/>
                </a:lnTo>
                <a:lnTo>
                  <a:pt x="512825" y="38100"/>
                </a:lnTo>
                <a:lnTo>
                  <a:pt x="508253" y="41910"/>
                </a:lnTo>
                <a:lnTo>
                  <a:pt x="478535" y="41910"/>
                </a:lnTo>
                <a:lnTo>
                  <a:pt x="470153" y="41910"/>
                </a:lnTo>
                <a:lnTo>
                  <a:pt x="461772" y="41910"/>
                </a:lnTo>
                <a:lnTo>
                  <a:pt x="453389" y="41910"/>
                </a:lnTo>
                <a:lnTo>
                  <a:pt x="448818" y="41910"/>
                </a:lnTo>
                <a:lnTo>
                  <a:pt x="445007" y="38100"/>
                </a:lnTo>
                <a:lnTo>
                  <a:pt x="440435" y="41910"/>
                </a:lnTo>
                <a:lnTo>
                  <a:pt x="436625" y="38100"/>
                </a:lnTo>
                <a:lnTo>
                  <a:pt x="432053" y="41910"/>
                </a:lnTo>
                <a:lnTo>
                  <a:pt x="432053" y="38100"/>
                </a:lnTo>
                <a:lnTo>
                  <a:pt x="432053" y="41910"/>
                </a:lnTo>
                <a:lnTo>
                  <a:pt x="428244" y="38100"/>
                </a:lnTo>
                <a:lnTo>
                  <a:pt x="428244" y="41910"/>
                </a:lnTo>
                <a:lnTo>
                  <a:pt x="423672" y="41910"/>
                </a:lnTo>
                <a:lnTo>
                  <a:pt x="423672" y="38100"/>
                </a:lnTo>
                <a:lnTo>
                  <a:pt x="419861" y="38100"/>
                </a:lnTo>
                <a:lnTo>
                  <a:pt x="415289" y="41910"/>
                </a:lnTo>
                <a:lnTo>
                  <a:pt x="415289" y="38100"/>
                </a:lnTo>
                <a:lnTo>
                  <a:pt x="410718" y="38100"/>
                </a:lnTo>
                <a:lnTo>
                  <a:pt x="406907" y="41910"/>
                </a:lnTo>
                <a:lnTo>
                  <a:pt x="402335" y="41910"/>
                </a:lnTo>
                <a:lnTo>
                  <a:pt x="402335" y="38100"/>
                </a:lnTo>
                <a:lnTo>
                  <a:pt x="398525" y="38100"/>
                </a:lnTo>
                <a:lnTo>
                  <a:pt x="398525" y="41910"/>
                </a:lnTo>
                <a:lnTo>
                  <a:pt x="398525" y="38100"/>
                </a:lnTo>
                <a:lnTo>
                  <a:pt x="364235" y="38100"/>
                </a:lnTo>
                <a:lnTo>
                  <a:pt x="360425" y="33527"/>
                </a:lnTo>
                <a:lnTo>
                  <a:pt x="352044" y="33527"/>
                </a:lnTo>
                <a:lnTo>
                  <a:pt x="347472" y="28955"/>
                </a:lnTo>
                <a:lnTo>
                  <a:pt x="342900" y="28955"/>
                </a:lnTo>
                <a:lnTo>
                  <a:pt x="339089" y="25146"/>
                </a:lnTo>
                <a:lnTo>
                  <a:pt x="339089" y="28955"/>
                </a:lnTo>
                <a:lnTo>
                  <a:pt x="326135" y="28955"/>
                </a:lnTo>
                <a:lnTo>
                  <a:pt x="326135" y="33527"/>
                </a:lnTo>
                <a:lnTo>
                  <a:pt x="326135" y="28955"/>
                </a:lnTo>
                <a:lnTo>
                  <a:pt x="322325" y="28955"/>
                </a:lnTo>
                <a:lnTo>
                  <a:pt x="317753" y="33527"/>
                </a:lnTo>
                <a:lnTo>
                  <a:pt x="309372" y="33527"/>
                </a:lnTo>
                <a:lnTo>
                  <a:pt x="309372" y="28955"/>
                </a:lnTo>
                <a:lnTo>
                  <a:pt x="304800" y="28955"/>
                </a:lnTo>
                <a:lnTo>
                  <a:pt x="304800" y="33527"/>
                </a:lnTo>
                <a:lnTo>
                  <a:pt x="288035" y="33527"/>
                </a:lnTo>
                <a:lnTo>
                  <a:pt x="284225" y="28955"/>
                </a:lnTo>
                <a:lnTo>
                  <a:pt x="284225" y="33527"/>
                </a:lnTo>
                <a:lnTo>
                  <a:pt x="275081" y="33527"/>
                </a:lnTo>
                <a:lnTo>
                  <a:pt x="271272" y="38100"/>
                </a:lnTo>
                <a:lnTo>
                  <a:pt x="271272" y="28955"/>
                </a:lnTo>
                <a:lnTo>
                  <a:pt x="266700" y="33527"/>
                </a:lnTo>
                <a:lnTo>
                  <a:pt x="266700" y="28955"/>
                </a:lnTo>
                <a:lnTo>
                  <a:pt x="262889" y="38100"/>
                </a:lnTo>
                <a:lnTo>
                  <a:pt x="258318" y="38100"/>
                </a:lnTo>
                <a:lnTo>
                  <a:pt x="258318" y="28955"/>
                </a:lnTo>
                <a:lnTo>
                  <a:pt x="254507" y="38100"/>
                </a:lnTo>
                <a:lnTo>
                  <a:pt x="249935" y="33527"/>
                </a:lnTo>
                <a:lnTo>
                  <a:pt x="246125" y="38100"/>
                </a:lnTo>
                <a:lnTo>
                  <a:pt x="241553" y="33527"/>
                </a:lnTo>
                <a:lnTo>
                  <a:pt x="241553" y="38100"/>
                </a:lnTo>
                <a:lnTo>
                  <a:pt x="228600" y="38100"/>
                </a:lnTo>
                <a:lnTo>
                  <a:pt x="224789" y="28955"/>
                </a:lnTo>
                <a:lnTo>
                  <a:pt x="224789" y="38100"/>
                </a:lnTo>
                <a:lnTo>
                  <a:pt x="220218" y="38100"/>
                </a:lnTo>
                <a:lnTo>
                  <a:pt x="220218" y="28955"/>
                </a:lnTo>
                <a:lnTo>
                  <a:pt x="216407" y="33527"/>
                </a:lnTo>
                <a:lnTo>
                  <a:pt x="211835" y="38100"/>
                </a:lnTo>
                <a:lnTo>
                  <a:pt x="211835" y="33527"/>
                </a:lnTo>
                <a:lnTo>
                  <a:pt x="208025" y="38100"/>
                </a:lnTo>
                <a:lnTo>
                  <a:pt x="203453" y="28955"/>
                </a:lnTo>
                <a:lnTo>
                  <a:pt x="198881" y="38100"/>
                </a:lnTo>
                <a:lnTo>
                  <a:pt x="198881" y="28955"/>
                </a:lnTo>
                <a:lnTo>
                  <a:pt x="195072" y="33527"/>
                </a:lnTo>
                <a:lnTo>
                  <a:pt x="195072" y="38100"/>
                </a:lnTo>
                <a:lnTo>
                  <a:pt x="190500" y="33527"/>
                </a:lnTo>
                <a:lnTo>
                  <a:pt x="190500" y="38100"/>
                </a:lnTo>
                <a:lnTo>
                  <a:pt x="186689" y="28955"/>
                </a:lnTo>
                <a:lnTo>
                  <a:pt x="182118" y="8381"/>
                </a:lnTo>
                <a:lnTo>
                  <a:pt x="178307" y="33527"/>
                </a:lnTo>
                <a:lnTo>
                  <a:pt x="178307" y="25146"/>
                </a:lnTo>
                <a:lnTo>
                  <a:pt x="173735" y="8381"/>
                </a:lnTo>
                <a:lnTo>
                  <a:pt x="173735" y="33527"/>
                </a:lnTo>
                <a:lnTo>
                  <a:pt x="169163" y="38100"/>
                </a:lnTo>
                <a:lnTo>
                  <a:pt x="165353" y="33527"/>
                </a:lnTo>
                <a:lnTo>
                  <a:pt x="165353" y="38100"/>
                </a:lnTo>
                <a:lnTo>
                  <a:pt x="165353" y="33527"/>
                </a:lnTo>
                <a:lnTo>
                  <a:pt x="160781" y="38100"/>
                </a:lnTo>
                <a:lnTo>
                  <a:pt x="156972" y="33527"/>
                </a:lnTo>
                <a:lnTo>
                  <a:pt x="148589" y="33527"/>
                </a:lnTo>
                <a:lnTo>
                  <a:pt x="144018" y="28955"/>
                </a:lnTo>
                <a:lnTo>
                  <a:pt x="140207" y="28955"/>
                </a:lnTo>
                <a:lnTo>
                  <a:pt x="135635" y="33527"/>
                </a:lnTo>
                <a:lnTo>
                  <a:pt x="131063" y="28955"/>
                </a:lnTo>
                <a:lnTo>
                  <a:pt x="127253" y="33527"/>
                </a:lnTo>
                <a:lnTo>
                  <a:pt x="122681" y="28955"/>
                </a:lnTo>
                <a:lnTo>
                  <a:pt x="118872" y="28955"/>
                </a:lnTo>
                <a:lnTo>
                  <a:pt x="118872" y="25146"/>
                </a:lnTo>
                <a:lnTo>
                  <a:pt x="114300" y="28955"/>
                </a:lnTo>
                <a:lnTo>
                  <a:pt x="110489" y="25146"/>
                </a:lnTo>
                <a:lnTo>
                  <a:pt x="105918" y="28955"/>
                </a:lnTo>
                <a:lnTo>
                  <a:pt x="105918" y="20574"/>
                </a:lnTo>
                <a:lnTo>
                  <a:pt x="102107" y="28955"/>
                </a:lnTo>
                <a:lnTo>
                  <a:pt x="97535" y="28955"/>
                </a:lnTo>
                <a:lnTo>
                  <a:pt x="97535" y="25146"/>
                </a:lnTo>
                <a:lnTo>
                  <a:pt x="92963" y="28955"/>
                </a:lnTo>
                <a:lnTo>
                  <a:pt x="92963" y="33527"/>
                </a:lnTo>
                <a:lnTo>
                  <a:pt x="89153" y="28955"/>
                </a:lnTo>
                <a:lnTo>
                  <a:pt x="89153" y="12191"/>
                </a:lnTo>
                <a:lnTo>
                  <a:pt x="84581" y="28955"/>
                </a:lnTo>
                <a:lnTo>
                  <a:pt x="80772" y="25146"/>
                </a:lnTo>
                <a:lnTo>
                  <a:pt x="80772" y="8381"/>
                </a:lnTo>
                <a:lnTo>
                  <a:pt x="76200" y="28955"/>
                </a:lnTo>
                <a:lnTo>
                  <a:pt x="76200" y="20574"/>
                </a:lnTo>
                <a:lnTo>
                  <a:pt x="72389" y="20574"/>
                </a:lnTo>
                <a:lnTo>
                  <a:pt x="72389" y="28955"/>
                </a:lnTo>
                <a:lnTo>
                  <a:pt x="67818" y="33527"/>
                </a:lnTo>
                <a:lnTo>
                  <a:pt x="67818" y="25146"/>
                </a:lnTo>
                <a:lnTo>
                  <a:pt x="64007" y="25146"/>
                </a:lnTo>
                <a:lnTo>
                  <a:pt x="64007" y="33527"/>
                </a:lnTo>
                <a:lnTo>
                  <a:pt x="59435" y="25146"/>
                </a:lnTo>
                <a:lnTo>
                  <a:pt x="54863" y="25146"/>
                </a:lnTo>
                <a:lnTo>
                  <a:pt x="54863" y="3810"/>
                </a:lnTo>
                <a:lnTo>
                  <a:pt x="54863" y="16763"/>
                </a:lnTo>
                <a:lnTo>
                  <a:pt x="51053" y="28955"/>
                </a:lnTo>
                <a:lnTo>
                  <a:pt x="46481" y="33527"/>
                </a:lnTo>
                <a:lnTo>
                  <a:pt x="46481" y="28955"/>
                </a:lnTo>
                <a:lnTo>
                  <a:pt x="38100" y="28955"/>
                </a:lnTo>
                <a:lnTo>
                  <a:pt x="38100" y="33527"/>
                </a:lnTo>
                <a:lnTo>
                  <a:pt x="34289" y="28955"/>
                </a:lnTo>
                <a:lnTo>
                  <a:pt x="29718" y="33527"/>
                </a:lnTo>
                <a:lnTo>
                  <a:pt x="25146" y="28955"/>
                </a:lnTo>
                <a:lnTo>
                  <a:pt x="25146" y="33527"/>
                </a:lnTo>
                <a:lnTo>
                  <a:pt x="21335" y="28955"/>
                </a:lnTo>
                <a:lnTo>
                  <a:pt x="21335" y="33527"/>
                </a:lnTo>
                <a:lnTo>
                  <a:pt x="16763" y="25146"/>
                </a:lnTo>
                <a:lnTo>
                  <a:pt x="12953" y="3810"/>
                </a:lnTo>
                <a:lnTo>
                  <a:pt x="8381" y="28955"/>
                </a:lnTo>
                <a:lnTo>
                  <a:pt x="4572" y="0"/>
                </a:lnTo>
                <a:lnTo>
                  <a:pt x="4572" y="28955"/>
                </a:lnTo>
                <a:lnTo>
                  <a:pt x="0" y="2895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33" name="object 633"/>
          <p:cNvSpPr/>
          <p:nvPr/>
        </p:nvSpPr>
        <p:spPr>
          <a:xfrm>
            <a:off x="6407524" y="3447154"/>
            <a:ext cx="173972" cy="31097"/>
          </a:xfrm>
          <a:custGeom>
            <a:avLst/>
            <a:gdLst/>
            <a:ahLst/>
            <a:cxnLst/>
            <a:rect l="l" t="t" r="r" b="b"/>
            <a:pathLst>
              <a:path w="262890" h="46989">
                <a:moveTo>
                  <a:pt x="262890" y="41909"/>
                </a:moveTo>
                <a:lnTo>
                  <a:pt x="259079" y="46481"/>
                </a:lnTo>
                <a:lnTo>
                  <a:pt x="254508" y="41909"/>
                </a:lnTo>
                <a:lnTo>
                  <a:pt x="249936" y="0"/>
                </a:lnTo>
                <a:lnTo>
                  <a:pt x="249936" y="21335"/>
                </a:lnTo>
                <a:lnTo>
                  <a:pt x="246125" y="41909"/>
                </a:lnTo>
                <a:lnTo>
                  <a:pt x="246125" y="46481"/>
                </a:lnTo>
                <a:lnTo>
                  <a:pt x="229362" y="46481"/>
                </a:lnTo>
                <a:lnTo>
                  <a:pt x="229362" y="41909"/>
                </a:lnTo>
                <a:lnTo>
                  <a:pt x="224790" y="46481"/>
                </a:lnTo>
                <a:lnTo>
                  <a:pt x="224790" y="38100"/>
                </a:lnTo>
                <a:lnTo>
                  <a:pt x="220979" y="46481"/>
                </a:lnTo>
                <a:lnTo>
                  <a:pt x="216408" y="38100"/>
                </a:lnTo>
                <a:lnTo>
                  <a:pt x="216408" y="41909"/>
                </a:lnTo>
                <a:lnTo>
                  <a:pt x="211836" y="46481"/>
                </a:lnTo>
                <a:lnTo>
                  <a:pt x="208025" y="41909"/>
                </a:lnTo>
                <a:lnTo>
                  <a:pt x="203453" y="41909"/>
                </a:lnTo>
                <a:lnTo>
                  <a:pt x="199644" y="46481"/>
                </a:lnTo>
                <a:lnTo>
                  <a:pt x="199644" y="41909"/>
                </a:lnTo>
                <a:lnTo>
                  <a:pt x="195072" y="46481"/>
                </a:lnTo>
                <a:lnTo>
                  <a:pt x="191262" y="46481"/>
                </a:lnTo>
                <a:lnTo>
                  <a:pt x="186690" y="41909"/>
                </a:lnTo>
                <a:lnTo>
                  <a:pt x="182118" y="41909"/>
                </a:lnTo>
                <a:lnTo>
                  <a:pt x="178308" y="46481"/>
                </a:lnTo>
                <a:lnTo>
                  <a:pt x="178308" y="41909"/>
                </a:lnTo>
                <a:lnTo>
                  <a:pt x="173736" y="46481"/>
                </a:lnTo>
                <a:lnTo>
                  <a:pt x="169925" y="41909"/>
                </a:lnTo>
                <a:lnTo>
                  <a:pt x="169925" y="46481"/>
                </a:lnTo>
                <a:lnTo>
                  <a:pt x="165353" y="38100"/>
                </a:lnTo>
                <a:lnTo>
                  <a:pt x="165353" y="21335"/>
                </a:lnTo>
                <a:lnTo>
                  <a:pt x="161544" y="41909"/>
                </a:lnTo>
                <a:lnTo>
                  <a:pt x="156972" y="29717"/>
                </a:lnTo>
                <a:lnTo>
                  <a:pt x="156972" y="16763"/>
                </a:lnTo>
                <a:lnTo>
                  <a:pt x="153162" y="41909"/>
                </a:lnTo>
                <a:lnTo>
                  <a:pt x="153162" y="46481"/>
                </a:lnTo>
                <a:lnTo>
                  <a:pt x="148590" y="41909"/>
                </a:lnTo>
                <a:lnTo>
                  <a:pt x="144018" y="46481"/>
                </a:lnTo>
                <a:lnTo>
                  <a:pt x="131318" y="46481"/>
                </a:lnTo>
                <a:lnTo>
                  <a:pt x="118617" y="46481"/>
                </a:lnTo>
                <a:lnTo>
                  <a:pt x="105918" y="46481"/>
                </a:lnTo>
                <a:lnTo>
                  <a:pt x="93218" y="46482"/>
                </a:lnTo>
                <a:lnTo>
                  <a:pt x="76200" y="46481"/>
                </a:lnTo>
                <a:lnTo>
                  <a:pt x="76200" y="41909"/>
                </a:lnTo>
                <a:lnTo>
                  <a:pt x="72390" y="46481"/>
                </a:lnTo>
                <a:lnTo>
                  <a:pt x="67818" y="41909"/>
                </a:lnTo>
                <a:lnTo>
                  <a:pt x="67818" y="46481"/>
                </a:lnTo>
                <a:lnTo>
                  <a:pt x="64008" y="46481"/>
                </a:lnTo>
                <a:lnTo>
                  <a:pt x="59436" y="41909"/>
                </a:lnTo>
                <a:lnTo>
                  <a:pt x="55625" y="46481"/>
                </a:lnTo>
                <a:lnTo>
                  <a:pt x="55625" y="41909"/>
                </a:lnTo>
                <a:lnTo>
                  <a:pt x="38100" y="41909"/>
                </a:lnTo>
                <a:lnTo>
                  <a:pt x="34290" y="46481"/>
                </a:lnTo>
                <a:lnTo>
                  <a:pt x="25908" y="38100"/>
                </a:lnTo>
                <a:lnTo>
                  <a:pt x="17525" y="38100"/>
                </a:lnTo>
                <a:lnTo>
                  <a:pt x="12953" y="41909"/>
                </a:lnTo>
                <a:lnTo>
                  <a:pt x="9144" y="41909"/>
                </a:lnTo>
                <a:lnTo>
                  <a:pt x="4572" y="46481"/>
                </a:lnTo>
                <a:lnTo>
                  <a:pt x="0" y="4190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34" name="object 634"/>
          <p:cNvSpPr/>
          <p:nvPr/>
        </p:nvSpPr>
        <p:spPr>
          <a:xfrm>
            <a:off x="6239602" y="3438581"/>
            <a:ext cx="168089" cy="39501"/>
          </a:xfrm>
          <a:custGeom>
            <a:avLst/>
            <a:gdLst/>
            <a:ahLst/>
            <a:cxnLst/>
            <a:rect l="l" t="t" r="r" b="b"/>
            <a:pathLst>
              <a:path w="254000" h="59689">
                <a:moveTo>
                  <a:pt x="253746" y="54863"/>
                </a:moveTo>
                <a:lnTo>
                  <a:pt x="245364" y="54863"/>
                </a:lnTo>
                <a:lnTo>
                  <a:pt x="245364" y="59436"/>
                </a:lnTo>
                <a:lnTo>
                  <a:pt x="241554" y="54863"/>
                </a:lnTo>
                <a:lnTo>
                  <a:pt x="236982" y="54863"/>
                </a:lnTo>
                <a:lnTo>
                  <a:pt x="233172" y="51054"/>
                </a:lnTo>
                <a:lnTo>
                  <a:pt x="228600" y="54863"/>
                </a:lnTo>
                <a:lnTo>
                  <a:pt x="224027" y="51054"/>
                </a:lnTo>
                <a:lnTo>
                  <a:pt x="220218" y="54863"/>
                </a:lnTo>
                <a:lnTo>
                  <a:pt x="220218" y="46482"/>
                </a:lnTo>
                <a:lnTo>
                  <a:pt x="215646" y="54863"/>
                </a:lnTo>
                <a:lnTo>
                  <a:pt x="215646" y="51054"/>
                </a:lnTo>
                <a:lnTo>
                  <a:pt x="211836" y="46482"/>
                </a:lnTo>
                <a:lnTo>
                  <a:pt x="211836" y="38100"/>
                </a:lnTo>
                <a:lnTo>
                  <a:pt x="207264" y="42672"/>
                </a:lnTo>
                <a:lnTo>
                  <a:pt x="207264" y="38100"/>
                </a:lnTo>
                <a:lnTo>
                  <a:pt x="203454" y="46482"/>
                </a:lnTo>
                <a:lnTo>
                  <a:pt x="203454" y="21336"/>
                </a:lnTo>
                <a:lnTo>
                  <a:pt x="198882" y="46482"/>
                </a:lnTo>
                <a:lnTo>
                  <a:pt x="195072" y="38100"/>
                </a:lnTo>
                <a:lnTo>
                  <a:pt x="190500" y="34289"/>
                </a:lnTo>
                <a:lnTo>
                  <a:pt x="190500" y="46482"/>
                </a:lnTo>
                <a:lnTo>
                  <a:pt x="190500" y="42672"/>
                </a:lnTo>
                <a:lnTo>
                  <a:pt x="185927" y="51054"/>
                </a:lnTo>
                <a:lnTo>
                  <a:pt x="182118" y="46482"/>
                </a:lnTo>
                <a:lnTo>
                  <a:pt x="182118" y="54863"/>
                </a:lnTo>
                <a:lnTo>
                  <a:pt x="165354" y="54863"/>
                </a:lnTo>
                <a:lnTo>
                  <a:pt x="160782" y="46482"/>
                </a:lnTo>
                <a:lnTo>
                  <a:pt x="160782" y="54863"/>
                </a:lnTo>
                <a:lnTo>
                  <a:pt x="156972" y="54863"/>
                </a:lnTo>
                <a:lnTo>
                  <a:pt x="156972" y="51054"/>
                </a:lnTo>
                <a:lnTo>
                  <a:pt x="152400" y="51054"/>
                </a:lnTo>
                <a:lnTo>
                  <a:pt x="152400" y="54863"/>
                </a:lnTo>
                <a:lnTo>
                  <a:pt x="147827" y="54863"/>
                </a:lnTo>
                <a:lnTo>
                  <a:pt x="144018" y="59436"/>
                </a:lnTo>
                <a:lnTo>
                  <a:pt x="139446" y="54863"/>
                </a:lnTo>
                <a:lnTo>
                  <a:pt x="135636" y="54863"/>
                </a:lnTo>
                <a:lnTo>
                  <a:pt x="135636" y="59436"/>
                </a:lnTo>
                <a:lnTo>
                  <a:pt x="131064" y="54863"/>
                </a:lnTo>
                <a:lnTo>
                  <a:pt x="131064" y="59436"/>
                </a:lnTo>
                <a:lnTo>
                  <a:pt x="127254" y="54863"/>
                </a:lnTo>
                <a:lnTo>
                  <a:pt x="127254" y="59436"/>
                </a:lnTo>
                <a:lnTo>
                  <a:pt x="122682" y="54863"/>
                </a:lnTo>
                <a:lnTo>
                  <a:pt x="118872" y="59436"/>
                </a:lnTo>
                <a:lnTo>
                  <a:pt x="118872" y="54863"/>
                </a:lnTo>
                <a:lnTo>
                  <a:pt x="109727" y="54863"/>
                </a:lnTo>
                <a:lnTo>
                  <a:pt x="101346" y="46482"/>
                </a:lnTo>
                <a:lnTo>
                  <a:pt x="97536" y="51054"/>
                </a:lnTo>
                <a:lnTo>
                  <a:pt x="97536" y="46482"/>
                </a:lnTo>
                <a:lnTo>
                  <a:pt x="92964" y="38100"/>
                </a:lnTo>
                <a:lnTo>
                  <a:pt x="92964" y="46482"/>
                </a:lnTo>
                <a:lnTo>
                  <a:pt x="89154" y="51054"/>
                </a:lnTo>
                <a:lnTo>
                  <a:pt x="89154" y="21336"/>
                </a:lnTo>
                <a:lnTo>
                  <a:pt x="84582" y="42672"/>
                </a:lnTo>
                <a:lnTo>
                  <a:pt x="84582" y="46482"/>
                </a:lnTo>
                <a:lnTo>
                  <a:pt x="80010" y="38100"/>
                </a:lnTo>
                <a:lnTo>
                  <a:pt x="80010" y="29718"/>
                </a:lnTo>
                <a:lnTo>
                  <a:pt x="76200" y="46482"/>
                </a:lnTo>
                <a:lnTo>
                  <a:pt x="76200" y="51054"/>
                </a:lnTo>
                <a:lnTo>
                  <a:pt x="71627" y="34289"/>
                </a:lnTo>
                <a:lnTo>
                  <a:pt x="67818" y="51054"/>
                </a:lnTo>
                <a:lnTo>
                  <a:pt x="63246" y="54863"/>
                </a:lnTo>
                <a:lnTo>
                  <a:pt x="63246" y="46482"/>
                </a:lnTo>
                <a:lnTo>
                  <a:pt x="59436" y="51054"/>
                </a:lnTo>
                <a:lnTo>
                  <a:pt x="59436" y="54863"/>
                </a:lnTo>
                <a:lnTo>
                  <a:pt x="51054" y="54863"/>
                </a:lnTo>
                <a:lnTo>
                  <a:pt x="51054" y="59436"/>
                </a:lnTo>
                <a:lnTo>
                  <a:pt x="46482" y="59436"/>
                </a:lnTo>
                <a:lnTo>
                  <a:pt x="41910" y="54863"/>
                </a:lnTo>
                <a:lnTo>
                  <a:pt x="41910" y="51054"/>
                </a:lnTo>
                <a:lnTo>
                  <a:pt x="38100" y="42672"/>
                </a:lnTo>
                <a:lnTo>
                  <a:pt x="38100" y="51054"/>
                </a:lnTo>
                <a:lnTo>
                  <a:pt x="33527" y="46482"/>
                </a:lnTo>
                <a:lnTo>
                  <a:pt x="29718" y="54863"/>
                </a:lnTo>
                <a:lnTo>
                  <a:pt x="25146" y="54863"/>
                </a:lnTo>
                <a:lnTo>
                  <a:pt x="21336" y="51054"/>
                </a:lnTo>
                <a:lnTo>
                  <a:pt x="21336" y="54863"/>
                </a:lnTo>
                <a:lnTo>
                  <a:pt x="16764" y="54863"/>
                </a:lnTo>
                <a:lnTo>
                  <a:pt x="16764" y="51054"/>
                </a:lnTo>
                <a:lnTo>
                  <a:pt x="12954" y="51054"/>
                </a:lnTo>
                <a:lnTo>
                  <a:pt x="12954" y="42672"/>
                </a:lnTo>
                <a:lnTo>
                  <a:pt x="12954" y="51054"/>
                </a:lnTo>
                <a:lnTo>
                  <a:pt x="8382" y="34289"/>
                </a:lnTo>
                <a:lnTo>
                  <a:pt x="3810" y="21336"/>
                </a:lnTo>
                <a:lnTo>
                  <a:pt x="3810" y="16763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35" name="object 635"/>
          <p:cNvSpPr/>
          <p:nvPr/>
        </p:nvSpPr>
        <p:spPr>
          <a:xfrm>
            <a:off x="6065631" y="3404795"/>
            <a:ext cx="173972" cy="73118"/>
          </a:xfrm>
          <a:custGeom>
            <a:avLst/>
            <a:gdLst/>
            <a:ahLst/>
            <a:cxnLst/>
            <a:rect l="l" t="t" r="r" b="b"/>
            <a:pathLst>
              <a:path w="262890" h="110489">
                <a:moveTo>
                  <a:pt x="262889" y="51053"/>
                </a:moveTo>
                <a:lnTo>
                  <a:pt x="258317" y="89153"/>
                </a:lnTo>
                <a:lnTo>
                  <a:pt x="254507" y="85343"/>
                </a:lnTo>
                <a:lnTo>
                  <a:pt x="254507" y="89153"/>
                </a:lnTo>
                <a:lnTo>
                  <a:pt x="249935" y="72389"/>
                </a:lnTo>
                <a:lnTo>
                  <a:pt x="246125" y="64008"/>
                </a:lnTo>
                <a:lnTo>
                  <a:pt x="246125" y="80772"/>
                </a:lnTo>
                <a:lnTo>
                  <a:pt x="241553" y="93725"/>
                </a:lnTo>
                <a:lnTo>
                  <a:pt x="236981" y="97536"/>
                </a:lnTo>
                <a:lnTo>
                  <a:pt x="236981" y="85343"/>
                </a:lnTo>
                <a:lnTo>
                  <a:pt x="233172" y="93725"/>
                </a:lnTo>
                <a:lnTo>
                  <a:pt x="228600" y="102108"/>
                </a:lnTo>
                <a:lnTo>
                  <a:pt x="224789" y="97536"/>
                </a:lnTo>
                <a:lnTo>
                  <a:pt x="224789" y="102108"/>
                </a:lnTo>
                <a:lnTo>
                  <a:pt x="220217" y="93725"/>
                </a:lnTo>
                <a:lnTo>
                  <a:pt x="216407" y="85343"/>
                </a:lnTo>
                <a:lnTo>
                  <a:pt x="216407" y="97536"/>
                </a:lnTo>
                <a:lnTo>
                  <a:pt x="211835" y="85343"/>
                </a:lnTo>
                <a:lnTo>
                  <a:pt x="211835" y="93725"/>
                </a:lnTo>
                <a:lnTo>
                  <a:pt x="208025" y="97536"/>
                </a:lnTo>
                <a:lnTo>
                  <a:pt x="203453" y="85343"/>
                </a:lnTo>
                <a:lnTo>
                  <a:pt x="203453" y="80772"/>
                </a:lnTo>
                <a:lnTo>
                  <a:pt x="198881" y="97536"/>
                </a:lnTo>
                <a:lnTo>
                  <a:pt x="198881" y="89153"/>
                </a:lnTo>
                <a:lnTo>
                  <a:pt x="195072" y="89153"/>
                </a:lnTo>
                <a:lnTo>
                  <a:pt x="190500" y="97536"/>
                </a:lnTo>
                <a:lnTo>
                  <a:pt x="190500" y="85343"/>
                </a:lnTo>
                <a:lnTo>
                  <a:pt x="186689" y="93725"/>
                </a:lnTo>
                <a:lnTo>
                  <a:pt x="182117" y="85343"/>
                </a:lnTo>
                <a:lnTo>
                  <a:pt x="182117" y="89153"/>
                </a:lnTo>
                <a:lnTo>
                  <a:pt x="178307" y="93725"/>
                </a:lnTo>
                <a:lnTo>
                  <a:pt x="178307" y="97536"/>
                </a:lnTo>
                <a:lnTo>
                  <a:pt x="178307" y="93725"/>
                </a:lnTo>
                <a:lnTo>
                  <a:pt x="173735" y="93725"/>
                </a:lnTo>
                <a:lnTo>
                  <a:pt x="173735" y="97536"/>
                </a:lnTo>
                <a:lnTo>
                  <a:pt x="169925" y="97536"/>
                </a:lnTo>
                <a:lnTo>
                  <a:pt x="165353" y="93725"/>
                </a:lnTo>
                <a:lnTo>
                  <a:pt x="165353" y="85343"/>
                </a:lnTo>
                <a:lnTo>
                  <a:pt x="160781" y="93725"/>
                </a:lnTo>
                <a:lnTo>
                  <a:pt x="160781" y="85343"/>
                </a:lnTo>
                <a:lnTo>
                  <a:pt x="156972" y="89153"/>
                </a:lnTo>
                <a:lnTo>
                  <a:pt x="156972" y="85343"/>
                </a:lnTo>
                <a:lnTo>
                  <a:pt x="152400" y="93725"/>
                </a:lnTo>
                <a:lnTo>
                  <a:pt x="148589" y="89153"/>
                </a:lnTo>
                <a:lnTo>
                  <a:pt x="148589" y="93725"/>
                </a:lnTo>
                <a:lnTo>
                  <a:pt x="144017" y="93725"/>
                </a:lnTo>
                <a:lnTo>
                  <a:pt x="140207" y="97536"/>
                </a:lnTo>
                <a:lnTo>
                  <a:pt x="135635" y="93725"/>
                </a:lnTo>
                <a:lnTo>
                  <a:pt x="135635" y="102108"/>
                </a:lnTo>
                <a:lnTo>
                  <a:pt x="131063" y="102108"/>
                </a:lnTo>
                <a:lnTo>
                  <a:pt x="127253" y="105917"/>
                </a:lnTo>
                <a:lnTo>
                  <a:pt x="122681" y="105917"/>
                </a:lnTo>
                <a:lnTo>
                  <a:pt x="118872" y="102108"/>
                </a:lnTo>
                <a:lnTo>
                  <a:pt x="114300" y="105917"/>
                </a:lnTo>
                <a:lnTo>
                  <a:pt x="105917" y="97536"/>
                </a:lnTo>
                <a:lnTo>
                  <a:pt x="102107" y="67817"/>
                </a:lnTo>
                <a:lnTo>
                  <a:pt x="97535" y="85343"/>
                </a:lnTo>
                <a:lnTo>
                  <a:pt x="92963" y="51053"/>
                </a:lnTo>
                <a:lnTo>
                  <a:pt x="92963" y="47243"/>
                </a:lnTo>
                <a:lnTo>
                  <a:pt x="89153" y="76962"/>
                </a:lnTo>
                <a:lnTo>
                  <a:pt x="89153" y="85343"/>
                </a:lnTo>
                <a:lnTo>
                  <a:pt x="84581" y="72389"/>
                </a:lnTo>
                <a:lnTo>
                  <a:pt x="84581" y="67817"/>
                </a:lnTo>
                <a:lnTo>
                  <a:pt x="80772" y="85343"/>
                </a:lnTo>
                <a:lnTo>
                  <a:pt x="80772" y="89153"/>
                </a:lnTo>
                <a:lnTo>
                  <a:pt x="76200" y="97536"/>
                </a:lnTo>
                <a:lnTo>
                  <a:pt x="72389" y="89153"/>
                </a:lnTo>
                <a:lnTo>
                  <a:pt x="72389" y="67817"/>
                </a:lnTo>
                <a:lnTo>
                  <a:pt x="67817" y="89153"/>
                </a:lnTo>
                <a:lnTo>
                  <a:pt x="67817" y="97536"/>
                </a:lnTo>
                <a:lnTo>
                  <a:pt x="64007" y="89153"/>
                </a:lnTo>
                <a:lnTo>
                  <a:pt x="59435" y="102108"/>
                </a:lnTo>
                <a:lnTo>
                  <a:pt x="59435" y="93725"/>
                </a:lnTo>
                <a:lnTo>
                  <a:pt x="54863" y="102108"/>
                </a:lnTo>
                <a:lnTo>
                  <a:pt x="54863" y="105917"/>
                </a:lnTo>
                <a:lnTo>
                  <a:pt x="51053" y="93725"/>
                </a:lnTo>
                <a:lnTo>
                  <a:pt x="51053" y="89153"/>
                </a:lnTo>
                <a:lnTo>
                  <a:pt x="51053" y="102108"/>
                </a:lnTo>
                <a:lnTo>
                  <a:pt x="46481" y="102108"/>
                </a:lnTo>
                <a:lnTo>
                  <a:pt x="46481" y="93725"/>
                </a:lnTo>
                <a:lnTo>
                  <a:pt x="42672" y="93725"/>
                </a:lnTo>
                <a:lnTo>
                  <a:pt x="42672" y="29717"/>
                </a:lnTo>
                <a:lnTo>
                  <a:pt x="38100" y="0"/>
                </a:lnTo>
                <a:lnTo>
                  <a:pt x="38100" y="72389"/>
                </a:lnTo>
                <a:lnTo>
                  <a:pt x="34289" y="102108"/>
                </a:lnTo>
                <a:lnTo>
                  <a:pt x="29717" y="102108"/>
                </a:lnTo>
                <a:lnTo>
                  <a:pt x="29717" y="105917"/>
                </a:lnTo>
                <a:lnTo>
                  <a:pt x="25146" y="105917"/>
                </a:lnTo>
                <a:lnTo>
                  <a:pt x="16763" y="97536"/>
                </a:lnTo>
                <a:lnTo>
                  <a:pt x="16763" y="105917"/>
                </a:lnTo>
                <a:lnTo>
                  <a:pt x="8381" y="105917"/>
                </a:lnTo>
                <a:lnTo>
                  <a:pt x="8381" y="110489"/>
                </a:lnTo>
                <a:lnTo>
                  <a:pt x="4572" y="105917"/>
                </a:lnTo>
                <a:lnTo>
                  <a:pt x="4572" y="110489"/>
                </a:lnTo>
                <a:lnTo>
                  <a:pt x="0" y="10210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36" name="object 636"/>
          <p:cNvSpPr/>
          <p:nvPr/>
        </p:nvSpPr>
        <p:spPr>
          <a:xfrm>
            <a:off x="5745928" y="1905112"/>
            <a:ext cx="319787" cy="1575827"/>
          </a:xfrm>
          <a:custGeom>
            <a:avLst/>
            <a:gdLst/>
            <a:ahLst/>
            <a:cxnLst/>
            <a:rect l="l" t="t" r="r" b="b"/>
            <a:pathLst>
              <a:path w="483234" h="2381250">
                <a:moveTo>
                  <a:pt x="483108" y="2368296"/>
                </a:moveTo>
                <a:lnTo>
                  <a:pt x="479298" y="2376678"/>
                </a:lnTo>
                <a:lnTo>
                  <a:pt x="474725" y="2363724"/>
                </a:lnTo>
                <a:lnTo>
                  <a:pt x="474725" y="2368296"/>
                </a:lnTo>
                <a:lnTo>
                  <a:pt x="470154" y="2355341"/>
                </a:lnTo>
                <a:lnTo>
                  <a:pt x="470154" y="2330196"/>
                </a:lnTo>
                <a:lnTo>
                  <a:pt x="466344" y="2368296"/>
                </a:lnTo>
                <a:lnTo>
                  <a:pt x="466344" y="2363724"/>
                </a:lnTo>
                <a:lnTo>
                  <a:pt x="461772" y="2376678"/>
                </a:lnTo>
                <a:lnTo>
                  <a:pt x="457962" y="2376678"/>
                </a:lnTo>
                <a:lnTo>
                  <a:pt x="457962" y="2368296"/>
                </a:lnTo>
                <a:lnTo>
                  <a:pt x="453390" y="2372105"/>
                </a:lnTo>
                <a:lnTo>
                  <a:pt x="449580" y="2376678"/>
                </a:lnTo>
                <a:lnTo>
                  <a:pt x="449580" y="2372105"/>
                </a:lnTo>
                <a:lnTo>
                  <a:pt x="445008" y="2368296"/>
                </a:lnTo>
                <a:lnTo>
                  <a:pt x="445008" y="2372105"/>
                </a:lnTo>
                <a:lnTo>
                  <a:pt x="441198" y="2372105"/>
                </a:lnTo>
                <a:lnTo>
                  <a:pt x="436625" y="2359914"/>
                </a:lnTo>
                <a:lnTo>
                  <a:pt x="436625" y="2368296"/>
                </a:lnTo>
                <a:lnTo>
                  <a:pt x="432054" y="2368296"/>
                </a:lnTo>
                <a:lnTo>
                  <a:pt x="432054" y="2363724"/>
                </a:lnTo>
                <a:lnTo>
                  <a:pt x="428244" y="2368296"/>
                </a:lnTo>
                <a:lnTo>
                  <a:pt x="428244" y="2372105"/>
                </a:lnTo>
                <a:lnTo>
                  <a:pt x="423672" y="2372105"/>
                </a:lnTo>
                <a:lnTo>
                  <a:pt x="423672" y="2363724"/>
                </a:lnTo>
                <a:lnTo>
                  <a:pt x="419862" y="2363724"/>
                </a:lnTo>
                <a:lnTo>
                  <a:pt x="419862" y="2372105"/>
                </a:lnTo>
                <a:lnTo>
                  <a:pt x="415290" y="2368296"/>
                </a:lnTo>
                <a:lnTo>
                  <a:pt x="415290" y="2363724"/>
                </a:lnTo>
                <a:lnTo>
                  <a:pt x="411480" y="2368296"/>
                </a:lnTo>
                <a:lnTo>
                  <a:pt x="411480" y="2363724"/>
                </a:lnTo>
                <a:lnTo>
                  <a:pt x="406908" y="2363724"/>
                </a:lnTo>
                <a:lnTo>
                  <a:pt x="406908" y="2359914"/>
                </a:lnTo>
                <a:lnTo>
                  <a:pt x="403098" y="2363724"/>
                </a:lnTo>
                <a:lnTo>
                  <a:pt x="398525" y="2363724"/>
                </a:lnTo>
                <a:lnTo>
                  <a:pt x="398525" y="2368296"/>
                </a:lnTo>
                <a:lnTo>
                  <a:pt x="398525" y="2363724"/>
                </a:lnTo>
                <a:lnTo>
                  <a:pt x="393954" y="2363724"/>
                </a:lnTo>
                <a:lnTo>
                  <a:pt x="390144" y="2368296"/>
                </a:lnTo>
                <a:lnTo>
                  <a:pt x="385572" y="2359914"/>
                </a:lnTo>
                <a:lnTo>
                  <a:pt x="381762" y="2368296"/>
                </a:lnTo>
                <a:lnTo>
                  <a:pt x="381762" y="2359914"/>
                </a:lnTo>
                <a:lnTo>
                  <a:pt x="377190" y="2372105"/>
                </a:lnTo>
                <a:lnTo>
                  <a:pt x="377190" y="2368296"/>
                </a:lnTo>
                <a:lnTo>
                  <a:pt x="373380" y="2368296"/>
                </a:lnTo>
                <a:lnTo>
                  <a:pt x="368808" y="2283714"/>
                </a:lnTo>
                <a:lnTo>
                  <a:pt x="364236" y="2363724"/>
                </a:lnTo>
                <a:lnTo>
                  <a:pt x="360425" y="2376678"/>
                </a:lnTo>
                <a:lnTo>
                  <a:pt x="355854" y="2372105"/>
                </a:lnTo>
                <a:lnTo>
                  <a:pt x="352044" y="2308860"/>
                </a:lnTo>
                <a:lnTo>
                  <a:pt x="352044" y="2262378"/>
                </a:lnTo>
                <a:lnTo>
                  <a:pt x="347472" y="2363724"/>
                </a:lnTo>
                <a:lnTo>
                  <a:pt x="343662" y="2376678"/>
                </a:lnTo>
                <a:lnTo>
                  <a:pt x="339090" y="2372105"/>
                </a:lnTo>
                <a:lnTo>
                  <a:pt x="339090" y="2376678"/>
                </a:lnTo>
                <a:lnTo>
                  <a:pt x="326136" y="2376678"/>
                </a:lnTo>
                <a:lnTo>
                  <a:pt x="326136" y="2372105"/>
                </a:lnTo>
                <a:lnTo>
                  <a:pt x="322325" y="2376678"/>
                </a:lnTo>
                <a:lnTo>
                  <a:pt x="317754" y="2372105"/>
                </a:lnTo>
                <a:lnTo>
                  <a:pt x="313944" y="2376678"/>
                </a:lnTo>
                <a:lnTo>
                  <a:pt x="313944" y="2372105"/>
                </a:lnTo>
                <a:lnTo>
                  <a:pt x="309372" y="2376678"/>
                </a:lnTo>
                <a:lnTo>
                  <a:pt x="297180" y="2376678"/>
                </a:lnTo>
                <a:lnTo>
                  <a:pt x="297180" y="2381250"/>
                </a:lnTo>
                <a:lnTo>
                  <a:pt x="292608" y="2376678"/>
                </a:lnTo>
                <a:lnTo>
                  <a:pt x="292608" y="2381250"/>
                </a:lnTo>
                <a:lnTo>
                  <a:pt x="288036" y="2376678"/>
                </a:lnTo>
                <a:lnTo>
                  <a:pt x="284225" y="2381250"/>
                </a:lnTo>
                <a:lnTo>
                  <a:pt x="284225" y="2376678"/>
                </a:lnTo>
                <a:lnTo>
                  <a:pt x="279654" y="2376678"/>
                </a:lnTo>
                <a:lnTo>
                  <a:pt x="275844" y="2372105"/>
                </a:lnTo>
                <a:lnTo>
                  <a:pt x="275844" y="2376678"/>
                </a:lnTo>
                <a:lnTo>
                  <a:pt x="271272" y="2376678"/>
                </a:lnTo>
                <a:lnTo>
                  <a:pt x="271272" y="2372105"/>
                </a:lnTo>
                <a:lnTo>
                  <a:pt x="267462" y="2346960"/>
                </a:lnTo>
                <a:lnTo>
                  <a:pt x="262890" y="2292096"/>
                </a:lnTo>
                <a:lnTo>
                  <a:pt x="262890" y="2346960"/>
                </a:lnTo>
                <a:lnTo>
                  <a:pt x="258318" y="2372105"/>
                </a:lnTo>
                <a:lnTo>
                  <a:pt x="254508" y="2376678"/>
                </a:lnTo>
                <a:lnTo>
                  <a:pt x="254508" y="2372105"/>
                </a:lnTo>
                <a:lnTo>
                  <a:pt x="249936" y="2372105"/>
                </a:lnTo>
                <a:lnTo>
                  <a:pt x="249936" y="2359914"/>
                </a:lnTo>
                <a:lnTo>
                  <a:pt x="246125" y="2321814"/>
                </a:lnTo>
                <a:lnTo>
                  <a:pt x="246125" y="2351531"/>
                </a:lnTo>
                <a:lnTo>
                  <a:pt x="241554" y="2372105"/>
                </a:lnTo>
                <a:lnTo>
                  <a:pt x="237744" y="2368296"/>
                </a:lnTo>
                <a:lnTo>
                  <a:pt x="237744" y="2372105"/>
                </a:lnTo>
                <a:lnTo>
                  <a:pt x="233172" y="2245614"/>
                </a:lnTo>
                <a:lnTo>
                  <a:pt x="233172" y="2300478"/>
                </a:lnTo>
                <a:lnTo>
                  <a:pt x="229362" y="2376678"/>
                </a:lnTo>
                <a:lnTo>
                  <a:pt x="224790" y="2376678"/>
                </a:lnTo>
                <a:lnTo>
                  <a:pt x="220218" y="2376678"/>
                </a:lnTo>
                <a:lnTo>
                  <a:pt x="216408" y="2372105"/>
                </a:lnTo>
                <a:lnTo>
                  <a:pt x="216408" y="2359914"/>
                </a:lnTo>
                <a:lnTo>
                  <a:pt x="211836" y="2376678"/>
                </a:lnTo>
                <a:lnTo>
                  <a:pt x="208025" y="2372105"/>
                </a:lnTo>
                <a:lnTo>
                  <a:pt x="208025" y="2376678"/>
                </a:lnTo>
                <a:lnTo>
                  <a:pt x="203454" y="2376678"/>
                </a:lnTo>
                <a:lnTo>
                  <a:pt x="203454" y="2372105"/>
                </a:lnTo>
                <a:lnTo>
                  <a:pt x="199644" y="2376678"/>
                </a:lnTo>
                <a:lnTo>
                  <a:pt x="195072" y="2343150"/>
                </a:lnTo>
                <a:lnTo>
                  <a:pt x="195072" y="2325624"/>
                </a:lnTo>
                <a:lnTo>
                  <a:pt x="191262" y="2376678"/>
                </a:lnTo>
                <a:lnTo>
                  <a:pt x="186690" y="2376678"/>
                </a:lnTo>
                <a:lnTo>
                  <a:pt x="182118" y="2381250"/>
                </a:lnTo>
                <a:lnTo>
                  <a:pt x="182118" y="2372105"/>
                </a:lnTo>
                <a:lnTo>
                  <a:pt x="178308" y="2381250"/>
                </a:lnTo>
                <a:lnTo>
                  <a:pt x="178308" y="2376678"/>
                </a:lnTo>
                <a:lnTo>
                  <a:pt x="173736" y="2368296"/>
                </a:lnTo>
                <a:lnTo>
                  <a:pt x="173736" y="2381250"/>
                </a:lnTo>
                <a:lnTo>
                  <a:pt x="169925" y="2376678"/>
                </a:lnTo>
                <a:lnTo>
                  <a:pt x="165354" y="2372105"/>
                </a:lnTo>
                <a:lnTo>
                  <a:pt x="161544" y="2363724"/>
                </a:lnTo>
                <a:lnTo>
                  <a:pt x="156972" y="2376678"/>
                </a:lnTo>
                <a:lnTo>
                  <a:pt x="152400" y="2376678"/>
                </a:lnTo>
                <a:lnTo>
                  <a:pt x="148590" y="2381250"/>
                </a:lnTo>
                <a:lnTo>
                  <a:pt x="148590" y="2376678"/>
                </a:lnTo>
                <a:lnTo>
                  <a:pt x="144018" y="2376678"/>
                </a:lnTo>
                <a:lnTo>
                  <a:pt x="144018" y="2381250"/>
                </a:lnTo>
                <a:lnTo>
                  <a:pt x="140208" y="2376678"/>
                </a:lnTo>
                <a:lnTo>
                  <a:pt x="135636" y="2381250"/>
                </a:lnTo>
                <a:lnTo>
                  <a:pt x="135636" y="2376678"/>
                </a:lnTo>
                <a:lnTo>
                  <a:pt x="131825" y="2376678"/>
                </a:lnTo>
                <a:lnTo>
                  <a:pt x="127254" y="2381250"/>
                </a:lnTo>
                <a:lnTo>
                  <a:pt x="127254" y="2376678"/>
                </a:lnTo>
                <a:lnTo>
                  <a:pt x="123444" y="2376678"/>
                </a:lnTo>
                <a:lnTo>
                  <a:pt x="118872" y="2368296"/>
                </a:lnTo>
                <a:lnTo>
                  <a:pt x="118872" y="2372105"/>
                </a:lnTo>
                <a:lnTo>
                  <a:pt x="114300" y="2376678"/>
                </a:lnTo>
                <a:lnTo>
                  <a:pt x="110490" y="2368296"/>
                </a:lnTo>
                <a:lnTo>
                  <a:pt x="110490" y="2372105"/>
                </a:lnTo>
                <a:lnTo>
                  <a:pt x="105918" y="2376678"/>
                </a:lnTo>
                <a:lnTo>
                  <a:pt x="102108" y="2359914"/>
                </a:lnTo>
                <a:lnTo>
                  <a:pt x="102108" y="2372105"/>
                </a:lnTo>
                <a:lnTo>
                  <a:pt x="97536" y="2351531"/>
                </a:lnTo>
                <a:lnTo>
                  <a:pt x="97536" y="2338578"/>
                </a:lnTo>
                <a:lnTo>
                  <a:pt x="97536" y="2368296"/>
                </a:lnTo>
                <a:lnTo>
                  <a:pt x="93725" y="2363724"/>
                </a:lnTo>
                <a:lnTo>
                  <a:pt x="89154" y="2346960"/>
                </a:lnTo>
                <a:lnTo>
                  <a:pt x="89154" y="2334005"/>
                </a:lnTo>
                <a:lnTo>
                  <a:pt x="85344" y="2355341"/>
                </a:lnTo>
                <a:lnTo>
                  <a:pt x="85344" y="2363724"/>
                </a:lnTo>
                <a:lnTo>
                  <a:pt x="85344" y="2355341"/>
                </a:lnTo>
                <a:lnTo>
                  <a:pt x="80772" y="2338578"/>
                </a:lnTo>
                <a:lnTo>
                  <a:pt x="76200" y="2372105"/>
                </a:lnTo>
                <a:lnTo>
                  <a:pt x="72390" y="2363724"/>
                </a:lnTo>
                <a:lnTo>
                  <a:pt x="67818" y="2381250"/>
                </a:lnTo>
                <a:lnTo>
                  <a:pt x="67818" y="2376678"/>
                </a:lnTo>
                <a:lnTo>
                  <a:pt x="64008" y="2381250"/>
                </a:lnTo>
                <a:lnTo>
                  <a:pt x="64008" y="2376678"/>
                </a:lnTo>
                <a:lnTo>
                  <a:pt x="59436" y="2381250"/>
                </a:lnTo>
                <a:lnTo>
                  <a:pt x="59436" y="2376678"/>
                </a:lnTo>
                <a:lnTo>
                  <a:pt x="55625" y="2381250"/>
                </a:lnTo>
                <a:lnTo>
                  <a:pt x="55625" y="2376678"/>
                </a:lnTo>
                <a:lnTo>
                  <a:pt x="51054" y="2381250"/>
                </a:lnTo>
                <a:lnTo>
                  <a:pt x="51054" y="2376678"/>
                </a:lnTo>
                <a:lnTo>
                  <a:pt x="51054" y="2381250"/>
                </a:lnTo>
                <a:lnTo>
                  <a:pt x="46482" y="2376678"/>
                </a:lnTo>
                <a:lnTo>
                  <a:pt x="42672" y="2372105"/>
                </a:lnTo>
                <a:lnTo>
                  <a:pt x="42672" y="2376678"/>
                </a:lnTo>
                <a:lnTo>
                  <a:pt x="38100" y="2376678"/>
                </a:lnTo>
                <a:lnTo>
                  <a:pt x="34290" y="2372105"/>
                </a:lnTo>
                <a:lnTo>
                  <a:pt x="29718" y="2368296"/>
                </a:lnTo>
                <a:lnTo>
                  <a:pt x="29718" y="2372105"/>
                </a:lnTo>
                <a:lnTo>
                  <a:pt x="25908" y="2363724"/>
                </a:lnTo>
                <a:lnTo>
                  <a:pt x="21336" y="2359914"/>
                </a:lnTo>
                <a:lnTo>
                  <a:pt x="21336" y="2368296"/>
                </a:lnTo>
                <a:lnTo>
                  <a:pt x="17525" y="2355341"/>
                </a:lnTo>
                <a:lnTo>
                  <a:pt x="17525" y="2368296"/>
                </a:lnTo>
                <a:lnTo>
                  <a:pt x="12954" y="2376678"/>
                </a:lnTo>
                <a:lnTo>
                  <a:pt x="12954" y="2372105"/>
                </a:lnTo>
                <a:lnTo>
                  <a:pt x="8382" y="2359914"/>
                </a:lnTo>
                <a:lnTo>
                  <a:pt x="8382" y="2363724"/>
                </a:lnTo>
                <a:lnTo>
                  <a:pt x="4572" y="2292096"/>
                </a:lnTo>
                <a:lnTo>
                  <a:pt x="4572" y="2262378"/>
                </a:lnTo>
                <a:lnTo>
                  <a:pt x="0" y="2012441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37" name="object 637"/>
          <p:cNvSpPr/>
          <p:nvPr/>
        </p:nvSpPr>
        <p:spPr>
          <a:xfrm>
            <a:off x="5401516" y="1905113"/>
            <a:ext cx="344581" cy="1572886"/>
          </a:xfrm>
          <a:custGeom>
            <a:avLst/>
            <a:gdLst/>
            <a:ahLst/>
            <a:cxnLst/>
            <a:rect l="l" t="t" r="r" b="b"/>
            <a:pathLst>
              <a:path w="520700" h="2376804">
                <a:moveTo>
                  <a:pt x="520445" y="0"/>
                </a:moveTo>
                <a:lnTo>
                  <a:pt x="516636" y="2020824"/>
                </a:lnTo>
                <a:lnTo>
                  <a:pt x="512063" y="2346960"/>
                </a:lnTo>
                <a:lnTo>
                  <a:pt x="512063" y="2343150"/>
                </a:lnTo>
                <a:lnTo>
                  <a:pt x="508254" y="2368296"/>
                </a:lnTo>
                <a:lnTo>
                  <a:pt x="508254" y="2363724"/>
                </a:lnTo>
                <a:lnTo>
                  <a:pt x="503682" y="2376678"/>
                </a:lnTo>
                <a:lnTo>
                  <a:pt x="503682" y="2372105"/>
                </a:lnTo>
                <a:lnTo>
                  <a:pt x="499871" y="2376678"/>
                </a:lnTo>
                <a:lnTo>
                  <a:pt x="499871" y="2372105"/>
                </a:lnTo>
                <a:lnTo>
                  <a:pt x="495300" y="2376678"/>
                </a:lnTo>
                <a:lnTo>
                  <a:pt x="495300" y="2368296"/>
                </a:lnTo>
                <a:lnTo>
                  <a:pt x="490728" y="2376678"/>
                </a:lnTo>
                <a:lnTo>
                  <a:pt x="486917" y="2372105"/>
                </a:lnTo>
                <a:lnTo>
                  <a:pt x="486917" y="2376678"/>
                </a:lnTo>
                <a:lnTo>
                  <a:pt x="486917" y="2372105"/>
                </a:lnTo>
                <a:lnTo>
                  <a:pt x="482345" y="2376678"/>
                </a:lnTo>
                <a:lnTo>
                  <a:pt x="482345" y="2372105"/>
                </a:lnTo>
                <a:lnTo>
                  <a:pt x="478536" y="2372105"/>
                </a:lnTo>
                <a:lnTo>
                  <a:pt x="478536" y="2363724"/>
                </a:lnTo>
                <a:lnTo>
                  <a:pt x="473963" y="2363724"/>
                </a:lnTo>
                <a:lnTo>
                  <a:pt x="470154" y="2257805"/>
                </a:lnTo>
                <a:lnTo>
                  <a:pt x="470154" y="2075688"/>
                </a:lnTo>
                <a:lnTo>
                  <a:pt x="470154" y="2330196"/>
                </a:lnTo>
                <a:lnTo>
                  <a:pt x="465582" y="2355341"/>
                </a:lnTo>
                <a:lnTo>
                  <a:pt x="465582" y="2308860"/>
                </a:lnTo>
                <a:lnTo>
                  <a:pt x="461771" y="2308860"/>
                </a:lnTo>
                <a:lnTo>
                  <a:pt x="461771" y="2372105"/>
                </a:lnTo>
                <a:lnTo>
                  <a:pt x="457200" y="2368296"/>
                </a:lnTo>
                <a:lnTo>
                  <a:pt x="457200" y="2372105"/>
                </a:lnTo>
                <a:lnTo>
                  <a:pt x="452628" y="2359914"/>
                </a:lnTo>
                <a:lnTo>
                  <a:pt x="452628" y="2372105"/>
                </a:lnTo>
                <a:lnTo>
                  <a:pt x="448817" y="2334005"/>
                </a:lnTo>
                <a:lnTo>
                  <a:pt x="448817" y="2330196"/>
                </a:lnTo>
                <a:lnTo>
                  <a:pt x="444245" y="2363724"/>
                </a:lnTo>
                <a:lnTo>
                  <a:pt x="444245" y="2355341"/>
                </a:lnTo>
                <a:lnTo>
                  <a:pt x="440436" y="2359914"/>
                </a:lnTo>
                <a:lnTo>
                  <a:pt x="435863" y="2355341"/>
                </a:lnTo>
                <a:lnTo>
                  <a:pt x="435863" y="2372105"/>
                </a:lnTo>
                <a:lnTo>
                  <a:pt x="432054" y="2359914"/>
                </a:lnTo>
                <a:lnTo>
                  <a:pt x="432054" y="2368296"/>
                </a:lnTo>
                <a:lnTo>
                  <a:pt x="432054" y="2363724"/>
                </a:lnTo>
                <a:lnTo>
                  <a:pt x="427482" y="2359914"/>
                </a:lnTo>
                <a:lnTo>
                  <a:pt x="422910" y="2368296"/>
                </a:lnTo>
                <a:lnTo>
                  <a:pt x="419100" y="2363724"/>
                </a:lnTo>
                <a:lnTo>
                  <a:pt x="419100" y="2372105"/>
                </a:lnTo>
                <a:lnTo>
                  <a:pt x="414528" y="2368296"/>
                </a:lnTo>
                <a:lnTo>
                  <a:pt x="410717" y="2372105"/>
                </a:lnTo>
                <a:lnTo>
                  <a:pt x="410717" y="2359914"/>
                </a:lnTo>
                <a:lnTo>
                  <a:pt x="406145" y="2321814"/>
                </a:lnTo>
                <a:lnTo>
                  <a:pt x="406145" y="2325624"/>
                </a:lnTo>
                <a:lnTo>
                  <a:pt x="402336" y="2355341"/>
                </a:lnTo>
                <a:lnTo>
                  <a:pt x="402336" y="2338578"/>
                </a:lnTo>
                <a:lnTo>
                  <a:pt x="397763" y="2359914"/>
                </a:lnTo>
                <a:lnTo>
                  <a:pt x="393954" y="2372105"/>
                </a:lnTo>
                <a:lnTo>
                  <a:pt x="389382" y="2363724"/>
                </a:lnTo>
                <a:lnTo>
                  <a:pt x="389382" y="2368296"/>
                </a:lnTo>
                <a:lnTo>
                  <a:pt x="384810" y="2351531"/>
                </a:lnTo>
                <a:lnTo>
                  <a:pt x="384810" y="2355341"/>
                </a:lnTo>
                <a:lnTo>
                  <a:pt x="381000" y="2266188"/>
                </a:lnTo>
                <a:lnTo>
                  <a:pt x="381000" y="2355341"/>
                </a:lnTo>
                <a:lnTo>
                  <a:pt x="376428" y="2275331"/>
                </a:lnTo>
                <a:lnTo>
                  <a:pt x="372617" y="2368296"/>
                </a:lnTo>
                <a:lnTo>
                  <a:pt x="368045" y="2304288"/>
                </a:lnTo>
                <a:lnTo>
                  <a:pt x="368045" y="2232660"/>
                </a:lnTo>
                <a:lnTo>
                  <a:pt x="364236" y="2321814"/>
                </a:lnTo>
                <a:lnTo>
                  <a:pt x="364236" y="2351531"/>
                </a:lnTo>
                <a:lnTo>
                  <a:pt x="359663" y="2325624"/>
                </a:lnTo>
                <a:lnTo>
                  <a:pt x="359663" y="2338578"/>
                </a:lnTo>
                <a:lnTo>
                  <a:pt x="359663" y="2253996"/>
                </a:lnTo>
                <a:lnTo>
                  <a:pt x="355854" y="2330196"/>
                </a:lnTo>
                <a:lnTo>
                  <a:pt x="351282" y="1931669"/>
                </a:lnTo>
                <a:lnTo>
                  <a:pt x="351282" y="1546098"/>
                </a:lnTo>
                <a:lnTo>
                  <a:pt x="351282" y="2334005"/>
                </a:lnTo>
                <a:lnTo>
                  <a:pt x="346710" y="2330196"/>
                </a:lnTo>
                <a:lnTo>
                  <a:pt x="346710" y="2351531"/>
                </a:lnTo>
                <a:lnTo>
                  <a:pt x="342900" y="2359914"/>
                </a:lnTo>
                <a:lnTo>
                  <a:pt x="342900" y="2343150"/>
                </a:lnTo>
                <a:lnTo>
                  <a:pt x="342900" y="2351531"/>
                </a:lnTo>
                <a:lnTo>
                  <a:pt x="338328" y="2368296"/>
                </a:lnTo>
                <a:lnTo>
                  <a:pt x="334517" y="2372105"/>
                </a:lnTo>
                <a:lnTo>
                  <a:pt x="334517" y="2355341"/>
                </a:lnTo>
                <a:lnTo>
                  <a:pt x="329945" y="2160269"/>
                </a:lnTo>
                <a:lnTo>
                  <a:pt x="329945" y="2054352"/>
                </a:lnTo>
                <a:lnTo>
                  <a:pt x="326136" y="2343150"/>
                </a:lnTo>
                <a:lnTo>
                  <a:pt x="326136" y="2346960"/>
                </a:lnTo>
                <a:lnTo>
                  <a:pt x="321563" y="2372105"/>
                </a:lnTo>
                <a:lnTo>
                  <a:pt x="316991" y="2363724"/>
                </a:lnTo>
                <a:lnTo>
                  <a:pt x="316991" y="2368296"/>
                </a:lnTo>
                <a:lnTo>
                  <a:pt x="313182" y="2372105"/>
                </a:lnTo>
                <a:lnTo>
                  <a:pt x="304800" y="2372105"/>
                </a:lnTo>
                <a:lnTo>
                  <a:pt x="304800" y="2368296"/>
                </a:lnTo>
                <a:lnTo>
                  <a:pt x="300228" y="2359914"/>
                </a:lnTo>
                <a:lnTo>
                  <a:pt x="300228" y="2346960"/>
                </a:lnTo>
                <a:lnTo>
                  <a:pt x="296417" y="2368296"/>
                </a:lnTo>
                <a:lnTo>
                  <a:pt x="296417" y="2372105"/>
                </a:lnTo>
                <a:lnTo>
                  <a:pt x="291845" y="2355341"/>
                </a:lnTo>
                <a:lnTo>
                  <a:pt x="291845" y="2270760"/>
                </a:lnTo>
                <a:lnTo>
                  <a:pt x="288036" y="2359914"/>
                </a:lnTo>
                <a:lnTo>
                  <a:pt x="288036" y="2368296"/>
                </a:lnTo>
                <a:lnTo>
                  <a:pt x="283463" y="2346960"/>
                </a:lnTo>
                <a:lnTo>
                  <a:pt x="283463" y="2338578"/>
                </a:lnTo>
                <a:lnTo>
                  <a:pt x="278891" y="2376678"/>
                </a:lnTo>
                <a:lnTo>
                  <a:pt x="278891" y="2372105"/>
                </a:lnTo>
                <a:lnTo>
                  <a:pt x="275082" y="2376678"/>
                </a:lnTo>
                <a:lnTo>
                  <a:pt x="270510" y="2368296"/>
                </a:lnTo>
                <a:lnTo>
                  <a:pt x="266700" y="2376678"/>
                </a:lnTo>
                <a:lnTo>
                  <a:pt x="266700" y="2368296"/>
                </a:lnTo>
                <a:lnTo>
                  <a:pt x="262128" y="2372105"/>
                </a:lnTo>
                <a:lnTo>
                  <a:pt x="258317" y="2313431"/>
                </a:lnTo>
                <a:lnTo>
                  <a:pt x="258317" y="2330196"/>
                </a:lnTo>
                <a:lnTo>
                  <a:pt x="258317" y="2368296"/>
                </a:lnTo>
                <a:lnTo>
                  <a:pt x="253745" y="2359914"/>
                </a:lnTo>
                <a:lnTo>
                  <a:pt x="249936" y="2295905"/>
                </a:lnTo>
                <a:lnTo>
                  <a:pt x="249936" y="2211324"/>
                </a:lnTo>
                <a:lnTo>
                  <a:pt x="245363" y="2346960"/>
                </a:lnTo>
                <a:lnTo>
                  <a:pt x="245363" y="2351531"/>
                </a:lnTo>
                <a:lnTo>
                  <a:pt x="240791" y="2292096"/>
                </a:lnTo>
                <a:lnTo>
                  <a:pt x="240791" y="2295905"/>
                </a:lnTo>
                <a:lnTo>
                  <a:pt x="240791" y="2228088"/>
                </a:lnTo>
                <a:lnTo>
                  <a:pt x="236982" y="2308860"/>
                </a:lnTo>
                <a:lnTo>
                  <a:pt x="236982" y="2355341"/>
                </a:lnTo>
                <a:lnTo>
                  <a:pt x="232410" y="2351531"/>
                </a:lnTo>
                <a:lnTo>
                  <a:pt x="232410" y="2317241"/>
                </a:lnTo>
                <a:lnTo>
                  <a:pt x="228600" y="2346960"/>
                </a:lnTo>
                <a:lnTo>
                  <a:pt x="228600" y="2368296"/>
                </a:lnTo>
                <a:lnTo>
                  <a:pt x="224028" y="2372105"/>
                </a:lnTo>
                <a:lnTo>
                  <a:pt x="224028" y="2363724"/>
                </a:lnTo>
                <a:lnTo>
                  <a:pt x="220217" y="2368296"/>
                </a:lnTo>
                <a:lnTo>
                  <a:pt x="220217" y="2346960"/>
                </a:lnTo>
                <a:lnTo>
                  <a:pt x="215646" y="2343150"/>
                </a:lnTo>
                <a:lnTo>
                  <a:pt x="215646" y="2359914"/>
                </a:lnTo>
                <a:lnTo>
                  <a:pt x="215646" y="2334005"/>
                </a:lnTo>
                <a:lnTo>
                  <a:pt x="211074" y="2300478"/>
                </a:lnTo>
                <a:lnTo>
                  <a:pt x="207263" y="2343150"/>
                </a:lnTo>
                <a:lnTo>
                  <a:pt x="207263" y="2295905"/>
                </a:lnTo>
                <a:lnTo>
                  <a:pt x="202692" y="2295905"/>
                </a:lnTo>
                <a:lnTo>
                  <a:pt x="202692" y="2334005"/>
                </a:lnTo>
                <a:lnTo>
                  <a:pt x="198882" y="2321814"/>
                </a:lnTo>
                <a:lnTo>
                  <a:pt x="198882" y="2346960"/>
                </a:lnTo>
                <a:lnTo>
                  <a:pt x="198882" y="2334005"/>
                </a:lnTo>
                <a:lnTo>
                  <a:pt x="194310" y="2202941"/>
                </a:lnTo>
                <a:lnTo>
                  <a:pt x="194310" y="2304288"/>
                </a:lnTo>
                <a:lnTo>
                  <a:pt x="190500" y="2359914"/>
                </a:lnTo>
                <a:lnTo>
                  <a:pt x="185927" y="2194560"/>
                </a:lnTo>
                <a:lnTo>
                  <a:pt x="185927" y="2173224"/>
                </a:lnTo>
                <a:lnTo>
                  <a:pt x="182118" y="2359914"/>
                </a:lnTo>
                <a:lnTo>
                  <a:pt x="182118" y="2363724"/>
                </a:lnTo>
                <a:lnTo>
                  <a:pt x="177546" y="2346960"/>
                </a:lnTo>
                <a:lnTo>
                  <a:pt x="177546" y="2279141"/>
                </a:lnTo>
                <a:lnTo>
                  <a:pt x="172974" y="2351531"/>
                </a:lnTo>
                <a:lnTo>
                  <a:pt x="172974" y="2359914"/>
                </a:lnTo>
                <a:lnTo>
                  <a:pt x="169163" y="2346960"/>
                </a:lnTo>
                <a:lnTo>
                  <a:pt x="169163" y="2338578"/>
                </a:lnTo>
                <a:lnTo>
                  <a:pt x="164592" y="2359914"/>
                </a:lnTo>
                <a:lnTo>
                  <a:pt x="160782" y="2338578"/>
                </a:lnTo>
                <a:lnTo>
                  <a:pt x="160782" y="2283714"/>
                </a:lnTo>
                <a:lnTo>
                  <a:pt x="156210" y="2334005"/>
                </a:lnTo>
                <a:lnTo>
                  <a:pt x="156210" y="2292096"/>
                </a:lnTo>
                <a:lnTo>
                  <a:pt x="152400" y="2330196"/>
                </a:lnTo>
                <a:lnTo>
                  <a:pt x="147827" y="2295905"/>
                </a:lnTo>
                <a:lnTo>
                  <a:pt x="147827" y="2266188"/>
                </a:lnTo>
                <a:lnTo>
                  <a:pt x="147827" y="2330196"/>
                </a:lnTo>
                <a:lnTo>
                  <a:pt x="144018" y="2279141"/>
                </a:lnTo>
                <a:lnTo>
                  <a:pt x="139446" y="2338578"/>
                </a:lnTo>
                <a:lnTo>
                  <a:pt x="139446" y="2334005"/>
                </a:lnTo>
                <a:lnTo>
                  <a:pt x="134874" y="2355341"/>
                </a:lnTo>
                <a:lnTo>
                  <a:pt x="134874" y="2359914"/>
                </a:lnTo>
                <a:lnTo>
                  <a:pt x="131063" y="2287524"/>
                </a:lnTo>
                <a:lnTo>
                  <a:pt x="131063" y="2292096"/>
                </a:lnTo>
                <a:lnTo>
                  <a:pt x="126492" y="2346960"/>
                </a:lnTo>
                <a:lnTo>
                  <a:pt x="126492" y="2359914"/>
                </a:lnTo>
                <a:lnTo>
                  <a:pt x="122682" y="2355341"/>
                </a:lnTo>
                <a:lnTo>
                  <a:pt x="122682" y="2359914"/>
                </a:lnTo>
                <a:lnTo>
                  <a:pt x="118110" y="2355341"/>
                </a:lnTo>
                <a:lnTo>
                  <a:pt x="118110" y="2346960"/>
                </a:lnTo>
                <a:lnTo>
                  <a:pt x="114300" y="2346960"/>
                </a:lnTo>
                <a:lnTo>
                  <a:pt x="114300" y="2334005"/>
                </a:lnTo>
                <a:lnTo>
                  <a:pt x="114300" y="2338578"/>
                </a:lnTo>
                <a:lnTo>
                  <a:pt x="109727" y="2351531"/>
                </a:lnTo>
                <a:lnTo>
                  <a:pt x="105156" y="2338578"/>
                </a:lnTo>
                <a:lnTo>
                  <a:pt x="105156" y="2346960"/>
                </a:lnTo>
                <a:lnTo>
                  <a:pt x="101346" y="2334005"/>
                </a:lnTo>
                <a:lnTo>
                  <a:pt x="101346" y="2343150"/>
                </a:lnTo>
                <a:lnTo>
                  <a:pt x="96774" y="2343150"/>
                </a:lnTo>
                <a:lnTo>
                  <a:pt x="96774" y="2308860"/>
                </a:lnTo>
                <a:lnTo>
                  <a:pt x="96774" y="2313431"/>
                </a:lnTo>
                <a:lnTo>
                  <a:pt x="92963" y="2334005"/>
                </a:lnTo>
                <a:lnTo>
                  <a:pt x="88392" y="2334005"/>
                </a:lnTo>
                <a:lnTo>
                  <a:pt x="88392" y="2317241"/>
                </a:lnTo>
                <a:lnTo>
                  <a:pt x="84582" y="2292096"/>
                </a:lnTo>
                <a:lnTo>
                  <a:pt x="80010" y="2292096"/>
                </a:lnTo>
                <a:lnTo>
                  <a:pt x="80010" y="2330196"/>
                </a:lnTo>
                <a:lnTo>
                  <a:pt x="76200" y="2300478"/>
                </a:lnTo>
                <a:lnTo>
                  <a:pt x="71627" y="2313431"/>
                </a:lnTo>
                <a:lnTo>
                  <a:pt x="71627" y="2253996"/>
                </a:lnTo>
                <a:lnTo>
                  <a:pt x="67056" y="2300478"/>
                </a:lnTo>
                <a:lnTo>
                  <a:pt x="67056" y="2295905"/>
                </a:lnTo>
                <a:lnTo>
                  <a:pt x="63246" y="2219705"/>
                </a:lnTo>
                <a:lnTo>
                  <a:pt x="63246" y="2287524"/>
                </a:lnTo>
                <a:lnTo>
                  <a:pt x="58674" y="2313431"/>
                </a:lnTo>
                <a:lnTo>
                  <a:pt x="58674" y="2317241"/>
                </a:lnTo>
                <a:lnTo>
                  <a:pt x="54863" y="2330196"/>
                </a:lnTo>
                <a:lnTo>
                  <a:pt x="50292" y="2241041"/>
                </a:lnTo>
                <a:lnTo>
                  <a:pt x="50292" y="2224278"/>
                </a:lnTo>
                <a:lnTo>
                  <a:pt x="46482" y="2308860"/>
                </a:lnTo>
                <a:lnTo>
                  <a:pt x="46482" y="2304288"/>
                </a:lnTo>
                <a:lnTo>
                  <a:pt x="41910" y="2283714"/>
                </a:lnTo>
                <a:lnTo>
                  <a:pt x="41910" y="2292096"/>
                </a:lnTo>
                <a:lnTo>
                  <a:pt x="38100" y="2317241"/>
                </a:lnTo>
                <a:lnTo>
                  <a:pt x="33527" y="2300478"/>
                </a:lnTo>
                <a:lnTo>
                  <a:pt x="33527" y="2295905"/>
                </a:lnTo>
                <a:lnTo>
                  <a:pt x="33527" y="2317241"/>
                </a:lnTo>
                <a:lnTo>
                  <a:pt x="28956" y="2308860"/>
                </a:lnTo>
                <a:lnTo>
                  <a:pt x="28956" y="2270760"/>
                </a:lnTo>
                <a:lnTo>
                  <a:pt x="25146" y="2317241"/>
                </a:lnTo>
                <a:lnTo>
                  <a:pt x="25146" y="2257805"/>
                </a:lnTo>
                <a:lnTo>
                  <a:pt x="20574" y="2283714"/>
                </a:lnTo>
                <a:lnTo>
                  <a:pt x="16763" y="2198369"/>
                </a:lnTo>
                <a:lnTo>
                  <a:pt x="16763" y="2300478"/>
                </a:lnTo>
                <a:lnTo>
                  <a:pt x="12192" y="2241041"/>
                </a:lnTo>
                <a:lnTo>
                  <a:pt x="12192" y="2325624"/>
                </a:lnTo>
                <a:lnTo>
                  <a:pt x="8382" y="2304288"/>
                </a:lnTo>
                <a:lnTo>
                  <a:pt x="8382" y="2198369"/>
                </a:lnTo>
                <a:lnTo>
                  <a:pt x="3810" y="2321814"/>
                </a:lnTo>
                <a:lnTo>
                  <a:pt x="3810" y="2270760"/>
                </a:lnTo>
                <a:lnTo>
                  <a:pt x="0" y="2237231"/>
                </a:lnTo>
                <a:lnTo>
                  <a:pt x="0" y="230886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38" name="object 638"/>
          <p:cNvSpPr/>
          <p:nvPr/>
        </p:nvSpPr>
        <p:spPr>
          <a:xfrm>
            <a:off x="5230066" y="2370548"/>
            <a:ext cx="171449" cy="1104340"/>
          </a:xfrm>
          <a:custGeom>
            <a:avLst/>
            <a:gdLst/>
            <a:ahLst/>
            <a:cxnLst/>
            <a:rect l="l" t="t" r="r" b="b"/>
            <a:pathLst>
              <a:path w="259079" h="1668779">
                <a:moveTo>
                  <a:pt x="259079" y="1605534"/>
                </a:moveTo>
                <a:lnTo>
                  <a:pt x="254507" y="1610105"/>
                </a:lnTo>
                <a:lnTo>
                  <a:pt x="254507" y="1597152"/>
                </a:lnTo>
                <a:lnTo>
                  <a:pt x="254507" y="1600962"/>
                </a:lnTo>
                <a:lnTo>
                  <a:pt x="249936" y="1546098"/>
                </a:lnTo>
                <a:lnTo>
                  <a:pt x="246125" y="1559052"/>
                </a:lnTo>
                <a:lnTo>
                  <a:pt x="246125" y="1597152"/>
                </a:lnTo>
                <a:lnTo>
                  <a:pt x="241553" y="1567434"/>
                </a:lnTo>
                <a:lnTo>
                  <a:pt x="241553" y="1605534"/>
                </a:lnTo>
                <a:lnTo>
                  <a:pt x="241553" y="1597152"/>
                </a:lnTo>
                <a:lnTo>
                  <a:pt x="237743" y="1520952"/>
                </a:lnTo>
                <a:lnTo>
                  <a:pt x="237743" y="1507998"/>
                </a:lnTo>
                <a:lnTo>
                  <a:pt x="233172" y="1580388"/>
                </a:lnTo>
                <a:lnTo>
                  <a:pt x="229362" y="1559052"/>
                </a:lnTo>
                <a:lnTo>
                  <a:pt x="229362" y="1618488"/>
                </a:lnTo>
                <a:lnTo>
                  <a:pt x="224789" y="1626870"/>
                </a:lnTo>
                <a:lnTo>
                  <a:pt x="224789" y="1618488"/>
                </a:lnTo>
                <a:lnTo>
                  <a:pt x="220217" y="1613915"/>
                </a:lnTo>
                <a:lnTo>
                  <a:pt x="220217" y="1597152"/>
                </a:lnTo>
                <a:lnTo>
                  <a:pt x="216407" y="1630679"/>
                </a:lnTo>
                <a:lnTo>
                  <a:pt x="216407" y="1635252"/>
                </a:lnTo>
                <a:lnTo>
                  <a:pt x="211836" y="1648205"/>
                </a:lnTo>
                <a:lnTo>
                  <a:pt x="208025" y="1639824"/>
                </a:lnTo>
                <a:lnTo>
                  <a:pt x="208025" y="1635252"/>
                </a:lnTo>
                <a:lnTo>
                  <a:pt x="203453" y="1643634"/>
                </a:lnTo>
                <a:lnTo>
                  <a:pt x="203453" y="1639824"/>
                </a:lnTo>
                <a:lnTo>
                  <a:pt x="199643" y="1588770"/>
                </a:lnTo>
                <a:lnTo>
                  <a:pt x="199643" y="1572005"/>
                </a:lnTo>
                <a:lnTo>
                  <a:pt x="195072" y="1613915"/>
                </a:lnTo>
                <a:lnTo>
                  <a:pt x="195072" y="1618488"/>
                </a:lnTo>
                <a:lnTo>
                  <a:pt x="191262" y="1584198"/>
                </a:lnTo>
                <a:lnTo>
                  <a:pt x="191262" y="1588770"/>
                </a:lnTo>
                <a:lnTo>
                  <a:pt x="186689" y="1512570"/>
                </a:lnTo>
                <a:lnTo>
                  <a:pt x="182117" y="1597152"/>
                </a:lnTo>
                <a:lnTo>
                  <a:pt x="182117" y="1584198"/>
                </a:lnTo>
                <a:lnTo>
                  <a:pt x="178307" y="1626870"/>
                </a:lnTo>
                <a:lnTo>
                  <a:pt x="173736" y="1580388"/>
                </a:lnTo>
                <a:lnTo>
                  <a:pt x="173736" y="1588770"/>
                </a:lnTo>
                <a:lnTo>
                  <a:pt x="169925" y="1639824"/>
                </a:lnTo>
                <a:lnTo>
                  <a:pt x="169925" y="1630679"/>
                </a:lnTo>
                <a:lnTo>
                  <a:pt x="165353" y="1630679"/>
                </a:lnTo>
                <a:lnTo>
                  <a:pt x="161543" y="1639824"/>
                </a:lnTo>
                <a:lnTo>
                  <a:pt x="161543" y="1635252"/>
                </a:lnTo>
                <a:lnTo>
                  <a:pt x="156972" y="1635252"/>
                </a:lnTo>
                <a:lnTo>
                  <a:pt x="153162" y="1643634"/>
                </a:lnTo>
                <a:lnTo>
                  <a:pt x="153162" y="1648205"/>
                </a:lnTo>
                <a:lnTo>
                  <a:pt x="148589" y="1639824"/>
                </a:lnTo>
                <a:lnTo>
                  <a:pt x="148589" y="1533905"/>
                </a:lnTo>
                <a:lnTo>
                  <a:pt x="144017" y="1537715"/>
                </a:lnTo>
                <a:lnTo>
                  <a:pt x="144017" y="1635252"/>
                </a:lnTo>
                <a:lnTo>
                  <a:pt x="140207" y="1635252"/>
                </a:lnTo>
                <a:lnTo>
                  <a:pt x="140207" y="1610105"/>
                </a:lnTo>
                <a:lnTo>
                  <a:pt x="135636" y="1639824"/>
                </a:lnTo>
                <a:lnTo>
                  <a:pt x="135636" y="1562862"/>
                </a:lnTo>
                <a:lnTo>
                  <a:pt x="131825" y="1562862"/>
                </a:lnTo>
                <a:lnTo>
                  <a:pt x="131825" y="1635252"/>
                </a:lnTo>
                <a:lnTo>
                  <a:pt x="127253" y="1652015"/>
                </a:lnTo>
                <a:lnTo>
                  <a:pt x="127253" y="1648205"/>
                </a:lnTo>
                <a:lnTo>
                  <a:pt x="123443" y="1656588"/>
                </a:lnTo>
                <a:lnTo>
                  <a:pt x="123443" y="1652015"/>
                </a:lnTo>
                <a:lnTo>
                  <a:pt x="118872" y="1466088"/>
                </a:lnTo>
                <a:lnTo>
                  <a:pt x="118872" y="1478279"/>
                </a:lnTo>
                <a:lnTo>
                  <a:pt x="114300" y="1626870"/>
                </a:lnTo>
                <a:lnTo>
                  <a:pt x="114300" y="1622298"/>
                </a:lnTo>
                <a:lnTo>
                  <a:pt x="110489" y="1639824"/>
                </a:lnTo>
                <a:lnTo>
                  <a:pt x="105917" y="1597152"/>
                </a:lnTo>
                <a:lnTo>
                  <a:pt x="105917" y="1618488"/>
                </a:lnTo>
                <a:lnTo>
                  <a:pt x="102107" y="1643634"/>
                </a:lnTo>
                <a:lnTo>
                  <a:pt x="102107" y="1626870"/>
                </a:lnTo>
                <a:lnTo>
                  <a:pt x="97536" y="1652015"/>
                </a:lnTo>
                <a:lnTo>
                  <a:pt x="97536" y="1656588"/>
                </a:lnTo>
                <a:lnTo>
                  <a:pt x="93725" y="1622298"/>
                </a:lnTo>
                <a:lnTo>
                  <a:pt x="93725" y="1613915"/>
                </a:lnTo>
                <a:lnTo>
                  <a:pt x="89153" y="1643634"/>
                </a:lnTo>
                <a:lnTo>
                  <a:pt x="89153" y="1648205"/>
                </a:lnTo>
                <a:lnTo>
                  <a:pt x="85343" y="1630679"/>
                </a:lnTo>
                <a:lnTo>
                  <a:pt x="85343" y="1652015"/>
                </a:lnTo>
                <a:lnTo>
                  <a:pt x="76200" y="1639824"/>
                </a:lnTo>
                <a:lnTo>
                  <a:pt x="76200" y="1652015"/>
                </a:lnTo>
                <a:lnTo>
                  <a:pt x="67817" y="1652015"/>
                </a:lnTo>
                <a:lnTo>
                  <a:pt x="64007" y="1656588"/>
                </a:lnTo>
                <a:lnTo>
                  <a:pt x="59436" y="1656588"/>
                </a:lnTo>
                <a:lnTo>
                  <a:pt x="55625" y="1648205"/>
                </a:lnTo>
                <a:lnTo>
                  <a:pt x="55625" y="1643634"/>
                </a:lnTo>
                <a:lnTo>
                  <a:pt x="55625" y="1652015"/>
                </a:lnTo>
                <a:lnTo>
                  <a:pt x="51053" y="1643634"/>
                </a:lnTo>
                <a:lnTo>
                  <a:pt x="47243" y="1652015"/>
                </a:lnTo>
                <a:lnTo>
                  <a:pt x="42672" y="1643634"/>
                </a:lnTo>
                <a:lnTo>
                  <a:pt x="42672" y="1618488"/>
                </a:lnTo>
                <a:lnTo>
                  <a:pt x="38100" y="1622298"/>
                </a:lnTo>
                <a:lnTo>
                  <a:pt x="34289" y="1626870"/>
                </a:lnTo>
                <a:lnTo>
                  <a:pt x="34289" y="1630679"/>
                </a:lnTo>
                <a:lnTo>
                  <a:pt x="29717" y="1652015"/>
                </a:lnTo>
                <a:lnTo>
                  <a:pt x="29717" y="1656588"/>
                </a:lnTo>
                <a:lnTo>
                  <a:pt x="29717" y="1610105"/>
                </a:lnTo>
                <a:lnTo>
                  <a:pt x="25907" y="1600962"/>
                </a:lnTo>
                <a:lnTo>
                  <a:pt x="25907" y="0"/>
                </a:lnTo>
                <a:lnTo>
                  <a:pt x="25907" y="448818"/>
                </a:lnTo>
                <a:lnTo>
                  <a:pt x="21336" y="1610105"/>
                </a:lnTo>
                <a:lnTo>
                  <a:pt x="17525" y="1610105"/>
                </a:lnTo>
                <a:lnTo>
                  <a:pt x="17525" y="1648205"/>
                </a:lnTo>
                <a:lnTo>
                  <a:pt x="12953" y="1643634"/>
                </a:lnTo>
                <a:lnTo>
                  <a:pt x="12953" y="1652015"/>
                </a:lnTo>
                <a:lnTo>
                  <a:pt x="12953" y="1648205"/>
                </a:lnTo>
                <a:lnTo>
                  <a:pt x="8381" y="1635252"/>
                </a:lnTo>
                <a:lnTo>
                  <a:pt x="8381" y="1648205"/>
                </a:lnTo>
                <a:lnTo>
                  <a:pt x="4572" y="1668779"/>
                </a:lnTo>
                <a:lnTo>
                  <a:pt x="0" y="1648205"/>
                </a:lnTo>
                <a:lnTo>
                  <a:pt x="0" y="163982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39" name="object 639"/>
          <p:cNvSpPr/>
          <p:nvPr/>
        </p:nvSpPr>
        <p:spPr>
          <a:xfrm>
            <a:off x="4885653" y="3447154"/>
            <a:ext cx="344581" cy="36559"/>
          </a:xfrm>
          <a:custGeom>
            <a:avLst/>
            <a:gdLst/>
            <a:ahLst/>
            <a:cxnLst/>
            <a:rect l="l" t="t" r="r" b="b"/>
            <a:pathLst>
              <a:path w="520700" h="55245">
                <a:moveTo>
                  <a:pt x="520446" y="12953"/>
                </a:moveTo>
                <a:lnTo>
                  <a:pt x="516636" y="33527"/>
                </a:lnTo>
                <a:lnTo>
                  <a:pt x="512063" y="12953"/>
                </a:lnTo>
                <a:lnTo>
                  <a:pt x="512063" y="21335"/>
                </a:lnTo>
                <a:lnTo>
                  <a:pt x="508253" y="33527"/>
                </a:lnTo>
                <a:lnTo>
                  <a:pt x="508253" y="38099"/>
                </a:lnTo>
                <a:lnTo>
                  <a:pt x="499872" y="38099"/>
                </a:lnTo>
                <a:lnTo>
                  <a:pt x="495300" y="29717"/>
                </a:lnTo>
                <a:lnTo>
                  <a:pt x="490727" y="38099"/>
                </a:lnTo>
                <a:lnTo>
                  <a:pt x="490727" y="29717"/>
                </a:lnTo>
                <a:lnTo>
                  <a:pt x="486918" y="3809"/>
                </a:lnTo>
                <a:lnTo>
                  <a:pt x="486918" y="8381"/>
                </a:lnTo>
                <a:lnTo>
                  <a:pt x="482346" y="38099"/>
                </a:lnTo>
                <a:lnTo>
                  <a:pt x="482346" y="41909"/>
                </a:lnTo>
                <a:lnTo>
                  <a:pt x="478536" y="33527"/>
                </a:lnTo>
                <a:lnTo>
                  <a:pt x="478536" y="41909"/>
                </a:lnTo>
                <a:lnTo>
                  <a:pt x="473963" y="33527"/>
                </a:lnTo>
                <a:lnTo>
                  <a:pt x="473963" y="25145"/>
                </a:lnTo>
                <a:lnTo>
                  <a:pt x="470153" y="41909"/>
                </a:lnTo>
                <a:lnTo>
                  <a:pt x="470153" y="25145"/>
                </a:lnTo>
                <a:lnTo>
                  <a:pt x="465582" y="41909"/>
                </a:lnTo>
                <a:lnTo>
                  <a:pt x="461772" y="33527"/>
                </a:lnTo>
                <a:lnTo>
                  <a:pt x="457200" y="29717"/>
                </a:lnTo>
                <a:lnTo>
                  <a:pt x="452627" y="25145"/>
                </a:lnTo>
                <a:lnTo>
                  <a:pt x="452627" y="21335"/>
                </a:lnTo>
                <a:lnTo>
                  <a:pt x="448818" y="25145"/>
                </a:lnTo>
                <a:lnTo>
                  <a:pt x="448818" y="29717"/>
                </a:lnTo>
                <a:lnTo>
                  <a:pt x="444246" y="25145"/>
                </a:lnTo>
                <a:lnTo>
                  <a:pt x="440436" y="33527"/>
                </a:lnTo>
                <a:lnTo>
                  <a:pt x="440436" y="46481"/>
                </a:lnTo>
                <a:lnTo>
                  <a:pt x="435863" y="38099"/>
                </a:lnTo>
                <a:lnTo>
                  <a:pt x="435863" y="46481"/>
                </a:lnTo>
                <a:lnTo>
                  <a:pt x="432053" y="41909"/>
                </a:lnTo>
                <a:lnTo>
                  <a:pt x="432053" y="46481"/>
                </a:lnTo>
                <a:lnTo>
                  <a:pt x="427482" y="41909"/>
                </a:lnTo>
                <a:lnTo>
                  <a:pt x="427482" y="46481"/>
                </a:lnTo>
                <a:lnTo>
                  <a:pt x="419100" y="46481"/>
                </a:lnTo>
                <a:lnTo>
                  <a:pt x="414527" y="51053"/>
                </a:lnTo>
                <a:lnTo>
                  <a:pt x="414527" y="46481"/>
                </a:lnTo>
                <a:lnTo>
                  <a:pt x="410718" y="51053"/>
                </a:lnTo>
                <a:lnTo>
                  <a:pt x="406146" y="46481"/>
                </a:lnTo>
                <a:lnTo>
                  <a:pt x="389382" y="46481"/>
                </a:lnTo>
                <a:lnTo>
                  <a:pt x="384810" y="41909"/>
                </a:lnTo>
                <a:lnTo>
                  <a:pt x="381000" y="46481"/>
                </a:lnTo>
                <a:lnTo>
                  <a:pt x="376427" y="46481"/>
                </a:lnTo>
                <a:lnTo>
                  <a:pt x="372618" y="38100"/>
                </a:lnTo>
                <a:lnTo>
                  <a:pt x="368046" y="41909"/>
                </a:lnTo>
                <a:lnTo>
                  <a:pt x="368046" y="29717"/>
                </a:lnTo>
                <a:lnTo>
                  <a:pt x="364236" y="46481"/>
                </a:lnTo>
                <a:lnTo>
                  <a:pt x="359663" y="38100"/>
                </a:lnTo>
                <a:lnTo>
                  <a:pt x="359663" y="46481"/>
                </a:lnTo>
                <a:lnTo>
                  <a:pt x="355853" y="51053"/>
                </a:lnTo>
                <a:lnTo>
                  <a:pt x="351282" y="46481"/>
                </a:lnTo>
                <a:lnTo>
                  <a:pt x="346710" y="46481"/>
                </a:lnTo>
                <a:lnTo>
                  <a:pt x="342900" y="51053"/>
                </a:lnTo>
                <a:lnTo>
                  <a:pt x="342900" y="46481"/>
                </a:lnTo>
                <a:lnTo>
                  <a:pt x="334518" y="46481"/>
                </a:lnTo>
                <a:lnTo>
                  <a:pt x="329946" y="51053"/>
                </a:lnTo>
                <a:lnTo>
                  <a:pt x="326136" y="46481"/>
                </a:lnTo>
                <a:lnTo>
                  <a:pt x="321563" y="46481"/>
                </a:lnTo>
                <a:lnTo>
                  <a:pt x="321563" y="51053"/>
                </a:lnTo>
                <a:lnTo>
                  <a:pt x="317753" y="46481"/>
                </a:lnTo>
                <a:lnTo>
                  <a:pt x="317753" y="51053"/>
                </a:lnTo>
                <a:lnTo>
                  <a:pt x="313182" y="51053"/>
                </a:lnTo>
                <a:lnTo>
                  <a:pt x="313182" y="46481"/>
                </a:lnTo>
                <a:lnTo>
                  <a:pt x="308610" y="46481"/>
                </a:lnTo>
                <a:lnTo>
                  <a:pt x="308610" y="51053"/>
                </a:lnTo>
                <a:lnTo>
                  <a:pt x="300227" y="51053"/>
                </a:lnTo>
                <a:lnTo>
                  <a:pt x="300227" y="46481"/>
                </a:lnTo>
                <a:lnTo>
                  <a:pt x="296418" y="51053"/>
                </a:lnTo>
                <a:lnTo>
                  <a:pt x="283463" y="51053"/>
                </a:lnTo>
                <a:lnTo>
                  <a:pt x="278891" y="46481"/>
                </a:lnTo>
                <a:lnTo>
                  <a:pt x="275082" y="51053"/>
                </a:lnTo>
                <a:lnTo>
                  <a:pt x="270510" y="51053"/>
                </a:lnTo>
                <a:lnTo>
                  <a:pt x="270510" y="46481"/>
                </a:lnTo>
                <a:lnTo>
                  <a:pt x="266700" y="51053"/>
                </a:lnTo>
                <a:lnTo>
                  <a:pt x="266700" y="46481"/>
                </a:lnTo>
                <a:lnTo>
                  <a:pt x="258318" y="46481"/>
                </a:lnTo>
                <a:lnTo>
                  <a:pt x="253746" y="51053"/>
                </a:lnTo>
                <a:lnTo>
                  <a:pt x="249936" y="46481"/>
                </a:lnTo>
                <a:lnTo>
                  <a:pt x="249936" y="51053"/>
                </a:lnTo>
                <a:lnTo>
                  <a:pt x="245363" y="51053"/>
                </a:lnTo>
                <a:lnTo>
                  <a:pt x="240791" y="46481"/>
                </a:lnTo>
                <a:lnTo>
                  <a:pt x="236982" y="51053"/>
                </a:lnTo>
                <a:lnTo>
                  <a:pt x="232410" y="46481"/>
                </a:lnTo>
                <a:lnTo>
                  <a:pt x="232410" y="41909"/>
                </a:lnTo>
                <a:lnTo>
                  <a:pt x="228600" y="51053"/>
                </a:lnTo>
                <a:lnTo>
                  <a:pt x="215646" y="51053"/>
                </a:lnTo>
                <a:lnTo>
                  <a:pt x="215646" y="54863"/>
                </a:lnTo>
                <a:lnTo>
                  <a:pt x="211836" y="51053"/>
                </a:lnTo>
                <a:lnTo>
                  <a:pt x="207263" y="51053"/>
                </a:lnTo>
                <a:lnTo>
                  <a:pt x="207263" y="38100"/>
                </a:lnTo>
                <a:lnTo>
                  <a:pt x="202691" y="41909"/>
                </a:lnTo>
                <a:lnTo>
                  <a:pt x="202691" y="51053"/>
                </a:lnTo>
                <a:lnTo>
                  <a:pt x="198882" y="51053"/>
                </a:lnTo>
                <a:lnTo>
                  <a:pt x="198882" y="46481"/>
                </a:lnTo>
                <a:lnTo>
                  <a:pt x="194310" y="51053"/>
                </a:lnTo>
                <a:lnTo>
                  <a:pt x="185927" y="51053"/>
                </a:lnTo>
                <a:lnTo>
                  <a:pt x="182118" y="54863"/>
                </a:lnTo>
                <a:lnTo>
                  <a:pt x="182118" y="51053"/>
                </a:lnTo>
                <a:lnTo>
                  <a:pt x="169163" y="51053"/>
                </a:lnTo>
                <a:lnTo>
                  <a:pt x="164591" y="54863"/>
                </a:lnTo>
                <a:lnTo>
                  <a:pt x="160782" y="54863"/>
                </a:lnTo>
                <a:lnTo>
                  <a:pt x="160782" y="51053"/>
                </a:lnTo>
                <a:lnTo>
                  <a:pt x="156210" y="54863"/>
                </a:lnTo>
                <a:lnTo>
                  <a:pt x="152400" y="51053"/>
                </a:lnTo>
                <a:lnTo>
                  <a:pt x="147827" y="54863"/>
                </a:lnTo>
                <a:lnTo>
                  <a:pt x="139446" y="54863"/>
                </a:lnTo>
                <a:lnTo>
                  <a:pt x="134874" y="51053"/>
                </a:lnTo>
                <a:lnTo>
                  <a:pt x="131063" y="54863"/>
                </a:lnTo>
                <a:lnTo>
                  <a:pt x="131063" y="51053"/>
                </a:lnTo>
                <a:lnTo>
                  <a:pt x="126491" y="54863"/>
                </a:lnTo>
                <a:lnTo>
                  <a:pt x="122682" y="54863"/>
                </a:lnTo>
                <a:lnTo>
                  <a:pt x="118110" y="51053"/>
                </a:lnTo>
                <a:lnTo>
                  <a:pt x="118110" y="54863"/>
                </a:lnTo>
                <a:lnTo>
                  <a:pt x="114300" y="51053"/>
                </a:lnTo>
                <a:lnTo>
                  <a:pt x="109727" y="41909"/>
                </a:lnTo>
                <a:lnTo>
                  <a:pt x="109727" y="3809"/>
                </a:lnTo>
                <a:lnTo>
                  <a:pt x="105918" y="51053"/>
                </a:lnTo>
                <a:lnTo>
                  <a:pt x="105918" y="54863"/>
                </a:lnTo>
                <a:lnTo>
                  <a:pt x="101346" y="51053"/>
                </a:lnTo>
                <a:lnTo>
                  <a:pt x="101346" y="21335"/>
                </a:lnTo>
                <a:lnTo>
                  <a:pt x="96774" y="46481"/>
                </a:lnTo>
                <a:lnTo>
                  <a:pt x="92963" y="54863"/>
                </a:lnTo>
                <a:lnTo>
                  <a:pt x="88391" y="54863"/>
                </a:lnTo>
                <a:lnTo>
                  <a:pt x="75691" y="54863"/>
                </a:lnTo>
                <a:lnTo>
                  <a:pt x="62991" y="54863"/>
                </a:lnTo>
                <a:lnTo>
                  <a:pt x="50291" y="54864"/>
                </a:lnTo>
                <a:lnTo>
                  <a:pt x="37591" y="54863"/>
                </a:lnTo>
                <a:lnTo>
                  <a:pt x="24891" y="54863"/>
                </a:lnTo>
                <a:lnTo>
                  <a:pt x="12191" y="54863"/>
                </a:lnTo>
                <a:lnTo>
                  <a:pt x="3810" y="54863"/>
                </a:lnTo>
                <a:lnTo>
                  <a:pt x="0" y="8381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40" name="object 640"/>
          <p:cNvSpPr/>
          <p:nvPr/>
        </p:nvSpPr>
        <p:spPr>
          <a:xfrm>
            <a:off x="4543256" y="3418915"/>
            <a:ext cx="342480" cy="70177"/>
          </a:xfrm>
          <a:custGeom>
            <a:avLst/>
            <a:gdLst/>
            <a:ahLst/>
            <a:cxnLst/>
            <a:rect l="l" t="t" r="r" b="b"/>
            <a:pathLst>
              <a:path w="517525" h="106045">
                <a:moveTo>
                  <a:pt x="517398" y="42672"/>
                </a:moveTo>
                <a:lnTo>
                  <a:pt x="512825" y="93725"/>
                </a:lnTo>
                <a:lnTo>
                  <a:pt x="512825" y="97536"/>
                </a:lnTo>
                <a:lnTo>
                  <a:pt x="508254" y="89153"/>
                </a:lnTo>
                <a:lnTo>
                  <a:pt x="508254" y="105917"/>
                </a:lnTo>
                <a:lnTo>
                  <a:pt x="504444" y="102107"/>
                </a:lnTo>
                <a:lnTo>
                  <a:pt x="499872" y="76200"/>
                </a:lnTo>
                <a:lnTo>
                  <a:pt x="496062" y="64007"/>
                </a:lnTo>
                <a:lnTo>
                  <a:pt x="491489" y="51053"/>
                </a:lnTo>
                <a:lnTo>
                  <a:pt x="491489" y="42672"/>
                </a:lnTo>
                <a:lnTo>
                  <a:pt x="487680" y="46481"/>
                </a:lnTo>
                <a:lnTo>
                  <a:pt x="487680" y="84581"/>
                </a:lnTo>
                <a:lnTo>
                  <a:pt x="483108" y="84581"/>
                </a:lnTo>
                <a:lnTo>
                  <a:pt x="483108" y="97536"/>
                </a:lnTo>
                <a:lnTo>
                  <a:pt x="479298" y="84581"/>
                </a:lnTo>
                <a:lnTo>
                  <a:pt x="479298" y="59436"/>
                </a:lnTo>
                <a:lnTo>
                  <a:pt x="479298" y="64007"/>
                </a:lnTo>
                <a:lnTo>
                  <a:pt x="474725" y="89153"/>
                </a:lnTo>
                <a:lnTo>
                  <a:pt x="470154" y="97536"/>
                </a:lnTo>
                <a:lnTo>
                  <a:pt x="470154" y="89153"/>
                </a:lnTo>
                <a:lnTo>
                  <a:pt x="466344" y="80772"/>
                </a:lnTo>
                <a:lnTo>
                  <a:pt x="466344" y="84581"/>
                </a:lnTo>
                <a:lnTo>
                  <a:pt x="461772" y="97536"/>
                </a:lnTo>
                <a:lnTo>
                  <a:pt x="457962" y="89153"/>
                </a:lnTo>
                <a:lnTo>
                  <a:pt x="453389" y="89153"/>
                </a:lnTo>
                <a:lnTo>
                  <a:pt x="453389" y="93725"/>
                </a:lnTo>
                <a:lnTo>
                  <a:pt x="449580" y="97536"/>
                </a:lnTo>
                <a:lnTo>
                  <a:pt x="445008" y="93725"/>
                </a:lnTo>
                <a:lnTo>
                  <a:pt x="440436" y="97536"/>
                </a:lnTo>
                <a:lnTo>
                  <a:pt x="436625" y="97536"/>
                </a:lnTo>
                <a:lnTo>
                  <a:pt x="432054" y="93725"/>
                </a:lnTo>
                <a:lnTo>
                  <a:pt x="432054" y="97536"/>
                </a:lnTo>
                <a:lnTo>
                  <a:pt x="428244" y="97536"/>
                </a:lnTo>
                <a:lnTo>
                  <a:pt x="415544" y="97536"/>
                </a:lnTo>
                <a:lnTo>
                  <a:pt x="402844" y="97536"/>
                </a:lnTo>
                <a:lnTo>
                  <a:pt x="390144" y="97536"/>
                </a:lnTo>
                <a:lnTo>
                  <a:pt x="377444" y="97536"/>
                </a:lnTo>
                <a:lnTo>
                  <a:pt x="364744" y="97536"/>
                </a:lnTo>
                <a:lnTo>
                  <a:pt x="352044" y="97536"/>
                </a:lnTo>
                <a:lnTo>
                  <a:pt x="347472" y="93725"/>
                </a:lnTo>
                <a:lnTo>
                  <a:pt x="347472" y="97536"/>
                </a:lnTo>
                <a:lnTo>
                  <a:pt x="343662" y="97536"/>
                </a:lnTo>
                <a:lnTo>
                  <a:pt x="330962" y="97535"/>
                </a:lnTo>
                <a:lnTo>
                  <a:pt x="318262" y="97536"/>
                </a:lnTo>
                <a:lnTo>
                  <a:pt x="309372" y="93725"/>
                </a:lnTo>
                <a:lnTo>
                  <a:pt x="309372" y="97536"/>
                </a:lnTo>
                <a:lnTo>
                  <a:pt x="305562" y="97536"/>
                </a:lnTo>
                <a:lnTo>
                  <a:pt x="300989" y="93725"/>
                </a:lnTo>
                <a:lnTo>
                  <a:pt x="300989" y="97536"/>
                </a:lnTo>
                <a:lnTo>
                  <a:pt x="296418" y="97536"/>
                </a:lnTo>
                <a:lnTo>
                  <a:pt x="283718" y="97536"/>
                </a:lnTo>
                <a:lnTo>
                  <a:pt x="271018" y="97536"/>
                </a:lnTo>
                <a:lnTo>
                  <a:pt x="258318" y="97536"/>
                </a:lnTo>
                <a:lnTo>
                  <a:pt x="254508" y="97536"/>
                </a:lnTo>
                <a:lnTo>
                  <a:pt x="241807" y="97535"/>
                </a:lnTo>
                <a:lnTo>
                  <a:pt x="229108" y="97536"/>
                </a:lnTo>
                <a:lnTo>
                  <a:pt x="224789" y="93725"/>
                </a:lnTo>
                <a:lnTo>
                  <a:pt x="220218" y="97536"/>
                </a:lnTo>
                <a:lnTo>
                  <a:pt x="195072" y="97536"/>
                </a:lnTo>
                <a:lnTo>
                  <a:pt x="190500" y="93725"/>
                </a:lnTo>
                <a:lnTo>
                  <a:pt x="190500" y="89153"/>
                </a:lnTo>
                <a:lnTo>
                  <a:pt x="186689" y="0"/>
                </a:lnTo>
                <a:lnTo>
                  <a:pt x="186689" y="59436"/>
                </a:lnTo>
                <a:lnTo>
                  <a:pt x="182118" y="0"/>
                </a:lnTo>
                <a:lnTo>
                  <a:pt x="182118" y="25907"/>
                </a:lnTo>
                <a:lnTo>
                  <a:pt x="178308" y="89153"/>
                </a:lnTo>
                <a:lnTo>
                  <a:pt x="178308" y="93725"/>
                </a:lnTo>
                <a:lnTo>
                  <a:pt x="173736" y="93725"/>
                </a:lnTo>
                <a:lnTo>
                  <a:pt x="173736" y="97536"/>
                </a:lnTo>
                <a:lnTo>
                  <a:pt x="169925" y="97536"/>
                </a:lnTo>
                <a:lnTo>
                  <a:pt x="157225" y="97536"/>
                </a:lnTo>
                <a:lnTo>
                  <a:pt x="144526" y="97536"/>
                </a:lnTo>
                <a:lnTo>
                  <a:pt x="131825" y="97536"/>
                </a:lnTo>
                <a:lnTo>
                  <a:pt x="119125" y="97536"/>
                </a:lnTo>
                <a:lnTo>
                  <a:pt x="110489" y="97536"/>
                </a:lnTo>
                <a:lnTo>
                  <a:pt x="110489" y="93725"/>
                </a:lnTo>
                <a:lnTo>
                  <a:pt x="105918" y="93725"/>
                </a:lnTo>
                <a:lnTo>
                  <a:pt x="102108" y="97536"/>
                </a:lnTo>
                <a:lnTo>
                  <a:pt x="97536" y="93725"/>
                </a:lnTo>
                <a:lnTo>
                  <a:pt x="97536" y="97536"/>
                </a:lnTo>
                <a:lnTo>
                  <a:pt x="93725" y="97536"/>
                </a:lnTo>
                <a:lnTo>
                  <a:pt x="86613" y="97536"/>
                </a:lnTo>
                <a:lnTo>
                  <a:pt x="79501" y="97536"/>
                </a:lnTo>
                <a:lnTo>
                  <a:pt x="72389" y="97536"/>
                </a:lnTo>
                <a:lnTo>
                  <a:pt x="67818" y="93725"/>
                </a:lnTo>
                <a:lnTo>
                  <a:pt x="67818" y="97536"/>
                </a:lnTo>
                <a:lnTo>
                  <a:pt x="64008" y="93725"/>
                </a:lnTo>
                <a:lnTo>
                  <a:pt x="55625" y="93725"/>
                </a:lnTo>
                <a:lnTo>
                  <a:pt x="51054" y="97536"/>
                </a:lnTo>
                <a:lnTo>
                  <a:pt x="51054" y="93725"/>
                </a:lnTo>
                <a:lnTo>
                  <a:pt x="46482" y="97536"/>
                </a:lnTo>
                <a:lnTo>
                  <a:pt x="38100" y="97536"/>
                </a:lnTo>
                <a:lnTo>
                  <a:pt x="34289" y="93725"/>
                </a:lnTo>
                <a:lnTo>
                  <a:pt x="34289" y="97536"/>
                </a:lnTo>
                <a:lnTo>
                  <a:pt x="29718" y="93725"/>
                </a:lnTo>
                <a:lnTo>
                  <a:pt x="25908" y="97536"/>
                </a:lnTo>
                <a:lnTo>
                  <a:pt x="21336" y="93725"/>
                </a:lnTo>
                <a:lnTo>
                  <a:pt x="21336" y="89153"/>
                </a:lnTo>
                <a:lnTo>
                  <a:pt x="21336" y="93725"/>
                </a:lnTo>
                <a:lnTo>
                  <a:pt x="17525" y="93725"/>
                </a:lnTo>
                <a:lnTo>
                  <a:pt x="17525" y="97536"/>
                </a:lnTo>
                <a:lnTo>
                  <a:pt x="8382" y="97536"/>
                </a:lnTo>
                <a:lnTo>
                  <a:pt x="8382" y="93725"/>
                </a:lnTo>
                <a:lnTo>
                  <a:pt x="4572" y="97536"/>
                </a:lnTo>
                <a:lnTo>
                  <a:pt x="4572" y="93725"/>
                </a:lnTo>
                <a:lnTo>
                  <a:pt x="0" y="97536"/>
                </a:lnTo>
                <a:lnTo>
                  <a:pt x="0" y="9372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41" name="object 641"/>
          <p:cNvSpPr/>
          <p:nvPr/>
        </p:nvSpPr>
        <p:spPr>
          <a:xfrm>
            <a:off x="4369791" y="3337729"/>
            <a:ext cx="173551" cy="145817"/>
          </a:xfrm>
          <a:custGeom>
            <a:avLst/>
            <a:gdLst/>
            <a:ahLst/>
            <a:cxnLst/>
            <a:rect l="l" t="t" r="r" b="b"/>
            <a:pathLst>
              <a:path w="262254" h="220345">
                <a:moveTo>
                  <a:pt x="262127" y="216408"/>
                </a:moveTo>
                <a:lnTo>
                  <a:pt x="258317" y="220218"/>
                </a:lnTo>
                <a:lnTo>
                  <a:pt x="253746" y="216408"/>
                </a:lnTo>
                <a:lnTo>
                  <a:pt x="249936" y="220218"/>
                </a:lnTo>
                <a:lnTo>
                  <a:pt x="249936" y="216408"/>
                </a:lnTo>
                <a:lnTo>
                  <a:pt x="245363" y="216408"/>
                </a:lnTo>
                <a:lnTo>
                  <a:pt x="232663" y="216407"/>
                </a:lnTo>
                <a:lnTo>
                  <a:pt x="219964" y="216408"/>
                </a:lnTo>
                <a:lnTo>
                  <a:pt x="207264" y="216408"/>
                </a:lnTo>
                <a:lnTo>
                  <a:pt x="194563" y="216408"/>
                </a:lnTo>
                <a:lnTo>
                  <a:pt x="185927" y="216408"/>
                </a:lnTo>
                <a:lnTo>
                  <a:pt x="185927" y="211836"/>
                </a:lnTo>
                <a:lnTo>
                  <a:pt x="182117" y="216408"/>
                </a:lnTo>
                <a:lnTo>
                  <a:pt x="177546" y="211836"/>
                </a:lnTo>
                <a:lnTo>
                  <a:pt x="160782" y="211836"/>
                </a:lnTo>
                <a:lnTo>
                  <a:pt x="160782" y="207263"/>
                </a:lnTo>
                <a:lnTo>
                  <a:pt x="156210" y="211836"/>
                </a:lnTo>
                <a:lnTo>
                  <a:pt x="156210" y="207263"/>
                </a:lnTo>
                <a:lnTo>
                  <a:pt x="139446" y="207263"/>
                </a:lnTo>
                <a:lnTo>
                  <a:pt x="139446" y="203454"/>
                </a:lnTo>
                <a:lnTo>
                  <a:pt x="134874" y="203454"/>
                </a:lnTo>
                <a:lnTo>
                  <a:pt x="131063" y="198882"/>
                </a:lnTo>
                <a:lnTo>
                  <a:pt x="126491" y="198882"/>
                </a:lnTo>
                <a:lnTo>
                  <a:pt x="122682" y="195072"/>
                </a:lnTo>
                <a:lnTo>
                  <a:pt x="118110" y="195072"/>
                </a:lnTo>
                <a:lnTo>
                  <a:pt x="114300" y="190500"/>
                </a:lnTo>
                <a:lnTo>
                  <a:pt x="109727" y="186689"/>
                </a:lnTo>
                <a:lnTo>
                  <a:pt x="105917" y="182118"/>
                </a:lnTo>
                <a:lnTo>
                  <a:pt x="101346" y="173736"/>
                </a:lnTo>
                <a:lnTo>
                  <a:pt x="96774" y="169163"/>
                </a:lnTo>
                <a:lnTo>
                  <a:pt x="92963" y="160782"/>
                </a:lnTo>
                <a:lnTo>
                  <a:pt x="88391" y="156972"/>
                </a:lnTo>
                <a:lnTo>
                  <a:pt x="83658" y="145815"/>
                </a:lnTo>
                <a:lnTo>
                  <a:pt x="71613" y="109436"/>
                </a:lnTo>
                <a:lnTo>
                  <a:pt x="62285" y="71208"/>
                </a:lnTo>
                <a:lnTo>
                  <a:pt x="55018" y="34369"/>
                </a:lnTo>
                <a:lnTo>
                  <a:pt x="50291" y="16763"/>
                </a:lnTo>
                <a:lnTo>
                  <a:pt x="50291" y="4572"/>
                </a:lnTo>
                <a:lnTo>
                  <a:pt x="46482" y="4572"/>
                </a:lnTo>
                <a:lnTo>
                  <a:pt x="46482" y="0"/>
                </a:lnTo>
                <a:lnTo>
                  <a:pt x="41910" y="4572"/>
                </a:lnTo>
                <a:lnTo>
                  <a:pt x="41910" y="0"/>
                </a:lnTo>
                <a:lnTo>
                  <a:pt x="38100" y="21336"/>
                </a:lnTo>
                <a:lnTo>
                  <a:pt x="34950" y="33324"/>
                </a:lnTo>
                <a:lnTo>
                  <a:pt x="32105" y="45635"/>
                </a:lnTo>
                <a:lnTo>
                  <a:pt x="29456" y="58177"/>
                </a:lnTo>
                <a:lnTo>
                  <a:pt x="26891" y="70862"/>
                </a:lnTo>
                <a:lnTo>
                  <a:pt x="24301" y="83598"/>
                </a:lnTo>
                <a:lnTo>
                  <a:pt x="15273" y="121215"/>
                </a:lnTo>
                <a:lnTo>
                  <a:pt x="7104" y="144897"/>
                </a:lnTo>
                <a:lnTo>
                  <a:pt x="0" y="16078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42" name="object 642"/>
          <p:cNvSpPr/>
          <p:nvPr/>
        </p:nvSpPr>
        <p:spPr>
          <a:xfrm>
            <a:off x="3853927" y="3444128"/>
            <a:ext cx="516031" cy="39501"/>
          </a:xfrm>
          <a:custGeom>
            <a:avLst/>
            <a:gdLst/>
            <a:ahLst/>
            <a:cxnLst/>
            <a:rect l="l" t="t" r="r" b="b"/>
            <a:pathLst>
              <a:path w="779779" h="59689">
                <a:moveTo>
                  <a:pt x="779526" y="0"/>
                </a:moveTo>
                <a:lnTo>
                  <a:pt x="774953" y="4572"/>
                </a:lnTo>
                <a:lnTo>
                  <a:pt x="770382" y="8381"/>
                </a:lnTo>
                <a:lnTo>
                  <a:pt x="770382" y="12953"/>
                </a:lnTo>
                <a:lnTo>
                  <a:pt x="766572" y="17525"/>
                </a:lnTo>
                <a:lnTo>
                  <a:pt x="762000" y="25907"/>
                </a:lnTo>
                <a:lnTo>
                  <a:pt x="753617" y="34289"/>
                </a:lnTo>
                <a:lnTo>
                  <a:pt x="749808" y="34289"/>
                </a:lnTo>
                <a:lnTo>
                  <a:pt x="745236" y="38100"/>
                </a:lnTo>
                <a:lnTo>
                  <a:pt x="741426" y="38100"/>
                </a:lnTo>
                <a:lnTo>
                  <a:pt x="741426" y="42672"/>
                </a:lnTo>
                <a:lnTo>
                  <a:pt x="732282" y="42672"/>
                </a:lnTo>
                <a:lnTo>
                  <a:pt x="728472" y="46481"/>
                </a:lnTo>
                <a:lnTo>
                  <a:pt x="720089" y="46481"/>
                </a:lnTo>
                <a:lnTo>
                  <a:pt x="720089" y="51053"/>
                </a:lnTo>
                <a:lnTo>
                  <a:pt x="702563" y="51053"/>
                </a:lnTo>
                <a:lnTo>
                  <a:pt x="702563" y="55625"/>
                </a:lnTo>
                <a:lnTo>
                  <a:pt x="702563" y="51053"/>
                </a:lnTo>
                <a:lnTo>
                  <a:pt x="698753" y="55625"/>
                </a:lnTo>
                <a:lnTo>
                  <a:pt x="694182" y="51053"/>
                </a:lnTo>
                <a:lnTo>
                  <a:pt x="694182" y="55625"/>
                </a:lnTo>
                <a:lnTo>
                  <a:pt x="660653" y="55625"/>
                </a:lnTo>
                <a:lnTo>
                  <a:pt x="656082" y="59436"/>
                </a:lnTo>
                <a:lnTo>
                  <a:pt x="652272" y="59436"/>
                </a:lnTo>
                <a:lnTo>
                  <a:pt x="652272" y="55625"/>
                </a:lnTo>
                <a:lnTo>
                  <a:pt x="647700" y="59436"/>
                </a:lnTo>
                <a:lnTo>
                  <a:pt x="635000" y="59436"/>
                </a:lnTo>
                <a:lnTo>
                  <a:pt x="622300" y="59436"/>
                </a:lnTo>
                <a:lnTo>
                  <a:pt x="609599" y="59435"/>
                </a:lnTo>
                <a:lnTo>
                  <a:pt x="596900" y="59436"/>
                </a:lnTo>
                <a:lnTo>
                  <a:pt x="584200" y="59436"/>
                </a:lnTo>
                <a:lnTo>
                  <a:pt x="571500" y="59436"/>
                </a:lnTo>
                <a:lnTo>
                  <a:pt x="478536" y="59436"/>
                </a:lnTo>
                <a:lnTo>
                  <a:pt x="465836" y="59436"/>
                </a:lnTo>
                <a:lnTo>
                  <a:pt x="453136" y="59436"/>
                </a:lnTo>
                <a:lnTo>
                  <a:pt x="440436" y="59436"/>
                </a:lnTo>
                <a:lnTo>
                  <a:pt x="427735" y="59436"/>
                </a:lnTo>
                <a:lnTo>
                  <a:pt x="351536" y="59436"/>
                </a:lnTo>
                <a:lnTo>
                  <a:pt x="338836" y="59435"/>
                </a:lnTo>
                <a:lnTo>
                  <a:pt x="326136" y="59436"/>
                </a:lnTo>
                <a:lnTo>
                  <a:pt x="313436" y="59436"/>
                </a:lnTo>
                <a:lnTo>
                  <a:pt x="300736" y="59436"/>
                </a:lnTo>
                <a:lnTo>
                  <a:pt x="288036" y="59436"/>
                </a:lnTo>
                <a:lnTo>
                  <a:pt x="275336" y="59435"/>
                </a:lnTo>
                <a:lnTo>
                  <a:pt x="262127" y="59436"/>
                </a:lnTo>
                <a:lnTo>
                  <a:pt x="169163" y="59436"/>
                </a:lnTo>
                <a:lnTo>
                  <a:pt x="169163" y="55625"/>
                </a:lnTo>
                <a:lnTo>
                  <a:pt x="164591" y="59436"/>
                </a:lnTo>
                <a:lnTo>
                  <a:pt x="160782" y="59436"/>
                </a:lnTo>
                <a:lnTo>
                  <a:pt x="160782" y="55625"/>
                </a:lnTo>
                <a:lnTo>
                  <a:pt x="156210" y="55625"/>
                </a:lnTo>
                <a:lnTo>
                  <a:pt x="156210" y="59436"/>
                </a:lnTo>
                <a:lnTo>
                  <a:pt x="152400" y="59436"/>
                </a:lnTo>
                <a:lnTo>
                  <a:pt x="139700" y="59436"/>
                </a:lnTo>
                <a:lnTo>
                  <a:pt x="127000" y="59436"/>
                </a:lnTo>
                <a:lnTo>
                  <a:pt x="114300" y="59436"/>
                </a:lnTo>
                <a:lnTo>
                  <a:pt x="109727" y="59436"/>
                </a:lnTo>
                <a:lnTo>
                  <a:pt x="109727" y="55625"/>
                </a:lnTo>
                <a:lnTo>
                  <a:pt x="109727" y="59436"/>
                </a:lnTo>
                <a:lnTo>
                  <a:pt x="105917" y="55625"/>
                </a:lnTo>
                <a:lnTo>
                  <a:pt x="88391" y="55625"/>
                </a:lnTo>
                <a:lnTo>
                  <a:pt x="84582" y="59436"/>
                </a:lnTo>
                <a:lnTo>
                  <a:pt x="84582" y="55625"/>
                </a:lnTo>
                <a:lnTo>
                  <a:pt x="80010" y="59436"/>
                </a:lnTo>
                <a:lnTo>
                  <a:pt x="76200" y="55625"/>
                </a:lnTo>
                <a:lnTo>
                  <a:pt x="71627" y="59436"/>
                </a:lnTo>
                <a:lnTo>
                  <a:pt x="67817" y="55625"/>
                </a:lnTo>
                <a:lnTo>
                  <a:pt x="67817" y="59436"/>
                </a:lnTo>
                <a:lnTo>
                  <a:pt x="63246" y="55625"/>
                </a:lnTo>
                <a:lnTo>
                  <a:pt x="58674" y="59436"/>
                </a:lnTo>
                <a:lnTo>
                  <a:pt x="41910" y="59436"/>
                </a:lnTo>
                <a:lnTo>
                  <a:pt x="38100" y="55625"/>
                </a:lnTo>
                <a:lnTo>
                  <a:pt x="29717" y="55625"/>
                </a:lnTo>
                <a:lnTo>
                  <a:pt x="29717" y="51053"/>
                </a:lnTo>
                <a:lnTo>
                  <a:pt x="25146" y="51053"/>
                </a:lnTo>
                <a:lnTo>
                  <a:pt x="20574" y="55625"/>
                </a:lnTo>
                <a:lnTo>
                  <a:pt x="16763" y="55625"/>
                </a:lnTo>
                <a:lnTo>
                  <a:pt x="16763" y="46481"/>
                </a:lnTo>
                <a:lnTo>
                  <a:pt x="12191" y="51053"/>
                </a:lnTo>
                <a:lnTo>
                  <a:pt x="12191" y="55625"/>
                </a:lnTo>
                <a:lnTo>
                  <a:pt x="8382" y="59436"/>
                </a:lnTo>
                <a:lnTo>
                  <a:pt x="8382" y="55625"/>
                </a:lnTo>
                <a:lnTo>
                  <a:pt x="3810" y="59436"/>
                </a:lnTo>
                <a:lnTo>
                  <a:pt x="0" y="5562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43" name="object 643"/>
          <p:cNvSpPr/>
          <p:nvPr/>
        </p:nvSpPr>
        <p:spPr>
          <a:xfrm>
            <a:off x="3682478" y="3452700"/>
            <a:ext cx="171449" cy="31097"/>
          </a:xfrm>
          <a:custGeom>
            <a:avLst/>
            <a:gdLst/>
            <a:ahLst/>
            <a:cxnLst/>
            <a:rect l="l" t="t" r="r" b="b"/>
            <a:pathLst>
              <a:path w="259079" h="46989">
                <a:moveTo>
                  <a:pt x="259079" y="42672"/>
                </a:moveTo>
                <a:lnTo>
                  <a:pt x="254507" y="46482"/>
                </a:lnTo>
                <a:lnTo>
                  <a:pt x="254507" y="42672"/>
                </a:lnTo>
                <a:lnTo>
                  <a:pt x="249935" y="42672"/>
                </a:lnTo>
                <a:lnTo>
                  <a:pt x="246125" y="38100"/>
                </a:lnTo>
                <a:lnTo>
                  <a:pt x="246125" y="42672"/>
                </a:lnTo>
                <a:lnTo>
                  <a:pt x="241553" y="42672"/>
                </a:lnTo>
                <a:lnTo>
                  <a:pt x="237743" y="38100"/>
                </a:lnTo>
                <a:lnTo>
                  <a:pt x="229362" y="46482"/>
                </a:lnTo>
                <a:lnTo>
                  <a:pt x="220979" y="46482"/>
                </a:lnTo>
                <a:lnTo>
                  <a:pt x="216407" y="42672"/>
                </a:lnTo>
                <a:lnTo>
                  <a:pt x="199643" y="42672"/>
                </a:lnTo>
                <a:lnTo>
                  <a:pt x="195071" y="33527"/>
                </a:lnTo>
                <a:lnTo>
                  <a:pt x="195071" y="38100"/>
                </a:lnTo>
                <a:lnTo>
                  <a:pt x="191262" y="42672"/>
                </a:lnTo>
                <a:lnTo>
                  <a:pt x="186689" y="33527"/>
                </a:lnTo>
                <a:lnTo>
                  <a:pt x="186689" y="42672"/>
                </a:lnTo>
                <a:lnTo>
                  <a:pt x="182879" y="38100"/>
                </a:lnTo>
                <a:lnTo>
                  <a:pt x="178307" y="42672"/>
                </a:lnTo>
                <a:lnTo>
                  <a:pt x="178307" y="46482"/>
                </a:lnTo>
                <a:lnTo>
                  <a:pt x="173735" y="42672"/>
                </a:lnTo>
                <a:lnTo>
                  <a:pt x="161543" y="42672"/>
                </a:lnTo>
                <a:lnTo>
                  <a:pt x="161543" y="46482"/>
                </a:lnTo>
                <a:lnTo>
                  <a:pt x="156971" y="46482"/>
                </a:lnTo>
                <a:lnTo>
                  <a:pt x="156971" y="42672"/>
                </a:lnTo>
                <a:lnTo>
                  <a:pt x="148589" y="42672"/>
                </a:lnTo>
                <a:lnTo>
                  <a:pt x="148589" y="33527"/>
                </a:lnTo>
                <a:lnTo>
                  <a:pt x="144017" y="29718"/>
                </a:lnTo>
                <a:lnTo>
                  <a:pt x="144017" y="38100"/>
                </a:lnTo>
                <a:lnTo>
                  <a:pt x="140207" y="33527"/>
                </a:lnTo>
                <a:lnTo>
                  <a:pt x="140207" y="42672"/>
                </a:lnTo>
                <a:lnTo>
                  <a:pt x="135635" y="42672"/>
                </a:lnTo>
                <a:lnTo>
                  <a:pt x="131825" y="33527"/>
                </a:lnTo>
                <a:lnTo>
                  <a:pt x="131825" y="42672"/>
                </a:lnTo>
                <a:lnTo>
                  <a:pt x="127253" y="46482"/>
                </a:lnTo>
                <a:lnTo>
                  <a:pt x="115062" y="46482"/>
                </a:lnTo>
                <a:lnTo>
                  <a:pt x="110489" y="42672"/>
                </a:lnTo>
                <a:lnTo>
                  <a:pt x="110489" y="46482"/>
                </a:lnTo>
                <a:lnTo>
                  <a:pt x="105917" y="42672"/>
                </a:lnTo>
                <a:lnTo>
                  <a:pt x="89153" y="42672"/>
                </a:lnTo>
                <a:lnTo>
                  <a:pt x="85343" y="38100"/>
                </a:lnTo>
                <a:lnTo>
                  <a:pt x="85343" y="33527"/>
                </a:lnTo>
                <a:lnTo>
                  <a:pt x="80771" y="42672"/>
                </a:lnTo>
                <a:lnTo>
                  <a:pt x="76962" y="46482"/>
                </a:lnTo>
                <a:lnTo>
                  <a:pt x="72389" y="42672"/>
                </a:lnTo>
                <a:lnTo>
                  <a:pt x="72389" y="46482"/>
                </a:lnTo>
                <a:lnTo>
                  <a:pt x="67817" y="46482"/>
                </a:lnTo>
                <a:lnTo>
                  <a:pt x="59435" y="38100"/>
                </a:lnTo>
                <a:lnTo>
                  <a:pt x="59435" y="29718"/>
                </a:lnTo>
                <a:lnTo>
                  <a:pt x="55625" y="29718"/>
                </a:lnTo>
                <a:lnTo>
                  <a:pt x="51053" y="42672"/>
                </a:lnTo>
                <a:lnTo>
                  <a:pt x="47243" y="38100"/>
                </a:lnTo>
                <a:lnTo>
                  <a:pt x="47243" y="33527"/>
                </a:lnTo>
                <a:lnTo>
                  <a:pt x="42671" y="42672"/>
                </a:lnTo>
                <a:lnTo>
                  <a:pt x="38100" y="42672"/>
                </a:lnTo>
                <a:lnTo>
                  <a:pt x="38100" y="33527"/>
                </a:lnTo>
                <a:lnTo>
                  <a:pt x="34289" y="33527"/>
                </a:lnTo>
                <a:lnTo>
                  <a:pt x="34289" y="38100"/>
                </a:lnTo>
                <a:lnTo>
                  <a:pt x="29717" y="4572"/>
                </a:lnTo>
                <a:lnTo>
                  <a:pt x="25907" y="33527"/>
                </a:lnTo>
                <a:lnTo>
                  <a:pt x="21335" y="0"/>
                </a:lnTo>
                <a:lnTo>
                  <a:pt x="17525" y="29718"/>
                </a:lnTo>
                <a:lnTo>
                  <a:pt x="12953" y="38100"/>
                </a:lnTo>
                <a:lnTo>
                  <a:pt x="9143" y="42672"/>
                </a:lnTo>
                <a:lnTo>
                  <a:pt x="9143" y="38100"/>
                </a:lnTo>
                <a:lnTo>
                  <a:pt x="4571" y="33527"/>
                </a:lnTo>
                <a:lnTo>
                  <a:pt x="4571" y="38100"/>
                </a:lnTo>
                <a:lnTo>
                  <a:pt x="0" y="426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44" name="object 644"/>
          <p:cNvSpPr/>
          <p:nvPr/>
        </p:nvSpPr>
        <p:spPr>
          <a:xfrm>
            <a:off x="1902422" y="2754797"/>
            <a:ext cx="1780055" cy="728663"/>
          </a:xfrm>
          <a:custGeom>
            <a:avLst/>
            <a:gdLst/>
            <a:ahLst/>
            <a:cxnLst/>
            <a:rect l="l" t="t" r="r" b="b"/>
            <a:pathLst>
              <a:path w="2689860" h="1101089">
                <a:moveTo>
                  <a:pt x="2689860" y="1097280"/>
                </a:moveTo>
                <a:lnTo>
                  <a:pt x="2686050" y="1092708"/>
                </a:lnTo>
                <a:lnTo>
                  <a:pt x="2681478" y="1097280"/>
                </a:lnTo>
                <a:lnTo>
                  <a:pt x="2677667" y="1097280"/>
                </a:lnTo>
                <a:lnTo>
                  <a:pt x="2673095" y="1092708"/>
                </a:lnTo>
                <a:lnTo>
                  <a:pt x="2669286" y="1084326"/>
                </a:lnTo>
                <a:lnTo>
                  <a:pt x="2664714" y="1062990"/>
                </a:lnTo>
                <a:lnTo>
                  <a:pt x="2660904" y="1084326"/>
                </a:lnTo>
                <a:lnTo>
                  <a:pt x="2656331" y="1071372"/>
                </a:lnTo>
                <a:lnTo>
                  <a:pt x="2651760" y="1088136"/>
                </a:lnTo>
                <a:lnTo>
                  <a:pt x="2651760" y="1092708"/>
                </a:lnTo>
                <a:lnTo>
                  <a:pt x="2643378" y="1088136"/>
                </a:lnTo>
                <a:lnTo>
                  <a:pt x="2643378" y="1097280"/>
                </a:lnTo>
                <a:lnTo>
                  <a:pt x="2639567" y="1097280"/>
                </a:lnTo>
                <a:lnTo>
                  <a:pt x="2639567" y="1084326"/>
                </a:lnTo>
                <a:lnTo>
                  <a:pt x="2634995" y="1092708"/>
                </a:lnTo>
                <a:lnTo>
                  <a:pt x="2634995" y="1097280"/>
                </a:lnTo>
                <a:lnTo>
                  <a:pt x="2631186" y="1097280"/>
                </a:lnTo>
                <a:lnTo>
                  <a:pt x="2626614" y="1084326"/>
                </a:lnTo>
                <a:lnTo>
                  <a:pt x="2622804" y="1092708"/>
                </a:lnTo>
                <a:lnTo>
                  <a:pt x="2622804" y="1097280"/>
                </a:lnTo>
                <a:lnTo>
                  <a:pt x="2618231" y="1097280"/>
                </a:lnTo>
                <a:lnTo>
                  <a:pt x="2618231" y="1092708"/>
                </a:lnTo>
                <a:lnTo>
                  <a:pt x="2613660" y="1092708"/>
                </a:lnTo>
                <a:lnTo>
                  <a:pt x="2613660" y="1097280"/>
                </a:lnTo>
                <a:lnTo>
                  <a:pt x="2609850" y="1092708"/>
                </a:lnTo>
                <a:lnTo>
                  <a:pt x="2609850" y="1071372"/>
                </a:lnTo>
                <a:lnTo>
                  <a:pt x="2605278" y="1020318"/>
                </a:lnTo>
                <a:lnTo>
                  <a:pt x="2601467" y="1067562"/>
                </a:lnTo>
                <a:lnTo>
                  <a:pt x="2601467" y="1033272"/>
                </a:lnTo>
                <a:lnTo>
                  <a:pt x="2596895" y="991362"/>
                </a:lnTo>
                <a:lnTo>
                  <a:pt x="2596895" y="1059180"/>
                </a:lnTo>
                <a:lnTo>
                  <a:pt x="2593086" y="1079754"/>
                </a:lnTo>
                <a:lnTo>
                  <a:pt x="2588514" y="1067562"/>
                </a:lnTo>
                <a:lnTo>
                  <a:pt x="2588514" y="1075944"/>
                </a:lnTo>
                <a:lnTo>
                  <a:pt x="2583941" y="1075944"/>
                </a:lnTo>
                <a:lnTo>
                  <a:pt x="2583941" y="1062990"/>
                </a:lnTo>
                <a:lnTo>
                  <a:pt x="2580131" y="893826"/>
                </a:lnTo>
                <a:lnTo>
                  <a:pt x="2580131" y="859536"/>
                </a:lnTo>
                <a:lnTo>
                  <a:pt x="2575560" y="0"/>
                </a:lnTo>
                <a:lnTo>
                  <a:pt x="2575560" y="720090"/>
                </a:lnTo>
                <a:lnTo>
                  <a:pt x="2571750" y="1054608"/>
                </a:lnTo>
                <a:lnTo>
                  <a:pt x="2571750" y="1059180"/>
                </a:lnTo>
                <a:lnTo>
                  <a:pt x="2567178" y="1088136"/>
                </a:lnTo>
                <a:lnTo>
                  <a:pt x="2563367" y="1088136"/>
                </a:lnTo>
                <a:lnTo>
                  <a:pt x="2563367" y="1092708"/>
                </a:lnTo>
                <a:lnTo>
                  <a:pt x="2558795" y="1046226"/>
                </a:lnTo>
                <a:lnTo>
                  <a:pt x="2558795" y="1054608"/>
                </a:lnTo>
                <a:lnTo>
                  <a:pt x="2554986" y="1088136"/>
                </a:lnTo>
                <a:lnTo>
                  <a:pt x="2554986" y="1084326"/>
                </a:lnTo>
                <a:lnTo>
                  <a:pt x="2550414" y="1033272"/>
                </a:lnTo>
                <a:lnTo>
                  <a:pt x="2550414" y="1059180"/>
                </a:lnTo>
                <a:lnTo>
                  <a:pt x="2545841" y="1088136"/>
                </a:lnTo>
                <a:lnTo>
                  <a:pt x="2545841" y="1092708"/>
                </a:lnTo>
                <a:lnTo>
                  <a:pt x="2542031" y="1071372"/>
                </a:lnTo>
                <a:lnTo>
                  <a:pt x="2542031" y="1079754"/>
                </a:lnTo>
                <a:lnTo>
                  <a:pt x="2537460" y="1097280"/>
                </a:lnTo>
                <a:lnTo>
                  <a:pt x="2525267" y="1097280"/>
                </a:lnTo>
                <a:lnTo>
                  <a:pt x="2520695" y="1101090"/>
                </a:lnTo>
                <a:lnTo>
                  <a:pt x="2516886" y="1097280"/>
                </a:lnTo>
                <a:lnTo>
                  <a:pt x="2516886" y="1101090"/>
                </a:lnTo>
                <a:lnTo>
                  <a:pt x="2512314" y="1101090"/>
                </a:lnTo>
                <a:lnTo>
                  <a:pt x="2512314" y="1097280"/>
                </a:lnTo>
                <a:lnTo>
                  <a:pt x="2507741" y="1101090"/>
                </a:lnTo>
                <a:lnTo>
                  <a:pt x="2503931" y="1101090"/>
                </a:lnTo>
                <a:lnTo>
                  <a:pt x="2499360" y="1097280"/>
                </a:lnTo>
                <a:lnTo>
                  <a:pt x="2490978" y="1097280"/>
                </a:lnTo>
                <a:lnTo>
                  <a:pt x="2487167" y="1101090"/>
                </a:lnTo>
                <a:lnTo>
                  <a:pt x="2478024" y="1101090"/>
                </a:lnTo>
                <a:lnTo>
                  <a:pt x="2478024" y="1097280"/>
                </a:lnTo>
                <a:lnTo>
                  <a:pt x="2474214" y="1092708"/>
                </a:lnTo>
                <a:lnTo>
                  <a:pt x="2469641" y="1088136"/>
                </a:lnTo>
                <a:lnTo>
                  <a:pt x="2469641" y="1097280"/>
                </a:lnTo>
                <a:lnTo>
                  <a:pt x="2465831" y="1088136"/>
                </a:lnTo>
                <a:lnTo>
                  <a:pt x="2461260" y="1097280"/>
                </a:lnTo>
                <a:lnTo>
                  <a:pt x="2457450" y="1079754"/>
                </a:lnTo>
                <a:lnTo>
                  <a:pt x="2457450" y="1084326"/>
                </a:lnTo>
                <a:lnTo>
                  <a:pt x="2452878" y="1097280"/>
                </a:lnTo>
                <a:lnTo>
                  <a:pt x="2449067" y="1088136"/>
                </a:lnTo>
                <a:lnTo>
                  <a:pt x="2444495" y="1101090"/>
                </a:lnTo>
                <a:lnTo>
                  <a:pt x="2439924" y="1101090"/>
                </a:lnTo>
                <a:lnTo>
                  <a:pt x="2436114" y="1097280"/>
                </a:lnTo>
                <a:lnTo>
                  <a:pt x="2436114" y="1101090"/>
                </a:lnTo>
                <a:lnTo>
                  <a:pt x="2406395" y="1101090"/>
                </a:lnTo>
                <a:lnTo>
                  <a:pt x="2401824" y="1097280"/>
                </a:lnTo>
                <a:lnTo>
                  <a:pt x="2398014" y="1101090"/>
                </a:lnTo>
                <a:lnTo>
                  <a:pt x="2393441" y="1097280"/>
                </a:lnTo>
                <a:lnTo>
                  <a:pt x="2393441" y="1092708"/>
                </a:lnTo>
                <a:lnTo>
                  <a:pt x="2389631" y="1097280"/>
                </a:lnTo>
                <a:lnTo>
                  <a:pt x="2389631" y="1101090"/>
                </a:lnTo>
                <a:lnTo>
                  <a:pt x="2385060" y="1097280"/>
                </a:lnTo>
                <a:lnTo>
                  <a:pt x="2385060" y="1101090"/>
                </a:lnTo>
                <a:lnTo>
                  <a:pt x="2368295" y="1101090"/>
                </a:lnTo>
                <a:lnTo>
                  <a:pt x="2368295" y="1092708"/>
                </a:lnTo>
                <a:lnTo>
                  <a:pt x="2363724" y="1067562"/>
                </a:lnTo>
                <a:lnTo>
                  <a:pt x="2363724" y="1097280"/>
                </a:lnTo>
                <a:lnTo>
                  <a:pt x="2359914" y="1101090"/>
                </a:lnTo>
                <a:lnTo>
                  <a:pt x="2355341" y="1101090"/>
                </a:lnTo>
                <a:lnTo>
                  <a:pt x="2351531" y="1097280"/>
                </a:lnTo>
                <a:lnTo>
                  <a:pt x="2346960" y="1097280"/>
                </a:lnTo>
                <a:lnTo>
                  <a:pt x="2343150" y="1101090"/>
                </a:lnTo>
                <a:lnTo>
                  <a:pt x="2343150" y="1097280"/>
                </a:lnTo>
                <a:lnTo>
                  <a:pt x="2338578" y="1097280"/>
                </a:lnTo>
                <a:lnTo>
                  <a:pt x="2338578" y="1101090"/>
                </a:lnTo>
                <a:lnTo>
                  <a:pt x="2330195" y="1101090"/>
                </a:lnTo>
                <a:lnTo>
                  <a:pt x="2325624" y="1097280"/>
                </a:lnTo>
                <a:lnTo>
                  <a:pt x="2321814" y="1101090"/>
                </a:lnTo>
                <a:lnTo>
                  <a:pt x="2317241" y="1097280"/>
                </a:lnTo>
                <a:lnTo>
                  <a:pt x="2313431" y="1101090"/>
                </a:lnTo>
                <a:lnTo>
                  <a:pt x="2308860" y="1097280"/>
                </a:lnTo>
                <a:lnTo>
                  <a:pt x="2305050" y="1088136"/>
                </a:lnTo>
                <a:lnTo>
                  <a:pt x="2300478" y="1097280"/>
                </a:lnTo>
                <a:lnTo>
                  <a:pt x="2300478" y="1101090"/>
                </a:lnTo>
                <a:lnTo>
                  <a:pt x="2295905" y="1097280"/>
                </a:lnTo>
                <a:lnTo>
                  <a:pt x="2295905" y="1092708"/>
                </a:lnTo>
                <a:lnTo>
                  <a:pt x="2292095" y="1097280"/>
                </a:lnTo>
                <a:lnTo>
                  <a:pt x="2287524" y="1101090"/>
                </a:lnTo>
                <a:lnTo>
                  <a:pt x="2253996" y="1101090"/>
                </a:lnTo>
                <a:lnTo>
                  <a:pt x="2253996" y="1092708"/>
                </a:lnTo>
                <a:lnTo>
                  <a:pt x="2249424" y="1084326"/>
                </a:lnTo>
                <a:lnTo>
                  <a:pt x="2249424" y="1092708"/>
                </a:lnTo>
                <a:lnTo>
                  <a:pt x="2245614" y="1097280"/>
                </a:lnTo>
                <a:lnTo>
                  <a:pt x="2245614" y="1092708"/>
                </a:lnTo>
                <a:lnTo>
                  <a:pt x="2241042" y="1084326"/>
                </a:lnTo>
                <a:lnTo>
                  <a:pt x="2241042" y="1092708"/>
                </a:lnTo>
                <a:lnTo>
                  <a:pt x="2237232" y="1101090"/>
                </a:lnTo>
                <a:lnTo>
                  <a:pt x="2232660" y="1101090"/>
                </a:lnTo>
                <a:lnTo>
                  <a:pt x="2219960" y="1101090"/>
                </a:lnTo>
                <a:lnTo>
                  <a:pt x="2207260" y="1101090"/>
                </a:lnTo>
                <a:lnTo>
                  <a:pt x="2194560" y="1097280"/>
                </a:lnTo>
                <a:lnTo>
                  <a:pt x="2194560" y="1101090"/>
                </a:lnTo>
                <a:lnTo>
                  <a:pt x="2189988" y="1101090"/>
                </a:lnTo>
                <a:lnTo>
                  <a:pt x="2186178" y="1097280"/>
                </a:lnTo>
                <a:lnTo>
                  <a:pt x="2186178" y="1101090"/>
                </a:lnTo>
                <a:lnTo>
                  <a:pt x="2169414" y="1101090"/>
                </a:lnTo>
                <a:lnTo>
                  <a:pt x="2169414" y="1097280"/>
                </a:lnTo>
                <a:lnTo>
                  <a:pt x="2164842" y="1101090"/>
                </a:lnTo>
                <a:lnTo>
                  <a:pt x="2161032" y="1092708"/>
                </a:lnTo>
                <a:lnTo>
                  <a:pt x="2161032" y="1097280"/>
                </a:lnTo>
                <a:lnTo>
                  <a:pt x="2156460" y="1097280"/>
                </a:lnTo>
                <a:lnTo>
                  <a:pt x="2156460" y="1092708"/>
                </a:lnTo>
                <a:lnTo>
                  <a:pt x="2151888" y="1097280"/>
                </a:lnTo>
                <a:lnTo>
                  <a:pt x="2148078" y="1088136"/>
                </a:lnTo>
                <a:lnTo>
                  <a:pt x="2148078" y="1092708"/>
                </a:lnTo>
                <a:lnTo>
                  <a:pt x="2143506" y="1092708"/>
                </a:lnTo>
                <a:lnTo>
                  <a:pt x="2143506" y="1088136"/>
                </a:lnTo>
                <a:lnTo>
                  <a:pt x="2139696" y="1088136"/>
                </a:lnTo>
                <a:lnTo>
                  <a:pt x="2139696" y="1097280"/>
                </a:lnTo>
                <a:lnTo>
                  <a:pt x="2135124" y="1101090"/>
                </a:lnTo>
                <a:lnTo>
                  <a:pt x="2131314" y="1101090"/>
                </a:lnTo>
                <a:lnTo>
                  <a:pt x="2131314" y="1097280"/>
                </a:lnTo>
                <a:lnTo>
                  <a:pt x="2126742" y="1097280"/>
                </a:lnTo>
                <a:lnTo>
                  <a:pt x="2126742" y="1101090"/>
                </a:lnTo>
                <a:lnTo>
                  <a:pt x="2122170" y="1101090"/>
                </a:lnTo>
                <a:lnTo>
                  <a:pt x="2109470" y="1101090"/>
                </a:lnTo>
                <a:lnTo>
                  <a:pt x="2096770" y="1101090"/>
                </a:lnTo>
                <a:lnTo>
                  <a:pt x="2084070" y="1101089"/>
                </a:lnTo>
                <a:lnTo>
                  <a:pt x="2071370" y="1101090"/>
                </a:lnTo>
                <a:lnTo>
                  <a:pt x="2058670" y="1101090"/>
                </a:lnTo>
                <a:lnTo>
                  <a:pt x="2045970" y="1101090"/>
                </a:lnTo>
                <a:lnTo>
                  <a:pt x="2033270" y="1101090"/>
                </a:lnTo>
                <a:lnTo>
                  <a:pt x="2025396" y="1101090"/>
                </a:lnTo>
                <a:lnTo>
                  <a:pt x="2025396" y="1097280"/>
                </a:lnTo>
                <a:lnTo>
                  <a:pt x="2020824" y="1092708"/>
                </a:lnTo>
                <a:lnTo>
                  <a:pt x="2020824" y="1097280"/>
                </a:lnTo>
                <a:lnTo>
                  <a:pt x="2016252" y="1101090"/>
                </a:lnTo>
                <a:lnTo>
                  <a:pt x="1987296" y="1101090"/>
                </a:lnTo>
                <a:lnTo>
                  <a:pt x="1982724" y="1097280"/>
                </a:lnTo>
                <a:lnTo>
                  <a:pt x="1978152" y="1101090"/>
                </a:lnTo>
                <a:lnTo>
                  <a:pt x="1965960" y="1101090"/>
                </a:lnTo>
                <a:lnTo>
                  <a:pt x="1965960" y="1097280"/>
                </a:lnTo>
                <a:lnTo>
                  <a:pt x="1961388" y="1101090"/>
                </a:lnTo>
                <a:lnTo>
                  <a:pt x="1948688" y="1101090"/>
                </a:lnTo>
                <a:lnTo>
                  <a:pt x="1935988" y="1101090"/>
                </a:lnTo>
                <a:lnTo>
                  <a:pt x="1923288" y="1101090"/>
                </a:lnTo>
                <a:lnTo>
                  <a:pt x="1910334" y="1101090"/>
                </a:lnTo>
                <a:lnTo>
                  <a:pt x="1881378" y="1101090"/>
                </a:lnTo>
                <a:lnTo>
                  <a:pt x="1876806" y="1097280"/>
                </a:lnTo>
                <a:lnTo>
                  <a:pt x="1872234" y="1097280"/>
                </a:lnTo>
                <a:lnTo>
                  <a:pt x="1868424" y="1101090"/>
                </a:lnTo>
                <a:lnTo>
                  <a:pt x="1851660" y="1101090"/>
                </a:lnTo>
                <a:lnTo>
                  <a:pt x="1838959" y="1101089"/>
                </a:lnTo>
                <a:lnTo>
                  <a:pt x="1826259" y="1101090"/>
                </a:lnTo>
                <a:lnTo>
                  <a:pt x="1813560" y="1101090"/>
                </a:lnTo>
                <a:lnTo>
                  <a:pt x="1800606" y="1101090"/>
                </a:lnTo>
                <a:lnTo>
                  <a:pt x="1800606" y="1097280"/>
                </a:lnTo>
                <a:lnTo>
                  <a:pt x="1796034" y="1097280"/>
                </a:lnTo>
                <a:lnTo>
                  <a:pt x="1796034" y="1092708"/>
                </a:lnTo>
                <a:lnTo>
                  <a:pt x="1792224" y="1088136"/>
                </a:lnTo>
                <a:lnTo>
                  <a:pt x="1792224" y="1062990"/>
                </a:lnTo>
                <a:lnTo>
                  <a:pt x="1792224" y="1067562"/>
                </a:lnTo>
                <a:lnTo>
                  <a:pt x="1787652" y="1097280"/>
                </a:lnTo>
                <a:lnTo>
                  <a:pt x="1779270" y="1097280"/>
                </a:lnTo>
                <a:lnTo>
                  <a:pt x="1779270" y="1101090"/>
                </a:lnTo>
                <a:lnTo>
                  <a:pt x="1770888" y="1101090"/>
                </a:lnTo>
                <a:lnTo>
                  <a:pt x="1766316" y="1097280"/>
                </a:lnTo>
                <a:lnTo>
                  <a:pt x="1762506" y="1101090"/>
                </a:lnTo>
                <a:lnTo>
                  <a:pt x="1749805" y="1101089"/>
                </a:lnTo>
                <a:lnTo>
                  <a:pt x="1737106" y="1101090"/>
                </a:lnTo>
                <a:lnTo>
                  <a:pt x="1728216" y="1097280"/>
                </a:lnTo>
                <a:lnTo>
                  <a:pt x="1728216" y="1101090"/>
                </a:lnTo>
                <a:lnTo>
                  <a:pt x="1724406" y="1101090"/>
                </a:lnTo>
                <a:lnTo>
                  <a:pt x="1711706" y="1101089"/>
                </a:lnTo>
                <a:lnTo>
                  <a:pt x="1699006" y="1101089"/>
                </a:lnTo>
                <a:lnTo>
                  <a:pt x="1686306" y="1101090"/>
                </a:lnTo>
                <a:lnTo>
                  <a:pt x="1673606" y="1101090"/>
                </a:lnTo>
                <a:lnTo>
                  <a:pt x="1660906" y="1101090"/>
                </a:lnTo>
                <a:lnTo>
                  <a:pt x="1652016" y="1101090"/>
                </a:lnTo>
                <a:lnTo>
                  <a:pt x="1648206" y="1101090"/>
                </a:lnTo>
                <a:lnTo>
                  <a:pt x="1635505" y="1101090"/>
                </a:lnTo>
                <a:lnTo>
                  <a:pt x="1622805" y="1101089"/>
                </a:lnTo>
                <a:lnTo>
                  <a:pt x="1610106" y="1101090"/>
                </a:lnTo>
                <a:lnTo>
                  <a:pt x="1597406" y="1101089"/>
                </a:lnTo>
                <a:lnTo>
                  <a:pt x="1584706" y="1101090"/>
                </a:lnTo>
                <a:lnTo>
                  <a:pt x="1572006" y="1101090"/>
                </a:lnTo>
                <a:lnTo>
                  <a:pt x="1559306" y="1101090"/>
                </a:lnTo>
                <a:lnTo>
                  <a:pt x="1546606" y="1101090"/>
                </a:lnTo>
                <a:lnTo>
                  <a:pt x="1533906" y="1101090"/>
                </a:lnTo>
                <a:lnTo>
                  <a:pt x="1521206" y="1101090"/>
                </a:lnTo>
                <a:lnTo>
                  <a:pt x="1508506" y="1101090"/>
                </a:lnTo>
                <a:lnTo>
                  <a:pt x="1495806" y="1101090"/>
                </a:lnTo>
                <a:lnTo>
                  <a:pt x="1483106" y="1101090"/>
                </a:lnTo>
                <a:lnTo>
                  <a:pt x="1470406" y="1101090"/>
                </a:lnTo>
                <a:lnTo>
                  <a:pt x="1457706" y="1101090"/>
                </a:lnTo>
                <a:lnTo>
                  <a:pt x="1445006" y="1101090"/>
                </a:lnTo>
                <a:lnTo>
                  <a:pt x="1432306" y="1101090"/>
                </a:lnTo>
                <a:lnTo>
                  <a:pt x="1419606" y="1101090"/>
                </a:lnTo>
                <a:lnTo>
                  <a:pt x="1406906" y="1101090"/>
                </a:lnTo>
                <a:lnTo>
                  <a:pt x="1393698" y="1101090"/>
                </a:lnTo>
                <a:lnTo>
                  <a:pt x="1389888" y="1101090"/>
                </a:lnTo>
                <a:lnTo>
                  <a:pt x="1377162" y="1101090"/>
                </a:lnTo>
                <a:lnTo>
                  <a:pt x="1364437" y="1101090"/>
                </a:lnTo>
                <a:lnTo>
                  <a:pt x="1351711" y="1101089"/>
                </a:lnTo>
                <a:lnTo>
                  <a:pt x="1338986" y="1101090"/>
                </a:lnTo>
                <a:lnTo>
                  <a:pt x="1326261" y="1101090"/>
                </a:lnTo>
                <a:lnTo>
                  <a:pt x="1313535" y="1101090"/>
                </a:lnTo>
                <a:lnTo>
                  <a:pt x="1300810" y="1101089"/>
                </a:lnTo>
                <a:lnTo>
                  <a:pt x="1288084" y="1101090"/>
                </a:lnTo>
                <a:lnTo>
                  <a:pt x="1275359" y="1101090"/>
                </a:lnTo>
                <a:lnTo>
                  <a:pt x="1262634" y="1101090"/>
                </a:lnTo>
                <a:lnTo>
                  <a:pt x="1249908" y="1101090"/>
                </a:lnTo>
                <a:lnTo>
                  <a:pt x="1088898" y="1101090"/>
                </a:lnTo>
                <a:lnTo>
                  <a:pt x="1076198" y="1101090"/>
                </a:lnTo>
                <a:lnTo>
                  <a:pt x="1063498" y="1101090"/>
                </a:lnTo>
                <a:lnTo>
                  <a:pt x="1050798" y="1101090"/>
                </a:lnTo>
                <a:lnTo>
                  <a:pt x="1038098" y="1101090"/>
                </a:lnTo>
                <a:lnTo>
                  <a:pt x="961898" y="1101090"/>
                </a:lnTo>
                <a:lnTo>
                  <a:pt x="949197" y="1101089"/>
                </a:lnTo>
                <a:lnTo>
                  <a:pt x="936498" y="1101090"/>
                </a:lnTo>
                <a:lnTo>
                  <a:pt x="923797" y="1101090"/>
                </a:lnTo>
                <a:lnTo>
                  <a:pt x="911098" y="1101090"/>
                </a:lnTo>
                <a:lnTo>
                  <a:pt x="898397" y="1101090"/>
                </a:lnTo>
                <a:lnTo>
                  <a:pt x="885698" y="1101089"/>
                </a:lnTo>
                <a:lnTo>
                  <a:pt x="872490" y="1101090"/>
                </a:lnTo>
                <a:lnTo>
                  <a:pt x="868680" y="1101090"/>
                </a:lnTo>
                <a:lnTo>
                  <a:pt x="855980" y="1101090"/>
                </a:lnTo>
                <a:lnTo>
                  <a:pt x="843279" y="1101089"/>
                </a:lnTo>
                <a:lnTo>
                  <a:pt x="830580" y="1101090"/>
                </a:lnTo>
                <a:lnTo>
                  <a:pt x="817879" y="1101090"/>
                </a:lnTo>
                <a:lnTo>
                  <a:pt x="805180" y="1101090"/>
                </a:lnTo>
                <a:lnTo>
                  <a:pt x="792480" y="1101090"/>
                </a:lnTo>
                <a:lnTo>
                  <a:pt x="779779" y="1101089"/>
                </a:lnTo>
                <a:lnTo>
                  <a:pt x="767079" y="1101089"/>
                </a:lnTo>
                <a:lnTo>
                  <a:pt x="754380" y="1101090"/>
                </a:lnTo>
                <a:lnTo>
                  <a:pt x="741680" y="1101090"/>
                </a:lnTo>
                <a:lnTo>
                  <a:pt x="728980" y="1101090"/>
                </a:lnTo>
                <a:lnTo>
                  <a:pt x="572262" y="1101090"/>
                </a:lnTo>
                <a:lnTo>
                  <a:pt x="559562" y="1101090"/>
                </a:lnTo>
                <a:lnTo>
                  <a:pt x="546862" y="1101090"/>
                </a:lnTo>
                <a:lnTo>
                  <a:pt x="534162" y="1101090"/>
                </a:lnTo>
                <a:lnTo>
                  <a:pt x="521462" y="1101090"/>
                </a:lnTo>
                <a:lnTo>
                  <a:pt x="445262" y="1101090"/>
                </a:lnTo>
                <a:lnTo>
                  <a:pt x="432561" y="1101089"/>
                </a:lnTo>
                <a:lnTo>
                  <a:pt x="419862" y="1101090"/>
                </a:lnTo>
                <a:lnTo>
                  <a:pt x="407161" y="1101090"/>
                </a:lnTo>
                <a:lnTo>
                  <a:pt x="394462" y="1101090"/>
                </a:lnTo>
                <a:lnTo>
                  <a:pt x="381762" y="1101090"/>
                </a:lnTo>
                <a:lnTo>
                  <a:pt x="369062" y="1101089"/>
                </a:lnTo>
                <a:lnTo>
                  <a:pt x="355853" y="1101090"/>
                </a:lnTo>
                <a:lnTo>
                  <a:pt x="352044" y="1101090"/>
                </a:lnTo>
                <a:lnTo>
                  <a:pt x="339318" y="1101090"/>
                </a:lnTo>
                <a:lnTo>
                  <a:pt x="326593" y="1101090"/>
                </a:lnTo>
                <a:lnTo>
                  <a:pt x="313867" y="1101089"/>
                </a:lnTo>
                <a:lnTo>
                  <a:pt x="301142" y="1101090"/>
                </a:lnTo>
                <a:lnTo>
                  <a:pt x="288417" y="1101090"/>
                </a:lnTo>
                <a:lnTo>
                  <a:pt x="275691" y="1101090"/>
                </a:lnTo>
                <a:lnTo>
                  <a:pt x="262966" y="1101089"/>
                </a:lnTo>
                <a:lnTo>
                  <a:pt x="250240" y="1101090"/>
                </a:lnTo>
                <a:lnTo>
                  <a:pt x="237515" y="1101090"/>
                </a:lnTo>
                <a:lnTo>
                  <a:pt x="224790" y="1101090"/>
                </a:lnTo>
                <a:lnTo>
                  <a:pt x="212064" y="1101090"/>
                </a:lnTo>
                <a:lnTo>
                  <a:pt x="76453" y="1101090"/>
                </a:lnTo>
                <a:lnTo>
                  <a:pt x="63754" y="1101090"/>
                </a:lnTo>
                <a:lnTo>
                  <a:pt x="51053" y="1101090"/>
                </a:lnTo>
                <a:lnTo>
                  <a:pt x="38354" y="1101090"/>
                </a:lnTo>
                <a:lnTo>
                  <a:pt x="25653" y="1101090"/>
                </a:lnTo>
                <a:lnTo>
                  <a:pt x="12953" y="1101090"/>
                </a:lnTo>
                <a:lnTo>
                  <a:pt x="0" y="110109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45" name="object 645"/>
          <p:cNvSpPr/>
          <p:nvPr/>
        </p:nvSpPr>
        <p:spPr>
          <a:xfrm>
            <a:off x="5890479" y="3123243"/>
            <a:ext cx="1552976" cy="336689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46" name="object 646"/>
          <p:cNvSpPr/>
          <p:nvPr/>
        </p:nvSpPr>
        <p:spPr>
          <a:xfrm>
            <a:off x="5745928" y="1905113"/>
            <a:ext cx="148758" cy="1547672"/>
          </a:xfrm>
          <a:custGeom>
            <a:avLst/>
            <a:gdLst/>
            <a:ahLst/>
            <a:cxnLst/>
            <a:rect l="l" t="t" r="r" b="b"/>
            <a:pathLst>
              <a:path w="224790" h="2338704">
                <a:moveTo>
                  <a:pt x="224790" y="2334005"/>
                </a:moveTo>
                <a:lnTo>
                  <a:pt x="220218" y="2334005"/>
                </a:lnTo>
                <a:lnTo>
                  <a:pt x="216408" y="2330196"/>
                </a:lnTo>
                <a:lnTo>
                  <a:pt x="211836" y="2334005"/>
                </a:lnTo>
                <a:lnTo>
                  <a:pt x="211836" y="2330196"/>
                </a:lnTo>
                <a:lnTo>
                  <a:pt x="208025" y="2334005"/>
                </a:lnTo>
                <a:lnTo>
                  <a:pt x="203454" y="2334005"/>
                </a:lnTo>
                <a:lnTo>
                  <a:pt x="203454" y="2330196"/>
                </a:lnTo>
                <a:lnTo>
                  <a:pt x="203454" y="2334005"/>
                </a:lnTo>
                <a:lnTo>
                  <a:pt x="199644" y="2334005"/>
                </a:lnTo>
                <a:lnTo>
                  <a:pt x="195072" y="2321814"/>
                </a:lnTo>
                <a:lnTo>
                  <a:pt x="195072" y="2308860"/>
                </a:lnTo>
                <a:lnTo>
                  <a:pt x="191262" y="2334005"/>
                </a:lnTo>
                <a:lnTo>
                  <a:pt x="191262" y="2325624"/>
                </a:lnTo>
                <a:lnTo>
                  <a:pt x="186690" y="2325624"/>
                </a:lnTo>
                <a:lnTo>
                  <a:pt x="186690" y="2334005"/>
                </a:lnTo>
                <a:lnTo>
                  <a:pt x="178308" y="2334005"/>
                </a:lnTo>
                <a:lnTo>
                  <a:pt x="178308" y="2321814"/>
                </a:lnTo>
                <a:lnTo>
                  <a:pt x="173736" y="2325624"/>
                </a:lnTo>
                <a:lnTo>
                  <a:pt x="173736" y="2334005"/>
                </a:lnTo>
                <a:lnTo>
                  <a:pt x="165354" y="2334005"/>
                </a:lnTo>
                <a:lnTo>
                  <a:pt x="165354" y="2330196"/>
                </a:lnTo>
                <a:lnTo>
                  <a:pt x="161544" y="2317241"/>
                </a:lnTo>
                <a:lnTo>
                  <a:pt x="161544" y="2321814"/>
                </a:lnTo>
                <a:lnTo>
                  <a:pt x="156972" y="2334005"/>
                </a:lnTo>
                <a:lnTo>
                  <a:pt x="152400" y="2334005"/>
                </a:lnTo>
                <a:lnTo>
                  <a:pt x="148590" y="2330196"/>
                </a:lnTo>
                <a:lnTo>
                  <a:pt x="148590" y="2338578"/>
                </a:lnTo>
                <a:lnTo>
                  <a:pt x="140208" y="2330196"/>
                </a:lnTo>
                <a:lnTo>
                  <a:pt x="140208" y="2334005"/>
                </a:lnTo>
                <a:lnTo>
                  <a:pt x="135636" y="2334005"/>
                </a:lnTo>
                <a:lnTo>
                  <a:pt x="131825" y="2325624"/>
                </a:lnTo>
                <a:lnTo>
                  <a:pt x="127254" y="2334005"/>
                </a:lnTo>
                <a:lnTo>
                  <a:pt x="127254" y="2330196"/>
                </a:lnTo>
                <a:lnTo>
                  <a:pt x="123444" y="2321814"/>
                </a:lnTo>
                <a:lnTo>
                  <a:pt x="123444" y="2317241"/>
                </a:lnTo>
                <a:lnTo>
                  <a:pt x="118872" y="2334005"/>
                </a:lnTo>
                <a:lnTo>
                  <a:pt x="114300" y="2334005"/>
                </a:lnTo>
                <a:lnTo>
                  <a:pt x="114300" y="2325624"/>
                </a:lnTo>
                <a:lnTo>
                  <a:pt x="110490" y="2334005"/>
                </a:lnTo>
                <a:lnTo>
                  <a:pt x="105918" y="2334005"/>
                </a:lnTo>
                <a:lnTo>
                  <a:pt x="102108" y="2321814"/>
                </a:lnTo>
                <a:lnTo>
                  <a:pt x="102108" y="2334005"/>
                </a:lnTo>
                <a:lnTo>
                  <a:pt x="97536" y="2313431"/>
                </a:lnTo>
                <a:lnTo>
                  <a:pt x="97536" y="2304288"/>
                </a:lnTo>
                <a:lnTo>
                  <a:pt x="93725" y="2325624"/>
                </a:lnTo>
                <a:lnTo>
                  <a:pt x="89154" y="2308860"/>
                </a:lnTo>
                <a:lnTo>
                  <a:pt x="89154" y="2295905"/>
                </a:lnTo>
                <a:lnTo>
                  <a:pt x="85344" y="2321814"/>
                </a:lnTo>
                <a:lnTo>
                  <a:pt x="85344" y="2325624"/>
                </a:lnTo>
                <a:lnTo>
                  <a:pt x="80772" y="2304288"/>
                </a:lnTo>
                <a:lnTo>
                  <a:pt x="80772" y="2330196"/>
                </a:lnTo>
                <a:lnTo>
                  <a:pt x="76200" y="2330196"/>
                </a:lnTo>
                <a:lnTo>
                  <a:pt x="76200" y="2317241"/>
                </a:lnTo>
                <a:lnTo>
                  <a:pt x="72390" y="2330196"/>
                </a:lnTo>
                <a:lnTo>
                  <a:pt x="67818" y="2334005"/>
                </a:lnTo>
                <a:lnTo>
                  <a:pt x="64008" y="2334005"/>
                </a:lnTo>
                <a:lnTo>
                  <a:pt x="64008" y="2338578"/>
                </a:lnTo>
                <a:lnTo>
                  <a:pt x="59436" y="2334005"/>
                </a:lnTo>
                <a:lnTo>
                  <a:pt x="51054" y="2334005"/>
                </a:lnTo>
                <a:lnTo>
                  <a:pt x="51054" y="2338578"/>
                </a:lnTo>
                <a:lnTo>
                  <a:pt x="46482" y="2334005"/>
                </a:lnTo>
                <a:lnTo>
                  <a:pt x="46482" y="2338578"/>
                </a:lnTo>
                <a:lnTo>
                  <a:pt x="42672" y="2338578"/>
                </a:lnTo>
                <a:lnTo>
                  <a:pt x="42672" y="2334005"/>
                </a:lnTo>
                <a:lnTo>
                  <a:pt x="38100" y="2334005"/>
                </a:lnTo>
                <a:lnTo>
                  <a:pt x="38100" y="2330196"/>
                </a:lnTo>
                <a:lnTo>
                  <a:pt x="38100" y="2334005"/>
                </a:lnTo>
                <a:lnTo>
                  <a:pt x="34290" y="2330196"/>
                </a:lnTo>
                <a:lnTo>
                  <a:pt x="29718" y="2321814"/>
                </a:lnTo>
                <a:lnTo>
                  <a:pt x="29718" y="2330196"/>
                </a:lnTo>
                <a:lnTo>
                  <a:pt x="25908" y="2317241"/>
                </a:lnTo>
                <a:lnTo>
                  <a:pt x="21336" y="2321814"/>
                </a:lnTo>
                <a:lnTo>
                  <a:pt x="21336" y="2308860"/>
                </a:lnTo>
                <a:lnTo>
                  <a:pt x="17525" y="2321814"/>
                </a:lnTo>
                <a:lnTo>
                  <a:pt x="12954" y="2330196"/>
                </a:lnTo>
                <a:lnTo>
                  <a:pt x="12954" y="2321814"/>
                </a:lnTo>
                <a:lnTo>
                  <a:pt x="12954" y="2325624"/>
                </a:lnTo>
                <a:lnTo>
                  <a:pt x="8382" y="2308860"/>
                </a:lnTo>
                <a:lnTo>
                  <a:pt x="8382" y="2321814"/>
                </a:lnTo>
                <a:lnTo>
                  <a:pt x="4572" y="2287524"/>
                </a:lnTo>
                <a:lnTo>
                  <a:pt x="4572" y="2275331"/>
                </a:lnTo>
                <a:lnTo>
                  <a:pt x="0" y="203454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47" name="object 647"/>
          <p:cNvSpPr/>
          <p:nvPr/>
        </p:nvSpPr>
        <p:spPr>
          <a:xfrm>
            <a:off x="5572461" y="1905113"/>
            <a:ext cx="173551" cy="1544731"/>
          </a:xfrm>
          <a:custGeom>
            <a:avLst/>
            <a:gdLst/>
            <a:ahLst/>
            <a:cxnLst/>
            <a:rect l="l" t="t" r="r" b="b"/>
            <a:pathLst>
              <a:path w="262254" h="2334260">
                <a:moveTo>
                  <a:pt x="262127" y="0"/>
                </a:moveTo>
                <a:lnTo>
                  <a:pt x="258318" y="2257805"/>
                </a:lnTo>
                <a:lnTo>
                  <a:pt x="258318" y="2253996"/>
                </a:lnTo>
                <a:lnTo>
                  <a:pt x="253746" y="2317241"/>
                </a:lnTo>
                <a:lnTo>
                  <a:pt x="253746" y="2304288"/>
                </a:lnTo>
                <a:lnTo>
                  <a:pt x="249936" y="2330196"/>
                </a:lnTo>
                <a:lnTo>
                  <a:pt x="249936" y="2317241"/>
                </a:lnTo>
                <a:lnTo>
                  <a:pt x="245364" y="2330196"/>
                </a:lnTo>
                <a:lnTo>
                  <a:pt x="245364" y="2325624"/>
                </a:lnTo>
                <a:lnTo>
                  <a:pt x="245364" y="2334005"/>
                </a:lnTo>
                <a:lnTo>
                  <a:pt x="241553" y="2334005"/>
                </a:lnTo>
                <a:lnTo>
                  <a:pt x="241553" y="2325624"/>
                </a:lnTo>
                <a:lnTo>
                  <a:pt x="236982" y="2325624"/>
                </a:lnTo>
                <a:lnTo>
                  <a:pt x="236982" y="2334005"/>
                </a:lnTo>
                <a:lnTo>
                  <a:pt x="232410" y="2334005"/>
                </a:lnTo>
                <a:lnTo>
                  <a:pt x="228600" y="2325624"/>
                </a:lnTo>
                <a:lnTo>
                  <a:pt x="228600" y="2330196"/>
                </a:lnTo>
                <a:lnTo>
                  <a:pt x="224027" y="2334005"/>
                </a:lnTo>
                <a:lnTo>
                  <a:pt x="224027" y="2330196"/>
                </a:lnTo>
                <a:lnTo>
                  <a:pt x="220218" y="2334005"/>
                </a:lnTo>
                <a:lnTo>
                  <a:pt x="220218" y="2330196"/>
                </a:lnTo>
                <a:lnTo>
                  <a:pt x="215646" y="2330196"/>
                </a:lnTo>
                <a:lnTo>
                  <a:pt x="211836" y="2325624"/>
                </a:lnTo>
                <a:lnTo>
                  <a:pt x="211836" y="2317241"/>
                </a:lnTo>
                <a:lnTo>
                  <a:pt x="211836" y="2330196"/>
                </a:lnTo>
                <a:lnTo>
                  <a:pt x="207264" y="2330196"/>
                </a:lnTo>
                <a:lnTo>
                  <a:pt x="207264" y="2292096"/>
                </a:lnTo>
                <a:lnTo>
                  <a:pt x="203453" y="2321814"/>
                </a:lnTo>
                <a:lnTo>
                  <a:pt x="203453" y="2304288"/>
                </a:lnTo>
                <a:lnTo>
                  <a:pt x="198882" y="2325624"/>
                </a:lnTo>
                <a:lnTo>
                  <a:pt x="194310" y="2317241"/>
                </a:lnTo>
                <a:lnTo>
                  <a:pt x="194310" y="2330196"/>
                </a:lnTo>
                <a:lnTo>
                  <a:pt x="190500" y="2304288"/>
                </a:lnTo>
                <a:lnTo>
                  <a:pt x="190500" y="2308860"/>
                </a:lnTo>
                <a:lnTo>
                  <a:pt x="185927" y="2317241"/>
                </a:lnTo>
                <a:lnTo>
                  <a:pt x="182118" y="2325624"/>
                </a:lnTo>
                <a:lnTo>
                  <a:pt x="182118" y="2313431"/>
                </a:lnTo>
                <a:lnTo>
                  <a:pt x="177546" y="2304288"/>
                </a:lnTo>
                <a:lnTo>
                  <a:pt x="177546" y="2325624"/>
                </a:lnTo>
                <a:lnTo>
                  <a:pt x="173736" y="2317241"/>
                </a:lnTo>
                <a:lnTo>
                  <a:pt x="173736" y="2325624"/>
                </a:lnTo>
                <a:lnTo>
                  <a:pt x="169164" y="2330196"/>
                </a:lnTo>
                <a:lnTo>
                  <a:pt x="169164" y="2325624"/>
                </a:lnTo>
                <a:lnTo>
                  <a:pt x="164592" y="2330196"/>
                </a:lnTo>
                <a:lnTo>
                  <a:pt x="164592" y="2325624"/>
                </a:lnTo>
                <a:lnTo>
                  <a:pt x="160782" y="2330196"/>
                </a:lnTo>
                <a:lnTo>
                  <a:pt x="160782" y="2325624"/>
                </a:lnTo>
                <a:lnTo>
                  <a:pt x="156210" y="2330196"/>
                </a:lnTo>
                <a:lnTo>
                  <a:pt x="152400" y="2325624"/>
                </a:lnTo>
                <a:lnTo>
                  <a:pt x="152400" y="2321814"/>
                </a:lnTo>
                <a:lnTo>
                  <a:pt x="147827" y="2292096"/>
                </a:lnTo>
                <a:lnTo>
                  <a:pt x="147827" y="2300478"/>
                </a:lnTo>
                <a:lnTo>
                  <a:pt x="144018" y="2317241"/>
                </a:lnTo>
                <a:lnTo>
                  <a:pt x="144018" y="2313431"/>
                </a:lnTo>
                <a:lnTo>
                  <a:pt x="139446" y="2304288"/>
                </a:lnTo>
                <a:lnTo>
                  <a:pt x="139446" y="2313431"/>
                </a:lnTo>
                <a:lnTo>
                  <a:pt x="135636" y="2325624"/>
                </a:lnTo>
                <a:lnTo>
                  <a:pt x="131064" y="2300478"/>
                </a:lnTo>
                <a:lnTo>
                  <a:pt x="126492" y="2321814"/>
                </a:lnTo>
                <a:lnTo>
                  <a:pt x="126492" y="2313431"/>
                </a:lnTo>
                <a:lnTo>
                  <a:pt x="122682" y="2270760"/>
                </a:lnTo>
                <a:lnTo>
                  <a:pt x="122682" y="2304288"/>
                </a:lnTo>
                <a:lnTo>
                  <a:pt x="118110" y="2241041"/>
                </a:lnTo>
                <a:lnTo>
                  <a:pt x="114300" y="2330196"/>
                </a:lnTo>
                <a:lnTo>
                  <a:pt x="109727" y="2283714"/>
                </a:lnTo>
                <a:lnTo>
                  <a:pt x="109727" y="2202941"/>
                </a:lnTo>
                <a:lnTo>
                  <a:pt x="105918" y="2295905"/>
                </a:lnTo>
                <a:lnTo>
                  <a:pt x="105918" y="2313431"/>
                </a:lnTo>
                <a:lnTo>
                  <a:pt x="101346" y="2313431"/>
                </a:lnTo>
                <a:lnTo>
                  <a:pt x="101346" y="2224278"/>
                </a:lnTo>
                <a:lnTo>
                  <a:pt x="97536" y="2287524"/>
                </a:lnTo>
                <a:lnTo>
                  <a:pt x="97536" y="2025396"/>
                </a:lnTo>
                <a:lnTo>
                  <a:pt x="92964" y="2181605"/>
                </a:lnTo>
                <a:lnTo>
                  <a:pt x="92964" y="2321814"/>
                </a:lnTo>
                <a:lnTo>
                  <a:pt x="88392" y="2321814"/>
                </a:lnTo>
                <a:lnTo>
                  <a:pt x="88392" y="2325624"/>
                </a:lnTo>
                <a:lnTo>
                  <a:pt x="84582" y="2304288"/>
                </a:lnTo>
                <a:lnTo>
                  <a:pt x="84582" y="2300478"/>
                </a:lnTo>
                <a:lnTo>
                  <a:pt x="80010" y="2321814"/>
                </a:lnTo>
                <a:lnTo>
                  <a:pt x="76200" y="2295905"/>
                </a:lnTo>
                <a:lnTo>
                  <a:pt x="71627" y="2317241"/>
                </a:lnTo>
                <a:lnTo>
                  <a:pt x="71627" y="2292096"/>
                </a:lnTo>
                <a:lnTo>
                  <a:pt x="71627" y="2313431"/>
                </a:lnTo>
                <a:lnTo>
                  <a:pt x="67818" y="2325624"/>
                </a:lnTo>
                <a:lnTo>
                  <a:pt x="67818" y="2313431"/>
                </a:lnTo>
                <a:lnTo>
                  <a:pt x="63246" y="2330196"/>
                </a:lnTo>
                <a:lnTo>
                  <a:pt x="63246" y="2325624"/>
                </a:lnTo>
                <a:lnTo>
                  <a:pt x="58674" y="2317241"/>
                </a:lnTo>
                <a:lnTo>
                  <a:pt x="58674" y="2321814"/>
                </a:lnTo>
                <a:lnTo>
                  <a:pt x="54864" y="2330196"/>
                </a:lnTo>
                <a:lnTo>
                  <a:pt x="54864" y="2325624"/>
                </a:lnTo>
                <a:lnTo>
                  <a:pt x="50292" y="2334005"/>
                </a:lnTo>
                <a:lnTo>
                  <a:pt x="46482" y="2330196"/>
                </a:lnTo>
                <a:lnTo>
                  <a:pt x="41910" y="2330196"/>
                </a:lnTo>
                <a:lnTo>
                  <a:pt x="41910" y="2313431"/>
                </a:lnTo>
                <a:lnTo>
                  <a:pt x="38100" y="2330196"/>
                </a:lnTo>
                <a:lnTo>
                  <a:pt x="33527" y="2317241"/>
                </a:lnTo>
                <a:lnTo>
                  <a:pt x="29718" y="2330196"/>
                </a:lnTo>
                <a:lnTo>
                  <a:pt x="25146" y="2313431"/>
                </a:lnTo>
                <a:lnTo>
                  <a:pt x="25146" y="2308860"/>
                </a:lnTo>
                <a:lnTo>
                  <a:pt x="20574" y="2330196"/>
                </a:lnTo>
                <a:lnTo>
                  <a:pt x="20574" y="2325624"/>
                </a:lnTo>
                <a:lnTo>
                  <a:pt x="16764" y="2334005"/>
                </a:lnTo>
                <a:lnTo>
                  <a:pt x="12192" y="2334005"/>
                </a:lnTo>
                <a:lnTo>
                  <a:pt x="12192" y="2330196"/>
                </a:lnTo>
                <a:lnTo>
                  <a:pt x="12192" y="2334005"/>
                </a:lnTo>
                <a:lnTo>
                  <a:pt x="8382" y="2330196"/>
                </a:lnTo>
                <a:lnTo>
                  <a:pt x="8382" y="2325624"/>
                </a:lnTo>
                <a:lnTo>
                  <a:pt x="3810" y="2334005"/>
                </a:lnTo>
                <a:lnTo>
                  <a:pt x="3810" y="2330196"/>
                </a:lnTo>
                <a:lnTo>
                  <a:pt x="0" y="227533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48" name="object 648"/>
          <p:cNvSpPr/>
          <p:nvPr/>
        </p:nvSpPr>
        <p:spPr>
          <a:xfrm>
            <a:off x="2649571" y="2405675"/>
            <a:ext cx="2927096" cy="1054257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49" name="object 649"/>
          <p:cNvSpPr/>
          <p:nvPr/>
        </p:nvSpPr>
        <p:spPr>
          <a:xfrm>
            <a:off x="2140939" y="3452701"/>
            <a:ext cx="168089" cy="3362"/>
          </a:xfrm>
          <a:custGeom>
            <a:avLst/>
            <a:gdLst/>
            <a:ahLst/>
            <a:cxnLst/>
            <a:rect l="l" t="t" r="r" b="b"/>
            <a:pathLst>
              <a:path w="254000" h="5079">
                <a:moveTo>
                  <a:pt x="253746" y="4572"/>
                </a:moveTo>
                <a:lnTo>
                  <a:pt x="253746" y="0"/>
                </a:lnTo>
                <a:lnTo>
                  <a:pt x="249936" y="0"/>
                </a:lnTo>
                <a:lnTo>
                  <a:pt x="249936" y="4572"/>
                </a:lnTo>
                <a:lnTo>
                  <a:pt x="249936" y="0"/>
                </a:lnTo>
                <a:lnTo>
                  <a:pt x="245364" y="4572"/>
                </a:lnTo>
                <a:lnTo>
                  <a:pt x="241554" y="0"/>
                </a:lnTo>
                <a:lnTo>
                  <a:pt x="236982" y="4572"/>
                </a:lnTo>
                <a:lnTo>
                  <a:pt x="236982" y="0"/>
                </a:lnTo>
                <a:lnTo>
                  <a:pt x="232410" y="4572"/>
                </a:lnTo>
                <a:lnTo>
                  <a:pt x="232410" y="0"/>
                </a:lnTo>
                <a:lnTo>
                  <a:pt x="228600" y="4572"/>
                </a:lnTo>
                <a:lnTo>
                  <a:pt x="224028" y="0"/>
                </a:lnTo>
                <a:lnTo>
                  <a:pt x="224028" y="4572"/>
                </a:lnTo>
                <a:lnTo>
                  <a:pt x="211836" y="4572"/>
                </a:lnTo>
                <a:lnTo>
                  <a:pt x="211836" y="0"/>
                </a:lnTo>
                <a:lnTo>
                  <a:pt x="207264" y="4572"/>
                </a:lnTo>
                <a:lnTo>
                  <a:pt x="207264" y="0"/>
                </a:lnTo>
                <a:lnTo>
                  <a:pt x="203454" y="0"/>
                </a:lnTo>
                <a:lnTo>
                  <a:pt x="203454" y="4572"/>
                </a:lnTo>
                <a:lnTo>
                  <a:pt x="198882" y="4572"/>
                </a:lnTo>
                <a:lnTo>
                  <a:pt x="194310" y="0"/>
                </a:lnTo>
                <a:lnTo>
                  <a:pt x="190500" y="4572"/>
                </a:lnTo>
                <a:lnTo>
                  <a:pt x="185928" y="4572"/>
                </a:lnTo>
                <a:lnTo>
                  <a:pt x="185928" y="0"/>
                </a:lnTo>
                <a:lnTo>
                  <a:pt x="185928" y="4572"/>
                </a:lnTo>
                <a:lnTo>
                  <a:pt x="177546" y="4572"/>
                </a:lnTo>
                <a:lnTo>
                  <a:pt x="177546" y="0"/>
                </a:lnTo>
                <a:lnTo>
                  <a:pt x="177546" y="4572"/>
                </a:lnTo>
                <a:lnTo>
                  <a:pt x="173736" y="4572"/>
                </a:lnTo>
                <a:lnTo>
                  <a:pt x="173736" y="0"/>
                </a:lnTo>
                <a:lnTo>
                  <a:pt x="169164" y="0"/>
                </a:lnTo>
                <a:lnTo>
                  <a:pt x="169164" y="4572"/>
                </a:lnTo>
                <a:lnTo>
                  <a:pt x="164592" y="4572"/>
                </a:lnTo>
                <a:lnTo>
                  <a:pt x="164592" y="0"/>
                </a:lnTo>
                <a:lnTo>
                  <a:pt x="160782" y="0"/>
                </a:lnTo>
                <a:lnTo>
                  <a:pt x="160782" y="4572"/>
                </a:lnTo>
                <a:lnTo>
                  <a:pt x="156210" y="0"/>
                </a:lnTo>
                <a:lnTo>
                  <a:pt x="156210" y="4572"/>
                </a:lnTo>
                <a:lnTo>
                  <a:pt x="152400" y="4572"/>
                </a:lnTo>
                <a:lnTo>
                  <a:pt x="147828" y="0"/>
                </a:lnTo>
                <a:lnTo>
                  <a:pt x="147828" y="4572"/>
                </a:lnTo>
                <a:lnTo>
                  <a:pt x="144018" y="0"/>
                </a:lnTo>
                <a:lnTo>
                  <a:pt x="139446" y="0"/>
                </a:lnTo>
                <a:lnTo>
                  <a:pt x="139446" y="4572"/>
                </a:lnTo>
                <a:lnTo>
                  <a:pt x="135636" y="0"/>
                </a:lnTo>
                <a:lnTo>
                  <a:pt x="131064" y="4572"/>
                </a:lnTo>
                <a:lnTo>
                  <a:pt x="126492" y="4572"/>
                </a:lnTo>
                <a:lnTo>
                  <a:pt x="122682" y="0"/>
                </a:lnTo>
                <a:lnTo>
                  <a:pt x="118110" y="4572"/>
                </a:lnTo>
                <a:lnTo>
                  <a:pt x="114300" y="4572"/>
                </a:lnTo>
                <a:lnTo>
                  <a:pt x="109728" y="0"/>
                </a:lnTo>
                <a:lnTo>
                  <a:pt x="105918" y="4572"/>
                </a:lnTo>
                <a:lnTo>
                  <a:pt x="101346" y="0"/>
                </a:lnTo>
                <a:lnTo>
                  <a:pt x="97536" y="4572"/>
                </a:lnTo>
                <a:lnTo>
                  <a:pt x="92964" y="4572"/>
                </a:lnTo>
                <a:lnTo>
                  <a:pt x="92964" y="0"/>
                </a:lnTo>
                <a:lnTo>
                  <a:pt x="92964" y="4572"/>
                </a:lnTo>
                <a:lnTo>
                  <a:pt x="88392" y="4572"/>
                </a:lnTo>
                <a:lnTo>
                  <a:pt x="88392" y="0"/>
                </a:lnTo>
                <a:lnTo>
                  <a:pt x="84582" y="4572"/>
                </a:lnTo>
                <a:lnTo>
                  <a:pt x="80010" y="0"/>
                </a:lnTo>
                <a:lnTo>
                  <a:pt x="80010" y="4572"/>
                </a:lnTo>
                <a:lnTo>
                  <a:pt x="80010" y="0"/>
                </a:lnTo>
                <a:lnTo>
                  <a:pt x="76200" y="4572"/>
                </a:lnTo>
                <a:lnTo>
                  <a:pt x="71628" y="4572"/>
                </a:lnTo>
                <a:lnTo>
                  <a:pt x="71628" y="0"/>
                </a:lnTo>
                <a:lnTo>
                  <a:pt x="67818" y="4572"/>
                </a:lnTo>
                <a:lnTo>
                  <a:pt x="63246" y="4572"/>
                </a:lnTo>
                <a:lnTo>
                  <a:pt x="63246" y="0"/>
                </a:lnTo>
                <a:lnTo>
                  <a:pt x="59436" y="4572"/>
                </a:lnTo>
                <a:lnTo>
                  <a:pt x="50292" y="4572"/>
                </a:lnTo>
                <a:lnTo>
                  <a:pt x="46482" y="0"/>
                </a:lnTo>
                <a:lnTo>
                  <a:pt x="46482" y="4572"/>
                </a:lnTo>
                <a:lnTo>
                  <a:pt x="46482" y="0"/>
                </a:lnTo>
                <a:lnTo>
                  <a:pt x="41910" y="4572"/>
                </a:lnTo>
                <a:lnTo>
                  <a:pt x="41910" y="0"/>
                </a:lnTo>
                <a:lnTo>
                  <a:pt x="38100" y="0"/>
                </a:lnTo>
                <a:lnTo>
                  <a:pt x="38100" y="4572"/>
                </a:lnTo>
                <a:lnTo>
                  <a:pt x="33528" y="0"/>
                </a:lnTo>
                <a:lnTo>
                  <a:pt x="29718" y="4572"/>
                </a:lnTo>
                <a:lnTo>
                  <a:pt x="25146" y="0"/>
                </a:lnTo>
                <a:lnTo>
                  <a:pt x="25146" y="4572"/>
                </a:lnTo>
                <a:lnTo>
                  <a:pt x="20574" y="0"/>
                </a:lnTo>
                <a:lnTo>
                  <a:pt x="16764" y="4572"/>
                </a:lnTo>
                <a:lnTo>
                  <a:pt x="12192" y="4572"/>
                </a:lnTo>
                <a:lnTo>
                  <a:pt x="12192" y="0"/>
                </a:lnTo>
                <a:lnTo>
                  <a:pt x="8382" y="0"/>
                </a:lnTo>
                <a:lnTo>
                  <a:pt x="8382" y="4572"/>
                </a:lnTo>
                <a:lnTo>
                  <a:pt x="3810" y="0"/>
                </a:lnTo>
                <a:lnTo>
                  <a:pt x="0" y="0"/>
                </a:lnTo>
                <a:lnTo>
                  <a:pt x="0" y="4572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50" name="object 650"/>
          <p:cNvSpPr/>
          <p:nvPr/>
        </p:nvSpPr>
        <p:spPr>
          <a:xfrm>
            <a:off x="1902424" y="3452701"/>
            <a:ext cx="238685" cy="3362"/>
          </a:xfrm>
          <a:custGeom>
            <a:avLst/>
            <a:gdLst/>
            <a:ahLst/>
            <a:cxnLst/>
            <a:rect l="l" t="t" r="r" b="b"/>
            <a:pathLst>
              <a:path w="360680" h="5079">
                <a:moveTo>
                  <a:pt x="360425" y="0"/>
                </a:moveTo>
                <a:lnTo>
                  <a:pt x="352044" y="4572"/>
                </a:lnTo>
                <a:lnTo>
                  <a:pt x="352044" y="0"/>
                </a:lnTo>
                <a:lnTo>
                  <a:pt x="347472" y="4572"/>
                </a:lnTo>
                <a:lnTo>
                  <a:pt x="347472" y="0"/>
                </a:lnTo>
                <a:lnTo>
                  <a:pt x="342900" y="4572"/>
                </a:lnTo>
                <a:lnTo>
                  <a:pt x="339090" y="0"/>
                </a:lnTo>
                <a:lnTo>
                  <a:pt x="334518" y="4572"/>
                </a:lnTo>
                <a:lnTo>
                  <a:pt x="330708" y="4572"/>
                </a:lnTo>
                <a:lnTo>
                  <a:pt x="330708" y="0"/>
                </a:lnTo>
                <a:lnTo>
                  <a:pt x="330708" y="4572"/>
                </a:lnTo>
                <a:lnTo>
                  <a:pt x="326136" y="4572"/>
                </a:lnTo>
                <a:lnTo>
                  <a:pt x="322325" y="0"/>
                </a:lnTo>
                <a:lnTo>
                  <a:pt x="322325" y="4572"/>
                </a:lnTo>
                <a:lnTo>
                  <a:pt x="313944" y="4572"/>
                </a:lnTo>
                <a:lnTo>
                  <a:pt x="313944" y="0"/>
                </a:lnTo>
                <a:lnTo>
                  <a:pt x="309372" y="4572"/>
                </a:lnTo>
                <a:lnTo>
                  <a:pt x="309372" y="0"/>
                </a:lnTo>
                <a:lnTo>
                  <a:pt x="304800" y="4572"/>
                </a:lnTo>
                <a:lnTo>
                  <a:pt x="304800" y="0"/>
                </a:lnTo>
                <a:lnTo>
                  <a:pt x="300990" y="4572"/>
                </a:lnTo>
                <a:lnTo>
                  <a:pt x="300990" y="0"/>
                </a:lnTo>
                <a:lnTo>
                  <a:pt x="296418" y="4572"/>
                </a:lnTo>
                <a:lnTo>
                  <a:pt x="296418" y="0"/>
                </a:lnTo>
                <a:lnTo>
                  <a:pt x="292608" y="0"/>
                </a:lnTo>
                <a:lnTo>
                  <a:pt x="292608" y="4572"/>
                </a:lnTo>
                <a:lnTo>
                  <a:pt x="288036" y="0"/>
                </a:lnTo>
                <a:lnTo>
                  <a:pt x="288036" y="4572"/>
                </a:lnTo>
                <a:lnTo>
                  <a:pt x="284225" y="4572"/>
                </a:lnTo>
                <a:lnTo>
                  <a:pt x="284225" y="0"/>
                </a:lnTo>
                <a:lnTo>
                  <a:pt x="279653" y="0"/>
                </a:lnTo>
                <a:lnTo>
                  <a:pt x="279653" y="4572"/>
                </a:lnTo>
                <a:lnTo>
                  <a:pt x="275081" y="0"/>
                </a:lnTo>
                <a:lnTo>
                  <a:pt x="275081" y="4572"/>
                </a:lnTo>
                <a:lnTo>
                  <a:pt x="271272" y="4572"/>
                </a:lnTo>
                <a:lnTo>
                  <a:pt x="271272" y="0"/>
                </a:lnTo>
                <a:lnTo>
                  <a:pt x="266700" y="0"/>
                </a:lnTo>
                <a:lnTo>
                  <a:pt x="266700" y="4572"/>
                </a:lnTo>
                <a:lnTo>
                  <a:pt x="262890" y="0"/>
                </a:lnTo>
                <a:lnTo>
                  <a:pt x="262890" y="4572"/>
                </a:lnTo>
                <a:lnTo>
                  <a:pt x="258318" y="0"/>
                </a:lnTo>
                <a:lnTo>
                  <a:pt x="254508" y="4572"/>
                </a:lnTo>
                <a:lnTo>
                  <a:pt x="249936" y="0"/>
                </a:lnTo>
                <a:lnTo>
                  <a:pt x="246125" y="0"/>
                </a:lnTo>
                <a:lnTo>
                  <a:pt x="246125" y="4572"/>
                </a:lnTo>
                <a:lnTo>
                  <a:pt x="241553" y="4572"/>
                </a:lnTo>
                <a:lnTo>
                  <a:pt x="241553" y="0"/>
                </a:lnTo>
                <a:lnTo>
                  <a:pt x="241553" y="4572"/>
                </a:lnTo>
                <a:lnTo>
                  <a:pt x="236981" y="0"/>
                </a:lnTo>
                <a:lnTo>
                  <a:pt x="236981" y="4572"/>
                </a:lnTo>
                <a:lnTo>
                  <a:pt x="236981" y="0"/>
                </a:lnTo>
                <a:lnTo>
                  <a:pt x="233172" y="0"/>
                </a:lnTo>
                <a:lnTo>
                  <a:pt x="228600" y="4572"/>
                </a:lnTo>
                <a:lnTo>
                  <a:pt x="224790" y="0"/>
                </a:lnTo>
                <a:lnTo>
                  <a:pt x="220218" y="4572"/>
                </a:lnTo>
                <a:lnTo>
                  <a:pt x="216408" y="0"/>
                </a:lnTo>
                <a:lnTo>
                  <a:pt x="211836" y="4572"/>
                </a:lnTo>
                <a:lnTo>
                  <a:pt x="208025" y="4572"/>
                </a:lnTo>
                <a:lnTo>
                  <a:pt x="208025" y="0"/>
                </a:lnTo>
                <a:lnTo>
                  <a:pt x="203453" y="4572"/>
                </a:lnTo>
                <a:lnTo>
                  <a:pt x="203453" y="0"/>
                </a:lnTo>
                <a:lnTo>
                  <a:pt x="198881" y="4572"/>
                </a:lnTo>
                <a:lnTo>
                  <a:pt x="195072" y="4572"/>
                </a:lnTo>
                <a:lnTo>
                  <a:pt x="190500" y="0"/>
                </a:lnTo>
                <a:lnTo>
                  <a:pt x="186690" y="4572"/>
                </a:lnTo>
                <a:lnTo>
                  <a:pt x="178308" y="4572"/>
                </a:lnTo>
                <a:lnTo>
                  <a:pt x="173736" y="0"/>
                </a:lnTo>
                <a:lnTo>
                  <a:pt x="173736" y="4572"/>
                </a:lnTo>
                <a:lnTo>
                  <a:pt x="169164" y="4572"/>
                </a:lnTo>
                <a:lnTo>
                  <a:pt x="169164" y="0"/>
                </a:lnTo>
                <a:lnTo>
                  <a:pt x="165353" y="4572"/>
                </a:lnTo>
                <a:lnTo>
                  <a:pt x="160781" y="0"/>
                </a:lnTo>
                <a:lnTo>
                  <a:pt x="156972" y="4572"/>
                </a:lnTo>
                <a:lnTo>
                  <a:pt x="156972" y="0"/>
                </a:lnTo>
                <a:lnTo>
                  <a:pt x="152400" y="0"/>
                </a:lnTo>
                <a:lnTo>
                  <a:pt x="152400" y="4572"/>
                </a:lnTo>
                <a:lnTo>
                  <a:pt x="144018" y="4572"/>
                </a:lnTo>
                <a:lnTo>
                  <a:pt x="144018" y="0"/>
                </a:lnTo>
                <a:lnTo>
                  <a:pt x="144018" y="4572"/>
                </a:lnTo>
                <a:lnTo>
                  <a:pt x="140208" y="0"/>
                </a:lnTo>
                <a:lnTo>
                  <a:pt x="135636" y="4572"/>
                </a:lnTo>
                <a:lnTo>
                  <a:pt x="131064" y="4572"/>
                </a:lnTo>
                <a:lnTo>
                  <a:pt x="131064" y="0"/>
                </a:lnTo>
                <a:lnTo>
                  <a:pt x="127253" y="4572"/>
                </a:lnTo>
                <a:lnTo>
                  <a:pt x="122681" y="0"/>
                </a:lnTo>
                <a:lnTo>
                  <a:pt x="122681" y="4572"/>
                </a:lnTo>
                <a:lnTo>
                  <a:pt x="118872" y="0"/>
                </a:lnTo>
                <a:lnTo>
                  <a:pt x="118872" y="4572"/>
                </a:lnTo>
                <a:lnTo>
                  <a:pt x="118872" y="0"/>
                </a:lnTo>
                <a:lnTo>
                  <a:pt x="114300" y="4572"/>
                </a:lnTo>
                <a:lnTo>
                  <a:pt x="97536" y="4572"/>
                </a:lnTo>
                <a:lnTo>
                  <a:pt x="92964" y="4572"/>
                </a:lnTo>
                <a:lnTo>
                  <a:pt x="89153" y="0"/>
                </a:lnTo>
                <a:lnTo>
                  <a:pt x="89153" y="4572"/>
                </a:lnTo>
                <a:lnTo>
                  <a:pt x="84581" y="4572"/>
                </a:lnTo>
                <a:lnTo>
                  <a:pt x="84581" y="0"/>
                </a:lnTo>
                <a:lnTo>
                  <a:pt x="80772" y="0"/>
                </a:lnTo>
                <a:lnTo>
                  <a:pt x="80772" y="4572"/>
                </a:lnTo>
                <a:lnTo>
                  <a:pt x="76200" y="4572"/>
                </a:lnTo>
                <a:lnTo>
                  <a:pt x="72390" y="0"/>
                </a:lnTo>
                <a:lnTo>
                  <a:pt x="72390" y="4572"/>
                </a:lnTo>
                <a:lnTo>
                  <a:pt x="67818" y="4572"/>
                </a:lnTo>
                <a:lnTo>
                  <a:pt x="63246" y="0"/>
                </a:lnTo>
                <a:lnTo>
                  <a:pt x="63246" y="4572"/>
                </a:lnTo>
                <a:lnTo>
                  <a:pt x="59436" y="4572"/>
                </a:lnTo>
                <a:lnTo>
                  <a:pt x="59436" y="0"/>
                </a:lnTo>
                <a:lnTo>
                  <a:pt x="54864" y="4572"/>
                </a:lnTo>
                <a:lnTo>
                  <a:pt x="46481" y="4572"/>
                </a:lnTo>
                <a:lnTo>
                  <a:pt x="46481" y="0"/>
                </a:lnTo>
                <a:lnTo>
                  <a:pt x="46481" y="4572"/>
                </a:lnTo>
                <a:lnTo>
                  <a:pt x="38100" y="4572"/>
                </a:lnTo>
                <a:lnTo>
                  <a:pt x="38100" y="0"/>
                </a:lnTo>
                <a:lnTo>
                  <a:pt x="34290" y="4572"/>
                </a:lnTo>
                <a:lnTo>
                  <a:pt x="29718" y="0"/>
                </a:lnTo>
                <a:lnTo>
                  <a:pt x="25146" y="4572"/>
                </a:lnTo>
                <a:lnTo>
                  <a:pt x="25146" y="0"/>
                </a:lnTo>
                <a:lnTo>
                  <a:pt x="25146" y="4572"/>
                </a:lnTo>
                <a:lnTo>
                  <a:pt x="21336" y="0"/>
                </a:lnTo>
                <a:lnTo>
                  <a:pt x="16764" y="0"/>
                </a:lnTo>
                <a:lnTo>
                  <a:pt x="16764" y="4572"/>
                </a:lnTo>
                <a:lnTo>
                  <a:pt x="12953" y="0"/>
                </a:lnTo>
                <a:lnTo>
                  <a:pt x="8381" y="4572"/>
                </a:lnTo>
                <a:lnTo>
                  <a:pt x="4571" y="0"/>
                </a:lnTo>
                <a:lnTo>
                  <a:pt x="4571" y="4572"/>
                </a:lnTo>
                <a:lnTo>
                  <a:pt x="0" y="45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51" name="object 651"/>
          <p:cNvSpPr/>
          <p:nvPr/>
        </p:nvSpPr>
        <p:spPr>
          <a:xfrm>
            <a:off x="6923387" y="2821866"/>
            <a:ext cx="516031" cy="605957"/>
          </a:xfrm>
          <a:custGeom>
            <a:avLst/>
            <a:gdLst/>
            <a:ahLst/>
            <a:cxnLst/>
            <a:rect l="l" t="t" r="r" b="b"/>
            <a:pathLst>
              <a:path w="779779" h="915670">
                <a:moveTo>
                  <a:pt x="779526" y="910589"/>
                </a:moveTo>
                <a:lnTo>
                  <a:pt x="775716" y="910589"/>
                </a:lnTo>
                <a:lnTo>
                  <a:pt x="763016" y="910590"/>
                </a:lnTo>
                <a:lnTo>
                  <a:pt x="750316" y="910589"/>
                </a:lnTo>
                <a:lnTo>
                  <a:pt x="737616" y="910589"/>
                </a:lnTo>
                <a:lnTo>
                  <a:pt x="724916" y="910589"/>
                </a:lnTo>
                <a:lnTo>
                  <a:pt x="712216" y="910590"/>
                </a:lnTo>
                <a:lnTo>
                  <a:pt x="699516" y="910590"/>
                </a:lnTo>
                <a:lnTo>
                  <a:pt x="686816" y="910590"/>
                </a:lnTo>
                <a:lnTo>
                  <a:pt x="674116" y="910590"/>
                </a:lnTo>
                <a:lnTo>
                  <a:pt x="661416" y="910590"/>
                </a:lnTo>
                <a:lnTo>
                  <a:pt x="648716" y="910589"/>
                </a:lnTo>
                <a:lnTo>
                  <a:pt x="636016" y="910589"/>
                </a:lnTo>
                <a:lnTo>
                  <a:pt x="623316" y="910589"/>
                </a:lnTo>
                <a:lnTo>
                  <a:pt x="610616" y="910589"/>
                </a:lnTo>
                <a:lnTo>
                  <a:pt x="597916" y="910589"/>
                </a:lnTo>
                <a:lnTo>
                  <a:pt x="585216" y="910589"/>
                </a:lnTo>
                <a:lnTo>
                  <a:pt x="572516" y="910589"/>
                </a:lnTo>
                <a:lnTo>
                  <a:pt x="559816" y="910589"/>
                </a:lnTo>
                <a:lnTo>
                  <a:pt x="547116" y="910589"/>
                </a:lnTo>
                <a:lnTo>
                  <a:pt x="537972" y="906780"/>
                </a:lnTo>
                <a:lnTo>
                  <a:pt x="534162" y="910589"/>
                </a:lnTo>
                <a:lnTo>
                  <a:pt x="521208" y="910589"/>
                </a:lnTo>
                <a:lnTo>
                  <a:pt x="499872" y="910589"/>
                </a:lnTo>
                <a:lnTo>
                  <a:pt x="499872" y="906780"/>
                </a:lnTo>
                <a:lnTo>
                  <a:pt x="496062" y="910589"/>
                </a:lnTo>
                <a:lnTo>
                  <a:pt x="496062" y="906780"/>
                </a:lnTo>
                <a:lnTo>
                  <a:pt x="491490" y="915162"/>
                </a:lnTo>
                <a:lnTo>
                  <a:pt x="491490" y="906780"/>
                </a:lnTo>
                <a:lnTo>
                  <a:pt x="487679" y="906780"/>
                </a:lnTo>
                <a:lnTo>
                  <a:pt x="487679" y="915162"/>
                </a:lnTo>
                <a:lnTo>
                  <a:pt x="483108" y="906780"/>
                </a:lnTo>
                <a:lnTo>
                  <a:pt x="483108" y="915162"/>
                </a:lnTo>
                <a:lnTo>
                  <a:pt x="479298" y="915162"/>
                </a:lnTo>
                <a:lnTo>
                  <a:pt x="479298" y="868680"/>
                </a:lnTo>
                <a:lnTo>
                  <a:pt x="479298" y="885444"/>
                </a:lnTo>
                <a:lnTo>
                  <a:pt x="474725" y="29718"/>
                </a:lnTo>
                <a:lnTo>
                  <a:pt x="474725" y="0"/>
                </a:lnTo>
                <a:lnTo>
                  <a:pt x="470916" y="868680"/>
                </a:lnTo>
                <a:lnTo>
                  <a:pt x="470916" y="864108"/>
                </a:lnTo>
                <a:lnTo>
                  <a:pt x="466344" y="906780"/>
                </a:lnTo>
                <a:lnTo>
                  <a:pt x="461772" y="898398"/>
                </a:lnTo>
                <a:lnTo>
                  <a:pt x="461772" y="910589"/>
                </a:lnTo>
                <a:lnTo>
                  <a:pt x="461772" y="902208"/>
                </a:lnTo>
                <a:lnTo>
                  <a:pt x="457962" y="910589"/>
                </a:lnTo>
                <a:lnTo>
                  <a:pt x="457962" y="906780"/>
                </a:lnTo>
                <a:lnTo>
                  <a:pt x="453390" y="910589"/>
                </a:lnTo>
                <a:lnTo>
                  <a:pt x="453390" y="906780"/>
                </a:lnTo>
                <a:lnTo>
                  <a:pt x="453390" y="910589"/>
                </a:lnTo>
                <a:lnTo>
                  <a:pt x="445008" y="910589"/>
                </a:lnTo>
                <a:lnTo>
                  <a:pt x="445008" y="906780"/>
                </a:lnTo>
                <a:lnTo>
                  <a:pt x="441198" y="910589"/>
                </a:lnTo>
                <a:lnTo>
                  <a:pt x="436625" y="906780"/>
                </a:lnTo>
                <a:lnTo>
                  <a:pt x="432053" y="910589"/>
                </a:lnTo>
                <a:lnTo>
                  <a:pt x="428244" y="910589"/>
                </a:lnTo>
                <a:lnTo>
                  <a:pt x="428244" y="906780"/>
                </a:lnTo>
                <a:lnTo>
                  <a:pt x="428244" y="910589"/>
                </a:lnTo>
                <a:lnTo>
                  <a:pt x="423672" y="906780"/>
                </a:lnTo>
                <a:lnTo>
                  <a:pt x="419862" y="910589"/>
                </a:lnTo>
                <a:lnTo>
                  <a:pt x="415290" y="910589"/>
                </a:lnTo>
                <a:lnTo>
                  <a:pt x="411479" y="906780"/>
                </a:lnTo>
                <a:lnTo>
                  <a:pt x="411479" y="910589"/>
                </a:lnTo>
                <a:lnTo>
                  <a:pt x="406908" y="910589"/>
                </a:lnTo>
                <a:lnTo>
                  <a:pt x="394207" y="910589"/>
                </a:lnTo>
                <a:lnTo>
                  <a:pt x="381508" y="910589"/>
                </a:lnTo>
                <a:lnTo>
                  <a:pt x="368808" y="910589"/>
                </a:lnTo>
                <a:lnTo>
                  <a:pt x="360425" y="906780"/>
                </a:lnTo>
                <a:lnTo>
                  <a:pt x="360425" y="910589"/>
                </a:lnTo>
                <a:lnTo>
                  <a:pt x="355853" y="910589"/>
                </a:lnTo>
                <a:lnTo>
                  <a:pt x="343153" y="910589"/>
                </a:lnTo>
                <a:lnTo>
                  <a:pt x="330453" y="910589"/>
                </a:lnTo>
                <a:lnTo>
                  <a:pt x="317754" y="910590"/>
                </a:lnTo>
                <a:lnTo>
                  <a:pt x="305053" y="910589"/>
                </a:lnTo>
                <a:lnTo>
                  <a:pt x="292353" y="910589"/>
                </a:lnTo>
                <a:lnTo>
                  <a:pt x="233680" y="910589"/>
                </a:lnTo>
                <a:lnTo>
                  <a:pt x="220979" y="910590"/>
                </a:lnTo>
                <a:lnTo>
                  <a:pt x="208280" y="910590"/>
                </a:lnTo>
                <a:lnTo>
                  <a:pt x="195579" y="910589"/>
                </a:lnTo>
                <a:lnTo>
                  <a:pt x="182880" y="910590"/>
                </a:lnTo>
                <a:lnTo>
                  <a:pt x="170179" y="910589"/>
                </a:lnTo>
                <a:lnTo>
                  <a:pt x="157480" y="910590"/>
                </a:lnTo>
                <a:lnTo>
                  <a:pt x="144779" y="910589"/>
                </a:lnTo>
                <a:lnTo>
                  <a:pt x="132079" y="910589"/>
                </a:lnTo>
                <a:lnTo>
                  <a:pt x="119379" y="910589"/>
                </a:lnTo>
                <a:lnTo>
                  <a:pt x="106679" y="910589"/>
                </a:lnTo>
                <a:lnTo>
                  <a:pt x="93979" y="910589"/>
                </a:lnTo>
                <a:lnTo>
                  <a:pt x="81279" y="910589"/>
                </a:lnTo>
                <a:lnTo>
                  <a:pt x="68580" y="910589"/>
                </a:lnTo>
                <a:lnTo>
                  <a:pt x="55880" y="910590"/>
                </a:lnTo>
                <a:lnTo>
                  <a:pt x="43179" y="910589"/>
                </a:lnTo>
                <a:lnTo>
                  <a:pt x="30479" y="910589"/>
                </a:lnTo>
                <a:lnTo>
                  <a:pt x="21336" y="910589"/>
                </a:lnTo>
                <a:lnTo>
                  <a:pt x="21336" y="902208"/>
                </a:lnTo>
                <a:lnTo>
                  <a:pt x="17525" y="860298"/>
                </a:lnTo>
                <a:lnTo>
                  <a:pt x="12953" y="902208"/>
                </a:lnTo>
                <a:lnTo>
                  <a:pt x="12953" y="885444"/>
                </a:lnTo>
                <a:lnTo>
                  <a:pt x="9144" y="864108"/>
                </a:lnTo>
                <a:lnTo>
                  <a:pt x="9144" y="877062"/>
                </a:lnTo>
                <a:lnTo>
                  <a:pt x="4572" y="893826"/>
                </a:lnTo>
                <a:lnTo>
                  <a:pt x="0" y="90220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52" name="object 652"/>
          <p:cNvSpPr/>
          <p:nvPr/>
        </p:nvSpPr>
        <p:spPr>
          <a:xfrm>
            <a:off x="6581495" y="3371514"/>
            <a:ext cx="342059" cy="52948"/>
          </a:xfrm>
          <a:custGeom>
            <a:avLst/>
            <a:gdLst/>
            <a:ahLst/>
            <a:cxnLst/>
            <a:rect l="l" t="t" r="r" b="b"/>
            <a:pathLst>
              <a:path w="516890" h="80010">
                <a:moveTo>
                  <a:pt x="516635" y="71627"/>
                </a:moveTo>
                <a:lnTo>
                  <a:pt x="516635" y="25145"/>
                </a:lnTo>
                <a:lnTo>
                  <a:pt x="512825" y="76200"/>
                </a:lnTo>
                <a:lnTo>
                  <a:pt x="508253" y="80009"/>
                </a:lnTo>
                <a:lnTo>
                  <a:pt x="495553" y="80009"/>
                </a:lnTo>
                <a:lnTo>
                  <a:pt x="482853" y="80009"/>
                </a:lnTo>
                <a:lnTo>
                  <a:pt x="448818" y="80009"/>
                </a:lnTo>
                <a:lnTo>
                  <a:pt x="445007" y="76200"/>
                </a:lnTo>
                <a:lnTo>
                  <a:pt x="432053" y="76200"/>
                </a:lnTo>
                <a:lnTo>
                  <a:pt x="432053" y="67817"/>
                </a:lnTo>
                <a:lnTo>
                  <a:pt x="428244" y="76200"/>
                </a:lnTo>
                <a:lnTo>
                  <a:pt x="428244" y="71627"/>
                </a:lnTo>
                <a:lnTo>
                  <a:pt x="423672" y="67817"/>
                </a:lnTo>
                <a:lnTo>
                  <a:pt x="423672" y="76200"/>
                </a:lnTo>
                <a:lnTo>
                  <a:pt x="410718" y="76200"/>
                </a:lnTo>
                <a:lnTo>
                  <a:pt x="406907" y="80009"/>
                </a:lnTo>
                <a:lnTo>
                  <a:pt x="402335" y="80009"/>
                </a:lnTo>
                <a:lnTo>
                  <a:pt x="398525" y="76200"/>
                </a:lnTo>
                <a:lnTo>
                  <a:pt x="393953" y="80009"/>
                </a:lnTo>
                <a:lnTo>
                  <a:pt x="393953" y="76200"/>
                </a:lnTo>
                <a:lnTo>
                  <a:pt x="393953" y="80009"/>
                </a:lnTo>
                <a:lnTo>
                  <a:pt x="385572" y="80009"/>
                </a:lnTo>
                <a:lnTo>
                  <a:pt x="385572" y="76200"/>
                </a:lnTo>
                <a:lnTo>
                  <a:pt x="385572" y="80009"/>
                </a:lnTo>
                <a:lnTo>
                  <a:pt x="381000" y="76200"/>
                </a:lnTo>
                <a:lnTo>
                  <a:pt x="381000" y="80009"/>
                </a:lnTo>
                <a:lnTo>
                  <a:pt x="377189" y="76200"/>
                </a:lnTo>
                <a:lnTo>
                  <a:pt x="360425" y="76200"/>
                </a:lnTo>
                <a:lnTo>
                  <a:pt x="355853" y="71627"/>
                </a:lnTo>
                <a:lnTo>
                  <a:pt x="352044" y="71627"/>
                </a:lnTo>
                <a:lnTo>
                  <a:pt x="347472" y="67817"/>
                </a:lnTo>
                <a:lnTo>
                  <a:pt x="347472" y="71627"/>
                </a:lnTo>
                <a:lnTo>
                  <a:pt x="342900" y="67817"/>
                </a:lnTo>
                <a:lnTo>
                  <a:pt x="339089" y="67817"/>
                </a:lnTo>
                <a:lnTo>
                  <a:pt x="339089" y="71627"/>
                </a:lnTo>
                <a:lnTo>
                  <a:pt x="334518" y="71627"/>
                </a:lnTo>
                <a:lnTo>
                  <a:pt x="330707" y="67817"/>
                </a:lnTo>
                <a:lnTo>
                  <a:pt x="326135" y="71627"/>
                </a:lnTo>
                <a:lnTo>
                  <a:pt x="326135" y="67817"/>
                </a:lnTo>
                <a:lnTo>
                  <a:pt x="322325" y="67817"/>
                </a:lnTo>
                <a:lnTo>
                  <a:pt x="317753" y="71627"/>
                </a:lnTo>
                <a:lnTo>
                  <a:pt x="313944" y="67817"/>
                </a:lnTo>
                <a:lnTo>
                  <a:pt x="313944" y="71627"/>
                </a:lnTo>
                <a:lnTo>
                  <a:pt x="309372" y="71627"/>
                </a:lnTo>
                <a:lnTo>
                  <a:pt x="309372" y="67817"/>
                </a:lnTo>
                <a:lnTo>
                  <a:pt x="304800" y="67817"/>
                </a:lnTo>
                <a:lnTo>
                  <a:pt x="304800" y="71627"/>
                </a:lnTo>
                <a:lnTo>
                  <a:pt x="296418" y="71627"/>
                </a:lnTo>
                <a:lnTo>
                  <a:pt x="292607" y="76200"/>
                </a:lnTo>
                <a:lnTo>
                  <a:pt x="292607" y="71627"/>
                </a:lnTo>
                <a:lnTo>
                  <a:pt x="288035" y="76200"/>
                </a:lnTo>
                <a:lnTo>
                  <a:pt x="284225" y="71627"/>
                </a:lnTo>
                <a:lnTo>
                  <a:pt x="279653" y="76200"/>
                </a:lnTo>
                <a:lnTo>
                  <a:pt x="279653" y="71627"/>
                </a:lnTo>
                <a:lnTo>
                  <a:pt x="275081" y="76200"/>
                </a:lnTo>
                <a:lnTo>
                  <a:pt x="271272" y="76200"/>
                </a:lnTo>
                <a:lnTo>
                  <a:pt x="271272" y="67817"/>
                </a:lnTo>
                <a:lnTo>
                  <a:pt x="266700" y="76200"/>
                </a:lnTo>
                <a:lnTo>
                  <a:pt x="266700" y="71627"/>
                </a:lnTo>
                <a:lnTo>
                  <a:pt x="262889" y="76200"/>
                </a:lnTo>
                <a:lnTo>
                  <a:pt x="258318" y="76200"/>
                </a:lnTo>
                <a:lnTo>
                  <a:pt x="254507" y="76200"/>
                </a:lnTo>
                <a:lnTo>
                  <a:pt x="241807" y="76199"/>
                </a:lnTo>
                <a:lnTo>
                  <a:pt x="229107" y="76200"/>
                </a:lnTo>
                <a:lnTo>
                  <a:pt x="220218" y="76200"/>
                </a:lnTo>
                <a:lnTo>
                  <a:pt x="220218" y="71627"/>
                </a:lnTo>
                <a:lnTo>
                  <a:pt x="216407" y="76200"/>
                </a:lnTo>
                <a:lnTo>
                  <a:pt x="208025" y="76200"/>
                </a:lnTo>
                <a:lnTo>
                  <a:pt x="203453" y="67817"/>
                </a:lnTo>
                <a:lnTo>
                  <a:pt x="198881" y="76200"/>
                </a:lnTo>
                <a:lnTo>
                  <a:pt x="198881" y="67817"/>
                </a:lnTo>
                <a:lnTo>
                  <a:pt x="195072" y="71627"/>
                </a:lnTo>
                <a:lnTo>
                  <a:pt x="195072" y="76200"/>
                </a:lnTo>
                <a:lnTo>
                  <a:pt x="186689" y="76200"/>
                </a:lnTo>
                <a:lnTo>
                  <a:pt x="182118" y="63245"/>
                </a:lnTo>
                <a:lnTo>
                  <a:pt x="178307" y="76200"/>
                </a:lnTo>
                <a:lnTo>
                  <a:pt x="178307" y="63245"/>
                </a:lnTo>
                <a:lnTo>
                  <a:pt x="173735" y="76200"/>
                </a:lnTo>
                <a:lnTo>
                  <a:pt x="152400" y="76200"/>
                </a:lnTo>
                <a:lnTo>
                  <a:pt x="152400" y="71627"/>
                </a:lnTo>
                <a:lnTo>
                  <a:pt x="148589" y="71627"/>
                </a:lnTo>
                <a:lnTo>
                  <a:pt x="148589" y="67817"/>
                </a:lnTo>
                <a:lnTo>
                  <a:pt x="144018" y="71627"/>
                </a:lnTo>
                <a:lnTo>
                  <a:pt x="140207" y="67817"/>
                </a:lnTo>
                <a:lnTo>
                  <a:pt x="140207" y="71627"/>
                </a:lnTo>
                <a:lnTo>
                  <a:pt x="135635" y="67817"/>
                </a:lnTo>
                <a:lnTo>
                  <a:pt x="131063" y="71627"/>
                </a:lnTo>
                <a:lnTo>
                  <a:pt x="127253" y="59435"/>
                </a:lnTo>
                <a:lnTo>
                  <a:pt x="127253" y="67817"/>
                </a:lnTo>
                <a:lnTo>
                  <a:pt x="122681" y="67817"/>
                </a:lnTo>
                <a:lnTo>
                  <a:pt x="122681" y="59435"/>
                </a:lnTo>
                <a:lnTo>
                  <a:pt x="118872" y="63245"/>
                </a:lnTo>
                <a:lnTo>
                  <a:pt x="114300" y="21335"/>
                </a:lnTo>
                <a:lnTo>
                  <a:pt x="114300" y="0"/>
                </a:lnTo>
                <a:lnTo>
                  <a:pt x="110489" y="63245"/>
                </a:lnTo>
                <a:lnTo>
                  <a:pt x="105918" y="0"/>
                </a:lnTo>
                <a:lnTo>
                  <a:pt x="102107" y="67817"/>
                </a:lnTo>
                <a:lnTo>
                  <a:pt x="102107" y="71627"/>
                </a:lnTo>
                <a:lnTo>
                  <a:pt x="97535" y="67817"/>
                </a:lnTo>
                <a:lnTo>
                  <a:pt x="92963" y="71627"/>
                </a:lnTo>
                <a:lnTo>
                  <a:pt x="89153" y="67817"/>
                </a:lnTo>
                <a:lnTo>
                  <a:pt x="89153" y="54863"/>
                </a:lnTo>
                <a:lnTo>
                  <a:pt x="84581" y="71627"/>
                </a:lnTo>
                <a:lnTo>
                  <a:pt x="80772" y="63245"/>
                </a:lnTo>
                <a:lnTo>
                  <a:pt x="80772" y="50291"/>
                </a:lnTo>
                <a:lnTo>
                  <a:pt x="80772" y="67817"/>
                </a:lnTo>
                <a:lnTo>
                  <a:pt x="76200" y="67817"/>
                </a:lnTo>
                <a:lnTo>
                  <a:pt x="76200" y="63245"/>
                </a:lnTo>
                <a:lnTo>
                  <a:pt x="72389" y="59435"/>
                </a:lnTo>
                <a:lnTo>
                  <a:pt x="72389" y="71627"/>
                </a:lnTo>
                <a:lnTo>
                  <a:pt x="67818" y="71627"/>
                </a:lnTo>
                <a:lnTo>
                  <a:pt x="67818" y="67817"/>
                </a:lnTo>
                <a:lnTo>
                  <a:pt x="64007" y="67817"/>
                </a:lnTo>
                <a:lnTo>
                  <a:pt x="64007" y="71627"/>
                </a:lnTo>
                <a:lnTo>
                  <a:pt x="59435" y="67817"/>
                </a:lnTo>
                <a:lnTo>
                  <a:pt x="54863" y="71627"/>
                </a:lnTo>
                <a:lnTo>
                  <a:pt x="54863" y="54863"/>
                </a:lnTo>
                <a:lnTo>
                  <a:pt x="54863" y="63245"/>
                </a:lnTo>
                <a:lnTo>
                  <a:pt x="51053" y="71627"/>
                </a:lnTo>
                <a:lnTo>
                  <a:pt x="46481" y="71627"/>
                </a:lnTo>
                <a:lnTo>
                  <a:pt x="46481" y="67817"/>
                </a:lnTo>
                <a:lnTo>
                  <a:pt x="46481" y="71627"/>
                </a:lnTo>
                <a:lnTo>
                  <a:pt x="29718" y="71627"/>
                </a:lnTo>
                <a:lnTo>
                  <a:pt x="29718" y="67817"/>
                </a:lnTo>
                <a:lnTo>
                  <a:pt x="25146" y="71627"/>
                </a:lnTo>
                <a:lnTo>
                  <a:pt x="21335" y="71627"/>
                </a:lnTo>
                <a:lnTo>
                  <a:pt x="21335" y="67817"/>
                </a:lnTo>
                <a:lnTo>
                  <a:pt x="16763" y="67817"/>
                </a:lnTo>
                <a:lnTo>
                  <a:pt x="12953" y="50291"/>
                </a:lnTo>
                <a:lnTo>
                  <a:pt x="12953" y="54863"/>
                </a:lnTo>
                <a:lnTo>
                  <a:pt x="8381" y="71627"/>
                </a:lnTo>
                <a:lnTo>
                  <a:pt x="8381" y="67817"/>
                </a:lnTo>
                <a:lnTo>
                  <a:pt x="4572" y="50291"/>
                </a:lnTo>
                <a:lnTo>
                  <a:pt x="4572" y="63245"/>
                </a:lnTo>
                <a:lnTo>
                  <a:pt x="0" y="6781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53" name="object 653"/>
          <p:cNvSpPr/>
          <p:nvPr/>
        </p:nvSpPr>
        <p:spPr>
          <a:xfrm>
            <a:off x="6239604" y="3388155"/>
            <a:ext cx="342059" cy="34038"/>
          </a:xfrm>
          <a:custGeom>
            <a:avLst/>
            <a:gdLst/>
            <a:ahLst/>
            <a:cxnLst/>
            <a:rect l="l" t="t" r="r" b="b"/>
            <a:pathLst>
              <a:path w="516890" h="51435">
                <a:moveTo>
                  <a:pt x="516636" y="42672"/>
                </a:moveTo>
                <a:lnTo>
                  <a:pt x="512825" y="42672"/>
                </a:lnTo>
                <a:lnTo>
                  <a:pt x="512825" y="46482"/>
                </a:lnTo>
                <a:lnTo>
                  <a:pt x="508254" y="42672"/>
                </a:lnTo>
                <a:lnTo>
                  <a:pt x="508254" y="8382"/>
                </a:lnTo>
                <a:lnTo>
                  <a:pt x="503682" y="34289"/>
                </a:lnTo>
                <a:lnTo>
                  <a:pt x="499872" y="46482"/>
                </a:lnTo>
                <a:lnTo>
                  <a:pt x="483108" y="46482"/>
                </a:lnTo>
                <a:lnTo>
                  <a:pt x="483108" y="42672"/>
                </a:lnTo>
                <a:lnTo>
                  <a:pt x="478536" y="42672"/>
                </a:lnTo>
                <a:lnTo>
                  <a:pt x="478536" y="38100"/>
                </a:lnTo>
                <a:lnTo>
                  <a:pt x="474725" y="42672"/>
                </a:lnTo>
                <a:lnTo>
                  <a:pt x="470154" y="38100"/>
                </a:lnTo>
                <a:lnTo>
                  <a:pt x="470154" y="42672"/>
                </a:lnTo>
                <a:lnTo>
                  <a:pt x="465582" y="42672"/>
                </a:lnTo>
                <a:lnTo>
                  <a:pt x="461772" y="46482"/>
                </a:lnTo>
                <a:lnTo>
                  <a:pt x="461772" y="42672"/>
                </a:lnTo>
                <a:lnTo>
                  <a:pt x="457200" y="46482"/>
                </a:lnTo>
                <a:lnTo>
                  <a:pt x="453390" y="46482"/>
                </a:lnTo>
                <a:lnTo>
                  <a:pt x="453390" y="42672"/>
                </a:lnTo>
                <a:lnTo>
                  <a:pt x="448818" y="46482"/>
                </a:lnTo>
                <a:lnTo>
                  <a:pt x="423672" y="46482"/>
                </a:lnTo>
                <a:lnTo>
                  <a:pt x="419100" y="42672"/>
                </a:lnTo>
                <a:lnTo>
                  <a:pt x="419100" y="25146"/>
                </a:lnTo>
                <a:lnTo>
                  <a:pt x="415290" y="46482"/>
                </a:lnTo>
                <a:lnTo>
                  <a:pt x="410718" y="29718"/>
                </a:lnTo>
                <a:lnTo>
                  <a:pt x="410718" y="21336"/>
                </a:lnTo>
                <a:lnTo>
                  <a:pt x="406908" y="46482"/>
                </a:lnTo>
                <a:lnTo>
                  <a:pt x="402336" y="46482"/>
                </a:lnTo>
                <a:lnTo>
                  <a:pt x="397764" y="51054"/>
                </a:lnTo>
                <a:lnTo>
                  <a:pt x="397764" y="46482"/>
                </a:lnTo>
                <a:lnTo>
                  <a:pt x="393954" y="46482"/>
                </a:lnTo>
                <a:lnTo>
                  <a:pt x="381254" y="46482"/>
                </a:lnTo>
                <a:lnTo>
                  <a:pt x="368553" y="46481"/>
                </a:lnTo>
                <a:lnTo>
                  <a:pt x="355854" y="46482"/>
                </a:lnTo>
                <a:lnTo>
                  <a:pt x="343154" y="46482"/>
                </a:lnTo>
                <a:lnTo>
                  <a:pt x="330454" y="46482"/>
                </a:lnTo>
                <a:lnTo>
                  <a:pt x="317754" y="46482"/>
                </a:lnTo>
                <a:lnTo>
                  <a:pt x="304800" y="46482"/>
                </a:lnTo>
                <a:lnTo>
                  <a:pt x="304800" y="42672"/>
                </a:lnTo>
                <a:lnTo>
                  <a:pt x="300990" y="46482"/>
                </a:lnTo>
                <a:lnTo>
                  <a:pt x="296418" y="46482"/>
                </a:lnTo>
                <a:lnTo>
                  <a:pt x="296418" y="42672"/>
                </a:lnTo>
                <a:lnTo>
                  <a:pt x="291846" y="46482"/>
                </a:lnTo>
                <a:lnTo>
                  <a:pt x="283464" y="46482"/>
                </a:lnTo>
                <a:lnTo>
                  <a:pt x="279654" y="42672"/>
                </a:lnTo>
                <a:lnTo>
                  <a:pt x="271272" y="42672"/>
                </a:lnTo>
                <a:lnTo>
                  <a:pt x="266700" y="46482"/>
                </a:lnTo>
                <a:lnTo>
                  <a:pt x="258318" y="46482"/>
                </a:lnTo>
                <a:lnTo>
                  <a:pt x="253746" y="46482"/>
                </a:lnTo>
                <a:lnTo>
                  <a:pt x="241046" y="46481"/>
                </a:lnTo>
                <a:lnTo>
                  <a:pt x="228346" y="46482"/>
                </a:lnTo>
                <a:lnTo>
                  <a:pt x="220218" y="46482"/>
                </a:lnTo>
                <a:lnTo>
                  <a:pt x="220218" y="34289"/>
                </a:lnTo>
                <a:lnTo>
                  <a:pt x="215646" y="42672"/>
                </a:lnTo>
                <a:lnTo>
                  <a:pt x="211836" y="29718"/>
                </a:lnTo>
                <a:lnTo>
                  <a:pt x="211836" y="21336"/>
                </a:lnTo>
                <a:lnTo>
                  <a:pt x="207264" y="29718"/>
                </a:lnTo>
                <a:lnTo>
                  <a:pt x="207264" y="25146"/>
                </a:lnTo>
                <a:lnTo>
                  <a:pt x="203454" y="38100"/>
                </a:lnTo>
                <a:lnTo>
                  <a:pt x="203454" y="0"/>
                </a:lnTo>
                <a:lnTo>
                  <a:pt x="198882" y="34289"/>
                </a:lnTo>
                <a:lnTo>
                  <a:pt x="195072" y="21336"/>
                </a:lnTo>
                <a:lnTo>
                  <a:pt x="190500" y="34289"/>
                </a:lnTo>
                <a:lnTo>
                  <a:pt x="190500" y="29718"/>
                </a:lnTo>
                <a:lnTo>
                  <a:pt x="185927" y="42672"/>
                </a:lnTo>
                <a:lnTo>
                  <a:pt x="182118" y="29718"/>
                </a:lnTo>
                <a:lnTo>
                  <a:pt x="182118" y="42672"/>
                </a:lnTo>
                <a:lnTo>
                  <a:pt x="177546" y="46482"/>
                </a:lnTo>
                <a:lnTo>
                  <a:pt x="165354" y="46482"/>
                </a:lnTo>
                <a:lnTo>
                  <a:pt x="165354" y="42672"/>
                </a:lnTo>
                <a:lnTo>
                  <a:pt x="160782" y="46482"/>
                </a:lnTo>
                <a:lnTo>
                  <a:pt x="156972" y="46482"/>
                </a:lnTo>
                <a:lnTo>
                  <a:pt x="156972" y="42672"/>
                </a:lnTo>
                <a:lnTo>
                  <a:pt x="152400" y="42672"/>
                </a:lnTo>
                <a:lnTo>
                  <a:pt x="147827" y="46482"/>
                </a:lnTo>
                <a:lnTo>
                  <a:pt x="144018" y="46482"/>
                </a:lnTo>
                <a:lnTo>
                  <a:pt x="139446" y="42672"/>
                </a:lnTo>
                <a:lnTo>
                  <a:pt x="139446" y="38100"/>
                </a:lnTo>
                <a:lnTo>
                  <a:pt x="139446" y="46482"/>
                </a:lnTo>
                <a:lnTo>
                  <a:pt x="109727" y="46482"/>
                </a:lnTo>
                <a:lnTo>
                  <a:pt x="101346" y="38100"/>
                </a:lnTo>
                <a:lnTo>
                  <a:pt x="97536" y="42672"/>
                </a:lnTo>
                <a:lnTo>
                  <a:pt x="97536" y="38100"/>
                </a:lnTo>
                <a:lnTo>
                  <a:pt x="92964" y="29718"/>
                </a:lnTo>
                <a:lnTo>
                  <a:pt x="92964" y="38100"/>
                </a:lnTo>
                <a:lnTo>
                  <a:pt x="89154" y="29718"/>
                </a:lnTo>
                <a:lnTo>
                  <a:pt x="84582" y="12954"/>
                </a:lnTo>
                <a:lnTo>
                  <a:pt x="84582" y="38100"/>
                </a:lnTo>
                <a:lnTo>
                  <a:pt x="80010" y="34289"/>
                </a:lnTo>
                <a:lnTo>
                  <a:pt x="80010" y="25146"/>
                </a:lnTo>
                <a:lnTo>
                  <a:pt x="76200" y="38100"/>
                </a:lnTo>
                <a:lnTo>
                  <a:pt x="76200" y="42672"/>
                </a:lnTo>
                <a:lnTo>
                  <a:pt x="71627" y="25146"/>
                </a:lnTo>
                <a:lnTo>
                  <a:pt x="71627" y="29718"/>
                </a:lnTo>
                <a:lnTo>
                  <a:pt x="67818" y="42672"/>
                </a:lnTo>
                <a:lnTo>
                  <a:pt x="63246" y="46482"/>
                </a:lnTo>
                <a:lnTo>
                  <a:pt x="63246" y="38100"/>
                </a:lnTo>
                <a:lnTo>
                  <a:pt x="59436" y="46482"/>
                </a:lnTo>
                <a:lnTo>
                  <a:pt x="46482" y="46482"/>
                </a:lnTo>
                <a:lnTo>
                  <a:pt x="41910" y="42672"/>
                </a:lnTo>
                <a:lnTo>
                  <a:pt x="41910" y="34289"/>
                </a:lnTo>
                <a:lnTo>
                  <a:pt x="38100" y="38100"/>
                </a:lnTo>
                <a:lnTo>
                  <a:pt x="38100" y="42672"/>
                </a:lnTo>
                <a:lnTo>
                  <a:pt x="29718" y="42672"/>
                </a:lnTo>
                <a:lnTo>
                  <a:pt x="29718" y="46482"/>
                </a:lnTo>
                <a:lnTo>
                  <a:pt x="29718" y="42672"/>
                </a:lnTo>
                <a:lnTo>
                  <a:pt x="25146" y="42672"/>
                </a:lnTo>
                <a:lnTo>
                  <a:pt x="25146" y="38100"/>
                </a:lnTo>
                <a:lnTo>
                  <a:pt x="21336" y="42672"/>
                </a:lnTo>
                <a:lnTo>
                  <a:pt x="21336" y="46482"/>
                </a:lnTo>
                <a:lnTo>
                  <a:pt x="16764" y="46482"/>
                </a:lnTo>
                <a:lnTo>
                  <a:pt x="16764" y="42672"/>
                </a:lnTo>
                <a:lnTo>
                  <a:pt x="12954" y="38100"/>
                </a:lnTo>
                <a:lnTo>
                  <a:pt x="12954" y="42672"/>
                </a:lnTo>
                <a:lnTo>
                  <a:pt x="8382" y="38100"/>
                </a:lnTo>
                <a:lnTo>
                  <a:pt x="3810" y="25146"/>
                </a:lnTo>
                <a:lnTo>
                  <a:pt x="0" y="45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54" name="object 654"/>
          <p:cNvSpPr/>
          <p:nvPr/>
        </p:nvSpPr>
        <p:spPr>
          <a:xfrm>
            <a:off x="6065631" y="3326634"/>
            <a:ext cx="173972" cy="92449"/>
          </a:xfrm>
          <a:custGeom>
            <a:avLst/>
            <a:gdLst/>
            <a:ahLst/>
            <a:cxnLst/>
            <a:rect l="l" t="t" r="r" b="b"/>
            <a:pathLst>
              <a:path w="262890" h="139700">
                <a:moveTo>
                  <a:pt x="262889" y="97536"/>
                </a:moveTo>
                <a:lnTo>
                  <a:pt x="258317" y="127253"/>
                </a:lnTo>
                <a:lnTo>
                  <a:pt x="254507" y="122682"/>
                </a:lnTo>
                <a:lnTo>
                  <a:pt x="254507" y="127253"/>
                </a:lnTo>
                <a:lnTo>
                  <a:pt x="249935" y="109727"/>
                </a:lnTo>
                <a:lnTo>
                  <a:pt x="249935" y="101346"/>
                </a:lnTo>
                <a:lnTo>
                  <a:pt x="246125" y="122682"/>
                </a:lnTo>
                <a:lnTo>
                  <a:pt x="241553" y="127253"/>
                </a:lnTo>
                <a:lnTo>
                  <a:pt x="236981" y="127253"/>
                </a:lnTo>
                <a:lnTo>
                  <a:pt x="236981" y="109727"/>
                </a:lnTo>
                <a:lnTo>
                  <a:pt x="233172" y="127253"/>
                </a:lnTo>
                <a:lnTo>
                  <a:pt x="228600" y="135636"/>
                </a:lnTo>
                <a:lnTo>
                  <a:pt x="224789" y="131063"/>
                </a:lnTo>
                <a:lnTo>
                  <a:pt x="220217" y="131063"/>
                </a:lnTo>
                <a:lnTo>
                  <a:pt x="216407" y="122682"/>
                </a:lnTo>
                <a:lnTo>
                  <a:pt x="216407" y="131063"/>
                </a:lnTo>
                <a:lnTo>
                  <a:pt x="211835" y="122682"/>
                </a:lnTo>
                <a:lnTo>
                  <a:pt x="211835" y="118110"/>
                </a:lnTo>
                <a:lnTo>
                  <a:pt x="208025" y="127253"/>
                </a:lnTo>
                <a:lnTo>
                  <a:pt x="208025" y="131063"/>
                </a:lnTo>
                <a:lnTo>
                  <a:pt x="203453" y="122682"/>
                </a:lnTo>
                <a:lnTo>
                  <a:pt x="203453" y="118110"/>
                </a:lnTo>
                <a:lnTo>
                  <a:pt x="198881" y="131063"/>
                </a:lnTo>
                <a:lnTo>
                  <a:pt x="198881" y="122682"/>
                </a:lnTo>
                <a:lnTo>
                  <a:pt x="195072" y="127253"/>
                </a:lnTo>
                <a:lnTo>
                  <a:pt x="190500" y="131063"/>
                </a:lnTo>
                <a:lnTo>
                  <a:pt x="190500" y="127253"/>
                </a:lnTo>
                <a:lnTo>
                  <a:pt x="186689" y="135636"/>
                </a:lnTo>
                <a:lnTo>
                  <a:pt x="182117" y="131063"/>
                </a:lnTo>
                <a:lnTo>
                  <a:pt x="182117" y="127253"/>
                </a:lnTo>
                <a:lnTo>
                  <a:pt x="178307" y="127253"/>
                </a:lnTo>
                <a:lnTo>
                  <a:pt x="178307" y="114300"/>
                </a:lnTo>
                <a:lnTo>
                  <a:pt x="173735" y="127253"/>
                </a:lnTo>
                <a:lnTo>
                  <a:pt x="169925" y="21336"/>
                </a:lnTo>
                <a:lnTo>
                  <a:pt x="169925" y="8382"/>
                </a:lnTo>
                <a:lnTo>
                  <a:pt x="169925" y="122682"/>
                </a:lnTo>
                <a:lnTo>
                  <a:pt x="165353" y="114300"/>
                </a:lnTo>
                <a:lnTo>
                  <a:pt x="165353" y="131063"/>
                </a:lnTo>
                <a:lnTo>
                  <a:pt x="160781" y="131063"/>
                </a:lnTo>
                <a:lnTo>
                  <a:pt x="160781" y="109727"/>
                </a:lnTo>
                <a:lnTo>
                  <a:pt x="156972" y="131063"/>
                </a:lnTo>
                <a:lnTo>
                  <a:pt x="152400" y="127253"/>
                </a:lnTo>
                <a:lnTo>
                  <a:pt x="152400" y="135636"/>
                </a:lnTo>
                <a:lnTo>
                  <a:pt x="148589" y="135636"/>
                </a:lnTo>
                <a:lnTo>
                  <a:pt x="144017" y="131063"/>
                </a:lnTo>
                <a:lnTo>
                  <a:pt x="140207" y="135636"/>
                </a:lnTo>
                <a:lnTo>
                  <a:pt x="135635" y="131063"/>
                </a:lnTo>
                <a:lnTo>
                  <a:pt x="135635" y="135636"/>
                </a:lnTo>
                <a:lnTo>
                  <a:pt x="131063" y="139446"/>
                </a:lnTo>
                <a:lnTo>
                  <a:pt x="127253" y="135636"/>
                </a:lnTo>
                <a:lnTo>
                  <a:pt x="127253" y="139446"/>
                </a:lnTo>
                <a:lnTo>
                  <a:pt x="122681" y="135636"/>
                </a:lnTo>
                <a:lnTo>
                  <a:pt x="122681" y="139446"/>
                </a:lnTo>
                <a:lnTo>
                  <a:pt x="118872" y="131063"/>
                </a:lnTo>
                <a:lnTo>
                  <a:pt x="114300" y="135636"/>
                </a:lnTo>
                <a:lnTo>
                  <a:pt x="110489" y="135636"/>
                </a:lnTo>
                <a:lnTo>
                  <a:pt x="105917" y="131063"/>
                </a:lnTo>
                <a:lnTo>
                  <a:pt x="102107" y="105918"/>
                </a:lnTo>
                <a:lnTo>
                  <a:pt x="97535" y="122682"/>
                </a:lnTo>
                <a:lnTo>
                  <a:pt x="92963" y="92963"/>
                </a:lnTo>
                <a:lnTo>
                  <a:pt x="92963" y="89153"/>
                </a:lnTo>
                <a:lnTo>
                  <a:pt x="89153" y="118110"/>
                </a:lnTo>
                <a:lnTo>
                  <a:pt x="89153" y="122682"/>
                </a:lnTo>
                <a:lnTo>
                  <a:pt x="84581" y="114300"/>
                </a:lnTo>
                <a:lnTo>
                  <a:pt x="80772" y="127253"/>
                </a:lnTo>
                <a:lnTo>
                  <a:pt x="76200" y="131063"/>
                </a:lnTo>
                <a:lnTo>
                  <a:pt x="72389" y="131063"/>
                </a:lnTo>
                <a:lnTo>
                  <a:pt x="72389" y="105918"/>
                </a:lnTo>
                <a:lnTo>
                  <a:pt x="67817" y="127253"/>
                </a:lnTo>
                <a:lnTo>
                  <a:pt x="64007" y="135636"/>
                </a:lnTo>
                <a:lnTo>
                  <a:pt x="59435" y="135636"/>
                </a:lnTo>
                <a:lnTo>
                  <a:pt x="59435" y="131063"/>
                </a:lnTo>
                <a:lnTo>
                  <a:pt x="54863" y="139446"/>
                </a:lnTo>
                <a:lnTo>
                  <a:pt x="51053" y="135636"/>
                </a:lnTo>
                <a:lnTo>
                  <a:pt x="51053" y="131063"/>
                </a:lnTo>
                <a:lnTo>
                  <a:pt x="51053" y="135636"/>
                </a:lnTo>
                <a:lnTo>
                  <a:pt x="46481" y="135636"/>
                </a:lnTo>
                <a:lnTo>
                  <a:pt x="46481" y="127253"/>
                </a:lnTo>
                <a:lnTo>
                  <a:pt x="42672" y="135636"/>
                </a:lnTo>
                <a:lnTo>
                  <a:pt x="42672" y="127253"/>
                </a:lnTo>
                <a:lnTo>
                  <a:pt x="38100" y="0"/>
                </a:lnTo>
                <a:lnTo>
                  <a:pt x="38100" y="41910"/>
                </a:lnTo>
                <a:lnTo>
                  <a:pt x="34289" y="135636"/>
                </a:lnTo>
                <a:lnTo>
                  <a:pt x="29717" y="139446"/>
                </a:lnTo>
                <a:lnTo>
                  <a:pt x="21335" y="139446"/>
                </a:lnTo>
                <a:lnTo>
                  <a:pt x="16763" y="135636"/>
                </a:lnTo>
                <a:lnTo>
                  <a:pt x="16763" y="139446"/>
                </a:lnTo>
                <a:lnTo>
                  <a:pt x="12953" y="135636"/>
                </a:lnTo>
                <a:lnTo>
                  <a:pt x="12953" y="139446"/>
                </a:lnTo>
                <a:lnTo>
                  <a:pt x="4572" y="139446"/>
                </a:lnTo>
                <a:lnTo>
                  <a:pt x="0" y="1356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55" name="object 655"/>
          <p:cNvSpPr/>
          <p:nvPr/>
        </p:nvSpPr>
        <p:spPr>
          <a:xfrm>
            <a:off x="5894687" y="3332182"/>
            <a:ext cx="171030" cy="89927"/>
          </a:xfrm>
          <a:custGeom>
            <a:avLst/>
            <a:gdLst/>
            <a:ahLst/>
            <a:cxnLst/>
            <a:rect l="l" t="t" r="r" b="b"/>
            <a:pathLst>
              <a:path w="258445" h="135889">
                <a:moveTo>
                  <a:pt x="258318" y="127253"/>
                </a:moveTo>
                <a:lnTo>
                  <a:pt x="254507" y="131063"/>
                </a:lnTo>
                <a:lnTo>
                  <a:pt x="249935" y="122681"/>
                </a:lnTo>
                <a:lnTo>
                  <a:pt x="245364" y="131063"/>
                </a:lnTo>
                <a:lnTo>
                  <a:pt x="241553" y="127253"/>
                </a:lnTo>
                <a:lnTo>
                  <a:pt x="241553" y="122681"/>
                </a:lnTo>
                <a:lnTo>
                  <a:pt x="236981" y="131063"/>
                </a:lnTo>
                <a:lnTo>
                  <a:pt x="220218" y="131063"/>
                </a:lnTo>
                <a:lnTo>
                  <a:pt x="220218" y="122681"/>
                </a:lnTo>
                <a:lnTo>
                  <a:pt x="216407" y="131063"/>
                </a:lnTo>
                <a:lnTo>
                  <a:pt x="216407" y="127253"/>
                </a:lnTo>
                <a:lnTo>
                  <a:pt x="207264" y="127253"/>
                </a:lnTo>
                <a:lnTo>
                  <a:pt x="207264" y="122681"/>
                </a:lnTo>
                <a:lnTo>
                  <a:pt x="203453" y="122681"/>
                </a:lnTo>
                <a:lnTo>
                  <a:pt x="198881" y="127253"/>
                </a:lnTo>
                <a:lnTo>
                  <a:pt x="198881" y="122681"/>
                </a:lnTo>
                <a:lnTo>
                  <a:pt x="195072" y="127253"/>
                </a:lnTo>
                <a:lnTo>
                  <a:pt x="195072" y="131063"/>
                </a:lnTo>
                <a:lnTo>
                  <a:pt x="190500" y="131063"/>
                </a:lnTo>
                <a:lnTo>
                  <a:pt x="190500" y="127253"/>
                </a:lnTo>
                <a:lnTo>
                  <a:pt x="186690" y="127253"/>
                </a:lnTo>
                <a:lnTo>
                  <a:pt x="186690" y="131063"/>
                </a:lnTo>
                <a:lnTo>
                  <a:pt x="182118" y="131063"/>
                </a:lnTo>
                <a:lnTo>
                  <a:pt x="182118" y="127253"/>
                </a:lnTo>
                <a:lnTo>
                  <a:pt x="178307" y="131063"/>
                </a:lnTo>
                <a:lnTo>
                  <a:pt x="165353" y="131063"/>
                </a:lnTo>
                <a:lnTo>
                  <a:pt x="160781" y="127253"/>
                </a:lnTo>
                <a:lnTo>
                  <a:pt x="156972" y="131063"/>
                </a:lnTo>
                <a:lnTo>
                  <a:pt x="156972" y="122681"/>
                </a:lnTo>
                <a:lnTo>
                  <a:pt x="152400" y="131063"/>
                </a:lnTo>
                <a:lnTo>
                  <a:pt x="152400" y="127253"/>
                </a:lnTo>
                <a:lnTo>
                  <a:pt x="148590" y="63245"/>
                </a:lnTo>
                <a:lnTo>
                  <a:pt x="148590" y="59436"/>
                </a:lnTo>
                <a:lnTo>
                  <a:pt x="144018" y="122681"/>
                </a:lnTo>
                <a:lnTo>
                  <a:pt x="135635" y="131063"/>
                </a:lnTo>
                <a:lnTo>
                  <a:pt x="135635" y="127253"/>
                </a:lnTo>
                <a:lnTo>
                  <a:pt x="131064" y="67817"/>
                </a:lnTo>
                <a:lnTo>
                  <a:pt x="131064" y="38100"/>
                </a:lnTo>
                <a:lnTo>
                  <a:pt x="127253" y="122681"/>
                </a:lnTo>
                <a:lnTo>
                  <a:pt x="122681" y="131063"/>
                </a:lnTo>
                <a:lnTo>
                  <a:pt x="118872" y="135636"/>
                </a:lnTo>
                <a:lnTo>
                  <a:pt x="118872" y="131063"/>
                </a:lnTo>
                <a:lnTo>
                  <a:pt x="114300" y="135636"/>
                </a:lnTo>
                <a:lnTo>
                  <a:pt x="110490" y="131063"/>
                </a:lnTo>
                <a:lnTo>
                  <a:pt x="105918" y="135636"/>
                </a:lnTo>
                <a:lnTo>
                  <a:pt x="101346" y="131063"/>
                </a:lnTo>
                <a:lnTo>
                  <a:pt x="101346" y="127253"/>
                </a:lnTo>
                <a:lnTo>
                  <a:pt x="97535" y="131063"/>
                </a:lnTo>
                <a:lnTo>
                  <a:pt x="97535" y="122681"/>
                </a:lnTo>
                <a:lnTo>
                  <a:pt x="92964" y="127253"/>
                </a:lnTo>
                <a:lnTo>
                  <a:pt x="92964" y="131063"/>
                </a:lnTo>
                <a:lnTo>
                  <a:pt x="84581" y="131063"/>
                </a:lnTo>
                <a:lnTo>
                  <a:pt x="84581" y="114300"/>
                </a:lnTo>
                <a:lnTo>
                  <a:pt x="80772" y="122681"/>
                </a:lnTo>
                <a:lnTo>
                  <a:pt x="76200" y="131063"/>
                </a:lnTo>
                <a:lnTo>
                  <a:pt x="76200" y="135636"/>
                </a:lnTo>
                <a:lnTo>
                  <a:pt x="72390" y="135636"/>
                </a:lnTo>
                <a:lnTo>
                  <a:pt x="67818" y="131063"/>
                </a:lnTo>
                <a:lnTo>
                  <a:pt x="67818" y="135636"/>
                </a:lnTo>
                <a:lnTo>
                  <a:pt x="63246" y="131063"/>
                </a:lnTo>
                <a:lnTo>
                  <a:pt x="59435" y="135636"/>
                </a:lnTo>
                <a:lnTo>
                  <a:pt x="59435" y="131063"/>
                </a:lnTo>
                <a:lnTo>
                  <a:pt x="54864" y="131063"/>
                </a:lnTo>
                <a:lnTo>
                  <a:pt x="51053" y="135636"/>
                </a:lnTo>
                <a:lnTo>
                  <a:pt x="46481" y="131063"/>
                </a:lnTo>
                <a:lnTo>
                  <a:pt x="42672" y="118871"/>
                </a:lnTo>
                <a:lnTo>
                  <a:pt x="42672" y="114300"/>
                </a:lnTo>
                <a:lnTo>
                  <a:pt x="38100" y="54863"/>
                </a:lnTo>
                <a:lnTo>
                  <a:pt x="38100" y="101345"/>
                </a:lnTo>
                <a:lnTo>
                  <a:pt x="33527" y="131063"/>
                </a:lnTo>
                <a:lnTo>
                  <a:pt x="29718" y="131063"/>
                </a:lnTo>
                <a:lnTo>
                  <a:pt x="25146" y="127253"/>
                </a:lnTo>
                <a:lnTo>
                  <a:pt x="21335" y="76200"/>
                </a:lnTo>
                <a:lnTo>
                  <a:pt x="21335" y="97536"/>
                </a:lnTo>
                <a:lnTo>
                  <a:pt x="16764" y="131063"/>
                </a:lnTo>
                <a:lnTo>
                  <a:pt x="12953" y="131063"/>
                </a:lnTo>
                <a:lnTo>
                  <a:pt x="12953" y="127253"/>
                </a:lnTo>
                <a:lnTo>
                  <a:pt x="8381" y="3809"/>
                </a:lnTo>
                <a:lnTo>
                  <a:pt x="8381" y="0"/>
                </a:lnTo>
                <a:lnTo>
                  <a:pt x="4572" y="131063"/>
                </a:lnTo>
                <a:lnTo>
                  <a:pt x="0" y="1356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56" name="object 656"/>
          <p:cNvSpPr/>
          <p:nvPr/>
        </p:nvSpPr>
        <p:spPr>
          <a:xfrm>
            <a:off x="5743407" y="1905112"/>
            <a:ext cx="151280" cy="1516997"/>
          </a:xfrm>
          <a:custGeom>
            <a:avLst/>
            <a:gdLst/>
            <a:ahLst/>
            <a:cxnLst/>
            <a:rect l="l" t="t" r="r" b="b"/>
            <a:pathLst>
              <a:path w="228600" h="2292350">
                <a:moveTo>
                  <a:pt x="228600" y="2292096"/>
                </a:moveTo>
                <a:lnTo>
                  <a:pt x="228600" y="2287524"/>
                </a:lnTo>
                <a:lnTo>
                  <a:pt x="224027" y="2292096"/>
                </a:lnTo>
                <a:lnTo>
                  <a:pt x="220218" y="2283714"/>
                </a:lnTo>
                <a:lnTo>
                  <a:pt x="215646" y="2287524"/>
                </a:lnTo>
                <a:lnTo>
                  <a:pt x="215646" y="2283714"/>
                </a:lnTo>
                <a:lnTo>
                  <a:pt x="211835" y="2287524"/>
                </a:lnTo>
                <a:lnTo>
                  <a:pt x="211835" y="2292096"/>
                </a:lnTo>
                <a:lnTo>
                  <a:pt x="207264" y="2292096"/>
                </a:lnTo>
                <a:lnTo>
                  <a:pt x="207264" y="2287524"/>
                </a:lnTo>
                <a:lnTo>
                  <a:pt x="203453" y="2287524"/>
                </a:lnTo>
                <a:lnTo>
                  <a:pt x="198881" y="2270760"/>
                </a:lnTo>
                <a:lnTo>
                  <a:pt x="198881" y="2262378"/>
                </a:lnTo>
                <a:lnTo>
                  <a:pt x="198881" y="2287524"/>
                </a:lnTo>
                <a:lnTo>
                  <a:pt x="190500" y="2287524"/>
                </a:lnTo>
                <a:lnTo>
                  <a:pt x="185927" y="2292096"/>
                </a:lnTo>
                <a:lnTo>
                  <a:pt x="185927" y="2287524"/>
                </a:lnTo>
                <a:lnTo>
                  <a:pt x="182118" y="2292096"/>
                </a:lnTo>
                <a:lnTo>
                  <a:pt x="182118" y="2283714"/>
                </a:lnTo>
                <a:lnTo>
                  <a:pt x="177546" y="2283714"/>
                </a:lnTo>
                <a:lnTo>
                  <a:pt x="177546" y="2292096"/>
                </a:lnTo>
                <a:lnTo>
                  <a:pt x="173735" y="2292096"/>
                </a:lnTo>
                <a:lnTo>
                  <a:pt x="173735" y="2287524"/>
                </a:lnTo>
                <a:lnTo>
                  <a:pt x="169164" y="2287524"/>
                </a:lnTo>
                <a:lnTo>
                  <a:pt x="169164" y="2292096"/>
                </a:lnTo>
                <a:lnTo>
                  <a:pt x="169164" y="2287524"/>
                </a:lnTo>
                <a:lnTo>
                  <a:pt x="165353" y="2279141"/>
                </a:lnTo>
                <a:lnTo>
                  <a:pt x="160781" y="2283714"/>
                </a:lnTo>
                <a:lnTo>
                  <a:pt x="156209" y="2287524"/>
                </a:lnTo>
                <a:lnTo>
                  <a:pt x="147827" y="2287524"/>
                </a:lnTo>
                <a:lnTo>
                  <a:pt x="147827" y="2292096"/>
                </a:lnTo>
                <a:lnTo>
                  <a:pt x="144018" y="2287524"/>
                </a:lnTo>
                <a:lnTo>
                  <a:pt x="139446" y="2292096"/>
                </a:lnTo>
                <a:lnTo>
                  <a:pt x="135635" y="2287524"/>
                </a:lnTo>
                <a:lnTo>
                  <a:pt x="131064" y="2292096"/>
                </a:lnTo>
                <a:lnTo>
                  <a:pt x="131064" y="2287524"/>
                </a:lnTo>
                <a:lnTo>
                  <a:pt x="127253" y="2292096"/>
                </a:lnTo>
                <a:lnTo>
                  <a:pt x="122681" y="2283714"/>
                </a:lnTo>
                <a:lnTo>
                  <a:pt x="118109" y="2292096"/>
                </a:lnTo>
                <a:lnTo>
                  <a:pt x="114300" y="2287524"/>
                </a:lnTo>
                <a:lnTo>
                  <a:pt x="109727" y="2287524"/>
                </a:lnTo>
                <a:lnTo>
                  <a:pt x="105918" y="2279141"/>
                </a:lnTo>
                <a:lnTo>
                  <a:pt x="105918" y="2287524"/>
                </a:lnTo>
                <a:lnTo>
                  <a:pt x="101346" y="2245614"/>
                </a:lnTo>
                <a:lnTo>
                  <a:pt x="101346" y="2228088"/>
                </a:lnTo>
                <a:lnTo>
                  <a:pt x="101346" y="2279141"/>
                </a:lnTo>
                <a:lnTo>
                  <a:pt x="97535" y="2275331"/>
                </a:lnTo>
                <a:lnTo>
                  <a:pt x="92964" y="2245614"/>
                </a:lnTo>
                <a:lnTo>
                  <a:pt x="92964" y="2224278"/>
                </a:lnTo>
                <a:lnTo>
                  <a:pt x="89153" y="2262378"/>
                </a:lnTo>
                <a:lnTo>
                  <a:pt x="89153" y="2266188"/>
                </a:lnTo>
                <a:lnTo>
                  <a:pt x="89153" y="2211324"/>
                </a:lnTo>
                <a:lnTo>
                  <a:pt x="84581" y="2224278"/>
                </a:lnTo>
                <a:lnTo>
                  <a:pt x="80009" y="2283714"/>
                </a:lnTo>
                <a:lnTo>
                  <a:pt x="80009" y="2292096"/>
                </a:lnTo>
                <a:lnTo>
                  <a:pt x="76200" y="2283714"/>
                </a:lnTo>
                <a:lnTo>
                  <a:pt x="76200" y="2275331"/>
                </a:lnTo>
                <a:lnTo>
                  <a:pt x="71627" y="2287524"/>
                </a:lnTo>
                <a:lnTo>
                  <a:pt x="71627" y="2292096"/>
                </a:lnTo>
                <a:lnTo>
                  <a:pt x="67818" y="2292096"/>
                </a:lnTo>
                <a:lnTo>
                  <a:pt x="67818" y="2287524"/>
                </a:lnTo>
                <a:lnTo>
                  <a:pt x="63246" y="2292096"/>
                </a:lnTo>
                <a:lnTo>
                  <a:pt x="59435" y="2292096"/>
                </a:lnTo>
                <a:lnTo>
                  <a:pt x="59435" y="2287524"/>
                </a:lnTo>
                <a:lnTo>
                  <a:pt x="54864" y="2287524"/>
                </a:lnTo>
                <a:lnTo>
                  <a:pt x="54864" y="2292096"/>
                </a:lnTo>
                <a:lnTo>
                  <a:pt x="54864" y="2287524"/>
                </a:lnTo>
                <a:lnTo>
                  <a:pt x="50292" y="2292096"/>
                </a:lnTo>
                <a:lnTo>
                  <a:pt x="46481" y="2292096"/>
                </a:lnTo>
                <a:lnTo>
                  <a:pt x="46481" y="2287524"/>
                </a:lnTo>
                <a:lnTo>
                  <a:pt x="41909" y="2287524"/>
                </a:lnTo>
                <a:lnTo>
                  <a:pt x="41909" y="2292096"/>
                </a:lnTo>
                <a:lnTo>
                  <a:pt x="38100" y="2292096"/>
                </a:lnTo>
                <a:lnTo>
                  <a:pt x="38100" y="2287524"/>
                </a:lnTo>
                <a:lnTo>
                  <a:pt x="33527" y="2279141"/>
                </a:lnTo>
                <a:lnTo>
                  <a:pt x="33527" y="2287524"/>
                </a:lnTo>
                <a:lnTo>
                  <a:pt x="29718" y="2275331"/>
                </a:lnTo>
                <a:lnTo>
                  <a:pt x="25146" y="2275331"/>
                </a:lnTo>
                <a:lnTo>
                  <a:pt x="25146" y="2283714"/>
                </a:lnTo>
                <a:lnTo>
                  <a:pt x="21335" y="2266188"/>
                </a:lnTo>
                <a:lnTo>
                  <a:pt x="16764" y="2283714"/>
                </a:lnTo>
                <a:lnTo>
                  <a:pt x="16764" y="2270760"/>
                </a:lnTo>
                <a:lnTo>
                  <a:pt x="12192" y="2283714"/>
                </a:lnTo>
                <a:lnTo>
                  <a:pt x="12192" y="2266188"/>
                </a:lnTo>
                <a:lnTo>
                  <a:pt x="8381" y="2283714"/>
                </a:lnTo>
                <a:lnTo>
                  <a:pt x="8381" y="2275331"/>
                </a:lnTo>
                <a:lnTo>
                  <a:pt x="3809" y="2219705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57" name="object 657"/>
          <p:cNvSpPr/>
          <p:nvPr/>
        </p:nvSpPr>
        <p:spPr>
          <a:xfrm>
            <a:off x="5572461" y="1905112"/>
            <a:ext cx="171030" cy="1516997"/>
          </a:xfrm>
          <a:custGeom>
            <a:avLst/>
            <a:gdLst/>
            <a:ahLst/>
            <a:cxnLst/>
            <a:rect l="l" t="t" r="r" b="b"/>
            <a:pathLst>
              <a:path w="258445" h="2292350">
                <a:moveTo>
                  <a:pt x="258318" y="0"/>
                </a:moveTo>
                <a:lnTo>
                  <a:pt x="258318" y="284226"/>
                </a:lnTo>
                <a:lnTo>
                  <a:pt x="253746" y="2228088"/>
                </a:lnTo>
                <a:lnTo>
                  <a:pt x="253746" y="2245614"/>
                </a:lnTo>
                <a:lnTo>
                  <a:pt x="249936" y="2279141"/>
                </a:lnTo>
                <a:lnTo>
                  <a:pt x="249936" y="2270760"/>
                </a:lnTo>
                <a:lnTo>
                  <a:pt x="245364" y="2287524"/>
                </a:lnTo>
                <a:lnTo>
                  <a:pt x="245364" y="2279141"/>
                </a:lnTo>
                <a:lnTo>
                  <a:pt x="241553" y="2292096"/>
                </a:lnTo>
                <a:lnTo>
                  <a:pt x="241553" y="2283714"/>
                </a:lnTo>
                <a:lnTo>
                  <a:pt x="241553" y="2292096"/>
                </a:lnTo>
                <a:lnTo>
                  <a:pt x="236982" y="2292096"/>
                </a:lnTo>
                <a:lnTo>
                  <a:pt x="232410" y="2279141"/>
                </a:lnTo>
                <a:lnTo>
                  <a:pt x="232410" y="2287524"/>
                </a:lnTo>
                <a:lnTo>
                  <a:pt x="232410" y="2283714"/>
                </a:lnTo>
                <a:lnTo>
                  <a:pt x="228600" y="2287524"/>
                </a:lnTo>
                <a:lnTo>
                  <a:pt x="228600" y="2283714"/>
                </a:lnTo>
                <a:lnTo>
                  <a:pt x="224027" y="2275331"/>
                </a:lnTo>
                <a:lnTo>
                  <a:pt x="224027" y="2287524"/>
                </a:lnTo>
                <a:lnTo>
                  <a:pt x="220218" y="2287524"/>
                </a:lnTo>
                <a:lnTo>
                  <a:pt x="215646" y="2283714"/>
                </a:lnTo>
                <a:lnTo>
                  <a:pt x="215646" y="2266188"/>
                </a:lnTo>
                <a:lnTo>
                  <a:pt x="211836" y="2245614"/>
                </a:lnTo>
                <a:lnTo>
                  <a:pt x="211836" y="2275331"/>
                </a:lnTo>
                <a:lnTo>
                  <a:pt x="207264" y="2279141"/>
                </a:lnTo>
                <a:lnTo>
                  <a:pt x="207264" y="2253996"/>
                </a:lnTo>
                <a:lnTo>
                  <a:pt x="203453" y="2245614"/>
                </a:lnTo>
                <a:lnTo>
                  <a:pt x="203453" y="2275331"/>
                </a:lnTo>
                <a:lnTo>
                  <a:pt x="198882" y="2287524"/>
                </a:lnTo>
                <a:lnTo>
                  <a:pt x="194310" y="2283714"/>
                </a:lnTo>
                <a:lnTo>
                  <a:pt x="190500" y="2279141"/>
                </a:lnTo>
                <a:lnTo>
                  <a:pt x="185927" y="2266188"/>
                </a:lnTo>
                <a:lnTo>
                  <a:pt x="182118" y="2270760"/>
                </a:lnTo>
                <a:lnTo>
                  <a:pt x="182118" y="2275331"/>
                </a:lnTo>
                <a:lnTo>
                  <a:pt x="182118" y="2253996"/>
                </a:lnTo>
                <a:lnTo>
                  <a:pt x="177546" y="2279141"/>
                </a:lnTo>
                <a:lnTo>
                  <a:pt x="173736" y="2266188"/>
                </a:lnTo>
                <a:lnTo>
                  <a:pt x="173736" y="2270760"/>
                </a:lnTo>
                <a:lnTo>
                  <a:pt x="164592" y="2287524"/>
                </a:lnTo>
                <a:lnTo>
                  <a:pt x="160782" y="2283714"/>
                </a:lnTo>
                <a:lnTo>
                  <a:pt x="156210" y="2287524"/>
                </a:lnTo>
                <a:lnTo>
                  <a:pt x="156210" y="2283714"/>
                </a:lnTo>
                <a:lnTo>
                  <a:pt x="152400" y="2275331"/>
                </a:lnTo>
                <a:lnTo>
                  <a:pt x="147827" y="2266188"/>
                </a:lnTo>
                <a:lnTo>
                  <a:pt x="147827" y="2279141"/>
                </a:lnTo>
                <a:lnTo>
                  <a:pt x="144018" y="2275331"/>
                </a:lnTo>
                <a:lnTo>
                  <a:pt x="144018" y="2266188"/>
                </a:lnTo>
                <a:lnTo>
                  <a:pt x="139446" y="2270760"/>
                </a:lnTo>
                <a:lnTo>
                  <a:pt x="135636" y="2283714"/>
                </a:lnTo>
                <a:lnTo>
                  <a:pt x="131064" y="2279141"/>
                </a:lnTo>
                <a:lnTo>
                  <a:pt x="131064" y="2283714"/>
                </a:lnTo>
                <a:lnTo>
                  <a:pt x="126492" y="2287524"/>
                </a:lnTo>
                <a:lnTo>
                  <a:pt x="122682" y="2279141"/>
                </a:lnTo>
                <a:lnTo>
                  <a:pt x="122682" y="2283714"/>
                </a:lnTo>
                <a:lnTo>
                  <a:pt x="118110" y="2279141"/>
                </a:lnTo>
                <a:lnTo>
                  <a:pt x="114300" y="2283714"/>
                </a:lnTo>
                <a:lnTo>
                  <a:pt x="114300" y="2287524"/>
                </a:lnTo>
                <a:lnTo>
                  <a:pt x="109727" y="2262378"/>
                </a:lnTo>
                <a:lnTo>
                  <a:pt x="109727" y="2283714"/>
                </a:lnTo>
                <a:lnTo>
                  <a:pt x="105918" y="2279141"/>
                </a:lnTo>
                <a:lnTo>
                  <a:pt x="101346" y="2245614"/>
                </a:lnTo>
                <a:lnTo>
                  <a:pt x="101346" y="2249424"/>
                </a:lnTo>
                <a:lnTo>
                  <a:pt x="97536" y="2270760"/>
                </a:lnTo>
                <a:lnTo>
                  <a:pt x="97536" y="2275331"/>
                </a:lnTo>
                <a:lnTo>
                  <a:pt x="97536" y="2198369"/>
                </a:lnTo>
                <a:lnTo>
                  <a:pt x="92964" y="2207514"/>
                </a:lnTo>
                <a:lnTo>
                  <a:pt x="92964" y="1860041"/>
                </a:lnTo>
                <a:lnTo>
                  <a:pt x="88392" y="2071877"/>
                </a:lnTo>
                <a:lnTo>
                  <a:pt x="88392" y="2270760"/>
                </a:lnTo>
                <a:lnTo>
                  <a:pt x="84582" y="2241041"/>
                </a:lnTo>
                <a:lnTo>
                  <a:pt x="80010" y="2270760"/>
                </a:lnTo>
                <a:lnTo>
                  <a:pt x="80010" y="2279141"/>
                </a:lnTo>
                <a:lnTo>
                  <a:pt x="80010" y="2270760"/>
                </a:lnTo>
                <a:lnTo>
                  <a:pt x="76200" y="2228088"/>
                </a:lnTo>
                <a:lnTo>
                  <a:pt x="71627" y="2275331"/>
                </a:lnTo>
                <a:lnTo>
                  <a:pt x="71627" y="2232660"/>
                </a:lnTo>
                <a:lnTo>
                  <a:pt x="67818" y="2237231"/>
                </a:lnTo>
                <a:lnTo>
                  <a:pt x="67818" y="2279141"/>
                </a:lnTo>
                <a:lnTo>
                  <a:pt x="63246" y="2279141"/>
                </a:lnTo>
                <a:lnTo>
                  <a:pt x="63246" y="2287524"/>
                </a:lnTo>
                <a:lnTo>
                  <a:pt x="63246" y="2283714"/>
                </a:lnTo>
                <a:lnTo>
                  <a:pt x="58674" y="2275331"/>
                </a:lnTo>
                <a:lnTo>
                  <a:pt x="54864" y="2241041"/>
                </a:lnTo>
                <a:lnTo>
                  <a:pt x="54864" y="2279141"/>
                </a:lnTo>
                <a:lnTo>
                  <a:pt x="50292" y="2249424"/>
                </a:lnTo>
                <a:lnTo>
                  <a:pt x="46482" y="2283714"/>
                </a:lnTo>
                <a:lnTo>
                  <a:pt x="41910" y="2283714"/>
                </a:lnTo>
                <a:lnTo>
                  <a:pt x="41910" y="2262378"/>
                </a:lnTo>
                <a:lnTo>
                  <a:pt x="38100" y="2275331"/>
                </a:lnTo>
                <a:lnTo>
                  <a:pt x="33527" y="2279141"/>
                </a:lnTo>
                <a:lnTo>
                  <a:pt x="33527" y="2241041"/>
                </a:lnTo>
                <a:lnTo>
                  <a:pt x="29718" y="2279141"/>
                </a:lnTo>
                <a:lnTo>
                  <a:pt x="25146" y="2249424"/>
                </a:lnTo>
                <a:lnTo>
                  <a:pt x="25146" y="2241041"/>
                </a:lnTo>
                <a:lnTo>
                  <a:pt x="20574" y="2287524"/>
                </a:lnTo>
                <a:lnTo>
                  <a:pt x="16764" y="2283714"/>
                </a:lnTo>
                <a:lnTo>
                  <a:pt x="16764" y="2287524"/>
                </a:lnTo>
                <a:lnTo>
                  <a:pt x="8382" y="2287524"/>
                </a:lnTo>
                <a:lnTo>
                  <a:pt x="8382" y="2283714"/>
                </a:lnTo>
                <a:lnTo>
                  <a:pt x="3810" y="2270760"/>
                </a:lnTo>
                <a:lnTo>
                  <a:pt x="0" y="228371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58" name="object 658"/>
          <p:cNvSpPr/>
          <p:nvPr/>
        </p:nvSpPr>
        <p:spPr>
          <a:xfrm>
            <a:off x="3162407" y="2363316"/>
            <a:ext cx="2414259" cy="1065351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59" name="object 659"/>
          <p:cNvSpPr/>
          <p:nvPr/>
        </p:nvSpPr>
        <p:spPr>
          <a:xfrm>
            <a:off x="1902423" y="3388155"/>
            <a:ext cx="1264443" cy="36559"/>
          </a:xfrm>
          <a:custGeom>
            <a:avLst/>
            <a:gdLst/>
            <a:ahLst/>
            <a:cxnLst/>
            <a:rect l="l" t="t" r="r" b="b"/>
            <a:pathLst>
              <a:path w="1910714" h="55245">
                <a:moveTo>
                  <a:pt x="1910334" y="54863"/>
                </a:moveTo>
                <a:lnTo>
                  <a:pt x="1910334" y="51054"/>
                </a:lnTo>
                <a:lnTo>
                  <a:pt x="1906524" y="54863"/>
                </a:lnTo>
                <a:lnTo>
                  <a:pt x="1906524" y="51054"/>
                </a:lnTo>
                <a:lnTo>
                  <a:pt x="1901952" y="51054"/>
                </a:lnTo>
                <a:lnTo>
                  <a:pt x="1898142" y="12954"/>
                </a:lnTo>
                <a:lnTo>
                  <a:pt x="1893570" y="0"/>
                </a:lnTo>
                <a:lnTo>
                  <a:pt x="1893570" y="46482"/>
                </a:lnTo>
                <a:lnTo>
                  <a:pt x="1889760" y="54863"/>
                </a:lnTo>
                <a:lnTo>
                  <a:pt x="1881378" y="54863"/>
                </a:lnTo>
                <a:lnTo>
                  <a:pt x="1876806" y="51054"/>
                </a:lnTo>
                <a:lnTo>
                  <a:pt x="1872234" y="51054"/>
                </a:lnTo>
                <a:lnTo>
                  <a:pt x="1868424" y="54863"/>
                </a:lnTo>
                <a:lnTo>
                  <a:pt x="1834134" y="54863"/>
                </a:lnTo>
                <a:lnTo>
                  <a:pt x="1834134" y="51054"/>
                </a:lnTo>
                <a:lnTo>
                  <a:pt x="1830324" y="54863"/>
                </a:lnTo>
                <a:lnTo>
                  <a:pt x="1817624" y="54864"/>
                </a:lnTo>
                <a:lnTo>
                  <a:pt x="1804924" y="54863"/>
                </a:lnTo>
                <a:lnTo>
                  <a:pt x="1792224" y="54863"/>
                </a:lnTo>
                <a:lnTo>
                  <a:pt x="1787652" y="51054"/>
                </a:lnTo>
                <a:lnTo>
                  <a:pt x="1783842" y="54863"/>
                </a:lnTo>
                <a:lnTo>
                  <a:pt x="1783842" y="51054"/>
                </a:lnTo>
                <a:lnTo>
                  <a:pt x="1775460" y="51054"/>
                </a:lnTo>
                <a:lnTo>
                  <a:pt x="1775460" y="54863"/>
                </a:lnTo>
                <a:lnTo>
                  <a:pt x="1766316" y="54863"/>
                </a:lnTo>
                <a:lnTo>
                  <a:pt x="1766316" y="51054"/>
                </a:lnTo>
                <a:lnTo>
                  <a:pt x="1757934" y="51054"/>
                </a:lnTo>
                <a:lnTo>
                  <a:pt x="1754124" y="54863"/>
                </a:lnTo>
                <a:lnTo>
                  <a:pt x="1749552" y="54863"/>
                </a:lnTo>
                <a:lnTo>
                  <a:pt x="1749552" y="51054"/>
                </a:lnTo>
                <a:lnTo>
                  <a:pt x="1745742" y="54863"/>
                </a:lnTo>
                <a:lnTo>
                  <a:pt x="1741170" y="54863"/>
                </a:lnTo>
                <a:lnTo>
                  <a:pt x="1741170" y="51054"/>
                </a:lnTo>
                <a:lnTo>
                  <a:pt x="1737360" y="46482"/>
                </a:lnTo>
                <a:lnTo>
                  <a:pt x="1732788" y="46482"/>
                </a:lnTo>
                <a:lnTo>
                  <a:pt x="1728216" y="51054"/>
                </a:lnTo>
                <a:lnTo>
                  <a:pt x="1728216" y="46482"/>
                </a:lnTo>
                <a:lnTo>
                  <a:pt x="1724406" y="51054"/>
                </a:lnTo>
                <a:lnTo>
                  <a:pt x="1719834" y="46482"/>
                </a:lnTo>
                <a:lnTo>
                  <a:pt x="1716024" y="29718"/>
                </a:lnTo>
                <a:lnTo>
                  <a:pt x="1716024" y="4572"/>
                </a:lnTo>
                <a:lnTo>
                  <a:pt x="1711452" y="21336"/>
                </a:lnTo>
                <a:lnTo>
                  <a:pt x="1707642" y="51054"/>
                </a:lnTo>
                <a:lnTo>
                  <a:pt x="1703070" y="54863"/>
                </a:lnTo>
                <a:lnTo>
                  <a:pt x="1681734" y="54863"/>
                </a:lnTo>
                <a:lnTo>
                  <a:pt x="1674622" y="54863"/>
                </a:lnTo>
                <a:lnTo>
                  <a:pt x="1635505" y="54863"/>
                </a:lnTo>
                <a:lnTo>
                  <a:pt x="1622805" y="54863"/>
                </a:lnTo>
                <a:lnTo>
                  <a:pt x="1610106" y="54863"/>
                </a:lnTo>
                <a:lnTo>
                  <a:pt x="1597405" y="54863"/>
                </a:lnTo>
                <a:lnTo>
                  <a:pt x="1584706" y="54863"/>
                </a:lnTo>
                <a:lnTo>
                  <a:pt x="1572006" y="54863"/>
                </a:lnTo>
                <a:lnTo>
                  <a:pt x="1559305" y="54863"/>
                </a:lnTo>
                <a:lnTo>
                  <a:pt x="1546606" y="54863"/>
                </a:lnTo>
                <a:lnTo>
                  <a:pt x="1533906" y="54864"/>
                </a:lnTo>
                <a:lnTo>
                  <a:pt x="1521206" y="54863"/>
                </a:lnTo>
                <a:lnTo>
                  <a:pt x="1508506" y="54863"/>
                </a:lnTo>
                <a:lnTo>
                  <a:pt x="1499616" y="51054"/>
                </a:lnTo>
                <a:lnTo>
                  <a:pt x="1495806" y="54863"/>
                </a:lnTo>
                <a:lnTo>
                  <a:pt x="1483106" y="54863"/>
                </a:lnTo>
                <a:lnTo>
                  <a:pt x="1470406" y="54863"/>
                </a:lnTo>
                <a:lnTo>
                  <a:pt x="1457706" y="54863"/>
                </a:lnTo>
                <a:lnTo>
                  <a:pt x="1445006" y="54863"/>
                </a:lnTo>
                <a:lnTo>
                  <a:pt x="1432306" y="54864"/>
                </a:lnTo>
                <a:lnTo>
                  <a:pt x="1419606" y="54863"/>
                </a:lnTo>
                <a:lnTo>
                  <a:pt x="1406906" y="54863"/>
                </a:lnTo>
                <a:lnTo>
                  <a:pt x="1393698" y="54863"/>
                </a:lnTo>
                <a:lnTo>
                  <a:pt x="1389888" y="54863"/>
                </a:lnTo>
                <a:lnTo>
                  <a:pt x="1377188" y="54864"/>
                </a:lnTo>
                <a:lnTo>
                  <a:pt x="1364488" y="54863"/>
                </a:lnTo>
                <a:lnTo>
                  <a:pt x="1351788" y="54863"/>
                </a:lnTo>
                <a:lnTo>
                  <a:pt x="1339088" y="54864"/>
                </a:lnTo>
                <a:lnTo>
                  <a:pt x="1326388" y="54864"/>
                </a:lnTo>
                <a:lnTo>
                  <a:pt x="1313688" y="54863"/>
                </a:lnTo>
                <a:lnTo>
                  <a:pt x="1300988" y="54863"/>
                </a:lnTo>
                <a:lnTo>
                  <a:pt x="1288288" y="54864"/>
                </a:lnTo>
                <a:lnTo>
                  <a:pt x="1275588" y="54863"/>
                </a:lnTo>
                <a:lnTo>
                  <a:pt x="1186688" y="54863"/>
                </a:lnTo>
                <a:lnTo>
                  <a:pt x="1173988" y="54863"/>
                </a:lnTo>
                <a:lnTo>
                  <a:pt x="1161288" y="54863"/>
                </a:lnTo>
                <a:lnTo>
                  <a:pt x="1148588" y="54863"/>
                </a:lnTo>
                <a:lnTo>
                  <a:pt x="1135380" y="54863"/>
                </a:lnTo>
                <a:lnTo>
                  <a:pt x="1131570" y="54863"/>
                </a:lnTo>
                <a:lnTo>
                  <a:pt x="1118844" y="54863"/>
                </a:lnTo>
                <a:lnTo>
                  <a:pt x="1106119" y="54863"/>
                </a:lnTo>
                <a:lnTo>
                  <a:pt x="1093393" y="54863"/>
                </a:lnTo>
                <a:lnTo>
                  <a:pt x="1080668" y="54864"/>
                </a:lnTo>
                <a:lnTo>
                  <a:pt x="1067943" y="54863"/>
                </a:lnTo>
                <a:lnTo>
                  <a:pt x="1055217" y="54863"/>
                </a:lnTo>
                <a:lnTo>
                  <a:pt x="1042492" y="54863"/>
                </a:lnTo>
                <a:lnTo>
                  <a:pt x="1029766" y="54864"/>
                </a:lnTo>
                <a:lnTo>
                  <a:pt x="1017041" y="54864"/>
                </a:lnTo>
                <a:lnTo>
                  <a:pt x="1004316" y="54863"/>
                </a:lnTo>
                <a:lnTo>
                  <a:pt x="991590" y="54863"/>
                </a:lnTo>
                <a:lnTo>
                  <a:pt x="978865" y="54863"/>
                </a:lnTo>
                <a:lnTo>
                  <a:pt x="966139" y="54864"/>
                </a:lnTo>
                <a:lnTo>
                  <a:pt x="953414" y="54863"/>
                </a:lnTo>
                <a:lnTo>
                  <a:pt x="940689" y="54864"/>
                </a:lnTo>
                <a:lnTo>
                  <a:pt x="927963" y="54864"/>
                </a:lnTo>
                <a:lnTo>
                  <a:pt x="915238" y="54863"/>
                </a:lnTo>
                <a:lnTo>
                  <a:pt x="902512" y="54863"/>
                </a:lnTo>
                <a:lnTo>
                  <a:pt x="889787" y="54863"/>
                </a:lnTo>
                <a:lnTo>
                  <a:pt x="877062" y="54863"/>
                </a:lnTo>
                <a:lnTo>
                  <a:pt x="872490" y="54863"/>
                </a:lnTo>
                <a:lnTo>
                  <a:pt x="868680" y="54863"/>
                </a:lnTo>
                <a:lnTo>
                  <a:pt x="855980" y="54864"/>
                </a:lnTo>
                <a:lnTo>
                  <a:pt x="843279" y="54863"/>
                </a:lnTo>
                <a:lnTo>
                  <a:pt x="830580" y="54864"/>
                </a:lnTo>
                <a:lnTo>
                  <a:pt x="817879" y="54863"/>
                </a:lnTo>
                <a:lnTo>
                  <a:pt x="805180" y="54864"/>
                </a:lnTo>
                <a:lnTo>
                  <a:pt x="792480" y="54864"/>
                </a:lnTo>
                <a:lnTo>
                  <a:pt x="779779" y="54863"/>
                </a:lnTo>
                <a:lnTo>
                  <a:pt x="767079" y="54863"/>
                </a:lnTo>
                <a:lnTo>
                  <a:pt x="754380" y="54863"/>
                </a:lnTo>
                <a:lnTo>
                  <a:pt x="741680" y="54864"/>
                </a:lnTo>
                <a:lnTo>
                  <a:pt x="728980" y="54863"/>
                </a:lnTo>
                <a:lnTo>
                  <a:pt x="716280" y="54863"/>
                </a:lnTo>
                <a:lnTo>
                  <a:pt x="703580" y="54863"/>
                </a:lnTo>
                <a:lnTo>
                  <a:pt x="690880" y="54863"/>
                </a:lnTo>
                <a:lnTo>
                  <a:pt x="678180" y="54864"/>
                </a:lnTo>
                <a:lnTo>
                  <a:pt x="665480" y="54863"/>
                </a:lnTo>
                <a:lnTo>
                  <a:pt x="652780" y="54863"/>
                </a:lnTo>
                <a:lnTo>
                  <a:pt x="640080" y="54863"/>
                </a:lnTo>
                <a:lnTo>
                  <a:pt x="572185" y="54863"/>
                </a:lnTo>
                <a:lnTo>
                  <a:pt x="559460" y="54864"/>
                </a:lnTo>
                <a:lnTo>
                  <a:pt x="546735" y="54863"/>
                </a:lnTo>
                <a:lnTo>
                  <a:pt x="534009" y="54863"/>
                </a:lnTo>
                <a:lnTo>
                  <a:pt x="521284" y="54863"/>
                </a:lnTo>
                <a:lnTo>
                  <a:pt x="508558" y="54864"/>
                </a:lnTo>
                <a:lnTo>
                  <a:pt x="495833" y="54864"/>
                </a:lnTo>
                <a:lnTo>
                  <a:pt x="483107" y="54863"/>
                </a:lnTo>
                <a:lnTo>
                  <a:pt x="470382" y="54863"/>
                </a:lnTo>
                <a:lnTo>
                  <a:pt x="457657" y="54863"/>
                </a:lnTo>
                <a:lnTo>
                  <a:pt x="444931" y="54864"/>
                </a:lnTo>
                <a:lnTo>
                  <a:pt x="432206" y="54863"/>
                </a:lnTo>
                <a:lnTo>
                  <a:pt x="419480" y="54864"/>
                </a:lnTo>
                <a:lnTo>
                  <a:pt x="406755" y="54864"/>
                </a:lnTo>
                <a:lnTo>
                  <a:pt x="394030" y="54863"/>
                </a:lnTo>
                <a:lnTo>
                  <a:pt x="381304" y="54863"/>
                </a:lnTo>
                <a:lnTo>
                  <a:pt x="368579" y="54863"/>
                </a:lnTo>
                <a:lnTo>
                  <a:pt x="355853" y="54863"/>
                </a:lnTo>
                <a:lnTo>
                  <a:pt x="352044" y="54863"/>
                </a:lnTo>
                <a:lnTo>
                  <a:pt x="347472" y="54863"/>
                </a:lnTo>
                <a:lnTo>
                  <a:pt x="334772" y="54864"/>
                </a:lnTo>
                <a:lnTo>
                  <a:pt x="322071" y="54863"/>
                </a:lnTo>
                <a:lnTo>
                  <a:pt x="309372" y="54864"/>
                </a:lnTo>
                <a:lnTo>
                  <a:pt x="296671" y="54863"/>
                </a:lnTo>
                <a:lnTo>
                  <a:pt x="283972" y="54864"/>
                </a:lnTo>
                <a:lnTo>
                  <a:pt x="271272" y="54864"/>
                </a:lnTo>
                <a:lnTo>
                  <a:pt x="258572" y="54863"/>
                </a:lnTo>
                <a:lnTo>
                  <a:pt x="245871" y="54863"/>
                </a:lnTo>
                <a:lnTo>
                  <a:pt x="233172" y="54863"/>
                </a:lnTo>
                <a:lnTo>
                  <a:pt x="220472" y="54864"/>
                </a:lnTo>
                <a:lnTo>
                  <a:pt x="207771" y="54863"/>
                </a:lnTo>
                <a:lnTo>
                  <a:pt x="195071" y="54863"/>
                </a:lnTo>
                <a:lnTo>
                  <a:pt x="182371" y="54863"/>
                </a:lnTo>
                <a:lnTo>
                  <a:pt x="169671" y="54863"/>
                </a:lnTo>
                <a:lnTo>
                  <a:pt x="156972" y="54864"/>
                </a:lnTo>
                <a:lnTo>
                  <a:pt x="144272" y="54863"/>
                </a:lnTo>
                <a:lnTo>
                  <a:pt x="89153" y="54863"/>
                </a:lnTo>
                <a:lnTo>
                  <a:pt x="76453" y="54864"/>
                </a:lnTo>
                <a:lnTo>
                  <a:pt x="63754" y="54864"/>
                </a:lnTo>
                <a:lnTo>
                  <a:pt x="51053" y="54863"/>
                </a:lnTo>
                <a:lnTo>
                  <a:pt x="38354" y="54864"/>
                </a:lnTo>
                <a:lnTo>
                  <a:pt x="25653" y="54863"/>
                </a:lnTo>
                <a:lnTo>
                  <a:pt x="12953" y="54863"/>
                </a:lnTo>
                <a:lnTo>
                  <a:pt x="0" y="548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60" name="object 660"/>
          <p:cNvSpPr/>
          <p:nvPr/>
        </p:nvSpPr>
        <p:spPr>
          <a:xfrm>
            <a:off x="6926413" y="3273182"/>
            <a:ext cx="513089" cy="120603"/>
          </a:xfrm>
          <a:custGeom>
            <a:avLst/>
            <a:gdLst/>
            <a:ahLst/>
            <a:cxnLst/>
            <a:rect l="l" t="t" r="r" b="b"/>
            <a:pathLst>
              <a:path w="775334" h="182245">
                <a:moveTo>
                  <a:pt x="774953" y="182118"/>
                </a:moveTo>
                <a:lnTo>
                  <a:pt x="771144" y="182118"/>
                </a:lnTo>
                <a:lnTo>
                  <a:pt x="758443" y="182118"/>
                </a:lnTo>
                <a:lnTo>
                  <a:pt x="745743" y="182117"/>
                </a:lnTo>
                <a:lnTo>
                  <a:pt x="733044" y="182118"/>
                </a:lnTo>
                <a:lnTo>
                  <a:pt x="720344" y="182118"/>
                </a:lnTo>
                <a:lnTo>
                  <a:pt x="707644" y="182118"/>
                </a:lnTo>
                <a:lnTo>
                  <a:pt x="694944" y="182118"/>
                </a:lnTo>
                <a:lnTo>
                  <a:pt x="682243" y="182118"/>
                </a:lnTo>
                <a:lnTo>
                  <a:pt x="669544" y="182118"/>
                </a:lnTo>
                <a:lnTo>
                  <a:pt x="606044" y="182118"/>
                </a:lnTo>
                <a:lnTo>
                  <a:pt x="593344" y="182117"/>
                </a:lnTo>
                <a:lnTo>
                  <a:pt x="580644" y="182118"/>
                </a:lnTo>
                <a:lnTo>
                  <a:pt x="567943" y="182117"/>
                </a:lnTo>
                <a:lnTo>
                  <a:pt x="555244" y="182118"/>
                </a:lnTo>
                <a:lnTo>
                  <a:pt x="542544" y="182117"/>
                </a:lnTo>
                <a:lnTo>
                  <a:pt x="529844" y="182118"/>
                </a:lnTo>
                <a:lnTo>
                  <a:pt x="516636" y="182118"/>
                </a:lnTo>
                <a:lnTo>
                  <a:pt x="512825" y="182118"/>
                </a:lnTo>
                <a:lnTo>
                  <a:pt x="500125" y="182118"/>
                </a:lnTo>
                <a:lnTo>
                  <a:pt x="487425" y="182118"/>
                </a:lnTo>
                <a:lnTo>
                  <a:pt x="474725" y="182118"/>
                </a:lnTo>
                <a:lnTo>
                  <a:pt x="474725" y="173736"/>
                </a:lnTo>
                <a:lnTo>
                  <a:pt x="470153" y="8382"/>
                </a:lnTo>
                <a:lnTo>
                  <a:pt x="470153" y="0"/>
                </a:lnTo>
                <a:lnTo>
                  <a:pt x="466344" y="173736"/>
                </a:lnTo>
                <a:lnTo>
                  <a:pt x="461772" y="182118"/>
                </a:lnTo>
                <a:lnTo>
                  <a:pt x="457200" y="182118"/>
                </a:lnTo>
                <a:lnTo>
                  <a:pt x="444499" y="182117"/>
                </a:lnTo>
                <a:lnTo>
                  <a:pt x="431799" y="182118"/>
                </a:lnTo>
                <a:lnTo>
                  <a:pt x="419099" y="182117"/>
                </a:lnTo>
                <a:lnTo>
                  <a:pt x="406399" y="182117"/>
                </a:lnTo>
                <a:lnTo>
                  <a:pt x="393699" y="182118"/>
                </a:lnTo>
                <a:lnTo>
                  <a:pt x="381000" y="182118"/>
                </a:lnTo>
                <a:lnTo>
                  <a:pt x="254507" y="182118"/>
                </a:lnTo>
                <a:lnTo>
                  <a:pt x="241807" y="182117"/>
                </a:lnTo>
                <a:lnTo>
                  <a:pt x="229108" y="182118"/>
                </a:lnTo>
                <a:lnTo>
                  <a:pt x="216407" y="182118"/>
                </a:lnTo>
                <a:lnTo>
                  <a:pt x="203708" y="182118"/>
                </a:lnTo>
                <a:lnTo>
                  <a:pt x="191007" y="182117"/>
                </a:lnTo>
                <a:lnTo>
                  <a:pt x="178308" y="182118"/>
                </a:lnTo>
                <a:lnTo>
                  <a:pt x="165607" y="182117"/>
                </a:lnTo>
                <a:lnTo>
                  <a:pt x="152908" y="182118"/>
                </a:lnTo>
                <a:lnTo>
                  <a:pt x="140207" y="182117"/>
                </a:lnTo>
                <a:lnTo>
                  <a:pt x="127507" y="182118"/>
                </a:lnTo>
                <a:lnTo>
                  <a:pt x="114807" y="182118"/>
                </a:lnTo>
                <a:lnTo>
                  <a:pt x="102107" y="182117"/>
                </a:lnTo>
                <a:lnTo>
                  <a:pt x="89407" y="182118"/>
                </a:lnTo>
                <a:lnTo>
                  <a:pt x="76707" y="182117"/>
                </a:lnTo>
                <a:lnTo>
                  <a:pt x="64008" y="182118"/>
                </a:lnTo>
                <a:lnTo>
                  <a:pt x="51308" y="182118"/>
                </a:lnTo>
                <a:lnTo>
                  <a:pt x="38607" y="182118"/>
                </a:lnTo>
                <a:lnTo>
                  <a:pt x="25907" y="182117"/>
                </a:lnTo>
                <a:lnTo>
                  <a:pt x="16764" y="182118"/>
                </a:lnTo>
                <a:lnTo>
                  <a:pt x="12953" y="173736"/>
                </a:lnTo>
                <a:lnTo>
                  <a:pt x="12953" y="182118"/>
                </a:lnTo>
                <a:lnTo>
                  <a:pt x="8381" y="182118"/>
                </a:lnTo>
                <a:lnTo>
                  <a:pt x="8381" y="178308"/>
                </a:lnTo>
                <a:lnTo>
                  <a:pt x="4572" y="173736"/>
                </a:lnTo>
                <a:lnTo>
                  <a:pt x="4572" y="178308"/>
                </a:lnTo>
                <a:lnTo>
                  <a:pt x="0" y="18211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61" name="object 661"/>
          <p:cNvSpPr/>
          <p:nvPr/>
        </p:nvSpPr>
        <p:spPr>
          <a:xfrm>
            <a:off x="6752440" y="3388154"/>
            <a:ext cx="173972" cy="5883"/>
          </a:xfrm>
          <a:custGeom>
            <a:avLst/>
            <a:gdLst/>
            <a:ahLst/>
            <a:cxnLst/>
            <a:rect l="l" t="t" r="r" b="b"/>
            <a:pathLst>
              <a:path w="262890" h="8889">
                <a:moveTo>
                  <a:pt x="262889" y="8382"/>
                </a:moveTo>
                <a:lnTo>
                  <a:pt x="258317" y="0"/>
                </a:lnTo>
                <a:lnTo>
                  <a:pt x="254507" y="8382"/>
                </a:lnTo>
                <a:lnTo>
                  <a:pt x="246125" y="8382"/>
                </a:lnTo>
                <a:lnTo>
                  <a:pt x="233425" y="8381"/>
                </a:lnTo>
                <a:lnTo>
                  <a:pt x="220725" y="8381"/>
                </a:lnTo>
                <a:lnTo>
                  <a:pt x="208026" y="8382"/>
                </a:lnTo>
                <a:lnTo>
                  <a:pt x="195325" y="8382"/>
                </a:lnTo>
                <a:lnTo>
                  <a:pt x="182625" y="8381"/>
                </a:lnTo>
                <a:lnTo>
                  <a:pt x="169925" y="8382"/>
                </a:lnTo>
                <a:lnTo>
                  <a:pt x="157225" y="8381"/>
                </a:lnTo>
                <a:lnTo>
                  <a:pt x="144017" y="8382"/>
                </a:lnTo>
                <a:lnTo>
                  <a:pt x="131318" y="8382"/>
                </a:lnTo>
                <a:lnTo>
                  <a:pt x="118617" y="8381"/>
                </a:lnTo>
                <a:lnTo>
                  <a:pt x="102107" y="8382"/>
                </a:lnTo>
                <a:lnTo>
                  <a:pt x="97535" y="4572"/>
                </a:lnTo>
                <a:lnTo>
                  <a:pt x="55625" y="4572"/>
                </a:lnTo>
                <a:lnTo>
                  <a:pt x="55625" y="8382"/>
                </a:lnTo>
                <a:lnTo>
                  <a:pt x="51053" y="8382"/>
                </a:lnTo>
                <a:lnTo>
                  <a:pt x="51053" y="4572"/>
                </a:lnTo>
                <a:lnTo>
                  <a:pt x="38100" y="4572"/>
                </a:lnTo>
                <a:lnTo>
                  <a:pt x="38100" y="8382"/>
                </a:lnTo>
                <a:lnTo>
                  <a:pt x="34289" y="8382"/>
                </a:lnTo>
                <a:lnTo>
                  <a:pt x="34289" y="4572"/>
                </a:lnTo>
                <a:lnTo>
                  <a:pt x="29717" y="8382"/>
                </a:lnTo>
                <a:lnTo>
                  <a:pt x="25907" y="4572"/>
                </a:lnTo>
                <a:lnTo>
                  <a:pt x="21335" y="8382"/>
                </a:lnTo>
                <a:lnTo>
                  <a:pt x="21335" y="4572"/>
                </a:lnTo>
                <a:lnTo>
                  <a:pt x="16763" y="4572"/>
                </a:lnTo>
                <a:lnTo>
                  <a:pt x="16763" y="8382"/>
                </a:lnTo>
                <a:lnTo>
                  <a:pt x="12953" y="8382"/>
                </a:lnTo>
                <a:lnTo>
                  <a:pt x="12953" y="4572"/>
                </a:lnTo>
                <a:lnTo>
                  <a:pt x="8381" y="8382"/>
                </a:lnTo>
                <a:lnTo>
                  <a:pt x="8381" y="4572"/>
                </a:lnTo>
                <a:lnTo>
                  <a:pt x="4571" y="8382"/>
                </a:lnTo>
                <a:lnTo>
                  <a:pt x="0" y="45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62" name="object 662"/>
          <p:cNvSpPr/>
          <p:nvPr/>
        </p:nvSpPr>
        <p:spPr>
          <a:xfrm>
            <a:off x="6581495" y="3371514"/>
            <a:ext cx="171030" cy="22272"/>
          </a:xfrm>
          <a:custGeom>
            <a:avLst/>
            <a:gdLst/>
            <a:ahLst/>
            <a:cxnLst/>
            <a:rect l="l" t="t" r="r" b="b"/>
            <a:pathLst>
              <a:path w="258445" h="33654">
                <a:moveTo>
                  <a:pt x="258318" y="29717"/>
                </a:moveTo>
                <a:lnTo>
                  <a:pt x="254507" y="33527"/>
                </a:lnTo>
                <a:lnTo>
                  <a:pt x="241807" y="33527"/>
                </a:lnTo>
                <a:lnTo>
                  <a:pt x="229107" y="33527"/>
                </a:lnTo>
                <a:lnTo>
                  <a:pt x="224789" y="29717"/>
                </a:lnTo>
                <a:lnTo>
                  <a:pt x="224789" y="33527"/>
                </a:lnTo>
                <a:lnTo>
                  <a:pt x="220218" y="33527"/>
                </a:lnTo>
                <a:lnTo>
                  <a:pt x="220218" y="29717"/>
                </a:lnTo>
                <a:lnTo>
                  <a:pt x="216407" y="33527"/>
                </a:lnTo>
                <a:lnTo>
                  <a:pt x="208025" y="33527"/>
                </a:lnTo>
                <a:lnTo>
                  <a:pt x="203453" y="25145"/>
                </a:lnTo>
                <a:lnTo>
                  <a:pt x="203453" y="21335"/>
                </a:lnTo>
                <a:lnTo>
                  <a:pt x="203453" y="33527"/>
                </a:lnTo>
                <a:lnTo>
                  <a:pt x="198881" y="33527"/>
                </a:lnTo>
                <a:lnTo>
                  <a:pt x="198881" y="21335"/>
                </a:lnTo>
                <a:lnTo>
                  <a:pt x="195072" y="21335"/>
                </a:lnTo>
                <a:lnTo>
                  <a:pt x="195072" y="33527"/>
                </a:lnTo>
                <a:lnTo>
                  <a:pt x="186689" y="33527"/>
                </a:lnTo>
                <a:lnTo>
                  <a:pt x="182118" y="29717"/>
                </a:lnTo>
                <a:lnTo>
                  <a:pt x="178307" y="33527"/>
                </a:lnTo>
                <a:lnTo>
                  <a:pt x="173735" y="29717"/>
                </a:lnTo>
                <a:lnTo>
                  <a:pt x="173735" y="33527"/>
                </a:lnTo>
                <a:lnTo>
                  <a:pt x="160781" y="33527"/>
                </a:lnTo>
                <a:lnTo>
                  <a:pt x="152400" y="25145"/>
                </a:lnTo>
                <a:lnTo>
                  <a:pt x="152400" y="29717"/>
                </a:lnTo>
                <a:lnTo>
                  <a:pt x="148589" y="33527"/>
                </a:lnTo>
                <a:lnTo>
                  <a:pt x="144018" y="29717"/>
                </a:lnTo>
                <a:lnTo>
                  <a:pt x="140207" y="29717"/>
                </a:lnTo>
                <a:lnTo>
                  <a:pt x="135635" y="33527"/>
                </a:lnTo>
                <a:lnTo>
                  <a:pt x="135635" y="29717"/>
                </a:lnTo>
                <a:lnTo>
                  <a:pt x="127253" y="29717"/>
                </a:lnTo>
                <a:lnTo>
                  <a:pt x="127253" y="33527"/>
                </a:lnTo>
                <a:lnTo>
                  <a:pt x="122681" y="29717"/>
                </a:lnTo>
                <a:lnTo>
                  <a:pt x="118872" y="29717"/>
                </a:lnTo>
                <a:lnTo>
                  <a:pt x="114300" y="25145"/>
                </a:lnTo>
                <a:lnTo>
                  <a:pt x="114300" y="3809"/>
                </a:lnTo>
                <a:lnTo>
                  <a:pt x="110489" y="25145"/>
                </a:lnTo>
                <a:lnTo>
                  <a:pt x="105918" y="12191"/>
                </a:lnTo>
                <a:lnTo>
                  <a:pt x="105918" y="0"/>
                </a:lnTo>
                <a:lnTo>
                  <a:pt x="102107" y="25145"/>
                </a:lnTo>
                <a:lnTo>
                  <a:pt x="102107" y="16763"/>
                </a:lnTo>
                <a:lnTo>
                  <a:pt x="102107" y="29717"/>
                </a:lnTo>
                <a:lnTo>
                  <a:pt x="89153" y="29717"/>
                </a:lnTo>
                <a:lnTo>
                  <a:pt x="89153" y="12191"/>
                </a:lnTo>
                <a:lnTo>
                  <a:pt x="84581" y="25145"/>
                </a:lnTo>
                <a:lnTo>
                  <a:pt x="84581" y="29717"/>
                </a:lnTo>
                <a:lnTo>
                  <a:pt x="80772" y="29717"/>
                </a:lnTo>
                <a:lnTo>
                  <a:pt x="80772" y="12191"/>
                </a:lnTo>
                <a:lnTo>
                  <a:pt x="80772" y="29717"/>
                </a:lnTo>
                <a:lnTo>
                  <a:pt x="76200" y="29717"/>
                </a:lnTo>
                <a:lnTo>
                  <a:pt x="72389" y="25145"/>
                </a:lnTo>
                <a:lnTo>
                  <a:pt x="72389" y="29717"/>
                </a:lnTo>
                <a:lnTo>
                  <a:pt x="59435" y="29717"/>
                </a:lnTo>
                <a:lnTo>
                  <a:pt x="54863" y="8381"/>
                </a:lnTo>
                <a:lnTo>
                  <a:pt x="51053" y="29717"/>
                </a:lnTo>
                <a:lnTo>
                  <a:pt x="46481" y="29717"/>
                </a:lnTo>
                <a:lnTo>
                  <a:pt x="38100" y="29717"/>
                </a:lnTo>
                <a:lnTo>
                  <a:pt x="29718" y="29717"/>
                </a:lnTo>
                <a:lnTo>
                  <a:pt x="21335" y="29717"/>
                </a:lnTo>
                <a:lnTo>
                  <a:pt x="16763" y="29717"/>
                </a:lnTo>
                <a:lnTo>
                  <a:pt x="12953" y="21335"/>
                </a:lnTo>
                <a:lnTo>
                  <a:pt x="12953" y="3809"/>
                </a:lnTo>
                <a:lnTo>
                  <a:pt x="8381" y="29717"/>
                </a:lnTo>
                <a:lnTo>
                  <a:pt x="4572" y="3809"/>
                </a:lnTo>
                <a:lnTo>
                  <a:pt x="4572" y="8381"/>
                </a:lnTo>
                <a:lnTo>
                  <a:pt x="0" y="2971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63" name="object 663"/>
          <p:cNvSpPr/>
          <p:nvPr/>
        </p:nvSpPr>
        <p:spPr>
          <a:xfrm>
            <a:off x="6410549" y="3379582"/>
            <a:ext cx="171030" cy="14288"/>
          </a:xfrm>
          <a:custGeom>
            <a:avLst/>
            <a:gdLst/>
            <a:ahLst/>
            <a:cxnLst/>
            <a:rect l="l" t="t" r="r" b="b"/>
            <a:pathLst>
              <a:path w="258445" h="21589">
                <a:moveTo>
                  <a:pt x="258318" y="17525"/>
                </a:moveTo>
                <a:lnTo>
                  <a:pt x="254507" y="17525"/>
                </a:lnTo>
                <a:lnTo>
                  <a:pt x="254507" y="21336"/>
                </a:lnTo>
                <a:lnTo>
                  <a:pt x="249936" y="17525"/>
                </a:lnTo>
                <a:lnTo>
                  <a:pt x="245364" y="9143"/>
                </a:lnTo>
                <a:lnTo>
                  <a:pt x="241553" y="17525"/>
                </a:lnTo>
                <a:lnTo>
                  <a:pt x="236981" y="17525"/>
                </a:lnTo>
                <a:lnTo>
                  <a:pt x="236981" y="21336"/>
                </a:lnTo>
                <a:lnTo>
                  <a:pt x="233172" y="21336"/>
                </a:lnTo>
                <a:lnTo>
                  <a:pt x="228600" y="17525"/>
                </a:lnTo>
                <a:lnTo>
                  <a:pt x="228600" y="21336"/>
                </a:lnTo>
                <a:lnTo>
                  <a:pt x="224790" y="17525"/>
                </a:lnTo>
                <a:lnTo>
                  <a:pt x="220218" y="21336"/>
                </a:lnTo>
                <a:lnTo>
                  <a:pt x="220218" y="17525"/>
                </a:lnTo>
                <a:lnTo>
                  <a:pt x="216407" y="21336"/>
                </a:lnTo>
                <a:lnTo>
                  <a:pt x="211836" y="17525"/>
                </a:lnTo>
                <a:lnTo>
                  <a:pt x="207264" y="21336"/>
                </a:lnTo>
                <a:lnTo>
                  <a:pt x="203453" y="21336"/>
                </a:lnTo>
                <a:lnTo>
                  <a:pt x="203453" y="17525"/>
                </a:lnTo>
                <a:lnTo>
                  <a:pt x="186690" y="17525"/>
                </a:lnTo>
                <a:lnTo>
                  <a:pt x="182118" y="12953"/>
                </a:lnTo>
                <a:lnTo>
                  <a:pt x="182118" y="17525"/>
                </a:lnTo>
                <a:lnTo>
                  <a:pt x="177546" y="17525"/>
                </a:lnTo>
                <a:lnTo>
                  <a:pt x="177546" y="12953"/>
                </a:lnTo>
                <a:lnTo>
                  <a:pt x="173736" y="17525"/>
                </a:lnTo>
                <a:lnTo>
                  <a:pt x="160781" y="17525"/>
                </a:lnTo>
                <a:lnTo>
                  <a:pt x="160781" y="0"/>
                </a:lnTo>
                <a:lnTo>
                  <a:pt x="156972" y="17525"/>
                </a:lnTo>
                <a:lnTo>
                  <a:pt x="152400" y="12953"/>
                </a:lnTo>
                <a:lnTo>
                  <a:pt x="152400" y="0"/>
                </a:lnTo>
                <a:lnTo>
                  <a:pt x="148590" y="17525"/>
                </a:lnTo>
                <a:lnTo>
                  <a:pt x="144018" y="17525"/>
                </a:lnTo>
                <a:lnTo>
                  <a:pt x="144018" y="21336"/>
                </a:lnTo>
                <a:lnTo>
                  <a:pt x="139446" y="17525"/>
                </a:lnTo>
                <a:lnTo>
                  <a:pt x="135636" y="21336"/>
                </a:lnTo>
                <a:lnTo>
                  <a:pt x="135636" y="17525"/>
                </a:lnTo>
                <a:lnTo>
                  <a:pt x="131064" y="17525"/>
                </a:lnTo>
                <a:lnTo>
                  <a:pt x="127253" y="21336"/>
                </a:lnTo>
                <a:lnTo>
                  <a:pt x="127253" y="17525"/>
                </a:lnTo>
                <a:lnTo>
                  <a:pt x="122681" y="17525"/>
                </a:lnTo>
                <a:lnTo>
                  <a:pt x="109982" y="17526"/>
                </a:lnTo>
                <a:lnTo>
                  <a:pt x="97281" y="17525"/>
                </a:lnTo>
                <a:lnTo>
                  <a:pt x="84581" y="17525"/>
                </a:lnTo>
                <a:lnTo>
                  <a:pt x="80772" y="21336"/>
                </a:lnTo>
                <a:lnTo>
                  <a:pt x="80772" y="17525"/>
                </a:lnTo>
                <a:lnTo>
                  <a:pt x="76200" y="17525"/>
                </a:lnTo>
                <a:lnTo>
                  <a:pt x="76200" y="21336"/>
                </a:lnTo>
                <a:lnTo>
                  <a:pt x="71627" y="17525"/>
                </a:lnTo>
                <a:lnTo>
                  <a:pt x="58928" y="17525"/>
                </a:lnTo>
                <a:lnTo>
                  <a:pt x="46228" y="17526"/>
                </a:lnTo>
                <a:lnTo>
                  <a:pt x="33527" y="17525"/>
                </a:lnTo>
                <a:lnTo>
                  <a:pt x="20827" y="17525"/>
                </a:lnTo>
                <a:lnTo>
                  <a:pt x="8127" y="17525"/>
                </a:lnTo>
                <a:lnTo>
                  <a:pt x="0" y="17525"/>
                </a:lnTo>
                <a:lnTo>
                  <a:pt x="0" y="213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64" name="object 664"/>
          <p:cNvSpPr/>
          <p:nvPr/>
        </p:nvSpPr>
        <p:spPr>
          <a:xfrm>
            <a:off x="6236577" y="3382608"/>
            <a:ext cx="173972" cy="11346"/>
          </a:xfrm>
          <a:custGeom>
            <a:avLst/>
            <a:gdLst/>
            <a:ahLst/>
            <a:cxnLst/>
            <a:rect l="l" t="t" r="r" b="b"/>
            <a:pathLst>
              <a:path w="262890" h="17145">
                <a:moveTo>
                  <a:pt x="262890" y="16763"/>
                </a:moveTo>
                <a:lnTo>
                  <a:pt x="258318" y="12953"/>
                </a:lnTo>
                <a:lnTo>
                  <a:pt x="249936" y="12953"/>
                </a:lnTo>
                <a:lnTo>
                  <a:pt x="249936" y="16763"/>
                </a:lnTo>
                <a:lnTo>
                  <a:pt x="249936" y="12953"/>
                </a:lnTo>
                <a:lnTo>
                  <a:pt x="246126" y="12953"/>
                </a:lnTo>
                <a:lnTo>
                  <a:pt x="233426" y="12954"/>
                </a:lnTo>
                <a:lnTo>
                  <a:pt x="220726" y="12953"/>
                </a:lnTo>
                <a:lnTo>
                  <a:pt x="216408" y="12953"/>
                </a:lnTo>
                <a:lnTo>
                  <a:pt x="216408" y="8381"/>
                </a:lnTo>
                <a:lnTo>
                  <a:pt x="211836" y="12953"/>
                </a:lnTo>
                <a:lnTo>
                  <a:pt x="208026" y="12953"/>
                </a:lnTo>
                <a:lnTo>
                  <a:pt x="208026" y="4571"/>
                </a:lnTo>
                <a:lnTo>
                  <a:pt x="203454" y="12953"/>
                </a:lnTo>
                <a:lnTo>
                  <a:pt x="199644" y="8381"/>
                </a:lnTo>
                <a:lnTo>
                  <a:pt x="195072" y="8381"/>
                </a:lnTo>
                <a:lnTo>
                  <a:pt x="190500" y="12953"/>
                </a:lnTo>
                <a:lnTo>
                  <a:pt x="178308" y="12953"/>
                </a:lnTo>
                <a:lnTo>
                  <a:pt x="178308" y="16763"/>
                </a:lnTo>
                <a:lnTo>
                  <a:pt x="173736" y="12953"/>
                </a:lnTo>
                <a:lnTo>
                  <a:pt x="152400" y="12953"/>
                </a:lnTo>
                <a:lnTo>
                  <a:pt x="152400" y="16763"/>
                </a:lnTo>
                <a:lnTo>
                  <a:pt x="148590" y="12953"/>
                </a:lnTo>
                <a:lnTo>
                  <a:pt x="140208" y="12953"/>
                </a:lnTo>
                <a:lnTo>
                  <a:pt x="140208" y="16763"/>
                </a:lnTo>
                <a:lnTo>
                  <a:pt x="135636" y="16763"/>
                </a:lnTo>
                <a:lnTo>
                  <a:pt x="135636" y="12953"/>
                </a:lnTo>
                <a:lnTo>
                  <a:pt x="131826" y="16763"/>
                </a:lnTo>
                <a:lnTo>
                  <a:pt x="131826" y="12953"/>
                </a:lnTo>
                <a:lnTo>
                  <a:pt x="127254" y="12953"/>
                </a:lnTo>
                <a:lnTo>
                  <a:pt x="123444" y="16763"/>
                </a:lnTo>
                <a:lnTo>
                  <a:pt x="123444" y="12953"/>
                </a:lnTo>
                <a:lnTo>
                  <a:pt x="102108" y="12953"/>
                </a:lnTo>
                <a:lnTo>
                  <a:pt x="97536" y="8381"/>
                </a:lnTo>
                <a:lnTo>
                  <a:pt x="97536" y="12953"/>
                </a:lnTo>
                <a:lnTo>
                  <a:pt x="93726" y="12953"/>
                </a:lnTo>
                <a:lnTo>
                  <a:pt x="89154" y="4571"/>
                </a:lnTo>
                <a:lnTo>
                  <a:pt x="89154" y="8381"/>
                </a:lnTo>
                <a:lnTo>
                  <a:pt x="84582" y="12953"/>
                </a:lnTo>
                <a:lnTo>
                  <a:pt x="76200" y="12953"/>
                </a:lnTo>
                <a:lnTo>
                  <a:pt x="76200" y="8381"/>
                </a:lnTo>
                <a:lnTo>
                  <a:pt x="72390" y="12953"/>
                </a:lnTo>
                <a:lnTo>
                  <a:pt x="67818" y="12953"/>
                </a:lnTo>
                <a:lnTo>
                  <a:pt x="67818" y="8381"/>
                </a:lnTo>
                <a:lnTo>
                  <a:pt x="64008" y="12953"/>
                </a:lnTo>
                <a:lnTo>
                  <a:pt x="59436" y="8381"/>
                </a:lnTo>
                <a:lnTo>
                  <a:pt x="55626" y="12953"/>
                </a:lnTo>
                <a:lnTo>
                  <a:pt x="55626" y="16763"/>
                </a:lnTo>
                <a:lnTo>
                  <a:pt x="51054" y="12953"/>
                </a:lnTo>
                <a:lnTo>
                  <a:pt x="38354" y="12954"/>
                </a:lnTo>
                <a:lnTo>
                  <a:pt x="25653" y="12953"/>
                </a:lnTo>
                <a:lnTo>
                  <a:pt x="12954" y="12953"/>
                </a:lnTo>
                <a:lnTo>
                  <a:pt x="12954" y="8381"/>
                </a:lnTo>
                <a:lnTo>
                  <a:pt x="8382" y="0"/>
                </a:lnTo>
                <a:lnTo>
                  <a:pt x="8382" y="8381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65" name="object 665"/>
          <p:cNvSpPr/>
          <p:nvPr/>
        </p:nvSpPr>
        <p:spPr>
          <a:xfrm>
            <a:off x="6065632" y="3371514"/>
            <a:ext cx="171030" cy="22272"/>
          </a:xfrm>
          <a:custGeom>
            <a:avLst/>
            <a:gdLst/>
            <a:ahLst/>
            <a:cxnLst/>
            <a:rect l="l" t="t" r="r" b="b"/>
            <a:pathLst>
              <a:path w="258445" h="33654">
                <a:moveTo>
                  <a:pt x="258317" y="16763"/>
                </a:moveTo>
                <a:lnTo>
                  <a:pt x="258317" y="25145"/>
                </a:lnTo>
                <a:lnTo>
                  <a:pt x="254507" y="29717"/>
                </a:lnTo>
                <a:lnTo>
                  <a:pt x="254507" y="25145"/>
                </a:lnTo>
                <a:lnTo>
                  <a:pt x="249935" y="25145"/>
                </a:lnTo>
                <a:lnTo>
                  <a:pt x="246125" y="21335"/>
                </a:lnTo>
                <a:lnTo>
                  <a:pt x="246125" y="25145"/>
                </a:lnTo>
                <a:lnTo>
                  <a:pt x="241553" y="25145"/>
                </a:lnTo>
                <a:lnTo>
                  <a:pt x="241553" y="29717"/>
                </a:lnTo>
                <a:lnTo>
                  <a:pt x="236981" y="29717"/>
                </a:lnTo>
                <a:lnTo>
                  <a:pt x="236981" y="25145"/>
                </a:lnTo>
                <a:lnTo>
                  <a:pt x="233172" y="29717"/>
                </a:lnTo>
                <a:lnTo>
                  <a:pt x="220472" y="29717"/>
                </a:lnTo>
                <a:lnTo>
                  <a:pt x="207771" y="29717"/>
                </a:lnTo>
                <a:lnTo>
                  <a:pt x="195072" y="29717"/>
                </a:lnTo>
                <a:lnTo>
                  <a:pt x="195072" y="25145"/>
                </a:lnTo>
                <a:lnTo>
                  <a:pt x="190500" y="29717"/>
                </a:lnTo>
                <a:lnTo>
                  <a:pt x="190500" y="25145"/>
                </a:lnTo>
                <a:lnTo>
                  <a:pt x="186689" y="29717"/>
                </a:lnTo>
                <a:lnTo>
                  <a:pt x="182117" y="25145"/>
                </a:lnTo>
                <a:lnTo>
                  <a:pt x="178307" y="29717"/>
                </a:lnTo>
                <a:lnTo>
                  <a:pt x="165353" y="29717"/>
                </a:lnTo>
                <a:lnTo>
                  <a:pt x="165353" y="25145"/>
                </a:lnTo>
                <a:lnTo>
                  <a:pt x="160781" y="29717"/>
                </a:lnTo>
                <a:lnTo>
                  <a:pt x="148082" y="29718"/>
                </a:lnTo>
                <a:lnTo>
                  <a:pt x="135382" y="29717"/>
                </a:lnTo>
                <a:lnTo>
                  <a:pt x="122681" y="29717"/>
                </a:lnTo>
                <a:lnTo>
                  <a:pt x="118872" y="29717"/>
                </a:lnTo>
                <a:lnTo>
                  <a:pt x="118872" y="21335"/>
                </a:lnTo>
                <a:lnTo>
                  <a:pt x="114300" y="29717"/>
                </a:lnTo>
                <a:lnTo>
                  <a:pt x="105917" y="29717"/>
                </a:lnTo>
                <a:lnTo>
                  <a:pt x="102107" y="25145"/>
                </a:lnTo>
                <a:lnTo>
                  <a:pt x="97535" y="25145"/>
                </a:lnTo>
                <a:lnTo>
                  <a:pt x="97535" y="29717"/>
                </a:lnTo>
                <a:lnTo>
                  <a:pt x="92963" y="25145"/>
                </a:lnTo>
                <a:lnTo>
                  <a:pt x="92963" y="21335"/>
                </a:lnTo>
                <a:lnTo>
                  <a:pt x="89153" y="25145"/>
                </a:lnTo>
                <a:lnTo>
                  <a:pt x="89153" y="29717"/>
                </a:lnTo>
                <a:lnTo>
                  <a:pt x="84581" y="25145"/>
                </a:lnTo>
                <a:lnTo>
                  <a:pt x="80772" y="0"/>
                </a:lnTo>
                <a:lnTo>
                  <a:pt x="80772" y="8381"/>
                </a:lnTo>
                <a:lnTo>
                  <a:pt x="76200" y="29717"/>
                </a:lnTo>
                <a:lnTo>
                  <a:pt x="72389" y="29717"/>
                </a:lnTo>
                <a:lnTo>
                  <a:pt x="72389" y="25145"/>
                </a:lnTo>
                <a:lnTo>
                  <a:pt x="67817" y="29717"/>
                </a:lnTo>
                <a:lnTo>
                  <a:pt x="64007" y="25145"/>
                </a:lnTo>
                <a:lnTo>
                  <a:pt x="64007" y="29717"/>
                </a:lnTo>
                <a:lnTo>
                  <a:pt x="51053" y="29717"/>
                </a:lnTo>
                <a:lnTo>
                  <a:pt x="51053" y="25145"/>
                </a:lnTo>
                <a:lnTo>
                  <a:pt x="46481" y="29717"/>
                </a:lnTo>
                <a:lnTo>
                  <a:pt x="46481" y="25145"/>
                </a:lnTo>
                <a:lnTo>
                  <a:pt x="42672" y="25145"/>
                </a:lnTo>
                <a:lnTo>
                  <a:pt x="42672" y="21335"/>
                </a:lnTo>
                <a:lnTo>
                  <a:pt x="38100" y="16763"/>
                </a:lnTo>
                <a:lnTo>
                  <a:pt x="38100" y="25145"/>
                </a:lnTo>
                <a:lnTo>
                  <a:pt x="34289" y="29717"/>
                </a:lnTo>
                <a:lnTo>
                  <a:pt x="21335" y="29717"/>
                </a:lnTo>
                <a:lnTo>
                  <a:pt x="16763" y="21335"/>
                </a:lnTo>
                <a:lnTo>
                  <a:pt x="16763" y="29717"/>
                </a:lnTo>
                <a:lnTo>
                  <a:pt x="8381" y="29717"/>
                </a:lnTo>
                <a:lnTo>
                  <a:pt x="4572" y="33527"/>
                </a:lnTo>
                <a:lnTo>
                  <a:pt x="4572" y="29717"/>
                </a:lnTo>
                <a:lnTo>
                  <a:pt x="0" y="2971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66" name="object 666"/>
          <p:cNvSpPr/>
          <p:nvPr/>
        </p:nvSpPr>
        <p:spPr>
          <a:xfrm>
            <a:off x="5894687" y="3321088"/>
            <a:ext cx="171030" cy="72698"/>
          </a:xfrm>
          <a:custGeom>
            <a:avLst/>
            <a:gdLst/>
            <a:ahLst/>
            <a:cxnLst/>
            <a:rect l="l" t="t" r="r" b="b"/>
            <a:pathLst>
              <a:path w="258445" h="109854">
                <a:moveTo>
                  <a:pt x="258318" y="105917"/>
                </a:moveTo>
                <a:lnTo>
                  <a:pt x="254507" y="101345"/>
                </a:lnTo>
                <a:lnTo>
                  <a:pt x="254507" y="105917"/>
                </a:lnTo>
                <a:lnTo>
                  <a:pt x="249935" y="105917"/>
                </a:lnTo>
                <a:lnTo>
                  <a:pt x="249935" y="101345"/>
                </a:lnTo>
                <a:lnTo>
                  <a:pt x="245364" y="105917"/>
                </a:lnTo>
                <a:lnTo>
                  <a:pt x="241553" y="105917"/>
                </a:lnTo>
                <a:lnTo>
                  <a:pt x="241553" y="101345"/>
                </a:lnTo>
                <a:lnTo>
                  <a:pt x="236981" y="105917"/>
                </a:lnTo>
                <a:lnTo>
                  <a:pt x="224790" y="105917"/>
                </a:lnTo>
                <a:lnTo>
                  <a:pt x="224790" y="101345"/>
                </a:lnTo>
                <a:lnTo>
                  <a:pt x="220218" y="105917"/>
                </a:lnTo>
                <a:lnTo>
                  <a:pt x="216407" y="105917"/>
                </a:lnTo>
                <a:lnTo>
                  <a:pt x="216407" y="101345"/>
                </a:lnTo>
                <a:lnTo>
                  <a:pt x="211835" y="105917"/>
                </a:lnTo>
                <a:lnTo>
                  <a:pt x="199135" y="105917"/>
                </a:lnTo>
                <a:lnTo>
                  <a:pt x="186435" y="105917"/>
                </a:lnTo>
                <a:lnTo>
                  <a:pt x="173735" y="105917"/>
                </a:lnTo>
                <a:lnTo>
                  <a:pt x="161035" y="105917"/>
                </a:lnTo>
                <a:lnTo>
                  <a:pt x="152400" y="105917"/>
                </a:lnTo>
                <a:lnTo>
                  <a:pt x="148590" y="88391"/>
                </a:lnTo>
                <a:lnTo>
                  <a:pt x="144018" y="25145"/>
                </a:lnTo>
                <a:lnTo>
                  <a:pt x="144018" y="97535"/>
                </a:lnTo>
                <a:lnTo>
                  <a:pt x="139446" y="105917"/>
                </a:lnTo>
                <a:lnTo>
                  <a:pt x="139446" y="101345"/>
                </a:lnTo>
                <a:lnTo>
                  <a:pt x="135635" y="101345"/>
                </a:lnTo>
                <a:lnTo>
                  <a:pt x="131064" y="88391"/>
                </a:lnTo>
                <a:lnTo>
                  <a:pt x="127253" y="0"/>
                </a:lnTo>
                <a:lnTo>
                  <a:pt x="127253" y="80009"/>
                </a:lnTo>
                <a:lnTo>
                  <a:pt x="122681" y="105917"/>
                </a:lnTo>
                <a:lnTo>
                  <a:pt x="114300" y="105917"/>
                </a:lnTo>
                <a:lnTo>
                  <a:pt x="110490" y="109727"/>
                </a:lnTo>
                <a:lnTo>
                  <a:pt x="110490" y="105917"/>
                </a:lnTo>
                <a:lnTo>
                  <a:pt x="105918" y="109727"/>
                </a:lnTo>
                <a:lnTo>
                  <a:pt x="101346" y="105917"/>
                </a:lnTo>
                <a:lnTo>
                  <a:pt x="92964" y="105917"/>
                </a:lnTo>
                <a:lnTo>
                  <a:pt x="89153" y="109727"/>
                </a:lnTo>
                <a:lnTo>
                  <a:pt x="84581" y="105917"/>
                </a:lnTo>
                <a:lnTo>
                  <a:pt x="80772" y="109727"/>
                </a:lnTo>
                <a:lnTo>
                  <a:pt x="80772" y="105917"/>
                </a:lnTo>
                <a:lnTo>
                  <a:pt x="76200" y="105917"/>
                </a:lnTo>
                <a:lnTo>
                  <a:pt x="76200" y="109727"/>
                </a:lnTo>
                <a:lnTo>
                  <a:pt x="72390" y="109727"/>
                </a:lnTo>
                <a:lnTo>
                  <a:pt x="72390" y="105917"/>
                </a:lnTo>
                <a:lnTo>
                  <a:pt x="67818" y="105917"/>
                </a:lnTo>
                <a:lnTo>
                  <a:pt x="67818" y="109727"/>
                </a:lnTo>
                <a:lnTo>
                  <a:pt x="63246" y="109727"/>
                </a:lnTo>
                <a:lnTo>
                  <a:pt x="63246" y="105917"/>
                </a:lnTo>
                <a:lnTo>
                  <a:pt x="59435" y="109727"/>
                </a:lnTo>
                <a:lnTo>
                  <a:pt x="51053" y="109727"/>
                </a:lnTo>
                <a:lnTo>
                  <a:pt x="51053" y="105917"/>
                </a:lnTo>
                <a:lnTo>
                  <a:pt x="46481" y="105917"/>
                </a:lnTo>
                <a:lnTo>
                  <a:pt x="46481" y="109727"/>
                </a:lnTo>
                <a:lnTo>
                  <a:pt x="38100" y="101345"/>
                </a:lnTo>
                <a:lnTo>
                  <a:pt x="33527" y="12191"/>
                </a:lnTo>
                <a:lnTo>
                  <a:pt x="33527" y="16763"/>
                </a:lnTo>
                <a:lnTo>
                  <a:pt x="29718" y="101345"/>
                </a:lnTo>
                <a:lnTo>
                  <a:pt x="25146" y="105917"/>
                </a:lnTo>
                <a:lnTo>
                  <a:pt x="21335" y="105917"/>
                </a:lnTo>
                <a:lnTo>
                  <a:pt x="16764" y="50291"/>
                </a:lnTo>
                <a:lnTo>
                  <a:pt x="16764" y="33527"/>
                </a:lnTo>
                <a:lnTo>
                  <a:pt x="12953" y="97535"/>
                </a:lnTo>
                <a:lnTo>
                  <a:pt x="12953" y="101345"/>
                </a:lnTo>
                <a:lnTo>
                  <a:pt x="8381" y="71627"/>
                </a:lnTo>
                <a:lnTo>
                  <a:pt x="8381" y="67817"/>
                </a:lnTo>
                <a:lnTo>
                  <a:pt x="4572" y="105917"/>
                </a:lnTo>
                <a:lnTo>
                  <a:pt x="0" y="10972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67" name="object 667"/>
          <p:cNvSpPr/>
          <p:nvPr/>
        </p:nvSpPr>
        <p:spPr>
          <a:xfrm>
            <a:off x="5723741" y="2830438"/>
            <a:ext cx="171030" cy="563516"/>
          </a:xfrm>
          <a:custGeom>
            <a:avLst/>
            <a:gdLst/>
            <a:ahLst/>
            <a:cxnLst/>
            <a:rect l="l" t="t" r="r" b="b"/>
            <a:pathLst>
              <a:path w="258445" h="851535">
                <a:moveTo>
                  <a:pt x="258318" y="851153"/>
                </a:moveTo>
                <a:lnTo>
                  <a:pt x="253746" y="851153"/>
                </a:lnTo>
                <a:lnTo>
                  <a:pt x="249936" y="847343"/>
                </a:lnTo>
                <a:lnTo>
                  <a:pt x="241553" y="847343"/>
                </a:lnTo>
                <a:lnTo>
                  <a:pt x="241553" y="851153"/>
                </a:lnTo>
                <a:lnTo>
                  <a:pt x="236982" y="851153"/>
                </a:lnTo>
                <a:lnTo>
                  <a:pt x="236982" y="847343"/>
                </a:lnTo>
                <a:lnTo>
                  <a:pt x="233172" y="851153"/>
                </a:lnTo>
                <a:lnTo>
                  <a:pt x="228600" y="847343"/>
                </a:lnTo>
                <a:lnTo>
                  <a:pt x="228600" y="842771"/>
                </a:lnTo>
                <a:lnTo>
                  <a:pt x="224790" y="851153"/>
                </a:lnTo>
                <a:lnTo>
                  <a:pt x="215646" y="851153"/>
                </a:lnTo>
                <a:lnTo>
                  <a:pt x="215646" y="847343"/>
                </a:lnTo>
                <a:lnTo>
                  <a:pt x="211836" y="847343"/>
                </a:lnTo>
                <a:lnTo>
                  <a:pt x="211836" y="851153"/>
                </a:lnTo>
                <a:lnTo>
                  <a:pt x="207264" y="847343"/>
                </a:lnTo>
                <a:lnTo>
                  <a:pt x="207264" y="851153"/>
                </a:lnTo>
                <a:lnTo>
                  <a:pt x="203453" y="851153"/>
                </a:lnTo>
                <a:lnTo>
                  <a:pt x="198882" y="847343"/>
                </a:lnTo>
                <a:lnTo>
                  <a:pt x="198882" y="851153"/>
                </a:lnTo>
                <a:lnTo>
                  <a:pt x="195072" y="851153"/>
                </a:lnTo>
                <a:lnTo>
                  <a:pt x="195072" y="847343"/>
                </a:lnTo>
                <a:lnTo>
                  <a:pt x="190500" y="847343"/>
                </a:lnTo>
                <a:lnTo>
                  <a:pt x="190500" y="851153"/>
                </a:lnTo>
                <a:lnTo>
                  <a:pt x="185927" y="851153"/>
                </a:lnTo>
                <a:lnTo>
                  <a:pt x="185927" y="847343"/>
                </a:lnTo>
                <a:lnTo>
                  <a:pt x="182118" y="851153"/>
                </a:lnTo>
                <a:lnTo>
                  <a:pt x="177546" y="847343"/>
                </a:lnTo>
                <a:lnTo>
                  <a:pt x="177546" y="851153"/>
                </a:lnTo>
                <a:lnTo>
                  <a:pt x="165353" y="851153"/>
                </a:lnTo>
                <a:lnTo>
                  <a:pt x="160782" y="847343"/>
                </a:lnTo>
                <a:lnTo>
                  <a:pt x="156972" y="847343"/>
                </a:lnTo>
                <a:lnTo>
                  <a:pt x="156972" y="851153"/>
                </a:lnTo>
                <a:lnTo>
                  <a:pt x="152400" y="842771"/>
                </a:lnTo>
                <a:lnTo>
                  <a:pt x="147827" y="851153"/>
                </a:lnTo>
                <a:lnTo>
                  <a:pt x="144018" y="847343"/>
                </a:lnTo>
                <a:lnTo>
                  <a:pt x="139446" y="851153"/>
                </a:lnTo>
                <a:lnTo>
                  <a:pt x="135636" y="847343"/>
                </a:lnTo>
                <a:lnTo>
                  <a:pt x="131064" y="838961"/>
                </a:lnTo>
                <a:lnTo>
                  <a:pt x="127253" y="847343"/>
                </a:lnTo>
                <a:lnTo>
                  <a:pt x="122682" y="842771"/>
                </a:lnTo>
                <a:lnTo>
                  <a:pt x="122682" y="838961"/>
                </a:lnTo>
                <a:lnTo>
                  <a:pt x="118872" y="842771"/>
                </a:lnTo>
                <a:lnTo>
                  <a:pt x="118872" y="826007"/>
                </a:lnTo>
                <a:lnTo>
                  <a:pt x="114300" y="834389"/>
                </a:lnTo>
                <a:lnTo>
                  <a:pt x="109727" y="847343"/>
                </a:lnTo>
                <a:lnTo>
                  <a:pt x="109727" y="851153"/>
                </a:lnTo>
                <a:lnTo>
                  <a:pt x="105918" y="842771"/>
                </a:lnTo>
                <a:lnTo>
                  <a:pt x="105918" y="847343"/>
                </a:lnTo>
                <a:lnTo>
                  <a:pt x="97536" y="847343"/>
                </a:lnTo>
                <a:lnTo>
                  <a:pt x="97536" y="851153"/>
                </a:lnTo>
                <a:lnTo>
                  <a:pt x="84582" y="851153"/>
                </a:lnTo>
                <a:lnTo>
                  <a:pt x="84582" y="847343"/>
                </a:lnTo>
                <a:lnTo>
                  <a:pt x="80010" y="851153"/>
                </a:lnTo>
                <a:lnTo>
                  <a:pt x="76200" y="851153"/>
                </a:lnTo>
                <a:lnTo>
                  <a:pt x="76200" y="847343"/>
                </a:lnTo>
                <a:lnTo>
                  <a:pt x="71627" y="851153"/>
                </a:lnTo>
                <a:lnTo>
                  <a:pt x="67818" y="847343"/>
                </a:lnTo>
                <a:lnTo>
                  <a:pt x="67818" y="851153"/>
                </a:lnTo>
                <a:lnTo>
                  <a:pt x="63246" y="847343"/>
                </a:lnTo>
                <a:lnTo>
                  <a:pt x="63246" y="851153"/>
                </a:lnTo>
                <a:lnTo>
                  <a:pt x="59436" y="847343"/>
                </a:lnTo>
                <a:lnTo>
                  <a:pt x="59436" y="842771"/>
                </a:lnTo>
                <a:lnTo>
                  <a:pt x="54864" y="847343"/>
                </a:lnTo>
                <a:lnTo>
                  <a:pt x="51053" y="838961"/>
                </a:lnTo>
                <a:lnTo>
                  <a:pt x="51053" y="842771"/>
                </a:lnTo>
                <a:lnTo>
                  <a:pt x="46482" y="847343"/>
                </a:lnTo>
                <a:lnTo>
                  <a:pt x="46482" y="842771"/>
                </a:lnTo>
                <a:lnTo>
                  <a:pt x="41910" y="847343"/>
                </a:lnTo>
                <a:lnTo>
                  <a:pt x="41910" y="838961"/>
                </a:lnTo>
                <a:lnTo>
                  <a:pt x="38100" y="847343"/>
                </a:lnTo>
                <a:lnTo>
                  <a:pt x="38100" y="842771"/>
                </a:lnTo>
                <a:lnTo>
                  <a:pt x="33527" y="829817"/>
                </a:lnTo>
                <a:lnTo>
                  <a:pt x="33527" y="826007"/>
                </a:lnTo>
                <a:lnTo>
                  <a:pt x="29718" y="152400"/>
                </a:lnTo>
                <a:lnTo>
                  <a:pt x="29718" y="0"/>
                </a:lnTo>
                <a:lnTo>
                  <a:pt x="25146" y="821435"/>
                </a:lnTo>
                <a:lnTo>
                  <a:pt x="21336" y="847343"/>
                </a:lnTo>
                <a:lnTo>
                  <a:pt x="21336" y="842771"/>
                </a:lnTo>
                <a:lnTo>
                  <a:pt x="21336" y="847343"/>
                </a:lnTo>
                <a:lnTo>
                  <a:pt x="16764" y="847343"/>
                </a:lnTo>
                <a:lnTo>
                  <a:pt x="16764" y="851153"/>
                </a:lnTo>
                <a:lnTo>
                  <a:pt x="12953" y="851153"/>
                </a:lnTo>
                <a:lnTo>
                  <a:pt x="12953" y="847343"/>
                </a:lnTo>
                <a:lnTo>
                  <a:pt x="8382" y="847343"/>
                </a:lnTo>
                <a:lnTo>
                  <a:pt x="3810" y="851153"/>
                </a:lnTo>
                <a:lnTo>
                  <a:pt x="3810" y="847343"/>
                </a:lnTo>
                <a:lnTo>
                  <a:pt x="0" y="851153"/>
                </a:lnTo>
                <a:lnTo>
                  <a:pt x="0" y="84734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68" name="object 668"/>
          <p:cNvSpPr/>
          <p:nvPr/>
        </p:nvSpPr>
        <p:spPr>
          <a:xfrm>
            <a:off x="5549769" y="1958564"/>
            <a:ext cx="173972" cy="1435474"/>
          </a:xfrm>
          <a:custGeom>
            <a:avLst/>
            <a:gdLst/>
            <a:ahLst/>
            <a:cxnLst/>
            <a:rect l="l" t="t" r="r" b="b"/>
            <a:pathLst>
              <a:path w="262890" h="2169160">
                <a:moveTo>
                  <a:pt x="262889" y="2164841"/>
                </a:moveTo>
                <a:lnTo>
                  <a:pt x="258317" y="2164841"/>
                </a:lnTo>
                <a:lnTo>
                  <a:pt x="258317" y="2160269"/>
                </a:lnTo>
                <a:lnTo>
                  <a:pt x="254507" y="2168652"/>
                </a:lnTo>
                <a:lnTo>
                  <a:pt x="254507" y="2164841"/>
                </a:lnTo>
                <a:lnTo>
                  <a:pt x="249935" y="2164841"/>
                </a:lnTo>
                <a:lnTo>
                  <a:pt x="249935" y="2160269"/>
                </a:lnTo>
                <a:lnTo>
                  <a:pt x="246125" y="2164841"/>
                </a:lnTo>
                <a:lnTo>
                  <a:pt x="246125" y="2160269"/>
                </a:lnTo>
                <a:lnTo>
                  <a:pt x="241553" y="2164841"/>
                </a:lnTo>
                <a:lnTo>
                  <a:pt x="241553" y="2156459"/>
                </a:lnTo>
                <a:lnTo>
                  <a:pt x="237743" y="2151888"/>
                </a:lnTo>
                <a:lnTo>
                  <a:pt x="237743" y="2164841"/>
                </a:lnTo>
                <a:lnTo>
                  <a:pt x="233172" y="2160269"/>
                </a:lnTo>
                <a:lnTo>
                  <a:pt x="233172" y="2164841"/>
                </a:lnTo>
                <a:lnTo>
                  <a:pt x="228600" y="2160269"/>
                </a:lnTo>
                <a:lnTo>
                  <a:pt x="228600" y="2164841"/>
                </a:lnTo>
                <a:lnTo>
                  <a:pt x="224789" y="2160269"/>
                </a:lnTo>
                <a:lnTo>
                  <a:pt x="220217" y="2147316"/>
                </a:lnTo>
                <a:lnTo>
                  <a:pt x="216407" y="2156459"/>
                </a:lnTo>
                <a:lnTo>
                  <a:pt x="216407" y="2160269"/>
                </a:lnTo>
                <a:lnTo>
                  <a:pt x="211835" y="2147316"/>
                </a:lnTo>
                <a:lnTo>
                  <a:pt x="208025" y="2160269"/>
                </a:lnTo>
                <a:lnTo>
                  <a:pt x="208025" y="2151888"/>
                </a:lnTo>
                <a:lnTo>
                  <a:pt x="208025" y="2156459"/>
                </a:lnTo>
                <a:lnTo>
                  <a:pt x="203453" y="2164841"/>
                </a:lnTo>
                <a:lnTo>
                  <a:pt x="203453" y="2160269"/>
                </a:lnTo>
                <a:lnTo>
                  <a:pt x="198881" y="2164841"/>
                </a:lnTo>
                <a:lnTo>
                  <a:pt x="195072" y="2160269"/>
                </a:lnTo>
                <a:lnTo>
                  <a:pt x="195072" y="2164841"/>
                </a:lnTo>
                <a:lnTo>
                  <a:pt x="186689" y="2156459"/>
                </a:lnTo>
                <a:lnTo>
                  <a:pt x="186689" y="2160269"/>
                </a:lnTo>
                <a:lnTo>
                  <a:pt x="182117" y="2147316"/>
                </a:lnTo>
                <a:lnTo>
                  <a:pt x="182117" y="2156459"/>
                </a:lnTo>
                <a:lnTo>
                  <a:pt x="178307" y="2147316"/>
                </a:lnTo>
                <a:lnTo>
                  <a:pt x="173735" y="2156459"/>
                </a:lnTo>
                <a:lnTo>
                  <a:pt x="173735" y="2160269"/>
                </a:lnTo>
                <a:lnTo>
                  <a:pt x="169925" y="2156459"/>
                </a:lnTo>
                <a:lnTo>
                  <a:pt x="165353" y="2156459"/>
                </a:lnTo>
                <a:lnTo>
                  <a:pt x="160781" y="2143505"/>
                </a:lnTo>
                <a:lnTo>
                  <a:pt x="160781" y="2147316"/>
                </a:lnTo>
                <a:lnTo>
                  <a:pt x="156972" y="2113788"/>
                </a:lnTo>
                <a:lnTo>
                  <a:pt x="156972" y="2126741"/>
                </a:lnTo>
                <a:lnTo>
                  <a:pt x="152400" y="1935479"/>
                </a:lnTo>
                <a:lnTo>
                  <a:pt x="152400" y="927354"/>
                </a:lnTo>
                <a:lnTo>
                  <a:pt x="148589" y="2007869"/>
                </a:lnTo>
                <a:lnTo>
                  <a:pt x="148589" y="2113788"/>
                </a:lnTo>
                <a:lnTo>
                  <a:pt x="144017" y="1923288"/>
                </a:lnTo>
                <a:lnTo>
                  <a:pt x="144017" y="448818"/>
                </a:lnTo>
                <a:lnTo>
                  <a:pt x="140207" y="1181862"/>
                </a:lnTo>
                <a:lnTo>
                  <a:pt x="140207" y="2097024"/>
                </a:lnTo>
                <a:lnTo>
                  <a:pt x="135635" y="2084069"/>
                </a:lnTo>
                <a:lnTo>
                  <a:pt x="135635" y="685800"/>
                </a:lnTo>
                <a:lnTo>
                  <a:pt x="131825" y="1003554"/>
                </a:lnTo>
                <a:lnTo>
                  <a:pt x="131825" y="1944624"/>
                </a:lnTo>
                <a:lnTo>
                  <a:pt x="127253" y="1753362"/>
                </a:lnTo>
                <a:lnTo>
                  <a:pt x="127253" y="2113788"/>
                </a:lnTo>
                <a:lnTo>
                  <a:pt x="122681" y="2075688"/>
                </a:lnTo>
                <a:lnTo>
                  <a:pt x="122681" y="2143505"/>
                </a:lnTo>
                <a:lnTo>
                  <a:pt x="118872" y="2151888"/>
                </a:lnTo>
                <a:lnTo>
                  <a:pt x="118872" y="2117597"/>
                </a:lnTo>
                <a:lnTo>
                  <a:pt x="114300" y="2156459"/>
                </a:lnTo>
                <a:lnTo>
                  <a:pt x="110489" y="2156459"/>
                </a:lnTo>
                <a:lnTo>
                  <a:pt x="110489" y="2151888"/>
                </a:lnTo>
                <a:lnTo>
                  <a:pt x="105917" y="2135124"/>
                </a:lnTo>
                <a:lnTo>
                  <a:pt x="105917" y="2147316"/>
                </a:lnTo>
                <a:lnTo>
                  <a:pt x="102107" y="2160269"/>
                </a:lnTo>
                <a:lnTo>
                  <a:pt x="97535" y="2160269"/>
                </a:lnTo>
                <a:lnTo>
                  <a:pt x="97535" y="2156459"/>
                </a:lnTo>
                <a:lnTo>
                  <a:pt x="97535" y="2160269"/>
                </a:lnTo>
                <a:lnTo>
                  <a:pt x="92963" y="2156459"/>
                </a:lnTo>
                <a:lnTo>
                  <a:pt x="89153" y="2164841"/>
                </a:lnTo>
                <a:lnTo>
                  <a:pt x="89153" y="2160269"/>
                </a:lnTo>
                <a:lnTo>
                  <a:pt x="84581" y="2164841"/>
                </a:lnTo>
                <a:lnTo>
                  <a:pt x="80772" y="2160269"/>
                </a:lnTo>
                <a:lnTo>
                  <a:pt x="80772" y="2164841"/>
                </a:lnTo>
                <a:lnTo>
                  <a:pt x="76200" y="2156459"/>
                </a:lnTo>
                <a:lnTo>
                  <a:pt x="72389" y="2164841"/>
                </a:lnTo>
                <a:lnTo>
                  <a:pt x="67817" y="2151888"/>
                </a:lnTo>
                <a:lnTo>
                  <a:pt x="64007" y="2147316"/>
                </a:lnTo>
                <a:lnTo>
                  <a:pt x="64007" y="2164841"/>
                </a:lnTo>
                <a:lnTo>
                  <a:pt x="59435" y="2151888"/>
                </a:lnTo>
                <a:lnTo>
                  <a:pt x="59435" y="2143505"/>
                </a:lnTo>
                <a:lnTo>
                  <a:pt x="54863" y="2160269"/>
                </a:lnTo>
                <a:lnTo>
                  <a:pt x="54863" y="2151888"/>
                </a:lnTo>
                <a:lnTo>
                  <a:pt x="51053" y="2160269"/>
                </a:lnTo>
                <a:lnTo>
                  <a:pt x="46481" y="2147316"/>
                </a:lnTo>
                <a:lnTo>
                  <a:pt x="46481" y="2160269"/>
                </a:lnTo>
                <a:lnTo>
                  <a:pt x="42672" y="2143505"/>
                </a:lnTo>
                <a:lnTo>
                  <a:pt x="42672" y="2156459"/>
                </a:lnTo>
                <a:lnTo>
                  <a:pt x="38100" y="2109216"/>
                </a:lnTo>
                <a:lnTo>
                  <a:pt x="38100" y="2117597"/>
                </a:lnTo>
                <a:lnTo>
                  <a:pt x="34289" y="1321308"/>
                </a:lnTo>
                <a:lnTo>
                  <a:pt x="34289" y="1300734"/>
                </a:lnTo>
                <a:lnTo>
                  <a:pt x="34289" y="2041397"/>
                </a:lnTo>
                <a:lnTo>
                  <a:pt x="29717" y="1991105"/>
                </a:lnTo>
                <a:lnTo>
                  <a:pt x="29717" y="1418844"/>
                </a:lnTo>
                <a:lnTo>
                  <a:pt x="25907" y="0"/>
                </a:lnTo>
                <a:lnTo>
                  <a:pt x="21335" y="1690115"/>
                </a:lnTo>
                <a:lnTo>
                  <a:pt x="21335" y="1893569"/>
                </a:lnTo>
                <a:lnTo>
                  <a:pt x="16763" y="1181862"/>
                </a:lnTo>
                <a:lnTo>
                  <a:pt x="16763" y="1203198"/>
                </a:lnTo>
                <a:lnTo>
                  <a:pt x="16763" y="207264"/>
                </a:lnTo>
                <a:lnTo>
                  <a:pt x="12953" y="571500"/>
                </a:lnTo>
                <a:lnTo>
                  <a:pt x="12953" y="2003297"/>
                </a:lnTo>
                <a:lnTo>
                  <a:pt x="8381" y="1999488"/>
                </a:lnTo>
                <a:lnTo>
                  <a:pt x="8381" y="1440180"/>
                </a:lnTo>
                <a:lnTo>
                  <a:pt x="8381" y="1923288"/>
                </a:lnTo>
                <a:lnTo>
                  <a:pt x="4572" y="2143505"/>
                </a:lnTo>
                <a:lnTo>
                  <a:pt x="0" y="212674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69" name="object 669"/>
          <p:cNvSpPr/>
          <p:nvPr/>
        </p:nvSpPr>
        <p:spPr>
          <a:xfrm>
            <a:off x="5524555" y="1905113"/>
            <a:ext cx="25214" cy="1474554"/>
          </a:xfrm>
          <a:custGeom>
            <a:avLst/>
            <a:gdLst/>
            <a:ahLst/>
            <a:cxnLst/>
            <a:rect l="l" t="t" r="r" b="b"/>
            <a:pathLst>
              <a:path w="38100" h="2228215">
                <a:moveTo>
                  <a:pt x="38100" y="2207514"/>
                </a:moveTo>
                <a:lnTo>
                  <a:pt x="38100" y="2228088"/>
                </a:lnTo>
                <a:lnTo>
                  <a:pt x="38100" y="2202941"/>
                </a:lnTo>
                <a:lnTo>
                  <a:pt x="34289" y="2228088"/>
                </a:lnTo>
                <a:lnTo>
                  <a:pt x="29718" y="2211324"/>
                </a:lnTo>
                <a:lnTo>
                  <a:pt x="29718" y="2025396"/>
                </a:lnTo>
                <a:lnTo>
                  <a:pt x="25146" y="1287780"/>
                </a:lnTo>
                <a:lnTo>
                  <a:pt x="21336" y="1914905"/>
                </a:lnTo>
                <a:lnTo>
                  <a:pt x="21336" y="1228344"/>
                </a:lnTo>
                <a:lnTo>
                  <a:pt x="21336" y="1567434"/>
                </a:lnTo>
                <a:lnTo>
                  <a:pt x="16764" y="1228344"/>
                </a:lnTo>
                <a:lnTo>
                  <a:pt x="16764" y="1572006"/>
                </a:lnTo>
                <a:lnTo>
                  <a:pt x="12954" y="1957577"/>
                </a:lnTo>
                <a:lnTo>
                  <a:pt x="12954" y="1953005"/>
                </a:lnTo>
                <a:lnTo>
                  <a:pt x="8382" y="148590"/>
                </a:lnTo>
                <a:lnTo>
                  <a:pt x="8382" y="720090"/>
                </a:lnTo>
                <a:lnTo>
                  <a:pt x="4572" y="2139696"/>
                </a:lnTo>
                <a:lnTo>
                  <a:pt x="4572" y="2143505"/>
                </a:lnTo>
                <a:lnTo>
                  <a:pt x="0" y="1271016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70" name="object 670"/>
          <p:cNvSpPr/>
          <p:nvPr/>
        </p:nvSpPr>
        <p:spPr>
          <a:xfrm>
            <a:off x="5350585" y="1905112"/>
            <a:ext cx="173972" cy="1483379"/>
          </a:xfrm>
          <a:custGeom>
            <a:avLst/>
            <a:gdLst/>
            <a:ahLst/>
            <a:cxnLst/>
            <a:rect l="l" t="t" r="r" b="b"/>
            <a:pathLst>
              <a:path w="262889" h="2241550">
                <a:moveTo>
                  <a:pt x="262889" y="0"/>
                </a:moveTo>
                <a:lnTo>
                  <a:pt x="259080" y="2067305"/>
                </a:lnTo>
                <a:lnTo>
                  <a:pt x="259080" y="2169414"/>
                </a:lnTo>
                <a:lnTo>
                  <a:pt x="254508" y="2101596"/>
                </a:lnTo>
                <a:lnTo>
                  <a:pt x="249936" y="1118616"/>
                </a:lnTo>
                <a:lnTo>
                  <a:pt x="249936" y="2029205"/>
                </a:lnTo>
                <a:lnTo>
                  <a:pt x="246125" y="2211324"/>
                </a:lnTo>
                <a:lnTo>
                  <a:pt x="246125" y="2202941"/>
                </a:lnTo>
                <a:lnTo>
                  <a:pt x="241554" y="2228088"/>
                </a:lnTo>
                <a:lnTo>
                  <a:pt x="241554" y="2237231"/>
                </a:lnTo>
                <a:lnTo>
                  <a:pt x="237744" y="2198369"/>
                </a:lnTo>
                <a:lnTo>
                  <a:pt x="237744" y="2207514"/>
                </a:lnTo>
                <a:lnTo>
                  <a:pt x="233172" y="1423416"/>
                </a:lnTo>
                <a:lnTo>
                  <a:pt x="233172" y="2004060"/>
                </a:lnTo>
                <a:lnTo>
                  <a:pt x="229362" y="1436370"/>
                </a:lnTo>
                <a:lnTo>
                  <a:pt x="229362" y="2173224"/>
                </a:lnTo>
                <a:lnTo>
                  <a:pt x="224789" y="2025396"/>
                </a:lnTo>
                <a:lnTo>
                  <a:pt x="224789" y="1287780"/>
                </a:lnTo>
                <a:lnTo>
                  <a:pt x="220980" y="1296162"/>
                </a:lnTo>
                <a:lnTo>
                  <a:pt x="216408" y="2151888"/>
                </a:lnTo>
                <a:lnTo>
                  <a:pt x="216408" y="2173224"/>
                </a:lnTo>
                <a:lnTo>
                  <a:pt x="211836" y="2228088"/>
                </a:lnTo>
                <a:lnTo>
                  <a:pt x="211836" y="2224278"/>
                </a:lnTo>
                <a:lnTo>
                  <a:pt x="211836" y="2237231"/>
                </a:lnTo>
                <a:lnTo>
                  <a:pt x="208025" y="2189988"/>
                </a:lnTo>
                <a:lnTo>
                  <a:pt x="208025" y="2232660"/>
                </a:lnTo>
                <a:lnTo>
                  <a:pt x="203454" y="2228088"/>
                </a:lnTo>
                <a:lnTo>
                  <a:pt x="203454" y="2241041"/>
                </a:lnTo>
                <a:lnTo>
                  <a:pt x="199644" y="2237231"/>
                </a:lnTo>
                <a:lnTo>
                  <a:pt x="199644" y="2219705"/>
                </a:lnTo>
                <a:lnTo>
                  <a:pt x="195072" y="2232660"/>
                </a:lnTo>
                <a:lnTo>
                  <a:pt x="195072" y="2241041"/>
                </a:lnTo>
                <a:lnTo>
                  <a:pt x="191262" y="2241041"/>
                </a:lnTo>
                <a:lnTo>
                  <a:pt x="191262" y="2228088"/>
                </a:lnTo>
                <a:lnTo>
                  <a:pt x="186689" y="2219705"/>
                </a:lnTo>
                <a:lnTo>
                  <a:pt x="186689" y="2237231"/>
                </a:lnTo>
                <a:lnTo>
                  <a:pt x="182118" y="2237231"/>
                </a:lnTo>
                <a:lnTo>
                  <a:pt x="182118" y="2232660"/>
                </a:lnTo>
                <a:lnTo>
                  <a:pt x="182118" y="2237231"/>
                </a:lnTo>
                <a:lnTo>
                  <a:pt x="178308" y="2228088"/>
                </a:lnTo>
                <a:lnTo>
                  <a:pt x="178308" y="2232660"/>
                </a:lnTo>
                <a:lnTo>
                  <a:pt x="173736" y="2194560"/>
                </a:lnTo>
                <a:lnTo>
                  <a:pt x="173736" y="2189988"/>
                </a:lnTo>
                <a:lnTo>
                  <a:pt x="169925" y="2232660"/>
                </a:lnTo>
                <a:lnTo>
                  <a:pt x="165354" y="2232660"/>
                </a:lnTo>
                <a:lnTo>
                  <a:pt x="165354" y="2219705"/>
                </a:lnTo>
                <a:lnTo>
                  <a:pt x="161544" y="2164841"/>
                </a:lnTo>
                <a:lnTo>
                  <a:pt x="161544" y="2219705"/>
                </a:lnTo>
                <a:lnTo>
                  <a:pt x="156972" y="2228088"/>
                </a:lnTo>
                <a:lnTo>
                  <a:pt x="153162" y="2228088"/>
                </a:lnTo>
                <a:lnTo>
                  <a:pt x="153162" y="2202941"/>
                </a:lnTo>
                <a:lnTo>
                  <a:pt x="148589" y="2224278"/>
                </a:lnTo>
                <a:lnTo>
                  <a:pt x="148589" y="2207514"/>
                </a:lnTo>
                <a:lnTo>
                  <a:pt x="144018" y="2211324"/>
                </a:lnTo>
                <a:lnTo>
                  <a:pt x="144018" y="2215896"/>
                </a:lnTo>
                <a:lnTo>
                  <a:pt x="140208" y="2211324"/>
                </a:lnTo>
                <a:lnTo>
                  <a:pt x="140208" y="2215896"/>
                </a:lnTo>
                <a:lnTo>
                  <a:pt x="135636" y="2228088"/>
                </a:lnTo>
                <a:lnTo>
                  <a:pt x="135636" y="2202941"/>
                </a:lnTo>
                <a:lnTo>
                  <a:pt x="131825" y="2224278"/>
                </a:lnTo>
                <a:lnTo>
                  <a:pt x="131825" y="2228088"/>
                </a:lnTo>
                <a:lnTo>
                  <a:pt x="127254" y="2211324"/>
                </a:lnTo>
                <a:lnTo>
                  <a:pt x="127254" y="2215896"/>
                </a:lnTo>
                <a:lnTo>
                  <a:pt x="123444" y="2215896"/>
                </a:lnTo>
                <a:lnTo>
                  <a:pt x="123444" y="2224278"/>
                </a:lnTo>
                <a:lnTo>
                  <a:pt x="118872" y="2219705"/>
                </a:lnTo>
                <a:lnTo>
                  <a:pt x="115062" y="2228088"/>
                </a:lnTo>
                <a:lnTo>
                  <a:pt x="110489" y="2215896"/>
                </a:lnTo>
                <a:lnTo>
                  <a:pt x="105918" y="2139696"/>
                </a:lnTo>
                <a:lnTo>
                  <a:pt x="105918" y="1363980"/>
                </a:lnTo>
                <a:lnTo>
                  <a:pt x="102108" y="2160269"/>
                </a:lnTo>
                <a:lnTo>
                  <a:pt x="97536" y="2045969"/>
                </a:lnTo>
                <a:lnTo>
                  <a:pt x="97536" y="2007869"/>
                </a:lnTo>
                <a:lnTo>
                  <a:pt x="93725" y="660654"/>
                </a:lnTo>
                <a:lnTo>
                  <a:pt x="93725" y="622554"/>
                </a:lnTo>
                <a:lnTo>
                  <a:pt x="93725" y="1834134"/>
                </a:lnTo>
                <a:lnTo>
                  <a:pt x="89154" y="1110234"/>
                </a:lnTo>
                <a:lnTo>
                  <a:pt x="89154" y="2045969"/>
                </a:lnTo>
                <a:lnTo>
                  <a:pt x="85344" y="1978152"/>
                </a:lnTo>
                <a:lnTo>
                  <a:pt x="85344" y="491490"/>
                </a:lnTo>
                <a:lnTo>
                  <a:pt x="80772" y="1542288"/>
                </a:lnTo>
                <a:lnTo>
                  <a:pt x="80772" y="2054352"/>
                </a:lnTo>
                <a:lnTo>
                  <a:pt x="76962" y="957834"/>
                </a:lnTo>
                <a:lnTo>
                  <a:pt x="76962" y="2143505"/>
                </a:lnTo>
                <a:lnTo>
                  <a:pt x="72389" y="2189988"/>
                </a:lnTo>
                <a:lnTo>
                  <a:pt x="72389" y="2186178"/>
                </a:lnTo>
                <a:lnTo>
                  <a:pt x="67818" y="1876805"/>
                </a:lnTo>
                <a:lnTo>
                  <a:pt x="67818" y="1842515"/>
                </a:lnTo>
                <a:lnTo>
                  <a:pt x="64008" y="2151888"/>
                </a:lnTo>
                <a:lnTo>
                  <a:pt x="59436" y="1572006"/>
                </a:lnTo>
                <a:lnTo>
                  <a:pt x="59436" y="2126741"/>
                </a:lnTo>
                <a:lnTo>
                  <a:pt x="55625" y="2160269"/>
                </a:lnTo>
                <a:lnTo>
                  <a:pt x="55625" y="1863852"/>
                </a:lnTo>
                <a:lnTo>
                  <a:pt x="51054" y="1448562"/>
                </a:lnTo>
                <a:lnTo>
                  <a:pt x="51054" y="2084069"/>
                </a:lnTo>
                <a:lnTo>
                  <a:pt x="51054" y="2075688"/>
                </a:lnTo>
                <a:lnTo>
                  <a:pt x="47244" y="1410462"/>
                </a:lnTo>
                <a:lnTo>
                  <a:pt x="47244" y="2020824"/>
                </a:lnTo>
                <a:lnTo>
                  <a:pt x="42672" y="2181605"/>
                </a:lnTo>
                <a:lnTo>
                  <a:pt x="42672" y="2177796"/>
                </a:lnTo>
                <a:lnTo>
                  <a:pt x="38100" y="2211324"/>
                </a:lnTo>
                <a:lnTo>
                  <a:pt x="38100" y="2207514"/>
                </a:lnTo>
                <a:lnTo>
                  <a:pt x="34289" y="2186178"/>
                </a:lnTo>
                <a:lnTo>
                  <a:pt x="34289" y="2202941"/>
                </a:lnTo>
                <a:lnTo>
                  <a:pt x="29718" y="2224278"/>
                </a:lnTo>
                <a:lnTo>
                  <a:pt x="29718" y="2215896"/>
                </a:lnTo>
                <a:lnTo>
                  <a:pt x="25908" y="2224278"/>
                </a:lnTo>
                <a:lnTo>
                  <a:pt x="21336" y="2207514"/>
                </a:lnTo>
                <a:lnTo>
                  <a:pt x="21336" y="2202941"/>
                </a:lnTo>
                <a:lnTo>
                  <a:pt x="17525" y="1813560"/>
                </a:lnTo>
                <a:lnTo>
                  <a:pt x="12954" y="1716024"/>
                </a:lnTo>
                <a:lnTo>
                  <a:pt x="12954" y="2007869"/>
                </a:lnTo>
                <a:lnTo>
                  <a:pt x="9144" y="1588770"/>
                </a:lnTo>
                <a:lnTo>
                  <a:pt x="9144" y="1716024"/>
                </a:lnTo>
                <a:lnTo>
                  <a:pt x="4572" y="906780"/>
                </a:lnTo>
                <a:lnTo>
                  <a:pt x="0" y="187223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71" name="object 671"/>
          <p:cNvSpPr/>
          <p:nvPr/>
        </p:nvSpPr>
        <p:spPr>
          <a:xfrm>
            <a:off x="5008693" y="2437615"/>
            <a:ext cx="342059" cy="956422"/>
          </a:xfrm>
          <a:custGeom>
            <a:avLst/>
            <a:gdLst/>
            <a:ahLst/>
            <a:cxnLst/>
            <a:rect l="l" t="t" r="r" b="b"/>
            <a:pathLst>
              <a:path w="516889" h="1445260">
                <a:moveTo>
                  <a:pt x="516636" y="1067562"/>
                </a:moveTo>
                <a:lnTo>
                  <a:pt x="516636" y="873251"/>
                </a:lnTo>
                <a:lnTo>
                  <a:pt x="512825" y="1271015"/>
                </a:lnTo>
                <a:lnTo>
                  <a:pt x="512825" y="1300733"/>
                </a:lnTo>
                <a:lnTo>
                  <a:pt x="508254" y="758952"/>
                </a:lnTo>
                <a:lnTo>
                  <a:pt x="508254" y="877062"/>
                </a:lnTo>
                <a:lnTo>
                  <a:pt x="504444" y="1343405"/>
                </a:lnTo>
                <a:lnTo>
                  <a:pt x="504444" y="1355597"/>
                </a:lnTo>
                <a:lnTo>
                  <a:pt x="499872" y="1415033"/>
                </a:lnTo>
                <a:lnTo>
                  <a:pt x="499872" y="1419605"/>
                </a:lnTo>
                <a:lnTo>
                  <a:pt x="499872" y="1398269"/>
                </a:lnTo>
                <a:lnTo>
                  <a:pt x="496062" y="1402841"/>
                </a:lnTo>
                <a:lnTo>
                  <a:pt x="496062" y="1427988"/>
                </a:lnTo>
                <a:lnTo>
                  <a:pt x="491490" y="1427988"/>
                </a:lnTo>
                <a:lnTo>
                  <a:pt x="487680" y="1402841"/>
                </a:lnTo>
                <a:lnTo>
                  <a:pt x="487680" y="1415033"/>
                </a:lnTo>
                <a:lnTo>
                  <a:pt x="483108" y="1351788"/>
                </a:lnTo>
                <a:lnTo>
                  <a:pt x="483108" y="0"/>
                </a:lnTo>
                <a:lnTo>
                  <a:pt x="478536" y="0"/>
                </a:lnTo>
                <a:lnTo>
                  <a:pt x="478536" y="1262633"/>
                </a:lnTo>
                <a:lnTo>
                  <a:pt x="474725" y="1338833"/>
                </a:lnTo>
                <a:lnTo>
                  <a:pt x="470154" y="1330452"/>
                </a:lnTo>
                <a:lnTo>
                  <a:pt x="470154" y="237744"/>
                </a:lnTo>
                <a:lnTo>
                  <a:pt x="466344" y="1169669"/>
                </a:lnTo>
                <a:lnTo>
                  <a:pt x="466344" y="1220724"/>
                </a:lnTo>
                <a:lnTo>
                  <a:pt x="461772" y="1406652"/>
                </a:lnTo>
                <a:lnTo>
                  <a:pt x="461772" y="1398269"/>
                </a:lnTo>
                <a:lnTo>
                  <a:pt x="457962" y="1427988"/>
                </a:lnTo>
                <a:lnTo>
                  <a:pt x="457962" y="1432559"/>
                </a:lnTo>
                <a:lnTo>
                  <a:pt x="453390" y="1423415"/>
                </a:lnTo>
                <a:lnTo>
                  <a:pt x="453390" y="1427988"/>
                </a:lnTo>
                <a:lnTo>
                  <a:pt x="448818" y="1406652"/>
                </a:lnTo>
                <a:lnTo>
                  <a:pt x="448818" y="1402841"/>
                </a:lnTo>
                <a:lnTo>
                  <a:pt x="445008" y="1415033"/>
                </a:lnTo>
                <a:lnTo>
                  <a:pt x="445008" y="1427988"/>
                </a:lnTo>
                <a:lnTo>
                  <a:pt x="440436" y="1415033"/>
                </a:lnTo>
                <a:lnTo>
                  <a:pt x="440436" y="1411224"/>
                </a:lnTo>
                <a:lnTo>
                  <a:pt x="436625" y="1432559"/>
                </a:lnTo>
                <a:lnTo>
                  <a:pt x="432054" y="1423415"/>
                </a:lnTo>
                <a:lnTo>
                  <a:pt x="432054" y="1440941"/>
                </a:lnTo>
                <a:lnTo>
                  <a:pt x="428244" y="1432559"/>
                </a:lnTo>
                <a:lnTo>
                  <a:pt x="423672" y="1415033"/>
                </a:lnTo>
                <a:lnTo>
                  <a:pt x="423672" y="1423415"/>
                </a:lnTo>
                <a:lnTo>
                  <a:pt x="419862" y="1436369"/>
                </a:lnTo>
                <a:lnTo>
                  <a:pt x="419862" y="1427988"/>
                </a:lnTo>
                <a:lnTo>
                  <a:pt x="415290" y="1436369"/>
                </a:lnTo>
                <a:lnTo>
                  <a:pt x="410718" y="1432559"/>
                </a:lnTo>
                <a:lnTo>
                  <a:pt x="410718" y="1440941"/>
                </a:lnTo>
                <a:lnTo>
                  <a:pt x="406908" y="1432559"/>
                </a:lnTo>
                <a:lnTo>
                  <a:pt x="402336" y="1432559"/>
                </a:lnTo>
                <a:lnTo>
                  <a:pt x="398525" y="1436369"/>
                </a:lnTo>
                <a:lnTo>
                  <a:pt x="393954" y="1432559"/>
                </a:lnTo>
                <a:lnTo>
                  <a:pt x="393954" y="1427988"/>
                </a:lnTo>
                <a:lnTo>
                  <a:pt x="390144" y="1436369"/>
                </a:lnTo>
                <a:lnTo>
                  <a:pt x="385572" y="1432559"/>
                </a:lnTo>
                <a:lnTo>
                  <a:pt x="381762" y="1436369"/>
                </a:lnTo>
                <a:lnTo>
                  <a:pt x="381762" y="1440941"/>
                </a:lnTo>
                <a:lnTo>
                  <a:pt x="381762" y="1436369"/>
                </a:lnTo>
                <a:lnTo>
                  <a:pt x="377190" y="1440941"/>
                </a:lnTo>
                <a:lnTo>
                  <a:pt x="368808" y="1432559"/>
                </a:lnTo>
                <a:lnTo>
                  <a:pt x="368808" y="1427988"/>
                </a:lnTo>
                <a:lnTo>
                  <a:pt x="364236" y="1432559"/>
                </a:lnTo>
                <a:lnTo>
                  <a:pt x="364236" y="1436369"/>
                </a:lnTo>
                <a:lnTo>
                  <a:pt x="360425" y="1427988"/>
                </a:lnTo>
                <a:lnTo>
                  <a:pt x="360425" y="1423415"/>
                </a:lnTo>
                <a:lnTo>
                  <a:pt x="355854" y="995933"/>
                </a:lnTo>
                <a:lnTo>
                  <a:pt x="352044" y="885443"/>
                </a:lnTo>
                <a:lnTo>
                  <a:pt x="352044" y="1411224"/>
                </a:lnTo>
                <a:lnTo>
                  <a:pt x="352044" y="1406652"/>
                </a:lnTo>
                <a:lnTo>
                  <a:pt x="347472" y="1436369"/>
                </a:lnTo>
                <a:lnTo>
                  <a:pt x="342900" y="1440941"/>
                </a:lnTo>
                <a:lnTo>
                  <a:pt x="339090" y="1440941"/>
                </a:lnTo>
                <a:lnTo>
                  <a:pt x="339090" y="1444752"/>
                </a:lnTo>
                <a:lnTo>
                  <a:pt x="334518" y="1440941"/>
                </a:lnTo>
                <a:lnTo>
                  <a:pt x="330708" y="1444752"/>
                </a:lnTo>
                <a:lnTo>
                  <a:pt x="330708" y="1440941"/>
                </a:lnTo>
                <a:lnTo>
                  <a:pt x="326136" y="1440941"/>
                </a:lnTo>
                <a:lnTo>
                  <a:pt x="326136" y="1427988"/>
                </a:lnTo>
                <a:lnTo>
                  <a:pt x="322325" y="1440941"/>
                </a:lnTo>
                <a:lnTo>
                  <a:pt x="322325" y="1436369"/>
                </a:lnTo>
                <a:lnTo>
                  <a:pt x="317754" y="1440941"/>
                </a:lnTo>
                <a:lnTo>
                  <a:pt x="313944" y="1436369"/>
                </a:lnTo>
                <a:lnTo>
                  <a:pt x="309372" y="1432559"/>
                </a:lnTo>
                <a:lnTo>
                  <a:pt x="304800" y="1440941"/>
                </a:lnTo>
                <a:lnTo>
                  <a:pt x="304800" y="1436369"/>
                </a:lnTo>
                <a:lnTo>
                  <a:pt x="300990" y="1440941"/>
                </a:lnTo>
                <a:lnTo>
                  <a:pt x="300990" y="1432559"/>
                </a:lnTo>
                <a:lnTo>
                  <a:pt x="296418" y="1436369"/>
                </a:lnTo>
                <a:lnTo>
                  <a:pt x="292608" y="1440941"/>
                </a:lnTo>
                <a:lnTo>
                  <a:pt x="288036" y="1440941"/>
                </a:lnTo>
                <a:lnTo>
                  <a:pt x="288036" y="1436369"/>
                </a:lnTo>
                <a:lnTo>
                  <a:pt x="284225" y="1440941"/>
                </a:lnTo>
                <a:lnTo>
                  <a:pt x="284225" y="1444752"/>
                </a:lnTo>
                <a:lnTo>
                  <a:pt x="279654" y="1440941"/>
                </a:lnTo>
                <a:lnTo>
                  <a:pt x="258318" y="1440941"/>
                </a:lnTo>
                <a:lnTo>
                  <a:pt x="254508" y="1440941"/>
                </a:lnTo>
                <a:lnTo>
                  <a:pt x="254508" y="1444752"/>
                </a:lnTo>
                <a:lnTo>
                  <a:pt x="249936" y="1444752"/>
                </a:lnTo>
                <a:lnTo>
                  <a:pt x="249936" y="1440941"/>
                </a:lnTo>
                <a:lnTo>
                  <a:pt x="246125" y="1440941"/>
                </a:lnTo>
                <a:lnTo>
                  <a:pt x="246125" y="1444752"/>
                </a:lnTo>
                <a:lnTo>
                  <a:pt x="241554" y="1444752"/>
                </a:lnTo>
                <a:lnTo>
                  <a:pt x="234442" y="1444752"/>
                </a:lnTo>
                <a:lnTo>
                  <a:pt x="227330" y="1444752"/>
                </a:lnTo>
                <a:lnTo>
                  <a:pt x="220218" y="1444752"/>
                </a:lnTo>
                <a:lnTo>
                  <a:pt x="216408" y="1444752"/>
                </a:lnTo>
                <a:lnTo>
                  <a:pt x="216408" y="1440941"/>
                </a:lnTo>
                <a:lnTo>
                  <a:pt x="208025" y="1440941"/>
                </a:lnTo>
                <a:lnTo>
                  <a:pt x="203454" y="1444752"/>
                </a:lnTo>
                <a:lnTo>
                  <a:pt x="198882" y="1440942"/>
                </a:lnTo>
                <a:lnTo>
                  <a:pt x="195072" y="1444752"/>
                </a:lnTo>
                <a:lnTo>
                  <a:pt x="190500" y="1444752"/>
                </a:lnTo>
                <a:lnTo>
                  <a:pt x="186690" y="1440942"/>
                </a:lnTo>
                <a:lnTo>
                  <a:pt x="186690" y="1444752"/>
                </a:lnTo>
                <a:lnTo>
                  <a:pt x="182118" y="1440942"/>
                </a:lnTo>
                <a:lnTo>
                  <a:pt x="178308" y="1444752"/>
                </a:lnTo>
                <a:lnTo>
                  <a:pt x="173736" y="1440942"/>
                </a:lnTo>
                <a:lnTo>
                  <a:pt x="173736" y="1444752"/>
                </a:lnTo>
                <a:lnTo>
                  <a:pt x="165354" y="1444752"/>
                </a:lnTo>
                <a:lnTo>
                  <a:pt x="160782" y="1440942"/>
                </a:lnTo>
                <a:lnTo>
                  <a:pt x="156972" y="1440942"/>
                </a:lnTo>
                <a:lnTo>
                  <a:pt x="156972" y="1444752"/>
                </a:lnTo>
                <a:lnTo>
                  <a:pt x="152400" y="1444752"/>
                </a:lnTo>
                <a:lnTo>
                  <a:pt x="139700" y="1444752"/>
                </a:lnTo>
                <a:lnTo>
                  <a:pt x="127000" y="1444752"/>
                </a:lnTo>
                <a:lnTo>
                  <a:pt x="114299" y="1444752"/>
                </a:lnTo>
                <a:lnTo>
                  <a:pt x="101600" y="1444752"/>
                </a:lnTo>
                <a:lnTo>
                  <a:pt x="88900" y="1444752"/>
                </a:lnTo>
                <a:lnTo>
                  <a:pt x="76200" y="1444752"/>
                </a:lnTo>
                <a:lnTo>
                  <a:pt x="63499" y="1444752"/>
                </a:lnTo>
                <a:lnTo>
                  <a:pt x="46482" y="1444752"/>
                </a:lnTo>
                <a:lnTo>
                  <a:pt x="46482" y="1440942"/>
                </a:lnTo>
                <a:lnTo>
                  <a:pt x="42672" y="1444752"/>
                </a:lnTo>
                <a:lnTo>
                  <a:pt x="16763" y="1444752"/>
                </a:lnTo>
                <a:lnTo>
                  <a:pt x="8382" y="1436370"/>
                </a:lnTo>
                <a:lnTo>
                  <a:pt x="8382" y="1444752"/>
                </a:lnTo>
                <a:lnTo>
                  <a:pt x="4572" y="1444752"/>
                </a:lnTo>
                <a:lnTo>
                  <a:pt x="0" y="1436370"/>
                </a:lnTo>
                <a:lnTo>
                  <a:pt x="0" y="144475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72" name="object 672"/>
          <p:cNvSpPr/>
          <p:nvPr/>
        </p:nvSpPr>
        <p:spPr>
          <a:xfrm>
            <a:off x="4666802" y="2603015"/>
            <a:ext cx="342059" cy="793797"/>
          </a:xfrm>
          <a:custGeom>
            <a:avLst/>
            <a:gdLst/>
            <a:ahLst/>
            <a:cxnLst/>
            <a:rect l="l" t="t" r="r" b="b"/>
            <a:pathLst>
              <a:path w="516889" h="1199514">
                <a:moveTo>
                  <a:pt x="516636" y="1194816"/>
                </a:moveTo>
                <a:lnTo>
                  <a:pt x="512826" y="1194816"/>
                </a:lnTo>
                <a:lnTo>
                  <a:pt x="500125" y="1194816"/>
                </a:lnTo>
                <a:lnTo>
                  <a:pt x="487425" y="1194815"/>
                </a:lnTo>
                <a:lnTo>
                  <a:pt x="474725" y="1194815"/>
                </a:lnTo>
                <a:lnTo>
                  <a:pt x="462026" y="1194816"/>
                </a:lnTo>
                <a:lnTo>
                  <a:pt x="457200" y="1194816"/>
                </a:lnTo>
                <a:lnTo>
                  <a:pt x="457200" y="1199388"/>
                </a:lnTo>
                <a:lnTo>
                  <a:pt x="453390" y="1199388"/>
                </a:lnTo>
                <a:lnTo>
                  <a:pt x="448818" y="1194816"/>
                </a:lnTo>
                <a:lnTo>
                  <a:pt x="445008" y="1199388"/>
                </a:lnTo>
                <a:lnTo>
                  <a:pt x="440436" y="1178052"/>
                </a:lnTo>
                <a:lnTo>
                  <a:pt x="440436" y="496062"/>
                </a:lnTo>
                <a:lnTo>
                  <a:pt x="436626" y="970788"/>
                </a:lnTo>
                <a:lnTo>
                  <a:pt x="436626" y="1123188"/>
                </a:lnTo>
                <a:lnTo>
                  <a:pt x="432054" y="1076706"/>
                </a:lnTo>
                <a:lnTo>
                  <a:pt x="432054" y="335280"/>
                </a:lnTo>
                <a:lnTo>
                  <a:pt x="427482" y="1076706"/>
                </a:lnTo>
                <a:lnTo>
                  <a:pt x="423672" y="1194816"/>
                </a:lnTo>
                <a:lnTo>
                  <a:pt x="423672" y="1186434"/>
                </a:lnTo>
                <a:lnTo>
                  <a:pt x="423672" y="1199388"/>
                </a:lnTo>
                <a:lnTo>
                  <a:pt x="419100" y="1199388"/>
                </a:lnTo>
                <a:lnTo>
                  <a:pt x="419100" y="1191006"/>
                </a:lnTo>
                <a:lnTo>
                  <a:pt x="415290" y="1194816"/>
                </a:lnTo>
                <a:lnTo>
                  <a:pt x="415290" y="1199388"/>
                </a:lnTo>
                <a:lnTo>
                  <a:pt x="410718" y="1199388"/>
                </a:lnTo>
                <a:lnTo>
                  <a:pt x="410718" y="1194816"/>
                </a:lnTo>
                <a:lnTo>
                  <a:pt x="406908" y="1199388"/>
                </a:lnTo>
                <a:lnTo>
                  <a:pt x="406908" y="1194816"/>
                </a:lnTo>
                <a:lnTo>
                  <a:pt x="402336" y="1194816"/>
                </a:lnTo>
                <a:lnTo>
                  <a:pt x="402336" y="1199388"/>
                </a:lnTo>
                <a:lnTo>
                  <a:pt x="397764" y="1199388"/>
                </a:lnTo>
                <a:lnTo>
                  <a:pt x="397764" y="1194816"/>
                </a:lnTo>
                <a:lnTo>
                  <a:pt x="393954" y="1199388"/>
                </a:lnTo>
                <a:lnTo>
                  <a:pt x="393954" y="1194816"/>
                </a:lnTo>
                <a:lnTo>
                  <a:pt x="389382" y="1194816"/>
                </a:lnTo>
                <a:lnTo>
                  <a:pt x="389382" y="1199388"/>
                </a:lnTo>
                <a:lnTo>
                  <a:pt x="385572" y="1199388"/>
                </a:lnTo>
                <a:lnTo>
                  <a:pt x="385572" y="1194816"/>
                </a:lnTo>
                <a:lnTo>
                  <a:pt x="381000" y="1194816"/>
                </a:lnTo>
                <a:lnTo>
                  <a:pt x="381000" y="1199388"/>
                </a:lnTo>
                <a:lnTo>
                  <a:pt x="377190" y="1199388"/>
                </a:lnTo>
                <a:lnTo>
                  <a:pt x="372618" y="1194816"/>
                </a:lnTo>
                <a:lnTo>
                  <a:pt x="355854" y="1194816"/>
                </a:lnTo>
                <a:lnTo>
                  <a:pt x="351282" y="1199388"/>
                </a:lnTo>
                <a:lnTo>
                  <a:pt x="351282" y="1194816"/>
                </a:lnTo>
                <a:lnTo>
                  <a:pt x="351282" y="1199388"/>
                </a:lnTo>
                <a:lnTo>
                  <a:pt x="347472" y="1199388"/>
                </a:lnTo>
                <a:lnTo>
                  <a:pt x="342900" y="1194816"/>
                </a:lnTo>
                <a:lnTo>
                  <a:pt x="330200" y="1194816"/>
                </a:lnTo>
                <a:lnTo>
                  <a:pt x="317500" y="1194815"/>
                </a:lnTo>
                <a:lnTo>
                  <a:pt x="300990" y="1194816"/>
                </a:lnTo>
                <a:lnTo>
                  <a:pt x="288290" y="1194816"/>
                </a:lnTo>
                <a:lnTo>
                  <a:pt x="275590" y="1194816"/>
                </a:lnTo>
                <a:lnTo>
                  <a:pt x="258318" y="1194816"/>
                </a:lnTo>
                <a:lnTo>
                  <a:pt x="253746" y="1194816"/>
                </a:lnTo>
                <a:lnTo>
                  <a:pt x="241046" y="1194816"/>
                </a:lnTo>
                <a:lnTo>
                  <a:pt x="228346" y="1194815"/>
                </a:lnTo>
                <a:lnTo>
                  <a:pt x="215646" y="1194816"/>
                </a:lnTo>
                <a:lnTo>
                  <a:pt x="202945" y="1194815"/>
                </a:lnTo>
                <a:lnTo>
                  <a:pt x="190246" y="1194816"/>
                </a:lnTo>
                <a:lnTo>
                  <a:pt x="177546" y="1194816"/>
                </a:lnTo>
                <a:lnTo>
                  <a:pt x="164846" y="1194816"/>
                </a:lnTo>
                <a:lnTo>
                  <a:pt x="92964" y="1194816"/>
                </a:lnTo>
                <a:lnTo>
                  <a:pt x="92964" y="1191006"/>
                </a:lnTo>
                <a:lnTo>
                  <a:pt x="89154" y="1191006"/>
                </a:lnTo>
                <a:lnTo>
                  <a:pt x="84582" y="1194816"/>
                </a:lnTo>
                <a:lnTo>
                  <a:pt x="41910" y="1194816"/>
                </a:lnTo>
                <a:lnTo>
                  <a:pt x="38100" y="1169670"/>
                </a:lnTo>
                <a:lnTo>
                  <a:pt x="33528" y="1169670"/>
                </a:lnTo>
                <a:lnTo>
                  <a:pt x="33528" y="1194816"/>
                </a:lnTo>
                <a:lnTo>
                  <a:pt x="25146" y="1194816"/>
                </a:lnTo>
                <a:lnTo>
                  <a:pt x="25146" y="1191006"/>
                </a:lnTo>
                <a:lnTo>
                  <a:pt x="21336" y="1194816"/>
                </a:lnTo>
                <a:lnTo>
                  <a:pt x="16764" y="1191006"/>
                </a:lnTo>
                <a:lnTo>
                  <a:pt x="16764" y="1194816"/>
                </a:lnTo>
                <a:lnTo>
                  <a:pt x="12954" y="1191006"/>
                </a:lnTo>
                <a:lnTo>
                  <a:pt x="12954" y="1194816"/>
                </a:lnTo>
                <a:lnTo>
                  <a:pt x="8382" y="1186434"/>
                </a:lnTo>
                <a:lnTo>
                  <a:pt x="3810" y="1148334"/>
                </a:lnTo>
                <a:lnTo>
                  <a:pt x="3810" y="1139952"/>
                </a:lnTo>
                <a:lnTo>
                  <a:pt x="0" y="123443"/>
                </a:lnTo>
                <a:lnTo>
                  <a:pt x="0" y="0"/>
                </a:lnTo>
                <a:lnTo>
                  <a:pt x="0" y="84734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73" name="object 673"/>
          <p:cNvSpPr/>
          <p:nvPr/>
        </p:nvSpPr>
        <p:spPr>
          <a:xfrm>
            <a:off x="1902424" y="2611587"/>
            <a:ext cx="2764631" cy="782451"/>
          </a:xfrm>
          <a:custGeom>
            <a:avLst/>
            <a:gdLst/>
            <a:ahLst/>
            <a:cxnLst/>
            <a:rect l="l" t="t" r="r" b="b"/>
            <a:pathLst>
              <a:path w="4177665" h="1182370">
                <a:moveTo>
                  <a:pt x="4177283" y="834389"/>
                </a:moveTo>
                <a:lnTo>
                  <a:pt x="4172712" y="0"/>
                </a:lnTo>
                <a:lnTo>
                  <a:pt x="4168902" y="1122426"/>
                </a:lnTo>
                <a:lnTo>
                  <a:pt x="4168902" y="1126998"/>
                </a:lnTo>
                <a:lnTo>
                  <a:pt x="4164329" y="1169669"/>
                </a:lnTo>
                <a:lnTo>
                  <a:pt x="4164329" y="1178052"/>
                </a:lnTo>
                <a:lnTo>
                  <a:pt x="4160519" y="1178052"/>
                </a:lnTo>
                <a:lnTo>
                  <a:pt x="4155948" y="1181862"/>
                </a:lnTo>
                <a:lnTo>
                  <a:pt x="4155948" y="1178052"/>
                </a:lnTo>
                <a:lnTo>
                  <a:pt x="4155948" y="1181862"/>
                </a:lnTo>
                <a:lnTo>
                  <a:pt x="4152138" y="1181862"/>
                </a:lnTo>
                <a:lnTo>
                  <a:pt x="4141555" y="1181477"/>
                </a:lnTo>
                <a:lnTo>
                  <a:pt x="4127215" y="1181934"/>
                </a:lnTo>
                <a:lnTo>
                  <a:pt x="4111868" y="1182288"/>
                </a:lnTo>
                <a:lnTo>
                  <a:pt x="4098264" y="1181590"/>
                </a:lnTo>
                <a:lnTo>
                  <a:pt x="4089151" y="1178894"/>
                </a:lnTo>
                <a:lnTo>
                  <a:pt x="4084319" y="1178052"/>
                </a:lnTo>
                <a:lnTo>
                  <a:pt x="4084319" y="1181862"/>
                </a:lnTo>
                <a:lnTo>
                  <a:pt x="4079748" y="1181862"/>
                </a:lnTo>
                <a:lnTo>
                  <a:pt x="4067047" y="1181861"/>
                </a:lnTo>
                <a:lnTo>
                  <a:pt x="4054347" y="1181861"/>
                </a:lnTo>
                <a:lnTo>
                  <a:pt x="4041648" y="1181861"/>
                </a:lnTo>
                <a:lnTo>
                  <a:pt x="4028947" y="1181861"/>
                </a:lnTo>
                <a:lnTo>
                  <a:pt x="4016248" y="1181862"/>
                </a:lnTo>
                <a:lnTo>
                  <a:pt x="4003548" y="1181862"/>
                </a:lnTo>
                <a:lnTo>
                  <a:pt x="3990848" y="1181862"/>
                </a:lnTo>
                <a:lnTo>
                  <a:pt x="3978402" y="1178052"/>
                </a:lnTo>
                <a:lnTo>
                  <a:pt x="3978402" y="1181862"/>
                </a:lnTo>
                <a:lnTo>
                  <a:pt x="3973829" y="1178052"/>
                </a:lnTo>
                <a:lnTo>
                  <a:pt x="3973829" y="1181862"/>
                </a:lnTo>
                <a:lnTo>
                  <a:pt x="3969257" y="1181862"/>
                </a:lnTo>
                <a:lnTo>
                  <a:pt x="3956557" y="1181862"/>
                </a:lnTo>
                <a:lnTo>
                  <a:pt x="3943857" y="1181862"/>
                </a:lnTo>
                <a:lnTo>
                  <a:pt x="3931157" y="1181861"/>
                </a:lnTo>
                <a:lnTo>
                  <a:pt x="3914393" y="1181862"/>
                </a:lnTo>
                <a:lnTo>
                  <a:pt x="3910583" y="1181862"/>
                </a:lnTo>
                <a:lnTo>
                  <a:pt x="3897883" y="1181861"/>
                </a:lnTo>
                <a:lnTo>
                  <a:pt x="3885183" y="1181862"/>
                </a:lnTo>
                <a:lnTo>
                  <a:pt x="3872483" y="1181862"/>
                </a:lnTo>
                <a:lnTo>
                  <a:pt x="3859529" y="1178052"/>
                </a:lnTo>
                <a:lnTo>
                  <a:pt x="3854957" y="1181862"/>
                </a:lnTo>
                <a:lnTo>
                  <a:pt x="3854957" y="1178052"/>
                </a:lnTo>
                <a:lnTo>
                  <a:pt x="3829812" y="1178052"/>
                </a:lnTo>
                <a:lnTo>
                  <a:pt x="3825240" y="1173479"/>
                </a:lnTo>
                <a:lnTo>
                  <a:pt x="3816857" y="1173479"/>
                </a:lnTo>
                <a:lnTo>
                  <a:pt x="3813048" y="1169669"/>
                </a:lnTo>
                <a:lnTo>
                  <a:pt x="3808476" y="1169669"/>
                </a:lnTo>
                <a:lnTo>
                  <a:pt x="3804666" y="1165098"/>
                </a:lnTo>
                <a:lnTo>
                  <a:pt x="3800093" y="1165098"/>
                </a:lnTo>
                <a:lnTo>
                  <a:pt x="3796283" y="1160526"/>
                </a:lnTo>
                <a:lnTo>
                  <a:pt x="3791712" y="1156715"/>
                </a:lnTo>
                <a:lnTo>
                  <a:pt x="3783329" y="1148334"/>
                </a:lnTo>
                <a:lnTo>
                  <a:pt x="3783329" y="1143762"/>
                </a:lnTo>
                <a:lnTo>
                  <a:pt x="3778757" y="1143762"/>
                </a:lnTo>
                <a:lnTo>
                  <a:pt x="3778757" y="1139952"/>
                </a:lnTo>
                <a:lnTo>
                  <a:pt x="3774948" y="1139952"/>
                </a:lnTo>
                <a:lnTo>
                  <a:pt x="3770376" y="1135379"/>
                </a:lnTo>
                <a:lnTo>
                  <a:pt x="3766566" y="1139952"/>
                </a:lnTo>
                <a:lnTo>
                  <a:pt x="3761993" y="1143762"/>
                </a:lnTo>
                <a:lnTo>
                  <a:pt x="3752602" y="1153405"/>
                </a:lnTo>
                <a:lnTo>
                  <a:pt x="3742863" y="1162137"/>
                </a:lnTo>
                <a:lnTo>
                  <a:pt x="3732321" y="1169054"/>
                </a:lnTo>
                <a:lnTo>
                  <a:pt x="3720519" y="1173255"/>
                </a:lnTo>
                <a:lnTo>
                  <a:pt x="3707129" y="1173479"/>
                </a:lnTo>
                <a:lnTo>
                  <a:pt x="3702557" y="1178052"/>
                </a:lnTo>
                <a:lnTo>
                  <a:pt x="3681222" y="1178052"/>
                </a:lnTo>
                <a:lnTo>
                  <a:pt x="3677412" y="1181862"/>
                </a:lnTo>
                <a:lnTo>
                  <a:pt x="3656076" y="1181862"/>
                </a:lnTo>
                <a:lnTo>
                  <a:pt x="3651504" y="1181862"/>
                </a:lnTo>
                <a:lnTo>
                  <a:pt x="3638804" y="1181862"/>
                </a:lnTo>
                <a:lnTo>
                  <a:pt x="3626104" y="1181862"/>
                </a:lnTo>
                <a:lnTo>
                  <a:pt x="3613404" y="1181862"/>
                </a:lnTo>
                <a:lnTo>
                  <a:pt x="3600704" y="1181862"/>
                </a:lnTo>
                <a:lnTo>
                  <a:pt x="3588004" y="1181862"/>
                </a:lnTo>
                <a:lnTo>
                  <a:pt x="3575304" y="1181862"/>
                </a:lnTo>
                <a:lnTo>
                  <a:pt x="3562603" y="1181862"/>
                </a:lnTo>
                <a:lnTo>
                  <a:pt x="3549904" y="1181862"/>
                </a:lnTo>
                <a:lnTo>
                  <a:pt x="3537204" y="1181862"/>
                </a:lnTo>
                <a:lnTo>
                  <a:pt x="3524504" y="1181862"/>
                </a:lnTo>
                <a:lnTo>
                  <a:pt x="3511804" y="1181862"/>
                </a:lnTo>
                <a:lnTo>
                  <a:pt x="3499104" y="1181861"/>
                </a:lnTo>
                <a:lnTo>
                  <a:pt x="3486404" y="1181862"/>
                </a:lnTo>
                <a:lnTo>
                  <a:pt x="3473704" y="1181861"/>
                </a:lnTo>
                <a:lnTo>
                  <a:pt x="3461004" y="1181862"/>
                </a:lnTo>
                <a:lnTo>
                  <a:pt x="3448304" y="1181862"/>
                </a:lnTo>
                <a:lnTo>
                  <a:pt x="3435604" y="1181861"/>
                </a:lnTo>
                <a:lnTo>
                  <a:pt x="3422904" y="1181861"/>
                </a:lnTo>
                <a:lnTo>
                  <a:pt x="3410204" y="1181861"/>
                </a:lnTo>
                <a:lnTo>
                  <a:pt x="3397757" y="1181862"/>
                </a:lnTo>
                <a:lnTo>
                  <a:pt x="3393186" y="1181862"/>
                </a:lnTo>
                <a:lnTo>
                  <a:pt x="3380485" y="1181861"/>
                </a:lnTo>
                <a:lnTo>
                  <a:pt x="3367785" y="1181861"/>
                </a:lnTo>
                <a:lnTo>
                  <a:pt x="3355086" y="1181862"/>
                </a:lnTo>
                <a:lnTo>
                  <a:pt x="3342386" y="1181862"/>
                </a:lnTo>
                <a:lnTo>
                  <a:pt x="3329686" y="1181862"/>
                </a:lnTo>
                <a:lnTo>
                  <a:pt x="3316986" y="1181862"/>
                </a:lnTo>
                <a:lnTo>
                  <a:pt x="3304286" y="1181862"/>
                </a:lnTo>
                <a:lnTo>
                  <a:pt x="3291586" y="1181862"/>
                </a:lnTo>
                <a:lnTo>
                  <a:pt x="3278886" y="1181862"/>
                </a:lnTo>
                <a:lnTo>
                  <a:pt x="3266185" y="1181861"/>
                </a:lnTo>
                <a:lnTo>
                  <a:pt x="3253486" y="1181862"/>
                </a:lnTo>
                <a:lnTo>
                  <a:pt x="3240786" y="1181862"/>
                </a:lnTo>
                <a:lnTo>
                  <a:pt x="3228086" y="1181862"/>
                </a:lnTo>
                <a:lnTo>
                  <a:pt x="3215386" y="1181861"/>
                </a:lnTo>
                <a:lnTo>
                  <a:pt x="3202686" y="1181862"/>
                </a:lnTo>
                <a:lnTo>
                  <a:pt x="3189986" y="1181862"/>
                </a:lnTo>
                <a:lnTo>
                  <a:pt x="3177286" y="1181861"/>
                </a:lnTo>
                <a:lnTo>
                  <a:pt x="3164586" y="1181861"/>
                </a:lnTo>
                <a:lnTo>
                  <a:pt x="3151886" y="1181861"/>
                </a:lnTo>
                <a:lnTo>
                  <a:pt x="3134867" y="1181862"/>
                </a:lnTo>
                <a:lnTo>
                  <a:pt x="3131057" y="1181862"/>
                </a:lnTo>
                <a:lnTo>
                  <a:pt x="3118358" y="1181862"/>
                </a:lnTo>
                <a:lnTo>
                  <a:pt x="3105658" y="1181862"/>
                </a:lnTo>
                <a:lnTo>
                  <a:pt x="3092957" y="1181861"/>
                </a:lnTo>
                <a:lnTo>
                  <a:pt x="3080257" y="1181862"/>
                </a:lnTo>
                <a:lnTo>
                  <a:pt x="3067557" y="1181862"/>
                </a:lnTo>
                <a:lnTo>
                  <a:pt x="3054857" y="1181861"/>
                </a:lnTo>
                <a:lnTo>
                  <a:pt x="3042158" y="1181862"/>
                </a:lnTo>
                <a:lnTo>
                  <a:pt x="3029457" y="1181862"/>
                </a:lnTo>
                <a:lnTo>
                  <a:pt x="3016757" y="1181862"/>
                </a:lnTo>
                <a:lnTo>
                  <a:pt x="3004057" y="1181861"/>
                </a:lnTo>
                <a:lnTo>
                  <a:pt x="2991358" y="1181862"/>
                </a:lnTo>
                <a:lnTo>
                  <a:pt x="2978657" y="1181861"/>
                </a:lnTo>
                <a:lnTo>
                  <a:pt x="2965957" y="1181862"/>
                </a:lnTo>
                <a:lnTo>
                  <a:pt x="2953257" y="1181862"/>
                </a:lnTo>
                <a:lnTo>
                  <a:pt x="2948940" y="1178052"/>
                </a:lnTo>
                <a:lnTo>
                  <a:pt x="2944367" y="1181862"/>
                </a:lnTo>
                <a:lnTo>
                  <a:pt x="2939795" y="1181862"/>
                </a:lnTo>
                <a:lnTo>
                  <a:pt x="2939795" y="1178052"/>
                </a:lnTo>
                <a:lnTo>
                  <a:pt x="2935986" y="1181862"/>
                </a:lnTo>
                <a:lnTo>
                  <a:pt x="2923286" y="1181862"/>
                </a:lnTo>
                <a:lnTo>
                  <a:pt x="2910586" y="1181862"/>
                </a:lnTo>
                <a:lnTo>
                  <a:pt x="2897886" y="1181862"/>
                </a:lnTo>
                <a:lnTo>
                  <a:pt x="2885186" y="1181862"/>
                </a:lnTo>
                <a:lnTo>
                  <a:pt x="2876550" y="1181862"/>
                </a:lnTo>
                <a:lnTo>
                  <a:pt x="2872740" y="1181862"/>
                </a:lnTo>
                <a:lnTo>
                  <a:pt x="2860040" y="1181862"/>
                </a:lnTo>
                <a:lnTo>
                  <a:pt x="2847340" y="1181862"/>
                </a:lnTo>
                <a:lnTo>
                  <a:pt x="2834640" y="1181862"/>
                </a:lnTo>
                <a:lnTo>
                  <a:pt x="2821940" y="1181861"/>
                </a:lnTo>
                <a:lnTo>
                  <a:pt x="2809240" y="1181862"/>
                </a:lnTo>
                <a:lnTo>
                  <a:pt x="2796540" y="1181862"/>
                </a:lnTo>
                <a:lnTo>
                  <a:pt x="2732531" y="1181862"/>
                </a:lnTo>
                <a:lnTo>
                  <a:pt x="2732531" y="1173479"/>
                </a:lnTo>
                <a:lnTo>
                  <a:pt x="2727960" y="1173479"/>
                </a:lnTo>
                <a:lnTo>
                  <a:pt x="2727960" y="1178052"/>
                </a:lnTo>
                <a:lnTo>
                  <a:pt x="2724150" y="1181862"/>
                </a:lnTo>
                <a:lnTo>
                  <a:pt x="2719578" y="1178052"/>
                </a:lnTo>
                <a:lnTo>
                  <a:pt x="2715767" y="1181862"/>
                </a:lnTo>
                <a:lnTo>
                  <a:pt x="2711195" y="1178052"/>
                </a:lnTo>
                <a:lnTo>
                  <a:pt x="2707386" y="1181862"/>
                </a:lnTo>
                <a:lnTo>
                  <a:pt x="2694686" y="1181862"/>
                </a:lnTo>
                <a:lnTo>
                  <a:pt x="2681986" y="1181862"/>
                </a:lnTo>
                <a:lnTo>
                  <a:pt x="2669286" y="1181862"/>
                </a:lnTo>
                <a:lnTo>
                  <a:pt x="2664714" y="1178052"/>
                </a:lnTo>
                <a:lnTo>
                  <a:pt x="2660904" y="1181862"/>
                </a:lnTo>
                <a:lnTo>
                  <a:pt x="2656331" y="1178052"/>
                </a:lnTo>
                <a:lnTo>
                  <a:pt x="2651760" y="1181862"/>
                </a:lnTo>
                <a:lnTo>
                  <a:pt x="2651760" y="1178052"/>
                </a:lnTo>
                <a:lnTo>
                  <a:pt x="2647950" y="1181862"/>
                </a:lnTo>
                <a:lnTo>
                  <a:pt x="2613660" y="1181862"/>
                </a:lnTo>
                <a:lnTo>
                  <a:pt x="2605278" y="1173479"/>
                </a:lnTo>
                <a:lnTo>
                  <a:pt x="2605278" y="1178052"/>
                </a:lnTo>
                <a:lnTo>
                  <a:pt x="2601467" y="1178052"/>
                </a:lnTo>
                <a:lnTo>
                  <a:pt x="2601467" y="1173479"/>
                </a:lnTo>
                <a:lnTo>
                  <a:pt x="2596895" y="1169669"/>
                </a:lnTo>
                <a:lnTo>
                  <a:pt x="2596895" y="1178052"/>
                </a:lnTo>
                <a:lnTo>
                  <a:pt x="2593086" y="1181862"/>
                </a:lnTo>
                <a:lnTo>
                  <a:pt x="2588514" y="1178052"/>
                </a:lnTo>
                <a:lnTo>
                  <a:pt x="2588514" y="1181862"/>
                </a:lnTo>
                <a:lnTo>
                  <a:pt x="2563367" y="1181862"/>
                </a:lnTo>
                <a:lnTo>
                  <a:pt x="2558795" y="1173479"/>
                </a:lnTo>
                <a:lnTo>
                  <a:pt x="2558795" y="1178052"/>
                </a:lnTo>
                <a:lnTo>
                  <a:pt x="2554986" y="1178052"/>
                </a:lnTo>
                <a:lnTo>
                  <a:pt x="2550414" y="1169669"/>
                </a:lnTo>
                <a:lnTo>
                  <a:pt x="2545841" y="1156715"/>
                </a:lnTo>
                <a:lnTo>
                  <a:pt x="2545841" y="1152143"/>
                </a:lnTo>
                <a:lnTo>
                  <a:pt x="2542031" y="817626"/>
                </a:lnTo>
                <a:lnTo>
                  <a:pt x="2542031" y="868679"/>
                </a:lnTo>
                <a:lnTo>
                  <a:pt x="2537460" y="1152143"/>
                </a:lnTo>
                <a:lnTo>
                  <a:pt x="2537460" y="1156715"/>
                </a:lnTo>
                <a:lnTo>
                  <a:pt x="2533650" y="1178052"/>
                </a:lnTo>
                <a:lnTo>
                  <a:pt x="2529078" y="1181862"/>
                </a:lnTo>
                <a:lnTo>
                  <a:pt x="2529078" y="1178052"/>
                </a:lnTo>
                <a:lnTo>
                  <a:pt x="2525267" y="1181862"/>
                </a:lnTo>
                <a:lnTo>
                  <a:pt x="2512567" y="1181862"/>
                </a:lnTo>
                <a:lnTo>
                  <a:pt x="2499868" y="1181862"/>
                </a:lnTo>
                <a:lnTo>
                  <a:pt x="2487167" y="1181862"/>
                </a:lnTo>
                <a:lnTo>
                  <a:pt x="2474467" y="1181862"/>
                </a:lnTo>
                <a:lnTo>
                  <a:pt x="2465831" y="1178052"/>
                </a:lnTo>
                <a:lnTo>
                  <a:pt x="2461260" y="1181862"/>
                </a:lnTo>
                <a:lnTo>
                  <a:pt x="2457450" y="1169669"/>
                </a:lnTo>
                <a:lnTo>
                  <a:pt x="2452878" y="1181862"/>
                </a:lnTo>
                <a:lnTo>
                  <a:pt x="2449067" y="1173479"/>
                </a:lnTo>
                <a:lnTo>
                  <a:pt x="2444495" y="1181862"/>
                </a:lnTo>
                <a:lnTo>
                  <a:pt x="2439924" y="1181862"/>
                </a:lnTo>
                <a:lnTo>
                  <a:pt x="2427224" y="1181862"/>
                </a:lnTo>
                <a:lnTo>
                  <a:pt x="2414524" y="1181862"/>
                </a:lnTo>
                <a:lnTo>
                  <a:pt x="2401824" y="1181862"/>
                </a:lnTo>
                <a:lnTo>
                  <a:pt x="2401824" y="1178052"/>
                </a:lnTo>
                <a:lnTo>
                  <a:pt x="2398014" y="1181862"/>
                </a:lnTo>
                <a:lnTo>
                  <a:pt x="2393441" y="1181862"/>
                </a:lnTo>
                <a:lnTo>
                  <a:pt x="2393441" y="1178052"/>
                </a:lnTo>
                <a:lnTo>
                  <a:pt x="2389631" y="1178052"/>
                </a:lnTo>
                <a:lnTo>
                  <a:pt x="2389631" y="1181862"/>
                </a:lnTo>
                <a:lnTo>
                  <a:pt x="2368295" y="1181862"/>
                </a:lnTo>
                <a:lnTo>
                  <a:pt x="2363724" y="1173479"/>
                </a:lnTo>
                <a:lnTo>
                  <a:pt x="2363724" y="1181862"/>
                </a:lnTo>
                <a:lnTo>
                  <a:pt x="2359914" y="1181862"/>
                </a:lnTo>
                <a:lnTo>
                  <a:pt x="2351531" y="1181862"/>
                </a:lnTo>
                <a:lnTo>
                  <a:pt x="2338831" y="1181862"/>
                </a:lnTo>
                <a:lnTo>
                  <a:pt x="2326131" y="1181861"/>
                </a:lnTo>
                <a:lnTo>
                  <a:pt x="2313431" y="1181862"/>
                </a:lnTo>
                <a:lnTo>
                  <a:pt x="2300478" y="1181862"/>
                </a:lnTo>
                <a:lnTo>
                  <a:pt x="2287778" y="1181862"/>
                </a:lnTo>
                <a:lnTo>
                  <a:pt x="2275078" y="1181862"/>
                </a:lnTo>
                <a:lnTo>
                  <a:pt x="2262378" y="1181862"/>
                </a:lnTo>
                <a:lnTo>
                  <a:pt x="2253996" y="1178052"/>
                </a:lnTo>
                <a:lnTo>
                  <a:pt x="2249424" y="1169669"/>
                </a:lnTo>
                <a:lnTo>
                  <a:pt x="2249424" y="1178052"/>
                </a:lnTo>
                <a:lnTo>
                  <a:pt x="2245614" y="1181862"/>
                </a:lnTo>
                <a:lnTo>
                  <a:pt x="2245614" y="1178052"/>
                </a:lnTo>
                <a:lnTo>
                  <a:pt x="2241042" y="1169669"/>
                </a:lnTo>
                <a:lnTo>
                  <a:pt x="2241042" y="1178052"/>
                </a:lnTo>
                <a:lnTo>
                  <a:pt x="2237232" y="1181862"/>
                </a:lnTo>
                <a:lnTo>
                  <a:pt x="2224532" y="1181862"/>
                </a:lnTo>
                <a:lnTo>
                  <a:pt x="2211832" y="1181862"/>
                </a:lnTo>
                <a:lnTo>
                  <a:pt x="2199132" y="1181862"/>
                </a:lnTo>
                <a:lnTo>
                  <a:pt x="2189988" y="1181862"/>
                </a:lnTo>
                <a:lnTo>
                  <a:pt x="2177288" y="1181862"/>
                </a:lnTo>
                <a:lnTo>
                  <a:pt x="2164588" y="1181862"/>
                </a:lnTo>
                <a:lnTo>
                  <a:pt x="2151888" y="1181862"/>
                </a:lnTo>
                <a:lnTo>
                  <a:pt x="2143506" y="1181862"/>
                </a:lnTo>
                <a:lnTo>
                  <a:pt x="2143506" y="1178052"/>
                </a:lnTo>
                <a:lnTo>
                  <a:pt x="2139696" y="1178052"/>
                </a:lnTo>
                <a:lnTo>
                  <a:pt x="2139696" y="1181862"/>
                </a:lnTo>
                <a:lnTo>
                  <a:pt x="2135124" y="1181862"/>
                </a:lnTo>
                <a:lnTo>
                  <a:pt x="2122424" y="1181862"/>
                </a:lnTo>
                <a:lnTo>
                  <a:pt x="2109724" y="1181861"/>
                </a:lnTo>
                <a:lnTo>
                  <a:pt x="2097024" y="1181862"/>
                </a:lnTo>
                <a:lnTo>
                  <a:pt x="2093214" y="1181862"/>
                </a:lnTo>
                <a:lnTo>
                  <a:pt x="2080514" y="1181862"/>
                </a:lnTo>
                <a:lnTo>
                  <a:pt x="2067814" y="1181862"/>
                </a:lnTo>
                <a:lnTo>
                  <a:pt x="2055114" y="1181862"/>
                </a:lnTo>
                <a:lnTo>
                  <a:pt x="2050542" y="1181862"/>
                </a:lnTo>
                <a:lnTo>
                  <a:pt x="2045970" y="1173479"/>
                </a:lnTo>
                <a:lnTo>
                  <a:pt x="2042160" y="1181862"/>
                </a:lnTo>
                <a:lnTo>
                  <a:pt x="2037588" y="1181862"/>
                </a:lnTo>
                <a:lnTo>
                  <a:pt x="2024888" y="1181861"/>
                </a:lnTo>
                <a:lnTo>
                  <a:pt x="2012188" y="1181862"/>
                </a:lnTo>
                <a:lnTo>
                  <a:pt x="1999488" y="1181862"/>
                </a:lnTo>
                <a:lnTo>
                  <a:pt x="1986788" y="1181862"/>
                </a:lnTo>
                <a:lnTo>
                  <a:pt x="1974088" y="1181862"/>
                </a:lnTo>
                <a:lnTo>
                  <a:pt x="1961388" y="1181862"/>
                </a:lnTo>
                <a:lnTo>
                  <a:pt x="1948688" y="1181862"/>
                </a:lnTo>
                <a:lnTo>
                  <a:pt x="1935988" y="1181861"/>
                </a:lnTo>
                <a:lnTo>
                  <a:pt x="1923288" y="1181862"/>
                </a:lnTo>
                <a:lnTo>
                  <a:pt x="1910588" y="1181862"/>
                </a:lnTo>
                <a:lnTo>
                  <a:pt x="1897888" y="1181861"/>
                </a:lnTo>
                <a:lnTo>
                  <a:pt x="1885188" y="1181862"/>
                </a:lnTo>
                <a:lnTo>
                  <a:pt x="1872234" y="1178052"/>
                </a:lnTo>
                <a:lnTo>
                  <a:pt x="1872234" y="1181862"/>
                </a:lnTo>
                <a:lnTo>
                  <a:pt x="1834134" y="1181862"/>
                </a:lnTo>
                <a:lnTo>
                  <a:pt x="1821434" y="1181861"/>
                </a:lnTo>
                <a:lnTo>
                  <a:pt x="1808734" y="1181861"/>
                </a:lnTo>
                <a:lnTo>
                  <a:pt x="1796034" y="1181862"/>
                </a:lnTo>
                <a:lnTo>
                  <a:pt x="1779270" y="1178052"/>
                </a:lnTo>
                <a:lnTo>
                  <a:pt x="1779270" y="1181862"/>
                </a:lnTo>
                <a:lnTo>
                  <a:pt x="1775460" y="1181862"/>
                </a:lnTo>
                <a:lnTo>
                  <a:pt x="1762760" y="1181862"/>
                </a:lnTo>
                <a:lnTo>
                  <a:pt x="1750060" y="1181862"/>
                </a:lnTo>
                <a:lnTo>
                  <a:pt x="1737360" y="1181862"/>
                </a:lnTo>
                <a:lnTo>
                  <a:pt x="1724660" y="1181862"/>
                </a:lnTo>
                <a:lnTo>
                  <a:pt x="1711960" y="1181862"/>
                </a:lnTo>
                <a:lnTo>
                  <a:pt x="1707642" y="1181862"/>
                </a:lnTo>
                <a:lnTo>
                  <a:pt x="1703070" y="1173479"/>
                </a:lnTo>
                <a:lnTo>
                  <a:pt x="1699260" y="1181862"/>
                </a:lnTo>
                <a:lnTo>
                  <a:pt x="1694688" y="1181862"/>
                </a:lnTo>
                <a:lnTo>
                  <a:pt x="1681988" y="1181862"/>
                </a:lnTo>
                <a:lnTo>
                  <a:pt x="1669288" y="1181862"/>
                </a:lnTo>
                <a:lnTo>
                  <a:pt x="1656588" y="1181862"/>
                </a:lnTo>
                <a:lnTo>
                  <a:pt x="1643888" y="1181862"/>
                </a:lnTo>
                <a:lnTo>
                  <a:pt x="1525016" y="1181862"/>
                </a:lnTo>
                <a:lnTo>
                  <a:pt x="1512315" y="1181861"/>
                </a:lnTo>
                <a:lnTo>
                  <a:pt x="1499616" y="1181861"/>
                </a:lnTo>
                <a:lnTo>
                  <a:pt x="1486916" y="1181862"/>
                </a:lnTo>
                <a:lnTo>
                  <a:pt x="1474216" y="1181862"/>
                </a:lnTo>
                <a:lnTo>
                  <a:pt x="1461515" y="1181862"/>
                </a:lnTo>
                <a:lnTo>
                  <a:pt x="1448815" y="1181862"/>
                </a:lnTo>
                <a:lnTo>
                  <a:pt x="1436116" y="1181862"/>
                </a:lnTo>
                <a:lnTo>
                  <a:pt x="1423416" y="1181862"/>
                </a:lnTo>
                <a:lnTo>
                  <a:pt x="1410716" y="1181861"/>
                </a:lnTo>
                <a:lnTo>
                  <a:pt x="1398016" y="1181862"/>
                </a:lnTo>
                <a:lnTo>
                  <a:pt x="1385316" y="1181862"/>
                </a:lnTo>
                <a:lnTo>
                  <a:pt x="1372616" y="1181862"/>
                </a:lnTo>
                <a:lnTo>
                  <a:pt x="1359916" y="1181862"/>
                </a:lnTo>
                <a:lnTo>
                  <a:pt x="1347216" y="1181862"/>
                </a:lnTo>
                <a:lnTo>
                  <a:pt x="1334516" y="1181862"/>
                </a:lnTo>
                <a:lnTo>
                  <a:pt x="1317498" y="1181862"/>
                </a:lnTo>
                <a:lnTo>
                  <a:pt x="1313688" y="1181862"/>
                </a:lnTo>
                <a:lnTo>
                  <a:pt x="1300988" y="1181862"/>
                </a:lnTo>
                <a:lnTo>
                  <a:pt x="1288288" y="1181862"/>
                </a:lnTo>
                <a:lnTo>
                  <a:pt x="1275588" y="1181862"/>
                </a:lnTo>
                <a:lnTo>
                  <a:pt x="1262888" y="1181862"/>
                </a:lnTo>
                <a:lnTo>
                  <a:pt x="1250188" y="1181862"/>
                </a:lnTo>
                <a:lnTo>
                  <a:pt x="1237488" y="1181862"/>
                </a:lnTo>
                <a:lnTo>
                  <a:pt x="1224788" y="1181862"/>
                </a:lnTo>
                <a:lnTo>
                  <a:pt x="1212088" y="1181862"/>
                </a:lnTo>
                <a:lnTo>
                  <a:pt x="1199388" y="1181862"/>
                </a:lnTo>
                <a:lnTo>
                  <a:pt x="1186688" y="1181862"/>
                </a:lnTo>
                <a:lnTo>
                  <a:pt x="1173988" y="1181862"/>
                </a:lnTo>
                <a:lnTo>
                  <a:pt x="1161288" y="1181861"/>
                </a:lnTo>
                <a:lnTo>
                  <a:pt x="1148588" y="1181862"/>
                </a:lnTo>
                <a:lnTo>
                  <a:pt x="1135888" y="1181861"/>
                </a:lnTo>
                <a:lnTo>
                  <a:pt x="1123188" y="1181862"/>
                </a:lnTo>
                <a:lnTo>
                  <a:pt x="1110488" y="1181862"/>
                </a:lnTo>
                <a:lnTo>
                  <a:pt x="1097788" y="1181861"/>
                </a:lnTo>
                <a:lnTo>
                  <a:pt x="1085088" y="1181861"/>
                </a:lnTo>
                <a:lnTo>
                  <a:pt x="1072388" y="1181861"/>
                </a:lnTo>
                <a:lnTo>
                  <a:pt x="1059180" y="1181862"/>
                </a:lnTo>
                <a:lnTo>
                  <a:pt x="1054608" y="1181862"/>
                </a:lnTo>
                <a:lnTo>
                  <a:pt x="1041908" y="1181862"/>
                </a:lnTo>
                <a:lnTo>
                  <a:pt x="1029208" y="1181862"/>
                </a:lnTo>
                <a:lnTo>
                  <a:pt x="1016508" y="1181862"/>
                </a:lnTo>
                <a:lnTo>
                  <a:pt x="1003808" y="1181862"/>
                </a:lnTo>
                <a:lnTo>
                  <a:pt x="991108" y="1181862"/>
                </a:lnTo>
                <a:lnTo>
                  <a:pt x="978408" y="1181862"/>
                </a:lnTo>
                <a:lnTo>
                  <a:pt x="965708" y="1181862"/>
                </a:lnTo>
                <a:lnTo>
                  <a:pt x="953008" y="1181862"/>
                </a:lnTo>
                <a:lnTo>
                  <a:pt x="940308" y="1181862"/>
                </a:lnTo>
                <a:lnTo>
                  <a:pt x="927608" y="1181862"/>
                </a:lnTo>
                <a:lnTo>
                  <a:pt x="914908" y="1181862"/>
                </a:lnTo>
                <a:lnTo>
                  <a:pt x="902208" y="1181861"/>
                </a:lnTo>
                <a:lnTo>
                  <a:pt x="889508" y="1181862"/>
                </a:lnTo>
                <a:lnTo>
                  <a:pt x="876808" y="1181861"/>
                </a:lnTo>
                <a:lnTo>
                  <a:pt x="864108" y="1181862"/>
                </a:lnTo>
                <a:lnTo>
                  <a:pt x="851407" y="1181862"/>
                </a:lnTo>
                <a:lnTo>
                  <a:pt x="838707" y="1181861"/>
                </a:lnTo>
                <a:lnTo>
                  <a:pt x="826007" y="1181861"/>
                </a:lnTo>
                <a:lnTo>
                  <a:pt x="813307" y="1181861"/>
                </a:lnTo>
                <a:lnTo>
                  <a:pt x="800862" y="1181862"/>
                </a:lnTo>
                <a:lnTo>
                  <a:pt x="796290" y="1181862"/>
                </a:lnTo>
                <a:lnTo>
                  <a:pt x="783590" y="1181862"/>
                </a:lnTo>
                <a:lnTo>
                  <a:pt x="770890" y="1181862"/>
                </a:lnTo>
                <a:lnTo>
                  <a:pt x="758190" y="1181862"/>
                </a:lnTo>
                <a:lnTo>
                  <a:pt x="745490" y="1181862"/>
                </a:lnTo>
                <a:lnTo>
                  <a:pt x="732790" y="1181862"/>
                </a:lnTo>
                <a:lnTo>
                  <a:pt x="720089" y="1181862"/>
                </a:lnTo>
                <a:lnTo>
                  <a:pt x="707390" y="1181862"/>
                </a:lnTo>
                <a:lnTo>
                  <a:pt x="694690" y="1181862"/>
                </a:lnTo>
                <a:lnTo>
                  <a:pt x="681990" y="1181862"/>
                </a:lnTo>
                <a:lnTo>
                  <a:pt x="669290" y="1181862"/>
                </a:lnTo>
                <a:lnTo>
                  <a:pt x="656590" y="1181862"/>
                </a:lnTo>
                <a:lnTo>
                  <a:pt x="643890" y="1181861"/>
                </a:lnTo>
                <a:lnTo>
                  <a:pt x="631190" y="1181862"/>
                </a:lnTo>
                <a:lnTo>
                  <a:pt x="618490" y="1181861"/>
                </a:lnTo>
                <a:lnTo>
                  <a:pt x="605790" y="1181862"/>
                </a:lnTo>
                <a:lnTo>
                  <a:pt x="593089" y="1181862"/>
                </a:lnTo>
                <a:lnTo>
                  <a:pt x="580390" y="1181861"/>
                </a:lnTo>
                <a:lnTo>
                  <a:pt x="567689" y="1181861"/>
                </a:lnTo>
                <a:lnTo>
                  <a:pt x="554989" y="1181861"/>
                </a:lnTo>
                <a:lnTo>
                  <a:pt x="542544" y="1181862"/>
                </a:lnTo>
                <a:lnTo>
                  <a:pt x="537972" y="1181862"/>
                </a:lnTo>
                <a:lnTo>
                  <a:pt x="525272" y="1181862"/>
                </a:lnTo>
                <a:lnTo>
                  <a:pt x="512571" y="1181862"/>
                </a:lnTo>
                <a:lnTo>
                  <a:pt x="499872" y="1181862"/>
                </a:lnTo>
                <a:lnTo>
                  <a:pt x="487172" y="1181862"/>
                </a:lnTo>
                <a:lnTo>
                  <a:pt x="423672" y="1181862"/>
                </a:lnTo>
                <a:lnTo>
                  <a:pt x="410972" y="1181862"/>
                </a:lnTo>
                <a:lnTo>
                  <a:pt x="398272" y="1181862"/>
                </a:lnTo>
                <a:lnTo>
                  <a:pt x="385572" y="1181862"/>
                </a:lnTo>
                <a:lnTo>
                  <a:pt x="372872" y="1181862"/>
                </a:lnTo>
                <a:lnTo>
                  <a:pt x="360172" y="1181861"/>
                </a:lnTo>
                <a:lnTo>
                  <a:pt x="347472" y="1181862"/>
                </a:lnTo>
                <a:lnTo>
                  <a:pt x="334772" y="1181862"/>
                </a:lnTo>
                <a:lnTo>
                  <a:pt x="322072" y="1181862"/>
                </a:lnTo>
                <a:lnTo>
                  <a:pt x="309372" y="1181862"/>
                </a:lnTo>
                <a:lnTo>
                  <a:pt x="296672" y="1181862"/>
                </a:lnTo>
                <a:lnTo>
                  <a:pt x="279653" y="1181862"/>
                </a:lnTo>
                <a:lnTo>
                  <a:pt x="275081" y="1181862"/>
                </a:lnTo>
                <a:lnTo>
                  <a:pt x="262382" y="1181862"/>
                </a:lnTo>
                <a:lnTo>
                  <a:pt x="249681" y="1181862"/>
                </a:lnTo>
                <a:lnTo>
                  <a:pt x="236982" y="1181862"/>
                </a:lnTo>
                <a:lnTo>
                  <a:pt x="224281" y="1181862"/>
                </a:lnTo>
                <a:lnTo>
                  <a:pt x="211582" y="1181862"/>
                </a:lnTo>
                <a:lnTo>
                  <a:pt x="198882" y="1181862"/>
                </a:lnTo>
                <a:lnTo>
                  <a:pt x="186181" y="1181861"/>
                </a:lnTo>
                <a:lnTo>
                  <a:pt x="173481" y="1181861"/>
                </a:lnTo>
                <a:lnTo>
                  <a:pt x="160781" y="1181862"/>
                </a:lnTo>
                <a:lnTo>
                  <a:pt x="148082" y="1181862"/>
                </a:lnTo>
                <a:lnTo>
                  <a:pt x="135381" y="1181862"/>
                </a:lnTo>
                <a:lnTo>
                  <a:pt x="122681" y="1181862"/>
                </a:lnTo>
                <a:lnTo>
                  <a:pt x="109981" y="1181862"/>
                </a:lnTo>
                <a:lnTo>
                  <a:pt x="97281" y="1181862"/>
                </a:lnTo>
                <a:lnTo>
                  <a:pt x="84581" y="1181862"/>
                </a:lnTo>
                <a:lnTo>
                  <a:pt x="71881" y="1181862"/>
                </a:lnTo>
                <a:lnTo>
                  <a:pt x="59181" y="1181862"/>
                </a:lnTo>
                <a:lnTo>
                  <a:pt x="46481" y="1181862"/>
                </a:lnTo>
                <a:lnTo>
                  <a:pt x="33782" y="1181862"/>
                </a:lnTo>
                <a:lnTo>
                  <a:pt x="21336" y="1181862"/>
                </a:lnTo>
                <a:lnTo>
                  <a:pt x="0" y="118186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74" name="object 674"/>
          <p:cNvSpPr/>
          <p:nvPr/>
        </p:nvSpPr>
        <p:spPr>
          <a:xfrm>
            <a:off x="7268303" y="3362941"/>
            <a:ext cx="171030" cy="3362"/>
          </a:xfrm>
          <a:custGeom>
            <a:avLst/>
            <a:gdLst/>
            <a:ahLst/>
            <a:cxnLst/>
            <a:rect l="l" t="t" r="r" b="b"/>
            <a:pathLst>
              <a:path w="258445" h="5079">
                <a:moveTo>
                  <a:pt x="258317" y="4572"/>
                </a:moveTo>
                <a:lnTo>
                  <a:pt x="258317" y="4572"/>
                </a:lnTo>
                <a:lnTo>
                  <a:pt x="67817" y="4572"/>
                </a:lnTo>
                <a:lnTo>
                  <a:pt x="67817" y="0"/>
                </a:lnTo>
                <a:lnTo>
                  <a:pt x="64007" y="4572"/>
                </a:lnTo>
                <a:lnTo>
                  <a:pt x="59435" y="0"/>
                </a:lnTo>
                <a:lnTo>
                  <a:pt x="54863" y="4572"/>
                </a:lnTo>
                <a:lnTo>
                  <a:pt x="46481" y="4572"/>
                </a:lnTo>
                <a:lnTo>
                  <a:pt x="38100" y="4572"/>
                </a:lnTo>
                <a:lnTo>
                  <a:pt x="29717" y="4572"/>
                </a:lnTo>
                <a:lnTo>
                  <a:pt x="25907" y="0"/>
                </a:lnTo>
                <a:lnTo>
                  <a:pt x="25907" y="4572"/>
                </a:lnTo>
                <a:lnTo>
                  <a:pt x="25907" y="0"/>
                </a:lnTo>
                <a:lnTo>
                  <a:pt x="21335" y="0"/>
                </a:lnTo>
                <a:lnTo>
                  <a:pt x="21335" y="4572"/>
                </a:lnTo>
                <a:lnTo>
                  <a:pt x="16763" y="0"/>
                </a:lnTo>
                <a:lnTo>
                  <a:pt x="12953" y="4572"/>
                </a:lnTo>
                <a:lnTo>
                  <a:pt x="8381" y="4572"/>
                </a:lnTo>
                <a:lnTo>
                  <a:pt x="4571" y="0"/>
                </a:lnTo>
                <a:lnTo>
                  <a:pt x="4571" y="4572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75" name="object 675"/>
          <p:cNvSpPr/>
          <p:nvPr/>
        </p:nvSpPr>
        <p:spPr>
          <a:xfrm>
            <a:off x="6926413" y="3158209"/>
            <a:ext cx="342059" cy="208010"/>
          </a:xfrm>
          <a:custGeom>
            <a:avLst/>
            <a:gdLst/>
            <a:ahLst/>
            <a:cxnLst/>
            <a:rect l="l" t="t" r="r" b="b"/>
            <a:pathLst>
              <a:path w="516890" h="314325">
                <a:moveTo>
                  <a:pt x="516636" y="309372"/>
                </a:moveTo>
                <a:lnTo>
                  <a:pt x="512825" y="313944"/>
                </a:lnTo>
                <a:lnTo>
                  <a:pt x="512825" y="309372"/>
                </a:lnTo>
                <a:lnTo>
                  <a:pt x="512825" y="313944"/>
                </a:lnTo>
                <a:lnTo>
                  <a:pt x="508253" y="313944"/>
                </a:lnTo>
                <a:lnTo>
                  <a:pt x="508253" y="309372"/>
                </a:lnTo>
                <a:lnTo>
                  <a:pt x="504444" y="313944"/>
                </a:lnTo>
                <a:lnTo>
                  <a:pt x="499872" y="313944"/>
                </a:lnTo>
                <a:lnTo>
                  <a:pt x="499872" y="309372"/>
                </a:lnTo>
                <a:lnTo>
                  <a:pt x="495300" y="313944"/>
                </a:lnTo>
                <a:lnTo>
                  <a:pt x="495300" y="309372"/>
                </a:lnTo>
                <a:lnTo>
                  <a:pt x="491490" y="313944"/>
                </a:lnTo>
                <a:lnTo>
                  <a:pt x="491490" y="309372"/>
                </a:lnTo>
                <a:lnTo>
                  <a:pt x="486918" y="313944"/>
                </a:lnTo>
                <a:lnTo>
                  <a:pt x="486918" y="309372"/>
                </a:lnTo>
                <a:lnTo>
                  <a:pt x="483107" y="309372"/>
                </a:lnTo>
                <a:lnTo>
                  <a:pt x="483107" y="313944"/>
                </a:lnTo>
                <a:lnTo>
                  <a:pt x="478536" y="313944"/>
                </a:lnTo>
                <a:lnTo>
                  <a:pt x="478536" y="309372"/>
                </a:lnTo>
                <a:lnTo>
                  <a:pt x="474725" y="309372"/>
                </a:lnTo>
                <a:lnTo>
                  <a:pt x="474725" y="296418"/>
                </a:lnTo>
                <a:lnTo>
                  <a:pt x="470153" y="12954"/>
                </a:lnTo>
                <a:lnTo>
                  <a:pt x="470153" y="0"/>
                </a:lnTo>
                <a:lnTo>
                  <a:pt x="466344" y="292608"/>
                </a:lnTo>
                <a:lnTo>
                  <a:pt x="461772" y="309372"/>
                </a:lnTo>
                <a:lnTo>
                  <a:pt x="457200" y="309372"/>
                </a:lnTo>
                <a:lnTo>
                  <a:pt x="453390" y="313944"/>
                </a:lnTo>
                <a:lnTo>
                  <a:pt x="453390" y="309372"/>
                </a:lnTo>
                <a:lnTo>
                  <a:pt x="453390" y="313944"/>
                </a:lnTo>
                <a:lnTo>
                  <a:pt x="448818" y="309372"/>
                </a:lnTo>
                <a:lnTo>
                  <a:pt x="445007" y="313944"/>
                </a:lnTo>
                <a:lnTo>
                  <a:pt x="445007" y="309372"/>
                </a:lnTo>
                <a:lnTo>
                  <a:pt x="440436" y="313944"/>
                </a:lnTo>
                <a:lnTo>
                  <a:pt x="436625" y="309372"/>
                </a:lnTo>
                <a:lnTo>
                  <a:pt x="436625" y="313944"/>
                </a:lnTo>
                <a:lnTo>
                  <a:pt x="432053" y="309372"/>
                </a:lnTo>
                <a:lnTo>
                  <a:pt x="427481" y="313944"/>
                </a:lnTo>
                <a:lnTo>
                  <a:pt x="427481" y="309372"/>
                </a:lnTo>
                <a:lnTo>
                  <a:pt x="423672" y="313944"/>
                </a:lnTo>
                <a:lnTo>
                  <a:pt x="423672" y="309372"/>
                </a:lnTo>
                <a:lnTo>
                  <a:pt x="419100" y="309372"/>
                </a:lnTo>
                <a:lnTo>
                  <a:pt x="419100" y="313944"/>
                </a:lnTo>
                <a:lnTo>
                  <a:pt x="415290" y="309372"/>
                </a:lnTo>
                <a:lnTo>
                  <a:pt x="415290" y="313944"/>
                </a:lnTo>
                <a:lnTo>
                  <a:pt x="410718" y="313944"/>
                </a:lnTo>
                <a:lnTo>
                  <a:pt x="406907" y="309372"/>
                </a:lnTo>
                <a:lnTo>
                  <a:pt x="402336" y="309372"/>
                </a:lnTo>
                <a:lnTo>
                  <a:pt x="402336" y="313944"/>
                </a:lnTo>
                <a:lnTo>
                  <a:pt x="402336" y="309372"/>
                </a:lnTo>
                <a:lnTo>
                  <a:pt x="398525" y="309372"/>
                </a:lnTo>
                <a:lnTo>
                  <a:pt x="393953" y="313944"/>
                </a:lnTo>
                <a:lnTo>
                  <a:pt x="389381" y="313944"/>
                </a:lnTo>
                <a:lnTo>
                  <a:pt x="385572" y="309372"/>
                </a:lnTo>
                <a:lnTo>
                  <a:pt x="385572" y="313944"/>
                </a:lnTo>
                <a:lnTo>
                  <a:pt x="368807" y="313944"/>
                </a:lnTo>
                <a:lnTo>
                  <a:pt x="368807" y="309372"/>
                </a:lnTo>
                <a:lnTo>
                  <a:pt x="364236" y="313944"/>
                </a:lnTo>
                <a:lnTo>
                  <a:pt x="364236" y="309372"/>
                </a:lnTo>
                <a:lnTo>
                  <a:pt x="360425" y="313944"/>
                </a:lnTo>
                <a:lnTo>
                  <a:pt x="355853" y="313944"/>
                </a:lnTo>
                <a:lnTo>
                  <a:pt x="355853" y="309372"/>
                </a:lnTo>
                <a:lnTo>
                  <a:pt x="351281" y="313944"/>
                </a:lnTo>
                <a:lnTo>
                  <a:pt x="347472" y="309372"/>
                </a:lnTo>
                <a:lnTo>
                  <a:pt x="342900" y="309372"/>
                </a:lnTo>
                <a:lnTo>
                  <a:pt x="342900" y="313944"/>
                </a:lnTo>
                <a:lnTo>
                  <a:pt x="339090" y="313944"/>
                </a:lnTo>
                <a:lnTo>
                  <a:pt x="339090" y="309372"/>
                </a:lnTo>
                <a:lnTo>
                  <a:pt x="334518" y="309372"/>
                </a:lnTo>
                <a:lnTo>
                  <a:pt x="334518" y="313944"/>
                </a:lnTo>
                <a:lnTo>
                  <a:pt x="330707" y="309372"/>
                </a:lnTo>
                <a:lnTo>
                  <a:pt x="326136" y="313944"/>
                </a:lnTo>
                <a:lnTo>
                  <a:pt x="313181" y="313944"/>
                </a:lnTo>
                <a:lnTo>
                  <a:pt x="313181" y="309372"/>
                </a:lnTo>
                <a:lnTo>
                  <a:pt x="309372" y="309372"/>
                </a:lnTo>
                <a:lnTo>
                  <a:pt x="304800" y="313944"/>
                </a:lnTo>
                <a:lnTo>
                  <a:pt x="300990" y="309372"/>
                </a:lnTo>
                <a:lnTo>
                  <a:pt x="296418" y="313944"/>
                </a:lnTo>
                <a:lnTo>
                  <a:pt x="292607" y="313944"/>
                </a:lnTo>
                <a:lnTo>
                  <a:pt x="288036" y="309372"/>
                </a:lnTo>
                <a:lnTo>
                  <a:pt x="288036" y="313944"/>
                </a:lnTo>
                <a:lnTo>
                  <a:pt x="288036" y="309372"/>
                </a:lnTo>
                <a:lnTo>
                  <a:pt x="283464" y="313944"/>
                </a:lnTo>
                <a:lnTo>
                  <a:pt x="279653" y="313944"/>
                </a:lnTo>
                <a:lnTo>
                  <a:pt x="279653" y="309372"/>
                </a:lnTo>
                <a:lnTo>
                  <a:pt x="279653" y="313944"/>
                </a:lnTo>
                <a:lnTo>
                  <a:pt x="266700" y="313944"/>
                </a:lnTo>
                <a:lnTo>
                  <a:pt x="262890" y="309372"/>
                </a:lnTo>
                <a:lnTo>
                  <a:pt x="262890" y="313944"/>
                </a:lnTo>
                <a:lnTo>
                  <a:pt x="258318" y="313944"/>
                </a:lnTo>
                <a:lnTo>
                  <a:pt x="254507" y="313944"/>
                </a:lnTo>
                <a:lnTo>
                  <a:pt x="254507" y="309372"/>
                </a:lnTo>
                <a:lnTo>
                  <a:pt x="249936" y="313944"/>
                </a:lnTo>
                <a:lnTo>
                  <a:pt x="249936" y="309372"/>
                </a:lnTo>
                <a:lnTo>
                  <a:pt x="245364" y="309372"/>
                </a:lnTo>
                <a:lnTo>
                  <a:pt x="245364" y="313944"/>
                </a:lnTo>
                <a:lnTo>
                  <a:pt x="241553" y="313944"/>
                </a:lnTo>
                <a:lnTo>
                  <a:pt x="236981" y="309372"/>
                </a:lnTo>
                <a:lnTo>
                  <a:pt x="233172" y="313944"/>
                </a:lnTo>
                <a:lnTo>
                  <a:pt x="228600" y="313944"/>
                </a:lnTo>
                <a:lnTo>
                  <a:pt x="224790" y="309372"/>
                </a:lnTo>
                <a:lnTo>
                  <a:pt x="224790" y="313944"/>
                </a:lnTo>
                <a:lnTo>
                  <a:pt x="220218" y="313944"/>
                </a:lnTo>
                <a:lnTo>
                  <a:pt x="220218" y="309372"/>
                </a:lnTo>
                <a:lnTo>
                  <a:pt x="215646" y="313944"/>
                </a:lnTo>
                <a:lnTo>
                  <a:pt x="211836" y="313944"/>
                </a:lnTo>
                <a:lnTo>
                  <a:pt x="211836" y="309372"/>
                </a:lnTo>
                <a:lnTo>
                  <a:pt x="207264" y="309372"/>
                </a:lnTo>
                <a:lnTo>
                  <a:pt x="203453" y="313944"/>
                </a:lnTo>
                <a:lnTo>
                  <a:pt x="203453" y="309372"/>
                </a:lnTo>
                <a:lnTo>
                  <a:pt x="198881" y="309372"/>
                </a:lnTo>
                <a:lnTo>
                  <a:pt x="195072" y="313944"/>
                </a:lnTo>
                <a:lnTo>
                  <a:pt x="195072" y="309372"/>
                </a:lnTo>
                <a:lnTo>
                  <a:pt x="190500" y="313944"/>
                </a:lnTo>
                <a:lnTo>
                  <a:pt x="182118" y="313944"/>
                </a:lnTo>
                <a:lnTo>
                  <a:pt x="177546" y="309372"/>
                </a:lnTo>
                <a:lnTo>
                  <a:pt x="173736" y="313944"/>
                </a:lnTo>
                <a:lnTo>
                  <a:pt x="173736" y="309372"/>
                </a:lnTo>
                <a:lnTo>
                  <a:pt x="169164" y="309372"/>
                </a:lnTo>
                <a:lnTo>
                  <a:pt x="169164" y="313944"/>
                </a:lnTo>
                <a:lnTo>
                  <a:pt x="165353" y="309372"/>
                </a:lnTo>
                <a:lnTo>
                  <a:pt x="165353" y="313944"/>
                </a:lnTo>
                <a:lnTo>
                  <a:pt x="160781" y="313944"/>
                </a:lnTo>
                <a:lnTo>
                  <a:pt x="156972" y="309372"/>
                </a:lnTo>
                <a:lnTo>
                  <a:pt x="156972" y="313944"/>
                </a:lnTo>
                <a:lnTo>
                  <a:pt x="152400" y="309372"/>
                </a:lnTo>
                <a:lnTo>
                  <a:pt x="152400" y="313944"/>
                </a:lnTo>
                <a:lnTo>
                  <a:pt x="148590" y="309372"/>
                </a:lnTo>
                <a:lnTo>
                  <a:pt x="148590" y="313944"/>
                </a:lnTo>
                <a:lnTo>
                  <a:pt x="144018" y="313944"/>
                </a:lnTo>
                <a:lnTo>
                  <a:pt x="139446" y="309372"/>
                </a:lnTo>
                <a:lnTo>
                  <a:pt x="139446" y="313944"/>
                </a:lnTo>
                <a:lnTo>
                  <a:pt x="135636" y="313944"/>
                </a:lnTo>
                <a:lnTo>
                  <a:pt x="131064" y="309372"/>
                </a:lnTo>
                <a:lnTo>
                  <a:pt x="131064" y="313944"/>
                </a:lnTo>
                <a:lnTo>
                  <a:pt x="127253" y="313944"/>
                </a:lnTo>
                <a:lnTo>
                  <a:pt x="127253" y="309372"/>
                </a:lnTo>
                <a:lnTo>
                  <a:pt x="122681" y="313944"/>
                </a:lnTo>
                <a:lnTo>
                  <a:pt x="118872" y="309372"/>
                </a:lnTo>
                <a:lnTo>
                  <a:pt x="118872" y="313944"/>
                </a:lnTo>
                <a:lnTo>
                  <a:pt x="109727" y="313944"/>
                </a:lnTo>
                <a:lnTo>
                  <a:pt x="109727" y="309372"/>
                </a:lnTo>
                <a:lnTo>
                  <a:pt x="105918" y="313944"/>
                </a:lnTo>
                <a:lnTo>
                  <a:pt x="101346" y="309372"/>
                </a:lnTo>
                <a:lnTo>
                  <a:pt x="101346" y="313944"/>
                </a:lnTo>
                <a:lnTo>
                  <a:pt x="97536" y="309372"/>
                </a:lnTo>
                <a:lnTo>
                  <a:pt x="97536" y="313944"/>
                </a:lnTo>
                <a:lnTo>
                  <a:pt x="92964" y="309372"/>
                </a:lnTo>
                <a:lnTo>
                  <a:pt x="89153" y="313944"/>
                </a:lnTo>
                <a:lnTo>
                  <a:pt x="89153" y="309372"/>
                </a:lnTo>
                <a:lnTo>
                  <a:pt x="84581" y="313944"/>
                </a:lnTo>
                <a:lnTo>
                  <a:pt x="80772" y="309372"/>
                </a:lnTo>
                <a:lnTo>
                  <a:pt x="80772" y="313944"/>
                </a:lnTo>
                <a:lnTo>
                  <a:pt x="76200" y="309372"/>
                </a:lnTo>
                <a:lnTo>
                  <a:pt x="76200" y="313944"/>
                </a:lnTo>
                <a:lnTo>
                  <a:pt x="71627" y="309372"/>
                </a:lnTo>
                <a:lnTo>
                  <a:pt x="67818" y="309372"/>
                </a:lnTo>
                <a:lnTo>
                  <a:pt x="67818" y="313944"/>
                </a:lnTo>
                <a:lnTo>
                  <a:pt x="63246" y="309372"/>
                </a:lnTo>
                <a:lnTo>
                  <a:pt x="46481" y="309372"/>
                </a:lnTo>
                <a:lnTo>
                  <a:pt x="46481" y="313944"/>
                </a:lnTo>
                <a:lnTo>
                  <a:pt x="46481" y="309372"/>
                </a:lnTo>
                <a:lnTo>
                  <a:pt x="42672" y="309372"/>
                </a:lnTo>
                <a:lnTo>
                  <a:pt x="42672" y="313944"/>
                </a:lnTo>
                <a:lnTo>
                  <a:pt x="38100" y="313944"/>
                </a:lnTo>
                <a:lnTo>
                  <a:pt x="38100" y="309372"/>
                </a:lnTo>
                <a:lnTo>
                  <a:pt x="33527" y="313944"/>
                </a:lnTo>
                <a:lnTo>
                  <a:pt x="29718" y="309372"/>
                </a:lnTo>
                <a:lnTo>
                  <a:pt x="29718" y="313944"/>
                </a:lnTo>
                <a:lnTo>
                  <a:pt x="25146" y="309372"/>
                </a:lnTo>
                <a:lnTo>
                  <a:pt x="16764" y="309372"/>
                </a:lnTo>
                <a:lnTo>
                  <a:pt x="12953" y="296418"/>
                </a:lnTo>
                <a:lnTo>
                  <a:pt x="8381" y="304800"/>
                </a:lnTo>
                <a:lnTo>
                  <a:pt x="8381" y="300990"/>
                </a:lnTo>
                <a:lnTo>
                  <a:pt x="4572" y="296418"/>
                </a:lnTo>
                <a:lnTo>
                  <a:pt x="4572" y="300990"/>
                </a:lnTo>
                <a:lnTo>
                  <a:pt x="0" y="3048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76" name="object 676"/>
          <p:cNvSpPr/>
          <p:nvPr/>
        </p:nvSpPr>
        <p:spPr>
          <a:xfrm>
            <a:off x="6581494" y="3337728"/>
            <a:ext cx="345001" cy="25214"/>
          </a:xfrm>
          <a:custGeom>
            <a:avLst/>
            <a:gdLst/>
            <a:ahLst/>
            <a:cxnLst/>
            <a:rect l="l" t="t" r="r" b="b"/>
            <a:pathLst>
              <a:path w="521334" h="38100">
                <a:moveTo>
                  <a:pt x="521207" y="33527"/>
                </a:moveTo>
                <a:lnTo>
                  <a:pt x="516635" y="25146"/>
                </a:lnTo>
                <a:lnTo>
                  <a:pt x="512825" y="38100"/>
                </a:lnTo>
                <a:lnTo>
                  <a:pt x="504444" y="38100"/>
                </a:lnTo>
                <a:lnTo>
                  <a:pt x="491744" y="38100"/>
                </a:lnTo>
                <a:lnTo>
                  <a:pt x="479043" y="38099"/>
                </a:lnTo>
                <a:lnTo>
                  <a:pt x="466344" y="38100"/>
                </a:lnTo>
                <a:lnTo>
                  <a:pt x="364235" y="38100"/>
                </a:lnTo>
                <a:lnTo>
                  <a:pt x="360425" y="33527"/>
                </a:lnTo>
                <a:lnTo>
                  <a:pt x="352044" y="33527"/>
                </a:lnTo>
                <a:lnTo>
                  <a:pt x="347472" y="29718"/>
                </a:lnTo>
                <a:lnTo>
                  <a:pt x="342900" y="33527"/>
                </a:lnTo>
                <a:lnTo>
                  <a:pt x="342900" y="29718"/>
                </a:lnTo>
                <a:lnTo>
                  <a:pt x="339089" y="29718"/>
                </a:lnTo>
                <a:lnTo>
                  <a:pt x="334518" y="33527"/>
                </a:lnTo>
                <a:lnTo>
                  <a:pt x="334518" y="29718"/>
                </a:lnTo>
                <a:lnTo>
                  <a:pt x="330707" y="29718"/>
                </a:lnTo>
                <a:lnTo>
                  <a:pt x="326135" y="33527"/>
                </a:lnTo>
                <a:lnTo>
                  <a:pt x="326135" y="29718"/>
                </a:lnTo>
                <a:lnTo>
                  <a:pt x="322325" y="33527"/>
                </a:lnTo>
                <a:lnTo>
                  <a:pt x="309372" y="33527"/>
                </a:lnTo>
                <a:lnTo>
                  <a:pt x="304800" y="29718"/>
                </a:lnTo>
                <a:lnTo>
                  <a:pt x="304800" y="33527"/>
                </a:lnTo>
                <a:lnTo>
                  <a:pt x="300989" y="33527"/>
                </a:lnTo>
                <a:lnTo>
                  <a:pt x="288290" y="33528"/>
                </a:lnTo>
                <a:lnTo>
                  <a:pt x="275590" y="33527"/>
                </a:lnTo>
                <a:lnTo>
                  <a:pt x="271272" y="38100"/>
                </a:lnTo>
                <a:lnTo>
                  <a:pt x="271272" y="33527"/>
                </a:lnTo>
                <a:lnTo>
                  <a:pt x="266700" y="33527"/>
                </a:lnTo>
                <a:lnTo>
                  <a:pt x="262889" y="38100"/>
                </a:lnTo>
                <a:lnTo>
                  <a:pt x="258318" y="38100"/>
                </a:lnTo>
                <a:lnTo>
                  <a:pt x="258318" y="33527"/>
                </a:lnTo>
                <a:lnTo>
                  <a:pt x="254507" y="38100"/>
                </a:lnTo>
                <a:lnTo>
                  <a:pt x="241807" y="38100"/>
                </a:lnTo>
                <a:lnTo>
                  <a:pt x="229107" y="38100"/>
                </a:lnTo>
                <a:lnTo>
                  <a:pt x="224789" y="33527"/>
                </a:lnTo>
                <a:lnTo>
                  <a:pt x="224789" y="38100"/>
                </a:lnTo>
                <a:lnTo>
                  <a:pt x="220218" y="38100"/>
                </a:lnTo>
                <a:lnTo>
                  <a:pt x="220218" y="33527"/>
                </a:lnTo>
                <a:lnTo>
                  <a:pt x="216407" y="33527"/>
                </a:lnTo>
                <a:lnTo>
                  <a:pt x="216407" y="38100"/>
                </a:lnTo>
                <a:lnTo>
                  <a:pt x="211835" y="38100"/>
                </a:lnTo>
                <a:lnTo>
                  <a:pt x="211835" y="33527"/>
                </a:lnTo>
                <a:lnTo>
                  <a:pt x="208025" y="38100"/>
                </a:lnTo>
                <a:lnTo>
                  <a:pt x="203453" y="38100"/>
                </a:lnTo>
                <a:lnTo>
                  <a:pt x="203453" y="29718"/>
                </a:lnTo>
                <a:lnTo>
                  <a:pt x="198881" y="33527"/>
                </a:lnTo>
                <a:lnTo>
                  <a:pt x="198881" y="38100"/>
                </a:lnTo>
                <a:lnTo>
                  <a:pt x="195072" y="38100"/>
                </a:lnTo>
                <a:lnTo>
                  <a:pt x="195072" y="29718"/>
                </a:lnTo>
                <a:lnTo>
                  <a:pt x="195072" y="33527"/>
                </a:lnTo>
                <a:lnTo>
                  <a:pt x="190500" y="38100"/>
                </a:lnTo>
                <a:lnTo>
                  <a:pt x="186689" y="38100"/>
                </a:lnTo>
                <a:lnTo>
                  <a:pt x="186689" y="33527"/>
                </a:lnTo>
                <a:lnTo>
                  <a:pt x="182118" y="21336"/>
                </a:lnTo>
                <a:lnTo>
                  <a:pt x="182118" y="25146"/>
                </a:lnTo>
                <a:lnTo>
                  <a:pt x="178307" y="33527"/>
                </a:lnTo>
                <a:lnTo>
                  <a:pt x="173735" y="21336"/>
                </a:lnTo>
                <a:lnTo>
                  <a:pt x="173735" y="33527"/>
                </a:lnTo>
                <a:lnTo>
                  <a:pt x="169163" y="38100"/>
                </a:lnTo>
                <a:lnTo>
                  <a:pt x="152400" y="38100"/>
                </a:lnTo>
                <a:lnTo>
                  <a:pt x="148589" y="33527"/>
                </a:lnTo>
                <a:lnTo>
                  <a:pt x="148589" y="38100"/>
                </a:lnTo>
                <a:lnTo>
                  <a:pt x="144018" y="33527"/>
                </a:lnTo>
                <a:lnTo>
                  <a:pt x="144018" y="38100"/>
                </a:lnTo>
                <a:lnTo>
                  <a:pt x="140207" y="33527"/>
                </a:lnTo>
                <a:lnTo>
                  <a:pt x="118872" y="33527"/>
                </a:lnTo>
                <a:lnTo>
                  <a:pt x="118872" y="29718"/>
                </a:lnTo>
                <a:lnTo>
                  <a:pt x="114300" y="33527"/>
                </a:lnTo>
                <a:lnTo>
                  <a:pt x="110489" y="29718"/>
                </a:lnTo>
                <a:lnTo>
                  <a:pt x="105918" y="29718"/>
                </a:lnTo>
                <a:lnTo>
                  <a:pt x="105918" y="25146"/>
                </a:lnTo>
                <a:lnTo>
                  <a:pt x="102107" y="33527"/>
                </a:lnTo>
                <a:lnTo>
                  <a:pt x="97535" y="29718"/>
                </a:lnTo>
                <a:lnTo>
                  <a:pt x="97535" y="25146"/>
                </a:lnTo>
                <a:lnTo>
                  <a:pt x="92963" y="29718"/>
                </a:lnTo>
                <a:lnTo>
                  <a:pt x="92963" y="33527"/>
                </a:lnTo>
                <a:lnTo>
                  <a:pt x="89153" y="29718"/>
                </a:lnTo>
                <a:lnTo>
                  <a:pt x="89153" y="4572"/>
                </a:lnTo>
                <a:lnTo>
                  <a:pt x="84581" y="16763"/>
                </a:lnTo>
                <a:lnTo>
                  <a:pt x="84581" y="29718"/>
                </a:lnTo>
                <a:lnTo>
                  <a:pt x="80772" y="25146"/>
                </a:lnTo>
                <a:lnTo>
                  <a:pt x="80772" y="0"/>
                </a:lnTo>
                <a:lnTo>
                  <a:pt x="80772" y="25146"/>
                </a:lnTo>
                <a:lnTo>
                  <a:pt x="76200" y="29718"/>
                </a:lnTo>
                <a:lnTo>
                  <a:pt x="72389" y="21336"/>
                </a:lnTo>
                <a:lnTo>
                  <a:pt x="72389" y="29718"/>
                </a:lnTo>
                <a:lnTo>
                  <a:pt x="67818" y="33527"/>
                </a:lnTo>
                <a:lnTo>
                  <a:pt x="67818" y="25146"/>
                </a:lnTo>
                <a:lnTo>
                  <a:pt x="64007" y="33527"/>
                </a:lnTo>
                <a:lnTo>
                  <a:pt x="59435" y="33527"/>
                </a:lnTo>
                <a:lnTo>
                  <a:pt x="59435" y="29718"/>
                </a:lnTo>
                <a:lnTo>
                  <a:pt x="54863" y="33527"/>
                </a:lnTo>
                <a:lnTo>
                  <a:pt x="54863" y="29718"/>
                </a:lnTo>
                <a:lnTo>
                  <a:pt x="51053" y="16763"/>
                </a:lnTo>
                <a:lnTo>
                  <a:pt x="51053" y="29718"/>
                </a:lnTo>
                <a:lnTo>
                  <a:pt x="46481" y="33527"/>
                </a:lnTo>
                <a:lnTo>
                  <a:pt x="42672" y="33527"/>
                </a:lnTo>
                <a:lnTo>
                  <a:pt x="42672" y="29718"/>
                </a:lnTo>
                <a:lnTo>
                  <a:pt x="38100" y="33527"/>
                </a:lnTo>
                <a:lnTo>
                  <a:pt x="16763" y="33527"/>
                </a:lnTo>
                <a:lnTo>
                  <a:pt x="12953" y="29718"/>
                </a:lnTo>
                <a:lnTo>
                  <a:pt x="12953" y="16763"/>
                </a:lnTo>
                <a:lnTo>
                  <a:pt x="8381" y="29718"/>
                </a:lnTo>
                <a:lnTo>
                  <a:pt x="8381" y="33527"/>
                </a:lnTo>
                <a:lnTo>
                  <a:pt x="4572" y="21336"/>
                </a:lnTo>
                <a:lnTo>
                  <a:pt x="4572" y="33527"/>
                </a:lnTo>
                <a:lnTo>
                  <a:pt x="0" y="2971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77" name="object 677"/>
          <p:cNvSpPr/>
          <p:nvPr/>
        </p:nvSpPr>
        <p:spPr>
          <a:xfrm>
            <a:off x="6239604" y="3340755"/>
            <a:ext cx="342059" cy="19330"/>
          </a:xfrm>
          <a:custGeom>
            <a:avLst/>
            <a:gdLst/>
            <a:ahLst/>
            <a:cxnLst/>
            <a:rect l="l" t="t" r="r" b="b"/>
            <a:pathLst>
              <a:path w="516890" h="29210">
                <a:moveTo>
                  <a:pt x="516636" y="25146"/>
                </a:moveTo>
                <a:lnTo>
                  <a:pt x="516636" y="28955"/>
                </a:lnTo>
                <a:lnTo>
                  <a:pt x="512825" y="25146"/>
                </a:lnTo>
                <a:lnTo>
                  <a:pt x="508254" y="28955"/>
                </a:lnTo>
                <a:lnTo>
                  <a:pt x="503682" y="12191"/>
                </a:lnTo>
                <a:lnTo>
                  <a:pt x="503682" y="3810"/>
                </a:lnTo>
                <a:lnTo>
                  <a:pt x="499872" y="28955"/>
                </a:lnTo>
                <a:lnTo>
                  <a:pt x="495300" y="28955"/>
                </a:lnTo>
                <a:lnTo>
                  <a:pt x="482600" y="28955"/>
                </a:lnTo>
                <a:lnTo>
                  <a:pt x="469900" y="28955"/>
                </a:lnTo>
                <a:lnTo>
                  <a:pt x="457200" y="28955"/>
                </a:lnTo>
                <a:lnTo>
                  <a:pt x="448818" y="25146"/>
                </a:lnTo>
                <a:lnTo>
                  <a:pt x="448818" y="28955"/>
                </a:lnTo>
                <a:lnTo>
                  <a:pt x="445008" y="28955"/>
                </a:lnTo>
                <a:lnTo>
                  <a:pt x="437896" y="28955"/>
                </a:lnTo>
                <a:lnTo>
                  <a:pt x="430784" y="28955"/>
                </a:lnTo>
                <a:lnTo>
                  <a:pt x="423672" y="28955"/>
                </a:lnTo>
                <a:lnTo>
                  <a:pt x="419100" y="28955"/>
                </a:lnTo>
                <a:lnTo>
                  <a:pt x="419100" y="12191"/>
                </a:lnTo>
                <a:lnTo>
                  <a:pt x="415290" y="28955"/>
                </a:lnTo>
                <a:lnTo>
                  <a:pt x="410718" y="25146"/>
                </a:lnTo>
                <a:lnTo>
                  <a:pt x="410718" y="12191"/>
                </a:lnTo>
                <a:lnTo>
                  <a:pt x="406908" y="25146"/>
                </a:lnTo>
                <a:lnTo>
                  <a:pt x="406908" y="28955"/>
                </a:lnTo>
                <a:lnTo>
                  <a:pt x="402336" y="28955"/>
                </a:lnTo>
                <a:lnTo>
                  <a:pt x="389636" y="28955"/>
                </a:lnTo>
                <a:lnTo>
                  <a:pt x="376936" y="28956"/>
                </a:lnTo>
                <a:lnTo>
                  <a:pt x="364236" y="28955"/>
                </a:lnTo>
                <a:lnTo>
                  <a:pt x="351536" y="28955"/>
                </a:lnTo>
                <a:lnTo>
                  <a:pt x="338836" y="28955"/>
                </a:lnTo>
                <a:lnTo>
                  <a:pt x="326136" y="28955"/>
                </a:lnTo>
                <a:lnTo>
                  <a:pt x="313436" y="28955"/>
                </a:lnTo>
                <a:lnTo>
                  <a:pt x="304800" y="28955"/>
                </a:lnTo>
                <a:lnTo>
                  <a:pt x="304800" y="25146"/>
                </a:lnTo>
                <a:lnTo>
                  <a:pt x="300990" y="28955"/>
                </a:lnTo>
                <a:lnTo>
                  <a:pt x="296418" y="25146"/>
                </a:lnTo>
                <a:lnTo>
                  <a:pt x="291846" y="28955"/>
                </a:lnTo>
                <a:lnTo>
                  <a:pt x="283464" y="28955"/>
                </a:lnTo>
                <a:lnTo>
                  <a:pt x="279654" y="25146"/>
                </a:lnTo>
                <a:lnTo>
                  <a:pt x="271272" y="25146"/>
                </a:lnTo>
                <a:lnTo>
                  <a:pt x="266700" y="28955"/>
                </a:lnTo>
                <a:lnTo>
                  <a:pt x="258318" y="28955"/>
                </a:lnTo>
                <a:lnTo>
                  <a:pt x="253746" y="28955"/>
                </a:lnTo>
                <a:lnTo>
                  <a:pt x="241046" y="28955"/>
                </a:lnTo>
                <a:lnTo>
                  <a:pt x="228346" y="28955"/>
                </a:lnTo>
                <a:lnTo>
                  <a:pt x="220218" y="28955"/>
                </a:lnTo>
                <a:lnTo>
                  <a:pt x="220218" y="25146"/>
                </a:lnTo>
                <a:lnTo>
                  <a:pt x="215646" y="28955"/>
                </a:lnTo>
                <a:lnTo>
                  <a:pt x="207264" y="20574"/>
                </a:lnTo>
                <a:lnTo>
                  <a:pt x="203454" y="20574"/>
                </a:lnTo>
                <a:lnTo>
                  <a:pt x="203454" y="25146"/>
                </a:lnTo>
                <a:lnTo>
                  <a:pt x="203454" y="20574"/>
                </a:lnTo>
                <a:lnTo>
                  <a:pt x="198882" y="12191"/>
                </a:lnTo>
                <a:lnTo>
                  <a:pt x="198882" y="25146"/>
                </a:lnTo>
                <a:lnTo>
                  <a:pt x="195072" y="20574"/>
                </a:lnTo>
                <a:lnTo>
                  <a:pt x="190500" y="20574"/>
                </a:lnTo>
                <a:lnTo>
                  <a:pt x="185927" y="25146"/>
                </a:lnTo>
                <a:lnTo>
                  <a:pt x="182118" y="25146"/>
                </a:lnTo>
                <a:lnTo>
                  <a:pt x="177546" y="28955"/>
                </a:lnTo>
                <a:lnTo>
                  <a:pt x="165354" y="28955"/>
                </a:lnTo>
                <a:lnTo>
                  <a:pt x="160782" y="25146"/>
                </a:lnTo>
                <a:lnTo>
                  <a:pt x="160782" y="28955"/>
                </a:lnTo>
                <a:lnTo>
                  <a:pt x="156972" y="28955"/>
                </a:lnTo>
                <a:lnTo>
                  <a:pt x="156972" y="25146"/>
                </a:lnTo>
                <a:lnTo>
                  <a:pt x="152400" y="25146"/>
                </a:lnTo>
                <a:lnTo>
                  <a:pt x="147827" y="28955"/>
                </a:lnTo>
                <a:lnTo>
                  <a:pt x="127254" y="28955"/>
                </a:lnTo>
                <a:lnTo>
                  <a:pt x="122682" y="25146"/>
                </a:lnTo>
                <a:lnTo>
                  <a:pt x="122682" y="28955"/>
                </a:lnTo>
                <a:lnTo>
                  <a:pt x="109727" y="28955"/>
                </a:lnTo>
                <a:lnTo>
                  <a:pt x="105918" y="25146"/>
                </a:lnTo>
                <a:lnTo>
                  <a:pt x="105918" y="28955"/>
                </a:lnTo>
                <a:lnTo>
                  <a:pt x="101346" y="25146"/>
                </a:lnTo>
                <a:lnTo>
                  <a:pt x="97536" y="25146"/>
                </a:lnTo>
                <a:lnTo>
                  <a:pt x="92964" y="20574"/>
                </a:lnTo>
                <a:lnTo>
                  <a:pt x="89154" y="25146"/>
                </a:lnTo>
                <a:lnTo>
                  <a:pt x="84582" y="20574"/>
                </a:lnTo>
                <a:lnTo>
                  <a:pt x="80010" y="25146"/>
                </a:lnTo>
                <a:lnTo>
                  <a:pt x="76200" y="20574"/>
                </a:lnTo>
                <a:lnTo>
                  <a:pt x="76200" y="25146"/>
                </a:lnTo>
                <a:lnTo>
                  <a:pt x="71627" y="25146"/>
                </a:lnTo>
                <a:lnTo>
                  <a:pt x="67818" y="20574"/>
                </a:lnTo>
                <a:lnTo>
                  <a:pt x="63246" y="28955"/>
                </a:lnTo>
                <a:lnTo>
                  <a:pt x="59436" y="25146"/>
                </a:lnTo>
                <a:lnTo>
                  <a:pt x="59436" y="28955"/>
                </a:lnTo>
                <a:lnTo>
                  <a:pt x="41910" y="28955"/>
                </a:lnTo>
                <a:lnTo>
                  <a:pt x="41910" y="20574"/>
                </a:lnTo>
                <a:lnTo>
                  <a:pt x="38100" y="20574"/>
                </a:lnTo>
                <a:lnTo>
                  <a:pt x="38100" y="28955"/>
                </a:lnTo>
                <a:lnTo>
                  <a:pt x="33527" y="25146"/>
                </a:lnTo>
                <a:lnTo>
                  <a:pt x="29718" y="28955"/>
                </a:lnTo>
                <a:lnTo>
                  <a:pt x="29718" y="25146"/>
                </a:lnTo>
                <a:lnTo>
                  <a:pt x="25146" y="25146"/>
                </a:lnTo>
                <a:lnTo>
                  <a:pt x="25146" y="28955"/>
                </a:lnTo>
                <a:lnTo>
                  <a:pt x="21336" y="28955"/>
                </a:lnTo>
                <a:lnTo>
                  <a:pt x="21336" y="25146"/>
                </a:lnTo>
                <a:lnTo>
                  <a:pt x="16764" y="25146"/>
                </a:lnTo>
                <a:lnTo>
                  <a:pt x="16764" y="28955"/>
                </a:lnTo>
                <a:lnTo>
                  <a:pt x="12954" y="25146"/>
                </a:lnTo>
                <a:lnTo>
                  <a:pt x="12954" y="20574"/>
                </a:lnTo>
                <a:lnTo>
                  <a:pt x="8382" y="25146"/>
                </a:lnTo>
                <a:lnTo>
                  <a:pt x="8382" y="20574"/>
                </a:lnTo>
                <a:lnTo>
                  <a:pt x="3810" y="12191"/>
                </a:lnTo>
                <a:lnTo>
                  <a:pt x="0" y="3810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78" name="object 678"/>
          <p:cNvSpPr/>
          <p:nvPr/>
        </p:nvSpPr>
        <p:spPr>
          <a:xfrm>
            <a:off x="5894687" y="3306969"/>
            <a:ext cx="345001" cy="56309"/>
          </a:xfrm>
          <a:custGeom>
            <a:avLst/>
            <a:gdLst/>
            <a:ahLst/>
            <a:cxnLst/>
            <a:rect l="l" t="t" r="r" b="b"/>
            <a:pathLst>
              <a:path w="521334" h="85089">
                <a:moveTo>
                  <a:pt x="521207" y="51053"/>
                </a:moveTo>
                <a:lnTo>
                  <a:pt x="516635" y="67817"/>
                </a:lnTo>
                <a:lnTo>
                  <a:pt x="516635" y="71627"/>
                </a:lnTo>
                <a:lnTo>
                  <a:pt x="512825" y="71627"/>
                </a:lnTo>
                <a:lnTo>
                  <a:pt x="508253" y="63245"/>
                </a:lnTo>
                <a:lnTo>
                  <a:pt x="504444" y="59436"/>
                </a:lnTo>
                <a:lnTo>
                  <a:pt x="504444" y="67817"/>
                </a:lnTo>
                <a:lnTo>
                  <a:pt x="499872" y="71627"/>
                </a:lnTo>
                <a:lnTo>
                  <a:pt x="495300" y="76200"/>
                </a:lnTo>
                <a:lnTo>
                  <a:pt x="495300" y="67817"/>
                </a:lnTo>
                <a:lnTo>
                  <a:pt x="486918" y="76200"/>
                </a:lnTo>
                <a:lnTo>
                  <a:pt x="478535" y="76200"/>
                </a:lnTo>
                <a:lnTo>
                  <a:pt x="474725" y="71627"/>
                </a:lnTo>
                <a:lnTo>
                  <a:pt x="474725" y="76200"/>
                </a:lnTo>
                <a:lnTo>
                  <a:pt x="470153" y="76200"/>
                </a:lnTo>
                <a:lnTo>
                  <a:pt x="470153" y="71627"/>
                </a:lnTo>
                <a:lnTo>
                  <a:pt x="466344" y="76200"/>
                </a:lnTo>
                <a:lnTo>
                  <a:pt x="461772" y="76200"/>
                </a:lnTo>
                <a:lnTo>
                  <a:pt x="457200" y="54863"/>
                </a:lnTo>
                <a:lnTo>
                  <a:pt x="457200" y="76200"/>
                </a:lnTo>
                <a:lnTo>
                  <a:pt x="448818" y="76200"/>
                </a:lnTo>
                <a:lnTo>
                  <a:pt x="445007" y="71627"/>
                </a:lnTo>
                <a:lnTo>
                  <a:pt x="445007" y="76200"/>
                </a:lnTo>
                <a:lnTo>
                  <a:pt x="436625" y="76200"/>
                </a:lnTo>
                <a:lnTo>
                  <a:pt x="436625" y="80009"/>
                </a:lnTo>
                <a:lnTo>
                  <a:pt x="432053" y="76200"/>
                </a:lnTo>
                <a:lnTo>
                  <a:pt x="428244" y="80009"/>
                </a:lnTo>
                <a:lnTo>
                  <a:pt x="423672" y="80009"/>
                </a:lnTo>
                <a:lnTo>
                  <a:pt x="423672" y="76200"/>
                </a:lnTo>
                <a:lnTo>
                  <a:pt x="419100" y="80009"/>
                </a:lnTo>
                <a:lnTo>
                  <a:pt x="412242" y="80009"/>
                </a:lnTo>
                <a:lnTo>
                  <a:pt x="405383" y="80009"/>
                </a:lnTo>
                <a:lnTo>
                  <a:pt x="398525" y="80009"/>
                </a:lnTo>
                <a:lnTo>
                  <a:pt x="393953" y="76200"/>
                </a:lnTo>
                <a:lnTo>
                  <a:pt x="389381" y="80009"/>
                </a:lnTo>
                <a:lnTo>
                  <a:pt x="381000" y="80009"/>
                </a:lnTo>
                <a:lnTo>
                  <a:pt x="377190" y="76200"/>
                </a:lnTo>
                <a:lnTo>
                  <a:pt x="372618" y="80009"/>
                </a:lnTo>
                <a:lnTo>
                  <a:pt x="368807" y="80009"/>
                </a:lnTo>
                <a:lnTo>
                  <a:pt x="364235" y="76200"/>
                </a:lnTo>
                <a:lnTo>
                  <a:pt x="360425" y="67817"/>
                </a:lnTo>
                <a:lnTo>
                  <a:pt x="355853" y="71627"/>
                </a:lnTo>
                <a:lnTo>
                  <a:pt x="355853" y="76200"/>
                </a:lnTo>
                <a:lnTo>
                  <a:pt x="351281" y="67817"/>
                </a:lnTo>
                <a:lnTo>
                  <a:pt x="351281" y="63245"/>
                </a:lnTo>
                <a:lnTo>
                  <a:pt x="347472" y="67817"/>
                </a:lnTo>
                <a:lnTo>
                  <a:pt x="347472" y="76200"/>
                </a:lnTo>
                <a:lnTo>
                  <a:pt x="342900" y="71627"/>
                </a:lnTo>
                <a:lnTo>
                  <a:pt x="339090" y="71627"/>
                </a:lnTo>
                <a:lnTo>
                  <a:pt x="339090" y="76200"/>
                </a:lnTo>
                <a:lnTo>
                  <a:pt x="334518" y="80009"/>
                </a:lnTo>
                <a:lnTo>
                  <a:pt x="334518" y="76200"/>
                </a:lnTo>
                <a:lnTo>
                  <a:pt x="330707" y="76200"/>
                </a:lnTo>
                <a:lnTo>
                  <a:pt x="330707" y="71627"/>
                </a:lnTo>
                <a:lnTo>
                  <a:pt x="326135" y="76200"/>
                </a:lnTo>
                <a:lnTo>
                  <a:pt x="326135" y="80009"/>
                </a:lnTo>
                <a:lnTo>
                  <a:pt x="326135" y="76200"/>
                </a:lnTo>
                <a:lnTo>
                  <a:pt x="322325" y="76200"/>
                </a:lnTo>
                <a:lnTo>
                  <a:pt x="317753" y="80009"/>
                </a:lnTo>
                <a:lnTo>
                  <a:pt x="313181" y="80009"/>
                </a:lnTo>
                <a:lnTo>
                  <a:pt x="313181" y="76200"/>
                </a:lnTo>
                <a:lnTo>
                  <a:pt x="304800" y="76200"/>
                </a:lnTo>
                <a:lnTo>
                  <a:pt x="304800" y="71627"/>
                </a:lnTo>
                <a:lnTo>
                  <a:pt x="304800" y="76200"/>
                </a:lnTo>
                <a:lnTo>
                  <a:pt x="300990" y="51053"/>
                </a:lnTo>
                <a:lnTo>
                  <a:pt x="296418" y="46481"/>
                </a:lnTo>
                <a:lnTo>
                  <a:pt x="296418" y="67817"/>
                </a:lnTo>
                <a:lnTo>
                  <a:pt x="292607" y="76200"/>
                </a:lnTo>
                <a:lnTo>
                  <a:pt x="288035" y="80009"/>
                </a:lnTo>
                <a:lnTo>
                  <a:pt x="275081" y="80009"/>
                </a:lnTo>
                <a:lnTo>
                  <a:pt x="271272" y="71627"/>
                </a:lnTo>
                <a:lnTo>
                  <a:pt x="271272" y="76200"/>
                </a:lnTo>
                <a:lnTo>
                  <a:pt x="266700" y="80009"/>
                </a:lnTo>
                <a:lnTo>
                  <a:pt x="258318" y="80009"/>
                </a:lnTo>
                <a:lnTo>
                  <a:pt x="254507" y="80009"/>
                </a:lnTo>
                <a:lnTo>
                  <a:pt x="249935" y="76200"/>
                </a:lnTo>
                <a:lnTo>
                  <a:pt x="249935" y="71627"/>
                </a:lnTo>
                <a:lnTo>
                  <a:pt x="245364" y="76200"/>
                </a:lnTo>
                <a:lnTo>
                  <a:pt x="245364" y="80009"/>
                </a:lnTo>
                <a:lnTo>
                  <a:pt x="241553" y="80009"/>
                </a:lnTo>
                <a:lnTo>
                  <a:pt x="241553" y="76200"/>
                </a:lnTo>
                <a:lnTo>
                  <a:pt x="236981" y="80009"/>
                </a:lnTo>
                <a:lnTo>
                  <a:pt x="224790" y="80009"/>
                </a:lnTo>
                <a:lnTo>
                  <a:pt x="220218" y="76200"/>
                </a:lnTo>
                <a:lnTo>
                  <a:pt x="220218" y="80009"/>
                </a:lnTo>
                <a:lnTo>
                  <a:pt x="216407" y="80009"/>
                </a:lnTo>
                <a:lnTo>
                  <a:pt x="211835" y="76200"/>
                </a:lnTo>
                <a:lnTo>
                  <a:pt x="207264" y="80009"/>
                </a:lnTo>
                <a:lnTo>
                  <a:pt x="203453" y="71627"/>
                </a:lnTo>
                <a:lnTo>
                  <a:pt x="203453" y="80009"/>
                </a:lnTo>
                <a:lnTo>
                  <a:pt x="198881" y="80009"/>
                </a:lnTo>
                <a:lnTo>
                  <a:pt x="198881" y="76200"/>
                </a:lnTo>
                <a:lnTo>
                  <a:pt x="195072" y="76200"/>
                </a:lnTo>
                <a:lnTo>
                  <a:pt x="195072" y="80009"/>
                </a:lnTo>
                <a:lnTo>
                  <a:pt x="190500" y="80009"/>
                </a:lnTo>
                <a:lnTo>
                  <a:pt x="190500" y="76200"/>
                </a:lnTo>
                <a:lnTo>
                  <a:pt x="186690" y="76200"/>
                </a:lnTo>
                <a:lnTo>
                  <a:pt x="186690" y="80009"/>
                </a:lnTo>
                <a:lnTo>
                  <a:pt x="182118" y="80009"/>
                </a:lnTo>
                <a:lnTo>
                  <a:pt x="182118" y="76200"/>
                </a:lnTo>
                <a:lnTo>
                  <a:pt x="178307" y="80009"/>
                </a:lnTo>
                <a:lnTo>
                  <a:pt x="173735" y="76200"/>
                </a:lnTo>
                <a:lnTo>
                  <a:pt x="169164" y="80009"/>
                </a:lnTo>
                <a:lnTo>
                  <a:pt x="169164" y="76200"/>
                </a:lnTo>
                <a:lnTo>
                  <a:pt x="165353" y="80009"/>
                </a:lnTo>
                <a:lnTo>
                  <a:pt x="156972" y="80009"/>
                </a:lnTo>
                <a:lnTo>
                  <a:pt x="152400" y="76200"/>
                </a:lnTo>
                <a:lnTo>
                  <a:pt x="148590" y="80009"/>
                </a:lnTo>
                <a:lnTo>
                  <a:pt x="144018" y="80009"/>
                </a:lnTo>
                <a:lnTo>
                  <a:pt x="139446" y="84581"/>
                </a:lnTo>
                <a:lnTo>
                  <a:pt x="135635" y="80009"/>
                </a:lnTo>
                <a:lnTo>
                  <a:pt x="131064" y="80009"/>
                </a:lnTo>
                <a:lnTo>
                  <a:pt x="131064" y="84581"/>
                </a:lnTo>
                <a:lnTo>
                  <a:pt x="127253" y="84581"/>
                </a:lnTo>
                <a:lnTo>
                  <a:pt x="122681" y="76200"/>
                </a:lnTo>
                <a:lnTo>
                  <a:pt x="118872" y="80009"/>
                </a:lnTo>
                <a:lnTo>
                  <a:pt x="114300" y="76200"/>
                </a:lnTo>
                <a:lnTo>
                  <a:pt x="114300" y="71627"/>
                </a:lnTo>
                <a:lnTo>
                  <a:pt x="110490" y="80009"/>
                </a:lnTo>
                <a:lnTo>
                  <a:pt x="110490" y="84581"/>
                </a:lnTo>
                <a:lnTo>
                  <a:pt x="105918" y="80009"/>
                </a:lnTo>
                <a:lnTo>
                  <a:pt x="105918" y="84581"/>
                </a:lnTo>
                <a:lnTo>
                  <a:pt x="101346" y="80009"/>
                </a:lnTo>
                <a:lnTo>
                  <a:pt x="97535" y="71627"/>
                </a:lnTo>
                <a:lnTo>
                  <a:pt x="92964" y="80009"/>
                </a:lnTo>
                <a:lnTo>
                  <a:pt x="89153" y="80009"/>
                </a:lnTo>
                <a:lnTo>
                  <a:pt x="89153" y="84581"/>
                </a:lnTo>
                <a:lnTo>
                  <a:pt x="80772" y="84581"/>
                </a:lnTo>
                <a:lnTo>
                  <a:pt x="80772" y="80009"/>
                </a:lnTo>
                <a:lnTo>
                  <a:pt x="76200" y="80009"/>
                </a:lnTo>
                <a:lnTo>
                  <a:pt x="76200" y="84581"/>
                </a:lnTo>
                <a:lnTo>
                  <a:pt x="72390" y="84581"/>
                </a:lnTo>
                <a:lnTo>
                  <a:pt x="67818" y="80009"/>
                </a:lnTo>
                <a:lnTo>
                  <a:pt x="67818" y="84581"/>
                </a:lnTo>
                <a:lnTo>
                  <a:pt x="51053" y="84581"/>
                </a:lnTo>
                <a:lnTo>
                  <a:pt x="46481" y="80009"/>
                </a:lnTo>
                <a:lnTo>
                  <a:pt x="46481" y="84581"/>
                </a:lnTo>
                <a:lnTo>
                  <a:pt x="42672" y="84581"/>
                </a:lnTo>
                <a:lnTo>
                  <a:pt x="38100" y="80009"/>
                </a:lnTo>
                <a:lnTo>
                  <a:pt x="38100" y="84581"/>
                </a:lnTo>
                <a:lnTo>
                  <a:pt x="33527" y="84581"/>
                </a:lnTo>
                <a:lnTo>
                  <a:pt x="29718" y="80009"/>
                </a:lnTo>
                <a:lnTo>
                  <a:pt x="29718" y="84581"/>
                </a:lnTo>
                <a:lnTo>
                  <a:pt x="25146" y="84581"/>
                </a:lnTo>
                <a:lnTo>
                  <a:pt x="25146" y="71627"/>
                </a:lnTo>
                <a:lnTo>
                  <a:pt x="21335" y="80009"/>
                </a:lnTo>
                <a:lnTo>
                  <a:pt x="21335" y="84581"/>
                </a:lnTo>
                <a:lnTo>
                  <a:pt x="16764" y="80009"/>
                </a:lnTo>
                <a:lnTo>
                  <a:pt x="12953" y="80009"/>
                </a:lnTo>
                <a:lnTo>
                  <a:pt x="8381" y="3809"/>
                </a:lnTo>
                <a:lnTo>
                  <a:pt x="8381" y="0"/>
                </a:lnTo>
                <a:lnTo>
                  <a:pt x="4572" y="76200"/>
                </a:lnTo>
                <a:lnTo>
                  <a:pt x="0" y="80009"/>
                </a:lnTo>
                <a:lnTo>
                  <a:pt x="0" y="8458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79" name="object 679"/>
          <p:cNvSpPr/>
          <p:nvPr/>
        </p:nvSpPr>
        <p:spPr>
          <a:xfrm>
            <a:off x="5740382" y="1905112"/>
            <a:ext cx="154640" cy="1458166"/>
          </a:xfrm>
          <a:custGeom>
            <a:avLst/>
            <a:gdLst/>
            <a:ahLst/>
            <a:cxnLst/>
            <a:rect l="l" t="t" r="r" b="b"/>
            <a:pathLst>
              <a:path w="233679" h="2203450">
                <a:moveTo>
                  <a:pt x="233172" y="2202941"/>
                </a:moveTo>
                <a:lnTo>
                  <a:pt x="233172" y="2198369"/>
                </a:lnTo>
                <a:lnTo>
                  <a:pt x="228600" y="2202941"/>
                </a:lnTo>
                <a:lnTo>
                  <a:pt x="224790" y="2198369"/>
                </a:lnTo>
                <a:lnTo>
                  <a:pt x="216407" y="2198369"/>
                </a:lnTo>
                <a:lnTo>
                  <a:pt x="211836" y="2202941"/>
                </a:lnTo>
                <a:lnTo>
                  <a:pt x="211836" y="2198369"/>
                </a:lnTo>
                <a:lnTo>
                  <a:pt x="208025" y="2198369"/>
                </a:lnTo>
                <a:lnTo>
                  <a:pt x="203453" y="2189988"/>
                </a:lnTo>
                <a:lnTo>
                  <a:pt x="203453" y="2173224"/>
                </a:lnTo>
                <a:lnTo>
                  <a:pt x="199644" y="2198369"/>
                </a:lnTo>
                <a:lnTo>
                  <a:pt x="195072" y="2198369"/>
                </a:lnTo>
                <a:lnTo>
                  <a:pt x="195072" y="2202941"/>
                </a:lnTo>
                <a:lnTo>
                  <a:pt x="186690" y="2202941"/>
                </a:lnTo>
                <a:lnTo>
                  <a:pt x="186690" y="2198369"/>
                </a:lnTo>
                <a:lnTo>
                  <a:pt x="182118" y="2194560"/>
                </a:lnTo>
                <a:lnTo>
                  <a:pt x="182118" y="2202941"/>
                </a:lnTo>
                <a:lnTo>
                  <a:pt x="178307" y="2202941"/>
                </a:lnTo>
                <a:lnTo>
                  <a:pt x="173736" y="2198369"/>
                </a:lnTo>
                <a:lnTo>
                  <a:pt x="169925" y="2189988"/>
                </a:lnTo>
                <a:lnTo>
                  <a:pt x="169925" y="2194560"/>
                </a:lnTo>
                <a:lnTo>
                  <a:pt x="165353" y="2198369"/>
                </a:lnTo>
                <a:lnTo>
                  <a:pt x="160781" y="2202941"/>
                </a:lnTo>
                <a:lnTo>
                  <a:pt x="156972" y="2198369"/>
                </a:lnTo>
                <a:lnTo>
                  <a:pt x="152400" y="2202941"/>
                </a:lnTo>
                <a:lnTo>
                  <a:pt x="148590" y="2198369"/>
                </a:lnTo>
                <a:lnTo>
                  <a:pt x="148590" y="2202941"/>
                </a:lnTo>
                <a:lnTo>
                  <a:pt x="131825" y="2202941"/>
                </a:lnTo>
                <a:lnTo>
                  <a:pt x="127253" y="2194560"/>
                </a:lnTo>
                <a:lnTo>
                  <a:pt x="122681" y="2202941"/>
                </a:lnTo>
                <a:lnTo>
                  <a:pt x="122681" y="2198369"/>
                </a:lnTo>
                <a:lnTo>
                  <a:pt x="118872" y="2189988"/>
                </a:lnTo>
                <a:lnTo>
                  <a:pt x="114300" y="2198369"/>
                </a:lnTo>
                <a:lnTo>
                  <a:pt x="114300" y="2202941"/>
                </a:lnTo>
                <a:lnTo>
                  <a:pt x="110490" y="2198369"/>
                </a:lnTo>
                <a:lnTo>
                  <a:pt x="105918" y="2189988"/>
                </a:lnTo>
                <a:lnTo>
                  <a:pt x="105918" y="2181605"/>
                </a:lnTo>
                <a:lnTo>
                  <a:pt x="102107" y="2194560"/>
                </a:lnTo>
                <a:lnTo>
                  <a:pt x="97536" y="2186178"/>
                </a:lnTo>
                <a:lnTo>
                  <a:pt x="97536" y="2181605"/>
                </a:lnTo>
                <a:lnTo>
                  <a:pt x="93725" y="2189988"/>
                </a:lnTo>
                <a:lnTo>
                  <a:pt x="93725" y="2194560"/>
                </a:lnTo>
                <a:lnTo>
                  <a:pt x="93725" y="2186178"/>
                </a:lnTo>
                <a:lnTo>
                  <a:pt x="89153" y="2181605"/>
                </a:lnTo>
                <a:lnTo>
                  <a:pt x="84581" y="2198369"/>
                </a:lnTo>
                <a:lnTo>
                  <a:pt x="84581" y="2202941"/>
                </a:lnTo>
                <a:lnTo>
                  <a:pt x="80772" y="2202941"/>
                </a:lnTo>
                <a:lnTo>
                  <a:pt x="76200" y="2198369"/>
                </a:lnTo>
                <a:lnTo>
                  <a:pt x="76200" y="2202941"/>
                </a:lnTo>
                <a:lnTo>
                  <a:pt x="76200" y="2186178"/>
                </a:lnTo>
                <a:lnTo>
                  <a:pt x="72390" y="2189988"/>
                </a:lnTo>
                <a:lnTo>
                  <a:pt x="72390" y="2202941"/>
                </a:lnTo>
                <a:lnTo>
                  <a:pt x="54864" y="2202941"/>
                </a:lnTo>
                <a:lnTo>
                  <a:pt x="54864" y="2198369"/>
                </a:lnTo>
                <a:lnTo>
                  <a:pt x="54864" y="2202941"/>
                </a:lnTo>
                <a:lnTo>
                  <a:pt x="51053" y="2198369"/>
                </a:lnTo>
                <a:lnTo>
                  <a:pt x="46481" y="2202941"/>
                </a:lnTo>
                <a:lnTo>
                  <a:pt x="42672" y="2202941"/>
                </a:lnTo>
                <a:lnTo>
                  <a:pt x="42672" y="2198369"/>
                </a:lnTo>
                <a:lnTo>
                  <a:pt x="42672" y="2202941"/>
                </a:lnTo>
                <a:lnTo>
                  <a:pt x="38100" y="2198369"/>
                </a:lnTo>
                <a:lnTo>
                  <a:pt x="38100" y="2202941"/>
                </a:lnTo>
                <a:lnTo>
                  <a:pt x="34290" y="2194560"/>
                </a:lnTo>
                <a:lnTo>
                  <a:pt x="34290" y="2198369"/>
                </a:lnTo>
                <a:lnTo>
                  <a:pt x="29718" y="2194560"/>
                </a:lnTo>
                <a:lnTo>
                  <a:pt x="29718" y="2186178"/>
                </a:lnTo>
                <a:lnTo>
                  <a:pt x="25907" y="2198369"/>
                </a:lnTo>
                <a:lnTo>
                  <a:pt x="25907" y="2194560"/>
                </a:lnTo>
                <a:lnTo>
                  <a:pt x="21336" y="2198369"/>
                </a:lnTo>
                <a:lnTo>
                  <a:pt x="16764" y="2189988"/>
                </a:lnTo>
                <a:lnTo>
                  <a:pt x="16764" y="2194560"/>
                </a:lnTo>
                <a:lnTo>
                  <a:pt x="12953" y="2194560"/>
                </a:lnTo>
                <a:lnTo>
                  <a:pt x="8381" y="2177796"/>
                </a:lnTo>
                <a:lnTo>
                  <a:pt x="8381" y="2181605"/>
                </a:lnTo>
                <a:lnTo>
                  <a:pt x="4572" y="2075688"/>
                </a:lnTo>
                <a:lnTo>
                  <a:pt x="4572" y="2143505"/>
                </a:lnTo>
                <a:lnTo>
                  <a:pt x="0" y="1838705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80" name="object 680"/>
          <p:cNvSpPr/>
          <p:nvPr/>
        </p:nvSpPr>
        <p:spPr>
          <a:xfrm>
            <a:off x="5566915" y="1905112"/>
            <a:ext cx="173551" cy="1458166"/>
          </a:xfrm>
          <a:custGeom>
            <a:avLst/>
            <a:gdLst/>
            <a:ahLst/>
            <a:cxnLst/>
            <a:rect l="l" t="t" r="r" b="b"/>
            <a:pathLst>
              <a:path w="262254" h="2203450">
                <a:moveTo>
                  <a:pt x="262127" y="0"/>
                </a:moveTo>
                <a:lnTo>
                  <a:pt x="258318" y="1796034"/>
                </a:lnTo>
                <a:lnTo>
                  <a:pt x="253746" y="2164841"/>
                </a:lnTo>
                <a:lnTo>
                  <a:pt x="253746" y="2169414"/>
                </a:lnTo>
                <a:lnTo>
                  <a:pt x="249935" y="2189988"/>
                </a:lnTo>
                <a:lnTo>
                  <a:pt x="249935" y="2186178"/>
                </a:lnTo>
                <a:lnTo>
                  <a:pt x="245364" y="2198369"/>
                </a:lnTo>
                <a:lnTo>
                  <a:pt x="245364" y="2189988"/>
                </a:lnTo>
                <a:lnTo>
                  <a:pt x="240792" y="2198369"/>
                </a:lnTo>
                <a:lnTo>
                  <a:pt x="240792" y="2194560"/>
                </a:lnTo>
                <a:lnTo>
                  <a:pt x="236981" y="2194560"/>
                </a:lnTo>
                <a:lnTo>
                  <a:pt x="236981" y="2202941"/>
                </a:lnTo>
                <a:lnTo>
                  <a:pt x="232409" y="2202941"/>
                </a:lnTo>
                <a:lnTo>
                  <a:pt x="232409" y="2198369"/>
                </a:lnTo>
                <a:lnTo>
                  <a:pt x="224027" y="2198369"/>
                </a:lnTo>
                <a:lnTo>
                  <a:pt x="224027" y="2194560"/>
                </a:lnTo>
                <a:lnTo>
                  <a:pt x="220218" y="2194560"/>
                </a:lnTo>
                <a:lnTo>
                  <a:pt x="220218" y="2181605"/>
                </a:lnTo>
                <a:lnTo>
                  <a:pt x="215646" y="2194560"/>
                </a:lnTo>
                <a:lnTo>
                  <a:pt x="215646" y="2164841"/>
                </a:lnTo>
                <a:lnTo>
                  <a:pt x="211835" y="2198369"/>
                </a:lnTo>
                <a:lnTo>
                  <a:pt x="207264" y="2194560"/>
                </a:lnTo>
                <a:lnTo>
                  <a:pt x="207264" y="2198369"/>
                </a:lnTo>
                <a:lnTo>
                  <a:pt x="202692" y="2194560"/>
                </a:lnTo>
                <a:lnTo>
                  <a:pt x="198881" y="2198369"/>
                </a:lnTo>
                <a:lnTo>
                  <a:pt x="198881" y="2194560"/>
                </a:lnTo>
                <a:lnTo>
                  <a:pt x="194309" y="2194560"/>
                </a:lnTo>
                <a:lnTo>
                  <a:pt x="194309" y="2198369"/>
                </a:lnTo>
                <a:lnTo>
                  <a:pt x="194309" y="2194560"/>
                </a:lnTo>
                <a:lnTo>
                  <a:pt x="190500" y="2189988"/>
                </a:lnTo>
                <a:lnTo>
                  <a:pt x="190500" y="2181605"/>
                </a:lnTo>
                <a:lnTo>
                  <a:pt x="185927" y="2194560"/>
                </a:lnTo>
                <a:lnTo>
                  <a:pt x="182118" y="2189988"/>
                </a:lnTo>
                <a:lnTo>
                  <a:pt x="182118" y="2194560"/>
                </a:lnTo>
                <a:lnTo>
                  <a:pt x="177546" y="2198369"/>
                </a:lnTo>
                <a:lnTo>
                  <a:pt x="177546" y="2194560"/>
                </a:lnTo>
                <a:lnTo>
                  <a:pt x="172974" y="2194560"/>
                </a:lnTo>
                <a:lnTo>
                  <a:pt x="169164" y="2198369"/>
                </a:lnTo>
                <a:lnTo>
                  <a:pt x="164592" y="2198369"/>
                </a:lnTo>
                <a:lnTo>
                  <a:pt x="160781" y="2194560"/>
                </a:lnTo>
                <a:lnTo>
                  <a:pt x="156209" y="2177796"/>
                </a:lnTo>
                <a:lnTo>
                  <a:pt x="156209" y="2186178"/>
                </a:lnTo>
                <a:lnTo>
                  <a:pt x="152400" y="2181605"/>
                </a:lnTo>
                <a:lnTo>
                  <a:pt x="147827" y="2189988"/>
                </a:lnTo>
                <a:lnTo>
                  <a:pt x="144018" y="2194560"/>
                </a:lnTo>
                <a:lnTo>
                  <a:pt x="144018" y="2198369"/>
                </a:lnTo>
                <a:lnTo>
                  <a:pt x="134874" y="2181605"/>
                </a:lnTo>
                <a:lnTo>
                  <a:pt x="134874" y="2189988"/>
                </a:lnTo>
                <a:lnTo>
                  <a:pt x="131064" y="2164841"/>
                </a:lnTo>
                <a:lnTo>
                  <a:pt x="131064" y="2169414"/>
                </a:lnTo>
                <a:lnTo>
                  <a:pt x="126492" y="2194560"/>
                </a:lnTo>
                <a:lnTo>
                  <a:pt x="126492" y="2198369"/>
                </a:lnTo>
                <a:lnTo>
                  <a:pt x="122681" y="2194560"/>
                </a:lnTo>
                <a:lnTo>
                  <a:pt x="118109" y="2169414"/>
                </a:lnTo>
                <a:lnTo>
                  <a:pt x="118109" y="2173224"/>
                </a:lnTo>
                <a:lnTo>
                  <a:pt x="114300" y="2189988"/>
                </a:lnTo>
                <a:lnTo>
                  <a:pt x="109727" y="2169414"/>
                </a:lnTo>
                <a:lnTo>
                  <a:pt x="109727" y="2164841"/>
                </a:lnTo>
                <a:lnTo>
                  <a:pt x="109727" y="2186178"/>
                </a:lnTo>
                <a:lnTo>
                  <a:pt x="105918" y="2186178"/>
                </a:lnTo>
                <a:lnTo>
                  <a:pt x="105918" y="2092452"/>
                </a:lnTo>
                <a:lnTo>
                  <a:pt x="101346" y="2097024"/>
                </a:lnTo>
                <a:lnTo>
                  <a:pt x="101346" y="2189988"/>
                </a:lnTo>
                <a:lnTo>
                  <a:pt x="96774" y="2189988"/>
                </a:lnTo>
                <a:lnTo>
                  <a:pt x="96774" y="2177796"/>
                </a:lnTo>
                <a:lnTo>
                  <a:pt x="92964" y="2189988"/>
                </a:lnTo>
                <a:lnTo>
                  <a:pt x="92964" y="2181605"/>
                </a:lnTo>
                <a:lnTo>
                  <a:pt x="88392" y="2189988"/>
                </a:lnTo>
                <a:lnTo>
                  <a:pt x="88392" y="2177796"/>
                </a:lnTo>
                <a:lnTo>
                  <a:pt x="84581" y="2012441"/>
                </a:lnTo>
                <a:lnTo>
                  <a:pt x="84581" y="2139696"/>
                </a:lnTo>
                <a:lnTo>
                  <a:pt x="80009" y="2189988"/>
                </a:lnTo>
                <a:lnTo>
                  <a:pt x="80009" y="2181605"/>
                </a:lnTo>
                <a:lnTo>
                  <a:pt x="76200" y="2194560"/>
                </a:lnTo>
                <a:lnTo>
                  <a:pt x="71627" y="2189988"/>
                </a:lnTo>
                <a:lnTo>
                  <a:pt x="67055" y="2194560"/>
                </a:lnTo>
                <a:lnTo>
                  <a:pt x="63246" y="2181605"/>
                </a:lnTo>
                <a:lnTo>
                  <a:pt x="63246" y="2186178"/>
                </a:lnTo>
                <a:lnTo>
                  <a:pt x="58674" y="2198369"/>
                </a:lnTo>
                <a:lnTo>
                  <a:pt x="54864" y="2186178"/>
                </a:lnTo>
                <a:lnTo>
                  <a:pt x="50292" y="2194560"/>
                </a:lnTo>
                <a:lnTo>
                  <a:pt x="50292" y="2186178"/>
                </a:lnTo>
                <a:lnTo>
                  <a:pt x="46481" y="2194560"/>
                </a:lnTo>
                <a:lnTo>
                  <a:pt x="41909" y="2186178"/>
                </a:lnTo>
                <a:lnTo>
                  <a:pt x="38100" y="2194560"/>
                </a:lnTo>
                <a:lnTo>
                  <a:pt x="38100" y="2198369"/>
                </a:lnTo>
                <a:lnTo>
                  <a:pt x="33527" y="2194560"/>
                </a:lnTo>
                <a:lnTo>
                  <a:pt x="33527" y="2181605"/>
                </a:lnTo>
                <a:lnTo>
                  <a:pt x="28955" y="2198369"/>
                </a:lnTo>
                <a:lnTo>
                  <a:pt x="25146" y="2198369"/>
                </a:lnTo>
                <a:lnTo>
                  <a:pt x="25146" y="2194560"/>
                </a:lnTo>
                <a:lnTo>
                  <a:pt x="20574" y="2198369"/>
                </a:lnTo>
                <a:lnTo>
                  <a:pt x="20574" y="2202941"/>
                </a:lnTo>
                <a:lnTo>
                  <a:pt x="16764" y="2198369"/>
                </a:lnTo>
                <a:lnTo>
                  <a:pt x="12192" y="2198369"/>
                </a:lnTo>
                <a:lnTo>
                  <a:pt x="8381" y="2194560"/>
                </a:lnTo>
                <a:lnTo>
                  <a:pt x="8381" y="2198369"/>
                </a:lnTo>
                <a:lnTo>
                  <a:pt x="0" y="219836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81" name="object 681"/>
          <p:cNvSpPr/>
          <p:nvPr/>
        </p:nvSpPr>
        <p:spPr>
          <a:xfrm>
            <a:off x="3501778" y="2386009"/>
            <a:ext cx="2069342" cy="984164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82" name="object 682"/>
          <p:cNvSpPr/>
          <p:nvPr/>
        </p:nvSpPr>
        <p:spPr>
          <a:xfrm>
            <a:off x="1902423" y="3343274"/>
            <a:ext cx="1603562" cy="22692"/>
          </a:xfrm>
          <a:custGeom>
            <a:avLst/>
            <a:gdLst/>
            <a:ahLst/>
            <a:cxnLst/>
            <a:rect l="l" t="t" r="r" b="b"/>
            <a:pathLst>
              <a:path w="2423160" h="34289">
                <a:moveTo>
                  <a:pt x="2423160" y="34289"/>
                </a:moveTo>
                <a:lnTo>
                  <a:pt x="2419350" y="29717"/>
                </a:lnTo>
                <a:lnTo>
                  <a:pt x="2406395" y="29717"/>
                </a:lnTo>
                <a:lnTo>
                  <a:pt x="2401824" y="25145"/>
                </a:lnTo>
                <a:lnTo>
                  <a:pt x="2401824" y="21336"/>
                </a:lnTo>
                <a:lnTo>
                  <a:pt x="2398014" y="25145"/>
                </a:lnTo>
                <a:lnTo>
                  <a:pt x="2398014" y="29717"/>
                </a:lnTo>
                <a:lnTo>
                  <a:pt x="2393441" y="25145"/>
                </a:lnTo>
                <a:lnTo>
                  <a:pt x="2393441" y="16763"/>
                </a:lnTo>
                <a:lnTo>
                  <a:pt x="2389631" y="25145"/>
                </a:lnTo>
                <a:lnTo>
                  <a:pt x="2389631" y="29717"/>
                </a:lnTo>
                <a:lnTo>
                  <a:pt x="2385060" y="25145"/>
                </a:lnTo>
                <a:lnTo>
                  <a:pt x="2385060" y="29717"/>
                </a:lnTo>
                <a:lnTo>
                  <a:pt x="2381250" y="29717"/>
                </a:lnTo>
                <a:lnTo>
                  <a:pt x="2376678" y="34289"/>
                </a:lnTo>
                <a:lnTo>
                  <a:pt x="2376678" y="29717"/>
                </a:lnTo>
                <a:lnTo>
                  <a:pt x="2372105" y="29717"/>
                </a:lnTo>
                <a:lnTo>
                  <a:pt x="2368295" y="21336"/>
                </a:lnTo>
                <a:lnTo>
                  <a:pt x="2363724" y="12953"/>
                </a:lnTo>
                <a:lnTo>
                  <a:pt x="2363724" y="29717"/>
                </a:lnTo>
                <a:lnTo>
                  <a:pt x="2359914" y="29717"/>
                </a:lnTo>
                <a:lnTo>
                  <a:pt x="2347213" y="29717"/>
                </a:lnTo>
                <a:lnTo>
                  <a:pt x="2334513" y="29717"/>
                </a:lnTo>
                <a:lnTo>
                  <a:pt x="2321814" y="29717"/>
                </a:lnTo>
                <a:lnTo>
                  <a:pt x="2309114" y="29717"/>
                </a:lnTo>
                <a:lnTo>
                  <a:pt x="2296414" y="29717"/>
                </a:lnTo>
                <a:lnTo>
                  <a:pt x="2287524" y="34289"/>
                </a:lnTo>
                <a:lnTo>
                  <a:pt x="2283714" y="29717"/>
                </a:lnTo>
                <a:lnTo>
                  <a:pt x="2283714" y="34289"/>
                </a:lnTo>
                <a:lnTo>
                  <a:pt x="2283714" y="29717"/>
                </a:lnTo>
                <a:lnTo>
                  <a:pt x="2257805" y="29717"/>
                </a:lnTo>
                <a:lnTo>
                  <a:pt x="2253996" y="12953"/>
                </a:lnTo>
                <a:lnTo>
                  <a:pt x="2249424" y="0"/>
                </a:lnTo>
                <a:lnTo>
                  <a:pt x="2249424" y="16763"/>
                </a:lnTo>
                <a:lnTo>
                  <a:pt x="2245614" y="25145"/>
                </a:lnTo>
                <a:lnTo>
                  <a:pt x="2245614" y="12953"/>
                </a:lnTo>
                <a:lnTo>
                  <a:pt x="2241042" y="0"/>
                </a:lnTo>
                <a:lnTo>
                  <a:pt x="2241042" y="21336"/>
                </a:lnTo>
                <a:lnTo>
                  <a:pt x="2237232" y="29717"/>
                </a:lnTo>
                <a:lnTo>
                  <a:pt x="2232660" y="29717"/>
                </a:lnTo>
                <a:lnTo>
                  <a:pt x="2228088" y="34289"/>
                </a:lnTo>
                <a:lnTo>
                  <a:pt x="2224278" y="29717"/>
                </a:lnTo>
                <a:lnTo>
                  <a:pt x="2219706" y="34289"/>
                </a:lnTo>
                <a:lnTo>
                  <a:pt x="2219706" y="29717"/>
                </a:lnTo>
                <a:lnTo>
                  <a:pt x="2207514" y="29717"/>
                </a:lnTo>
                <a:lnTo>
                  <a:pt x="2202942" y="34289"/>
                </a:lnTo>
                <a:lnTo>
                  <a:pt x="2202942" y="29717"/>
                </a:lnTo>
                <a:lnTo>
                  <a:pt x="2194560" y="29717"/>
                </a:lnTo>
                <a:lnTo>
                  <a:pt x="2189988" y="34289"/>
                </a:lnTo>
                <a:lnTo>
                  <a:pt x="2189988" y="29717"/>
                </a:lnTo>
                <a:lnTo>
                  <a:pt x="2181606" y="29717"/>
                </a:lnTo>
                <a:lnTo>
                  <a:pt x="2177796" y="34289"/>
                </a:lnTo>
                <a:lnTo>
                  <a:pt x="2177796" y="29717"/>
                </a:lnTo>
                <a:lnTo>
                  <a:pt x="2161032" y="29717"/>
                </a:lnTo>
                <a:lnTo>
                  <a:pt x="2151888" y="29717"/>
                </a:lnTo>
                <a:lnTo>
                  <a:pt x="2151888" y="25145"/>
                </a:lnTo>
                <a:lnTo>
                  <a:pt x="2148078" y="25145"/>
                </a:lnTo>
                <a:lnTo>
                  <a:pt x="2148078" y="29717"/>
                </a:lnTo>
                <a:lnTo>
                  <a:pt x="2143506" y="29717"/>
                </a:lnTo>
                <a:lnTo>
                  <a:pt x="2143506" y="25145"/>
                </a:lnTo>
                <a:lnTo>
                  <a:pt x="2139696" y="25145"/>
                </a:lnTo>
                <a:lnTo>
                  <a:pt x="2139696" y="29717"/>
                </a:lnTo>
                <a:lnTo>
                  <a:pt x="2135124" y="25145"/>
                </a:lnTo>
                <a:lnTo>
                  <a:pt x="2135124" y="29717"/>
                </a:lnTo>
                <a:lnTo>
                  <a:pt x="2131314" y="29717"/>
                </a:lnTo>
                <a:lnTo>
                  <a:pt x="2118614" y="29717"/>
                </a:lnTo>
                <a:lnTo>
                  <a:pt x="2033778" y="29717"/>
                </a:lnTo>
                <a:lnTo>
                  <a:pt x="2033778" y="34289"/>
                </a:lnTo>
                <a:lnTo>
                  <a:pt x="2029206" y="29717"/>
                </a:lnTo>
                <a:lnTo>
                  <a:pt x="2029206" y="34289"/>
                </a:lnTo>
                <a:lnTo>
                  <a:pt x="2025396" y="29717"/>
                </a:lnTo>
                <a:lnTo>
                  <a:pt x="2025396" y="34289"/>
                </a:lnTo>
                <a:lnTo>
                  <a:pt x="2020824" y="34289"/>
                </a:lnTo>
                <a:lnTo>
                  <a:pt x="2020824" y="29717"/>
                </a:lnTo>
                <a:lnTo>
                  <a:pt x="2016252" y="29717"/>
                </a:lnTo>
                <a:lnTo>
                  <a:pt x="2016252" y="34289"/>
                </a:lnTo>
                <a:lnTo>
                  <a:pt x="2012442" y="34289"/>
                </a:lnTo>
                <a:lnTo>
                  <a:pt x="2012442" y="29717"/>
                </a:lnTo>
                <a:lnTo>
                  <a:pt x="2007870" y="29717"/>
                </a:lnTo>
                <a:lnTo>
                  <a:pt x="2004060" y="34289"/>
                </a:lnTo>
                <a:lnTo>
                  <a:pt x="2004060" y="29717"/>
                </a:lnTo>
                <a:lnTo>
                  <a:pt x="1995678" y="29717"/>
                </a:lnTo>
                <a:lnTo>
                  <a:pt x="1995678" y="34289"/>
                </a:lnTo>
                <a:lnTo>
                  <a:pt x="1991106" y="29717"/>
                </a:lnTo>
                <a:lnTo>
                  <a:pt x="1987296" y="29717"/>
                </a:lnTo>
                <a:lnTo>
                  <a:pt x="1982724" y="25145"/>
                </a:lnTo>
                <a:lnTo>
                  <a:pt x="1982724" y="29717"/>
                </a:lnTo>
                <a:lnTo>
                  <a:pt x="1978152" y="29717"/>
                </a:lnTo>
                <a:lnTo>
                  <a:pt x="1971294" y="29717"/>
                </a:lnTo>
                <a:lnTo>
                  <a:pt x="1964436" y="29717"/>
                </a:lnTo>
                <a:lnTo>
                  <a:pt x="1957578" y="29717"/>
                </a:lnTo>
                <a:lnTo>
                  <a:pt x="1953006" y="25145"/>
                </a:lnTo>
                <a:lnTo>
                  <a:pt x="1949196" y="29717"/>
                </a:lnTo>
                <a:lnTo>
                  <a:pt x="1944624" y="29717"/>
                </a:lnTo>
                <a:lnTo>
                  <a:pt x="1940052" y="34289"/>
                </a:lnTo>
                <a:lnTo>
                  <a:pt x="1936242" y="34289"/>
                </a:lnTo>
                <a:lnTo>
                  <a:pt x="1931670" y="29717"/>
                </a:lnTo>
                <a:lnTo>
                  <a:pt x="1927860" y="29717"/>
                </a:lnTo>
                <a:lnTo>
                  <a:pt x="1927860" y="34289"/>
                </a:lnTo>
                <a:lnTo>
                  <a:pt x="1923288" y="34289"/>
                </a:lnTo>
                <a:lnTo>
                  <a:pt x="1923288" y="29717"/>
                </a:lnTo>
                <a:lnTo>
                  <a:pt x="1914906" y="29717"/>
                </a:lnTo>
                <a:lnTo>
                  <a:pt x="1910334" y="34289"/>
                </a:lnTo>
                <a:lnTo>
                  <a:pt x="1910334" y="29717"/>
                </a:lnTo>
                <a:lnTo>
                  <a:pt x="1901952" y="29717"/>
                </a:lnTo>
                <a:lnTo>
                  <a:pt x="1898142" y="34289"/>
                </a:lnTo>
                <a:lnTo>
                  <a:pt x="1893570" y="34289"/>
                </a:lnTo>
                <a:lnTo>
                  <a:pt x="1893570" y="29717"/>
                </a:lnTo>
                <a:lnTo>
                  <a:pt x="1889760" y="34289"/>
                </a:lnTo>
                <a:lnTo>
                  <a:pt x="1885188" y="29717"/>
                </a:lnTo>
                <a:lnTo>
                  <a:pt x="1885188" y="34289"/>
                </a:lnTo>
                <a:lnTo>
                  <a:pt x="1881378" y="29717"/>
                </a:lnTo>
                <a:lnTo>
                  <a:pt x="1876806" y="25145"/>
                </a:lnTo>
                <a:lnTo>
                  <a:pt x="1872234" y="25145"/>
                </a:lnTo>
                <a:lnTo>
                  <a:pt x="1872234" y="29717"/>
                </a:lnTo>
                <a:lnTo>
                  <a:pt x="1868424" y="34289"/>
                </a:lnTo>
                <a:lnTo>
                  <a:pt x="1868424" y="29717"/>
                </a:lnTo>
                <a:lnTo>
                  <a:pt x="1860042" y="29717"/>
                </a:lnTo>
                <a:lnTo>
                  <a:pt x="1855470" y="34289"/>
                </a:lnTo>
                <a:lnTo>
                  <a:pt x="1855470" y="29717"/>
                </a:lnTo>
                <a:lnTo>
                  <a:pt x="1851660" y="29717"/>
                </a:lnTo>
                <a:lnTo>
                  <a:pt x="1847088" y="34289"/>
                </a:lnTo>
                <a:lnTo>
                  <a:pt x="1843278" y="29717"/>
                </a:lnTo>
                <a:lnTo>
                  <a:pt x="1838706" y="34289"/>
                </a:lnTo>
                <a:lnTo>
                  <a:pt x="1838706" y="29717"/>
                </a:lnTo>
                <a:lnTo>
                  <a:pt x="1834134" y="29717"/>
                </a:lnTo>
                <a:lnTo>
                  <a:pt x="1830324" y="25145"/>
                </a:lnTo>
                <a:lnTo>
                  <a:pt x="1830324" y="21336"/>
                </a:lnTo>
                <a:lnTo>
                  <a:pt x="1825752" y="29717"/>
                </a:lnTo>
                <a:lnTo>
                  <a:pt x="1821942" y="34289"/>
                </a:lnTo>
                <a:lnTo>
                  <a:pt x="1821942" y="29717"/>
                </a:lnTo>
                <a:lnTo>
                  <a:pt x="1817370" y="34289"/>
                </a:lnTo>
                <a:lnTo>
                  <a:pt x="1817370" y="29717"/>
                </a:lnTo>
                <a:lnTo>
                  <a:pt x="1813560" y="34289"/>
                </a:lnTo>
                <a:lnTo>
                  <a:pt x="1808988" y="34289"/>
                </a:lnTo>
                <a:lnTo>
                  <a:pt x="1808988" y="29717"/>
                </a:lnTo>
                <a:lnTo>
                  <a:pt x="1805178" y="34289"/>
                </a:lnTo>
                <a:lnTo>
                  <a:pt x="1796034" y="34289"/>
                </a:lnTo>
                <a:lnTo>
                  <a:pt x="1796034" y="29717"/>
                </a:lnTo>
                <a:lnTo>
                  <a:pt x="1792224" y="29717"/>
                </a:lnTo>
                <a:lnTo>
                  <a:pt x="1792224" y="34289"/>
                </a:lnTo>
                <a:lnTo>
                  <a:pt x="1787652" y="29717"/>
                </a:lnTo>
                <a:lnTo>
                  <a:pt x="1787652" y="34289"/>
                </a:lnTo>
                <a:lnTo>
                  <a:pt x="1783842" y="34289"/>
                </a:lnTo>
                <a:lnTo>
                  <a:pt x="1783842" y="29717"/>
                </a:lnTo>
                <a:lnTo>
                  <a:pt x="1779270" y="34289"/>
                </a:lnTo>
                <a:lnTo>
                  <a:pt x="1775460" y="29717"/>
                </a:lnTo>
                <a:lnTo>
                  <a:pt x="1757934" y="29717"/>
                </a:lnTo>
                <a:lnTo>
                  <a:pt x="1757934" y="34289"/>
                </a:lnTo>
                <a:lnTo>
                  <a:pt x="1754124" y="29717"/>
                </a:lnTo>
                <a:lnTo>
                  <a:pt x="1747012" y="29717"/>
                </a:lnTo>
                <a:lnTo>
                  <a:pt x="1739900" y="29717"/>
                </a:lnTo>
                <a:lnTo>
                  <a:pt x="1732788" y="29717"/>
                </a:lnTo>
                <a:lnTo>
                  <a:pt x="1728216" y="29717"/>
                </a:lnTo>
                <a:lnTo>
                  <a:pt x="1728216" y="25145"/>
                </a:lnTo>
                <a:lnTo>
                  <a:pt x="1724406" y="29717"/>
                </a:lnTo>
                <a:lnTo>
                  <a:pt x="1707642" y="29717"/>
                </a:lnTo>
                <a:lnTo>
                  <a:pt x="1703070" y="25145"/>
                </a:lnTo>
                <a:lnTo>
                  <a:pt x="1703070" y="16763"/>
                </a:lnTo>
                <a:lnTo>
                  <a:pt x="1699260" y="25145"/>
                </a:lnTo>
                <a:lnTo>
                  <a:pt x="1694688" y="29717"/>
                </a:lnTo>
                <a:lnTo>
                  <a:pt x="1690116" y="29717"/>
                </a:lnTo>
                <a:lnTo>
                  <a:pt x="1686306" y="34289"/>
                </a:lnTo>
                <a:lnTo>
                  <a:pt x="1681734" y="34289"/>
                </a:lnTo>
                <a:lnTo>
                  <a:pt x="1681734" y="29717"/>
                </a:lnTo>
                <a:lnTo>
                  <a:pt x="1677924" y="29717"/>
                </a:lnTo>
                <a:lnTo>
                  <a:pt x="1673352" y="34289"/>
                </a:lnTo>
                <a:lnTo>
                  <a:pt x="1656588" y="34289"/>
                </a:lnTo>
                <a:lnTo>
                  <a:pt x="1652016" y="29717"/>
                </a:lnTo>
                <a:lnTo>
                  <a:pt x="1643634" y="29717"/>
                </a:lnTo>
                <a:lnTo>
                  <a:pt x="1639824" y="25145"/>
                </a:lnTo>
                <a:lnTo>
                  <a:pt x="1635252" y="12953"/>
                </a:lnTo>
                <a:lnTo>
                  <a:pt x="1631442" y="29717"/>
                </a:lnTo>
                <a:lnTo>
                  <a:pt x="1626870" y="29717"/>
                </a:lnTo>
                <a:lnTo>
                  <a:pt x="1622298" y="34289"/>
                </a:lnTo>
                <a:lnTo>
                  <a:pt x="1618488" y="29717"/>
                </a:lnTo>
                <a:lnTo>
                  <a:pt x="1618488" y="34289"/>
                </a:lnTo>
                <a:lnTo>
                  <a:pt x="1613916" y="34289"/>
                </a:lnTo>
                <a:lnTo>
                  <a:pt x="1601216" y="34289"/>
                </a:lnTo>
                <a:lnTo>
                  <a:pt x="1588516" y="34290"/>
                </a:lnTo>
                <a:lnTo>
                  <a:pt x="1575816" y="34289"/>
                </a:lnTo>
                <a:lnTo>
                  <a:pt x="1563116" y="34289"/>
                </a:lnTo>
                <a:lnTo>
                  <a:pt x="1550415" y="34289"/>
                </a:lnTo>
                <a:lnTo>
                  <a:pt x="1537716" y="34289"/>
                </a:lnTo>
                <a:lnTo>
                  <a:pt x="1525016" y="34289"/>
                </a:lnTo>
                <a:lnTo>
                  <a:pt x="1512316" y="34289"/>
                </a:lnTo>
                <a:lnTo>
                  <a:pt x="1499616" y="29717"/>
                </a:lnTo>
                <a:lnTo>
                  <a:pt x="1495806" y="34289"/>
                </a:lnTo>
                <a:lnTo>
                  <a:pt x="1483106" y="34289"/>
                </a:lnTo>
                <a:lnTo>
                  <a:pt x="1470406" y="34289"/>
                </a:lnTo>
                <a:lnTo>
                  <a:pt x="1461516" y="34289"/>
                </a:lnTo>
                <a:lnTo>
                  <a:pt x="1461516" y="29717"/>
                </a:lnTo>
                <a:lnTo>
                  <a:pt x="1457706" y="34289"/>
                </a:lnTo>
                <a:lnTo>
                  <a:pt x="1445006" y="34289"/>
                </a:lnTo>
                <a:lnTo>
                  <a:pt x="1432306" y="34289"/>
                </a:lnTo>
                <a:lnTo>
                  <a:pt x="1419606" y="34289"/>
                </a:lnTo>
                <a:lnTo>
                  <a:pt x="1406652" y="29717"/>
                </a:lnTo>
                <a:lnTo>
                  <a:pt x="1406652" y="34289"/>
                </a:lnTo>
                <a:lnTo>
                  <a:pt x="1385316" y="34289"/>
                </a:lnTo>
                <a:lnTo>
                  <a:pt x="1381506" y="34289"/>
                </a:lnTo>
                <a:lnTo>
                  <a:pt x="1368806" y="34289"/>
                </a:lnTo>
                <a:lnTo>
                  <a:pt x="1356106" y="34290"/>
                </a:lnTo>
                <a:lnTo>
                  <a:pt x="1343406" y="34289"/>
                </a:lnTo>
                <a:lnTo>
                  <a:pt x="1330706" y="34289"/>
                </a:lnTo>
                <a:lnTo>
                  <a:pt x="1318005" y="34289"/>
                </a:lnTo>
                <a:lnTo>
                  <a:pt x="1305306" y="34289"/>
                </a:lnTo>
                <a:lnTo>
                  <a:pt x="1292606" y="34289"/>
                </a:lnTo>
                <a:lnTo>
                  <a:pt x="1279906" y="34289"/>
                </a:lnTo>
                <a:lnTo>
                  <a:pt x="1267206" y="34289"/>
                </a:lnTo>
                <a:lnTo>
                  <a:pt x="1173480" y="34289"/>
                </a:lnTo>
                <a:lnTo>
                  <a:pt x="1173480" y="29717"/>
                </a:lnTo>
                <a:lnTo>
                  <a:pt x="1169670" y="34289"/>
                </a:lnTo>
                <a:lnTo>
                  <a:pt x="1156970" y="34289"/>
                </a:lnTo>
                <a:lnTo>
                  <a:pt x="1144270" y="34290"/>
                </a:lnTo>
                <a:lnTo>
                  <a:pt x="1131570" y="34289"/>
                </a:lnTo>
                <a:lnTo>
                  <a:pt x="1126998" y="34289"/>
                </a:lnTo>
                <a:lnTo>
                  <a:pt x="1122426" y="34289"/>
                </a:lnTo>
                <a:lnTo>
                  <a:pt x="1109726" y="34289"/>
                </a:lnTo>
                <a:lnTo>
                  <a:pt x="1097026" y="34289"/>
                </a:lnTo>
                <a:lnTo>
                  <a:pt x="1084326" y="34289"/>
                </a:lnTo>
                <a:lnTo>
                  <a:pt x="1071626" y="34289"/>
                </a:lnTo>
                <a:lnTo>
                  <a:pt x="1058926" y="34289"/>
                </a:lnTo>
                <a:lnTo>
                  <a:pt x="1046226" y="34290"/>
                </a:lnTo>
                <a:lnTo>
                  <a:pt x="1033526" y="34289"/>
                </a:lnTo>
                <a:lnTo>
                  <a:pt x="1020826" y="34289"/>
                </a:lnTo>
                <a:lnTo>
                  <a:pt x="1008126" y="34289"/>
                </a:lnTo>
                <a:lnTo>
                  <a:pt x="995426" y="34289"/>
                </a:lnTo>
                <a:lnTo>
                  <a:pt x="982726" y="34289"/>
                </a:lnTo>
                <a:lnTo>
                  <a:pt x="970026" y="34289"/>
                </a:lnTo>
                <a:lnTo>
                  <a:pt x="957326" y="34289"/>
                </a:lnTo>
                <a:lnTo>
                  <a:pt x="860298" y="34289"/>
                </a:lnTo>
                <a:lnTo>
                  <a:pt x="847598" y="34290"/>
                </a:lnTo>
                <a:lnTo>
                  <a:pt x="834897" y="34289"/>
                </a:lnTo>
                <a:lnTo>
                  <a:pt x="822198" y="34290"/>
                </a:lnTo>
                <a:lnTo>
                  <a:pt x="809498" y="34289"/>
                </a:lnTo>
                <a:lnTo>
                  <a:pt x="796798" y="34290"/>
                </a:lnTo>
                <a:lnTo>
                  <a:pt x="784098" y="34290"/>
                </a:lnTo>
                <a:lnTo>
                  <a:pt x="771398" y="34289"/>
                </a:lnTo>
                <a:lnTo>
                  <a:pt x="758697" y="34289"/>
                </a:lnTo>
                <a:lnTo>
                  <a:pt x="745998" y="34289"/>
                </a:lnTo>
                <a:lnTo>
                  <a:pt x="733298" y="34290"/>
                </a:lnTo>
                <a:lnTo>
                  <a:pt x="720598" y="34289"/>
                </a:lnTo>
                <a:lnTo>
                  <a:pt x="589280" y="34289"/>
                </a:lnTo>
                <a:lnTo>
                  <a:pt x="576580" y="34290"/>
                </a:lnTo>
                <a:lnTo>
                  <a:pt x="563880" y="34289"/>
                </a:lnTo>
                <a:lnTo>
                  <a:pt x="554736" y="29717"/>
                </a:lnTo>
                <a:lnTo>
                  <a:pt x="554736" y="34289"/>
                </a:lnTo>
                <a:lnTo>
                  <a:pt x="554736" y="29717"/>
                </a:lnTo>
                <a:lnTo>
                  <a:pt x="550926" y="34289"/>
                </a:lnTo>
                <a:lnTo>
                  <a:pt x="538225" y="34289"/>
                </a:lnTo>
                <a:lnTo>
                  <a:pt x="525525" y="34289"/>
                </a:lnTo>
                <a:lnTo>
                  <a:pt x="512825" y="34289"/>
                </a:lnTo>
                <a:lnTo>
                  <a:pt x="500126" y="34289"/>
                </a:lnTo>
                <a:lnTo>
                  <a:pt x="487426" y="34289"/>
                </a:lnTo>
                <a:lnTo>
                  <a:pt x="474726" y="34290"/>
                </a:lnTo>
                <a:lnTo>
                  <a:pt x="462025" y="34289"/>
                </a:lnTo>
                <a:lnTo>
                  <a:pt x="449325" y="34289"/>
                </a:lnTo>
                <a:lnTo>
                  <a:pt x="436625" y="34289"/>
                </a:lnTo>
                <a:lnTo>
                  <a:pt x="423925" y="34290"/>
                </a:lnTo>
                <a:lnTo>
                  <a:pt x="411225" y="34289"/>
                </a:lnTo>
                <a:lnTo>
                  <a:pt x="398525" y="34289"/>
                </a:lnTo>
                <a:lnTo>
                  <a:pt x="385826" y="34289"/>
                </a:lnTo>
                <a:lnTo>
                  <a:pt x="373126" y="34290"/>
                </a:lnTo>
                <a:lnTo>
                  <a:pt x="360425" y="34289"/>
                </a:lnTo>
                <a:lnTo>
                  <a:pt x="347725" y="34289"/>
                </a:lnTo>
                <a:lnTo>
                  <a:pt x="342900" y="34289"/>
                </a:lnTo>
                <a:lnTo>
                  <a:pt x="339090" y="34289"/>
                </a:lnTo>
                <a:lnTo>
                  <a:pt x="326390" y="34290"/>
                </a:lnTo>
                <a:lnTo>
                  <a:pt x="313690" y="34289"/>
                </a:lnTo>
                <a:lnTo>
                  <a:pt x="300990" y="34289"/>
                </a:lnTo>
                <a:lnTo>
                  <a:pt x="288290" y="34290"/>
                </a:lnTo>
                <a:lnTo>
                  <a:pt x="275590" y="34290"/>
                </a:lnTo>
                <a:lnTo>
                  <a:pt x="262889" y="34289"/>
                </a:lnTo>
                <a:lnTo>
                  <a:pt x="250190" y="34289"/>
                </a:lnTo>
                <a:lnTo>
                  <a:pt x="237490" y="34289"/>
                </a:lnTo>
                <a:lnTo>
                  <a:pt x="173990" y="34289"/>
                </a:lnTo>
                <a:lnTo>
                  <a:pt x="161290" y="34289"/>
                </a:lnTo>
                <a:lnTo>
                  <a:pt x="148590" y="34289"/>
                </a:lnTo>
                <a:lnTo>
                  <a:pt x="135890" y="34289"/>
                </a:lnTo>
                <a:lnTo>
                  <a:pt x="123190" y="34289"/>
                </a:lnTo>
                <a:lnTo>
                  <a:pt x="110490" y="34289"/>
                </a:lnTo>
                <a:lnTo>
                  <a:pt x="97790" y="34289"/>
                </a:lnTo>
                <a:lnTo>
                  <a:pt x="84581" y="34289"/>
                </a:lnTo>
                <a:lnTo>
                  <a:pt x="80772" y="34289"/>
                </a:lnTo>
                <a:lnTo>
                  <a:pt x="68072" y="34290"/>
                </a:lnTo>
                <a:lnTo>
                  <a:pt x="55372" y="34289"/>
                </a:lnTo>
                <a:lnTo>
                  <a:pt x="42671" y="34289"/>
                </a:lnTo>
                <a:lnTo>
                  <a:pt x="29971" y="34290"/>
                </a:lnTo>
                <a:lnTo>
                  <a:pt x="17271" y="34289"/>
                </a:lnTo>
                <a:lnTo>
                  <a:pt x="4571" y="34289"/>
                </a:lnTo>
                <a:lnTo>
                  <a:pt x="0" y="3428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83" name="object 683"/>
          <p:cNvSpPr/>
          <p:nvPr/>
        </p:nvSpPr>
        <p:spPr>
          <a:xfrm>
            <a:off x="6926413" y="2939864"/>
            <a:ext cx="513089" cy="397949"/>
          </a:xfrm>
          <a:custGeom>
            <a:avLst/>
            <a:gdLst/>
            <a:ahLst/>
            <a:cxnLst/>
            <a:rect l="l" t="t" r="r" b="b"/>
            <a:pathLst>
              <a:path w="775334" h="601345">
                <a:moveTo>
                  <a:pt x="774953" y="596645"/>
                </a:moveTo>
                <a:lnTo>
                  <a:pt x="771144" y="596645"/>
                </a:lnTo>
                <a:lnTo>
                  <a:pt x="758444" y="596645"/>
                </a:lnTo>
                <a:lnTo>
                  <a:pt x="745744" y="596646"/>
                </a:lnTo>
                <a:lnTo>
                  <a:pt x="733044" y="596645"/>
                </a:lnTo>
                <a:lnTo>
                  <a:pt x="720344" y="596645"/>
                </a:lnTo>
                <a:lnTo>
                  <a:pt x="707644" y="596646"/>
                </a:lnTo>
                <a:lnTo>
                  <a:pt x="694944" y="596646"/>
                </a:lnTo>
                <a:lnTo>
                  <a:pt x="682244" y="596646"/>
                </a:lnTo>
                <a:lnTo>
                  <a:pt x="669544" y="596646"/>
                </a:lnTo>
                <a:lnTo>
                  <a:pt x="656844" y="596646"/>
                </a:lnTo>
                <a:lnTo>
                  <a:pt x="644144" y="596645"/>
                </a:lnTo>
                <a:lnTo>
                  <a:pt x="631444" y="596645"/>
                </a:lnTo>
                <a:lnTo>
                  <a:pt x="618744" y="596645"/>
                </a:lnTo>
                <a:lnTo>
                  <a:pt x="606044" y="596645"/>
                </a:lnTo>
                <a:lnTo>
                  <a:pt x="593344" y="596645"/>
                </a:lnTo>
                <a:lnTo>
                  <a:pt x="580644" y="596645"/>
                </a:lnTo>
                <a:lnTo>
                  <a:pt x="567944" y="596645"/>
                </a:lnTo>
                <a:lnTo>
                  <a:pt x="555244" y="596645"/>
                </a:lnTo>
                <a:lnTo>
                  <a:pt x="542544" y="596645"/>
                </a:lnTo>
                <a:lnTo>
                  <a:pt x="533400" y="596645"/>
                </a:lnTo>
                <a:lnTo>
                  <a:pt x="533400" y="592836"/>
                </a:lnTo>
                <a:lnTo>
                  <a:pt x="529590" y="596645"/>
                </a:lnTo>
                <a:lnTo>
                  <a:pt x="516636" y="596645"/>
                </a:lnTo>
                <a:lnTo>
                  <a:pt x="504444" y="596645"/>
                </a:lnTo>
                <a:lnTo>
                  <a:pt x="499872" y="592836"/>
                </a:lnTo>
                <a:lnTo>
                  <a:pt x="499872" y="596645"/>
                </a:lnTo>
                <a:lnTo>
                  <a:pt x="495300" y="592836"/>
                </a:lnTo>
                <a:lnTo>
                  <a:pt x="495300" y="596645"/>
                </a:lnTo>
                <a:lnTo>
                  <a:pt x="491490" y="596645"/>
                </a:lnTo>
                <a:lnTo>
                  <a:pt x="491490" y="592836"/>
                </a:lnTo>
                <a:lnTo>
                  <a:pt x="486918" y="596645"/>
                </a:lnTo>
                <a:lnTo>
                  <a:pt x="486918" y="592836"/>
                </a:lnTo>
                <a:lnTo>
                  <a:pt x="483107" y="592836"/>
                </a:lnTo>
                <a:lnTo>
                  <a:pt x="483107" y="601217"/>
                </a:lnTo>
                <a:lnTo>
                  <a:pt x="478536" y="601217"/>
                </a:lnTo>
                <a:lnTo>
                  <a:pt x="478536" y="592836"/>
                </a:lnTo>
                <a:lnTo>
                  <a:pt x="474725" y="601217"/>
                </a:lnTo>
                <a:lnTo>
                  <a:pt x="474725" y="571500"/>
                </a:lnTo>
                <a:lnTo>
                  <a:pt x="470153" y="579881"/>
                </a:lnTo>
                <a:lnTo>
                  <a:pt x="470153" y="0"/>
                </a:lnTo>
                <a:lnTo>
                  <a:pt x="466344" y="576072"/>
                </a:lnTo>
                <a:lnTo>
                  <a:pt x="466344" y="567689"/>
                </a:lnTo>
                <a:lnTo>
                  <a:pt x="461772" y="596645"/>
                </a:lnTo>
                <a:lnTo>
                  <a:pt x="457200" y="588263"/>
                </a:lnTo>
                <a:lnTo>
                  <a:pt x="457200" y="592836"/>
                </a:lnTo>
                <a:lnTo>
                  <a:pt x="453390" y="596645"/>
                </a:lnTo>
                <a:lnTo>
                  <a:pt x="453390" y="592836"/>
                </a:lnTo>
                <a:lnTo>
                  <a:pt x="448818" y="596645"/>
                </a:lnTo>
                <a:lnTo>
                  <a:pt x="448818" y="592836"/>
                </a:lnTo>
                <a:lnTo>
                  <a:pt x="448818" y="596645"/>
                </a:lnTo>
                <a:lnTo>
                  <a:pt x="440436" y="596645"/>
                </a:lnTo>
                <a:lnTo>
                  <a:pt x="440436" y="592836"/>
                </a:lnTo>
                <a:lnTo>
                  <a:pt x="440436" y="596645"/>
                </a:lnTo>
                <a:lnTo>
                  <a:pt x="440436" y="592836"/>
                </a:lnTo>
                <a:lnTo>
                  <a:pt x="436625" y="596645"/>
                </a:lnTo>
                <a:lnTo>
                  <a:pt x="432053" y="592836"/>
                </a:lnTo>
                <a:lnTo>
                  <a:pt x="427481" y="596645"/>
                </a:lnTo>
                <a:lnTo>
                  <a:pt x="427481" y="592836"/>
                </a:lnTo>
                <a:lnTo>
                  <a:pt x="423672" y="596645"/>
                </a:lnTo>
                <a:lnTo>
                  <a:pt x="410718" y="596645"/>
                </a:lnTo>
                <a:lnTo>
                  <a:pt x="406907" y="592836"/>
                </a:lnTo>
                <a:lnTo>
                  <a:pt x="406907" y="596645"/>
                </a:lnTo>
                <a:lnTo>
                  <a:pt x="402336" y="596645"/>
                </a:lnTo>
                <a:lnTo>
                  <a:pt x="389636" y="596646"/>
                </a:lnTo>
                <a:lnTo>
                  <a:pt x="376936" y="596645"/>
                </a:lnTo>
                <a:lnTo>
                  <a:pt x="364235" y="596645"/>
                </a:lnTo>
                <a:lnTo>
                  <a:pt x="351536" y="596646"/>
                </a:lnTo>
                <a:lnTo>
                  <a:pt x="338835" y="596645"/>
                </a:lnTo>
                <a:lnTo>
                  <a:pt x="326136" y="596645"/>
                </a:lnTo>
                <a:lnTo>
                  <a:pt x="313436" y="596645"/>
                </a:lnTo>
                <a:lnTo>
                  <a:pt x="300736" y="596645"/>
                </a:lnTo>
                <a:lnTo>
                  <a:pt x="241807" y="596645"/>
                </a:lnTo>
                <a:lnTo>
                  <a:pt x="229107" y="596646"/>
                </a:lnTo>
                <a:lnTo>
                  <a:pt x="216408" y="596646"/>
                </a:lnTo>
                <a:lnTo>
                  <a:pt x="203708" y="596646"/>
                </a:lnTo>
                <a:lnTo>
                  <a:pt x="191008" y="596646"/>
                </a:lnTo>
                <a:lnTo>
                  <a:pt x="178308" y="596645"/>
                </a:lnTo>
                <a:lnTo>
                  <a:pt x="165607" y="596645"/>
                </a:lnTo>
                <a:lnTo>
                  <a:pt x="152907" y="596645"/>
                </a:lnTo>
                <a:lnTo>
                  <a:pt x="76707" y="596645"/>
                </a:lnTo>
                <a:lnTo>
                  <a:pt x="63246" y="592836"/>
                </a:lnTo>
                <a:lnTo>
                  <a:pt x="63246" y="596645"/>
                </a:lnTo>
                <a:lnTo>
                  <a:pt x="59436" y="596645"/>
                </a:lnTo>
                <a:lnTo>
                  <a:pt x="59436" y="592836"/>
                </a:lnTo>
                <a:lnTo>
                  <a:pt x="59436" y="596645"/>
                </a:lnTo>
                <a:lnTo>
                  <a:pt x="33527" y="596645"/>
                </a:lnTo>
                <a:lnTo>
                  <a:pt x="33527" y="592836"/>
                </a:lnTo>
                <a:lnTo>
                  <a:pt x="29718" y="596645"/>
                </a:lnTo>
                <a:lnTo>
                  <a:pt x="25146" y="596645"/>
                </a:lnTo>
                <a:lnTo>
                  <a:pt x="25146" y="592836"/>
                </a:lnTo>
                <a:lnTo>
                  <a:pt x="21336" y="592836"/>
                </a:lnTo>
                <a:lnTo>
                  <a:pt x="21336" y="596645"/>
                </a:lnTo>
                <a:lnTo>
                  <a:pt x="16764" y="592836"/>
                </a:lnTo>
                <a:lnTo>
                  <a:pt x="16764" y="588263"/>
                </a:lnTo>
                <a:lnTo>
                  <a:pt x="12953" y="567689"/>
                </a:lnTo>
                <a:lnTo>
                  <a:pt x="8381" y="588263"/>
                </a:lnTo>
                <a:lnTo>
                  <a:pt x="8381" y="579881"/>
                </a:lnTo>
                <a:lnTo>
                  <a:pt x="4572" y="571500"/>
                </a:lnTo>
                <a:lnTo>
                  <a:pt x="4572" y="576072"/>
                </a:lnTo>
                <a:lnTo>
                  <a:pt x="0" y="5882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84" name="object 684"/>
          <p:cNvSpPr/>
          <p:nvPr/>
        </p:nvSpPr>
        <p:spPr>
          <a:xfrm>
            <a:off x="6581494" y="3278729"/>
            <a:ext cx="345001" cy="56309"/>
          </a:xfrm>
          <a:custGeom>
            <a:avLst/>
            <a:gdLst/>
            <a:ahLst/>
            <a:cxnLst/>
            <a:rect l="l" t="t" r="r" b="b"/>
            <a:pathLst>
              <a:path w="521334" h="85089">
                <a:moveTo>
                  <a:pt x="521207" y="76200"/>
                </a:moveTo>
                <a:lnTo>
                  <a:pt x="516635" y="55625"/>
                </a:lnTo>
                <a:lnTo>
                  <a:pt x="512825" y="80772"/>
                </a:lnTo>
                <a:lnTo>
                  <a:pt x="496061" y="80772"/>
                </a:lnTo>
                <a:lnTo>
                  <a:pt x="486918" y="84581"/>
                </a:lnTo>
                <a:lnTo>
                  <a:pt x="486918" y="80772"/>
                </a:lnTo>
                <a:lnTo>
                  <a:pt x="483107" y="84581"/>
                </a:lnTo>
                <a:lnTo>
                  <a:pt x="483107" y="80772"/>
                </a:lnTo>
                <a:lnTo>
                  <a:pt x="478535" y="80772"/>
                </a:lnTo>
                <a:lnTo>
                  <a:pt x="465835" y="80772"/>
                </a:lnTo>
                <a:lnTo>
                  <a:pt x="453135" y="80772"/>
                </a:lnTo>
                <a:lnTo>
                  <a:pt x="440436" y="80772"/>
                </a:lnTo>
                <a:lnTo>
                  <a:pt x="427735" y="80771"/>
                </a:lnTo>
                <a:lnTo>
                  <a:pt x="415035" y="80772"/>
                </a:lnTo>
                <a:lnTo>
                  <a:pt x="402335" y="80772"/>
                </a:lnTo>
                <a:lnTo>
                  <a:pt x="381000" y="80772"/>
                </a:lnTo>
                <a:lnTo>
                  <a:pt x="381000" y="76200"/>
                </a:lnTo>
                <a:lnTo>
                  <a:pt x="381000" y="80772"/>
                </a:lnTo>
                <a:lnTo>
                  <a:pt x="377189" y="76200"/>
                </a:lnTo>
                <a:lnTo>
                  <a:pt x="368807" y="76200"/>
                </a:lnTo>
                <a:lnTo>
                  <a:pt x="364235" y="72389"/>
                </a:lnTo>
                <a:lnTo>
                  <a:pt x="360425" y="72389"/>
                </a:lnTo>
                <a:lnTo>
                  <a:pt x="355853" y="67817"/>
                </a:lnTo>
                <a:lnTo>
                  <a:pt x="352044" y="67817"/>
                </a:lnTo>
                <a:lnTo>
                  <a:pt x="347472" y="64008"/>
                </a:lnTo>
                <a:lnTo>
                  <a:pt x="342900" y="67817"/>
                </a:lnTo>
                <a:lnTo>
                  <a:pt x="339089" y="64008"/>
                </a:lnTo>
                <a:lnTo>
                  <a:pt x="334518" y="72389"/>
                </a:lnTo>
                <a:lnTo>
                  <a:pt x="334518" y="67817"/>
                </a:lnTo>
                <a:lnTo>
                  <a:pt x="330707" y="67817"/>
                </a:lnTo>
                <a:lnTo>
                  <a:pt x="330707" y="72389"/>
                </a:lnTo>
                <a:lnTo>
                  <a:pt x="326135" y="72389"/>
                </a:lnTo>
                <a:lnTo>
                  <a:pt x="326135" y="67817"/>
                </a:lnTo>
                <a:lnTo>
                  <a:pt x="322325" y="67817"/>
                </a:lnTo>
                <a:lnTo>
                  <a:pt x="317753" y="72389"/>
                </a:lnTo>
                <a:lnTo>
                  <a:pt x="313944" y="67817"/>
                </a:lnTo>
                <a:lnTo>
                  <a:pt x="313944" y="72389"/>
                </a:lnTo>
                <a:lnTo>
                  <a:pt x="309372" y="72389"/>
                </a:lnTo>
                <a:lnTo>
                  <a:pt x="309372" y="67817"/>
                </a:lnTo>
                <a:lnTo>
                  <a:pt x="304800" y="67817"/>
                </a:lnTo>
                <a:lnTo>
                  <a:pt x="300989" y="72389"/>
                </a:lnTo>
                <a:lnTo>
                  <a:pt x="296418" y="67817"/>
                </a:lnTo>
                <a:lnTo>
                  <a:pt x="296418" y="72389"/>
                </a:lnTo>
                <a:lnTo>
                  <a:pt x="284225" y="72389"/>
                </a:lnTo>
                <a:lnTo>
                  <a:pt x="279653" y="76200"/>
                </a:lnTo>
                <a:lnTo>
                  <a:pt x="279653" y="72389"/>
                </a:lnTo>
                <a:lnTo>
                  <a:pt x="275081" y="72389"/>
                </a:lnTo>
                <a:lnTo>
                  <a:pt x="271272" y="76200"/>
                </a:lnTo>
                <a:lnTo>
                  <a:pt x="271272" y="72389"/>
                </a:lnTo>
                <a:lnTo>
                  <a:pt x="266700" y="76200"/>
                </a:lnTo>
                <a:lnTo>
                  <a:pt x="266700" y="72389"/>
                </a:lnTo>
                <a:lnTo>
                  <a:pt x="262889" y="76200"/>
                </a:lnTo>
                <a:lnTo>
                  <a:pt x="258318" y="76200"/>
                </a:lnTo>
                <a:lnTo>
                  <a:pt x="233172" y="76200"/>
                </a:lnTo>
                <a:lnTo>
                  <a:pt x="233172" y="80772"/>
                </a:lnTo>
                <a:lnTo>
                  <a:pt x="228600" y="76200"/>
                </a:lnTo>
                <a:lnTo>
                  <a:pt x="211835" y="76200"/>
                </a:lnTo>
                <a:lnTo>
                  <a:pt x="211835" y="80772"/>
                </a:lnTo>
                <a:lnTo>
                  <a:pt x="211835" y="76200"/>
                </a:lnTo>
                <a:lnTo>
                  <a:pt x="208025" y="80772"/>
                </a:lnTo>
                <a:lnTo>
                  <a:pt x="208025" y="76200"/>
                </a:lnTo>
                <a:lnTo>
                  <a:pt x="203453" y="76200"/>
                </a:lnTo>
                <a:lnTo>
                  <a:pt x="203453" y="80772"/>
                </a:lnTo>
                <a:lnTo>
                  <a:pt x="198881" y="80772"/>
                </a:lnTo>
                <a:lnTo>
                  <a:pt x="198881" y="76200"/>
                </a:lnTo>
                <a:lnTo>
                  <a:pt x="195072" y="76200"/>
                </a:lnTo>
                <a:lnTo>
                  <a:pt x="195072" y="72389"/>
                </a:lnTo>
                <a:lnTo>
                  <a:pt x="190500" y="80772"/>
                </a:lnTo>
                <a:lnTo>
                  <a:pt x="186689" y="76200"/>
                </a:lnTo>
                <a:lnTo>
                  <a:pt x="186689" y="72389"/>
                </a:lnTo>
                <a:lnTo>
                  <a:pt x="182118" y="72389"/>
                </a:lnTo>
                <a:lnTo>
                  <a:pt x="182118" y="76200"/>
                </a:lnTo>
                <a:lnTo>
                  <a:pt x="178307" y="76200"/>
                </a:lnTo>
                <a:lnTo>
                  <a:pt x="178307" y="72389"/>
                </a:lnTo>
                <a:lnTo>
                  <a:pt x="173735" y="72389"/>
                </a:lnTo>
                <a:lnTo>
                  <a:pt x="173735" y="76200"/>
                </a:lnTo>
                <a:lnTo>
                  <a:pt x="169163" y="80772"/>
                </a:lnTo>
                <a:lnTo>
                  <a:pt x="169163" y="76200"/>
                </a:lnTo>
                <a:lnTo>
                  <a:pt x="144018" y="76200"/>
                </a:lnTo>
                <a:lnTo>
                  <a:pt x="140207" y="72389"/>
                </a:lnTo>
                <a:lnTo>
                  <a:pt x="135635" y="72389"/>
                </a:lnTo>
                <a:lnTo>
                  <a:pt x="131063" y="67817"/>
                </a:lnTo>
                <a:lnTo>
                  <a:pt x="131063" y="72389"/>
                </a:lnTo>
                <a:lnTo>
                  <a:pt x="127253" y="67817"/>
                </a:lnTo>
                <a:lnTo>
                  <a:pt x="127253" y="72389"/>
                </a:lnTo>
                <a:lnTo>
                  <a:pt x="122681" y="67817"/>
                </a:lnTo>
                <a:lnTo>
                  <a:pt x="118872" y="72389"/>
                </a:lnTo>
                <a:lnTo>
                  <a:pt x="114300" y="55625"/>
                </a:lnTo>
                <a:lnTo>
                  <a:pt x="114300" y="0"/>
                </a:lnTo>
                <a:lnTo>
                  <a:pt x="110489" y="67817"/>
                </a:lnTo>
                <a:lnTo>
                  <a:pt x="105918" y="25908"/>
                </a:lnTo>
                <a:lnTo>
                  <a:pt x="105918" y="0"/>
                </a:lnTo>
                <a:lnTo>
                  <a:pt x="102107" y="67817"/>
                </a:lnTo>
                <a:lnTo>
                  <a:pt x="102107" y="72389"/>
                </a:lnTo>
                <a:lnTo>
                  <a:pt x="97535" y="67817"/>
                </a:lnTo>
                <a:lnTo>
                  <a:pt x="97535" y="64008"/>
                </a:lnTo>
                <a:lnTo>
                  <a:pt x="92963" y="67817"/>
                </a:lnTo>
                <a:lnTo>
                  <a:pt x="89153" y="72389"/>
                </a:lnTo>
                <a:lnTo>
                  <a:pt x="89153" y="64008"/>
                </a:lnTo>
                <a:lnTo>
                  <a:pt x="84581" y="72389"/>
                </a:lnTo>
                <a:lnTo>
                  <a:pt x="84581" y="67817"/>
                </a:lnTo>
                <a:lnTo>
                  <a:pt x="80772" y="67817"/>
                </a:lnTo>
                <a:lnTo>
                  <a:pt x="80772" y="59436"/>
                </a:lnTo>
                <a:lnTo>
                  <a:pt x="76200" y="67817"/>
                </a:lnTo>
                <a:lnTo>
                  <a:pt x="72389" y="59436"/>
                </a:lnTo>
                <a:lnTo>
                  <a:pt x="72389" y="72389"/>
                </a:lnTo>
                <a:lnTo>
                  <a:pt x="67818" y="64008"/>
                </a:lnTo>
                <a:lnTo>
                  <a:pt x="64007" y="55625"/>
                </a:lnTo>
                <a:lnTo>
                  <a:pt x="64007" y="67817"/>
                </a:lnTo>
                <a:lnTo>
                  <a:pt x="59435" y="67817"/>
                </a:lnTo>
                <a:lnTo>
                  <a:pt x="59435" y="55625"/>
                </a:lnTo>
                <a:lnTo>
                  <a:pt x="54863" y="64008"/>
                </a:lnTo>
                <a:lnTo>
                  <a:pt x="51053" y="59436"/>
                </a:lnTo>
                <a:lnTo>
                  <a:pt x="46481" y="64008"/>
                </a:lnTo>
                <a:lnTo>
                  <a:pt x="46481" y="59436"/>
                </a:lnTo>
                <a:lnTo>
                  <a:pt x="42672" y="64008"/>
                </a:lnTo>
                <a:lnTo>
                  <a:pt x="38100" y="64008"/>
                </a:lnTo>
                <a:lnTo>
                  <a:pt x="34289" y="67817"/>
                </a:lnTo>
                <a:lnTo>
                  <a:pt x="34289" y="64008"/>
                </a:lnTo>
                <a:lnTo>
                  <a:pt x="12953" y="64008"/>
                </a:lnTo>
                <a:lnTo>
                  <a:pt x="12953" y="51053"/>
                </a:lnTo>
                <a:lnTo>
                  <a:pt x="8381" y="67817"/>
                </a:lnTo>
                <a:lnTo>
                  <a:pt x="4572" y="51053"/>
                </a:lnTo>
                <a:lnTo>
                  <a:pt x="4572" y="64008"/>
                </a:lnTo>
                <a:lnTo>
                  <a:pt x="4572" y="59436"/>
                </a:lnTo>
                <a:lnTo>
                  <a:pt x="0" y="6400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85" name="object 685"/>
          <p:cNvSpPr/>
          <p:nvPr/>
        </p:nvSpPr>
        <p:spPr>
          <a:xfrm>
            <a:off x="6410549" y="3225782"/>
            <a:ext cx="171030" cy="100853"/>
          </a:xfrm>
          <a:custGeom>
            <a:avLst/>
            <a:gdLst/>
            <a:ahLst/>
            <a:cxnLst/>
            <a:rect l="l" t="t" r="r" b="b"/>
            <a:pathLst>
              <a:path w="258445" h="152400">
                <a:moveTo>
                  <a:pt x="258318" y="144018"/>
                </a:moveTo>
                <a:lnTo>
                  <a:pt x="258318" y="147827"/>
                </a:lnTo>
                <a:lnTo>
                  <a:pt x="254507" y="147827"/>
                </a:lnTo>
                <a:lnTo>
                  <a:pt x="249936" y="144018"/>
                </a:lnTo>
                <a:lnTo>
                  <a:pt x="245364" y="131063"/>
                </a:lnTo>
                <a:lnTo>
                  <a:pt x="245364" y="139446"/>
                </a:lnTo>
                <a:lnTo>
                  <a:pt x="241553" y="135636"/>
                </a:lnTo>
                <a:lnTo>
                  <a:pt x="236981" y="126491"/>
                </a:lnTo>
                <a:lnTo>
                  <a:pt x="233172" y="114300"/>
                </a:lnTo>
                <a:lnTo>
                  <a:pt x="228600" y="126491"/>
                </a:lnTo>
                <a:lnTo>
                  <a:pt x="224790" y="118110"/>
                </a:lnTo>
                <a:lnTo>
                  <a:pt x="224790" y="131063"/>
                </a:lnTo>
                <a:lnTo>
                  <a:pt x="220218" y="131063"/>
                </a:lnTo>
                <a:lnTo>
                  <a:pt x="220218" y="135636"/>
                </a:lnTo>
                <a:lnTo>
                  <a:pt x="216407" y="144018"/>
                </a:lnTo>
                <a:lnTo>
                  <a:pt x="211836" y="147827"/>
                </a:lnTo>
                <a:lnTo>
                  <a:pt x="198881" y="147827"/>
                </a:lnTo>
                <a:lnTo>
                  <a:pt x="195072" y="152400"/>
                </a:lnTo>
                <a:lnTo>
                  <a:pt x="195072" y="147827"/>
                </a:lnTo>
                <a:lnTo>
                  <a:pt x="190500" y="152400"/>
                </a:lnTo>
                <a:lnTo>
                  <a:pt x="186690" y="152400"/>
                </a:lnTo>
                <a:lnTo>
                  <a:pt x="182118" y="147827"/>
                </a:lnTo>
                <a:lnTo>
                  <a:pt x="177546" y="152400"/>
                </a:lnTo>
                <a:lnTo>
                  <a:pt x="173736" y="147827"/>
                </a:lnTo>
                <a:lnTo>
                  <a:pt x="169164" y="144018"/>
                </a:lnTo>
                <a:lnTo>
                  <a:pt x="165353" y="135636"/>
                </a:lnTo>
                <a:lnTo>
                  <a:pt x="165353" y="131063"/>
                </a:lnTo>
                <a:lnTo>
                  <a:pt x="160781" y="96774"/>
                </a:lnTo>
                <a:lnTo>
                  <a:pt x="160781" y="76200"/>
                </a:lnTo>
                <a:lnTo>
                  <a:pt x="156972" y="96774"/>
                </a:lnTo>
                <a:lnTo>
                  <a:pt x="152400" y="92963"/>
                </a:lnTo>
                <a:lnTo>
                  <a:pt x="152400" y="54863"/>
                </a:lnTo>
                <a:lnTo>
                  <a:pt x="148590" y="0"/>
                </a:lnTo>
                <a:lnTo>
                  <a:pt x="148590" y="20574"/>
                </a:lnTo>
                <a:lnTo>
                  <a:pt x="144018" y="96774"/>
                </a:lnTo>
                <a:lnTo>
                  <a:pt x="139446" y="126491"/>
                </a:lnTo>
                <a:lnTo>
                  <a:pt x="135636" y="135636"/>
                </a:lnTo>
                <a:lnTo>
                  <a:pt x="131064" y="144018"/>
                </a:lnTo>
                <a:lnTo>
                  <a:pt x="127253" y="147827"/>
                </a:lnTo>
                <a:lnTo>
                  <a:pt x="110490" y="147827"/>
                </a:lnTo>
                <a:lnTo>
                  <a:pt x="110490" y="144018"/>
                </a:lnTo>
                <a:lnTo>
                  <a:pt x="110490" y="147827"/>
                </a:lnTo>
                <a:lnTo>
                  <a:pt x="105918" y="147827"/>
                </a:lnTo>
                <a:lnTo>
                  <a:pt x="101346" y="144018"/>
                </a:lnTo>
                <a:lnTo>
                  <a:pt x="101346" y="147827"/>
                </a:lnTo>
                <a:lnTo>
                  <a:pt x="97536" y="147827"/>
                </a:lnTo>
                <a:lnTo>
                  <a:pt x="97536" y="144018"/>
                </a:lnTo>
                <a:lnTo>
                  <a:pt x="92964" y="144018"/>
                </a:lnTo>
                <a:lnTo>
                  <a:pt x="92964" y="147827"/>
                </a:lnTo>
                <a:lnTo>
                  <a:pt x="89153" y="147827"/>
                </a:lnTo>
                <a:lnTo>
                  <a:pt x="84581" y="144018"/>
                </a:lnTo>
                <a:lnTo>
                  <a:pt x="84581" y="147827"/>
                </a:lnTo>
                <a:lnTo>
                  <a:pt x="71627" y="147827"/>
                </a:lnTo>
                <a:lnTo>
                  <a:pt x="71627" y="144018"/>
                </a:lnTo>
                <a:lnTo>
                  <a:pt x="67818" y="147827"/>
                </a:lnTo>
                <a:lnTo>
                  <a:pt x="55118" y="147828"/>
                </a:lnTo>
                <a:lnTo>
                  <a:pt x="42418" y="147827"/>
                </a:lnTo>
                <a:lnTo>
                  <a:pt x="29717" y="147827"/>
                </a:lnTo>
                <a:lnTo>
                  <a:pt x="21336" y="147827"/>
                </a:lnTo>
                <a:lnTo>
                  <a:pt x="21336" y="144018"/>
                </a:lnTo>
                <a:lnTo>
                  <a:pt x="16764" y="147827"/>
                </a:lnTo>
                <a:lnTo>
                  <a:pt x="12953" y="147827"/>
                </a:lnTo>
                <a:lnTo>
                  <a:pt x="8381" y="152400"/>
                </a:lnTo>
                <a:lnTo>
                  <a:pt x="8381" y="147827"/>
                </a:lnTo>
                <a:lnTo>
                  <a:pt x="4572" y="152400"/>
                </a:lnTo>
                <a:lnTo>
                  <a:pt x="4572" y="147827"/>
                </a:lnTo>
                <a:lnTo>
                  <a:pt x="0" y="1524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86" name="object 686"/>
          <p:cNvSpPr/>
          <p:nvPr/>
        </p:nvSpPr>
        <p:spPr>
          <a:xfrm>
            <a:off x="6239603" y="3273181"/>
            <a:ext cx="171030" cy="53789"/>
          </a:xfrm>
          <a:custGeom>
            <a:avLst/>
            <a:gdLst/>
            <a:ahLst/>
            <a:cxnLst/>
            <a:rect l="l" t="t" r="r" b="b"/>
            <a:pathLst>
              <a:path w="258445" h="81279">
                <a:moveTo>
                  <a:pt x="258318" y="80772"/>
                </a:moveTo>
                <a:lnTo>
                  <a:pt x="253746" y="80772"/>
                </a:lnTo>
                <a:lnTo>
                  <a:pt x="253746" y="76200"/>
                </a:lnTo>
                <a:lnTo>
                  <a:pt x="249936" y="76200"/>
                </a:lnTo>
                <a:lnTo>
                  <a:pt x="249936" y="80772"/>
                </a:lnTo>
                <a:lnTo>
                  <a:pt x="245364" y="76200"/>
                </a:lnTo>
                <a:lnTo>
                  <a:pt x="245364" y="80772"/>
                </a:lnTo>
                <a:lnTo>
                  <a:pt x="241554" y="80772"/>
                </a:lnTo>
                <a:lnTo>
                  <a:pt x="241554" y="76200"/>
                </a:lnTo>
                <a:lnTo>
                  <a:pt x="236982" y="80772"/>
                </a:lnTo>
                <a:lnTo>
                  <a:pt x="233172" y="76200"/>
                </a:lnTo>
                <a:lnTo>
                  <a:pt x="228600" y="76200"/>
                </a:lnTo>
                <a:lnTo>
                  <a:pt x="228600" y="80772"/>
                </a:lnTo>
                <a:lnTo>
                  <a:pt x="224027" y="80772"/>
                </a:lnTo>
                <a:lnTo>
                  <a:pt x="224027" y="76200"/>
                </a:lnTo>
                <a:lnTo>
                  <a:pt x="220218" y="76200"/>
                </a:lnTo>
                <a:lnTo>
                  <a:pt x="220218" y="72390"/>
                </a:lnTo>
                <a:lnTo>
                  <a:pt x="215646" y="76200"/>
                </a:lnTo>
                <a:lnTo>
                  <a:pt x="215646" y="72390"/>
                </a:lnTo>
                <a:lnTo>
                  <a:pt x="211836" y="72390"/>
                </a:lnTo>
                <a:lnTo>
                  <a:pt x="207264" y="64008"/>
                </a:lnTo>
                <a:lnTo>
                  <a:pt x="203454" y="72390"/>
                </a:lnTo>
                <a:lnTo>
                  <a:pt x="198882" y="54863"/>
                </a:lnTo>
                <a:lnTo>
                  <a:pt x="198882" y="72390"/>
                </a:lnTo>
                <a:lnTo>
                  <a:pt x="195072" y="67818"/>
                </a:lnTo>
                <a:lnTo>
                  <a:pt x="190500" y="64008"/>
                </a:lnTo>
                <a:lnTo>
                  <a:pt x="190500" y="72390"/>
                </a:lnTo>
                <a:lnTo>
                  <a:pt x="185927" y="76200"/>
                </a:lnTo>
                <a:lnTo>
                  <a:pt x="182118" y="67818"/>
                </a:lnTo>
                <a:lnTo>
                  <a:pt x="182118" y="80772"/>
                </a:lnTo>
                <a:lnTo>
                  <a:pt x="173736" y="80772"/>
                </a:lnTo>
                <a:lnTo>
                  <a:pt x="169164" y="76200"/>
                </a:lnTo>
                <a:lnTo>
                  <a:pt x="169164" y="80772"/>
                </a:lnTo>
                <a:lnTo>
                  <a:pt x="165354" y="76200"/>
                </a:lnTo>
                <a:lnTo>
                  <a:pt x="160782" y="64008"/>
                </a:lnTo>
                <a:lnTo>
                  <a:pt x="160782" y="76200"/>
                </a:lnTo>
                <a:lnTo>
                  <a:pt x="156972" y="76200"/>
                </a:lnTo>
                <a:lnTo>
                  <a:pt x="156972" y="72390"/>
                </a:lnTo>
                <a:lnTo>
                  <a:pt x="152400" y="67818"/>
                </a:lnTo>
                <a:lnTo>
                  <a:pt x="147827" y="76200"/>
                </a:lnTo>
                <a:lnTo>
                  <a:pt x="147827" y="80772"/>
                </a:lnTo>
                <a:lnTo>
                  <a:pt x="144018" y="80772"/>
                </a:lnTo>
                <a:lnTo>
                  <a:pt x="144018" y="76200"/>
                </a:lnTo>
                <a:lnTo>
                  <a:pt x="139446" y="76200"/>
                </a:lnTo>
                <a:lnTo>
                  <a:pt x="139446" y="54863"/>
                </a:lnTo>
                <a:lnTo>
                  <a:pt x="135636" y="67818"/>
                </a:lnTo>
                <a:lnTo>
                  <a:pt x="135636" y="80772"/>
                </a:lnTo>
                <a:lnTo>
                  <a:pt x="118872" y="80772"/>
                </a:lnTo>
                <a:lnTo>
                  <a:pt x="114300" y="76200"/>
                </a:lnTo>
                <a:lnTo>
                  <a:pt x="114300" y="80772"/>
                </a:lnTo>
                <a:lnTo>
                  <a:pt x="109727" y="80772"/>
                </a:lnTo>
                <a:lnTo>
                  <a:pt x="109727" y="76200"/>
                </a:lnTo>
                <a:lnTo>
                  <a:pt x="109727" y="80772"/>
                </a:lnTo>
                <a:lnTo>
                  <a:pt x="105918" y="76200"/>
                </a:lnTo>
                <a:lnTo>
                  <a:pt x="101346" y="72390"/>
                </a:lnTo>
                <a:lnTo>
                  <a:pt x="97536" y="76200"/>
                </a:lnTo>
                <a:lnTo>
                  <a:pt x="97536" y="72390"/>
                </a:lnTo>
                <a:lnTo>
                  <a:pt x="92964" y="64008"/>
                </a:lnTo>
                <a:lnTo>
                  <a:pt x="92964" y="72390"/>
                </a:lnTo>
                <a:lnTo>
                  <a:pt x="89154" y="76200"/>
                </a:lnTo>
                <a:lnTo>
                  <a:pt x="89154" y="59436"/>
                </a:lnTo>
                <a:lnTo>
                  <a:pt x="84582" y="76200"/>
                </a:lnTo>
                <a:lnTo>
                  <a:pt x="80010" y="64008"/>
                </a:lnTo>
                <a:lnTo>
                  <a:pt x="76200" y="59436"/>
                </a:lnTo>
                <a:lnTo>
                  <a:pt x="76200" y="67818"/>
                </a:lnTo>
                <a:lnTo>
                  <a:pt x="71627" y="76200"/>
                </a:lnTo>
                <a:lnTo>
                  <a:pt x="71627" y="59436"/>
                </a:lnTo>
                <a:lnTo>
                  <a:pt x="67818" y="72390"/>
                </a:lnTo>
                <a:lnTo>
                  <a:pt x="67818" y="76200"/>
                </a:lnTo>
                <a:lnTo>
                  <a:pt x="63246" y="80772"/>
                </a:lnTo>
                <a:lnTo>
                  <a:pt x="63246" y="72390"/>
                </a:lnTo>
                <a:lnTo>
                  <a:pt x="59436" y="76200"/>
                </a:lnTo>
                <a:lnTo>
                  <a:pt x="59436" y="80772"/>
                </a:lnTo>
                <a:lnTo>
                  <a:pt x="46482" y="80772"/>
                </a:lnTo>
                <a:lnTo>
                  <a:pt x="41910" y="76200"/>
                </a:lnTo>
                <a:lnTo>
                  <a:pt x="38100" y="64008"/>
                </a:lnTo>
                <a:lnTo>
                  <a:pt x="38100" y="72390"/>
                </a:lnTo>
                <a:lnTo>
                  <a:pt x="33527" y="76200"/>
                </a:lnTo>
                <a:lnTo>
                  <a:pt x="33527" y="80772"/>
                </a:lnTo>
                <a:lnTo>
                  <a:pt x="29718" y="80772"/>
                </a:lnTo>
                <a:lnTo>
                  <a:pt x="25146" y="76200"/>
                </a:lnTo>
                <a:lnTo>
                  <a:pt x="16764" y="76200"/>
                </a:lnTo>
                <a:lnTo>
                  <a:pt x="16764" y="72390"/>
                </a:lnTo>
                <a:lnTo>
                  <a:pt x="16764" y="76200"/>
                </a:lnTo>
                <a:lnTo>
                  <a:pt x="12954" y="67818"/>
                </a:lnTo>
                <a:lnTo>
                  <a:pt x="12954" y="72390"/>
                </a:lnTo>
                <a:lnTo>
                  <a:pt x="8382" y="67818"/>
                </a:lnTo>
                <a:lnTo>
                  <a:pt x="3810" y="59436"/>
                </a:lnTo>
                <a:lnTo>
                  <a:pt x="3810" y="54863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87" name="object 687"/>
          <p:cNvSpPr/>
          <p:nvPr/>
        </p:nvSpPr>
        <p:spPr>
          <a:xfrm>
            <a:off x="6065631" y="3155689"/>
            <a:ext cx="173972" cy="173551"/>
          </a:xfrm>
          <a:custGeom>
            <a:avLst/>
            <a:gdLst/>
            <a:ahLst/>
            <a:cxnLst/>
            <a:rect l="l" t="t" r="r" b="b"/>
            <a:pathLst>
              <a:path w="262890" h="262254">
                <a:moveTo>
                  <a:pt x="262889" y="177545"/>
                </a:moveTo>
                <a:lnTo>
                  <a:pt x="258317" y="236981"/>
                </a:lnTo>
                <a:lnTo>
                  <a:pt x="254507" y="241553"/>
                </a:lnTo>
                <a:lnTo>
                  <a:pt x="249935" y="224027"/>
                </a:lnTo>
                <a:lnTo>
                  <a:pt x="246125" y="207263"/>
                </a:lnTo>
                <a:lnTo>
                  <a:pt x="246125" y="228600"/>
                </a:lnTo>
                <a:lnTo>
                  <a:pt x="241553" y="241553"/>
                </a:lnTo>
                <a:lnTo>
                  <a:pt x="236981" y="245363"/>
                </a:lnTo>
                <a:lnTo>
                  <a:pt x="236981" y="232409"/>
                </a:lnTo>
                <a:lnTo>
                  <a:pt x="233172" y="245363"/>
                </a:lnTo>
                <a:lnTo>
                  <a:pt x="233172" y="241553"/>
                </a:lnTo>
                <a:lnTo>
                  <a:pt x="228600" y="253745"/>
                </a:lnTo>
                <a:lnTo>
                  <a:pt x="228600" y="249936"/>
                </a:lnTo>
                <a:lnTo>
                  <a:pt x="224789" y="245363"/>
                </a:lnTo>
                <a:lnTo>
                  <a:pt x="224789" y="253745"/>
                </a:lnTo>
                <a:lnTo>
                  <a:pt x="220217" y="245363"/>
                </a:lnTo>
                <a:lnTo>
                  <a:pt x="220217" y="249936"/>
                </a:lnTo>
                <a:lnTo>
                  <a:pt x="216407" y="236981"/>
                </a:lnTo>
                <a:lnTo>
                  <a:pt x="216407" y="253745"/>
                </a:lnTo>
                <a:lnTo>
                  <a:pt x="211835" y="241553"/>
                </a:lnTo>
                <a:lnTo>
                  <a:pt x="208025" y="249936"/>
                </a:lnTo>
                <a:lnTo>
                  <a:pt x="203453" y="241553"/>
                </a:lnTo>
                <a:lnTo>
                  <a:pt x="203453" y="236981"/>
                </a:lnTo>
                <a:lnTo>
                  <a:pt x="198881" y="253745"/>
                </a:lnTo>
                <a:lnTo>
                  <a:pt x="198881" y="241553"/>
                </a:lnTo>
                <a:lnTo>
                  <a:pt x="195072" y="249936"/>
                </a:lnTo>
                <a:lnTo>
                  <a:pt x="195072" y="245363"/>
                </a:lnTo>
                <a:lnTo>
                  <a:pt x="190500" y="249936"/>
                </a:lnTo>
                <a:lnTo>
                  <a:pt x="190500" y="245363"/>
                </a:lnTo>
                <a:lnTo>
                  <a:pt x="186689" y="253745"/>
                </a:lnTo>
                <a:lnTo>
                  <a:pt x="186689" y="249936"/>
                </a:lnTo>
                <a:lnTo>
                  <a:pt x="182117" y="253745"/>
                </a:lnTo>
                <a:lnTo>
                  <a:pt x="178307" y="236981"/>
                </a:lnTo>
                <a:lnTo>
                  <a:pt x="178307" y="202691"/>
                </a:lnTo>
                <a:lnTo>
                  <a:pt x="178307" y="241553"/>
                </a:lnTo>
                <a:lnTo>
                  <a:pt x="173735" y="249936"/>
                </a:lnTo>
                <a:lnTo>
                  <a:pt x="169925" y="8381"/>
                </a:lnTo>
                <a:lnTo>
                  <a:pt x="169925" y="0"/>
                </a:lnTo>
                <a:lnTo>
                  <a:pt x="169925" y="241553"/>
                </a:lnTo>
                <a:lnTo>
                  <a:pt x="165353" y="224027"/>
                </a:lnTo>
                <a:lnTo>
                  <a:pt x="165353" y="245363"/>
                </a:lnTo>
                <a:lnTo>
                  <a:pt x="160781" y="236981"/>
                </a:lnTo>
                <a:lnTo>
                  <a:pt x="160781" y="67817"/>
                </a:lnTo>
                <a:lnTo>
                  <a:pt x="160781" y="131063"/>
                </a:lnTo>
                <a:lnTo>
                  <a:pt x="156972" y="232409"/>
                </a:lnTo>
                <a:lnTo>
                  <a:pt x="152400" y="232409"/>
                </a:lnTo>
                <a:lnTo>
                  <a:pt x="152400" y="245363"/>
                </a:lnTo>
                <a:lnTo>
                  <a:pt x="148589" y="249936"/>
                </a:lnTo>
                <a:lnTo>
                  <a:pt x="148589" y="241553"/>
                </a:lnTo>
                <a:lnTo>
                  <a:pt x="144017" y="245363"/>
                </a:lnTo>
                <a:lnTo>
                  <a:pt x="140207" y="249936"/>
                </a:lnTo>
                <a:lnTo>
                  <a:pt x="140207" y="245363"/>
                </a:lnTo>
                <a:lnTo>
                  <a:pt x="135635" y="241553"/>
                </a:lnTo>
                <a:lnTo>
                  <a:pt x="135635" y="249936"/>
                </a:lnTo>
                <a:lnTo>
                  <a:pt x="131063" y="249936"/>
                </a:lnTo>
                <a:lnTo>
                  <a:pt x="127253" y="253745"/>
                </a:lnTo>
                <a:lnTo>
                  <a:pt x="122681" y="249936"/>
                </a:lnTo>
                <a:lnTo>
                  <a:pt x="122681" y="253745"/>
                </a:lnTo>
                <a:lnTo>
                  <a:pt x="118872" y="245363"/>
                </a:lnTo>
                <a:lnTo>
                  <a:pt x="114300" y="253745"/>
                </a:lnTo>
                <a:lnTo>
                  <a:pt x="114300" y="249936"/>
                </a:lnTo>
                <a:lnTo>
                  <a:pt x="110489" y="253745"/>
                </a:lnTo>
                <a:lnTo>
                  <a:pt x="105917" y="253745"/>
                </a:lnTo>
                <a:lnTo>
                  <a:pt x="105917" y="249936"/>
                </a:lnTo>
                <a:lnTo>
                  <a:pt x="102107" y="224027"/>
                </a:lnTo>
                <a:lnTo>
                  <a:pt x="97535" y="245363"/>
                </a:lnTo>
                <a:lnTo>
                  <a:pt x="97535" y="241553"/>
                </a:lnTo>
                <a:lnTo>
                  <a:pt x="92963" y="215645"/>
                </a:lnTo>
                <a:lnTo>
                  <a:pt x="92963" y="211836"/>
                </a:lnTo>
                <a:lnTo>
                  <a:pt x="89153" y="241553"/>
                </a:lnTo>
                <a:lnTo>
                  <a:pt x="89153" y="236981"/>
                </a:lnTo>
                <a:lnTo>
                  <a:pt x="84581" y="236981"/>
                </a:lnTo>
                <a:lnTo>
                  <a:pt x="80772" y="249936"/>
                </a:lnTo>
                <a:lnTo>
                  <a:pt x="76200" y="253745"/>
                </a:lnTo>
                <a:lnTo>
                  <a:pt x="72389" y="253745"/>
                </a:lnTo>
                <a:lnTo>
                  <a:pt x="72389" y="249936"/>
                </a:lnTo>
                <a:lnTo>
                  <a:pt x="67817" y="245363"/>
                </a:lnTo>
                <a:lnTo>
                  <a:pt x="67817" y="253745"/>
                </a:lnTo>
                <a:lnTo>
                  <a:pt x="59435" y="253745"/>
                </a:lnTo>
                <a:lnTo>
                  <a:pt x="59435" y="241553"/>
                </a:lnTo>
                <a:lnTo>
                  <a:pt x="54863" y="249936"/>
                </a:lnTo>
                <a:lnTo>
                  <a:pt x="51053" y="245363"/>
                </a:lnTo>
                <a:lnTo>
                  <a:pt x="51053" y="241553"/>
                </a:lnTo>
                <a:lnTo>
                  <a:pt x="51053" y="253745"/>
                </a:lnTo>
                <a:lnTo>
                  <a:pt x="46481" y="253745"/>
                </a:lnTo>
                <a:lnTo>
                  <a:pt x="46481" y="241553"/>
                </a:lnTo>
                <a:lnTo>
                  <a:pt x="42672" y="236981"/>
                </a:lnTo>
                <a:lnTo>
                  <a:pt x="42672" y="207263"/>
                </a:lnTo>
                <a:lnTo>
                  <a:pt x="42672" y="220217"/>
                </a:lnTo>
                <a:lnTo>
                  <a:pt x="38100" y="245363"/>
                </a:lnTo>
                <a:lnTo>
                  <a:pt x="34289" y="253745"/>
                </a:lnTo>
                <a:lnTo>
                  <a:pt x="29717" y="253745"/>
                </a:lnTo>
                <a:lnTo>
                  <a:pt x="29717" y="258317"/>
                </a:lnTo>
                <a:lnTo>
                  <a:pt x="25146" y="258317"/>
                </a:lnTo>
                <a:lnTo>
                  <a:pt x="21335" y="253745"/>
                </a:lnTo>
                <a:lnTo>
                  <a:pt x="16763" y="253745"/>
                </a:lnTo>
                <a:lnTo>
                  <a:pt x="16763" y="258317"/>
                </a:lnTo>
                <a:lnTo>
                  <a:pt x="12953" y="249936"/>
                </a:lnTo>
                <a:lnTo>
                  <a:pt x="12953" y="258317"/>
                </a:lnTo>
                <a:lnTo>
                  <a:pt x="8381" y="258317"/>
                </a:lnTo>
                <a:lnTo>
                  <a:pt x="8381" y="262127"/>
                </a:lnTo>
                <a:lnTo>
                  <a:pt x="8381" y="258317"/>
                </a:lnTo>
                <a:lnTo>
                  <a:pt x="4572" y="258317"/>
                </a:lnTo>
                <a:lnTo>
                  <a:pt x="0" y="2499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88" name="object 688"/>
          <p:cNvSpPr/>
          <p:nvPr/>
        </p:nvSpPr>
        <p:spPr>
          <a:xfrm>
            <a:off x="5745928" y="1905112"/>
            <a:ext cx="319787" cy="1432952"/>
          </a:xfrm>
          <a:custGeom>
            <a:avLst/>
            <a:gdLst/>
            <a:ahLst/>
            <a:cxnLst/>
            <a:rect l="l" t="t" r="r" b="b"/>
            <a:pathLst>
              <a:path w="483234" h="2165350">
                <a:moveTo>
                  <a:pt x="483108" y="2139696"/>
                </a:moveTo>
                <a:lnTo>
                  <a:pt x="483108" y="2143505"/>
                </a:lnTo>
                <a:lnTo>
                  <a:pt x="479298" y="2151888"/>
                </a:lnTo>
                <a:lnTo>
                  <a:pt x="474725" y="2139696"/>
                </a:lnTo>
                <a:lnTo>
                  <a:pt x="474725" y="2135124"/>
                </a:lnTo>
                <a:lnTo>
                  <a:pt x="474725" y="2143505"/>
                </a:lnTo>
                <a:lnTo>
                  <a:pt x="470154" y="2139696"/>
                </a:lnTo>
                <a:lnTo>
                  <a:pt x="466344" y="2148078"/>
                </a:lnTo>
                <a:lnTo>
                  <a:pt x="466344" y="2143505"/>
                </a:lnTo>
                <a:lnTo>
                  <a:pt x="461772" y="2148078"/>
                </a:lnTo>
                <a:lnTo>
                  <a:pt x="461772" y="2151888"/>
                </a:lnTo>
                <a:lnTo>
                  <a:pt x="457962" y="2143505"/>
                </a:lnTo>
                <a:lnTo>
                  <a:pt x="453390" y="2101596"/>
                </a:lnTo>
                <a:lnTo>
                  <a:pt x="453390" y="1931669"/>
                </a:lnTo>
                <a:lnTo>
                  <a:pt x="449580" y="2131314"/>
                </a:lnTo>
                <a:lnTo>
                  <a:pt x="449580" y="2143505"/>
                </a:lnTo>
                <a:lnTo>
                  <a:pt x="445008" y="2139696"/>
                </a:lnTo>
                <a:lnTo>
                  <a:pt x="445008" y="2148078"/>
                </a:lnTo>
                <a:lnTo>
                  <a:pt x="441198" y="2148078"/>
                </a:lnTo>
                <a:lnTo>
                  <a:pt x="441198" y="2139696"/>
                </a:lnTo>
                <a:lnTo>
                  <a:pt x="436625" y="2139696"/>
                </a:lnTo>
                <a:lnTo>
                  <a:pt x="436625" y="2148078"/>
                </a:lnTo>
                <a:lnTo>
                  <a:pt x="432054" y="2143505"/>
                </a:lnTo>
                <a:lnTo>
                  <a:pt x="428244" y="2143505"/>
                </a:lnTo>
                <a:lnTo>
                  <a:pt x="428244" y="2148078"/>
                </a:lnTo>
                <a:lnTo>
                  <a:pt x="428244" y="2143505"/>
                </a:lnTo>
                <a:lnTo>
                  <a:pt x="423672" y="2143505"/>
                </a:lnTo>
                <a:lnTo>
                  <a:pt x="423672" y="2139696"/>
                </a:lnTo>
                <a:lnTo>
                  <a:pt x="419862" y="2143505"/>
                </a:lnTo>
                <a:lnTo>
                  <a:pt x="419862" y="2148078"/>
                </a:lnTo>
                <a:lnTo>
                  <a:pt x="415290" y="2143505"/>
                </a:lnTo>
                <a:lnTo>
                  <a:pt x="415290" y="2148078"/>
                </a:lnTo>
                <a:lnTo>
                  <a:pt x="411480" y="2148078"/>
                </a:lnTo>
                <a:lnTo>
                  <a:pt x="411480" y="2143505"/>
                </a:lnTo>
                <a:lnTo>
                  <a:pt x="406908" y="2148078"/>
                </a:lnTo>
                <a:lnTo>
                  <a:pt x="406908" y="2143505"/>
                </a:lnTo>
                <a:lnTo>
                  <a:pt x="403098" y="2148078"/>
                </a:lnTo>
                <a:lnTo>
                  <a:pt x="398525" y="2143505"/>
                </a:lnTo>
                <a:lnTo>
                  <a:pt x="398525" y="2148078"/>
                </a:lnTo>
                <a:lnTo>
                  <a:pt x="393954" y="2143505"/>
                </a:lnTo>
                <a:lnTo>
                  <a:pt x="390144" y="2148078"/>
                </a:lnTo>
                <a:lnTo>
                  <a:pt x="385572" y="2135124"/>
                </a:lnTo>
                <a:lnTo>
                  <a:pt x="381762" y="2148078"/>
                </a:lnTo>
                <a:lnTo>
                  <a:pt x="381762" y="2135124"/>
                </a:lnTo>
                <a:lnTo>
                  <a:pt x="377190" y="2148078"/>
                </a:lnTo>
                <a:lnTo>
                  <a:pt x="377190" y="2143505"/>
                </a:lnTo>
                <a:lnTo>
                  <a:pt x="373380" y="2151888"/>
                </a:lnTo>
                <a:lnTo>
                  <a:pt x="373380" y="2148078"/>
                </a:lnTo>
                <a:lnTo>
                  <a:pt x="368808" y="2122169"/>
                </a:lnTo>
                <a:lnTo>
                  <a:pt x="364236" y="2050541"/>
                </a:lnTo>
                <a:lnTo>
                  <a:pt x="364236" y="2131314"/>
                </a:lnTo>
                <a:lnTo>
                  <a:pt x="360425" y="2148078"/>
                </a:lnTo>
                <a:lnTo>
                  <a:pt x="355854" y="2151888"/>
                </a:lnTo>
                <a:lnTo>
                  <a:pt x="355854" y="2148078"/>
                </a:lnTo>
                <a:lnTo>
                  <a:pt x="355854" y="2151888"/>
                </a:lnTo>
                <a:lnTo>
                  <a:pt x="352044" y="2143505"/>
                </a:lnTo>
                <a:lnTo>
                  <a:pt x="352044" y="2139696"/>
                </a:lnTo>
                <a:lnTo>
                  <a:pt x="347472" y="2025396"/>
                </a:lnTo>
                <a:lnTo>
                  <a:pt x="347472" y="2122169"/>
                </a:lnTo>
                <a:lnTo>
                  <a:pt x="343662" y="2151888"/>
                </a:lnTo>
                <a:lnTo>
                  <a:pt x="343662" y="2148078"/>
                </a:lnTo>
                <a:lnTo>
                  <a:pt x="339090" y="2151888"/>
                </a:lnTo>
                <a:lnTo>
                  <a:pt x="335280" y="2151888"/>
                </a:lnTo>
                <a:lnTo>
                  <a:pt x="330708" y="2148078"/>
                </a:lnTo>
                <a:lnTo>
                  <a:pt x="326136" y="2148078"/>
                </a:lnTo>
                <a:lnTo>
                  <a:pt x="326136" y="2143505"/>
                </a:lnTo>
                <a:lnTo>
                  <a:pt x="322325" y="2151888"/>
                </a:lnTo>
                <a:lnTo>
                  <a:pt x="322325" y="2148078"/>
                </a:lnTo>
                <a:lnTo>
                  <a:pt x="317754" y="2148078"/>
                </a:lnTo>
                <a:lnTo>
                  <a:pt x="317754" y="2151888"/>
                </a:lnTo>
                <a:lnTo>
                  <a:pt x="313944" y="2151888"/>
                </a:lnTo>
                <a:lnTo>
                  <a:pt x="313944" y="2148078"/>
                </a:lnTo>
                <a:lnTo>
                  <a:pt x="309372" y="2148078"/>
                </a:lnTo>
                <a:lnTo>
                  <a:pt x="309372" y="2151888"/>
                </a:lnTo>
                <a:lnTo>
                  <a:pt x="305562" y="2151888"/>
                </a:lnTo>
                <a:lnTo>
                  <a:pt x="305562" y="2148078"/>
                </a:lnTo>
                <a:lnTo>
                  <a:pt x="300990" y="2151888"/>
                </a:lnTo>
                <a:lnTo>
                  <a:pt x="297180" y="2151888"/>
                </a:lnTo>
                <a:lnTo>
                  <a:pt x="297180" y="2148078"/>
                </a:lnTo>
                <a:lnTo>
                  <a:pt x="292608" y="2151888"/>
                </a:lnTo>
                <a:lnTo>
                  <a:pt x="288036" y="2148078"/>
                </a:lnTo>
                <a:lnTo>
                  <a:pt x="284225" y="2151888"/>
                </a:lnTo>
                <a:lnTo>
                  <a:pt x="279654" y="2151888"/>
                </a:lnTo>
                <a:lnTo>
                  <a:pt x="279654" y="2148078"/>
                </a:lnTo>
                <a:lnTo>
                  <a:pt x="275844" y="2148078"/>
                </a:lnTo>
                <a:lnTo>
                  <a:pt x="275844" y="2151888"/>
                </a:lnTo>
                <a:lnTo>
                  <a:pt x="271272" y="2151888"/>
                </a:lnTo>
                <a:lnTo>
                  <a:pt x="267462" y="2148078"/>
                </a:lnTo>
                <a:lnTo>
                  <a:pt x="262890" y="2122169"/>
                </a:lnTo>
                <a:lnTo>
                  <a:pt x="258318" y="2067305"/>
                </a:lnTo>
                <a:lnTo>
                  <a:pt x="258318" y="2135124"/>
                </a:lnTo>
                <a:lnTo>
                  <a:pt x="254508" y="2151888"/>
                </a:lnTo>
                <a:lnTo>
                  <a:pt x="254508" y="2148078"/>
                </a:lnTo>
                <a:lnTo>
                  <a:pt x="249936" y="2151888"/>
                </a:lnTo>
                <a:lnTo>
                  <a:pt x="246125" y="2139696"/>
                </a:lnTo>
                <a:lnTo>
                  <a:pt x="246125" y="2135124"/>
                </a:lnTo>
                <a:lnTo>
                  <a:pt x="241554" y="2092452"/>
                </a:lnTo>
                <a:lnTo>
                  <a:pt x="241554" y="2126741"/>
                </a:lnTo>
                <a:lnTo>
                  <a:pt x="237744" y="2148078"/>
                </a:lnTo>
                <a:lnTo>
                  <a:pt x="237744" y="2151888"/>
                </a:lnTo>
                <a:lnTo>
                  <a:pt x="233172" y="2004060"/>
                </a:lnTo>
                <a:lnTo>
                  <a:pt x="233172" y="2063496"/>
                </a:lnTo>
                <a:lnTo>
                  <a:pt x="229362" y="2156460"/>
                </a:lnTo>
                <a:lnTo>
                  <a:pt x="229362" y="2148078"/>
                </a:lnTo>
                <a:lnTo>
                  <a:pt x="224790" y="2156460"/>
                </a:lnTo>
                <a:lnTo>
                  <a:pt x="224790" y="2151888"/>
                </a:lnTo>
                <a:lnTo>
                  <a:pt x="220218" y="2151888"/>
                </a:lnTo>
                <a:lnTo>
                  <a:pt x="220218" y="2143505"/>
                </a:lnTo>
                <a:lnTo>
                  <a:pt x="216408" y="2151888"/>
                </a:lnTo>
                <a:lnTo>
                  <a:pt x="216408" y="2143505"/>
                </a:lnTo>
                <a:lnTo>
                  <a:pt x="211836" y="2135124"/>
                </a:lnTo>
                <a:lnTo>
                  <a:pt x="208025" y="2148078"/>
                </a:lnTo>
                <a:lnTo>
                  <a:pt x="203454" y="2151888"/>
                </a:lnTo>
                <a:lnTo>
                  <a:pt x="203454" y="2148078"/>
                </a:lnTo>
                <a:lnTo>
                  <a:pt x="203454" y="2151888"/>
                </a:lnTo>
                <a:lnTo>
                  <a:pt x="199644" y="2148078"/>
                </a:lnTo>
                <a:lnTo>
                  <a:pt x="195072" y="2139696"/>
                </a:lnTo>
                <a:lnTo>
                  <a:pt x="195072" y="2118360"/>
                </a:lnTo>
                <a:lnTo>
                  <a:pt x="191262" y="2151888"/>
                </a:lnTo>
                <a:lnTo>
                  <a:pt x="191262" y="2148078"/>
                </a:lnTo>
                <a:lnTo>
                  <a:pt x="186690" y="2151888"/>
                </a:lnTo>
                <a:lnTo>
                  <a:pt x="182118" y="2151888"/>
                </a:lnTo>
                <a:lnTo>
                  <a:pt x="182118" y="2156460"/>
                </a:lnTo>
                <a:lnTo>
                  <a:pt x="178308" y="2156460"/>
                </a:lnTo>
                <a:lnTo>
                  <a:pt x="178308" y="2151888"/>
                </a:lnTo>
                <a:lnTo>
                  <a:pt x="173736" y="2148078"/>
                </a:lnTo>
                <a:lnTo>
                  <a:pt x="173736" y="2151888"/>
                </a:lnTo>
                <a:lnTo>
                  <a:pt x="165354" y="2151888"/>
                </a:lnTo>
                <a:lnTo>
                  <a:pt x="165354" y="2148078"/>
                </a:lnTo>
                <a:lnTo>
                  <a:pt x="161544" y="2139696"/>
                </a:lnTo>
                <a:lnTo>
                  <a:pt x="161544" y="2143505"/>
                </a:lnTo>
                <a:lnTo>
                  <a:pt x="156972" y="2151888"/>
                </a:lnTo>
                <a:lnTo>
                  <a:pt x="152400" y="2151888"/>
                </a:lnTo>
                <a:lnTo>
                  <a:pt x="152400" y="2148078"/>
                </a:lnTo>
                <a:lnTo>
                  <a:pt x="148590" y="2151888"/>
                </a:lnTo>
                <a:lnTo>
                  <a:pt x="148590" y="2156460"/>
                </a:lnTo>
                <a:lnTo>
                  <a:pt x="144018" y="2151888"/>
                </a:lnTo>
                <a:lnTo>
                  <a:pt x="140208" y="2151888"/>
                </a:lnTo>
                <a:lnTo>
                  <a:pt x="135636" y="2156460"/>
                </a:lnTo>
                <a:lnTo>
                  <a:pt x="131825" y="2151888"/>
                </a:lnTo>
                <a:lnTo>
                  <a:pt x="131825" y="2156460"/>
                </a:lnTo>
                <a:lnTo>
                  <a:pt x="123444" y="2148078"/>
                </a:lnTo>
                <a:lnTo>
                  <a:pt x="123444" y="2151888"/>
                </a:lnTo>
                <a:lnTo>
                  <a:pt x="118872" y="2148078"/>
                </a:lnTo>
                <a:lnTo>
                  <a:pt x="118872" y="2151888"/>
                </a:lnTo>
                <a:lnTo>
                  <a:pt x="114300" y="2151888"/>
                </a:lnTo>
                <a:lnTo>
                  <a:pt x="114300" y="2148078"/>
                </a:lnTo>
                <a:lnTo>
                  <a:pt x="114300" y="2151888"/>
                </a:lnTo>
                <a:lnTo>
                  <a:pt x="110490" y="2148078"/>
                </a:lnTo>
                <a:lnTo>
                  <a:pt x="105918" y="2151888"/>
                </a:lnTo>
                <a:lnTo>
                  <a:pt x="102108" y="2148078"/>
                </a:lnTo>
                <a:lnTo>
                  <a:pt x="102108" y="2151888"/>
                </a:lnTo>
                <a:lnTo>
                  <a:pt x="97536" y="2126741"/>
                </a:lnTo>
                <a:lnTo>
                  <a:pt x="93725" y="2148078"/>
                </a:lnTo>
                <a:lnTo>
                  <a:pt x="93725" y="2143505"/>
                </a:lnTo>
                <a:lnTo>
                  <a:pt x="89154" y="2122169"/>
                </a:lnTo>
                <a:lnTo>
                  <a:pt x="89154" y="2118360"/>
                </a:lnTo>
                <a:lnTo>
                  <a:pt x="85344" y="2139696"/>
                </a:lnTo>
                <a:lnTo>
                  <a:pt x="85344" y="2148078"/>
                </a:lnTo>
                <a:lnTo>
                  <a:pt x="80772" y="2135124"/>
                </a:lnTo>
                <a:lnTo>
                  <a:pt x="80772" y="2122169"/>
                </a:lnTo>
                <a:lnTo>
                  <a:pt x="76200" y="2151888"/>
                </a:lnTo>
                <a:lnTo>
                  <a:pt x="76200" y="2139696"/>
                </a:lnTo>
                <a:lnTo>
                  <a:pt x="72390" y="2148078"/>
                </a:lnTo>
                <a:lnTo>
                  <a:pt x="72390" y="2156460"/>
                </a:lnTo>
                <a:lnTo>
                  <a:pt x="67818" y="2156460"/>
                </a:lnTo>
                <a:lnTo>
                  <a:pt x="67818" y="2151888"/>
                </a:lnTo>
                <a:lnTo>
                  <a:pt x="64008" y="2151888"/>
                </a:lnTo>
                <a:lnTo>
                  <a:pt x="64008" y="2156460"/>
                </a:lnTo>
                <a:lnTo>
                  <a:pt x="59436" y="2151888"/>
                </a:lnTo>
                <a:lnTo>
                  <a:pt x="59436" y="2156460"/>
                </a:lnTo>
                <a:lnTo>
                  <a:pt x="55625" y="2148078"/>
                </a:lnTo>
                <a:lnTo>
                  <a:pt x="55625" y="2156460"/>
                </a:lnTo>
                <a:lnTo>
                  <a:pt x="51054" y="2156460"/>
                </a:lnTo>
                <a:lnTo>
                  <a:pt x="51054" y="2148078"/>
                </a:lnTo>
                <a:lnTo>
                  <a:pt x="46482" y="2156460"/>
                </a:lnTo>
                <a:lnTo>
                  <a:pt x="46482" y="2148078"/>
                </a:lnTo>
                <a:lnTo>
                  <a:pt x="42672" y="2148078"/>
                </a:lnTo>
                <a:lnTo>
                  <a:pt x="42672" y="2156460"/>
                </a:lnTo>
                <a:lnTo>
                  <a:pt x="38100" y="2148078"/>
                </a:lnTo>
                <a:lnTo>
                  <a:pt x="38100" y="2151888"/>
                </a:lnTo>
                <a:lnTo>
                  <a:pt x="34290" y="2151888"/>
                </a:lnTo>
                <a:lnTo>
                  <a:pt x="34290" y="2139696"/>
                </a:lnTo>
                <a:lnTo>
                  <a:pt x="34290" y="2143505"/>
                </a:lnTo>
                <a:lnTo>
                  <a:pt x="29718" y="2135124"/>
                </a:lnTo>
                <a:lnTo>
                  <a:pt x="29718" y="2143505"/>
                </a:lnTo>
                <a:lnTo>
                  <a:pt x="25908" y="1999488"/>
                </a:lnTo>
                <a:lnTo>
                  <a:pt x="25908" y="1936241"/>
                </a:lnTo>
                <a:lnTo>
                  <a:pt x="21336" y="2135124"/>
                </a:lnTo>
                <a:lnTo>
                  <a:pt x="21336" y="2126741"/>
                </a:lnTo>
                <a:lnTo>
                  <a:pt x="21336" y="2151888"/>
                </a:lnTo>
                <a:lnTo>
                  <a:pt x="17525" y="2156460"/>
                </a:lnTo>
                <a:lnTo>
                  <a:pt x="12954" y="2126741"/>
                </a:lnTo>
                <a:lnTo>
                  <a:pt x="8382" y="2156460"/>
                </a:lnTo>
                <a:lnTo>
                  <a:pt x="8382" y="2131314"/>
                </a:lnTo>
                <a:lnTo>
                  <a:pt x="4572" y="2118360"/>
                </a:lnTo>
                <a:lnTo>
                  <a:pt x="4572" y="2164841"/>
                </a:lnTo>
                <a:lnTo>
                  <a:pt x="4572" y="2151888"/>
                </a:lnTo>
                <a:lnTo>
                  <a:pt x="0" y="1037844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89" name="object 689"/>
          <p:cNvSpPr/>
          <p:nvPr/>
        </p:nvSpPr>
        <p:spPr>
          <a:xfrm>
            <a:off x="5572461" y="1905112"/>
            <a:ext cx="173551" cy="1432952"/>
          </a:xfrm>
          <a:custGeom>
            <a:avLst/>
            <a:gdLst/>
            <a:ahLst/>
            <a:cxnLst/>
            <a:rect l="l" t="t" r="r" b="b"/>
            <a:pathLst>
              <a:path w="262254" h="2165350">
                <a:moveTo>
                  <a:pt x="262127" y="0"/>
                </a:moveTo>
                <a:lnTo>
                  <a:pt x="258318" y="2126741"/>
                </a:lnTo>
                <a:lnTo>
                  <a:pt x="258318" y="2088641"/>
                </a:lnTo>
                <a:lnTo>
                  <a:pt x="253746" y="2160269"/>
                </a:lnTo>
                <a:lnTo>
                  <a:pt x="253746" y="2131314"/>
                </a:lnTo>
                <a:lnTo>
                  <a:pt x="253746" y="2164841"/>
                </a:lnTo>
                <a:lnTo>
                  <a:pt x="249936" y="2135124"/>
                </a:lnTo>
                <a:lnTo>
                  <a:pt x="245364" y="2160269"/>
                </a:lnTo>
                <a:lnTo>
                  <a:pt x="241553" y="2143505"/>
                </a:lnTo>
                <a:lnTo>
                  <a:pt x="241553" y="2156460"/>
                </a:lnTo>
                <a:lnTo>
                  <a:pt x="241553" y="2143505"/>
                </a:lnTo>
                <a:lnTo>
                  <a:pt x="236982" y="2143505"/>
                </a:lnTo>
                <a:lnTo>
                  <a:pt x="232410" y="2156460"/>
                </a:lnTo>
                <a:lnTo>
                  <a:pt x="232410" y="2143505"/>
                </a:lnTo>
                <a:lnTo>
                  <a:pt x="232410" y="2156460"/>
                </a:lnTo>
                <a:lnTo>
                  <a:pt x="228600" y="2156460"/>
                </a:lnTo>
                <a:lnTo>
                  <a:pt x="228600" y="2143505"/>
                </a:lnTo>
                <a:lnTo>
                  <a:pt x="224027" y="2131314"/>
                </a:lnTo>
                <a:lnTo>
                  <a:pt x="220218" y="2151888"/>
                </a:lnTo>
                <a:lnTo>
                  <a:pt x="220218" y="2156460"/>
                </a:lnTo>
                <a:lnTo>
                  <a:pt x="220218" y="2148078"/>
                </a:lnTo>
                <a:lnTo>
                  <a:pt x="215646" y="2135124"/>
                </a:lnTo>
                <a:lnTo>
                  <a:pt x="215646" y="2151888"/>
                </a:lnTo>
                <a:lnTo>
                  <a:pt x="211836" y="2151888"/>
                </a:lnTo>
                <a:lnTo>
                  <a:pt x="211836" y="2135124"/>
                </a:lnTo>
                <a:lnTo>
                  <a:pt x="207264" y="2151888"/>
                </a:lnTo>
                <a:lnTo>
                  <a:pt x="207264" y="2122169"/>
                </a:lnTo>
                <a:lnTo>
                  <a:pt x="203453" y="2151888"/>
                </a:lnTo>
                <a:lnTo>
                  <a:pt x="203453" y="2139696"/>
                </a:lnTo>
                <a:lnTo>
                  <a:pt x="198882" y="2148078"/>
                </a:lnTo>
                <a:lnTo>
                  <a:pt x="198882" y="2151888"/>
                </a:lnTo>
                <a:lnTo>
                  <a:pt x="194310" y="2143505"/>
                </a:lnTo>
                <a:lnTo>
                  <a:pt x="194310" y="2126741"/>
                </a:lnTo>
                <a:lnTo>
                  <a:pt x="190500" y="2148078"/>
                </a:lnTo>
                <a:lnTo>
                  <a:pt x="190500" y="2131314"/>
                </a:lnTo>
                <a:lnTo>
                  <a:pt x="185927" y="2143505"/>
                </a:lnTo>
                <a:lnTo>
                  <a:pt x="182118" y="2151888"/>
                </a:lnTo>
                <a:lnTo>
                  <a:pt x="182118" y="2126741"/>
                </a:lnTo>
                <a:lnTo>
                  <a:pt x="177546" y="2148078"/>
                </a:lnTo>
                <a:lnTo>
                  <a:pt x="173736" y="2126741"/>
                </a:lnTo>
                <a:lnTo>
                  <a:pt x="173736" y="2143505"/>
                </a:lnTo>
                <a:lnTo>
                  <a:pt x="169164" y="2151888"/>
                </a:lnTo>
                <a:lnTo>
                  <a:pt x="169164" y="2143505"/>
                </a:lnTo>
                <a:lnTo>
                  <a:pt x="164592" y="2151888"/>
                </a:lnTo>
                <a:lnTo>
                  <a:pt x="160782" y="2151888"/>
                </a:lnTo>
                <a:lnTo>
                  <a:pt x="160782" y="2143505"/>
                </a:lnTo>
                <a:lnTo>
                  <a:pt x="160782" y="2151888"/>
                </a:lnTo>
                <a:lnTo>
                  <a:pt x="156210" y="2148078"/>
                </a:lnTo>
                <a:lnTo>
                  <a:pt x="156210" y="2151888"/>
                </a:lnTo>
                <a:lnTo>
                  <a:pt x="152400" y="2148078"/>
                </a:lnTo>
                <a:lnTo>
                  <a:pt x="147827" y="2139696"/>
                </a:lnTo>
                <a:lnTo>
                  <a:pt x="147827" y="2148078"/>
                </a:lnTo>
                <a:lnTo>
                  <a:pt x="144018" y="2135124"/>
                </a:lnTo>
                <a:lnTo>
                  <a:pt x="144018" y="2143505"/>
                </a:lnTo>
                <a:lnTo>
                  <a:pt x="139446" y="2126741"/>
                </a:lnTo>
                <a:lnTo>
                  <a:pt x="139446" y="2139696"/>
                </a:lnTo>
                <a:lnTo>
                  <a:pt x="135636" y="2143505"/>
                </a:lnTo>
                <a:lnTo>
                  <a:pt x="135636" y="2139696"/>
                </a:lnTo>
                <a:lnTo>
                  <a:pt x="135636" y="2151888"/>
                </a:lnTo>
                <a:lnTo>
                  <a:pt x="131064" y="2143505"/>
                </a:lnTo>
                <a:lnTo>
                  <a:pt x="126492" y="2148078"/>
                </a:lnTo>
                <a:lnTo>
                  <a:pt x="126492" y="2139696"/>
                </a:lnTo>
                <a:lnTo>
                  <a:pt x="122682" y="2139696"/>
                </a:lnTo>
                <a:lnTo>
                  <a:pt x="118110" y="2126741"/>
                </a:lnTo>
                <a:lnTo>
                  <a:pt x="118110" y="2105405"/>
                </a:lnTo>
                <a:lnTo>
                  <a:pt x="118110" y="2148078"/>
                </a:lnTo>
                <a:lnTo>
                  <a:pt x="114300" y="2148078"/>
                </a:lnTo>
                <a:lnTo>
                  <a:pt x="114300" y="2113788"/>
                </a:lnTo>
                <a:lnTo>
                  <a:pt x="109727" y="2084069"/>
                </a:lnTo>
                <a:lnTo>
                  <a:pt x="105918" y="2148078"/>
                </a:lnTo>
                <a:lnTo>
                  <a:pt x="105918" y="2151888"/>
                </a:lnTo>
                <a:lnTo>
                  <a:pt x="101346" y="2135124"/>
                </a:lnTo>
                <a:lnTo>
                  <a:pt x="101346" y="2148078"/>
                </a:lnTo>
                <a:lnTo>
                  <a:pt x="101346" y="2097024"/>
                </a:lnTo>
                <a:lnTo>
                  <a:pt x="97536" y="2143505"/>
                </a:lnTo>
                <a:lnTo>
                  <a:pt x="97536" y="1707641"/>
                </a:lnTo>
                <a:lnTo>
                  <a:pt x="92964" y="1716024"/>
                </a:lnTo>
                <a:lnTo>
                  <a:pt x="92964" y="2156460"/>
                </a:lnTo>
                <a:lnTo>
                  <a:pt x="88392" y="2135124"/>
                </a:lnTo>
                <a:lnTo>
                  <a:pt x="88392" y="2151888"/>
                </a:lnTo>
                <a:lnTo>
                  <a:pt x="84582" y="2148078"/>
                </a:lnTo>
                <a:lnTo>
                  <a:pt x="84582" y="2139696"/>
                </a:lnTo>
                <a:lnTo>
                  <a:pt x="84582" y="2148078"/>
                </a:lnTo>
                <a:lnTo>
                  <a:pt x="80010" y="2139696"/>
                </a:lnTo>
                <a:lnTo>
                  <a:pt x="76200" y="2131314"/>
                </a:lnTo>
                <a:lnTo>
                  <a:pt x="71627" y="2054352"/>
                </a:lnTo>
                <a:lnTo>
                  <a:pt x="71627" y="2126741"/>
                </a:lnTo>
                <a:lnTo>
                  <a:pt x="67818" y="2148078"/>
                </a:lnTo>
                <a:lnTo>
                  <a:pt x="63246" y="2148078"/>
                </a:lnTo>
                <a:lnTo>
                  <a:pt x="58674" y="2139696"/>
                </a:lnTo>
                <a:lnTo>
                  <a:pt x="58674" y="2143505"/>
                </a:lnTo>
                <a:lnTo>
                  <a:pt x="54864" y="2151888"/>
                </a:lnTo>
                <a:lnTo>
                  <a:pt x="54864" y="2143505"/>
                </a:lnTo>
                <a:lnTo>
                  <a:pt x="50292" y="2151888"/>
                </a:lnTo>
                <a:lnTo>
                  <a:pt x="46482" y="2148078"/>
                </a:lnTo>
                <a:lnTo>
                  <a:pt x="41910" y="2135124"/>
                </a:lnTo>
                <a:lnTo>
                  <a:pt x="41910" y="2148078"/>
                </a:lnTo>
                <a:lnTo>
                  <a:pt x="38100" y="2148078"/>
                </a:lnTo>
                <a:lnTo>
                  <a:pt x="33527" y="2143505"/>
                </a:lnTo>
                <a:lnTo>
                  <a:pt x="33527" y="2148078"/>
                </a:lnTo>
                <a:lnTo>
                  <a:pt x="33527" y="2131314"/>
                </a:lnTo>
                <a:lnTo>
                  <a:pt x="29718" y="2148078"/>
                </a:lnTo>
                <a:lnTo>
                  <a:pt x="25146" y="2139696"/>
                </a:lnTo>
                <a:lnTo>
                  <a:pt x="25146" y="2113788"/>
                </a:lnTo>
                <a:lnTo>
                  <a:pt x="20574" y="2151888"/>
                </a:lnTo>
                <a:lnTo>
                  <a:pt x="16764" y="2148078"/>
                </a:lnTo>
                <a:lnTo>
                  <a:pt x="16764" y="2139696"/>
                </a:lnTo>
                <a:lnTo>
                  <a:pt x="12192" y="2151888"/>
                </a:lnTo>
                <a:lnTo>
                  <a:pt x="8382" y="2143505"/>
                </a:lnTo>
                <a:lnTo>
                  <a:pt x="8382" y="2151888"/>
                </a:lnTo>
                <a:lnTo>
                  <a:pt x="3810" y="2148078"/>
                </a:lnTo>
                <a:lnTo>
                  <a:pt x="0" y="212216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90" name="object 690"/>
          <p:cNvSpPr/>
          <p:nvPr/>
        </p:nvSpPr>
        <p:spPr>
          <a:xfrm>
            <a:off x="3165433" y="2290702"/>
            <a:ext cx="2411234" cy="1051232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91" name="object 691"/>
          <p:cNvSpPr/>
          <p:nvPr/>
        </p:nvSpPr>
        <p:spPr>
          <a:xfrm>
            <a:off x="1902424" y="3306969"/>
            <a:ext cx="1267385" cy="27734"/>
          </a:xfrm>
          <a:custGeom>
            <a:avLst/>
            <a:gdLst/>
            <a:ahLst/>
            <a:cxnLst/>
            <a:rect l="l" t="t" r="r" b="b"/>
            <a:pathLst>
              <a:path w="1915160" h="41910">
                <a:moveTo>
                  <a:pt x="1914906" y="38100"/>
                </a:moveTo>
                <a:lnTo>
                  <a:pt x="1910334" y="38100"/>
                </a:lnTo>
                <a:lnTo>
                  <a:pt x="1910334" y="41909"/>
                </a:lnTo>
                <a:lnTo>
                  <a:pt x="1906524" y="38100"/>
                </a:lnTo>
                <a:lnTo>
                  <a:pt x="1906524" y="41909"/>
                </a:lnTo>
                <a:lnTo>
                  <a:pt x="1901952" y="41909"/>
                </a:lnTo>
                <a:lnTo>
                  <a:pt x="1898142" y="38100"/>
                </a:lnTo>
                <a:lnTo>
                  <a:pt x="1898142" y="41909"/>
                </a:lnTo>
                <a:lnTo>
                  <a:pt x="1893570" y="38100"/>
                </a:lnTo>
                <a:lnTo>
                  <a:pt x="1893570" y="41909"/>
                </a:lnTo>
                <a:lnTo>
                  <a:pt x="1885188" y="41909"/>
                </a:lnTo>
                <a:lnTo>
                  <a:pt x="1885188" y="38100"/>
                </a:lnTo>
                <a:lnTo>
                  <a:pt x="1881378" y="38100"/>
                </a:lnTo>
                <a:lnTo>
                  <a:pt x="1876806" y="33527"/>
                </a:lnTo>
                <a:lnTo>
                  <a:pt x="1872234" y="3809"/>
                </a:lnTo>
                <a:lnTo>
                  <a:pt x="1872234" y="0"/>
                </a:lnTo>
                <a:lnTo>
                  <a:pt x="1868424" y="29717"/>
                </a:lnTo>
                <a:lnTo>
                  <a:pt x="1863852" y="38100"/>
                </a:lnTo>
                <a:lnTo>
                  <a:pt x="1860042" y="38100"/>
                </a:lnTo>
                <a:lnTo>
                  <a:pt x="1860042" y="41909"/>
                </a:lnTo>
                <a:lnTo>
                  <a:pt x="1847088" y="41909"/>
                </a:lnTo>
                <a:lnTo>
                  <a:pt x="1843278" y="38100"/>
                </a:lnTo>
                <a:lnTo>
                  <a:pt x="1838706" y="41909"/>
                </a:lnTo>
                <a:lnTo>
                  <a:pt x="1838706" y="38100"/>
                </a:lnTo>
                <a:lnTo>
                  <a:pt x="1834134" y="41909"/>
                </a:lnTo>
                <a:lnTo>
                  <a:pt x="1830324" y="41909"/>
                </a:lnTo>
                <a:lnTo>
                  <a:pt x="1825752" y="38100"/>
                </a:lnTo>
                <a:lnTo>
                  <a:pt x="1825752" y="41909"/>
                </a:lnTo>
                <a:lnTo>
                  <a:pt x="1817370" y="41909"/>
                </a:lnTo>
                <a:lnTo>
                  <a:pt x="1813560" y="38100"/>
                </a:lnTo>
                <a:lnTo>
                  <a:pt x="1808988" y="38100"/>
                </a:lnTo>
                <a:lnTo>
                  <a:pt x="1808988" y="41909"/>
                </a:lnTo>
                <a:lnTo>
                  <a:pt x="1783842" y="41909"/>
                </a:lnTo>
                <a:lnTo>
                  <a:pt x="1783842" y="38100"/>
                </a:lnTo>
                <a:lnTo>
                  <a:pt x="1775460" y="38100"/>
                </a:lnTo>
                <a:lnTo>
                  <a:pt x="1775460" y="41909"/>
                </a:lnTo>
                <a:lnTo>
                  <a:pt x="1754124" y="41909"/>
                </a:lnTo>
                <a:lnTo>
                  <a:pt x="1749552" y="38100"/>
                </a:lnTo>
                <a:lnTo>
                  <a:pt x="1745742" y="41909"/>
                </a:lnTo>
                <a:lnTo>
                  <a:pt x="1741170" y="41909"/>
                </a:lnTo>
                <a:lnTo>
                  <a:pt x="1737360" y="38100"/>
                </a:lnTo>
                <a:lnTo>
                  <a:pt x="1728216" y="38100"/>
                </a:lnTo>
                <a:lnTo>
                  <a:pt x="1728216" y="41909"/>
                </a:lnTo>
                <a:lnTo>
                  <a:pt x="1719834" y="41909"/>
                </a:lnTo>
                <a:lnTo>
                  <a:pt x="1719834" y="38100"/>
                </a:lnTo>
                <a:lnTo>
                  <a:pt x="1716024" y="41909"/>
                </a:lnTo>
                <a:lnTo>
                  <a:pt x="1703070" y="41909"/>
                </a:lnTo>
                <a:lnTo>
                  <a:pt x="1699260" y="38100"/>
                </a:lnTo>
                <a:lnTo>
                  <a:pt x="1699260" y="41909"/>
                </a:lnTo>
                <a:lnTo>
                  <a:pt x="1694688" y="41909"/>
                </a:lnTo>
                <a:lnTo>
                  <a:pt x="1681988" y="41910"/>
                </a:lnTo>
                <a:lnTo>
                  <a:pt x="1669288" y="41909"/>
                </a:lnTo>
                <a:lnTo>
                  <a:pt x="1656588" y="41909"/>
                </a:lnTo>
                <a:lnTo>
                  <a:pt x="1652016" y="41909"/>
                </a:lnTo>
                <a:lnTo>
                  <a:pt x="1648206" y="41909"/>
                </a:lnTo>
                <a:lnTo>
                  <a:pt x="1635506" y="41909"/>
                </a:lnTo>
                <a:lnTo>
                  <a:pt x="1622806" y="41909"/>
                </a:lnTo>
                <a:lnTo>
                  <a:pt x="1610106" y="41909"/>
                </a:lnTo>
                <a:lnTo>
                  <a:pt x="1597406" y="41910"/>
                </a:lnTo>
                <a:lnTo>
                  <a:pt x="1584706" y="41909"/>
                </a:lnTo>
                <a:lnTo>
                  <a:pt x="1521205" y="41909"/>
                </a:lnTo>
                <a:lnTo>
                  <a:pt x="1507998" y="38100"/>
                </a:lnTo>
                <a:lnTo>
                  <a:pt x="1507998" y="41909"/>
                </a:lnTo>
                <a:lnTo>
                  <a:pt x="1504188" y="41909"/>
                </a:lnTo>
                <a:lnTo>
                  <a:pt x="1499616" y="38100"/>
                </a:lnTo>
                <a:lnTo>
                  <a:pt x="1495806" y="41909"/>
                </a:lnTo>
                <a:lnTo>
                  <a:pt x="1389888" y="41909"/>
                </a:lnTo>
                <a:lnTo>
                  <a:pt x="1377188" y="41910"/>
                </a:lnTo>
                <a:lnTo>
                  <a:pt x="1364488" y="41910"/>
                </a:lnTo>
                <a:lnTo>
                  <a:pt x="1351788" y="41909"/>
                </a:lnTo>
                <a:lnTo>
                  <a:pt x="1339088" y="41909"/>
                </a:lnTo>
                <a:lnTo>
                  <a:pt x="1326388" y="41909"/>
                </a:lnTo>
                <a:lnTo>
                  <a:pt x="1313688" y="41909"/>
                </a:lnTo>
                <a:lnTo>
                  <a:pt x="1300988" y="41909"/>
                </a:lnTo>
                <a:lnTo>
                  <a:pt x="1288288" y="41909"/>
                </a:lnTo>
                <a:lnTo>
                  <a:pt x="1283970" y="38100"/>
                </a:lnTo>
                <a:lnTo>
                  <a:pt x="1283970" y="41909"/>
                </a:lnTo>
                <a:lnTo>
                  <a:pt x="1279398" y="41909"/>
                </a:lnTo>
                <a:lnTo>
                  <a:pt x="1266698" y="41910"/>
                </a:lnTo>
                <a:lnTo>
                  <a:pt x="1253998" y="41909"/>
                </a:lnTo>
                <a:lnTo>
                  <a:pt x="1241298" y="41909"/>
                </a:lnTo>
                <a:lnTo>
                  <a:pt x="1228598" y="41909"/>
                </a:lnTo>
                <a:lnTo>
                  <a:pt x="1215897" y="41909"/>
                </a:lnTo>
                <a:lnTo>
                  <a:pt x="1203197" y="41909"/>
                </a:lnTo>
                <a:lnTo>
                  <a:pt x="1190498" y="41910"/>
                </a:lnTo>
                <a:lnTo>
                  <a:pt x="1177798" y="41909"/>
                </a:lnTo>
                <a:lnTo>
                  <a:pt x="1165098" y="41909"/>
                </a:lnTo>
                <a:lnTo>
                  <a:pt x="1152398" y="41909"/>
                </a:lnTo>
                <a:lnTo>
                  <a:pt x="1135380" y="41909"/>
                </a:lnTo>
                <a:lnTo>
                  <a:pt x="1131570" y="41909"/>
                </a:lnTo>
                <a:lnTo>
                  <a:pt x="1118870" y="41909"/>
                </a:lnTo>
                <a:lnTo>
                  <a:pt x="1106170" y="41909"/>
                </a:lnTo>
                <a:lnTo>
                  <a:pt x="1093470" y="41909"/>
                </a:lnTo>
                <a:lnTo>
                  <a:pt x="1080770" y="41910"/>
                </a:lnTo>
                <a:lnTo>
                  <a:pt x="1068070" y="41910"/>
                </a:lnTo>
                <a:lnTo>
                  <a:pt x="1055370" y="41910"/>
                </a:lnTo>
                <a:lnTo>
                  <a:pt x="1042669" y="41909"/>
                </a:lnTo>
                <a:lnTo>
                  <a:pt x="902969" y="41909"/>
                </a:lnTo>
                <a:lnTo>
                  <a:pt x="890270" y="41909"/>
                </a:lnTo>
                <a:lnTo>
                  <a:pt x="877062" y="41909"/>
                </a:lnTo>
                <a:lnTo>
                  <a:pt x="872490" y="41909"/>
                </a:lnTo>
                <a:lnTo>
                  <a:pt x="859790" y="41909"/>
                </a:lnTo>
                <a:lnTo>
                  <a:pt x="847090" y="41909"/>
                </a:lnTo>
                <a:lnTo>
                  <a:pt x="834390" y="41909"/>
                </a:lnTo>
                <a:lnTo>
                  <a:pt x="821690" y="41910"/>
                </a:lnTo>
                <a:lnTo>
                  <a:pt x="808990" y="41910"/>
                </a:lnTo>
                <a:lnTo>
                  <a:pt x="796290" y="41910"/>
                </a:lnTo>
                <a:lnTo>
                  <a:pt x="783590" y="41909"/>
                </a:lnTo>
                <a:lnTo>
                  <a:pt x="770890" y="41909"/>
                </a:lnTo>
                <a:lnTo>
                  <a:pt x="643890" y="41909"/>
                </a:lnTo>
                <a:lnTo>
                  <a:pt x="631189" y="41909"/>
                </a:lnTo>
                <a:lnTo>
                  <a:pt x="618744" y="41909"/>
                </a:lnTo>
                <a:lnTo>
                  <a:pt x="614172" y="41909"/>
                </a:lnTo>
                <a:lnTo>
                  <a:pt x="601472" y="41909"/>
                </a:lnTo>
                <a:lnTo>
                  <a:pt x="588771" y="41909"/>
                </a:lnTo>
                <a:lnTo>
                  <a:pt x="576072" y="41910"/>
                </a:lnTo>
                <a:lnTo>
                  <a:pt x="563372" y="41910"/>
                </a:lnTo>
                <a:lnTo>
                  <a:pt x="550672" y="41910"/>
                </a:lnTo>
                <a:lnTo>
                  <a:pt x="537972" y="41910"/>
                </a:lnTo>
                <a:lnTo>
                  <a:pt x="525272" y="41910"/>
                </a:lnTo>
                <a:lnTo>
                  <a:pt x="512572" y="41910"/>
                </a:lnTo>
                <a:lnTo>
                  <a:pt x="499872" y="41910"/>
                </a:lnTo>
                <a:lnTo>
                  <a:pt x="487172" y="41909"/>
                </a:lnTo>
                <a:lnTo>
                  <a:pt x="474472" y="41909"/>
                </a:lnTo>
                <a:lnTo>
                  <a:pt x="461772" y="41909"/>
                </a:lnTo>
                <a:lnTo>
                  <a:pt x="449072" y="41910"/>
                </a:lnTo>
                <a:lnTo>
                  <a:pt x="436372" y="41909"/>
                </a:lnTo>
                <a:lnTo>
                  <a:pt x="423672" y="41909"/>
                </a:lnTo>
                <a:lnTo>
                  <a:pt x="410972" y="41909"/>
                </a:lnTo>
                <a:lnTo>
                  <a:pt x="398272" y="41909"/>
                </a:lnTo>
                <a:lnTo>
                  <a:pt x="385572" y="41909"/>
                </a:lnTo>
                <a:lnTo>
                  <a:pt x="372871" y="41909"/>
                </a:lnTo>
                <a:lnTo>
                  <a:pt x="355853" y="41909"/>
                </a:lnTo>
                <a:lnTo>
                  <a:pt x="352044" y="41909"/>
                </a:lnTo>
                <a:lnTo>
                  <a:pt x="339344" y="41910"/>
                </a:lnTo>
                <a:lnTo>
                  <a:pt x="326643" y="41909"/>
                </a:lnTo>
                <a:lnTo>
                  <a:pt x="313944" y="41910"/>
                </a:lnTo>
                <a:lnTo>
                  <a:pt x="301243" y="41909"/>
                </a:lnTo>
                <a:lnTo>
                  <a:pt x="288544" y="41909"/>
                </a:lnTo>
                <a:lnTo>
                  <a:pt x="275844" y="41910"/>
                </a:lnTo>
                <a:lnTo>
                  <a:pt x="263143" y="41909"/>
                </a:lnTo>
                <a:lnTo>
                  <a:pt x="250443" y="41909"/>
                </a:lnTo>
                <a:lnTo>
                  <a:pt x="237744" y="41909"/>
                </a:lnTo>
                <a:lnTo>
                  <a:pt x="225044" y="41910"/>
                </a:lnTo>
                <a:lnTo>
                  <a:pt x="212344" y="41909"/>
                </a:lnTo>
                <a:lnTo>
                  <a:pt x="199643" y="41909"/>
                </a:lnTo>
                <a:lnTo>
                  <a:pt x="186944" y="41909"/>
                </a:lnTo>
                <a:lnTo>
                  <a:pt x="174244" y="41909"/>
                </a:lnTo>
                <a:lnTo>
                  <a:pt x="161544" y="41910"/>
                </a:lnTo>
                <a:lnTo>
                  <a:pt x="148843" y="41909"/>
                </a:lnTo>
                <a:lnTo>
                  <a:pt x="136143" y="41909"/>
                </a:lnTo>
                <a:lnTo>
                  <a:pt x="123443" y="41909"/>
                </a:lnTo>
                <a:lnTo>
                  <a:pt x="110743" y="41910"/>
                </a:lnTo>
                <a:lnTo>
                  <a:pt x="97536" y="41909"/>
                </a:lnTo>
                <a:lnTo>
                  <a:pt x="92964" y="41909"/>
                </a:lnTo>
                <a:lnTo>
                  <a:pt x="80263" y="41909"/>
                </a:lnTo>
                <a:lnTo>
                  <a:pt x="67564" y="41910"/>
                </a:lnTo>
                <a:lnTo>
                  <a:pt x="54864" y="41910"/>
                </a:lnTo>
                <a:lnTo>
                  <a:pt x="42164" y="41909"/>
                </a:lnTo>
                <a:lnTo>
                  <a:pt x="29464" y="41909"/>
                </a:lnTo>
                <a:lnTo>
                  <a:pt x="16764" y="41909"/>
                </a:lnTo>
                <a:lnTo>
                  <a:pt x="0" y="4190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92" name="object 692"/>
          <p:cNvSpPr/>
          <p:nvPr/>
        </p:nvSpPr>
        <p:spPr>
          <a:xfrm>
            <a:off x="6926413" y="3082570"/>
            <a:ext cx="513089" cy="224398"/>
          </a:xfrm>
          <a:custGeom>
            <a:avLst/>
            <a:gdLst/>
            <a:ahLst/>
            <a:cxnLst/>
            <a:rect l="l" t="t" r="r" b="b"/>
            <a:pathLst>
              <a:path w="775334" h="339089">
                <a:moveTo>
                  <a:pt x="774953" y="334518"/>
                </a:moveTo>
                <a:lnTo>
                  <a:pt x="771144" y="334518"/>
                </a:lnTo>
                <a:lnTo>
                  <a:pt x="758443" y="334518"/>
                </a:lnTo>
                <a:lnTo>
                  <a:pt x="745743" y="334517"/>
                </a:lnTo>
                <a:lnTo>
                  <a:pt x="733044" y="334518"/>
                </a:lnTo>
                <a:lnTo>
                  <a:pt x="720344" y="334518"/>
                </a:lnTo>
                <a:lnTo>
                  <a:pt x="707644" y="334518"/>
                </a:lnTo>
                <a:lnTo>
                  <a:pt x="694944" y="334518"/>
                </a:lnTo>
                <a:lnTo>
                  <a:pt x="682243" y="334518"/>
                </a:lnTo>
                <a:lnTo>
                  <a:pt x="669544" y="334518"/>
                </a:lnTo>
                <a:lnTo>
                  <a:pt x="487426" y="334518"/>
                </a:lnTo>
                <a:lnTo>
                  <a:pt x="483107" y="339090"/>
                </a:lnTo>
                <a:lnTo>
                  <a:pt x="483107" y="334518"/>
                </a:lnTo>
                <a:lnTo>
                  <a:pt x="478536" y="339090"/>
                </a:lnTo>
                <a:lnTo>
                  <a:pt x="478536" y="334518"/>
                </a:lnTo>
                <a:lnTo>
                  <a:pt x="474725" y="334518"/>
                </a:lnTo>
                <a:lnTo>
                  <a:pt x="474725" y="322326"/>
                </a:lnTo>
                <a:lnTo>
                  <a:pt x="470153" y="16764"/>
                </a:lnTo>
                <a:lnTo>
                  <a:pt x="470153" y="0"/>
                </a:lnTo>
                <a:lnTo>
                  <a:pt x="466344" y="317754"/>
                </a:lnTo>
                <a:lnTo>
                  <a:pt x="461772" y="334518"/>
                </a:lnTo>
                <a:lnTo>
                  <a:pt x="457200" y="334518"/>
                </a:lnTo>
                <a:lnTo>
                  <a:pt x="444499" y="334518"/>
                </a:lnTo>
                <a:lnTo>
                  <a:pt x="431799" y="334518"/>
                </a:lnTo>
                <a:lnTo>
                  <a:pt x="419099" y="334518"/>
                </a:lnTo>
                <a:lnTo>
                  <a:pt x="406399" y="334517"/>
                </a:lnTo>
                <a:lnTo>
                  <a:pt x="393699" y="334517"/>
                </a:lnTo>
                <a:lnTo>
                  <a:pt x="381000" y="334518"/>
                </a:lnTo>
                <a:lnTo>
                  <a:pt x="368300" y="334518"/>
                </a:lnTo>
                <a:lnTo>
                  <a:pt x="355600" y="334518"/>
                </a:lnTo>
                <a:lnTo>
                  <a:pt x="254507" y="334518"/>
                </a:lnTo>
                <a:lnTo>
                  <a:pt x="241807" y="334517"/>
                </a:lnTo>
                <a:lnTo>
                  <a:pt x="229108" y="334518"/>
                </a:lnTo>
                <a:lnTo>
                  <a:pt x="216407" y="334518"/>
                </a:lnTo>
                <a:lnTo>
                  <a:pt x="203708" y="334518"/>
                </a:lnTo>
                <a:lnTo>
                  <a:pt x="191007" y="334517"/>
                </a:lnTo>
                <a:lnTo>
                  <a:pt x="178308" y="334518"/>
                </a:lnTo>
                <a:lnTo>
                  <a:pt x="165607" y="334517"/>
                </a:lnTo>
                <a:lnTo>
                  <a:pt x="152908" y="334518"/>
                </a:lnTo>
                <a:lnTo>
                  <a:pt x="140207" y="334517"/>
                </a:lnTo>
                <a:lnTo>
                  <a:pt x="127507" y="334518"/>
                </a:lnTo>
                <a:lnTo>
                  <a:pt x="114807" y="334518"/>
                </a:lnTo>
                <a:lnTo>
                  <a:pt x="102107" y="334518"/>
                </a:lnTo>
                <a:lnTo>
                  <a:pt x="89407" y="334518"/>
                </a:lnTo>
                <a:lnTo>
                  <a:pt x="76707" y="334518"/>
                </a:lnTo>
                <a:lnTo>
                  <a:pt x="64008" y="334518"/>
                </a:lnTo>
                <a:lnTo>
                  <a:pt x="51308" y="334518"/>
                </a:lnTo>
                <a:lnTo>
                  <a:pt x="38607" y="334518"/>
                </a:lnTo>
                <a:lnTo>
                  <a:pt x="25907" y="334517"/>
                </a:lnTo>
                <a:lnTo>
                  <a:pt x="16764" y="334518"/>
                </a:lnTo>
                <a:lnTo>
                  <a:pt x="16764" y="330708"/>
                </a:lnTo>
                <a:lnTo>
                  <a:pt x="12953" y="317754"/>
                </a:lnTo>
                <a:lnTo>
                  <a:pt x="12953" y="330708"/>
                </a:lnTo>
                <a:lnTo>
                  <a:pt x="8381" y="330708"/>
                </a:lnTo>
                <a:lnTo>
                  <a:pt x="8381" y="326136"/>
                </a:lnTo>
                <a:lnTo>
                  <a:pt x="4572" y="317754"/>
                </a:lnTo>
                <a:lnTo>
                  <a:pt x="4572" y="326136"/>
                </a:lnTo>
                <a:lnTo>
                  <a:pt x="0" y="33070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93" name="object 693"/>
          <p:cNvSpPr/>
          <p:nvPr/>
        </p:nvSpPr>
        <p:spPr>
          <a:xfrm>
            <a:off x="6752440" y="3278728"/>
            <a:ext cx="173972" cy="25214"/>
          </a:xfrm>
          <a:custGeom>
            <a:avLst/>
            <a:gdLst/>
            <a:ahLst/>
            <a:cxnLst/>
            <a:rect l="l" t="t" r="r" b="b"/>
            <a:pathLst>
              <a:path w="262890" h="38100">
                <a:moveTo>
                  <a:pt x="262889" y="34289"/>
                </a:moveTo>
                <a:lnTo>
                  <a:pt x="258317" y="21336"/>
                </a:lnTo>
                <a:lnTo>
                  <a:pt x="258317" y="25908"/>
                </a:lnTo>
                <a:lnTo>
                  <a:pt x="254507" y="38100"/>
                </a:lnTo>
                <a:lnTo>
                  <a:pt x="249935" y="38100"/>
                </a:lnTo>
                <a:lnTo>
                  <a:pt x="237235" y="38100"/>
                </a:lnTo>
                <a:lnTo>
                  <a:pt x="224536" y="38100"/>
                </a:lnTo>
                <a:lnTo>
                  <a:pt x="211835" y="38100"/>
                </a:lnTo>
                <a:lnTo>
                  <a:pt x="199136" y="38100"/>
                </a:lnTo>
                <a:lnTo>
                  <a:pt x="186436" y="38100"/>
                </a:lnTo>
                <a:lnTo>
                  <a:pt x="173735" y="38100"/>
                </a:lnTo>
                <a:lnTo>
                  <a:pt x="161035" y="38100"/>
                </a:lnTo>
                <a:lnTo>
                  <a:pt x="148335" y="38100"/>
                </a:lnTo>
                <a:lnTo>
                  <a:pt x="135635" y="38100"/>
                </a:lnTo>
                <a:lnTo>
                  <a:pt x="122681" y="34289"/>
                </a:lnTo>
                <a:lnTo>
                  <a:pt x="118871" y="38100"/>
                </a:lnTo>
                <a:lnTo>
                  <a:pt x="114300" y="34289"/>
                </a:lnTo>
                <a:lnTo>
                  <a:pt x="114300" y="38100"/>
                </a:lnTo>
                <a:lnTo>
                  <a:pt x="110489" y="38100"/>
                </a:lnTo>
                <a:lnTo>
                  <a:pt x="105917" y="34289"/>
                </a:lnTo>
                <a:lnTo>
                  <a:pt x="102107" y="34289"/>
                </a:lnTo>
                <a:lnTo>
                  <a:pt x="93725" y="25908"/>
                </a:lnTo>
                <a:lnTo>
                  <a:pt x="89153" y="29717"/>
                </a:lnTo>
                <a:lnTo>
                  <a:pt x="84581" y="21336"/>
                </a:lnTo>
                <a:lnTo>
                  <a:pt x="84581" y="4572"/>
                </a:lnTo>
                <a:lnTo>
                  <a:pt x="80771" y="16763"/>
                </a:lnTo>
                <a:lnTo>
                  <a:pt x="80771" y="25908"/>
                </a:lnTo>
                <a:lnTo>
                  <a:pt x="76200" y="21336"/>
                </a:lnTo>
                <a:lnTo>
                  <a:pt x="76200" y="0"/>
                </a:lnTo>
                <a:lnTo>
                  <a:pt x="72389" y="4572"/>
                </a:lnTo>
                <a:lnTo>
                  <a:pt x="72389" y="25908"/>
                </a:lnTo>
                <a:lnTo>
                  <a:pt x="67817" y="25908"/>
                </a:lnTo>
                <a:lnTo>
                  <a:pt x="67817" y="4572"/>
                </a:lnTo>
                <a:lnTo>
                  <a:pt x="64007" y="25908"/>
                </a:lnTo>
                <a:lnTo>
                  <a:pt x="59435" y="29717"/>
                </a:lnTo>
                <a:lnTo>
                  <a:pt x="55625" y="29717"/>
                </a:lnTo>
                <a:lnTo>
                  <a:pt x="51053" y="34289"/>
                </a:lnTo>
                <a:lnTo>
                  <a:pt x="51053" y="29717"/>
                </a:lnTo>
                <a:lnTo>
                  <a:pt x="46481" y="25908"/>
                </a:lnTo>
                <a:lnTo>
                  <a:pt x="46481" y="29717"/>
                </a:lnTo>
                <a:lnTo>
                  <a:pt x="42671" y="29717"/>
                </a:lnTo>
                <a:lnTo>
                  <a:pt x="38100" y="34289"/>
                </a:lnTo>
                <a:lnTo>
                  <a:pt x="34289" y="34289"/>
                </a:lnTo>
                <a:lnTo>
                  <a:pt x="34289" y="29717"/>
                </a:lnTo>
                <a:lnTo>
                  <a:pt x="29717" y="34289"/>
                </a:lnTo>
                <a:lnTo>
                  <a:pt x="25907" y="29717"/>
                </a:lnTo>
                <a:lnTo>
                  <a:pt x="21335" y="34289"/>
                </a:lnTo>
                <a:lnTo>
                  <a:pt x="16763" y="29717"/>
                </a:lnTo>
                <a:lnTo>
                  <a:pt x="12953" y="34289"/>
                </a:lnTo>
                <a:lnTo>
                  <a:pt x="8381" y="29717"/>
                </a:lnTo>
                <a:lnTo>
                  <a:pt x="4571" y="29717"/>
                </a:lnTo>
                <a:lnTo>
                  <a:pt x="4571" y="34289"/>
                </a:lnTo>
                <a:lnTo>
                  <a:pt x="0" y="3428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94" name="object 694"/>
          <p:cNvSpPr/>
          <p:nvPr/>
        </p:nvSpPr>
        <p:spPr>
          <a:xfrm>
            <a:off x="6581495" y="3233850"/>
            <a:ext cx="171030" cy="70177"/>
          </a:xfrm>
          <a:custGeom>
            <a:avLst/>
            <a:gdLst/>
            <a:ahLst/>
            <a:cxnLst/>
            <a:rect l="l" t="t" r="r" b="b"/>
            <a:pathLst>
              <a:path w="258445" h="106045">
                <a:moveTo>
                  <a:pt x="258318" y="102108"/>
                </a:moveTo>
                <a:lnTo>
                  <a:pt x="258318" y="97536"/>
                </a:lnTo>
                <a:lnTo>
                  <a:pt x="254507" y="102108"/>
                </a:lnTo>
                <a:lnTo>
                  <a:pt x="241553" y="102108"/>
                </a:lnTo>
                <a:lnTo>
                  <a:pt x="236981" y="105918"/>
                </a:lnTo>
                <a:lnTo>
                  <a:pt x="236981" y="102108"/>
                </a:lnTo>
                <a:lnTo>
                  <a:pt x="233172" y="102108"/>
                </a:lnTo>
                <a:lnTo>
                  <a:pt x="228600" y="105918"/>
                </a:lnTo>
                <a:lnTo>
                  <a:pt x="224789" y="97536"/>
                </a:lnTo>
                <a:lnTo>
                  <a:pt x="220218" y="102108"/>
                </a:lnTo>
                <a:lnTo>
                  <a:pt x="216407" y="97536"/>
                </a:lnTo>
                <a:lnTo>
                  <a:pt x="216407" y="102108"/>
                </a:lnTo>
                <a:lnTo>
                  <a:pt x="211835" y="102108"/>
                </a:lnTo>
                <a:lnTo>
                  <a:pt x="208025" y="67818"/>
                </a:lnTo>
                <a:lnTo>
                  <a:pt x="208025" y="93726"/>
                </a:lnTo>
                <a:lnTo>
                  <a:pt x="203453" y="93726"/>
                </a:lnTo>
                <a:lnTo>
                  <a:pt x="203453" y="55626"/>
                </a:lnTo>
                <a:lnTo>
                  <a:pt x="198881" y="80772"/>
                </a:lnTo>
                <a:lnTo>
                  <a:pt x="198881" y="97536"/>
                </a:lnTo>
                <a:lnTo>
                  <a:pt x="195072" y="80772"/>
                </a:lnTo>
                <a:lnTo>
                  <a:pt x="195072" y="97536"/>
                </a:lnTo>
                <a:lnTo>
                  <a:pt x="190500" y="102108"/>
                </a:lnTo>
                <a:lnTo>
                  <a:pt x="186689" y="102108"/>
                </a:lnTo>
                <a:lnTo>
                  <a:pt x="186689" y="97536"/>
                </a:lnTo>
                <a:lnTo>
                  <a:pt x="182118" y="67818"/>
                </a:lnTo>
                <a:lnTo>
                  <a:pt x="182118" y="72390"/>
                </a:lnTo>
                <a:lnTo>
                  <a:pt x="178307" y="97536"/>
                </a:lnTo>
                <a:lnTo>
                  <a:pt x="173735" y="67818"/>
                </a:lnTo>
                <a:lnTo>
                  <a:pt x="173735" y="93726"/>
                </a:lnTo>
                <a:lnTo>
                  <a:pt x="169163" y="102108"/>
                </a:lnTo>
                <a:lnTo>
                  <a:pt x="165353" y="102108"/>
                </a:lnTo>
                <a:lnTo>
                  <a:pt x="158241" y="102108"/>
                </a:lnTo>
                <a:lnTo>
                  <a:pt x="151129" y="102108"/>
                </a:lnTo>
                <a:lnTo>
                  <a:pt x="144018" y="102108"/>
                </a:lnTo>
                <a:lnTo>
                  <a:pt x="140207" y="97536"/>
                </a:lnTo>
                <a:lnTo>
                  <a:pt x="140207" y="102108"/>
                </a:lnTo>
                <a:lnTo>
                  <a:pt x="135635" y="102108"/>
                </a:lnTo>
                <a:lnTo>
                  <a:pt x="131063" y="97536"/>
                </a:lnTo>
                <a:lnTo>
                  <a:pt x="127253" y="102108"/>
                </a:lnTo>
                <a:lnTo>
                  <a:pt x="122681" y="97536"/>
                </a:lnTo>
                <a:lnTo>
                  <a:pt x="118872" y="97536"/>
                </a:lnTo>
                <a:lnTo>
                  <a:pt x="118872" y="93726"/>
                </a:lnTo>
                <a:lnTo>
                  <a:pt x="114300" y="97536"/>
                </a:lnTo>
                <a:lnTo>
                  <a:pt x="114300" y="89154"/>
                </a:lnTo>
                <a:lnTo>
                  <a:pt x="110489" y="97536"/>
                </a:lnTo>
                <a:lnTo>
                  <a:pt x="105918" y="93726"/>
                </a:lnTo>
                <a:lnTo>
                  <a:pt x="105918" y="84582"/>
                </a:lnTo>
                <a:lnTo>
                  <a:pt x="102107" y="89154"/>
                </a:lnTo>
                <a:lnTo>
                  <a:pt x="97535" y="25908"/>
                </a:lnTo>
                <a:lnTo>
                  <a:pt x="97535" y="21336"/>
                </a:lnTo>
                <a:lnTo>
                  <a:pt x="92963" y="80772"/>
                </a:lnTo>
                <a:lnTo>
                  <a:pt x="92963" y="93726"/>
                </a:lnTo>
                <a:lnTo>
                  <a:pt x="89153" y="93726"/>
                </a:lnTo>
                <a:lnTo>
                  <a:pt x="89153" y="67818"/>
                </a:lnTo>
                <a:lnTo>
                  <a:pt x="84581" y="76200"/>
                </a:lnTo>
                <a:lnTo>
                  <a:pt x="84581" y="97536"/>
                </a:lnTo>
                <a:lnTo>
                  <a:pt x="80772" y="89154"/>
                </a:lnTo>
                <a:lnTo>
                  <a:pt x="80772" y="64008"/>
                </a:lnTo>
                <a:lnTo>
                  <a:pt x="80772" y="89154"/>
                </a:lnTo>
                <a:lnTo>
                  <a:pt x="76200" y="97536"/>
                </a:lnTo>
                <a:lnTo>
                  <a:pt x="72389" y="89154"/>
                </a:lnTo>
                <a:lnTo>
                  <a:pt x="72389" y="97536"/>
                </a:lnTo>
                <a:lnTo>
                  <a:pt x="67818" y="97536"/>
                </a:lnTo>
                <a:lnTo>
                  <a:pt x="67818" y="93726"/>
                </a:lnTo>
                <a:lnTo>
                  <a:pt x="64007" y="93726"/>
                </a:lnTo>
                <a:lnTo>
                  <a:pt x="64007" y="97536"/>
                </a:lnTo>
                <a:lnTo>
                  <a:pt x="59435" y="102108"/>
                </a:lnTo>
                <a:lnTo>
                  <a:pt x="59435" y="93726"/>
                </a:lnTo>
                <a:lnTo>
                  <a:pt x="54863" y="51054"/>
                </a:lnTo>
                <a:lnTo>
                  <a:pt x="54863" y="0"/>
                </a:lnTo>
                <a:lnTo>
                  <a:pt x="51053" y="93726"/>
                </a:lnTo>
                <a:lnTo>
                  <a:pt x="46481" y="97536"/>
                </a:lnTo>
                <a:lnTo>
                  <a:pt x="16763" y="97536"/>
                </a:lnTo>
                <a:lnTo>
                  <a:pt x="12953" y="84582"/>
                </a:lnTo>
                <a:lnTo>
                  <a:pt x="12953" y="64008"/>
                </a:lnTo>
                <a:lnTo>
                  <a:pt x="8381" y="97536"/>
                </a:lnTo>
                <a:lnTo>
                  <a:pt x="4572" y="67818"/>
                </a:lnTo>
                <a:lnTo>
                  <a:pt x="4572" y="64008"/>
                </a:lnTo>
                <a:lnTo>
                  <a:pt x="0" y="975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95" name="object 695"/>
          <p:cNvSpPr/>
          <p:nvPr/>
        </p:nvSpPr>
        <p:spPr>
          <a:xfrm>
            <a:off x="6236577" y="3270661"/>
            <a:ext cx="345001" cy="31097"/>
          </a:xfrm>
          <a:custGeom>
            <a:avLst/>
            <a:gdLst/>
            <a:ahLst/>
            <a:cxnLst/>
            <a:rect l="l" t="t" r="r" b="b"/>
            <a:pathLst>
              <a:path w="521334" h="46989">
                <a:moveTo>
                  <a:pt x="521208" y="41909"/>
                </a:moveTo>
                <a:lnTo>
                  <a:pt x="512826" y="41909"/>
                </a:lnTo>
                <a:lnTo>
                  <a:pt x="508254" y="8381"/>
                </a:lnTo>
                <a:lnTo>
                  <a:pt x="508254" y="0"/>
                </a:lnTo>
                <a:lnTo>
                  <a:pt x="504444" y="41909"/>
                </a:lnTo>
                <a:lnTo>
                  <a:pt x="491490" y="41909"/>
                </a:lnTo>
                <a:lnTo>
                  <a:pt x="491490" y="8381"/>
                </a:lnTo>
                <a:lnTo>
                  <a:pt x="487680" y="25145"/>
                </a:lnTo>
                <a:lnTo>
                  <a:pt x="487680" y="38100"/>
                </a:lnTo>
                <a:lnTo>
                  <a:pt x="483108" y="8381"/>
                </a:lnTo>
                <a:lnTo>
                  <a:pt x="479298" y="25145"/>
                </a:lnTo>
                <a:lnTo>
                  <a:pt x="479298" y="41909"/>
                </a:lnTo>
                <a:lnTo>
                  <a:pt x="474726" y="41909"/>
                </a:lnTo>
                <a:lnTo>
                  <a:pt x="474726" y="33527"/>
                </a:lnTo>
                <a:lnTo>
                  <a:pt x="470154" y="28955"/>
                </a:lnTo>
                <a:lnTo>
                  <a:pt x="470154" y="41909"/>
                </a:lnTo>
                <a:lnTo>
                  <a:pt x="466344" y="41909"/>
                </a:lnTo>
                <a:lnTo>
                  <a:pt x="466344" y="38100"/>
                </a:lnTo>
                <a:lnTo>
                  <a:pt x="461772" y="38100"/>
                </a:lnTo>
                <a:lnTo>
                  <a:pt x="461772" y="41909"/>
                </a:lnTo>
                <a:lnTo>
                  <a:pt x="453390" y="33527"/>
                </a:lnTo>
                <a:lnTo>
                  <a:pt x="453390" y="38100"/>
                </a:lnTo>
                <a:lnTo>
                  <a:pt x="449580" y="41909"/>
                </a:lnTo>
                <a:lnTo>
                  <a:pt x="445008" y="41909"/>
                </a:lnTo>
                <a:lnTo>
                  <a:pt x="440436" y="38100"/>
                </a:lnTo>
                <a:lnTo>
                  <a:pt x="440436" y="41909"/>
                </a:lnTo>
                <a:lnTo>
                  <a:pt x="423672" y="41909"/>
                </a:lnTo>
                <a:lnTo>
                  <a:pt x="423672" y="38100"/>
                </a:lnTo>
                <a:lnTo>
                  <a:pt x="419862" y="3809"/>
                </a:lnTo>
                <a:lnTo>
                  <a:pt x="419862" y="41909"/>
                </a:lnTo>
                <a:lnTo>
                  <a:pt x="415290" y="33527"/>
                </a:lnTo>
                <a:lnTo>
                  <a:pt x="415290" y="0"/>
                </a:lnTo>
                <a:lnTo>
                  <a:pt x="411480" y="33527"/>
                </a:lnTo>
                <a:lnTo>
                  <a:pt x="406908" y="41909"/>
                </a:lnTo>
                <a:lnTo>
                  <a:pt x="402336" y="41909"/>
                </a:lnTo>
                <a:lnTo>
                  <a:pt x="402336" y="38100"/>
                </a:lnTo>
                <a:lnTo>
                  <a:pt x="402336" y="41909"/>
                </a:lnTo>
                <a:lnTo>
                  <a:pt x="398526" y="41909"/>
                </a:lnTo>
                <a:lnTo>
                  <a:pt x="393954" y="33527"/>
                </a:lnTo>
                <a:lnTo>
                  <a:pt x="393954" y="38100"/>
                </a:lnTo>
                <a:lnTo>
                  <a:pt x="390144" y="28955"/>
                </a:lnTo>
                <a:lnTo>
                  <a:pt x="385572" y="33527"/>
                </a:lnTo>
                <a:lnTo>
                  <a:pt x="385572" y="38100"/>
                </a:lnTo>
                <a:lnTo>
                  <a:pt x="381762" y="33527"/>
                </a:lnTo>
                <a:lnTo>
                  <a:pt x="381762" y="28955"/>
                </a:lnTo>
                <a:lnTo>
                  <a:pt x="377190" y="41909"/>
                </a:lnTo>
                <a:lnTo>
                  <a:pt x="360426" y="41909"/>
                </a:lnTo>
                <a:lnTo>
                  <a:pt x="355854" y="38100"/>
                </a:lnTo>
                <a:lnTo>
                  <a:pt x="352044" y="41909"/>
                </a:lnTo>
                <a:lnTo>
                  <a:pt x="339344" y="41910"/>
                </a:lnTo>
                <a:lnTo>
                  <a:pt x="326644" y="41909"/>
                </a:lnTo>
                <a:lnTo>
                  <a:pt x="313944" y="41910"/>
                </a:lnTo>
                <a:lnTo>
                  <a:pt x="300990" y="41909"/>
                </a:lnTo>
                <a:lnTo>
                  <a:pt x="300990" y="38100"/>
                </a:lnTo>
                <a:lnTo>
                  <a:pt x="296418" y="41909"/>
                </a:lnTo>
                <a:lnTo>
                  <a:pt x="288036" y="41909"/>
                </a:lnTo>
                <a:lnTo>
                  <a:pt x="284226" y="38100"/>
                </a:lnTo>
                <a:lnTo>
                  <a:pt x="271272" y="38100"/>
                </a:lnTo>
                <a:lnTo>
                  <a:pt x="267462" y="41909"/>
                </a:lnTo>
                <a:lnTo>
                  <a:pt x="262890" y="41909"/>
                </a:lnTo>
                <a:lnTo>
                  <a:pt x="246126" y="41909"/>
                </a:lnTo>
                <a:lnTo>
                  <a:pt x="241554" y="38100"/>
                </a:lnTo>
                <a:lnTo>
                  <a:pt x="241554" y="41909"/>
                </a:lnTo>
                <a:lnTo>
                  <a:pt x="228600" y="41909"/>
                </a:lnTo>
                <a:lnTo>
                  <a:pt x="224790" y="38100"/>
                </a:lnTo>
                <a:lnTo>
                  <a:pt x="220218" y="41909"/>
                </a:lnTo>
                <a:lnTo>
                  <a:pt x="216408" y="33527"/>
                </a:lnTo>
                <a:lnTo>
                  <a:pt x="211836" y="38100"/>
                </a:lnTo>
                <a:lnTo>
                  <a:pt x="211836" y="33527"/>
                </a:lnTo>
                <a:lnTo>
                  <a:pt x="208026" y="38100"/>
                </a:lnTo>
                <a:lnTo>
                  <a:pt x="208026" y="25145"/>
                </a:lnTo>
                <a:lnTo>
                  <a:pt x="203454" y="33527"/>
                </a:lnTo>
                <a:lnTo>
                  <a:pt x="199644" y="28955"/>
                </a:lnTo>
                <a:lnTo>
                  <a:pt x="199644" y="33527"/>
                </a:lnTo>
                <a:lnTo>
                  <a:pt x="195072" y="28955"/>
                </a:lnTo>
                <a:lnTo>
                  <a:pt x="190500" y="38100"/>
                </a:lnTo>
                <a:lnTo>
                  <a:pt x="186690" y="33527"/>
                </a:lnTo>
                <a:lnTo>
                  <a:pt x="186690" y="38100"/>
                </a:lnTo>
                <a:lnTo>
                  <a:pt x="182118" y="41909"/>
                </a:lnTo>
                <a:lnTo>
                  <a:pt x="178308" y="46481"/>
                </a:lnTo>
                <a:lnTo>
                  <a:pt x="173736" y="41909"/>
                </a:lnTo>
                <a:lnTo>
                  <a:pt x="169926" y="41909"/>
                </a:lnTo>
                <a:lnTo>
                  <a:pt x="165354" y="38100"/>
                </a:lnTo>
                <a:lnTo>
                  <a:pt x="165354" y="41909"/>
                </a:lnTo>
                <a:lnTo>
                  <a:pt x="161544" y="41909"/>
                </a:lnTo>
                <a:lnTo>
                  <a:pt x="161544" y="38100"/>
                </a:lnTo>
                <a:lnTo>
                  <a:pt x="156972" y="38100"/>
                </a:lnTo>
                <a:lnTo>
                  <a:pt x="152400" y="41909"/>
                </a:lnTo>
                <a:lnTo>
                  <a:pt x="144018" y="41909"/>
                </a:lnTo>
                <a:lnTo>
                  <a:pt x="144018" y="38100"/>
                </a:lnTo>
                <a:lnTo>
                  <a:pt x="144018" y="41909"/>
                </a:lnTo>
                <a:lnTo>
                  <a:pt x="140208" y="41909"/>
                </a:lnTo>
                <a:lnTo>
                  <a:pt x="127508" y="41910"/>
                </a:lnTo>
                <a:lnTo>
                  <a:pt x="114808" y="41910"/>
                </a:lnTo>
                <a:lnTo>
                  <a:pt x="110490" y="41909"/>
                </a:lnTo>
                <a:lnTo>
                  <a:pt x="110490" y="38100"/>
                </a:lnTo>
                <a:lnTo>
                  <a:pt x="105918" y="38100"/>
                </a:lnTo>
                <a:lnTo>
                  <a:pt x="102108" y="33527"/>
                </a:lnTo>
                <a:lnTo>
                  <a:pt x="102108" y="38100"/>
                </a:lnTo>
                <a:lnTo>
                  <a:pt x="97536" y="28955"/>
                </a:lnTo>
                <a:lnTo>
                  <a:pt x="93726" y="38100"/>
                </a:lnTo>
                <a:lnTo>
                  <a:pt x="93726" y="33527"/>
                </a:lnTo>
                <a:lnTo>
                  <a:pt x="89154" y="25145"/>
                </a:lnTo>
                <a:lnTo>
                  <a:pt x="89154" y="28955"/>
                </a:lnTo>
                <a:lnTo>
                  <a:pt x="84582" y="33527"/>
                </a:lnTo>
                <a:lnTo>
                  <a:pt x="84582" y="28955"/>
                </a:lnTo>
                <a:lnTo>
                  <a:pt x="80772" y="25145"/>
                </a:lnTo>
                <a:lnTo>
                  <a:pt x="80772" y="28955"/>
                </a:lnTo>
                <a:lnTo>
                  <a:pt x="76200" y="38100"/>
                </a:lnTo>
                <a:lnTo>
                  <a:pt x="76200" y="25145"/>
                </a:lnTo>
                <a:lnTo>
                  <a:pt x="72390" y="28955"/>
                </a:lnTo>
                <a:lnTo>
                  <a:pt x="67818" y="41909"/>
                </a:lnTo>
                <a:lnTo>
                  <a:pt x="67818" y="38100"/>
                </a:lnTo>
                <a:lnTo>
                  <a:pt x="64008" y="41909"/>
                </a:lnTo>
                <a:lnTo>
                  <a:pt x="55626" y="41909"/>
                </a:lnTo>
                <a:lnTo>
                  <a:pt x="55626" y="46481"/>
                </a:lnTo>
                <a:lnTo>
                  <a:pt x="51054" y="46481"/>
                </a:lnTo>
                <a:lnTo>
                  <a:pt x="46482" y="38100"/>
                </a:lnTo>
                <a:lnTo>
                  <a:pt x="42672" y="33527"/>
                </a:lnTo>
                <a:lnTo>
                  <a:pt x="42672" y="41909"/>
                </a:lnTo>
                <a:lnTo>
                  <a:pt x="38100" y="38100"/>
                </a:lnTo>
                <a:lnTo>
                  <a:pt x="34290" y="41909"/>
                </a:lnTo>
                <a:lnTo>
                  <a:pt x="34290" y="38100"/>
                </a:lnTo>
                <a:lnTo>
                  <a:pt x="29718" y="41909"/>
                </a:lnTo>
                <a:lnTo>
                  <a:pt x="29718" y="38100"/>
                </a:lnTo>
                <a:lnTo>
                  <a:pt x="25908" y="41909"/>
                </a:lnTo>
                <a:lnTo>
                  <a:pt x="21336" y="41909"/>
                </a:lnTo>
                <a:lnTo>
                  <a:pt x="17526" y="33527"/>
                </a:lnTo>
                <a:lnTo>
                  <a:pt x="12954" y="38100"/>
                </a:lnTo>
                <a:lnTo>
                  <a:pt x="12954" y="28955"/>
                </a:lnTo>
                <a:lnTo>
                  <a:pt x="8382" y="28955"/>
                </a:lnTo>
                <a:lnTo>
                  <a:pt x="8382" y="25145"/>
                </a:lnTo>
                <a:lnTo>
                  <a:pt x="4572" y="12191"/>
                </a:lnTo>
                <a:lnTo>
                  <a:pt x="0" y="380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96" name="object 696"/>
          <p:cNvSpPr/>
          <p:nvPr/>
        </p:nvSpPr>
        <p:spPr>
          <a:xfrm>
            <a:off x="6065632" y="3222756"/>
            <a:ext cx="171030" cy="79001"/>
          </a:xfrm>
          <a:custGeom>
            <a:avLst/>
            <a:gdLst/>
            <a:ahLst/>
            <a:cxnLst/>
            <a:rect l="l" t="t" r="r" b="b"/>
            <a:pathLst>
              <a:path w="258445" h="119379">
                <a:moveTo>
                  <a:pt x="258317" y="76200"/>
                </a:moveTo>
                <a:lnTo>
                  <a:pt x="258317" y="97536"/>
                </a:lnTo>
                <a:lnTo>
                  <a:pt x="254507" y="101346"/>
                </a:lnTo>
                <a:lnTo>
                  <a:pt x="249935" y="92963"/>
                </a:lnTo>
                <a:lnTo>
                  <a:pt x="246125" y="80772"/>
                </a:lnTo>
                <a:lnTo>
                  <a:pt x="246125" y="92963"/>
                </a:lnTo>
                <a:lnTo>
                  <a:pt x="241553" y="105918"/>
                </a:lnTo>
                <a:lnTo>
                  <a:pt x="236981" y="110490"/>
                </a:lnTo>
                <a:lnTo>
                  <a:pt x="236981" y="101346"/>
                </a:lnTo>
                <a:lnTo>
                  <a:pt x="233172" y="105918"/>
                </a:lnTo>
                <a:lnTo>
                  <a:pt x="228600" y="110490"/>
                </a:lnTo>
                <a:lnTo>
                  <a:pt x="224789" y="105918"/>
                </a:lnTo>
                <a:lnTo>
                  <a:pt x="224789" y="110490"/>
                </a:lnTo>
                <a:lnTo>
                  <a:pt x="220217" y="105918"/>
                </a:lnTo>
                <a:lnTo>
                  <a:pt x="216407" y="97536"/>
                </a:lnTo>
                <a:lnTo>
                  <a:pt x="216407" y="101346"/>
                </a:lnTo>
                <a:lnTo>
                  <a:pt x="211835" y="110490"/>
                </a:lnTo>
                <a:lnTo>
                  <a:pt x="211835" y="101346"/>
                </a:lnTo>
                <a:lnTo>
                  <a:pt x="208025" y="101346"/>
                </a:lnTo>
                <a:lnTo>
                  <a:pt x="208025" y="110490"/>
                </a:lnTo>
                <a:lnTo>
                  <a:pt x="203453" y="105918"/>
                </a:lnTo>
                <a:lnTo>
                  <a:pt x="203453" y="97536"/>
                </a:lnTo>
                <a:lnTo>
                  <a:pt x="198881" y="110490"/>
                </a:lnTo>
                <a:lnTo>
                  <a:pt x="195072" y="101346"/>
                </a:lnTo>
                <a:lnTo>
                  <a:pt x="195072" y="105918"/>
                </a:lnTo>
                <a:lnTo>
                  <a:pt x="190500" y="97536"/>
                </a:lnTo>
                <a:lnTo>
                  <a:pt x="190500" y="105918"/>
                </a:lnTo>
                <a:lnTo>
                  <a:pt x="186689" y="97536"/>
                </a:lnTo>
                <a:lnTo>
                  <a:pt x="182117" y="101346"/>
                </a:lnTo>
                <a:lnTo>
                  <a:pt x="182117" y="105918"/>
                </a:lnTo>
                <a:lnTo>
                  <a:pt x="178307" y="101346"/>
                </a:lnTo>
                <a:lnTo>
                  <a:pt x="178307" y="105918"/>
                </a:lnTo>
                <a:lnTo>
                  <a:pt x="173735" y="105918"/>
                </a:lnTo>
                <a:lnTo>
                  <a:pt x="173735" y="110490"/>
                </a:lnTo>
                <a:lnTo>
                  <a:pt x="169925" y="105918"/>
                </a:lnTo>
                <a:lnTo>
                  <a:pt x="169925" y="110490"/>
                </a:lnTo>
                <a:lnTo>
                  <a:pt x="165353" y="110490"/>
                </a:lnTo>
                <a:lnTo>
                  <a:pt x="165353" y="101346"/>
                </a:lnTo>
                <a:lnTo>
                  <a:pt x="160781" y="105918"/>
                </a:lnTo>
                <a:lnTo>
                  <a:pt x="160781" y="110490"/>
                </a:lnTo>
                <a:lnTo>
                  <a:pt x="152400" y="110490"/>
                </a:lnTo>
                <a:lnTo>
                  <a:pt x="148589" y="105918"/>
                </a:lnTo>
                <a:lnTo>
                  <a:pt x="148589" y="110490"/>
                </a:lnTo>
                <a:lnTo>
                  <a:pt x="131063" y="110490"/>
                </a:lnTo>
                <a:lnTo>
                  <a:pt x="127253" y="114300"/>
                </a:lnTo>
                <a:lnTo>
                  <a:pt x="122681" y="110490"/>
                </a:lnTo>
                <a:lnTo>
                  <a:pt x="118872" y="114300"/>
                </a:lnTo>
                <a:lnTo>
                  <a:pt x="118872" y="105918"/>
                </a:lnTo>
                <a:lnTo>
                  <a:pt x="114300" y="110490"/>
                </a:lnTo>
                <a:lnTo>
                  <a:pt x="105917" y="110490"/>
                </a:lnTo>
                <a:lnTo>
                  <a:pt x="102107" y="97536"/>
                </a:lnTo>
                <a:lnTo>
                  <a:pt x="97535" y="84582"/>
                </a:lnTo>
                <a:lnTo>
                  <a:pt x="97535" y="101346"/>
                </a:lnTo>
                <a:lnTo>
                  <a:pt x="92963" y="89154"/>
                </a:lnTo>
                <a:lnTo>
                  <a:pt x="92963" y="84582"/>
                </a:lnTo>
                <a:lnTo>
                  <a:pt x="89153" y="67818"/>
                </a:lnTo>
                <a:lnTo>
                  <a:pt x="89153" y="72390"/>
                </a:lnTo>
                <a:lnTo>
                  <a:pt x="84581" y="105918"/>
                </a:lnTo>
                <a:lnTo>
                  <a:pt x="84581" y="97536"/>
                </a:lnTo>
                <a:lnTo>
                  <a:pt x="80772" y="92963"/>
                </a:lnTo>
                <a:lnTo>
                  <a:pt x="76200" y="110490"/>
                </a:lnTo>
                <a:lnTo>
                  <a:pt x="72389" y="97536"/>
                </a:lnTo>
                <a:lnTo>
                  <a:pt x="67817" y="110490"/>
                </a:lnTo>
                <a:lnTo>
                  <a:pt x="67817" y="114300"/>
                </a:lnTo>
                <a:lnTo>
                  <a:pt x="64007" y="110490"/>
                </a:lnTo>
                <a:lnTo>
                  <a:pt x="59435" y="114300"/>
                </a:lnTo>
                <a:lnTo>
                  <a:pt x="59435" y="105918"/>
                </a:lnTo>
                <a:lnTo>
                  <a:pt x="54863" y="110490"/>
                </a:lnTo>
                <a:lnTo>
                  <a:pt x="51053" y="105918"/>
                </a:lnTo>
                <a:lnTo>
                  <a:pt x="51053" y="110490"/>
                </a:lnTo>
                <a:lnTo>
                  <a:pt x="46481" y="110490"/>
                </a:lnTo>
                <a:lnTo>
                  <a:pt x="46481" y="105918"/>
                </a:lnTo>
                <a:lnTo>
                  <a:pt x="42672" y="105918"/>
                </a:lnTo>
                <a:lnTo>
                  <a:pt x="42672" y="76200"/>
                </a:lnTo>
                <a:lnTo>
                  <a:pt x="38100" y="0"/>
                </a:lnTo>
                <a:lnTo>
                  <a:pt x="38100" y="80772"/>
                </a:lnTo>
                <a:lnTo>
                  <a:pt x="34289" y="110490"/>
                </a:lnTo>
                <a:lnTo>
                  <a:pt x="29717" y="114300"/>
                </a:lnTo>
                <a:lnTo>
                  <a:pt x="21335" y="114300"/>
                </a:lnTo>
                <a:lnTo>
                  <a:pt x="16763" y="92963"/>
                </a:lnTo>
                <a:lnTo>
                  <a:pt x="16763" y="80772"/>
                </a:lnTo>
                <a:lnTo>
                  <a:pt x="12953" y="105918"/>
                </a:lnTo>
                <a:lnTo>
                  <a:pt x="8381" y="114300"/>
                </a:lnTo>
                <a:lnTo>
                  <a:pt x="4572" y="114300"/>
                </a:lnTo>
                <a:lnTo>
                  <a:pt x="4572" y="118872"/>
                </a:lnTo>
                <a:lnTo>
                  <a:pt x="0" y="11049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97" name="object 697"/>
          <p:cNvSpPr/>
          <p:nvPr/>
        </p:nvSpPr>
        <p:spPr>
          <a:xfrm>
            <a:off x="5894687" y="3214184"/>
            <a:ext cx="171030" cy="87406"/>
          </a:xfrm>
          <a:custGeom>
            <a:avLst/>
            <a:gdLst/>
            <a:ahLst/>
            <a:cxnLst/>
            <a:rect l="l" t="t" r="r" b="b"/>
            <a:pathLst>
              <a:path w="258445" h="132079">
                <a:moveTo>
                  <a:pt x="258318" y="123444"/>
                </a:moveTo>
                <a:lnTo>
                  <a:pt x="258318" y="127253"/>
                </a:lnTo>
                <a:lnTo>
                  <a:pt x="254507" y="127253"/>
                </a:lnTo>
                <a:lnTo>
                  <a:pt x="249935" y="123444"/>
                </a:lnTo>
                <a:lnTo>
                  <a:pt x="249935" y="118872"/>
                </a:lnTo>
                <a:lnTo>
                  <a:pt x="245364" y="127253"/>
                </a:lnTo>
                <a:lnTo>
                  <a:pt x="245364" y="131825"/>
                </a:lnTo>
                <a:lnTo>
                  <a:pt x="241553" y="127253"/>
                </a:lnTo>
                <a:lnTo>
                  <a:pt x="241553" y="123444"/>
                </a:lnTo>
                <a:lnTo>
                  <a:pt x="236981" y="127253"/>
                </a:lnTo>
                <a:lnTo>
                  <a:pt x="236981" y="131825"/>
                </a:lnTo>
                <a:lnTo>
                  <a:pt x="233172" y="131825"/>
                </a:lnTo>
                <a:lnTo>
                  <a:pt x="228600" y="123444"/>
                </a:lnTo>
                <a:lnTo>
                  <a:pt x="228600" y="131825"/>
                </a:lnTo>
                <a:lnTo>
                  <a:pt x="224790" y="131825"/>
                </a:lnTo>
                <a:lnTo>
                  <a:pt x="220218" y="123444"/>
                </a:lnTo>
                <a:lnTo>
                  <a:pt x="220218" y="118872"/>
                </a:lnTo>
                <a:lnTo>
                  <a:pt x="216407" y="127253"/>
                </a:lnTo>
                <a:lnTo>
                  <a:pt x="216407" y="123444"/>
                </a:lnTo>
                <a:lnTo>
                  <a:pt x="211835" y="105917"/>
                </a:lnTo>
                <a:lnTo>
                  <a:pt x="211835" y="102108"/>
                </a:lnTo>
                <a:lnTo>
                  <a:pt x="211835" y="123444"/>
                </a:lnTo>
                <a:lnTo>
                  <a:pt x="207264" y="123444"/>
                </a:lnTo>
                <a:lnTo>
                  <a:pt x="203453" y="114300"/>
                </a:lnTo>
                <a:lnTo>
                  <a:pt x="198881" y="123444"/>
                </a:lnTo>
                <a:lnTo>
                  <a:pt x="198881" y="118872"/>
                </a:lnTo>
                <a:lnTo>
                  <a:pt x="195072" y="118872"/>
                </a:lnTo>
                <a:lnTo>
                  <a:pt x="195072" y="123444"/>
                </a:lnTo>
                <a:lnTo>
                  <a:pt x="190500" y="118872"/>
                </a:lnTo>
                <a:lnTo>
                  <a:pt x="190500" y="127253"/>
                </a:lnTo>
                <a:lnTo>
                  <a:pt x="186690" y="127253"/>
                </a:lnTo>
                <a:lnTo>
                  <a:pt x="186690" y="123444"/>
                </a:lnTo>
                <a:lnTo>
                  <a:pt x="182118" y="123444"/>
                </a:lnTo>
                <a:lnTo>
                  <a:pt x="182118" y="127253"/>
                </a:lnTo>
                <a:lnTo>
                  <a:pt x="178307" y="127253"/>
                </a:lnTo>
                <a:lnTo>
                  <a:pt x="178307" y="123444"/>
                </a:lnTo>
                <a:lnTo>
                  <a:pt x="173735" y="127253"/>
                </a:lnTo>
                <a:lnTo>
                  <a:pt x="169164" y="123444"/>
                </a:lnTo>
                <a:lnTo>
                  <a:pt x="169164" y="127253"/>
                </a:lnTo>
                <a:lnTo>
                  <a:pt x="165353" y="127253"/>
                </a:lnTo>
                <a:lnTo>
                  <a:pt x="160781" y="123444"/>
                </a:lnTo>
                <a:lnTo>
                  <a:pt x="160781" y="127253"/>
                </a:lnTo>
                <a:lnTo>
                  <a:pt x="156972" y="127253"/>
                </a:lnTo>
                <a:lnTo>
                  <a:pt x="152400" y="131825"/>
                </a:lnTo>
                <a:lnTo>
                  <a:pt x="148590" y="127253"/>
                </a:lnTo>
                <a:lnTo>
                  <a:pt x="148590" y="123444"/>
                </a:lnTo>
                <a:lnTo>
                  <a:pt x="144018" y="131825"/>
                </a:lnTo>
                <a:lnTo>
                  <a:pt x="139446" y="127253"/>
                </a:lnTo>
                <a:lnTo>
                  <a:pt x="139446" y="123444"/>
                </a:lnTo>
                <a:lnTo>
                  <a:pt x="135635" y="127253"/>
                </a:lnTo>
                <a:lnTo>
                  <a:pt x="131064" y="123444"/>
                </a:lnTo>
                <a:lnTo>
                  <a:pt x="131064" y="118872"/>
                </a:lnTo>
                <a:lnTo>
                  <a:pt x="127253" y="38100"/>
                </a:lnTo>
                <a:lnTo>
                  <a:pt x="127253" y="67817"/>
                </a:lnTo>
                <a:lnTo>
                  <a:pt x="122681" y="123444"/>
                </a:lnTo>
                <a:lnTo>
                  <a:pt x="122681" y="118872"/>
                </a:lnTo>
                <a:lnTo>
                  <a:pt x="118872" y="127253"/>
                </a:lnTo>
                <a:lnTo>
                  <a:pt x="114300" y="118872"/>
                </a:lnTo>
                <a:lnTo>
                  <a:pt x="114300" y="114300"/>
                </a:lnTo>
                <a:lnTo>
                  <a:pt x="110490" y="0"/>
                </a:lnTo>
                <a:lnTo>
                  <a:pt x="110490" y="51053"/>
                </a:lnTo>
                <a:lnTo>
                  <a:pt x="105918" y="123444"/>
                </a:lnTo>
                <a:lnTo>
                  <a:pt x="105918" y="127253"/>
                </a:lnTo>
                <a:lnTo>
                  <a:pt x="101346" y="131825"/>
                </a:lnTo>
                <a:lnTo>
                  <a:pt x="101346" y="127253"/>
                </a:lnTo>
                <a:lnTo>
                  <a:pt x="97535" y="123444"/>
                </a:lnTo>
                <a:lnTo>
                  <a:pt x="97535" y="131825"/>
                </a:lnTo>
                <a:lnTo>
                  <a:pt x="92964" y="131825"/>
                </a:lnTo>
                <a:lnTo>
                  <a:pt x="92964" y="123444"/>
                </a:lnTo>
                <a:lnTo>
                  <a:pt x="89153" y="127253"/>
                </a:lnTo>
                <a:lnTo>
                  <a:pt x="84581" y="123444"/>
                </a:lnTo>
                <a:lnTo>
                  <a:pt x="80772" y="131825"/>
                </a:lnTo>
                <a:lnTo>
                  <a:pt x="76200" y="123444"/>
                </a:lnTo>
                <a:lnTo>
                  <a:pt x="76200" y="131825"/>
                </a:lnTo>
                <a:lnTo>
                  <a:pt x="72390" y="131825"/>
                </a:lnTo>
                <a:lnTo>
                  <a:pt x="67818" y="127253"/>
                </a:lnTo>
                <a:lnTo>
                  <a:pt x="67818" y="131825"/>
                </a:lnTo>
                <a:lnTo>
                  <a:pt x="51053" y="131825"/>
                </a:lnTo>
                <a:lnTo>
                  <a:pt x="46481" y="127253"/>
                </a:lnTo>
                <a:lnTo>
                  <a:pt x="42672" y="127253"/>
                </a:lnTo>
                <a:lnTo>
                  <a:pt x="42672" y="114300"/>
                </a:lnTo>
                <a:lnTo>
                  <a:pt x="38100" y="12953"/>
                </a:lnTo>
                <a:lnTo>
                  <a:pt x="38100" y="93725"/>
                </a:lnTo>
                <a:lnTo>
                  <a:pt x="33527" y="127253"/>
                </a:lnTo>
                <a:lnTo>
                  <a:pt x="29718" y="127253"/>
                </a:lnTo>
                <a:lnTo>
                  <a:pt x="29718" y="131825"/>
                </a:lnTo>
                <a:lnTo>
                  <a:pt x="25146" y="118872"/>
                </a:lnTo>
                <a:lnTo>
                  <a:pt x="21335" y="47244"/>
                </a:lnTo>
                <a:lnTo>
                  <a:pt x="21335" y="110489"/>
                </a:lnTo>
                <a:lnTo>
                  <a:pt x="16764" y="127253"/>
                </a:lnTo>
                <a:lnTo>
                  <a:pt x="12953" y="127253"/>
                </a:lnTo>
                <a:lnTo>
                  <a:pt x="8381" y="93725"/>
                </a:lnTo>
                <a:lnTo>
                  <a:pt x="8381" y="4572"/>
                </a:lnTo>
                <a:lnTo>
                  <a:pt x="4572" y="123444"/>
                </a:lnTo>
                <a:lnTo>
                  <a:pt x="4572" y="127253"/>
                </a:lnTo>
                <a:lnTo>
                  <a:pt x="0" y="13182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98" name="object 698"/>
          <p:cNvSpPr/>
          <p:nvPr/>
        </p:nvSpPr>
        <p:spPr>
          <a:xfrm>
            <a:off x="5740382" y="1905113"/>
            <a:ext cx="154640" cy="1398914"/>
          </a:xfrm>
          <a:custGeom>
            <a:avLst/>
            <a:gdLst/>
            <a:ahLst/>
            <a:cxnLst/>
            <a:rect l="l" t="t" r="r" b="b"/>
            <a:pathLst>
              <a:path w="233679" h="2113915">
                <a:moveTo>
                  <a:pt x="233172" y="2109978"/>
                </a:moveTo>
                <a:lnTo>
                  <a:pt x="233172" y="2105405"/>
                </a:lnTo>
                <a:lnTo>
                  <a:pt x="228600" y="2109978"/>
                </a:lnTo>
                <a:lnTo>
                  <a:pt x="224790" y="2105405"/>
                </a:lnTo>
                <a:lnTo>
                  <a:pt x="216407" y="2105405"/>
                </a:lnTo>
                <a:lnTo>
                  <a:pt x="211836" y="2109978"/>
                </a:lnTo>
                <a:lnTo>
                  <a:pt x="211836" y="2105405"/>
                </a:lnTo>
                <a:lnTo>
                  <a:pt x="208025" y="2109978"/>
                </a:lnTo>
                <a:lnTo>
                  <a:pt x="203453" y="2105405"/>
                </a:lnTo>
                <a:lnTo>
                  <a:pt x="203453" y="2088641"/>
                </a:lnTo>
                <a:lnTo>
                  <a:pt x="199644" y="2105405"/>
                </a:lnTo>
                <a:lnTo>
                  <a:pt x="199644" y="2097024"/>
                </a:lnTo>
                <a:lnTo>
                  <a:pt x="195072" y="2101596"/>
                </a:lnTo>
                <a:lnTo>
                  <a:pt x="195072" y="2109978"/>
                </a:lnTo>
                <a:lnTo>
                  <a:pt x="190500" y="2109978"/>
                </a:lnTo>
                <a:lnTo>
                  <a:pt x="190500" y="2101596"/>
                </a:lnTo>
                <a:lnTo>
                  <a:pt x="186690" y="2092452"/>
                </a:lnTo>
                <a:lnTo>
                  <a:pt x="186690" y="2105405"/>
                </a:lnTo>
                <a:lnTo>
                  <a:pt x="182118" y="2105405"/>
                </a:lnTo>
                <a:lnTo>
                  <a:pt x="182118" y="2109978"/>
                </a:lnTo>
                <a:lnTo>
                  <a:pt x="173736" y="2109978"/>
                </a:lnTo>
                <a:lnTo>
                  <a:pt x="169925" y="2097024"/>
                </a:lnTo>
                <a:lnTo>
                  <a:pt x="165353" y="2105405"/>
                </a:lnTo>
                <a:lnTo>
                  <a:pt x="160781" y="2109978"/>
                </a:lnTo>
                <a:lnTo>
                  <a:pt x="156972" y="2105405"/>
                </a:lnTo>
                <a:lnTo>
                  <a:pt x="156972" y="2109978"/>
                </a:lnTo>
                <a:lnTo>
                  <a:pt x="152400" y="2105405"/>
                </a:lnTo>
                <a:lnTo>
                  <a:pt x="148590" y="2109978"/>
                </a:lnTo>
                <a:lnTo>
                  <a:pt x="144018" y="2109978"/>
                </a:lnTo>
                <a:lnTo>
                  <a:pt x="144018" y="2105405"/>
                </a:lnTo>
                <a:lnTo>
                  <a:pt x="140207" y="2109978"/>
                </a:lnTo>
                <a:lnTo>
                  <a:pt x="135636" y="2105405"/>
                </a:lnTo>
                <a:lnTo>
                  <a:pt x="131825" y="2109978"/>
                </a:lnTo>
                <a:lnTo>
                  <a:pt x="127253" y="2101596"/>
                </a:lnTo>
                <a:lnTo>
                  <a:pt x="127253" y="2092452"/>
                </a:lnTo>
                <a:lnTo>
                  <a:pt x="122681" y="2105405"/>
                </a:lnTo>
                <a:lnTo>
                  <a:pt x="122681" y="2109978"/>
                </a:lnTo>
                <a:lnTo>
                  <a:pt x="118872" y="2105405"/>
                </a:lnTo>
                <a:lnTo>
                  <a:pt x="114300" y="2109978"/>
                </a:lnTo>
                <a:lnTo>
                  <a:pt x="110490" y="2105405"/>
                </a:lnTo>
                <a:lnTo>
                  <a:pt x="110490" y="2101596"/>
                </a:lnTo>
                <a:lnTo>
                  <a:pt x="105918" y="2109978"/>
                </a:lnTo>
                <a:lnTo>
                  <a:pt x="105918" y="2088641"/>
                </a:lnTo>
                <a:lnTo>
                  <a:pt x="102107" y="2105405"/>
                </a:lnTo>
                <a:lnTo>
                  <a:pt x="97536" y="2101596"/>
                </a:lnTo>
                <a:lnTo>
                  <a:pt x="97536" y="2088641"/>
                </a:lnTo>
                <a:lnTo>
                  <a:pt x="93725" y="2101596"/>
                </a:lnTo>
                <a:lnTo>
                  <a:pt x="89153" y="2080260"/>
                </a:lnTo>
                <a:lnTo>
                  <a:pt x="84581" y="2101596"/>
                </a:lnTo>
                <a:lnTo>
                  <a:pt x="84581" y="2105405"/>
                </a:lnTo>
                <a:lnTo>
                  <a:pt x="80772" y="2109978"/>
                </a:lnTo>
                <a:lnTo>
                  <a:pt x="76200" y="2101596"/>
                </a:lnTo>
                <a:lnTo>
                  <a:pt x="76200" y="2092452"/>
                </a:lnTo>
                <a:lnTo>
                  <a:pt x="76200" y="2109978"/>
                </a:lnTo>
                <a:lnTo>
                  <a:pt x="72390" y="2105405"/>
                </a:lnTo>
                <a:lnTo>
                  <a:pt x="72390" y="2109978"/>
                </a:lnTo>
                <a:lnTo>
                  <a:pt x="67818" y="2109978"/>
                </a:lnTo>
                <a:lnTo>
                  <a:pt x="67818" y="2105405"/>
                </a:lnTo>
                <a:lnTo>
                  <a:pt x="67818" y="2109978"/>
                </a:lnTo>
                <a:lnTo>
                  <a:pt x="64007" y="2113788"/>
                </a:lnTo>
                <a:lnTo>
                  <a:pt x="64007" y="2109978"/>
                </a:lnTo>
                <a:lnTo>
                  <a:pt x="59436" y="2105405"/>
                </a:lnTo>
                <a:lnTo>
                  <a:pt x="51053" y="2113788"/>
                </a:lnTo>
                <a:lnTo>
                  <a:pt x="51053" y="2109978"/>
                </a:lnTo>
                <a:lnTo>
                  <a:pt x="46481" y="2105405"/>
                </a:lnTo>
                <a:lnTo>
                  <a:pt x="46481" y="2113788"/>
                </a:lnTo>
                <a:lnTo>
                  <a:pt x="42672" y="2105405"/>
                </a:lnTo>
                <a:lnTo>
                  <a:pt x="42672" y="2109978"/>
                </a:lnTo>
                <a:lnTo>
                  <a:pt x="42672" y="2101596"/>
                </a:lnTo>
                <a:lnTo>
                  <a:pt x="34290" y="2105405"/>
                </a:lnTo>
                <a:lnTo>
                  <a:pt x="34290" y="2092452"/>
                </a:lnTo>
                <a:lnTo>
                  <a:pt x="29718" y="2097024"/>
                </a:lnTo>
                <a:lnTo>
                  <a:pt x="25907" y="2075688"/>
                </a:lnTo>
                <a:lnTo>
                  <a:pt x="25907" y="2092452"/>
                </a:lnTo>
                <a:lnTo>
                  <a:pt x="21336" y="2105405"/>
                </a:lnTo>
                <a:lnTo>
                  <a:pt x="16764" y="2084069"/>
                </a:lnTo>
                <a:lnTo>
                  <a:pt x="12953" y="2097024"/>
                </a:lnTo>
                <a:lnTo>
                  <a:pt x="12953" y="2080260"/>
                </a:lnTo>
                <a:lnTo>
                  <a:pt x="12953" y="2088641"/>
                </a:lnTo>
                <a:lnTo>
                  <a:pt x="12953" y="2058924"/>
                </a:lnTo>
                <a:lnTo>
                  <a:pt x="8381" y="2080260"/>
                </a:lnTo>
                <a:lnTo>
                  <a:pt x="4572" y="1495806"/>
                </a:lnTo>
                <a:lnTo>
                  <a:pt x="4572" y="1656588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99" name="object 699"/>
          <p:cNvSpPr/>
          <p:nvPr/>
        </p:nvSpPr>
        <p:spPr>
          <a:xfrm>
            <a:off x="5569436" y="1905113"/>
            <a:ext cx="171030" cy="1396393"/>
          </a:xfrm>
          <a:custGeom>
            <a:avLst/>
            <a:gdLst/>
            <a:ahLst/>
            <a:cxnLst/>
            <a:rect l="l" t="t" r="r" b="b"/>
            <a:pathLst>
              <a:path w="258445" h="2110104">
                <a:moveTo>
                  <a:pt x="258318" y="0"/>
                </a:moveTo>
                <a:lnTo>
                  <a:pt x="258318" y="372618"/>
                </a:lnTo>
                <a:lnTo>
                  <a:pt x="254508" y="2063496"/>
                </a:lnTo>
                <a:lnTo>
                  <a:pt x="254508" y="2067305"/>
                </a:lnTo>
                <a:lnTo>
                  <a:pt x="249936" y="2101596"/>
                </a:lnTo>
                <a:lnTo>
                  <a:pt x="249936" y="2088641"/>
                </a:lnTo>
                <a:lnTo>
                  <a:pt x="246125" y="2109978"/>
                </a:lnTo>
                <a:lnTo>
                  <a:pt x="246125" y="2097024"/>
                </a:lnTo>
                <a:lnTo>
                  <a:pt x="246125" y="2109978"/>
                </a:lnTo>
                <a:lnTo>
                  <a:pt x="241554" y="2101596"/>
                </a:lnTo>
                <a:lnTo>
                  <a:pt x="241554" y="2109978"/>
                </a:lnTo>
                <a:lnTo>
                  <a:pt x="236982" y="2109978"/>
                </a:lnTo>
                <a:lnTo>
                  <a:pt x="236982" y="2105405"/>
                </a:lnTo>
                <a:lnTo>
                  <a:pt x="233172" y="2105405"/>
                </a:lnTo>
                <a:lnTo>
                  <a:pt x="233172" y="2109978"/>
                </a:lnTo>
                <a:lnTo>
                  <a:pt x="228600" y="2109978"/>
                </a:lnTo>
                <a:lnTo>
                  <a:pt x="228600" y="2101596"/>
                </a:lnTo>
                <a:lnTo>
                  <a:pt x="224790" y="2105405"/>
                </a:lnTo>
                <a:lnTo>
                  <a:pt x="224790" y="2109978"/>
                </a:lnTo>
                <a:lnTo>
                  <a:pt x="220218" y="2109978"/>
                </a:lnTo>
                <a:lnTo>
                  <a:pt x="216408" y="2092452"/>
                </a:lnTo>
                <a:lnTo>
                  <a:pt x="216408" y="2050541"/>
                </a:lnTo>
                <a:lnTo>
                  <a:pt x="211836" y="2105405"/>
                </a:lnTo>
                <a:lnTo>
                  <a:pt x="211836" y="2080260"/>
                </a:lnTo>
                <a:lnTo>
                  <a:pt x="208025" y="2058924"/>
                </a:lnTo>
                <a:lnTo>
                  <a:pt x="208025" y="2101596"/>
                </a:lnTo>
                <a:lnTo>
                  <a:pt x="203454" y="2109978"/>
                </a:lnTo>
                <a:lnTo>
                  <a:pt x="203454" y="2105405"/>
                </a:lnTo>
                <a:lnTo>
                  <a:pt x="198882" y="2101596"/>
                </a:lnTo>
                <a:lnTo>
                  <a:pt x="195072" y="2105405"/>
                </a:lnTo>
                <a:lnTo>
                  <a:pt x="195072" y="2109978"/>
                </a:lnTo>
                <a:lnTo>
                  <a:pt x="195072" y="2105405"/>
                </a:lnTo>
                <a:lnTo>
                  <a:pt x="190500" y="2088641"/>
                </a:lnTo>
                <a:lnTo>
                  <a:pt x="190500" y="2101596"/>
                </a:lnTo>
                <a:lnTo>
                  <a:pt x="186690" y="2075688"/>
                </a:lnTo>
                <a:lnTo>
                  <a:pt x="186690" y="2088641"/>
                </a:lnTo>
                <a:lnTo>
                  <a:pt x="182118" y="2101596"/>
                </a:lnTo>
                <a:lnTo>
                  <a:pt x="182118" y="2097024"/>
                </a:lnTo>
                <a:lnTo>
                  <a:pt x="178308" y="2088641"/>
                </a:lnTo>
                <a:lnTo>
                  <a:pt x="178308" y="2092452"/>
                </a:lnTo>
                <a:lnTo>
                  <a:pt x="173736" y="2101596"/>
                </a:lnTo>
                <a:lnTo>
                  <a:pt x="173736" y="2097024"/>
                </a:lnTo>
                <a:lnTo>
                  <a:pt x="169164" y="2105405"/>
                </a:lnTo>
                <a:lnTo>
                  <a:pt x="169164" y="2101596"/>
                </a:lnTo>
                <a:lnTo>
                  <a:pt x="165354" y="2097024"/>
                </a:lnTo>
                <a:lnTo>
                  <a:pt x="165354" y="2101596"/>
                </a:lnTo>
                <a:lnTo>
                  <a:pt x="160782" y="2105405"/>
                </a:lnTo>
                <a:lnTo>
                  <a:pt x="156972" y="2092452"/>
                </a:lnTo>
                <a:lnTo>
                  <a:pt x="152400" y="2063496"/>
                </a:lnTo>
                <a:lnTo>
                  <a:pt x="152400" y="2080260"/>
                </a:lnTo>
                <a:lnTo>
                  <a:pt x="148590" y="2092452"/>
                </a:lnTo>
                <a:lnTo>
                  <a:pt x="148590" y="2088641"/>
                </a:lnTo>
                <a:lnTo>
                  <a:pt x="144018" y="2092452"/>
                </a:lnTo>
                <a:lnTo>
                  <a:pt x="144018" y="2097024"/>
                </a:lnTo>
                <a:lnTo>
                  <a:pt x="140208" y="2105405"/>
                </a:lnTo>
                <a:lnTo>
                  <a:pt x="135636" y="2105405"/>
                </a:lnTo>
                <a:lnTo>
                  <a:pt x="135636" y="2101596"/>
                </a:lnTo>
                <a:lnTo>
                  <a:pt x="131064" y="2105405"/>
                </a:lnTo>
                <a:lnTo>
                  <a:pt x="131064" y="2101596"/>
                </a:lnTo>
                <a:lnTo>
                  <a:pt x="127254" y="2092452"/>
                </a:lnTo>
                <a:lnTo>
                  <a:pt x="122682" y="2101596"/>
                </a:lnTo>
                <a:lnTo>
                  <a:pt x="122682" y="2084069"/>
                </a:lnTo>
                <a:lnTo>
                  <a:pt x="118872" y="2101596"/>
                </a:lnTo>
                <a:lnTo>
                  <a:pt x="114300" y="2088641"/>
                </a:lnTo>
                <a:lnTo>
                  <a:pt x="114300" y="2080260"/>
                </a:lnTo>
                <a:lnTo>
                  <a:pt x="110490" y="2088641"/>
                </a:lnTo>
                <a:lnTo>
                  <a:pt x="110490" y="2097024"/>
                </a:lnTo>
                <a:lnTo>
                  <a:pt x="105918" y="2088641"/>
                </a:lnTo>
                <a:lnTo>
                  <a:pt x="105918" y="2063496"/>
                </a:lnTo>
                <a:lnTo>
                  <a:pt x="102108" y="2092452"/>
                </a:lnTo>
                <a:lnTo>
                  <a:pt x="102108" y="1961388"/>
                </a:lnTo>
                <a:lnTo>
                  <a:pt x="97536" y="1927860"/>
                </a:lnTo>
                <a:lnTo>
                  <a:pt x="97536" y="2088641"/>
                </a:lnTo>
                <a:lnTo>
                  <a:pt x="92964" y="2097024"/>
                </a:lnTo>
                <a:lnTo>
                  <a:pt x="92964" y="2063496"/>
                </a:lnTo>
                <a:lnTo>
                  <a:pt x="89154" y="2088641"/>
                </a:lnTo>
                <a:lnTo>
                  <a:pt x="89154" y="1982724"/>
                </a:lnTo>
                <a:lnTo>
                  <a:pt x="84582" y="1863852"/>
                </a:lnTo>
                <a:lnTo>
                  <a:pt x="84582" y="2088641"/>
                </a:lnTo>
                <a:lnTo>
                  <a:pt x="80772" y="2084069"/>
                </a:lnTo>
                <a:lnTo>
                  <a:pt x="80772" y="2097024"/>
                </a:lnTo>
                <a:lnTo>
                  <a:pt x="76200" y="2097024"/>
                </a:lnTo>
                <a:lnTo>
                  <a:pt x="76200" y="2058924"/>
                </a:lnTo>
                <a:lnTo>
                  <a:pt x="72390" y="2025396"/>
                </a:lnTo>
                <a:lnTo>
                  <a:pt x="72390" y="2092452"/>
                </a:lnTo>
                <a:lnTo>
                  <a:pt x="63246" y="2075688"/>
                </a:lnTo>
                <a:lnTo>
                  <a:pt x="63246" y="2101596"/>
                </a:lnTo>
                <a:lnTo>
                  <a:pt x="59436" y="2105405"/>
                </a:lnTo>
                <a:lnTo>
                  <a:pt x="59436" y="2067305"/>
                </a:lnTo>
                <a:lnTo>
                  <a:pt x="54864" y="2101596"/>
                </a:lnTo>
                <a:lnTo>
                  <a:pt x="54864" y="2105405"/>
                </a:lnTo>
                <a:lnTo>
                  <a:pt x="51054" y="2097024"/>
                </a:lnTo>
                <a:lnTo>
                  <a:pt x="51054" y="2101596"/>
                </a:lnTo>
                <a:lnTo>
                  <a:pt x="46482" y="2075688"/>
                </a:lnTo>
                <a:lnTo>
                  <a:pt x="46482" y="2080260"/>
                </a:lnTo>
                <a:lnTo>
                  <a:pt x="42672" y="2101596"/>
                </a:lnTo>
                <a:lnTo>
                  <a:pt x="38100" y="2071877"/>
                </a:lnTo>
                <a:lnTo>
                  <a:pt x="38100" y="2101596"/>
                </a:lnTo>
                <a:lnTo>
                  <a:pt x="34290" y="2088641"/>
                </a:lnTo>
                <a:lnTo>
                  <a:pt x="29718" y="2105405"/>
                </a:lnTo>
                <a:lnTo>
                  <a:pt x="29718" y="2080260"/>
                </a:lnTo>
                <a:lnTo>
                  <a:pt x="25146" y="2109978"/>
                </a:lnTo>
                <a:lnTo>
                  <a:pt x="21336" y="2097024"/>
                </a:lnTo>
                <a:lnTo>
                  <a:pt x="21336" y="2101596"/>
                </a:lnTo>
                <a:lnTo>
                  <a:pt x="16764" y="2109978"/>
                </a:lnTo>
                <a:lnTo>
                  <a:pt x="12954" y="2109978"/>
                </a:lnTo>
                <a:lnTo>
                  <a:pt x="12954" y="2105405"/>
                </a:lnTo>
                <a:lnTo>
                  <a:pt x="12954" y="2109978"/>
                </a:lnTo>
                <a:lnTo>
                  <a:pt x="8382" y="2109978"/>
                </a:lnTo>
                <a:lnTo>
                  <a:pt x="8382" y="2105405"/>
                </a:lnTo>
                <a:lnTo>
                  <a:pt x="4572" y="2101596"/>
                </a:lnTo>
                <a:lnTo>
                  <a:pt x="0" y="210997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00" name="object 700"/>
          <p:cNvSpPr/>
          <p:nvPr/>
        </p:nvSpPr>
        <p:spPr>
          <a:xfrm>
            <a:off x="5227545" y="2272217"/>
            <a:ext cx="342059" cy="1029541"/>
          </a:xfrm>
          <a:custGeom>
            <a:avLst/>
            <a:gdLst/>
            <a:ahLst/>
            <a:cxnLst/>
            <a:rect l="l" t="t" r="r" b="b"/>
            <a:pathLst>
              <a:path w="516890" h="1555750">
                <a:moveTo>
                  <a:pt x="516635" y="1555241"/>
                </a:moveTo>
                <a:lnTo>
                  <a:pt x="512825" y="1550669"/>
                </a:lnTo>
                <a:lnTo>
                  <a:pt x="512825" y="1546859"/>
                </a:lnTo>
                <a:lnTo>
                  <a:pt x="508253" y="1550669"/>
                </a:lnTo>
                <a:lnTo>
                  <a:pt x="503681" y="1550669"/>
                </a:lnTo>
                <a:lnTo>
                  <a:pt x="503681" y="1546859"/>
                </a:lnTo>
                <a:lnTo>
                  <a:pt x="499872" y="1537715"/>
                </a:lnTo>
                <a:lnTo>
                  <a:pt x="499872" y="1517141"/>
                </a:lnTo>
                <a:lnTo>
                  <a:pt x="495300" y="1520951"/>
                </a:lnTo>
                <a:lnTo>
                  <a:pt x="495300" y="1550669"/>
                </a:lnTo>
                <a:lnTo>
                  <a:pt x="491490" y="1546859"/>
                </a:lnTo>
                <a:lnTo>
                  <a:pt x="491490" y="1499615"/>
                </a:lnTo>
                <a:lnTo>
                  <a:pt x="491490" y="1529333"/>
                </a:lnTo>
                <a:lnTo>
                  <a:pt x="486918" y="1550669"/>
                </a:lnTo>
                <a:lnTo>
                  <a:pt x="483107" y="1525523"/>
                </a:lnTo>
                <a:lnTo>
                  <a:pt x="483107" y="1546859"/>
                </a:lnTo>
                <a:lnTo>
                  <a:pt x="478536" y="1546859"/>
                </a:lnTo>
                <a:lnTo>
                  <a:pt x="478536" y="1533905"/>
                </a:lnTo>
                <a:lnTo>
                  <a:pt x="478536" y="1537715"/>
                </a:lnTo>
                <a:lnTo>
                  <a:pt x="473963" y="1546859"/>
                </a:lnTo>
                <a:lnTo>
                  <a:pt x="470153" y="1546859"/>
                </a:lnTo>
                <a:lnTo>
                  <a:pt x="465582" y="1550669"/>
                </a:lnTo>
                <a:lnTo>
                  <a:pt x="465582" y="1546859"/>
                </a:lnTo>
                <a:lnTo>
                  <a:pt x="461772" y="1550669"/>
                </a:lnTo>
                <a:lnTo>
                  <a:pt x="461772" y="1546859"/>
                </a:lnTo>
                <a:lnTo>
                  <a:pt x="457200" y="1542287"/>
                </a:lnTo>
                <a:lnTo>
                  <a:pt x="453389" y="1550669"/>
                </a:lnTo>
                <a:lnTo>
                  <a:pt x="453389" y="1546859"/>
                </a:lnTo>
                <a:lnTo>
                  <a:pt x="448817" y="1550669"/>
                </a:lnTo>
                <a:lnTo>
                  <a:pt x="448817" y="1546859"/>
                </a:lnTo>
                <a:lnTo>
                  <a:pt x="445008" y="1537715"/>
                </a:lnTo>
                <a:lnTo>
                  <a:pt x="440436" y="1542287"/>
                </a:lnTo>
                <a:lnTo>
                  <a:pt x="435863" y="1537715"/>
                </a:lnTo>
                <a:lnTo>
                  <a:pt x="435863" y="1542287"/>
                </a:lnTo>
                <a:lnTo>
                  <a:pt x="432053" y="1537715"/>
                </a:lnTo>
                <a:lnTo>
                  <a:pt x="432053" y="1525523"/>
                </a:lnTo>
                <a:lnTo>
                  <a:pt x="427482" y="1537715"/>
                </a:lnTo>
                <a:lnTo>
                  <a:pt x="423672" y="1542287"/>
                </a:lnTo>
                <a:lnTo>
                  <a:pt x="419100" y="1537715"/>
                </a:lnTo>
                <a:lnTo>
                  <a:pt x="419100" y="1542287"/>
                </a:lnTo>
                <a:lnTo>
                  <a:pt x="415289" y="1537715"/>
                </a:lnTo>
                <a:lnTo>
                  <a:pt x="410717" y="1542287"/>
                </a:lnTo>
                <a:lnTo>
                  <a:pt x="410717" y="1537715"/>
                </a:lnTo>
                <a:lnTo>
                  <a:pt x="406908" y="1542287"/>
                </a:lnTo>
                <a:lnTo>
                  <a:pt x="406908" y="1529333"/>
                </a:lnTo>
                <a:lnTo>
                  <a:pt x="402336" y="1542287"/>
                </a:lnTo>
                <a:lnTo>
                  <a:pt x="397763" y="1537715"/>
                </a:lnTo>
                <a:lnTo>
                  <a:pt x="397763" y="1542287"/>
                </a:lnTo>
                <a:lnTo>
                  <a:pt x="393953" y="1533905"/>
                </a:lnTo>
                <a:lnTo>
                  <a:pt x="393953" y="1466087"/>
                </a:lnTo>
                <a:lnTo>
                  <a:pt x="389382" y="1529333"/>
                </a:lnTo>
                <a:lnTo>
                  <a:pt x="389382" y="1542287"/>
                </a:lnTo>
                <a:lnTo>
                  <a:pt x="385572" y="1537715"/>
                </a:lnTo>
                <a:lnTo>
                  <a:pt x="385572" y="1542287"/>
                </a:lnTo>
                <a:lnTo>
                  <a:pt x="381000" y="1542287"/>
                </a:lnTo>
                <a:lnTo>
                  <a:pt x="381000" y="1533905"/>
                </a:lnTo>
                <a:lnTo>
                  <a:pt x="377189" y="1533905"/>
                </a:lnTo>
                <a:lnTo>
                  <a:pt x="377189" y="1525523"/>
                </a:lnTo>
                <a:lnTo>
                  <a:pt x="372617" y="1533905"/>
                </a:lnTo>
                <a:lnTo>
                  <a:pt x="368046" y="1537715"/>
                </a:lnTo>
                <a:lnTo>
                  <a:pt x="368046" y="1525523"/>
                </a:lnTo>
                <a:lnTo>
                  <a:pt x="364236" y="1520951"/>
                </a:lnTo>
                <a:lnTo>
                  <a:pt x="364236" y="1529333"/>
                </a:lnTo>
                <a:lnTo>
                  <a:pt x="359663" y="1525523"/>
                </a:lnTo>
                <a:lnTo>
                  <a:pt x="355853" y="1517141"/>
                </a:lnTo>
                <a:lnTo>
                  <a:pt x="355853" y="1529333"/>
                </a:lnTo>
                <a:lnTo>
                  <a:pt x="355853" y="1525523"/>
                </a:lnTo>
                <a:lnTo>
                  <a:pt x="351282" y="1512569"/>
                </a:lnTo>
                <a:lnTo>
                  <a:pt x="347472" y="1517141"/>
                </a:lnTo>
                <a:lnTo>
                  <a:pt x="342900" y="1495805"/>
                </a:lnTo>
                <a:lnTo>
                  <a:pt x="342900" y="1512569"/>
                </a:lnTo>
                <a:lnTo>
                  <a:pt x="339089" y="1525523"/>
                </a:lnTo>
                <a:lnTo>
                  <a:pt x="339089" y="1512569"/>
                </a:lnTo>
                <a:lnTo>
                  <a:pt x="334517" y="1482851"/>
                </a:lnTo>
                <a:lnTo>
                  <a:pt x="334517" y="1504187"/>
                </a:lnTo>
                <a:lnTo>
                  <a:pt x="329946" y="1482851"/>
                </a:lnTo>
                <a:lnTo>
                  <a:pt x="329946" y="1491233"/>
                </a:lnTo>
                <a:lnTo>
                  <a:pt x="326136" y="1457705"/>
                </a:lnTo>
                <a:lnTo>
                  <a:pt x="326136" y="1487423"/>
                </a:lnTo>
                <a:lnTo>
                  <a:pt x="321563" y="1520951"/>
                </a:lnTo>
                <a:lnTo>
                  <a:pt x="317753" y="1520951"/>
                </a:lnTo>
                <a:lnTo>
                  <a:pt x="313182" y="1474469"/>
                </a:lnTo>
                <a:lnTo>
                  <a:pt x="313182" y="1444751"/>
                </a:lnTo>
                <a:lnTo>
                  <a:pt x="309372" y="1517141"/>
                </a:lnTo>
                <a:lnTo>
                  <a:pt x="304800" y="1504187"/>
                </a:lnTo>
                <a:lnTo>
                  <a:pt x="304800" y="1512569"/>
                </a:lnTo>
                <a:lnTo>
                  <a:pt x="300989" y="1504187"/>
                </a:lnTo>
                <a:lnTo>
                  <a:pt x="300989" y="1517141"/>
                </a:lnTo>
                <a:lnTo>
                  <a:pt x="296417" y="1504187"/>
                </a:lnTo>
                <a:lnTo>
                  <a:pt x="291846" y="1529333"/>
                </a:lnTo>
                <a:lnTo>
                  <a:pt x="288036" y="1520951"/>
                </a:lnTo>
                <a:lnTo>
                  <a:pt x="288036" y="1533905"/>
                </a:lnTo>
                <a:lnTo>
                  <a:pt x="279653" y="1525523"/>
                </a:lnTo>
                <a:lnTo>
                  <a:pt x="279653" y="1520951"/>
                </a:lnTo>
                <a:lnTo>
                  <a:pt x="279653" y="1525523"/>
                </a:lnTo>
                <a:lnTo>
                  <a:pt x="275082" y="1525523"/>
                </a:lnTo>
                <a:lnTo>
                  <a:pt x="275082" y="1520951"/>
                </a:lnTo>
                <a:lnTo>
                  <a:pt x="271272" y="1529333"/>
                </a:lnTo>
                <a:lnTo>
                  <a:pt x="271272" y="1517141"/>
                </a:lnTo>
                <a:lnTo>
                  <a:pt x="266700" y="1525523"/>
                </a:lnTo>
                <a:lnTo>
                  <a:pt x="266700" y="1529333"/>
                </a:lnTo>
                <a:lnTo>
                  <a:pt x="262889" y="1525523"/>
                </a:lnTo>
                <a:lnTo>
                  <a:pt x="262889" y="1517141"/>
                </a:lnTo>
                <a:lnTo>
                  <a:pt x="258317" y="1520951"/>
                </a:lnTo>
                <a:lnTo>
                  <a:pt x="258317" y="1508759"/>
                </a:lnTo>
                <a:lnTo>
                  <a:pt x="253746" y="1525523"/>
                </a:lnTo>
                <a:lnTo>
                  <a:pt x="249936" y="1525523"/>
                </a:lnTo>
                <a:lnTo>
                  <a:pt x="249936" y="1520951"/>
                </a:lnTo>
                <a:lnTo>
                  <a:pt x="245363" y="1517141"/>
                </a:lnTo>
                <a:lnTo>
                  <a:pt x="245363" y="1520951"/>
                </a:lnTo>
                <a:lnTo>
                  <a:pt x="241553" y="1491233"/>
                </a:lnTo>
                <a:lnTo>
                  <a:pt x="236982" y="1470659"/>
                </a:lnTo>
                <a:lnTo>
                  <a:pt x="236982" y="1495805"/>
                </a:lnTo>
                <a:lnTo>
                  <a:pt x="233172" y="1504187"/>
                </a:lnTo>
                <a:lnTo>
                  <a:pt x="233172" y="1440941"/>
                </a:lnTo>
                <a:lnTo>
                  <a:pt x="228600" y="1520951"/>
                </a:lnTo>
                <a:lnTo>
                  <a:pt x="224027" y="1504187"/>
                </a:lnTo>
                <a:lnTo>
                  <a:pt x="224027" y="1499615"/>
                </a:lnTo>
                <a:lnTo>
                  <a:pt x="220217" y="1525523"/>
                </a:lnTo>
                <a:lnTo>
                  <a:pt x="220217" y="1520951"/>
                </a:lnTo>
                <a:lnTo>
                  <a:pt x="215646" y="1533905"/>
                </a:lnTo>
                <a:lnTo>
                  <a:pt x="215646" y="1537715"/>
                </a:lnTo>
                <a:lnTo>
                  <a:pt x="211836" y="1525523"/>
                </a:lnTo>
                <a:lnTo>
                  <a:pt x="207263" y="1533905"/>
                </a:lnTo>
                <a:lnTo>
                  <a:pt x="203453" y="1517141"/>
                </a:lnTo>
                <a:lnTo>
                  <a:pt x="203453" y="1520951"/>
                </a:lnTo>
                <a:lnTo>
                  <a:pt x="198882" y="1499615"/>
                </a:lnTo>
                <a:lnTo>
                  <a:pt x="195072" y="1258823"/>
                </a:lnTo>
                <a:lnTo>
                  <a:pt x="195072" y="1275587"/>
                </a:lnTo>
                <a:lnTo>
                  <a:pt x="190500" y="1504187"/>
                </a:lnTo>
                <a:lnTo>
                  <a:pt x="185927" y="1520951"/>
                </a:lnTo>
                <a:lnTo>
                  <a:pt x="185927" y="1512569"/>
                </a:lnTo>
                <a:lnTo>
                  <a:pt x="182117" y="1525523"/>
                </a:lnTo>
                <a:lnTo>
                  <a:pt x="182117" y="1512569"/>
                </a:lnTo>
                <a:lnTo>
                  <a:pt x="177546" y="1517141"/>
                </a:lnTo>
                <a:lnTo>
                  <a:pt x="177546" y="1525523"/>
                </a:lnTo>
                <a:lnTo>
                  <a:pt x="173736" y="1533905"/>
                </a:lnTo>
                <a:lnTo>
                  <a:pt x="173736" y="1520951"/>
                </a:lnTo>
                <a:lnTo>
                  <a:pt x="169163" y="1525523"/>
                </a:lnTo>
                <a:lnTo>
                  <a:pt x="169163" y="1533905"/>
                </a:lnTo>
                <a:lnTo>
                  <a:pt x="160782" y="1533905"/>
                </a:lnTo>
                <a:lnTo>
                  <a:pt x="160782" y="1525523"/>
                </a:lnTo>
                <a:lnTo>
                  <a:pt x="156972" y="1533905"/>
                </a:lnTo>
                <a:lnTo>
                  <a:pt x="156972" y="1537715"/>
                </a:lnTo>
                <a:lnTo>
                  <a:pt x="152400" y="1533905"/>
                </a:lnTo>
                <a:lnTo>
                  <a:pt x="147827" y="1525523"/>
                </a:lnTo>
                <a:lnTo>
                  <a:pt x="147827" y="1533905"/>
                </a:lnTo>
                <a:lnTo>
                  <a:pt x="144017" y="1533905"/>
                </a:lnTo>
                <a:lnTo>
                  <a:pt x="144017" y="1512569"/>
                </a:lnTo>
                <a:lnTo>
                  <a:pt x="144017" y="1517141"/>
                </a:lnTo>
                <a:lnTo>
                  <a:pt x="139446" y="1537715"/>
                </a:lnTo>
                <a:lnTo>
                  <a:pt x="135636" y="1533905"/>
                </a:lnTo>
                <a:lnTo>
                  <a:pt x="135636" y="1537715"/>
                </a:lnTo>
                <a:lnTo>
                  <a:pt x="131063" y="1529333"/>
                </a:lnTo>
                <a:lnTo>
                  <a:pt x="131063" y="1542287"/>
                </a:lnTo>
                <a:lnTo>
                  <a:pt x="127253" y="1546859"/>
                </a:lnTo>
                <a:lnTo>
                  <a:pt x="127253" y="1542287"/>
                </a:lnTo>
                <a:lnTo>
                  <a:pt x="122682" y="1529333"/>
                </a:lnTo>
                <a:lnTo>
                  <a:pt x="122682" y="1520951"/>
                </a:lnTo>
                <a:lnTo>
                  <a:pt x="118110" y="1537715"/>
                </a:lnTo>
                <a:lnTo>
                  <a:pt x="114300" y="1529333"/>
                </a:lnTo>
                <a:lnTo>
                  <a:pt x="109727" y="1533905"/>
                </a:lnTo>
                <a:lnTo>
                  <a:pt x="109727" y="1482851"/>
                </a:lnTo>
                <a:lnTo>
                  <a:pt x="105917" y="1537715"/>
                </a:lnTo>
                <a:lnTo>
                  <a:pt x="101346" y="1529333"/>
                </a:lnTo>
                <a:lnTo>
                  <a:pt x="97536" y="1542287"/>
                </a:lnTo>
                <a:lnTo>
                  <a:pt x="97536" y="1529333"/>
                </a:lnTo>
                <a:lnTo>
                  <a:pt x="92963" y="1487423"/>
                </a:lnTo>
                <a:lnTo>
                  <a:pt x="92963" y="1537715"/>
                </a:lnTo>
                <a:lnTo>
                  <a:pt x="89153" y="1525523"/>
                </a:lnTo>
                <a:lnTo>
                  <a:pt x="84582" y="1542287"/>
                </a:lnTo>
                <a:lnTo>
                  <a:pt x="80010" y="1537715"/>
                </a:lnTo>
                <a:lnTo>
                  <a:pt x="80010" y="1529333"/>
                </a:lnTo>
                <a:lnTo>
                  <a:pt x="76200" y="1542287"/>
                </a:lnTo>
                <a:lnTo>
                  <a:pt x="71627" y="1529333"/>
                </a:lnTo>
                <a:lnTo>
                  <a:pt x="71627" y="1533905"/>
                </a:lnTo>
                <a:lnTo>
                  <a:pt x="67817" y="1537715"/>
                </a:lnTo>
                <a:lnTo>
                  <a:pt x="67817" y="1512569"/>
                </a:lnTo>
                <a:lnTo>
                  <a:pt x="63246" y="1533905"/>
                </a:lnTo>
                <a:lnTo>
                  <a:pt x="63246" y="1520951"/>
                </a:lnTo>
                <a:lnTo>
                  <a:pt x="59436" y="1491233"/>
                </a:lnTo>
                <a:lnTo>
                  <a:pt x="54863" y="1525523"/>
                </a:lnTo>
                <a:lnTo>
                  <a:pt x="54863" y="1512569"/>
                </a:lnTo>
                <a:lnTo>
                  <a:pt x="51053" y="1525523"/>
                </a:lnTo>
                <a:lnTo>
                  <a:pt x="46482" y="1512569"/>
                </a:lnTo>
                <a:lnTo>
                  <a:pt x="46482" y="1542287"/>
                </a:lnTo>
                <a:lnTo>
                  <a:pt x="41910" y="1537715"/>
                </a:lnTo>
                <a:lnTo>
                  <a:pt x="41910" y="1533905"/>
                </a:lnTo>
                <a:lnTo>
                  <a:pt x="38100" y="1533905"/>
                </a:lnTo>
                <a:lnTo>
                  <a:pt x="33527" y="1529333"/>
                </a:lnTo>
                <a:lnTo>
                  <a:pt x="33527" y="1520951"/>
                </a:lnTo>
                <a:lnTo>
                  <a:pt x="33527" y="1529333"/>
                </a:lnTo>
                <a:lnTo>
                  <a:pt x="29717" y="1517141"/>
                </a:lnTo>
                <a:lnTo>
                  <a:pt x="29717" y="1525523"/>
                </a:lnTo>
                <a:lnTo>
                  <a:pt x="29717" y="1520951"/>
                </a:lnTo>
                <a:lnTo>
                  <a:pt x="25146" y="1542287"/>
                </a:lnTo>
                <a:lnTo>
                  <a:pt x="25146" y="1533905"/>
                </a:lnTo>
                <a:lnTo>
                  <a:pt x="21336" y="1474469"/>
                </a:lnTo>
                <a:lnTo>
                  <a:pt x="21336" y="1457705"/>
                </a:lnTo>
                <a:lnTo>
                  <a:pt x="16763" y="0"/>
                </a:lnTo>
                <a:lnTo>
                  <a:pt x="16763" y="665225"/>
                </a:lnTo>
                <a:lnTo>
                  <a:pt x="12191" y="1520951"/>
                </a:lnTo>
                <a:lnTo>
                  <a:pt x="12191" y="1525523"/>
                </a:lnTo>
                <a:lnTo>
                  <a:pt x="8382" y="1546859"/>
                </a:lnTo>
                <a:lnTo>
                  <a:pt x="3810" y="1550669"/>
                </a:lnTo>
                <a:lnTo>
                  <a:pt x="0" y="1546859"/>
                </a:lnTo>
                <a:lnTo>
                  <a:pt x="0" y="1533905"/>
                </a:lnTo>
                <a:lnTo>
                  <a:pt x="0" y="154685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01" name="object 701"/>
          <p:cNvSpPr/>
          <p:nvPr/>
        </p:nvSpPr>
        <p:spPr>
          <a:xfrm>
            <a:off x="5053572" y="3284275"/>
            <a:ext cx="173972" cy="19751"/>
          </a:xfrm>
          <a:custGeom>
            <a:avLst/>
            <a:gdLst/>
            <a:ahLst/>
            <a:cxnLst/>
            <a:rect l="l" t="t" r="r" b="b"/>
            <a:pathLst>
              <a:path w="262889" h="29845">
                <a:moveTo>
                  <a:pt x="262889" y="17526"/>
                </a:moveTo>
                <a:lnTo>
                  <a:pt x="258317" y="0"/>
                </a:lnTo>
                <a:lnTo>
                  <a:pt x="254507" y="17526"/>
                </a:lnTo>
                <a:lnTo>
                  <a:pt x="249936" y="17526"/>
                </a:lnTo>
                <a:lnTo>
                  <a:pt x="249936" y="12954"/>
                </a:lnTo>
                <a:lnTo>
                  <a:pt x="246125" y="17526"/>
                </a:lnTo>
                <a:lnTo>
                  <a:pt x="246125" y="21336"/>
                </a:lnTo>
                <a:lnTo>
                  <a:pt x="241553" y="17526"/>
                </a:lnTo>
                <a:lnTo>
                  <a:pt x="241553" y="21336"/>
                </a:lnTo>
                <a:lnTo>
                  <a:pt x="241553" y="17526"/>
                </a:lnTo>
                <a:lnTo>
                  <a:pt x="236981" y="17526"/>
                </a:lnTo>
                <a:lnTo>
                  <a:pt x="233172" y="4572"/>
                </a:lnTo>
                <a:lnTo>
                  <a:pt x="233172" y="0"/>
                </a:lnTo>
                <a:lnTo>
                  <a:pt x="233172" y="17526"/>
                </a:lnTo>
                <a:lnTo>
                  <a:pt x="228600" y="4572"/>
                </a:lnTo>
                <a:lnTo>
                  <a:pt x="228600" y="17526"/>
                </a:lnTo>
                <a:lnTo>
                  <a:pt x="224789" y="12954"/>
                </a:lnTo>
                <a:lnTo>
                  <a:pt x="224789" y="21336"/>
                </a:lnTo>
                <a:lnTo>
                  <a:pt x="220217" y="8382"/>
                </a:lnTo>
                <a:lnTo>
                  <a:pt x="216407" y="21336"/>
                </a:lnTo>
                <a:lnTo>
                  <a:pt x="216407" y="17526"/>
                </a:lnTo>
                <a:lnTo>
                  <a:pt x="211836" y="21336"/>
                </a:lnTo>
                <a:lnTo>
                  <a:pt x="208025" y="21336"/>
                </a:lnTo>
                <a:lnTo>
                  <a:pt x="203453" y="8382"/>
                </a:lnTo>
                <a:lnTo>
                  <a:pt x="203453" y="4572"/>
                </a:lnTo>
                <a:lnTo>
                  <a:pt x="198881" y="8382"/>
                </a:lnTo>
                <a:lnTo>
                  <a:pt x="198881" y="4572"/>
                </a:lnTo>
                <a:lnTo>
                  <a:pt x="195072" y="8382"/>
                </a:lnTo>
                <a:lnTo>
                  <a:pt x="195072" y="12954"/>
                </a:lnTo>
                <a:lnTo>
                  <a:pt x="190500" y="8382"/>
                </a:lnTo>
                <a:lnTo>
                  <a:pt x="186689" y="17526"/>
                </a:lnTo>
                <a:lnTo>
                  <a:pt x="186689" y="21336"/>
                </a:lnTo>
                <a:lnTo>
                  <a:pt x="182117" y="21336"/>
                </a:lnTo>
                <a:lnTo>
                  <a:pt x="182117" y="25908"/>
                </a:lnTo>
                <a:lnTo>
                  <a:pt x="178307" y="21336"/>
                </a:lnTo>
                <a:lnTo>
                  <a:pt x="178307" y="25908"/>
                </a:lnTo>
                <a:lnTo>
                  <a:pt x="173736" y="25908"/>
                </a:lnTo>
                <a:lnTo>
                  <a:pt x="161035" y="25907"/>
                </a:lnTo>
                <a:lnTo>
                  <a:pt x="148336" y="25908"/>
                </a:lnTo>
                <a:lnTo>
                  <a:pt x="140207" y="21336"/>
                </a:lnTo>
                <a:lnTo>
                  <a:pt x="140207" y="25908"/>
                </a:lnTo>
                <a:lnTo>
                  <a:pt x="135636" y="21336"/>
                </a:lnTo>
                <a:lnTo>
                  <a:pt x="131063" y="25908"/>
                </a:lnTo>
                <a:lnTo>
                  <a:pt x="131063" y="21336"/>
                </a:lnTo>
                <a:lnTo>
                  <a:pt x="127253" y="25908"/>
                </a:lnTo>
                <a:lnTo>
                  <a:pt x="122681" y="25908"/>
                </a:lnTo>
                <a:lnTo>
                  <a:pt x="122681" y="21336"/>
                </a:lnTo>
                <a:lnTo>
                  <a:pt x="118872" y="17526"/>
                </a:lnTo>
                <a:lnTo>
                  <a:pt x="118872" y="25908"/>
                </a:lnTo>
                <a:lnTo>
                  <a:pt x="114300" y="12954"/>
                </a:lnTo>
                <a:lnTo>
                  <a:pt x="114300" y="8382"/>
                </a:lnTo>
                <a:lnTo>
                  <a:pt x="110489" y="25908"/>
                </a:lnTo>
                <a:lnTo>
                  <a:pt x="110489" y="17526"/>
                </a:lnTo>
                <a:lnTo>
                  <a:pt x="105917" y="25908"/>
                </a:lnTo>
                <a:lnTo>
                  <a:pt x="102107" y="25908"/>
                </a:lnTo>
                <a:lnTo>
                  <a:pt x="89407" y="25908"/>
                </a:lnTo>
                <a:lnTo>
                  <a:pt x="76708" y="25908"/>
                </a:lnTo>
                <a:lnTo>
                  <a:pt x="64007" y="25908"/>
                </a:lnTo>
                <a:lnTo>
                  <a:pt x="51053" y="29718"/>
                </a:lnTo>
                <a:lnTo>
                  <a:pt x="51053" y="25908"/>
                </a:lnTo>
                <a:lnTo>
                  <a:pt x="42672" y="25908"/>
                </a:lnTo>
                <a:lnTo>
                  <a:pt x="42672" y="29718"/>
                </a:lnTo>
                <a:lnTo>
                  <a:pt x="29717" y="29718"/>
                </a:lnTo>
                <a:lnTo>
                  <a:pt x="25145" y="25908"/>
                </a:lnTo>
                <a:lnTo>
                  <a:pt x="21336" y="29718"/>
                </a:lnTo>
                <a:lnTo>
                  <a:pt x="16763" y="25908"/>
                </a:lnTo>
                <a:lnTo>
                  <a:pt x="8381" y="25908"/>
                </a:lnTo>
                <a:lnTo>
                  <a:pt x="8381" y="21336"/>
                </a:lnTo>
                <a:lnTo>
                  <a:pt x="4572" y="25908"/>
                </a:lnTo>
                <a:lnTo>
                  <a:pt x="0" y="2971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02" name="object 702"/>
          <p:cNvSpPr/>
          <p:nvPr/>
        </p:nvSpPr>
        <p:spPr>
          <a:xfrm>
            <a:off x="4882627" y="3298395"/>
            <a:ext cx="171030" cy="8825"/>
          </a:xfrm>
          <a:custGeom>
            <a:avLst/>
            <a:gdLst/>
            <a:ahLst/>
            <a:cxnLst/>
            <a:rect l="l" t="t" r="r" b="b"/>
            <a:pathLst>
              <a:path w="258445" h="13335">
                <a:moveTo>
                  <a:pt x="258318" y="8382"/>
                </a:moveTo>
                <a:lnTo>
                  <a:pt x="254508" y="4572"/>
                </a:lnTo>
                <a:lnTo>
                  <a:pt x="241554" y="4572"/>
                </a:lnTo>
                <a:lnTo>
                  <a:pt x="241554" y="8382"/>
                </a:lnTo>
                <a:lnTo>
                  <a:pt x="236982" y="4572"/>
                </a:lnTo>
                <a:lnTo>
                  <a:pt x="236982" y="0"/>
                </a:lnTo>
                <a:lnTo>
                  <a:pt x="233172" y="4572"/>
                </a:lnTo>
                <a:lnTo>
                  <a:pt x="228600" y="8382"/>
                </a:lnTo>
                <a:lnTo>
                  <a:pt x="211836" y="8382"/>
                </a:lnTo>
                <a:lnTo>
                  <a:pt x="207263" y="4572"/>
                </a:lnTo>
                <a:lnTo>
                  <a:pt x="207263" y="8382"/>
                </a:lnTo>
                <a:lnTo>
                  <a:pt x="203454" y="8382"/>
                </a:lnTo>
                <a:lnTo>
                  <a:pt x="198882" y="4572"/>
                </a:lnTo>
                <a:lnTo>
                  <a:pt x="198882" y="8382"/>
                </a:lnTo>
                <a:lnTo>
                  <a:pt x="182118" y="8382"/>
                </a:lnTo>
                <a:lnTo>
                  <a:pt x="177546" y="4572"/>
                </a:lnTo>
                <a:lnTo>
                  <a:pt x="173736" y="8382"/>
                </a:lnTo>
                <a:lnTo>
                  <a:pt x="114300" y="8382"/>
                </a:lnTo>
                <a:lnTo>
                  <a:pt x="114300" y="4572"/>
                </a:lnTo>
                <a:lnTo>
                  <a:pt x="110490" y="8382"/>
                </a:lnTo>
                <a:lnTo>
                  <a:pt x="105918" y="8382"/>
                </a:lnTo>
                <a:lnTo>
                  <a:pt x="101346" y="4572"/>
                </a:lnTo>
                <a:lnTo>
                  <a:pt x="101346" y="8382"/>
                </a:lnTo>
                <a:lnTo>
                  <a:pt x="92963" y="8382"/>
                </a:lnTo>
                <a:lnTo>
                  <a:pt x="80264" y="8382"/>
                </a:lnTo>
                <a:lnTo>
                  <a:pt x="67563" y="8382"/>
                </a:lnTo>
                <a:lnTo>
                  <a:pt x="12954" y="8382"/>
                </a:lnTo>
                <a:lnTo>
                  <a:pt x="8382" y="12954"/>
                </a:lnTo>
                <a:lnTo>
                  <a:pt x="4572" y="12954"/>
                </a:lnTo>
                <a:lnTo>
                  <a:pt x="0" y="838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03" name="object 703"/>
          <p:cNvSpPr/>
          <p:nvPr/>
        </p:nvSpPr>
        <p:spPr>
          <a:xfrm>
            <a:off x="4366764" y="3276208"/>
            <a:ext cx="516031" cy="31097"/>
          </a:xfrm>
          <a:custGeom>
            <a:avLst/>
            <a:gdLst/>
            <a:ahLst/>
            <a:cxnLst/>
            <a:rect l="l" t="t" r="r" b="b"/>
            <a:pathLst>
              <a:path w="779779" h="46989">
                <a:moveTo>
                  <a:pt x="779526" y="41910"/>
                </a:moveTo>
                <a:lnTo>
                  <a:pt x="774954" y="46482"/>
                </a:lnTo>
                <a:lnTo>
                  <a:pt x="771144" y="41910"/>
                </a:lnTo>
                <a:lnTo>
                  <a:pt x="766572" y="38100"/>
                </a:lnTo>
                <a:lnTo>
                  <a:pt x="762762" y="38100"/>
                </a:lnTo>
                <a:lnTo>
                  <a:pt x="758189" y="33527"/>
                </a:lnTo>
                <a:lnTo>
                  <a:pt x="754380" y="33527"/>
                </a:lnTo>
                <a:lnTo>
                  <a:pt x="754380" y="41910"/>
                </a:lnTo>
                <a:lnTo>
                  <a:pt x="749808" y="41910"/>
                </a:lnTo>
                <a:lnTo>
                  <a:pt x="749808" y="38100"/>
                </a:lnTo>
                <a:lnTo>
                  <a:pt x="745998" y="33527"/>
                </a:lnTo>
                <a:lnTo>
                  <a:pt x="745998" y="38100"/>
                </a:lnTo>
                <a:lnTo>
                  <a:pt x="741426" y="41910"/>
                </a:lnTo>
                <a:lnTo>
                  <a:pt x="736854" y="41910"/>
                </a:lnTo>
                <a:lnTo>
                  <a:pt x="736854" y="38100"/>
                </a:lnTo>
                <a:lnTo>
                  <a:pt x="733044" y="38100"/>
                </a:lnTo>
                <a:lnTo>
                  <a:pt x="733044" y="41910"/>
                </a:lnTo>
                <a:lnTo>
                  <a:pt x="728472" y="41910"/>
                </a:lnTo>
                <a:lnTo>
                  <a:pt x="715772" y="41910"/>
                </a:lnTo>
                <a:lnTo>
                  <a:pt x="703072" y="41910"/>
                </a:lnTo>
                <a:lnTo>
                  <a:pt x="690372" y="41910"/>
                </a:lnTo>
                <a:lnTo>
                  <a:pt x="677672" y="41910"/>
                </a:lnTo>
                <a:lnTo>
                  <a:pt x="664972" y="41910"/>
                </a:lnTo>
                <a:lnTo>
                  <a:pt x="652272" y="41910"/>
                </a:lnTo>
                <a:lnTo>
                  <a:pt x="639572" y="41909"/>
                </a:lnTo>
                <a:lnTo>
                  <a:pt x="626872" y="41910"/>
                </a:lnTo>
                <a:lnTo>
                  <a:pt x="614171" y="41910"/>
                </a:lnTo>
                <a:lnTo>
                  <a:pt x="601472" y="41910"/>
                </a:lnTo>
                <a:lnTo>
                  <a:pt x="483108" y="41910"/>
                </a:lnTo>
                <a:lnTo>
                  <a:pt x="470407" y="41909"/>
                </a:lnTo>
                <a:lnTo>
                  <a:pt x="457708" y="41910"/>
                </a:lnTo>
                <a:lnTo>
                  <a:pt x="453389" y="38100"/>
                </a:lnTo>
                <a:lnTo>
                  <a:pt x="453389" y="33527"/>
                </a:lnTo>
                <a:lnTo>
                  <a:pt x="448818" y="38100"/>
                </a:lnTo>
                <a:lnTo>
                  <a:pt x="448818" y="33527"/>
                </a:lnTo>
                <a:lnTo>
                  <a:pt x="445008" y="38100"/>
                </a:lnTo>
                <a:lnTo>
                  <a:pt x="445008" y="41910"/>
                </a:lnTo>
                <a:lnTo>
                  <a:pt x="440436" y="38100"/>
                </a:lnTo>
                <a:lnTo>
                  <a:pt x="436625" y="41910"/>
                </a:lnTo>
                <a:lnTo>
                  <a:pt x="423925" y="41910"/>
                </a:lnTo>
                <a:lnTo>
                  <a:pt x="411225" y="41910"/>
                </a:lnTo>
                <a:lnTo>
                  <a:pt x="398525" y="41909"/>
                </a:lnTo>
                <a:lnTo>
                  <a:pt x="385825" y="41910"/>
                </a:lnTo>
                <a:lnTo>
                  <a:pt x="373125" y="41910"/>
                </a:lnTo>
                <a:lnTo>
                  <a:pt x="360425" y="41909"/>
                </a:lnTo>
                <a:lnTo>
                  <a:pt x="347725" y="41910"/>
                </a:lnTo>
                <a:lnTo>
                  <a:pt x="335026" y="41909"/>
                </a:lnTo>
                <a:lnTo>
                  <a:pt x="322325" y="41910"/>
                </a:lnTo>
                <a:lnTo>
                  <a:pt x="309625" y="41910"/>
                </a:lnTo>
                <a:lnTo>
                  <a:pt x="296925" y="41910"/>
                </a:lnTo>
                <a:lnTo>
                  <a:pt x="284225" y="41910"/>
                </a:lnTo>
                <a:lnTo>
                  <a:pt x="271525" y="41910"/>
                </a:lnTo>
                <a:lnTo>
                  <a:pt x="258318" y="41910"/>
                </a:lnTo>
                <a:lnTo>
                  <a:pt x="254508" y="41910"/>
                </a:lnTo>
                <a:lnTo>
                  <a:pt x="241808" y="41910"/>
                </a:lnTo>
                <a:lnTo>
                  <a:pt x="229108" y="41910"/>
                </a:lnTo>
                <a:lnTo>
                  <a:pt x="216408" y="41910"/>
                </a:lnTo>
                <a:lnTo>
                  <a:pt x="211836" y="38100"/>
                </a:lnTo>
                <a:lnTo>
                  <a:pt x="211836" y="41910"/>
                </a:lnTo>
                <a:lnTo>
                  <a:pt x="207263" y="41910"/>
                </a:lnTo>
                <a:lnTo>
                  <a:pt x="207263" y="38100"/>
                </a:lnTo>
                <a:lnTo>
                  <a:pt x="203454" y="38100"/>
                </a:lnTo>
                <a:lnTo>
                  <a:pt x="198882" y="41910"/>
                </a:lnTo>
                <a:lnTo>
                  <a:pt x="198882" y="38100"/>
                </a:lnTo>
                <a:lnTo>
                  <a:pt x="195072" y="38100"/>
                </a:lnTo>
                <a:lnTo>
                  <a:pt x="195072" y="41910"/>
                </a:lnTo>
                <a:lnTo>
                  <a:pt x="173736" y="41910"/>
                </a:lnTo>
                <a:lnTo>
                  <a:pt x="173736" y="38100"/>
                </a:lnTo>
                <a:lnTo>
                  <a:pt x="173736" y="41910"/>
                </a:lnTo>
                <a:lnTo>
                  <a:pt x="165354" y="41910"/>
                </a:lnTo>
                <a:lnTo>
                  <a:pt x="165354" y="38100"/>
                </a:lnTo>
                <a:lnTo>
                  <a:pt x="165354" y="41910"/>
                </a:lnTo>
                <a:lnTo>
                  <a:pt x="148589" y="41910"/>
                </a:lnTo>
                <a:lnTo>
                  <a:pt x="144018" y="38100"/>
                </a:lnTo>
                <a:lnTo>
                  <a:pt x="114300" y="38100"/>
                </a:lnTo>
                <a:lnTo>
                  <a:pt x="110489" y="33527"/>
                </a:lnTo>
                <a:lnTo>
                  <a:pt x="97536" y="33527"/>
                </a:lnTo>
                <a:lnTo>
                  <a:pt x="92963" y="29718"/>
                </a:lnTo>
                <a:lnTo>
                  <a:pt x="84582" y="29718"/>
                </a:lnTo>
                <a:lnTo>
                  <a:pt x="80772" y="25146"/>
                </a:lnTo>
                <a:lnTo>
                  <a:pt x="76200" y="25146"/>
                </a:lnTo>
                <a:lnTo>
                  <a:pt x="76200" y="20574"/>
                </a:lnTo>
                <a:lnTo>
                  <a:pt x="72389" y="20574"/>
                </a:lnTo>
                <a:lnTo>
                  <a:pt x="67818" y="16763"/>
                </a:lnTo>
                <a:lnTo>
                  <a:pt x="54863" y="3810"/>
                </a:lnTo>
                <a:lnTo>
                  <a:pt x="51054" y="3810"/>
                </a:lnTo>
                <a:lnTo>
                  <a:pt x="51054" y="0"/>
                </a:lnTo>
                <a:lnTo>
                  <a:pt x="46482" y="0"/>
                </a:lnTo>
                <a:lnTo>
                  <a:pt x="46482" y="3810"/>
                </a:lnTo>
                <a:lnTo>
                  <a:pt x="42672" y="3810"/>
                </a:lnTo>
                <a:lnTo>
                  <a:pt x="38100" y="8382"/>
                </a:lnTo>
                <a:lnTo>
                  <a:pt x="33528" y="12191"/>
                </a:lnTo>
                <a:lnTo>
                  <a:pt x="29718" y="16763"/>
                </a:lnTo>
                <a:lnTo>
                  <a:pt x="25146" y="20574"/>
                </a:lnTo>
                <a:lnTo>
                  <a:pt x="21336" y="20574"/>
                </a:lnTo>
                <a:lnTo>
                  <a:pt x="16763" y="25146"/>
                </a:lnTo>
                <a:lnTo>
                  <a:pt x="12954" y="29718"/>
                </a:lnTo>
                <a:lnTo>
                  <a:pt x="4572" y="29718"/>
                </a:lnTo>
                <a:lnTo>
                  <a:pt x="0" y="3352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04" name="object 704"/>
          <p:cNvSpPr/>
          <p:nvPr/>
        </p:nvSpPr>
        <p:spPr>
          <a:xfrm>
            <a:off x="3853927" y="3295874"/>
            <a:ext cx="513089" cy="8405"/>
          </a:xfrm>
          <a:custGeom>
            <a:avLst/>
            <a:gdLst/>
            <a:ahLst/>
            <a:cxnLst/>
            <a:rect l="l" t="t" r="r" b="b"/>
            <a:pathLst>
              <a:path w="775335" h="12700">
                <a:moveTo>
                  <a:pt x="774953" y="3809"/>
                </a:moveTo>
                <a:lnTo>
                  <a:pt x="770382" y="0"/>
                </a:lnTo>
                <a:lnTo>
                  <a:pt x="766572" y="3809"/>
                </a:lnTo>
                <a:lnTo>
                  <a:pt x="762000" y="3809"/>
                </a:lnTo>
                <a:lnTo>
                  <a:pt x="758189" y="8381"/>
                </a:lnTo>
                <a:lnTo>
                  <a:pt x="736853" y="8381"/>
                </a:lnTo>
                <a:lnTo>
                  <a:pt x="736853" y="12191"/>
                </a:lnTo>
                <a:lnTo>
                  <a:pt x="732282" y="8381"/>
                </a:lnTo>
                <a:lnTo>
                  <a:pt x="732282" y="12191"/>
                </a:lnTo>
                <a:lnTo>
                  <a:pt x="698753" y="12191"/>
                </a:lnTo>
                <a:lnTo>
                  <a:pt x="691641" y="12191"/>
                </a:lnTo>
                <a:lnTo>
                  <a:pt x="684529" y="12191"/>
                </a:lnTo>
                <a:lnTo>
                  <a:pt x="677417" y="12191"/>
                </a:lnTo>
                <a:lnTo>
                  <a:pt x="669036" y="3809"/>
                </a:lnTo>
                <a:lnTo>
                  <a:pt x="669036" y="8381"/>
                </a:lnTo>
                <a:lnTo>
                  <a:pt x="664463" y="12191"/>
                </a:lnTo>
                <a:lnTo>
                  <a:pt x="651763" y="12191"/>
                </a:lnTo>
                <a:lnTo>
                  <a:pt x="639063" y="12191"/>
                </a:lnTo>
                <a:lnTo>
                  <a:pt x="626363" y="12191"/>
                </a:lnTo>
                <a:lnTo>
                  <a:pt x="613663" y="12191"/>
                </a:lnTo>
                <a:lnTo>
                  <a:pt x="592836" y="12191"/>
                </a:lnTo>
                <a:lnTo>
                  <a:pt x="580135" y="12191"/>
                </a:lnTo>
                <a:lnTo>
                  <a:pt x="567435" y="12191"/>
                </a:lnTo>
                <a:lnTo>
                  <a:pt x="554736" y="12191"/>
                </a:lnTo>
                <a:lnTo>
                  <a:pt x="542036" y="12191"/>
                </a:lnTo>
                <a:lnTo>
                  <a:pt x="529336" y="12191"/>
                </a:lnTo>
                <a:lnTo>
                  <a:pt x="516636" y="12191"/>
                </a:lnTo>
                <a:lnTo>
                  <a:pt x="512063" y="12191"/>
                </a:lnTo>
                <a:lnTo>
                  <a:pt x="499364" y="12191"/>
                </a:lnTo>
                <a:lnTo>
                  <a:pt x="486664" y="12192"/>
                </a:lnTo>
                <a:lnTo>
                  <a:pt x="473963" y="12191"/>
                </a:lnTo>
                <a:lnTo>
                  <a:pt x="461264" y="12191"/>
                </a:lnTo>
                <a:lnTo>
                  <a:pt x="448564" y="12192"/>
                </a:lnTo>
                <a:lnTo>
                  <a:pt x="435863" y="12191"/>
                </a:lnTo>
                <a:lnTo>
                  <a:pt x="283463" y="12191"/>
                </a:lnTo>
                <a:lnTo>
                  <a:pt x="270763" y="12191"/>
                </a:lnTo>
                <a:lnTo>
                  <a:pt x="258317" y="12191"/>
                </a:lnTo>
                <a:lnTo>
                  <a:pt x="253746" y="12191"/>
                </a:lnTo>
                <a:lnTo>
                  <a:pt x="241046" y="12192"/>
                </a:lnTo>
                <a:lnTo>
                  <a:pt x="228346" y="12191"/>
                </a:lnTo>
                <a:lnTo>
                  <a:pt x="215645" y="12191"/>
                </a:lnTo>
                <a:lnTo>
                  <a:pt x="202946" y="12191"/>
                </a:lnTo>
                <a:lnTo>
                  <a:pt x="190246" y="12191"/>
                </a:lnTo>
                <a:lnTo>
                  <a:pt x="177546" y="12191"/>
                </a:lnTo>
                <a:lnTo>
                  <a:pt x="169163" y="8381"/>
                </a:lnTo>
                <a:lnTo>
                  <a:pt x="164591" y="12191"/>
                </a:lnTo>
                <a:lnTo>
                  <a:pt x="160782" y="12191"/>
                </a:lnTo>
                <a:lnTo>
                  <a:pt x="160782" y="8381"/>
                </a:lnTo>
                <a:lnTo>
                  <a:pt x="156210" y="12191"/>
                </a:lnTo>
                <a:lnTo>
                  <a:pt x="105917" y="12191"/>
                </a:lnTo>
                <a:lnTo>
                  <a:pt x="101346" y="8381"/>
                </a:lnTo>
                <a:lnTo>
                  <a:pt x="92963" y="8381"/>
                </a:lnTo>
                <a:lnTo>
                  <a:pt x="88391" y="12191"/>
                </a:lnTo>
                <a:lnTo>
                  <a:pt x="75691" y="12191"/>
                </a:lnTo>
                <a:lnTo>
                  <a:pt x="62992" y="12191"/>
                </a:lnTo>
                <a:lnTo>
                  <a:pt x="50291" y="12191"/>
                </a:lnTo>
                <a:lnTo>
                  <a:pt x="37591" y="12191"/>
                </a:lnTo>
                <a:lnTo>
                  <a:pt x="25146" y="8381"/>
                </a:lnTo>
                <a:lnTo>
                  <a:pt x="20574" y="8381"/>
                </a:lnTo>
                <a:lnTo>
                  <a:pt x="20574" y="12191"/>
                </a:lnTo>
                <a:lnTo>
                  <a:pt x="16763" y="8381"/>
                </a:lnTo>
                <a:lnTo>
                  <a:pt x="12191" y="8381"/>
                </a:lnTo>
                <a:lnTo>
                  <a:pt x="12191" y="12191"/>
                </a:lnTo>
                <a:lnTo>
                  <a:pt x="3810" y="12191"/>
                </a:lnTo>
                <a:lnTo>
                  <a:pt x="0" y="3809"/>
                </a:lnTo>
                <a:lnTo>
                  <a:pt x="0" y="838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05" name="object 705"/>
          <p:cNvSpPr/>
          <p:nvPr/>
        </p:nvSpPr>
        <p:spPr>
          <a:xfrm>
            <a:off x="3679955" y="3276208"/>
            <a:ext cx="173972" cy="27734"/>
          </a:xfrm>
          <a:custGeom>
            <a:avLst/>
            <a:gdLst/>
            <a:ahLst/>
            <a:cxnLst/>
            <a:rect l="l" t="t" r="r" b="b"/>
            <a:pathLst>
              <a:path w="262889" h="41910">
                <a:moveTo>
                  <a:pt x="262889" y="38100"/>
                </a:moveTo>
                <a:lnTo>
                  <a:pt x="258317" y="41910"/>
                </a:lnTo>
                <a:lnTo>
                  <a:pt x="253745" y="33527"/>
                </a:lnTo>
                <a:lnTo>
                  <a:pt x="249936" y="41910"/>
                </a:lnTo>
                <a:lnTo>
                  <a:pt x="245363" y="41910"/>
                </a:lnTo>
                <a:lnTo>
                  <a:pt x="232663" y="41910"/>
                </a:lnTo>
                <a:lnTo>
                  <a:pt x="219963" y="41910"/>
                </a:lnTo>
                <a:lnTo>
                  <a:pt x="207263" y="41910"/>
                </a:lnTo>
                <a:lnTo>
                  <a:pt x="198881" y="38100"/>
                </a:lnTo>
                <a:lnTo>
                  <a:pt x="198881" y="41910"/>
                </a:lnTo>
                <a:lnTo>
                  <a:pt x="195072" y="41910"/>
                </a:lnTo>
                <a:lnTo>
                  <a:pt x="190500" y="38100"/>
                </a:lnTo>
                <a:lnTo>
                  <a:pt x="186689" y="41910"/>
                </a:lnTo>
                <a:lnTo>
                  <a:pt x="173989" y="41909"/>
                </a:lnTo>
                <a:lnTo>
                  <a:pt x="161289" y="41910"/>
                </a:lnTo>
                <a:lnTo>
                  <a:pt x="156972" y="38100"/>
                </a:lnTo>
                <a:lnTo>
                  <a:pt x="156972" y="41910"/>
                </a:lnTo>
                <a:lnTo>
                  <a:pt x="152400" y="41910"/>
                </a:lnTo>
                <a:lnTo>
                  <a:pt x="147827" y="38100"/>
                </a:lnTo>
                <a:lnTo>
                  <a:pt x="144017" y="41910"/>
                </a:lnTo>
                <a:lnTo>
                  <a:pt x="139445" y="38100"/>
                </a:lnTo>
                <a:lnTo>
                  <a:pt x="139445" y="41910"/>
                </a:lnTo>
                <a:lnTo>
                  <a:pt x="131063" y="41910"/>
                </a:lnTo>
                <a:lnTo>
                  <a:pt x="118364" y="41910"/>
                </a:lnTo>
                <a:lnTo>
                  <a:pt x="105663" y="41910"/>
                </a:lnTo>
                <a:lnTo>
                  <a:pt x="63245" y="41910"/>
                </a:lnTo>
                <a:lnTo>
                  <a:pt x="59436" y="38100"/>
                </a:lnTo>
                <a:lnTo>
                  <a:pt x="54863" y="38100"/>
                </a:lnTo>
                <a:lnTo>
                  <a:pt x="51053" y="33527"/>
                </a:lnTo>
                <a:lnTo>
                  <a:pt x="51053" y="25146"/>
                </a:lnTo>
                <a:lnTo>
                  <a:pt x="51053" y="33527"/>
                </a:lnTo>
                <a:lnTo>
                  <a:pt x="46481" y="33527"/>
                </a:lnTo>
                <a:lnTo>
                  <a:pt x="46481" y="38100"/>
                </a:lnTo>
                <a:lnTo>
                  <a:pt x="41910" y="33527"/>
                </a:lnTo>
                <a:lnTo>
                  <a:pt x="41910" y="29718"/>
                </a:lnTo>
                <a:lnTo>
                  <a:pt x="38100" y="38100"/>
                </a:lnTo>
                <a:lnTo>
                  <a:pt x="38100" y="29718"/>
                </a:lnTo>
                <a:lnTo>
                  <a:pt x="33527" y="3810"/>
                </a:lnTo>
                <a:lnTo>
                  <a:pt x="33527" y="12191"/>
                </a:lnTo>
                <a:lnTo>
                  <a:pt x="29717" y="33527"/>
                </a:lnTo>
                <a:lnTo>
                  <a:pt x="25145" y="3810"/>
                </a:lnTo>
                <a:lnTo>
                  <a:pt x="25145" y="0"/>
                </a:lnTo>
                <a:lnTo>
                  <a:pt x="21336" y="25146"/>
                </a:lnTo>
                <a:lnTo>
                  <a:pt x="21336" y="20574"/>
                </a:lnTo>
                <a:lnTo>
                  <a:pt x="16763" y="33527"/>
                </a:lnTo>
                <a:lnTo>
                  <a:pt x="12953" y="25146"/>
                </a:lnTo>
                <a:lnTo>
                  <a:pt x="12953" y="16763"/>
                </a:lnTo>
                <a:lnTo>
                  <a:pt x="8381" y="38100"/>
                </a:lnTo>
                <a:lnTo>
                  <a:pt x="3810" y="38100"/>
                </a:lnTo>
                <a:lnTo>
                  <a:pt x="3810" y="33527"/>
                </a:lnTo>
                <a:lnTo>
                  <a:pt x="0" y="381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06" name="object 706"/>
          <p:cNvSpPr/>
          <p:nvPr/>
        </p:nvSpPr>
        <p:spPr>
          <a:xfrm>
            <a:off x="1902423" y="2917172"/>
            <a:ext cx="1777533" cy="387023"/>
          </a:xfrm>
          <a:custGeom>
            <a:avLst/>
            <a:gdLst/>
            <a:ahLst/>
            <a:cxnLst/>
            <a:rect l="l" t="t" r="r" b="b"/>
            <a:pathLst>
              <a:path w="2686050" h="584835">
                <a:moveTo>
                  <a:pt x="2686050" y="580644"/>
                </a:moveTo>
                <a:lnTo>
                  <a:pt x="2681478" y="572262"/>
                </a:lnTo>
                <a:lnTo>
                  <a:pt x="2677667" y="576072"/>
                </a:lnTo>
                <a:lnTo>
                  <a:pt x="2673095" y="529590"/>
                </a:lnTo>
                <a:lnTo>
                  <a:pt x="2669286" y="563118"/>
                </a:lnTo>
                <a:lnTo>
                  <a:pt x="2664714" y="529590"/>
                </a:lnTo>
                <a:lnTo>
                  <a:pt x="2664714" y="534162"/>
                </a:lnTo>
                <a:lnTo>
                  <a:pt x="2660904" y="567690"/>
                </a:lnTo>
                <a:lnTo>
                  <a:pt x="2656331" y="550926"/>
                </a:lnTo>
                <a:lnTo>
                  <a:pt x="2656331" y="546354"/>
                </a:lnTo>
                <a:lnTo>
                  <a:pt x="2651760" y="567690"/>
                </a:lnTo>
                <a:lnTo>
                  <a:pt x="2651760" y="576072"/>
                </a:lnTo>
                <a:lnTo>
                  <a:pt x="2647950" y="576072"/>
                </a:lnTo>
                <a:lnTo>
                  <a:pt x="2643378" y="572262"/>
                </a:lnTo>
                <a:lnTo>
                  <a:pt x="2639567" y="580644"/>
                </a:lnTo>
                <a:lnTo>
                  <a:pt x="2639567" y="576072"/>
                </a:lnTo>
                <a:lnTo>
                  <a:pt x="2631186" y="576072"/>
                </a:lnTo>
                <a:lnTo>
                  <a:pt x="2631186" y="567690"/>
                </a:lnTo>
                <a:lnTo>
                  <a:pt x="2626614" y="576072"/>
                </a:lnTo>
                <a:lnTo>
                  <a:pt x="2622804" y="576072"/>
                </a:lnTo>
                <a:lnTo>
                  <a:pt x="2622804" y="580644"/>
                </a:lnTo>
                <a:lnTo>
                  <a:pt x="2618231" y="572262"/>
                </a:lnTo>
                <a:lnTo>
                  <a:pt x="2618231" y="529590"/>
                </a:lnTo>
                <a:lnTo>
                  <a:pt x="2613660" y="529590"/>
                </a:lnTo>
                <a:lnTo>
                  <a:pt x="2613660" y="572262"/>
                </a:lnTo>
                <a:lnTo>
                  <a:pt x="2609850" y="572262"/>
                </a:lnTo>
                <a:lnTo>
                  <a:pt x="2609850" y="546354"/>
                </a:lnTo>
                <a:lnTo>
                  <a:pt x="2605278" y="525018"/>
                </a:lnTo>
                <a:lnTo>
                  <a:pt x="2605278" y="554736"/>
                </a:lnTo>
                <a:lnTo>
                  <a:pt x="2601467" y="559308"/>
                </a:lnTo>
                <a:lnTo>
                  <a:pt x="2601467" y="516636"/>
                </a:lnTo>
                <a:lnTo>
                  <a:pt x="2596895" y="504444"/>
                </a:lnTo>
                <a:lnTo>
                  <a:pt x="2596895" y="563118"/>
                </a:lnTo>
                <a:lnTo>
                  <a:pt x="2593086" y="572262"/>
                </a:lnTo>
                <a:lnTo>
                  <a:pt x="2588514" y="563118"/>
                </a:lnTo>
                <a:lnTo>
                  <a:pt x="2588514" y="580644"/>
                </a:lnTo>
                <a:lnTo>
                  <a:pt x="2575560" y="580644"/>
                </a:lnTo>
                <a:lnTo>
                  <a:pt x="2575560" y="584454"/>
                </a:lnTo>
                <a:lnTo>
                  <a:pt x="2571750" y="580644"/>
                </a:lnTo>
                <a:lnTo>
                  <a:pt x="2567178" y="584454"/>
                </a:lnTo>
                <a:lnTo>
                  <a:pt x="2563367" y="576072"/>
                </a:lnTo>
                <a:lnTo>
                  <a:pt x="2558795" y="546354"/>
                </a:lnTo>
                <a:lnTo>
                  <a:pt x="2558795" y="563118"/>
                </a:lnTo>
                <a:lnTo>
                  <a:pt x="2554986" y="576072"/>
                </a:lnTo>
                <a:lnTo>
                  <a:pt x="2554986" y="567690"/>
                </a:lnTo>
                <a:lnTo>
                  <a:pt x="2550414" y="534162"/>
                </a:lnTo>
                <a:lnTo>
                  <a:pt x="2550414" y="554736"/>
                </a:lnTo>
                <a:lnTo>
                  <a:pt x="2545841" y="576072"/>
                </a:lnTo>
                <a:lnTo>
                  <a:pt x="2545841" y="572262"/>
                </a:lnTo>
                <a:lnTo>
                  <a:pt x="2542031" y="563118"/>
                </a:lnTo>
                <a:lnTo>
                  <a:pt x="2542031" y="576072"/>
                </a:lnTo>
                <a:lnTo>
                  <a:pt x="2533650" y="576072"/>
                </a:lnTo>
                <a:lnTo>
                  <a:pt x="2529078" y="567690"/>
                </a:lnTo>
                <a:lnTo>
                  <a:pt x="2529078" y="563118"/>
                </a:lnTo>
                <a:lnTo>
                  <a:pt x="2525267" y="529590"/>
                </a:lnTo>
                <a:lnTo>
                  <a:pt x="2525267" y="525018"/>
                </a:lnTo>
                <a:lnTo>
                  <a:pt x="2520695" y="0"/>
                </a:lnTo>
                <a:lnTo>
                  <a:pt x="2520695" y="16763"/>
                </a:lnTo>
                <a:lnTo>
                  <a:pt x="2516886" y="529590"/>
                </a:lnTo>
                <a:lnTo>
                  <a:pt x="2516886" y="534162"/>
                </a:lnTo>
                <a:lnTo>
                  <a:pt x="2512314" y="576072"/>
                </a:lnTo>
                <a:lnTo>
                  <a:pt x="2507741" y="580644"/>
                </a:lnTo>
                <a:lnTo>
                  <a:pt x="2507741" y="584454"/>
                </a:lnTo>
                <a:lnTo>
                  <a:pt x="2503931" y="584454"/>
                </a:lnTo>
                <a:lnTo>
                  <a:pt x="2503931" y="580644"/>
                </a:lnTo>
                <a:lnTo>
                  <a:pt x="2499360" y="580644"/>
                </a:lnTo>
                <a:lnTo>
                  <a:pt x="2499360" y="584454"/>
                </a:lnTo>
                <a:lnTo>
                  <a:pt x="2495550" y="584454"/>
                </a:lnTo>
                <a:lnTo>
                  <a:pt x="2495550" y="580644"/>
                </a:lnTo>
                <a:lnTo>
                  <a:pt x="2490978" y="584454"/>
                </a:lnTo>
                <a:lnTo>
                  <a:pt x="2478024" y="584454"/>
                </a:lnTo>
                <a:lnTo>
                  <a:pt x="2478024" y="580644"/>
                </a:lnTo>
                <a:lnTo>
                  <a:pt x="2474214" y="584454"/>
                </a:lnTo>
                <a:lnTo>
                  <a:pt x="2469641" y="584454"/>
                </a:lnTo>
                <a:lnTo>
                  <a:pt x="2469641" y="580644"/>
                </a:lnTo>
                <a:lnTo>
                  <a:pt x="2465831" y="572262"/>
                </a:lnTo>
                <a:lnTo>
                  <a:pt x="2465831" y="576072"/>
                </a:lnTo>
                <a:lnTo>
                  <a:pt x="2461260" y="584454"/>
                </a:lnTo>
                <a:lnTo>
                  <a:pt x="2461260" y="580644"/>
                </a:lnTo>
                <a:lnTo>
                  <a:pt x="2457450" y="563118"/>
                </a:lnTo>
                <a:lnTo>
                  <a:pt x="2457450" y="567690"/>
                </a:lnTo>
                <a:lnTo>
                  <a:pt x="2452878" y="584454"/>
                </a:lnTo>
                <a:lnTo>
                  <a:pt x="2449067" y="572262"/>
                </a:lnTo>
                <a:lnTo>
                  <a:pt x="2449067" y="576072"/>
                </a:lnTo>
                <a:lnTo>
                  <a:pt x="2444495" y="584454"/>
                </a:lnTo>
                <a:lnTo>
                  <a:pt x="2427731" y="584454"/>
                </a:lnTo>
                <a:lnTo>
                  <a:pt x="2419350" y="584454"/>
                </a:lnTo>
                <a:lnTo>
                  <a:pt x="2414778" y="580644"/>
                </a:lnTo>
                <a:lnTo>
                  <a:pt x="2410967" y="584454"/>
                </a:lnTo>
                <a:lnTo>
                  <a:pt x="2401824" y="584454"/>
                </a:lnTo>
                <a:lnTo>
                  <a:pt x="2401824" y="580644"/>
                </a:lnTo>
                <a:lnTo>
                  <a:pt x="2398014" y="584454"/>
                </a:lnTo>
                <a:lnTo>
                  <a:pt x="2393441" y="580644"/>
                </a:lnTo>
                <a:lnTo>
                  <a:pt x="2393441" y="576072"/>
                </a:lnTo>
                <a:lnTo>
                  <a:pt x="2389631" y="580644"/>
                </a:lnTo>
                <a:lnTo>
                  <a:pt x="2389631" y="584454"/>
                </a:lnTo>
                <a:lnTo>
                  <a:pt x="2385060" y="584454"/>
                </a:lnTo>
                <a:lnTo>
                  <a:pt x="2385060" y="580644"/>
                </a:lnTo>
                <a:lnTo>
                  <a:pt x="2381250" y="580644"/>
                </a:lnTo>
                <a:lnTo>
                  <a:pt x="2381250" y="584454"/>
                </a:lnTo>
                <a:lnTo>
                  <a:pt x="2368295" y="584454"/>
                </a:lnTo>
                <a:lnTo>
                  <a:pt x="2368295" y="580644"/>
                </a:lnTo>
                <a:lnTo>
                  <a:pt x="2363724" y="559308"/>
                </a:lnTo>
                <a:lnTo>
                  <a:pt x="2363724" y="584454"/>
                </a:lnTo>
                <a:lnTo>
                  <a:pt x="2355341" y="584454"/>
                </a:lnTo>
                <a:lnTo>
                  <a:pt x="2351531" y="580644"/>
                </a:lnTo>
                <a:lnTo>
                  <a:pt x="2351531" y="584454"/>
                </a:lnTo>
                <a:lnTo>
                  <a:pt x="2346960" y="584454"/>
                </a:lnTo>
                <a:lnTo>
                  <a:pt x="2343150" y="580644"/>
                </a:lnTo>
                <a:lnTo>
                  <a:pt x="2343150" y="584454"/>
                </a:lnTo>
                <a:lnTo>
                  <a:pt x="2325624" y="584454"/>
                </a:lnTo>
                <a:lnTo>
                  <a:pt x="2321814" y="580644"/>
                </a:lnTo>
                <a:lnTo>
                  <a:pt x="2321814" y="584454"/>
                </a:lnTo>
                <a:lnTo>
                  <a:pt x="2317241" y="584454"/>
                </a:lnTo>
                <a:lnTo>
                  <a:pt x="2257805" y="584454"/>
                </a:lnTo>
                <a:lnTo>
                  <a:pt x="2253996" y="572262"/>
                </a:lnTo>
                <a:lnTo>
                  <a:pt x="2249424" y="563118"/>
                </a:lnTo>
                <a:lnTo>
                  <a:pt x="2249424" y="580644"/>
                </a:lnTo>
                <a:lnTo>
                  <a:pt x="2245614" y="580644"/>
                </a:lnTo>
                <a:lnTo>
                  <a:pt x="2245614" y="572262"/>
                </a:lnTo>
                <a:lnTo>
                  <a:pt x="2241042" y="567690"/>
                </a:lnTo>
                <a:lnTo>
                  <a:pt x="2241042" y="580644"/>
                </a:lnTo>
                <a:lnTo>
                  <a:pt x="2237232" y="584454"/>
                </a:lnTo>
                <a:lnTo>
                  <a:pt x="2224531" y="584453"/>
                </a:lnTo>
                <a:lnTo>
                  <a:pt x="2211832" y="584454"/>
                </a:lnTo>
                <a:lnTo>
                  <a:pt x="2202942" y="584454"/>
                </a:lnTo>
                <a:lnTo>
                  <a:pt x="2156460" y="584454"/>
                </a:lnTo>
                <a:lnTo>
                  <a:pt x="2151888" y="580644"/>
                </a:lnTo>
                <a:lnTo>
                  <a:pt x="2143506" y="580644"/>
                </a:lnTo>
                <a:lnTo>
                  <a:pt x="2143506" y="572262"/>
                </a:lnTo>
                <a:lnTo>
                  <a:pt x="2139696" y="576072"/>
                </a:lnTo>
                <a:lnTo>
                  <a:pt x="2139696" y="580644"/>
                </a:lnTo>
                <a:lnTo>
                  <a:pt x="2135124" y="576072"/>
                </a:lnTo>
                <a:lnTo>
                  <a:pt x="2135124" y="580644"/>
                </a:lnTo>
                <a:lnTo>
                  <a:pt x="2131314" y="584454"/>
                </a:lnTo>
                <a:lnTo>
                  <a:pt x="2118614" y="584454"/>
                </a:lnTo>
                <a:lnTo>
                  <a:pt x="2105914" y="584454"/>
                </a:lnTo>
                <a:lnTo>
                  <a:pt x="2093214" y="584454"/>
                </a:lnTo>
                <a:lnTo>
                  <a:pt x="2084070" y="584454"/>
                </a:lnTo>
                <a:lnTo>
                  <a:pt x="2071370" y="584454"/>
                </a:lnTo>
                <a:lnTo>
                  <a:pt x="2058670" y="584454"/>
                </a:lnTo>
                <a:lnTo>
                  <a:pt x="2045970" y="584454"/>
                </a:lnTo>
                <a:lnTo>
                  <a:pt x="2037588" y="584454"/>
                </a:lnTo>
                <a:lnTo>
                  <a:pt x="2033778" y="576072"/>
                </a:lnTo>
                <a:lnTo>
                  <a:pt x="2033778" y="584454"/>
                </a:lnTo>
                <a:lnTo>
                  <a:pt x="2029206" y="584454"/>
                </a:lnTo>
                <a:lnTo>
                  <a:pt x="2016506" y="584454"/>
                </a:lnTo>
                <a:lnTo>
                  <a:pt x="2003806" y="584453"/>
                </a:lnTo>
                <a:lnTo>
                  <a:pt x="1991106" y="584454"/>
                </a:lnTo>
                <a:lnTo>
                  <a:pt x="1978406" y="584454"/>
                </a:lnTo>
                <a:lnTo>
                  <a:pt x="1965706" y="584453"/>
                </a:lnTo>
                <a:lnTo>
                  <a:pt x="1953006" y="584454"/>
                </a:lnTo>
                <a:lnTo>
                  <a:pt x="1901952" y="584454"/>
                </a:lnTo>
                <a:lnTo>
                  <a:pt x="1901952" y="576072"/>
                </a:lnTo>
                <a:lnTo>
                  <a:pt x="1898142" y="559308"/>
                </a:lnTo>
                <a:lnTo>
                  <a:pt x="1898142" y="572262"/>
                </a:lnTo>
                <a:lnTo>
                  <a:pt x="1893570" y="584454"/>
                </a:lnTo>
                <a:lnTo>
                  <a:pt x="1881378" y="584454"/>
                </a:lnTo>
                <a:lnTo>
                  <a:pt x="1876806" y="580644"/>
                </a:lnTo>
                <a:lnTo>
                  <a:pt x="1872234" y="580644"/>
                </a:lnTo>
                <a:lnTo>
                  <a:pt x="1872234" y="584454"/>
                </a:lnTo>
                <a:lnTo>
                  <a:pt x="1868424" y="584454"/>
                </a:lnTo>
                <a:lnTo>
                  <a:pt x="1855724" y="584454"/>
                </a:lnTo>
                <a:lnTo>
                  <a:pt x="1843024" y="584454"/>
                </a:lnTo>
                <a:lnTo>
                  <a:pt x="1830324" y="584454"/>
                </a:lnTo>
                <a:lnTo>
                  <a:pt x="1817624" y="584454"/>
                </a:lnTo>
                <a:lnTo>
                  <a:pt x="1804924" y="584454"/>
                </a:lnTo>
                <a:lnTo>
                  <a:pt x="1792224" y="584454"/>
                </a:lnTo>
                <a:lnTo>
                  <a:pt x="1779270" y="580644"/>
                </a:lnTo>
                <a:lnTo>
                  <a:pt x="1779270" y="584454"/>
                </a:lnTo>
                <a:lnTo>
                  <a:pt x="1775460" y="584454"/>
                </a:lnTo>
                <a:lnTo>
                  <a:pt x="1768348" y="584454"/>
                </a:lnTo>
                <a:lnTo>
                  <a:pt x="1761236" y="584454"/>
                </a:lnTo>
                <a:lnTo>
                  <a:pt x="1754124" y="584454"/>
                </a:lnTo>
                <a:lnTo>
                  <a:pt x="1749552" y="584454"/>
                </a:lnTo>
                <a:lnTo>
                  <a:pt x="1745742" y="554736"/>
                </a:lnTo>
                <a:lnTo>
                  <a:pt x="1745742" y="542544"/>
                </a:lnTo>
                <a:lnTo>
                  <a:pt x="1741170" y="576072"/>
                </a:lnTo>
                <a:lnTo>
                  <a:pt x="1737360" y="584454"/>
                </a:lnTo>
                <a:lnTo>
                  <a:pt x="1732788" y="584454"/>
                </a:lnTo>
                <a:lnTo>
                  <a:pt x="1732788" y="580644"/>
                </a:lnTo>
                <a:lnTo>
                  <a:pt x="1728216" y="584454"/>
                </a:lnTo>
                <a:lnTo>
                  <a:pt x="1728216" y="580644"/>
                </a:lnTo>
                <a:lnTo>
                  <a:pt x="1724406" y="584454"/>
                </a:lnTo>
                <a:lnTo>
                  <a:pt x="1716024" y="584454"/>
                </a:lnTo>
                <a:lnTo>
                  <a:pt x="1711452" y="580644"/>
                </a:lnTo>
                <a:lnTo>
                  <a:pt x="1711452" y="584454"/>
                </a:lnTo>
                <a:lnTo>
                  <a:pt x="1707642" y="584454"/>
                </a:lnTo>
                <a:lnTo>
                  <a:pt x="1694942" y="584454"/>
                </a:lnTo>
                <a:lnTo>
                  <a:pt x="1682242" y="584454"/>
                </a:lnTo>
                <a:lnTo>
                  <a:pt x="1669542" y="584454"/>
                </a:lnTo>
                <a:lnTo>
                  <a:pt x="1656588" y="584454"/>
                </a:lnTo>
                <a:lnTo>
                  <a:pt x="1652016" y="576072"/>
                </a:lnTo>
                <a:lnTo>
                  <a:pt x="1648206" y="567690"/>
                </a:lnTo>
                <a:lnTo>
                  <a:pt x="1648206" y="576072"/>
                </a:lnTo>
                <a:lnTo>
                  <a:pt x="1643634" y="584454"/>
                </a:lnTo>
                <a:lnTo>
                  <a:pt x="1589024" y="584454"/>
                </a:lnTo>
                <a:lnTo>
                  <a:pt x="1576324" y="584454"/>
                </a:lnTo>
                <a:lnTo>
                  <a:pt x="1563624" y="584454"/>
                </a:lnTo>
                <a:lnTo>
                  <a:pt x="1550924" y="584454"/>
                </a:lnTo>
                <a:lnTo>
                  <a:pt x="1538224" y="584454"/>
                </a:lnTo>
                <a:lnTo>
                  <a:pt x="1525524" y="584454"/>
                </a:lnTo>
                <a:lnTo>
                  <a:pt x="1512824" y="584453"/>
                </a:lnTo>
                <a:lnTo>
                  <a:pt x="1500124" y="584454"/>
                </a:lnTo>
                <a:lnTo>
                  <a:pt x="1372616" y="584454"/>
                </a:lnTo>
                <a:lnTo>
                  <a:pt x="1359916" y="584454"/>
                </a:lnTo>
                <a:lnTo>
                  <a:pt x="1347216" y="584454"/>
                </a:lnTo>
                <a:lnTo>
                  <a:pt x="1334516" y="584454"/>
                </a:lnTo>
                <a:lnTo>
                  <a:pt x="1321816" y="584454"/>
                </a:lnTo>
                <a:lnTo>
                  <a:pt x="1309116" y="584454"/>
                </a:lnTo>
                <a:lnTo>
                  <a:pt x="1156716" y="584454"/>
                </a:lnTo>
                <a:lnTo>
                  <a:pt x="1144016" y="584453"/>
                </a:lnTo>
                <a:lnTo>
                  <a:pt x="1131570" y="584454"/>
                </a:lnTo>
                <a:lnTo>
                  <a:pt x="1126998" y="584454"/>
                </a:lnTo>
                <a:lnTo>
                  <a:pt x="1114272" y="584453"/>
                </a:lnTo>
                <a:lnTo>
                  <a:pt x="1101547" y="584454"/>
                </a:lnTo>
                <a:lnTo>
                  <a:pt x="1088821" y="584454"/>
                </a:lnTo>
                <a:lnTo>
                  <a:pt x="1076096" y="584454"/>
                </a:lnTo>
                <a:lnTo>
                  <a:pt x="1063370" y="584453"/>
                </a:lnTo>
                <a:lnTo>
                  <a:pt x="1050645" y="584453"/>
                </a:lnTo>
                <a:lnTo>
                  <a:pt x="1037920" y="584453"/>
                </a:lnTo>
                <a:lnTo>
                  <a:pt x="1025194" y="584454"/>
                </a:lnTo>
                <a:lnTo>
                  <a:pt x="1012469" y="584454"/>
                </a:lnTo>
                <a:lnTo>
                  <a:pt x="999744" y="584454"/>
                </a:lnTo>
                <a:lnTo>
                  <a:pt x="987018" y="584454"/>
                </a:lnTo>
                <a:lnTo>
                  <a:pt x="851408" y="584454"/>
                </a:lnTo>
                <a:lnTo>
                  <a:pt x="838708" y="584454"/>
                </a:lnTo>
                <a:lnTo>
                  <a:pt x="826008" y="584454"/>
                </a:lnTo>
                <a:lnTo>
                  <a:pt x="813308" y="584454"/>
                </a:lnTo>
                <a:lnTo>
                  <a:pt x="800608" y="584454"/>
                </a:lnTo>
                <a:lnTo>
                  <a:pt x="787908" y="584454"/>
                </a:lnTo>
                <a:lnTo>
                  <a:pt x="635508" y="584454"/>
                </a:lnTo>
                <a:lnTo>
                  <a:pt x="622807" y="584453"/>
                </a:lnTo>
                <a:lnTo>
                  <a:pt x="610362" y="584454"/>
                </a:lnTo>
                <a:lnTo>
                  <a:pt x="605790" y="584454"/>
                </a:lnTo>
                <a:lnTo>
                  <a:pt x="593090" y="584454"/>
                </a:lnTo>
                <a:lnTo>
                  <a:pt x="580390" y="584454"/>
                </a:lnTo>
                <a:lnTo>
                  <a:pt x="567690" y="584454"/>
                </a:lnTo>
                <a:lnTo>
                  <a:pt x="554990" y="584454"/>
                </a:lnTo>
                <a:lnTo>
                  <a:pt x="542290" y="584454"/>
                </a:lnTo>
                <a:lnTo>
                  <a:pt x="529590" y="584454"/>
                </a:lnTo>
                <a:lnTo>
                  <a:pt x="516889" y="584454"/>
                </a:lnTo>
                <a:lnTo>
                  <a:pt x="377190" y="584454"/>
                </a:lnTo>
                <a:lnTo>
                  <a:pt x="364490" y="584453"/>
                </a:lnTo>
                <a:lnTo>
                  <a:pt x="352044" y="584454"/>
                </a:lnTo>
                <a:lnTo>
                  <a:pt x="347472" y="584454"/>
                </a:lnTo>
                <a:lnTo>
                  <a:pt x="334746" y="584453"/>
                </a:lnTo>
                <a:lnTo>
                  <a:pt x="322021" y="584454"/>
                </a:lnTo>
                <a:lnTo>
                  <a:pt x="309295" y="584454"/>
                </a:lnTo>
                <a:lnTo>
                  <a:pt x="296570" y="584454"/>
                </a:lnTo>
                <a:lnTo>
                  <a:pt x="283845" y="584453"/>
                </a:lnTo>
                <a:lnTo>
                  <a:pt x="271119" y="584453"/>
                </a:lnTo>
                <a:lnTo>
                  <a:pt x="258394" y="584453"/>
                </a:lnTo>
                <a:lnTo>
                  <a:pt x="245668" y="584454"/>
                </a:lnTo>
                <a:lnTo>
                  <a:pt x="232943" y="584454"/>
                </a:lnTo>
                <a:lnTo>
                  <a:pt x="220218" y="584454"/>
                </a:lnTo>
                <a:lnTo>
                  <a:pt x="207492" y="584454"/>
                </a:lnTo>
                <a:lnTo>
                  <a:pt x="84581" y="584454"/>
                </a:lnTo>
                <a:lnTo>
                  <a:pt x="71881" y="584453"/>
                </a:lnTo>
                <a:lnTo>
                  <a:pt x="59181" y="584454"/>
                </a:lnTo>
                <a:lnTo>
                  <a:pt x="46481" y="584454"/>
                </a:lnTo>
                <a:lnTo>
                  <a:pt x="33781" y="584454"/>
                </a:lnTo>
                <a:lnTo>
                  <a:pt x="21081" y="584454"/>
                </a:lnTo>
                <a:lnTo>
                  <a:pt x="8381" y="584454"/>
                </a:lnTo>
                <a:lnTo>
                  <a:pt x="0" y="58445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07" name="object 707"/>
          <p:cNvSpPr/>
          <p:nvPr/>
        </p:nvSpPr>
        <p:spPr>
          <a:xfrm>
            <a:off x="6926413" y="3155689"/>
            <a:ext cx="513089" cy="120603"/>
          </a:xfrm>
          <a:custGeom>
            <a:avLst/>
            <a:gdLst/>
            <a:ahLst/>
            <a:cxnLst/>
            <a:rect l="l" t="t" r="r" b="b"/>
            <a:pathLst>
              <a:path w="775334" h="182245">
                <a:moveTo>
                  <a:pt x="774953" y="182117"/>
                </a:moveTo>
                <a:lnTo>
                  <a:pt x="771144" y="182117"/>
                </a:lnTo>
                <a:lnTo>
                  <a:pt x="758443" y="182117"/>
                </a:lnTo>
                <a:lnTo>
                  <a:pt x="745743" y="182117"/>
                </a:lnTo>
                <a:lnTo>
                  <a:pt x="733044" y="182118"/>
                </a:lnTo>
                <a:lnTo>
                  <a:pt x="720344" y="182118"/>
                </a:lnTo>
                <a:lnTo>
                  <a:pt x="707644" y="182117"/>
                </a:lnTo>
                <a:lnTo>
                  <a:pt x="694944" y="182118"/>
                </a:lnTo>
                <a:lnTo>
                  <a:pt x="682243" y="182117"/>
                </a:lnTo>
                <a:lnTo>
                  <a:pt x="669544" y="182117"/>
                </a:lnTo>
                <a:lnTo>
                  <a:pt x="656844" y="182118"/>
                </a:lnTo>
                <a:lnTo>
                  <a:pt x="644143" y="182117"/>
                </a:lnTo>
                <a:lnTo>
                  <a:pt x="631444" y="182117"/>
                </a:lnTo>
                <a:lnTo>
                  <a:pt x="618743" y="182117"/>
                </a:lnTo>
                <a:lnTo>
                  <a:pt x="606044" y="182117"/>
                </a:lnTo>
                <a:lnTo>
                  <a:pt x="593344" y="182117"/>
                </a:lnTo>
                <a:lnTo>
                  <a:pt x="580644" y="182117"/>
                </a:lnTo>
                <a:lnTo>
                  <a:pt x="567943" y="182117"/>
                </a:lnTo>
                <a:lnTo>
                  <a:pt x="555244" y="182118"/>
                </a:lnTo>
                <a:lnTo>
                  <a:pt x="542544" y="182117"/>
                </a:lnTo>
                <a:lnTo>
                  <a:pt x="529844" y="182117"/>
                </a:lnTo>
                <a:lnTo>
                  <a:pt x="486918" y="182117"/>
                </a:lnTo>
                <a:lnTo>
                  <a:pt x="486918" y="177545"/>
                </a:lnTo>
                <a:lnTo>
                  <a:pt x="483107" y="182117"/>
                </a:lnTo>
                <a:lnTo>
                  <a:pt x="483107" y="177545"/>
                </a:lnTo>
                <a:lnTo>
                  <a:pt x="478536" y="177545"/>
                </a:lnTo>
                <a:lnTo>
                  <a:pt x="478536" y="182117"/>
                </a:lnTo>
                <a:lnTo>
                  <a:pt x="474725" y="182117"/>
                </a:lnTo>
                <a:lnTo>
                  <a:pt x="474725" y="173736"/>
                </a:lnTo>
                <a:lnTo>
                  <a:pt x="470153" y="173736"/>
                </a:lnTo>
                <a:lnTo>
                  <a:pt x="470153" y="0"/>
                </a:lnTo>
                <a:lnTo>
                  <a:pt x="466344" y="173736"/>
                </a:lnTo>
                <a:lnTo>
                  <a:pt x="466344" y="169163"/>
                </a:lnTo>
                <a:lnTo>
                  <a:pt x="461772" y="182117"/>
                </a:lnTo>
                <a:lnTo>
                  <a:pt x="461772" y="177545"/>
                </a:lnTo>
                <a:lnTo>
                  <a:pt x="457200" y="182117"/>
                </a:lnTo>
                <a:lnTo>
                  <a:pt x="457200" y="177545"/>
                </a:lnTo>
                <a:lnTo>
                  <a:pt x="453390" y="182117"/>
                </a:lnTo>
                <a:lnTo>
                  <a:pt x="453390" y="177545"/>
                </a:lnTo>
                <a:lnTo>
                  <a:pt x="448818" y="182117"/>
                </a:lnTo>
                <a:lnTo>
                  <a:pt x="436118" y="182118"/>
                </a:lnTo>
                <a:lnTo>
                  <a:pt x="423418" y="182117"/>
                </a:lnTo>
                <a:lnTo>
                  <a:pt x="410718" y="182117"/>
                </a:lnTo>
                <a:lnTo>
                  <a:pt x="406907" y="177545"/>
                </a:lnTo>
                <a:lnTo>
                  <a:pt x="406907" y="182117"/>
                </a:lnTo>
                <a:lnTo>
                  <a:pt x="402336" y="182117"/>
                </a:lnTo>
                <a:lnTo>
                  <a:pt x="389636" y="182118"/>
                </a:lnTo>
                <a:lnTo>
                  <a:pt x="376936" y="182117"/>
                </a:lnTo>
                <a:lnTo>
                  <a:pt x="364235" y="182117"/>
                </a:lnTo>
                <a:lnTo>
                  <a:pt x="351536" y="182118"/>
                </a:lnTo>
                <a:lnTo>
                  <a:pt x="338835" y="182117"/>
                </a:lnTo>
                <a:lnTo>
                  <a:pt x="326136" y="182117"/>
                </a:lnTo>
                <a:lnTo>
                  <a:pt x="313436" y="182117"/>
                </a:lnTo>
                <a:lnTo>
                  <a:pt x="300736" y="182117"/>
                </a:lnTo>
                <a:lnTo>
                  <a:pt x="288036" y="182118"/>
                </a:lnTo>
                <a:lnTo>
                  <a:pt x="275336" y="182117"/>
                </a:lnTo>
                <a:lnTo>
                  <a:pt x="258318" y="182117"/>
                </a:lnTo>
                <a:lnTo>
                  <a:pt x="249936" y="182117"/>
                </a:lnTo>
                <a:lnTo>
                  <a:pt x="237235" y="182117"/>
                </a:lnTo>
                <a:lnTo>
                  <a:pt x="224536" y="182117"/>
                </a:lnTo>
                <a:lnTo>
                  <a:pt x="211836" y="182117"/>
                </a:lnTo>
                <a:lnTo>
                  <a:pt x="199136" y="182118"/>
                </a:lnTo>
                <a:lnTo>
                  <a:pt x="186435" y="182117"/>
                </a:lnTo>
                <a:lnTo>
                  <a:pt x="173736" y="182117"/>
                </a:lnTo>
                <a:lnTo>
                  <a:pt x="110236" y="182117"/>
                </a:lnTo>
                <a:lnTo>
                  <a:pt x="97536" y="182118"/>
                </a:lnTo>
                <a:lnTo>
                  <a:pt x="84836" y="182118"/>
                </a:lnTo>
                <a:lnTo>
                  <a:pt x="72135" y="182117"/>
                </a:lnTo>
                <a:lnTo>
                  <a:pt x="59436" y="182117"/>
                </a:lnTo>
                <a:lnTo>
                  <a:pt x="46735" y="182117"/>
                </a:lnTo>
                <a:lnTo>
                  <a:pt x="34036" y="182118"/>
                </a:lnTo>
                <a:lnTo>
                  <a:pt x="21336" y="182117"/>
                </a:lnTo>
                <a:lnTo>
                  <a:pt x="16764" y="177545"/>
                </a:lnTo>
                <a:lnTo>
                  <a:pt x="12953" y="169163"/>
                </a:lnTo>
                <a:lnTo>
                  <a:pt x="12953" y="177545"/>
                </a:lnTo>
                <a:lnTo>
                  <a:pt x="8381" y="177545"/>
                </a:lnTo>
                <a:lnTo>
                  <a:pt x="8381" y="173736"/>
                </a:lnTo>
                <a:lnTo>
                  <a:pt x="8381" y="177545"/>
                </a:lnTo>
                <a:lnTo>
                  <a:pt x="4572" y="173736"/>
                </a:lnTo>
                <a:lnTo>
                  <a:pt x="0" y="17754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08" name="object 708"/>
          <p:cNvSpPr/>
          <p:nvPr/>
        </p:nvSpPr>
        <p:spPr>
          <a:xfrm>
            <a:off x="6752440" y="3267635"/>
            <a:ext cx="173972" cy="8825"/>
          </a:xfrm>
          <a:custGeom>
            <a:avLst/>
            <a:gdLst/>
            <a:ahLst/>
            <a:cxnLst/>
            <a:rect l="l" t="t" r="r" b="b"/>
            <a:pathLst>
              <a:path w="262890" h="13335">
                <a:moveTo>
                  <a:pt x="262889" y="8381"/>
                </a:moveTo>
                <a:lnTo>
                  <a:pt x="258317" y="0"/>
                </a:lnTo>
                <a:lnTo>
                  <a:pt x="258317" y="4572"/>
                </a:lnTo>
                <a:lnTo>
                  <a:pt x="254507" y="8381"/>
                </a:lnTo>
                <a:lnTo>
                  <a:pt x="254507" y="12953"/>
                </a:lnTo>
                <a:lnTo>
                  <a:pt x="249935" y="12953"/>
                </a:lnTo>
                <a:lnTo>
                  <a:pt x="241553" y="12953"/>
                </a:lnTo>
                <a:lnTo>
                  <a:pt x="233171" y="12953"/>
                </a:lnTo>
                <a:lnTo>
                  <a:pt x="224789" y="12953"/>
                </a:lnTo>
                <a:lnTo>
                  <a:pt x="220217" y="8381"/>
                </a:lnTo>
                <a:lnTo>
                  <a:pt x="216407" y="12953"/>
                </a:lnTo>
                <a:lnTo>
                  <a:pt x="216407" y="8381"/>
                </a:lnTo>
                <a:lnTo>
                  <a:pt x="211835" y="8381"/>
                </a:lnTo>
                <a:lnTo>
                  <a:pt x="208025" y="12953"/>
                </a:lnTo>
                <a:lnTo>
                  <a:pt x="208025" y="8381"/>
                </a:lnTo>
                <a:lnTo>
                  <a:pt x="203453" y="12953"/>
                </a:lnTo>
                <a:lnTo>
                  <a:pt x="199643" y="12953"/>
                </a:lnTo>
                <a:lnTo>
                  <a:pt x="195071" y="8381"/>
                </a:lnTo>
                <a:lnTo>
                  <a:pt x="195071" y="12953"/>
                </a:lnTo>
                <a:lnTo>
                  <a:pt x="190500" y="12953"/>
                </a:lnTo>
                <a:lnTo>
                  <a:pt x="186689" y="8381"/>
                </a:lnTo>
                <a:lnTo>
                  <a:pt x="182117" y="12953"/>
                </a:lnTo>
                <a:lnTo>
                  <a:pt x="182117" y="8381"/>
                </a:lnTo>
                <a:lnTo>
                  <a:pt x="178307" y="8381"/>
                </a:lnTo>
                <a:lnTo>
                  <a:pt x="173735" y="12953"/>
                </a:lnTo>
                <a:lnTo>
                  <a:pt x="173735" y="8381"/>
                </a:lnTo>
                <a:lnTo>
                  <a:pt x="169925" y="8381"/>
                </a:lnTo>
                <a:lnTo>
                  <a:pt x="157226" y="8381"/>
                </a:lnTo>
                <a:lnTo>
                  <a:pt x="144526" y="8382"/>
                </a:lnTo>
                <a:lnTo>
                  <a:pt x="131825" y="8381"/>
                </a:lnTo>
                <a:lnTo>
                  <a:pt x="119126" y="8382"/>
                </a:lnTo>
                <a:lnTo>
                  <a:pt x="106425" y="8381"/>
                </a:lnTo>
                <a:lnTo>
                  <a:pt x="93725" y="8381"/>
                </a:lnTo>
                <a:lnTo>
                  <a:pt x="89153" y="8381"/>
                </a:lnTo>
                <a:lnTo>
                  <a:pt x="89153" y="4572"/>
                </a:lnTo>
                <a:lnTo>
                  <a:pt x="84581" y="8381"/>
                </a:lnTo>
                <a:lnTo>
                  <a:pt x="80771" y="4572"/>
                </a:lnTo>
                <a:lnTo>
                  <a:pt x="80771" y="8381"/>
                </a:lnTo>
                <a:lnTo>
                  <a:pt x="76200" y="4572"/>
                </a:lnTo>
                <a:lnTo>
                  <a:pt x="72389" y="4572"/>
                </a:lnTo>
                <a:lnTo>
                  <a:pt x="72389" y="8381"/>
                </a:lnTo>
                <a:lnTo>
                  <a:pt x="67817" y="4572"/>
                </a:lnTo>
                <a:lnTo>
                  <a:pt x="59435" y="4572"/>
                </a:lnTo>
                <a:lnTo>
                  <a:pt x="59435" y="8381"/>
                </a:lnTo>
                <a:lnTo>
                  <a:pt x="55625" y="4572"/>
                </a:lnTo>
                <a:lnTo>
                  <a:pt x="55625" y="8381"/>
                </a:lnTo>
                <a:lnTo>
                  <a:pt x="51053" y="8381"/>
                </a:lnTo>
                <a:lnTo>
                  <a:pt x="51053" y="4572"/>
                </a:lnTo>
                <a:lnTo>
                  <a:pt x="46481" y="4572"/>
                </a:lnTo>
                <a:lnTo>
                  <a:pt x="46481" y="8381"/>
                </a:lnTo>
                <a:lnTo>
                  <a:pt x="42671" y="8381"/>
                </a:lnTo>
                <a:lnTo>
                  <a:pt x="42671" y="4572"/>
                </a:lnTo>
                <a:lnTo>
                  <a:pt x="38100" y="4572"/>
                </a:lnTo>
                <a:lnTo>
                  <a:pt x="38100" y="8381"/>
                </a:lnTo>
                <a:lnTo>
                  <a:pt x="34289" y="8381"/>
                </a:lnTo>
                <a:lnTo>
                  <a:pt x="34289" y="4572"/>
                </a:lnTo>
                <a:lnTo>
                  <a:pt x="29717" y="8381"/>
                </a:lnTo>
                <a:lnTo>
                  <a:pt x="25907" y="4572"/>
                </a:lnTo>
                <a:lnTo>
                  <a:pt x="21335" y="8381"/>
                </a:lnTo>
                <a:lnTo>
                  <a:pt x="16763" y="4572"/>
                </a:lnTo>
                <a:lnTo>
                  <a:pt x="12953" y="8381"/>
                </a:lnTo>
                <a:lnTo>
                  <a:pt x="8381" y="8381"/>
                </a:lnTo>
                <a:lnTo>
                  <a:pt x="8381" y="4572"/>
                </a:lnTo>
                <a:lnTo>
                  <a:pt x="4571" y="8381"/>
                </a:lnTo>
                <a:lnTo>
                  <a:pt x="0" y="838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09" name="object 709"/>
          <p:cNvSpPr/>
          <p:nvPr/>
        </p:nvSpPr>
        <p:spPr>
          <a:xfrm>
            <a:off x="6581495" y="3256541"/>
            <a:ext cx="171030" cy="16809"/>
          </a:xfrm>
          <a:custGeom>
            <a:avLst/>
            <a:gdLst/>
            <a:ahLst/>
            <a:cxnLst/>
            <a:rect l="l" t="t" r="r" b="b"/>
            <a:pathLst>
              <a:path w="258445" h="25400">
                <a:moveTo>
                  <a:pt x="258318" y="25145"/>
                </a:moveTo>
                <a:lnTo>
                  <a:pt x="258318" y="21336"/>
                </a:lnTo>
                <a:lnTo>
                  <a:pt x="254507" y="25145"/>
                </a:lnTo>
                <a:lnTo>
                  <a:pt x="241807" y="25146"/>
                </a:lnTo>
                <a:lnTo>
                  <a:pt x="229107" y="25145"/>
                </a:lnTo>
                <a:lnTo>
                  <a:pt x="224789" y="21336"/>
                </a:lnTo>
                <a:lnTo>
                  <a:pt x="220218" y="25145"/>
                </a:lnTo>
                <a:lnTo>
                  <a:pt x="220218" y="21336"/>
                </a:lnTo>
                <a:lnTo>
                  <a:pt x="216407" y="25145"/>
                </a:lnTo>
                <a:lnTo>
                  <a:pt x="203453" y="25145"/>
                </a:lnTo>
                <a:lnTo>
                  <a:pt x="198881" y="16763"/>
                </a:lnTo>
                <a:lnTo>
                  <a:pt x="198881" y="25145"/>
                </a:lnTo>
                <a:lnTo>
                  <a:pt x="195072" y="25145"/>
                </a:lnTo>
                <a:lnTo>
                  <a:pt x="195072" y="16763"/>
                </a:lnTo>
                <a:lnTo>
                  <a:pt x="190500" y="25145"/>
                </a:lnTo>
                <a:lnTo>
                  <a:pt x="182118" y="25145"/>
                </a:lnTo>
                <a:lnTo>
                  <a:pt x="182118" y="16763"/>
                </a:lnTo>
                <a:lnTo>
                  <a:pt x="178307" y="25145"/>
                </a:lnTo>
                <a:lnTo>
                  <a:pt x="173735" y="12191"/>
                </a:lnTo>
                <a:lnTo>
                  <a:pt x="169163" y="21336"/>
                </a:lnTo>
                <a:lnTo>
                  <a:pt x="165353" y="21336"/>
                </a:lnTo>
                <a:lnTo>
                  <a:pt x="160781" y="25145"/>
                </a:lnTo>
                <a:lnTo>
                  <a:pt x="156972" y="21336"/>
                </a:lnTo>
                <a:lnTo>
                  <a:pt x="152400" y="25145"/>
                </a:lnTo>
                <a:lnTo>
                  <a:pt x="148589" y="25145"/>
                </a:lnTo>
                <a:lnTo>
                  <a:pt x="144018" y="21336"/>
                </a:lnTo>
                <a:lnTo>
                  <a:pt x="144018" y="25145"/>
                </a:lnTo>
                <a:lnTo>
                  <a:pt x="140207" y="21336"/>
                </a:lnTo>
                <a:lnTo>
                  <a:pt x="135635" y="25145"/>
                </a:lnTo>
                <a:lnTo>
                  <a:pt x="131063" y="21336"/>
                </a:lnTo>
                <a:lnTo>
                  <a:pt x="127253" y="25145"/>
                </a:lnTo>
                <a:lnTo>
                  <a:pt x="122681" y="21336"/>
                </a:lnTo>
                <a:lnTo>
                  <a:pt x="118872" y="25145"/>
                </a:lnTo>
                <a:lnTo>
                  <a:pt x="118872" y="21336"/>
                </a:lnTo>
                <a:lnTo>
                  <a:pt x="114300" y="21336"/>
                </a:lnTo>
                <a:lnTo>
                  <a:pt x="114300" y="16763"/>
                </a:lnTo>
                <a:lnTo>
                  <a:pt x="110489" y="21336"/>
                </a:lnTo>
                <a:lnTo>
                  <a:pt x="105918" y="21336"/>
                </a:lnTo>
                <a:lnTo>
                  <a:pt x="105918" y="12191"/>
                </a:lnTo>
                <a:lnTo>
                  <a:pt x="102107" y="21336"/>
                </a:lnTo>
                <a:lnTo>
                  <a:pt x="92963" y="21336"/>
                </a:lnTo>
                <a:lnTo>
                  <a:pt x="89153" y="25145"/>
                </a:lnTo>
                <a:lnTo>
                  <a:pt x="89153" y="12191"/>
                </a:lnTo>
                <a:lnTo>
                  <a:pt x="84581" y="16763"/>
                </a:lnTo>
                <a:lnTo>
                  <a:pt x="84581" y="21336"/>
                </a:lnTo>
                <a:lnTo>
                  <a:pt x="80772" y="21336"/>
                </a:lnTo>
                <a:lnTo>
                  <a:pt x="80772" y="3809"/>
                </a:lnTo>
                <a:lnTo>
                  <a:pt x="76200" y="21336"/>
                </a:lnTo>
                <a:lnTo>
                  <a:pt x="76200" y="16763"/>
                </a:lnTo>
                <a:lnTo>
                  <a:pt x="72389" y="8381"/>
                </a:lnTo>
                <a:lnTo>
                  <a:pt x="72389" y="21336"/>
                </a:lnTo>
                <a:lnTo>
                  <a:pt x="67818" y="21336"/>
                </a:lnTo>
                <a:lnTo>
                  <a:pt x="67818" y="16763"/>
                </a:lnTo>
                <a:lnTo>
                  <a:pt x="64007" y="16763"/>
                </a:lnTo>
                <a:lnTo>
                  <a:pt x="64007" y="21336"/>
                </a:lnTo>
                <a:lnTo>
                  <a:pt x="54863" y="21336"/>
                </a:lnTo>
                <a:lnTo>
                  <a:pt x="51053" y="0"/>
                </a:lnTo>
                <a:lnTo>
                  <a:pt x="51053" y="16763"/>
                </a:lnTo>
                <a:lnTo>
                  <a:pt x="46481" y="21336"/>
                </a:lnTo>
                <a:lnTo>
                  <a:pt x="34289" y="21336"/>
                </a:lnTo>
                <a:lnTo>
                  <a:pt x="29718" y="25145"/>
                </a:lnTo>
                <a:lnTo>
                  <a:pt x="25146" y="21336"/>
                </a:lnTo>
                <a:lnTo>
                  <a:pt x="25146" y="25145"/>
                </a:lnTo>
                <a:lnTo>
                  <a:pt x="21335" y="21336"/>
                </a:lnTo>
                <a:lnTo>
                  <a:pt x="21335" y="25145"/>
                </a:lnTo>
                <a:lnTo>
                  <a:pt x="16763" y="21336"/>
                </a:lnTo>
                <a:lnTo>
                  <a:pt x="16763" y="25145"/>
                </a:lnTo>
                <a:lnTo>
                  <a:pt x="12953" y="21336"/>
                </a:lnTo>
                <a:lnTo>
                  <a:pt x="12953" y="3809"/>
                </a:lnTo>
                <a:lnTo>
                  <a:pt x="8381" y="21336"/>
                </a:lnTo>
                <a:lnTo>
                  <a:pt x="4572" y="12191"/>
                </a:lnTo>
                <a:lnTo>
                  <a:pt x="4572" y="8381"/>
                </a:lnTo>
                <a:lnTo>
                  <a:pt x="0" y="2514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10" name="object 710"/>
          <p:cNvSpPr/>
          <p:nvPr/>
        </p:nvSpPr>
        <p:spPr>
          <a:xfrm>
            <a:off x="6236577" y="3256541"/>
            <a:ext cx="345001" cy="16809"/>
          </a:xfrm>
          <a:custGeom>
            <a:avLst/>
            <a:gdLst/>
            <a:ahLst/>
            <a:cxnLst/>
            <a:rect l="l" t="t" r="r" b="b"/>
            <a:pathLst>
              <a:path w="521334" h="25400">
                <a:moveTo>
                  <a:pt x="521208" y="25145"/>
                </a:moveTo>
                <a:lnTo>
                  <a:pt x="517398" y="25145"/>
                </a:lnTo>
                <a:lnTo>
                  <a:pt x="512826" y="21336"/>
                </a:lnTo>
                <a:lnTo>
                  <a:pt x="508254" y="3809"/>
                </a:lnTo>
                <a:lnTo>
                  <a:pt x="504444" y="21336"/>
                </a:lnTo>
                <a:lnTo>
                  <a:pt x="504444" y="25145"/>
                </a:lnTo>
                <a:lnTo>
                  <a:pt x="487680" y="25145"/>
                </a:lnTo>
                <a:lnTo>
                  <a:pt x="487680" y="21336"/>
                </a:lnTo>
                <a:lnTo>
                  <a:pt x="487680" y="25145"/>
                </a:lnTo>
                <a:lnTo>
                  <a:pt x="470154" y="25145"/>
                </a:lnTo>
                <a:lnTo>
                  <a:pt x="466344" y="21336"/>
                </a:lnTo>
                <a:lnTo>
                  <a:pt x="461772" y="21336"/>
                </a:lnTo>
                <a:lnTo>
                  <a:pt x="461772" y="25145"/>
                </a:lnTo>
                <a:lnTo>
                  <a:pt x="457962" y="21336"/>
                </a:lnTo>
                <a:lnTo>
                  <a:pt x="449580" y="21336"/>
                </a:lnTo>
                <a:lnTo>
                  <a:pt x="449580" y="25145"/>
                </a:lnTo>
                <a:lnTo>
                  <a:pt x="445008" y="21336"/>
                </a:lnTo>
                <a:lnTo>
                  <a:pt x="440436" y="25145"/>
                </a:lnTo>
                <a:lnTo>
                  <a:pt x="432054" y="25145"/>
                </a:lnTo>
                <a:lnTo>
                  <a:pt x="428244" y="21336"/>
                </a:lnTo>
                <a:lnTo>
                  <a:pt x="428244" y="25145"/>
                </a:lnTo>
                <a:lnTo>
                  <a:pt x="423672" y="21336"/>
                </a:lnTo>
                <a:lnTo>
                  <a:pt x="423672" y="3809"/>
                </a:lnTo>
                <a:lnTo>
                  <a:pt x="419862" y="21336"/>
                </a:lnTo>
                <a:lnTo>
                  <a:pt x="415290" y="21336"/>
                </a:lnTo>
                <a:lnTo>
                  <a:pt x="415290" y="0"/>
                </a:lnTo>
                <a:lnTo>
                  <a:pt x="411480" y="21336"/>
                </a:lnTo>
                <a:lnTo>
                  <a:pt x="411480" y="25145"/>
                </a:lnTo>
                <a:lnTo>
                  <a:pt x="406908" y="25145"/>
                </a:lnTo>
                <a:lnTo>
                  <a:pt x="394208" y="25146"/>
                </a:lnTo>
                <a:lnTo>
                  <a:pt x="381508" y="25146"/>
                </a:lnTo>
                <a:lnTo>
                  <a:pt x="368808" y="25145"/>
                </a:lnTo>
                <a:lnTo>
                  <a:pt x="364236" y="21336"/>
                </a:lnTo>
                <a:lnTo>
                  <a:pt x="360426" y="25145"/>
                </a:lnTo>
                <a:lnTo>
                  <a:pt x="355854" y="25145"/>
                </a:lnTo>
                <a:lnTo>
                  <a:pt x="355854" y="21336"/>
                </a:lnTo>
                <a:lnTo>
                  <a:pt x="352044" y="25145"/>
                </a:lnTo>
                <a:lnTo>
                  <a:pt x="339344" y="25146"/>
                </a:lnTo>
                <a:lnTo>
                  <a:pt x="326644" y="25146"/>
                </a:lnTo>
                <a:lnTo>
                  <a:pt x="313944" y="25145"/>
                </a:lnTo>
                <a:lnTo>
                  <a:pt x="309372" y="25145"/>
                </a:lnTo>
                <a:lnTo>
                  <a:pt x="309372" y="21336"/>
                </a:lnTo>
                <a:lnTo>
                  <a:pt x="305562" y="25145"/>
                </a:lnTo>
                <a:lnTo>
                  <a:pt x="300990" y="21336"/>
                </a:lnTo>
                <a:lnTo>
                  <a:pt x="296418" y="25145"/>
                </a:lnTo>
                <a:lnTo>
                  <a:pt x="288036" y="25145"/>
                </a:lnTo>
                <a:lnTo>
                  <a:pt x="284226" y="21336"/>
                </a:lnTo>
                <a:lnTo>
                  <a:pt x="279654" y="25145"/>
                </a:lnTo>
                <a:lnTo>
                  <a:pt x="275844" y="21336"/>
                </a:lnTo>
                <a:lnTo>
                  <a:pt x="271272" y="25145"/>
                </a:lnTo>
                <a:lnTo>
                  <a:pt x="262890" y="25145"/>
                </a:lnTo>
                <a:lnTo>
                  <a:pt x="246126" y="25145"/>
                </a:lnTo>
                <a:lnTo>
                  <a:pt x="246126" y="21336"/>
                </a:lnTo>
                <a:lnTo>
                  <a:pt x="241554" y="25145"/>
                </a:lnTo>
                <a:lnTo>
                  <a:pt x="237744" y="21336"/>
                </a:lnTo>
                <a:lnTo>
                  <a:pt x="233172" y="25145"/>
                </a:lnTo>
                <a:lnTo>
                  <a:pt x="228600" y="25145"/>
                </a:lnTo>
                <a:lnTo>
                  <a:pt x="228600" y="21336"/>
                </a:lnTo>
                <a:lnTo>
                  <a:pt x="228600" y="25145"/>
                </a:lnTo>
                <a:lnTo>
                  <a:pt x="224790" y="21336"/>
                </a:lnTo>
                <a:lnTo>
                  <a:pt x="220218" y="25145"/>
                </a:lnTo>
                <a:lnTo>
                  <a:pt x="220218" y="21336"/>
                </a:lnTo>
                <a:lnTo>
                  <a:pt x="216408" y="21336"/>
                </a:lnTo>
                <a:lnTo>
                  <a:pt x="216408" y="16763"/>
                </a:lnTo>
                <a:lnTo>
                  <a:pt x="211836" y="21336"/>
                </a:lnTo>
                <a:lnTo>
                  <a:pt x="208026" y="21336"/>
                </a:lnTo>
                <a:lnTo>
                  <a:pt x="208026" y="12191"/>
                </a:lnTo>
                <a:lnTo>
                  <a:pt x="203454" y="21336"/>
                </a:lnTo>
                <a:lnTo>
                  <a:pt x="203454" y="16763"/>
                </a:lnTo>
                <a:lnTo>
                  <a:pt x="199644" y="16763"/>
                </a:lnTo>
                <a:lnTo>
                  <a:pt x="195072" y="21336"/>
                </a:lnTo>
                <a:lnTo>
                  <a:pt x="186690" y="21336"/>
                </a:lnTo>
                <a:lnTo>
                  <a:pt x="182118" y="25145"/>
                </a:lnTo>
                <a:lnTo>
                  <a:pt x="178308" y="25145"/>
                </a:lnTo>
                <a:lnTo>
                  <a:pt x="173736" y="21336"/>
                </a:lnTo>
                <a:lnTo>
                  <a:pt x="165354" y="21336"/>
                </a:lnTo>
                <a:lnTo>
                  <a:pt x="165354" y="25145"/>
                </a:lnTo>
                <a:lnTo>
                  <a:pt x="161544" y="25145"/>
                </a:lnTo>
                <a:lnTo>
                  <a:pt x="161544" y="21336"/>
                </a:lnTo>
                <a:lnTo>
                  <a:pt x="156972" y="21336"/>
                </a:lnTo>
                <a:lnTo>
                  <a:pt x="152400" y="25145"/>
                </a:lnTo>
                <a:lnTo>
                  <a:pt x="144018" y="25145"/>
                </a:lnTo>
                <a:lnTo>
                  <a:pt x="144018" y="21336"/>
                </a:lnTo>
                <a:lnTo>
                  <a:pt x="144018" y="25145"/>
                </a:lnTo>
                <a:lnTo>
                  <a:pt x="123444" y="25145"/>
                </a:lnTo>
                <a:lnTo>
                  <a:pt x="118872" y="21336"/>
                </a:lnTo>
                <a:lnTo>
                  <a:pt x="118872" y="25145"/>
                </a:lnTo>
                <a:lnTo>
                  <a:pt x="114300" y="25145"/>
                </a:lnTo>
                <a:lnTo>
                  <a:pt x="110490" y="21336"/>
                </a:lnTo>
                <a:lnTo>
                  <a:pt x="102108" y="21336"/>
                </a:lnTo>
                <a:lnTo>
                  <a:pt x="97536" y="16763"/>
                </a:lnTo>
                <a:lnTo>
                  <a:pt x="93726" y="21336"/>
                </a:lnTo>
                <a:lnTo>
                  <a:pt x="89154" y="16763"/>
                </a:lnTo>
                <a:lnTo>
                  <a:pt x="84582" y="21336"/>
                </a:lnTo>
                <a:lnTo>
                  <a:pt x="84582" y="16763"/>
                </a:lnTo>
                <a:lnTo>
                  <a:pt x="80772" y="12191"/>
                </a:lnTo>
                <a:lnTo>
                  <a:pt x="80772" y="21336"/>
                </a:lnTo>
                <a:lnTo>
                  <a:pt x="76200" y="16763"/>
                </a:lnTo>
                <a:lnTo>
                  <a:pt x="72390" y="16763"/>
                </a:lnTo>
                <a:lnTo>
                  <a:pt x="72390" y="21336"/>
                </a:lnTo>
                <a:lnTo>
                  <a:pt x="67818" y="25145"/>
                </a:lnTo>
                <a:lnTo>
                  <a:pt x="67818" y="21336"/>
                </a:lnTo>
                <a:lnTo>
                  <a:pt x="64008" y="21336"/>
                </a:lnTo>
                <a:lnTo>
                  <a:pt x="64008" y="25145"/>
                </a:lnTo>
                <a:lnTo>
                  <a:pt x="51054" y="25145"/>
                </a:lnTo>
                <a:lnTo>
                  <a:pt x="46482" y="21336"/>
                </a:lnTo>
                <a:lnTo>
                  <a:pt x="42672" y="16763"/>
                </a:lnTo>
                <a:lnTo>
                  <a:pt x="42672" y="21336"/>
                </a:lnTo>
                <a:lnTo>
                  <a:pt x="38100" y="21336"/>
                </a:lnTo>
                <a:lnTo>
                  <a:pt x="34290" y="25145"/>
                </a:lnTo>
                <a:lnTo>
                  <a:pt x="34290" y="21336"/>
                </a:lnTo>
                <a:lnTo>
                  <a:pt x="29718" y="21336"/>
                </a:lnTo>
                <a:lnTo>
                  <a:pt x="25908" y="25145"/>
                </a:lnTo>
                <a:lnTo>
                  <a:pt x="25908" y="21336"/>
                </a:lnTo>
                <a:lnTo>
                  <a:pt x="21336" y="25145"/>
                </a:lnTo>
                <a:lnTo>
                  <a:pt x="21336" y="21336"/>
                </a:lnTo>
                <a:lnTo>
                  <a:pt x="12954" y="21336"/>
                </a:lnTo>
                <a:lnTo>
                  <a:pt x="12954" y="16763"/>
                </a:lnTo>
                <a:lnTo>
                  <a:pt x="8382" y="16763"/>
                </a:lnTo>
                <a:lnTo>
                  <a:pt x="8382" y="12191"/>
                </a:lnTo>
                <a:lnTo>
                  <a:pt x="0" y="380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11" name="object 711"/>
          <p:cNvSpPr/>
          <p:nvPr/>
        </p:nvSpPr>
        <p:spPr>
          <a:xfrm>
            <a:off x="6065632" y="3214184"/>
            <a:ext cx="171030" cy="59251"/>
          </a:xfrm>
          <a:custGeom>
            <a:avLst/>
            <a:gdLst/>
            <a:ahLst/>
            <a:cxnLst/>
            <a:rect l="l" t="t" r="r" b="b"/>
            <a:pathLst>
              <a:path w="258445" h="89535">
                <a:moveTo>
                  <a:pt x="258317" y="67817"/>
                </a:moveTo>
                <a:lnTo>
                  <a:pt x="258317" y="80772"/>
                </a:lnTo>
                <a:lnTo>
                  <a:pt x="254507" y="80772"/>
                </a:lnTo>
                <a:lnTo>
                  <a:pt x="246125" y="72389"/>
                </a:lnTo>
                <a:lnTo>
                  <a:pt x="246125" y="76200"/>
                </a:lnTo>
                <a:lnTo>
                  <a:pt x="236981" y="85344"/>
                </a:lnTo>
                <a:lnTo>
                  <a:pt x="236981" y="80772"/>
                </a:lnTo>
                <a:lnTo>
                  <a:pt x="233172" y="85344"/>
                </a:lnTo>
                <a:lnTo>
                  <a:pt x="233172" y="80772"/>
                </a:lnTo>
                <a:lnTo>
                  <a:pt x="228600" y="85344"/>
                </a:lnTo>
                <a:lnTo>
                  <a:pt x="224789" y="85344"/>
                </a:lnTo>
                <a:lnTo>
                  <a:pt x="220217" y="80772"/>
                </a:lnTo>
                <a:lnTo>
                  <a:pt x="220217" y="85344"/>
                </a:lnTo>
                <a:lnTo>
                  <a:pt x="216407" y="80772"/>
                </a:lnTo>
                <a:lnTo>
                  <a:pt x="216407" y="85344"/>
                </a:lnTo>
                <a:lnTo>
                  <a:pt x="211835" y="80772"/>
                </a:lnTo>
                <a:lnTo>
                  <a:pt x="208025" y="85344"/>
                </a:lnTo>
                <a:lnTo>
                  <a:pt x="203453" y="80772"/>
                </a:lnTo>
                <a:lnTo>
                  <a:pt x="203453" y="76200"/>
                </a:lnTo>
                <a:lnTo>
                  <a:pt x="198881" y="85344"/>
                </a:lnTo>
                <a:lnTo>
                  <a:pt x="195072" y="80772"/>
                </a:lnTo>
                <a:lnTo>
                  <a:pt x="190500" y="85344"/>
                </a:lnTo>
                <a:lnTo>
                  <a:pt x="190500" y="80772"/>
                </a:lnTo>
                <a:lnTo>
                  <a:pt x="186689" y="80772"/>
                </a:lnTo>
                <a:lnTo>
                  <a:pt x="186689" y="85344"/>
                </a:lnTo>
                <a:lnTo>
                  <a:pt x="165353" y="85344"/>
                </a:lnTo>
                <a:lnTo>
                  <a:pt x="165353" y="80772"/>
                </a:lnTo>
                <a:lnTo>
                  <a:pt x="160781" y="85344"/>
                </a:lnTo>
                <a:lnTo>
                  <a:pt x="144017" y="85344"/>
                </a:lnTo>
                <a:lnTo>
                  <a:pt x="144017" y="80772"/>
                </a:lnTo>
                <a:lnTo>
                  <a:pt x="140207" y="85344"/>
                </a:lnTo>
                <a:lnTo>
                  <a:pt x="133096" y="85344"/>
                </a:lnTo>
                <a:lnTo>
                  <a:pt x="125983" y="85344"/>
                </a:lnTo>
                <a:lnTo>
                  <a:pt x="118872" y="85344"/>
                </a:lnTo>
                <a:lnTo>
                  <a:pt x="114300" y="85344"/>
                </a:lnTo>
                <a:lnTo>
                  <a:pt x="114300" y="89153"/>
                </a:lnTo>
                <a:lnTo>
                  <a:pt x="110489" y="85344"/>
                </a:lnTo>
                <a:lnTo>
                  <a:pt x="105917" y="85344"/>
                </a:lnTo>
                <a:lnTo>
                  <a:pt x="102107" y="72389"/>
                </a:lnTo>
                <a:lnTo>
                  <a:pt x="102107" y="67817"/>
                </a:lnTo>
                <a:lnTo>
                  <a:pt x="97535" y="76200"/>
                </a:lnTo>
                <a:lnTo>
                  <a:pt x="92963" y="67817"/>
                </a:lnTo>
                <a:lnTo>
                  <a:pt x="92963" y="64008"/>
                </a:lnTo>
                <a:lnTo>
                  <a:pt x="89153" y="67817"/>
                </a:lnTo>
                <a:lnTo>
                  <a:pt x="89153" y="80772"/>
                </a:lnTo>
                <a:lnTo>
                  <a:pt x="80772" y="72389"/>
                </a:lnTo>
                <a:lnTo>
                  <a:pt x="80772" y="76200"/>
                </a:lnTo>
                <a:lnTo>
                  <a:pt x="76200" y="85344"/>
                </a:lnTo>
                <a:lnTo>
                  <a:pt x="72389" y="76200"/>
                </a:lnTo>
                <a:lnTo>
                  <a:pt x="67817" y="85344"/>
                </a:lnTo>
                <a:lnTo>
                  <a:pt x="42672" y="85344"/>
                </a:lnTo>
                <a:lnTo>
                  <a:pt x="42672" y="59436"/>
                </a:lnTo>
                <a:lnTo>
                  <a:pt x="38100" y="0"/>
                </a:lnTo>
                <a:lnTo>
                  <a:pt x="38100" y="64008"/>
                </a:lnTo>
                <a:lnTo>
                  <a:pt x="34289" y="85344"/>
                </a:lnTo>
                <a:lnTo>
                  <a:pt x="29717" y="85344"/>
                </a:lnTo>
                <a:lnTo>
                  <a:pt x="25146" y="89153"/>
                </a:lnTo>
                <a:lnTo>
                  <a:pt x="16763" y="89153"/>
                </a:lnTo>
                <a:lnTo>
                  <a:pt x="16763" y="85344"/>
                </a:lnTo>
                <a:lnTo>
                  <a:pt x="16763" y="89153"/>
                </a:lnTo>
                <a:lnTo>
                  <a:pt x="8381" y="80772"/>
                </a:lnTo>
                <a:lnTo>
                  <a:pt x="8381" y="85344"/>
                </a:lnTo>
                <a:lnTo>
                  <a:pt x="4572" y="89153"/>
                </a:lnTo>
                <a:lnTo>
                  <a:pt x="0" y="8534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12" name="object 712"/>
          <p:cNvSpPr/>
          <p:nvPr/>
        </p:nvSpPr>
        <p:spPr>
          <a:xfrm>
            <a:off x="5894687" y="3188971"/>
            <a:ext cx="171030" cy="84464"/>
          </a:xfrm>
          <a:custGeom>
            <a:avLst/>
            <a:gdLst/>
            <a:ahLst/>
            <a:cxnLst/>
            <a:rect l="l" t="t" r="r" b="b"/>
            <a:pathLst>
              <a:path w="258445" h="127635">
                <a:moveTo>
                  <a:pt x="258318" y="123444"/>
                </a:moveTo>
                <a:lnTo>
                  <a:pt x="254507" y="123444"/>
                </a:lnTo>
                <a:lnTo>
                  <a:pt x="254507" y="127253"/>
                </a:lnTo>
                <a:lnTo>
                  <a:pt x="249935" y="123444"/>
                </a:lnTo>
                <a:lnTo>
                  <a:pt x="241553" y="123444"/>
                </a:lnTo>
                <a:lnTo>
                  <a:pt x="241553" y="127253"/>
                </a:lnTo>
                <a:lnTo>
                  <a:pt x="241553" y="123444"/>
                </a:lnTo>
                <a:lnTo>
                  <a:pt x="236981" y="127253"/>
                </a:lnTo>
                <a:lnTo>
                  <a:pt x="228600" y="127253"/>
                </a:lnTo>
                <a:lnTo>
                  <a:pt x="224790" y="123444"/>
                </a:lnTo>
                <a:lnTo>
                  <a:pt x="224790" y="127253"/>
                </a:lnTo>
                <a:lnTo>
                  <a:pt x="220218" y="123444"/>
                </a:lnTo>
                <a:lnTo>
                  <a:pt x="216407" y="127253"/>
                </a:lnTo>
                <a:lnTo>
                  <a:pt x="211835" y="123444"/>
                </a:lnTo>
                <a:lnTo>
                  <a:pt x="203453" y="123444"/>
                </a:lnTo>
                <a:lnTo>
                  <a:pt x="203453" y="127253"/>
                </a:lnTo>
                <a:lnTo>
                  <a:pt x="198881" y="127253"/>
                </a:lnTo>
                <a:lnTo>
                  <a:pt x="198881" y="123444"/>
                </a:lnTo>
                <a:lnTo>
                  <a:pt x="195072" y="123444"/>
                </a:lnTo>
                <a:lnTo>
                  <a:pt x="182372" y="123444"/>
                </a:lnTo>
                <a:lnTo>
                  <a:pt x="169672" y="123444"/>
                </a:lnTo>
                <a:lnTo>
                  <a:pt x="156972" y="123444"/>
                </a:lnTo>
                <a:lnTo>
                  <a:pt x="152400" y="127253"/>
                </a:lnTo>
                <a:lnTo>
                  <a:pt x="148590" y="123444"/>
                </a:lnTo>
                <a:lnTo>
                  <a:pt x="148590" y="127253"/>
                </a:lnTo>
                <a:lnTo>
                  <a:pt x="144018" y="123444"/>
                </a:lnTo>
                <a:lnTo>
                  <a:pt x="144018" y="127253"/>
                </a:lnTo>
                <a:lnTo>
                  <a:pt x="135635" y="127253"/>
                </a:lnTo>
                <a:lnTo>
                  <a:pt x="131064" y="123444"/>
                </a:lnTo>
                <a:lnTo>
                  <a:pt x="131064" y="127253"/>
                </a:lnTo>
                <a:lnTo>
                  <a:pt x="127253" y="123444"/>
                </a:lnTo>
                <a:lnTo>
                  <a:pt x="127253" y="127253"/>
                </a:lnTo>
                <a:lnTo>
                  <a:pt x="122681" y="123444"/>
                </a:lnTo>
                <a:lnTo>
                  <a:pt x="118872" y="47244"/>
                </a:lnTo>
                <a:lnTo>
                  <a:pt x="114300" y="123444"/>
                </a:lnTo>
                <a:lnTo>
                  <a:pt x="110490" y="127253"/>
                </a:lnTo>
                <a:lnTo>
                  <a:pt x="105918" y="123444"/>
                </a:lnTo>
                <a:lnTo>
                  <a:pt x="101346" y="34289"/>
                </a:lnTo>
                <a:lnTo>
                  <a:pt x="101346" y="17525"/>
                </a:lnTo>
                <a:lnTo>
                  <a:pt x="97535" y="114300"/>
                </a:lnTo>
                <a:lnTo>
                  <a:pt x="97535" y="118872"/>
                </a:lnTo>
                <a:lnTo>
                  <a:pt x="92964" y="123444"/>
                </a:lnTo>
                <a:lnTo>
                  <a:pt x="92964" y="127253"/>
                </a:lnTo>
                <a:lnTo>
                  <a:pt x="89153" y="123444"/>
                </a:lnTo>
                <a:lnTo>
                  <a:pt x="84581" y="123444"/>
                </a:lnTo>
                <a:lnTo>
                  <a:pt x="84581" y="127253"/>
                </a:lnTo>
                <a:lnTo>
                  <a:pt x="80772" y="123444"/>
                </a:lnTo>
                <a:lnTo>
                  <a:pt x="80772" y="127253"/>
                </a:lnTo>
                <a:lnTo>
                  <a:pt x="76200" y="127253"/>
                </a:lnTo>
                <a:lnTo>
                  <a:pt x="63500" y="127254"/>
                </a:lnTo>
                <a:lnTo>
                  <a:pt x="50800" y="127254"/>
                </a:lnTo>
                <a:lnTo>
                  <a:pt x="38100" y="127253"/>
                </a:lnTo>
                <a:lnTo>
                  <a:pt x="25146" y="127253"/>
                </a:lnTo>
                <a:lnTo>
                  <a:pt x="21335" y="80772"/>
                </a:lnTo>
                <a:lnTo>
                  <a:pt x="21335" y="0"/>
                </a:lnTo>
                <a:lnTo>
                  <a:pt x="16764" y="114300"/>
                </a:lnTo>
                <a:lnTo>
                  <a:pt x="12953" y="123444"/>
                </a:lnTo>
                <a:lnTo>
                  <a:pt x="8381" y="85344"/>
                </a:lnTo>
                <a:lnTo>
                  <a:pt x="4572" y="118872"/>
                </a:lnTo>
                <a:lnTo>
                  <a:pt x="4572" y="34289"/>
                </a:lnTo>
                <a:lnTo>
                  <a:pt x="0" y="110489"/>
                </a:lnTo>
                <a:lnTo>
                  <a:pt x="0" y="1143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13" name="object 713"/>
          <p:cNvSpPr/>
          <p:nvPr/>
        </p:nvSpPr>
        <p:spPr>
          <a:xfrm>
            <a:off x="5723741" y="2482495"/>
            <a:ext cx="171030" cy="790856"/>
          </a:xfrm>
          <a:custGeom>
            <a:avLst/>
            <a:gdLst/>
            <a:ahLst/>
            <a:cxnLst/>
            <a:rect l="l" t="t" r="r" b="b"/>
            <a:pathLst>
              <a:path w="258445" h="1195070">
                <a:moveTo>
                  <a:pt x="258318" y="1181861"/>
                </a:moveTo>
                <a:lnTo>
                  <a:pt x="253746" y="1194815"/>
                </a:lnTo>
                <a:lnTo>
                  <a:pt x="253746" y="1191005"/>
                </a:lnTo>
                <a:lnTo>
                  <a:pt x="253746" y="1194815"/>
                </a:lnTo>
                <a:lnTo>
                  <a:pt x="249936" y="1194815"/>
                </a:lnTo>
                <a:lnTo>
                  <a:pt x="249936" y="1191005"/>
                </a:lnTo>
                <a:lnTo>
                  <a:pt x="245364" y="1194815"/>
                </a:lnTo>
                <a:lnTo>
                  <a:pt x="245364" y="1191005"/>
                </a:lnTo>
                <a:lnTo>
                  <a:pt x="241553" y="1194815"/>
                </a:lnTo>
                <a:lnTo>
                  <a:pt x="236982" y="1191005"/>
                </a:lnTo>
                <a:lnTo>
                  <a:pt x="236982" y="1194815"/>
                </a:lnTo>
                <a:lnTo>
                  <a:pt x="228600" y="1194815"/>
                </a:lnTo>
                <a:lnTo>
                  <a:pt x="228600" y="1181861"/>
                </a:lnTo>
                <a:lnTo>
                  <a:pt x="224790" y="1194815"/>
                </a:lnTo>
                <a:lnTo>
                  <a:pt x="203453" y="1194815"/>
                </a:lnTo>
                <a:lnTo>
                  <a:pt x="198882" y="1191005"/>
                </a:lnTo>
                <a:lnTo>
                  <a:pt x="195072" y="1191005"/>
                </a:lnTo>
                <a:lnTo>
                  <a:pt x="195072" y="1194815"/>
                </a:lnTo>
                <a:lnTo>
                  <a:pt x="190500" y="1194815"/>
                </a:lnTo>
                <a:lnTo>
                  <a:pt x="177800" y="1194815"/>
                </a:lnTo>
                <a:lnTo>
                  <a:pt x="165100" y="1194815"/>
                </a:lnTo>
                <a:lnTo>
                  <a:pt x="156972" y="1194815"/>
                </a:lnTo>
                <a:lnTo>
                  <a:pt x="152400" y="1186433"/>
                </a:lnTo>
                <a:lnTo>
                  <a:pt x="147827" y="1194815"/>
                </a:lnTo>
                <a:lnTo>
                  <a:pt x="139446" y="1194815"/>
                </a:lnTo>
                <a:lnTo>
                  <a:pt x="135636" y="1191005"/>
                </a:lnTo>
                <a:lnTo>
                  <a:pt x="135636" y="1194815"/>
                </a:lnTo>
                <a:lnTo>
                  <a:pt x="131064" y="1191005"/>
                </a:lnTo>
                <a:lnTo>
                  <a:pt x="131064" y="1181861"/>
                </a:lnTo>
                <a:lnTo>
                  <a:pt x="127253" y="1194815"/>
                </a:lnTo>
                <a:lnTo>
                  <a:pt x="127253" y="1191005"/>
                </a:lnTo>
                <a:lnTo>
                  <a:pt x="122682" y="1191005"/>
                </a:lnTo>
                <a:lnTo>
                  <a:pt x="122682" y="1181861"/>
                </a:lnTo>
                <a:lnTo>
                  <a:pt x="122682" y="1191005"/>
                </a:lnTo>
                <a:lnTo>
                  <a:pt x="118872" y="1191005"/>
                </a:lnTo>
                <a:lnTo>
                  <a:pt x="118872" y="1181861"/>
                </a:lnTo>
                <a:lnTo>
                  <a:pt x="114300" y="1181861"/>
                </a:lnTo>
                <a:lnTo>
                  <a:pt x="109727" y="1194815"/>
                </a:lnTo>
                <a:lnTo>
                  <a:pt x="109727" y="1191005"/>
                </a:lnTo>
                <a:lnTo>
                  <a:pt x="109727" y="1194815"/>
                </a:lnTo>
                <a:lnTo>
                  <a:pt x="105918" y="1191005"/>
                </a:lnTo>
                <a:lnTo>
                  <a:pt x="105918" y="1194815"/>
                </a:lnTo>
                <a:lnTo>
                  <a:pt x="97536" y="1194815"/>
                </a:lnTo>
                <a:lnTo>
                  <a:pt x="97536" y="1191005"/>
                </a:lnTo>
                <a:lnTo>
                  <a:pt x="92964" y="1194815"/>
                </a:lnTo>
                <a:lnTo>
                  <a:pt x="85851" y="1194815"/>
                </a:lnTo>
                <a:lnTo>
                  <a:pt x="78740" y="1194815"/>
                </a:lnTo>
                <a:lnTo>
                  <a:pt x="71627" y="1194815"/>
                </a:lnTo>
                <a:lnTo>
                  <a:pt x="67818" y="1194815"/>
                </a:lnTo>
                <a:lnTo>
                  <a:pt x="67818" y="1191005"/>
                </a:lnTo>
                <a:lnTo>
                  <a:pt x="63246" y="1194815"/>
                </a:lnTo>
                <a:lnTo>
                  <a:pt x="59436" y="1191005"/>
                </a:lnTo>
                <a:lnTo>
                  <a:pt x="54864" y="1194815"/>
                </a:lnTo>
                <a:lnTo>
                  <a:pt x="54864" y="1186433"/>
                </a:lnTo>
                <a:lnTo>
                  <a:pt x="51053" y="1194815"/>
                </a:lnTo>
                <a:lnTo>
                  <a:pt x="51053" y="1191005"/>
                </a:lnTo>
                <a:lnTo>
                  <a:pt x="46482" y="1194815"/>
                </a:lnTo>
                <a:lnTo>
                  <a:pt x="41910" y="1186433"/>
                </a:lnTo>
                <a:lnTo>
                  <a:pt x="38100" y="1194815"/>
                </a:lnTo>
                <a:lnTo>
                  <a:pt x="38100" y="1186433"/>
                </a:lnTo>
                <a:lnTo>
                  <a:pt x="38100" y="1191005"/>
                </a:lnTo>
                <a:lnTo>
                  <a:pt x="33527" y="1178051"/>
                </a:lnTo>
                <a:lnTo>
                  <a:pt x="33527" y="1173479"/>
                </a:lnTo>
                <a:lnTo>
                  <a:pt x="29718" y="767333"/>
                </a:lnTo>
                <a:lnTo>
                  <a:pt x="29718" y="1021079"/>
                </a:lnTo>
                <a:lnTo>
                  <a:pt x="25146" y="1178051"/>
                </a:lnTo>
                <a:lnTo>
                  <a:pt x="25146" y="1181861"/>
                </a:lnTo>
                <a:lnTo>
                  <a:pt x="21336" y="906779"/>
                </a:lnTo>
                <a:lnTo>
                  <a:pt x="21336" y="0"/>
                </a:lnTo>
                <a:lnTo>
                  <a:pt x="16764" y="1085087"/>
                </a:lnTo>
                <a:lnTo>
                  <a:pt x="16764" y="1110233"/>
                </a:lnTo>
                <a:lnTo>
                  <a:pt x="12953" y="1181861"/>
                </a:lnTo>
                <a:lnTo>
                  <a:pt x="8382" y="1191005"/>
                </a:lnTo>
                <a:lnTo>
                  <a:pt x="8382" y="1194815"/>
                </a:lnTo>
                <a:lnTo>
                  <a:pt x="3810" y="1191005"/>
                </a:lnTo>
                <a:lnTo>
                  <a:pt x="3810" y="1194815"/>
                </a:lnTo>
                <a:lnTo>
                  <a:pt x="0" y="1191005"/>
                </a:lnTo>
                <a:lnTo>
                  <a:pt x="0" y="119481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14" name="object 714"/>
          <p:cNvSpPr/>
          <p:nvPr/>
        </p:nvSpPr>
        <p:spPr>
          <a:xfrm>
            <a:off x="5566914" y="1905112"/>
            <a:ext cx="157163" cy="1368239"/>
          </a:xfrm>
          <a:custGeom>
            <a:avLst/>
            <a:gdLst/>
            <a:ahLst/>
            <a:cxnLst/>
            <a:rect l="l" t="t" r="r" b="b"/>
            <a:pathLst>
              <a:path w="237490" h="2067560">
                <a:moveTo>
                  <a:pt x="236981" y="2067305"/>
                </a:moveTo>
                <a:lnTo>
                  <a:pt x="232409" y="2067305"/>
                </a:lnTo>
                <a:lnTo>
                  <a:pt x="232409" y="2063496"/>
                </a:lnTo>
                <a:lnTo>
                  <a:pt x="228600" y="2063496"/>
                </a:lnTo>
                <a:lnTo>
                  <a:pt x="224027" y="2067305"/>
                </a:lnTo>
                <a:lnTo>
                  <a:pt x="224027" y="2063496"/>
                </a:lnTo>
                <a:lnTo>
                  <a:pt x="220218" y="2033777"/>
                </a:lnTo>
                <a:lnTo>
                  <a:pt x="220218" y="1999488"/>
                </a:lnTo>
                <a:lnTo>
                  <a:pt x="220218" y="2058924"/>
                </a:lnTo>
                <a:lnTo>
                  <a:pt x="215646" y="2063496"/>
                </a:lnTo>
                <a:lnTo>
                  <a:pt x="215646" y="2050541"/>
                </a:lnTo>
                <a:lnTo>
                  <a:pt x="211835" y="2058924"/>
                </a:lnTo>
                <a:lnTo>
                  <a:pt x="211835" y="2067305"/>
                </a:lnTo>
                <a:lnTo>
                  <a:pt x="207264" y="2063496"/>
                </a:lnTo>
                <a:lnTo>
                  <a:pt x="202692" y="2058924"/>
                </a:lnTo>
                <a:lnTo>
                  <a:pt x="202692" y="2063496"/>
                </a:lnTo>
                <a:lnTo>
                  <a:pt x="198881" y="2063496"/>
                </a:lnTo>
                <a:lnTo>
                  <a:pt x="198881" y="2058924"/>
                </a:lnTo>
                <a:lnTo>
                  <a:pt x="194309" y="2050541"/>
                </a:lnTo>
                <a:lnTo>
                  <a:pt x="194309" y="2058924"/>
                </a:lnTo>
                <a:lnTo>
                  <a:pt x="190500" y="2063496"/>
                </a:lnTo>
                <a:lnTo>
                  <a:pt x="190500" y="2058924"/>
                </a:lnTo>
                <a:lnTo>
                  <a:pt x="190500" y="2063496"/>
                </a:lnTo>
                <a:lnTo>
                  <a:pt x="185927" y="2054352"/>
                </a:lnTo>
                <a:lnTo>
                  <a:pt x="182118" y="2063496"/>
                </a:lnTo>
                <a:lnTo>
                  <a:pt x="177546" y="2067305"/>
                </a:lnTo>
                <a:lnTo>
                  <a:pt x="172974" y="2063496"/>
                </a:lnTo>
                <a:lnTo>
                  <a:pt x="169164" y="2067305"/>
                </a:lnTo>
                <a:lnTo>
                  <a:pt x="164592" y="2063496"/>
                </a:lnTo>
                <a:lnTo>
                  <a:pt x="160781" y="2063496"/>
                </a:lnTo>
                <a:lnTo>
                  <a:pt x="156209" y="2054352"/>
                </a:lnTo>
                <a:lnTo>
                  <a:pt x="156209" y="2058924"/>
                </a:lnTo>
                <a:lnTo>
                  <a:pt x="152400" y="2045969"/>
                </a:lnTo>
                <a:lnTo>
                  <a:pt x="147827" y="2063496"/>
                </a:lnTo>
                <a:lnTo>
                  <a:pt x="147827" y="2058924"/>
                </a:lnTo>
                <a:lnTo>
                  <a:pt x="144018" y="2063496"/>
                </a:lnTo>
                <a:lnTo>
                  <a:pt x="139446" y="2058924"/>
                </a:lnTo>
                <a:lnTo>
                  <a:pt x="134874" y="2050541"/>
                </a:lnTo>
                <a:lnTo>
                  <a:pt x="131064" y="2016252"/>
                </a:lnTo>
                <a:lnTo>
                  <a:pt x="131064" y="2020824"/>
                </a:lnTo>
                <a:lnTo>
                  <a:pt x="126492" y="1804415"/>
                </a:lnTo>
                <a:lnTo>
                  <a:pt x="126492" y="838962"/>
                </a:lnTo>
                <a:lnTo>
                  <a:pt x="122681" y="1910334"/>
                </a:lnTo>
                <a:lnTo>
                  <a:pt x="122681" y="2004060"/>
                </a:lnTo>
                <a:lnTo>
                  <a:pt x="118109" y="1830324"/>
                </a:lnTo>
                <a:lnTo>
                  <a:pt x="118109" y="288036"/>
                </a:lnTo>
                <a:lnTo>
                  <a:pt x="114300" y="1131570"/>
                </a:lnTo>
                <a:lnTo>
                  <a:pt x="114300" y="1987296"/>
                </a:lnTo>
                <a:lnTo>
                  <a:pt x="109727" y="1991105"/>
                </a:lnTo>
                <a:lnTo>
                  <a:pt x="109727" y="643890"/>
                </a:lnTo>
                <a:lnTo>
                  <a:pt x="105918" y="961644"/>
                </a:lnTo>
                <a:lnTo>
                  <a:pt x="105918" y="1821941"/>
                </a:lnTo>
                <a:lnTo>
                  <a:pt x="101346" y="1830324"/>
                </a:lnTo>
                <a:lnTo>
                  <a:pt x="101346" y="2037588"/>
                </a:lnTo>
                <a:lnTo>
                  <a:pt x="96774" y="2025396"/>
                </a:lnTo>
                <a:lnTo>
                  <a:pt x="96774" y="2042160"/>
                </a:lnTo>
                <a:lnTo>
                  <a:pt x="92964" y="2050541"/>
                </a:lnTo>
                <a:lnTo>
                  <a:pt x="92964" y="2025396"/>
                </a:lnTo>
                <a:lnTo>
                  <a:pt x="88392" y="2050541"/>
                </a:lnTo>
                <a:lnTo>
                  <a:pt x="88392" y="2045969"/>
                </a:lnTo>
                <a:lnTo>
                  <a:pt x="84581" y="2058924"/>
                </a:lnTo>
                <a:lnTo>
                  <a:pt x="84581" y="2054352"/>
                </a:lnTo>
                <a:lnTo>
                  <a:pt x="80009" y="1999488"/>
                </a:lnTo>
                <a:lnTo>
                  <a:pt x="80009" y="1965960"/>
                </a:lnTo>
                <a:lnTo>
                  <a:pt x="76200" y="2016252"/>
                </a:lnTo>
                <a:lnTo>
                  <a:pt x="76200" y="1910334"/>
                </a:lnTo>
                <a:lnTo>
                  <a:pt x="71627" y="2045969"/>
                </a:lnTo>
                <a:lnTo>
                  <a:pt x="67055" y="2058924"/>
                </a:lnTo>
                <a:lnTo>
                  <a:pt x="63246" y="2063496"/>
                </a:lnTo>
                <a:lnTo>
                  <a:pt x="58674" y="2054352"/>
                </a:lnTo>
                <a:lnTo>
                  <a:pt x="58674" y="2063496"/>
                </a:lnTo>
                <a:lnTo>
                  <a:pt x="54864" y="2054352"/>
                </a:lnTo>
                <a:lnTo>
                  <a:pt x="54864" y="2058924"/>
                </a:lnTo>
                <a:lnTo>
                  <a:pt x="50292" y="2054352"/>
                </a:lnTo>
                <a:lnTo>
                  <a:pt x="50292" y="2050541"/>
                </a:lnTo>
                <a:lnTo>
                  <a:pt x="46481" y="2058924"/>
                </a:lnTo>
                <a:lnTo>
                  <a:pt x="46481" y="2063496"/>
                </a:lnTo>
                <a:lnTo>
                  <a:pt x="41909" y="2050541"/>
                </a:lnTo>
                <a:lnTo>
                  <a:pt x="38100" y="2020824"/>
                </a:lnTo>
                <a:lnTo>
                  <a:pt x="38100" y="2058924"/>
                </a:lnTo>
                <a:lnTo>
                  <a:pt x="33527" y="2042160"/>
                </a:lnTo>
                <a:lnTo>
                  <a:pt x="28955" y="2058924"/>
                </a:lnTo>
                <a:lnTo>
                  <a:pt x="28955" y="2054352"/>
                </a:lnTo>
                <a:lnTo>
                  <a:pt x="25146" y="2063496"/>
                </a:lnTo>
                <a:lnTo>
                  <a:pt x="25146" y="2050541"/>
                </a:lnTo>
                <a:lnTo>
                  <a:pt x="20574" y="2063496"/>
                </a:lnTo>
                <a:lnTo>
                  <a:pt x="16764" y="2050541"/>
                </a:lnTo>
                <a:lnTo>
                  <a:pt x="16764" y="2054352"/>
                </a:lnTo>
                <a:lnTo>
                  <a:pt x="12192" y="2012441"/>
                </a:lnTo>
                <a:lnTo>
                  <a:pt x="12192" y="2016252"/>
                </a:lnTo>
                <a:lnTo>
                  <a:pt x="8381" y="1228344"/>
                </a:lnTo>
                <a:lnTo>
                  <a:pt x="8381" y="1224534"/>
                </a:lnTo>
                <a:lnTo>
                  <a:pt x="8381" y="1936241"/>
                </a:lnTo>
                <a:lnTo>
                  <a:pt x="3809" y="1872234"/>
                </a:lnTo>
                <a:lnTo>
                  <a:pt x="3809" y="1342644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15" name="object 715"/>
          <p:cNvSpPr/>
          <p:nvPr/>
        </p:nvSpPr>
        <p:spPr>
          <a:xfrm>
            <a:off x="5530103" y="1905112"/>
            <a:ext cx="36980" cy="1357313"/>
          </a:xfrm>
          <a:custGeom>
            <a:avLst/>
            <a:gdLst/>
            <a:ahLst/>
            <a:cxnLst/>
            <a:rect l="l" t="t" r="r" b="b"/>
            <a:pathLst>
              <a:path w="55879" h="2051050">
                <a:moveTo>
                  <a:pt x="55625" y="0"/>
                </a:moveTo>
                <a:lnTo>
                  <a:pt x="51053" y="1567434"/>
                </a:lnTo>
                <a:lnTo>
                  <a:pt x="51053" y="1775460"/>
                </a:lnTo>
                <a:lnTo>
                  <a:pt x="46481" y="1029462"/>
                </a:lnTo>
                <a:lnTo>
                  <a:pt x="46481" y="1110234"/>
                </a:lnTo>
                <a:lnTo>
                  <a:pt x="46481" y="127254"/>
                </a:lnTo>
                <a:lnTo>
                  <a:pt x="42672" y="542544"/>
                </a:lnTo>
                <a:lnTo>
                  <a:pt x="42672" y="1893569"/>
                </a:lnTo>
                <a:lnTo>
                  <a:pt x="38100" y="1889760"/>
                </a:lnTo>
                <a:lnTo>
                  <a:pt x="38100" y="1355598"/>
                </a:lnTo>
                <a:lnTo>
                  <a:pt x="34290" y="1847088"/>
                </a:lnTo>
                <a:lnTo>
                  <a:pt x="34290" y="2033777"/>
                </a:lnTo>
                <a:lnTo>
                  <a:pt x="29718" y="2020824"/>
                </a:lnTo>
                <a:lnTo>
                  <a:pt x="29718" y="2050541"/>
                </a:lnTo>
                <a:lnTo>
                  <a:pt x="25907" y="2045969"/>
                </a:lnTo>
                <a:lnTo>
                  <a:pt x="25907" y="2029205"/>
                </a:lnTo>
                <a:lnTo>
                  <a:pt x="25907" y="2037588"/>
                </a:lnTo>
                <a:lnTo>
                  <a:pt x="21336" y="1860041"/>
                </a:lnTo>
                <a:lnTo>
                  <a:pt x="21336" y="1808988"/>
                </a:lnTo>
                <a:lnTo>
                  <a:pt x="16763" y="1097280"/>
                </a:lnTo>
                <a:lnTo>
                  <a:pt x="12953" y="1711452"/>
                </a:lnTo>
                <a:lnTo>
                  <a:pt x="12953" y="1034034"/>
                </a:lnTo>
                <a:lnTo>
                  <a:pt x="8382" y="1021080"/>
                </a:lnTo>
                <a:lnTo>
                  <a:pt x="8382" y="1368552"/>
                </a:lnTo>
                <a:lnTo>
                  <a:pt x="4572" y="1398270"/>
                </a:lnTo>
                <a:lnTo>
                  <a:pt x="4572" y="1757934"/>
                </a:lnTo>
                <a:lnTo>
                  <a:pt x="4572" y="1737360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16" name="object 716"/>
          <p:cNvSpPr/>
          <p:nvPr/>
        </p:nvSpPr>
        <p:spPr>
          <a:xfrm>
            <a:off x="5527330" y="1905112"/>
            <a:ext cx="0" cy="1289657"/>
          </a:xfrm>
          <a:custGeom>
            <a:avLst/>
            <a:gdLst/>
            <a:ahLst/>
            <a:cxnLst/>
            <a:rect l="l" t="t" r="r" b="b"/>
            <a:pathLst>
              <a:path h="1948814">
                <a:moveTo>
                  <a:pt x="0" y="0"/>
                </a:moveTo>
                <a:lnTo>
                  <a:pt x="0" y="1948434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17" name="object 717"/>
          <p:cNvSpPr/>
          <p:nvPr/>
        </p:nvSpPr>
        <p:spPr>
          <a:xfrm>
            <a:off x="5350585" y="1905112"/>
            <a:ext cx="173972" cy="1359834"/>
          </a:xfrm>
          <a:custGeom>
            <a:avLst/>
            <a:gdLst/>
            <a:ahLst/>
            <a:cxnLst/>
            <a:rect l="l" t="t" r="r" b="b"/>
            <a:pathLst>
              <a:path w="262889" h="2054860">
                <a:moveTo>
                  <a:pt x="262889" y="0"/>
                </a:moveTo>
                <a:lnTo>
                  <a:pt x="259080" y="1901952"/>
                </a:lnTo>
                <a:lnTo>
                  <a:pt x="259080" y="1974341"/>
                </a:lnTo>
                <a:lnTo>
                  <a:pt x="254508" y="1910334"/>
                </a:lnTo>
                <a:lnTo>
                  <a:pt x="254508" y="1881377"/>
                </a:lnTo>
                <a:lnTo>
                  <a:pt x="249936" y="940308"/>
                </a:lnTo>
                <a:lnTo>
                  <a:pt x="249936" y="1851660"/>
                </a:lnTo>
                <a:lnTo>
                  <a:pt x="246125" y="2025396"/>
                </a:lnTo>
                <a:lnTo>
                  <a:pt x="246125" y="2012441"/>
                </a:lnTo>
                <a:lnTo>
                  <a:pt x="241554" y="2033777"/>
                </a:lnTo>
                <a:lnTo>
                  <a:pt x="241554" y="2042160"/>
                </a:lnTo>
                <a:lnTo>
                  <a:pt x="237744" y="2007869"/>
                </a:lnTo>
                <a:lnTo>
                  <a:pt x="237744" y="1999488"/>
                </a:lnTo>
                <a:lnTo>
                  <a:pt x="233172" y="1266444"/>
                </a:lnTo>
                <a:lnTo>
                  <a:pt x="233172" y="1830324"/>
                </a:lnTo>
                <a:lnTo>
                  <a:pt x="229362" y="1262634"/>
                </a:lnTo>
                <a:lnTo>
                  <a:pt x="229362" y="1974341"/>
                </a:lnTo>
                <a:lnTo>
                  <a:pt x="224789" y="1139952"/>
                </a:lnTo>
                <a:lnTo>
                  <a:pt x="220980" y="1792224"/>
                </a:lnTo>
                <a:lnTo>
                  <a:pt x="220980" y="1126998"/>
                </a:lnTo>
                <a:lnTo>
                  <a:pt x="216408" y="1969769"/>
                </a:lnTo>
                <a:lnTo>
                  <a:pt x="216408" y="1991105"/>
                </a:lnTo>
                <a:lnTo>
                  <a:pt x="211836" y="2045969"/>
                </a:lnTo>
                <a:lnTo>
                  <a:pt x="211836" y="2037588"/>
                </a:lnTo>
                <a:lnTo>
                  <a:pt x="211836" y="2050541"/>
                </a:lnTo>
                <a:lnTo>
                  <a:pt x="208025" y="2012441"/>
                </a:lnTo>
                <a:lnTo>
                  <a:pt x="208025" y="2042160"/>
                </a:lnTo>
                <a:lnTo>
                  <a:pt x="203454" y="2042160"/>
                </a:lnTo>
                <a:lnTo>
                  <a:pt x="203454" y="2054352"/>
                </a:lnTo>
                <a:lnTo>
                  <a:pt x="199644" y="2054352"/>
                </a:lnTo>
                <a:lnTo>
                  <a:pt x="199644" y="2037588"/>
                </a:lnTo>
                <a:lnTo>
                  <a:pt x="195072" y="2050541"/>
                </a:lnTo>
                <a:lnTo>
                  <a:pt x="195072" y="2054352"/>
                </a:lnTo>
                <a:lnTo>
                  <a:pt x="191262" y="2054352"/>
                </a:lnTo>
                <a:lnTo>
                  <a:pt x="191262" y="2042160"/>
                </a:lnTo>
                <a:lnTo>
                  <a:pt x="186689" y="2037588"/>
                </a:lnTo>
                <a:lnTo>
                  <a:pt x="186689" y="2050541"/>
                </a:lnTo>
                <a:lnTo>
                  <a:pt x="182118" y="2045969"/>
                </a:lnTo>
                <a:lnTo>
                  <a:pt x="182118" y="2050541"/>
                </a:lnTo>
                <a:lnTo>
                  <a:pt x="178308" y="2042160"/>
                </a:lnTo>
                <a:lnTo>
                  <a:pt x="178308" y="2045969"/>
                </a:lnTo>
                <a:lnTo>
                  <a:pt x="173736" y="2012441"/>
                </a:lnTo>
                <a:lnTo>
                  <a:pt x="173736" y="2007869"/>
                </a:lnTo>
                <a:lnTo>
                  <a:pt x="169925" y="2042160"/>
                </a:lnTo>
                <a:lnTo>
                  <a:pt x="165354" y="2045969"/>
                </a:lnTo>
                <a:lnTo>
                  <a:pt x="165354" y="2033777"/>
                </a:lnTo>
                <a:lnTo>
                  <a:pt x="161544" y="1987296"/>
                </a:lnTo>
                <a:lnTo>
                  <a:pt x="156972" y="2025396"/>
                </a:lnTo>
                <a:lnTo>
                  <a:pt x="156972" y="2037588"/>
                </a:lnTo>
                <a:lnTo>
                  <a:pt x="153162" y="2042160"/>
                </a:lnTo>
                <a:lnTo>
                  <a:pt x="153162" y="2012441"/>
                </a:lnTo>
                <a:lnTo>
                  <a:pt x="148589" y="2033777"/>
                </a:lnTo>
                <a:lnTo>
                  <a:pt x="148589" y="2029205"/>
                </a:lnTo>
                <a:lnTo>
                  <a:pt x="144018" y="2007869"/>
                </a:lnTo>
                <a:lnTo>
                  <a:pt x="144018" y="2020824"/>
                </a:lnTo>
                <a:lnTo>
                  <a:pt x="140208" y="2004060"/>
                </a:lnTo>
                <a:lnTo>
                  <a:pt x="140208" y="2020824"/>
                </a:lnTo>
                <a:lnTo>
                  <a:pt x="135636" y="2037588"/>
                </a:lnTo>
                <a:lnTo>
                  <a:pt x="135636" y="2033777"/>
                </a:lnTo>
                <a:lnTo>
                  <a:pt x="131825" y="2037588"/>
                </a:lnTo>
                <a:lnTo>
                  <a:pt x="127254" y="1999488"/>
                </a:lnTo>
                <a:lnTo>
                  <a:pt x="127254" y="1995677"/>
                </a:lnTo>
                <a:lnTo>
                  <a:pt x="123444" y="2033777"/>
                </a:lnTo>
                <a:lnTo>
                  <a:pt x="118872" y="2025396"/>
                </a:lnTo>
                <a:lnTo>
                  <a:pt x="115062" y="2029205"/>
                </a:lnTo>
                <a:lnTo>
                  <a:pt x="115062" y="2037588"/>
                </a:lnTo>
                <a:lnTo>
                  <a:pt x="110489" y="2025396"/>
                </a:lnTo>
                <a:lnTo>
                  <a:pt x="105918" y="1961388"/>
                </a:lnTo>
                <a:lnTo>
                  <a:pt x="105918" y="1190244"/>
                </a:lnTo>
                <a:lnTo>
                  <a:pt x="102108" y="1830324"/>
                </a:lnTo>
                <a:lnTo>
                  <a:pt x="102108" y="1961388"/>
                </a:lnTo>
                <a:lnTo>
                  <a:pt x="97536" y="1808988"/>
                </a:lnTo>
                <a:lnTo>
                  <a:pt x="93725" y="563880"/>
                </a:lnTo>
                <a:lnTo>
                  <a:pt x="93725" y="478536"/>
                </a:lnTo>
                <a:lnTo>
                  <a:pt x="93725" y="1601724"/>
                </a:lnTo>
                <a:lnTo>
                  <a:pt x="89154" y="910590"/>
                </a:lnTo>
                <a:lnTo>
                  <a:pt x="89154" y="1872234"/>
                </a:lnTo>
                <a:lnTo>
                  <a:pt x="85344" y="1787652"/>
                </a:lnTo>
                <a:lnTo>
                  <a:pt x="85344" y="198882"/>
                </a:lnTo>
                <a:lnTo>
                  <a:pt x="80772" y="1423416"/>
                </a:lnTo>
                <a:lnTo>
                  <a:pt x="80772" y="1872234"/>
                </a:lnTo>
                <a:lnTo>
                  <a:pt x="76962" y="736854"/>
                </a:lnTo>
                <a:lnTo>
                  <a:pt x="76962" y="1953005"/>
                </a:lnTo>
                <a:lnTo>
                  <a:pt x="72389" y="1995677"/>
                </a:lnTo>
                <a:lnTo>
                  <a:pt x="67818" y="1995677"/>
                </a:lnTo>
                <a:lnTo>
                  <a:pt x="67818" y="1652016"/>
                </a:lnTo>
                <a:lnTo>
                  <a:pt x="64008" y="1953005"/>
                </a:lnTo>
                <a:lnTo>
                  <a:pt x="59436" y="1389888"/>
                </a:lnTo>
                <a:lnTo>
                  <a:pt x="59436" y="1948434"/>
                </a:lnTo>
                <a:lnTo>
                  <a:pt x="55625" y="1974341"/>
                </a:lnTo>
                <a:lnTo>
                  <a:pt x="55625" y="1228344"/>
                </a:lnTo>
                <a:lnTo>
                  <a:pt x="51054" y="1881377"/>
                </a:lnTo>
                <a:lnTo>
                  <a:pt x="51054" y="1860041"/>
                </a:lnTo>
                <a:lnTo>
                  <a:pt x="47244" y="1219962"/>
                </a:lnTo>
                <a:lnTo>
                  <a:pt x="47244" y="1860041"/>
                </a:lnTo>
                <a:lnTo>
                  <a:pt x="42672" y="1999488"/>
                </a:lnTo>
                <a:lnTo>
                  <a:pt x="42672" y="1995677"/>
                </a:lnTo>
                <a:lnTo>
                  <a:pt x="38100" y="2029205"/>
                </a:lnTo>
                <a:lnTo>
                  <a:pt x="38100" y="2025396"/>
                </a:lnTo>
                <a:lnTo>
                  <a:pt x="34289" y="2045969"/>
                </a:lnTo>
                <a:lnTo>
                  <a:pt x="29718" y="2037588"/>
                </a:lnTo>
                <a:lnTo>
                  <a:pt x="25908" y="2042160"/>
                </a:lnTo>
                <a:lnTo>
                  <a:pt x="21336" y="2029205"/>
                </a:lnTo>
                <a:lnTo>
                  <a:pt x="21336" y="2025396"/>
                </a:lnTo>
                <a:lnTo>
                  <a:pt x="17525" y="1660398"/>
                </a:lnTo>
                <a:lnTo>
                  <a:pt x="12954" y="1529334"/>
                </a:lnTo>
                <a:lnTo>
                  <a:pt x="12954" y="1817369"/>
                </a:lnTo>
                <a:lnTo>
                  <a:pt x="9144" y="1393698"/>
                </a:lnTo>
                <a:lnTo>
                  <a:pt x="9144" y="1507998"/>
                </a:lnTo>
                <a:lnTo>
                  <a:pt x="4572" y="681990"/>
                </a:lnTo>
                <a:lnTo>
                  <a:pt x="4572" y="678180"/>
                </a:lnTo>
                <a:lnTo>
                  <a:pt x="0" y="170306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18" name="object 718"/>
          <p:cNvSpPr/>
          <p:nvPr/>
        </p:nvSpPr>
        <p:spPr>
          <a:xfrm>
            <a:off x="5008693" y="2306004"/>
            <a:ext cx="342059" cy="970289"/>
          </a:xfrm>
          <a:custGeom>
            <a:avLst/>
            <a:gdLst/>
            <a:ahLst/>
            <a:cxnLst/>
            <a:rect l="l" t="t" r="r" b="b"/>
            <a:pathLst>
              <a:path w="516889" h="1466214">
                <a:moveTo>
                  <a:pt x="516636" y="1097279"/>
                </a:moveTo>
                <a:lnTo>
                  <a:pt x="516636" y="893825"/>
                </a:lnTo>
                <a:lnTo>
                  <a:pt x="512825" y="1254251"/>
                </a:lnTo>
                <a:lnTo>
                  <a:pt x="512825" y="1292351"/>
                </a:lnTo>
                <a:lnTo>
                  <a:pt x="508254" y="736853"/>
                </a:lnTo>
                <a:lnTo>
                  <a:pt x="508254" y="877061"/>
                </a:lnTo>
                <a:lnTo>
                  <a:pt x="504444" y="1351787"/>
                </a:lnTo>
                <a:lnTo>
                  <a:pt x="504444" y="1368551"/>
                </a:lnTo>
                <a:lnTo>
                  <a:pt x="499872" y="1427987"/>
                </a:lnTo>
                <a:lnTo>
                  <a:pt x="499872" y="1419605"/>
                </a:lnTo>
                <a:lnTo>
                  <a:pt x="496062" y="1436369"/>
                </a:lnTo>
                <a:lnTo>
                  <a:pt x="496062" y="1423415"/>
                </a:lnTo>
                <a:lnTo>
                  <a:pt x="496062" y="1440179"/>
                </a:lnTo>
                <a:lnTo>
                  <a:pt x="491490" y="1440179"/>
                </a:lnTo>
                <a:lnTo>
                  <a:pt x="487680" y="1419605"/>
                </a:lnTo>
                <a:lnTo>
                  <a:pt x="487680" y="1436369"/>
                </a:lnTo>
                <a:lnTo>
                  <a:pt x="487680" y="1376933"/>
                </a:lnTo>
                <a:lnTo>
                  <a:pt x="483108" y="1372361"/>
                </a:lnTo>
                <a:lnTo>
                  <a:pt x="483108" y="21335"/>
                </a:lnTo>
                <a:lnTo>
                  <a:pt x="478536" y="0"/>
                </a:lnTo>
                <a:lnTo>
                  <a:pt x="478536" y="1262633"/>
                </a:lnTo>
                <a:lnTo>
                  <a:pt x="474725" y="1351787"/>
                </a:lnTo>
                <a:lnTo>
                  <a:pt x="470154" y="1360169"/>
                </a:lnTo>
                <a:lnTo>
                  <a:pt x="470154" y="246125"/>
                </a:lnTo>
                <a:lnTo>
                  <a:pt x="466344" y="1131569"/>
                </a:lnTo>
                <a:lnTo>
                  <a:pt x="466344" y="1194815"/>
                </a:lnTo>
                <a:lnTo>
                  <a:pt x="461772" y="1427987"/>
                </a:lnTo>
                <a:lnTo>
                  <a:pt x="461772" y="1419605"/>
                </a:lnTo>
                <a:lnTo>
                  <a:pt x="457962" y="1444751"/>
                </a:lnTo>
                <a:lnTo>
                  <a:pt x="457962" y="1448561"/>
                </a:lnTo>
                <a:lnTo>
                  <a:pt x="453390" y="1436369"/>
                </a:lnTo>
                <a:lnTo>
                  <a:pt x="453390" y="1444751"/>
                </a:lnTo>
                <a:lnTo>
                  <a:pt x="448818" y="1431797"/>
                </a:lnTo>
                <a:lnTo>
                  <a:pt x="445008" y="1440179"/>
                </a:lnTo>
                <a:lnTo>
                  <a:pt x="445008" y="1431797"/>
                </a:lnTo>
                <a:lnTo>
                  <a:pt x="445008" y="1444751"/>
                </a:lnTo>
                <a:lnTo>
                  <a:pt x="436625" y="1436369"/>
                </a:lnTo>
                <a:lnTo>
                  <a:pt x="436625" y="1448561"/>
                </a:lnTo>
                <a:lnTo>
                  <a:pt x="432054" y="1440179"/>
                </a:lnTo>
                <a:lnTo>
                  <a:pt x="432054" y="1448561"/>
                </a:lnTo>
                <a:lnTo>
                  <a:pt x="428244" y="1453133"/>
                </a:lnTo>
                <a:lnTo>
                  <a:pt x="428244" y="1444751"/>
                </a:lnTo>
                <a:lnTo>
                  <a:pt x="423672" y="1330451"/>
                </a:lnTo>
                <a:lnTo>
                  <a:pt x="423672" y="1317497"/>
                </a:lnTo>
                <a:lnTo>
                  <a:pt x="419862" y="1436369"/>
                </a:lnTo>
                <a:lnTo>
                  <a:pt x="419862" y="1393697"/>
                </a:lnTo>
                <a:lnTo>
                  <a:pt x="415290" y="1444751"/>
                </a:lnTo>
                <a:lnTo>
                  <a:pt x="410718" y="1453133"/>
                </a:lnTo>
                <a:lnTo>
                  <a:pt x="406908" y="1448561"/>
                </a:lnTo>
                <a:lnTo>
                  <a:pt x="402336" y="1444751"/>
                </a:lnTo>
                <a:lnTo>
                  <a:pt x="402336" y="1453133"/>
                </a:lnTo>
                <a:lnTo>
                  <a:pt x="398525" y="1453133"/>
                </a:lnTo>
                <a:lnTo>
                  <a:pt x="393954" y="1448561"/>
                </a:lnTo>
                <a:lnTo>
                  <a:pt x="393954" y="1453133"/>
                </a:lnTo>
                <a:lnTo>
                  <a:pt x="390144" y="1444751"/>
                </a:lnTo>
                <a:lnTo>
                  <a:pt x="390144" y="1453133"/>
                </a:lnTo>
                <a:lnTo>
                  <a:pt x="385572" y="1448561"/>
                </a:lnTo>
                <a:lnTo>
                  <a:pt x="385572" y="1444751"/>
                </a:lnTo>
                <a:lnTo>
                  <a:pt x="381762" y="1448561"/>
                </a:lnTo>
                <a:lnTo>
                  <a:pt x="381762" y="1436369"/>
                </a:lnTo>
                <a:lnTo>
                  <a:pt x="377190" y="1444751"/>
                </a:lnTo>
                <a:lnTo>
                  <a:pt x="377190" y="1448561"/>
                </a:lnTo>
                <a:lnTo>
                  <a:pt x="372618" y="1444751"/>
                </a:lnTo>
                <a:lnTo>
                  <a:pt x="372618" y="1448561"/>
                </a:lnTo>
                <a:lnTo>
                  <a:pt x="368808" y="1444751"/>
                </a:lnTo>
                <a:lnTo>
                  <a:pt x="368808" y="1448561"/>
                </a:lnTo>
                <a:lnTo>
                  <a:pt x="364236" y="1448561"/>
                </a:lnTo>
                <a:lnTo>
                  <a:pt x="364236" y="1457705"/>
                </a:lnTo>
                <a:lnTo>
                  <a:pt x="360425" y="1457705"/>
                </a:lnTo>
                <a:lnTo>
                  <a:pt x="360425" y="1453133"/>
                </a:lnTo>
                <a:lnTo>
                  <a:pt x="360425" y="1457705"/>
                </a:lnTo>
                <a:lnTo>
                  <a:pt x="355854" y="1440179"/>
                </a:lnTo>
                <a:lnTo>
                  <a:pt x="352044" y="1427987"/>
                </a:lnTo>
                <a:lnTo>
                  <a:pt x="352044" y="1444751"/>
                </a:lnTo>
                <a:lnTo>
                  <a:pt x="352044" y="1440179"/>
                </a:lnTo>
                <a:lnTo>
                  <a:pt x="347472" y="1448561"/>
                </a:lnTo>
                <a:lnTo>
                  <a:pt x="347472" y="1444751"/>
                </a:lnTo>
                <a:lnTo>
                  <a:pt x="342900" y="1436369"/>
                </a:lnTo>
                <a:lnTo>
                  <a:pt x="342900" y="1444751"/>
                </a:lnTo>
                <a:lnTo>
                  <a:pt x="339090" y="1457705"/>
                </a:lnTo>
                <a:lnTo>
                  <a:pt x="334518" y="1444751"/>
                </a:lnTo>
                <a:lnTo>
                  <a:pt x="330708" y="1075943"/>
                </a:lnTo>
                <a:lnTo>
                  <a:pt x="330708" y="830579"/>
                </a:lnTo>
                <a:lnTo>
                  <a:pt x="326136" y="1406651"/>
                </a:lnTo>
                <a:lnTo>
                  <a:pt x="326136" y="1415033"/>
                </a:lnTo>
                <a:lnTo>
                  <a:pt x="322325" y="1448561"/>
                </a:lnTo>
                <a:lnTo>
                  <a:pt x="322325" y="1444751"/>
                </a:lnTo>
                <a:lnTo>
                  <a:pt x="317754" y="1453133"/>
                </a:lnTo>
                <a:lnTo>
                  <a:pt x="313944" y="1448561"/>
                </a:lnTo>
                <a:lnTo>
                  <a:pt x="309372" y="1444751"/>
                </a:lnTo>
                <a:lnTo>
                  <a:pt x="309372" y="1453133"/>
                </a:lnTo>
                <a:lnTo>
                  <a:pt x="300990" y="1453133"/>
                </a:lnTo>
                <a:lnTo>
                  <a:pt x="296418" y="1440179"/>
                </a:lnTo>
                <a:lnTo>
                  <a:pt x="296418" y="1448561"/>
                </a:lnTo>
                <a:lnTo>
                  <a:pt x="292608" y="1436369"/>
                </a:lnTo>
                <a:lnTo>
                  <a:pt x="292608" y="1453133"/>
                </a:lnTo>
                <a:lnTo>
                  <a:pt x="288036" y="1457705"/>
                </a:lnTo>
                <a:lnTo>
                  <a:pt x="288036" y="1453133"/>
                </a:lnTo>
                <a:lnTo>
                  <a:pt x="284225" y="1457705"/>
                </a:lnTo>
                <a:lnTo>
                  <a:pt x="279654" y="1461515"/>
                </a:lnTo>
                <a:lnTo>
                  <a:pt x="279654" y="1457705"/>
                </a:lnTo>
                <a:lnTo>
                  <a:pt x="275844" y="1461515"/>
                </a:lnTo>
                <a:lnTo>
                  <a:pt x="275844" y="1457705"/>
                </a:lnTo>
                <a:lnTo>
                  <a:pt x="271272" y="1453133"/>
                </a:lnTo>
                <a:lnTo>
                  <a:pt x="266700" y="1453133"/>
                </a:lnTo>
                <a:lnTo>
                  <a:pt x="266700" y="1448561"/>
                </a:lnTo>
                <a:lnTo>
                  <a:pt x="262890" y="1448561"/>
                </a:lnTo>
                <a:lnTo>
                  <a:pt x="262890" y="1453133"/>
                </a:lnTo>
                <a:lnTo>
                  <a:pt x="258318" y="1453133"/>
                </a:lnTo>
                <a:lnTo>
                  <a:pt x="254508" y="1453133"/>
                </a:lnTo>
                <a:lnTo>
                  <a:pt x="254508" y="1457705"/>
                </a:lnTo>
                <a:lnTo>
                  <a:pt x="249936" y="1457705"/>
                </a:lnTo>
                <a:lnTo>
                  <a:pt x="249936" y="1461515"/>
                </a:lnTo>
                <a:lnTo>
                  <a:pt x="246125" y="1461515"/>
                </a:lnTo>
                <a:lnTo>
                  <a:pt x="233426" y="1461515"/>
                </a:lnTo>
                <a:lnTo>
                  <a:pt x="220726" y="1461515"/>
                </a:lnTo>
                <a:lnTo>
                  <a:pt x="216408" y="1461515"/>
                </a:lnTo>
                <a:lnTo>
                  <a:pt x="216408" y="1457705"/>
                </a:lnTo>
                <a:lnTo>
                  <a:pt x="208025" y="1457705"/>
                </a:lnTo>
                <a:lnTo>
                  <a:pt x="208025" y="1461515"/>
                </a:lnTo>
                <a:lnTo>
                  <a:pt x="198882" y="1461515"/>
                </a:lnTo>
                <a:lnTo>
                  <a:pt x="195072" y="1457706"/>
                </a:lnTo>
                <a:lnTo>
                  <a:pt x="195072" y="1461515"/>
                </a:lnTo>
                <a:lnTo>
                  <a:pt x="190500" y="1461515"/>
                </a:lnTo>
                <a:lnTo>
                  <a:pt x="190500" y="1457706"/>
                </a:lnTo>
                <a:lnTo>
                  <a:pt x="186690" y="1461515"/>
                </a:lnTo>
                <a:lnTo>
                  <a:pt x="182118" y="1457706"/>
                </a:lnTo>
                <a:lnTo>
                  <a:pt x="178308" y="1461515"/>
                </a:lnTo>
                <a:lnTo>
                  <a:pt x="178308" y="1457706"/>
                </a:lnTo>
                <a:lnTo>
                  <a:pt x="173736" y="1461515"/>
                </a:lnTo>
                <a:lnTo>
                  <a:pt x="165354" y="1461515"/>
                </a:lnTo>
                <a:lnTo>
                  <a:pt x="160782" y="1457706"/>
                </a:lnTo>
                <a:lnTo>
                  <a:pt x="160782" y="1461515"/>
                </a:lnTo>
                <a:lnTo>
                  <a:pt x="156972" y="1457706"/>
                </a:lnTo>
                <a:lnTo>
                  <a:pt x="156972" y="1461515"/>
                </a:lnTo>
                <a:lnTo>
                  <a:pt x="152400" y="1461515"/>
                </a:lnTo>
                <a:lnTo>
                  <a:pt x="139699" y="1461515"/>
                </a:lnTo>
                <a:lnTo>
                  <a:pt x="127000" y="1461516"/>
                </a:lnTo>
                <a:lnTo>
                  <a:pt x="114300" y="1461515"/>
                </a:lnTo>
                <a:lnTo>
                  <a:pt x="101600" y="1461516"/>
                </a:lnTo>
                <a:lnTo>
                  <a:pt x="88899" y="1461516"/>
                </a:lnTo>
                <a:lnTo>
                  <a:pt x="76199" y="1461515"/>
                </a:lnTo>
                <a:lnTo>
                  <a:pt x="63499" y="1461515"/>
                </a:lnTo>
                <a:lnTo>
                  <a:pt x="50800" y="1461515"/>
                </a:lnTo>
                <a:lnTo>
                  <a:pt x="38099" y="1461515"/>
                </a:lnTo>
                <a:lnTo>
                  <a:pt x="25908" y="1466088"/>
                </a:lnTo>
                <a:lnTo>
                  <a:pt x="25908" y="1461515"/>
                </a:lnTo>
                <a:lnTo>
                  <a:pt x="21336" y="1466088"/>
                </a:lnTo>
                <a:lnTo>
                  <a:pt x="21336" y="1461515"/>
                </a:lnTo>
                <a:lnTo>
                  <a:pt x="16763" y="1461515"/>
                </a:lnTo>
                <a:lnTo>
                  <a:pt x="16763" y="1466088"/>
                </a:lnTo>
                <a:lnTo>
                  <a:pt x="12954" y="1461515"/>
                </a:lnTo>
                <a:lnTo>
                  <a:pt x="12954" y="1457706"/>
                </a:lnTo>
                <a:lnTo>
                  <a:pt x="8382" y="1453134"/>
                </a:lnTo>
                <a:lnTo>
                  <a:pt x="8382" y="1461515"/>
                </a:lnTo>
                <a:lnTo>
                  <a:pt x="4572" y="1461515"/>
                </a:lnTo>
                <a:lnTo>
                  <a:pt x="0" y="1457706"/>
                </a:lnTo>
                <a:lnTo>
                  <a:pt x="0" y="146151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19" name="object 719"/>
          <p:cNvSpPr/>
          <p:nvPr/>
        </p:nvSpPr>
        <p:spPr>
          <a:xfrm>
            <a:off x="4837747" y="2827411"/>
            <a:ext cx="171030" cy="454679"/>
          </a:xfrm>
          <a:custGeom>
            <a:avLst/>
            <a:gdLst/>
            <a:ahLst/>
            <a:cxnLst/>
            <a:rect l="l" t="t" r="r" b="b"/>
            <a:pathLst>
              <a:path w="258445" h="687070">
                <a:moveTo>
                  <a:pt x="258317" y="673608"/>
                </a:moveTo>
                <a:lnTo>
                  <a:pt x="254508" y="673608"/>
                </a:lnTo>
                <a:lnTo>
                  <a:pt x="254508" y="678180"/>
                </a:lnTo>
                <a:lnTo>
                  <a:pt x="249936" y="678180"/>
                </a:lnTo>
                <a:lnTo>
                  <a:pt x="249936" y="673608"/>
                </a:lnTo>
                <a:lnTo>
                  <a:pt x="245363" y="673608"/>
                </a:lnTo>
                <a:lnTo>
                  <a:pt x="245363" y="678180"/>
                </a:lnTo>
                <a:lnTo>
                  <a:pt x="241553" y="673608"/>
                </a:lnTo>
                <a:lnTo>
                  <a:pt x="236981" y="678180"/>
                </a:lnTo>
                <a:lnTo>
                  <a:pt x="233172" y="678180"/>
                </a:lnTo>
                <a:lnTo>
                  <a:pt x="233172" y="673608"/>
                </a:lnTo>
                <a:lnTo>
                  <a:pt x="228600" y="678180"/>
                </a:lnTo>
                <a:lnTo>
                  <a:pt x="224789" y="678180"/>
                </a:lnTo>
                <a:lnTo>
                  <a:pt x="224789" y="673608"/>
                </a:lnTo>
                <a:lnTo>
                  <a:pt x="220217" y="678180"/>
                </a:lnTo>
                <a:lnTo>
                  <a:pt x="190500" y="678180"/>
                </a:lnTo>
                <a:lnTo>
                  <a:pt x="186689" y="681990"/>
                </a:lnTo>
                <a:lnTo>
                  <a:pt x="186689" y="686562"/>
                </a:lnTo>
                <a:lnTo>
                  <a:pt x="182117" y="665226"/>
                </a:lnTo>
                <a:lnTo>
                  <a:pt x="182117" y="0"/>
                </a:lnTo>
                <a:lnTo>
                  <a:pt x="178308" y="445008"/>
                </a:lnTo>
                <a:lnTo>
                  <a:pt x="178308" y="576072"/>
                </a:lnTo>
                <a:lnTo>
                  <a:pt x="173736" y="25908"/>
                </a:lnTo>
                <a:lnTo>
                  <a:pt x="169163" y="572262"/>
                </a:lnTo>
                <a:lnTo>
                  <a:pt x="169163" y="614172"/>
                </a:lnTo>
                <a:lnTo>
                  <a:pt x="165353" y="681990"/>
                </a:lnTo>
                <a:lnTo>
                  <a:pt x="165353" y="678180"/>
                </a:lnTo>
                <a:lnTo>
                  <a:pt x="165353" y="681990"/>
                </a:lnTo>
                <a:lnTo>
                  <a:pt x="160781" y="681990"/>
                </a:lnTo>
                <a:lnTo>
                  <a:pt x="160781" y="678180"/>
                </a:lnTo>
                <a:lnTo>
                  <a:pt x="152400" y="678180"/>
                </a:lnTo>
                <a:lnTo>
                  <a:pt x="139700" y="678180"/>
                </a:lnTo>
                <a:lnTo>
                  <a:pt x="127000" y="678180"/>
                </a:lnTo>
                <a:lnTo>
                  <a:pt x="114300" y="678180"/>
                </a:lnTo>
                <a:lnTo>
                  <a:pt x="76200" y="678180"/>
                </a:lnTo>
                <a:lnTo>
                  <a:pt x="72389" y="673608"/>
                </a:lnTo>
                <a:lnTo>
                  <a:pt x="67817" y="673608"/>
                </a:lnTo>
                <a:lnTo>
                  <a:pt x="63246" y="678180"/>
                </a:lnTo>
                <a:lnTo>
                  <a:pt x="54863" y="678180"/>
                </a:lnTo>
                <a:lnTo>
                  <a:pt x="54863" y="673608"/>
                </a:lnTo>
                <a:lnTo>
                  <a:pt x="34289" y="673608"/>
                </a:lnTo>
                <a:lnTo>
                  <a:pt x="34289" y="678180"/>
                </a:lnTo>
                <a:lnTo>
                  <a:pt x="29717" y="673608"/>
                </a:lnTo>
                <a:lnTo>
                  <a:pt x="21336" y="673608"/>
                </a:lnTo>
                <a:lnTo>
                  <a:pt x="21336" y="678180"/>
                </a:lnTo>
                <a:lnTo>
                  <a:pt x="16763" y="673608"/>
                </a:lnTo>
                <a:lnTo>
                  <a:pt x="12953" y="673608"/>
                </a:lnTo>
                <a:lnTo>
                  <a:pt x="12953" y="678180"/>
                </a:lnTo>
                <a:lnTo>
                  <a:pt x="8381" y="678180"/>
                </a:lnTo>
                <a:lnTo>
                  <a:pt x="8381" y="673608"/>
                </a:lnTo>
                <a:lnTo>
                  <a:pt x="4572" y="678180"/>
                </a:lnTo>
                <a:lnTo>
                  <a:pt x="0" y="678180"/>
                </a:lnTo>
                <a:lnTo>
                  <a:pt x="0" y="673608"/>
                </a:lnTo>
                <a:lnTo>
                  <a:pt x="0" y="67818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20" name="object 720"/>
          <p:cNvSpPr/>
          <p:nvPr/>
        </p:nvSpPr>
        <p:spPr>
          <a:xfrm>
            <a:off x="4666802" y="2494093"/>
            <a:ext cx="171030" cy="782451"/>
          </a:xfrm>
          <a:custGeom>
            <a:avLst/>
            <a:gdLst/>
            <a:ahLst/>
            <a:cxnLst/>
            <a:rect l="l" t="t" r="r" b="b"/>
            <a:pathLst>
              <a:path w="258445" h="1182370">
                <a:moveTo>
                  <a:pt x="258318" y="1181862"/>
                </a:moveTo>
                <a:lnTo>
                  <a:pt x="253746" y="1177289"/>
                </a:lnTo>
                <a:lnTo>
                  <a:pt x="253746" y="1181862"/>
                </a:lnTo>
                <a:lnTo>
                  <a:pt x="249936" y="1181862"/>
                </a:lnTo>
                <a:lnTo>
                  <a:pt x="245364" y="1177289"/>
                </a:lnTo>
                <a:lnTo>
                  <a:pt x="241554" y="1181862"/>
                </a:lnTo>
                <a:lnTo>
                  <a:pt x="228854" y="1181862"/>
                </a:lnTo>
                <a:lnTo>
                  <a:pt x="169164" y="1181862"/>
                </a:lnTo>
                <a:lnTo>
                  <a:pt x="169164" y="1177289"/>
                </a:lnTo>
                <a:lnTo>
                  <a:pt x="165354" y="1177289"/>
                </a:lnTo>
                <a:lnTo>
                  <a:pt x="165354" y="1181862"/>
                </a:lnTo>
                <a:lnTo>
                  <a:pt x="160782" y="1177289"/>
                </a:lnTo>
                <a:lnTo>
                  <a:pt x="156972" y="1181862"/>
                </a:lnTo>
                <a:lnTo>
                  <a:pt x="152400" y="1181862"/>
                </a:lnTo>
                <a:lnTo>
                  <a:pt x="152400" y="1177289"/>
                </a:lnTo>
                <a:lnTo>
                  <a:pt x="152400" y="1181862"/>
                </a:lnTo>
                <a:lnTo>
                  <a:pt x="144018" y="1177289"/>
                </a:lnTo>
                <a:lnTo>
                  <a:pt x="144018" y="1181862"/>
                </a:lnTo>
                <a:lnTo>
                  <a:pt x="139446" y="1177289"/>
                </a:lnTo>
                <a:lnTo>
                  <a:pt x="139446" y="1181862"/>
                </a:lnTo>
                <a:lnTo>
                  <a:pt x="135636" y="1177289"/>
                </a:lnTo>
                <a:lnTo>
                  <a:pt x="131064" y="1181862"/>
                </a:lnTo>
                <a:lnTo>
                  <a:pt x="131064" y="1177289"/>
                </a:lnTo>
                <a:lnTo>
                  <a:pt x="127254" y="1181862"/>
                </a:lnTo>
                <a:lnTo>
                  <a:pt x="122682" y="1177289"/>
                </a:lnTo>
                <a:lnTo>
                  <a:pt x="122682" y="1181862"/>
                </a:lnTo>
                <a:lnTo>
                  <a:pt x="118872" y="1177289"/>
                </a:lnTo>
                <a:lnTo>
                  <a:pt x="118872" y="1181862"/>
                </a:lnTo>
                <a:lnTo>
                  <a:pt x="118872" y="1177289"/>
                </a:lnTo>
                <a:lnTo>
                  <a:pt x="114300" y="1177289"/>
                </a:lnTo>
                <a:lnTo>
                  <a:pt x="109728" y="1181862"/>
                </a:lnTo>
                <a:lnTo>
                  <a:pt x="105918" y="1177289"/>
                </a:lnTo>
                <a:lnTo>
                  <a:pt x="105918" y="1181862"/>
                </a:lnTo>
                <a:lnTo>
                  <a:pt x="101346" y="1177289"/>
                </a:lnTo>
                <a:lnTo>
                  <a:pt x="101346" y="1181862"/>
                </a:lnTo>
                <a:lnTo>
                  <a:pt x="97536" y="1177289"/>
                </a:lnTo>
                <a:lnTo>
                  <a:pt x="92964" y="1177289"/>
                </a:lnTo>
                <a:lnTo>
                  <a:pt x="92964" y="1173480"/>
                </a:lnTo>
                <a:lnTo>
                  <a:pt x="89154" y="1173480"/>
                </a:lnTo>
                <a:lnTo>
                  <a:pt x="84582" y="1177289"/>
                </a:lnTo>
                <a:lnTo>
                  <a:pt x="80772" y="1181862"/>
                </a:lnTo>
                <a:lnTo>
                  <a:pt x="76200" y="1177289"/>
                </a:lnTo>
                <a:lnTo>
                  <a:pt x="76200" y="1181862"/>
                </a:lnTo>
                <a:lnTo>
                  <a:pt x="71628" y="1181862"/>
                </a:lnTo>
                <a:lnTo>
                  <a:pt x="71628" y="1177289"/>
                </a:lnTo>
                <a:lnTo>
                  <a:pt x="67818" y="1181862"/>
                </a:lnTo>
                <a:lnTo>
                  <a:pt x="67818" y="1177289"/>
                </a:lnTo>
                <a:lnTo>
                  <a:pt x="63246" y="1177289"/>
                </a:lnTo>
                <a:lnTo>
                  <a:pt x="63246" y="1181862"/>
                </a:lnTo>
                <a:lnTo>
                  <a:pt x="59436" y="1177289"/>
                </a:lnTo>
                <a:lnTo>
                  <a:pt x="59436" y="1181862"/>
                </a:lnTo>
                <a:lnTo>
                  <a:pt x="54864" y="1177289"/>
                </a:lnTo>
                <a:lnTo>
                  <a:pt x="54864" y="1181862"/>
                </a:lnTo>
                <a:lnTo>
                  <a:pt x="51054" y="1177289"/>
                </a:lnTo>
                <a:lnTo>
                  <a:pt x="51054" y="1181862"/>
                </a:lnTo>
                <a:lnTo>
                  <a:pt x="46482" y="1177289"/>
                </a:lnTo>
                <a:lnTo>
                  <a:pt x="46482" y="1181862"/>
                </a:lnTo>
                <a:lnTo>
                  <a:pt x="41910" y="1181862"/>
                </a:lnTo>
                <a:lnTo>
                  <a:pt x="41910" y="1177289"/>
                </a:lnTo>
                <a:lnTo>
                  <a:pt x="38100" y="1177289"/>
                </a:lnTo>
                <a:lnTo>
                  <a:pt x="38100" y="1173480"/>
                </a:lnTo>
                <a:lnTo>
                  <a:pt x="33528" y="1173480"/>
                </a:lnTo>
                <a:lnTo>
                  <a:pt x="33528" y="1177289"/>
                </a:lnTo>
                <a:lnTo>
                  <a:pt x="21336" y="1177289"/>
                </a:lnTo>
                <a:lnTo>
                  <a:pt x="16764" y="1173480"/>
                </a:lnTo>
                <a:lnTo>
                  <a:pt x="16764" y="1177289"/>
                </a:lnTo>
                <a:lnTo>
                  <a:pt x="12954" y="1173480"/>
                </a:lnTo>
                <a:lnTo>
                  <a:pt x="12954" y="1177289"/>
                </a:lnTo>
                <a:lnTo>
                  <a:pt x="8382" y="1168908"/>
                </a:lnTo>
                <a:lnTo>
                  <a:pt x="8382" y="1164336"/>
                </a:lnTo>
                <a:lnTo>
                  <a:pt x="3810" y="1126236"/>
                </a:lnTo>
                <a:lnTo>
                  <a:pt x="3810" y="1117853"/>
                </a:lnTo>
                <a:lnTo>
                  <a:pt x="0" y="63245"/>
                </a:lnTo>
                <a:lnTo>
                  <a:pt x="0" y="0"/>
                </a:lnTo>
                <a:lnTo>
                  <a:pt x="0" y="74523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21" name="object 721"/>
          <p:cNvSpPr/>
          <p:nvPr/>
        </p:nvSpPr>
        <p:spPr>
          <a:xfrm>
            <a:off x="3806022" y="2476949"/>
            <a:ext cx="861032" cy="799259"/>
          </a:xfrm>
          <a:custGeom>
            <a:avLst/>
            <a:gdLst/>
            <a:ahLst/>
            <a:cxnLst/>
            <a:rect l="l" t="t" r="r" b="b"/>
            <a:pathLst>
              <a:path w="1301114" h="1207770">
                <a:moveTo>
                  <a:pt x="1300733" y="771144"/>
                </a:moveTo>
                <a:lnTo>
                  <a:pt x="1296162" y="0"/>
                </a:lnTo>
                <a:lnTo>
                  <a:pt x="1292352" y="1148334"/>
                </a:lnTo>
                <a:lnTo>
                  <a:pt x="1292352" y="1152144"/>
                </a:lnTo>
                <a:lnTo>
                  <a:pt x="1287779" y="1190244"/>
                </a:lnTo>
                <a:lnTo>
                  <a:pt x="1287779" y="1194816"/>
                </a:lnTo>
                <a:lnTo>
                  <a:pt x="1283969" y="1203198"/>
                </a:lnTo>
                <a:lnTo>
                  <a:pt x="1283969" y="1199388"/>
                </a:lnTo>
                <a:lnTo>
                  <a:pt x="1279398" y="1207770"/>
                </a:lnTo>
                <a:lnTo>
                  <a:pt x="1279398" y="1203198"/>
                </a:lnTo>
                <a:lnTo>
                  <a:pt x="1275588" y="1207770"/>
                </a:lnTo>
                <a:lnTo>
                  <a:pt x="1275588" y="1203198"/>
                </a:lnTo>
                <a:lnTo>
                  <a:pt x="1275588" y="1207770"/>
                </a:lnTo>
                <a:lnTo>
                  <a:pt x="1271015" y="1203198"/>
                </a:lnTo>
                <a:lnTo>
                  <a:pt x="1271015" y="1207770"/>
                </a:lnTo>
                <a:lnTo>
                  <a:pt x="1266443" y="1207770"/>
                </a:lnTo>
                <a:lnTo>
                  <a:pt x="1266443" y="1203198"/>
                </a:lnTo>
                <a:lnTo>
                  <a:pt x="1262633" y="1203198"/>
                </a:lnTo>
                <a:lnTo>
                  <a:pt x="1262633" y="1207770"/>
                </a:lnTo>
                <a:lnTo>
                  <a:pt x="1258062" y="1203198"/>
                </a:lnTo>
                <a:lnTo>
                  <a:pt x="1258062" y="1207770"/>
                </a:lnTo>
                <a:lnTo>
                  <a:pt x="1254252" y="1207770"/>
                </a:lnTo>
                <a:lnTo>
                  <a:pt x="1241551" y="1207769"/>
                </a:lnTo>
                <a:lnTo>
                  <a:pt x="1228852" y="1207770"/>
                </a:lnTo>
                <a:lnTo>
                  <a:pt x="1224533" y="1203198"/>
                </a:lnTo>
                <a:lnTo>
                  <a:pt x="1219962" y="1207770"/>
                </a:lnTo>
                <a:lnTo>
                  <a:pt x="1219962" y="1203198"/>
                </a:lnTo>
                <a:lnTo>
                  <a:pt x="1216152" y="1207770"/>
                </a:lnTo>
                <a:lnTo>
                  <a:pt x="1216152" y="1203198"/>
                </a:lnTo>
                <a:lnTo>
                  <a:pt x="1211579" y="1199388"/>
                </a:lnTo>
                <a:lnTo>
                  <a:pt x="1207769" y="1199388"/>
                </a:lnTo>
                <a:lnTo>
                  <a:pt x="1207769" y="1203198"/>
                </a:lnTo>
                <a:lnTo>
                  <a:pt x="1203198" y="1207770"/>
                </a:lnTo>
                <a:lnTo>
                  <a:pt x="1178052" y="1207770"/>
                </a:lnTo>
                <a:lnTo>
                  <a:pt x="1173479" y="1203198"/>
                </a:lnTo>
                <a:lnTo>
                  <a:pt x="1173479" y="1207770"/>
                </a:lnTo>
                <a:lnTo>
                  <a:pt x="1143762" y="1207770"/>
                </a:lnTo>
                <a:lnTo>
                  <a:pt x="1143762" y="1203198"/>
                </a:lnTo>
                <a:lnTo>
                  <a:pt x="1139952" y="1207770"/>
                </a:lnTo>
                <a:lnTo>
                  <a:pt x="1139952" y="1203198"/>
                </a:lnTo>
                <a:lnTo>
                  <a:pt x="1135379" y="1203198"/>
                </a:lnTo>
                <a:lnTo>
                  <a:pt x="1135379" y="1207770"/>
                </a:lnTo>
                <a:lnTo>
                  <a:pt x="1110233" y="1207770"/>
                </a:lnTo>
                <a:lnTo>
                  <a:pt x="1105662" y="1203198"/>
                </a:lnTo>
                <a:lnTo>
                  <a:pt x="1097279" y="1203198"/>
                </a:lnTo>
                <a:lnTo>
                  <a:pt x="1097279" y="1207770"/>
                </a:lnTo>
                <a:lnTo>
                  <a:pt x="1092707" y="1207770"/>
                </a:lnTo>
                <a:lnTo>
                  <a:pt x="1084326" y="1207770"/>
                </a:lnTo>
                <a:lnTo>
                  <a:pt x="1075943" y="1207770"/>
                </a:lnTo>
                <a:lnTo>
                  <a:pt x="1067562" y="1207770"/>
                </a:lnTo>
                <a:lnTo>
                  <a:pt x="1063752" y="1203198"/>
                </a:lnTo>
                <a:lnTo>
                  <a:pt x="1059179" y="1207770"/>
                </a:lnTo>
                <a:lnTo>
                  <a:pt x="1037843" y="1207770"/>
                </a:lnTo>
                <a:lnTo>
                  <a:pt x="1021079" y="1207770"/>
                </a:lnTo>
                <a:lnTo>
                  <a:pt x="1021079" y="1203198"/>
                </a:lnTo>
                <a:lnTo>
                  <a:pt x="1016507" y="1207770"/>
                </a:lnTo>
                <a:lnTo>
                  <a:pt x="1012698" y="1207770"/>
                </a:lnTo>
                <a:lnTo>
                  <a:pt x="1012698" y="1203198"/>
                </a:lnTo>
                <a:lnTo>
                  <a:pt x="1012698" y="1207770"/>
                </a:lnTo>
                <a:lnTo>
                  <a:pt x="1008126" y="1207770"/>
                </a:lnTo>
                <a:lnTo>
                  <a:pt x="995426" y="1207770"/>
                </a:lnTo>
                <a:lnTo>
                  <a:pt x="982726" y="1207770"/>
                </a:lnTo>
                <a:lnTo>
                  <a:pt x="970026" y="1207769"/>
                </a:lnTo>
                <a:lnTo>
                  <a:pt x="953262" y="1203198"/>
                </a:lnTo>
                <a:lnTo>
                  <a:pt x="948689" y="1207770"/>
                </a:lnTo>
                <a:lnTo>
                  <a:pt x="940307" y="1207770"/>
                </a:lnTo>
                <a:lnTo>
                  <a:pt x="936498" y="1203198"/>
                </a:lnTo>
                <a:lnTo>
                  <a:pt x="893826" y="1203198"/>
                </a:lnTo>
                <a:lnTo>
                  <a:pt x="881126" y="1203198"/>
                </a:lnTo>
                <a:lnTo>
                  <a:pt x="868426" y="1203198"/>
                </a:lnTo>
                <a:lnTo>
                  <a:pt x="855726" y="1203198"/>
                </a:lnTo>
                <a:lnTo>
                  <a:pt x="842772" y="1203198"/>
                </a:lnTo>
                <a:lnTo>
                  <a:pt x="838962" y="1207770"/>
                </a:lnTo>
                <a:lnTo>
                  <a:pt x="838962" y="1203198"/>
                </a:lnTo>
                <a:lnTo>
                  <a:pt x="834389" y="1207770"/>
                </a:lnTo>
                <a:lnTo>
                  <a:pt x="821689" y="1207770"/>
                </a:lnTo>
                <a:lnTo>
                  <a:pt x="808989" y="1207770"/>
                </a:lnTo>
                <a:lnTo>
                  <a:pt x="796289" y="1207769"/>
                </a:lnTo>
                <a:lnTo>
                  <a:pt x="779526" y="1207770"/>
                </a:lnTo>
                <a:lnTo>
                  <a:pt x="774953" y="1207770"/>
                </a:lnTo>
                <a:lnTo>
                  <a:pt x="762253" y="1207769"/>
                </a:lnTo>
                <a:lnTo>
                  <a:pt x="749554" y="1207770"/>
                </a:lnTo>
                <a:lnTo>
                  <a:pt x="736853" y="1207770"/>
                </a:lnTo>
                <a:lnTo>
                  <a:pt x="724153" y="1207770"/>
                </a:lnTo>
                <a:lnTo>
                  <a:pt x="711453" y="1207770"/>
                </a:lnTo>
                <a:lnTo>
                  <a:pt x="698753" y="1207770"/>
                </a:lnTo>
                <a:lnTo>
                  <a:pt x="686053" y="1207770"/>
                </a:lnTo>
                <a:lnTo>
                  <a:pt x="673353" y="1207770"/>
                </a:lnTo>
                <a:lnTo>
                  <a:pt x="660653" y="1207769"/>
                </a:lnTo>
                <a:lnTo>
                  <a:pt x="652272" y="1207770"/>
                </a:lnTo>
                <a:lnTo>
                  <a:pt x="652272" y="1203198"/>
                </a:lnTo>
                <a:lnTo>
                  <a:pt x="648462" y="1203198"/>
                </a:lnTo>
                <a:lnTo>
                  <a:pt x="643889" y="1207770"/>
                </a:lnTo>
                <a:lnTo>
                  <a:pt x="631189" y="1207770"/>
                </a:lnTo>
                <a:lnTo>
                  <a:pt x="618489" y="1207770"/>
                </a:lnTo>
                <a:lnTo>
                  <a:pt x="605790" y="1207770"/>
                </a:lnTo>
                <a:lnTo>
                  <a:pt x="593089" y="1207770"/>
                </a:lnTo>
                <a:lnTo>
                  <a:pt x="580643" y="1207770"/>
                </a:lnTo>
                <a:lnTo>
                  <a:pt x="567943" y="1207770"/>
                </a:lnTo>
                <a:lnTo>
                  <a:pt x="555244" y="1207770"/>
                </a:lnTo>
                <a:lnTo>
                  <a:pt x="542543" y="1207770"/>
                </a:lnTo>
                <a:lnTo>
                  <a:pt x="529843" y="1207770"/>
                </a:lnTo>
                <a:lnTo>
                  <a:pt x="516636" y="1207770"/>
                </a:lnTo>
                <a:lnTo>
                  <a:pt x="512825" y="1207770"/>
                </a:lnTo>
                <a:lnTo>
                  <a:pt x="500125" y="1207770"/>
                </a:lnTo>
                <a:lnTo>
                  <a:pt x="487425" y="1207770"/>
                </a:lnTo>
                <a:lnTo>
                  <a:pt x="474726" y="1207770"/>
                </a:lnTo>
                <a:lnTo>
                  <a:pt x="462025" y="1207770"/>
                </a:lnTo>
                <a:lnTo>
                  <a:pt x="449325" y="1207770"/>
                </a:lnTo>
                <a:lnTo>
                  <a:pt x="436625" y="1207770"/>
                </a:lnTo>
                <a:lnTo>
                  <a:pt x="423926" y="1207770"/>
                </a:lnTo>
                <a:lnTo>
                  <a:pt x="411226" y="1207770"/>
                </a:lnTo>
                <a:lnTo>
                  <a:pt x="398526" y="1207770"/>
                </a:lnTo>
                <a:lnTo>
                  <a:pt x="385825" y="1207770"/>
                </a:lnTo>
                <a:lnTo>
                  <a:pt x="373126" y="1207770"/>
                </a:lnTo>
                <a:lnTo>
                  <a:pt x="360425" y="1207769"/>
                </a:lnTo>
                <a:lnTo>
                  <a:pt x="347725" y="1207770"/>
                </a:lnTo>
                <a:lnTo>
                  <a:pt x="335025" y="1207770"/>
                </a:lnTo>
                <a:lnTo>
                  <a:pt x="322325" y="1207769"/>
                </a:lnTo>
                <a:lnTo>
                  <a:pt x="309625" y="1207770"/>
                </a:lnTo>
                <a:lnTo>
                  <a:pt x="296925" y="1207770"/>
                </a:lnTo>
                <a:lnTo>
                  <a:pt x="284225" y="1207770"/>
                </a:lnTo>
                <a:lnTo>
                  <a:pt x="271525" y="1207770"/>
                </a:lnTo>
                <a:lnTo>
                  <a:pt x="262889" y="1207770"/>
                </a:lnTo>
                <a:lnTo>
                  <a:pt x="246125" y="1207770"/>
                </a:lnTo>
                <a:lnTo>
                  <a:pt x="241553" y="1203198"/>
                </a:lnTo>
                <a:lnTo>
                  <a:pt x="236981" y="1207770"/>
                </a:lnTo>
                <a:lnTo>
                  <a:pt x="233172" y="1203198"/>
                </a:lnTo>
                <a:lnTo>
                  <a:pt x="228600" y="1207770"/>
                </a:lnTo>
                <a:lnTo>
                  <a:pt x="221741" y="1207770"/>
                </a:lnTo>
                <a:lnTo>
                  <a:pt x="214883" y="1207770"/>
                </a:lnTo>
                <a:lnTo>
                  <a:pt x="208025" y="1207770"/>
                </a:lnTo>
                <a:lnTo>
                  <a:pt x="203453" y="1207770"/>
                </a:lnTo>
                <a:lnTo>
                  <a:pt x="203453" y="1203198"/>
                </a:lnTo>
                <a:lnTo>
                  <a:pt x="203453" y="1207770"/>
                </a:lnTo>
                <a:lnTo>
                  <a:pt x="190500" y="1207770"/>
                </a:lnTo>
                <a:lnTo>
                  <a:pt x="186689" y="1203198"/>
                </a:lnTo>
                <a:lnTo>
                  <a:pt x="160781" y="1203198"/>
                </a:lnTo>
                <a:lnTo>
                  <a:pt x="152400" y="1203198"/>
                </a:lnTo>
                <a:lnTo>
                  <a:pt x="144017" y="1203198"/>
                </a:lnTo>
                <a:lnTo>
                  <a:pt x="135636" y="1203198"/>
                </a:lnTo>
                <a:lnTo>
                  <a:pt x="131063" y="1207770"/>
                </a:lnTo>
                <a:lnTo>
                  <a:pt x="127253" y="1207770"/>
                </a:lnTo>
                <a:lnTo>
                  <a:pt x="127253" y="1203198"/>
                </a:lnTo>
                <a:lnTo>
                  <a:pt x="118872" y="1203198"/>
                </a:lnTo>
                <a:lnTo>
                  <a:pt x="118872" y="1207770"/>
                </a:lnTo>
                <a:lnTo>
                  <a:pt x="114300" y="1207770"/>
                </a:lnTo>
                <a:lnTo>
                  <a:pt x="110489" y="1203198"/>
                </a:lnTo>
                <a:lnTo>
                  <a:pt x="84581" y="1203198"/>
                </a:lnTo>
                <a:lnTo>
                  <a:pt x="77469" y="1203198"/>
                </a:lnTo>
                <a:lnTo>
                  <a:pt x="70357" y="1203198"/>
                </a:lnTo>
                <a:lnTo>
                  <a:pt x="63245" y="1203198"/>
                </a:lnTo>
                <a:lnTo>
                  <a:pt x="59436" y="1203198"/>
                </a:lnTo>
                <a:lnTo>
                  <a:pt x="54863" y="1207770"/>
                </a:lnTo>
                <a:lnTo>
                  <a:pt x="54863" y="1203198"/>
                </a:lnTo>
                <a:lnTo>
                  <a:pt x="46481" y="1203198"/>
                </a:lnTo>
                <a:lnTo>
                  <a:pt x="42672" y="1207770"/>
                </a:lnTo>
                <a:lnTo>
                  <a:pt x="34289" y="1207770"/>
                </a:lnTo>
                <a:lnTo>
                  <a:pt x="29717" y="1203198"/>
                </a:lnTo>
                <a:lnTo>
                  <a:pt x="25145" y="1207770"/>
                </a:lnTo>
                <a:lnTo>
                  <a:pt x="21336" y="1203198"/>
                </a:lnTo>
                <a:lnTo>
                  <a:pt x="21336" y="1207770"/>
                </a:lnTo>
                <a:lnTo>
                  <a:pt x="16763" y="1203198"/>
                </a:lnTo>
                <a:lnTo>
                  <a:pt x="16763" y="1207770"/>
                </a:lnTo>
                <a:lnTo>
                  <a:pt x="12953" y="1207770"/>
                </a:lnTo>
                <a:lnTo>
                  <a:pt x="8381" y="1203198"/>
                </a:lnTo>
                <a:lnTo>
                  <a:pt x="0" y="120319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22" name="object 722"/>
          <p:cNvSpPr/>
          <p:nvPr/>
        </p:nvSpPr>
        <p:spPr>
          <a:xfrm>
            <a:off x="3635076" y="3256542"/>
            <a:ext cx="171030" cy="19751"/>
          </a:xfrm>
          <a:custGeom>
            <a:avLst/>
            <a:gdLst/>
            <a:ahLst/>
            <a:cxnLst/>
            <a:rect l="l" t="t" r="r" b="b"/>
            <a:pathLst>
              <a:path w="258445" h="29845">
                <a:moveTo>
                  <a:pt x="258318" y="25145"/>
                </a:moveTo>
                <a:lnTo>
                  <a:pt x="258318" y="29717"/>
                </a:lnTo>
                <a:lnTo>
                  <a:pt x="254508" y="25145"/>
                </a:lnTo>
                <a:lnTo>
                  <a:pt x="249936" y="25145"/>
                </a:lnTo>
                <a:lnTo>
                  <a:pt x="249936" y="29717"/>
                </a:lnTo>
                <a:lnTo>
                  <a:pt x="245363" y="25145"/>
                </a:lnTo>
                <a:lnTo>
                  <a:pt x="245363" y="29717"/>
                </a:lnTo>
                <a:lnTo>
                  <a:pt x="241554" y="29717"/>
                </a:lnTo>
                <a:lnTo>
                  <a:pt x="236982" y="25145"/>
                </a:lnTo>
                <a:lnTo>
                  <a:pt x="203454" y="25145"/>
                </a:lnTo>
                <a:lnTo>
                  <a:pt x="198882" y="29717"/>
                </a:lnTo>
                <a:lnTo>
                  <a:pt x="186690" y="29717"/>
                </a:lnTo>
                <a:lnTo>
                  <a:pt x="186690" y="25145"/>
                </a:lnTo>
                <a:lnTo>
                  <a:pt x="182118" y="29717"/>
                </a:lnTo>
                <a:lnTo>
                  <a:pt x="177546" y="25145"/>
                </a:lnTo>
                <a:lnTo>
                  <a:pt x="165354" y="25145"/>
                </a:lnTo>
                <a:lnTo>
                  <a:pt x="165354" y="29717"/>
                </a:lnTo>
                <a:lnTo>
                  <a:pt x="160782" y="25145"/>
                </a:lnTo>
                <a:lnTo>
                  <a:pt x="156972" y="29717"/>
                </a:lnTo>
                <a:lnTo>
                  <a:pt x="152400" y="25145"/>
                </a:lnTo>
                <a:lnTo>
                  <a:pt x="148590" y="29717"/>
                </a:lnTo>
                <a:lnTo>
                  <a:pt x="144018" y="25145"/>
                </a:lnTo>
                <a:lnTo>
                  <a:pt x="131317" y="25145"/>
                </a:lnTo>
                <a:lnTo>
                  <a:pt x="118618" y="25145"/>
                </a:lnTo>
                <a:lnTo>
                  <a:pt x="109728" y="25145"/>
                </a:lnTo>
                <a:lnTo>
                  <a:pt x="109728" y="21336"/>
                </a:lnTo>
                <a:lnTo>
                  <a:pt x="105918" y="25145"/>
                </a:lnTo>
                <a:lnTo>
                  <a:pt x="105918" y="21336"/>
                </a:lnTo>
                <a:lnTo>
                  <a:pt x="101346" y="3809"/>
                </a:lnTo>
                <a:lnTo>
                  <a:pt x="101346" y="8381"/>
                </a:lnTo>
                <a:lnTo>
                  <a:pt x="97536" y="21336"/>
                </a:lnTo>
                <a:lnTo>
                  <a:pt x="92963" y="0"/>
                </a:lnTo>
                <a:lnTo>
                  <a:pt x="89154" y="25145"/>
                </a:lnTo>
                <a:lnTo>
                  <a:pt x="84582" y="25145"/>
                </a:lnTo>
                <a:lnTo>
                  <a:pt x="71881" y="25145"/>
                </a:lnTo>
                <a:lnTo>
                  <a:pt x="59182" y="25145"/>
                </a:lnTo>
                <a:lnTo>
                  <a:pt x="51054" y="25145"/>
                </a:lnTo>
                <a:lnTo>
                  <a:pt x="51054" y="21336"/>
                </a:lnTo>
                <a:lnTo>
                  <a:pt x="46482" y="0"/>
                </a:lnTo>
                <a:lnTo>
                  <a:pt x="46482" y="3809"/>
                </a:lnTo>
                <a:lnTo>
                  <a:pt x="42672" y="21336"/>
                </a:lnTo>
                <a:lnTo>
                  <a:pt x="38100" y="8381"/>
                </a:lnTo>
                <a:lnTo>
                  <a:pt x="33528" y="25145"/>
                </a:lnTo>
                <a:lnTo>
                  <a:pt x="8382" y="25145"/>
                </a:lnTo>
                <a:lnTo>
                  <a:pt x="8382" y="16763"/>
                </a:lnTo>
                <a:lnTo>
                  <a:pt x="4572" y="16763"/>
                </a:lnTo>
                <a:lnTo>
                  <a:pt x="0" y="2514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23" name="object 723"/>
          <p:cNvSpPr/>
          <p:nvPr/>
        </p:nvSpPr>
        <p:spPr>
          <a:xfrm>
            <a:off x="3290159" y="3073997"/>
            <a:ext cx="345001" cy="202547"/>
          </a:xfrm>
          <a:custGeom>
            <a:avLst/>
            <a:gdLst/>
            <a:ahLst/>
            <a:cxnLst/>
            <a:rect l="l" t="t" r="r" b="b"/>
            <a:pathLst>
              <a:path w="521335" h="306070">
                <a:moveTo>
                  <a:pt x="521207" y="300989"/>
                </a:moveTo>
                <a:lnTo>
                  <a:pt x="512825" y="300989"/>
                </a:lnTo>
                <a:lnTo>
                  <a:pt x="512825" y="279653"/>
                </a:lnTo>
                <a:lnTo>
                  <a:pt x="508253" y="267462"/>
                </a:lnTo>
                <a:lnTo>
                  <a:pt x="508253" y="288036"/>
                </a:lnTo>
                <a:lnTo>
                  <a:pt x="504443" y="292608"/>
                </a:lnTo>
                <a:lnTo>
                  <a:pt x="504443" y="262889"/>
                </a:lnTo>
                <a:lnTo>
                  <a:pt x="499871" y="254508"/>
                </a:lnTo>
                <a:lnTo>
                  <a:pt x="499871" y="292608"/>
                </a:lnTo>
                <a:lnTo>
                  <a:pt x="496062" y="297180"/>
                </a:lnTo>
                <a:lnTo>
                  <a:pt x="496062" y="292608"/>
                </a:lnTo>
                <a:lnTo>
                  <a:pt x="491489" y="300989"/>
                </a:lnTo>
                <a:lnTo>
                  <a:pt x="486917" y="300989"/>
                </a:lnTo>
                <a:lnTo>
                  <a:pt x="483107" y="297180"/>
                </a:lnTo>
                <a:lnTo>
                  <a:pt x="483107" y="300989"/>
                </a:lnTo>
                <a:lnTo>
                  <a:pt x="466343" y="300989"/>
                </a:lnTo>
                <a:lnTo>
                  <a:pt x="466343" y="297180"/>
                </a:lnTo>
                <a:lnTo>
                  <a:pt x="461771" y="279653"/>
                </a:lnTo>
                <a:lnTo>
                  <a:pt x="461771" y="292608"/>
                </a:lnTo>
                <a:lnTo>
                  <a:pt x="457962" y="297180"/>
                </a:lnTo>
                <a:lnTo>
                  <a:pt x="457962" y="292608"/>
                </a:lnTo>
                <a:lnTo>
                  <a:pt x="453389" y="271272"/>
                </a:lnTo>
                <a:lnTo>
                  <a:pt x="453389" y="288036"/>
                </a:lnTo>
                <a:lnTo>
                  <a:pt x="448817" y="300989"/>
                </a:lnTo>
                <a:lnTo>
                  <a:pt x="448817" y="288036"/>
                </a:lnTo>
                <a:lnTo>
                  <a:pt x="445007" y="297180"/>
                </a:lnTo>
                <a:lnTo>
                  <a:pt x="445007" y="300989"/>
                </a:lnTo>
                <a:lnTo>
                  <a:pt x="432053" y="300989"/>
                </a:lnTo>
                <a:lnTo>
                  <a:pt x="428243" y="297180"/>
                </a:lnTo>
                <a:lnTo>
                  <a:pt x="428243" y="300989"/>
                </a:lnTo>
                <a:lnTo>
                  <a:pt x="423671" y="297180"/>
                </a:lnTo>
                <a:lnTo>
                  <a:pt x="419862" y="288036"/>
                </a:lnTo>
                <a:lnTo>
                  <a:pt x="419862" y="284225"/>
                </a:lnTo>
                <a:lnTo>
                  <a:pt x="415289" y="127253"/>
                </a:lnTo>
                <a:lnTo>
                  <a:pt x="415289" y="0"/>
                </a:lnTo>
                <a:lnTo>
                  <a:pt x="410717" y="237744"/>
                </a:lnTo>
                <a:lnTo>
                  <a:pt x="410717" y="246125"/>
                </a:lnTo>
                <a:lnTo>
                  <a:pt x="406907" y="292608"/>
                </a:lnTo>
                <a:lnTo>
                  <a:pt x="406907" y="300989"/>
                </a:lnTo>
                <a:lnTo>
                  <a:pt x="393953" y="300989"/>
                </a:lnTo>
                <a:lnTo>
                  <a:pt x="390143" y="305562"/>
                </a:lnTo>
                <a:lnTo>
                  <a:pt x="390143" y="300989"/>
                </a:lnTo>
                <a:lnTo>
                  <a:pt x="385571" y="305562"/>
                </a:lnTo>
                <a:lnTo>
                  <a:pt x="385571" y="300989"/>
                </a:lnTo>
                <a:lnTo>
                  <a:pt x="372617" y="300989"/>
                </a:lnTo>
                <a:lnTo>
                  <a:pt x="372617" y="297180"/>
                </a:lnTo>
                <a:lnTo>
                  <a:pt x="368807" y="271272"/>
                </a:lnTo>
                <a:lnTo>
                  <a:pt x="368807" y="275844"/>
                </a:lnTo>
                <a:lnTo>
                  <a:pt x="364236" y="297180"/>
                </a:lnTo>
                <a:lnTo>
                  <a:pt x="360425" y="233172"/>
                </a:lnTo>
                <a:lnTo>
                  <a:pt x="360425" y="241553"/>
                </a:lnTo>
                <a:lnTo>
                  <a:pt x="355853" y="297180"/>
                </a:lnTo>
                <a:lnTo>
                  <a:pt x="352043" y="259080"/>
                </a:lnTo>
                <a:lnTo>
                  <a:pt x="352043" y="267462"/>
                </a:lnTo>
                <a:lnTo>
                  <a:pt x="347471" y="300989"/>
                </a:lnTo>
                <a:lnTo>
                  <a:pt x="342900" y="300989"/>
                </a:lnTo>
                <a:lnTo>
                  <a:pt x="339089" y="305562"/>
                </a:lnTo>
                <a:lnTo>
                  <a:pt x="334517" y="300989"/>
                </a:lnTo>
                <a:lnTo>
                  <a:pt x="330707" y="300989"/>
                </a:lnTo>
                <a:lnTo>
                  <a:pt x="330707" y="305562"/>
                </a:lnTo>
                <a:lnTo>
                  <a:pt x="317753" y="305562"/>
                </a:lnTo>
                <a:lnTo>
                  <a:pt x="313943" y="300989"/>
                </a:lnTo>
                <a:lnTo>
                  <a:pt x="304800" y="300989"/>
                </a:lnTo>
                <a:lnTo>
                  <a:pt x="304800" y="284225"/>
                </a:lnTo>
                <a:lnTo>
                  <a:pt x="300989" y="292608"/>
                </a:lnTo>
                <a:lnTo>
                  <a:pt x="300989" y="300989"/>
                </a:lnTo>
                <a:lnTo>
                  <a:pt x="296417" y="292608"/>
                </a:lnTo>
                <a:lnTo>
                  <a:pt x="296417" y="271272"/>
                </a:lnTo>
                <a:lnTo>
                  <a:pt x="292607" y="292608"/>
                </a:lnTo>
                <a:lnTo>
                  <a:pt x="292607" y="300989"/>
                </a:lnTo>
                <a:lnTo>
                  <a:pt x="288036" y="297180"/>
                </a:lnTo>
                <a:lnTo>
                  <a:pt x="288036" y="292608"/>
                </a:lnTo>
                <a:lnTo>
                  <a:pt x="284225" y="297180"/>
                </a:lnTo>
                <a:lnTo>
                  <a:pt x="284225" y="300989"/>
                </a:lnTo>
                <a:lnTo>
                  <a:pt x="271271" y="300989"/>
                </a:lnTo>
                <a:lnTo>
                  <a:pt x="271271" y="292608"/>
                </a:lnTo>
                <a:lnTo>
                  <a:pt x="266700" y="305562"/>
                </a:lnTo>
                <a:lnTo>
                  <a:pt x="262889" y="305562"/>
                </a:lnTo>
                <a:lnTo>
                  <a:pt x="258317" y="305562"/>
                </a:lnTo>
                <a:lnTo>
                  <a:pt x="254507" y="300989"/>
                </a:lnTo>
                <a:lnTo>
                  <a:pt x="249936" y="305562"/>
                </a:lnTo>
                <a:lnTo>
                  <a:pt x="246125" y="300989"/>
                </a:lnTo>
                <a:lnTo>
                  <a:pt x="241553" y="305562"/>
                </a:lnTo>
                <a:lnTo>
                  <a:pt x="236981" y="305562"/>
                </a:lnTo>
                <a:lnTo>
                  <a:pt x="233171" y="300989"/>
                </a:lnTo>
                <a:lnTo>
                  <a:pt x="228600" y="305562"/>
                </a:lnTo>
                <a:lnTo>
                  <a:pt x="224789" y="300989"/>
                </a:lnTo>
                <a:lnTo>
                  <a:pt x="220217" y="305562"/>
                </a:lnTo>
                <a:lnTo>
                  <a:pt x="208025" y="305562"/>
                </a:lnTo>
                <a:lnTo>
                  <a:pt x="208025" y="300989"/>
                </a:lnTo>
                <a:lnTo>
                  <a:pt x="198881" y="300989"/>
                </a:lnTo>
                <a:lnTo>
                  <a:pt x="195071" y="305562"/>
                </a:lnTo>
                <a:lnTo>
                  <a:pt x="182117" y="305562"/>
                </a:lnTo>
                <a:lnTo>
                  <a:pt x="182117" y="300989"/>
                </a:lnTo>
                <a:lnTo>
                  <a:pt x="178307" y="305562"/>
                </a:lnTo>
                <a:lnTo>
                  <a:pt x="178307" y="300989"/>
                </a:lnTo>
                <a:lnTo>
                  <a:pt x="173736" y="305562"/>
                </a:lnTo>
                <a:lnTo>
                  <a:pt x="173736" y="300989"/>
                </a:lnTo>
                <a:lnTo>
                  <a:pt x="169163" y="305562"/>
                </a:lnTo>
                <a:lnTo>
                  <a:pt x="169163" y="300989"/>
                </a:lnTo>
                <a:lnTo>
                  <a:pt x="160781" y="300989"/>
                </a:lnTo>
                <a:lnTo>
                  <a:pt x="156972" y="271272"/>
                </a:lnTo>
                <a:lnTo>
                  <a:pt x="152400" y="241553"/>
                </a:lnTo>
                <a:lnTo>
                  <a:pt x="152400" y="279653"/>
                </a:lnTo>
                <a:lnTo>
                  <a:pt x="148590" y="297180"/>
                </a:lnTo>
                <a:lnTo>
                  <a:pt x="148590" y="271272"/>
                </a:lnTo>
                <a:lnTo>
                  <a:pt x="144018" y="246125"/>
                </a:lnTo>
                <a:lnTo>
                  <a:pt x="144018" y="288036"/>
                </a:lnTo>
                <a:lnTo>
                  <a:pt x="140208" y="300989"/>
                </a:lnTo>
                <a:lnTo>
                  <a:pt x="135636" y="300989"/>
                </a:lnTo>
                <a:lnTo>
                  <a:pt x="135636" y="305562"/>
                </a:lnTo>
                <a:lnTo>
                  <a:pt x="114300" y="305562"/>
                </a:lnTo>
                <a:lnTo>
                  <a:pt x="110490" y="300989"/>
                </a:lnTo>
                <a:lnTo>
                  <a:pt x="105918" y="305562"/>
                </a:lnTo>
                <a:lnTo>
                  <a:pt x="97536" y="305562"/>
                </a:lnTo>
                <a:lnTo>
                  <a:pt x="97536" y="300989"/>
                </a:lnTo>
                <a:lnTo>
                  <a:pt x="92964" y="305562"/>
                </a:lnTo>
                <a:lnTo>
                  <a:pt x="89154" y="305562"/>
                </a:lnTo>
                <a:lnTo>
                  <a:pt x="84581" y="300989"/>
                </a:lnTo>
                <a:lnTo>
                  <a:pt x="84581" y="305562"/>
                </a:lnTo>
                <a:lnTo>
                  <a:pt x="76200" y="305562"/>
                </a:lnTo>
                <a:lnTo>
                  <a:pt x="72390" y="300989"/>
                </a:lnTo>
                <a:lnTo>
                  <a:pt x="72390" y="305562"/>
                </a:lnTo>
                <a:lnTo>
                  <a:pt x="67818" y="300989"/>
                </a:lnTo>
                <a:lnTo>
                  <a:pt x="51054" y="300989"/>
                </a:lnTo>
                <a:lnTo>
                  <a:pt x="51054" y="297180"/>
                </a:lnTo>
                <a:lnTo>
                  <a:pt x="46481" y="297180"/>
                </a:lnTo>
                <a:lnTo>
                  <a:pt x="46481" y="300989"/>
                </a:lnTo>
                <a:lnTo>
                  <a:pt x="42672" y="300989"/>
                </a:lnTo>
                <a:lnTo>
                  <a:pt x="42672" y="297180"/>
                </a:lnTo>
                <a:lnTo>
                  <a:pt x="38100" y="300989"/>
                </a:lnTo>
                <a:lnTo>
                  <a:pt x="29718" y="300989"/>
                </a:lnTo>
                <a:lnTo>
                  <a:pt x="29718" y="305562"/>
                </a:lnTo>
                <a:lnTo>
                  <a:pt x="25146" y="305562"/>
                </a:lnTo>
                <a:lnTo>
                  <a:pt x="18287" y="305562"/>
                </a:lnTo>
                <a:lnTo>
                  <a:pt x="11430" y="305562"/>
                </a:lnTo>
                <a:lnTo>
                  <a:pt x="4572" y="305562"/>
                </a:lnTo>
                <a:lnTo>
                  <a:pt x="0" y="30098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24" name="object 724"/>
          <p:cNvSpPr/>
          <p:nvPr/>
        </p:nvSpPr>
        <p:spPr>
          <a:xfrm>
            <a:off x="2808586" y="3273434"/>
            <a:ext cx="485775" cy="0"/>
          </a:xfrm>
          <a:custGeom>
            <a:avLst/>
            <a:gdLst/>
            <a:ahLst/>
            <a:cxnLst/>
            <a:rect l="l" t="t" r="r" b="b"/>
            <a:pathLst>
              <a:path w="734060">
                <a:moveTo>
                  <a:pt x="0" y="0"/>
                </a:moveTo>
                <a:lnTo>
                  <a:pt x="73406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25" name="object 725"/>
          <p:cNvSpPr/>
          <p:nvPr/>
        </p:nvSpPr>
        <p:spPr>
          <a:xfrm>
            <a:off x="6926413" y="2970623"/>
            <a:ext cx="513089" cy="274824"/>
          </a:xfrm>
          <a:custGeom>
            <a:avLst/>
            <a:gdLst/>
            <a:ahLst/>
            <a:cxnLst/>
            <a:rect l="l" t="t" r="r" b="b"/>
            <a:pathLst>
              <a:path w="775334" h="415289">
                <a:moveTo>
                  <a:pt x="774953" y="415290"/>
                </a:moveTo>
                <a:lnTo>
                  <a:pt x="771144" y="415290"/>
                </a:lnTo>
                <a:lnTo>
                  <a:pt x="758444" y="415290"/>
                </a:lnTo>
                <a:lnTo>
                  <a:pt x="745744" y="415290"/>
                </a:lnTo>
                <a:lnTo>
                  <a:pt x="733044" y="415290"/>
                </a:lnTo>
                <a:lnTo>
                  <a:pt x="720344" y="415290"/>
                </a:lnTo>
                <a:lnTo>
                  <a:pt x="707644" y="415290"/>
                </a:lnTo>
                <a:lnTo>
                  <a:pt x="694944" y="415290"/>
                </a:lnTo>
                <a:lnTo>
                  <a:pt x="682244" y="415290"/>
                </a:lnTo>
                <a:lnTo>
                  <a:pt x="669544" y="415290"/>
                </a:lnTo>
                <a:lnTo>
                  <a:pt x="656844" y="415290"/>
                </a:lnTo>
                <a:lnTo>
                  <a:pt x="644144" y="415290"/>
                </a:lnTo>
                <a:lnTo>
                  <a:pt x="631444" y="415290"/>
                </a:lnTo>
                <a:lnTo>
                  <a:pt x="618744" y="415290"/>
                </a:lnTo>
                <a:lnTo>
                  <a:pt x="606044" y="415290"/>
                </a:lnTo>
                <a:lnTo>
                  <a:pt x="593344" y="415290"/>
                </a:lnTo>
                <a:lnTo>
                  <a:pt x="580644" y="415290"/>
                </a:lnTo>
                <a:lnTo>
                  <a:pt x="567944" y="415290"/>
                </a:lnTo>
                <a:lnTo>
                  <a:pt x="555244" y="415290"/>
                </a:lnTo>
                <a:lnTo>
                  <a:pt x="542544" y="415290"/>
                </a:lnTo>
                <a:lnTo>
                  <a:pt x="533400" y="415290"/>
                </a:lnTo>
                <a:lnTo>
                  <a:pt x="533400" y="410718"/>
                </a:lnTo>
                <a:lnTo>
                  <a:pt x="529590" y="415290"/>
                </a:lnTo>
                <a:lnTo>
                  <a:pt x="516636" y="415290"/>
                </a:lnTo>
                <a:lnTo>
                  <a:pt x="483107" y="415290"/>
                </a:lnTo>
                <a:lnTo>
                  <a:pt x="478536" y="410718"/>
                </a:lnTo>
                <a:lnTo>
                  <a:pt x="474725" y="410718"/>
                </a:lnTo>
                <a:lnTo>
                  <a:pt x="474725" y="385572"/>
                </a:lnTo>
                <a:lnTo>
                  <a:pt x="470153" y="21336"/>
                </a:lnTo>
                <a:lnTo>
                  <a:pt x="470153" y="0"/>
                </a:lnTo>
                <a:lnTo>
                  <a:pt x="466344" y="377190"/>
                </a:lnTo>
                <a:lnTo>
                  <a:pt x="466344" y="381000"/>
                </a:lnTo>
                <a:lnTo>
                  <a:pt x="461772" y="406146"/>
                </a:lnTo>
                <a:lnTo>
                  <a:pt x="457200" y="410718"/>
                </a:lnTo>
                <a:lnTo>
                  <a:pt x="453390" y="415290"/>
                </a:lnTo>
                <a:lnTo>
                  <a:pt x="453390" y="410718"/>
                </a:lnTo>
                <a:lnTo>
                  <a:pt x="448818" y="415290"/>
                </a:lnTo>
                <a:lnTo>
                  <a:pt x="436118" y="415290"/>
                </a:lnTo>
                <a:lnTo>
                  <a:pt x="423418" y="415290"/>
                </a:lnTo>
                <a:lnTo>
                  <a:pt x="410718" y="415290"/>
                </a:lnTo>
                <a:lnTo>
                  <a:pt x="406907" y="410718"/>
                </a:lnTo>
                <a:lnTo>
                  <a:pt x="406907" y="415290"/>
                </a:lnTo>
                <a:lnTo>
                  <a:pt x="402336" y="415290"/>
                </a:lnTo>
                <a:lnTo>
                  <a:pt x="389636" y="415290"/>
                </a:lnTo>
                <a:lnTo>
                  <a:pt x="376936" y="415290"/>
                </a:lnTo>
                <a:lnTo>
                  <a:pt x="364235" y="415289"/>
                </a:lnTo>
                <a:lnTo>
                  <a:pt x="351536" y="415290"/>
                </a:lnTo>
                <a:lnTo>
                  <a:pt x="338835" y="415289"/>
                </a:lnTo>
                <a:lnTo>
                  <a:pt x="326136" y="415290"/>
                </a:lnTo>
                <a:lnTo>
                  <a:pt x="313436" y="415290"/>
                </a:lnTo>
                <a:lnTo>
                  <a:pt x="300736" y="415290"/>
                </a:lnTo>
                <a:lnTo>
                  <a:pt x="241807" y="415290"/>
                </a:lnTo>
                <a:lnTo>
                  <a:pt x="229108" y="415290"/>
                </a:lnTo>
                <a:lnTo>
                  <a:pt x="216408" y="415290"/>
                </a:lnTo>
                <a:lnTo>
                  <a:pt x="203708" y="415290"/>
                </a:lnTo>
                <a:lnTo>
                  <a:pt x="191008" y="415290"/>
                </a:lnTo>
                <a:lnTo>
                  <a:pt x="178307" y="415290"/>
                </a:lnTo>
                <a:lnTo>
                  <a:pt x="165607" y="415290"/>
                </a:lnTo>
                <a:lnTo>
                  <a:pt x="152908" y="415290"/>
                </a:lnTo>
                <a:lnTo>
                  <a:pt x="140207" y="415290"/>
                </a:lnTo>
                <a:lnTo>
                  <a:pt x="127507" y="415290"/>
                </a:lnTo>
                <a:lnTo>
                  <a:pt x="114807" y="415290"/>
                </a:lnTo>
                <a:lnTo>
                  <a:pt x="102107" y="415290"/>
                </a:lnTo>
                <a:lnTo>
                  <a:pt x="89407" y="415290"/>
                </a:lnTo>
                <a:lnTo>
                  <a:pt x="76707" y="415290"/>
                </a:lnTo>
                <a:lnTo>
                  <a:pt x="64007" y="415290"/>
                </a:lnTo>
                <a:lnTo>
                  <a:pt x="51307" y="415290"/>
                </a:lnTo>
                <a:lnTo>
                  <a:pt x="38607" y="415290"/>
                </a:lnTo>
                <a:lnTo>
                  <a:pt x="25146" y="415290"/>
                </a:lnTo>
                <a:lnTo>
                  <a:pt x="25146" y="410718"/>
                </a:lnTo>
                <a:lnTo>
                  <a:pt x="21336" y="410718"/>
                </a:lnTo>
                <a:lnTo>
                  <a:pt x="16764" y="406146"/>
                </a:lnTo>
                <a:lnTo>
                  <a:pt x="16764" y="402336"/>
                </a:lnTo>
                <a:lnTo>
                  <a:pt x="12953" y="393954"/>
                </a:lnTo>
                <a:lnTo>
                  <a:pt x="8381" y="406146"/>
                </a:lnTo>
                <a:lnTo>
                  <a:pt x="8381" y="397763"/>
                </a:lnTo>
                <a:lnTo>
                  <a:pt x="4572" y="393954"/>
                </a:lnTo>
                <a:lnTo>
                  <a:pt x="4572" y="397763"/>
                </a:lnTo>
                <a:lnTo>
                  <a:pt x="0" y="4023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26" name="object 726"/>
          <p:cNvSpPr/>
          <p:nvPr/>
        </p:nvSpPr>
        <p:spPr>
          <a:xfrm>
            <a:off x="6752440" y="3228302"/>
            <a:ext cx="173972" cy="14288"/>
          </a:xfrm>
          <a:custGeom>
            <a:avLst/>
            <a:gdLst/>
            <a:ahLst/>
            <a:cxnLst/>
            <a:rect l="l" t="t" r="r" b="b"/>
            <a:pathLst>
              <a:path w="262890" h="21589">
                <a:moveTo>
                  <a:pt x="262889" y="12953"/>
                </a:moveTo>
                <a:lnTo>
                  <a:pt x="258317" y="4572"/>
                </a:lnTo>
                <a:lnTo>
                  <a:pt x="254507" y="21336"/>
                </a:lnTo>
                <a:lnTo>
                  <a:pt x="249935" y="21336"/>
                </a:lnTo>
                <a:lnTo>
                  <a:pt x="237235" y="21335"/>
                </a:lnTo>
                <a:lnTo>
                  <a:pt x="224535" y="21336"/>
                </a:lnTo>
                <a:lnTo>
                  <a:pt x="211835" y="21336"/>
                </a:lnTo>
                <a:lnTo>
                  <a:pt x="199135" y="21336"/>
                </a:lnTo>
                <a:lnTo>
                  <a:pt x="186689" y="21336"/>
                </a:lnTo>
                <a:lnTo>
                  <a:pt x="186689" y="16763"/>
                </a:lnTo>
                <a:lnTo>
                  <a:pt x="173735" y="16763"/>
                </a:lnTo>
                <a:lnTo>
                  <a:pt x="173735" y="12953"/>
                </a:lnTo>
                <a:lnTo>
                  <a:pt x="169925" y="16763"/>
                </a:lnTo>
                <a:lnTo>
                  <a:pt x="169925" y="12953"/>
                </a:lnTo>
                <a:lnTo>
                  <a:pt x="165353" y="12953"/>
                </a:lnTo>
                <a:lnTo>
                  <a:pt x="165353" y="16763"/>
                </a:lnTo>
                <a:lnTo>
                  <a:pt x="161543" y="21336"/>
                </a:lnTo>
                <a:lnTo>
                  <a:pt x="135635" y="21336"/>
                </a:lnTo>
                <a:lnTo>
                  <a:pt x="131825" y="16763"/>
                </a:lnTo>
                <a:lnTo>
                  <a:pt x="131825" y="21336"/>
                </a:lnTo>
                <a:lnTo>
                  <a:pt x="127253" y="16763"/>
                </a:lnTo>
                <a:lnTo>
                  <a:pt x="110489" y="16763"/>
                </a:lnTo>
                <a:lnTo>
                  <a:pt x="105917" y="12953"/>
                </a:lnTo>
                <a:lnTo>
                  <a:pt x="93725" y="12953"/>
                </a:lnTo>
                <a:lnTo>
                  <a:pt x="89153" y="8381"/>
                </a:lnTo>
                <a:lnTo>
                  <a:pt x="84581" y="8381"/>
                </a:lnTo>
                <a:lnTo>
                  <a:pt x="84581" y="4572"/>
                </a:lnTo>
                <a:lnTo>
                  <a:pt x="80771" y="4572"/>
                </a:lnTo>
                <a:lnTo>
                  <a:pt x="80771" y="8381"/>
                </a:lnTo>
                <a:lnTo>
                  <a:pt x="76200" y="4572"/>
                </a:lnTo>
                <a:lnTo>
                  <a:pt x="72389" y="4572"/>
                </a:lnTo>
                <a:lnTo>
                  <a:pt x="72389" y="0"/>
                </a:lnTo>
                <a:lnTo>
                  <a:pt x="72389" y="4572"/>
                </a:lnTo>
                <a:lnTo>
                  <a:pt x="67817" y="4572"/>
                </a:lnTo>
                <a:lnTo>
                  <a:pt x="67817" y="8381"/>
                </a:lnTo>
                <a:lnTo>
                  <a:pt x="59435" y="8381"/>
                </a:lnTo>
                <a:lnTo>
                  <a:pt x="59435" y="12953"/>
                </a:lnTo>
                <a:lnTo>
                  <a:pt x="51053" y="12953"/>
                </a:lnTo>
                <a:lnTo>
                  <a:pt x="51053" y="8381"/>
                </a:lnTo>
                <a:lnTo>
                  <a:pt x="46481" y="4572"/>
                </a:lnTo>
                <a:lnTo>
                  <a:pt x="42671" y="12953"/>
                </a:lnTo>
                <a:lnTo>
                  <a:pt x="42671" y="8381"/>
                </a:lnTo>
                <a:lnTo>
                  <a:pt x="38100" y="12953"/>
                </a:lnTo>
                <a:lnTo>
                  <a:pt x="30987" y="12953"/>
                </a:lnTo>
                <a:lnTo>
                  <a:pt x="23875" y="12953"/>
                </a:lnTo>
                <a:lnTo>
                  <a:pt x="16763" y="12953"/>
                </a:lnTo>
                <a:lnTo>
                  <a:pt x="12953" y="16763"/>
                </a:lnTo>
                <a:lnTo>
                  <a:pt x="8381" y="12953"/>
                </a:lnTo>
                <a:lnTo>
                  <a:pt x="8381" y="16763"/>
                </a:lnTo>
                <a:lnTo>
                  <a:pt x="4571" y="8381"/>
                </a:lnTo>
                <a:lnTo>
                  <a:pt x="4571" y="12953"/>
                </a:lnTo>
                <a:lnTo>
                  <a:pt x="0" y="167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27" name="object 727"/>
          <p:cNvSpPr/>
          <p:nvPr/>
        </p:nvSpPr>
        <p:spPr>
          <a:xfrm>
            <a:off x="6581495" y="3200569"/>
            <a:ext cx="171030" cy="39080"/>
          </a:xfrm>
          <a:custGeom>
            <a:avLst/>
            <a:gdLst/>
            <a:ahLst/>
            <a:cxnLst/>
            <a:rect l="l" t="t" r="r" b="b"/>
            <a:pathLst>
              <a:path w="258445" h="59054">
                <a:moveTo>
                  <a:pt x="258318" y="58674"/>
                </a:moveTo>
                <a:lnTo>
                  <a:pt x="258318" y="54863"/>
                </a:lnTo>
                <a:lnTo>
                  <a:pt x="254507" y="58674"/>
                </a:lnTo>
                <a:lnTo>
                  <a:pt x="241807" y="58674"/>
                </a:lnTo>
                <a:lnTo>
                  <a:pt x="229107" y="58674"/>
                </a:lnTo>
                <a:lnTo>
                  <a:pt x="224789" y="54863"/>
                </a:lnTo>
                <a:lnTo>
                  <a:pt x="220218" y="58674"/>
                </a:lnTo>
                <a:lnTo>
                  <a:pt x="216407" y="50291"/>
                </a:lnTo>
                <a:lnTo>
                  <a:pt x="216407" y="58674"/>
                </a:lnTo>
                <a:lnTo>
                  <a:pt x="211835" y="58674"/>
                </a:lnTo>
                <a:lnTo>
                  <a:pt x="211835" y="54863"/>
                </a:lnTo>
                <a:lnTo>
                  <a:pt x="208025" y="58674"/>
                </a:lnTo>
                <a:lnTo>
                  <a:pt x="203453" y="54863"/>
                </a:lnTo>
                <a:lnTo>
                  <a:pt x="203453" y="33527"/>
                </a:lnTo>
                <a:lnTo>
                  <a:pt x="198881" y="58674"/>
                </a:lnTo>
                <a:lnTo>
                  <a:pt x="198881" y="41910"/>
                </a:lnTo>
                <a:lnTo>
                  <a:pt x="195072" y="33527"/>
                </a:lnTo>
                <a:lnTo>
                  <a:pt x="195072" y="58674"/>
                </a:lnTo>
                <a:lnTo>
                  <a:pt x="190500" y="54863"/>
                </a:lnTo>
                <a:lnTo>
                  <a:pt x="190500" y="58674"/>
                </a:lnTo>
                <a:lnTo>
                  <a:pt x="186689" y="58674"/>
                </a:lnTo>
                <a:lnTo>
                  <a:pt x="186689" y="54863"/>
                </a:lnTo>
                <a:lnTo>
                  <a:pt x="182118" y="58674"/>
                </a:lnTo>
                <a:lnTo>
                  <a:pt x="182118" y="33527"/>
                </a:lnTo>
                <a:lnTo>
                  <a:pt x="178307" y="54863"/>
                </a:lnTo>
                <a:lnTo>
                  <a:pt x="173735" y="33527"/>
                </a:lnTo>
                <a:lnTo>
                  <a:pt x="173735" y="46482"/>
                </a:lnTo>
                <a:lnTo>
                  <a:pt x="169163" y="58674"/>
                </a:lnTo>
                <a:lnTo>
                  <a:pt x="156972" y="58674"/>
                </a:lnTo>
                <a:lnTo>
                  <a:pt x="152400" y="54863"/>
                </a:lnTo>
                <a:lnTo>
                  <a:pt x="148589" y="54863"/>
                </a:lnTo>
                <a:lnTo>
                  <a:pt x="144018" y="46482"/>
                </a:lnTo>
                <a:lnTo>
                  <a:pt x="144018" y="50291"/>
                </a:lnTo>
                <a:lnTo>
                  <a:pt x="140207" y="50291"/>
                </a:lnTo>
                <a:lnTo>
                  <a:pt x="140207" y="46482"/>
                </a:lnTo>
                <a:lnTo>
                  <a:pt x="135635" y="54863"/>
                </a:lnTo>
                <a:lnTo>
                  <a:pt x="131063" y="50291"/>
                </a:lnTo>
                <a:lnTo>
                  <a:pt x="127253" y="38100"/>
                </a:lnTo>
                <a:lnTo>
                  <a:pt x="127253" y="50291"/>
                </a:lnTo>
                <a:lnTo>
                  <a:pt x="122681" y="38100"/>
                </a:lnTo>
                <a:lnTo>
                  <a:pt x="118872" y="50291"/>
                </a:lnTo>
                <a:lnTo>
                  <a:pt x="114300" y="46482"/>
                </a:lnTo>
                <a:lnTo>
                  <a:pt x="114300" y="50291"/>
                </a:lnTo>
                <a:lnTo>
                  <a:pt x="114300" y="46482"/>
                </a:lnTo>
                <a:lnTo>
                  <a:pt x="110489" y="50291"/>
                </a:lnTo>
                <a:lnTo>
                  <a:pt x="105918" y="46482"/>
                </a:lnTo>
                <a:lnTo>
                  <a:pt x="105918" y="50291"/>
                </a:lnTo>
                <a:lnTo>
                  <a:pt x="102107" y="46482"/>
                </a:lnTo>
                <a:lnTo>
                  <a:pt x="97535" y="50291"/>
                </a:lnTo>
                <a:lnTo>
                  <a:pt x="97535" y="54863"/>
                </a:lnTo>
                <a:lnTo>
                  <a:pt x="97535" y="50291"/>
                </a:lnTo>
                <a:lnTo>
                  <a:pt x="92963" y="54863"/>
                </a:lnTo>
                <a:lnTo>
                  <a:pt x="89153" y="54863"/>
                </a:lnTo>
                <a:lnTo>
                  <a:pt x="84581" y="33527"/>
                </a:lnTo>
                <a:lnTo>
                  <a:pt x="84581" y="54863"/>
                </a:lnTo>
                <a:lnTo>
                  <a:pt x="80772" y="50291"/>
                </a:lnTo>
                <a:lnTo>
                  <a:pt x="80772" y="29718"/>
                </a:lnTo>
                <a:lnTo>
                  <a:pt x="80772" y="38100"/>
                </a:lnTo>
                <a:lnTo>
                  <a:pt x="76200" y="54863"/>
                </a:lnTo>
                <a:lnTo>
                  <a:pt x="72389" y="46482"/>
                </a:lnTo>
                <a:lnTo>
                  <a:pt x="72389" y="50291"/>
                </a:lnTo>
                <a:lnTo>
                  <a:pt x="67818" y="54863"/>
                </a:lnTo>
                <a:lnTo>
                  <a:pt x="64007" y="50291"/>
                </a:lnTo>
                <a:lnTo>
                  <a:pt x="64007" y="54863"/>
                </a:lnTo>
                <a:lnTo>
                  <a:pt x="59435" y="54863"/>
                </a:lnTo>
                <a:lnTo>
                  <a:pt x="59435" y="50291"/>
                </a:lnTo>
                <a:lnTo>
                  <a:pt x="54863" y="29718"/>
                </a:lnTo>
                <a:lnTo>
                  <a:pt x="54863" y="20574"/>
                </a:lnTo>
                <a:lnTo>
                  <a:pt x="51053" y="50291"/>
                </a:lnTo>
                <a:lnTo>
                  <a:pt x="46481" y="54863"/>
                </a:lnTo>
                <a:lnTo>
                  <a:pt x="21335" y="54863"/>
                </a:lnTo>
                <a:lnTo>
                  <a:pt x="16763" y="50291"/>
                </a:lnTo>
                <a:lnTo>
                  <a:pt x="12953" y="41910"/>
                </a:lnTo>
                <a:lnTo>
                  <a:pt x="12953" y="0"/>
                </a:lnTo>
                <a:lnTo>
                  <a:pt x="8381" y="50291"/>
                </a:lnTo>
                <a:lnTo>
                  <a:pt x="4572" y="8382"/>
                </a:lnTo>
                <a:lnTo>
                  <a:pt x="4572" y="0"/>
                </a:lnTo>
                <a:lnTo>
                  <a:pt x="0" y="548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28" name="object 728"/>
          <p:cNvSpPr/>
          <p:nvPr/>
        </p:nvSpPr>
        <p:spPr>
          <a:xfrm>
            <a:off x="6236577" y="3169305"/>
            <a:ext cx="345001" cy="70177"/>
          </a:xfrm>
          <a:custGeom>
            <a:avLst/>
            <a:gdLst/>
            <a:ahLst/>
            <a:cxnLst/>
            <a:rect l="l" t="t" r="r" b="b"/>
            <a:pathLst>
              <a:path w="521334" h="106045">
                <a:moveTo>
                  <a:pt x="521208" y="102107"/>
                </a:moveTo>
                <a:lnTo>
                  <a:pt x="512826" y="102107"/>
                </a:lnTo>
                <a:lnTo>
                  <a:pt x="508254" y="80771"/>
                </a:lnTo>
                <a:lnTo>
                  <a:pt x="508254" y="59435"/>
                </a:lnTo>
                <a:lnTo>
                  <a:pt x="504444" y="102107"/>
                </a:lnTo>
                <a:lnTo>
                  <a:pt x="499872" y="102107"/>
                </a:lnTo>
                <a:lnTo>
                  <a:pt x="499872" y="105917"/>
                </a:lnTo>
                <a:lnTo>
                  <a:pt x="496062" y="105917"/>
                </a:lnTo>
                <a:lnTo>
                  <a:pt x="496062" y="102107"/>
                </a:lnTo>
                <a:lnTo>
                  <a:pt x="491490" y="102107"/>
                </a:lnTo>
                <a:lnTo>
                  <a:pt x="487680" y="105917"/>
                </a:lnTo>
                <a:lnTo>
                  <a:pt x="487680" y="102107"/>
                </a:lnTo>
                <a:lnTo>
                  <a:pt x="466344" y="102107"/>
                </a:lnTo>
                <a:lnTo>
                  <a:pt x="461772" y="97535"/>
                </a:lnTo>
                <a:lnTo>
                  <a:pt x="461772" y="102107"/>
                </a:lnTo>
                <a:lnTo>
                  <a:pt x="457962" y="102107"/>
                </a:lnTo>
                <a:lnTo>
                  <a:pt x="453390" y="97535"/>
                </a:lnTo>
                <a:lnTo>
                  <a:pt x="449580" y="102107"/>
                </a:lnTo>
                <a:lnTo>
                  <a:pt x="445008" y="102107"/>
                </a:lnTo>
                <a:lnTo>
                  <a:pt x="445008" y="97535"/>
                </a:lnTo>
                <a:lnTo>
                  <a:pt x="440436" y="102107"/>
                </a:lnTo>
                <a:lnTo>
                  <a:pt x="423672" y="102107"/>
                </a:lnTo>
                <a:lnTo>
                  <a:pt x="419862" y="67817"/>
                </a:lnTo>
                <a:lnTo>
                  <a:pt x="419862" y="102107"/>
                </a:lnTo>
                <a:lnTo>
                  <a:pt x="415290" y="97535"/>
                </a:lnTo>
                <a:lnTo>
                  <a:pt x="415290" y="67817"/>
                </a:lnTo>
                <a:lnTo>
                  <a:pt x="411480" y="93725"/>
                </a:lnTo>
                <a:lnTo>
                  <a:pt x="406908" y="102107"/>
                </a:lnTo>
                <a:lnTo>
                  <a:pt x="360426" y="102107"/>
                </a:lnTo>
                <a:lnTo>
                  <a:pt x="355854" y="97535"/>
                </a:lnTo>
                <a:lnTo>
                  <a:pt x="352044" y="97535"/>
                </a:lnTo>
                <a:lnTo>
                  <a:pt x="352044" y="102107"/>
                </a:lnTo>
                <a:lnTo>
                  <a:pt x="347472" y="102107"/>
                </a:lnTo>
                <a:lnTo>
                  <a:pt x="334772" y="102107"/>
                </a:lnTo>
                <a:lnTo>
                  <a:pt x="322072" y="102107"/>
                </a:lnTo>
                <a:lnTo>
                  <a:pt x="309372" y="102107"/>
                </a:lnTo>
                <a:lnTo>
                  <a:pt x="309372" y="97535"/>
                </a:lnTo>
                <a:lnTo>
                  <a:pt x="305562" y="102107"/>
                </a:lnTo>
                <a:lnTo>
                  <a:pt x="300990" y="102107"/>
                </a:lnTo>
                <a:lnTo>
                  <a:pt x="300990" y="97535"/>
                </a:lnTo>
                <a:lnTo>
                  <a:pt x="296418" y="102107"/>
                </a:lnTo>
                <a:lnTo>
                  <a:pt x="288036" y="102107"/>
                </a:lnTo>
                <a:lnTo>
                  <a:pt x="284226" y="97535"/>
                </a:lnTo>
                <a:lnTo>
                  <a:pt x="279654" y="93725"/>
                </a:lnTo>
                <a:lnTo>
                  <a:pt x="275844" y="97535"/>
                </a:lnTo>
                <a:lnTo>
                  <a:pt x="271272" y="97535"/>
                </a:lnTo>
                <a:lnTo>
                  <a:pt x="271272" y="102107"/>
                </a:lnTo>
                <a:lnTo>
                  <a:pt x="262890" y="102107"/>
                </a:lnTo>
                <a:lnTo>
                  <a:pt x="254508" y="102107"/>
                </a:lnTo>
                <a:lnTo>
                  <a:pt x="254508" y="97535"/>
                </a:lnTo>
                <a:lnTo>
                  <a:pt x="249936" y="97535"/>
                </a:lnTo>
                <a:lnTo>
                  <a:pt x="249936" y="102107"/>
                </a:lnTo>
                <a:lnTo>
                  <a:pt x="246126" y="97535"/>
                </a:lnTo>
                <a:lnTo>
                  <a:pt x="237744" y="97535"/>
                </a:lnTo>
                <a:lnTo>
                  <a:pt x="233172" y="93725"/>
                </a:lnTo>
                <a:lnTo>
                  <a:pt x="233172" y="97535"/>
                </a:lnTo>
                <a:lnTo>
                  <a:pt x="220218" y="97535"/>
                </a:lnTo>
                <a:lnTo>
                  <a:pt x="211836" y="89153"/>
                </a:lnTo>
                <a:lnTo>
                  <a:pt x="208026" y="89153"/>
                </a:lnTo>
                <a:lnTo>
                  <a:pt x="208026" y="93725"/>
                </a:lnTo>
                <a:lnTo>
                  <a:pt x="203454" y="80771"/>
                </a:lnTo>
                <a:lnTo>
                  <a:pt x="203454" y="89153"/>
                </a:lnTo>
                <a:lnTo>
                  <a:pt x="199644" y="89153"/>
                </a:lnTo>
                <a:lnTo>
                  <a:pt x="195072" y="85343"/>
                </a:lnTo>
                <a:lnTo>
                  <a:pt x="195072" y="89153"/>
                </a:lnTo>
                <a:lnTo>
                  <a:pt x="190500" y="97535"/>
                </a:lnTo>
                <a:lnTo>
                  <a:pt x="186690" y="93725"/>
                </a:lnTo>
                <a:lnTo>
                  <a:pt x="182118" y="102107"/>
                </a:lnTo>
                <a:lnTo>
                  <a:pt x="173736" y="102107"/>
                </a:lnTo>
                <a:lnTo>
                  <a:pt x="169926" y="97535"/>
                </a:lnTo>
                <a:lnTo>
                  <a:pt x="169926" y="93725"/>
                </a:lnTo>
                <a:lnTo>
                  <a:pt x="165354" y="97535"/>
                </a:lnTo>
                <a:lnTo>
                  <a:pt x="165354" y="102107"/>
                </a:lnTo>
                <a:lnTo>
                  <a:pt x="161544" y="102107"/>
                </a:lnTo>
                <a:lnTo>
                  <a:pt x="161544" y="97535"/>
                </a:lnTo>
                <a:lnTo>
                  <a:pt x="152400" y="97535"/>
                </a:lnTo>
                <a:lnTo>
                  <a:pt x="152400" y="102107"/>
                </a:lnTo>
                <a:lnTo>
                  <a:pt x="144018" y="102107"/>
                </a:lnTo>
                <a:lnTo>
                  <a:pt x="144018" y="97535"/>
                </a:lnTo>
                <a:lnTo>
                  <a:pt x="144018" y="102107"/>
                </a:lnTo>
                <a:lnTo>
                  <a:pt x="114300" y="102107"/>
                </a:lnTo>
                <a:lnTo>
                  <a:pt x="110490" y="97535"/>
                </a:lnTo>
                <a:lnTo>
                  <a:pt x="105918" y="89153"/>
                </a:lnTo>
                <a:lnTo>
                  <a:pt x="105918" y="93725"/>
                </a:lnTo>
                <a:lnTo>
                  <a:pt x="102108" y="93725"/>
                </a:lnTo>
                <a:lnTo>
                  <a:pt x="97536" y="76962"/>
                </a:lnTo>
                <a:lnTo>
                  <a:pt x="93726" y="93725"/>
                </a:lnTo>
                <a:lnTo>
                  <a:pt x="93726" y="80771"/>
                </a:lnTo>
                <a:lnTo>
                  <a:pt x="89154" y="0"/>
                </a:lnTo>
                <a:lnTo>
                  <a:pt x="89154" y="72389"/>
                </a:lnTo>
                <a:lnTo>
                  <a:pt x="84582" y="89153"/>
                </a:lnTo>
                <a:lnTo>
                  <a:pt x="80772" y="64007"/>
                </a:lnTo>
                <a:lnTo>
                  <a:pt x="80772" y="80771"/>
                </a:lnTo>
                <a:lnTo>
                  <a:pt x="76200" y="93725"/>
                </a:lnTo>
                <a:lnTo>
                  <a:pt x="76200" y="72389"/>
                </a:lnTo>
                <a:lnTo>
                  <a:pt x="72390" y="85343"/>
                </a:lnTo>
                <a:lnTo>
                  <a:pt x="67818" y="97535"/>
                </a:lnTo>
                <a:lnTo>
                  <a:pt x="67818" y="89153"/>
                </a:lnTo>
                <a:lnTo>
                  <a:pt x="64008" y="97535"/>
                </a:lnTo>
                <a:lnTo>
                  <a:pt x="59436" y="102107"/>
                </a:lnTo>
                <a:lnTo>
                  <a:pt x="51054" y="102107"/>
                </a:lnTo>
                <a:lnTo>
                  <a:pt x="46482" y="97535"/>
                </a:lnTo>
                <a:lnTo>
                  <a:pt x="42672" y="85343"/>
                </a:lnTo>
                <a:lnTo>
                  <a:pt x="38100" y="97535"/>
                </a:lnTo>
                <a:lnTo>
                  <a:pt x="34290" y="102107"/>
                </a:lnTo>
                <a:lnTo>
                  <a:pt x="29718" y="97535"/>
                </a:lnTo>
                <a:lnTo>
                  <a:pt x="25908" y="97535"/>
                </a:lnTo>
                <a:lnTo>
                  <a:pt x="21336" y="89153"/>
                </a:lnTo>
                <a:lnTo>
                  <a:pt x="21336" y="97535"/>
                </a:lnTo>
                <a:lnTo>
                  <a:pt x="17526" y="80771"/>
                </a:lnTo>
                <a:lnTo>
                  <a:pt x="12954" y="93725"/>
                </a:lnTo>
                <a:lnTo>
                  <a:pt x="12954" y="76962"/>
                </a:lnTo>
                <a:lnTo>
                  <a:pt x="8382" y="80771"/>
                </a:lnTo>
                <a:lnTo>
                  <a:pt x="8382" y="67817"/>
                </a:lnTo>
                <a:lnTo>
                  <a:pt x="4572" y="51053"/>
                </a:lnTo>
                <a:lnTo>
                  <a:pt x="0" y="5562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29" name="object 729"/>
          <p:cNvSpPr/>
          <p:nvPr/>
        </p:nvSpPr>
        <p:spPr>
          <a:xfrm>
            <a:off x="6065632" y="3175356"/>
            <a:ext cx="171030" cy="64294"/>
          </a:xfrm>
          <a:custGeom>
            <a:avLst/>
            <a:gdLst/>
            <a:ahLst/>
            <a:cxnLst/>
            <a:rect l="l" t="t" r="r" b="b"/>
            <a:pathLst>
              <a:path w="258445" h="97154">
                <a:moveTo>
                  <a:pt x="258317" y="46482"/>
                </a:moveTo>
                <a:lnTo>
                  <a:pt x="258317" y="63246"/>
                </a:lnTo>
                <a:lnTo>
                  <a:pt x="254507" y="76200"/>
                </a:lnTo>
                <a:lnTo>
                  <a:pt x="249935" y="76200"/>
                </a:lnTo>
                <a:lnTo>
                  <a:pt x="249935" y="67818"/>
                </a:lnTo>
                <a:lnTo>
                  <a:pt x="246125" y="58674"/>
                </a:lnTo>
                <a:lnTo>
                  <a:pt x="246125" y="67818"/>
                </a:lnTo>
                <a:lnTo>
                  <a:pt x="236981" y="84582"/>
                </a:lnTo>
                <a:lnTo>
                  <a:pt x="236981" y="71627"/>
                </a:lnTo>
                <a:lnTo>
                  <a:pt x="233172" y="80010"/>
                </a:lnTo>
                <a:lnTo>
                  <a:pt x="228600" y="88391"/>
                </a:lnTo>
                <a:lnTo>
                  <a:pt x="224789" y="80010"/>
                </a:lnTo>
                <a:lnTo>
                  <a:pt x="224789" y="84582"/>
                </a:lnTo>
                <a:lnTo>
                  <a:pt x="220217" y="80010"/>
                </a:lnTo>
                <a:lnTo>
                  <a:pt x="216407" y="67818"/>
                </a:lnTo>
                <a:lnTo>
                  <a:pt x="211835" y="84582"/>
                </a:lnTo>
                <a:lnTo>
                  <a:pt x="211835" y="63246"/>
                </a:lnTo>
                <a:lnTo>
                  <a:pt x="208025" y="71627"/>
                </a:lnTo>
                <a:lnTo>
                  <a:pt x="208025" y="80010"/>
                </a:lnTo>
                <a:lnTo>
                  <a:pt x="203453" y="76200"/>
                </a:lnTo>
                <a:lnTo>
                  <a:pt x="203453" y="58674"/>
                </a:lnTo>
                <a:lnTo>
                  <a:pt x="198881" y="84582"/>
                </a:lnTo>
                <a:lnTo>
                  <a:pt x="195072" y="63246"/>
                </a:lnTo>
                <a:lnTo>
                  <a:pt x="190500" y="76200"/>
                </a:lnTo>
                <a:lnTo>
                  <a:pt x="190500" y="80010"/>
                </a:lnTo>
                <a:lnTo>
                  <a:pt x="186689" y="67818"/>
                </a:lnTo>
                <a:lnTo>
                  <a:pt x="186689" y="63246"/>
                </a:lnTo>
                <a:lnTo>
                  <a:pt x="182117" y="80010"/>
                </a:lnTo>
                <a:lnTo>
                  <a:pt x="178307" y="80010"/>
                </a:lnTo>
                <a:lnTo>
                  <a:pt x="178307" y="84582"/>
                </a:lnTo>
                <a:lnTo>
                  <a:pt x="173735" y="84582"/>
                </a:lnTo>
                <a:lnTo>
                  <a:pt x="169925" y="88391"/>
                </a:lnTo>
                <a:lnTo>
                  <a:pt x="165353" y="88391"/>
                </a:lnTo>
                <a:lnTo>
                  <a:pt x="165353" y="80010"/>
                </a:lnTo>
                <a:lnTo>
                  <a:pt x="160781" y="88391"/>
                </a:lnTo>
                <a:lnTo>
                  <a:pt x="160781" y="80010"/>
                </a:lnTo>
                <a:lnTo>
                  <a:pt x="160781" y="84582"/>
                </a:lnTo>
                <a:lnTo>
                  <a:pt x="156972" y="88391"/>
                </a:lnTo>
                <a:lnTo>
                  <a:pt x="152400" y="84582"/>
                </a:lnTo>
                <a:lnTo>
                  <a:pt x="152400" y="80010"/>
                </a:lnTo>
                <a:lnTo>
                  <a:pt x="152400" y="84582"/>
                </a:lnTo>
                <a:lnTo>
                  <a:pt x="148589" y="88391"/>
                </a:lnTo>
                <a:lnTo>
                  <a:pt x="144017" y="76200"/>
                </a:lnTo>
                <a:lnTo>
                  <a:pt x="144017" y="84582"/>
                </a:lnTo>
                <a:lnTo>
                  <a:pt x="140207" y="88391"/>
                </a:lnTo>
                <a:lnTo>
                  <a:pt x="135635" y="80010"/>
                </a:lnTo>
                <a:lnTo>
                  <a:pt x="135635" y="84582"/>
                </a:lnTo>
                <a:lnTo>
                  <a:pt x="131063" y="88391"/>
                </a:lnTo>
                <a:lnTo>
                  <a:pt x="122681" y="88391"/>
                </a:lnTo>
                <a:lnTo>
                  <a:pt x="118872" y="84582"/>
                </a:lnTo>
                <a:lnTo>
                  <a:pt x="118872" y="80010"/>
                </a:lnTo>
                <a:lnTo>
                  <a:pt x="110489" y="88391"/>
                </a:lnTo>
                <a:lnTo>
                  <a:pt x="110489" y="84582"/>
                </a:lnTo>
                <a:lnTo>
                  <a:pt x="105917" y="84582"/>
                </a:lnTo>
                <a:lnTo>
                  <a:pt x="105917" y="80010"/>
                </a:lnTo>
                <a:lnTo>
                  <a:pt x="105917" y="84582"/>
                </a:lnTo>
                <a:lnTo>
                  <a:pt x="102107" y="54863"/>
                </a:lnTo>
                <a:lnTo>
                  <a:pt x="102107" y="28956"/>
                </a:lnTo>
                <a:lnTo>
                  <a:pt x="97535" y="50291"/>
                </a:lnTo>
                <a:lnTo>
                  <a:pt x="97535" y="67818"/>
                </a:lnTo>
                <a:lnTo>
                  <a:pt x="92963" y="33527"/>
                </a:lnTo>
                <a:lnTo>
                  <a:pt x="92963" y="0"/>
                </a:lnTo>
                <a:lnTo>
                  <a:pt x="89153" y="25146"/>
                </a:lnTo>
                <a:lnTo>
                  <a:pt x="89153" y="63246"/>
                </a:lnTo>
                <a:lnTo>
                  <a:pt x="84581" y="54863"/>
                </a:lnTo>
                <a:lnTo>
                  <a:pt x="84581" y="46482"/>
                </a:lnTo>
                <a:lnTo>
                  <a:pt x="80772" y="50291"/>
                </a:lnTo>
                <a:lnTo>
                  <a:pt x="76200" y="84582"/>
                </a:lnTo>
                <a:lnTo>
                  <a:pt x="72389" y="76200"/>
                </a:lnTo>
                <a:lnTo>
                  <a:pt x="72389" y="71627"/>
                </a:lnTo>
                <a:lnTo>
                  <a:pt x="67817" y="80010"/>
                </a:lnTo>
                <a:lnTo>
                  <a:pt x="64007" y="84582"/>
                </a:lnTo>
                <a:lnTo>
                  <a:pt x="59435" y="84582"/>
                </a:lnTo>
                <a:lnTo>
                  <a:pt x="59435" y="80010"/>
                </a:lnTo>
                <a:lnTo>
                  <a:pt x="54863" y="84582"/>
                </a:lnTo>
                <a:lnTo>
                  <a:pt x="51053" y="80010"/>
                </a:lnTo>
                <a:lnTo>
                  <a:pt x="51053" y="67818"/>
                </a:lnTo>
                <a:lnTo>
                  <a:pt x="46481" y="67818"/>
                </a:lnTo>
                <a:lnTo>
                  <a:pt x="46481" y="46482"/>
                </a:lnTo>
                <a:lnTo>
                  <a:pt x="42672" y="67818"/>
                </a:lnTo>
                <a:lnTo>
                  <a:pt x="42672" y="71627"/>
                </a:lnTo>
                <a:lnTo>
                  <a:pt x="38100" y="84582"/>
                </a:lnTo>
                <a:lnTo>
                  <a:pt x="29717" y="92963"/>
                </a:lnTo>
                <a:lnTo>
                  <a:pt x="21335" y="92963"/>
                </a:lnTo>
                <a:lnTo>
                  <a:pt x="16763" y="84582"/>
                </a:lnTo>
                <a:lnTo>
                  <a:pt x="16763" y="92963"/>
                </a:lnTo>
                <a:lnTo>
                  <a:pt x="12953" y="88391"/>
                </a:lnTo>
                <a:lnTo>
                  <a:pt x="4572" y="96774"/>
                </a:lnTo>
                <a:lnTo>
                  <a:pt x="0" y="8839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30" name="object 730"/>
          <p:cNvSpPr/>
          <p:nvPr/>
        </p:nvSpPr>
        <p:spPr>
          <a:xfrm>
            <a:off x="5745928" y="1905113"/>
            <a:ext cx="319787" cy="1337562"/>
          </a:xfrm>
          <a:custGeom>
            <a:avLst/>
            <a:gdLst/>
            <a:ahLst/>
            <a:cxnLst/>
            <a:rect l="l" t="t" r="r" b="b"/>
            <a:pathLst>
              <a:path w="483234" h="2021204">
                <a:moveTo>
                  <a:pt x="483108" y="2007869"/>
                </a:moveTo>
                <a:lnTo>
                  <a:pt x="479298" y="2012441"/>
                </a:lnTo>
                <a:lnTo>
                  <a:pt x="474725" y="2004060"/>
                </a:lnTo>
                <a:lnTo>
                  <a:pt x="470154" y="1847088"/>
                </a:lnTo>
                <a:lnTo>
                  <a:pt x="470154" y="1825752"/>
                </a:lnTo>
                <a:lnTo>
                  <a:pt x="466344" y="2007869"/>
                </a:lnTo>
                <a:lnTo>
                  <a:pt x="466344" y="2004060"/>
                </a:lnTo>
                <a:lnTo>
                  <a:pt x="461772" y="2012441"/>
                </a:lnTo>
                <a:lnTo>
                  <a:pt x="461772" y="2016252"/>
                </a:lnTo>
                <a:lnTo>
                  <a:pt x="457962" y="2007869"/>
                </a:lnTo>
                <a:lnTo>
                  <a:pt x="457962" y="2012441"/>
                </a:lnTo>
                <a:lnTo>
                  <a:pt x="453390" y="2007869"/>
                </a:lnTo>
                <a:lnTo>
                  <a:pt x="453390" y="1991105"/>
                </a:lnTo>
                <a:lnTo>
                  <a:pt x="449580" y="2007869"/>
                </a:lnTo>
                <a:lnTo>
                  <a:pt x="445008" y="1987296"/>
                </a:lnTo>
                <a:lnTo>
                  <a:pt x="445008" y="1965960"/>
                </a:lnTo>
                <a:lnTo>
                  <a:pt x="441198" y="2007869"/>
                </a:lnTo>
                <a:lnTo>
                  <a:pt x="436625" y="1969769"/>
                </a:lnTo>
                <a:lnTo>
                  <a:pt x="432054" y="2007869"/>
                </a:lnTo>
                <a:lnTo>
                  <a:pt x="432054" y="2004060"/>
                </a:lnTo>
                <a:lnTo>
                  <a:pt x="428244" y="1995677"/>
                </a:lnTo>
                <a:lnTo>
                  <a:pt x="428244" y="2007869"/>
                </a:lnTo>
                <a:lnTo>
                  <a:pt x="423672" y="2007869"/>
                </a:lnTo>
                <a:lnTo>
                  <a:pt x="419862" y="1999488"/>
                </a:lnTo>
                <a:lnTo>
                  <a:pt x="419862" y="2012441"/>
                </a:lnTo>
                <a:lnTo>
                  <a:pt x="415290" y="2012441"/>
                </a:lnTo>
                <a:lnTo>
                  <a:pt x="415290" y="2007869"/>
                </a:lnTo>
                <a:lnTo>
                  <a:pt x="411480" y="2007869"/>
                </a:lnTo>
                <a:lnTo>
                  <a:pt x="411480" y="2012441"/>
                </a:lnTo>
                <a:lnTo>
                  <a:pt x="406908" y="2012441"/>
                </a:lnTo>
                <a:lnTo>
                  <a:pt x="406908" y="2007869"/>
                </a:lnTo>
                <a:lnTo>
                  <a:pt x="403098" y="2012441"/>
                </a:lnTo>
                <a:lnTo>
                  <a:pt x="398525" y="2012441"/>
                </a:lnTo>
                <a:lnTo>
                  <a:pt x="398525" y="2007869"/>
                </a:lnTo>
                <a:lnTo>
                  <a:pt x="398525" y="2012441"/>
                </a:lnTo>
                <a:lnTo>
                  <a:pt x="390144" y="2004060"/>
                </a:lnTo>
                <a:lnTo>
                  <a:pt x="390144" y="2007869"/>
                </a:lnTo>
                <a:lnTo>
                  <a:pt x="385572" y="2007869"/>
                </a:lnTo>
                <a:lnTo>
                  <a:pt x="385572" y="1991105"/>
                </a:lnTo>
                <a:lnTo>
                  <a:pt x="381762" y="1737360"/>
                </a:lnTo>
                <a:lnTo>
                  <a:pt x="381762" y="1711452"/>
                </a:lnTo>
                <a:lnTo>
                  <a:pt x="377190" y="1991105"/>
                </a:lnTo>
                <a:lnTo>
                  <a:pt x="377190" y="1995677"/>
                </a:lnTo>
                <a:lnTo>
                  <a:pt x="373380" y="2007869"/>
                </a:lnTo>
                <a:lnTo>
                  <a:pt x="368808" y="1995677"/>
                </a:lnTo>
                <a:lnTo>
                  <a:pt x="364236" y="1711452"/>
                </a:lnTo>
                <a:lnTo>
                  <a:pt x="364236" y="1622298"/>
                </a:lnTo>
                <a:lnTo>
                  <a:pt x="360425" y="1982724"/>
                </a:lnTo>
                <a:lnTo>
                  <a:pt x="360425" y="1987296"/>
                </a:lnTo>
                <a:lnTo>
                  <a:pt x="355854" y="2012441"/>
                </a:lnTo>
                <a:lnTo>
                  <a:pt x="355854" y="2007869"/>
                </a:lnTo>
                <a:lnTo>
                  <a:pt x="355854" y="2012441"/>
                </a:lnTo>
                <a:lnTo>
                  <a:pt x="347472" y="2016252"/>
                </a:lnTo>
                <a:lnTo>
                  <a:pt x="347472" y="2012441"/>
                </a:lnTo>
                <a:lnTo>
                  <a:pt x="343662" y="2016252"/>
                </a:lnTo>
                <a:lnTo>
                  <a:pt x="339090" y="2016252"/>
                </a:lnTo>
                <a:lnTo>
                  <a:pt x="339090" y="2012441"/>
                </a:lnTo>
                <a:lnTo>
                  <a:pt x="335280" y="2016252"/>
                </a:lnTo>
                <a:lnTo>
                  <a:pt x="326136" y="2016252"/>
                </a:lnTo>
                <a:lnTo>
                  <a:pt x="322325" y="2012441"/>
                </a:lnTo>
                <a:lnTo>
                  <a:pt x="322325" y="2016252"/>
                </a:lnTo>
                <a:lnTo>
                  <a:pt x="317754" y="2012441"/>
                </a:lnTo>
                <a:lnTo>
                  <a:pt x="317754" y="2016252"/>
                </a:lnTo>
                <a:lnTo>
                  <a:pt x="313944" y="2016252"/>
                </a:lnTo>
                <a:lnTo>
                  <a:pt x="313944" y="2012441"/>
                </a:lnTo>
                <a:lnTo>
                  <a:pt x="309372" y="2012441"/>
                </a:lnTo>
                <a:lnTo>
                  <a:pt x="309372" y="1999488"/>
                </a:lnTo>
                <a:lnTo>
                  <a:pt x="305562" y="2007869"/>
                </a:lnTo>
                <a:lnTo>
                  <a:pt x="305562" y="2016252"/>
                </a:lnTo>
                <a:lnTo>
                  <a:pt x="300990" y="2012441"/>
                </a:lnTo>
                <a:lnTo>
                  <a:pt x="300990" y="2016252"/>
                </a:lnTo>
                <a:lnTo>
                  <a:pt x="297180" y="2016252"/>
                </a:lnTo>
                <a:lnTo>
                  <a:pt x="297180" y="2012441"/>
                </a:lnTo>
                <a:lnTo>
                  <a:pt x="292608" y="2016252"/>
                </a:lnTo>
                <a:lnTo>
                  <a:pt x="284225" y="2016252"/>
                </a:lnTo>
                <a:lnTo>
                  <a:pt x="279654" y="2007869"/>
                </a:lnTo>
                <a:lnTo>
                  <a:pt x="279654" y="2004060"/>
                </a:lnTo>
                <a:lnTo>
                  <a:pt x="275844" y="1961388"/>
                </a:lnTo>
                <a:lnTo>
                  <a:pt x="275844" y="1953005"/>
                </a:lnTo>
                <a:lnTo>
                  <a:pt x="271272" y="1669541"/>
                </a:lnTo>
                <a:lnTo>
                  <a:pt x="271272" y="1863852"/>
                </a:lnTo>
                <a:lnTo>
                  <a:pt x="267462" y="1999488"/>
                </a:lnTo>
                <a:lnTo>
                  <a:pt x="262890" y="2004060"/>
                </a:lnTo>
                <a:lnTo>
                  <a:pt x="258318" y="1982724"/>
                </a:lnTo>
                <a:lnTo>
                  <a:pt x="258318" y="1974341"/>
                </a:lnTo>
                <a:lnTo>
                  <a:pt x="254508" y="1766315"/>
                </a:lnTo>
                <a:lnTo>
                  <a:pt x="254508" y="1876805"/>
                </a:lnTo>
                <a:lnTo>
                  <a:pt x="249936" y="2004060"/>
                </a:lnTo>
                <a:lnTo>
                  <a:pt x="249936" y="2007869"/>
                </a:lnTo>
                <a:lnTo>
                  <a:pt x="246125" y="2012441"/>
                </a:lnTo>
                <a:lnTo>
                  <a:pt x="241554" y="2016252"/>
                </a:lnTo>
                <a:lnTo>
                  <a:pt x="237744" y="2012441"/>
                </a:lnTo>
                <a:lnTo>
                  <a:pt x="237744" y="2016252"/>
                </a:lnTo>
                <a:lnTo>
                  <a:pt x="237744" y="2012441"/>
                </a:lnTo>
                <a:lnTo>
                  <a:pt x="233172" y="1919477"/>
                </a:lnTo>
                <a:lnTo>
                  <a:pt x="233172" y="1898141"/>
                </a:lnTo>
                <a:lnTo>
                  <a:pt x="229362" y="2016252"/>
                </a:lnTo>
                <a:lnTo>
                  <a:pt x="224790" y="2016252"/>
                </a:lnTo>
                <a:lnTo>
                  <a:pt x="220218" y="2016252"/>
                </a:lnTo>
                <a:lnTo>
                  <a:pt x="216408" y="2012441"/>
                </a:lnTo>
                <a:lnTo>
                  <a:pt x="216408" y="2007869"/>
                </a:lnTo>
                <a:lnTo>
                  <a:pt x="211836" y="2012441"/>
                </a:lnTo>
                <a:lnTo>
                  <a:pt x="211836" y="2016252"/>
                </a:lnTo>
                <a:lnTo>
                  <a:pt x="208025" y="2012441"/>
                </a:lnTo>
                <a:lnTo>
                  <a:pt x="208025" y="2016252"/>
                </a:lnTo>
                <a:lnTo>
                  <a:pt x="203454" y="2016252"/>
                </a:lnTo>
                <a:lnTo>
                  <a:pt x="203454" y="2012441"/>
                </a:lnTo>
                <a:lnTo>
                  <a:pt x="199644" y="2016252"/>
                </a:lnTo>
                <a:lnTo>
                  <a:pt x="195072" y="2012441"/>
                </a:lnTo>
                <a:lnTo>
                  <a:pt x="195072" y="1987296"/>
                </a:lnTo>
                <a:lnTo>
                  <a:pt x="191262" y="2012441"/>
                </a:lnTo>
                <a:lnTo>
                  <a:pt x="191262" y="2016252"/>
                </a:lnTo>
                <a:lnTo>
                  <a:pt x="186690" y="2012441"/>
                </a:lnTo>
                <a:lnTo>
                  <a:pt x="186690" y="2016252"/>
                </a:lnTo>
                <a:lnTo>
                  <a:pt x="178308" y="2016252"/>
                </a:lnTo>
                <a:lnTo>
                  <a:pt x="173736" y="2012441"/>
                </a:lnTo>
                <a:lnTo>
                  <a:pt x="173736" y="2016252"/>
                </a:lnTo>
                <a:lnTo>
                  <a:pt x="165354" y="2016252"/>
                </a:lnTo>
                <a:lnTo>
                  <a:pt x="161544" y="2004060"/>
                </a:lnTo>
                <a:lnTo>
                  <a:pt x="161544" y="1999488"/>
                </a:lnTo>
                <a:lnTo>
                  <a:pt x="156972" y="2012441"/>
                </a:lnTo>
                <a:lnTo>
                  <a:pt x="152400" y="2020824"/>
                </a:lnTo>
                <a:lnTo>
                  <a:pt x="152400" y="2016252"/>
                </a:lnTo>
                <a:lnTo>
                  <a:pt x="148590" y="2016252"/>
                </a:lnTo>
                <a:lnTo>
                  <a:pt x="144018" y="2020824"/>
                </a:lnTo>
                <a:lnTo>
                  <a:pt x="140208" y="2020824"/>
                </a:lnTo>
                <a:lnTo>
                  <a:pt x="140208" y="2016252"/>
                </a:lnTo>
                <a:lnTo>
                  <a:pt x="135636" y="2020824"/>
                </a:lnTo>
                <a:lnTo>
                  <a:pt x="131825" y="2020824"/>
                </a:lnTo>
                <a:lnTo>
                  <a:pt x="131825" y="2016252"/>
                </a:lnTo>
                <a:lnTo>
                  <a:pt x="127254" y="2016252"/>
                </a:lnTo>
                <a:lnTo>
                  <a:pt x="127254" y="2012441"/>
                </a:lnTo>
                <a:lnTo>
                  <a:pt x="123444" y="2016252"/>
                </a:lnTo>
                <a:lnTo>
                  <a:pt x="118872" y="1995677"/>
                </a:lnTo>
                <a:lnTo>
                  <a:pt x="118872" y="2012441"/>
                </a:lnTo>
                <a:lnTo>
                  <a:pt x="114300" y="2016252"/>
                </a:lnTo>
                <a:lnTo>
                  <a:pt x="110490" y="2012441"/>
                </a:lnTo>
                <a:lnTo>
                  <a:pt x="110490" y="2016252"/>
                </a:lnTo>
                <a:lnTo>
                  <a:pt x="105918" y="2012441"/>
                </a:lnTo>
                <a:lnTo>
                  <a:pt x="105918" y="1995677"/>
                </a:lnTo>
                <a:lnTo>
                  <a:pt x="102108" y="2004060"/>
                </a:lnTo>
                <a:lnTo>
                  <a:pt x="102108" y="2007869"/>
                </a:lnTo>
                <a:lnTo>
                  <a:pt x="97536" y="1995677"/>
                </a:lnTo>
                <a:lnTo>
                  <a:pt x="93725" y="2004060"/>
                </a:lnTo>
                <a:lnTo>
                  <a:pt x="89154" y="1995677"/>
                </a:lnTo>
                <a:lnTo>
                  <a:pt x="89154" y="1991105"/>
                </a:lnTo>
                <a:lnTo>
                  <a:pt x="85344" y="1999488"/>
                </a:lnTo>
                <a:lnTo>
                  <a:pt x="85344" y="2004060"/>
                </a:lnTo>
                <a:lnTo>
                  <a:pt x="85344" y="1982724"/>
                </a:lnTo>
                <a:lnTo>
                  <a:pt x="80772" y="1991105"/>
                </a:lnTo>
                <a:lnTo>
                  <a:pt x="76200" y="2007869"/>
                </a:lnTo>
                <a:lnTo>
                  <a:pt x="76200" y="2012441"/>
                </a:lnTo>
                <a:lnTo>
                  <a:pt x="76200" y="1999488"/>
                </a:lnTo>
                <a:lnTo>
                  <a:pt x="72390" y="2007869"/>
                </a:lnTo>
                <a:lnTo>
                  <a:pt x="72390" y="2016252"/>
                </a:lnTo>
                <a:lnTo>
                  <a:pt x="59436" y="2016252"/>
                </a:lnTo>
                <a:lnTo>
                  <a:pt x="55625" y="2012441"/>
                </a:lnTo>
                <a:lnTo>
                  <a:pt x="55625" y="2016252"/>
                </a:lnTo>
                <a:lnTo>
                  <a:pt x="46482" y="2016252"/>
                </a:lnTo>
                <a:lnTo>
                  <a:pt x="46482" y="2012441"/>
                </a:lnTo>
                <a:lnTo>
                  <a:pt x="42672" y="2016252"/>
                </a:lnTo>
                <a:lnTo>
                  <a:pt x="38100" y="2012441"/>
                </a:lnTo>
                <a:lnTo>
                  <a:pt x="38100" y="2016252"/>
                </a:lnTo>
                <a:lnTo>
                  <a:pt x="34290" y="2007869"/>
                </a:lnTo>
                <a:lnTo>
                  <a:pt x="29718" y="1987296"/>
                </a:lnTo>
                <a:lnTo>
                  <a:pt x="29718" y="2012441"/>
                </a:lnTo>
                <a:lnTo>
                  <a:pt x="25908" y="1999488"/>
                </a:lnTo>
                <a:lnTo>
                  <a:pt x="21336" y="1961388"/>
                </a:lnTo>
                <a:lnTo>
                  <a:pt x="21336" y="2004060"/>
                </a:lnTo>
                <a:lnTo>
                  <a:pt x="21336" y="1987296"/>
                </a:lnTo>
                <a:lnTo>
                  <a:pt x="17525" y="1978152"/>
                </a:lnTo>
                <a:lnTo>
                  <a:pt x="12954" y="2012441"/>
                </a:lnTo>
                <a:lnTo>
                  <a:pt x="12954" y="2007869"/>
                </a:lnTo>
                <a:lnTo>
                  <a:pt x="8382" y="1995677"/>
                </a:lnTo>
                <a:lnTo>
                  <a:pt x="8382" y="1999488"/>
                </a:lnTo>
                <a:lnTo>
                  <a:pt x="4572" y="1978152"/>
                </a:lnTo>
                <a:lnTo>
                  <a:pt x="4572" y="1987296"/>
                </a:lnTo>
                <a:lnTo>
                  <a:pt x="0" y="1504188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31" name="object 731"/>
          <p:cNvSpPr/>
          <p:nvPr/>
        </p:nvSpPr>
        <p:spPr>
          <a:xfrm>
            <a:off x="5574983" y="1905112"/>
            <a:ext cx="171030" cy="1334621"/>
          </a:xfrm>
          <a:custGeom>
            <a:avLst/>
            <a:gdLst/>
            <a:ahLst/>
            <a:cxnLst/>
            <a:rect l="l" t="t" r="r" b="b"/>
            <a:pathLst>
              <a:path w="258445" h="2016760">
                <a:moveTo>
                  <a:pt x="258317" y="0"/>
                </a:moveTo>
                <a:lnTo>
                  <a:pt x="254507" y="1728215"/>
                </a:lnTo>
                <a:lnTo>
                  <a:pt x="254507" y="1792224"/>
                </a:lnTo>
                <a:lnTo>
                  <a:pt x="249935" y="1987296"/>
                </a:lnTo>
                <a:lnTo>
                  <a:pt x="246125" y="2012441"/>
                </a:lnTo>
                <a:lnTo>
                  <a:pt x="246125" y="2004060"/>
                </a:lnTo>
                <a:lnTo>
                  <a:pt x="241553" y="2012441"/>
                </a:lnTo>
                <a:lnTo>
                  <a:pt x="241553" y="2007869"/>
                </a:lnTo>
                <a:lnTo>
                  <a:pt x="237743" y="2016252"/>
                </a:lnTo>
                <a:lnTo>
                  <a:pt x="233172" y="2007869"/>
                </a:lnTo>
                <a:lnTo>
                  <a:pt x="228600" y="2016252"/>
                </a:lnTo>
                <a:lnTo>
                  <a:pt x="228600" y="2012441"/>
                </a:lnTo>
                <a:lnTo>
                  <a:pt x="224789" y="2007869"/>
                </a:lnTo>
                <a:lnTo>
                  <a:pt x="224789" y="2016252"/>
                </a:lnTo>
                <a:lnTo>
                  <a:pt x="220217" y="2016252"/>
                </a:lnTo>
                <a:lnTo>
                  <a:pt x="220217" y="2012441"/>
                </a:lnTo>
                <a:lnTo>
                  <a:pt x="216407" y="2016252"/>
                </a:lnTo>
                <a:lnTo>
                  <a:pt x="216407" y="2012441"/>
                </a:lnTo>
                <a:lnTo>
                  <a:pt x="211835" y="2016252"/>
                </a:lnTo>
                <a:lnTo>
                  <a:pt x="208025" y="2004060"/>
                </a:lnTo>
                <a:lnTo>
                  <a:pt x="208025" y="1944624"/>
                </a:lnTo>
                <a:lnTo>
                  <a:pt x="203453" y="2007869"/>
                </a:lnTo>
                <a:lnTo>
                  <a:pt x="203453" y="1982724"/>
                </a:lnTo>
                <a:lnTo>
                  <a:pt x="199643" y="1969769"/>
                </a:lnTo>
                <a:lnTo>
                  <a:pt x="199643" y="1987296"/>
                </a:lnTo>
                <a:lnTo>
                  <a:pt x="195072" y="2012441"/>
                </a:lnTo>
                <a:lnTo>
                  <a:pt x="190500" y="2004060"/>
                </a:lnTo>
                <a:lnTo>
                  <a:pt x="186689" y="2012441"/>
                </a:lnTo>
                <a:lnTo>
                  <a:pt x="186689" y="1982724"/>
                </a:lnTo>
                <a:lnTo>
                  <a:pt x="182117" y="1999488"/>
                </a:lnTo>
                <a:lnTo>
                  <a:pt x="178307" y="1995677"/>
                </a:lnTo>
                <a:lnTo>
                  <a:pt x="178307" y="1974341"/>
                </a:lnTo>
                <a:lnTo>
                  <a:pt x="173735" y="1690115"/>
                </a:lnTo>
                <a:lnTo>
                  <a:pt x="173735" y="1948434"/>
                </a:lnTo>
                <a:lnTo>
                  <a:pt x="169925" y="1999488"/>
                </a:lnTo>
                <a:lnTo>
                  <a:pt x="169925" y="1987296"/>
                </a:lnTo>
                <a:lnTo>
                  <a:pt x="165353" y="2012441"/>
                </a:lnTo>
                <a:lnTo>
                  <a:pt x="160781" y="2007869"/>
                </a:lnTo>
                <a:lnTo>
                  <a:pt x="160781" y="2012441"/>
                </a:lnTo>
                <a:lnTo>
                  <a:pt x="156972" y="2004060"/>
                </a:lnTo>
                <a:lnTo>
                  <a:pt x="156972" y="2012441"/>
                </a:lnTo>
                <a:lnTo>
                  <a:pt x="152400" y="2007869"/>
                </a:lnTo>
                <a:lnTo>
                  <a:pt x="152400" y="2012441"/>
                </a:lnTo>
                <a:lnTo>
                  <a:pt x="148589" y="2007869"/>
                </a:lnTo>
                <a:lnTo>
                  <a:pt x="148589" y="2004060"/>
                </a:lnTo>
                <a:lnTo>
                  <a:pt x="144017" y="1982724"/>
                </a:lnTo>
                <a:lnTo>
                  <a:pt x="144017" y="1978152"/>
                </a:lnTo>
                <a:lnTo>
                  <a:pt x="140207" y="1987296"/>
                </a:lnTo>
                <a:lnTo>
                  <a:pt x="140207" y="1948434"/>
                </a:lnTo>
                <a:lnTo>
                  <a:pt x="135635" y="1991105"/>
                </a:lnTo>
                <a:lnTo>
                  <a:pt x="131825" y="1991105"/>
                </a:lnTo>
                <a:lnTo>
                  <a:pt x="131825" y="2012441"/>
                </a:lnTo>
                <a:lnTo>
                  <a:pt x="127253" y="2007869"/>
                </a:lnTo>
                <a:lnTo>
                  <a:pt x="122681" y="1987296"/>
                </a:lnTo>
                <a:lnTo>
                  <a:pt x="122681" y="1999488"/>
                </a:lnTo>
                <a:lnTo>
                  <a:pt x="118872" y="1987296"/>
                </a:lnTo>
                <a:lnTo>
                  <a:pt x="118872" y="1991105"/>
                </a:lnTo>
                <a:lnTo>
                  <a:pt x="114300" y="1978152"/>
                </a:lnTo>
                <a:lnTo>
                  <a:pt x="114300" y="1987296"/>
                </a:lnTo>
                <a:lnTo>
                  <a:pt x="110489" y="2007869"/>
                </a:lnTo>
                <a:lnTo>
                  <a:pt x="110489" y="2012441"/>
                </a:lnTo>
                <a:lnTo>
                  <a:pt x="105917" y="1995677"/>
                </a:lnTo>
                <a:lnTo>
                  <a:pt x="105917" y="1991105"/>
                </a:lnTo>
                <a:lnTo>
                  <a:pt x="105917" y="1995677"/>
                </a:lnTo>
                <a:lnTo>
                  <a:pt x="102107" y="1995677"/>
                </a:lnTo>
                <a:lnTo>
                  <a:pt x="102107" y="2007869"/>
                </a:lnTo>
                <a:lnTo>
                  <a:pt x="97535" y="1987296"/>
                </a:lnTo>
                <a:lnTo>
                  <a:pt x="97535" y="2007869"/>
                </a:lnTo>
                <a:lnTo>
                  <a:pt x="93725" y="1995677"/>
                </a:lnTo>
                <a:lnTo>
                  <a:pt x="93725" y="1575816"/>
                </a:lnTo>
                <a:lnTo>
                  <a:pt x="89153" y="1334262"/>
                </a:lnTo>
                <a:lnTo>
                  <a:pt x="89153" y="1991105"/>
                </a:lnTo>
                <a:lnTo>
                  <a:pt x="84581" y="1991105"/>
                </a:lnTo>
                <a:lnTo>
                  <a:pt x="84581" y="2004060"/>
                </a:lnTo>
                <a:lnTo>
                  <a:pt x="80772" y="1999488"/>
                </a:lnTo>
                <a:lnTo>
                  <a:pt x="80772" y="2007869"/>
                </a:lnTo>
                <a:lnTo>
                  <a:pt x="80772" y="2004060"/>
                </a:lnTo>
                <a:lnTo>
                  <a:pt x="76200" y="1991105"/>
                </a:lnTo>
                <a:lnTo>
                  <a:pt x="72389" y="2004060"/>
                </a:lnTo>
                <a:lnTo>
                  <a:pt x="72389" y="1991105"/>
                </a:lnTo>
                <a:lnTo>
                  <a:pt x="67817" y="1991105"/>
                </a:lnTo>
                <a:lnTo>
                  <a:pt x="67817" y="1987296"/>
                </a:lnTo>
                <a:lnTo>
                  <a:pt x="64007" y="1936241"/>
                </a:lnTo>
                <a:lnTo>
                  <a:pt x="64007" y="1999488"/>
                </a:lnTo>
                <a:lnTo>
                  <a:pt x="59435" y="2007869"/>
                </a:lnTo>
                <a:lnTo>
                  <a:pt x="59435" y="2004060"/>
                </a:lnTo>
                <a:lnTo>
                  <a:pt x="54863" y="2007869"/>
                </a:lnTo>
                <a:lnTo>
                  <a:pt x="54863" y="2004060"/>
                </a:lnTo>
                <a:lnTo>
                  <a:pt x="51053" y="2012441"/>
                </a:lnTo>
                <a:lnTo>
                  <a:pt x="46481" y="2012441"/>
                </a:lnTo>
                <a:lnTo>
                  <a:pt x="46481" y="2016252"/>
                </a:lnTo>
                <a:lnTo>
                  <a:pt x="42672" y="2012441"/>
                </a:lnTo>
                <a:lnTo>
                  <a:pt x="38100" y="2012441"/>
                </a:lnTo>
                <a:lnTo>
                  <a:pt x="38100" y="2007869"/>
                </a:lnTo>
                <a:lnTo>
                  <a:pt x="34289" y="2012441"/>
                </a:lnTo>
                <a:lnTo>
                  <a:pt x="34289" y="2016252"/>
                </a:lnTo>
                <a:lnTo>
                  <a:pt x="29717" y="2012441"/>
                </a:lnTo>
                <a:lnTo>
                  <a:pt x="25907" y="1974341"/>
                </a:lnTo>
                <a:lnTo>
                  <a:pt x="25907" y="1978152"/>
                </a:lnTo>
                <a:lnTo>
                  <a:pt x="21335" y="2012441"/>
                </a:lnTo>
                <a:lnTo>
                  <a:pt x="21335" y="1987296"/>
                </a:lnTo>
                <a:lnTo>
                  <a:pt x="16763" y="2012441"/>
                </a:lnTo>
                <a:lnTo>
                  <a:pt x="12953" y="2004060"/>
                </a:lnTo>
                <a:lnTo>
                  <a:pt x="12953" y="2007869"/>
                </a:lnTo>
                <a:lnTo>
                  <a:pt x="8381" y="2016252"/>
                </a:lnTo>
                <a:lnTo>
                  <a:pt x="8381" y="2012441"/>
                </a:lnTo>
                <a:lnTo>
                  <a:pt x="4572" y="2012441"/>
                </a:lnTo>
                <a:lnTo>
                  <a:pt x="0" y="201625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32" name="object 732"/>
          <p:cNvSpPr/>
          <p:nvPr/>
        </p:nvSpPr>
        <p:spPr>
          <a:xfrm>
            <a:off x="2804301" y="2136397"/>
            <a:ext cx="2774888" cy="1118804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33" name="object 733"/>
          <p:cNvSpPr/>
          <p:nvPr/>
        </p:nvSpPr>
        <p:spPr>
          <a:xfrm>
            <a:off x="7268303" y="3214183"/>
            <a:ext cx="171030" cy="3362"/>
          </a:xfrm>
          <a:custGeom>
            <a:avLst/>
            <a:gdLst/>
            <a:ahLst/>
            <a:cxnLst/>
            <a:rect l="l" t="t" r="r" b="b"/>
            <a:pathLst>
              <a:path w="258445" h="5079">
                <a:moveTo>
                  <a:pt x="258317" y="0"/>
                </a:moveTo>
                <a:lnTo>
                  <a:pt x="254507" y="0"/>
                </a:lnTo>
                <a:lnTo>
                  <a:pt x="241808" y="0"/>
                </a:lnTo>
                <a:lnTo>
                  <a:pt x="229107" y="0"/>
                </a:lnTo>
                <a:lnTo>
                  <a:pt x="216407" y="0"/>
                </a:lnTo>
                <a:lnTo>
                  <a:pt x="203707" y="0"/>
                </a:lnTo>
                <a:lnTo>
                  <a:pt x="191007" y="0"/>
                </a:lnTo>
                <a:lnTo>
                  <a:pt x="178307" y="0"/>
                </a:lnTo>
                <a:lnTo>
                  <a:pt x="165607" y="0"/>
                </a:lnTo>
                <a:lnTo>
                  <a:pt x="152907" y="0"/>
                </a:lnTo>
                <a:lnTo>
                  <a:pt x="140207" y="0"/>
                </a:lnTo>
                <a:lnTo>
                  <a:pt x="127507" y="0"/>
                </a:lnTo>
                <a:lnTo>
                  <a:pt x="114807" y="0"/>
                </a:lnTo>
                <a:lnTo>
                  <a:pt x="102108" y="0"/>
                </a:lnTo>
                <a:lnTo>
                  <a:pt x="89407" y="0"/>
                </a:lnTo>
                <a:lnTo>
                  <a:pt x="84581" y="4572"/>
                </a:lnTo>
                <a:lnTo>
                  <a:pt x="80771" y="0"/>
                </a:lnTo>
                <a:lnTo>
                  <a:pt x="68072" y="0"/>
                </a:lnTo>
                <a:lnTo>
                  <a:pt x="55371" y="0"/>
                </a:lnTo>
                <a:lnTo>
                  <a:pt x="46481" y="4572"/>
                </a:lnTo>
                <a:lnTo>
                  <a:pt x="42671" y="0"/>
                </a:lnTo>
                <a:lnTo>
                  <a:pt x="29972" y="0"/>
                </a:lnTo>
                <a:lnTo>
                  <a:pt x="17272" y="0"/>
                </a:lnTo>
                <a:lnTo>
                  <a:pt x="4571" y="0"/>
                </a:lnTo>
                <a:lnTo>
                  <a:pt x="0" y="4572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34" name="object 734"/>
          <p:cNvSpPr/>
          <p:nvPr/>
        </p:nvSpPr>
        <p:spPr>
          <a:xfrm>
            <a:off x="6926413" y="2970624"/>
            <a:ext cx="342059" cy="246670"/>
          </a:xfrm>
          <a:custGeom>
            <a:avLst/>
            <a:gdLst/>
            <a:ahLst/>
            <a:cxnLst/>
            <a:rect l="l" t="t" r="r" b="b"/>
            <a:pathLst>
              <a:path w="516890" h="372745">
                <a:moveTo>
                  <a:pt x="516636" y="368046"/>
                </a:moveTo>
                <a:lnTo>
                  <a:pt x="512825" y="368046"/>
                </a:lnTo>
                <a:lnTo>
                  <a:pt x="512825" y="372618"/>
                </a:lnTo>
                <a:lnTo>
                  <a:pt x="508253" y="368046"/>
                </a:lnTo>
                <a:lnTo>
                  <a:pt x="508253" y="372618"/>
                </a:lnTo>
                <a:lnTo>
                  <a:pt x="504444" y="372618"/>
                </a:lnTo>
                <a:lnTo>
                  <a:pt x="504444" y="368046"/>
                </a:lnTo>
                <a:lnTo>
                  <a:pt x="499872" y="372618"/>
                </a:lnTo>
                <a:lnTo>
                  <a:pt x="499872" y="368046"/>
                </a:lnTo>
                <a:lnTo>
                  <a:pt x="495300" y="372618"/>
                </a:lnTo>
                <a:lnTo>
                  <a:pt x="495300" y="368046"/>
                </a:lnTo>
                <a:lnTo>
                  <a:pt x="491490" y="372618"/>
                </a:lnTo>
                <a:lnTo>
                  <a:pt x="491490" y="368046"/>
                </a:lnTo>
                <a:lnTo>
                  <a:pt x="486918" y="372618"/>
                </a:lnTo>
                <a:lnTo>
                  <a:pt x="486918" y="368046"/>
                </a:lnTo>
                <a:lnTo>
                  <a:pt x="483107" y="368046"/>
                </a:lnTo>
                <a:lnTo>
                  <a:pt x="483107" y="372618"/>
                </a:lnTo>
                <a:lnTo>
                  <a:pt x="478536" y="368046"/>
                </a:lnTo>
                <a:lnTo>
                  <a:pt x="478536" y="372618"/>
                </a:lnTo>
                <a:lnTo>
                  <a:pt x="474725" y="372618"/>
                </a:lnTo>
                <a:lnTo>
                  <a:pt x="474725" y="351282"/>
                </a:lnTo>
                <a:lnTo>
                  <a:pt x="470153" y="355854"/>
                </a:lnTo>
                <a:lnTo>
                  <a:pt x="470153" y="0"/>
                </a:lnTo>
                <a:lnTo>
                  <a:pt x="466344" y="355854"/>
                </a:lnTo>
                <a:lnTo>
                  <a:pt x="466344" y="351282"/>
                </a:lnTo>
                <a:lnTo>
                  <a:pt x="461772" y="368046"/>
                </a:lnTo>
                <a:lnTo>
                  <a:pt x="457200" y="368046"/>
                </a:lnTo>
                <a:lnTo>
                  <a:pt x="457200" y="372618"/>
                </a:lnTo>
                <a:lnTo>
                  <a:pt x="457200" y="368046"/>
                </a:lnTo>
                <a:lnTo>
                  <a:pt x="448818" y="368046"/>
                </a:lnTo>
                <a:lnTo>
                  <a:pt x="448818" y="372618"/>
                </a:lnTo>
                <a:lnTo>
                  <a:pt x="445007" y="372618"/>
                </a:lnTo>
                <a:lnTo>
                  <a:pt x="445007" y="368046"/>
                </a:lnTo>
                <a:lnTo>
                  <a:pt x="440436" y="368046"/>
                </a:lnTo>
                <a:lnTo>
                  <a:pt x="436625" y="372618"/>
                </a:lnTo>
                <a:lnTo>
                  <a:pt x="436625" y="368046"/>
                </a:lnTo>
                <a:lnTo>
                  <a:pt x="432053" y="368046"/>
                </a:lnTo>
                <a:lnTo>
                  <a:pt x="432053" y="372618"/>
                </a:lnTo>
                <a:lnTo>
                  <a:pt x="427481" y="368046"/>
                </a:lnTo>
                <a:lnTo>
                  <a:pt x="423672" y="368046"/>
                </a:lnTo>
                <a:lnTo>
                  <a:pt x="419100" y="372618"/>
                </a:lnTo>
                <a:lnTo>
                  <a:pt x="415290" y="368046"/>
                </a:lnTo>
                <a:lnTo>
                  <a:pt x="415290" y="372618"/>
                </a:lnTo>
                <a:lnTo>
                  <a:pt x="415290" y="368046"/>
                </a:lnTo>
                <a:lnTo>
                  <a:pt x="406907" y="368046"/>
                </a:lnTo>
                <a:lnTo>
                  <a:pt x="402336" y="372618"/>
                </a:lnTo>
                <a:lnTo>
                  <a:pt x="398525" y="368046"/>
                </a:lnTo>
                <a:lnTo>
                  <a:pt x="377190" y="368046"/>
                </a:lnTo>
                <a:lnTo>
                  <a:pt x="377190" y="372618"/>
                </a:lnTo>
                <a:lnTo>
                  <a:pt x="372618" y="368046"/>
                </a:lnTo>
                <a:lnTo>
                  <a:pt x="359918" y="368046"/>
                </a:lnTo>
                <a:lnTo>
                  <a:pt x="347218" y="368046"/>
                </a:lnTo>
                <a:lnTo>
                  <a:pt x="334518" y="368046"/>
                </a:lnTo>
                <a:lnTo>
                  <a:pt x="321818" y="368046"/>
                </a:lnTo>
                <a:lnTo>
                  <a:pt x="309118" y="368045"/>
                </a:lnTo>
                <a:lnTo>
                  <a:pt x="296418" y="368046"/>
                </a:lnTo>
                <a:lnTo>
                  <a:pt x="283718" y="368046"/>
                </a:lnTo>
                <a:lnTo>
                  <a:pt x="271018" y="368046"/>
                </a:lnTo>
                <a:lnTo>
                  <a:pt x="258318" y="368046"/>
                </a:lnTo>
                <a:lnTo>
                  <a:pt x="254507" y="368046"/>
                </a:lnTo>
                <a:lnTo>
                  <a:pt x="241807" y="368046"/>
                </a:lnTo>
                <a:lnTo>
                  <a:pt x="229108" y="368046"/>
                </a:lnTo>
                <a:lnTo>
                  <a:pt x="216407" y="368046"/>
                </a:lnTo>
                <a:lnTo>
                  <a:pt x="203708" y="368046"/>
                </a:lnTo>
                <a:lnTo>
                  <a:pt x="191007" y="368045"/>
                </a:lnTo>
                <a:lnTo>
                  <a:pt x="178308" y="368046"/>
                </a:lnTo>
                <a:lnTo>
                  <a:pt x="165607" y="368045"/>
                </a:lnTo>
                <a:lnTo>
                  <a:pt x="152908" y="368046"/>
                </a:lnTo>
                <a:lnTo>
                  <a:pt x="140207" y="368045"/>
                </a:lnTo>
                <a:lnTo>
                  <a:pt x="127507" y="368046"/>
                </a:lnTo>
                <a:lnTo>
                  <a:pt x="114807" y="368046"/>
                </a:lnTo>
                <a:lnTo>
                  <a:pt x="102107" y="368046"/>
                </a:lnTo>
                <a:lnTo>
                  <a:pt x="89407" y="368045"/>
                </a:lnTo>
                <a:lnTo>
                  <a:pt x="76707" y="368046"/>
                </a:lnTo>
                <a:lnTo>
                  <a:pt x="64008" y="368046"/>
                </a:lnTo>
                <a:lnTo>
                  <a:pt x="51308" y="368046"/>
                </a:lnTo>
                <a:lnTo>
                  <a:pt x="38607" y="368046"/>
                </a:lnTo>
                <a:lnTo>
                  <a:pt x="25907" y="368045"/>
                </a:lnTo>
                <a:lnTo>
                  <a:pt x="16764" y="368046"/>
                </a:lnTo>
                <a:lnTo>
                  <a:pt x="16764" y="364236"/>
                </a:lnTo>
                <a:lnTo>
                  <a:pt x="12953" y="347472"/>
                </a:lnTo>
                <a:lnTo>
                  <a:pt x="8381" y="368046"/>
                </a:lnTo>
                <a:lnTo>
                  <a:pt x="8381" y="359663"/>
                </a:lnTo>
                <a:lnTo>
                  <a:pt x="4572" y="351282"/>
                </a:lnTo>
                <a:lnTo>
                  <a:pt x="4572" y="355854"/>
                </a:lnTo>
                <a:lnTo>
                  <a:pt x="0" y="3642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35" name="object 735"/>
          <p:cNvSpPr/>
          <p:nvPr/>
        </p:nvSpPr>
        <p:spPr>
          <a:xfrm>
            <a:off x="6752440" y="3197542"/>
            <a:ext cx="173972" cy="16809"/>
          </a:xfrm>
          <a:custGeom>
            <a:avLst/>
            <a:gdLst/>
            <a:ahLst/>
            <a:cxnLst/>
            <a:rect l="l" t="t" r="r" b="b"/>
            <a:pathLst>
              <a:path w="262890" h="25400">
                <a:moveTo>
                  <a:pt x="262889" y="21336"/>
                </a:moveTo>
                <a:lnTo>
                  <a:pt x="258317" y="4572"/>
                </a:lnTo>
                <a:lnTo>
                  <a:pt x="258317" y="8382"/>
                </a:lnTo>
                <a:lnTo>
                  <a:pt x="254507" y="25146"/>
                </a:lnTo>
                <a:lnTo>
                  <a:pt x="249935" y="25146"/>
                </a:lnTo>
                <a:lnTo>
                  <a:pt x="237236" y="25146"/>
                </a:lnTo>
                <a:lnTo>
                  <a:pt x="224536" y="25146"/>
                </a:lnTo>
                <a:lnTo>
                  <a:pt x="211835" y="25145"/>
                </a:lnTo>
                <a:lnTo>
                  <a:pt x="199136" y="25146"/>
                </a:lnTo>
                <a:lnTo>
                  <a:pt x="186435" y="25145"/>
                </a:lnTo>
                <a:lnTo>
                  <a:pt x="173736" y="25146"/>
                </a:lnTo>
                <a:lnTo>
                  <a:pt x="161035" y="25146"/>
                </a:lnTo>
                <a:lnTo>
                  <a:pt x="148335" y="25146"/>
                </a:lnTo>
                <a:lnTo>
                  <a:pt x="135635" y="25146"/>
                </a:lnTo>
                <a:lnTo>
                  <a:pt x="122935" y="25146"/>
                </a:lnTo>
                <a:lnTo>
                  <a:pt x="105917" y="25146"/>
                </a:lnTo>
                <a:lnTo>
                  <a:pt x="105917" y="21336"/>
                </a:lnTo>
                <a:lnTo>
                  <a:pt x="97535" y="21336"/>
                </a:lnTo>
                <a:lnTo>
                  <a:pt x="97535" y="16763"/>
                </a:lnTo>
                <a:lnTo>
                  <a:pt x="93725" y="16763"/>
                </a:lnTo>
                <a:lnTo>
                  <a:pt x="89153" y="12954"/>
                </a:lnTo>
                <a:lnTo>
                  <a:pt x="89153" y="16763"/>
                </a:lnTo>
                <a:lnTo>
                  <a:pt x="84581" y="12954"/>
                </a:lnTo>
                <a:lnTo>
                  <a:pt x="80771" y="12954"/>
                </a:lnTo>
                <a:lnTo>
                  <a:pt x="80771" y="16763"/>
                </a:lnTo>
                <a:lnTo>
                  <a:pt x="76200" y="8382"/>
                </a:lnTo>
                <a:lnTo>
                  <a:pt x="72389" y="16763"/>
                </a:lnTo>
                <a:lnTo>
                  <a:pt x="67817" y="16763"/>
                </a:lnTo>
                <a:lnTo>
                  <a:pt x="67817" y="12954"/>
                </a:lnTo>
                <a:lnTo>
                  <a:pt x="67817" y="16763"/>
                </a:lnTo>
                <a:lnTo>
                  <a:pt x="64007" y="12954"/>
                </a:lnTo>
                <a:lnTo>
                  <a:pt x="59435" y="16763"/>
                </a:lnTo>
                <a:lnTo>
                  <a:pt x="59435" y="21336"/>
                </a:lnTo>
                <a:lnTo>
                  <a:pt x="59435" y="16763"/>
                </a:lnTo>
                <a:lnTo>
                  <a:pt x="55625" y="16763"/>
                </a:lnTo>
                <a:lnTo>
                  <a:pt x="51053" y="21336"/>
                </a:lnTo>
                <a:lnTo>
                  <a:pt x="51053" y="16763"/>
                </a:lnTo>
                <a:lnTo>
                  <a:pt x="46481" y="16763"/>
                </a:lnTo>
                <a:lnTo>
                  <a:pt x="42671" y="21336"/>
                </a:lnTo>
                <a:lnTo>
                  <a:pt x="42671" y="16763"/>
                </a:lnTo>
                <a:lnTo>
                  <a:pt x="38100" y="16763"/>
                </a:lnTo>
                <a:lnTo>
                  <a:pt x="38100" y="21336"/>
                </a:lnTo>
                <a:lnTo>
                  <a:pt x="34289" y="21336"/>
                </a:lnTo>
                <a:lnTo>
                  <a:pt x="34289" y="16763"/>
                </a:lnTo>
                <a:lnTo>
                  <a:pt x="29717" y="21336"/>
                </a:lnTo>
                <a:lnTo>
                  <a:pt x="25907" y="16763"/>
                </a:lnTo>
                <a:lnTo>
                  <a:pt x="21335" y="21336"/>
                </a:lnTo>
                <a:lnTo>
                  <a:pt x="21335" y="12954"/>
                </a:lnTo>
                <a:lnTo>
                  <a:pt x="16763" y="21336"/>
                </a:lnTo>
                <a:lnTo>
                  <a:pt x="12953" y="21336"/>
                </a:lnTo>
                <a:lnTo>
                  <a:pt x="12953" y="0"/>
                </a:lnTo>
                <a:lnTo>
                  <a:pt x="8381" y="21336"/>
                </a:lnTo>
                <a:lnTo>
                  <a:pt x="4571" y="16763"/>
                </a:lnTo>
                <a:lnTo>
                  <a:pt x="4571" y="12954"/>
                </a:lnTo>
                <a:lnTo>
                  <a:pt x="0" y="213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36" name="object 736"/>
          <p:cNvSpPr/>
          <p:nvPr/>
        </p:nvSpPr>
        <p:spPr>
          <a:xfrm>
            <a:off x="6581495" y="3088118"/>
            <a:ext cx="171030" cy="126066"/>
          </a:xfrm>
          <a:custGeom>
            <a:avLst/>
            <a:gdLst/>
            <a:ahLst/>
            <a:cxnLst/>
            <a:rect l="l" t="t" r="r" b="b"/>
            <a:pathLst>
              <a:path w="258445" h="190500">
                <a:moveTo>
                  <a:pt x="258318" y="186689"/>
                </a:moveTo>
                <a:lnTo>
                  <a:pt x="254507" y="190500"/>
                </a:lnTo>
                <a:lnTo>
                  <a:pt x="254507" y="186689"/>
                </a:lnTo>
                <a:lnTo>
                  <a:pt x="249935" y="186689"/>
                </a:lnTo>
                <a:lnTo>
                  <a:pt x="246125" y="190500"/>
                </a:lnTo>
                <a:lnTo>
                  <a:pt x="241553" y="182117"/>
                </a:lnTo>
                <a:lnTo>
                  <a:pt x="241553" y="186689"/>
                </a:lnTo>
                <a:lnTo>
                  <a:pt x="236981" y="190500"/>
                </a:lnTo>
                <a:lnTo>
                  <a:pt x="236981" y="186689"/>
                </a:lnTo>
                <a:lnTo>
                  <a:pt x="233172" y="190500"/>
                </a:lnTo>
                <a:lnTo>
                  <a:pt x="228600" y="190500"/>
                </a:lnTo>
                <a:lnTo>
                  <a:pt x="224789" y="186689"/>
                </a:lnTo>
                <a:lnTo>
                  <a:pt x="220218" y="190500"/>
                </a:lnTo>
                <a:lnTo>
                  <a:pt x="220218" y="186689"/>
                </a:lnTo>
                <a:lnTo>
                  <a:pt x="216407" y="186689"/>
                </a:lnTo>
                <a:lnTo>
                  <a:pt x="216407" y="190500"/>
                </a:lnTo>
                <a:lnTo>
                  <a:pt x="208025" y="190500"/>
                </a:lnTo>
                <a:lnTo>
                  <a:pt x="208025" y="186689"/>
                </a:lnTo>
                <a:lnTo>
                  <a:pt x="208025" y="190500"/>
                </a:lnTo>
                <a:lnTo>
                  <a:pt x="203453" y="190500"/>
                </a:lnTo>
                <a:lnTo>
                  <a:pt x="203453" y="178308"/>
                </a:lnTo>
                <a:lnTo>
                  <a:pt x="198881" y="182117"/>
                </a:lnTo>
                <a:lnTo>
                  <a:pt x="198881" y="186689"/>
                </a:lnTo>
                <a:lnTo>
                  <a:pt x="195072" y="186689"/>
                </a:lnTo>
                <a:lnTo>
                  <a:pt x="195072" y="173736"/>
                </a:lnTo>
                <a:lnTo>
                  <a:pt x="195072" y="186689"/>
                </a:lnTo>
                <a:lnTo>
                  <a:pt x="190500" y="190500"/>
                </a:lnTo>
                <a:lnTo>
                  <a:pt x="186689" y="190500"/>
                </a:lnTo>
                <a:lnTo>
                  <a:pt x="186689" y="186689"/>
                </a:lnTo>
                <a:lnTo>
                  <a:pt x="182118" y="178308"/>
                </a:lnTo>
                <a:lnTo>
                  <a:pt x="178307" y="186689"/>
                </a:lnTo>
                <a:lnTo>
                  <a:pt x="173735" y="178308"/>
                </a:lnTo>
                <a:lnTo>
                  <a:pt x="173735" y="186689"/>
                </a:lnTo>
                <a:lnTo>
                  <a:pt x="165353" y="186689"/>
                </a:lnTo>
                <a:lnTo>
                  <a:pt x="160781" y="190500"/>
                </a:lnTo>
                <a:lnTo>
                  <a:pt x="156972" y="182117"/>
                </a:lnTo>
                <a:lnTo>
                  <a:pt x="156972" y="165353"/>
                </a:lnTo>
                <a:lnTo>
                  <a:pt x="148589" y="182117"/>
                </a:lnTo>
                <a:lnTo>
                  <a:pt x="148589" y="160782"/>
                </a:lnTo>
                <a:lnTo>
                  <a:pt x="144018" y="178308"/>
                </a:lnTo>
                <a:lnTo>
                  <a:pt x="144018" y="182117"/>
                </a:lnTo>
                <a:lnTo>
                  <a:pt x="140207" y="178308"/>
                </a:lnTo>
                <a:lnTo>
                  <a:pt x="135635" y="186689"/>
                </a:lnTo>
                <a:lnTo>
                  <a:pt x="131063" y="182117"/>
                </a:lnTo>
                <a:lnTo>
                  <a:pt x="127253" y="182117"/>
                </a:lnTo>
                <a:lnTo>
                  <a:pt x="127253" y="186689"/>
                </a:lnTo>
                <a:lnTo>
                  <a:pt x="122681" y="182117"/>
                </a:lnTo>
                <a:lnTo>
                  <a:pt x="118872" y="186689"/>
                </a:lnTo>
                <a:lnTo>
                  <a:pt x="118872" y="182117"/>
                </a:lnTo>
                <a:lnTo>
                  <a:pt x="114300" y="165353"/>
                </a:lnTo>
                <a:lnTo>
                  <a:pt x="114300" y="51053"/>
                </a:lnTo>
                <a:lnTo>
                  <a:pt x="110489" y="169925"/>
                </a:lnTo>
                <a:lnTo>
                  <a:pt x="105918" y="64008"/>
                </a:lnTo>
                <a:lnTo>
                  <a:pt x="105918" y="0"/>
                </a:lnTo>
                <a:lnTo>
                  <a:pt x="102107" y="156972"/>
                </a:lnTo>
                <a:lnTo>
                  <a:pt x="102107" y="160782"/>
                </a:lnTo>
                <a:lnTo>
                  <a:pt x="102107" y="80772"/>
                </a:lnTo>
                <a:lnTo>
                  <a:pt x="97535" y="160782"/>
                </a:lnTo>
                <a:lnTo>
                  <a:pt x="92963" y="178308"/>
                </a:lnTo>
                <a:lnTo>
                  <a:pt x="92963" y="182117"/>
                </a:lnTo>
                <a:lnTo>
                  <a:pt x="89153" y="182117"/>
                </a:lnTo>
                <a:lnTo>
                  <a:pt x="89153" y="102108"/>
                </a:lnTo>
                <a:lnTo>
                  <a:pt x="84581" y="122682"/>
                </a:lnTo>
                <a:lnTo>
                  <a:pt x="84581" y="178308"/>
                </a:lnTo>
                <a:lnTo>
                  <a:pt x="80772" y="169925"/>
                </a:lnTo>
                <a:lnTo>
                  <a:pt x="80772" y="93725"/>
                </a:lnTo>
                <a:lnTo>
                  <a:pt x="80772" y="165353"/>
                </a:lnTo>
                <a:lnTo>
                  <a:pt x="76200" y="182117"/>
                </a:lnTo>
                <a:lnTo>
                  <a:pt x="72389" y="169925"/>
                </a:lnTo>
                <a:lnTo>
                  <a:pt x="72389" y="178308"/>
                </a:lnTo>
                <a:lnTo>
                  <a:pt x="67818" y="182117"/>
                </a:lnTo>
                <a:lnTo>
                  <a:pt x="67818" y="173736"/>
                </a:lnTo>
                <a:lnTo>
                  <a:pt x="67818" y="178308"/>
                </a:lnTo>
                <a:lnTo>
                  <a:pt x="64007" y="186689"/>
                </a:lnTo>
                <a:lnTo>
                  <a:pt x="59435" y="186689"/>
                </a:lnTo>
                <a:lnTo>
                  <a:pt x="59435" y="178308"/>
                </a:lnTo>
                <a:lnTo>
                  <a:pt x="54863" y="182117"/>
                </a:lnTo>
                <a:lnTo>
                  <a:pt x="54863" y="178308"/>
                </a:lnTo>
                <a:lnTo>
                  <a:pt x="51053" y="144017"/>
                </a:lnTo>
                <a:lnTo>
                  <a:pt x="51053" y="178308"/>
                </a:lnTo>
                <a:lnTo>
                  <a:pt x="46481" y="182117"/>
                </a:lnTo>
                <a:lnTo>
                  <a:pt x="38100" y="182117"/>
                </a:lnTo>
                <a:lnTo>
                  <a:pt x="38100" y="178308"/>
                </a:lnTo>
                <a:lnTo>
                  <a:pt x="34289" y="178308"/>
                </a:lnTo>
                <a:lnTo>
                  <a:pt x="29718" y="173736"/>
                </a:lnTo>
                <a:lnTo>
                  <a:pt x="25146" y="178308"/>
                </a:lnTo>
                <a:lnTo>
                  <a:pt x="21335" y="173736"/>
                </a:lnTo>
                <a:lnTo>
                  <a:pt x="21335" y="178308"/>
                </a:lnTo>
                <a:lnTo>
                  <a:pt x="16763" y="169925"/>
                </a:lnTo>
                <a:lnTo>
                  <a:pt x="16763" y="178308"/>
                </a:lnTo>
                <a:lnTo>
                  <a:pt x="12953" y="165353"/>
                </a:lnTo>
                <a:lnTo>
                  <a:pt x="12953" y="127253"/>
                </a:lnTo>
                <a:lnTo>
                  <a:pt x="8381" y="169925"/>
                </a:lnTo>
                <a:lnTo>
                  <a:pt x="8381" y="173736"/>
                </a:lnTo>
                <a:lnTo>
                  <a:pt x="4572" y="144017"/>
                </a:lnTo>
                <a:lnTo>
                  <a:pt x="4572" y="140208"/>
                </a:lnTo>
                <a:lnTo>
                  <a:pt x="0" y="18211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37" name="object 737"/>
          <p:cNvSpPr/>
          <p:nvPr/>
        </p:nvSpPr>
        <p:spPr>
          <a:xfrm>
            <a:off x="6410549" y="3186448"/>
            <a:ext cx="171030" cy="25214"/>
          </a:xfrm>
          <a:custGeom>
            <a:avLst/>
            <a:gdLst/>
            <a:ahLst/>
            <a:cxnLst/>
            <a:rect l="l" t="t" r="r" b="b"/>
            <a:pathLst>
              <a:path w="258445" h="38100">
                <a:moveTo>
                  <a:pt x="258318" y="33527"/>
                </a:moveTo>
                <a:lnTo>
                  <a:pt x="249936" y="33527"/>
                </a:lnTo>
                <a:lnTo>
                  <a:pt x="249936" y="25146"/>
                </a:lnTo>
                <a:lnTo>
                  <a:pt x="245364" y="25146"/>
                </a:lnTo>
                <a:lnTo>
                  <a:pt x="245364" y="0"/>
                </a:lnTo>
                <a:lnTo>
                  <a:pt x="241553" y="25146"/>
                </a:lnTo>
                <a:lnTo>
                  <a:pt x="236981" y="33527"/>
                </a:lnTo>
                <a:lnTo>
                  <a:pt x="236981" y="29718"/>
                </a:lnTo>
                <a:lnTo>
                  <a:pt x="233172" y="33527"/>
                </a:lnTo>
                <a:lnTo>
                  <a:pt x="233172" y="38100"/>
                </a:lnTo>
                <a:lnTo>
                  <a:pt x="224790" y="38100"/>
                </a:lnTo>
                <a:lnTo>
                  <a:pt x="224790" y="33527"/>
                </a:lnTo>
                <a:lnTo>
                  <a:pt x="220218" y="38100"/>
                </a:lnTo>
                <a:lnTo>
                  <a:pt x="216407" y="33527"/>
                </a:lnTo>
                <a:lnTo>
                  <a:pt x="216407" y="38100"/>
                </a:lnTo>
                <a:lnTo>
                  <a:pt x="211836" y="38100"/>
                </a:lnTo>
                <a:lnTo>
                  <a:pt x="207264" y="33527"/>
                </a:lnTo>
                <a:lnTo>
                  <a:pt x="195072" y="33527"/>
                </a:lnTo>
                <a:lnTo>
                  <a:pt x="190500" y="29718"/>
                </a:lnTo>
                <a:lnTo>
                  <a:pt x="186690" y="33527"/>
                </a:lnTo>
                <a:lnTo>
                  <a:pt x="173736" y="33527"/>
                </a:lnTo>
                <a:lnTo>
                  <a:pt x="169164" y="38100"/>
                </a:lnTo>
                <a:lnTo>
                  <a:pt x="165353" y="33527"/>
                </a:lnTo>
                <a:lnTo>
                  <a:pt x="165353" y="38100"/>
                </a:lnTo>
                <a:lnTo>
                  <a:pt x="160781" y="33527"/>
                </a:lnTo>
                <a:lnTo>
                  <a:pt x="156972" y="25146"/>
                </a:lnTo>
                <a:lnTo>
                  <a:pt x="156972" y="33527"/>
                </a:lnTo>
                <a:lnTo>
                  <a:pt x="152400" y="33527"/>
                </a:lnTo>
                <a:lnTo>
                  <a:pt x="152400" y="16763"/>
                </a:lnTo>
                <a:lnTo>
                  <a:pt x="148590" y="33527"/>
                </a:lnTo>
                <a:lnTo>
                  <a:pt x="144018" y="33527"/>
                </a:lnTo>
                <a:lnTo>
                  <a:pt x="139446" y="38100"/>
                </a:lnTo>
                <a:lnTo>
                  <a:pt x="139446" y="33527"/>
                </a:lnTo>
                <a:lnTo>
                  <a:pt x="135636" y="38100"/>
                </a:lnTo>
                <a:lnTo>
                  <a:pt x="131064" y="33527"/>
                </a:lnTo>
                <a:lnTo>
                  <a:pt x="127253" y="38100"/>
                </a:lnTo>
                <a:lnTo>
                  <a:pt x="114300" y="38100"/>
                </a:lnTo>
                <a:lnTo>
                  <a:pt x="110490" y="33527"/>
                </a:lnTo>
                <a:lnTo>
                  <a:pt x="101346" y="33527"/>
                </a:lnTo>
                <a:lnTo>
                  <a:pt x="101346" y="29718"/>
                </a:lnTo>
                <a:lnTo>
                  <a:pt x="97536" y="33527"/>
                </a:lnTo>
                <a:lnTo>
                  <a:pt x="97536" y="29718"/>
                </a:lnTo>
                <a:lnTo>
                  <a:pt x="92964" y="33527"/>
                </a:lnTo>
                <a:lnTo>
                  <a:pt x="80772" y="33527"/>
                </a:lnTo>
                <a:lnTo>
                  <a:pt x="80772" y="38100"/>
                </a:lnTo>
                <a:lnTo>
                  <a:pt x="76200" y="33527"/>
                </a:lnTo>
                <a:lnTo>
                  <a:pt x="63500" y="33528"/>
                </a:lnTo>
                <a:lnTo>
                  <a:pt x="50800" y="33527"/>
                </a:lnTo>
                <a:lnTo>
                  <a:pt x="38100" y="33527"/>
                </a:lnTo>
                <a:lnTo>
                  <a:pt x="29718" y="38100"/>
                </a:lnTo>
                <a:lnTo>
                  <a:pt x="29718" y="33527"/>
                </a:lnTo>
                <a:lnTo>
                  <a:pt x="21336" y="33527"/>
                </a:lnTo>
                <a:lnTo>
                  <a:pt x="16764" y="29718"/>
                </a:lnTo>
                <a:lnTo>
                  <a:pt x="12953" y="29718"/>
                </a:lnTo>
                <a:lnTo>
                  <a:pt x="8381" y="33527"/>
                </a:lnTo>
                <a:lnTo>
                  <a:pt x="8381" y="38100"/>
                </a:lnTo>
                <a:lnTo>
                  <a:pt x="4572" y="33527"/>
                </a:lnTo>
                <a:lnTo>
                  <a:pt x="0" y="381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38" name="object 738"/>
          <p:cNvSpPr/>
          <p:nvPr/>
        </p:nvSpPr>
        <p:spPr>
          <a:xfrm>
            <a:off x="6236577" y="3177876"/>
            <a:ext cx="173972" cy="34038"/>
          </a:xfrm>
          <a:custGeom>
            <a:avLst/>
            <a:gdLst/>
            <a:ahLst/>
            <a:cxnLst/>
            <a:rect l="l" t="t" r="r" b="b"/>
            <a:pathLst>
              <a:path w="262890" h="51435">
                <a:moveTo>
                  <a:pt x="262890" y="51053"/>
                </a:moveTo>
                <a:lnTo>
                  <a:pt x="254508" y="51053"/>
                </a:lnTo>
                <a:lnTo>
                  <a:pt x="254508" y="46481"/>
                </a:lnTo>
                <a:lnTo>
                  <a:pt x="249936" y="46481"/>
                </a:lnTo>
                <a:lnTo>
                  <a:pt x="249936" y="51053"/>
                </a:lnTo>
                <a:lnTo>
                  <a:pt x="246126" y="51053"/>
                </a:lnTo>
                <a:lnTo>
                  <a:pt x="246126" y="46481"/>
                </a:lnTo>
                <a:lnTo>
                  <a:pt x="241554" y="46481"/>
                </a:lnTo>
                <a:lnTo>
                  <a:pt x="241554" y="51053"/>
                </a:lnTo>
                <a:lnTo>
                  <a:pt x="237744" y="46481"/>
                </a:lnTo>
                <a:lnTo>
                  <a:pt x="228600" y="46481"/>
                </a:lnTo>
                <a:lnTo>
                  <a:pt x="224790" y="42672"/>
                </a:lnTo>
                <a:lnTo>
                  <a:pt x="220218" y="46481"/>
                </a:lnTo>
                <a:lnTo>
                  <a:pt x="216408" y="42672"/>
                </a:lnTo>
                <a:lnTo>
                  <a:pt x="216408" y="38100"/>
                </a:lnTo>
                <a:lnTo>
                  <a:pt x="211836" y="42672"/>
                </a:lnTo>
                <a:lnTo>
                  <a:pt x="211836" y="38100"/>
                </a:lnTo>
                <a:lnTo>
                  <a:pt x="208026" y="42672"/>
                </a:lnTo>
                <a:lnTo>
                  <a:pt x="208026" y="29717"/>
                </a:lnTo>
                <a:lnTo>
                  <a:pt x="203454" y="42672"/>
                </a:lnTo>
                <a:lnTo>
                  <a:pt x="199644" y="38100"/>
                </a:lnTo>
                <a:lnTo>
                  <a:pt x="195072" y="42672"/>
                </a:lnTo>
                <a:lnTo>
                  <a:pt x="190500" y="46481"/>
                </a:lnTo>
                <a:lnTo>
                  <a:pt x="186690" y="38100"/>
                </a:lnTo>
                <a:lnTo>
                  <a:pt x="186690" y="42672"/>
                </a:lnTo>
                <a:lnTo>
                  <a:pt x="182118" y="51053"/>
                </a:lnTo>
                <a:lnTo>
                  <a:pt x="178308" y="51053"/>
                </a:lnTo>
                <a:lnTo>
                  <a:pt x="178308" y="46481"/>
                </a:lnTo>
                <a:lnTo>
                  <a:pt x="169926" y="46481"/>
                </a:lnTo>
                <a:lnTo>
                  <a:pt x="165354" y="42672"/>
                </a:lnTo>
                <a:lnTo>
                  <a:pt x="165354" y="46481"/>
                </a:lnTo>
                <a:lnTo>
                  <a:pt x="161544" y="46481"/>
                </a:lnTo>
                <a:lnTo>
                  <a:pt x="156972" y="42672"/>
                </a:lnTo>
                <a:lnTo>
                  <a:pt x="152400" y="46481"/>
                </a:lnTo>
                <a:lnTo>
                  <a:pt x="144018" y="46481"/>
                </a:lnTo>
                <a:lnTo>
                  <a:pt x="144018" y="42672"/>
                </a:lnTo>
                <a:lnTo>
                  <a:pt x="144018" y="46481"/>
                </a:lnTo>
                <a:lnTo>
                  <a:pt x="131826" y="46481"/>
                </a:lnTo>
                <a:lnTo>
                  <a:pt x="131826" y="42672"/>
                </a:lnTo>
                <a:lnTo>
                  <a:pt x="127254" y="46481"/>
                </a:lnTo>
                <a:lnTo>
                  <a:pt x="123444" y="46481"/>
                </a:lnTo>
                <a:lnTo>
                  <a:pt x="118872" y="51053"/>
                </a:lnTo>
                <a:lnTo>
                  <a:pt x="118872" y="46481"/>
                </a:lnTo>
                <a:lnTo>
                  <a:pt x="110490" y="46481"/>
                </a:lnTo>
                <a:lnTo>
                  <a:pt x="105918" y="42672"/>
                </a:lnTo>
                <a:lnTo>
                  <a:pt x="102108" y="42672"/>
                </a:lnTo>
                <a:lnTo>
                  <a:pt x="97536" y="38100"/>
                </a:lnTo>
                <a:lnTo>
                  <a:pt x="93726" y="42672"/>
                </a:lnTo>
                <a:lnTo>
                  <a:pt x="89154" y="34289"/>
                </a:lnTo>
                <a:lnTo>
                  <a:pt x="84582" y="42672"/>
                </a:lnTo>
                <a:lnTo>
                  <a:pt x="84582" y="38100"/>
                </a:lnTo>
                <a:lnTo>
                  <a:pt x="80772" y="29717"/>
                </a:lnTo>
                <a:lnTo>
                  <a:pt x="80772" y="42672"/>
                </a:lnTo>
                <a:lnTo>
                  <a:pt x="76200" y="34289"/>
                </a:lnTo>
                <a:lnTo>
                  <a:pt x="67818" y="42672"/>
                </a:lnTo>
                <a:lnTo>
                  <a:pt x="67818" y="38100"/>
                </a:lnTo>
                <a:lnTo>
                  <a:pt x="64008" y="42672"/>
                </a:lnTo>
                <a:lnTo>
                  <a:pt x="64008" y="46481"/>
                </a:lnTo>
                <a:lnTo>
                  <a:pt x="51054" y="46481"/>
                </a:lnTo>
                <a:lnTo>
                  <a:pt x="46482" y="42672"/>
                </a:lnTo>
                <a:lnTo>
                  <a:pt x="42672" y="34289"/>
                </a:lnTo>
                <a:lnTo>
                  <a:pt x="42672" y="46481"/>
                </a:lnTo>
                <a:lnTo>
                  <a:pt x="38100" y="42672"/>
                </a:lnTo>
                <a:lnTo>
                  <a:pt x="38100" y="46481"/>
                </a:lnTo>
                <a:lnTo>
                  <a:pt x="34290" y="46481"/>
                </a:lnTo>
                <a:lnTo>
                  <a:pt x="34290" y="42672"/>
                </a:lnTo>
                <a:lnTo>
                  <a:pt x="29718" y="46481"/>
                </a:lnTo>
                <a:lnTo>
                  <a:pt x="29718" y="42672"/>
                </a:lnTo>
                <a:lnTo>
                  <a:pt x="25908" y="42672"/>
                </a:lnTo>
                <a:lnTo>
                  <a:pt x="25908" y="46481"/>
                </a:lnTo>
                <a:lnTo>
                  <a:pt x="21336" y="46481"/>
                </a:lnTo>
                <a:lnTo>
                  <a:pt x="21336" y="42672"/>
                </a:lnTo>
                <a:lnTo>
                  <a:pt x="17526" y="34289"/>
                </a:lnTo>
                <a:lnTo>
                  <a:pt x="17526" y="38100"/>
                </a:lnTo>
                <a:lnTo>
                  <a:pt x="12954" y="42672"/>
                </a:lnTo>
                <a:lnTo>
                  <a:pt x="12954" y="38100"/>
                </a:lnTo>
                <a:lnTo>
                  <a:pt x="8382" y="29717"/>
                </a:lnTo>
                <a:lnTo>
                  <a:pt x="8382" y="25146"/>
                </a:lnTo>
                <a:lnTo>
                  <a:pt x="4572" y="4572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39" name="object 739"/>
          <p:cNvSpPr/>
          <p:nvPr/>
        </p:nvSpPr>
        <p:spPr>
          <a:xfrm>
            <a:off x="6065632" y="3130476"/>
            <a:ext cx="171030" cy="78161"/>
          </a:xfrm>
          <a:custGeom>
            <a:avLst/>
            <a:gdLst/>
            <a:ahLst/>
            <a:cxnLst/>
            <a:rect l="l" t="t" r="r" b="b"/>
            <a:pathLst>
              <a:path w="258445" h="118110">
                <a:moveTo>
                  <a:pt x="258317" y="71627"/>
                </a:moveTo>
                <a:lnTo>
                  <a:pt x="258317" y="101345"/>
                </a:lnTo>
                <a:lnTo>
                  <a:pt x="254507" y="96774"/>
                </a:lnTo>
                <a:lnTo>
                  <a:pt x="249935" y="96774"/>
                </a:lnTo>
                <a:lnTo>
                  <a:pt x="249935" y="88391"/>
                </a:lnTo>
                <a:lnTo>
                  <a:pt x="246125" y="84581"/>
                </a:lnTo>
                <a:lnTo>
                  <a:pt x="246125" y="92963"/>
                </a:lnTo>
                <a:lnTo>
                  <a:pt x="241553" y="101345"/>
                </a:lnTo>
                <a:lnTo>
                  <a:pt x="236981" y="96774"/>
                </a:lnTo>
                <a:lnTo>
                  <a:pt x="236981" y="88391"/>
                </a:lnTo>
                <a:lnTo>
                  <a:pt x="233172" y="101345"/>
                </a:lnTo>
                <a:lnTo>
                  <a:pt x="228600" y="114300"/>
                </a:lnTo>
                <a:lnTo>
                  <a:pt x="224789" y="105917"/>
                </a:lnTo>
                <a:lnTo>
                  <a:pt x="220217" y="101345"/>
                </a:lnTo>
                <a:lnTo>
                  <a:pt x="220217" y="105917"/>
                </a:lnTo>
                <a:lnTo>
                  <a:pt x="216407" y="101345"/>
                </a:lnTo>
                <a:lnTo>
                  <a:pt x="211835" y="109727"/>
                </a:lnTo>
                <a:lnTo>
                  <a:pt x="211835" y="105917"/>
                </a:lnTo>
                <a:lnTo>
                  <a:pt x="203453" y="105917"/>
                </a:lnTo>
                <a:lnTo>
                  <a:pt x="203453" y="101345"/>
                </a:lnTo>
                <a:lnTo>
                  <a:pt x="198881" y="105917"/>
                </a:lnTo>
                <a:lnTo>
                  <a:pt x="198881" y="114300"/>
                </a:lnTo>
                <a:lnTo>
                  <a:pt x="195072" y="109727"/>
                </a:lnTo>
                <a:lnTo>
                  <a:pt x="195072" y="101345"/>
                </a:lnTo>
                <a:lnTo>
                  <a:pt x="190500" y="109727"/>
                </a:lnTo>
                <a:lnTo>
                  <a:pt x="186689" y="105917"/>
                </a:lnTo>
                <a:lnTo>
                  <a:pt x="182117" y="96774"/>
                </a:lnTo>
                <a:lnTo>
                  <a:pt x="182117" y="92963"/>
                </a:lnTo>
                <a:lnTo>
                  <a:pt x="178307" y="105917"/>
                </a:lnTo>
                <a:lnTo>
                  <a:pt x="173735" y="114300"/>
                </a:lnTo>
                <a:lnTo>
                  <a:pt x="173735" y="118109"/>
                </a:lnTo>
                <a:lnTo>
                  <a:pt x="169925" y="114300"/>
                </a:lnTo>
                <a:lnTo>
                  <a:pt x="169925" y="109727"/>
                </a:lnTo>
                <a:lnTo>
                  <a:pt x="165353" y="109727"/>
                </a:lnTo>
                <a:lnTo>
                  <a:pt x="165353" y="114300"/>
                </a:lnTo>
                <a:lnTo>
                  <a:pt x="160781" y="118109"/>
                </a:lnTo>
                <a:lnTo>
                  <a:pt x="160781" y="109727"/>
                </a:lnTo>
                <a:lnTo>
                  <a:pt x="156972" y="109727"/>
                </a:lnTo>
                <a:lnTo>
                  <a:pt x="152400" y="114300"/>
                </a:lnTo>
                <a:lnTo>
                  <a:pt x="148589" y="109727"/>
                </a:lnTo>
                <a:lnTo>
                  <a:pt x="144017" y="96774"/>
                </a:lnTo>
                <a:lnTo>
                  <a:pt x="140207" y="96774"/>
                </a:lnTo>
                <a:lnTo>
                  <a:pt x="140207" y="109727"/>
                </a:lnTo>
                <a:lnTo>
                  <a:pt x="135635" y="96774"/>
                </a:lnTo>
                <a:lnTo>
                  <a:pt x="131063" y="105917"/>
                </a:lnTo>
                <a:lnTo>
                  <a:pt x="127253" y="105917"/>
                </a:lnTo>
                <a:lnTo>
                  <a:pt x="127253" y="109727"/>
                </a:lnTo>
                <a:lnTo>
                  <a:pt x="122681" y="114300"/>
                </a:lnTo>
                <a:lnTo>
                  <a:pt x="118872" y="76200"/>
                </a:lnTo>
                <a:lnTo>
                  <a:pt x="118872" y="12191"/>
                </a:lnTo>
                <a:lnTo>
                  <a:pt x="114300" y="109727"/>
                </a:lnTo>
                <a:lnTo>
                  <a:pt x="110489" y="114300"/>
                </a:lnTo>
                <a:lnTo>
                  <a:pt x="105917" y="105917"/>
                </a:lnTo>
                <a:lnTo>
                  <a:pt x="102107" y="109727"/>
                </a:lnTo>
                <a:lnTo>
                  <a:pt x="102107" y="96774"/>
                </a:lnTo>
                <a:lnTo>
                  <a:pt x="97535" y="101345"/>
                </a:lnTo>
                <a:lnTo>
                  <a:pt x="97535" y="105917"/>
                </a:lnTo>
                <a:lnTo>
                  <a:pt x="92963" y="96774"/>
                </a:lnTo>
                <a:lnTo>
                  <a:pt x="92963" y="88391"/>
                </a:lnTo>
                <a:lnTo>
                  <a:pt x="89153" y="96774"/>
                </a:lnTo>
                <a:lnTo>
                  <a:pt x="89153" y="109727"/>
                </a:lnTo>
                <a:lnTo>
                  <a:pt x="84581" y="101345"/>
                </a:lnTo>
                <a:lnTo>
                  <a:pt x="80772" y="0"/>
                </a:lnTo>
                <a:lnTo>
                  <a:pt x="80772" y="16763"/>
                </a:lnTo>
                <a:lnTo>
                  <a:pt x="76200" y="109727"/>
                </a:lnTo>
                <a:lnTo>
                  <a:pt x="72389" y="101345"/>
                </a:lnTo>
                <a:lnTo>
                  <a:pt x="67817" y="109727"/>
                </a:lnTo>
                <a:lnTo>
                  <a:pt x="67817" y="114300"/>
                </a:lnTo>
                <a:lnTo>
                  <a:pt x="64007" y="105917"/>
                </a:lnTo>
                <a:lnTo>
                  <a:pt x="64007" y="96774"/>
                </a:lnTo>
                <a:lnTo>
                  <a:pt x="59435" y="109727"/>
                </a:lnTo>
                <a:lnTo>
                  <a:pt x="54863" y="96774"/>
                </a:lnTo>
                <a:lnTo>
                  <a:pt x="54863" y="109727"/>
                </a:lnTo>
                <a:lnTo>
                  <a:pt x="51053" y="109727"/>
                </a:lnTo>
                <a:lnTo>
                  <a:pt x="51053" y="96774"/>
                </a:lnTo>
                <a:lnTo>
                  <a:pt x="46481" y="92963"/>
                </a:lnTo>
                <a:lnTo>
                  <a:pt x="46481" y="105917"/>
                </a:lnTo>
                <a:lnTo>
                  <a:pt x="42672" y="84581"/>
                </a:lnTo>
                <a:lnTo>
                  <a:pt x="38100" y="92963"/>
                </a:lnTo>
                <a:lnTo>
                  <a:pt x="38100" y="63245"/>
                </a:lnTo>
                <a:lnTo>
                  <a:pt x="38100" y="92963"/>
                </a:lnTo>
                <a:lnTo>
                  <a:pt x="34289" y="105917"/>
                </a:lnTo>
                <a:lnTo>
                  <a:pt x="29717" y="101345"/>
                </a:lnTo>
                <a:lnTo>
                  <a:pt x="29717" y="109727"/>
                </a:lnTo>
                <a:lnTo>
                  <a:pt x="21335" y="109727"/>
                </a:lnTo>
                <a:lnTo>
                  <a:pt x="16763" y="101345"/>
                </a:lnTo>
                <a:lnTo>
                  <a:pt x="16763" y="105917"/>
                </a:lnTo>
                <a:lnTo>
                  <a:pt x="12953" y="76200"/>
                </a:lnTo>
                <a:lnTo>
                  <a:pt x="12953" y="84581"/>
                </a:lnTo>
                <a:lnTo>
                  <a:pt x="8381" y="109727"/>
                </a:lnTo>
                <a:lnTo>
                  <a:pt x="4572" y="118109"/>
                </a:lnTo>
                <a:lnTo>
                  <a:pt x="0" y="1143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40" name="object 740"/>
          <p:cNvSpPr/>
          <p:nvPr/>
        </p:nvSpPr>
        <p:spPr>
          <a:xfrm>
            <a:off x="5894687" y="3105262"/>
            <a:ext cx="171030" cy="106736"/>
          </a:xfrm>
          <a:custGeom>
            <a:avLst/>
            <a:gdLst/>
            <a:ahLst/>
            <a:cxnLst/>
            <a:rect l="l" t="t" r="r" b="b"/>
            <a:pathLst>
              <a:path w="258445" h="161289">
                <a:moveTo>
                  <a:pt x="258318" y="152400"/>
                </a:moveTo>
                <a:lnTo>
                  <a:pt x="254507" y="147827"/>
                </a:lnTo>
                <a:lnTo>
                  <a:pt x="254507" y="134874"/>
                </a:lnTo>
                <a:lnTo>
                  <a:pt x="249935" y="147827"/>
                </a:lnTo>
                <a:lnTo>
                  <a:pt x="245364" y="144017"/>
                </a:lnTo>
                <a:lnTo>
                  <a:pt x="245364" y="126491"/>
                </a:lnTo>
                <a:lnTo>
                  <a:pt x="241553" y="147827"/>
                </a:lnTo>
                <a:lnTo>
                  <a:pt x="241553" y="144017"/>
                </a:lnTo>
                <a:lnTo>
                  <a:pt x="236981" y="134874"/>
                </a:lnTo>
                <a:lnTo>
                  <a:pt x="236981" y="131063"/>
                </a:lnTo>
                <a:lnTo>
                  <a:pt x="236981" y="144017"/>
                </a:lnTo>
                <a:lnTo>
                  <a:pt x="233172" y="134874"/>
                </a:lnTo>
                <a:lnTo>
                  <a:pt x="228600" y="126491"/>
                </a:lnTo>
                <a:lnTo>
                  <a:pt x="228600" y="144017"/>
                </a:lnTo>
                <a:lnTo>
                  <a:pt x="224790" y="139445"/>
                </a:lnTo>
                <a:lnTo>
                  <a:pt x="220218" y="144017"/>
                </a:lnTo>
                <a:lnTo>
                  <a:pt x="220218" y="139445"/>
                </a:lnTo>
                <a:lnTo>
                  <a:pt x="216407" y="144017"/>
                </a:lnTo>
                <a:lnTo>
                  <a:pt x="216407" y="147827"/>
                </a:lnTo>
                <a:lnTo>
                  <a:pt x="211835" y="139445"/>
                </a:lnTo>
                <a:lnTo>
                  <a:pt x="211835" y="147827"/>
                </a:lnTo>
                <a:lnTo>
                  <a:pt x="207264" y="144017"/>
                </a:lnTo>
                <a:lnTo>
                  <a:pt x="203453" y="134874"/>
                </a:lnTo>
                <a:lnTo>
                  <a:pt x="198881" y="147827"/>
                </a:lnTo>
                <a:lnTo>
                  <a:pt x="198881" y="139445"/>
                </a:lnTo>
                <a:lnTo>
                  <a:pt x="195072" y="144017"/>
                </a:lnTo>
                <a:lnTo>
                  <a:pt x="195072" y="156209"/>
                </a:lnTo>
                <a:lnTo>
                  <a:pt x="190500" y="152400"/>
                </a:lnTo>
                <a:lnTo>
                  <a:pt x="186690" y="152400"/>
                </a:lnTo>
                <a:lnTo>
                  <a:pt x="186690" y="147827"/>
                </a:lnTo>
                <a:lnTo>
                  <a:pt x="182118" y="147827"/>
                </a:lnTo>
                <a:lnTo>
                  <a:pt x="182118" y="152400"/>
                </a:lnTo>
                <a:lnTo>
                  <a:pt x="178307" y="152400"/>
                </a:lnTo>
                <a:lnTo>
                  <a:pt x="173735" y="144017"/>
                </a:lnTo>
                <a:lnTo>
                  <a:pt x="169164" y="144017"/>
                </a:lnTo>
                <a:lnTo>
                  <a:pt x="165353" y="152400"/>
                </a:lnTo>
                <a:lnTo>
                  <a:pt x="160781" y="156209"/>
                </a:lnTo>
                <a:lnTo>
                  <a:pt x="160781" y="152400"/>
                </a:lnTo>
                <a:lnTo>
                  <a:pt x="156972" y="147827"/>
                </a:lnTo>
                <a:lnTo>
                  <a:pt x="156972" y="152400"/>
                </a:lnTo>
                <a:lnTo>
                  <a:pt x="152400" y="147827"/>
                </a:lnTo>
                <a:lnTo>
                  <a:pt x="148590" y="152400"/>
                </a:lnTo>
                <a:lnTo>
                  <a:pt x="148590" y="147827"/>
                </a:lnTo>
                <a:lnTo>
                  <a:pt x="144018" y="156209"/>
                </a:lnTo>
                <a:lnTo>
                  <a:pt x="139446" y="156209"/>
                </a:lnTo>
                <a:lnTo>
                  <a:pt x="135635" y="152400"/>
                </a:lnTo>
                <a:lnTo>
                  <a:pt x="131064" y="80009"/>
                </a:lnTo>
                <a:lnTo>
                  <a:pt x="131064" y="84581"/>
                </a:lnTo>
                <a:lnTo>
                  <a:pt x="127253" y="156209"/>
                </a:lnTo>
                <a:lnTo>
                  <a:pt x="122681" y="160781"/>
                </a:lnTo>
                <a:lnTo>
                  <a:pt x="118872" y="156209"/>
                </a:lnTo>
                <a:lnTo>
                  <a:pt x="114300" y="96774"/>
                </a:lnTo>
                <a:lnTo>
                  <a:pt x="114300" y="54863"/>
                </a:lnTo>
                <a:lnTo>
                  <a:pt x="110490" y="152400"/>
                </a:lnTo>
                <a:lnTo>
                  <a:pt x="105918" y="144017"/>
                </a:lnTo>
                <a:lnTo>
                  <a:pt x="105918" y="147827"/>
                </a:lnTo>
                <a:lnTo>
                  <a:pt x="101346" y="156209"/>
                </a:lnTo>
                <a:lnTo>
                  <a:pt x="97535" y="144017"/>
                </a:lnTo>
                <a:lnTo>
                  <a:pt x="97535" y="156209"/>
                </a:lnTo>
                <a:lnTo>
                  <a:pt x="92964" y="152400"/>
                </a:lnTo>
                <a:lnTo>
                  <a:pt x="89153" y="139445"/>
                </a:lnTo>
                <a:lnTo>
                  <a:pt x="89153" y="156209"/>
                </a:lnTo>
                <a:lnTo>
                  <a:pt x="84581" y="156209"/>
                </a:lnTo>
                <a:lnTo>
                  <a:pt x="84581" y="152400"/>
                </a:lnTo>
                <a:lnTo>
                  <a:pt x="80772" y="156209"/>
                </a:lnTo>
                <a:lnTo>
                  <a:pt x="80772" y="160781"/>
                </a:lnTo>
                <a:lnTo>
                  <a:pt x="76200" y="156209"/>
                </a:lnTo>
                <a:lnTo>
                  <a:pt x="76200" y="160781"/>
                </a:lnTo>
                <a:lnTo>
                  <a:pt x="63246" y="160781"/>
                </a:lnTo>
                <a:lnTo>
                  <a:pt x="59435" y="156209"/>
                </a:lnTo>
                <a:lnTo>
                  <a:pt x="59435" y="160781"/>
                </a:lnTo>
                <a:lnTo>
                  <a:pt x="51053" y="160781"/>
                </a:lnTo>
                <a:lnTo>
                  <a:pt x="46481" y="156209"/>
                </a:lnTo>
                <a:lnTo>
                  <a:pt x="46481" y="160781"/>
                </a:lnTo>
                <a:lnTo>
                  <a:pt x="42672" y="160781"/>
                </a:lnTo>
                <a:lnTo>
                  <a:pt x="38100" y="156209"/>
                </a:lnTo>
                <a:lnTo>
                  <a:pt x="38100" y="160781"/>
                </a:lnTo>
                <a:lnTo>
                  <a:pt x="33527" y="160781"/>
                </a:lnTo>
                <a:lnTo>
                  <a:pt x="29718" y="156209"/>
                </a:lnTo>
                <a:lnTo>
                  <a:pt x="29718" y="160781"/>
                </a:lnTo>
                <a:lnTo>
                  <a:pt x="25146" y="139445"/>
                </a:lnTo>
                <a:lnTo>
                  <a:pt x="25146" y="54863"/>
                </a:lnTo>
                <a:lnTo>
                  <a:pt x="21335" y="144017"/>
                </a:lnTo>
                <a:lnTo>
                  <a:pt x="16764" y="156209"/>
                </a:lnTo>
                <a:lnTo>
                  <a:pt x="12953" y="152400"/>
                </a:lnTo>
                <a:lnTo>
                  <a:pt x="8381" y="46481"/>
                </a:lnTo>
                <a:lnTo>
                  <a:pt x="8381" y="0"/>
                </a:lnTo>
                <a:lnTo>
                  <a:pt x="4572" y="122681"/>
                </a:lnTo>
                <a:lnTo>
                  <a:pt x="4572" y="126491"/>
                </a:lnTo>
                <a:lnTo>
                  <a:pt x="0" y="16078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41" name="object 741"/>
          <p:cNvSpPr/>
          <p:nvPr/>
        </p:nvSpPr>
        <p:spPr>
          <a:xfrm>
            <a:off x="5737859" y="1905112"/>
            <a:ext cx="157163" cy="1306886"/>
          </a:xfrm>
          <a:custGeom>
            <a:avLst/>
            <a:gdLst/>
            <a:ahLst/>
            <a:cxnLst/>
            <a:rect l="l" t="t" r="r" b="b"/>
            <a:pathLst>
              <a:path w="237490" h="1974850">
                <a:moveTo>
                  <a:pt x="236981" y="1974341"/>
                </a:moveTo>
                <a:lnTo>
                  <a:pt x="232409" y="1969769"/>
                </a:lnTo>
                <a:lnTo>
                  <a:pt x="232409" y="1974341"/>
                </a:lnTo>
                <a:lnTo>
                  <a:pt x="228600" y="1969769"/>
                </a:lnTo>
                <a:lnTo>
                  <a:pt x="224027" y="1969769"/>
                </a:lnTo>
                <a:lnTo>
                  <a:pt x="224027" y="1965960"/>
                </a:lnTo>
                <a:lnTo>
                  <a:pt x="220217" y="1969769"/>
                </a:lnTo>
                <a:lnTo>
                  <a:pt x="215646" y="1965960"/>
                </a:lnTo>
                <a:lnTo>
                  <a:pt x="215646" y="1940052"/>
                </a:lnTo>
                <a:lnTo>
                  <a:pt x="211835" y="1965960"/>
                </a:lnTo>
                <a:lnTo>
                  <a:pt x="211835" y="1969769"/>
                </a:lnTo>
                <a:lnTo>
                  <a:pt x="207263" y="1948434"/>
                </a:lnTo>
                <a:lnTo>
                  <a:pt x="203453" y="1969769"/>
                </a:lnTo>
                <a:lnTo>
                  <a:pt x="203453" y="1974341"/>
                </a:lnTo>
                <a:lnTo>
                  <a:pt x="190500" y="1974341"/>
                </a:lnTo>
                <a:lnTo>
                  <a:pt x="185927" y="1969769"/>
                </a:lnTo>
                <a:lnTo>
                  <a:pt x="185927" y="1974341"/>
                </a:lnTo>
                <a:lnTo>
                  <a:pt x="177546" y="1974341"/>
                </a:lnTo>
                <a:lnTo>
                  <a:pt x="177546" y="1969769"/>
                </a:lnTo>
                <a:lnTo>
                  <a:pt x="173735" y="1948434"/>
                </a:lnTo>
                <a:lnTo>
                  <a:pt x="169163" y="1914905"/>
                </a:lnTo>
                <a:lnTo>
                  <a:pt x="169163" y="1906524"/>
                </a:lnTo>
                <a:lnTo>
                  <a:pt x="164591" y="1775460"/>
                </a:lnTo>
                <a:lnTo>
                  <a:pt x="164591" y="1881377"/>
                </a:lnTo>
                <a:lnTo>
                  <a:pt x="160781" y="1965960"/>
                </a:lnTo>
                <a:lnTo>
                  <a:pt x="156209" y="1969769"/>
                </a:lnTo>
                <a:lnTo>
                  <a:pt x="152400" y="1965960"/>
                </a:lnTo>
                <a:lnTo>
                  <a:pt x="152400" y="1953005"/>
                </a:lnTo>
                <a:lnTo>
                  <a:pt x="147827" y="1969769"/>
                </a:lnTo>
                <a:lnTo>
                  <a:pt x="144017" y="1974341"/>
                </a:lnTo>
                <a:lnTo>
                  <a:pt x="139446" y="1969769"/>
                </a:lnTo>
                <a:lnTo>
                  <a:pt x="135635" y="1969769"/>
                </a:lnTo>
                <a:lnTo>
                  <a:pt x="131063" y="1961388"/>
                </a:lnTo>
                <a:lnTo>
                  <a:pt x="126491" y="1969769"/>
                </a:lnTo>
                <a:lnTo>
                  <a:pt x="126491" y="1961388"/>
                </a:lnTo>
                <a:lnTo>
                  <a:pt x="122681" y="1969769"/>
                </a:lnTo>
                <a:lnTo>
                  <a:pt x="118109" y="1969769"/>
                </a:lnTo>
                <a:lnTo>
                  <a:pt x="118109" y="1974341"/>
                </a:lnTo>
                <a:lnTo>
                  <a:pt x="114300" y="1969769"/>
                </a:lnTo>
                <a:lnTo>
                  <a:pt x="109727" y="1948434"/>
                </a:lnTo>
                <a:lnTo>
                  <a:pt x="109727" y="1944624"/>
                </a:lnTo>
                <a:lnTo>
                  <a:pt x="105917" y="1965960"/>
                </a:lnTo>
                <a:lnTo>
                  <a:pt x="101346" y="1961388"/>
                </a:lnTo>
                <a:lnTo>
                  <a:pt x="101346" y="1948434"/>
                </a:lnTo>
                <a:lnTo>
                  <a:pt x="97535" y="1953005"/>
                </a:lnTo>
                <a:lnTo>
                  <a:pt x="97535" y="1965960"/>
                </a:lnTo>
                <a:lnTo>
                  <a:pt x="92963" y="1948434"/>
                </a:lnTo>
                <a:lnTo>
                  <a:pt x="88391" y="1969769"/>
                </a:lnTo>
                <a:lnTo>
                  <a:pt x="88391" y="1974341"/>
                </a:lnTo>
                <a:lnTo>
                  <a:pt x="80009" y="1974341"/>
                </a:lnTo>
                <a:lnTo>
                  <a:pt x="80009" y="1965960"/>
                </a:lnTo>
                <a:lnTo>
                  <a:pt x="76200" y="1961388"/>
                </a:lnTo>
                <a:lnTo>
                  <a:pt x="76200" y="1974341"/>
                </a:lnTo>
                <a:lnTo>
                  <a:pt x="54863" y="1974341"/>
                </a:lnTo>
                <a:lnTo>
                  <a:pt x="50291" y="1969769"/>
                </a:lnTo>
                <a:lnTo>
                  <a:pt x="50291" y="1974341"/>
                </a:lnTo>
                <a:lnTo>
                  <a:pt x="46481" y="1969769"/>
                </a:lnTo>
                <a:lnTo>
                  <a:pt x="41909" y="1965960"/>
                </a:lnTo>
                <a:lnTo>
                  <a:pt x="41909" y="1969769"/>
                </a:lnTo>
                <a:lnTo>
                  <a:pt x="38100" y="1957577"/>
                </a:lnTo>
                <a:lnTo>
                  <a:pt x="33527" y="1965960"/>
                </a:lnTo>
                <a:lnTo>
                  <a:pt x="33527" y="1961388"/>
                </a:lnTo>
                <a:lnTo>
                  <a:pt x="29717" y="1953005"/>
                </a:lnTo>
                <a:lnTo>
                  <a:pt x="29717" y="1961388"/>
                </a:lnTo>
                <a:lnTo>
                  <a:pt x="25146" y="1969769"/>
                </a:lnTo>
                <a:lnTo>
                  <a:pt x="25146" y="1953005"/>
                </a:lnTo>
                <a:lnTo>
                  <a:pt x="20574" y="1961388"/>
                </a:lnTo>
                <a:lnTo>
                  <a:pt x="16763" y="1944624"/>
                </a:lnTo>
                <a:lnTo>
                  <a:pt x="16763" y="1914905"/>
                </a:lnTo>
                <a:lnTo>
                  <a:pt x="12191" y="1957577"/>
                </a:lnTo>
                <a:lnTo>
                  <a:pt x="12191" y="1931669"/>
                </a:lnTo>
                <a:lnTo>
                  <a:pt x="8381" y="1953005"/>
                </a:lnTo>
                <a:lnTo>
                  <a:pt x="3809" y="1868424"/>
                </a:lnTo>
                <a:lnTo>
                  <a:pt x="3809" y="1855469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42" name="object 742"/>
          <p:cNvSpPr/>
          <p:nvPr/>
        </p:nvSpPr>
        <p:spPr>
          <a:xfrm>
            <a:off x="5566915" y="1905113"/>
            <a:ext cx="171030" cy="1303524"/>
          </a:xfrm>
          <a:custGeom>
            <a:avLst/>
            <a:gdLst/>
            <a:ahLst/>
            <a:cxnLst/>
            <a:rect l="l" t="t" r="r" b="b"/>
            <a:pathLst>
              <a:path w="258445" h="1969770">
                <a:moveTo>
                  <a:pt x="258318" y="0"/>
                </a:moveTo>
                <a:lnTo>
                  <a:pt x="258318" y="84582"/>
                </a:lnTo>
                <a:lnTo>
                  <a:pt x="253746" y="1919477"/>
                </a:lnTo>
                <a:lnTo>
                  <a:pt x="253746" y="1931669"/>
                </a:lnTo>
                <a:lnTo>
                  <a:pt x="249935" y="1961388"/>
                </a:lnTo>
                <a:lnTo>
                  <a:pt x="249935" y="1953005"/>
                </a:lnTo>
                <a:lnTo>
                  <a:pt x="245364" y="1965960"/>
                </a:lnTo>
                <a:lnTo>
                  <a:pt x="245364" y="1961388"/>
                </a:lnTo>
                <a:lnTo>
                  <a:pt x="245364" y="1969769"/>
                </a:lnTo>
                <a:lnTo>
                  <a:pt x="240792" y="1969769"/>
                </a:lnTo>
                <a:lnTo>
                  <a:pt x="236981" y="1965960"/>
                </a:lnTo>
                <a:lnTo>
                  <a:pt x="236981" y="1969769"/>
                </a:lnTo>
                <a:lnTo>
                  <a:pt x="232409" y="1969769"/>
                </a:lnTo>
                <a:lnTo>
                  <a:pt x="232409" y="1940052"/>
                </a:lnTo>
                <a:lnTo>
                  <a:pt x="228600" y="1957577"/>
                </a:lnTo>
                <a:lnTo>
                  <a:pt x="228600" y="1969769"/>
                </a:lnTo>
                <a:lnTo>
                  <a:pt x="224027" y="1965960"/>
                </a:lnTo>
                <a:lnTo>
                  <a:pt x="224027" y="1936241"/>
                </a:lnTo>
                <a:lnTo>
                  <a:pt x="220218" y="1936241"/>
                </a:lnTo>
                <a:lnTo>
                  <a:pt x="220218" y="1953005"/>
                </a:lnTo>
                <a:lnTo>
                  <a:pt x="215646" y="1948434"/>
                </a:lnTo>
                <a:lnTo>
                  <a:pt x="215646" y="1855469"/>
                </a:lnTo>
                <a:lnTo>
                  <a:pt x="211835" y="1830324"/>
                </a:lnTo>
                <a:lnTo>
                  <a:pt x="211835" y="1961388"/>
                </a:lnTo>
                <a:lnTo>
                  <a:pt x="207264" y="1953005"/>
                </a:lnTo>
                <a:lnTo>
                  <a:pt x="207264" y="1965960"/>
                </a:lnTo>
                <a:lnTo>
                  <a:pt x="202692" y="1969769"/>
                </a:lnTo>
                <a:lnTo>
                  <a:pt x="198881" y="1969769"/>
                </a:lnTo>
                <a:lnTo>
                  <a:pt x="198881" y="1965960"/>
                </a:lnTo>
                <a:lnTo>
                  <a:pt x="194309" y="1953005"/>
                </a:lnTo>
                <a:lnTo>
                  <a:pt x="194309" y="1965960"/>
                </a:lnTo>
                <a:lnTo>
                  <a:pt x="190500" y="1957577"/>
                </a:lnTo>
                <a:lnTo>
                  <a:pt x="185927" y="1944624"/>
                </a:lnTo>
                <a:lnTo>
                  <a:pt x="185927" y="1961388"/>
                </a:lnTo>
                <a:lnTo>
                  <a:pt x="182118" y="1961388"/>
                </a:lnTo>
                <a:lnTo>
                  <a:pt x="177546" y="1969769"/>
                </a:lnTo>
                <a:lnTo>
                  <a:pt x="172974" y="1957577"/>
                </a:lnTo>
                <a:lnTo>
                  <a:pt x="169164" y="1948434"/>
                </a:lnTo>
                <a:lnTo>
                  <a:pt x="164592" y="1961388"/>
                </a:lnTo>
                <a:lnTo>
                  <a:pt x="164592" y="1944624"/>
                </a:lnTo>
                <a:lnTo>
                  <a:pt x="160781" y="1948434"/>
                </a:lnTo>
                <a:lnTo>
                  <a:pt x="156209" y="1919477"/>
                </a:lnTo>
                <a:lnTo>
                  <a:pt x="156209" y="1944624"/>
                </a:lnTo>
                <a:lnTo>
                  <a:pt x="152400" y="1842515"/>
                </a:lnTo>
                <a:lnTo>
                  <a:pt x="147827" y="1940052"/>
                </a:lnTo>
                <a:lnTo>
                  <a:pt x="144018" y="1961388"/>
                </a:lnTo>
                <a:lnTo>
                  <a:pt x="139446" y="1936241"/>
                </a:lnTo>
                <a:lnTo>
                  <a:pt x="139446" y="1940052"/>
                </a:lnTo>
                <a:lnTo>
                  <a:pt x="134874" y="1961388"/>
                </a:lnTo>
                <a:lnTo>
                  <a:pt x="134874" y="1957577"/>
                </a:lnTo>
                <a:lnTo>
                  <a:pt x="131064" y="1927860"/>
                </a:lnTo>
                <a:lnTo>
                  <a:pt x="131064" y="1931669"/>
                </a:lnTo>
                <a:lnTo>
                  <a:pt x="126492" y="1851660"/>
                </a:lnTo>
                <a:lnTo>
                  <a:pt x="126492" y="1300734"/>
                </a:lnTo>
                <a:lnTo>
                  <a:pt x="122681" y="1860041"/>
                </a:lnTo>
                <a:lnTo>
                  <a:pt x="122681" y="1927860"/>
                </a:lnTo>
                <a:lnTo>
                  <a:pt x="118109" y="1821941"/>
                </a:lnTo>
                <a:lnTo>
                  <a:pt x="118109" y="1029462"/>
                </a:lnTo>
                <a:lnTo>
                  <a:pt x="114300" y="1402080"/>
                </a:lnTo>
                <a:lnTo>
                  <a:pt x="114300" y="1914905"/>
                </a:lnTo>
                <a:lnTo>
                  <a:pt x="109727" y="1889760"/>
                </a:lnTo>
                <a:lnTo>
                  <a:pt x="109727" y="1219962"/>
                </a:lnTo>
                <a:lnTo>
                  <a:pt x="105918" y="1347216"/>
                </a:lnTo>
                <a:lnTo>
                  <a:pt x="105918" y="1872234"/>
                </a:lnTo>
                <a:lnTo>
                  <a:pt x="101346" y="1808988"/>
                </a:lnTo>
                <a:lnTo>
                  <a:pt x="101346" y="1953005"/>
                </a:lnTo>
                <a:lnTo>
                  <a:pt x="96774" y="1953005"/>
                </a:lnTo>
                <a:lnTo>
                  <a:pt x="96774" y="1923288"/>
                </a:lnTo>
                <a:lnTo>
                  <a:pt x="92964" y="1961388"/>
                </a:lnTo>
                <a:lnTo>
                  <a:pt x="92964" y="1948434"/>
                </a:lnTo>
                <a:lnTo>
                  <a:pt x="88392" y="1961388"/>
                </a:lnTo>
                <a:lnTo>
                  <a:pt x="84581" y="1953005"/>
                </a:lnTo>
                <a:lnTo>
                  <a:pt x="84581" y="1919477"/>
                </a:lnTo>
                <a:lnTo>
                  <a:pt x="80009" y="1643634"/>
                </a:lnTo>
                <a:lnTo>
                  <a:pt x="80009" y="1914905"/>
                </a:lnTo>
                <a:lnTo>
                  <a:pt x="76200" y="1961388"/>
                </a:lnTo>
                <a:lnTo>
                  <a:pt x="76200" y="1965960"/>
                </a:lnTo>
                <a:lnTo>
                  <a:pt x="71627" y="1953005"/>
                </a:lnTo>
                <a:lnTo>
                  <a:pt x="67055" y="1961388"/>
                </a:lnTo>
                <a:lnTo>
                  <a:pt x="63246" y="1953005"/>
                </a:lnTo>
                <a:lnTo>
                  <a:pt x="63246" y="1940052"/>
                </a:lnTo>
                <a:lnTo>
                  <a:pt x="58674" y="1957577"/>
                </a:lnTo>
                <a:lnTo>
                  <a:pt x="58674" y="1965960"/>
                </a:lnTo>
                <a:lnTo>
                  <a:pt x="54864" y="1944624"/>
                </a:lnTo>
                <a:lnTo>
                  <a:pt x="54864" y="1936241"/>
                </a:lnTo>
                <a:lnTo>
                  <a:pt x="50292" y="1957577"/>
                </a:lnTo>
                <a:lnTo>
                  <a:pt x="50292" y="1961388"/>
                </a:lnTo>
                <a:lnTo>
                  <a:pt x="46481" y="1944624"/>
                </a:lnTo>
                <a:lnTo>
                  <a:pt x="46481" y="1957577"/>
                </a:lnTo>
                <a:lnTo>
                  <a:pt x="38100" y="1927860"/>
                </a:lnTo>
                <a:lnTo>
                  <a:pt x="38100" y="1965960"/>
                </a:lnTo>
                <a:lnTo>
                  <a:pt x="33527" y="1953005"/>
                </a:lnTo>
                <a:lnTo>
                  <a:pt x="33527" y="1944624"/>
                </a:lnTo>
                <a:lnTo>
                  <a:pt x="28955" y="1961388"/>
                </a:lnTo>
                <a:lnTo>
                  <a:pt x="25146" y="1969769"/>
                </a:lnTo>
                <a:lnTo>
                  <a:pt x="25146" y="1957577"/>
                </a:lnTo>
                <a:lnTo>
                  <a:pt x="16764" y="1969769"/>
                </a:lnTo>
                <a:lnTo>
                  <a:pt x="16764" y="1961388"/>
                </a:lnTo>
                <a:lnTo>
                  <a:pt x="16764" y="1965960"/>
                </a:lnTo>
                <a:lnTo>
                  <a:pt x="12192" y="1944624"/>
                </a:lnTo>
                <a:lnTo>
                  <a:pt x="8381" y="1533906"/>
                </a:lnTo>
                <a:lnTo>
                  <a:pt x="8381" y="1520952"/>
                </a:lnTo>
                <a:lnTo>
                  <a:pt x="3809" y="1910334"/>
                </a:lnTo>
                <a:lnTo>
                  <a:pt x="3809" y="1588770"/>
                </a:lnTo>
                <a:lnTo>
                  <a:pt x="0" y="83439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43" name="object 743"/>
          <p:cNvSpPr/>
          <p:nvPr/>
        </p:nvSpPr>
        <p:spPr>
          <a:xfrm>
            <a:off x="2807074" y="2242796"/>
            <a:ext cx="2764047" cy="978618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44" name="object 744"/>
          <p:cNvSpPr/>
          <p:nvPr/>
        </p:nvSpPr>
        <p:spPr>
          <a:xfrm>
            <a:off x="1902423" y="3214183"/>
            <a:ext cx="230281" cy="3362"/>
          </a:xfrm>
          <a:custGeom>
            <a:avLst/>
            <a:gdLst/>
            <a:ahLst/>
            <a:cxnLst/>
            <a:rect l="l" t="t" r="r" b="b"/>
            <a:pathLst>
              <a:path w="347980" h="5079">
                <a:moveTo>
                  <a:pt x="347472" y="4572"/>
                </a:moveTo>
                <a:lnTo>
                  <a:pt x="342900" y="0"/>
                </a:lnTo>
                <a:lnTo>
                  <a:pt x="339090" y="4572"/>
                </a:lnTo>
                <a:lnTo>
                  <a:pt x="339090" y="0"/>
                </a:lnTo>
                <a:lnTo>
                  <a:pt x="339090" y="4572"/>
                </a:lnTo>
                <a:lnTo>
                  <a:pt x="334518" y="0"/>
                </a:lnTo>
                <a:lnTo>
                  <a:pt x="321818" y="0"/>
                </a:lnTo>
                <a:lnTo>
                  <a:pt x="309118" y="0"/>
                </a:lnTo>
                <a:lnTo>
                  <a:pt x="296417" y="0"/>
                </a:lnTo>
                <a:lnTo>
                  <a:pt x="288036" y="0"/>
                </a:lnTo>
                <a:lnTo>
                  <a:pt x="288036" y="4572"/>
                </a:lnTo>
                <a:lnTo>
                  <a:pt x="284225" y="0"/>
                </a:lnTo>
                <a:lnTo>
                  <a:pt x="284225" y="4572"/>
                </a:lnTo>
                <a:lnTo>
                  <a:pt x="279653" y="4572"/>
                </a:lnTo>
                <a:lnTo>
                  <a:pt x="279653" y="0"/>
                </a:lnTo>
                <a:lnTo>
                  <a:pt x="275081" y="0"/>
                </a:lnTo>
                <a:lnTo>
                  <a:pt x="262381" y="0"/>
                </a:lnTo>
                <a:lnTo>
                  <a:pt x="249681" y="0"/>
                </a:lnTo>
                <a:lnTo>
                  <a:pt x="236981" y="0"/>
                </a:lnTo>
                <a:lnTo>
                  <a:pt x="224790" y="0"/>
                </a:lnTo>
                <a:lnTo>
                  <a:pt x="224790" y="4572"/>
                </a:lnTo>
                <a:lnTo>
                  <a:pt x="220218" y="0"/>
                </a:lnTo>
                <a:lnTo>
                  <a:pt x="216408" y="0"/>
                </a:lnTo>
                <a:lnTo>
                  <a:pt x="216408" y="4572"/>
                </a:lnTo>
                <a:lnTo>
                  <a:pt x="211836" y="0"/>
                </a:lnTo>
                <a:lnTo>
                  <a:pt x="211836" y="4572"/>
                </a:lnTo>
                <a:lnTo>
                  <a:pt x="208025" y="0"/>
                </a:lnTo>
                <a:lnTo>
                  <a:pt x="195072" y="0"/>
                </a:lnTo>
                <a:lnTo>
                  <a:pt x="190500" y="4572"/>
                </a:lnTo>
                <a:lnTo>
                  <a:pt x="190500" y="0"/>
                </a:lnTo>
                <a:lnTo>
                  <a:pt x="178308" y="0"/>
                </a:lnTo>
                <a:lnTo>
                  <a:pt x="173736" y="4572"/>
                </a:lnTo>
                <a:lnTo>
                  <a:pt x="173736" y="0"/>
                </a:lnTo>
                <a:lnTo>
                  <a:pt x="169164" y="4572"/>
                </a:lnTo>
                <a:lnTo>
                  <a:pt x="169164" y="0"/>
                </a:lnTo>
                <a:lnTo>
                  <a:pt x="165353" y="0"/>
                </a:lnTo>
                <a:lnTo>
                  <a:pt x="152653" y="0"/>
                </a:lnTo>
                <a:lnTo>
                  <a:pt x="139953" y="0"/>
                </a:lnTo>
                <a:lnTo>
                  <a:pt x="127253" y="0"/>
                </a:lnTo>
                <a:lnTo>
                  <a:pt x="118872" y="0"/>
                </a:lnTo>
                <a:lnTo>
                  <a:pt x="118872" y="4572"/>
                </a:lnTo>
                <a:lnTo>
                  <a:pt x="114300" y="0"/>
                </a:lnTo>
                <a:lnTo>
                  <a:pt x="105918" y="0"/>
                </a:lnTo>
                <a:lnTo>
                  <a:pt x="105918" y="4572"/>
                </a:lnTo>
                <a:lnTo>
                  <a:pt x="105918" y="0"/>
                </a:lnTo>
                <a:lnTo>
                  <a:pt x="102108" y="0"/>
                </a:lnTo>
                <a:lnTo>
                  <a:pt x="102108" y="4572"/>
                </a:lnTo>
                <a:lnTo>
                  <a:pt x="97536" y="0"/>
                </a:lnTo>
                <a:lnTo>
                  <a:pt x="92964" y="0"/>
                </a:lnTo>
                <a:lnTo>
                  <a:pt x="92964" y="4572"/>
                </a:lnTo>
                <a:lnTo>
                  <a:pt x="89153" y="0"/>
                </a:lnTo>
                <a:lnTo>
                  <a:pt x="84581" y="0"/>
                </a:lnTo>
                <a:lnTo>
                  <a:pt x="67818" y="0"/>
                </a:lnTo>
                <a:lnTo>
                  <a:pt x="67818" y="4572"/>
                </a:lnTo>
                <a:lnTo>
                  <a:pt x="63246" y="0"/>
                </a:lnTo>
                <a:lnTo>
                  <a:pt x="50546" y="0"/>
                </a:lnTo>
                <a:lnTo>
                  <a:pt x="37846" y="0"/>
                </a:lnTo>
                <a:lnTo>
                  <a:pt x="25146" y="0"/>
                </a:lnTo>
                <a:lnTo>
                  <a:pt x="12446" y="0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45" name="object 745"/>
          <p:cNvSpPr/>
          <p:nvPr/>
        </p:nvSpPr>
        <p:spPr>
          <a:xfrm>
            <a:off x="6926413" y="2819344"/>
            <a:ext cx="513089" cy="369794"/>
          </a:xfrm>
          <a:custGeom>
            <a:avLst/>
            <a:gdLst/>
            <a:ahLst/>
            <a:cxnLst/>
            <a:rect l="l" t="t" r="r" b="b"/>
            <a:pathLst>
              <a:path w="775334" h="558800">
                <a:moveTo>
                  <a:pt x="774953" y="554736"/>
                </a:moveTo>
                <a:lnTo>
                  <a:pt x="771144" y="554736"/>
                </a:lnTo>
                <a:lnTo>
                  <a:pt x="758444" y="554736"/>
                </a:lnTo>
                <a:lnTo>
                  <a:pt x="745744" y="554736"/>
                </a:lnTo>
                <a:lnTo>
                  <a:pt x="733044" y="554735"/>
                </a:lnTo>
                <a:lnTo>
                  <a:pt x="720344" y="554736"/>
                </a:lnTo>
                <a:lnTo>
                  <a:pt x="707644" y="554736"/>
                </a:lnTo>
                <a:lnTo>
                  <a:pt x="694944" y="554736"/>
                </a:lnTo>
                <a:lnTo>
                  <a:pt x="682244" y="554736"/>
                </a:lnTo>
                <a:lnTo>
                  <a:pt x="669544" y="554736"/>
                </a:lnTo>
                <a:lnTo>
                  <a:pt x="656844" y="554736"/>
                </a:lnTo>
                <a:lnTo>
                  <a:pt x="644144" y="554736"/>
                </a:lnTo>
                <a:lnTo>
                  <a:pt x="631444" y="554736"/>
                </a:lnTo>
                <a:lnTo>
                  <a:pt x="618744" y="554736"/>
                </a:lnTo>
                <a:lnTo>
                  <a:pt x="606044" y="554736"/>
                </a:lnTo>
                <a:lnTo>
                  <a:pt x="533400" y="554736"/>
                </a:lnTo>
                <a:lnTo>
                  <a:pt x="533400" y="550163"/>
                </a:lnTo>
                <a:lnTo>
                  <a:pt x="529590" y="554736"/>
                </a:lnTo>
                <a:lnTo>
                  <a:pt x="516636" y="554736"/>
                </a:lnTo>
                <a:lnTo>
                  <a:pt x="499872" y="554736"/>
                </a:lnTo>
                <a:lnTo>
                  <a:pt x="495300" y="550163"/>
                </a:lnTo>
                <a:lnTo>
                  <a:pt x="495300" y="554736"/>
                </a:lnTo>
                <a:lnTo>
                  <a:pt x="491490" y="554736"/>
                </a:lnTo>
                <a:lnTo>
                  <a:pt x="491490" y="550163"/>
                </a:lnTo>
                <a:lnTo>
                  <a:pt x="486918" y="554736"/>
                </a:lnTo>
                <a:lnTo>
                  <a:pt x="486918" y="550163"/>
                </a:lnTo>
                <a:lnTo>
                  <a:pt x="483107" y="550163"/>
                </a:lnTo>
                <a:lnTo>
                  <a:pt x="483107" y="554736"/>
                </a:lnTo>
                <a:lnTo>
                  <a:pt x="478536" y="550163"/>
                </a:lnTo>
                <a:lnTo>
                  <a:pt x="478536" y="558546"/>
                </a:lnTo>
                <a:lnTo>
                  <a:pt x="474725" y="558546"/>
                </a:lnTo>
                <a:lnTo>
                  <a:pt x="474725" y="528828"/>
                </a:lnTo>
                <a:lnTo>
                  <a:pt x="474725" y="537972"/>
                </a:lnTo>
                <a:lnTo>
                  <a:pt x="470153" y="25146"/>
                </a:lnTo>
                <a:lnTo>
                  <a:pt x="470153" y="0"/>
                </a:lnTo>
                <a:lnTo>
                  <a:pt x="466344" y="533400"/>
                </a:lnTo>
                <a:lnTo>
                  <a:pt x="466344" y="525018"/>
                </a:lnTo>
                <a:lnTo>
                  <a:pt x="461772" y="554736"/>
                </a:lnTo>
                <a:lnTo>
                  <a:pt x="457200" y="546354"/>
                </a:lnTo>
                <a:lnTo>
                  <a:pt x="457200" y="550163"/>
                </a:lnTo>
                <a:lnTo>
                  <a:pt x="453390" y="554736"/>
                </a:lnTo>
                <a:lnTo>
                  <a:pt x="453390" y="550163"/>
                </a:lnTo>
                <a:lnTo>
                  <a:pt x="448818" y="554736"/>
                </a:lnTo>
                <a:lnTo>
                  <a:pt x="445007" y="550163"/>
                </a:lnTo>
                <a:lnTo>
                  <a:pt x="440436" y="554736"/>
                </a:lnTo>
                <a:lnTo>
                  <a:pt x="440436" y="550163"/>
                </a:lnTo>
                <a:lnTo>
                  <a:pt x="436625" y="554736"/>
                </a:lnTo>
                <a:lnTo>
                  <a:pt x="436625" y="550163"/>
                </a:lnTo>
                <a:lnTo>
                  <a:pt x="432053" y="554736"/>
                </a:lnTo>
                <a:lnTo>
                  <a:pt x="424942" y="554736"/>
                </a:lnTo>
                <a:lnTo>
                  <a:pt x="417829" y="554736"/>
                </a:lnTo>
                <a:lnTo>
                  <a:pt x="410718" y="554736"/>
                </a:lnTo>
                <a:lnTo>
                  <a:pt x="406907" y="550163"/>
                </a:lnTo>
                <a:lnTo>
                  <a:pt x="406907" y="554736"/>
                </a:lnTo>
                <a:lnTo>
                  <a:pt x="402336" y="554736"/>
                </a:lnTo>
                <a:lnTo>
                  <a:pt x="389635" y="554736"/>
                </a:lnTo>
                <a:lnTo>
                  <a:pt x="376936" y="554736"/>
                </a:lnTo>
                <a:lnTo>
                  <a:pt x="364236" y="554736"/>
                </a:lnTo>
                <a:lnTo>
                  <a:pt x="355853" y="550163"/>
                </a:lnTo>
                <a:lnTo>
                  <a:pt x="351281" y="554736"/>
                </a:lnTo>
                <a:lnTo>
                  <a:pt x="338581" y="554735"/>
                </a:lnTo>
                <a:lnTo>
                  <a:pt x="325881" y="554736"/>
                </a:lnTo>
                <a:lnTo>
                  <a:pt x="313182" y="554736"/>
                </a:lnTo>
                <a:lnTo>
                  <a:pt x="300481" y="554736"/>
                </a:lnTo>
                <a:lnTo>
                  <a:pt x="287781" y="554736"/>
                </a:lnTo>
                <a:lnTo>
                  <a:pt x="229107" y="554736"/>
                </a:lnTo>
                <a:lnTo>
                  <a:pt x="216407" y="554735"/>
                </a:lnTo>
                <a:lnTo>
                  <a:pt x="203708" y="554736"/>
                </a:lnTo>
                <a:lnTo>
                  <a:pt x="191007" y="554735"/>
                </a:lnTo>
                <a:lnTo>
                  <a:pt x="178307" y="554736"/>
                </a:lnTo>
                <a:lnTo>
                  <a:pt x="54864" y="554736"/>
                </a:lnTo>
                <a:lnTo>
                  <a:pt x="54864" y="550163"/>
                </a:lnTo>
                <a:lnTo>
                  <a:pt x="51053" y="554736"/>
                </a:lnTo>
                <a:lnTo>
                  <a:pt x="21336" y="554736"/>
                </a:lnTo>
                <a:lnTo>
                  <a:pt x="16764" y="550163"/>
                </a:lnTo>
                <a:lnTo>
                  <a:pt x="12953" y="520446"/>
                </a:lnTo>
                <a:lnTo>
                  <a:pt x="12953" y="546354"/>
                </a:lnTo>
                <a:lnTo>
                  <a:pt x="8381" y="550163"/>
                </a:lnTo>
                <a:lnTo>
                  <a:pt x="8381" y="537972"/>
                </a:lnTo>
                <a:lnTo>
                  <a:pt x="4572" y="525018"/>
                </a:lnTo>
                <a:lnTo>
                  <a:pt x="4572" y="537972"/>
                </a:lnTo>
                <a:lnTo>
                  <a:pt x="0" y="54635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46" name="object 746"/>
          <p:cNvSpPr/>
          <p:nvPr/>
        </p:nvSpPr>
        <p:spPr>
          <a:xfrm>
            <a:off x="6581494" y="3136023"/>
            <a:ext cx="345001" cy="50426"/>
          </a:xfrm>
          <a:custGeom>
            <a:avLst/>
            <a:gdLst/>
            <a:ahLst/>
            <a:cxnLst/>
            <a:rect l="l" t="t" r="r" b="b"/>
            <a:pathLst>
              <a:path w="521334" h="76200">
                <a:moveTo>
                  <a:pt x="521207" y="67818"/>
                </a:moveTo>
                <a:lnTo>
                  <a:pt x="516635" y="41910"/>
                </a:lnTo>
                <a:lnTo>
                  <a:pt x="516635" y="50292"/>
                </a:lnTo>
                <a:lnTo>
                  <a:pt x="512825" y="71627"/>
                </a:lnTo>
                <a:lnTo>
                  <a:pt x="508253" y="76200"/>
                </a:lnTo>
                <a:lnTo>
                  <a:pt x="508253" y="71627"/>
                </a:lnTo>
                <a:lnTo>
                  <a:pt x="504444" y="76200"/>
                </a:lnTo>
                <a:lnTo>
                  <a:pt x="491743" y="76199"/>
                </a:lnTo>
                <a:lnTo>
                  <a:pt x="479044" y="76200"/>
                </a:lnTo>
                <a:lnTo>
                  <a:pt x="470153" y="71627"/>
                </a:lnTo>
                <a:lnTo>
                  <a:pt x="470153" y="76200"/>
                </a:lnTo>
                <a:lnTo>
                  <a:pt x="448818" y="76200"/>
                </a:lnTo>
                <a:lnTo>
                  <a:pt x="445007" y="71627"/>
                </a:lnTo>
                <a:lnTo>
                  <a:pt x="432053" y="71627"/>
                </a:lnTo>
                <a:lnTo>
                  <a:pt x="432053" y="76200"/>
                </a:lnTo>
                <a:lnTo>
                  <a:pt x="432053" y="71627"/>
                </a:lnTo>
                <a:lnTo>
                  <a:pt x="428244" y="76200"/>
                </a:lnTo>
                <a:lnTo>
                  <a:pt x="428244" y="71627"/>
                </a:lnTo>
                <a:lnTo>
                  <a:pt x="423672" y="76200"/>
                </a:lnTo>
                <a:lnTo>
                  <a:pt x="423672" y="71627"/>
                </a:lnTo>
                <a:lnTo>
                  <a:pt x="419861" y="76200"/>
                </a:lnTo>
                <a:lnTo>
                  <a:pt x="415289" y="76200"/>
                </a:lnTo>
                <a:lnTo>
                  <a:pt x="415289" y="71627"/>
                </a:lnTo>
                <a:lnTo>
                  <a:pt x="406907" y="71627"/>
                </a:lnTo>
                <a:lnTo>
                  <a:pt x="406907" y="76200"/>
                </a:lnTo>
                <a:lnTo>
                  <a:pt x="398525" y="76200"/>
                </a:lnTo>
                <a:lnTo>
                  <a:pt x="393953" y="71627"/>
                </a:lnTo>
                <a:lnTo>
                  <a:pt x="390144" y="71627"/>
                </a:lnTo>
                <a:lnTo>
                  <a:pt x="385572" y="76200"/>
                </a:lnTo>
                <a:lnTo>
                  <a:pt x="381000" y="71627"/>
                </a:lnTo>
                <a:lnTo>
                  <a:pt x="364235" y="71627"/>
                </a:lnTo>
                <a:lnTo>
                  <a:pt x="360425" y="67818"/>
                </a:lnTo>
                <a:lnTo>
                  <a:pt x="355853" y="67818"/>
                </a:lnTo>
                <a:lnTo>
                  <a:pt x="355853" y="63246"/>
                </a:lnTo>
                <a:lnTo>
                  <a:pt x="352044" y="63246"/>
                </a:lnTo>
                <a:lnTo>
                  <a:pt x="347472" y="59436"/>
                </a:lnTo>
                <a:lnTo>
                  <a:pt x="347472" y="63246"/>
                </a:lnTo>
                <a:lnTo>
                  <a:pt x="342900" y="59436"/>
                </a:lnTo>
                <a:lnTo>
                  <a:pt x="339089" y="59436"/>
                </a:lnTo>
                <a:lnTo>
                  <a:pt x="339089" y="63246"/>
                </a:lnTo>
                <a:lnTo>
                  <a:pt x="334518" y="59436"/>
                </a:lnTo>
                <a:lnTo>
                  <a:pt x="330707" y="59436"/>
                </a:lnTo>
                <a:lnTo>
                  <a:pt x="330707" y="63246"/>
                </a:lnTo>
                <a:lnTo>
                  <a:pt x="326135" y="59436"/>
                </a:lnTo>
                <a:lnTo>
                  <a:pt x="326135" y="63246"/>
                </a:lnTo>
                <a:lnTo>
                  <a:pt x="317753" y="63246"/>
                </a:lnTo>
                <a:lnTo>
                  <a:pt x="317753" y="67818"/>
                </a:lnTo>
                <a:lnTo>
                  <a:pt x="313944" y="63246"/>
                </a:lnTo>
                <a:lnTo>
                  <a:pt x="313944" y="67818"/>
                </a:lnTo>
                <a:lnTo>
                  <a:pt x="309372" y="67818"/>
                </a:lnTo>
                <a:lnTo>
                  <a:pt x="309372" y="63246"/>
                </a:lnTo>
                <a:lnTo>
                  <a:pt x="304800" y="59436"/>
                </a:lnTo>
                <a:lnTo>
                  <a:pt x="304800" y="63246"/>
                </a:lnTo>
                <a:lnTo>
                  <a:pt x="300989" y="67818"/>
                </a:lnTo>
                <a:lnTo>
                  <a:pt x="300989" y="63246"/>
                </a:lnTo>
                <a:lnTo>
                  <a:pt x="296418" y="63246"/>
                </a:lnTo>
                <a:lnTo>
                  <a:pt x="296418" y="67818"/>
                </a:lnTo>
                <a:lnTo>
                  <a:pt x="292607" y="67818"/>
                </a:lnTo>
                <a:lnTo>
                  <a:pt x="292607" y="63246"/>
                </a:lnTo>
                <a:lnTo>
                  <a:pt x="288035" y="67818"/>
                </a:lnTo>
                <a:lnTo>
                  <a:pt x="284225" y="63246"/>
                </a:lnTo>
                <a:lnTo>
                  <a:pt x="279653" y="67818"/>
                </a:lnTo>
                <a:lnTo>
                  <a:pt x="275081" y="63246"/>
                </a:lnTo>
                <a:lnTo>
                  <a:pt x="275081" y="67818"/>
                </a:lnTo>
                <a:lnTo>
                  <a:pt x="271272" y="71627"/>
                </a:lnTo>
                <a:lnTo>
                  <a:pt x="271272" y="67818"/>
                </a:lnTo>
                <a:lnTo>
                  <a:pt x="266700" y="71627"/>
                </a:lnTo>
                <a:lnTo>
                  <a:pt x="266700" y="63246"/>
                </a:lnTo>
                <a:lnTo>
                  <a:pt x="262889" y="71627"/>
                </a:lnTo>
                <a:lnTo>
                  <a:pt x="258318" y="71627"/>
                </a:lnTo>
                <a:lnTo>
                  <a:pt x="258318" y="67818"/>
                </a:lnTo>
                <a:lnTo>
                  <a:pt x="258318" y="63246"/>
                </a:lnTo>
                <a:lnTo>
                  <a:pt x="254507" y="71627"/>
                </a:lnTo>
                <a:lnTo>
                  <a:pt x="246125" y="71627"/>
                </a:lnTo>
                <a:lnTo>
                  <a:pt x="241553" y="67818"/>
                </a:lnTo>
                <a:lnTo>
                  <a:pt x="241553" y="71627"/>
                </a:lnTo>
                <a:lnTo>
                  <a:pt x="228600" y="71627"/>
                </a:lnTo>
                <a:lnTo>
                  <a:pt x="224789" y="67818"/>
                </a:lnTo>
                <a:lnTo>
                  <a:pt x="224789" y="71627"/>
                </a:lnTo>
                <a:lnTo>
                  <a:pt x="220218" y="71627"/>
                </a:lnTo>
                <a:lnTo>
                  <a:pt x="220218" y="63246"/>
                </a:lnTo>
                <a:lnTo>
                  <a:pt x="216407" y="67818"/>
                </a:lnTo>
                <a:lnTo>
                  <a:pt x="211835" y="71627"/>
                </a:lnTo>
                <a:lnTo>
                  <a:pt x="211835" y="67818"/>
                </a:lnTo>
                <a:lnTo>
                  <a:pt x="208025" y="71627"/>
                </a:lnTo>
                <a:lnTo>
                  <a:pt x="203453" y="46482"/>
                </a:lnTo>
                <a:lnTo>
                  <a:pt x="203453" y="41910"/>
                </a:lnTo>
                <a:lnTo>
                  <a:pt x="198881" y="71627"/>
                </a:lnTo>
                <a:lnTo>
                  <a:pt x="198881" y="41910"/>
                </a:lnTo>
                <a:lnTo>
                  <a:pt x="195072" y="50292"/>
                </a:lnTo>
                <a:lnTo>
                  <a:pt x="195072" y="71627"/>
                </a:lnTo>
                <a:lnTo>
                  <a:pt x="190500" y="67818"/>
                </a:lnTo>
                <a:lnTo>
                  <a:pt x="190500" y="71627"/>
                </a:lnTo>
                <a:lnTo>
                  <a:pt x="186689" y="71627"/>
                </a:lnTo>
                <a:lnTo>
                  <a:pt x="186689" y="67818"/>
                </a:lnTo>
                <a:lnTo>
                  <a:pt x="182118" y="25146"/>
                </a:lnTo>
                <a:lnTo>
                  <a:pt x="182118" y="29718"/>
                </a:lnTo>
                <a:lnTo>
                  <a:pt x="178307" y="67818"/>
                </a:lnTo>
                <a:lnTo>
                  <a:pt x="178307" y="63246"/>
                </a:lnTo>
                <a:lnTo>
                  <a:pt x="173735" y="25146"/>
                </a:lnTo>
                <a:lnTo>
                  <a:pt x="173735" y="63246"/>
                </a:lnTo>
                <a:lnTo>
                  <a:pt x="169163" y="71627"/>
                </a:lnTo>
                <a:lnTo>
                  <a:pt x="169163" y="67818"/>
                </a:lnTo>
                <a:lnTo>
                  <a:pt x="165353" y="71627"/>
                </a:lnTo>
                <a:lnTo>
                  <a:pt x="160781" y="67818"/>
                </a:lnTo>
                <a:lnTo>
                  <a:pt x="160781" y="71627"/>
                </a:lnTo>
                <a:lnTo>
                  <a:pt x="156972" y="71627"/>
                </a:lnTo>
                <a:lnTo>
                  <a:pt x="156972" y="67818"/>
                </a:lnTo>
                <a:lnTo>
                  <a:pt x="152400" y="54863"/>
                </a:lnTo>
                <a:lnTo>
                  <a:pt x="152400" y="63246"/>
                </a:lnTo>
                <a:lnTo>
                  <a:pt x="148589" y="71627"/>
                </a:lnTo>
                <a:lnTo>
                  <a:pt x="144018" y="67818"/>
                </a:lnTo>
                <a:lnTo>
                  <a:pt x="140207" y="63246"/>
                </a:lnTo>
                <a:lnTo>
                  <a:pt x="135635" y="67818"/>
                </a:lnTo>
                <a:lnTo>
                  <a:pt x="135635" y="63246"/>
                </a:lnTo>
                <a:lnTo>
                  <a:pt x="131063" y="67818"/>
                </a:lnTo>
                <a:lnTo>
                  <a:pt x="127253" y="67818"/>
                </a:lnTo>
                <a:lnTo>
                  <a:pt x="122681" y="63246"/>
                </a:lnTo>
                <a:lnTo>
                  <a:pt x="118872" y="67818"/>
                </a:lnTo>
                <a:lnTo>
                  <a:pt x="118872" y="54863"/>
                </a:lnTo>
                <a:lnTo>
                  <a:pt x="114300" y="59436"/>
                </a:lnTo>
                <a:lnTo>
                  <a:pt x="114300" y="46482"/>
                </a:lnTo>
                <a:lnTo>
                  <a:pt x="110489" y="54863"/>
                </a:lnTo>
                <a:lnTo>
                  <a:pt x="110489" y="59436"/>
                </a:lnTo>
                <a:lnTo>
                  <a:pt x="105918" y="41910"/>
                </a:lnTo>
                <a:lnTo>
                  <a:pt x="102107" y="59436"/>
                </a:lnTo>
                <a:lnTo>
                  <a:pt x="102107" y="63246"/>
                </a:lnTo>
                <a:lnTo>
                  <a:pt x="97535" y="63246"/>
                </a:lnTo>
                <a:lnTo>
                  <a:pt x="97535" y="59436"/>
                </a:lnTo>
                <a:lnTo>
                  <a:pt x="92963" y="63246"/>
                </a:lnTo>
                <a:lnTo>
                  <a:pt x="89153" y="63246"/>
                </a:lnTo>
                <a:lnTo>
                  <a:pt x="89153" y="41910"/>
                </a:lnTo>
                <a:lnTo>
                  <a:pt x="84581" y="46482"/>
                </a:lnTo>
                <a:lnTo>
                  <a:pt x="84581" y="63246"/>
                </a:lnTo>
                <a:lnTo>
                  <a:pt x="80772" y="59436"/>
                </a:lnTo>
                <a:lnTo>
                  <a:pt x="80772" y="33527"/>
                </a:lnTo>
                <a:lnTo>
                  <a:pt x="80772" y="50292"/>
                </a:lnTo>
                <a:lnTo>
                  <a:pt x="76200" y="63246"/>
                </a:lnTo>
                <a:lnTo>
                  <a:pt x="72389" y="50292"/>
                </a:lnTo>
                <a:lnTo>
                  <a:pt x="72389" y="59436"/>
                </a:lnTo>
                <a:lnTo>
                  <a:pt x="67818" y="59436"/>
                </a:lnTo>
                <a:lnTo>
                  <a:pt x="67818" y="50292"/>
                </a:lnTo>
                <a:lnTo>
                  <a:pt x="64007" y="63246"/>
                </a:lnTo>
                <a:lnTo>
                  <a:pt x="59435" y="63246"/>
                </a:lnTo>
                <a:lnTo>
                  <a:pt x="59435" y="54863"/>
                </a:lnTo>
                <a:lnTo>
                  <a:pt x="54863" y="0"/>
                </a:lnTo>
                <a:lnTo>
                  <a:pt x="54863" y="3810"/>
                </a:lnTo>
                <a:lnTo>
                  <a:pt x="51053" y="59436"/>
                </a:lnTo>
                <a:lnTo>
                  <a:pt x="51053" y="63246"/>
                </a:lnTo>
                <a:lnTo>
                  <a:pt x="46481" y="59436"/>
                </a:lnTo>
                <a:lnTo>
                  <a:pt x="42672" y="59436"/>
                </a:lnTo>
                <a:lnTo>
                  <a:pt x="38100" y="54863"/>
                </a:lnTo>
                <a:lnTo>
                  <a:pt x="38100" y="59436"/>
                </a:lnTo>
                <a:lnTo>
                  <a:pt x="25146" y="59436"/>
                </a:lnTo>
                <a:lnTo>
                  <a:pt x="21335" y="63246"/>
                </a:lnTo>
                <a:lnTo>
                  <a:pt x="16763" y="59436"/>
                </a:lnTo>
                <a:lnTo>
                  <a:pt x="12953" y="50292"/>
                </a:lnTo>
                <a:lnTo>
                  <a:pt x="12953" y="16763"/>
                </a:lnTo>
                <a:lnTo>
                  <a:pt x="8381" y="59436"/>
                </a:lnTo>
                <a:lnTo>
                  <a:pt x="8381" y="63246"/>
                </a:lnTo>
                <a:lnTo>
                  <a:pt x="4572" y="21336"/>
                </a:lnTo>
                <a:lnTo>
                  <a:pt x="4572" y="12192"/>
                </a:lnTo>
                <a:lnTo>
                  <a:pt x="0" y="6324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47" name="object 747"/>
          <p:cNvSpPr/>
          <p:nvPr/>
        </p:nvSpPr>
        <p:spPr>
          <a:xfrm>
            <a:off x="6236577" y="3147116"/>
            <a:ext cx="345001" cy="34038"/>
          </a:xfrm>
          <a:custGeom>
            <a:avLst/>
            <a:gdLst/>
            <a:ahLst/>
            <a:cxnLst/>
            <a:rect l="l" t="t" r="r" b="b"/>
            <a:pathLst>
              <a:path w="521334" h="51435">
                <a:moveTo>
                  <a:pt x="521208" y="46482"/>
                </a:moveTo>
                <a:lnTo>
                  <a:pt x="521208" y="42672"/>
                </a:lnTo>
                <a:lnTo>
                  <a:pt x="512826" y="51054"/>
                </a:lnTo>
                <a:lnTo>
                  <a:pt x="512826" y="46482"/>
                </a:lnTo>
                <a:lnTo>
                  <a:pt x="508254" y="16763"/>
                </a:lnTo>
                <a:lnTo>
                  <a:pt x="508254" y="8382"/>
                </a:lnTo>
                <a:lnTo>
                  <a:pt x="504444" y="46482"/>
                </a:lnTo>
                <a:lnTo>
                  <a:pt x="504444" y="42672"/>
                </a:lnTo>
                <a:lnTo>
                  <a:pt x="504444" y="46482"/>
                </a:lnTo>
                <a:lnTo>
                  <a:pt x="499872" y="42672"/>
                </a:lnTo>
                <a:lnTo>
                  <a:pt x="496062" y="46482"/>
                </a:lnTo>
                <a:lnTo>
                  <a:pt x="491490" y="42672"/>
                </a:lnTo>
                <a:lnTo>
                  <a:pt x="487680" y="42672"/>
                </a:lnTo>
                <a:lnTo>
                  <a:pt x="487680" y="46482"/>
                </a:lnTo>
                <a:lnTo>
                  <a:pt x="483108" y="46482"/>
                </a:lnTo>
                <a:lnTo>
                  <a:pt x="483108" y="42672"/>
                </a:lnTo>
                <a:lnTo>
                  <a:pt x="474726" y="42672"/>
                </a:lnTo>
                <a:lnTo>
                  <a:pt x="474726" y="46482"/>
                </a:lnTo>
                <a:lnTo>
                  <a:pt x="461772" y="46482"/>
                </a:lnTo>
                <a:lnTo>
                  <a:pt x="461772" y="42672"/>
                </a:lnTo>
                <a:lnTo>
                  <a:pt x="461772" y="46482"/>
                </a:lnTo>
                <a:lnTo>
                  <a:pt x="457962" y="46482"/>
                </a:lnTo>
                <a:lnTo>
                  <a:pt x="453390" y="42672"/>
                </a:lnTo>
                <a:lnTo>
                  <a:pt x="453390" y="46482"/>
                </a:lnTo>
                <a:lnTo>
                  <a:pt x="449580" y="46482"/>
                </a:lnTo>
                <a:lnTo>
                  <a:pt x="445008" y="42672"/>
                </a:lnTo>
                <a:lnTo>
                  <a:pt x="440436" y="38100"/>
                </a:lnTo>
                <a:lnTo>
                  <a:pt x="440436" y="42672"/>
                </a:lnTo>
                <a:lnTo>
                  <a:pt x="436626" y="46482"/>
                </a:lnTo>
                <a:lnTo>
                  <a:pt x="432054" y="38100"/>
                </a:lnTo>
                <a:lnTo>
                  <a:pt x="432054" y="46482"/>
                </a:lnTo>
                <a:lnTo>
                  <a:pt x="423672" y="46482"/>
                </a:lnTo>
                <a:lnTo>
                  <a:pt x="419862" y="12954"/>
                </a:lnTo>
                <a:lnTo>
                  <a:pt x="419862" y="46482"/>
                </a:lnTo>
                <a:lnTo>
                  <a:pt x="415290" y="38100"/>
                </a:lnTo>
                <a:lnTo>
                  <a:pt x="415290" y="8382"/>
                </a:lnTo>
                <a:lnTo>
                  <a:pt x="411480" y="38100"/>
                </a:lnTo>
                <a:lnTo>
                  <a:pt x="406908" y="46482"/>
                </a:lnTo>
                <a:lnTo>
                  <a:pt x="406908" y="42672"/>
                </a:lnTo>
                <a:lnTo>
                  <a:pt x="406908" y="46482"/>
                </a:lnTo>
                <a:lnTo>
                  <a:pt x="402336" y="42672"/>
                </a:lnTo>
                <a:lnTo>
                  <a:pt x="398526" y="46482"/>
                </a:lnTo>
                <a:lnTo>
                  <a:pt x="398526" y="42672"/>
                </a:lnTo>
                <a:lnTo>
                  <a:pt x="393954" y="42672"/>
                </a:lnTo>
                <a:lnTo>
                  <a:pt x="390144" y="46482"/>
                </a:lnTo>
                <a:lnTo>
                  <a:pt x="385572" y="46482"/>
                </a:lnTo>
                <a:lnTo>
                  <a:pt x="385572" y="42672"/>
                </a:lnTo>
                <a:lnTo>
                  <a:pt x="385572" y="46482"/>
                </a:lnTo>
                <a:lnTo>
                  <a:pt x="381762" y="46482"/>
                </a:lnTo>
                <a:lnTo>
                  <a:pt x="369062" y="46482"/>
                </a:lnTo>
                <a:lnTo>
                  <a:pt x="356362" y="46482"/>
                </a:lnTo>
                <a:lnTo>
                  <a:pt x="352044" y="51054"/>
                </a:lnTo>
                <a:lnTo>
                  <a:pt x="347472" y="46482"/>
                </a:lnTo>
                <a:lnTo>
                  <a:pt x="334772" y="46482"/>
                </a:lnTo>
                <a:lnTo>
                  <a:pt x="322072" y="46482"/>
                </a:lnTo>
                <a:lnTo>
                  <a:pt x="309372" y="46482"/>
                </a:lnTo>
                <a:lnTo>
                  <a:pt x="309372" y="42672"/>
                </a:lnTo>
                <a:lnTo>
                  <a:pt x="305562" y="42672"/>
                </a:lnTo>
                <a:lnTo>
                  <a:pt x="300990" y="46482"/>
                </a:lnTo>
                <a:lnTo>
                  <a:pt x="300990" y="42672"/>
                </a:lnTo>
                <a:lnTo>
                  <a:pt x="296418" y="46482"/>
                </a:lnTo>
                <a:lnTo>
                  <a:pt x="284226" y="46482"/>
                </a:lnTo>
                <a:lnTo>
                  <a:pt x="284226" y="42672"/>
                </a:lnTo>
                <a:lnTo>
                  <a:pt x="279654" y="46482"/>
                </a:lnTo>
                <a:lnTo>
                  <a:pt x="275844" y="42672"/>
                </a:lnTo>
                <a:lnTo>
                  <a:pt x="271272" y="46482"/>
                </a:lnTo>
                <a:lnTo>
                  <a:pt x="262890" y="46482"/>
                </a:lnTo>
                <a:lnTo>
                  <a:pt x="254508" y="46482"/>
                </a:lnTo>
                <a:lnTo>
                  <a:pt x="249936" y="42672"/>
                </a:lnTo>
                <a:lnTo>
                  <a:pt x="249936" y="46482"/>
                </a:lnTo>
                <a:lnTo>
                  <a:pt x="246126" y="46482"/>
                </a:lnTo>
                <a:lnTo>
                  <a:pt x="246126" y="38100"/>
                </a:lnTo>
                <a:lnTo>
                  <a:pt x="241554" y="33528"/>
                </a:lnTo>
                <a:lnTo>
                  <a:pt x="241554" y="38100"/>
                </a:lnTo>
                <a:lnTo>
                  <a:pt x="237744" y="42672"/>
                </a:lnTo>
                <a:lnTo>
                  <a:pt x="237744" y="33528"/>
                </a:lnTo>
                <a:lnTo>
                  <a:pt x="233172" y="25146"/>
                </a:lnTo>
                <a:lnTo>
                  <a:pt x="233172" y="33528"/>
                </a:lnTo>
                <a:lnTo>
                  <a:pt x="228600" y="42672"/>
                </a:lnTo>
                <a:lnTo>
                  <a:pt x="228600" y="33528"/>
                </a:lnTo>
                <a:lnTo>
                  <a:pt x="224790" y="29718"/>
                </a:lnTo>
                <a:lnTo>
                  <a:pt x="224790" y="33528"/>
                </a:lnTo>
                <a:lnTo>
                  <a:pt x="220218" y="42672"/>
                </a:lnTo>
                <a:lnTo>
                  <a:pt x="220218" y="38100"/>
                </a:lnTo>
                <a:lnTo>
                  <a:pt x="216408" y="29718"/>
                </a:lnTo>
                <a:lnTo>
                  <a:pt x="211836" y="38100"/>
                </a:lnTo>
                <a:lnTo>
                  <a:pt x="211836" y="29718"/>
                </a:lnTo>
                <a:lnTo>
                  <a:pt x="208026" y="38100"/>
                </a:lnTo>
                <a:lnTo>
                  <a:pt x="208026" y="16763"/>
                </a:lnTo>
                <a:lnTo>
                  <a:pt x="203454" y="38100"/>
                </a:lnTo>
                <a:lnTo>
                  <a:pt x="199644" y="29718"/>
                </a:lnTo>
                <a:lnTo>
                  <a:pt x="195072" y="38100"/>
                </a:lnTo>
                <a:lnTo>
                  <a:pt x="195072" y="33528"/>
                </a:lnTo>
                <a:lnTo>
                  <a:pt x="190500" y="42672"/>
                </a:lnTo>
                <a:lnTo>
                  <a:pt x="186690" y="38100"/>
                </a:lnTo>
                <a:lnTo>
                  <a:pt x="186690" y="46482"/>
                </a:lnTo>
                <a:lnTo>
                  <a:pt x="169926" y="46482"/>
                </a:lnTo>
                <a:lnTo>
                  <a:pt x="165354" y="38100"/>
                </a:lnTo>
                <a:lnTo>
                  <a:pt x="165354" y="46482"/>
                </a:lnTo>
                <a:lnTo>
                  <a:pt x="161544" y="38100"/>
                </a:lnTo>
                <a:lnTo>
                  <a:pt x="156972" y="42672"/>
                </a:lnTo>
                <a:lnTo>
                  <a:pt x="152400" y="42672"/>
                </a:lnTo>
                <a:lnTo>
                  <a:pt x="148590" y="46482"/>
                </a:lnTo>
                <a:lnTo>
                  <a:pt x="144018" y="42672"/>
                </a:lnTo>
                <a:lnTo>
                  <a:pt x="144018" y="46482"/>
                </a:lnTo>
                <a:lnTo>
                  <a:pt x="127254" y="46482"/>
                </a:lnTo>
                <a:lnTo>
                  <a:pt x="127254" y="42672"/>
                </a:lnTo>
                <a:lnTo>
                  <a:pt x="123444" y="46482"/>
                </a:lnTo>
                <a:lnTo>
                  <a:pt x="123444" y="42672"/>
                </a:lnTo>
                <a:lnTo>
                  <a:pt x="118872" y="42672"/>
                </a:lnTo>
                <a:lnTo>
                  <a:pt x="118872" y="38100"/>
                </a:lnTo>
                <a:lnTo>
                  <a:pt x="114300" y="38100"/>
                </a:lnTo>
                <a:lnTo>
                  <a:pt x="110490" y="25146"/>
                </a:lnTo>
                <a:lnTo>
                  <a:pt x="105918" y="29718"/>
                </a:lnTo>
                <a:lnTo>
                  <a:pt x="105918" y="33528"/>
                </a:lnTo>
                <a:lnTo>
                  <a:pt x="102108" y="25146"/>
                </a:lnTo>
                <a:lnTo>
                  <a:pt x="97536" y="16763"/>
                </a:lnTo>
                <a:lnTo>
                  <a:pt x="97536" y="21336"/>
                </a:lnTo>
                <a:lnTo>
                  <a:pt x="93726" y="25146"/>
                </a:lnTo>
                <a:lnTo>
                  <a:pt x="89154" y="8382"/>
                </a:lnTo>
                <a:lnTo>
                  <a:pt x="89154" y="33528"/>
                </a:lnTo>
                <a:lnTo>
                  <a:pt x="80772" y="21336"/>
                </a:lnTo>
                <a:lnTo>
                  <a:pt x="80772" y="33528"/>
                </a:lnTo>
                <a:lnTo>
                  <a:pt x="76200" y="38100"/>
                </a:lnTo>
                <a:lnTo>
                  <a:pt x="76200" y="29718"/>
                </a:lnTo>
                <a:lnTo>
                  <a:pt x="72390" y="42672"/>
                </a:lnTo>
                <a:lnTo>
                  <a:pt x="67818" y="42672"/>
                </a:lnTo>
                <a:lnTo>
                  <a:pt x="64008" y="46482"/>
                </a:lnTo>
                <a:lnTo>
                  <a:pt x="59436" y="46482"/>
                </a:lnTo>
                <a:lnTo>
                  <a:pt x="59436" y="42672"/>
                </a:lnTo>
                <a:lnTo>
                  <a:pt x="51054" y="42672"/>
                </a:lnTo>
                <a:lnTo>
                  <a:pt x="46482" y="38100"/>
                </a:lnTo>
                <a:lnTo>
                  <a:pt x="42672" y="25146"/>
                </a:lnTo>
                <a:lnTo>
                  <a:pt x="38100" y="38100"/>
                </a:lnTo>
                <a:lnTo>
                  <a:pt x="34290" y="42672"/>
                </a:lnTo>
                <a:lnTo>
                  <a:pt x="34290" y="46482"/>
                </a:lnTo>
                <a:lnTo>
                  <a:pt x="29718" y="46482"/>
                </a:lnTo>
                <a:lnTo>
                  <a:pt x="29718" y="42672"/>
                </a:lnTo>
                <a:lnTo>
                  <a:pt x="25908" y="42672"/>
                </a:lnTo>
                <a:lnTo>
                  <a:pt x="25908" y="46482"/>
                </a:lnTo>
                <a:lnTo>
                  <a:pt x="21336" y="46482"/>
                </a:lnTo>
                <a:lnTo>
                  <a:pt x="21336" y="42672"/>
                </a:lnTo>
                <a:lnTo>
                  <a:pt x="17526" y="33528"/>
                </a:lnTo>
                <a:lnTo>
                  <a:pt x="12954" y="42672"/>
                </a:lnTo>
                <a:lnTo>
                  <a:pt x="12954" y="25146"/>
                </a:lnTo>
                <a:lnTo>
                  <a:pt x="8382" y="29718"/>
                </a:lnTo>
                <a:lnTo>
                  <a:pt x="8382" y="16763"/>
                </a:lnTo>
                <a:lnTo>
                  <a:pt x="4572" y="8382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48" name="object 748"/>
          <p:cNvSpPr/>
          <p:nvPr/>
        </p:nvSpPr>
        <p:spPr>
          <a:xfrm>
            <a:off x="6065632" y="3085596"/>
            <a:ext cx="171030" cy="92449"/>
          </a:xfrm>
          <a:custGeom>
            <a:avLst/>
            <a:gdLst/>
            <a:ahLst/>
            <a:cxnLst/>
            <a:rect l="l" t="t" r="r" b="b"/>
            <a:pathLst>
              <a:path w="258445" h="139700">
                <a:moveTo>
                  <a:pt x="258317" y="92963"/>
                </a:moveTo>
                <a:lnTo>
                  <a:pt x="258317" y="122682"/>
                </a:lnTo>
                <a:lnTo>
                  <a:pt x="254507" y="118110"/>
                </a:lnTo>
                <a:lnTo>
                  <a:pt x="249935" y="122682"/>
                </a:lnTo>
                <a:lnTo>
                  <a:pt x="249935" y="114300"/>
                </a:lnTo>
                <a:lnTo>
                  <a:pt x="246125" y="97536"/>
                </a:lnTo>
                <a:lnTo>
                  <a:pt x="246125" y="109727"/>
                </a:lnTo>
                <a:lnTo>
                  <a:pt x="241553" y="122682"/>
                </a:lnTo>
                <a:lnTo>
                  <a:pt x="236981" y="126492"/>
                </a:lnTo>
                <a:lnTo>
                  <a:pt x="233172" y="118110"/>
                </a:lnTo>
                <a:lnTo>
                  <a:pt x="233172" y="131063"/>
                </a:lnTo>
                <a:lnTo>
                  <a:pt x="233172" y="126492"/>
                </a:lnTo>
                <a:lnTo>
                  <a:pt x="228600" y="131063"/>
                </a:lnTo>
                <a:lnTo>
                  <a:pt x="224789" y="126492"/>
                </a:lnTo>
                <a:lnTo>
                  <a:pt x="224789" y="131063"/>
                </a:lnTo>
                <a:lnTo>
                  <a:pt x="220217" y="126492"/>
                </a:lnTo>
                <a:lnTo>
                  <a:pt x="216407" y="118110"/>
                </a:lnTo>
                <a:lnTo>
                  <a:pt x="216407" y="122682"/>
                </a:lnTo>
                <a:lnTo>
                  <a:pt x="211835" y="126492"/>
                </a:lnTo>
                <a:lnTo>
                  <a:pt x="211835" y="118110"/>
                </a:lnTo>
                <a:lnTo>
                  <a:pt x="208025" y="122682"/>
                </a:lnTo>
                <a:lnTo>
                  <a:pt x="208025" y="131063"/>
                </a:lnTo>
                <a:lnTo>
                  <a:pt x="203453" y="118110"/>
                </a:lnTo>
                <a:lnTo>
                  <a:pt x="198881" y="126492"/>
                </a:lnTo>
                <a:lnTo>
                  <a:pt x="198881" y="131063"/>
                </a:lnTo>
                <a:lnTo>
                  <a:pt x="195072" y="122682"/>
                </a:lnTo>
                <a:lnTo>
                  <a:pt x="195072" y="118110"/>
                </a:lnTo>
                <a:lnTo>
                  <a:pt x="190500" y="131063"/>
                </a:lnTo>
                <a:lnTo>
                  <a:pt x="186689" y="118110"/>
                </a:lnTo>
                <a:lnTo>
                  <a:pt x="186689" y="126492"/>
                </a:lnTo>
                <a:lnTo>
                  <a:pt x="182117" y="122682"/>
                </a:lnTo>
                <a:lnTo>
                  <a:pt x="173735" y="131063"/>
                </a:lnTo>
                <a:lnTo>
                  <a:pt x="173735" y="135636"/>
                </a:lnTo>
                <a:lnTo>
                  <a:pt x="169925" y="131063"/>
                </a:lnTo>
                <a:lnTo>
                  <a:pt x="169925" y="135636"/>
                </a:lnTo>
                <a:lnTo>
                  <a:pt x="165353" y="135636"/>
                </a:lnTo>
                <a:lnTo>
                  <a:pt x="165353" y="114300"/>
                </a:lnTo>
                <a:lnTo>
                  <a:pt x="160781" y="126492"/>
                </a:lnTo>
                <a:lnTo>
                  <a:pt x="160781" y="131063"/>
                </a:lnTo>
                <a:lnTo>
                  <a:pt x="156972" y="126492"/>
                </a:lnTo>
                <a:lnTo>
                  <a:pt x="156972" y="131063"/>
                </a:lnTo>
                <a:lnTo>
                  <a:pt x="152400" y="135636"/>
                </a:lnTo>
                <a:lnTo>
                  <a:pt x="152400" y="126492"/>
                </a:lnTo>
                <a:lnTo>
                  <a:pt x="148589" y="131063"/>
                </a:lnTo>
                <a:lnTo>
                  <a:pt x="148589" y="135636"/>
                </a:lnTo>
                <a:lnTo>
                  <a:pt x="144017" y="131063"/>
                </a:lnTo>
                <a:lnTo>
                  <a:pt x="140207" y="126492"/>
                </a:lnTo>
                <a:lnTo>
                  <a:pt x="140207" y="135636"/>
                </a:lnTo>
                <a:lnTo>
                  <a:pt x="135635" y="131063"/>
                </a:lnTo>
                <a:lnTo>
                  <a:pt x="131063" y="139446"/>
                </a:lnTo>
                <a:lnTo>
                  <a:pt x="131063" y="135636"/>
                </a:lnTo>
                <a:lnTo>
                  <a:pt x="127253" y="135636"/>
                </a:lnTo>
                <a:lnTo>
                  <a:pt x="122681" y="139446"/>
                </a:lnTo>
                <a:lnTo>
                  <a:pt x="118872" y="139446"/>
                </a:lnTo>
                <a:lnTo>
                  <a:pt x="118872" y="135636"/>
                </a:lnTo>
                <a:lnTo>
                  <a:pt x="114300" y="131063"/>
                </a:lnTo>
                <a:lnTo>
                  <a:pt x="110489" y="139446"/>
                </a:lnTo>
                <a:lnTo>
                  <a:pt x="105917" y="126492"/>
                </a:lnTo>
                <a:lnTo>
                  <a:pt x="102107" y="135636"/>
                </a:lnTo>
                <a:lnTo>
                  <a:pt x="102107" y="126492"/>
                </a:lnTo>
                <a:lnTo>
                  <a:pt x="97535" y="105918"/>
                </a:lnTo>
                <a:lnTo>
                  <a:pt x="97535" y="126492"/>
                </a:lnTo>
                <a:lnTo>
                  <a:pt x="92963" y="118110"/>
                </a:lnTo>
                <a:lnTo>
                  <a:pt x="89153" y="97536"/>
                </a:lnTo>
                <a:lnTo>
                  <a:pt x="84581" y="131063"/>
                </a:lnTo>
                <a:lnTo>
                  <a:pt x="84581" y="126492"/>
                </a:lnTo>
                <a:lnTo>
                  <a:pt x="80772" y="118110"/>
                </a:lnTo>
                <a:lnTo>
                  <a:pt x="76200" y="135636"/>
                </a:lnTo>
                <a:lnTo>
                  <a:pt x="72389" y="135636"/>
                </a:lnTo>
                <a:lnTo>
                  <a:pt x="72389" y="131063"/>
                </a:lnTo>
                <a:lnTo>
                  <a:pt x="64007" y="139446"/>
                </a:lnTo>
                <a:lnTo>
                  <a:pt x="59435" y="135636"/>
                </a:lnTo>
                <a:lnTo>
                  <a:pt x="59435" y="139446"/>
                </a:lnTo>
                <a:lnTo>
                  <a:pt x="54863" y="139446"/>
                </a:lnTo>
                <a:lnTo>
                  <a:pt x="51053" y="135636"/>
                </a:lnTo>
                <a:lnTo>
                  <a:pt x="46481" y="135636"/>
                </a:lnTo>
                <a:lnTo>
                  <a:pt x="46481" y="126492"/>
                </a:lnTo>
                <a:lnTo>
                  <a:pt x="42672" y="135636"/>
                </a:lnTo>
                <a:lnTo>
                  <a:pt x="42672" y="122682"/>
                </a:lnTo>
                <a:lnTo>
                  <a:pt x="38100" y="0"/>
                </a:lnTo>
                <a:lnTo>
                  <a:pt x="38100" y="58674"/>
                </a:lnTo>
                <a:lnTo>
                  <a:pt x="34289" y="135636"/>
                </a:lnTo>
                <a:lnTo>
                  <a:pt x="29717" y="139446"/>
                </a:lnTo>
                <a:lnTo>
                  <a:pt x="25146" y="139446"/>
                </a:lnTo>
                <a:lnTo>
                  <a:pt x="21335" y="135636"/>
                </a:lnTo>
                <a:lnTo>
                  <a:pt x="16763" y="118110"/>
                </a:lnTo>
                <a:lnTo>
                  <a:pt x="16763" y="135636"/>
                </a:lnTo>
                <a:lnTo>
                  <a:pt x="12953" y="135636"/>
                </a:lnTo>
                <a:lnTo>
                  <a:pt x="8381" y="139446"/>
                </a:lnTo>
                <a:lnTo>
                  <a:pt x="8381" y="135636"/>
                </a:lnTo>
                <a:lnTo>
                  <a:pt x="4572" y="139446"/>
                </a:lnTo>
                <a:lnTo>
                  <a:pt x="0" y="1356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49" name="object 749"/>
          <p:cNvSpPr/>
          <p:nvPr/>
        </p:nvSpPr>
        <p:spPr>
          <a:xfrm>
            <a:off x="5894687" y="2743199"/>
            <a:ext cx="171030" cy="437870"/>
          </a:xfrm>
          <a:custGeom>
            <a:avLst/>
            <a:gdLst/>
            <a:ahLst/>
            <a:cxnLst/>
            <a:rect l="l" t="t" r="r" b="b"/>
            <a:pathLst>
              <a:path w="258445" h="661670">
                <a:moveTo>
                  <a:pt x="258318" y="653033"/>
                </a:moveTo>
                <a:lnTo>
                  <a:pt x="254507" y="653033"/>
                </a:lnTo>
                <a:lnTo>
                  <a:pt x="254507" y="656843"/>
                </a:lnTo>
                <a:lnTo>
                  <a:pt x="249935" y="653033"/>
                </a:lnTo>
                <a:lnTo>
                  <a:pt x="249935" y="648461"/>
                </a:lnTo>
                <a:lnTo>
                  <a:pt x="245364" y="656843"/>
                </a:lnTo>
                <a:lnTo>
                  <a:pt x="241553" y="627125"/>
                </a:lnTo>
                <a:lnTo>
                  <a:pt x="241553" y="640079"/>
                </a:lnTo>
                <a:lnTo>
                  <a:pt x="236981" y="656843"/>
                </a:lnTo>
                <a:lnTo>
                  <a:pt x="236981" y="661415"/>
                </a:lnTo>
                <a:lnTo>
                  <a:pt x="233172" y="656843"/>
                </a:lnTo>
                <a:lnTo>
                  <a:pt x="228600" y="653033"/>
                </a:lnTo>
                <a:lnTo>
                  <a:pt x="228600" y="656843"/>
                </a:lnTo>
                <a:lnTo>
                  <a:pt x="224790" y="653033"/>
                </a:lnTo>
                <a:lnTo>
                  <a:pt x="224790" y="648461"/>
                </a:lnTo>
                <a:lnTo>
                  <a:pt x="220218" y="640079"/>
                </a:lnTo>
                <a:lnTo>
                  <a:pt x="216407" y="653033"/>
                </a:lnTo>
                <a:lnTo>
                  <a:pt x="211835" y="640079"/>
                </a:lnTo>
                <a:lnTo>
                  <a:pt x="207264" y="648461"/>
                </a:lnTo>
                <a:lnTo>
                  <a:pt x="203453" y="640079"/>
                </a:lnTo>
                <a:lnTo>
                  <a:pt x="198881" y="653033"/>
                </a:lnTo>
                <a:lnTo>
                  <a:pt x="195072" y="648461"/>
                </a:lnTo>
                <a:lnTo>
                  <a:pt x="195072" y="653033"/>
                </a:lnTo>
                <a:lnTo>
                  <a:pt x="190500" y="653033"/>
                </a:lnTo>
                <a:lnTo>
                  <a:pt x="186690" y="648461"/>
                </a:lnTo>
                <a:lnTo>
                  <a:pt x="186690" y="653033"/>
                </a:lnTo>
                <a:lnTo>
                  <a:pt x="182118" y="653033"/>
                </a:lnTo>
                <a:lnTo>
                  <a:pt x="182118" y="648461"/>
                </a:lnTo>
                <a:lnTo>
                  <a:pt x="182118" y="653033"/>
                </a:lnTo>
                <a:lnTo>
                  <a:pt x="178307" y="656843"/>
                </a:lnTo>
                <a:lnTo>
                  <a:pt x="173735" y="653033"/>
                </a:lnTo>
                <a:lnTo>
                  <a:pt x="169164" y="653033"/>
                </a:lnTo>
                <a:lnTo>
                  <a:pt x="169164" y="656843"/>
                </a:lnTo>
                <a:lnTo>
                  <a:pt x="169164" y="653033"/>
                </a:lnTo>
                <a:lnTo>
                  <a:pt x="165353" y="656843"/>
                </a:lnTo>
                <a:lnTo>
                  <a:pt x="160781" y="656843"/>
                </a:lnTo>
                <a:lnTo>
                  <a:pt x="160781" y="643889"/>
                </a:lnTo>
                <a:lnTo>
                  <a:pt x="160781" y="648461"/>
                </a:lnTo>
                <a:lnTo>
                  <a:pt x="156972" y="623315"/>
                </a:lnTo>
                <a:lnTo>
                  <a:pt x="156972" y="618743"/>
                </a:lnTo>
                <a:lnTo>
                  <a:pt x="152400" y="153162"/>
                </a:lnTo>
                <a:lnTo>
                  <a:pt x="152400" y="309371"/>
                </a:lnTo>
                <a:lnTo>
                  <a:pt x="148590" y="631697"/>
                </a:lnTo>
                <a:lnTo>
                  <a:pt x="144018" y="643889"/>
                </a:lnTo>
                <a:lnTo>
                  <a:pt x="139446" y="614933"/>
                </a:lnTo>
                <a:lnTo>
                  <a:pt x="139446" y="610361"/>
                </a:lnTo>
                <a:lnTo>
                  <a:pt x="135635" y="0"/>
                </a:lnTo>
                <a:lnTo>
                  <a:pt x="135635" y="29718"/>
                </a:lnTo>
                <a:lnTo>
                  <a:pt x="131064" y="623315"/>
                </a:lnTo>
                <a:lnTo>
                  <a:pt x="131064" y="627125"/>
                </a:lnTo>
                <a:lnTo>
                  <a:pt x="127253" y="648461"/>
                </a:lnTo>
                <a:lnTo>
                  <a:pt x="122681" y="656843"/>
                </a:lnTo>
                <a:lnTo>
                  <a:pt x="122681" y="653033"/>
                </a:lnTo>
                <a:lnTo>
                  <a:pt x="118872" y="661415"/>
                </a:lnTo>
                <a:lnTo>
                  <a:pt x="118872" y="656843"/>
                </a:lnTo>
                <a:lnTo>
                  <a:pt x="118872" y="661415"/>
                </a:lnTo>
                <a:lnTo>
                  <a:pt x="114300" y="656843"/>
                </a:lnTo>
                <a:lnTo>
                  <a:pt x="110490" y="661415"/>
                </a:lnTo>
                <a:lnTo>
                  <a:pt x="105918" y="656843"/>
                </a:lnTo>
                <a:lnTo>
                  <a:pt x="105918" y="661415"/>
                </a:lnTo>
                <a:lnTo>
                  <a:pt x="97535" y="661415"/>
                </a:lnTo>
                <a:lnTo>
                  <a:pt x="92964" y="656843"/>
                </a:lnTo>
                <a:lnTo>
                  <a:pt x="89153" y="661415"/>
                </a:lnTo>
                <a:lnTo>
                  <a:pt x="84581" y="661415"/>
                </a:lnTo>
                <a:lnTo>
                  <a:pt x="84581" y="656843"/>
                </a:lnTo>
                <a:lnTo>
                  <a:pt x="80772" y="661415"/>
                </a:lnTo>
                <a:lnTo>
                  <a:pt x="76200" y="661415"/>
                </a:lnTo>
                <a:lnTo>
                  <a:pt x="76200" y="656843"/>
                </a:lnTo>
                <a:lnTo>
                  <a:pt x="76200" y="661415"/>
                </a:lnTo>
                <a:lnTo>
                  <a:pt x="67818" y="661415"/>
                </a:lnTo>
                <a:lnTo>
                  <a:pt x="67818" y="656843"/>
                </a:lnTo>
                <a:lnTo>
                  <a:pt x="67818" y="661415"/>
                </a:lnTo>
                <a:lnTo>
                  <a:pt x="54864" y="661415"/>
                </a:lnTo>
                <a:lnTo>
                  <a:pt x="51053" y="656843"/>
                </a:lnTo>
                <a:lnTo>
                  <a:pt x="46481" y="643889"/>
                </a:lnTo>
                <a:lnTo>
                  <a:pt x="42672" y="403097"/>
                </a:lnTo>
                <a:lnTo>
                  <a:pt x="38100" y="42671"/>
                </a:lnTo>
                <a:lnTo>
                  <a:pt x="38100" y="593597"/>
                </a:lnTo>
                <a:lnTo>
                  <a:pt x="33527" y="648461"/>
                </a:lnTo>
                <a:lnTo>
                  <a:pt x="29718" y="653033"/>
                </a:lnTo>
                <a:lnTo>
                  <a:pt x="29718" y="648461"/>
                </a:lnTo>
                <a:lnTo>
                  <a:pt x="25146" y="547115"/>
                </a:lnTo>
                <a:lnTo>
                  <a:pt x="21335" y="203453"/>
                </a:lnTo>
                <a:lnTo>
                  <a:pt x="21335" y="585215"/>
                </a:lnTo>
                <a:lnTo>
                  <a:pt x="16764" y="648461"/>
                </a:lnTo>
                <a:lnTo>
                  <a:pt x="16764" y="643889"/>
                </a:lnTo>
                <a:lnTo>
                  <a:pt x="12953" y="656843"/>
                </a:lnTo>
                <a:lnTo>
                  <a:pt x="8381" y="585215"/>
                </a:lnTo>
                <a:lnTo>
                  <a:pt x="8381" y="525779"/>
                </a:lnTo>
                <a:lnTo>
                  <a:pt x="4572" y="656843"/>
                </a:lnTo>
                <a:lnTo>
                  <a:pt x="0" y="661415"/>
                </a:lnTo>
                <a:lnTo>
                  <a:pt x="0" y="65684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50" name="object 750"/>
          <p:cNvSpPr/>
          <p:nvPr/>
        </p:nvSpPr>
        <p:spPr>
          <a:xfrm>
            <a:off x="5743407" y="1905112"/>
            <a:ext cx="151280" cy="1278311"/>
          </a:xfrm>
          <a:custGeom>
            <a:avLst/>
            <a:gdLst/>
            <a:ahLst/>
            <a:cxnLst/>
            <a:rect l="l" t="t" r="r" b="b"/>
            <a:pathLst>
              <a:path w="228600" h="1931670">
                <a:moveTo>
                  <a:pt x="228600" y="1923288"/>
                </a:moveTo>
                <a:lnTo>
                  <a:pt x="228600" y="1927860"/>
                </a:lnTo>
                <a:lnTo>
                  <a:pt x="224027" y="1927860"/>
                </a:lnTo>
                <a:lnTo>
                  <a:pt x="220218" y="1923288"/>
                </a:lnTo>
                <a:lnTo>
                  <a:pt x="220218" y="1914905"/>
                </a:lnTo>
                <a:lnTo>
                  <a:pt x="215646" y="1923288"/>
                </a:lnTo>
                <a:lnTo>
                  <a:pt x="215646" y="1927860"/>
                </a:lnTo>
                <a:lnTo>
                  <a:pt x="211835" y="1923288"/>
                </a:lnTo>
                <a:lnTo>
                  <a:pt x="211835" y="1927860"/>
                </a:lnTo>
                <a:lnTo>
                  <a:pt x="207264" y="1927860"/>
                </a:lnTo>
                <a:lnTo>
                  <a:pt x="203453" y="1923288"/>
                </a:lnTo>
                <a:lnTo>
                  <a:pt x="203453" y="1927860"/>
                </a:lnTo>
                <a:lnTo>
                  <a:pt x="198881" y="1923288"/>
                </a:lnTo>
                <a:lnTo>
                  <a:pt x="198881" y="1889760"/>
                </a:lnTo>
                <a:lnTo>
                  <a:pt x="195072" y="1923288"/>
                </a:lnTo>
                <a:lnTo>
                  <a:pt x="195072" y="1927860"/>
                </a:lnTo>
                <a:lnTo>
                  <a:pt x="185927" y="1927860"/>
                </a:lnTo>
                <a:lnTo>
                  <a:pt x="185927" y="1923288"/>
                </a:lnTo>
                <a:lnTo>
                  <a:pt x="182118" y="1927860"/>
                </a:lnTo>
                <a:lnTo>
                  <a:pt x="177546" y="1914905"/>
                </a:lnTo>
                <a:lnTo>
                  <a:pt x="177546" y="1927860"/>
                </a:lnTo>
                <a:lnTo>
                  <a:pt x="173735" y="1931669"/>
                </a:lnTo>
                <a:lnTo>
                  <a:pt x="169164" y="1927860"/>
                </a:lnTo>
                <a:lnTo>
                  <a:pt x="165353" y="1919477"/>
                </a:lnTo>
                <a:lnTo>
                  <a:pt x="160781" y="1914905"/>
                </a:lnTo>
                <a:lnTo>
                  <a:pt x="160781" y="1927860"/>
                </a:lnTo>
                <a:lnTo>
                  <a:pt x="156209" y="1927860"/>
                </a:lnTo>
                <a:lnTo>
                  <a:pt x="156209" y="1919477"/>
                </a:lnTo>
                <a:lnTo>
                  <a:pt x="152400" y="1927860"/>
                </a:lnTo>
                <a:lnTo>
                  <a:pt x="147827" y="1927860"/>
                </a:lnTo>
                <a:lnTo>
                  <a:pt x="147827" y="1923288"/>
                </a:lnTo>
                <a:lnTo>
                  <a:pt x="144018" y="1927860"/>
                </a:lnTo>
                <a:lnTo>
                  <a:pt x="139446" y="1931669"/>
                </a:lnTo>
                <a:lnTo>
                  <a:pt x="139446" y="1927860"/>
                </a:lnTo>
                <a:lnTo>
                  <a:pt x="135635" y="1923288"/>
                </a:lnTo>
                <a:lnTo>
                  <a:pt x="135635" y="1927860"/>
                </a:lnTo>
                <a:lnTo>
                  <a:pt x="131064" y="1931669"/>
                </a:lnTo>
                <a:lnTo>
                  <a:pt x="131064" y="1927860"/>
                </a:lnTo>
                <a:lnTo>
                  <a:pt x="127253" y="1923288"/>
                </a:lnTo>
                <a:lnTo>
                  <a:pt x="127253" y="1927860"/>
                </a:lnTo>
                <a:lnTo>
                  <a:pt x="122681" y="1906524"/>
                </a:lnTo>
                <a:lnTo>
                  <a:pt x="122681" y="1923288"/>
                </a:lnTo>
                <a:lnTo>
                  <a:pt x="114300" y="1927860"/>
                </a:lnTo>
                <a:lnTo>
                  <a:pt x="114300" y="1919477"/>
                </a:lnTo>
                <a:lnTo>
                  <a:pt x="109727" y="1927860"/>
                </a:lnTo>
                <a:lnTo>
                  <a:pt x="105918" y="1919477"/>
                </a:lnTo>
                <a:lnTo>
                  <a:pt x="105918" y="1910334"/>
                </a:lnTo>
                <a:lnTo>
                  <a:pt x="101346" y="1923288"/>
                </a:lnTo>
                <a:lnTo>
                  <a:pt x="101346" y="1889760"/>
                </a:lnTo>
                <a:lnTo>
                  <a:pt x="97535" y="1919477"/>
                </a:lnTo>
                <a:lnTo>
                  <a:pt x="92964" y="1914905"/>
                </a:lnTo>
                <a:lnTo>
                  <a:pt x="92964" y="1889760"/>
                </a:lnTo>
                <a:lnTo>
                  <a:pt x="89153" y="1906524"/>
                </a:lnTo>
                <a:lnTo>
                  <a:pt x="84581" y="1821941"/>
                </a:lnTo>
                <a:lnTo>
                  <a:pt x="80009" y="1910334"/>
                </a:lnTo>
                <a:lnTo>
                  <a:pt x="80009" y="1923288"/>
                </a:lnTo>
                <a:lnTo>
                  <a:pt x="76200" y="1910334"/>
                </a:lnTo>
                <a:lnTo>
                  <a:pt x="71627" y="1927860"/>
                </a:lnTo>
                <a:lnTo>
                  <a:pt x="71627" y="1923288"/>
                </a:lnTo>
                <a:lnTo>
                  <a:pt x="71627" y="1927860"/>
                </a:lnTo>
                <a:lnTo>
                  <a:pt x="67818" y="1927860"/>
                </a:lnTo>
                <a:lnTo>
                  <a:pt x="67818" y="1931669"/>
                </a:lnTo>
                <a:lnTo>
                  <a:pt x="63246" y="1927860"/>
                </a:lnTo>
                <a:lnTo>
                  <a:pt x="63246" y="1931669"/>
                </a:lnTo>
                <a:lnTo>
                  <a:pt x="59435" y="1931669"/>
                </a:lnTo>
                <a:lnTo>
                  <a:pt x="59435" y="1923288"/>
                </a:lnTo>
                <a:lnTo>
                  <a:pt x="54864" y="1923288"/>
                </a:lnTo>
                <a:lnTo>
                  <a:pt x="54864" y="1927860"/>
                </a:lnTo>
                <a:lnTo>
                  <a:pt x="50292" y="1927860"/>
                </a:lnTo>
                <a:lnTo>
                  <a:pt x="50292" y="1931669"/>
                </a:lnTo>
                <a:lnTo>
                  <a:pt x="50292" y="1927860"/>
                </a:lnTo>
                <a:lnTo>
                  <a:pt x="46481" y="1931669"/>
                </a:lnTo>
                <a:lnTo>
                  <a:pt x="41909" y="1919477"/>
                </a:lnTo>
                <a:lnTo>
                  <a:pt x="41909" y="1931669"/>
                </a:lnTo>
                <a:lnTo>
                  <a:pt x="38100" y="1923288"/>
                </a:lnTo>
                <a:lnTo>
                  <a:pt x="38100" y="1927860"/>
                </a:lnTo>
                <a:lnTo>
                  <a:pt x="33527" y="1910334"/>
                </a:lnTo>
                <a:lnTo>
                  <a:pt x="29718" y="1910334"/>
                </a:lnTo>
                <a:lnTo>
                  <a:pt x="29718" y="1919477"/>
                </a:lnTo>
                <a:lnTo>
                  <a:pt x="25146" y="1898141"/>
                </a:lnTo>
                <a:lnTo>
                  <a:pt x="25146" y="1914905"/>
                </a:lnTo>
                <a:lnTo>
                  <a:pt x="21335" y="1889760"/>
                </a:lnTo>
                <a:lnTo>
                  <a:pt x="16764" y="1919477"/>
                </a:lnTo>
                <a:lnTo>
                  <a:pt x="16764" y="1914905"/>
                </a:lnTo>
                <a:lnTo>
                  <a:pt x="12192" y="1901952"/>
                </a:lnTo>
                <a:lnTo>
                  <a:pt x="12192" y="1898141"/>
                </a:lnTo>
                <a:lnTo>
                  <a:pt x="8381" y="1830324"/>
                </a:lnTo>
                <a:lnTo>
                  <a:pt x="8381" y="1194816"/>
                </a:lnTo>
                <a:lnTo>
                  <a:pt x="3809" y="1779269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51" name="object 751"/>
          <p:cNvSpPr/>
          <p:nvPr/>
        </p:nvSpPr>
        <p:spPr>
          <a:xfrm>
            <a:off x="5569435" y="1905112"/>
            <a:ext cx="173972" cy="1278311"/>
          </a:xfrm>
          <a:custGeom>
            <a:avLst/>
            <a:gdLst/>
            <a:ahLst/>
            <a:cxnLst/>
            <a:rect l="l" t="t" r="r" b="b"/>
            <a:pathLst>
              <a:path w="262890" h="1931670">
                <a:moveTo>
                  <a:pt x="262890" y="0"/>
                </a:moveTo>
                <a:lnTo>
                  <a:pt x="258318" y="1847088"/>
                </a:lnTo>
                <a:lnTo>
                  <a:pt x="258318" y="1851660"/>
                </a:lnTo>
                <a:lnTo>
                  <a:pt x="254508" y="1910334"/>
                </a:lnTo>
                <a:lnTo>
                  <a:pt x="254508" y="1919477"/>
                </a:lnTo>
                <a:lnTo>
                  <a:pt x="249936" y="1910334"/>
                </a:lnTo>
                <a:lnTo>
                  <a:pt x="246125" y="1927860"/>
                </a:lnTo>
                <a:lnTo>
                  <a:pt x="241554" y="1919477"/>
                </a:lnTo>
                <a:lnTo>
                  <a:pt x="241554" y="1927860"/>
                </a:lnTo>
                <a:lnTo>
                  <a:pt x="236982" y="1931669"/>
                </a:lnTo>
                <a:lnTo>
                  <a:pt x="233172" y="1923288"/>
                </a:lnTo>
                <a:lnTo>
                  <a:pt x="233172" y="1927860"/>
                </a:lnTo>
                <a:lnTo>
                  <a:pt x="228600" y="1927860"/>
                </a:lnTo>
                <a:lnTo>
                  <a:pt x="228600" y="1919477"/>
                </a:lnTo>
                <a:lnTo>
                  <a:pt x="224790" y="1927860"/>
                </a:lnTo>
                <a:lnTo>
                  <a:pt x="220218" y="1923288"/>
                </a:lnTo>
                <a:lnTo>
                  <a:pt x="220218" y="1914905"/>
                </a:lnTo>
                <a:lnTo>
                  <a:pt x="216408" y="1914905"/>
                </a:lnTo>
                <a:lnTo>
                  <a:pt x="216408" y="1893569"/>
                </a:lnTo>
                <a:lnTo>
                  <a:pt x="211836" y="1914905"/>
                </a:lnTo>
                <a:lnTo>
                  <a:pt x="211836" y="1901952"/>
                </a:lnTo>
                <a:lnTo>
                  <a:pt x="208025" y="1842515"/>
                </a:lnTo>
                <a:lnTo>
                  <a:pt x="208025" y="1910334"/>
                </a:lnTo>
                <a:lnTo>
                  <a:pt x="203454" y="1923288"/>
                </a:lnTo>
                <a:lnTo>
                  <a:pt x="198882" y="1910334"/>
                </a:lnTo>
                <a:lnTo>
                  <a:pt x="195072" y="1914905"/>
                </a:lnTo>
                <a:lnTo>
                  <a:pt x="195072" y="1919477"/>
                </a:lnTo>
                <a:lnTo>
                  <a:pt x="190500" y="1868424"/>
                </a:lnTo>
                <a:lnTo>
                  <a:pt x="186690" y="1893569"/>
                </a:lnTo>
                <a:lnTo>
                  <a:pt x="186690" y="1885188"/>
                </a:lnTo>
                <a:lnTo>
                  <a:pt x="182118" y="1910334"/>
                </a:lnTo>
                <a:lnTo>
                  <a:pt x="178308" y="1893569"/>
                </a:lnTo>
                <a:lnTo>
                  <a:pt x="178308" y="1906524"/>
                </a:lnTo>
                <a:lnTo>
                  <a:pt x="173736" y="1923288"/>
                </a:lnTo>
                <a:lnTo>
                  <a:pt x="169164" y="1914905"/>
                </a:lnTo>
                <a:lnTo>
                  <a:pt x="169164" y="1923288"/>
                </a:lnTo>
                <a:lnTo>
                  <a:pt x="165354" y="1914905"/>
                </a:lnTo>
                <a:lnTo>
                  <a:pt x="165354" y="1910334"/>
                </a:lnTo>
                <a:lnTo>
                  <a:pt x="160782" y="1919477"/>
                </a:lnTo>
                <a:lnTo>
                  <a:pt x="160782" y="1914905"/>
                </a:lnTo>
                <a:lnTo>
                  <a:pt x="156972" y="1906524"/>
                </a:lnTo>
                <a:lnTo>
                  <a:pt x="152400" y="1889760"/>
                </a:lnTo>
                <a:lnTo>
                  <a:pt x="152400" y="1885188"/>
                </a:lnTo>
                <a:lnTo>
                  <a:pt x="148590" y="1906524"/>
                </a:lnTo>
                <a:lnTo>
                  <a:pt x="148590" y="1893569"/>
                </a:lnTo>
                <a:lnTo>
                  <a:pt x="144018" y="1872234"/>
                </a:lnTo>
                <a:lnTo>
                  <a:pt x="144018" y="1910334"/>
                </a:lnTo>
                <a:lnTo>
                  <a:pt x="140208" y="1898141"/>
                </a:lnTo>
                <a:lnTo>
                  <a:pt x="135636" y="1910334"/>
                </a:lnTo>
                <a:lnTo>
                  <a:pt x="135636" y="1906524"/>
                </a:lnTo>
                <a:lnTo>
                  <a:pt x="135636" y="1919477"/>
                </a:lnTo>
                <a:lnTo>
                  <a:pt x="131064" y="1919477"/>
                </a:lnTo>
                <a:lnTo>
                  <a:pt x="127254" y="1889760"/>
                </a:lnTo>
                <a:lnTo>
                  <a:pt x="122682" y="1914905"/>
                </a:lnTo>
                <a:lnTo>
                  <a:pt x="122682" y="1910334"/>
                </a:lnTo>
                <a:lnTo>
                  <a:pt x="118872" y="1919477"/>
                </a:lnTo>
                <a:lnTo>
                  <a:pt x="114300" y="1906524"/>
                </a:lnTo>
                <a:lnTo>
                  <a:pt x="114300" y="1889760"/>
                </a:lnTo>
                <a:lnTo>
                  <a:pt x="110490" y="1906524"/>
                </a:lnTo>
                <a:lnTo>
                  <a:pt x="110490" y="1914905"/>
                </a:lnTo>
                <a:lnTo>
                  <a:pt x="105918" y="1889760"/>
                </a:lnTo>
                <a:lnTo>
                  <a:pt x="105918" y="1881377"/>
                </a:lnTo>
                <a:lnTo>
                  <a:pt x="105918" y="1906524"/>
                </a:lnTo>
                <a:lnTo>
                  <a:pt x="102108" y="1898141"/>
                </a:lnTo>
                <a:lnTo>
                  <a:pt x="102108" y="1580388"/>
                </a:lnTo>
                <a:lnTo>
                  <a:pt x="97536" y="1444752"/>
                </a:lnTo>
                <a:lnTo>
                  <a:pt x="97536" y="1800605"/>
                </a:lnTo>
                <a:lnTo>
                  <a:pt x="92964" y="1639824"/>
                </a:lnTo>
                <a:lnTo>
                  <a:pt x="92964" y="1881377"/>
                </a:lnTo>
                <a:lnTo>
                  <a:pt x="92964" y="1847088"/>
                </a:lnTo>
                <a:lnTo>
                  <a:pt x="89154" y="1910334"/>
                </a:lnTo>
                <a:lnTo>
                  <a:pt x="89154" y="1906524"/>
                </a:lnTo>
                <a:lnTo>
                  <a:pt x="84582" y="1881377"/>
                </a:lnTo>
                <a:lnTo>
                  <a:pt x="80772" y="1868424"/>
                </a:lnTo>
                <a:lnTo>
                  <a:pt x="80772" y="1906524"/>
                </a:lnTo>
                <a:lnTo>
                  <a:pt x="80772" y="1901952"/>
                </a:lnTo>
                <a:lnTo>
                  <a:pt x="76200" y="1868424"/>
                </a:lnTo>
                <a:lnTo>
                  <a:pt x="72390" y="1885188"/>
                </a:lnTo>
                <a:lnTo>
                  <a:pt x="72390" y="1914905"/>
                </a:lnTo>
                <a:lnTo>
                  <a:pt x="67818" y="1923288"/>
                </a:lnTo>
                <a:lnTo>
                  <a:pt x="63246" y="1910334"/>
                </a:lnTo>
                <a:lnTo>
                  <a:pt x="59436" y="1889760"/>
                </a:lnTo>
                <a:lnTo>
                  <a:pt x="59436" y="1910334"/>
                </a:lnTo>
                <a:lnTo>
                  <a:pt x="54864" y="1919477"/>
                </a:lnTo>
                <a:lnTo>
                  <a:pt x="54864" y="1893569"/>
                </a:lnTo>
                <a:lnTo>
                  <a:pt x="51054" y="1923288"/>
                </a:lnTo>
                <a:lnTo>
                  <a:pt x="46482" y="1893569"/>
                </a:lnTo>
                <a:lnTo>
                  <a:pt x="46482" y="1914905"/>
                </a:lnTo>
                <a:lnTo>
                  <a:pt x="42672" y="1910334"/>
                </a:lnTo>
                <a:lnTo>
                  <a:pt x="42672" y="1919477"/>
                </a:lnTo>
                <a:lnTo>
                  <a:pt x="38100" y="1914905"/>
                </a:lnTo>
                <a:lnTo>
                  <a:pt x="34290" y="1863852"/>
                </a:lnTo>
                <a:lnTo>
                  <a:pt x="34290" y="1868424"/>
                </a:lnTo>
                <a:lnTo>
                  <a:pt x="29718" y="1923288"/>
                </a:lnTo>
                <a:lnTo>
                  <a:pt x="29718" y="1898141"/>
                </a:lnTo>
                <a:lnTo>
                  <a:pt x="25146" y="1923288"/>
                </a:lnTo>
                <a:lnTo>
                  <a:pt x="21336" y="1927860"/>
                </a:lnTo>
                <a:lnTo>
                  <a:pt x="21336" y="1923288"/>
                </a:lnTo>
                <a:lnTo>
                  <a:pt x="16764" y="1927860"/>
                </a:lnTo>
                <a:lnTo>
                  <a:pt x="12954" y="1923288"/>
                </a:lnTo>
                <a:lnTo>
                  <a:pt x="8382" y="1906524"/>
                </a:lnTo>
                <a:lnTo>
                  <a:pt x="8382" y="1923288"/>
                </a:lnTo>
                <a:lnTo>
                  <a:pt x="4572" y="1919477"/>
                </a:lnTo>
                <a:lnTo>
                  <a:pt x="0" y="192786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52" name="object 752"/>
          <p:cNvSpPr/>
          <p:nvPr/>
        </p:nvSpPr>
        <p:spPr>
          <a:xfrm>
            <a:off x="5398490" y="2931291"/>
            <a:ext cx="171030" cy="249611"/>
          </a:xfrm>
          <a:custGeom>
            <a:avLst/>
            <a:gdLst/>
            <a:ahLst/>
            <a:cxnLst/>
            <a:rect l="l" t="t" r="r" b="b"/>
            <a:pathLst>
              <a:path w="258445" h="377189">
                <a:moveTo>
                  <a:pt x="258317" y="377189"/>
                </a:moveTo>
                <a:lnTo>
                  <a:pt x="254508" y="368807"/>
                </a:lnTo>
                <a:lnTo>
                  <a:pt x="254508" y="355853"/>
                </a:lnTo>
                <a:lnTo>
                  <a:pt x="249936" y="368807"/>
                </a:lnTo>
                <a:lnTo>
                  <a:pt x="249936" y="364235"/>
                </a:lnTo>
                <a:lnTo>
                  <a:pt x="245363" y="368807"/>
                </a:lnTo>
                <a:lnTo>
                  <a:pt x="241554" y="359663"/>
                </a:lnTo>
                <a:lnTo>
                  <a:pt x="241554" y="330707"/>
                </a:lnTo>
                <a:lnTo>
                  <a:pt x="236982" y="351281"/>
                </a:lnTo>
                <a:lnTo>
                  <a:pt x="236982" y="368807"/>
                </a:lnTo>
                <a:lnTo>
                  <a:pt x="233172" y="317753"/>
                </a:lnTo>
                <a:lnTo>
                  <a:pt x="233172" y="359663"/>
                </a:lnTo>
                <a:lnTo>
                  <a:pt x="228600" y="372617"/>
                </a:lnTo>
                <a:lnTo>
                  <a:pt x="228600" y="355853"/>
                </a:lnTo>
                <a:lnTo>
                  <a:pt x="224789" y="334517"/>
                </a:lnTo>
                <a:lnTo>
                  <a:pt x="220218" y="334517"/>
                </a:lnTo>
                <a:lnTo>
                  <a:pt x="220218" y="368807"/>
                </a:lnTo>
                <a:lnTo>
                  <a:pt x="215646" y="355853"/>
                </a:lnTo>
                <a:lnTo>
                  <a:pt x="211836" y="359663"/>
                </a:lnTo>
                <a:lnTo>
                  <a:pt x="211836" y="364235"/>
                </a:lnTo>
                <a:lnTo>
                  <a:pt x="207264" y="368807"/>
                </a:lnTo>
                <a:lnTo>
                  <a:pt x="207264" y="364235"/>
                </a:lnTo>
                <a:lnTo>
                  <a:pt x="203454" y="368807"/>
                </a:lnTo>
                <a:lnTo>
                  <a:pt x="198882" y="355853"/>
                </a:lnTo>
                <a:lnTo>
                  <a:pt x="198882" y="351281"/>
                </a:lnTo>
                <a:lnTo>
                  <a:pt x="195072" y="372617"/>
                </a:lnTo>
                <a:lnTo>
                  <a:pt x="190500" y="368807"/>
                </a:lnTo>
                <a:lnTo>
                  <a:pt x="190500" y="372617"/>
                </a:lnTo>
                <a:lnTo>
                  <a:pt x="186690" y="347471"/>
                </a:lnTo>
                <a:lnTo>
                  <a:pt x="186690" y="368807"/>
                </a:lnTo>
                <a:lnTo>
                  <a:pt x="182118" y="364235"/>
                </a:lnTo>
                <a:lnTo>
                  <a:pt x="177546" y="355853"/>
                </a:lnTo>
                <a:lnTo>
                  <a:pt x="177546" y="364235"/>
                </a:lnTo>
                <a:lnTo>
                  <a:pt x="173736" y="355853"/>
                </a:lnTo>
                <a:lnTo>
                  <a:pt x="173736" y="334517"/>
                </a:lnTo>
                <a:lnTo>
                  <a:pt x="169164" y="359663"/>
                </a:lnTo>
                <a:lnTo>
                  <a:pt x="165354" y="355853"/>
                </a:lnTo>
                <a:lnTo>
                  <a:pt x="160782" y="339089"/>
                </a:lnTo>
                <a:lnTo>
                  <a:pt x="160782" y="334517"/>
                </a:lnTo>
                <a:lnTo>
                  <a:pt x="160782" y="351281"/>
                </a:lnTo>
                <a:lnTo>
                  <a:pt x="156972" y="342899"/>
                </a:lnTo>
                <a:lnTo>
                  <a:pt x="152400" y="355853"/>
                </a:lnTo>
                <a:lnTo>
                  <a:pt x="152400" y="326135"/>
                </a:lnTo>
                <a:lnTo>
                  <a:pt x="148590" y="330707"/>
                </a:lnTo>
                <a:lnTo>
                  <a:pt x="144018" y="359663"/>
                </a:lnTo>
                <a:lnTo>
                  <a:pt x="144018" y="355853"/>
                </a:lnTo>
                <a:lnTo>
                  <a:pt x="139446" y="364235"/>
                </a:lnTo>
                <a:lnTo>
                  <a:pt x="135636" y="330707"/>
                </a:lnTo>
                <a:lnTo>
                  <a:pt x="135636" y="0"/>
                </a:lnTo>
                <a:lnTo>
                  <a:pt x="131064" y="321563"/>
                </a:lnTo>
                <a:lnTo>
                  <a:pt x="131064" y="364235"/>
                </a:lnTo>
                <a:lnTo>
                  <a:pt x="127254" y="351281"/>
                </a:lnTo>
                <a:lnTo>
                  <a:pt x="127254" y="364235"/>
                </a:lnTo>
                <a:lnTo>
                  <a:pt x="122682" y="364235"/>
                </a:lnTo>
                <a:lnTo>
                  <a:pt x="122682" y="355853"/>
                </a:lnTo>
                <a:lnTo>
                  <a:pt x="118872" y="359663"/>
                </a:lnTo>
                <a:lnTo>
                  <a:pt x="118872" y="342899"/>
                </a:lnTo>
                <a:lnTo>
                  <a:pt x="114300" y="334517"/>
                </a:lnTo>
                <a:lnTo>
                  <a:pt x="114300" y="355853"/>
                </a:lnTo>
                <a:lnTo>
                  <a:pt x="109728" y="359663"/>
                </a:lnTo>
                <a:lnTo>
                  <a:pt x="109728" y="342899"/>
                </a:lnTo>
                <a:lnTo>
                  <a:pt x="105918" y="339089"/>
                </a:lnTo>
                <a:lnTo>
                  <a:pt x="105918" y="351281"/>
                </a:lnTo>
                <a:lnTo>
                  <a:pt x="101346" y="339089"/>
                </a:lnTo>
                <a:lnTo>
                  <a:pt x="97536" y="321563"/>
                </a:lnTo>
                <a:lnTo>
                  <a:pt x="97536" y="347471"/>
                </a:lnTo>
                <a:lnTo>
                  <a:pt x="92964" y="334517"/>
                </a:lnTo>
                <a:lnTo>
                  <a:pt x="89154" y="304799"/>
                </a:lnTo>
                <a:lnTo>
                  <a:pt x="84582" y="317753"/>
                </a:lnTo>
                <a:lnTo>
                  <a:pt x="84582" y="339089"/>
                </a:lnTo>
                <a:lnTo>
                  <a:pt x="80772" y="326135"/>
                </a:lnTo>
                <a:lnTo>
                  <a:pt x="80772" y="321563"/>
                </a:lnTo>
                <a:lnTo>
                  <a:pt x="76200" y="258317"/>
                </a:lnTo>
                <a:lnTo>
                  <a:pt x="76200" y="262889"/>
                </a:lnTo>
                <a:lnTo>
                  <a:pt x="71628" y="309371"/>
                </a:lnTo>
                <a:lnTo>
                  <a:pt x="71628" y="304799"/>
                </a:lnTo>
                <a:lnTo>
                  <a:pt x="67818" y="275081"/>
                </a:lnTo>
                <a:lnTo>
                  <a:pt x="67818" y="300989"/>
                </a:lnTo>
                <a:lnTo>
                  <a:pt x="63246" y="339089"/>
                </a:lnTo>
                <a:lnTo>
                  <a:pt x="59436" y="326135"/>
                </a:lnTo>
                <a:lnTo>
                  <a:pt x="59436" y="334517"/>
                </a:lnTo>
                <a:lnTo>
                  <a:pt x="54864" y="304799"/>
                </a:lnTo>
                <a:lnTo>
                  <a:pt x="54864" y="266699"/>
                </a:lnTo>
                <a:lnTo>
                  <a:pt x="51054" y="330707"/>
                </a:lnTo>
                <a:lnTo>
                  <a:pt x="46482" y="317753"/>
                </a:lnTo>
                <a:lnTo>
                  <a:pt x="46482" y="313181"/>
                </a:lnTo>
                <a:lnTo>
                  <a:pt x="46482" y="326135"/>
                </a:lnTo>
                <a:lnTo>
                  <a:pt x="42672" y="334517"/>
                </a:lnTo>
                <a:lnTo>
                  <a:pt x="38100" y="321563"/>
                </a:lnTo>
                <a:lnTo>
                  <a:pt x="38100" y="313181"/>
                </a:lnTo>
                <a:lnTo>
                  <a:pt x="33528" y="334517"/>
                </a:lnTo>
                <a:lnTo>
                  <a:pt x="33528" y="342899"/>
                </a:lnTo>
                <a:lnTo>
                  <a:pt x="29718" y="330707"/>
                </a:lnTo>
                <a:lnTo>
                  <a:pt x="29718" y="342899"/>
                </a:lnTo>
                <a:lnTo>
                  <a:pt x="25146" y="342899"/>
                </a:lnTo>
                <a:lnTo>
                  <a:pt x="25146" y="321563"/>
                </a:lnTo>
                <a:lnTo>
                  <a:pt x="21336" y="321563"/>
                </a:lnTo>
                <a:lnTo>
                  <a:pt x="16764" y="339089"/>
                </a:lnTo>
                <a:lnTo>
                  <a:pt x="12954" y="304799"/>
                </a:lnTo>
                <a:lnTo>
                  <a:pt x="12954" y="313181"/>
                </a:lnTo>
                <a:lnTo>
                  <a:pt x="12954" y="245363"/>
                </a:lnTo>
                <a:lnTo>
                  <a:pt x="8382" y="296417"/>
                </a:lnTo>
                <a:lnTo>
                  <a:pt x="8382" y="339089"/>
                </a:lnTo>
                <a:lnTo>
                  <a:pt x="4572" y="334517"/>
                </a:lnTo>
                <a:lnTo>
                  <a:pt x="4572" y="309371"/>
                </a:lnTo>
                <a:lnTo>
                  <a:pt x="0" y="31775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53" name="object 753"/>
          <p:cNvSpPr/>
          <p:nvPr/>
        </p:nvSpPr>
        <p:spPr>
          <a:xfrm>
            <a:off x="5056599" y="2219269"/>
            <a:ext cx="342059" cy="964406"/>
          </a:xfrm>
          <a:custGeom>
            <a:avLst/>
            <a:gdLst/>
            <a:ahLst/>
            <a:cxnLst/>
            <a:rect l="l" t="t" r="r" b="b"/>
            <a:pathLst>
              <a:path w="516889" h="1457325">
                <a:moveTo>
                  <a:pt x="516635" y="1393698"/>
                </a:moveTo>
                <a:lnTo>
                  <a:pt x="516635" y="1372362"/>
                </a:lnTo>
                <a:lnTo>
                  <a:pt x="516635" y="1380743"/>
                </a:lnTo>
                <a:lnTo>
                  <a:pt x="512063" y="1406652"/>
                </a:lnTo>
                <a:lnTo>
                  <a:pt x="508253" y="1363979"/>
                </a:lnTo>
                <a:lnTo>
                  <a:pt x="508253" y="1406652"/>
                </a:lnTo>
                <a:lnTo>
                  <a:pt x="503681" y="1367789"/>
                </a:lnTo>
                <a:lnTo>
                  <a:pt x="499871" y="1372362"/>
                </a:lnTo>
                <a:lnTo>
                  <a:pt x="499871" y="1385315"/>
                </a:lnTo>
                <a:lnTo>
                  <a:pt x="495300" y="1329689"/>
                </a:lnTo>
                <a:lnTo>
                  <a:pt x="495300" y="1385315"/>
                </a:lnTo>
                <a:lnTo>
                  <a:pt x="491489" y="1317498"/>
                </a:lnTo>
                <a:lnTo>
                  <a:pt x="486917" y="1135380"/>
                </a:lnTo>
                <a:lnTo>
                  <a:pt x="486917" y="1393698"/>
                </a:lnTo>
                <a:lnTo>
                  <a:pt x="482345" y="1385315"/>
                </a:lnTo>
                <a:lnTo>
                  <a:pt x="478535" y="1309115"/>
                </a:lnTo>
                <a:lnTo>
                  <a:pt x="478535" y="1376934"/>
                </a:lnTo>
                <a:lnTo>
                  <a:pt x="473963" y="1418843"/>
                </a:lnTo>
                <a:lnTo>
                  <a:pt x="473963" y="1427226"/>
                </a:lnTo>
                <a:lnTo>
                  <a:pt x="470153" y="1415034"/>
                </a:lnTo>
                <a:lnTo>
                  <a:pt x="465581" y="1418843"/>
                </a:lnTo>
                <a:lnTo>
                  <a:pt x="465581" y="1423415"/>
                </a:lnTo>
                <a:lnTo>
                  <a:pt x="461771" y="1393698"/>
                </a:lnTo>
                <a:lnTo>
                  <a:pt x="461771" y="1410462"/>
                </a:lnTo>
                <a:lnTo>
                  <a:pt x="457200" y="1397508"/>
                </a:lnTo>
                <a:lnTo>
                  <a:pt x="453389" y="1410462"/>
                </a:lnTo>
                <a:lnTo>
                  <a:pt x="453389" y="1380743"/>
                </a:lnTo>
                <a:lnTo>
                  <a:pt x="448817" y="1393698"/>
                </a:lnTo>
                <a:lnTo>
                  <a:pt x="444245" y="1415034"/>
                </a:lnTo>
                <a:lnTo>
                  <a:pt x="444245" y="1402079"/>
                </a:lnTo>
                <a:lnTo>
                  <a:pt x="440435" y="1418843"/>
                </a:lnTo>
                <a:lnTo>
                  <a:pt x="440435" y="1397508"/>
                </a:lnTo>
                <a:lnTo>
                  <a:pt x="435863" y="1402079"/>
                </a:lnTo>
                <a:lnTo>
                  <a:pt x="432053" y="1415034"/>
                </a:lnTo>
                <a:lnTo>
                  <a:pt x="432053" y="1427226"/>
                </a:lnTo>
                <a:lnTo>
                  <a:pt x="427481" y="1418843"/>
                </a:lnTo>
                <a:lnTo>
                  <a:pt x="423671" y="1427226"/>
                </a:lnTo>
                <a:lnTo>
                  <a:pt x="423671" y="1423415"/>
                </a:lnTo>
                <a:lnTo>
                  <a:pt x="419100" y="1418843"/>
                </a:lnTo>
                <a:lnTo>
                  <a:pt x="415289" y="1427226"/>
                </a:lnTo>
                <a:lnTo>
                  <a:pt x="415289" y="1431798"/>
                </a:lnTo>
                <a:lnTo>
                  <a:pt x="410717" y="1427226"/>
                </a:lnTo>
                <a:lnTo>
                  <a:pt x="410717" y="1418843"/>
                </a:lnTo>
                <a:lnTo>
                  <a:pt x="406145" y="1415034"/>
                </a:lnTo>
                <a:lnTo>
                  <a:pt x="406145" y="1423415"/>
                </a:lnTo>
                <a:lnTo>
                  <a:pt x="402335" y="1427226"/>
                </a:lnTo>
                <a:lnTo>
                  <a:pt x="402335" y="1347215"/>
                </a:lnTo>
                <a:lnTo>
                  <a:pt x="397763" y="1427226"/>
                </a:lnTo>
                <a:lnTo>
                  <a:pt x="397763" y="1423415"/>
                </a:lnTo>
                <a:lnTo>
                  <a:pt x="389381" y="1431798"/>
                </a:lnTo>
                <a:lnTo>
                  <a:pt x="389381" y="1415034"/>
                </a:lnTo>
                <a:lnTo>
                  <a:pt x="389381" y="1423415"/>
                </a:lnTo>
                <a:lnTo>
                  <a:pt x="385571" y="1435608"/>
                </a:lnTo>
                <a:lnTo>
                  <a:pt x="385571" y="1431798"/>
                </a:lnTo>
                <a:lnTo>
                  <a:pt x="381000" y="1211579"/>
                </a:lnTo>
                <a:lnTo>
                  <a:pt x="376427" y="931926"/>
                </a:lnTo>
                <a:lnTo>
                  <a:pt x="376427" y="1385315"/>
                </a:lnTo>
                <a:lnTo>
                  <a:pt x="372617" y="1423415"/>
                </a:lnTo>
                <a:lnTo>
                  <a:pt x="368045" y="1423415"/>
                </a:lnTo>
                <a:lnTo>
                  <a:pt x="368045" y="1249679"/>
                </a:lnTo>
                <a:lnTo>
                  <a:pt x="364235" y="1418843"/>
                </a:lnTo>
                <a:lnTo>
                  <a:pt x="359663" y="1410462"/>
                </a:lnTo>
                <a:lnTo>
                  <a:pt x="359663" y="1415034"/>
                </a:lnTo>
                <a:lnTo>
                  <a:pt x="355853" y="1431798"/>
                </a:lnTo>
                <a:lnTo>
                  <a:pt x="351281" y="1385315"/>
                </a:lnTo>
                <a:lnTo>
                  <a:pt x="351281" y="1431798"/>
                </a:lnTo>
                <a:lnTo>
                  <a:pt x="347471" y="1418843"/>
                </a:lnTo>
                <a:lnTo>
                  <a:pt x="342900" y="1440179"/>
                </a:lnTo>
                <a:lnTo>
                  <a:pt x="342900" y="1402079"/>
                </a:lnTo>
                <a:lnTo>
                  <a:pt x="338327" y="1431798"/>
                </a:lnTo>
                <a:lnTo>
                  <a:pt x="334517" y="1406652"/>
                </a:lnTo>
                <a:lnTo>
                  <a:pt x="334517" y="1397508"/>
                </a:lnTo>
                <a:lnTo>
                  <a:pt x="329945" y="1427226"/>
                </a:lnTo>
                <a:lnTo>
                  <a:pt x="329945" y="1423415"/>
                </a:lnTo>
                <a:lnTo>
                  <a:pt x="326135" y="1406652"/>
                </a:lnTo>
                <a:lnTo>
                  <a:pt x="321563" y="1427226"/>
                </a:lnTo>
                <a:lnTo>
                  <a:pt x="317753" y="1418843"/>
                </a:lnTo>
                <a:lnTo>
                  <a:pt x="317753" y="1406652"/>
                </a:lnTo>
                <a:lnTo>
                  <a:pt x="313181" y="1423415"/>
                </a:lnTo>
                <a:lnTo>
                  <a:pt x="313181" y="1410462"/>
                </a:lnTo>
                <a:lnTo>
                  <a:pt x="309371" y="1410462"/>
                </a:lnTo>
                <a:lnTo>
                  <a:pt x="309371" y="1431798"/>
                </a:lnTo>
                <a:lnTo>
                  <a:pt x="304800" y="1427226"/>
                </a:lnTo>
                <a:lnTo>
                  <a:pt x="300227" y="1406652"/>
                </a:lnTo>
                <a:lnTo>
                  <a:pt x="300227" y="1402079"/>
                </a:lnTo>
                <a:lnTo>
                  <a:pt x="300227" y="1406652"/>
                </a:lnTo>
                <a:lnTo>
                  <a:pt x="296417" y="1402079"/>
                </a:lnTo>
                <a:lnTo>
                  <a:pt x="291845" y="1423415"/>
                </a:lnTo>
                <a:lnTo>
                  <a:pt x="291845" y="1431798"/>
                </a:lnTo>
                <a:lnTo>
                  <a:pt x="288035" y="1427226"/>
                </a:lnTo>
                <a:lnTo>
                  <a:pt x="288035" y="1262634"/>
                </a:lnTo>
                <a:lnTo>
                  <a:pt x="283463" y="0"/>
                </a:lnTo>
                <a:lnTo>
                  <a:pt x="283463" y="1207008"/>
                </a:lnTo>
                <a:lnTo>
                  <a:pt x="279653" y="1410462"/>
                </a:lnTo>
                <a:lnTo>
                  <a:pt x="279653" y="1415034"/>
                </a:lnTo>
                <a:lnTo>
                  <a:pt x="275081" y="1435608"/>
                </a:lnTo>
                <a:lnTo>
                  <a:pt x="270509" y="1427226"/>
                </a:lnTo>
                <a:lnTo>
                  <a:pt x="270509" y="1440179"/>
                </a:lnTo>
                <a:lnTo>
                  <a:pt x="270509" y="1435608"/>
                </a:lnTo>
                <a:lnTo>
                  <a:pt x="266700" y="1448562"/>
                </a:lnTo>
                <a:lnTo>
                  <a:pt x="258317" y="1448562"/>
                </a:lnTo>
                <a:lnTo>
                  <a:pt x="258317" y="1444752"/>
                </a:lnTo>
                <a:lnTo>
                  <a:pt x="253745" y="1427226"/>
                </a:lnTo>
                <a:lnTo>
                  <a:pt x="253745" y="1435608"/>
                </a:lnTo>
                <a:lnTo>
                  <a:pt x="249935" y="1415034"/>
                </a:lnTo>
                <a:lnTo>
                  <a:pt x="249935" y="1435608"/>
                </a:lnTo>
                <a:lnTo>
                  <a:pt x="245363" y="1440179"/>
                </a:lnTo>
                <a:lnTo>
                  <a:pt x="241553" y="1440179"/>
                </a:lnTo>
                <a:lnTo>
                  <a:pt x="241553" y="1444752"/>
                </a:lnTo>
                <a:lnTo>
                  <a:pt x="236981" y="1440179"/>
                </a:lnTo>
                <a:lnTo>
                  <a:pt x="236981" y="1435608"/>
                </a:lnTo>
                <a:lnTo>
                  <a:pt x="232409" y="1444752"/>
                </a:lnTo>
                <a:lnTo>
                  <a:pt x="232409" y="1440179"/>
                </a:lnTo>
                <a:lnTo>
                  <a:pt x="228600" y="1444752"/>
                </a:lnTo>
                <a:lnTo>
                  <a:pt x="224027" y="1427226"/>
                </a:lnTo>
                <a:lnTo>
                  <a:pt x="224027" y="1440179"/>
                </a:lnTo>
                <a:lnTo>
                  <a:pt x="220217" y="1427226"/>
                </a:lnTo>
                <a:lnTo>
                  <a:pt x="220217" y="1435608"/>
                </a:lnTo>
                <a:lnTo>
                  <a:pt x="215645" y="1448562"/>
                </a:lnTo>
                <a:lnTo>
                  <a:pt x="215645" y="1431798"/>
                </a:lnTo>
                <a:lnTo>
                  <a:pt x="211835" y="1444752"/>
                </a:lnTo>
                <a:lnTo>
                  <a:pt x="211835" y="1448562"/>
                </a:lnTo>
                <a:lnTo>
                  <a:pt x="207263" y="1435608"/>
                </a:lnTo>
                <a:lnTo>
                  <a:pt x="207263" y="1448562"/>
                </a:lnTo>
                <a:lnTo>
                  <a:pt x="203453" y="1444752"/>
                </a:lnTo>
                <a:lnTo>
                  <a:pt x="203453" y="1435608"/>
                </a:lnTo>
                <a:lnTo>
                  <a:pt x="198881" y="1444752"/>
                </a:lnTo>
                <a:lnTo>
                  <a:pt x="198881" y="1435608"/>
                </a:lnTo>
                <a:lnTo>
                  <a:pt x="194309" y="1431798"/>
                </a:lnTo>
                <a:lnTo>
                  <a:pt x="194309" y="1440179"/>
                </a:lnTo>
                <a:lnTo>
                  <a:pt x="190500" y="1435608"/>
                </a:lnTo>
                <a:lnTo>
                  <a:pt x="185927" y="1440179"/>
                </a:lnTo>
                <a:lnTo>
                  <a:pt x="185927" y="1435608"/>
                </a:lnTo>
                <a:lnTo>
                  <a:pt x="182117" y="1444752"/>
                </a:lnTo>
                <a:lnTo>
                  <a:pt x="177545" y="1448562"/>
                </a:lnTo>
                <a:lnTo>
                  <a:pt x="177545" y="1453134"/>
                </a:lnTo>
                <a:lnTo>
                  <a:pt x="177545" y="1448562"/>
                </a:lnTo>
                <a:lnTo>
                  <a:pt x="173735" y="1448562"/>
                </a:lnTo>
                <a:lnTo>
                  <a:pt x="173735" y="1453134"/>
                </a:lnTo>
                <a:lnTo>
                  <a:pt x="169163" y="1448562"/>
                </a:lnTo>
                <a:lnTo>
                  <a:pt x="169163" y="1453134"/>
                </a:lnTo>
                <a:lnTo>
                  <a:pt x="152400" y="1453134"/>
                </a:lnTo>
                <a:lnTo>
                  <a:pt x="152400" y="1456943"/>
                </a:lnTo>
                <a:lnTo>
                  <a:pt x="147827" y="1453134"/>
                </a:lnTo>
                <a:lnTo>
                  <a:pt x="139445" y="1453134"/>
                </a:lnTo>
                <a:lnTo>
                  <a:pt x="135635" y="1448562"/>
                </a:lnTo>
                <a:lnTo>
                  <a:pt x="135635" y="1453134"/>
                </a:lnTo>
                <a:lnTo>
                  <a:pt x="131063" y="1448562"/>
                </a:lnTo>
                <a:lnTo>
                  <a:pt x="126491" y="1453134"/>
                </a:lnTo>
                <a:lnTo>
                  <a:pt x="126491" y="1448562"/>
                </a:lnTo>
                <a:lnTo>
                  <a:pt x="122681" y="1448562"/>
                </a:lnTo>
                <a:lnTo>
                  <a:pt x="118109" y="1453134"/>
                </a:lnTo>
                <a:lnTo>
                  <a:pt x="118109" y="1448562"/>
                </a:lnTo>
                <a:lnTo>
                  <a:pt x="114300" y="1444752"/>
                </a:lnTo>
                <a:lnTo>
                  <a:pt x="114300" y="1453134"/>
                </a:lnTo>
                <a:lnTo>
                  <a:pt x="109727" y="1440180"/>
                </a:lnTo>
                <a:lnTo>
                  <a:pt x="109727" y="1435608"/>
                </a:lnTo>
                <a:lnTo>
                  <a:pt x="105917" y="1453134"/>
                </a:lnTo>
                <a:lnTo>
                  <a:pt x="105917" y="1444752"/>
                </a:lnTo>
                <a:lnTo>
                  <a:pt x="101345" y="1448562"/>
                </a:lnTo>
                <a:lnTo>
                  <a:pt x="97535" y="1453134"/>
                </a:lnTo>
                <a:lnTo>
                  <a:pt x="80009" y="1453134"/>
                </a:lnTo>
                <a:lnTo>
                  <a:pt x="80009" y="1448562"/>
                </a:lnTo>
                <a:lnTo>
                  <a:pt x="76200" y="1444752"/>
                </a:lnTo>
                <a:lnTo>
                  <a:pt x="71627" y="1453134"/>
                </a:lnTo>
                <a:lnTo>
                  <a:pt x="59435" y="1453134"/>
                </a:lnTo>
                <a:lnTo>
                  <a:pt x="59435" y="1456944"/>
                </a:lnTo>
                <a:lnTo>
                  <a:pt x="54863" y="1456944"/>
                </a:lnTo>
                <a:lnTo>
                  <a:pt x="54863" y="1453134"/>
                </a:lnTo>
                <a:lnTo>
                  <a:pt x="50291" y="1453134"/>
                </a:lnTo>
                <a:lnTo>
                  <a:pt x="46481" y="1456944"/>
                </a:lnTo>
                <a:lnTo>
                  <a:pt x="41909" y="1456944"/>
                </a:lnTo>
                <a:lnTo>
                  <a:pt x="41909" y="1453134"/>
                </a:lnTo>
                <a:lnTo>
                  <a:pt x="38100" y="1453134"/>
                </a:lnTo>
                <a:lnTo>
                  <a:pt x="38100" y="1456944"/>
                </a:lnTo>
                <a:lnTo>
                  <a:pt x="33527" y="1456944"/>
                </a:lnTo>
                <a:lnTo>
                  <a:pt x="33527" y="1453134"/>
                </a:lnTo>
                <a:lnTo>
                  <a:pt x="29717" y="1453134"/>
                </a:lnTo>
                <a:lnTo>
                  <a:pt x="25145" y="1456944"/>
                </a:lnTo>
                <a:lnTo>
                  <a:pt x="20573" y="1448562"/>
                </a:lnTo>
                <a:lnTo>
                  <a:pt x="20573" y="1453134"/>
                </a:lnTo>
                <a:lnTo>
                  <a:pt x="16763" y="1456944"/>
                </a:lnTo>
                <a:lnTo>
                  <a:pt x="12191" y="1453134"/>
                </a:lnTo>
                <a:lnTo>
                  <a:pt x="8381" y="1456944"/>
                </a:lnTo>
                <a:lnTo>
                  <a:pt x="3809" y="1453134"/>
                </a:lnTo>
                <a:lnTo>
                  <a:pt x="0" y="145313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54" name="object 754"/>
          <p:cNvSpPr/>
          <p:nvPr/>
        </p:nvSpPr>
        <p:spPr>
          <a:xfrm>
            <a:off x="4882626" y="3161235"/>
            <a:ext cx="173972" cy="33618"/>
          </a:xfrm>
          <a:custGeom>
            <a:avLst/>
            <a:gdLst/>
            <a:ahLst/>
            <a:cxnLst/>
            <a:rect l="l" t="t" r="r" b="b"/>
            <a:pathLst>
              <a:path w="262889" h="50800">
                <a:moveTo>
                  <a:pt x="262890" y="29718"/>
                </a:moveTo>
                <a:lnTo>
                  <a:pt x="258318" y="33527"/>
                </a:lnTo>
                <a:lnTo>
                  <a:pt x="254508" y="29718"/>
                </a:lnTo>
                <a:lnTo>
                  <a:pt x="249936" y="33527"/>
                </a:lnTo>
                <a:lnTo>
                  <a:pt x="245363" y="29718"/>
                </a:lnTo>
                <a:lnTo>
                  <a:pt x="241554" y="29718"/>
                </a:lnTo>
                <a:lnTo>
                  <a:pt x="236982" y="33527"/>
                </a:lnTo>
                <a:lnTo>
                  <a:pt x="233172" y="25146"/>
                </a:lnTo>
                <a:lnTo>
                  <a:pt x="228600" y="33527"/>
                </a:lnTo>
                <a:lnTo>
                  <a:pt x="211836" y="33527"/>
                </a:lnTo>
                <a:lnTo>
                  <a:pt x="211836" y="29718"/>
                </a:lnTo>
                <a:lnTo>
                  <a:pt x="207263" y="29718"/>
                </a:lnTo>
                <a:lnTo>
                  <a:pt x="207263" y="0"/>
                </a:lnTo>
                <a:lnTo>
                  <a:pt x="203454" y="3810"/>
                </a:lnTo>
                <a:lnTo>
                  <a:pt x="203454" y="33527"/>
                </a:lnTo>
                <a:lnTo>
                  <a:pt x="198882" y="29718"/>
                </a:lnTo>
                <a:lnTo>
                  <a:pt x="198882" y="33527"/>
                </a:lnTo>
                <a:lnTo>
                  <a:pt x="195072" y="33527"/>
                </a:lnTo>
                <a:lnTo>
                  <a:pt x="182371" y="33527"/>
                </a:lnTo>
                <a:lnTo>
                  <a:pt x="169672" y="33528"/>
                </a:lnTo>
                <a:lnTo>
                  <a:pt x="156972" y="33527"/>
                </a:lnTo>
                <a:lnTo>
                  <a:pt x="144272" y="33527"/>
                </a:lnTo>
                <a:lnTo>
                  <a:pt x="131572" y="33527"/>
                </a:lnTo>
                <a:lnTo>
                  <a:pt x="127254" y="33527"/>
                </a:lnTo>
                <a:lnTo>
                  <a:pt x="127254" y="38100"/>
                </a:lnTo>
                <a:lnTo>
                  <a:pt x="127254" y="33527"/>
                </a:lnTo>
                <a:lnTo>
                  <a:pt x="122682" y="38100"/>
                </a:lnTo>
                <a:lnTo>
                  <a:pt x="118872" y="33527"/>
                </a:lnTo>
                <a:lnTo>
                  <a:pt x="110490" y="33527"/>
                </a:lnTo>
                <a:lnTo>
                  <a:pt x="110490" y="38100"/>
                </a:lnTo>
                <a:lnTo>
                  <a:pt x="105918" y="33527"/>
                </a:lnTo>
                <a:lnTo>
                  <a:pt x="101346" y="29718"/>
                </a:lnTo>
                <a:lnTo>
                  <a:pt x="101346" y="33527"/>
                </a:lnTo>
                <a:lnTo>
                  <a:pt x="97536" y="33527"/>
                </a:lnTo>
                <a:lnTo>
                  <a:pt x="92963" y="38100"/>
                </a:lnTo>
                <a:lnTo>
                  <a:pt x="89154" y="38100"/>
                </a:lnTo>
                <a:lnTo>
                  <a:pt x="89154" y="33527"/>
                </a:lnTo>
                <a:lnTo>
                  <a:pt x="84582" y="38100"/>
                </a:lnTo>
                <a:lnTo>
                  <a:pt x="84582" y="33527"/>
                </a:lnTo>
                <a:lnTo>
                  <a:pt x="80772" y="38100"/>
                </a:lnTo>
                <a:lnTo>
                  <a:pt x="76200" y="33527"/>
                </a:lnTo>
                <a:lnTo>
                  <a:pt x="76200" y="38100"/>
                </a:lnTo>
                <a:lnTo>
                  <a:pt x="71628" y="38100"/>
                </a:lnTo>
                <a:lnTo>
                  <a:pt x="58928" y="38100"/>
                </a:lnTo>
                <a:lnTo>
                  <a:pt x="46228" y="38100"/>
                </a:lnTo>
                <a:lnTo>
                  <a:pt x="33528" y="38100"/>
                </a:lnTo>
                <a:lnTo>
                  <a:pt x="20828" y="38100"/>
                </a:lnTo>
                <a:lnTo>
                  <a:pt x="12954" y="38100"/>
                </a:lnTo>
                <a:lnTo>
                  <a:pt x="8382" y="46482"/>
                </a:lnTo>
                <a:lnTo>
                  <a:pt x="8382" y="50292"/>
                </a:lnTo>
                <a:lnTo>
                  <a:pt x="4572" y="38100"/>
                </a:lnTo>
                <a:lnTo>
                  <a:pt x="0" y="3352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55" name="object 755"/>
          <p:cNvSpPr/>
          <p:nvPr/>
        </p:nvSpPr>
        <p:spPr>
          <a:xfrm>
            <a:off x="3853927" y="3077023"/>
            <a:ext cx="1028700" cy="109678"/>
          </a:xfrm>
          <a:custGeom>
            <a:avLst/>
            <a:gdLst/>
            <a:ahLst/>
            <a:cxnLst/>
            <a:rect l="l" t="t" r="r" b="b"/>
            <a:pathLst>
              <a:path w="1554479" h="165735">
                <a:moveTo>
                  <a:pt x="1554479" y="160781"/>
                </a:moveTo>
                <a:lnTo>
                  <a:pt x="1549908" y="165353"/>
                </a:lnTo>
                <a:lnTo>
                  <a:pt x="1546098" y="160781"/>
                </a:lnTo>
                <a:lnTo>
                  <a:pt x="1546098" y="156972"/>
                </a:lnTo>
                <a:lnTo>
                  <a:pt x="1541526" y="152400"/>
                </a:lnTo>
                <a:lnTo>
                  <a:pt x="1537715" y="144017"/>
                </a:lnTo>
                <a:lnTo>
                  <a:pt x="1533143" y="139446"/>
                </a:lnTo>
                <a:lnTo>
                  <a:pt x="1533143" y="148589"/>
                </a:lnTo>
                <a:lnTo>
                  <a:pt x="1529334" y="148589"/>
                </a:lnTo>
                <a:lnTo>
                  <a:pt x="1529334" y="160781"/>
                </a:lnTo>
                <a:lnTo>
                  <a:pt x="1524762" y="160781"/>
                </a:lnTo>
                <a:lnTo>
                  <a:pt x="1524762" y="148589"/>
                </a:lnTo>
                <a:lnTo>
                  <a:pt x="1520952" y="148589"/>
                </a:lnTo>
                <a:lnTo>
                  <a:pt x="1520952" y="152400"/>
                </a:lnTo>
                <a:lnTo>
                  <a:pt x="1516379" y="160781"/>
                </a:lnTo>
                <a:lnTo>
                  <a:pt x="1511808" y="156972"/>
                </a:lnTo>
                <a:lnTo>
                  <a:pt x="1507998" y="160781"/>
                </a:lnTo>
                <a:lnTo>
                  <a:pt x="1499615" y="160781"/>
                </a:lnTo>
                <a:lnTo>
                  <a:pt x="1495043" y="165353"/>
                </a:lnTo>
                <a:lnTo>
                  <a:pt x="1491234" y="165353"/>
                </a:lnTo>
                <a:lnTo>
                  <a:pt x="1491234" y="160781"/>
                </a:lnTo>
                <a:lnTo>
                  <a:pt x="1486662" y="160781"/>
                </a:lnTo>
                <a:lnTo>
                  <a:pt x="1482089" y="165353"/>
                </a:lnTo>
                <a:lnTo>
                  <a:pt x="1478279" y="160781"/>
                </a:lnTo>
                <a:lnTo>
                  <a:pt x="1473708" y="165353"/>
                </a:lnTo>
                <a:lnTo>
                  <a:pt x="1461008" y="165354"/>
                </a:lnTo>
                <a:lnTo>
                  <a:pt x="1448308" y="165354"/>
                </a:lnTo>
                <a:lnTo>
                  <a:pt x="1435608" y="165353"/>
                </a:lnTo>
                <a:lnTo>
                  <a:pt x="1422908" y="165353"/>
                </a:lnTo>
                <a:lnTo>
                  <a:pt x="1410208" y="165353"/>
                </a:lnTo>
                <a:lnTo>
                  <a:pt x="1397508" y="165353"/>
                </a:lnTo>
                <a:lnTo>
                  <a:pt x="1393698" y="165353"/>
                </a:lnTo>
                <a:lnTo>
                  <a:pt x="1393698" y="160781"/>
                </a:lnTo>
                <a:lnTo>
                  <a:pt x="1389126" y="160781"/>
                </a:lnTo>
                <a:lnTo>
                  <a:pt x="1389126" y="165353"/>
                </a:lnTo>
                <a:lnTo>
                  <a:pt x="1380743" y="165353"/>
                </a:lnTo>
                <a:lnTo>
                  <a:pt x="1376172" y="160781"/>
                </a:lnTo>
                <a:lnTo>
                  <a:pt x="1372362" y="165353"/>
                </a:lnTo>
                <a:lnTo>
                  <a:pt x="1355598" y="165353"/>
                </a:lnTo>
                <a:lnTo>
                  <a:pt x="1351026" y="160781"/>
                </a:lnTo>
                <a:lnTo>
                  <a:pt x="1351026" y="165353"/>
                </a:lnTo>
                <a:lnTo>
                  <a:pt x="1347215" y="165353"/>
                </a:lnTo>
                <a:lnTo>
                  <a:pt x="1342643" y="160781"/>
                </a:lnTo>
                <a:lnTo>
                  <a:pt x="1342643" y="165353"/>
                </a:lnTo>
                <a:lnTo>
                  <a:pt x="1338072" y="160781"/>
                </a:lnTo>
                <a:lnTo>
                  <a:pt x="1334262" y="165353"/>
                </a:lnTo>
                <a:lnTo>
                  <a:pt x="1329689" y="160781"/>
                </a:lnTo>
                <a:lnTo>
                  <a:pt x="1329689" y="165353"/>
                </a:lnTo>
                <a:lnTo>
                  <a:pt x="1325879" y="160781"/>
                </a:lnTo>
                <a:lnTo>
                  <a:pt x="1321308" y="165353"/>
                </a:lnTo>
                <a:lnTo>
                  <a:pt x="1317498" y="160781"/>
                </a:lnTo>
                <a:lnTo>
                  <a:pt x="1317498" y="165353"/>
                </a:lnTo>
                <a:lnTo>
                  <a:pt x="1312926" y="160781"/>
                </a:lnTo>
                <a:lnTo>
                  <a:pt x="1309115" y="165353"/>
                </a:lnTo>
                <a:lnTo>
                  <a:pt x="1309115" y="160781"/>
                </a:lnTo>
                <a:lnTo>
                  <a:pt x="1304543" y="160781"/>
                </a:lnTo>
                <a:lnTo>
                  <a:pt x="1299972" y="165353"/>
                </a:lnTo>
                <a:lnTo>
                  <a:pt x="1296162" y="165353"/>
                </a:lnTo>
                <a:lnTo>
                  <a:pt x="1291589" y="165353"/>
                </a:lnTo>
                <a:lnTo>
                  <a:pt x="1291589" y="160781"/>
                </a:lnTo>
                <a:lnTo>
                  <a:pt x="1287779" y="165353"/>
                </a:lnTo>
                <a:lnTo>
                  <a:pt x="1287779" y="160781"/>
                </a:lnTo>
                <a:lnTo>
                  <a:pt x="1283208" y="165353"/>
                </a:lnTo>
                <a:lnTo>
                  <a:pt x="1279398" y="165353"/>
                </a:lnTo>
                <a:lnTo>
                  <a:pt x="1274826" y="160781"/>
                </a:lnTo>
                <a:lnTo>
                  <a:pt x="1270253" y="165353"/>
                </a:lnTo>
                <a:lnTo>
                  <a:pt x="1266443" y="160781"/>
                </a:lnTo>
                <a:lnTo>
                  <a:pt x="1261872" y="160781"/>
                </a:lnTo>
                <a:lnTo>
                  <a:pt x="1258062" y="165353"/>
                </a:lnTo>
                <a:lnTo>
                  <a:pt x="1258062" y="160781"/>
                </a:lnTo>
                <a:lnTo>
                  <a:pt x="1245108" y="160781"/>
                </a:lnTo>
                <a:lnTo>
                  <a:pt x="1241298" y="165353"/>
                </a:lnTo>
                <a:lnTo>
                  <a:pt x="1241298" y="160781"/>
                </a:lnTo>
                <a:lnTo>
                  <a:pt x="1228343" y="160781"/>
                </a:lnTo>
                <a:lnTo>
                  <a:pt x="1228343" y="152400"/>
                </a:lnTo>
                <a:lnTo>
                  <a:pt x="1223772" y="156972"/>
                </a:lnTo>
                <a:lnTo>
                  <a:pt x="1223772" y="152400"/>
                </a:lnTo>
                <a:lnTo>
                  <a:pt x="1219962" y="160781"/>
                </a:lnTo>
                <a:lnTo>
                  <a:pt x="1219962" y="156972"/>
                </a:lnTo>
                <a:lnTo>
                  <a:pt x="1215389" y="160781"/>
                </a:lnTo>
                <a:lnTo>
                  <a:pt x="1215389" y="156972"/>
                </a:lnTo>
                <a:lnTo>
                  <a:pt x="1207008" y="165353"/>
                </a:lnTo>
                <a:lnTo>
                  <a:pt x="1198626" y="165353"/>
                </a:lnTo>
                <a:lnTo>
                  <a:pt x="1194053" y="160781"/>
                </a:lnTo>
                <a:lnTo>
                  <a:pt x="1194053" y="165353"/>
                </a:lnTo>
                <a:lnTo>
                  <a:pt x="1190243" y="165353"/>
                </a:lnTo>
                <a:lnTo>
                  <a:pt x="1190243" y="160781"/>
                </a:lnTo>
                <a:lnTo>
                  <a:pt x="1185672" y="160781"/>
                </a:lnTo>
                <a:lnTo>
                  <a:pt x="1185672" y="165353"/>
                </a:lnTo>
                <a:lnTo>
                  <a:pt x="1177289" y="165353"/>
                </a:lnTo>
                <a:lnTo>
                  <a:pt x="1173479" y="160781"/>
                </a:lnTo>
                <a:lnTo>
                  <a:pt x="1168908" y="165353"/>
                </a:lnTo>
                <a:lnTo>
                  <a:pt x="1155953" y="165353"/>
                </a:lnTo>
                <a:lnTo>
                  <a:pt x="1155953" y="160781"/>
                </a:lnTo>
                <a:lnTo>
                  <a:pt x="1135379" y="160781"/>
                </a:lnTo>
                <a:lnTo>
                  <a:pt x="1135379" y="165353"/>
                </a:lnTo>
                <a:lnTo>
                  <a:pt x="1126236" y="165353"/>
                </a:lnTo>
                <a:lnTo>
                  <a:pt x="1126236" y="160781"/>
                </a:lnTo>
                <a:lnTo>
                  <a:pt x="1126236" y="165353"/>
                </a:lnTo>
                <a:lnTo>
                  <a:pt x="1122426" y="160781"/>
                </a:lnTo>
                <a:lnTo>
                  <a:pt x="1109726" y="160782"/>
                </a:lnTo>
                <a:lnTo>
                  <a:pt x="1097026" y="160781"/>
                </a:lnTo>
                <a:lnTo>
                  <a:pt x="1033272" y="160781"/>
                </a:lnTo>
                <a:lnTo>
                  <a:pt x="1020571" y="160781"/>
                </a:lnTo>
                <a:lnTo>
                  <a:pt x="1007871" y="160781"/>
                </a:lnTo>
                <a:lnTo>
                  <a:pt x="995171" y="160781"/>
                </a:lnTo>
                <a:lnTo>
                  <a:pt x="982472" y="160781"/>
                </a:lnTo>
                <a:lnTo>
                  <a:pt x="969772" y="160781"/>
                </a:lnTo>
                <a:lnTo>
                  <a:pt x="961643" y="160781"/>
                </a:lnTo>
                <a:lnTo>
                  <a:pt x="961643" y="156972"/>
                </a:lnTo>
                <a:lnTo>
                  <a:pt x="957072" y="160781"/>
                </a:lnTo>
                <a:lnTo>
                  <a:pt x="953262" y="156972"/>
                </a:lnTo>
                <a:lnTo>
                  <a:pt x="948689" y="156972"/>
                </a:lnTo>
                <a:lnTo>
                  <a:pt x="941577" y="156972"/>
                </a:lnTo>
                <a:lnTo>
                  <a:pt x="934465" y="156972"/>
                </a:lnTo>
                <a:lnTo>
                  <a:pt x="927353" y="156972"/>
                </a:lnTo>
                <a:lnTo>
                  <a:pt x="923543" y="152400"/>
                </a:lnTo>
                <a:lnTo>
                  <a:pt x="910589" y="152400"/>
                </a:lnTo>
                <a:lnTo>
                  <a:pt x="906017" y="148589"/>
                </a:lnTo>
                <a:lnTo>
                  <a:pt x="902208" y="148589"/>
                </a:lnTo>
                <a:lnTo>
                  <a:pt x="897636" y="144017"/>
                </a:lnTo>
                <a:lnTo>
                  <a:pt x="893826" y="144017"/>
                </a:lnTo>
                <a:lnTo>
                  <a:pt x="889253" y="139446"/>
                </a:lnTo>
                <a:lnTo>
                  <a:pt x="885443" y="139446"/>
                </a:lnTo>
                <a:lnTo>
                  <a:pt x="885443" y="135636"/>
                </a:lnTo>
                <a:lnTo>
                  <a:pt x="880872" y="135636"/>
                </a:lnTo>
                <a:lnTo>
                  <a:pt x="872489" y="127253"/>
                </a:lnTo>
                <a:lnTo>
                  <a:pt x="867917" y="118872"/>
                </a:lnTo>
                <a:lnTo>
                  <a:pt x="864108" y="114300"/>
                </a:lnTo>
                <a:lnTo>
                  <a:pt x="859536" y="110489"/>
                </a:lnTo>
                <a:lnTo>
                  <a:pt x="855726" y="101346"/>
                </a:lnTo>
                <a:lnTo>
                  <a:pt x="851153" y="92963"/>
                </a:lnTo>
                <a:lnTo>
                  <a:pt x="851153" y="89153"/>
                </a:lnTo>
                <a:lnTo>
                  <a:pt x="846955" y="79482"/>
                </a:lnTo>
                <a:lnTo>
                  <a:pt x="842156" y="65703"/>
                </a:lnTo>
                <a:lnTo>
                  <a:pt x="837804" y="50980"/>
                </a:lnTo>
                <a:lnTo>
                  <a:pt x="834947" y="38478"/>
                </a:lnTo>
                <a:lnTo>
                  <a:pt x="829817" y="21336"/>
                </a:lnTo>
                <a:lnTo>
                  <a:pt x="829817" y="8381"/>
                </a:lnTo>
                <a:lnTo>
                  <a:pt x="826008" y="8381"/>
                </a:lnTo>
                <a:lnTo>
                  <a:pt x="826008" y="0"/>
                </a:lnTo>
                <a:lnTo>
                  <a:pt x="821436" y="0"/>
                </a:lnTo>
                <a:lnTo>
                  <a:pt x="817626" y="8381"/>
                </a:lnTo>
                <a:lnTo>
                  <a:pt x="801463" y="56090"/>
                </a:lnTo>
                <a:lnTo>
                  <a:pt x="798090" y="68957"/>
                </a:lnTo>
                <a:lnTo>
                  <a:pt x="794522" y="81639"/>
                </a:lnTo>
                <a:lnTo>
                  <a:pt x="774953" y="118872"/>
                </a:lnTo>
                <a:lnTo>
                  <a:pt x="770382" y="122681"/>
                </a:lnTo>
                <a:lnTo>
                  <a:pt x="766572" y="131063"/>
                </a:lnTo>
                <a:lnTo>
                  <a:pt x="762000" y="131063"/>
                </a:lnTo>
                <a:lnTo>
                  <a:pt x="762000" y="135636"/>
                </a:lnTo>
                <a:lnTo>
                  <a:pt x="753617" y="144017"/>
                </a:lnTo>
                <a:lnTo>
                  <a:pt x="749808" y="144017"/>
                </a:lnTo>
                <a:lnTo>
                  <a:pt x="745236" y="148589"/>
                </a:lnTo>
                <a:lnTo>
                  <a:pt x="736853" y="148589"/>
                </a:lnTo>
                <a:lnTo>
                  <a:pt x="732282" y="152400"/>
                </a:lnTo>
                <a:lnTo>
                  <a:pt x="723900" y="152400"/>
                </a:lnTo>
                <a:lnTo>
                  <a:pt x="720089" y="156972"/>
                </a:lnTo>
                <a:lnTo>
                  <a:pt x="702563" y="156972"/>
                </a:lnTo>
                <a:lnTo>
                  <a:pt x="702563" y="160781"/>
                </a:lnTo>
                <a:lnTo>
                  <a:pt x="698753" y="160781"/>
                </a:lnTo>
                <a:lnTo>
                  <a:pt x="698753" y="156972"/>
                </a:lnTo>
                <a:lnTo>
                  <a:pt x="694182" y="156972"/>
                </a:lnTo>
                <a:lnTo>
                  <a:pt x="694182" y="160781"/>
                </a:lnTo>
                <a:lnTo>
                  <a:pt x="690372" y="160781"/>
                </a:lnTo>
                <a:lnTo>
                  <a:pt x="677671" y="160781"/>
                </a:lnTo>
                <a:lnTo>
                  <a:pt x="664972" y="160782"/>
                </a:lnTo>
                <a:lnTo>
                  <a:pt x="652272" y="160781"/>
                </a:lnTo>
                <a:lnTo>
                  <a:pt x="639572" y="160781"/>
                </a:lnTo>
                <a:lnTo>
                  <a:pt x="626872" y="160781"/>
                </a:lnTo>
                <a:lnTo>
                  <a:pt x="622553" y="160781"/>
                </a:lnTo>
                <a:lnTo>
                  <a:pt x="622553" y="165353"/>
                </a:lnTo>
                <a:lnTo>
                  <a:pt x="617982" y="165353"/>
                </a:lnTo>
                <a:lnTo>
                  <a:pt x="614172" y="160781"/>
                </a:lnTo>
                <a:lnTo>
                  <a:pt x="614172" y="165353"/>
                </a:lnTo>
                <a:lnTo>
                  <a:pt x="614172" y="160781"/>
                </a:lnTo>
                <a:lnTo>
                  <a:pt x="609600" y="165353"/>
                </a:lnTo>
                <a:lnTo>
                  <a:pt x="609600" y="160781"/>
                </a:lnTo>
                <a:lnTo>
                  <a:pt x="597408" y="160781"/>
                </a:lnTo>
                <a:lnTo>
                  <a:pt x="597408" y="165353"/>
                </a:lnTo>
                <a:lnTo>
                  <a:pt x="579882" y="165353"/>
                </a:lnTo>
                <a:lnTo>
                  <a:pt x="576072" y="160781"/>
                </a:lnTo>
                <a:lnTo>
                  <a:pt x="576072" y="165353"/>
                </a:lnTo>
                <a:lnTo>
                  <a:pt x="571500" y="160781"/>
                </a:lnTo>
                <a:lnTo>
                  <a:pt x="567689" y="165353"/>
                </a:lnTo>
                <a:lnTo>
                  <a:pt x="554736" y="165353"/>
                </a:lnTo>
                <a:lnTo>
                  <a:pt x="550163" y="160781"/>
                </a:lnTo>
                <a:lnTo>
                  <a:pt x="546353" y="165353"/>
                </a:lnTo>
                <a:lnTo>
                  <a:pt x="546353" y="160781"/>
                </a:lnTo>
                <a:lnTo>
                  <a:pt x="541782" y="165353"/>
                </a:lnTo>
                <a:lnTo>
                  <a:pt x="520446" y="165353"/>
                </a:lnTo>
                <a:lnTo>
                  <a:pt x="516636" y="165353"/>
                </a:lnTo>
                <a:lnTo>
                  <a:pt x="503910" y="165353"/>
                </a:lnTo>
                <a:lnTo>
                  <a:pt x="491185" y="165353"/>
                </a:lnTo>
                <a:lnTo>
                  <a:pt x="478459" y="165353"/>
                </a:lnTo>
                <a:lnTo>
                  <a:pt x="465734" y="165354"/>
                </a:lnTo>
                <a:lnTo>
                  <a:pt x="453008" y="165353"/>
                </a:lnTo>
                <a:lnTo>
                  <a:pt x="440283" y="165353"/>
                </a:lnTo>
                <a:lnTo>
                  <a:pt x="427558" y="165353"/>
                </a:lnTo>
                <a:lnTo>
                  <a:pt x="414832" y="165354"/>
                </a:lnTo>
                <a:lnTo>
                  <a:pt x="402107" y="165354"/>
                </a:lnTo>
                <a:lnTo>
                  <a:pt x="389381" y="165353"/>
                </a:lnTo>
                <a:lnTo>
                  <a:pt x="376656" y="165353"/>
                </a:lnTo>
                <a:lnTo>
                  <a:pt x="363931" y="165353"/>
                </a:lnTo>
                <a:lnTo>
                  <a:pt x="253746" y="165353"/>
                </a:lnTo>
                <a:lnTo>
                  <a:pt x="241046" y="165354"/>
                </a:lnTo>
                <a:lnTo>
                  <a:pt x="228346" y="165353"/>
                </a:lnTo>
                <a:lnTo>
                  <a:pt x="215646" y="165353"/>
                </a:lnTo>
                <a:lnTo>
                  <a:pt x="211836" y="160781"/>
                </a:lnTo>
                <a:lnTo>
                  <a:pt x="211836" y="165353"/>
                </a:lnTo>
                <a:lnTo>
                  <a:pt x="207263" y="165353"/>
                </a:lnTo>
                <a:lnTo>
                  <a:pt x="200151" y="165353"/>
                </a:lnTo>
                <a:lnTo>
                  <a:pt x="193039" y="165353"/>
                </a:lnTo>
                <a:lnTo>
                  <a:pt x="185927" y="165353"/>
                </a:lnTo>
                <a:lnTo>
                  <a:pt x="182117" y="160781"/>
                </a:lnTo>
                <a:lnTo>
                  <a:pt x="182117" y="165353"/>
                </a:lnTo>
                <a:lnTo>
                  <a:pt x="177546" y="160781"/>
                </a:lnTo>
                <a:lnTo>
                  <a:pt x="173736" y="165353"/>
                </a:lnTo>
                <a:lnTo>
                  <a:pt x="169163" y="160781"/>
                </a:lnTo>
                <a:lnTo>
                  <a:pt x="169163" y="156972"/>
                </a:lnTo>
                <a:lnTo>
                  <a:pt x="164591" y="165353"/>
                </a:lnTo>
                <a:lnTo>
                  <a:pt x="160782" y="165353"/>
                </a:lnTo>
                <a:lnTo>
                  <a:pt x="160782" y="156972"/>
                </a:lnTo>
                <a:lnTo>
                  <a:pt x="156210" y="160781"/>
                </a:lnTo>
                <a:lnTo>
                  <a:pt x="152400" y="165353"/>
                </a:lnTo>
                <a:lnTo>
                  <a:pt x="147827" y="165353"/>
                </a:lnTo>
                <a:lnTo>
                  <a:pt x="147827" y="160781"/>
                </a:lnTo>
                <a:lnTo>
                  <a:pt x="144017" y="160781"/>
                </a:lnTo>
                <a:lnTo>
                  <a:pt x="144017" y="165353"/>
                </a:lnTo>
                <a:lnTo>
                  <a:pt x="139446" y="160781"/>
                </a:lnTo>
                <a:lnTo>
                  <a:pt x="135636" y="165353"/>
                </a:lnTo>
                <a:lnTo>
                  <a:pt x="128524" y="165353"/>
                </a:lnTo>
                <a:lnTo>
                  <a:pt x="121412" y="165353"/>
                </a:lnTo>
                <a:lnTo>
                  <a:pt x="114300" y="165353"/>
                </a:lnTo>
                <a:lnTo>
                  <a:pt x="109727" y="160781"/>
                </a:lnTo>
                <a:lnTo>
                  <a:pt x="109727" y="165353"/>
                </a:lnTo>
                <a:lnTo>
                  <a:pt x="105917" y="160781"/>
                </a:lnTo>
                <a:lnTo>
                  <a:pt x="93217" y="160781"/>
                </a:lnTo>
                <a:lnTo>
                  <a:pt x="80517" y="160781"/>
                </a:lnTo>
                <a:lnTo>
                  <a:pt x="71627" y="160781"/>
                </a:lnTo>
                <a:lnTo>
                  <a:pt x="71627" y="165353"/>
                </a:lnTo>
                <a:lnTo>
                  <a:pt x="71627" y="160781"/>
                </a:lnTo>
                <a:lnTo>
                  <a:pt x="63246" y="165353"/>
                </a:lnTo>
                <a:lnTo>
                  <a:pt x="63246" y="160781"/>
                </a:lnTo>
                <a:lnTo>
                  <a:pt x="63246" y="165353"/>
                </a:lnTo>
                <a:lnTo>
                  <a:pt x="58674" y="160781"/>
                </a:lnTo>
                <a:lnTo>
                  <a:pt x="54863" y="165353"/>
                </a:lnTo>
                <a:lnTo>
                  <a:pt x="50291" y="160781"/>
                </a:lnTo>
                <a:lnTo>
                  <a:pt x="43434" y="160781"/>
                </a:lnTo>
                <a:lnTo>
                  <a:pt x="36575" y="160781"/>
                </a:lnTo>
                <a:lnTo>
                  <a:pt x="29717" y="160781"/>
                </a:lnTo>
                <a:lnTo>
                  <a:pt x="25146" y="160781"/>
                </a:lnTo>
                <a:lnTo>
                  <a:pt x="25146" y="152400"/>
                </a:lnTo>
                <a:lnTo>
                  <a:pt x="20574" y="156972"/>
                </a:lnTo>
                <a:lnTo>
                  <a:pt x="20574" y="160781"/>
                </a:lnTo>
                <a:lnTo>
                  <a:pt x="16763" y="156972"/>
                </a:lnTo>
                <a:lnTo>
                  <a:pt x="16763" y="152400"/>
                </a:lnTo>
                <a:lnTo>
                  <a:pt x="12191" y="160781"/>
                </a:lnTo>
                <a:lnTo>
                  <a:pt x="3810" y="160781"/>
                </a:lnTo>
                <a:lnTo>
                  <a:pt x="0" y="1524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56" name="object 756"/>
          <p:cNvSpPr/>
          <p:nvPr/>
        </p:nvSpPr>
        <p:spPr>
          <a:xfrm>
            <a:off x="3682478" y="3152663"/>
            <a:ext cx="171449" cy="34038"/>
          </a:xfrm>
          <a:custGeom>
            <a:avLst/>
            <a:gdLst/>
            <a:ahLst/>
            <a:cxnLst/>
            <a:rect l="l" t="t" r="r" b="b"/>
            <a:pathLst>
              <a:path w="259079" h="51435">
                <a:moveTo>
                  <a:pt x="259079" y="38100"/>
                </a:moveTo>
                <a:lnTo>
                  <a:pt x="259079" y="42672"/>
                </a:lnTo>
                <a:lnTo>
                  <a:pt x="254507" y="46481"/>
                </a:lnTo>
                <a:lnTo>
                  <a:pt x="249935" y="34289"/>
                </a:lnTo>
                <a:lnTo>
                  <a:pt x="246125" y="46481"/>
                </a:lnTo>
                <a:lnTo>
                  <a:pt x="233171" y="46481"/>
                </a:lnTo>
                <a:lnTo>
                  <a:pt x="229362" y="51053"/>
                </a:lnTo>
                <a:lnTo>
                  <a:pt x="224789" y="51053"/>
                </a:lnTo>
                <a:lnTo>
                  <a:pt x="220979" y="46481"/>
                </a:lnTo>
                <a:lnTo>
                  <a:pt x="216407" y="46481"/>
                </a:lnTo>
                <a:lnTo>
                  <a:pt x="211835" y="51053"/>
                </a:lnTo>
                <a:lnTo>
                  <a:pt x="211835" y="46481"/>
                </a:lnTo>
                <a:lnTo>
                  <a:pt x="208025" y="46481"/>
                </a:lnTo>
                <a:lnTo>
                  <a:pt x="203453" y="51053"/>
                </a:lnTo>
                <a:lnTo>
                  <a:pt x="199643" y="46481"/>
                </a:lnTo>
                <a:lnTo>
                  <a:pt x="195071" y="42672"/>
                </a:lnTo>
                <a:lnTo>
                  <a:pt x="195071" y="46481"/>
                </a:lnTo>
                <a:lnTo>
                  <a:pt x="191262" y="46481"/>
                </a:lnTo>
                <a:lnTo>
                  <a:pt x="186689" y="42672"/>
                </a:lnTo>
                <a:lnTo>
                  <a:pt x="186689" y="46481"/>
                </a:lnTo>
                <a:lnTo>
                  <a:pt x="182879" y="46481"/>
                </a:lnTo>
                <a:lnTo>
                  <a:pt x="170179" y="46481"/>
                </a:lnTo>
                <a:lnTo>
                  <a:pt x="157479" y="46481"/>
                </a:lnTo>
                <a:lnTo>
                  <a:pt x="148589" y="46481"/>
                </a:lnTo>
                <a:lnTo>
                  <a:pt x="148589" y="51053"/>
                </a:lnTo>
                <a:lnTo>
                  <a:pt x="148589" y="46481"/>
                </a:lnTo>
                <a:lnTo>
                  <a:pt x="127253" y="46481"/>
                </a:lnTo>
                <a:lnTo>
                  <a:pt x="127253" y="51053"/>
                </a:lnTo>
                <a:lnTo>
                  <a:pt x="123443" y="46481"/>
                </a:lnTo>
                <a:lnTo>
                  <a:pt x="118871" y="38100"/>
                </a:lnTo>
                <a:lnTo>
                  <a:pt x="118871" y="34289"/>
                </a:lnTo>
                <a:lnTo>
                  <a:pt x="115062" y="46481"/>
                </a:lnTo>
                <a:lnTo>
                  <a:pt x="110489" y="46481"/>
                </a:lnTo>
                <a:lnTo>
                  <a:pt x="105917" y="51053"/>
                </a:lnTo>
                <a:lnTo>
                  <a:pt x="105917" y="46481"/>
                </a:lnTo>
                <a:lnTo>
                  <a:pt x="102107" y="46481"/>
                </a:lnTo>
                <a:lnTo>
                  <a:pt x="97535" y="51053"/>
                </a:lnTo>
                <a:lnTo>
                  <a:pt x="97535" y="46481"/>
                </a:lnTo>
                <a:lnTo>
                  <a:pt x="93725" y="51053"/>
                </a:lnTo>
                <a:lnTo>
                  <a:pt x="89153" y="46481"/>
                </a:lnTo>
                <a:lnTo>
                  <a:pt x="85343" y="46481"/>
                </a:lnTo>
                <a:lnTo>
                  <a:pt x="80771" y="51053"/>
                </a:lnTo>
                <a:lnTo>
                  <a:pt x="80771" y="46481"/>
                </a:lnTo>
                <a:lnTo>
                  <a:pt x="59435" y="46481"/>
                </a:lnTo>
                <a:lnTo>
                  <a:pt x="55625" y="38100"/>
                </a:lnTo>
                <a:lnTo>
                  <a:pt x="51053" y="21336"/>
                </a:lnTo>
                <a:lnTo>
                  <a:pt x="51053" y="12953"/>
                </a:lnTo>
                <a:lnTo>
                  <a:pt x="47243" y="38100"/>
                </a:lnTo>
                <a:lnTo>
                  <a:pt x="47243" y="34289"/>
                </a:lnTo>
                <a:lnTo>
                  <a:pt x="47243" y="46481"/>
                </a:lnTo>
                <a:lnTo>
                  <a:pt x="42671" y="46481"/>
                </a:lnTo>
                <a:lnTo>
                  <a:pt x="42671" y="42672"/>
                </a:lnTo>
                <a:lnTo>
                  <a:pt x="38100" y="42672"/>
                </a:lnTo>
                <a:lnTo>
                  <a:pt x="38100" y="34289"/>
                </a:lnTo>
                <a:lnTo>
                  <a:pt x="34289" y="38100"/>
                </a:lnTo>
                <a:lnTo>
                  <a:pt x="29717" y="12953"/>
                </a:lnTo>
                <a:lnTo>
                  <a:pt x="29717" y="8381"/>
                </a:lnTo>
                <a:lnTo>
                  <a:pt x="25907" y="38100"/>
                </a:lnTo>
                <a:lnTo>
                  <a:pt x="21335" y="42672"/>
                </a:lnTo>
                <a:lnTo>
                  <a:pt x="21335" y="29717"/>
                </a:lnTo>
                <a:lnTo>
                  <a:pt x="17525" y="4572"/>
                </a:lnTo>
                <a:lnTo>
                  <a:pt x="17525" y="42672"/>
                </a:lnTo>
                <a:lnTo>
                  <a:pt x="12953" y="46481"/>
                </a:lnTo>
                <a:lnTo>
                  <a:pt x="9143" y="38100"/>
                </a:lnTo>
                <a:lnTo>
                  <a:pt x="9143" y="34289"/>
                </a:lnTo>
                <a:lnTo>
                  <a:pt x="4571" y="0"/>
                </a:lnTo>
                <a:lnTo>
                  <a:pt x="4571" y="16763"/>
                </a:lnTo>
                <a:lnTo>
                  <a:pt x="0" y="46481"/>
                </a:lnTo>
                <a:lnTo>
                  <a:pt x="0" y="426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57" name="object 757"/>
          <p:cNvSpPr/>
          <p:nvPr/>
        </p:nvSpPr>
        <p:spPr>
          <a:xfrm>
            <a:off x="1902422" y="2591921"/>
            <a:ext cx="1780055" cy="594612"/>
          </a:xfrm>
          <a:custGeom>
            <a:avLst/>
            <a:gdLst/>
            <a:ahLst/>
            <a:cxnLst/>
            <a:rect l="l" t="t" r="r" b="b"/>
            <a:pathLst>
              <a:path w="2689860" h="898525">
                <a:moveTo>
                  <a:pt x="2689860" y="890016"/>
                </a:moveTo>
                <a:lnTo>
                  <a:pt x="2686050" y="893826"/>
                </a:lnTo>
                <a:lnTo>
                  <a:pt x="2681478" y="893826"/>
                </a:lnTo>
                <a:lnTo>
                  <a:pt x="2677667" y="890016"/>
                </a:lnTo>
                <a:lnTo>
                  <a:pt x="2673095" y="893826"/>
                </a:lnTo>
                <a:lnTo>
                  <a:pt x="2669286" y="885444"/>
                </a:lnTo>
                <a:lnTo>
                  <a:pt x="2669286" y="890016"/>
                </a:lnTo>
                <a:lnTo>
                  <a:pt x="2664714" y="872490"/>
                </a:lnTo>
                <a:lnTo>
                  <a:pt x="2664714" y="860298"/>
                </a:lnTo>
                <a:lnTo>
                  <a:pt x="2660904" y="872490"/>
                </a:lnTo>
                <a:lnTo>
                  <a:pt x="2660904" y="881634"/>
                </a:lnTo>
                <a:lnTo>
                  <a:pt x="2656331" y="868680"/>
                </a:lnTo>
                <a:lnTo>
                  <a:pt x="2651760" y="881634"/>
                </a:lnTo>
                <a:lnTo>
                  <a:pt x="2651760" y="885444"/>
                </a:lnTo>
                <a:lnTo>
                  <a:pt x="2647950" y="893826"/>
                </a:lnTo>
                <a:lnTo>
                  <a:pt x="2639567" y="893826"/>
                </a:lnTo>
                <a:lnTo>
                  <a:pt x="2639567" y="885444"/>
                </a:lnTo>
                <a:lnTo>
                  <a:pt x="2634995" y="890016"/>
                </a:lnTo>
                <a:lnTo>
                  <a:pt x="2634995" y="893826"/>
                </a:lnTo>
                <a:lnTo>
                  <a:pt x="2631186" y="890016"/>
                </a:lnTo>
                <a:lnTo>
                  <a:pt x="2631186" y="877062"/>
                </a:lnTo>
                <a:lnTo>
                  <a:pt x="2626614" y="885444"/>
                </a:lnTo>
                <a:lnTo>
                  <a:pt x="2622804" y="890016"/>
                </a:lnTo>
                <a:lnTo>
                  <a:pt x="2622804" y="893826"/>
                </a:lnTo>
                <a:lnTo>
                  <a:pt x="2618231" y="893826"/>
                </a:lnTo>
                <a:lnTo>
                  <a:pt x="2618231" y="890016"/>
                </a:lnTo>
                <a:lnTo>
                  <a:pt x="2613660" y="890016"/>
                </a:lnTo>
                <a:lnTo>
                  <a:pt x="2613660" y="893826"/>
                </a:lnTo>
                <a:lnTo>
                  <a:pt x="2609850" y="893826"/>
                </a:lnTo>
                <a:lnTo>
                  <a:pt x="2609850" y="868680"/>
                </a:lnTo>
                <a:lnTo>
                  <a:pt x="2605278" y="851916"/>
                </a:lnTo>
                <a:lnTo>
                  <a:pt x="2605278" y="868680"/>
                </a:lnTo>
                <a:lnTo>
                  <a:pt x="2601467" y="872490"/>
                </a:lnTo>
                <a:lnTo>
                  <a:pt x="2601467" y="834390"/>
                </a:lnTo>
                <a:lnTo>
                  <a:pt x="2596895" y="834390"/>
                </a:lnTo>
                <a:lnTo>
                  <a:pt x="2596895" y="877062"/>
                </a:lnTo>
                <a:lnTo>
                  <a:pt x="2593086" y="890016"/>
                </a:lnTo>
                <a:lnTo>
                  <a:pt x="2588514" y="881634"/>
                </a:lnTo>
                <a:lnTo>
                  <a:pt x="2588514" y="890016"/>
                </a:lnTo>
                <a:lnTo>
                  <a:pt x="2583941" y="893826"/>
                </a:lnTo>
                <a:lnTo>
                  <a:pt x="2580131" y="893826"/>
                </a:lnTo>
                <a:lnTo>
                  <a:pt x="2575560" y="890016"/>
                </a:lnTo>
                <a:lnTo>
                  <a:pt x="2575560" y="893826"/>
                </a:lnTo>
                <a:lnTo>
                  <a:pt x="2571750" y="893826"/>
                </a:lnTo>
                <a:lnTo>
                  <a:pt x="2571750" y="890016"/>
                </a:lnTo>
                <a:lnTo>
                  <a:pt x="2571750" y="893826"/>
                </a:lnTo>
                <a:lnTo>
                  <a:pt x="2567178" y="890016"/>
                </a:lnTo>
                <a:lnTo>
                  <a:pt x="2563367" y="881634"/>
                </a:lnTo>
                <a:lnTo>
                  <a:pt x="2558795" y="847344"/>
                </a:lnTo>
                <a:lnTo>
                  <a:pt x="2558795" y="860298"/>
                </a:lnTo>
                <a:lnTo>
                  <a:pt x="2554986" y="813816"/>
                </a:lnTo>
                <a:lnTo>
                  <a:pt x="2554986" y="800862"/>
                </a:lnTo>
                <a:lnTo>
                  <a:pt x="2550414" y="0"/>
                </a:lnTo>
                <a:lnTo>
                  <a:pt x="2550414" y="224789"/>
                </a:lnTo>
                <a:lnTo>
                  <a:pt x="2545841" y="822198"/>
                </a:lnTo>
                <a:lnTo>
                  <a:pt x="2545841" y="834390"/>
                </a:lnTo>
                <a:lnTo>
                  <a:pt x="2542031" y="877062"/>
                </a:lnTo>
                <a:lnTo>
                  <a:pt x="2537460" y="890016"/>
                </a:lnTo>
                <a:lnTo>
                  <a:pt x="2533650" y="893826"/>
                </a:lnTo>
                <a:lnTo>
                  <a:pt x="2512314" y="893826"/>
                </a:lnTo>
                <a:lnTo>
                  <a:pt x="2512314" y="898398"/>
                </a:lnTo>
                <a:lnTo>
                  <a:pt x="2507741" y="893826"/>
                </a:lnTo>
                <a:lnTo>
                  <a:pt x="2503931" y="898398"/>
                </a:lnTo>
                <a:lnTo>
                  <a:pt x="2503931" y="893826"/>
                </a:lnTo>
                <a:lnTo>
                  <a:pt x="2499360" y="893826"/>
                </a:lnTo>
                <a:lnTo>
                  <a:pt x="2499360" y="885444"/>
                </a:lnTo>
                <a:lnTo>
                  <a:pt x="2495550" y="893826"/>
                </a:lnTo>
                <a:lnTo>
                  <a:pt x="2495550" y="898398"/>
                </a:lnTo>
                <a:lnTo>
                  <a:pt x="2495550" y="893826"/>
                </a:lnTo>
                <a:lnTo>
                  <a:pt x="2490978" y="890016"/>
                </a:lnTo>
                <a:lnTo>
                  <a:pt x="2490978" y="893826"/>
                </a:lnTo>
                <a:lnTo>
                  <a:pt x="2487167" y="898398"/>
                </a:lnTo>
                <a:lnTo>
                  <a:pt x="2482595" y="898398"/>
                </a:lnTo>
                <a:lnTo>
                  <a:pt x="2478024" y="893826"/>
                </a:lnTo>
                <a:lnTo>
                  <a:pt x="2469641" y="893826"/>
                </a:lnTo>
                <a:lnTo>
                  <a:pt x="2465831" y="885444"/>
                </a:lnTo>
                <a:lnTo>
                  <a:pt x="2461260" y="893826"/>
                </a:lnTo>
                <a:lnTo>
                  <a:pt x="2457450" y="877062"/>
                </a:lnTo>
                <a:lnTo>
                  <a:pt x="2452878" y="893826"/>
                </a:lnTo>
                <a:lnTo>
                  <a:pt x="2449067" y="881634"/>
                </a:lnTo>
                <a:lnTo>
                  <a:pt x="2444495" y="893826"/>
                </a:lnTo>
                <a:lnTo>
                  <a:pt x="2439924" y="893826"/>
                </a:lnTo>
                <a:lnTo>
                  <a:pt x="2436114" y="898398"/>
                </a:lnTo>
                <a:lnTo>
                  <a:pt x="2431541" y="893826"/>
                </a:lnTo>
                <a:lnTo>
                  <a:pt x="2427731" y="893826"/>
                </a:lnTo>
                <a:lnTo>
                  <a:pt x="2423160" y="898398"/>
                </a:lnTo>
                <a:lnTo>
                  <a:pt x="2423160" y="893826"/>
                </a:lnTo>
                <a:lnTo>
                  <a:pt x="2419350" y="898398"/>
                </a:lnTo>
                <a:lnTo>
                  <a:pt x="2406395" y="898398"/>
                </a:lnTo>
                <a:lnTo>
                  <a:pt x="2406395" y="893826"/>
                </a:lnTo>
                <a:lnTo>
                  <a:pt x="2401824" y="893826"/>
                </a:lnTo>
                <a:lnTo>
                  <a:pt x="2401824" y="890016"/>
                </a:lnTo>
                <a:lnTo>
                  <a:pt x="2398014" y="893826"/>
                </a:lnTo>
                <a:lnTo>
                  <a:pt x="2393441" y="893826"/>
                </a:lnTo>
                <a:lnTo>
                  <a:pt x="2393441" y="890016"/>
                </a:lnTo>
                <a:lnTo>
                  <a:pt x="2389631" y="893826"/>
                </a:lnTo>
                <a:lnTo>
                  <a:pt x="2389631" y="898398"/>
                </a:lnTo>
                <a:lnTo>
                  <a:pt x="2385060" y="893826"/>
                </a:lnTo>
                <a:lnTo>
                  <a:pt x="2381250" y="893826"/>
                </a:lnTo>
                <a:lnTo>
                  <a:pt x="2381250" y="898398"/>
                </a:lnTo>
                <a:lnTo>
                  <a:pt x="2372105" y="898398"/>
                </a:lnTo>
                <a:lnTo>
                  <a:pt x="2368295" y="893826"/>
                </a:lnTo>
                <a:lnTo>
                  <a:pt x="2363724" y="868680"/>
                </a:lnTo>
                <a:lnTo>
                  <a:pt x="2363724" y="877062"/>
                </a:lnTo>
                <a:lnTo>
                  <a:pt x="2359914" y="898398"/>
                </a:lnTo>
                <a:lnTo>
                  <a:pt x="2359914" y="893826"/>
                </a:lnTo>
                <a:lnTo>
                  <a:pt x="2355341" y="898398"/>
                </a:lnTo>
                <a:lnTo>
                  <a:pt x="2351531" y="890016"/>
                </a:lnTo>
                <a:lnTo>
                  <a:pt x="2346960" y="898398"/>
                </a:lnTo>
                <a:lnTo>
                  <a:pt x="2343150" y="890016"/>
                </a:lnTo>
                <a:lnTo>
                  <a:pt x="2338578" y="898398"/>
                </a:lnTo>
                <a:lnTo>
                  <a:pt x="2334005" y="898398"/>
                </a:lnTo>
                <a:lnTo>
                  <a:pt x="2330195" y="893826"/>
                </a:lnTo>
                <a:lnTo>
                  <a:pt x="2325624" y="898398"/>
                </a:lnTo>
                <a:lnTo>
                  <a:pt x="2321814" y="893826"/>
                </a:lnTo>
                <a:lnTo>
                  <a:pt x="2317241" y="898398"/>
                </a:lnTo>
                <a:lnTo>
                  <a:pt x="2313431" y="898398"/>
                </a:lnTo>
                <a:lnTo>
                  <a:pt x="2313431" y="893826"/>
                </a:lnTo>
                <a:lnTo>
                  <a:pt x="2308860" y="893826"/>
                </a:lnTo>
                <a:lnTo>
                  <a:pt x="2305050" y="890016"/>
                </a:lnTo>
                <a:lnTo>
                  <a:pt x="2300478" y="898398"/>
                </a:lnTo>
                <a:lnTo>
                  <a:pt x="2295905" y="893826"/>
                </a:lnTo>
                <a:lnTo>
                  <a:pt x="2295905" y="890016"/>
                </a:lnTo>
                <a:lnTo>
                  <a:pt x="2292095" y="898398"/>
                </a:lnTo>
                <a:lnTo>
                  <a:pt x="2279141" y="898398"/>
                </a:lnTo>
                <a:lnTo>
                  <a:pt x="2279141" y="893826"/>
                </a:lnTo>
                <a:lnTo>
                  <a:pt x="2275331" y="898398"/>
                </a:lnTo>
                <a:lnTo>
                  <a:pt x="2270760" y="898398"/>
                </a:lnTo>
                <a:lnTo>
                  <a:pt x="2266188" y="893826"/>
                </a:lnTo>
                <a:lnTo>
                  <a:pt x="2266188" y="898398"/>
                </a:lnTo>
                <a:lnTo>
                  <a:pt x="2262378" y="898398"/>
                </a:lnTo>
                <a:lnTo>
                  <a:pt x="2262378" y="893826"/>
                </a:lnTo>
                <a:lnTo>
                  <a:pt x="2257805" y="898398"/>
                </a:lnTo>
                <a:lnTo>
                  <a:pt x="2257805" y="893826"/>
                </a:lnTo>
                <a:lnTo>
                  <a:pt x="2253996" y="893826"/>
                </a:lnTo>
                <a:lnTo>
                  <a:pt x="2253996" y="885444"/>
                </a:lnTo>
                <a:lnTo>
                  <a:pt x="2249424" y="877062"/>
                </a:lnTo>
                <a:lnTo>
                  <a:pt x="2249424" y="890016"/>
                </a:lnTo>
                <a:lnTo>
                  <a:pt x="2245614" y="893826"/>
                </a:lnTo>
                <a:lnTo>
                  <a:pt x="2245614" y="885444"/>
                </a:lnTo>
                <a:lnTo>
                  <a:pt x="2241042" y="877062"/>
                </a:lnTo>
                <a:lnTo>
                  <a:pt x="2241042" y="890016"/>
                </a:lnTo>
                <a:lnTo>
                  <a:pt x="2237232" y="898398"/>
                </a:lnTo>
                <a:lnTo>
                  <a:pt x="2232660" y="893826"/>
                </a:lnTo>
                <a:lnTo>
                  <a:pt x="2228088" y="885444"/>
                </a:lnTo>
                <a:lnTo>
                  <a:pt x="2228088" y="890016"/>
                </a:lnTo>
                <a:lnTo>
                  <a:pt x="2224278" y="898398"/>
                </a:lnTo>
                <a:lnTo>
                  <a:pt x="2224278" y="893826"/>
                </a:lnTo>
                <a:lnTo>
                  <a:pt x="2219706" y="898398"/>
                </a:lnTo>
                <a:lnTo>
                  <a:pt x="2215896" y="898398"/>
                </a:lnTo>
                <a:lnTo>
                  <a:pt x="2211324" y="893826"/>
                </a:lnTo>
                <a:lnTo>
                  <a:pt x="2207514" y="898398"/>
                </a:lnTo>
                <a:lnTo>
                  <a:pt x="2199132" y="898398"/>
                </a:lnTo>
                <a:lnTo>
                  <a:pt x="2194560" y="893826"/>
                </a:lnTo>
                <a:lnTo>
                  <a:pt x="2189988" y="898398"/>
                </a:lnTo>
                <a:lnTo>
                  <a:pt x="2186178" y="893826"/>
                </a:lnTo>
                <a:lnTo>
                  <a:pt x="2181606" y="898398"/>
                </a:lnTo>
                <a:lnTo>
                  <a:pt x="2181606" y="893826"/>
                </a:lnTo>
                <a:lnTo>
                  <a:pt x="2177796" y="898398"/>
                </a:lnTo>
                <a:lnTo>
                  <a:pt x="2173224" y="893826"/>
                </a:lnTo>
                <a:lnTo>
                  <a:pt x="2169414" y="893826"/>
                </a:lnTo>
                <a:lnTo>
                  <a:pt x="2151888" y="893826"/>
                </a:lnTo>
                <a:lnTo>
                  <a:pt x="2151888" y="885444"/>
                </a:lnTo>
                <a:lnTo>
                  <a:pt x="2148078" y="881634"/>
                </a:lnTo>
                <a:lnTo>
                  <a:pt x="2148078" y="890016"/>
                </a:lnTo>
                <a:lnTo>
                  <a:pt x="2143506" y="890016"/>
                </a:lnTo>
                <a:lnTo>
                  <a:pt x="2143506" y="885444"/>
                </a:lnTo>
                <a:lnTo>
                  <a:pt x="2139696" y="885444"/>
                </a:lnTo>
                <a:lnTo>
                  <a:pt x="2139696" y="890016"/>
                </a:lnTo>
                <a:lnTo>
                  <a:pt x="2135124" y="890016"/>
                </a:lnTo>
                <a:lnTo>
                  <a:pt x="2131314" y="893826"/>
                </a:lnTo>
                <a:lnTo>
                  <a:pt x="2122170" y="893826"/>
                </a:lnTo>
                <a:lnTo>
                  <a:pt x="2118360" y="898398"/>
                </a:lnTo>
                <a:lnTo>
                  <a:pt x="2118360" y="893826"/>
                </a:lnTo>
                <a:lnTo>
                  <a:pt x="2118360" y="898398"/>
                </a:lnTo>
                <a:lnTo>
                  <a:pt x="2113788" y="893826"/>
                </a:lnTo>
                <a:lnTo>
                  <a:pt x="2101088" y="893825"/>
                </a:lnTo>
                <a:lnTo>
                  <a:pt x="2088388" y="893826"/>
                </a:lnTo>
                <a:lnTo>
                  <a:pt x="2080260" y="893826"/>
                </a:lnTo>
                <a:lnTo>
                  <a:pt x="2080260" y="890016"/>
                </a:lnTo>
                <a:lnTo>
                  <a:pt x="2075688" y="868680"/>
                </a:lnTo>
                <a:lnTo>
                  <a:pt x="2075688" y="881634"/>
                </a:lnTo>
                <a:lnTo>
                  <a:pt x="2071878" y="893826"/>
                </a:lnTo>
                <a:lnTo>
                  <a:pt x="2058924" y="893826"/>
                </a:lnTo>
                <a:lnTo>
                  <a:pt x="2055114" y="898398"/>
                </a:lnTo>
                <a:lnTo>
                  <a:pt x="2055114" y="893826"/>
                </a:lnTo>
                <a:lnTo>
                  <a:pt x="2050542" y="893826"/>
                </a:lnTo>
                <a:lnTo>
                  <a:pt x="2045970" y="898398"/>
                </a:lnTo>
                <a:lnTo>
                  <a:pt x="2045970" y="893826"/>
                </a:lnTo>
                <a:lnTo>
                  <a:pt x="2042160" y="898398"/>
                </a:lnTo>
                <a:lnTo>
                  <a:pt x="2029460" y="898398"/>
                </a:lnTo>
                <a:lnTo>
                  <a:pt x="2016760" y="898398"/>
                </a:lnTo>
                <a:lnTo>
                  <a:pt x="2004060" y="898398"/>
                </a:lnTo>
                <a:lnTo>
                  <a:pt x="1991360" y="898398"/>
                </a:lnTo>
                <a:lnTo>
                  <a:pt x="1987296" y="893826"/>
                </a:lnTo>
                <a:lnTo>
                  <a:pt x="1987296" y="898398"/>
                </a:lnTo>
                <a:lnTo>
                  <a:pt x="1982724" y="893826"/>
                </a:lnTo>
                <a:lnTo>
                  <a:pt x="1978152" y="898398"/>
                </a:lnTo>
                <a:lnTo>
                  <a:pt x="1974342" y="898398"/>
                </a:lnTo>
                <a:lnTo>
                  <a:pt x="1969770" y="893826"/>
                </a:lnTo>
                <a:lnTo>
                  <a:pt x="1969770" y="898398"/>
                </a:lnTo>
                <a:lnTo>
                  <a:pt x="1965960" y="898398"/>
                </a:lnTo>
                <a:lnTo>
                  <a:pt x="1961388" y="893826"/>
                </a:lnTo>
                <a:lnTo>
                  <a:pt x="1957578" y="898398"/>
                </a:lnTo>
                <a:lnTo>
                  <a:pt x="1944878" y="898398"/>
                </a:lnTo>
                <a:lnTo>
                  <a:pt x="1932177" y="898398"/>
                </a:lnTo>
                <a:lnTo>
                  <a:pt x="1927860" y="893826"/>
                </a:lnTo>
                <a:lnTo>
                  <a:pt x="1927860" y="898398"/>
                </a:lnTo>
                <a:lnTo>
                  <a:pt x="1923288" y="898398"/>
                </a:lnTo>
                <a:lnTo>
                  <a:pt x="1923288" y="893826"/>
                </a:lnTo>
                <a:lnTo>
                  <a:pt x="1919478" y="898398"/>
                </a:lnTo>
                <a:lnTo>
                  <a:pt x="1919478" y="893826"/>
                </a:lnTo>
                <a:lnTo>
                  <a:pt x="1914906" y="893826"/>
                </a:lnTo>
                <a:lnTo>
                  <a:pt x="1914906" y="855726"/>
                </a:lnTo>
                <a:lnTo>
                  <a:pt x="1910334" y="855726"/>
                </a:lnTo>
                <a:lnTo>
                  <a:pt x="1910334" y="893826"/>
                </a:lnTo>
                <a:lnTo>
                  <a:pt x="1906524" y="898398"/>
                </a:lnTo>
                <a:lnTo>
                  <a:pt x="1901952" y="898398"/>
                </a:lnTo>
                <a:lnTo>
                  <a:pt x="1898142" y="893826"/>
                </a:lnTo>
                <a:lnTo>
                  <a:pt x="1893570" y="898398"/>
                </a:lnTo>
                <a:lnTo>
                  <a:pt x="1881378" y="898398"/>
                </a:lnTo>
                <a:lnTo>
                  <a:pt x="1876806" y="890016"/>
                </a:lnTo>
                <a:lnTo>
                  <a:pt x="1876806" y="885444"/>
                </a:lnTo>
                <a:lnTo>
                  <a:pt x="1872234" y="890016"/>
                </a:lnTo>
                <a:lnTo>
                  <a:pt x="1868424" y="898398"/>
                </a:lnTo>
                <a:lnTo>
                  <a:pt x="1863852" y="898398"/>
                </a:lnTo>
                <a:lnTo>
                  <a:pt x="1863852" y="893826"/>
                </a:lnTo>
                <a:lnTo>
                  <a:pt x="1860042" y="898398"/>
                </a:lnTo>
                <a:lnTo>
                  <a:pt x="1855470" y="893826"/>
                </a:lnTo>
                <a:lnTo>
                  <a:pt x="1855470" y="898398"/>
                </a:lnTo>
                <a:lnTo>
                  <a:pt x="1838706" y="898398"/>
                </a:lnTo>
                <a:lnTo>
                  <a:pt x="1834134" y="893826"/>
                </a:lnTo>
                <a:lnTo>
                  <a:pt x="1830324" y="898398"/>
                </a:lnTo>
                <a:lnTo>
                  <a:pt x="1808988" y="898398"/>
                </a:lnTo>
                <a:lnTo>
                  <a:pt x="1808988" y="893826"/>
                </a:lnTo>
                <a:lnTo>
                  <a:pt x="1805178" y="898398"/>
                </a:lnTo>
                <a:lnTo>
                  <a:pt x="1783842" y="898398"/>
                </a:lnTo>
                <a:lnTo>
                  <a:pt x="1783842" y="893826"/>
                </a:lnTo>
                <a:lnTo>
                  <a:pt x="1779270" y="885444"/>
                </a:lnTo>
                <a:lnTo>
                  <a:pt x="1779270" y="893826"/>
                </a:lnTo>
                <a:lnTo>
                  <a:pt x="1775460" y="898398"/>
                </a:lnTo>
                <a:lnTo>
                  <a:pt x="1775460" y="893826"/>
                </a:lnTo>
                <a:lnTo>
                  <a:pt x="1770888" y="898398"/>
                </a:lnTo>
                <a:lnTo>
                  <a:pt x="1766316" y="898398"/>
                </a:lnTo>
                <a:lnTo>
                  <a:pt x="1762506" y="893826"/>
                </a:lnTo>
                <a:lnTo>
                  <a:pt x="1757934" y="898398"/>
                </a:lnTo>
                <a:lnTo>
                  <a:pt x="1754124" y="898398"/>
                </a:lnTo>
                <a:lnTo>
                  <a:pt x="1749552" y="893826"/>
                </a:lnTo>
                <a:lnTo>
                  <a:pt x="1749552" y="898398"/>
                </a:lnTo>
                <a:lnTo>
                  <a:pt x="1745742" y="893826"/>
                </a:lnTo>
                <a:lnTo>
                  <a:pt x="1741170" y="898398"/>
                </a:lnTo>
                <a:lnTo>
                  <a:pt x="1737360" y="898398"/>
                </a:lnTo>
                <a:lnTo>
                  <a:pt x="1732788" y="893826"/>
                </a:lnTo>
                <a:lnTo>
                  <a:pt x="1728216" y="885444"/>
                </a:lnTo>
                <a:lnTo>
                  <a:pt x="1724406" y="868680"/>
                </a:lnTo>
                <a:lnTo>
                  <a:pt x="1719834" y="893826"/>
                </a:lnTo>
                <a:lnTo>
                  <a:pt x="1711452" y="893826"/>
                </a:lnTo>
                <a:lnTo>
                  <a:pt x="1707642" y="898398"/>
                </a:lnTo>
                <a:lnTo>
                  <a:pt x="1681734" y="898398"/>
                </a:lnTo>
                <a:lnTo>
                  <a:pt x="1622755" y="898398"/>
                </a:lnTo>
                <a:lnTo>
                  <a:pt x="1610029" y="898397"/>
                </a:lnTo>
                <a:lnTo>
                  <a:pt x="1597304" y="898398"/>
                </a:lnTo>
                <a:lnTo>
                  <a:pt x="1584579" y="898398"/>
                </a:lnTo>
                <a:lnTo>
                  <a:pt x="1571853" y="898398"/>
                </a:lnTo>
                <a:lnTo>
                  <a:pt x="1559128" y="898397"/>
                </a:lnTo>
                <a:lnTo>
                  <a:pt x="1546402" y="898398"/>
                </a:lnTo>
                <a:lnTo>
                  <a:pt x="1533677" y="898398"/>
                </a:lnTo>
                <a:lnTo>
                  <a:pt x="1520952" y="898398"/>
                </a:lnTo>
                <a:lnTo>
                  <a:pt x="1508226" y="898398"/>
                </a:lnTo>
                <a:lnTo>
                  <a:pt x="1495501" y="898398"/>
                </a:lnTo>
                <a:lnTo>
                  <a:pt x="1385316" y="898398"/>
                </a:lnTo>
                <a:lnTo>
                  <a:pt x="1372616" y="898398"/>
                </a:lnTo>
                <a:lnTo>
                  <a:pt x="1359916" y="898398"/>
                </a:lnTo>
                <a:lnTo>
                  <a:pt x="1347215" y="898397"/>
                </a:lnTo>
                <a:lnTo>
                  <a:pt x="1334516" y="898398"/>
                </a:lnTo>
                <a:lnTo>
                  <a:pt x="1321815" y="898398"/>
                </a:lnTo>
                <a:lnTo>
                  <a:pt x="1309116" y="898398"/>
                </a:lnTo>
                <a:lnTo>
                  <a:pt x="1296416" y="898398"/>
                </a:lnTo>
                <a:lnTo>
                  <a:pt x="1182116" y="898398"/>
                </a:lnTo>
                <a:lnTo>
                  <a:pt x="1169670" y="893826"/>
                </a:lnTo>
                <a:lnTo>
                  <a:pt x="1165098" y="898398"/>
                </a:lnTo>
                <a:lnTo>
                  <a:pt x="1152398" y="898398"/>
                </a:lnTo>
                <a:lnTo>
                  <a:pt x="1139698" y="898398"/>
                </a:lnTo>
                <a:lnTo>
                  <a:pt x="1076198" y="898398"/>
                </a:lnTo>
                <a:lnTo>
                  <a:pt x="1063498" y="898398"/>
                </a:lnTo>
                <a:lnTo>
                  <a:pt x="1050798" y="898398"/>
                </a:lnTo>
                <a:lnTo>
                  <a:pt x="1038098" y="898398"/>
                </a:lnTo>
                <a:lnTo>
                  <a:pt x="1025398" y="898398"/>
                </a:lnTo>
                <a:lnTo>
                  <a:pt x="1012698" y="898398"/>
                </a:lnTo>
                <a:lnTo>
                  <a:pt x="999997" y="898398"/>
                </a:lnTo>
                <a:lnTo>
                  <a:pt x="987298" y="898397"/>
                </a:lnTo>
                <a:lnTo>
                  <a:pt x="974598" y="898398"/>
                </a:lnTo>
                <a:lnTo>
                  <a:pt x="961898" y="898398"/>
                </a:lnTo>
                <a:lnTo>
                  <a:pt x="949197" y="898398"/>
                </a:lnTo>
                <a:lnTo>
                  <a:pt x="843229" y="898398"/>
                </a:lnTo>
                <a:lnTo>
                  <a:pt x="830503" y="898397"/>
                </a:lnTo>
                <a:lnTo>
                  <a:pt x="817778" y="898398"/>
                </a:lnTo>
                <a:lnTo>
                  <a:pt x="805053" y="898398"/>
                </a:lnTo>
                <a:lnTo>
                  <a:pt x="792327" y="898398"/>
                </a:lnTo>
                <a:lnTo>
                  <a:pt x="779602" y="898397"/>
                </a:lnTo>
                <a:lnTo>
                  <a:pt x="766876" y="898398"/>
                </a:lnTo>
                <a:lnTo>
                  <a:pt x="754151" y="898398"/>
                </a:lnTo>
                <a:lnTo>
                  <a:pt x="741426" y="898398"/>
                </a:lnTo>
                <a:lnTo>
                  <a:pt x="728700" y="898398"/>
                </a:lnTo>
                <a:lnTo>
                  <a:pt x="715975" y="898398"/>
                </a:lnTo>
                <a:lnTo>
                  <a:pt x="554990" y="898398"/>
                </a:lnTo>
                <a:lnTo>
                  <a:pt x="542290" y="898398"/>
                </a:lnTo>
                <a:lnTo>
                  <a:pt x="529590" y="898398"/>
                </a:lnTo>
                <a:lnTo>
                  <a:pt x="516889" y="898398"/>
                </a:lnTo>
                <a:lnTo>
                  <a:pt x="504190" y="898398"/>
                </a:lnTo>
                <a:lnTo>
                  <a:pt x="491490" y="898398"/>
                </a:lnTo>
                <a:lnTo>
                  <a:pt x="478790" y="898398"/>
                </a:lnTo>
                <a:lnTo>
                  <a:pt x="466090" y="898397"/>
                </a:lnTo>
                <a:lnTo>
                  <a:pt x="453389" y="898398"/>
                </a:lnTo>
                <a:lnTo>
                  <a:pt x="440690" y="898398"/>
                </a:lnTo>
                <a:lnTo>
                  <a:pt x="427990" y="898398"/>
                </a:lnTo>
                <a:lnTo>
                  <a:pt x="347472" y="898398"/>
                </a:lnTo>
                <a:lnTo>
                  <a:pt x="334772" y="898398"/>
                </a:lnTo>
                <a:lnTo>
                  <a:pt x="322071" y="898398"/>
                </a:lnTo>
                <a:lnTo>
                  <a:pt x="309372" y="898398"/>
                </a:lnTo>
                <a:lnTo>
                  <a:pt x="296671" y="898397"/>
                </a:lnTo>
                <a:lnTo>
                  <a:pt x="283972" y="898398"/>
                </a:lnTo>
                <a:lnTo>
                  <a:pt x="271272" y="898398"/>
                </a:lnTo>
                <a:lnTo>
                  <a:pt x="258572" y="898398"/>
                </a:lnTo>
                <a:lnTo>
                  <a:pt x="245871" y="898397"/>
                </a:lnTo>
                <a:lnTo>
                  <a:pt x="233172" y="898398"/>
                </a:lnTo>
                <a:lnTo>
                  <a:pt x="220472" y="898398"/>
                </a:lnTo>
                <a:lnTo>
                  <a:pt x="207771" y="898398"/>
                </a:lnTo>
                <a:lnTo>
                  <a:pt x="195071" y="898398"/>
                </a:lnTo>
                <a:lnTo>
                  <a:pt x="182371" y="898398"/>
                </a:lnTo>
                <a:lnTo>
                  <a:pt x="169671" y="898398"/>
                </a:lnTo>
                <a:lnTo>
                  <a:pt x="156972" y="898398"/>
                </a:lnTo>
                <a:lnTo>
                  <a:pt x="144272" y="898398"/>
                </a:lnTo>
                <a:lnTo>
                  <a:pt x="131571" y="898397"/>
                </a:lnTo>
                <a:lnTo>
                  <a:pt x="118871" y="898398"/>
                </a:lnTo>
                <a:lnTo>
                  <a:pt x="106172" y="898398"/>
                </a:lnTo>
                <a:lnTo>
                  <a:pt x="92964" y="898398"/>
                </a:lnTo>
                <a:lnTo>
                  <a:pt x="89153" y="898398"/>
                </a:lnTo>
                <a:lnTo>
                  <a:pt x="76453" y="898398"/>
                </a:lnTo>
                <a:lnTo>
                  <a:pt x="63754" y="898398"/>
                </a:lnTo>
                <a:lnTo>
                  <a:pt x="51053" y="898398"/>
                </a:lnTo>
                <a:lnTo>
                  <a:pt x="38354" y="898398"/>
                </a:lnTo>
                <a:lnTo>
                  <a:pt x="25653" y="898398"/>
                </a:lnTo>
                <a:lnTo>
                  <a:pt x="12953" y="898398"/>
                </a:lnTo>
                <a:lnTo>
                  <a:pt x="0" y="89839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58" name="object 758"/>
          <p:cNvSpPr/>
          <p:nvPr/>
        </p:nvSpPr>
        <p:spPr>
          <a:xfrm>
            <a:off x="3504804" y="1900906"/>
            <a:ext cx="3938651" cy="1267057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59" name="object 759"/>
          <p:cNvSpPr/>
          <p:nvPr/>
        </p:nvSpPr>
        <p:spPr>
          <a:xfrm>
            <a:off x="1902423" y="3118877"/>
            <a:ext cx="1606924" cy="36980"/>
          </a:xfrm>
          <a:custGeom>
            <a:avLst/>
            <a:gdLst/>
            <a:ahLst/>
            <a:cxnLst/>
            <a:rect l="l" t="t" r="r" b="b"/>
            <a:pathLst>
              <a:path w="2428240" h="55879">
                <a:moveTo>
                  <a:pt x="2427731" y="51053"/>
                </a:moveTo>
                <a:lnTo>
                  <a:pt x="2423160" y="55625"/>
                </a:lnTo>
                <a:lnTo>
                  <a:pt x="2406395" y="55625"/>
                </a:lnTo>
                <a:lnTo>
                  <a:pt x="2401824" y="51053"/>
                </a:lnTo>
                <a:lnTo>
                  <a:pt x="2401824" y="38100"/>
                </a:lnTo>
                <a:lnTo>
                  <a:pt x="2398014" y="42671"/>
                </a:lnTo>
                <a:lnTo>
                  <a:pt x="2398014" y="51053"/>
                </a:lnTo>
                <a:lnTo>
                  <a:pt x="2393441" y="47243"/>
                </a:lnTo>
                <a:lnTo>
                  <a:pt x="2393441" y="29717"/>
                </a:lnTo>
                <a:lnTo>
                  <a:pt x="2389631" y="38100"/>
                </a:lnTo>
                <a:lnTo>
                  <a:pt x="2389631" y="55625"/>
                </a:lnTo>
                <a:lnTo>
                  <a:pt x="2385060" y="51053"/>
                </a:lnTo>
                <a:lnTo>
                  <a:pt x="2385060" y="47243"/>
                </a:lnTo>
                <a:lnTo>
                  <a:pt x="2381250" y="47243"/>
                </a:lnTo>
                <a:lnTo>
                  <a:pt x="2381250" y="51053"/>
                </a:lnTo>
                <a:lnTo>
                  <a:pt x="2376678" y="51053"/>
                </a:lnTo>
                <a:lnTo>
                  <a:pt x="2376678" y="55625"/>
                </a:lnTo>
                <a:lnTo>
                  <a:pt x="2372105" y="55625"/>
                </a:lnTo>
                <a:lnTo>
                  <a:pt x="2372105" y="51053"/>
                </a:lnTo>
                <a:lnTo>
                  <a:pt x="2368295" y="51053"/>
                </a:lnTo>
                <a:lnTo>
                  <a:pt x="2368295" y="47243"/>
                </a:lnTo>
                <a:lnTo>
                  <a:pt x="2363724" y="29717"/>
                </a:lnTo>
                <a:lnTo>
                  <a:pt x="2363724" y="55625"/>
                </a:lnTo>
                <a:lnTo>
                  <a:pt x="2355341" y="55625"/>
                </a:lnTo>
                <a:lnTo>
                  <a:pt x="2351531" y="51053"/>
                </a:lnTo>
                <a:lnTo>
                  <a:pt x="2351531" y="47243"/>
                </a:lnTo>
                <a:lnTo>
                  <a:pt x="2346960" y="55625"/>
                </a:lnTo>
                <a:lnTo>
                  <a:pt x="2343150" y="51053"/>
                </a:lnTo>
                <a:lnTo>
                  <a:pt x="2343150" y="47243"/>
                </a:lnTo>
                <a:lnTo>
                  <a:pt x="2338578" y="55625"/>
                </a:lnTo>
                <a:lnTo>
                  <a:pt x="2334005" y="55625"/>
                </a:lnTo>
                <a:lnTo>
                  <a:pt x="2330195" y="51053"/>
                </a:lnTo>
                <a:lnTo>
                  <a:pt x="2325624" y="55625"/>
                </a:lnTo>
                <a:lnTo>
                  <a:pt x="2321814" y="55625"/>
                </a:lnTo>
                <a:lnTo>
                  <a:pt x="2321814" y="51053"/>
                </a:lnTo>
                <a:lnTo>
                  <a:pt x="2317241" y="55625"/>
                </a:lnTo>
                <a:lnTo>
                  <a:pt x="2305050" y="55625"/>
                </a:lnTo>
                <a:lnTo>
                  <a:pt x="2305050" y="51053"/>
                </a:lnTo>
                <a:lnTo>
                  <a:pt x="2300478" y="55625"/>
                </a:lnTo>
                <a:lnTo>
                  <a:pt x="2295905" y="55625"/>
                </a:lnTo>
                <a:lnTo>
                  <a:pt x="2295905" y="51053"/>
                </a:lnTo>
                <a:lnTo>
                  <a:pt x="2292095" y="55625"/>
                </a:lnTo>
                <a:lnTo>
                  <a:pt x="2279396" y="55626"/>
                </a:lnTo>
                <a:lnTo>
                  <a:pt x="2266695" y="55625"/>
                </a:lnTo>
                <a:lnTo>
                  <a:pt x="2262378" y="55625"/>
                </a:lnTo>
                <a:lnTo>
                  <a:pt x="2262378" y="51053"/>
                </a:lnTo>
                <a:lnTo>
                  <a:pt x="2257805" y="55625"/>
                </a:lnTo>
                <a:lnTo>
                  <a:pt x="2257805" y="51053"/>
                </a:lnTo>
                <a:lnTo>
                  <a:pt x="2253996" y="17525"/>
                </a:lnTo>
                <a:lnTo>
                  <a:pt x="2249424" y="0"/>
                </a:lnTo>
                <a:lnTo>
                  <a:pt x="2249424" y="38100"/>
                </a:lnTo>
                <a:lnTo>
                  <a:pt x="2245614" y="47243"/>
                </a:lnTo>
                <a:lnTo>
                  <a:pt x="2245614" y="25907"/>
                </a:lnTo>
                <a:lnTo>
                  <a:pt x="2241042" y="4571"/>
                </a:lnTo>
                <a:lnTo>
                  <a:pt x="2241042" y="42671"/>
                </a:lnTo>
                <a:lnTo>
                  <a:pt x="2237232" y="55625"/>
                </a:lnTo>
                <a:lnTo>
                  <a:pt x="2232660" y="55625"/>
                </a:lnTo>
                <a:lnTo>
                  <a:pt x="2219960" y="55626"/>
                </a:lnTo>
                <a:lnTo>
                  <a:pt x="2207260" y="55625"/>
                </a:lnTo>
                <a:lnTo>
                  <a:pt x="2194560" y="51053"/>
                </a:lnTo>
                <a:lnTo>
                  <a:pt x="2194560" y="55625"/>
                </a:lnTo>
                <a:lnTo>
                  <a:pt x="2169414" y="55625"/>
                </a:lnTo>
                <a:lnTo>
                  <a:pt x="2161032" y="55625"/>
                </a:lnTo>
                <a:lnTo>
                  <a:pt x="2161032" y="51053"/>
                </a:lnTo>
                <a:lnTo>
                  <a:pt x="2151888" y="51053"/>
                </a:lnTo>
                <a:lnTo>
                  <a:pt x="2151888" y="47243"/>
                </a:lnTo>
                <a:lnTo>
                  <a:pt x="2148078" y="47243"/>
                </a:lnTo>
                <a:lnTo>
                  <a:pt x="2148078" y="38100"/>
                </a:lnTo>
                <a:lnTo>
                  <a:pt x="2139696" y="38100"/>
                </a:lnTo>
                <a:lnTo>
                  <a:pt x="2139696" y="42671"/>
                </a:lnTo>
                <a:lnTo>
                  <a:pt x="2135124" y="38100"/>
                </a:lnTo>
                <a:lnTo>
                  <a:pt x="2135124" y="47243"/>
                </a:lnTo>
                <a:lnTo>
                  <a:pt x="2131314" y="51053"/>
                </a:lnTo>
                <a:lnTo>
                  <a:pt x="2126742" y="51053"/>
                </a:lnTo>
                <a:lnTo>
                  <a:pt x="2122170" y="47243"/>
                </a:lnTo>
                <a:lnTo>
                  <a:pt x="2118360" y="55625"/>
                </a:lnTo>
                <a:lnTo>
                  <a:pt x="2109978" y="55625"/>
                </a:lnTo>
                <a:lnTo>
                  <a:pt x="2105406" y="51053"/>
                </a:lnTo>
                <a:lnTo>
                  <a:pt x="2105406" y="55625"/>
                </a:lnTo>
                <a:lnTo>
                  <a:pt x="2101596" y="55625"/>
                </a:lnTo>
                <a:lnTo>
                  <a:pt x="2097024" y="51053"/>
                </a:lnTo>
                <a:lnTo>
                  <a:pt x="2093214" y="55625"/>
                </a:lnTo>
                <a:lnTo>
                  <a:pt x="2080514" y="55626"/>
                </a:lnTo>
                <a:lnTo>
                  <a:pt x="2067814" y="55626"/>
                </a:lnTo>
                <a:lnTo>
                  <a:pt x="2055114" y="55625"/>
                </a:lnTo>
                <a:lnTo>
                  <a:pt x="2042414" y="55625"/>
                </a:lnTo>
                <a:lnTo>
                  <a:pt x="2029714" y="55625"/>
                </a:lnTo>
                <a:lnTo>
                  <a:pt x="2017014" y="55625"/>
                </a:lnTo>
                <a:lnTo>
                  <a:pt x="2004313" y="55625"/>
                </a:lnTo>
                <a:lnTo>
                  <a:pt x="1991614" y="55625"/>
                </a:lnTo>
                <a:lnTo>
                  <a:pt x="1987296" y="55625"/>
                </a:lnTo>
                <a:lnTo>
                  <a:pt x="1982724" y="47243"/>
                </a:lnTo>
                <a:lnTo>
                  <a:pt x="1978152" y="55625"/>
                </a:lnTo>
                <a:lnTo>
                  <a:pt x="1978152" y="51053"/>
                </a:lnTo>
                <a:lnTo>
                  <a:pt x="1974342" y="17525"/>
                </a:lnTo>
                <a:lnTo>
                  <a:pt x="1974342" y="21335"/>
                </a:lnTo>
                <a:lnTo>
                  <a:pt x="1969770" y="51053"/>
                </a:lnTo>
                <a:lnTo>
                  <a:pt x="1969770" y="55625"/>
                </a:lnTo>
                <a:lnTo>
                  <a:pt x="1965960" y="55625"/>
                </a:lnTo>
                <a:lnTo>
                  <a:pt x="1965960" y="51053"/>
                </a:lnTo>
                <a:lnTo>
                  <a:pt x="1961388" y="55625"/>
                </a:lnTo>
                <a:lnTo>
                  <a:pt x="1948688" y="55626"/>
                </a:lnTo>
                <a:lnTo>
                  <a:pt x="1935988" y="55625"/>
                </a:lnTo>
                <a:lnTo>
                  <a:pt x="1923288" y="55625"/>
                </a:lnTo>
                <a:lnTo>
                  <a:pt x="1910334" y="55625"/>
                </a:lnTo>
                <a:lnTo>
                  <a:pt x="1881378" y="55625"/>
                </a:lnTo>
                <a:lnTo>
                  <a:pt x="1876806" y="51053"/>
                </a:lnTo>
                <a:lnTo>
                  <a:pt x="1872234" y="51053"/>
                </a:lnTo>
                <a:lnTo>
                  <a:pt x="1872234" y="55625"/>
                </a:lnTo>
                <a:lnTo>
                  <a:pt x="1868424" y="55625"/>
                </a:lnTo>
                <a:lnTo>
                  <a:pt x="1855723" y="55625"/>
                </a:lnTo>
                <a:lnTo>
                  <a:pt x="1843023" y="55625"/>
                </a:lnTo>
                <a:lnTo>
                  <a:pt x="1830323" y="55625"/>
                </a:lnTo>
                <a:lnTo>
                  <a:pt x="1817623" y="55625"/>
                </a:lnTo>
                <a:lnTo>
                  <a:pt x="1805178" y="55625"/>
                </a:lnTo>
                <a:lnTo>
                  <a:pt x="1805178" y="42671"/>
                </a:lnTo>
                <a:lnTo>
                  <a:pt x="1800606" y="47243"/>
                </a:lnTo>
                <a:lnTo>
                  <a:pt x="1796034" y="55625"/>
                </a:lnTo>
                <a:lnTo>
                  <a:pt x="1783842" y="55625"/>
                </a:lnTo>
                <a:lnTo>
                  <a:pt x="1779270" y="51053"/>
                </a:lnTo>
                <a:lnTo>
                  <a:pt x="1779270" y="55625"/>
                </a:lnTo>
                <a:lnTo>
                  <a:pt x="1737360" y="55625"/>
                </a:lnTo>
                <a:lnTo>
                  <a:pt x="1732788" y="51053"/>
                </a:lnTo>
                <a:lnTo>
                  <a:pt x="1728216" y="47243"/>
                </a:lnTo>
                <a:lnTo>
                  <a:pt x="1724406" y="51053"/>
                </a:lnTo>
                <a:lnTo>
                  <a:pt x="1716024" y="51053"/>
                </a:lnTo>
                <a:lnTo>
                  <a:pt x="1711452" y="55625"/>
                </a:lnTo>
                <a:lnTo>
                  <a:pt x="1677924" y="55625"/>
                </a:lnTo>
                <a:lnTo>
                  <a:pt x="1677924" y="47243"/>
                </a:lnTo>
                <a:lnTo>
                  <a:pt x="1673352" y="42671"/>
                </a:lnTo>
                <a:lnTo>
                  <a:pt x="1673352" y="34289"/>
                </a:lnTo>
                <a:lnTo>
                  <a:pt x="1673352" y="38100"/>
                </a:lnTo>
                <a:lnTo>
                  <a:pt x="1669542" y="55625"/>
                </a:lnTo>
                <a:lnTo>
                  <a:pt x="1648206" y="55625"/>
                </a:lnTo>
                <a:lnTo>
                  <a:pt x="1643634" y="55625"/>
                </a:lnTo>
                <a:lnTo>
                  <a:pt x="1630934" y="55625"/>
                </a:lnTo>
                <a:lnTo>
                  <a:pt x="1618234" y="55626"/>
                </a:lnTo>
                <a:lnTo>
                  <a:pt x="1605534" y="55625"/>
                </a:lnTo>
                <a:lnTo>
                  <a:pt x="1592834" y="55626"/>
                </a:lnTo>
                <a:lnTo>
                  <a:pt x="1580134" y="55626"/>
                </a:lnTo>
                <a:lnTo>
                  <a:pt x="1567434" y="55625"/>
                </a:lnTo>
                <a:lnTo>
                  <a:pt x="1554734" y="55626"/>
                </a:lnTo>
                <a:lnTo>
                  <a:pt x="1542034" y="55625"/>
                </a:lnTo>
                <a:lnTo>
                  <a:pt x="1478533" y="55625"/>
                </a:lnTo>
                <a:lnTo>
                  <a:pt x="1465833" y="55625"/>
                </a:lnTo>
                <a:lnTo>
                  <a:pt x="1453134" y="55625"/>
                </a:lnTo>
                <a:lnTo>
                  <a:pt x="1440434" y="55625"/>
                </a:lnTo>
                <a:lnTo>
                  <a:pt x="1427733" y="55625"/>
                </a:lnTo>
                <a:lnTo>
                  <a:pt x="1372616" y="55625"/>
                </a:lnTo>
                <a:lnTo>
                  <a:pt x="1359916" y="55626"/>
                </a:lnTo>
                <a:lnTo>
                  <a:pt x="1347216" y="55625"/>
                </a:lnTo>
                <a:lnTo>
                  <a:pt x="1334516" y="55626"/>
                </a:lnTo>
                <a:lnTo>
                  <a:pt x="1321816" y="55626"/>
                </a:lnTo>
                <a:lnTo>
                  <a:pt x="1309116" y="55625"/>
                </a:lnTo>
                <a:lnTo>
                  <a:pt x="1296415" y="55626"/>
                </a:lnTo>
                <a:lnTo>
                  <a:pt x="1283716" y="55625"/>
                </a:lnTo>
                <a:lnTo>
                  <a:pt x="1220216" y="55625"/>
                </a:lnTo>
                <a:lnTo>
                  <a:pt x="1207516" y="55625"/>
                </a:lnTo>
                <a:lnTo>
                  <a:pt x="1194816" y="55625"/>
                </a:lnTo>
                <a:lnTo>
                  <a:pt x="1182116" y="55625"/>
                </a:lnTo>
                <a:lnTo>
                  <a:pt x="1169416" y="55625"/>
                </a:lnTo>
                <a:lnTo>
                  <a:pt x="1114272" y="55625"/>
                </a:lnTo>
                <a:lnTo>
                  <a:pt x="1101547" y="55626"/>
                </a:lnTo>
                <a:lnTo>
                  <a:pt x="1088821" y="55625"/>
                </a:lnTo>
                <a:lnTo>
                  <a:pt x="1076096" y="55626"/>
                </a:lnTo>
                <a:lnTo>
                  <a:pt x="1063370" y="55625"/>
                </a:lnTo>
                <a:lnTo>
                  <a:pt x="1050645" y="55625"/>
                </a:lnTo>
                <a:lnTo>
                  <a:pt x="1037920" y="55625"/>
                </a:lnTo>
                <a:lnTo>
                  <a:pt x="1025194" y="55625"/>
                </a:lnTo>
                <a:lnTo>
                  <a:pt x="1012469" y="55626"/>
                </a:lnTo>
                <a:lnTo>
                  <a:pt x="999744" y="55625"/>
                </a:lnTo>
                <a:lnTo>
                  <a:pt x="987018" y="55625"/>
                </a:lnTo>
                <a:lnTo>
                  <a:pt x="864108" y="55625"/>
                </a:lnTo>
                <a:lnTo>
                  <a:pt x="851407" y="55625"/>
                </a:lnTo>
                <a:lnTo>
                  <a:pt x="838708" y="55625"/>
                </a:lnTo>
                <a:lnTo>
                  <a:pt x="826008" y="55625"/>
                </a:lnTo>
                <a:lnTo>
                  <a:pt x="813308" y="55625"/>
                </a:lnTo>
                <a:lnTo>
                  <a:pt x="800608" y="55626"/>
                </a:lnTo>
                <a:lnTo>
                  <a:pt x="787908" y="55626"/>
                </a:lnTo>
                <a:lnTo>
                  <a:pt x="775208" y="55625"/>
                </a:lnTo>
                <a:lnTo>
                  <a:pt x="762508" y="55625"/>
                </a:lnTo>
                <a:lnTo>
                  <a:pt x="749807" y="55625"/>
                </a:lnTo>
                <a:lnTo>
                  <a:pt x="737108" y="55625"/>
                </a:lnTo>
                <a:lnTo>
                  <a:pt x="724408" y="55625"/>
                </a:lnTo>
                <a:lnTo>
                  <a:pt x="635508" y="55625"/>
                </a:lnTo>
                <a:lnTo>
                  <a:pt x="622808" y="55626"/>
                </a:lnTo>
                <a:lnTo>
                  <a:pt x="614172" y="55625"/>
                </a:lnTo>
                <a:lnTo>
                  <a:pt x="610362" y="55625"/>
                </a:lnTo>
                <a:lnTo>
                  <a:pt x="597636" y="55625"/>
                </a:lnTo>
                <a:lnTo>
                  <a:pt x="584911" y="55626"/>
                </a:lnTo>
                <a:lnTo>
                  <a:pt x="572185" y="55625"/>
                </a:lnTo>
                <a:lnTo>
                  <a:pt x="559460" y="55626"/>
                </a:lnTo>
                <a:lnTo>
                  <a:pt x="546735" y="55625"/>
                </a:lnTo>
                <a:lnTo>
                  <a:pt x="534009" y="55625"/>
                </a:lnTo>
                <a:lnTo>
                  <a:pt x="521284" y="55625"/>
                </a:lnTo>
                <a:lnTo>
                  <a:pt x="508558" y="55625"/>
                </a:lnTo>
                <a:lnTo>
                  <a:pt x="495833" y="55626"/>
                </a:lnTo>
                <a:lnTo>
                  <a:pt x="483107" y="55625"/>
                </a:lnTo>
                <a:lnTo>
                  <a:pt x="470382" y="55625"/>
                </a:lnTo>
                <a:lnTo>
                  <a:pt x="334772" y="55625"/>
                </a:lnTo>
                <a:lnTo>
                  <a:pt x="322071" y="55625"/>
                </a:lnTo>
                <a:lnTo>
                  <a:pt x="309372" y="55625"/>
                </a:lnTo>
                <a:lnTo>
                  <a:pt x="296671" y="55625"/>
                </a:lnTo>
                <a:lnTo>
                  <a:pt x="283972" y="55625"/>
                </a:lnTo>
                <a:lnTo>
                  <a:pt x="271272" y="55626"/>
                </a:lnTo>
                <a:lnTo>
                  <a:pt x="258572" y="55625"/>
                </a:lnTo>
                <a:lnTo>
                  <a:pt x="245871" y="55625"/>
                </a:lnTo>
                <a:lnTo>
                  <a:pt x="233172" y="55625"/>
                </a:lnTo>
                <a:lnTo>
                  <a:pt x="220472" y="55626"/>
                </a:lnTo>
                <a:lnTo>
                  <a:pt x="207771" y="55625"/>
                </a:lnTo>
                <a:lnTo>
                  <a:pt x="195071" y="55625"/>
                </a:lnTo>
                <a:lnTo>
                  <a:pt x="76453" y="55625"/>
                </a:lnTo>
                <a:lnTo>
                  <a:pt x="63754" y="55626"/>
                </a:lnTo>
                <a:lnTo>
                  <a:pt x="51053" y="55625"/>
                </a:lnTo>
                <a:lnTo>
                  <a:pt x="38354" y="55626"/>
                </a:lnTo>
                <a:lnTo>
                  <a:pt x="25653" y="55625"/>
                </a:lnTo>
                <a:lnTo>
                  <a:pt x="12953" y="55625"/>
                </a:lnTo>
                <a:lnTo>
                  <a:pt x="0" y="5562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60" name="object 760"/>
          <p:cNvSpPr/>
          <p:nvPr/>
        </p:nvSpPr>
        <p:spPr>
          <a:xfrm>
            <a:off x="2397438" y="1900905"/>
            <a:ext cx="5046017" cy="1236297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61" name="object 761"/>
          <p:cNvSpPr/>
          <p:nvPr/>
        </p:nvSpPr>
        <p:spPr>
          <a:xfrm>
            <a:off x="1902424" y="3124424"/>
            <a:ext cx="154640" cy="3362"/>
          </a:xfrm>
          <a:custGeom>
            <a:avLst/>
            <a:gdLst/>
            <a:ahLst/>
            <a:cxnLst/>
            <a:rect l="l" t="t" r="r" b="b"/>
            <a:pathLst>
              <a:path w="233680" h="5079">
                <a:moveTo>
                  <a:pt x="233172" y="4572"/>
                </a:moveTo>
                <a:lnTo>
                  <a:pt x="224790" y="4572"/>
                </a:lnTo>
                <a:lnTo>
                  <a:pt x="220218" y="0"/>
                </a:lnTo>
                <a:lnTo>
                  <a:pt x="220218" y="4572"/>
                </a:lnTo>
                <a:lnTo>
                  <a:pt x="216408" y="0"/>
                </a:lnTo>
                <a:lnTo>
                  <a:pt x="211836" y="4572"/>
                </a:lnTo>
                <a:lnTo>
                  <a:pt x="211836" y="0"/>
                </a:lnTo>
                <a:lnTo>
                  <a:pt x="208025" y="4572"/>
                </a:lnTo>
                <a:lnTo>
                  <a:pt x="203453" y="0"/>
                </a:lnTo>
                <a:lnTo>
                  <a:pt x="203453" y="4572"/>
                </a:lnTo>
                <a:lnTo>
                  <a:pt x="198881" y="4572"/>
                </a:lnTo>
                <a:lnTo>
                  <a:pt x="195072" y="0"/>
                </a:lnTo>
                <a:lnTo>
                  <a:pt x="195072" y="4572"/>
                </a:lnTo>
                <a:lnTo>
                  <a:pt x="186690" y="4572"/>
                </a:lnTo>
                <a:lnTo>
                  <a:pt x="182118" y="0"/>
                </a:lnTo>
                <a:lnTo>
                  <a:pt x="182118" y="4572"/>
                </a:lnTo>
                <a:lnTo>
                  <a:pt x="178308" y="4572"/>
                </a:lnTo>
                <a:lnTo>
                  <a:pt x="178308" y="0"/>
                </a:lnTo>
                <a:lnTo>
                  <a:pt x="173736" y="4572"/>
                </a:lnTo>
                <a:lnTo>
                  <a:pt x="165353" y="4572"/>
                </a:lnTo>
                <a:lnTo>
                  <a:pt x="165353" y="0"/>
                </a:lnTo>
                <a:lnTo>
                  <a:pt x="160781" y="4572"/>
                </a:lnTo>
                <a:lnTo>
                  <a:pt x="156972" y="4572"/>
                </a:lnTo>
                <a:lnTo>
                  <a:pt x="156972" y="0"/>
                </a:lnTo>
                <a:lnTo>
                  <a:pt x="152400" y="4572"/>
                </a:lnTo>
                <a:lnTo>
                  <a:pt x="140208" y="4572"/>
                </a:lnTo>
                <a:lnTo>
                  <a:pt x="140208" y="0"/>
                </a:lnTo>
                <a:lnTo>
                  <a:pt x="135636" y="4572"/>
                </a:lnTo>
                <a:lnTo>
                  <a:pt x="131064" y="4572"/>
                </a:lnTo>
                <a:lnTo>
                  <a:pt x="127253" y="0"/>
                </a:lnTo>
                <a:lnTo>
                  <a:pt x="122681" y="0"/>
                </a:lnTo>
                <a:lnTo>
                  <a:pt x="122681" y="4572"/>
                </a:lnTo>
                <a:lnTo>
                  <a:pt x="110490" y="4572"/>
                </a:lnTo>
                <a:lnTo>
                  <a:pt x="105918" y="0"/>
                </a:lnTo>
                <a:lnTo>
                  <a:pt x="105918" y="4572"/>
                </a:lnTo>
                <a:lnTo>
                  <a:pt x="76200" y="4572"/>
                </a:lnTo>
                <a:lnTo>
                  <a:pt x="76200" y="0"/>
                </a:lnTo>
                <a:lnTo>
                  <a:pt x="76200" y="4572"/>
                </a:lnTo>
                <a:lnTo>
                  <a:pt x="72390" y="0"/>
                </a:lnTo>
                <a:lnTo>
                  <a:pt x="72390" y="4572"/>
                </a:lnTo>
                <a:lnTo>
                  <a:pt x="67818" y="4572"/>
                </a:lnTo>
                <a:lnTo>
                  <a:pt x="63246" y="0"/>
                </a:lnTo>
                <a:lnTo>
                  <a:pt x="63246" y="4572"/>
                </a:lnTo>
                <a:lnTo>
                  <a:pt x="51053" y="4572"/>
                </a:lnTo>
                <a:lnTo>
                  <a:pt x="46481" y="0"/>
                </a:lnTo>
                <a:lnTo>
                  <a:pt x="46481" y="4572"/>
                </a:lnTo>
                <a:lnTo>
                  <a:pt x="42671" y="4572"/>
                </a:lnTo>
                <a:lnTo>
                  <a:pt x="42671" y="0"/>
                </a:lnTo>
                <a:lnTo>
                  <a:pt x="38100" y="4572"/>
                </a:lnTo>
                <a:lnTo>
                  <a:pt x="34290" y="4572"/>
                </a:lnTo>
                <a:lnTo>
                  <a:pt x="34290" y="0"/>
                </a:lnTo>
                <a:lnTo>
                  <a:pt x="29718" y="4572"/>
                </a:lnTo>
                <a:lnTo>
                  <a:pt x="29718" y="0"/>
                </a:lnTo>
                <a:lnTo>
                  <a:pt x="25146" y="4572"/>
                </a:lnTo>
                <a:lnTo>
                  <a:pt x="25146" y="0"/>
                </a:lnTo>
                <a:lnTo>
                  <a:pt x="21336" y="4572"/>
                </a:lnTo>
                <a:lnTo>
                  <a:pt x="21336" y="0"/>
                </a:lnTo>
                <a:lnTo>
                  <a:pt x="16764" y="4572"/>
                </a:lnTo>
                <a:lnTo>
                  <a:pt x="16764" y="0"/>
                </a:lnTo>
                <a:lnTo>
                  <a:pt x="12953" y="4572"/>
                </a:lnTo>
                <a:lnTo>
                  <a:pt x="12953" y="0"/>
                </a:lnTo>
                <a:lnTo>
                  <a:pt x="8381" y="4572"/>
                </a:lnTo>
                <a:lnTo>
                  <a:pt x="0" y="4572"/>
                </a:lnTo>
                <a:lnTo>
                  <a:pt x="0" y="0"/>
                </a:lnTo>
                <a:lnTo>
                  <a:pt x="0" y="45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62" name="object 762"/>
          <p:cNvSpPr/>
          <p:nvPr/>
        </p:nvSpPr>
        <p:spPr>
          <a:xfrm>
            <a:off x="1902423" y="2866746"/>
            <a:ext cx="1774592" cy="199184"/>
          </a:xfrm>
          <a:custGeom>
            <a:avLst/>
            <a:gdLst/>
            <a:ahLst/>
            <a:cxnLst/>
            <a:rect l="l" t="t" r="r" b="b"/>
            <a:pathLst>
              <a:path w="2681604" h="300989">
                <a:moveTo>
                  <a:pt x="2681478" y="296418"/>
                </a:moveTo>
                <a:lnTo>
                  <a:pt x="2677667" y="292608"/>
                </a:lnTo>
                <a:lnTo>
                  <a:pt x="2673095" y="296418"/>
                </a:lnTo>
                <a:lnTo>
                  <a:pt x="2669286" y="288036"/>
                </a:lnTo>
                <a:lnTo>
                  <a:pt x="2669286" y="279654"/>
                </a:lnTo>
                <a:lnTo>
                  <a:pt x="2664714" y="292608"/>
                </a:lnTo>
                <a:lnTo>
                  <a:pt x="2660904" y="296418"/>
                </a:lnTo>
                <a:lnTo>
                  <a:pt x="2660904" y="288036"/>
                </a:lnTo>
                <a:lnTo>
                  <a:pt x="2656331" y="292608"/>
                </a:lnTo>
                <a:lnTo>
                  <a:pt x="2651760" y="296418"/>
                </a:lnTo>
                <a:lnTo>
                  <a:pt x="2647950" y="300990"/>
                </a:lnTo>
                <a:lnTo>
                  <a:pt x="2643378" y="300990"/>
                </a:lnTo>
                <a:lnTo>
                  <a:pt x="2639567" y="296418"/>
                </a:lnTo>
                <a:lnTo>
                  <a:pt x="2639567" y="292608"/>
                </a:lnTo>
                <a:lnTo>
                  <a:pt x="2634995" y="296418"/>
                </a:lnTo>
                <a:lnTo>
                  <a:pt x="2631186" y="284226"/>
                </a:lnTo>
                <a:lnTo>
                  <a:pt x="2626614" y="296418"/>
                </a:lnTo>
                <a:lnTo>
                  <a:pt x="2622804" y="296418"/>
                </a:lnTo>
                <a:lnTo>
                  <a:pt x="2622804" y="300990"/>
                </a:lnTo>
                <a:lnTo>
                  <a:pt x="2618231" y="300990"/>
                </a:lnTo>
                <a:lnTo>
                  <a:pt x="2618231" y="296418"/>
                </a:lnTo>
                <a:lnTo>
                  <a:pt x="2613660" y="300990"/>
                </a:lnTo>
                <a:lnTo>
                  <a:pt x="2613660" y="296418"/>
                </a:lnTo>
                <a:lnTo>
                  <a:pt x="2609850" y="271272"/>
                </a:lnTo>
                <a:lnTo>
                  <a:pt x="2605278" y="266700"/>
                </a:lnTo>
                <a:lnTo>
                  <a:pt x="2605278" y="284226"/>
                </a:lnTo>
                <a:lnTo>
                  <a:pt x="2601467" y="288036"/>
                </a:lnTo>
                <a:lnTo>
                  <a:pt x="2601467" y="258318"/>
                </a:lnTo>
                <a:lnTo>
                  <a:pt x="2596895" y="254508"/>
                </a:lnTo>
                <a:lnTo>
                  <a:pt x="2596895" y="292608"/>
                </a:lnTo>
                <a:lnTo>
                  <a:pt x="2593086" y="296418"/>
                </a:lnTo>
                <a:lnTo>
                  <a:pt x="2593086" y="288036"/>
                </a:lnTo>
                <a:lnTo>
                  <a:pt x="2588514" y="296418"/>
                </a:lnTo>
                <a:lnTo>
                  <a:pt x="2583941" y="284226"/>
                </a:lnTo>
                <a:lnTo>
                  <a:pt x="2583941" y="292608"/>
                </a:lnTo>
                <a:lnTo>
                  <a:pt x="2575560" y="300990"/>
                </a:lnTo>
                <a:lnTo>
                  <a:pt x="2567178" y="300990"/>
                </a:lnTo>
                <a:lnTo>
                  <a:pt x="2563367" y="296418"/>
                </a:lnTo>
                <a:lnTo>
                  <a:pt x="2563367" y="292608"/>
                </a:lnTo>
                <a:lnTo>
                  <a:pt x="2558795" y="284226"/>
                </a:lnTo>
                <a:lnTo>
                  <a:pt x="2558795" y="296418"/>
                </a:lnTo>
                <a:lnTo>
                  <a:pt x="2554986" y="288036"/>
                </a:lnTo>
                <a:lnTo>
                  <a:pt x="2554986" y="275082"/>
                </a:lnTo>
                <a:lnTo>
                  <a:pt x="2550414" y="288036"/>
                </a:lnTo>
                <a:lnTo>
                  <a:pt x="2550414" y="296418"/>
                </a:lnTo>
                <a:lnTo>
                  <a:pt x="2545841" y="292608"/>
                </a:lnTo>
                <a:lnTo>
                  <a:pt x="2537460" y="300990"/>
                </a:lnTo>
                <a:lnTo>
                  <a:pt x="2537460" y="296418"/>
                </a:lnTo>
                <a:lnTo>
                  <a:pt x="2533650" y="300990"/>
                </a:lnTo>
                <a:lnTo>
                  <a:pt x="2529078" y="296418"/>
                </a:lnTo>
                <a:lnTo>
                  <a:pt x="2525267" y="296418"/>
                </a:lnTo>
                <a:lnTo>
                  <a:pt x="2520695" y="292608"/>
                </a:lnTo>
                <a:lnTo>
                  <a:pt x="2516886" y="254508"/>
                </a:lnTo>
                <a:lnTo>
                  <a:pt x="2516886" y="0"/>
                </a:lnTo>
                <a:lnTo>
                  <a:pt x="2512314" y="152400"/>
                </a:lnTo>
                <a:lnTo>
                  <a:pt x="2507741" y="284226"/>
                </a:lnTo>
                <a:lnTo>
                  <a:pt x="2507741" y="288036"/>
                </a:lnTo>
                <a:lnTo>
                  <a:pt x="2503931" y="296418"/>
                </a:lnTo>
                <a:lnTo>
                  <a:pt x="2503931" y="300990"/>
                </a:lnTo>
                <a:lnTo>
                  <a:pt x="2499360" y="300990"/>
                </a:lnTo>
                <a:lnTo>
                  <a:pt x="2499360" y="296418"/>
                </a:lnTo>
                <a:lnTo>
                  <a:pt x="2495550" y="296418"/>
                </a:lnTo>
                <a:lnTo>
                  <a:pt x="2495550" y="300990"/>
                </a:lnTo>
                <a:lnTo>
                  <a:pt x="2487167" y="300990"/>
                </a:lnTo>
                <a:lnTo>
                  <a:pt x="2482595" y="296418"/>
                </a:lnTo>
                <a:lnTo>
                  <a:pt x="2478024" y="300990"/>
                </a:lnTo>
                <a:lnTo>
                  <a:pt x="2474214" y="296418"/>
                </a:lnTo>
                <a:lnTo>
                  <a:pt x="2469641" y="296418"/>
                </a:lnTo>
                <a:lnTo>
                  <a:pt x="2469641" y="292608"/>
                </a:lnTo>
                <a:lnTo>
                  <a:pt x="2465831" y="279654"/>
                </a:lnTo>
                <a:lnTo>
                  <a:pt x="2461260" y="296418"/>
                </a:lnTo>
                <a:lnTo>
                  <a:pt x="2461260" y="288036"/>
                </a:lnTo>
                <a:lnTo>
                  <a:pt x="2457450" y="262890"/>
                </a:lnTo>
                <a:lnTo>
                  <a:pt x="2457450" y="288036"/>
                </a:lnTo>
                <a:lnTo>
                  <a:pt x="2452878" y="296418"/>
                </a:lnTo>
                <a:lnTo>
                  <a:pt x="2449067" y="275082"/>
                </a:lnTo>
                <a:lnTo>
                  <a:pt x="2449067" y="296418"/>
                </a:lnTo>
                <a:lnTo>
                  <a:pt x="2444495" y="300990"/>
                </a:lnTo>
                <a:lnTo>
                  <a:pt x="2419350" y="300990"/>
                </a:lnTo>
                <a:lnTo>
                  <a:pt x="2410967" y="300990"/>
                </a:lnTo>
                <a:lnTo>
                  <a:pt x="2410967" y="296418"/>
                </a:lnTo>
                <a:lnTo>
                  <a:pt x="2406395" y="300990"/>
                </a:lnTo>
                <a:lnTo>
                  <a:pt x="2401824" y="292608"/>
                </a:lnTo>
                <a:lnTo>
                  <a:pt x="2398014" y="296418"/>
                </a:lnTo>
                <a:lnTo>
                  <a:pt x="2393441" y="288036"/>
                </a:lnTo>
                <a:lnTo>
                  <a:pt x="2393441" y="284226"/>
                </a:lnTo>
                <a:lnTo>
                  <a:pt x="2389631" y="296418"/>
                </a:lnTo>
                <a:lnTo>
                  <a:pt x="2389631" y="292608"/>
                </a:lnTo>
                <a:lnTo>
                  <a:pt x="2385060" y="292608"/>
                </a:lnTo>
                <a:lnTo>
                  <a:pt x="2385060" y="300990"/>
                </a:lnTo>
                <a:lnTo>
                  <a:pt x="2381250" y="300990"/>
                </a:lnTo>
                <a:lnTo>
                  <a:pt x="2381250" y="296418"/>
                </a:lnTo>
                <a:lnTo>
                  <a:pt x="2376678" y="300990"/>
                </a:lnTo>
                <a:lnTo>
                  <a:pt x="2372105" y="296418"/>
                </a:lnTo>
                <a:lnTo>
                  <a:pt x="2368295" y="300990"/>
                </a:lnTo>
                <a:lnTo>
                  <a:pt x="2368295" y="279654"/>
                </a:lnTo>
                <a:lnTo>
                  <a:pt x="2363724" y="300990"/>
                </a:lnTo>
                <a:lnTo>
                  <a:pt x="2359914" y="300990"/>
                </a:lnTo>
                <a:lnTo>
                  <a:pt x="2355341" y="296418"/>
                </a:lnTo>
                <a:lnTo>
                  <a:pt x="2355341" y="300990"/>
                </a:lnTo>
                <a:lnTo>
                  <a:pt x="2351531" y="300990"/>
                </a:lnTo>
                <a:lnTo>
                  <a:pt x="2346960" y="296418"/>
                </a:lnTo>
                <a:lnTo>
                  <a:pt x="2343150" y="300990"/>
                </a:lnTo>
                <a:lnTo>
                  <a:pt x="2330450" y="300990"/>
                </a:lnTo>
                <a:lnTo>
                  <a:pt x="2317750" y="300990"/>
                </a:lnTo>
                <a:lnTo>
                  <a:pt x="2305050" y="300990"/>
                </a:lnTo>
                <a:lnTo>
                  <a:pt x="2292350" y="300990"/>
                </a:lnTo>
                <a:lnTo>
                  <a:pt x="2279650" y="300990"/>
                </a:lnTo>
                <a:lnTo>
                  <a:pt x="2266950" y="300990"/>
                </a:lnTo>
                <a:lnTo>
                  <a:pt x="2257805" y="300990"/>
                </a:lnTo>
                <a:lnTo>
                  <a:pt x="2253996" y="271272"/>
                </a:lnTo>
                <a:lnTo>
                  <a:pt x="2249424" y="266700"/>
                </a:lnTo>
                <a:lnTo>
                  <a:pt x="2249424" y="292608"/>
                </a:lnTo>
                <a:lnTo>
                  <a:pt x="2245614" y="296418"/>
                </a:lnTo>
                <a:lnTo>
                  <a:pt x="2245614" y="266700"/>
                </a:lnTo>
                <a:lnTo>
                  <a:pt x="2241042" y="296418"/>
                </a:lnTo>
                <a:lnTo>
                  <a:pt x="2237232" y="300990"/>
                </a:lnTo>
                <a:lnTo>
                  <a:pt x="2224532" y="300990"/>
                </a:lnTo>
                <a:lnTo>
                  <a:pt x="2211832" y="300989"/>
                </a:lnTo>
                <a:lnTo>
                  <a:pt x="2199132" y="300990"/>
                </a:lnTo>
                <a:lnTo>
                  <a:pt x="2186432" y="300990"/>
                </a:lnTo>
                <a:lnTo>
                  <a:pt x="2173732" y="300989"/>
                </a:lnTo>
                <a:lnTo>
                  <a:pt x="2161032" y="300990"/>
                </a:lnTo>
                <a:lnTo>
                  <a:pt x="2156460" y="300990"/>
                </a:lnTo>
                <a:lnTo>
                  <a:pt x="2151888" y="296418"/>
                </a:lnTo>
                <a:lnTo>
                  <a:pt x="2151888" y="300990"/>
                </a:lnTo>
                <a:lnTo>
                  <a:pt x="2148078" y="300990"/>
                </a:lnTo>
                <a:lnTo>
                  <a:pt x="2148078" y="296418"/>
                </a:lnTo>
                <a:lnTo>
                  <a:pt x="2143506" y="296418"/>
                </a:lnTo>
                <a:lnTo>
                  <a:pt x="2143506" y="292608"/>
                </a:lnTo>
                <a:lnTo>
                  <a:pt x="2139696" y="296418"/>
                </a:lnTo>
                <a:lnTo>
                  <a:pt x="2135124" y="296418"/>
                </a:lnTo>
                <a:lnTo>
                  <a:pt x="2131314" y="300990"/>
                </a:lnTo>
                <a:lnTo>
                  <a:pt x="2113788" y="300990"/>
                </a:lnTo>
                <a:lnTo>
                  <a:pt x="2109978" y="296418"/>
                </a:lnTo>
                <a:lnTo>
                  <a:pt x="2105406" y="300990"/>
                </a:lnTo>
                <a:lnTo>
                  <a:pt x="2093214" y="300990"/>
                </a:lnTo>
                <a:lnTo>
                  <a:pt x="2088642" y="296418"/>
                </a:lnTo>
                <a:lnTo>
                  <a:pt x="2084070" y="296418"/>
                </a:lnTo>
                <a:lnTo>
                  <a:pt x="2084070" y="292608"/>
                </a:lnTo>
                <a:lnTo>
                  <a:pt x="2080260" y="296418"/>
                </a:lnTo>
                <a:lnTo>
                  <a:pt x="2075688" y="296418"/>
                </a:lnTo>
                <a:lnTo>
                  <a:pt x="2071878" y="300990"/>
                </a:lnTo>
                <a:lnTo>
                  <a:pt x="2033778" y="300990"/>
                </a:lnTo>
                <a:lnTo>
                  <a:pt x="2021078" y="300990"/>
                </a:lnTo>
                <a:lnTo>
                  <a:pt x="2008378" y="300990"/>
                </a:lnTo>
                <a:lnTo>
                  <a:pt x="1995678" y="300990"/>
                </a:lnTo>
                <a:lnTo>
                  <a:pt x="1991106" y="296418"/>
                </a:lnTo>
                <a:lnTo>
                  <a:pt x="1991106" y="300990"/>
                </a:lnTo>
                <a:lnTo>
                  <a:pt x="1987296" y="296418"/>
                </a:lnTo>
                <a:lnTo>
                  <a:pt x="1982724" y="300990"/>
                </a:lnTo>
                <a:lnTo>
                  <a:pt x="1982724" y="296418"/>
                </a:lnTo>
                <a:lnTo>
                  <a:pt x="1978152" y="300990"/>
                </a:lnTo>
                <a:lnTo>
                  <a:pt x="1974342" y="300990"/>
                </a:lnTo>
                <a:lnTo>
                  <a:pt x="1974342" y="296418"/>
                </a:lnTo>
                <a:lnTo>
                  <a:pt x="1969770" y="300990"/>
                </a:lnTo>
                <a:lnTo>
                  <a:pt x="1965960" y="300990"/>
                </a:lnTo>
                <a:lnTo>
                  <a:pt x="1965960" y="296418"/>
                </a:lnTo>
                <a:lnTo>
                  <a:pt x="1961388" y="300990"/>
                </a:lnTo>
                <a:lnTo>
                  <a:pt x="1948688" y="300990"/>
                </a:lnTo>
                <a:lnTo>
                  <a:pt x="1935988" y="300990"/>
                </a:lnTo>
                <a:lnTo>
                  <a:pt x="1923288" y="300990"/>
                </a:lnTo>
                <a:lnTo>
                  <a:pt x="1910588" y="300990"/>
                </a:lnTo>
                <a:lnTo>
                  <a:pt x="1901952" y="300990"/>
                </a:lnTo>
                <a:lnTo>
                  <a:pt x="1901952" y="296418"/>
                </a:lnTo>
                <a:lnTo>
                  <a:pt x="1898142" y="292608"/>
                </a:lnTo>
                <a:lnTo>
                  <a:pt x="1898142" y="296418"/>
                </a:lnTo>
                <a:lnTo>
                  <a:pt x="1893570" y="300990"/>
                </a:lnTo>
                <a:lnTo>
                  <a:pt x="1885188" y="300990"/>
                </a:lnTo>
                <a:lnTo>
                  <a:pt x="1881378" y="296418"/>
                </a:lnTo>
                <a:lnTo>
                  <a:pt x="1876806" y="296418"/>
                </a:lnTo>
                <a:lnTo>
                  <a:pt x="1876806" y="300990"/>
                </a:lnTo>
                <a:lnTo>
                  <a:pt x="1868424" y="300990"/>
                </a:lnTo>
                <a:lnTo>
                  <a:pt x="1855723" y="300990"/>
                </a:lnTo>
                <a:lnTo>
                  <a:pt x="1843023" y="300989"/>
                </a:lnTo>
                <a:lnTo>
                  <a:pt x="1830324" y="300990"/>
                </a:lnTo>
                <a:lnTo>
                  <a:pt x="1817624" y="300990"/>
                </a:lnTo>
                <a:lnTo>
                  <a:pt x="1804924" y="300990"/>
                </a:lnTo>
                <a:lnTo>
                  <a:pt x="1792224" y="296418"/>
                </a:lnTo>
                <a:lnTo>
                  <a:pt x="1787652" y="288036"/>
                </a:lnTo>
                <a:lnTo>
                  <a:pt x="1783842" y="296418"/>
                </a:lnTo>
                <a:lnTo>
                  <a:pt x="1779270" y="300990"/>
                </a:lnTo>
                <a:lnTo>
                  <a:pt x="1770888" y="300990"/>
                </a:lnTo>
                <a:lnTo>
                  <a:pt x="1766316" y="296418"/>
                </a:lnTo>
                <a:lnTo>
                  <a:pt x="1762506" y="296418"/>
                </a:lnTo>
                <a:lnTo>
                  <a:pt x="1762506" y="300990"/>
                </a:lnTo>
                <a:lnTo>
                  <a:pt x="1737360" y="300990"/>
                </a:lnTo>
                <a:lnTo>
                  <a:pt x="1732788" y="296418"/>
                </a:lnTo>
                <a:lnTo>
                  <a:pt x="1719834" y="296418"/>
                </a:lnTo>
                <a:lnTo>
                  <a:pt x="1716024" y="300990"/>
                </a:lnTo>
                <a:lnTo>
                  <a:pt x="1686306" y="300990"/>
                </a:lnTo>
                <a:lnTo>
                  <a:pt x="1686306" y="296418"/>
                </a:lnTo>
                <a:lnTo>
                  <a:pt x="1681734" y="296418"/>
                </a:lnTo>
                <a:lnTo>
                  <a:pt x="1681734" y="288036"/>
                </a:lnTo>
                <a:lnTo>
                  <a:pt x="1677924" y="292608"/>
                </a:lnTo>
                <a:lnTo>
                  <a:pt x="1677924" y="300990"/>
                </a:lnTo>
                <a:lnTo>
                  <a:pt x="1673352" y="300990"/>
                </a:lnTo>
                <a:lnTo>
                  <a:pt x="1635252" y="300990"/>
                </a:lnTo>
                <a:lnTo>
                  <a:pt x="1631442" y="296418"/>
                </a:lnTo>
                <a:lnTo>
                  <a:pt x="1631442" y="292608"/>
                </a:lnTo>
                <a:lnTo>
                  <a:pt x="1626870" y="296418"/>
                </a:lnTo>
                <a:lnTo>
                  <a:pt x="1626870" y="300990"/>
                </a:lnTo>
                <a:lnTo>
                  <a:pt x="1622298" y="300990"/>
                </a:lnTo>
                <a:lnTo>
                  <a:pt x="1609598" y="300990"/>
                </a:lnTo>
                <a:lnTo>
                  <a:pt x="1596898" y="300989"/>
                </a:lnTo>
                <a:lnTo>
                  <a:pt x="1584198" y="300990"/>
                </a:lnTo>
                <a:lnTo>
                  <a:pt x="1507998" y="300990"/>
                </a:lnTo>
                <a:lnTo>
                  <a:pt x="1491234" y="296418"/>
                </a:lnTo>
                <a:lnTo>
                  <a:pt x="1491234" y="300990"/>
                </a:lnTo>
                <a:lnTo>
                  <a:pt x="1487424" y="300990"/>
                </a:lnTo>
                <a:lnTo>
                  <a:pt x="1474724" y="300990"/>
                </a:lnTo>
                <a:lnTo>
                  <a:pt x="1462024" y="300990"/>
                </a:lnTo>
                <a:lnTo>
                  <a:pt x="1449324" y="300990"/>
                </a:lnTo>
                <a:lnTo>
                  <a:pt x="1436624" y="300990"/>
                </a:lnTo>
                <a:lnTo>
                  <a:pt x="1423924" y="300990"/>
                </a:lnTo>
                <a:lnTo>
                  <a:pt x="1411224" y="300990"/>
                </a:lnTo>
                <a:lnTo>
                  <a:pt x="1398524" y="300989"/>
                </a:lnTo>
                <a:lnTo>
                  <a:pt x="1385824" y="300990"/>
                </a:lnTo>
                <a:lnTo>
                  <a:pt x="1381506" y="300990"/>
                </a:lnTo>
                <a:lnTo>
                  <a:pt x="1372362" y="300990"/>
                </a:lnTo>
                <a:lnTo>
                  <a:pt x="1359661" y="300989"/>
                </a:lnTo>
                <a:lnTo>
                  <a:pt x="1346961" y="300989"/>
                </a:lnTo>
                <a:lnTo>
                  <a:pt x="1334262" y="300990"/>
                </a:lnTo>
                <a:lnTo>
                  <a:pt x="1321562" y="300990"/>
                </a:lnTo>
                <a:lnTo>
                  <a:pt x="1308862" y="300990"/>
                </a:lnTo>
                <a:lnTo>
                  <a:pt x="1296162" y="300990"/>
                </a:lnTo>
                <a:lnTo>
                  <a:pt x="1283462" y="300990"/>
                </a:lnTo>
                <a:lnTo>
                  <a:pt x="1271016" y="300990"/>
                </a:lnTo>
                <a:lnTo>
                  <a:pt x="1258316" y="300989"/>
                </a:lnTo>
                <a:lnTo>
                  <a:pt x="1245616" y="300989"/>
                </a:lnTo>
                <a:lnTo>
                  <a:pt x="1232916" y="300990"/>
                </a:lnTo>
                <a:lnTo>
                  <a:pt x="1220216" y="300990"/>
                </a:lnTo>
                <a:lnTo>
                  <a:pt x="1207516" y="300990"/>
                </a:lnTo>
                <a:lnTo>
                  <a:pt x="1194816" y="300990"/>
                </a:lnTo>
                <a:lnTo>
                  <a:pt x="1182116" y="300990"/>
                </a:lnTo>
                <a:lnTo>
                  <a:pt x="1173480" y="296418"/>
                </a:lnTo>
                <a:lnTo>
                  <a:pt x="1173480" y="292608"/>
                </a:lnTo>
                <a:lnTo>
                  <a:pt x="1169670" y="300990"/>
                </a:lnTo>
                <a:lnTo>
                  <a:pt x="1165098" y="300990"/>
                </a:lnTo>
                <a:lnTo>
                  <a:pt x="1152398" y="300990"/>
                </a:lnTo>
                <a:lnTo>
                  <a:pt x="1139698" y="300990"/>
                </a:lnTo>
                <a:lnTo>
                  <a:pt x="1126998" y="300990"/>
                </a:lnTo>
                <a:lnTo>
                  <a:pt x="1122426" y="300990"/>
                </a:lnTo>
                <a:lnTo>
                  <a:pt x="1118616" y="300990"/>
                </a:lnTo>
                <a:lnTo>
                  <a:pt x="1105916" y="300990"/>
                </a:lnTo>
                <a:lnTo>
                  <a:pt x="1093216" y="300990"/>
                </a:lnTo>
                <a:lnTo>
                  <a:pt x="1080516" y="300990"/>
                </a:lnTo>
                <a:lnTo>
                  <a:pt x="1067816" y="300990"/>
                </a:lnTo>
                <a:lnTo>
                  <a:pt x="1055116" y="300990"/>
                </a:lnTo>
                <a:lnTo>
                  <a:pt x="1042416" y="300990"/>
                </a:lnTo>
                <a:lnTo>
                  <a:pt x="1029716" y="300990"/>
                </a:lnTo>
                <a:lnTo>
                  <a:pt x="1017016" y="300990"/>
                </a:lnTo>
                <a:lnTo>
                  <a:pt x="928116" y="300990"/>
                </a:lnTo>
                <a:lnTo>
                  <a:pt x="915416" y="300989"/>
                </a:lnTo>
                <a:lnTo>
                  <a:pt x="902716" y="300990"/>
                </a:lnTo>
                <a:lnTo>
                  <a:pt x="890016" y="300989"/>
                </a:lnTo>
                <a:lnTo>
                  <a:pt x="877315" y="300990"/>
                </a:lnTo>
                <a:lnTo>
                  <a:pt x="864108" y="300990"/>
                </a:lnTo>
                <a:lnTo>
                  <a:pt x="860298" y="300990"/>
                </a:lnTo>
                <a:lnTo>
                  <a:pt x="847598" y="300990"/>
                </a:lnTo>
                <a:lnTo>
                  <a:pt x="834897" y="300990"/>
                </a:lnTo>
                <a:lnTo>
                  <a:pt x="822198" y="300990"/>
                </a:lnTo>
                <a:lnTo>
                  <a:pt x="809498" y="300990"/>
                </a:lnTo>
                <a:lnTo>
                  <a:pt x="796798" y="300990"/>
                </a:lnTo>
                <a:lnTo>
                  <a:pt x="784098" y="300990"/>
                </a:lnTo>
                <a:lnTo>
                  <a:pt x="771398" y="300990"/>
                </a:lnTo>
                <a:lnTo>
                  <a:pt x="758697" y="300989"/>
                </a:lnTo>
                <a:lnTo>
                  <a:pt x="745998" y="300990"/>
                </a:lnTo>
                <a:lnTo>
                  <a:pt x="733298" y="300990"/>
                </a:lnTo>
                <a:lnTo>
                  <a:pt x="720598" y="300990"/>
                </a:lnTo>
                <a:lnTo>
                  <a:pt x="707897" y="300990"/>
                </a:lnTo>
                <a:lnTo>
                  <a:pt x="695198" y="300990"/>
                </a:lnTo>
                <a:lnTo>
                  <a:pt x="682497" y="300989"/>
                </a:lnTo>
                <a:lnTo>
                  <a:pt x="669798" y="300990"/>
                </a:lnTo>
                <a:lnTo>
                  <a:pt x="657098" y="300990"/>
                </a:lnTo>
                <a:lnTo>
                  <a:pt x="644398" y="300990"/>
                </a:lnTo>
                <a:lnTo>
                  <a:pt x="589254" y="300990"/>
                </a:lnTo>
                <a:lnTo>
                  <a:pt x="576529" y="300990"/>
                </a:lnTo>
                <a:lnTo>
                  <a:pt x="563803" y="300990"/>
                </a:lnTo>
                <a:lnTo>
                  <a:pt x="551078" y="300990"/>
                </a:lnTo>
                <a:lnTo>
                  <a:pt x="538353" y="300990"/>
                </a:lnTo>
                <a:lnTo>
                  <a:pt x="525627" y="300990"/>
                </a:lnTo>
                <a:lnTo>
                  <a:pt x="512902" y="300989"/>
                </a:lnTo>
                <a:lnTo>
                  <a:pt x="500176" y="300990"/>
                </a:lnTo>
                <a:lnTo>
                  <a:pt x="487451" y="300990"/>
                </a:lnTo>
                <a:lnTo>
                  <a:pt x="474726" y="300990"/>
                </a:lnTo>
                <a:lnTo>
                  <a:pt x="462000" y="300990"/>
                </a:lnTo>
                <a:lnTo>
                  <a:pt x="449275" y="300990"/>
                </a:lnTo>
                <a:lnTo>
                  <a:pt x="436549" y="300990"/>
                </a:lnTo>
                <a:lnTo>
                  <a:pt x="423824" y="300989"/>
                </a:lnTo>
                <a:lnTo>
                  <a:pt x="411099" y="300990"/>
                </a:lnTo>
                <a:lnTo>
                  <a:pt x="398373" y="300990"/>
                </a:lnTo>
                <a:lnTo>
                  <a:pt x="385648" y="300990"/>
                </a:lnTo>
                <a:lnTo>
                  <a:pt x="372922" y="300990"/>
                </a:lnTo>
                <a:lnTo>
                  <a:pt x="326390" y="300990"/>
                </a:lnTo>
                <a:lnTo>
                  <a:pt x="313690" y="300990"/>
                </a:lnTo>
                <a:lnTo>
                  <a:pt x="300990" y="300990"/>
                </a:lnTo>
                <a:lnTo>
                  <a:pt x="288290" y="300990"/>
                </a:lnTo>
                <a:lnTo>
                  <a:pt x="275590" y="300990"/>
                </a:lnTo>
                <a:lnTo>
                  <a:pt x="262889" y="300990"/>
                </a:lnTo>
                <a:lnTo>
                  <a:pt x="250190" y="300990"/>
                </a:lnTo>
                <a:lnTo>
                  <a:pt x="237490" y="300990"/>
                </a:lnTo>
                <a:lnTo>
                  <a:pt x="148590" y="300990"/>
                </a:lnTo>
                <a:lnTo>
                  <a:pt x="135890" y="300989"/>
                </a:lnTo>
                <a:lnTo>
                  <a:pt x="123190" y="300990"/>
                </a:lnTo>
                <a:lnTo>
                  <a:pt x="110490" y="300989"/>
                </a:lnTo>
                <a:lnTo>
                  <a:pt x="97790" y="300990"/>
                </a:lnTo>
                <a:lnTo>
                  <a:pt x="84581" y="300990"/>
                </a:lnTo>
                <a:lnTo>
                  <a:pt x="80772" y="300990"/>
                </a:lnTo>
                <a:lnTo>
                  <a:pt x="68072" y="300990"/>
                </a:lnTo>
                <a:lnTo>
                  <a:pt x="55372" y="300990"/>
                </a:lnTo>
                <a:lnTo>
                  <a:pt x="42671" y="300990"/>
                </a:lnTo>
                <a:lnTo>
                  <a:pt x="29971" y="300990"/>
                </a:lnTo>
                <a:lnTo>
                  <a:pt x="17271" y="300990"/>
                </a:lnTo>
                <a:lnTo>
                  <a:pt x="4571" y="300990"/>
                </a:lnTo>
                <a:lnTo>
                  <a:pt x="0" y="30099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63" name="object 763"/>
          <p:cNvSpPr/>
          <p:nvPr/>
        </p:nvSpPr>
        <p:spPr>
          <a:xfrm>
            <a:off x="2478624" y="1900906"/>
            <a:ext cx="4964831" cy="1144016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64" name="object 764"/>
          <p:cNvSpPr/>
          <p:nvPr/>
        </p:nvSpPr>
        <p:spPr>
          <a:xfrm>
            <a:off x="1902423" y="2984742"/>
            <a:ext cx="1455644" cy="22272"/>
          </a:xfrm>
          <a:custGeom>
            <a:avLst/>
            <a:gdLst/>
            <a:ahLst/>
            <a:cxnLst/>
            <a:rect l="l" t="t" r="r" b="b"/>
            <a:pathLst>
              <a:path w="2199640" h="33655">
                <a:moveTo>
                  <a:pt x="2199132" y="28955"/>
                </a:moveTo>
                <a:lnTo>
                  <a:pt x="2194560" y="33527"/>
                </a:lnTo>
                <a:lnTo>
                  <a:pt x="2189988" y="28955"/>
                </a:lnTo>
                <a:lnTo>
                  <a:pt x="2186178" y="33527"/>
                </a:lnTo>
                <a:lnTo>
                  <a:pt x="2181606" y="28955"/>
                </a:lnTo>
                <a:lnTo>
                  <a:pt x="2177796" y="33527"/>
                </a:lnTo>
                <a:lnTo>
                  <a:pt x="2156460" y="33527"/>
                </a:lnTo>
                <a:lnTo>
                  <a:pt x="2151888" y="28955"/>
                </a:lnTo>
                <a:lnTo>
                  <a:pt x="2151888" y="25145"/>
                </a:lnTo>
                <a:lnTo>
                  <a:pt x="2148078" y="28955"/>
                </a:lnTo>
                <a:lnTo>
                  <a:pt x="2139696" y="28955"/>
                </a:lnTo>
                <a:lnTo>
                  <a:pt x="2139696" y="33527"/>
                </a:lnTo>
                <a:lnTo>
                  <a:pt x="2122170" y="33527"/>
                </a:lnTo>
                <a:lnTo>
                  <a:pt x="2118360" y="28955"/>
                </a:lnTo>
                <a:lnTo>
                  <a:pt x="2113788" y="28955"/>
                </a:lnTo>
                <a:lnTo>
                  <a:pt x="2113788" y="33527"/>
                </a:lnTo>
                <a:lnTo>
                  <a:pt x="2109978" y="33527"/>
                </a:lnTo>
                <a:lnTo>
                  <a:pt x="2097278" y="33528"/>
                </a:lnTo>
                <a:lnTo>
                  <a:pt x="2084578" y="33527"/>
                </a:lnTo>
                <a:lnTo>
                  <a:pt x="2071878" y="33527"/>
                </a:lnTo>
                <a:lnTo>
                  <a:pt x="2059178" y="33528"/>
                </a:lnTo>
                <a:lnTo>
                  <a:pt x="2046478" y="33528"/>
                </a:lnTo>
                <a:lnTo>
                  <a:pt x="2033778" y="33528"/>
                </a:lnTo>
                <a:lnTo>
                  <a:pt x="2021078" y="33527"/>
                </a:lnTo>
                <a:lnTo>
                  <a:pt x="2012442" y="33527"/>
                </a:lnTo>
                <a:lnTo>
                  <a:pt x="2012442" y="28955"/>
                </a:lnTo>
                <a:lnTo>
                  <a:pt x="2007870" y="20573"/>
                </a:lnTo>
                <a:lnTo>
                  <a:pt x="2004060" y="0"/>
                </a:lnTo>
                <a:lnTo>
                  <a:pt x="1999488" y="0"/>
                </a:lnTo>
                <a:lnTo>
                  <a:pt x="1999488" y="20573"/>
                </a:lnTo>
                <a:lnTo>
                  <a:pt x="1995678" y="28955"/>
                </a:lnTo>
                <a:lnTo>
                  <a:pt x="1991106" y="33527"/>
                </a:lnTo>
                <a:lnTo>
                  <a:pt x="1987296" y="28955"/>
                </a:lnTo>
                <a:lnTo>
                  <a:pt x="1982724" y="33527"/>
                </a:lnTo>
                <a:lnTo>
                  <a:pt x="1969770" y="33527"/>
                </a:lnTo>
                <a:lnTo>
                  <a:pt x="1969770" y="28955"/>
                </a:lnTo>
                <a:lnTo>
                  <a:pt x="1965960" y="33527"/>
                </a:lnTo>
                <a:lnTo>
                  <a:pt x="1958848" y="33527"/>
                </a:lnTo>
                <a:lnTo>
                  <a:pt x="1951736" y="33528"/>
                </a:lnTo>
                <a:lnTo>
                  <a:pt x="1944624" y="33528"/>
                </a:lnTo>
                <a:lnTo>
                  <a:pt x="1940052" y="33528"/>
                </a:lnTo>
                <a:lnTo>
                  <a:pt x="1936242" y="33528"/>
                </a:lnTo>
                <a:lnTo>
                  <a:pt x="1931670" y="28956"/>
                </a:lnTo>
                <a:lnTo>
                  <a:pt x="1931670" y="33528"/>
                </a:lnTo>
                <a:lnTo>
                  <a:pt x="1881378" y="33528"/>
                </a:lnTo>
                <a:lnTo>
                  <a:pt x="1876806" y="28956"/>
                </a:lnTo>
                <a:lnTo>
                  <a:pt x="1872234" y="28956"/>
                </a:lnTo>
                <a:lnTo>
                  <a:pt x="1872234" y="33528"/>
                </a:lnTo>
                <a:lnTo>
                  <a:pt x="1868424" y="33528"/>
                </a:lnTo>
                <a:lnTo>
                  <a:pt x="1855723" y="33527"/>
                </a:lnTo>
                <a:lnTo>
                  <a:pt x="1843024" y="33528"/>
                </a:lnTo>
                <a:lnTo>
                  <a:pt x="1830324" y="33528"/>
                </a:lnTo>
                <a:lnTo>
                  <a:pt x="1817623" y="33527"/>
                </a:lnTo>
                <a:lnTo>
                  <a:pt x="1804924" y="33528"/>
                </a:lnTo>
                <a:lnTo>
                  <a:pt x="1792224" y="33528"/>
                </a:lnTo>
                <a:lnTo>
                  <a:pt x="1783842" y="33528"/>
                </a:lnTo>
                <a:lnTo>
                  <a:pt x="1783842" y="28956"/>
                </a:lnTo>
                <a:lnTo>
                  <a:pt x="1779270" y="33528"/>
                </a:lnTo>
                <a:lnTo>
                  <a:pt x="1766570" y="33527"/>
                </a:lnTo>
                <a:lnTo>
                  <a:pt x="1753869" y="33527"/>
                </a:lnTo>
                <a:lnTo>
                  <a:pt x="1741170" y="33528"/>
                </a:lnTo>
                <a:lnTo>
                  <a:pt x="1728470" y="33528"/>
                </a:lnTo>
                <a:lnTo>
                  <a:pt x="1715770" y="33528"/>
                </a:lnTo>
                <a:lnTo>
                  <a:pt x="1703070" y="33528"/>
                </a:lnTo>
                <a:lnTo>
                  <a:pt x="1690370" y="33528"/>
                </a:lnTo>
                <a:lnTo>
                  <a:pt x="1677924" y="33528"/>
                </a:lnTo>
                <a:lnTo>
                  <a:pt x="1673352" y="33528"/>
                </a:lnTo>
                <a:lnTo>
                  <a:pt x="1660651" y="33527"/>
                </a:lnTo>
                <a:lnTo>
                  <a:pt x="1647952" y="33528"/>
                </a:lnTo>
                <a:lnTo>
                  <a:pt x="1635252" y="33527"/>
                </a:lnTo>
                <a:lnTo>
                  <a:pt x="1622552" y="33528"/>
                </a:lnTo>
                <a:lnTo>
                  <a:pt x="1609852" y="33528"/>
                </a:lnTo>
                <a:lnTo>
                  <a:pt x="1597152" y="33527"/>
                </a:lnTo>
                <a:lnTo>
                  <a:pt x="1584452" y="33527"/>
                </a:lnTo>
                <a:lnTo>
                  <a:pt x="1571752" y="33528"/>
                </a:lnTo>
                <a:lnTo>
                  <a:pt x="1559052" y="33527"/>
                </a:lnTo>
                <a:lnTo>
                  <a:pt x="1546352" y="33528"/>
                </a:lnTo>
                <a:lnTo>
                  <a:pt x="1533652" y="33528"/>
                </a:lnTo>
                <a:lnTo>
                  <a:pt x="1520952" y="33527"/>
                </a:lnTo>
                <a:lnTo>
                  <a:pt x="1508252" y="33528"/>
                </a:lnTo>
                <a:lnTo>
                  <a:pt x="1499616" y="28956"/>
                </a:lnTo>
                <a:lnTo>
                  <a:pt x="1495806" y="33528"/>
                </a:lnTo>
                <a:lnTo>
                  <a:pt x="1483106" y="33528"/>
                </a:lnTo>
                <a:lnTo>
                  <a:pt x="1470406" y="33528"/>
                </a:lnTo>
                <a:lnTo>
                  <a:pt x="1457706" y="33528"/>
                </a:lnTo>
                <a:lnTo>
                  <a:pt x="1445006" y="33528"/>
                </a:lnTo>
                <a:lnTo>
                  <a:pt x="1432306" y="33528"/>
                </a:lnTo>
                <a:lnTo>
                  <a:pt x="1419606" y="33528"/>
                </a:lnTo>
                <a:lnTo>
                  <a:pt x="1415034" y="33528"/>
                </a:lnTo>
                <a:lnTo>
                  <a:pt x="1402334" y="33528"/>
                </a:lnTo>
                <a:lnTo>
                  <a:pt x="1389634" y="33528"/>
                </a:lnTo>
                <a:lnTo>
                  <a:pt x="1376934" y="33528"/>
                </a:lnTo>
                <a:lnTo>
                  <a:pt x="1364234" y="33528"/>
                </a:lnTo>
                <a:lnTo>
                  <a:pt x="1351534" y="33528"/>
                </a:lnTo>
                <a:lnTo>
                  <a:pt x="1338834" y="33528"/>
                </a:lnTo>
                <a:lnTo>
                  <a:pt x="1326134" y="33528"/>
                </a:lnTo>
                <a:lnTo>
                  <a:pt x="1313434" y="33528"/>
                </a:lnTo>
                <a:lnTo>
                  <a:pt x="1300734" y="33528"/>
                </a:lnTo>
                <a:lnTo>
                  <a:pt x="1288034" y="33528"/>
                </a:lnTo>
                <a:lnTo>
                  <a:pt x="1275333" y="33528"/>
                </a:lnTo>
                <a:lnTo>
                  <a:pt x="1262634" y="33527"/>
                </a:lnTo>
                <a:lnTo>
                  <a:pt x="1249934" y="33528"/>
                </a:lnTo>
                <a:lnTo>
                  <a:pt x="1237233" y="33527"/>
                </a:lnTo>
                <a:lnTo>
                  <a:pt x="1224534" y="33528"/>
                </a:lnTo>
                <a:lnTo>
                  <a:pt x="1211833" y="33527"/>
                </a:lnTo>
                <a:lnTo>
                  <a:pt x="1199133" y="33527"/>
                </a:lnTo>
                <a:lnTo>
                  <a:pt x="1186433" y="33527"/>
                </a:lnTo>
                <a:lnTo>
                  <a:pt x="1173734" y="33528"/>
                </a:lnTo>
                <a:lnTo>
                  <a:pt x="1160526" y="33528"/>
                </a:lnTo>
                <a:lnTo>
                  <a:pt x="1156716" y="33528"/>
                </a:lnTo>
                <a:lnTo>
                  <a:pt x="1144016" y="33528"/>
                </a:lnTo>
                <a:lnTo>
                  <a:pt x="1131316" y="33528"/>
                </a:lnTo>
                <a:lnTo>
                  <a:pt x="1118616" y="33528"/>
                </a:lnTo>
                <a:lnTo>
                  <a:pt x="1105916" y="33528"/>
                </a:lnTo>
                <a:lnTo>
                  <a:pt x="1093216" y="33528"/>
                </a:lnTo>
                <a:lnTo>
                  <a:pt x="1080516" y="33528"/>
                </a:lnTo>
                <a:lnTo>
                  <a:pt x="1067816" y="33528"/>
                </a:lnTo>
                <a:lnTo>
                  <a:pt x="1055116" y="33528"/>
                </a:lnTo>
                <a:lnTo>
                  <a:pt x="1042416" y="33528"/>
                </a:lnTo>
                <a:lnTo>
                  <a:pt x="1029716" y="33528"/>
                </a:lnTo>
                <a:lnTo>
                  <a:pt x="1017016" y="33528"/>
                </a:lnTo>
                <a:lnTo>
                  <a:pt x="1004316" y="33527"/>
                </a:lnTo>
                <a:lnTo>
                  <a:pt x="991616" y="33528"/>
                </a:lnTo>
                <a:lnTo>
                  <a:pt x="978916" y="33527"/>
                </a:lnTo>
                <a:lnTo>
                  <a:pt x="966216" y="33528"/>
                </a:lnTo>
                <a:lnTo>
                  <a:pt x="953516" y="33527"/>
                </a:lnTo>
                <a:lnTo>
                  <a:pt x="940816" y="33527"/>
                </a:lnTo>
                <a:lnTo>
                  <a:pt x="928115" y="33527"/>
                </a:lnTo>
                <a:lnTo>
                  <a:pt x="915415" y="33528"/>
                </a:lnTo>
                <a:lnTo>
                  <a:pt x="902208" y="33528"/>
                </a:lnTo>
                <a:lnTo>
                  <a:pt x="898398" y="33528"/>
                </a:lnTo>
                <a:lnTo>
                  <a:pt x="885698" y="33528"/>
                </a:lnTo>
                <a:lnTo>
                  <a:pt x="872998" y="33528"/>
                </a:lnTo>
                <a:lnTo>
                  <a:pt x="860298" y="33528"/>
                </a:lnTo>
                <a:lnTo>
                  <a:pt x="847598" y="33528"/>
                </a:lnTo>
                <a:lnTo>
                  <a:pt x="834898" y="33528"/>
                </a:lnTo>
                <a:lnTo>
                  <a:pt x="822198" y="33528"/>
                </a:lnTo>
                <a:lnTo>
                  <a:pt x="809498" y="33528"/>
                </a:lnTo>
                <a:lnTo>
                  <a:pt x="796798" y="33528"/>
                </a:lnTo>
                <a:lnTo>
                  <a:pt x="784098" y="33528"/>
                </a:lnTo>
                <a:lnTo>
                  <a:pt x="771398" y="33528"/>
                </a:lnTo>
                <a:lnTo>
                  <a:pt x="758698" y="33528"/>
                </a:lnTo>
                <a:lnTo>
                  <a:pt x="745998" y="33527"/>
                </a:lnTo>
                <a:lnTo>
                  <a:pt x="733297" y="33528"/>
                </a:lnTo>
                <a:lnTo>
                  <a:pt x="720598" y="33527"/>
                </a:lnTo>
                <a:lnTo>
                  <a:pt x="707898" y="33528"/>
                </a:lnTo>
                <a:lnTo>
                  <a:pt x="695197" y="33527"/>
                </a:lnTo>
                <a:lnTo>
                  <a:pt x="682498" y="33527"/>
                </a:lnTo>
                <a:lnTo>
                  <a:pt x="669797" y="33527"/>
                </a:lnTo>
                <a:lnTo>
                  <a:pt x="657098" y="33528"/>
                </a:lnTo>
                <a:lnTo>
                  <a:pt x="643890" y="33528"/>
                </a:lnTo>
                <a:lnTo>
                  <a:pt x="640080" y="33528"/>
                </a:lnTo>
                <a:lnTo>
                  <a:pt x="627380" y="33528"/>
                </a:lnTo>
                <a:lnTo>
                  <a:pt x="614679" y="33528"/>
                </a:lnTo>
                <a:lnTo>
                  <a:pt x="601980" y="33528"/>
                </a:lnTo>
                <a:lnTo>
                  <a:pt x="589279" y="33528"/>
                </a:lnTo>
                <a:lnTo>
                  <a:pt x="576580" y="33528"/>
                </a:lnTo>
                <a:lnTo>
                  <a:pt x="563880" y="33528"/>
                </a:lnTo>
                <a:lnTo>
                  <a:pt x="551179" y="33527"/>
                </a:lnTo>
                <a:lnTo>
                  <a:pt x="538479" y="33527"/>
                </a:lnTo>
                <a:lnTo>
                  <a:pt x="525779" y="33528"/>
                </a:lnTo>
                <a:lnTo>
                  <a:pt x="513080" y="33528"/>
                </a:lnTo>
                <a:lnTo>
                  <a:pt x="500379" y="33528"/>
                </a:lnTo>
                <a:lnTo>
                  <a:pt x="487679" y="33527"/>
                </a:lnTo>
                <a:lnTo>
                  <a:pt x="474979" y="33528"/>
                </a:lnTo>
                <a:lnTo>
                  <a:pt x="462279" y="33527"/>
                </a:lnTo>
                <a:lnTo>
                  <a:pt x="449580" y="33528"/>
                </a:lnTo>
                <a:lnTo>
                  <a:pt x="436879" y="33528"/>
                </a:lnTo>
                <a:lnTo>
                  <a:pt x="424179" y="33527"/>
                </a:lnTo>
                <a:lnTo>
                  <a:pt x="411479" y="33527"/>
                </a:lnTo>
                <a:lnTo>
                  <a:pt x="398780" y="33528"/>
                </a:lnTo>
                <a:lnTo>
                  <a:pt x="385572" y="33528"/>
                </a:lnTo>
                <a:lnTo>
                  <a:pt x="381000" y="33528"/>
                </a:lnTo>
                <a:lnTo>
                  <a:pt x="368300" y="33528"/>
                </a:lnTo>
                <a:lnTo>
                  <a:pt x="355599" y="33527"/>
                </a:lnTo>
                <a:lnTo>
                  <a:pt x="342900" y="33528"/>
                </a:lnTo>
                <a:lnTo>
                  <a:pt x="330200" y="33528"/>
                </a:lnTo>
                <a:lnTo>
                  <a:pt x="317500" y="33528"/>
                </a:lnTo>
                <a:lnTo>
                  <a:pt x="304800" y="33528"/>
                </a:lnTo>
                <a:lnTo>
                  <a:pt x="292100" y="33528"/>
                </a:lnTo>
                <a:lnTo>
                  <a:pt x="279400" y="33528"/>
                </a:lnTo>
                <a:lnTo>
                  <a:pt x="266700" y="33528"/>
                </a:lnTo>
                <a:lnTo>
                  <a:pt x="254000" y="33528"/>
                </a:lnTo>
                <a:lnTo>
                  <a:pt x="241300" y="33528"/>
                </a:lnTo>
                <a:lnTo>
                  <a:pt x="228600" y="33528"/>
                </a:lnTo>
                <a:lnTo>
                  <a:pt x="215900" y="33528"/>
                </a:lnTo>
                <a:lnTo>
                  <a:pt x="203200" y="33527"/>
                </a:lnTo>
                <a:lnTo>
                  <a:pt x="190500" y="33528"/>
                </a:lnTo>
                <a:lnTo>
                  <a:pt x="177800" y="33527"/>
                </a:lnTo>
                <a:lnTo>
                  <a:pt x="165100" y="33528"/>
                </a:lnTo>
                <a:lnTo>
                  <a:pt x="152400" y="33527"/>
                </a:lnTo>
                <a:lnTo>
                  <a:pt x="139700" y="33527"/>
                </a:lnTo>
                <a:lnTo>
                  <a:pt x="122681" y="33528"/>
                </a:lnTo>
                <a:lnTo>
                  <a:pt x="118872" y="33528"/>
                </a:lnTo>
                <a:lnTo>
                  <a:pt x="106172" y="33527"/>
                </a:lnTo>
                <a:lnTo>
                  <a:pt x="93472" y="33528"/>
                </a:lnTo>
                <a:lnTo>
                  <a:pt x="80772" y="33528"/>
                </a:lnTo>
                <a:lnTo>
                  <a:pt x="68072" y="33528"/>
                </a:lnTo>
                <a:lnTo>
                  <a:pt x="55372" y="33528"/>
                </a:lnTo>
                <a:lnTo>
                  <a:pt x="42671" y="33528"/>
                </a:lnTo>
                <a:lnTo>
                  <a:pt x="29971" y="33527"/>
                </a:lnTo>
                <a:lnTo>
                  <a:pt x="17271" y="33528"/>
                </a:lnTo>
                <a:lnTo>
                  <a:pt x="4571" y="33528"/>
                </a:lnTo>
                <a:lnTo>
                  <a:pt x="0" y="3352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65" name="object 765"/>
          <p:cNvSpPr/>
          <p:nvPr/>
        </p:nvSpPr>
        <p:spPr>
          <a:xfrm>
            <a:off x="3672723" y="1900905"/>
            <a:ext cx="3770732" cy="1081992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66" name="object 766"/>
          <p:cNvSpPr/>
          <p:nvPr/>
        </p:nvSpPr>
        <p:spPr>
          <a:xfrm>
            <a:off x="1902423" y="2659492"/>
            <a:ext cx="1774592" cy="319368"/>
          </a:xfrm>
          <a:custGeom>
            <a:avLst/>
            <a:gdLst/>
            <a:ahLst/>
            <a:cxnLst/>
            <a:rect l="l" t="t" r="r" b="b"/>
            <a:pathLst>
              <a:path w="2681604" h="482600">
                <a:moveTo>
                  <a:pt x="2681478" y="473964"/>
                </a:moveTo>
                <a:lnTo>
                  <a:pt x="2677667" y="470154"/>
                </a:lnTo>
                <a:lnTo>
                  <a:pt x="2673095" y="473964"/>
                </a:lnTo>
                <a:lnTo>
                  <a:pt x="2669286" y="473964"/>
                </a:lnTo>
                <a:lnTo>
                  <a:pt x="2664714" y="465582"/>
                </a:lnTo>
                <a:lnTo>
                  <a:pt x="2660904" y="473964"/>
                </a:lnTo>
                <a:lnTo>
                  <a:pt x="2656331" y="470154"/>
                </a:lnTo>
                <a:lnTo>
                  <a:pt x="2651760" y="473964"/>
                </a:lnTo>
                <a:lnTo>
                  <a:pt x="2647950" y="478536"/>
                </a:lnTo>
                <a:lnTo>
                  <a:pt x="2643378" y="473964"/>
                </a:lnTo>
                <a:lnTo>
                  <a:pt x="2643378" y="478536"/>
                </a:lnTo>
                <a:lnTo>
                  <a:pt x="2639567" y="473964"/>
                </a:lnTo>
                <a:lnTo>
                  <a:pt x="2639567" y="465582"/>
                </a:lnTo>
                <a:lnTo>
                  <a:pt x="2634995" y="470154"/>
                </a:lnTo>
                <a:lnTo>
                  <a:pt x="2634995" y="473964"/>
                </a:lnTo>
                <a:lnTo>
                  <a:pt x="2631186" y="473964"/>
                </a:lnTo>
                <a:lnTo>
                  <a:pt x="2626614" y="461772"/>
                </a:lnTo>
                <a:lnTo>
                  <a:pt x="2626614" y="448818"/>
                </a:lnTo>
                <a:lnTo>
                  <a:pt x="2622804" y="461772"/>
                </a:lnTo>
                <a:lnTo>
                  <a:pt x="2618231" y="473964"/>
                </a:lnTo>
                <a:lnTo>
                  <a:pt x="2613660" y="473964"/>
                </a:lnTo>
                <a:lnTo>
                  <a:pt x="2613660" y="478536"/>
                </a:lnTo>
                <a:lnTo>
                  <a:pt x="2609850" y="473964"/>
                </a:lnTo>
                <a:lnTo>
                  <a:pt x="2609850" y="465582"/>
                </a:lnTo>
                <a:lnTo>
                  <a:pt x="2605278" y="457200"/>
                </a:lnTo>
                <a:lnTo>
                  <a:pt x="2605278" y="465582"/>
                </a:lnTo>
                <a:lnTo>
                  <a:pt x="2601467" y="465582"/>
                </a:lnTo>
                <a:lnTo>
                  <a:pt x="2601467" y="452628"/>
                </a:lnTo>
                <a:lnTo>
                  <a:pt x="2596895" y="448818"/>
                </a:lnTo>
                <a:lnTo>
                  <a:pt x="2596895" y="465582"/>
                </a:lnTo>
                <a:lnTo>
                  <a:pt x="2593086" y="470154"/>
                </a:lnTo>
                <a:lnTo>
                  <a:pt x="2588514" y="473964"/>
                </a:lnTo>
                <a:lnTo>
                  <a:pt x="2583941" y="473964"/>
                </a:lnTo>
                <a:lnTo>
                  <a:pt x="2580131" y="461772"/>
                </a:lnTo>
                <a:lnTo>
                  <a:pt x="2580131" y="465582"/>
                </a:lnTo>
                <a:lnTo>
                  <a:pt x="2575560" y="478536"/>
                </a:lnTo>
                <a:lnTo>
                  <a:pt x="2567178" y="478536"/>
                </a:lnTo>
                <a:lnTo>
                  <a:pt x="2563367" y="473964"/>
                </a:lnTo>
                <a:lnTo>
                  <a:pt x="2558795" y="465582"/>
                </a:lnTo>
                <a:lnTo>
                  <a:pt x="2558795" y="470154"/>
                </a:lnTo>
                <a:lnTo>
                  <a:pt x="2554986" y="473964"/>
                </a:lnTo>
                <a:lnTo>
                  <a:pt x="2554986" y="470154"/>
                </a:lnTo>
                <a:lnTo>
                  <a:pt x="2550414" y="461772"/>
                </a:lnTo>
                <a:lnTo>
                  <a:pt x="2550414" y="473964"/>
                </a:lnTo>
                <a:lnTo>
                  <a:pt x="2545841" y="465582"/>
                </a:lnTo>
                <a:lnTo>
                  <a:pt x="2542031" y="470154"/>
                </a:lnTo>
                <a:lnTo>
                  <a:pt x="2542031" y="473964"/>
                </a:lnTo>
                <a:lnTo>
                  <a:pt x="2537460" y="470154"/>
                </a:lnTo>
                <a:lnTo>
                  <a:pt x="2533650" y="470154"/>
                </a:lnTo>
                <a:lnTo>
                  <a:pt x="2533650" y="473964"/>
                </a:lnTo>
                <a:lnTo>
                  <a:pt x="2529078" y="470154"/>
                </a:lnTo>
                <a:lnTo>
                  <a:pt x="2525267" y="470154"/>
                </a:lnTo>
                <a:lnTo>
                  <a:pt x="2520695" y="465582"/>
                </a:lnTo>
                <a:lnTo>
                  <a:pt x="2516886" y="448818"/>
                </a:lnTo>
                <a:lnTo>
                  <a:pt x="2512314" y="182118"/>
                </a:lnTo>
                <a:lnTo>
                  <a:pt x="2512314" y="0"/>
                </a:lnTo>
                <a:lnTo>
                  <a:pt x="2507741" y="372618"/>
                </a:lnTo>
                <a:lnTo>
                  <a:pt x="2507741" y="389382"/>
                </a:lnTo>
                <a:lnTo>
                  <a:pt x="2503931" y="461772"/>
                </a:lnTo>
                <a:lnTo>
                  <a:pt x="2503931" y="465582"/>
                </a:lnTo>
                <a:lnTo>
                  <a:pt x="2499360" y="470154"/>
                </a:lnTo>
                <a:lnTo>
                  <a:pt x="2499360" y="473964"/>
                </a:lnTo>
                <a:lnTo>
                  <a:pt x="2495550" y="478536"/>
                </a:lnTo>
                <a:lnTo>
                  <a:pt x="2495550" y="473964"/>
                </a:lnTo>
                <a:lnTo>
                  <a:pt x="2490978" y="473964"/>
                </a:lnTo>
                <a:lnTo>
                  <a:pt x="2490978" y="478536"/>
                </a:lnTo>
                <a:lnTo>
                  <a:pt x="2478024" y="478536"/>
                </a:lnTo>
                <a:lnTo>
                  <a:pt x="2478024" y="473964"/>
                </a:lnTo>
                <a:lnTo>
                  <a:pt x="2474214" y="478536"/>
                </a:lnTo>
                <a:lnTo>
                  <a:pt x="2474214" y="473964"/>
                </a:lnTo>
                <a:lnTo>
                  <a:pt x="2469641" y="470154"/>
                </a:lnTo>
                <a:lnTo>
                  <a:pt x="2465831" y="385572"/>
                </a:lnTo>
                <a:lnTo>
                  <a:pt x="2465831" y="406146"/>
                </a:lnTo>
                <a:lnTo>
                  <a:pt x="2461260" y="461772"/>
                </a:lnTo>
                <a:lnTo>
                  <a:pt x="2461260" y="457200"/>
                </a:lnTo>
                <a:lnTo>
                  <a:pt x="2457450" y="275082"/>
                </a:lnTo>
                <a:lnTo>
                  <a:pt x="2457450" y="313182"/>
                </a:lnTo>
                <a:lnTo>
                  <a:pt x="2452878" y="465582"/>
                </a:lnTo>
                <a:lnTo>
                  <a:pt x="2449067" y="351282"/>
                </a:lnTo>
                <a:lnTo>
                  <a:pt x="2449067" y="385572"/>
                </a:lnTo>
                <a:lnTo>
                  <a:pt x="2444495" y="473964"/>
                </a:lnTo>
                <a:lnTo>
                  <a:pt x="2444495" y="478536"/>
                </a:lnTo>
                <a:lnTo>
                  <a:pt x="2419350" y="478536"/>
                </a:lnTo>
                <a:lnTo>
                  <a:pt x="2410967" y="478536"/>
                </a:lnTo>
                <a:lnTo>
                  <a:pt x="2406395" y="473964"/>
                </a:lnTo>
                <a:lnTo>
                  <a:pt x="2401824" y="470154"/>
                </a:lnTo>
                <a:lnTo>
                  <a:pt x="2401824" y="427482"/>
                </a:lnTo>
                <a:lnTo>
                  <a:pt x="2398014" y="448818"/>
                </a:lnTo>
                <a:lnTo>
                  <a:pt x="2398014" y="473964"/>
                </a:lnTo>
                <a:lnTo>
                  <a:pt x="2393441" y="457200"/>
                </a:lnTo>
                <a:lnTo>
                  <a:pt x="2393441" y="393954"/>
                </a:lnTo>
                <a:lnTo>
                  <a:pt x="2389631" y="444246"/>
                </a:lnTo>
                <a:lnTo>
                  <a:pt x="2389631" y="473964"/>
                </a:lnTo>
                <a:lnTo>
                  <a:pt x="2385060" y="465582"/>
                </a:lnTo>
                <a:lnTo>
                  <a:pt x="2385060" y="444246"/>
                </a:lnTo>
                <a:lnTo>
                  <a:pt x="2381250" y="465582"/>
                </a:lnTo>
                <a:lnTo>
                  <a:pt x="2381250" y="478536"/>
                </a:lnTo>
                <a:lnTo>
                  <a:pt x="2368295" y="478536"/>
                </a:lnTo>
                <a:lnTo>
                  <a:pt x="2368295" y="473964"/>
                </a:lnTo>
                <a:lnTo>
                  <a:pt x="2363724" y="457200"/>
                </a:lnTo>
                <a:lnTo>
                  <a:pt x="2363724" y="478536"/>
                </a:lnTo>
                <a:lnTo>
                  <a:pt x="2359914" y="478536"/>
                </a:lnTo>
                <a:lnTo>
                  <a:pt x="2347214" y="478536"/>
                </a:lnTo>
                <a:lnTo>
                  <a:pt x="2334514" y="478536"/>
                </a:lnTo>
                <a:lnTo>
                  <a:pt x="2321814" y="478536"/>
                </a:lnTo>
                <a:lnTo>
                  <a:pt x="2308860" y="478536"/>
                </a:lnTo>
                <a:lnTo>
                  <a:pt x="2305050" y="470154"/>
                </a:lnTo>
                <a:lnTo>
                  <a:pt x="2300478" y="478536"/>
                </a:lnTo>
                <a:lnTo>
                  <a:pt x="2295905" y="473964"/>
                </a:lnTo>
                <a:lnTo>
                  <a:pt x="2295905" y="470154"/>
                </a:lnTo>
                <a:lnTo>
                  <a:pt x="2292095" y="478536"/>
                </a:lnTo>
                <a:lnTo>
                  <a:pt x="2257805" y="478536"/>
                </a:lnTo>
                <a:lnTo>
                  <a:pt x="2257805" y="470154"/>
                </a:lnTo>
                <a:lnTo>
                  <a:pt x="2253996" y="338328"/>
                </a:lnTo>
                <a:lnTo>
                  <a:pt x="2249424" y="300228"/>
                </a:lnTo>
                <a:lnTo>
                  <a:pt x="2249424" y="435864"/>
                </a:lnTo>
                <a:lnTo>
                  <a:pt x="2245614" y="457200"/>
                </a:lnTo>
                <a:lnTo>
                  <a:pt x="2245614" y="351282"/>
                </a:lnTo>
                <a:lnTo>
                  <a:pt x="2241042" y="308610"/>
                </a:lnTo>
                <a:lnTo>
                  <a:pt x="2241042" y="457200"/>
                </a:lnTo>
                <a:lnTo>
                  <a:pt x="2237232" y="478536"/>
                </a:lnTo>
                <a:lnTo>
                  <a:pt x="2232660" y="473964"/>
                </a:lnTo>
                <a:lnTo>
                  <a:pt x="2232660" y="478536"/>
                </a:lnTo>
                <a:lnTo>
                  <a:pt x="2228088" y="478536"/>
                </a:lnTo>
                <a:lnTo>
                  <a:pt x="2215388" y="478536"/>
                </a:lnTo>
                <a:lnTo>
                  <a:pt x="2202688" y="478536"/>
                </a:lnTo>
                <a:lnTo>
                  <a:pt x="2189988" y="478536"/>
                </a:lnTo>
                <a:lnTo>
                  <a:pt x="2177288" y="478536"/>
                </a:lnTo>
                <a:lnTo>
                  <a:pt x="2161032" y="478536"/>
                </a:lnTo>
                <a:lnTo>
                  <a:pt x="2156460" y="478536"/>
                </a:lnTo>
                <a:lnTo>
                  <a:pt x="2151888" y="465582"/>
                </a:lnTo>
                <a:lnTo>
                  <a:pt x="2148078" y="473964"/>
                </a:lnTo>
                <a:lnTo>
                  <a:pt x="2148078" y="478536"/>
                </a:lnTo>
                <a:lnTo>
                  <a:pt x="2148078" y="473964"/>
                </a:lnTo>
                <a:lnTo>
                  <a:pt x="2143506" y="473964"/>
                </a:lnTo>
                <a:lnTo>
                  <a:pt x="2143506" y="465582"/>
                </a:lnTo>
                <a:lnTo>
                  <a:pt x="2139696" y="465582"/>
                </a:lnTo>
                <a:lnTo>
                  <a:pt x="2139696" y="478536"/>
                </a:lnTo>
                <a:lnTo>
                  <a:pt x="2135124" y="473964"/>
                </a:lnTo>
                <a:lnTo>
                  <a:pt x="2131314" y="478536"/>
                </a:lnTo>
                <a:lnTo>
                  <a:pt x="2118614" y="478536"/>
                </a:lnTo>
                <a:lnTo>
                  <a:pt x="2105914" y="478536"/>
                </a:lnTo>
                <a:lnTo>
                  <a:pt x="2093214" y="473964"/>
                </a:lnTo>
                <a:lnTo>
                  <a:pt x="2088642" y="478536"/>
                </a:lnTo>
                <a:lnTo>
                  <a:pt x="2075942" y="478536"/>
                </a:lnTo>
                <a:lnTo>
                  <a:pt x="2063242" y="478536"/>
                </a:lnTo>
                <a:lnTo>
                  <a:pt x="2050541" y="478535"/>
                </a:lnTo>
                <a:lnTo>
                  <a:pt x="2037842" y="478536"/>
                </a:lnTo>
                <a:lnTo>
                  <a:pt x="2025141" y="478536"/>
                </a:lnTo>
                <a:lnTo>
                  <a:pt x="2012442" y="478536"/>
                </a:lnTo>
                <a:lnTo>
                  <a:pt x="1999742" y="478536"/>
                </a:lnTo>
                <a:lnTo>
                  <a:pt x="1995678" y="478536"/>
                </a:lnTo>
                <a:lnTo>
                  <a:pt x="1995678" y="473964"/>
                </a:lnTo>
                <a:lnTo>
                  <a:pt x="1991106" y="478536"/>
                </a:lnTo>
                <a:lnTo>
                  <a:pt x="1987296" y="473964"/>
                </a:lnTo>
                <a:lnTo>
                  <a:pt x="1982724" y="470154"/>
                </a:lnTo>
                <a:lnTo>
                  <a:pt x="1982724" y="478536"/>
                </a:lnTo>
                <a:lnTo>
                  <a:pt x="1978152" y="473964"/>
                </a:lnTo>
                <a:lnTo>
                  <a:pt x="1978152" y="478536"/>
                </a:lnTo>
                <a:lnTo>
                  <a:pt x="1965960" y="478536"/>
                </a:lnTo>
                <a:lnTo>
                  <a:pt x="1965960" y="473964"/>
                </a:lnTo>
                <a:lnTo>
                  <a:pt x="1961388" y="478536"/>
                </a:lnTo>
                <a:lnTo>
                  <a:pt x="1948688" y="478536"/>
                </a:lnTo>
                <a:lnTo>
                  <a:pt x="1935988" y="478536"/>
                </a:lnTo>
                <a:lnTo>
                  <a:pt x="1923288" y="478536"/>
                </a:lnTo>
                <a:lnTo>
                  <a:pt x="1910588" y="478536"/>
                </a:lnTo>
                <a:lnTo>
                  <a:pt x="1901952" y="478536"/>
                </a:lnTo>
                <a:lnTo>
                  <a:pt x="1881378" y="478536"/>
                </a:lnTo>
                <a:lnTo>
                  <a:pt x="1881378" y="473964"/>
                </a:lnTo>
                <a:lnTo>
                  <a:pt x="1876806" y="452628"/>
                </a:lnTo>
                <a:lnTo>
                  <a:pt x="1876806" y="457200"/>
                </a:lnTo>
                <a:lnTo>
                  <a:pt x="1872234" y="478536"/>
                </a:lnTo>
                <a:lnTo>
                  <a:pt x="1868424" y="478536"/>
                </a:lnTo>
                <a:lnTo>
                  <a:pt x="1855724" y="478536"/>
                </a:lnTo>
                <a:lnTo>
                  <a:pt x="1843024" y="478536"/>
                </a:lnTo>
                <a:lnTo>
                  <a:pt x="1830324" y="478536"/>
                </a:lnTo>
                <a:lnTo>
                  <a:pt x="1817624" y="478536"/>
                </a:lnTo>
                <a:lnTo>
                  <a:pt x="1804924" y="478536"/>
                </a:lnTo>
                <a:lnTo>
                  <a:pt x="1792224" y="478536"/>
                </a:lnTo>
                <a:lnTo>
                  <a:pt x="1779270" y="473964"/>
                </a:lnTo>
                <a:lnTo>
                  <a:pt x="1779270" y="478536"/>
                </a:lnTo>
                <a:lnTo>
                  <a:pt x="1775460" y="457200"/>
                </a:lnTo>
                <a:lnTo>
                  <a:pt x="1770888" y="478536"/>
                </a:lnTo>
                <a:lnTo>
                  <a:pt x="1766316" y="478536"/>
                </a:lnTo>
                <a:lnTo>
                  <a:pt x="1759458" y="478536"/>
                </a:lnTo>
                <a:lnTo>
                  <a:pt x="1752600" y="478536"/>
                </a:lnTo>
                <a:lnTo>
                  <a:pt x="1745742" y="478536"/>
                </a:lnTo>
                <a:lnTo>
                  <a:pt x="1741170" y="478536"/>
                </a:lnTo>
                <a:lnTo>
                  <a:pt x="1741170" y="473964"/>
                </a:lnTo>
                <a:lnTo>
                  <a:pt x="1737360" y="473964"/>
                </a:lnTo>
                <a:lnTo>
                  <a:pt x="1732788" y="465582"/>
                </a:lnTo>
                <a:lnTo>
                  <a:pt x="1728216" y="461772"/>
                </a:lnTo>
                <a:lnTo>
                  <a:pt x="1728216" y="457200"/>
                </a:lnTo>
                <a:lnTo>
                  <a:pt x="1724406" y="461772"/>
                </a:lnTo>
                <a:lnTo>
                  <a:pt x="1715907" y="469854"/>
                </a:lnTo>
                <a:lnTo>
                  <a:pt x="1710975" y="474955"/>
                </a:lnTo>
                <a:lnTo>
                  <a:pt x="1708005" y="477720"/>
                </a:lnTo>
                <a:lnTo>
                  <a:pt x="1705388" y="478797"/>
                </a:lnTo>
                <a:lnTo>
                  <a:pt x="1701519" y="478834"/>
                </a:lnTo>
                <a:lnTo>
                  <a:pt x="1694791" y="478477"/>
                </a:lnTo>
                <a:lnTo>
                  <a:pt x="1683597" y="478376"/>
                </a:lnTo>
                <a:lnTo>
                  <a:pt x="1673352" y="478536"/>
                </a:lnTo>
                <a:lnTo>
                  <a:pt x="1673352" y="470154"/>
                </a:lnTo>
                <a:lnTo>
                  <a:pt x="1669542" y="465582"/>
                </a:lnTo>
                <a:lnTo>
                  <a:pt x="1669542" y="478536"/>
                </a:lnTo>
                <a:lnTo>
                  <a:pt x="1643634" y="478536"/>
                </a:lnTo>
                <a:lnTo>
                  <a:pt x="1631442" y="478536"/>
                </a:lnTo>
                <a:lnTo>
                  <a:pt x="1626870" y="470154"/>
                </a:lnTo>
                <a:lnTo>
                  <a:pt x="1626870" y="465582"/>
                </a:lnTo>
                <a:lnTo>
                  <a:pt x="1622298" y="470154"/>
                </a:lnTo>
                <a:lnTo>
                  <a:pt x="1618488" y="478536"/>
                </a:lnTo>
                <a:lnTo>
                  <a:pt x="1613916" y="478536"/>
                </a:lnTo>
                <a:lnTo>
                  <a:pt x="1601216" y="478536"/>
                </a:lnTo>
                <a:lnTo>
                  <a:pt x="1588516" y="478536"/>
                </a:lnTo>
                <a:lnTo>
                  <a:pt x="1575816" y="478536"/>
                </a:lnTo>
                <a:lnTo>
                  <a:pt x="1563116" y="478536"/>
                </a:lnTo>
                <a:lnTo>
                  <a:pt x="1550416" y="478536"/>
                </a:lnTo>
                <a:lnTo>
                  <a:pt x="1537716" y="482346"/>
                </a:lnTo>
                <a:lnTo>
                  <a:pt x="1537716" y="478536"/>
                </a:lnTo>
                <a:lnTo>
                  <a:pt x="1533906" y="478536"/>
                </a:lnTo>
                <a:lnTo>
                  <a:pt x="1533906" y="482346"/>
                </a:lnTo>
                <a:lnTo>
                  <a:pt x="1529334" y="478536"/>
                </a:lnTo>
                <a:lnTo>
                  <a:pt x="1516634" y="478536"/>
                </a:lnTo>
                <a:lnTo>
                  <a:pt x="1503934" y="478536"/>
                </a:lnTo>
                <a:lnTo>
                  <a:pt x="1491233" y="478536"/>
                </a:lnTo>
                <a:lnTo>
                  <a:pt x="1478534" y="478536"/>
                </a:lnTo>
                <a:lnTo>
                  <a:pt x="1461516" y="478536"/>
                </a:lnTo>
                <a:lnTo>
                  <a:pt x="1461516" y="473964"/>
                </a:lnTo>
                <a:lnTo>
                  <a:pt x="1457706" y="478536"/>
                </a:lnTo>
                <a:lnTo>
                  <a:pt x="1453134" y="478536"/>
                </a:lnTo>
                <a:lnTo>
                  <a:pt x="1453134" y="473964"/>
                </a:lnTo>
                <a:lnTo>
                  <a:pt x="1448562" y="478536"/>
                </a:lnTo>
                <a:lnTo>
                  <a:pt x="1435862" y="478536"/>
                </a:lnTo>
                <a:lnTo>
                  <a:pt x="1423162" y="478536"/>
                </a:lnTo>
                <a:lnTo>
                  <a:pt x="1410462" y="478536"/>
                </a:lnTo>
                <a:lnTo>
                  <a:pt x="1406652" y="473964"/>
                </a:lnTo>
                <a:lnTo>
                  <a:pt x="1402080" y="478536"/>
                </a:lnTo>
                <a:lnTo>
                  <a:pt x="1398270" y="473964"/>
                </a:lnTo>
                <a:lnTo>
                  <a:pt x="1393698" y="478536"/>
                </a:lnTo>
                <a:lnTo>
                  <a:pt x="1385316" y="478536"/>
                </a:lnTo>
                <a:lnTo>
                  <a:pt x="1381506" y="478536"/>
                </a:lnTo>
                <a:lnTo>
                  <a:pt x="1368805" y="478536"/>
                </a:lnTo>
                <a:lnTo>
                  <a:pt x="1356106" y="478536"/>
                </a:lnTo>
                <a:lnTo>
                  <a:pt x="1343406" y="478536"/>
                </a:lnTo>
                <a:lnTo>
                  <a:pt x="1334262" y="482346"/>
                </a:lnTo>
                <a:lnTo>
                  <a:pt x="1334262" y="478536"/>
                </a:lnTo>
                <a:lnTo>
                  <a:pt x="1330452" y="478536"/>
                </a:lnTo>
                <a:lnTo>
                  <a:pt x="1330452" y="482346"/>
                </a:lnTo>
                <a:lnTo>
                  <a:pt x="1330452" y="478536"/>
                </a:lnTo>
                <a:lnTo>
                  <a:pt x="1325880" y="478536"/>
                </a:lnTo>
                <a:lnTo>
                  <a:pt x="1313180" y="478536"/>
                </a:lnTo>
                <a:lnTo>
                  <a:pt x="1300480" y="478536"/>
                </a:lnTo>
                <a:lnTo>
                  <a:pt x="1287780" y="478536"/>
                </a:lnTo>
                <a:lnTo>
                  <a:pt x="1275080" y="478536"/>
                </a:lnTo>
                <a:lnTo>
                  <a:pt x="1262380" y="478536"/>
                </a:lnTo>
                <a:lnTo>
                  <a:pt x="1249680" y="478536"/>
                </a:lnTo>
                <a:lnTo>
                  <a:pt x="1249680" y="482346"/>
                </a:lnTo>
                <a:lnTo>
                  <a:pt x="1245870" y="478536"/>
                </a:lnTo>
                <a:lnTo>
                  <a:pt x="1245870" y="482346"/>
                </a:lnTo>
                <a:lnTo>
                  <a:pt x="1241298" y="478536"/>
                </a:lnTo>
                <a:lnTo>
                  <a:pt x="1224534" y="478536"/>
                </a:lnTo>
                <a:lnTo>
                  <a:pt x="1224534" y="482346"/>
                </a:lnTo>
                <a:lnTo>
                  <a:pt x="1224534" y="478536"/>
                </a:lnTo>
                <a:lnTo>
                  <a:pt x="1207770" y="478536"/>
                </a:lnTo>
                <a:lnTo>
                  <a:pt x="1203198" y="482346"/>
                </a:lnTo>
                <a:lnTo>
                  <a:pt x="1203198" y="478536"/>
                </a:lnTo>
                <a:lnTo>
                  <a:pt x="1178052" y="478536"/>
                </a:lnTo>
                <a:lnTo>
                  <a:pt x="1173480" y="473964"/>
                </a:lnTo>
                <a:lnTo>
                  <a:pt x="1173480" y="470154"/>
                </a:lnTo>
                <a:lnTo>
                  <a:pt x="1169670" y="478536"/>
                </a:lnTo>
                <a:lnTo>
                  <a:pt x="1148334" y="478536"/>
                </a:lnTo>
                <a:lnTo>
                  <a:pt x="1143762" y="482346"/>
                </a:lnTo>
                <a:lnTo>
                  <a:pt x="1143762" y="478536"/>
                </a:lnTo>
                <a:lnTo>
                  <a:pt x="1122426" y="478536"/>
                </a:lnTo>
                <a:lnTo>
                  <a:pt x="1118616" y="478536"/>
                </a:lnTo>
                <a:lnTo>
                  <a:pt x="1105916" y="478536"/>
                </a:lnTo>
                <a:lnTo>
                  <a:pt x="1093216" y="478536"/>
                </a:lnTo>
                <a:lnTo>
                  <a:pt x="1080516" y="478536"/>
                </a:lnTo>
                <a:lnTo>
                  <a:pt x="1067816" y="478536"/>
                </a:lnTo>
                <a:lnTo>
                  <a:pt x="1055116" y="478536"/>
                </a:lnTo>
                <a:lnTo>
                  <a:pt x="1042416" y="478536"/>
                </a:lnTo>
                <a:lnTo>
                  <a:pt x="1029716" y="478536"/>
                </a:lnTo>
                <a:lnTo>
                  <a:pt x="1025652" y="478536"/>
                </a:lnTo>
                <a:lnTo>
                  <a:pt x="1025652" y="482346"/>
                </a:lnTo>
                <a:lnTo>
                  <a:pt x="1021080" y="478536"/>
                </a:lnTo>
                <a:lnTo>
                  <a:pt x="1008380" y="478536"/>
                </a:lnTo>
                <a:lnTo>
                  <a:pt x="995680" y="478536"/>
                </a:lnTo>
                <a:lnTo>
                  <a:pt x="982980" y="478536"/>
                </a:lnTo>
                <a:lnTo>
                  <a:pt x="970280" y="478536"/>
                </a:lnTo>
                <a:lnTo>
                  <a:pt x="957580" y="478536"/>
                </a:lnTo>
                <a:lnTo>
                  <a:pt x="944880" y="482346"/>
                </a:lnTo>
                <a:lnTo>
                  <a:pt x="944880" y="478536"/>
                </a:lnTo>
                <a:lnTo>
                  <a:pt x="940308" y="478536"/>
                </a:lnTo>
                <a:lnTo>
                  <a:pt x="927608" y="478536"/>
                </a:lnTo>
                <a:lnTo>
                  <a:pt x="914908" y="478536"/>
                </a:lnTo>
                <a:lnTo>
                  <a:pt x="902208" y="478536"/>
                </a:lnTo>
                <a:lnTo>
                  <a:pt x="889508" y="478536"/>
                </a:lnTo>
                <a:lnTo>
                  <a:pt x="876808" y="478536"/>
                </a:lnTo>
                <a:lnTo>
                  <a:pt x="864108" y="478536"/>
                </a:lnTo>
                <a:lnTo>
                  <a:pt x="860298" y="478536"/>
                </a:lnTo>
                <a:lnTo>
                  <a:pt x="847598" y="478536"/>
                </a:lnTo>
                <a:lnTo>
                  <a:pt x="834898" y="478536"/>
                </a:lnTo>
                <a:lnTo>
                  <a:pt x="822198" y="478536"/>
                </a:lnTo>
                <a:lnTo>
                  <a:pt x="809498" y="478536"/>
                </a:lnTo>
                <a:lnTo>
                  <a:pt x="796797" y="478536"/>
                </a:lnTo>
                <a:lnTo>
                  <a:pt x="784097" y="478536"/>
                </a:lnTo>
                <a:lnTo>
                  <a:pt x="771397" y="478536"/>
                </a:lnTo>
                <a:lnTo>
                  <a:pt x="758697" y="478536"/>
                </a:lnTo>
                <a:lnTo>
                  <a:pt x="745997" y="478536"/>
                </a:lnTo>
                <a:lnTo>
                  <a:pt x="733298" y="478536"/>
                </a:lnTo>
                <a:lnTo>
                  <a:pt x="720597" y="478536"/>
                </a:lnTo>
                <a:lnTo>
                  <a:pt x="707898" y="478536"/>
                </a:lnTo>
                <a:lnTo>
                  <a:pt x="695197" y="478536"/>
                </a:lnTo>
                <a:lnTo>
                  <a:pt x="682498" y="478536"/>
                </a:lnTo>
                <a:lnTo>
                  <a:pt x="669798" y="478536"/>
                </a:lnTo>
                <a:lnTo>
                  <a:pt x="657098" y="478536"/>
                </a:lnTo>
                <a:lnTo>
                  <a:pt x="652272" y="482346"/>
                </a:lnTo>
                <a:lnTo>
                  <a:pt x="652272" y="478536"/>
                </a:lnTo>
                <a:lnTo>
                  <a:pt x="630936" y="478536"/>
                </a:lnTo>
                <a:lnTo>
                  <a:pt x="630936" y="482346"/>
                </a:lnTo>
                <a:lnTo>
                  <a:pt x="627126" y="478536"/>
                </a:lnTo>
                <a:lnTo>
                  <a:pt x="605790" y="478536"/>
                </a:lnTo>
                <a:lnTo>
                  <a:pt x="601980" y="478536"/>
                </a:lnTo>
                <a:lnTo>
                  <a:pt x="589280" y="478536"/>
                </a:lnTo>
                <a:lnTo>
                  <a:pt x="576579" y="478536"/>
                </a:lnTo>
                <a:lnTo>
                  <a:pt x="563879" y="478536"/>
                </a:lnTo>
                <a:lnTo>
                  <a:pt x="551179" y="478536"/>
                </a:lnTo>
                <a:lnTo>
                  <a:pt x="538479" y="478536"/>
                </a:lnTo>
                <a:lnTo>
                  <a:pt x="525780" y="478536"/>
                </a:lnTo>
                <a:lnTo>
                  <a:pt x="513080" y="478536"/>
                </a:lnTo>
                <a:lnTo>
                  <a:pt x="500380" y="478536"/>
                </a:lnTo>
                <a:lnTo>
                  <a:pt x="487680" y="478536"/>
                </a:lnTo>
                <a:lnTo>
                  <a:pt x="474980" y="478536"/>
                </a:lnTo>
                <a:lnTo>
                  <a:pt x="462280" y="478536"/>
                </a:lnTo>
                <a:lnTo>
                  <a:pt x="457962" y="482346"/>
                </a:lnTo>
                <a:lnTo>
                  <a:pt x="457962" y="478536"/>
                </a:lnTo>
                <a:lnTo>
                  <a:pt x="453390" y="478536"/>
                </a:lnTo>
                <a:lnTo>
                  <a:pt x="440690" y="478536"/>
                </a:lnTo>
                <a:lnTo>
                  <a:pt x="427990" y="478536"/>
                </a:lnTo>
                <a:lnTo>
                  <a:pt x="415290" y="478536"/>
                </a:lnTo>
                <a:lnTo>
                  <a:pt x="402590" y="478536"/>
                </a:lnTo>
                <a:lnTo>
                  <a:pt x="389890" y="478536"/>
                </a:lnTo>
                <a:lnTo>
                  <a:pt x="330199" y="478536"/>
                </a:lnTo>
                <a:lnTo>
                  <a:pt x="317499" y="478536"/>
                </a:lnTo>
                <a:lnTo>
                  <a:pt x="304800" y="478536"/>
                </a:lnTo>
                <a:lnTo>
                  <a:pt x="292100" y="478536"/>
                </a:lnTo>
                <a:lnTo>
                  <a:pt x="279399" y="478536"/>
                </a:lnTo>
                <a:lnTo>
                  <a:pt x="271272" y="478536"/>
                </a:lnTo>
                <a:lnTo>
                  <a:pt x="271272" y="482346"/>
                </a:lnTo>
                <a:lnTo>
                  <a:pt x="266700" y="478536"/>
                </a:lnTo>
                <a:lnTo>
                  <a:pt x="249936" y="478536"/>
                </a:lnTo>
                <a:lnTo>
                  <a:pt x="246125" y="482346"/>
                </a:lnTo>
                <a:lnTo>
                  <a:pt x="246125" y="478536"/>
                </a:lnTo>
                <a:lnTo>
                  <a:pt x="236981" y="478536"/>
                </a:lnTo>
                <a:lnTo>
                  <a:pt x="224282" y="478536"/>
                </a:lnTo>
                <a:lnTo>
                  <a:pt x="211582" y="478536"/>
                </a:lnTo>
                <a:lnTo>
                  <a:pt x="198881" y="478536"/>
                </a:lnTo>
                <a:lnTo>
                  <a:pt x="186181" y="478536"/>
                </a:lnTo>
                <a:lnTo>
                  <a:pt x="173481" y="478536"/>
                </a:lnTo>
                <a:lnTo>
                  <a:pt x="160781" y="478536"/>
                </a:lnTo>
                <a:lnTo>
                  <a:pt x="156972" y="482346"/>
                </a:lnTo>
                <a:lnTo>
                  <a:pt x="156972" y="478536"/>
                </a:lnTo>
                <a:lnTo>
                  <a:pt x="152400" y="478536"/>
                </a:lnTo>
                <a:lnTo>
                  <a:pt x="139700" y="478536"/>
                </a:lnTo>
                <a:lnTo>
                  <a:pt x="127000" y="478536"/>
                </a:lnTo>
                <a:lnTo>
                  <a:pt x="114300" y="478536"/>
                </a:lnTo>
                <a:lnTo>
                  <a:pt x="101600" y="478536"/>
                </a:lnTo>
                <a:lnTo>
                  <a:pt x="84581" y="478536"/>
                </a:lnTo>
                <a:lnTo>
                  <a:pt x="67818" y="478536"/>
                </a:lnTo>
                <a:lnTo>
                  <a:pt x="67818" y="482346"/>
                </a:lnTo>
                <a:lnTo>
                  <a:pt x="63246" y="478536"/>
                </a:lnTo>
                <a:lnTo>
                  <a:pt x="46481" y="478536"/>
                </a:lnTo>
                <a:lnTo>
                  <a:pt x="46481" y="482346"/>
                </a:lnTo>
                <a:lnTo>
                  <a:pt x="42671" y="478536"/>
                </a:lnTo>
                <a:lnTo>
                  <a:pt x="29972" y="478536"/>
                </a:lnTo>
                <a:lnTo>
                  <a:pt x="17271" y="478536"/>
                </a:lnTo>
                <a:lnTo>
                  <a:pt x="4571" y="478536"/>
                </a:lnTo>
                <a:lnTo>
                  <a:pt x="0" y="4785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67" name="object 767"/>
          <p:cNvSpPr/>
          <p:nvPr/>
        </p:nvSpPr>
        <p:spPr>
          <a:xfrm>
            <a:off x="4365583" y="1900905"/>
            <a:ext cx="3077872" cy="1051232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68" name="object 768"/>
          <p:cNvSpPr/>
          <p:nvPr/>
        </p:nvSpPr>
        <p:spPr>
          <a:xfrm>
            <a:off x="1902424" y="2780011"/>
            <a:ext cx="2467535" cy="168509"/>
          </a:xfrm>
          <a:custGeom>
            <a:avLst/>
            <a:gdLst/>
            <a:ahLst/>
            <a:cxnLst/>
            <a:rect l="l" t="t" r="r" b="b"/>
            <a:pathLst>
              <a:path w="3728720" h="254635">
                <a:moveTo>
                  <a:pt x="3728466" y="236981"/>
                </a:moveTo>
                <a:lnTo>
                  <a:pt x="3719322" y="236981"/>
                </a:lnTo>
                <a:lnTo>
                  <a:pt x="3715512" y="241554"/>
                </a:lnTo>
                <a:lnTo>
                  <a:pt x="3710940" y="241554"/>
                </a:lnTo>
                <a:lnTo>
                  <a:pt x="3707129" y="245363"/>
                </a:lnTo>
                <a:lnTo>
                  <a:pt x="3694176" y="245363"/>
                </a:lnTo>
                <a:lnTo>
                  <a:pt x="3690366" y="249936"/>
                </a:lnTo>
                <a:lnTo>
                  <a:pt x="3672840" y="249936"/>
                </a:lnTo>
                <a:lnTo>
                  <a:pt x="3660140" y="249936"/>
                </a:lnTo>
                <a:lnTo>
                  <a:pt x="3647440" y="249936"/>
                </a:lnTo>
                <a:lnTo>
                  <a:pt x="3634740" y="249936"/>
                </a:lnTo>
                <a:lnTo>
                  <a:pt x="3630929" y="249936"/>
                </a:lnTo>
                <a:lnTo>
                  <a:pt x="3626357" y="253745"/>
                </a:lnTo>
                <a:lnTo>
                  <a:pt x="3626357" y="249936"/>
                </a:lnTo>
                <a:lnTo>
                  <a:pt x="3622548" y="253745"/>
                </a:lnTo>
                <a:lnTo>
                  <a:pt x="3617976" y="253745"/>
                </a:lnTo>
                <a:lnTo>
                  <a:pt x="3609593" y="253745"/>
                </a:lnTo>
                <a:lnTo>
                  <a:pt x="3601212" y="253745"/>
                </a:lnTo>
                <a:lnTo>
                  <a:pt x="3592829" y="253745"/>
                </a:lnTo>
                <a:lnTo>
                  <a:pt x="3584448" y="253745"/>
                </a:lnTo>
                <a:lnTo>
                  <a:pt x="3571747" y="253745"/>
                </a:lnTo>
                <a:lnTo>
                  <a:pt x="3559048" y="253745"/>
                </a:lnTo>
                <a:lnTo>
                  <a:pt x="3554729" y="249936"/>
                </a:lnTo>
                <a:lnTo>
                  <a:pt x="3554729" y="228600"/>
                </a:lnTo>
                <a:lnTo>
                  <a:pt x="3550157" y="245363"/>
                </a:lnTo>
                <a:lnTo>
                  <a:pt x="3546348" y="253745"/>
                </a:lnTo>
                <a:lnTo>
                  <a:pt x="3541776" y="253745"/>
                </a:lnTo>
                <a:lnTo>
                  <a:pt x="3529076" y="253746"/>
                </a:lnTo>
                <a:lnTo>
                  <a:pt x="3516376" y="253746"/>
                </a:lnTo>
                <a:lnTo>
                  <a:pt x="3503676" y="253745"/>
                </a:lnTo>
                <a:lnTo>
                  <a:pt x="3490976" y="253745"/>
                </a:lnTo>
                <a:lnTo>
                  <a:pt x="3478276" y="253745"/>
                </a:lnTo>
                <a:lnTo>
                  <a:pt x="3465576" y="253745"/>
                </a:lnTo>
                <a:lnTo>
                  <a:pt x="3461004" y="253745"/>
                </a:lnTo>
                <a:lnTo>
                  <a:pt x="3448304" y="253746"/>
                </a:lnTo>
                <a:lnTo>
                  <a:pt x="3435604" y="253746"/>
                </a:lnTo>
                <a:lnTo>
                  <a:pt x="3422904" y="253746"/>
                </a:lnTo>
                <a:lnTo>
                  <a:pt x="3410204" y="253746"/>
                </a:lnTo>
                <a:lnTo>
                  <a:pt x="3397504" y="253746"/>
                </a:lnTo>
                <a:lnTo>
                  <a:pt x="3384804" y="253745"/>
                </a:lnTo>
                <a:lnTo>
                  <a:pt x="3372104" y="253745"/>
                </a:lnTo>
                <a:lnTo>
                  <a:pt x="3359404" y="253745"/>
                </a:lnTo>
                <a:lnTo>
                  <a:pt x="3346704" y="253745"/>
                </a:lnTo>
                <a:lnTo>
                  <a:pt x="3334004" y="253745"/>
                </a:lnTo>
                <a:lnTo>
                  <a:pt x="3321304" y="253745"/>
                </a:lnTo>
                <a:lnTo>
                  <a:pt x="3308604" y="253745"/>
                </a:lnTo>
                <a:lnTo>
                  <a:pt x="3295903" y="253745"/>
                </a:lnTo>
                <a:lnTo>
                  <a:pt x="3283203" y="253745"/>
                </a:lnTo>
                <a:lnTo>
                  <a:pt x="3270504" y="253745"/>
                </a:lnTo>
                <a:lnTo>
                  <a:pt x="3257804" y="253745"/>
                </a:lnTo>
                <a:lnTo>
                  <a:pt x="3245104" y="253745"/>
                </a:lnTo>
                <a:lnTo>
                  <a:pt x="3232404" y="253745"/>
                </a:lnTo>
                <a:lnTo>
                  <a:pt x="3219703" y="253745"/>
                </a:lnTo>
                <a:lnTo>
                  <a:pt x="3207257" y="253745"/>
                </a:lnTo>
                <a:lnTo>
                  <a:pt x="3202686" y="253745"/>
                </a:lnTo>
                <a:lnTo>
                  <a:pt x="3189986" y="253746"/>
                </a:lnTo>
                <a:lnTo>
                  <a:pt x="3177286" y="253745"/>
                </a:lnTo>
                <a:lnTo>
                  <a:pt x="3164586" y="253745"/>
                </a:lnTo>
                <a:lnTo>
                  <a:pt x="3160776" y="249936"/>
                </a:lnTo>
                <a:lnTo>
                  <a:pt x="3160776" y="253745"/>
                </a:lnTo>
                <a:lnTo>
                  <a:pt x="3156204" y="253745"/>
                </a:lnTo>
                <a:lnTo>
                  <a:pt x="3143504" y="253746"/>
                </a:lnTo>
                <a:lnTo>
                  <a:pt x="3130804" y="253745"/>
                </a:lnTo>
                <a:lnTo>
                  <a:pt x="3118104" y="249936"/>
                </a:lnTo>
                <a:lnTo>
                  <a:pt x="3118104" y="253745"/>
                </a:lnTo>
                <a:lnTo>
                  <a:pt x="3109722" y="253745"/>
                </a:lnTo>
                <a:lnTo>
                  <a:pt x="3109722" y="249936"/>
                </a:lnTo>
                <a:lnTo>
                  <a:pt x="3105150" y="253745"/>
                </a:lnTo>
                <a:lnTo>
                  <a:pt x="3092450" y="253745"/>
                </a:lnTo>
                <a:lnTo>
                  <a:pt x="3079750" y="253745"/>
                </a:lnTo>
                <a:lnTo>
                  <a:pt x="3067050" y="253745"/>
                </a:lnTo>
                <a:lnTo>
                  <a:pt x="3054350" y="253745"/>
                </a:lnTo>
                <a:lnTo>
                  <a:pt x="3041904" y="249936"/>
                </a:lnTo>
                <a:lnTo>
                  <a:pt x="3037331" y="253745"/>
                </a:lnTo>
                <a:lnTo>
                  <a:pt x="3026712" y="253366"/>
                </a:lnTo>
                <a:lnTo>
                  <a:pt x="3012354" y="253833"/>
                </a:lnTo>
                <a:lnTo>
                  <a:pt x="2997049" y="254169"/>
                </a:lnTo>
                <a:lnTo>
                  <a:pt x="2983591" y="253397"/>
                </a:lnTo>
                <a:lnTo>
                  <a:pt x="2974774" y="250541"/>
                </a:lnTo>
                <a:lnTo>
                  <a:pt x="2969514" y="249936"/>
                </a:lnTo>
                <a:lnTo>
                  <a:pt x="2969514" y="253745"/>
                </a:lnTo>
                <a:lnTo>
                  <a:pt x="2965704" y="249936"/>
                </a:lnTo>
                <a:lnTo>
                  <a:pt x="2965704" y="253745"/>
                </a:lnTo>
                <a:lnTo>
                  <a:pt x="2961131" y="253745"/>
                </a:lnTo>
                <a:lnTo>
                  <a:pt x="2957322" y="249936"/>
                </a:lnTo>
                <a:lnTo>
                  <a:pt x="2952750" y="253745"/>
                </a:lnTo>
                <a:lnTo>
                  <a:pt x="2948940" y="253745"/>
                </a:lnTo>
                <a:lnTo>
                  <a:pt x="2948940" y="249936"/>
                </a:lnTo>
                <a:lnTo>
                  <a:pt x="2944367" y="253745"/>
                </a:lnTo>
                <a:lnTo>
                  <a:pt x="2944367" y="249936"/>
                </a:lnTo>
                <a:lnTo>
                  <a:pt x="2939795" y="249936"/>
                </a:lnTo>
                <a:lnTo>
                  <a:pt x="2935986" y="253745"/>
                </a:lnTo>
                <a:lnTo>
                  <a:pt x="2931414" y="253745"/>
                </a:lnTo>
                <a:lnTo>
                  <a:pt x="2931414" y="249936"/>
                </a:lnTo>
                <a:lnTo>
                  <a:pt x="2927604" y="253745"/>
                </a:lnTo>
                <a:lnTo>
                  <a:pt x="2923031" y="249936"/>
                </a:lnTo>
                <a:lnTo>
                  <a:pt x="2919222" y="253745"/>
                </a:lnTo>
                <a:lnTo>
                  <a:pt x="2914650" y="253745"/>
                </a:lnTo>
                <a:lnTo>
                  <a:pt x="2914650" y="249936"/>
                </a:lnTo>
                <a:lnTo>
                  <a:pt x="2910840" y="253745"/>
                </a:lnTo>
                <a:lnTo>
                  <a:pt x="2906267" y="249936"/>
                </a:lnTo>
                <a:lnTo>
                  <a:pt x="2906267" y="253745"/>
                </a:lnTo>
                <a:lnTo>
                  <a:pt x="2893314" y="253745"/>
                </a:lnTo>
                <a:lnTo>
                  <a:pt x="2889504" y="249936"/>
                </a:lnTo>
                <a:lnTo>
                  <a:pt x="2884931" y="249936"/>
                </a:lnTo>
                <a:lnTo>
                  <a:pt x="2884931" y="245363"/>
                </a:lnTo>
                <a:lnTo>
                  <a:pt x="2881122" y="249936"/>
                </a:lnTo>
                <a:lnTo>
                  <a:pt x="2876550" y="245363"/>
                </a:lnTo>
                <a:lnTo>
                  <a:pt x="2872740" y="249936"/>
                </a:lnTo>
                <a:lnTo>
                  <a:pt x="2868167" y="253745"/>
                </a:lnTo>
                <a:lnTo>
                  <a:pt x="2868167" y="249936"/>
                </a:lnTo>
                <a:lnTo>
                  <a:pt x="2868167" y="253745"/>
                </a:lnTo>
                <a:lnTo>
                  <a:pt x="2863595" y="253745"/>
                </a:lnTo>
                <a:lnTo>
                  <a:pt x="2859786" y="249936"/>
                </a:lnTo>
                <a:lnTo>
                  <a:pt x="2855214" y="249936"/>
                </a:lnTo>
                <a:lnTo>
                  <a:pt x="2851404" y="253745"/>
                </a:lnTo>
                <a:lnTo>
                  <a:pt x="2851404" y="249936"/>
                </a:lnTo>
                <a:lnTo>
                  <a:pt x="2846831" y="253745"/>
                </a:lnTo>
                <a:lnTo>
                  <a:pt x="2846831" y="249936"/>
                </a:lnTo>
                <a:lnTo>
                  <a:pt x="2843022" y="253745"/>
                </a:lnTo>
                <a:lnTo>
                  <a:pt x="2838450" y="253745"/>
                </a:lnTo>
                <a:lnTo>
                  <a:pt x="2838450" y="249936"/>
                </a:lnTo>
                <a:lnTo>
                  <a:pt x="2833878" y="253745"/>
                </a:lnTo>
                <a:lnTo>
                  <a:pt x="2833878" y="249936"/>
                </a:lnTo>
                <a:lnTo>
                  <a:pt x="2830067" y="253745"/>
                </a:lnTo>
                <a:lnTo>
                  <a:pt x="2830067" y="249936"/>
                </a:lnTo>
                <a:lnTo>
                  <a:pt x="2817114" y="249936"/>
                </a:lnTo>
                <a:lnTo>
                  <a:pt x="2813304" y="253745"/>
                </a:lnTo>
                <a:lnTo>
                  <a:pt x="2787395" y="253745"/>
                </a:lnTo>
                <a:lnTo>
                  <a:pt x="2779014" y="253745"/>
                </a:lnTo>
                <a:lnTo>
                  <a:pt x="2770631" y="253745"/>
                </a:lnTo>
                <a:lnTo>
                  <a:pt x="2762250" y="253745"/>
                </a:lnTo>
                <a:lnTo>
                  <a:pt x="2757678" y="249936"/>
                </a:lnTo>
                <a:lnTo>
                  <a:pt x="2753867" y="245363"/>
                </a:lnTo>
                <a:lnTo>
                  <a:pt x="2749295" y="249936"/>
                </a:lnTo>
                <a:lnTo>
                  <a:pt x="2742183" y="249936"/>
                </a:lnTo>
                <a:lnTo>
                  <a:pt x="2735072" y="249936"/>
                </a:lnTo>
                <a:lnTo>
                  <a:pt x="2727960" y="249936"/>
                </a:lnTo>
                <a:lnTo>
                  <a:pt x="2724150" y="249936"/>
                </a:lnTo>
                <a:lnTo>
                  <a:pt x="2719578" y="236981"/>
                </a:lnTo>
                <a:lnTo>
                  <a:pt x="2715767" y="241554"/>
                </a:lnTo>
                <a:lnTo>
                  <a:pt x="2715767" y="232410"/>
                </a:lnTo>
                <a:lnTo>
                  <a:pt x="2711195" y="224027"/>
                </a:lnTo>
                <a:lnTo>
                  <a:pt x="2711195" y="236981"/>
                </a:lnTo>
                <a:lnTo>
                  <a:pt x="2711195" y="232410"/>
                </a:lnTo>
                <a:lnTo>
                  <a:pt x="2707386" y="249936"/>
                </a:lnTo>
                <a:lnTo>
                  <a:pt x="2689860" y="249936"/>
                </a:lnTo>
                <a:lnTo>
                  <a:pt x="2669286" y="249936"/>
                </a:lnTo>
                <a:lnTo>
                  <a:pt x="2664714" y="236981"/>
                </a:lnTo>
                <a:lnTo>
                  <a:pt x="2660904" y="245363"/>
                </a:lnTo>
                <a:lnTo>
                  <a:pt x="2660904" y="249936"/>
                </a:lnTo>
                <a:lnTo>
                  <a:pt x="2656331" y="245363"/>
                </a:lnTo>
                <a:lnTo>
                  <a:pt x="2656331" y="241554"/>
                </a:lnTo>
                <a:lnTo>
                  <a:pt x="2651760" y="249936"/>
                </a:lnTo>
                <a:lnTo>
                  <a:pt x="2631186" y="249936"/>
                </a:lnTo>
                <a:lnTo>
                  <a:pt x="2631186" y="241554"/>
                </a:lnTo>
                <a:lnTo>
                  <a:pt x="2626614" y="249936"/>
                </a:lnTo>
                <a:lnTo>
                  <a:pt x="2613660" y="249936"/>
                </a:lnTo>
                <a:lnTo>
                  <a:pt x="2609850" y="241554"/>
                </a:lnTo>
                <a:lnTo>
                  <a:pt x="2605278" y="236981"/>
                </a:lnTo>
                <a:lnTo>
                  <a:pt x="2605278" y="241554"/>
                </a:lnTo>
                <a:lnTo>
                  <a:pt x="2601467" y="232410"/>
                </a:lnTo>
                <a:lnTo>
                  <a:pt x="2596895" y="228600"/>
                </a:lnTo>
                <a:lnTo>
                  <a:pt x="2596895" y="245363"/>
                </a:lnTo>
                <a:lnTo>
                  <a:pt x="2593086" y="249936"/>
                </a:lnTo>
                <a:lnTo>
                  <a:pt x="2593086" y="245363"/>
                </a:lnTo>
                <a:lnTo>
                  <a:pt x="2588514" y="249936"/>
                </a:lnTo>
                <a:lnTo>
                  <a:pt x="2567178" y="249936"/>
                </a:lnTo>
                <a:lnTo>
                  <a:pt x="2563367" y="241554"/>
                </a:lnTo>
                <a:lnTo>
                  <a:pt x="2558795" y="126492"/>
                </a:lnTo>
                <a:lnTo>
                  <a:pt x="2558795" y="0"/>
                </a:lnTo>
                <a:lnTo>
                  <a:pt x="2554986" y="198881"/>
                </a:lnTo>
                <a:lnTo>
                  <a:pt x="2554986" y="203454"/>
                </a:lnTo>
                <a:lnTo>
                  <a:pt x="2550414" y="236981"/>
                </a:lnTo>
                <a:lnTo>
                  <a:pt x="2545841" y="245363"/>
                </a:lnTo>
                <a:lnTo>
                  <a:pt x="2542031" y="249936"/>
                </a:lnTo>
                <a:lnTo>
                  <a:pt x="2537460" y="249936"/>
                </a:lnTo>
                <a:lnTo>
                  <a:pt x="2537460" y="253745"/>
                </a:lnTo>
                <a:lnTo>
                  <a:pt x="2533650" y="249936"/>
                </a:lnTo>
                <a:lnTo>
                  <a:pt x="2529078" y="253745"/>
                </a:lnTo>
                <a:lnTo>
                  <a:pt x="2525267" y="249936"/>
                </a:lnTo>
                <a:lnTo>
                  <a:pt x="2525267" y="253745"/>
                </a:lnTo>
                <a:lnTo>
                  <a:pt x="2520695" y="253745"/>
                </a:lnTo>
                <a:lnTo>
                  <a:pt x="2516886" y="249936"/>
                </a:lnTo>
                <a:lnTo>
                  <a:pt x="2512314" y="253745"/>
                </a:lnTo>
                <a:lnTo>
                  <a:pt x="2507741" y="253745"/>
                </a:lnTo>
                <a:lnTo>
                  <a:pt x="2503931" y="249936"/>
                </a:lnTo>
                <a:lnTo>
                  <a:pt x="2503931" y="253745"/>
                </a:lnTo>
                <a:lnTo>
                  <a:pt x="2503931" y="249936"/>
                </a:lnTo>
                <a:lnTo>
                  <a:pt x="2499360" y="249936"/>
                </a:lnTo>
                <a:lnTo>
                  <a:pt x="2499360" y="253745"/>
                </a:lnTo>
                <a:lnTo>
                  <a:pt x="2495550" y="253745"/>
                </a:lnTo>
                <a:lnTo>
                  <a:pt x="2495550" y="249936"/>
                </a:lnTo>
                <a:lnTo>
                  <a:pt x="2490978" y="249936"/>
                </a:lnTo>
                <a:lnTo>
                  <a:pt x="2490978" y="253745"/>
                </a:lnTo>
                <a:lnTo>
                  <a:pt x="2482595" y="253745"/>
                </a:lnTo>
                <a:lnTo>
                  <a:pt x="2478024" y="249936"/>
                </a:lnTo>
                <a:lnTo>
                  <a:pt x="2474214" y="253745"/>
                </a:lnTo>
                <a:lnTo>
                  <a:pt x="2469641" y="249936"/>
                </a:lnTo>
                <a:lnTo>
                  <a:pt x="2465831" y="245363"/>
                </a:lnTo>
                <a:lnTo>
                  <a:pt x="2465831" y="249936"/>
                </a:lnTo>
                <a:lnTo>
                  <a:pt x="2461260" y="249936"/>
                </a:lnTo>
                <a:lnTo>
                  <a:pt x="2457450" y="241554"/>
                </a:lnTo>
                <a:lnTo>
                  <a:pt x="2452878" y="249936"/>
                </a:lnTo>
                <a:lnTo>
                  <a:pt x="2449067" y="245363"/>
                </a:lnTo>
                <a:lnTo>
                  <a:pt x="2444495" y="253745"/>
                </a:lnTo>
                <a:lnTo>
                  <a:pt x="2427731" y="253745"/>
                </a:lnTo>
                <a:lnTo>
                  <a:pt x="2401824" y="253745"/>
                </a:lnTo>
                <a:lnTo>
                  <a:pt x="2401824" y="249936"/>
                </a:lnTo>
                <a:lnTo>
                  <a:pt x="2398014" y="249936"/>
                </a:lnTo>
                <a:lnTo>
                  <a:pt x="2398014" y="253745"/>
                </a:lnTo>
                <a:lnTo>
                  <a:pt x="2393441" y="249936"/>
                </a:lnTo>
                <a:lnTo>
                  <a:pt x="2393441" y="245363"/>
                </a:lnTo>
                <a:lnTo>
                  <a:pt x="2389631" y="249936"/>
                </a:lnTo>
                <a:lnTo>
                  <a:pt x="2389631" y="253745"/>
                </a:lnTo>
                <a:lnTo>
                  <a:pt x="2385060" y="249936"/>
                </a:lnTo>
                <a:lnTo>
                  <a:pt x="2381250" y="253745"/>
                </a:lnTo>
                <a:lnTo>
                  <a:pt x="2368295" y="253745"/>
                </a:lnTo>
                <a:lnTo>
                  <a:pt x="2368295" y="249936"/>
                </a:lnTo>
                <a:lnTo>
                  <a:pt x="2363724" y="236981"/>
                </a:lnTo>
                <a:lnTo>
                  <a:pt x="2363724" y="249936"/>
                </a:lnTo>
                <a:lnTo>
                  <a:pt x="2359914" y="253745"/>
                </a:lnTo>
                <a:lnTo>
                  <a:pt x="2355341" y="253745"/>
                </a:lnTo>
                <a:lnTo>
                  <a:pt x="2351531" y="249936"/>
                </a:lnTo>
                <a:lnTo>
                  <a:pt x="2346960" y="253745"/>
                </a:lnTo>
                <a:lnTo>
                  <a:pt x="2343150" y="249936"/>
                </a:lnTo>
                <a:lnTo>
                  <a:pt x="2338578" y="253745"/>
                </a:lnTo>
                <a:lnTo>
                  <a:pt x="2325624" y="253745"/>
                </a:lnTo>
                <a:lnTo>
                  <a:pt x="2321814" y="249936"/>
                </a:lnTo>
                <a:lnTo>
                  <a:pt x="2321814" y="253745"/>
                </a:lnTo>
                <a:lnTo>
                  <a:pt x="2308860" y="253745"/>
                </a:lnTo>
                <a:lnTo>
                  <a:pt x="2305050" y="249936"/>
                </a:lnTo>
                <a:lnTo>
                  <a:pt x="2300478" y="253745"/>
                </a:lnTo>
                <a:lnTo>
                  <a:pt x="2295905" y="249936"/>
                </a:lnTo>
                <a:lnTo>
                  <a:pt x="2292095" y="253745"/>
                </a:lnTo>
                <a:lnTo>
                  <a:pt x="2284983" y="253745"/>
                </a:lnTo>
                <a:lnTo>
                  <a:pt x="2277872" y="253745"/>
                </a:lnTo>
                <a:lnTo>
                  <a:pt x="2270760" y="253745"/>
                </a:lnTo>
                <a:lnTo>
                  <a:pt x="2266188" y="253745"/>
                </a:lnTo>
                <a:lnTo>
                  <a:pt x="2266188" y="249936"/>
                </a:lnTo>
                <a:lnTo>
                  <a:pt x="2257805" y="249936"/>
                </a:lnTo>
                <a:lnTo>
                  <a:pt x="2253996" y="253745"/>
                </a:lnTo>
                <a:lnTo>
                  <a:pt x="2253996" y="245363"/>
                </a:lnTo>
                <a:lnTo>
                  <a:pt x="2249424" y="241554"/>
                </a:lnTo>
                <a:lnTo>
                  <a:pt x="2249424" y="249936"/>
                </a:lnTo>
                <a:lnTo>
                  <a:pt x="2245614" y="249936"/>
                </a:lnTo>
                <a:lnTo>
                  <a:pt x="2245614" y="245363"/>
                </a:lnTo>
                <a:lnTo>
                  <a:pt x="2241042" y="241554"/>
                </a:lnTo>
                <a:lnTo>
                  <a:pt x="2241042" y="249936"/>
                </a:lnTo>
                <a:lnTo>
                  <a:pt x="2237232" y="253745"/>
                </a:lnTo>
                <a:lnTo>
                  <a:pt x="2219706" y="253745"/>
                </a:lnTo>
                <a:lnTo>
                  <a:pt x="2215896" y="249936"/>
                </a:lnTo>
                <a:lnTo>
                  <a:pt x="2211324" y="253745"/>
                </a:lnTo>
                <a:lnTo>
                  <a:pt x="2198624" y="253746"/>
                </a:lnTo>
                <a:lnTo>
                  <a:pt x="2185923" y="253745"/>
                </a:lnTo>
                <a:lnTo>
                  <a:pt x="2169414" y="253745"/>
                </a:lnTo>
                <a:lnTo>
                  <a:pt x="2156460" y="253745"/>
                </a:lnTo>
                <a:lnTo>
                  <a:pt x="2151888" y="249936"/>
                </a:lnTo>
                <a:lnTo>
                  <a:pt x="2131314" y="249936"/>
                </a:lnTo>
                <a:lnTo>
                  <a:pt x="2126742" y="253745"/>
                </a:lnTo>
                <a:lnTo>
                  <a:pt x="2118360" y="253745"/>
                </a:lnTo>
                <a:lnTo>
                  <a:pt x="2113788" y="245363"/>
                </a:lnTo>
                <a:lnTo>
                  <a:pt x="2109978" y="249936"/>
                </a:lnTo>
                <a:lnTo>
                  <a:pt x="2105406" y="253745"/>
                </a:lnTo>
                <a:lnTo>
                  <a:pt x="2105406" y="249936"/>
                </a:lnTo>
                <a:lnTo>
                  <a:pt x="2101596" y="253745"/>
                </a:lnTo>
                <a:lnTo>
                  <a:pt x="2097024" y="249936"/>
                </a:lnTo>
                <a:lnTo>
                  <a:pt x="2093214" y="253745"/>
                </a:lnTo>
                <a:lnTo>
                  <a:pt x="2080514" y="253745"/>
                </a:lnTo>
                <a:lnTo>
                  <a:pt x="2067814" y="253745"/>
                </a:lnTo>
                <a:lnTo>
                  <a:pt x="2058924" y="249936"/>
                </a:lnTo>
                <a:lnTo>
                  <a:pt x="2058924" y="253745"/>
                </a:lnTo>
                <a:lnTo>
                  <a:pt x="2055114" y="253745"/>
                </a:lnTo>
                <a:lnTo>
                  <a:pt x="2042414" y="253745"/>
                </a:lnTo>
                <a:lnTo>
                  <a:pt x="2029713" y="253745"/>
                </a:lnTo>
                <a:lnTo>
                  <a:pt x="2017014" y="253745"/>
                </a:lnTo>
                <a:lnTo>
                  <a:pt x="2004314" y="253745"/>
                </a:lnTo>
                <a:lnTo>
                  <a:pt x="1991614" y="253745"/>
                </a:lnTo>
                <a:lnTo>
                  <a:pt x="1982724" y="249936"/>
                </a:lnTo>
                <a:lnTo>
                  <a:pt x="1978152" y="253745"/>
                </a:lnTo>
                <a:lnTo>
                  <a:pt x="1965960" y="253745"/>
                </a:lnTo>
                <a:lnTo>
                  <a:pt x="1965960" y="249936"/>
                </a:lnTo>
                <a:lnTo>
                  <a:pt x="1961388" y="253745"/>
                </a:lnTo>
                <a:lnTo>
                  <a:pt x="1953006" y="253745"/>
                </a:lnTo>
                <a:lnTo>
                  <a:pt x="1949196" y="249936"/>
                </a:lnTo>
                <a:lnTo>
                  <a:pt x="1944624" y="232410"/>
                </a:lnTo>
                <a:lnTo>
                  <a:pt x="1944624" y="236982"/>
                </a:lnTo>
                <a:lnTo>
                  <a:pt x="1939872" y="250331"/>
                </a:lnTo>
                <a:lnTo>
                  <a:pt x="1933959" y="253988"/>
                </a:lnTo>
                <a:lnTo>
                  <a:pt x="1923913" y="253596"/>
                </a:lnTo>
                <a:lnTo>
                  <a:pt x="1910334" y="253746"/>
                </a:lnTo>
                <a:lnTo>
                  <a:pt x="1881378" y="253746"/>
                </a:lnTo>
                <a:lnTo>
                  <a:pt x="1876806" y="249936"/>
                </a:lnTo>
                <a:lnTo>
                  <a:pt x="1872234" y="249936"/>
                </a:lnTo>
                <a:lnTo>
                  <a:pt x="1872234" y="253746"/>
                </a:lnTo>
                <a:lnTo>
                  <a:pt x="1868424" y="253746"/>
                </a:lnTo>
                <a:lnTo>
                  <a:pt x="1860042" y="253746"/>
                </a:lnTo>
                <a:lnTo>
                  <a:pt x="1851660" y="253746"/>
                </a:lnTo>
                <a:lnTo>
                  <a:pt x="1843278" y="253746"/>
                </a:lnTo>
                <a:lnTo>
                  <a:pt x="1838706" y="249936"/>
                </a:lnTo>
                <a:lnTo>
                  <a:pt x="1834134" y="253746"/>
                </a:lnTo>
                <a:lnTo>
                  <a:pt x="1817370" y="253746"/>
                </a:lnTo>
                <a:lnTo>
                  <a:pt x="1817370" y="249936"/>
                </a:lnTo>
                <a:lnTo>
                  <a:pt x="1813560" y="253746"/>
                </a:lnTo>
                <a:lnTo>
                  <a:pt x="1800860" y="253746"/>
                </a:lnTo>
                <a:lnTo>
                  <a:pt x="1788159" y="253745"/>
                </a:lnTo>
                <a:lnTo>
                  <a:pt x="1779270" y="249936"/>
                </a:lnTo>
                <a:lnTo>
                  <a:pt x="1779270" y="253746"/>
                </a:lnTo>
                <a:lnTo>
                  <a:pt x="1775460" y="253746"/>
                </a:lnTo>
                <a:lnTo>
                  <a:pt x="1770888" y="249936"/>
                </a:lnTo>
                <a:lnTo>
                  <a:pt x="1766316" y="253746"/>
                </a:lnTo>
                <a:lnTo>
                  <a:pt x="1762506" y="253746"/>
                </a:lnTo>
                <a:lnTo>
                  <a:pt x="1757934" y="249936"/>
                </a:lnTo>
                <a:lnTo>
                  <a:pt x="1757934" y="253746"/>
                </a:lnTo>
                <a:lnTo>
                  <a:pt x="1754124" y="249936"/>
                </a:lnTo>
                <a:lnTo>
                  <a:pt x="1749552" y="253746"/>
                </a:lnTo>
                <a:lnTo>
                  <a:pt x="1741170" y="245364"/>
                </a:lnTo>
                <a:lnTo>
                  <a:pt x="1737360" y="249936"/>
                </a:lnTo>
                <a:lnTo>
                  <a:pt x="1732788" y="253746"/>
                </a:lnTo>
                <a:lnTo>
                  <a:pt x="1728216" y="249936"/>
                </a:lnTo>
                <a:lnTo>
                  <a:pt x="1728216" y="253746"/>
                </a:lnTo>
                <a:lnTo>
                  <a:pt x="1716024" y="253746"/>
                </a:lnTo>
                <a:lnTo>
                  <a:pt x="1716024" y="249936"/>
                </a:lnTo>
                <a:lnTo>
                  <a:pt x="1711452" y="253746"/>
                </a:lnTo>
                <a:lnTo>
                  <a:pt x="1698752" y="253746"/>
                </a:lnTo>
                <a:lnTo>
                  <a:pt x="1686052" y="253746"/>
                </a:lnTo>
                <a:lnTo>
                  <a:pt x="1673352" y="253745"/>
                </a:lnTo>
                <a:lnTo>
                  <a:pt x="1660652" y="253745"/>
                </a:lnTo>
                <a:lnTo>
                  <a:pt x="1648206" y="253746"/>
                </a:lnTo>
                <a:lnTo>
                  <a:pt x="1643634" y="253746"/>
                </a:lnTo>
                <a:lnTo>
                  <a:pt x="1630934" y="253746"/>
                </a:lnTo>
                <a:lnTo>
                  <a:pt x="1618234" y="253746"/>
                </a:lnTo>
                <a:lnTo>
                  <a:pt x="1605534" y="253746"/>
                </a:lnTo>
                <a:lnTo>
                  <a:pt x="1592834" y="253746"/>
                </a:lnTo>
                <a:lnTo>
                  <a:pt x="1580134" y="253746"/>
                </a:lnTo>
                <a:lnTo>
                  <a:pt x="1567434" y="253746"/>
                </a:lnTo>
                <a:lnTo>
                  <a:pt x="1554734" y="253746"/>
                </a:lnTo>
                <a:lnTo>
                  <a:pt x="1542034" y="253746"/>
                </a:lnTo>
                <a:lnTo>
                  <a:pt x="1529334" y="253746"/>
                </a:lnTo>
                <a:lnTo>
                  <a:pt x="1516633" y="253746"/>
                </a:lnTo>
                <a:lnTo>
                  <a:pt x="1503933" y="253745"/>
                </a:lnTo>
                <a:lnTo>
                  <a:pt x="1491233" y="253746"/>
                </a:lnTo>
                <a:lnTo>
                  <a:pt x="1478533" y="253746"/>
                </a:lnTo>
                <a:lnTo>
                  <a:pt x="1465833" y="253746"/>
                </a:lnTo>
                <a:lnTo>
                  <a:pt x="1453134" y="253746"/>
                </a:lnTo>
                <a:lnTo>
                  <a:pt x="1440434" y="253746"/>
                </a:lnTo>
                <a:lnTo>
                  <a:pt x="1427733" y="253745"/>
                </a:lnTo>
                <a:lnTo>
                  <a:pt x="1415033" y="253746"/>
                </a:lnTo>
                <a:lnTo>
                  <a:pt x="1402334" y="253745"/>
                </a:lnTo>
                <a:lnTo>
                  <a:pt x="1389888" y="253746"/>
                </a:lnTo>
                <a:lnTo>
                  <a:pt x="1385316" y="253746"/>
                </a:lnTo>
                <a:lnTo>
                  <a:pt x="1372616" y="253746"/>
                </a:lnTo>
                <a:lnTo>
                  <a:pt x="1359916" y="253746"/>
                </a:lnTo>
                <a:lnTo>
                  <a:pt x="1347216" y="253746"/>
                </a:lnTo>
                <a:lnTo>
                  <a:pt x="1334516" y="253746"/>
                </a:lnTo>
                <a:lnTo>
                  <a:pt x="1321816" y="253746"/>
                </a:lnTo>
                <a:lnTo>
                  <a:pt x="1309116" y="253746"/>
                </a:lnTo>
                <a:lnTo>
                  <a:pt x="1296415" y="253746"/>
                </a:lnTo>
                <a:lnTo>
                  <a:pt x="1283716" y="253746"/>
                </a:lnTo>
                <a:lnTo>
                  <a:pt x="1271016" y="253746"/>
                </a:lnTo>
                <a:lnTo>
                  <a:pt x="1258315" y="253746"/>
                </a:lnTo>
                <a:lnTo>
                  <a:pt x="1245616" y="253745"/>
                </a:lnTo>
                <a:lnTo>
                  <a:pt x="1232916" y="253746"/>
                </a:lnTo>
                <a:lnTo>
                  <a:pt x="1220216" y="253746"/>
                </a:lnTo>
                <a:lnTo>
                  <a:pt x="1207516" y="253746"/>
                </a:lnTo>
                <a:lnTo>
                  <a:pt x="1194816" y="253746"/>
                </a:lnTo>
                <a:lnTo>
                  <a:pt x="1182116" y="253746"/>
                </a:lnTo>
                <a:lnTo>
                  <a:pt x="1169416" y="253745"/>
                </a:lnTo>
                <a:lnTo>
                  <a:pt x="1156716" y="253746"/>
                </a:lnTo>
                <a:lnTo>
                  <a:pt x="1144016" y="253745"/>
                </a:lnTo>
                <a:lnTo>
                  <a:pt x="1131570" y="253746"/>
                </a:lnTo>
                <a:lnTo>
                  <a:pt x="1126998" y="253746"/>
                </a:lnTo>
                <a:lnTo>
                  <a:pt x="1114298" y="253746"/>
                </a:lnTo>
                <a:lnTo>
                  <a:pt x="1101598" y="253746"/>
                </a:lnTo>
                <a:lnTo>
                  <a:pt x="1088898" y="253746"/>
                </a:lnTo>
                <a:lnTo>
                  <a:pt x="1076198" y="253746"/>
                </a:lnTo>
                <a:lnTo>
                  <a:pt x="1063498" y="253746"/>
                </a:lnTo>
                <a:lnTo>
                  <a:pt x="1050798" y="253746"/>
                </a:lnTo>
                <a:lnTo>
                  <a:pt x="1038098" y="253746"/>
                </a:lnTo>
                <a:lnTo>
                  <a:pt x="1025398" y="253746"/>
                </a:lnTo>
                <a:lnTo>
                  <a:pt x="1012698" y="253746"/>
                </a:lnTo>
                <a:lnTo>
                  <a:pt x="999997" y="253746"/>
                </a:lnTo>
                <a:lnTo>
                  <a:pt x="987298" y="253745"/>
                </a:lnTo>
                <a:lnTo>
                  <a:pt x="974598" y="253746"/>
                </a:lnTo>
                <a:lnTo>
                  <a:pt x="961898" y="253746"/>
                </a:lnTo>
                <a:lnTo>
                  <a:pt x="949197" y="253746"/>
                </a:lnTo>
                <a:lnTo>
                  <a:pt x="936498" y="253746"/>
                </a:lnTo>
                <a:lnTo>
                  <a:pt x="923797" y="253746"/>
                </a:lnTo>
                <a:lnTo>
                  <a:pt x="911098" y="253745"/>
                </a:lnTo>
                <a:lnTo>
                  <a:pt x="898397" y="253746"/>
                </a:lnTo>
                <a:lnTo>
                  <a:pt x="885698" y="253745"/>
                </a:lnTo>
                <a:lnTo>
                  <a:pt x="872490" y="253746"/>
                </a:lnTo>
                <a:lnTo>
                  <a:pt x="868680" y="253746"/>
                </a:lnTo>
                <a:lnTo>
                  <a:pt x="855954" y="253745"/>
                </a:lnTo>
                <a:lnTo>
                  <a:pt x="843229" y="253746"/>
                </a:lnTo>
                <a:lnTo>
                  <a:pt x="830503" y="253745"/>
                </a:lnTo>
                <a:lnTo>
                  <a:pt x="817778" y="253746"/>
                </a:lnTo>
                <a:lnTo>
                  <a:pt x="805053" y="253746"/>
                </a:lnTo>
                <a:lnTo>
                  <a:pt x="792327" y="253746"/>
                </a:lnTo>
                <a:lnTo>
                  <a:pt x="779602" y="253745"/>
                </a:lnTo>
                <a:lnTo>
                  <a:pt x="766876" y="253746"/>
                </a:lnTo>
                <a:lnTo>
                  <a:pt x="754151" y="253746"/>
                </a:lnTo>
                <a:lnTo>
                  <a:pt x="741426" y="253746"/>
                </a:lnTo>
                <a:lnTo>
                  <a:pt x="728700" y="253746"/>
                </a:lnTo>
                <a:lnTo>
                  <a:pt x="639622" y="253746"/>
                </a:lnTo>
                <a:lnTo>
                  <a:pt x="626897" y="253745"/>
                </a:lnTo>
                <a:lnTo>
                  <a:pt x="614172" y="253746"/>
                </a:lnTo>
                <a:lnTo>
                  <a:pt x="610362" y="253746"/>
                </a:lnTo>
                <a:lnTo>
                  <a:pt x="605790" y="253746"/>
                </a:lnTo>
                <a:lnTo>
                  <a:pt x="593090" y="253746"/>
                </a:lnTo>
                <a:lnTo>
                  <a:pt x="580390" y="253746"/>
                </a:lnTo>
                <a:lnTo>
                  <a:pt x="567690" y="253746"/>
                </a:lnTo>
                <a:lnTo>
                  <a:pt x="554990" y="253746"/>
                </a:lnTo>
                <a:lnTo>
                  <a:pt x="542290" y="253746"/>
                </a:lnTo>
                <a:lnTo>
                  <a:pt x="529590" y="253746"/>
                </a:lnTo>
                <a:lnTo>
                  <a:pt x="516889" y="253746"/>
                </a:lnTo>
                <a:lnTo>
                  <a:pt x="504190" y="253746"/>
                </a:lnTo>
                <a:lnTo>
                  <a:pt x="491490" y="253746"/>
                </a:lnTo>
                <a:lnTo>
                  <a:pt x="478790" y="253746"/>
                </a:lnTo>
                <a:lnTo>
                  <a:pt x="466090" y="253745"/>
                </a:lnTo>
                <a:lnTo>
                  <a:pt x="453389" y="253746"/>
                </a:lnTo>
                <a:lnTo>
                  <a:pt x="440690" y="253746"/>
                </a:lnTo>
                <a:lnTo>
                  <a:pt x="427990" y="253746"/>
                </a:lnTo>
                <a:lnTo>
                  <a:pt x="415290" y="253746"/>
                </a:lnTo>
                <a:lnTo>
                  <a:pt x="402590" y="253746"/>
                </a:lnTo>
                <a:lnTo>
                  <a:pt x="389890" y="253745"/>
                </a:lnTo>
                <a:lnTo>
                  <a:pt x="377190" y="253746"/>
                </a:lnTo>
                <a:lnTo>
                  <a:pt x="364490" y="253745"/>
                </a:lnTo>
                <a:lnTo>
                  <a:pt x="352044" y="253746"/>
                </a:lnTo>
                <a:lnTo>
                  <a:pt x="347472" y="253746"/>
                </a:lnTo>
                <a:lnTo>
                  <a:pt x="334772" y="253746"/>
                </a:lnTo>
                <a:lnTo>
                  <a:pt x="322071" y="253746"/>
                </a:lnTo>
                <a:lnTo>
                  <a:pt x="309372" y="253746"/>
                </a:lnTo>
                <a:lnTo>
                  <a:pt x="296671" y="253746"/>
                </a:lnTo>
                <a:lnTo>
                  <a:pt x="283972" y="253746"/>
                </a:lnTo>
                <a:lnTo>
                  <a:pt x="271272" y="253746"/>
                </a:lnTo>
                <a:lnTo>
                  <a:pt x="258572" y="253745"/>
                </a:lnTo>
                <a:lnTo>
                  <a:pt x="245871" y="253745"/>
                </a:lnTo>
                <a:lnTo>
                  <a:pt x="233172" y="253746"/>
                </a:lnTo>
                <a:lnTo>
                  <a:pt x="220472" y="253746"/>
                </a:lnTo>
                <a:lnTo>
                  <a:pt x="207771" y="253746"/>
                </a:lnTo>
                <a:lnTo>
                  <a:pt x="195071" y="253746"/>
                </a:lnTo>
                <a:lnTo>
                  <a:pt x="182371" y="253746"/>
                </a:lnTo>
                <a:lnTo>
                  <a:pt x="169671" y="253745"/>
                </a:lnTo>
                <a:lnTo>
                  <a:pt x="156972" y="253746"/>
                </a:lnTo>
                <a:lnTo>
                  <a:pt x="144272" y="253746"/>
                </a:lnTo>
                <a:lnTo>
                  <a:pt x="131571" y="253746"/>
                </a:lnTo>
                <a:lnTo>
                  <a:pt x="118871" y="253746"/>
                </a:lnTo>
                <a:lnTo>
                  <a:pt x="106172" y="253746"/>
                </a:lnTo>
                <a:lnTo>
                  <a:pt x="92964" y="253746"/>
                </a:lnTo>
                <a:lnTo>
                  <a:pt x="89153" y="253746"/>
                </a:lnTo>
                <a:lnTo>
                  <a:pt x="76453" y="253746"/>
                </a:lnTo>
                <a:lnTo>
                  <a:pt x="63754" y="253746"/>
                </a:lnTo>
                <a:lnTo>
                  <a:pt x="51053" y="253745"/>
                </a:lnTo>
                <a:lnTo>
                  <a:pt x="38354" y="253746"/>
                </a:lnTo>
                <a:lnTo>
                  <a:pt x="25653" y="253746"/>
                </a:lnTo>
                <a:lnTo>
                  <a:pt x="12953" y="253746"/>
                </a:lnTo>
                <a:lnTo>
                  <a:pt x="0" y="25374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69" name="object 769"/>
          <p:cNvSpPr/>
          <p:nvPr/>
        </p:nvSpPr>
        <p:spPr>
          <a:xfrm>
            <a:off x="3504804" y="1900906"/>
            <a:ext cx="3938651" cy="1023497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70" name="object 770"/>
          <p:cNvSpPr/>
          <p:nvPr/>
        </p:nvSpPr>
        <p:spPr>
          <a:xfrm>
            <a:off x="1902423" y="2900530"/>
            <a:ext cx="1606924" cy="16809"/>
          </a:xfrm>
          <a:custGeom>
            <a:avLst/>
            <a:gdLst/>
            <a:ahLst/>
            <a:cxnLst/>
            <a:rect l="l" t="t" r="r" b="b"/>
            <a:pathLst>
              <a:path w="2428240" h="25400">
                <a:moveTo>
                  <a:pt x="2427731" y="25145"/>
                </a:moveTo>
                <a:lnTo>
                  <a:pt x="2419350" y="25145"/>
                </a:lnTo>
                <a:lnTo>
                  <a:pt x="2419350" y="21335"/>
                </a:lnTo>
                <a:lnTo>
                  <a:pt x="2414778" y="21335"/>
                </a:lnTo>
                <a:lnTo>
                  <a:pt x="2414778" y="25145"/>
                </a:lnTo>
                <a:lnTo>
                  <a:pt x="2401824" y="25145"/>
                </a:lnTo>
                <a:lnTo>
                  <a:pt x="2401824" y="21335"/>
                </a:lnTo>
                <a:lnTo>
                  <a:pt x="2398014" y="25145"/>
                </a:lnTo>
                <a:lnTo>
                  <a:pt x="2393441" y="21335"/>
                </a:lnTo>
                <a:lnTo>
                  <a:pt x="2389631" y="21335"/>
                </a:lnTo>
                <a:lnTo>
                  <a:pt x="2389631" y="25145"/>
                </a:lnTo>
                <a:lnTo>
                  <a:pt x="2385060" y="21335"/>
                </a:lnTo>
                <a:lnTo>
                  <a:pt x="2385060" y="25145"/>
                </a:lnTo>
                <a:lnTo>
                  <a:pt x="2368295" y="25145"/>
                </a:lnTo>
                <a:lnTo>
                  <a:pt x="2368295" y="0"/>
                </a:lnTo>
                <a:lnTo>
                  <a:pt x="2363724" y="25145"/>
                </a:lnTo>
                <a:lnTo>
                  <a:pt x="2355341" y="25145"/>
                </a:lnTo>
                <a:lnTo>
                  <a:pt x="2351531" y="8381"/>
                </a:lnTo>
                <a:lnTo>
                  <a:pt x="2351531" y="16763"/>
                </a:lnTo>
                <a:lnTo>
                  <a:pt x="2346960" y="25145"/>
                </a:lnTo>
                <a:lnTo>
                  <a:pt x="2343150" y="8381"/>
                </a:lnTo>
                <a:lnTo>
                  <a:pt x="2343150" y="12191"/>
                </a:lnTo>
                <a:lnTo>
                  <a:pt x="2338578" y="25145"/>
                </a:lnTo>
                <a:lnTo>
                  <a:pt x="2334005" y="25145"/>
                </a:lnTo>
                <a:lnTo>
                  <a:pt x="2325624" y="25145"/>
                </a:lnTo>
                <a:lnTo>
                  <a:pt x="2317241" y="25145"/>
                </a:lnTo>
                <a:lnTo>
                  <a:pt x="2308860" y="25145"/>
                </a:lnTo>
                <a:lnTo>
                  <a:pt x="2305050" y="21335"/>
                </a:lnTo>
                <a:lnTo>
                  <a:pt x="2300478" y="25145"/>
                </a:lnTo>
                <a:lnTo>
                  <a:pt x="2295905" y="21335"/>
                </a:lnTo>
                <a:lnTo>
                  <a:pt x="2292095" y="25145"/>
                </a:lnTo>
                <a:lnTo>
                  <a:pt x="2283714" y="25145"/>
                </a:lnTo>
                <a:lnTo>
                  <a:pt x="2279141" y="12191"/>
                </a:lnTo>
                <a:lnTo>
                  <a:pt x="2279141" y="21335"/>
                </a:lnTo>
                <a:lnTo>
                  <a:pt x="2275331" y="21335"/>
                </a:lnTo>
                <a:lnTo>
                  <a:pt x="2275331" y="12191"/>
                </a:lnTo>
                <a:lnTo>
                  <a:pt x="2270760" y="12191"/>
                </a:lnTo>
                <a:lnTo>
                  <a:pt x="2270760" y="21335"/>
                </a:lnTo>
                <a:lnTo>
                  <a:pt x="2266188" y="21335"/>
                </a:lnTo>
                <a:lnTo>
                  <a:pt x="2266188" y="25145"/>
                </a:lnTo>
                <a:lnTo>
                  <a:pt x="2257805" y="25145"/>
                </a:lnTo>
                <a:lnTo>
                  <a:pt x="2253996" y="16763"/>
                </a:lnTo>
                <a:lnTo>
                  <a:pt x="2249424" y="12191"/>
                </a:lnTo>
                <a:lnTo>
                  <a:pt x="2249424" y="21335"/>
                </a:lnTo>
                <a:lnTo>
                  <a:pt x="2245614" y="25145"/>
                </a:lnTo>
                <a:lnTo>
                  <a:pt x="2245614" y="16763"/>
                </a:lnTo>
                <a:lnTo>
                  <a:pt x="2241042" y="16763"/>
                </a:lnTo>
                <a:lnTo>
                  <a:pt x="2241042" y="25145"/>
                </a:lnTo>
                <a:lnTo>
                  <a:pt x="2237232" y="25145"/>
                </a:lnTo>
                <a:lnTo>
                  <a:pt x="2224532" y="25145"/>
                </a:lnTo>
                <a:lnTo>
                  <a:pt x="2156460" y="25145"/>
                </a:lnTo>
                <a:lnTo>
                  <a:pt x="2156460" y="21335"/>
                </a:lnTo>
                <a:lnTo>
                  <a:pt x="2148078" y="21335"/>
                </a:lnTo>
                <a:lnTo>
                  <a:pt x="2148078" y="12191"/>
                </a:lnTo>
                <a:lnTo>
                  <a:pt x="2143506" y="8381"/>
                </a:lnTo>
                <a:lnTo>
                  <a:pt x="2143506" y="12191"/>
                </a:lnTo>
                <a:lnTo>
                  <a:pt x="2135124" y="12191"/>
                </a:lnTo>
                <a:lnTo>
                  <a:pt x="2135124" y="16763"/>
                </a:lnTo>
                <a:lnTo>
                  <a:pt x="2126408" y="24971"/>
                </a:lnTo>
                <a:lnTo>
                  <a:pt x="2117550" y="25061"/>
                </a:lnTo>
                <a:lnTo>
                  <a:pt x="2105406" y="21335"/>
                </a:lnTo>
                <a:lnTo>
                  <a:pt x="2101596" y="25145"/>
                </a:lnTo>
                <a:lnTo>
                  <a:pt x="2097024" y="21335"/>
                </a:lnTo>
                <a:lnTo>
                  <a:pt x="2093214" y="25145"/>
                </a:lnTo>
                <a:lnTo>
                  <a:pt x="2080514" y="25145"/>
                </a:lnTo>
                <a:lnTo>
                  <a:pt x="2067814" y="25145"/>
                </a:lnTo>
                <a:lnTo>
                  <a:pt x="2055114" y="25145"/>
                </a:lnTo>
                <a:lnTo>
                  <a:pt x="2042414" y="25145"/>
                </a:lnTo>
                <a:lnTo>
                  <a:pt x="2029206" y="25145"/>
                </a:lnTo>
                <a:lnTo>
                  <a:pt x="2029206" y="21335"/>
                </a:lnTo>
                <a:lnTo>
                  <a:pt x="2025396" y="12191"/>
                </a:lnTo>
                <a:lnTo>
                  <a:pt x="2025396" y="16763"/>
                </a:lnTo>
                <a:lnTo>
                  <a:pt x="2020824" y="25145"/>
                </a:lnTo>
                <a:lnTo>
                  <a:pt x="2016252" y="25145"/>
                </a:lnTo>
                <a:lnTo>
                  <a:pt x="2007870" y="25145"/>
                </a:lnTo>
                <a:lnTo>
                  <a:pt x="1999488" y="25145"/>
                </a:lnTo>
                <a:lnTo>
                  <a:pt x="1991106" y="25145"/>
                </a:lnTo>
                <a:lnTo>
                  <a:pt x="1987296" y="21335"/>
                </a:lnTo>
                <a:lnTo>
                  <a:pt x="1982724" y="25145"/>
                </a:lnTo>
                <a:lnTo>
                  <a:pt x="1969770" y="25145"/>
                </a:lnTo>
                <a:lnTo>
                  <a:pt x="1965960" y="21335"/>
                </a:lnTo>
                <a:lnTo>
                  <a:pt x="1961388" y="25145"/>
                </a:lnTo>
                <a:lnTo>
                  <a:pt x="1954276" y="25145"/>
                </a:lnTo>
                <a:lnTo>
                  <a:pt x="1947164" y="25145"/>
                </a:lnTo>
                <a:lnTo>
                  <a:pt x="1940052" y="25145"/>
                </a:lnTo>
                <a:lnTo>
                  <a:pt x="1936242" y="25145"/>
                </a:lnTo>
                <a:lnTo>
                  <a:pt x="1936242" y="21336"/>
                </a:lnTo>
                <a:lnTo>
                  <a:pt x="1931670" y="25145"/>
                </a:lnTo>
                <a:lnTo>
                  <a:pt x="1893570" y="25145"/>
                </a:lnTo>
                <a:lnTo>
                  <a:pt x="1889760" y="21336"/>
                </a:lnTo>
                <a:lnTo>
                  <a:pt x="1889760" y="16763"/>
                </a:lnTo>
                <a:lnTo>
                  <a:pt x="1885188" y="8381"/>
                </a:lnTo>
                <a:lnTo>
                  <a:pt x="1881378" y="21336"/>
                </a:lnTo>
                <a:lnTo>
                  <a:pt x="1881378" y="16763"/>
                </a:lnTo>
                <a:lnTo>
                  <a:pt x="1881378" y="21336"/>
                </a:lnTo>
                <a:lnTo>
                  <a:pt x="1876806" y="25145"/>
                </a:lnTo>
                <a:lnTo>
                  <a:pt x="1864106" y="25146"/>
                </a:lnTo>
                <a:lnTo>
                  <a:pt x="1851406" y="25146"/>
                </a:lnTo>
                <a:lnTo>
                  <a:pt x="1838706" y="25145"/>
                </a:lnTo>
                <a:lnTo>
                  <a:pt x="1830324" y="25145"/>
                </a:lnTo>
                <a:lnTo>
                  <a:pt x="1817623" y="25145"/>
                </a:lnTo>
                <a:lnTo>
                  <a:pt x="1804924" y="25145"/>
                </a:lnTo>
                <a:lnTo>
                  <a:pt x="1792224" y="25146"/>
                </a:lnTo>
                <a:lnTo>
                  <a:pt x="1783842" y="25145"/>
                </a:lnTo>
                <a:lnTo>
                  <a:pt x="1779270" y="21336"/>
                </a:lnTo>
                <a:lnTo>
                  <a:pt x="1775460" y="25145"/>
                </a:lnTo>
                <a:lnTo>
                  <a:pt x="1749552" y="25145"/>
                </a:lnTo>
                <a:lnTo>
                  <a:pt x="1745742" y="21336"/>
                </a:lnTo>
                <a:lnTo>
                  <a:pt x="1741170" y="0"/>
                </a:lnTo>
                <a:lnTo>
                  <a:pt x="1741170" y="3809"/>
                </a:lnTo>
                <a:lnTo>
                  <a:pt x="1737360" y="21336"/>
                </a:lnTo>
                <a:lnTo>
                  <a:pt x="1737360" y="25145"/>
                </a:lnTo>
                <a:lnTo>
                  <a:pt x="1732788" y="21336"/>
                </a:lnTo>
                <a:lnTo>
                  <a:pt x="1728216" y="21336"/>
                </a:lnTo>
                <a:lnTo>
                  <a:pt x="1728216" y="25145"/>
                </a:lnTo>
                <a:lnTo>
                  <a:pt x="1716024" y="25145"/>
                </a:lnTo>
                <a:lnTo>
                  <a:pt x="1716024" y="21336"/>
                </a:lnTo>
                <a:lnTo>
                  <a:pt x="1711452" y="25145"/>
                </a:lnTo>
                <a:lnTo>
                  <a:pt x="1698752" y="25146"/>
                </a:lnTo>
                <a:lnTo>
                  <a:pt x="1686052" y="25145"/>
                </a:lnTo>
                <a:lnTo>
                  <a:pt x="1673352" y="25145"/>
                </a:lnTo>
                <a:lnTo>
                  <a:pt x="1660652" y="25145"/>
                </a:lnTo>
                <a:lnTo>
                  <a:pt x="1656588" y="25145"/>
                </a:lnTo>
                <a:lnTo>
                  <a:pt x="1652016" y="12192"/>
                </a:lnTo>
                <a:lnTo>
                  <a:pt x="1648206" y="8381"/>
                </a:lnTo>
                <a:lnTo>
                  <a:pt x="1648206" y="21336"/>
                </a:lnTo>
                <a:lnTo>
                  <a:pt x="1643634" y="25145"/>
                </a:lnTo>
                <a:lnTo>
                  <a:pt x="1630934" y="25146"/>
                </a:lnTo>
                <a:lnTo>
                  <a:pt x="1618234" y="25146"/>
                </a:lnTo>
                <a:lnTo>
                  <a:pt x="1605534" y="25145"/>
                </a:lnTo>
                <a:lnTo>
                  <a:pt x="1592834" y="25146"/>
                </a:lnTo>
                <a:lnTo>
                  <a:pt x="1580134" y="25146"/>
                </a:lnTo>
                <a:lnTo>
                  <a:pt x="1567434" y="25145"/>
                </a:lnTo>
                <a:lnTo>
                  <a:pt x="1554734" y="25145"/>
                </a:lnTo>
                <a:lnTo>
                  <a:pt x="1542034" y="25145"/>
                </a:lnTo>
                <a:lnTo>
                  <a:pt x="1529334" y="25145"/>
                </a:lnTo>
                <a:lnTo>
                  <a:pt x="1516633" y="25145"/>
                </a:lnTo>
                <a:lnTo>
                  <a:pt x="1503933" y="25145"/>
                </a:lnTo>
                <a:lnTo>
                  <a:pt x="1491233" y="25145"/>
                </a:lnTo>
                <a:lnTo>
                  <a:pt x="1478533" y="25145"/>
                </a:lnTo>
                <a:lnTo>
                  <a:pt x="1465833" y="25145"/>
                </a:lnTo>
                <a:lnTo>
                  <a:pt x="1402334" y="25145"/>
                </a:lnTo>
                <a:lnTo>
                  <a:pt x="1389888" y="25145"/>
                </a:lnTo>
                <a:lnTo>
                  <a:pt x="1385316" y="25145"/>
                </a:lnTo>
                <a:lnTo>
                  <a:pt x="1372616" y="25146"/>
                </a:lnTo>
                <a:lnTo>
                  <a:pt x="1359915" y="25145"/>
                </a:lnTo>
                <a:lnTo>
                  <a:pt x="1347215" y="25146"/>
                </a:lnTo>
                <a:lnTo>
                  <a:pt x="1334516" y="25145"/>
                </a:lnTo>
                <a:lnTo>
                  <a:pt x="1321815" y="25145"/>
                </a:lnTo>
                <a:lnTo>
                  <a:pt x="1309115" y="25145"/>
                </a:lnTo>
                <a:lnTo>
                  <a:pt x="1296416" y="25146"/>
                </a:lnTo>
                <a:lnTo>
                  <a:pt x="1283715" y="25145"/>
                </a:lnTo>
                <a:lnTo>
                  <a:pt x="1271015" y="25145"/>
                </a:lnTo>
                <a:lnTo>
                  <a:pt x="1258316" y="25145"/>
                </a:lnTo>
                <a:lnTo>
                  <a:pt x="1245616" y="25146"/>
                </a:lnTo>
                <a:lnTo>
                  <a:pt x="1232915" y="25145"/>
                </a:lnTo>
                <a:lnTo>
                  <a:pt x="1220216" y="25145"/>
                </a:lnTo>
                <a:lnTo>
                  <a:pt x="1207516" y="25146"/>
                </a:lnTo>
                <a:lnTo>
                  <a:pt x="1194816" y="25145"/>
                </a:lnTo>
                <a:lnTo>
                  <a:pt x="1122426" y="25145"/>
                </a:lnTo>
                <a:lnTo>
                  <a:pt x="1109726" y="25146"/>
                </a:lnTo>
                <a:lnTo>
                  <a:pt x="1097026" y="25146"/>
                </a:lnTo>
                <a:lnTo>
                  <a:pt x="1084326" y="25145"/>
                </a:lnTo>
                <a:lnTo>
                  <a:pt x="1071626" y="25146"/>
                </a:lnTo>
                <a:lnTo>
                  <a:pt x="1058926" y="25146"/>
                </a:lnTo>
                <a:lnTo>
                  <a:pt x="1046226" y="25145"/>
                </a:lnTo>
                <a:lnTo>
                  <a:pt x="1033526" y="25145"/>
                </a:lnTo>
                <a:lnTo>
                  <a:pt x="1020826" y="25145"/>
                </a:lnTo>
                <a:lnTo>
                  <a:pt x="1008126" y="25145"/>
                </a:lnTo>
                <a:lnTo>
                  <a:pt x="995426" y="25145"/>
                </a:lnTo>
                <a:lnTo>
                  <a:pt x="982726" y="25145"/>
                </a:lnTo>
                <a:lnTo>
                  <a:pt x="970026" y="25145"/>
                </a:lnTo>
                <a:lnTo>
                  <a:pt x="957326" y="25145"/>
                </a:lnTo>
                <a:lnTo>
                  <a:pt x="944626" y="25145"/>
                </a:lnTo>
                <a:lnTo>
                  <a:pt x="881126" y="25145"/>
                </a:lnTo>
                <a:lnTo>
                  <a:pt x="868680" y="25145"/>
                </a:lnTo>
                <a:lnTo>
                  <a:pt x="864108" y="25145"/>
                </a:lnTo>
                <a:lnTo>
                  <a:pt x="851408" y="25146"/>
                </a:lnTo>
                <a:lnTo>
                  <a:pt x="838708" y="25146"/>
                </a:lnTo>
                <a:lnTo>
                  <a:pt x="826008" y="25145"/>
                </a:lnTo>
                <a:lnTo>
                  <a:pt x="813308" y="25146"/>
                </a:lnTo>
                <a:lnTo>
                  <a:pt x="800608" y="25146"/>
                </a:lnTo>
                <a:lnTo>
                  <a:pt x="787908" y="25145"/>
                </a:lnTo>
                <a:lnTo>
                  <a:pt x="775208" y="25145"/>
                </a:lnTo>
                <a:lnTo>
                  <a:pt x="762508" y="25145"/>
                </a:lnTo>
                <a:lnTo>
                  <a:pt x="749808" y="25145"/>
                </a:lnTo>
                <a:lnTo>
                  <a:pt x="737108" y="25145"/>
                </a:lnTo>
                <a:lnTo>
                  <a:pt x="724407" y="25145"/>
                </a:lnTo>
                <a:lnTo>
                  <a:pt x="711708" y="25145"/>
                </a:lnTo>
                <a:lnTo>
                  <a:pt x="699008" y="25145"/>
                </a:lnTo>
                <a:lnTo>
                  <a:pt x="686307" y="25145"/>
                </a:lnTo>
                <a:lnTo>
                  <a:pt x="622807" y="25145"/>
                </a:lnTo>
                <a:lnTo>
                  <a:pt x="610362" y="25145"/>
                </a:lnTo>
                <a:lnTo>
                  <a:pt x="605790" y="25145"/>
                </a:lnTo>
                <a:lnTo>
                  <a:pt x="593090" y="25146"/>
                </a:lnTo>
                <a:lnTo>
                  <a:pt x="580390" y="25146"/>
                </a:lnTo>
                <a:lnTo>
                  <a:pt x="567690" y="25145"/>
                </a:lnTo>
                <a:lnTo>
                  <a:pt x="554990" y="25146"/>
                </a:lnTo>
                <a:lnTo>
                  <a:pt x="542290" y="25146"/>
                </a:lnTo>
                <a:lnTo>
                  <a:pt x="529590" y="25145"/>
                </a:lnTo>
                <a:lnTo>
                  <a:pt x="516889" y="25145"/>
                </a:lnTo>
                <a:lnTo>
                  <a:pt x="504190" y="25145"/>
                </a:lnTo>
                <a:lnTo>
                  <a:pt x="491490" y="25145"/>
                </a:lnTo>
                <a:lnTo>
                  <a:pt x="478790" y="25145"/>
                </a:lnTo>
                <a:lnTo>
                  <a:pt x="466090" y="25145"/>
                </a:lnTo>
                <a:lnTo>
                  <a:pt x="453389" y="25145"/>
                </a:lnTo>
                <a:lnTo>
                  <a:pt x="440690" y="25145"/>
                </a:lnTo>
                <a:lnTo>
                  <a:pt x="427990" y="25145"/>
                </a:lnTo>
                <a:lnTo>
                  <a:pt x="364490" y="25145"/>
                </a:lnTo>
                <a:lnTo>
                  <a:pt x="352044" y="25145"/>
                </a:lnTo>
                <a:lnTo>
                  <a:pt x="347472" y="25145"/>
                </a:lnTo>
                <a:lnTo>
                  <a:pt x="334772" y="25146"/>
                </a:lnTo>
                <a:lnTo>
                  <a:pt x="322071" y="25145"/>
                </a:lnTo>
                <a:lnTo>
                  <a:pt x="309372" y="25145"/>
                </a:lnTo>
                <a:lnTo>
                  <a:pt x="296671" y="25145"/>
                </a:lnTo>
                <a:lnTo>
                  <a:pt x="283972" y="25146"/>
                </a:lnTo>
                <a:lnTo>
                  <a:pt x="271272" y="25146"/>
                </a:lnTo>
                <a:lnTo>
                  <a:pt x="258572" y="25145"/>
                </a:lnTo>
                <a:lnTo>
                  <a:pt x="245871" y="25145"/>
                </a:lnTo>
                <a:lnTo>
                  <a:pt x="233172" y="25145"/>
                </a:lnTo>
                <a:lnTo>
                  <a:pt x="220472" y="25145"/>
                </a:lnTo>
                <a:lnTo>
                  <a:pt x="207771" y="25145"/>
                </a:lnTo>
                <a:lnTo>
                  <a:pt x="195071" y="25145"/>
                </a:lnTo>
                <a:lnTo>
                  <a:pt x="182371" y="25145"/>
                </a:lnTo>
                <a:lnTo>
                  <a:pt x="169671" y="25145"/>
                </a:lnTo>
                <a:lnTo>
                  <a:pt x="156972" y="25146"/>
                </a:lnTo>
                <a:lnTo>
                  <a:pt x="144272" y="25145"/>
                </a:lnTo>
                <a:lnTo>
                  <a:pt x="131571" y="25145"/>
                </a:lnTo>
                <a:lnTo>
                  <a:pt x="118871" y="25145"/>
                </a:lnTo>
                <a:lnTo>
                  <a:pt x="106172" y="25145"/>
                </a:lnTo>
                <a:lnTo>
                  <a:pt x="92964" y="25145"/>
                </a:lnTo>
                <a:lnTo>
                  <a:pt x="89153" y="25145"/>
                </a:lnTo>
                <a:lnTo>
                  <a:pt x="76453" y="25146"/>
                </a:lnTo>
                <a:lnTo>
                  <a:pt x="63754" y="25146"/>
                </a:lnTo>
                <a:lnTo>
                  <a:pt x="51053" y="25145"/>
                </a:lnTo>
                <a:lnTo>
                  <a:pt x="38354" y="25146"/>
                </a:lnTo>
                <a:lnTo>
                  <a:pt x="25653" y="25145"/>
                </a:lnTo>
                <a:lnTo>
                  <a:pt x="12953" y="25145"/>
                </a:lnTo>
                <a:lnTo>
                  <a:pt x="0" y="2514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71" name="object 771"/>
          <p:cNvSpPr/>
          <p:nvPr/>
        </p:nvSpPr>
        <p:spPr>
          <a:xfrm>
            <a:off x="1898216" y="1900906"/>
            <a:ext cx="5545239" cy="992737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72" name="object 772"/>
          <p:cNvSpPr/>
          <p:nvPr/>
        </p:nvSpPr>
        <p:spPr>
          <a:xfrm>
            <a:off x="3561959" y="2631254"/>
            <a:ext cx="1545151" cy="230281"/>
          </a:xfrm>
          <a:custGeom>
            <a:avLst/>
            <a:gdLst/>
            <a:ahLst/>
            <a:cxnLst/>
            <a:rect l="l" t="t" r="r" b="b"/>
            <a:pathLst>
              <a:path w="2334895" h="347980">
                <a:moveTo>
                  <a:pt x="2334768" y="342900"/>
                </a:moveTo>
                <a:lnTo>
                  <a:pt x="2334768" y="339089"/>
                </a:lnTo>
                <a:lnTo>
                  <a:pt x="2330196" y="342900"/>
                </a:lnTo>
                <a:lnTo>
                  <a:pt x="2326386" y="339089"/>
                </a:lnTo>
                <a:lnTo>
                  <a:pt x="2321814" y="339089"/>
                </a:lnTo>
                <a:lnTo>
                  <a:pt x="2321814" y="342900"/>
                </a:lnTo>
                <a:lnTo>
                  <a:pt x="2318004" y="339089"/>
                </a:lnTo>
                <a:lnTo>
                  <a:pt x="2318004" y="342900"/>
                </a:lnTo>
                <a:lnTo>
                  <a:pt x="2313432" y="339089"/>
                </a:lnTo>
                <a:lnTo>
                  <a:pt x="2313432" y="342900"/>
                </a:lnTo>
                <a:lnTo>
                  <a:pt x="2308860" y="342900"/>
                </a:lnTo>
                <a:lnTo>
                  <a:pt x="2308860" y="339089"/>
                </a:lnTo>
                <a:lnTo>
                  <a:pt x="2305050" y="342900"/>
                </a:lnTo>
                <a:lnTo>
                  <a:pt x="2300478" y="342900"/>
                </a:lnTo>
                <a:lnTo>
                  <a:pt x="2300478" y="339089"/>
                </a:lnTo>
                <a:lnTo>
                  <a:pt x="2296668" y="339089"/>
                </a:lnTo>
                <a:lnTo>
                  <a:pt x="2296668" y="342900"/>
                </a:lnTo>
                <a:lnTo>
                  <a:pt x="2283714" y="342900"/>
                </a:lnTo>
                <a:lnTo>
                  <a:pt x="2279141" y="339089"/>
                </a:lnTo>
                <a:lnTo>
                  <a:pt x="2275332" y="342900"/>
                </a:lnTo>
                <a:lnTo>
                  <a:pt x="2270760" y="339089"/>
                </a:lnTo>
                <a:lnTo>
                  <a:pt x="2266950" y="342900"/>
                </a:lnTo>
                <a:lnTo>
                  <a:pt x="2262378" y="339089"/>
                </a:lnTo>
                <a:lnTo>
                  <a:pt x="2258568" y="342900"/>
                </a:lnTo>
                <a:lnTo>
                  <a:pt x="2250186" y="342900"/>
                </a:lnTo>
                <a:lnTo>
                  <a:pt x="2250186" y="339089"/>
                </a:lnTo>
                <a:lnTo>
                  <a:pt x="2245614" y="342900"/>
                </a:lnTo>
                <a:lnTo>
                  <a:pt x="2241041" y="342900"/>
                </a:lnTo>
                <a:lnTo>
                  <a:pt x="2241041" y="339089"/>
                </a:lnTo>
                <a:lnTo>
                  <a:pt x="2237232" y="342900"/>
                </a:lnTo>
                <a:lnTo>
                  <a:pt x="2232660" y="342900"/>
                </a:lnTo>
                <a:lnTo>
                  <a:pt x="2232660" y="339089"/>
                </a:lnTo>
                <a:lnTo>
                  <a:pt x="2228850" y="339089"/>
                </a:lnTo>
                <a:lnTo>
                  <a:pt x="2228850" y="342900"/>
                </a:lnTo>
                <a:lnTo>
                  <a:pt x="2207514" y="342900"/>
                </a:lnTo>
                <a:lnTo>
                  <a:pt x="2202941" y="339089"/>
                </a:lnTo>
                <a:lnTo>
                  <a:pt x="2202941" y="342900"/>
                </a:lnTo>
                <a:lnTo>
                  <a:pt x="2199132" y="342900"/>
                </a:lnTo>
                <a:lnTo>
                  <a:pt x="2194560" y="339089"/>
                </a:lnTo>
                <a:lnTo>
                  <a:pt x="2194560" y="342900"/>
                </a:lnTo>
                <a:lnTo>
                  <a:pt x="2190750" y="342900"/>
                </a:lnTo>
                <a:lnTo>
                  <a:pt x="2183638" y="342900"/>
                </a:lnTo>
                <a:lnTo>
                  <a:pt x="2176526" y="342900"/>
                </a:lnTo>
                <a:lnTo>
                  <a:pt x="2169414" y="342900"/>
                </a:lnTo>
                <a:lnTo>
                  <a:pt x="2164841" y="339089"/>
                </a:lnTo>
                <a:lnTo>
                  <a:pt x="2164841" y="342900"/>
                </a:lnTo>
                <a:lnTo>
                  <a:pt x="2161032" y="342900"/>
                </a:lnTo>
                <a:lnTo>
                  <a:pt x="2148332" y="342900"/>
                </a:lnTo>
                <a:lnTo>
                  <a:pt x="2135632" y="342900"/>
                </a:lnTo>
                <a:lnTo>
                  <a:pt x="2122932" y="342899"/>
                </a:lnTo>
                <a:lnTo>
                  <a:pt x="2109978" y="342900"/>
                </a:lnTo>
                <a:lnTo>
                  <a:pt x="2109978" y="339089"/>
                </a:lnTo>
                <a:lnTo>
                  <a:pt x="2106168" y="342900"/>
                </a:lnTo>
                <a:lnTo>
                  <a:pt x="2101596" y="342900"/>
                </a:lnTo>
                <a:lnTo>
                  <a:pt x="2097024" y="339089"/>
                </a:lnTo>
                <a:lnTo>
                  <a:pt x="2097024" y="342900"/>
                </a:lnTo>
                <a:lnTo>
                  <a:pt x="2076450" y="342900"/>
                </a:lnTo>
                <a:lnTo>
                  <a:pt x="2071877" y="342900"/>
                </a:lnTo>
                <a:lnTo>
                  <a:pt x="2059177" y="342899"/>
                </a:lnTo>
                <a:lnTo>
                  <a:pt x="2046478" y="342900"/>
                </a:lnTo>
                <a:lnTo>
                  <a:pt x="2033777" y="342900"/>
                </a:lnTo>
                <a:lnTo>
                  <a:pt x="2021078" y="342900"/>
                </a:lnTo>
                <a:lnTo>
                  <a:pt x="2004060" y="347471"/>
                </a:lnTo>
                <a:lnTo>
                  <a:pt x="2000250" y="342900"/>
                </a:lnTo>
                <a:lnTo>
                  <a:pt x="1995677" y="342900"/>
                </a:lnTo>
                <a:lnTo>
                  <a:pt x="1991106" y="339089"/>
                </a:lnTo>
                <a:lnTo>
                  <a:pt x="1978914" y="339089"/>
                </a:lnTo>
                <a:lnTo>
                  <a:pt x="1974341" y="334517"/>
                </a:lnTo>
                <a:lnTo>
                  <a:pt x="1970532" y="339089"/>
                </a:lnTo>
                <a:lnTo>
                  <a:pt x="1970532" y="342900"/>
                </a:lnTo>
                <a:lnTo>
                  <a:pt x="1965960" y="342900"/>
                </a:lnTo>
                <a:lnTo>
                  <a:pt x="1965960" y="339089"/>
                </a:lnTo>
                <a:lnTo>
                  <a:pt x="1962150" y="339089"/>
                </a:lnTo>
                <a:lnTo>
                  <a:pt x="1957577" y="342900"/>
                </a:lnTo>
                <a:lnTo>
                  <a:pt x="1944878" y="342900"/>
                </a:lnTo>
                <a:lnTo>
                  <a:pt x="1932177" y="342900"/>
                </a:lnTo>
                <a:lnTo>
                  <a:pt x="1919477" y="342900"/>
                </a:lnTo>
                <a:lnTo>
                  <a:pt x="1906777" y="342899"/>
                </a:lnTo>
                <a:lnTo>
                  <a:pt x="1889760" y="342900"/>
                </a:lnTo>
                <a:lnTo>
                  <a:pt x="1877059" y="342899"/>
                </a:lnTo>
                <a:lnTo>
                  <a:pt x="1864360" y="342900"/>
                </a:lnTo>
                <a:lnTo>
                  <a:pt x="1851660" y="342900"/>
                </a:lnTo>
                <a:lnTo>
                  <a:pt x="1838960" y="342900"/>
                </a:lnTo>
                <a:lnTo>
                  <a:pt x="1817370" y="342900"/>
                </a:lnTo>
                <a:lnTo>
                  <a:pt x="1808988" y="342900"/>
                </a:lnTo>
                <a:lnTo>
                  <a:pt x="1796287" y="342899"/>
                </a:lnTo>
                <a:lnTo>
                  <a:pt x="1783588" y="342900"/>
                </a:lnTo>
                <a:lnTo>
                  <a:pt x="1770888" y="342900"/>
                </a:lnTo>
                <a:lnTo>
                  <a:pt x="1758188" y="342900"/>
                </a:lnTo>
                <a:lnTo>
                  <a:pt x="1737360" y="342900"/>
                </a:lnTo>
                <a:lnTo>
                  <a:pt x="1724659" y="342899"/>
                </a:lnTo>
                <a:lnTo>
                  <a:pt x="1711960" y="342900"/>
                </a:lnTo>
                <a:lnTo>
                  <a:pt x="1699260" y="342900"/>
                </a:lnTo>
                <a:lnTo>
                  <a:pt x="1686560" y="342899"/>
                </a:lnTo>
                <a:lnTo>
                  <a:pt x="1673860" y="342900"/>
                </a:lnTo>
                <a:lnTo>
                  <a:pt x="1669541" y="339089"/>
                </a:lnTo>
                <a:lnTo>
                  <a:pt x="1669541" y="334517"/>
                </a:lnTo>
                <a:lnTo>
                  <a:pt x="1664970" y="339089"/>
                </a:lnTo>
                <a:lnTo>
                  <a:pt x="1664970" y="334517"/>
                </a:lnTo>
                <a:lnTo>
                  <a:pt x="1661160" y="342900"/>
                </a:lnTo>
                <a:lnTo>
                  <a:pt x="1656588" y="339089"/>
                </a:lnTo>
                <a:lnTo>
                  <a:pt x="1652777" y="342900"/>
                </a:lnTo>
                <a:lnTo>
                  <a:pt x="1640077" y="342900"/>
                </a:lnTo>
                <a:lnTo>
                  <a:pt x="1627378" y="342900"/>
                </a:lnTo>
                <a:lnTo>
                  <a:pt x="1614677" y="342900"/>
                </a:lnTo>
                <a:lnTo>
                  <a:pt x="1601978" y="342900"/>
                </a:lnTo>
                <a:lnTo>
                  <a:pt x="1589278" y="342900"/>
                </a:lnTo>
                <a:lnTo>
                  <a:pt x="1576578" y="342900"/>
                </a:lnTo>
                <a:lnTo>
                  <a:pt x="1563877" y="342900"/>
                </a:lnTo>
                <a:lnTo>
                  <a:pt x="1555241" y="342900"/>
                </a:lnTo>
                <a:lnTo>
                  <a:pt x="1550670" y="342900"/>
                </a:lnTo>
                <a:lnTo>
                  <a:pt x="1537970" y="342900"/>
                </a:lnTo>
                <a:lnTo>
                  <a:pt x="1525270" y="342900"/>
                </a:lnTo>
                <a:lnTo>
                  <a:pt x="1512570" y="342900"/>
                </a:lnTo>
                <a:lnTo>
                  <a:pt x="1499869" y="342899"/>
                </a:lnTo>
                <a:lnTo>
                  <a:pt x="1487170" y="342900"/>
                </a:lnTo>
                <a:lnTo>
                  <a:pt x="1474470" y="342900"/>
                </a:lnTo>
                <a:lnTo>
                  <a:pt x="1461769" y="342899"/>
                </a:lnTo>
                <a:lnTo>
                  <a:pt x="1449069" y="342899"/>
                </a:lnTo>
                <a:lnTo>
                  <a:pt x="1436370" y="342899"/>
                </a:lnTo>
                <a:lnTo>
                  <a:pt x="1423670" y="342900"/>
                </a:lnTo>
                <a:lnTo>
                  <a:pt x="1410970" y="342900"/>
                </a:lnTo>
                <a:lnTo>
                  <a:pt x="1398270" y="342900"/>
                </a:lnTo>
                <a:lnTo>
                  <a:pt x="1385570" y="342899"/>
                </a:lnTo>
                <a:lnTo>
                  <a:pt x="1372869" y="342900"/>
                </a:lnTo>
                <a:lnTo>
                  <a:pt x="1360170" y="342900"/>
                </a:lnTo>
                <a:lnTo>
                  <a:pt x="1347470" y="342899"/>
                </a:lnTo>
                <a:lnTo>
                  <a:pt x="1334769" y="342900"/>
                </a:lnTo>
                <a:lnTo>
                  <a:pt x="1326641" y="342900"/>
                </a:lnTo>
                <a:lnTo>
                  <a:pt x="1326641" y="339089"/>
                </a:lnTo>
                <a:lnTo>
                  <a:pt x="1322070" y="339089"/>
                </a:lnTo>
                <a:lnTo>
                  <a:pt x="1317498" y="342900"/>
                </a:lnTo>
                <a:lnTo>
                  <a:pt x="1313688" y="339089"/>
                </a:lnTo>
                <a:lnTo>
                  <a:pt x="1296924" y="339089"/>
                </a:lnTo>
                <a:lnTo>
                  <a:pt x="1283970" y="339089"/>
                </a:lnTo>
                <a:lnTo>
                  <a:pt x="1283970" y="334517"/>
                </a:lnTo>
                <a:lnTo>
                  <a:pt x="1279398" y="334517"/>
                </a:lnTo>
                <a:lnTo>
                  <a:pt x="1266698" y="334518"/>
                </a:lnTo>
                <a:lnTo>
                  <a:pt x="1253998" y="334517"/>
                </a:lnTo>
                <a:lnTo>
                  <a:pt x="1241298" y="334517"/>
                </a:lnTo>
                <a:lnTo>
                  <a:pt x="1241298" y="339089"/>
                </a:lnTo>
                <a:lnTo>
                  <a:pt x="1237488" y="339089"/>
                </a:lnTo>
                <a:lnTo>
                  <a:pt x="1224788" y="339090"/>
                </a:lnTo>
                <a:lnTo>
                  <a:pt x="1212088" y="339089"/>
                </a:lnTo>
                <a:lnTo>
                  <a:pt x="1207770" y="342900"/>
                </a:lnTo>
                <a:lnTo>
                  <a:pt x="1203198" y="339089"/>
                </a:lnTo>
                <a:lnTo>
                  <a:pt x="1199388" y="342900"/>
                </a:lnTo>
                <a:lnTo>
                  <a:pt x="1194815" y="342900"/>
                </a:lnTo>
                <a:lnTo>
                  <a:pt x="1182116" y="342900"/>
                </a:lnTo>
                <a:lnTo>
                  <a:pt x="1169416" y="342900"/>
                </a:lnTo>
                <a:lnTo>
                  <a:pt x="1156715" y="342900"/>
                </a:lnTo>
                <a:lnTo>
                  <a:pt x="1139952" y="342900"/>
                </a:lnTo>
                <a:lnTo>
                  <a:pt x="1127252" y="342900"/>
                </a:lnTo>
                <a:lnTo>
                  <a:pt x="1114551" y="342900"/>
                </a:lnTo>
                <a:lnTo>
                  <a:pt x="1101852" y="342900"/>
                </a:lnTo>
                <a:lnTo>
                  <a:pt x="1088898" y="339089"/>
                </a:lnTo>
                <a:lnTo>
                  <a:pt x="1088898" y="334517"/>
                </a:lnTo>
                <a:lnTo>
                  <a:pt x="1085088" y="339089"/>
                </a:lnTo>
                <a:lnTo>
                  <a:pt x="1085088" y="342900"/>
                </a:lnTo>
                <a:lnTo>
                  <a:pt x="1080515" y="342900"/>
                </a:lnTo>
                <a:lnTo>
                  <a:pt x="1067816" y="342900"/>
                </a:lnTo>
                <a:lnTo>
                  <a:pt x="1055116" y="342900"/>
                </a:lnTo>
                <a:lnTo>
                  <a:pt x="1042415" y="342900"/>
                </a:lnTo>
                <a:lnTo>
                  <a:pt x="1038606" y="342900"/>
                </a:lnTo>
                <a:lnTo>
                  <a:pt x="1034034" y="342900"/>
                </a:lnTo>
                <a:lnTo>
                  <a:pt x="1021334" y="342900"/>
                </a:lnTo>
                <a:lnTo>
                  <a:pt x="1008634" y="342900"/>
                </a:lnTo>
                <a:lnTo>
                  <a:pt x="995934" y="342900"/>
                </a:lnTo>
                <a:lnTo>
                  <a:pt x="983234" y="342900"/>
                </a:lnTo>
                <a:lnTo>
                  <a:pt x="970534" y="342900"/>
                </a:lnTo>
                <a:lnTo>
                  <a:pt x="957834" y="342900"/>
                </a:lnTo>
                <a:lnTo>
                  <a:pt x="945134" y="342900"/>
                </a:lnTo>
                <a:lnTo>
                  <a:pt x="932434" y="342900"/>
                </a:lnTo>
                <a:lnTo>
                  <a:pt x="919734" y="342900"/>
                </a:lnTo>
                <a:lnTo>
                  <a:pt x="907034" y="342900"/>
                </a:lnTo>
                <a:lnTo>
                  <a:pt x="894334" y="342899"/>
                </a:lnTo>
                <a:lnTo>
                  <a:pt x="881634" y="342900"/>
                </a:lnTo>
                <a:lnTo>
                  <a:pt x="868934" y="342899"/>
                </a:lnTo>
                <a:lnTo>
                  <a:pt x="856233" y="342899"/>
                </a:lnTo>
                <a:lnTo>
                  <a:pt x="843534" y="342900"/>
                </a:lnTo>
                <a:lnTo>
                  <a:pt x="830834" y="342899"/>
                </a:lnTo>
                <a:lnTo>
                  <a:pt x="818134" y="342899"/>
                </a:lnTo>
                <a:lnTo>
                  <a:pt x="805434" y="342900"/>
                </a:lnTo>
                <a:lnTo>
                  <a:pt x="792734" y="342899"/>
                </a:lnTo>
                <a:lnTo>
                  <a:pt x="779526" y="342900"/>
                </a:lnTo>
                <a:lnTo>
                  <a:pt x="775715" y="342900"/>
                </a:lnTo>
                <a:lnTo>
                  <a:pt x="762990" y="342900"/>
                </a:lnTo>
                <a:lnTo>
                  <a:pt x="750265" y="342900"/>
                </a:lnTo>
                <a:lnTo>
                  <a:pt x="737539" y="342900"/>
                </a:lnTo>
                <a:lnTo>
                  <a:pt x="724814" y="342900"/>
                </a:lnTo>
                <a:lnTo>
                  <a:pt x="712088" y="342900"/>
                </a:lnTo>
                <a:lnTo>
                  <a:pt x="699363" y="342899"/>
                </a:lnTo>
                <a:lnTo>
                  <a:pt x="686638" y="342899"/>
                </a:lnTo>
                <a:lnTo>
                  <a:pt x="673912" y="342900"/>
                </a:lnTo>
                <a:lnTo>
                  <a:pt x="661187" y="342900"/>
                </a:lnTo>
                <a:lnTo>
                  <a:pt x="648462" y="342899"/>
                </a:lnTo>
                <a:lnTo>
                  <a:pt x="635736" y="342900"/>
                </a:lnTo>
                <a:lnTo>
                  <a:pt x="623011" y="342900"/>
                </a:lnTo>
                <a:lnTo>
                  <a:pt x="610285" y="342900"/>
                </a:lnTo>
                <a:lnTo>
                  <a:pt x="597560" y="342900"/>
                </a:lnTo>
                <a:lnTo>
                  <a:pt x="584835" y="342900"/>
                </a:lnTo>
                <a:lnTo>
                  <a:pt x="572109" y="342900"/>
                </a:lnTo>
                <a:lnTo>
                  <a:pt x="559384" y="342899"/>
                </a:lnTo>
                <a:lnTo>
                  <a:pt x="546658" y="342900"/>
                </a:lnTo>
                <a:lnTo>
                  <a:pt x="533933" y="342899"/>
                </a:lnTo>
                <a:lnTo>
                  <a:pt x="521208" y="342900"/>
                </a:lnTo>
                <a:lnTo>
                  <a:pt x="517398" y="342900"/>
                </a:lnTo>
                <a:lnTo>
                  <a:pt x="512825" y="342900"/>
                </a:lnTo>
                <a:lnTo>
                  <a:pt x="500125" y="342900"/>
                </a:lnTo>
                <a:lnTo>
                  <a:pt x="487425" y="342900"/>
                </a:lnTo>
                <a:lnTo>
                  <a:pt x="474725" y="342899"/>
                </a:lnTo>
                <a:lnTo>
                  <a:pt x="466344" y="342900"/>
                </a:lnTo>
                <a:lnTo>
                  <a:pt x="466344" y="339089"/>
                </a:lnTo>
                <a:lnTo>
                  <a:pt x="461772" y="339089"/>
                </a:lnTo>
                <a:lnTo>
                  <a:pt x="461772" y="342900"/>
                </a:lnTo>
                <a:lnTo>
                  <a:pt x="457962" y="342900"/>
                </a:lnTo>
                <a:lnTo>
                  <a:pt x="457962" y="339089"/>
                </a:lnTo>
                <a:lnTo>
                  <a:pt x="453389" y="342900"/>
                </a:lnTo>
                <a:lnTo>
                  <a:pt x="445008" y="342900"/>
                </a:lnTo>
                <a:lnTo>
                  <a:pt x="441198" y="339089"/>
                </a:lnTo>
                <a:lnTo>
                  <a:pt x="441198" y="342900"/>
                </a:lnTo>
                <a:lnTo>
                  <a:pt x="436625" y="342900"/>
                </a:lnTo>
                <a:lnTo>
                  <a:pt x="432053" y="339089"/>
                </a:lnTo>
                <a:lnTo>
                  <a:pt x="428244" y="342900"/>
                </a:lnTo>
                <a:lnTo>
                  <a:pt x="415544" y="342900"/>
                </a:lnTo>
                <a:lnTo>
                  <a:pt x="402844" y="342900"/>
                </a:lnTo>
                <a:lnTo>
                  <a:pt x="390143" y="342899"/>
                </a:lnTo>
                <a:lnTo>
                  <a:pt x="377189" y="339089"/>
                </a:lnTo>
                <a:lnTo>
                  <a:pt x="373380" y="342900"/>
                </a:lnTo>
                <a:lnTo>
                  <a:pt x="368808" y="342900"/>
                </a:lnTo>
                <a:lnTo>
                  <a:pt x="368808" y="339089"/>
                </a:lnTo>
                <a:lnTo>
                  <a:pt x="368808" y="342900"/>
                </a:lnTo>
                <a:lnTo>
                  <a:pt x="364998" y="342900"/>
                </a:lnTo>
                <a:lnTo>
                  <a:pt x="352297" y="342899"/>
                </a:lnTo>
                <a:lnTo>
                  <a:pt x="339597" y="342899"/>
                </a:lnTo>
                <a:lnTo>
                  <a:pt x="326898" y="342900"/>
                </a:lnTo>
                <a:lnTo>
                  <a:pt x="314197" y="342899"/>
                </a:lnTo>
                <a:lnTo>
                  <a:pt x="301498" y="342900"/>
                </a:lnTo>
                <a:lnTo>
                  <a:pt x="288798" y="342900"/>
                </a:lnTo>
                <a:lnTo>
                  <a:pt x="276098" y="342900"/>
                </a:lnTo>
                <a:lnTo>
                  <a:pt x="259080" y="342900"/>
                </a:lnTo>
                <a:lnTo>
                  <a:pt x="241553" y="342900"/>
                </a:lnTo>
                <a:lnTo>
                  <a:pt x="237744" y="339089"/>
                </a:lnTo>
                <a:lnTo>
                  <a:pt x="233172" y="342900"/>
                </a:lnTo>
                <a:lnTo>
                  <a:pt x="229362" y="339089"/>
                </a:lnTo>
                <a:lnTo>
                  <a:pt x="229362" y="342900"/>
                </a:lnTo>
                <a:lnTo>
                  <a:pt x="220218" y="342900"/>
                </a:lnTo>
                <a:lnTo>
                  <a:pt x="220218" y="339089"/>
                </a:lnTo>
                <a:lnTo>
                  <a:pt x="216408" y="339089"/>
                </a:lnTo>
                <a:lnTo>
                  <a:pt x="216408" y="342900"/>
                </a:lnTo>
                <a:lnTo>
                  <a:pt x="211836" y="334517"/>
                </a:lnTo>
                <a:lnTo>
                  <a:pt x="208025" y="342900"/>
                </a:lnTo>
                <a:lnTo>
                  <a:pt x="203453" y="342900"/>
                </a:lnTo>
                <a:lnTo>
                  <a:pt x="203453" y="334517"/>
                </a:lnTo>
                <a:lnTo>
                  <a:pt x="199644" y="326135"/>
                </a:lnTo>
                <a:lnTo>
                  <a:pt x="199644" y="339089"/>
                </a:lnTo>
                <a:lnTo>
                  <a:pt x="195072" y="342900"/>
                </a:lnTo>
                <a:lnTo>
                  <a:pt x="165353" y="342900"/>
                </a:lnTo>
                <a:lnTo>
                  <a:pt x="161544" y="339089"/>
                </a:lnTo>
                <a:lnTo>
                  <a:pt x="156972" y="339089"/>
                </a:lnTo>
                <a:lnTo>
                  <a:pt x="156972" y="334517"/>
                </a:lnTo>
                <a:lnTo>
                  <a:pt x="153162" y="339089"/>
                </a:lnTo>
                <a:lnTo>
                  <a:pt x="148589" y="339089"/>
                </a:lnTo>
                <a:lnTo>
                  <a:pt x="148589" y="334517"/>
                </a:lnTo>
                <a:lnTo>
                  <a:pt x="144018" y="339089"/>
                </a:lnTo>
                <a:lnTo>
                  <a:pt x="140208" y="334517"/>
                </a:lnTo>
                <a:lnTo>
                  <a:pt x="135636" y="339089"/>
                </a:lnTo>
                <a:lnTo>
                  <a:pt x="135636" y="342900"/>
                </a:lnTo>
                <a:lnTo>
                  <a:pt x="131825" y="342900"/>
                </a:lnTo>
                <a:lnTo>
                  <a:pt x="131825" y="339089"/>
                </a:lnTo>
                <a:lnTo>
                  <a:pt x="127253" y="339089"/>
                </a:lnTo>
                <a:lnTo>
                  <a:pt x="127253" y="342900"/>
                </a:lnTo>
                <a:lnTo>
                  <a:pt x="123444" y="342900"/>
                </a:lnTo>
                <a:lnTo>
                  <a:pt x="123444" y="339089"/>
                </a:lnTo>
                <a:lnTo>
                  <a:pt x="115062" y="339089"/>
                </a:lnTo>
                <a:lnTo>
                  <a:pt x="115062" y="342900"/>
                </a:lnTo>
                <a:lnTo>
                  <a:pt x="102108" y="342900"/>
                </a:lnTo>
                <a:lnTo>
                  <a:pt x="102108" y="334517"/>
                </a:lnTo>
                <a:lnTo>
                  <a:pt x="97536" y="326135"/>
                </a:lnTo>
                <a:lnTo>
                  <a:pt x="97536" y="334517"/>
                </a:lnTo>
                <a:lnTo>
                  <a:pt x="93725" y="334517"/>
                </a:lnTo>
                <a:lnTo>
                  <a:pt x="93725" y="322325"/>
                </a:lnTo>
                <a:lnTo>
                  <a:pt x="89153" y="317753"/>
                </a:lnTo>
                <a:lnTo>
                  <a:pt x="89153" y="334517"/>
                </a:lnTo>
                <a:lnTo>
                  <a:pt x="85344" y="339089"/>
                </a:lnTo>
                <a:lnTo>
                  <a:pt x="80772" y="339089"/>
                </a:lnTo>
                <a:lnTo>
                  <a:pt x="80772" y="342900"/>
                </a:lnTo>
                <a:lnTo>
                  <a:pt x="55625" y="342900"/>
                </a:lnTo>
                <a:lnTo>
                  <a:pt x="51053" y="330707"/>
                </a:lnTo>
                <a:lnTo>
                  <a:pt x="51053" y="334517"/>
                </a:lnTo>
                <a:lnTo>
                  <a:pt x="47244" y="339089"/>
                </a:lnTo>
                <a:lnTo>
                  <a:pt x="42672" y="326135"/>
                </a:lnTo>
                <a:lnTo>
                  <a:pt x="42672" y="334517"/>
                </a:lnTo>
                <a:lnTo>
                  <a:pt x="38100" y="339089"/>
                </a:lnTo>
                <a:lnTo>
                  <a:pt x="34289" y="334517"/>
                </a:lnTo>
                <a:lnTo>
                  <a:pt x="34289" y="339089"/>
                </a:lnTo>
                <a:lnTo>
                  <a:pt x="29718" y="342900"/>
                </a:lnTo>
                <a:lnTo>
                  <a:pt x="25908" y="342900"/>
                </a:lnTo>
                <a:lnTo>
                  <a:pt x="21336" y="339089"/>
                </a:lnTo>
                <a:lnTo>
                  <a:pt x="21336" y="342900"/>
                </a:lnTo>
                <a:lnTo>
                  <a:pt x="17525" y="339089"/>
                </a:lnTo>
                <a:lnTo>
                  <a:pt x="12953" y="330707"/>
                </a:lnTo>
                <a:lnTo>
                  <a:pt x="9144" y="186689"/>
                </a:lnTo>
                <a:lnTo>
                  <a:pt x="9144" y="0"/>
                </a:lnTo>
                <a:lnTo>
                  <a:pt x="4572" y="262889"/>
                </a:lnTo>
                <a:lnTo>
                  <a:pt x="4572" y="275081"/>
                </a:lnTo>
                <a:lnTo>
                  <a:pt x="0" y="330707"/>
                </a:lnTo>
                <a:lnTo>
                  <a:pt x="0" y="33908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73" name="object 773"/>
          <p:cNvSpPr/>
          <p:nvPr/>
        </p:nvSpPr>
        <p:spPr>
          <a:xfrm>
            <a:off x="3388491" y="2850103"/>
            <a:ext cx="173551" cy="8405"/>
          </a:xfrm>
          <a:custGeom>
            <a:avLst/>
            <a:gdLst/>
            <a:ahLst/>
            <a:cxnLst/>
            <a:rect l="l" t="t" r="r" b="b"/>
            <a:pathLst>
              <a:path w="262254" h="12700">
                <a:moveTo>
                  <a:pt x="262127" y="8381"/>
                </a:moveTo>
                <a:lnTo>
                  <a:pt x="253745" y="8381"/>
                </a:lnTo>
                <a:lnTo>
                  <a:pt x="249935" y="12191"/>
                </a:lnTo>
                <a:lnTo>
                  <a:pt x="245363" y="8381"/>
                </a:lnTo>
                <a:lnTo>
                  <a:pt x="245363" y="12191"/>
                </a:lnTo>
                <a:lnTo>
                  <a:pt x="224027" y="12191"/>
                </a:lnTo>
                <a:lnTo>
                  <a:pt x="220217" y="8381"/>
                </a:lnTo>
                <a:lnTo>
                  <a:pt x="215645" y="12191"/>
                </a:lnTo>
                <a:lnTo>
                  <a:pt x="211835" y="3809"/>
                </a:lnTo>
                <a:lnTo>
                  <a:pt x="207263" y="12191"/>
                </a:lnTo>
                <a:lnTo>
                  <a:pt x="203453" y="8381"/>
                </a:lnTo>
                <a:lnTo>
                  <a:pt x="198881" y="12191"/>
                </a:lnTo>
                <a:lnTo>
                  <a:pt x="186181" y="12192"/>
                </a:lnTo>
                <a:lnTo>
                  <a:pt x="173481" y="12192"/>
                </a:lnTo>
                <a:lnTo>
                  <a:pt x="160781" y="12191"/>
                </a:lnTo>
                <a:lnTo>
                  <a:pt x="156209" y="12191"/>
                </a:lnTo>
                <a:lnTo>
                  <a:pt x="156209" y="8381"/>
                </a:lnTo>
                <a:lnTo>
                  <a:pt x="152399" y="12191"/>
                </a:lnTo>
                <a:lnTo>
                  <a:pt x="147827" y="12191"/>
                </a:lnTo>
                <a:lnTo>
                  <a:pt x="147827" y="8381"/>
                </a:lnTo>
                <a:lnTo>
                  <a:pt x="144017" y="12191"/>
                </a:lnTo>
                <a:lnTo>
                  <a:pt x="122681" y="12191"/>
                </a:lnTo>
                <a:lnTo>
                  <a:pt x="118109" y="0"/>
                </a:lnTo>
                <a:lnTo>
                  <a:pt x="118109" y="8381"/>
                </a:lnTo>
                <a:lnTo>
                  <a:pt x="114299" y="12191"/>
                </a:lnTo>
                <a:lnTo>
                  <a:pt x="109727" y="12191"/>
                </a:lnTo>
                <a:lnTo>
                  <a:pt x="105917" y="8381"/>
                </a:lnTo>
                <a:lnTo>
                  <a:pt x="101345" y="12191"/>
                </a:lnTo>
                <a:lnTo>
                  <a:pt x="97535" y="8381"/>
                </a:lnTo>
                <a:lnTo>
                  <a:pt x="92963" y="12191"/>
                </a:lnTo>
                <a:lnTo>
                  <a:pt x="80263" y="12191"/>
                </a:lnTo>
                <a:lnTo>
                  <a:pt x="67563" y="12192"/>
                </a:lnTo>
                <a:lnTo>
                  <a:pt x="59435" y="12191"/>
                </a:lnTo>
                <a:lnTo>
                  <a:pt x="59435" y="8381"/>
                </a:lnTo>
                <a:lnTo>
                  <a:pt x="54863" y="12191"/>
                </a:lnTo>
                <a:lnTo>
                  <a:pt x="50291" y="12191"/>
                </a:lnTo>
                <a:lnTo>
                  <a:pt x="50291" y="8381"/>
                </a:lnTo>
                <a:lnTo>
                  <a:pt x="46481" y="12191"/>
                </a:lnTo>
                <a:lnTo>
                  <a:pt x="12191" y="12191"/>
                </a:lnTo>
                <a:lnTo>
                  <a:pt x="3809" y="3809"/>
                </a:lnTo>
                <a:lnTo>
                  <a:pt x="3809" y="8381"/>
                </a:lnTo>
                <a:lnTo>
                  <a:pt x="0" y="1219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74" name="object 774"/>
          <p:cNvSpPr/>
          <p:nvPr/>
        </p:nvSpPr>
        <p:spPr>
          <a:xfrm>
            <a:off x="2808586" y="2855399"/>
            <a:ext cx="584107" cy="0"/>
          </a:xfrm>
          <a:custGeom>
            <a:avLst/>
            <a:gdLst/>
            <a:ahLst/>
            <a:cxnLst/>
            <a:rect l="l" t="t" r="r" b="b"/>
            <a:pathLst>
              <a:path w="882650">
                <a:moveTo>
                  <a:pt x="0" y="0"/>
                </a:moveTo>
                <a:lnTo>
                  <a:pt x="882656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75" name="object 775"/>
          <p:cNvSpPr/>
          <p:nvPr/>
        </p:nvSpPr>
        <p:spPr>
          <a:xfrm>
            <a:off x="3857789" y="1900905"/>
            <a:ext cx="3585666" cy="933738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76" name="object 776"/>
          <p:cNvSpPr/>
          <p:nvPr/>
        </p:nvSpPr>
        <p:spPr>
          <a:xfrm>
            <a:off x="1902422" y="2361975"/>
            <a:ext cx="1959909" cy="465605"/>
          </a:xfrm>
          <a:custGeom>
            <a:avLst/>
            <a:gdLst/>
            <a:ahLst/>
            <a:cxnLst/>
            <a:rect l="l" t="t" r="r" b="b"/>
            <a:pathLst>
              <a:path w="2961640" h="703580">
                <a:moveTo>
                  <a:pt x="2961131" y="699516"/>
                </a:moveTo>
                <a:lnTo>
                  <a:pt x="2961131" y="703326"/>
                </a:lnTo>
                <a:lnTo>
                  <a:pt x="2952750" y="703326"/>
                </a:lnTo>
                <a:lnTo>
                  <a:pt x="2952750" y="699516"/>
                </a:lnTo>
                <a:lnTo>
                  <a:pt x="2948940" y="691134"/>
                </a:lnTo>
                <a:lnTo>
                  <a:pt x="2948940" y="694944"/>
                </a:lnTo>
                <a:lnTo>
                  <a:pt x="2944367" y="703326"/>
                </a:lnTo>
                <a:lnTo>
                  <a:pt x="2939795" y="691134"/>
                </a:lnTo>
                <a:lnTo>
                  <a:pt x="2935986" y="703326"/>
                </a:lnTo>
                <a:lnTo>
                  <a:pt x="2931414" y="703326"/>
                </a:lnTo>
                <a:lnTo>
                  <a:pt x="2918714" y="703326"/>
                </a:lnTo>
                <a:lnTo>
                  <a:pt x="2906014" y="703326"/>
                </a:lnTo>
                <a:lnTo>
                  <a:pt x="2893314" y="703326"/>
                </a:lnTo>
                <a:lnTo>
                  <a:pt x="2884931" y="699516"/>
                </a:lnTo>
                <a:lnTo>
                  <a:pt x="2881122" y="703326"/>
                </a:lnTo>
                <a:lnTo>
                  <a:pt x="2876550" y="703326"/>
                </a:lnTo>
                <a:lnTo>
                  <a:pt x="2876550" y="699516"/>
                </a:lnTo>
                <a:lnTo>
                  <a:pt x="2872740" y="703326"/>
                </a:lnTo>
                <a:lnTo>
                  <a:pt x="2859786" y="703326"/>
                </a:lnTo>
                <a:lnTo>
                  <a:pt x="2855214" y="691134"/>
                </a:lnTo>
                <a:lnTo>
                  <a:pt x="2851404" y="703326"/>
                </a:lnTo>
                <a:lnTo>
                  <a:pt x="2851404" y="694944"/>
                </a:lnTo>
                <a:lnTo>
                  <a:pt x="2846831" y="691134"/>
                </a:lnTo>
                <a:lnTo>
                  <a:pt x="2846831" y="703326"/>
                </a:lnTo>
                <a:lnTo>
                  <a:pt x="2843022" y="703326"/>
                </a:lnTo>
                <a:lnTo>
                  <a:pt x="2843022" y="699516"/>
                </a:lnTo>
                <a:lnTo>
                  <a:pt x="2838450" y="703326"/>
                </a:lnTo>
                <a:lnTo>
                  <a:pt x="2833878" y="691134"/>
                </a:lnTo>
                <a:lnTo>
                  <a:pt x="2830067" y="699516"/>
                </a:lnTo>
                <a:lnTo>
                  <a:pt x="2825495" y="699516"/>
                </a:lnTo>
                <a:lnTo>
                  <a:pt x="2825495" y="694944"/>
                </a:lnTo>
                <a:lnTo>
                  <a:pt x="2821686" y="703326"/>
                </a:lnTo>
                <a:lnTo>
                  <a:pt x="2821686" y="699516"/>
                </a:lnTo>
                <a:lnTo>
                  <a:pt x="2817114" y="703326"/>
                </a:lnTo>
                <a:lnTo>
                  <a:pt x="2804414" y="703326"/>
                </a:lnTo>
                <a:lnTo>
                  <a:pt x="2791714" y="703326"/>
                </a:lnTo>
                <a:lnTo>
                  <a:pt x="2779014" y="703326"/>
                </a:lnTo>
                <a:lnTo>
                  <a:pt x="2766314" y="703326"/>
                </a:lnTo>
                <a:lnTo>
                  <a:pt x="2757678" y="703326"/>
                </a:lnTo>
                <a:lnTo>
                  <a:pt x="2757678" y="699516"/>
                </a:lnTo>
                <a:lnTo>
                  <a:pt x="2753867" y="703326"/>
                </a:lnTo>
                <a:lnTo>
                  <a:pt x="2749295" y="699516"/>
                </a:lnTo>
                <a:lnTo>
                  <a:pt x="2745486" y="694944"/>
                </a:lnTo>
                <a:lnTo>
                  <a:pt x="2745486" y="691134"/>
                </a:lnTo>
                <a:lnTo>
                  <a:pt x="2740914" y="699516"/>
                </a:lnTo>
                <a:lnTo>
                  <a:pt x="2737104" y="699516"/>
                </a:lnTo>
                <a:lnTo>
                  <a:pt x="2737104" y="694944"/>
                </a:lnTo>
                <a:lnTo>
                  <a:pt x="2737104" y="699516"/>
                </a:lnTo>
                <a:lnTo>
                  <a:pt x="2732531" y="699516"/>
                </a:lnTo>
                <a:lnTo>
                  <a:pt x="2732531" y="691134"/>
                </a:lnTo>
                <a:lnTo>
                  <a:pt x="2727960" y="694944"/>
                </a:lnTo>
                <a:lnTo>
                  <a:pt x="2727960" y="691134"/>
                </a:lnTo>
                <a:lnTo>
                  <a:pt x="2727960" y="694944"/>
                </a:lnTo>
                <a:lnTo>
                  <a:pt x="2724150" y="699516"/>
                </a:lnTo>
                <a:lnTo>
                  <a:pt x="2719578" y="686562"/>
                </a:lnTo>
                <a:lnTo>
                  <a:pt x="2715767" y="699516"/>
                </a:lnTo>
                <a:lnTo>
                  <a:pt x="2711195" y="699516"/>
                </a:lnTo>
                <a:lnTo>
                  <a:pt x="2707386" y="691134"/>
                </a:lnTo>
                <a:lnTo>
                  <a:pt x="2707386" y="703326"/>
                </a:lnTo>
                <a:lnTo>
                  <a:pt x="2702814" y="703326"/>
                </a:lnTo>
                <a:lnTo>
                  <a:pt x="2699004" y="699516"/>
                </a:lnTo>
                <a:lnTo>
                  <a:pt x="2694431" y="703326"/>
                </a:lnTo>
                <a:lnTo>
                  <a:pt x="2689860" y="699516"/>
                </a:lnTo>
                <a:lnTo>
                  <a:pt x="2689860" y="703326"/>
                </a:lnTo>
                <a:lnTo>
                  <a:pt x="2686050" y="699516"/>
                </a:lnTo>
                <a:lnTo>
                  <a:pt x="2681478" y="699516"/>
                </a:lnTo>
                <a:lnTo>
                  <a:pt x="2677667" y="703326"/>
                </a:lnTo>
                <a:lnTo>
                  <a:pt x="2677667" y="699516"/>
                </a:lnTo>
                <a:lnTo>
                  <a:pt x="2673095" y="699516"/>
                </a:lnTo>
                <a:lnTo>
                  <a:pt x="2669286" y="652272"/>
                </a:lnTo>
                <a:lnTo>
                  <a:pt x="2669286" y="656844"/>
                </a:lnTo>
                <a:lnTo>
                  <a:pt x="2664714" y="694944"/>
                </a:lnTo>
                <a:lnTo>
                  <a:pt x="2660904" y="691134"/>
                </a:lnTo>
                <a:lnTo>
                  <a:pt x="2660904" y="694944"/>
                </a:lnTo>
                <a:lnTo>
                  <a:pt x="2656331" y="699516"/>
                </a:lnTo>
                <a:lnTo>
                  <a:pt x="2656331" y="694944"/>
                </a:lnTo>
                <a:lnTo>
                  <a:pt x="2651760" y="699516"/>
                </a:lnTo>
                <a:lnTo>
                  <a:pt x="2631186" y="699516"/>
                </a:lnTo>
                <a:lnTo>
                  <a:pt x="2631186" y="686562"/>
                </a:lnTo>
                <a:lnTo>
                  <a:pt x="2622804" y="694944"/>
                </a:lnTo>
                <a:lnTo>
                  <a:pt x="2622804" y="699516"/>
                </a:lnTo>
                <a:lnTo>
                  <a:pt x="2618231" y="699516"/>
                </a:lnTo>
                <a:lnTo>
                  <a:pt x="2618231" y="686562"/>
                </a:lnTo>
                <a:lnTo>
                  <a:pt x="2613660" y="691134"/>
                </a:lnTo>
                <a:lnTo>
                  <a:pt x="2613660" y="694944"/>
                </a:lnTo>
                <a:lnTo>
                  <a:pt x="2609850" y="694944"/>
                </a:lnTo>
                <a:lnTo>
                  <a:pt x="2609850" y="678180"/>
                </a:lnTo>
                <a:lnTo>
                  <a:pt x="2605278" y="669798"/>
                </a:lnTo>
                <a:lnTo>
                  <a:pt x="2605278" y="681990"/>
                </a:lnTo>
                <a:lnTo>
                  <a:pt x="2601467" y="686562"/>
                </a:lnTo>
                <a:lnTo>
                  <a:pt x="2601467" y="661416"/>
                </a:lnTo>
                <a:lnTo>
                  <a:pt x="2596895" y="656844"/>
                </a:lnTo>
                <a:lnTo>
                  <a:pt x="2596895" y="691134"/>
                </a:lnTo>
                <a:lnTo>
                  <a:pt x="2593086" y="694944"/>
                </a:lnTo>
                <a:lnTo>
                  <a:pt x="2588514" y="691134"/>
                </a:lnTo>
                <a:lnTo>
                  <a:pt x="2588514" y="699516"/>
                </a:lnTo>
                <a:lnTo>
                  <a:pt x="2583941" y="699516"/>
                </a:lnTo>
                <a:lnTo>
                  <a:pt x="2580131" y="703326"/>
                </a:lnTo>
                <a:lnTo>
                  <a:pt x="2575560" y="699516"/>
                </a:lnTo>
                <a:lnTo>
                  <a:pt x="2571750" y="703326"/>
                </a:lnTo>
                <a:lnTo>
                  <a:pt x="2571750" y="699516"/>
                </a:lnTo>
                <a:lnTo>
                  <a:pt x="2567178" y="703326"/>
                </a:lnTo>
                <a:lnTo>
                  <a:pt x="2563367" y="699516"/>
                </a:lnTo>
                <a:lnTo>
                  <a:pt x="2558795" y="678180"/>
                </a:lnTo>
                <a:lnTo>
                  <a:pt x="2558795" y="686562"/>
                </a:lnTo>
                <a:lnTo>
                  <a:pt x="2554986" y="694944"/>
                </a:lnTo>
                <a:lnTo>
                  <a:pt x="2554986" y="691134"/>
                </a:lnTo>
                <a:lnTo>
                  <a:pt x="2550414" y="669798"/>
                </a:lnTo>
                <a:lnTo>
                  <a:pt x="2550414" y="694944"/>
                </a:lnTo>
                <a:lnTo>
                  <a:pt x="2545841" y="691134"/>
                </a:lnTo>
                <a:lnTo>
                  <a:pt x="2542031" y="686562"/>
                </a:lnTo>
                <a:lnTo>
                  <a:pt x="2542031" y="691134"/>
                </a:lnTo>
                <a:lnTo>
                  <a:pt x="2537460" y="694944"/>
                </a:lnTo>
                <a:lnTo>
                  <a:pt x="2533650" y="694944"/>
                </a:lnTo>
                <a:lnTo>
                  <a:pt x="2529078" y="686562"/>
                </a:lnTo>
                <a:lnTo>
                  <a:pt x="2525267" y="656844"/>
                </a:lnTo>
                <a:lnTo>
                  <a:pt x="2525267" y="648462"/>
                </a:lnTo>
                <a:lnTo>
                  <a:pt x="2520695" y="131825"/>
                </a:lnTo>
                <a:lnTo>
                  <a:pt x="2520695" y="0"/>
                </a:lnTo>
                <a:lnTo>
                  <a:pt x="2516886" y="597408"/>
                </a:lnTo>
                <a:lnTo>
                  <a:pt x="2516886" y="610362"/>
                </a:lnTo>
                <a:lnTo>
                  <a:pt x="2512314" y="686562"/>
                </a:lnTo>
                <a:lnTo>
                  <a:pt x="2512314" y="699516"/>
                </a:lnTo>
                <a:lnTo>
                  <a:pt x="2499360" y="699516"/>
                </a:lnTo>
                <a:lnTo>
                  <a:pt x="2495550" y="694944"/>
                </a:lnTo>
                <a:lnTo>
                  <a:pt x="2495550" y="699516"/>
                </a:lnTo>
                <a:lnTo>
                  <a:pt x="2487167" y="699516"/>
                </a:lnTo>
                <a:lnTo>
                  <a:pt x="2487167" y="703326"/>
                </a:lnTo>
                <a:lnTo>
                  <a:pt x="2478024" y="703326"/>
                </a:lnTo>
                <a:lnTo>
                  <a:pt x="2474214" y="699516"/>
                </a:lnTo>
                <a:lnTo>
                  <a:pt x="2474214" y="703326"/>
                </a:lnTo>
                <a:lnTo>
                  <a:pt x="2469641" y="703326"/>
                </a:lnTo>
                <a:lnTo>
                  <a:pt x="2465831" y="686562"/>
                </a:lnTo>
                <a:lnTo>
                  <a:pt x="2461260" y="699516"/>
                </a:lnTo>
                <a:lnTo>
                  <a:pt x="2457450" y="669798"/>
                </a:lnTo>
                <a:lnTo>
                  <a:pt x="2457450" y="673608"/>
                </a:lnTo>
                <a:lnTo>
                  <a:pt x="2452878" y="699516"/>
                </a:lnTo>
                <a:lnTo>
                  <a:pt x="2449067" y="681990"/>
                </a:lnTo>
                <a:lnTo>
                  <a:pt x="2449067" y="686562"/>
                </a:lnTo>
                <a:lnTo>
                  <a:pt x="2444495" y="703326"/>
                </a:lnTo>
                <a:lnTo>
                  <a:pt x="2439924" y="703326"/>
                </a:lnTo>
                <a:lnTo>
                  <a:pt x="2419350" y="703326"/>
                </a:lnTo>
                <a:lnTo>
                  <a:pt x="2414778" y="699516"/>
                </a:lnTo>
                <a:lnTo>
                  <a:pt x="2410967" y="703326"/>
                </a:lnTo>
                <a:lnTo>
                  <a:pt x="2401824" y="703326"/>
                </a:lnTo>
                <a:lnTo>
                  <a:pt x="2401824" y="694944"/>
                </a:lnTo>
                <a:lnTo>
                  <a:pt x="2398014" y="699516"/>
                </a:lnTo>
                <a:lnTo>
                  <a:pt x="2398014" y="703326"/>
                </a:lnTo>
                <a:lnTo>
                  <a:pt x="2393441" y="699516"/>
                </a:lnTo>
                <a:lnTo>
                  <a:pt x="2393441" y="686562"/>
                </a:lnTo>
                <a:lnTo>
                  <a:pt x="2389631" y="694944"/>
                </a:lnTo>
                <a:lnTo>
                  <a:pt x="2389631" y="703326"/>
                </a:lnTo>
                <a:lnTo>
                  <a:pt x="2385060" y="703326"/>
                </a:lnTo>
                <a:lnTo>
                  <a:pt x="2385060" y="699516"/>
                </a:lnTo>
                <a:lnTo>
                  <a:pt x="2381250" y="703326"/>
                </a:lnTo>
                <a:lnTo>
                  <a:pt x="2368295" y="703326"/>
                </a:lnTo>
                <a:lnTo>
                  <a:pt x="2368295" y="699516"/>
                </a:lnTo>
                <a:lnTo>
                  <a:pt x="2363724" y="686562"/>
                </a:lnTo>
                <a:lnTo>
                  <a:pt x="2363724" y="703326"/>
                </a:lnTo>
                <a:lnTo>
                  <a:pt x="2355341" y="703326"/>
                </a:lnTo>
                <a:lnTo>
                  <a:pt x="2351531" y="699516"/>
                </a:lnTo>
                <a:lnTo>
                  <a:pt x="2346960" y="703326"/>
                </a:lnTo>
                <a:lnTo>
                  <a:pt x="2343150" y="699516"/>
                </a:lnTo>
                <a:lnTo>
                  <a:pt x="2338578" y="703326"/>
                </a:lnTo>
                <a:lnTo>
                  <a:pt x="2334005" y="703326"/>
                </a:lnTo>
                <a:lnTo>
                  <a:pt x="2330195" y="699516"/>
                </a:lnTo>
                <a:lnTo>
                  <a:pt x="2325624" y="703326"/>
                </a:lnTo>
                <a:lnTo>
                  <a:pt x="2321814" y="699516"/>
                </a:lnTo>
                <a:lnTo>
                  <a:pt x="2317241" y="703326"/>
                </a:lnTo>
                <a:lnTo>
                  <a:pt x="2304541" y="703325"/>
                </a:lnTo>
                <a:lnTo>
                  <a:pt x="2291841" y="703326"/>
                </a:lnTo>
                <a:lnTo>
                  <a:pt x="2283714" y="703326"/>
                </a:lnTo>
                <a:lnTo>
                  <a:pt x="2279141" y="694944"/>
                </a:lnTo>
                <a:lnTo>
                  <a:pt x="2275331" y="699516"/>
                </a:lnTo>
                <a:lnTo>
                  <a:pt x="2275331" y="703326"/>
                </a:lnTo>
                <a:lnTo>
                  <a:pt x="2270760" y="699516"/>
                </a:lnTo>
                <a:lnTo>
                  <a:pt x="2270760" y="691134"/>
                </a:lnTo>
                <a:lnTo>
                  <a:pt x="2266188" y="699516"/>
                </a:lnTo>
                <a:lnTo>
                  <a:pt x="2266188" y="703326"/>
                </a:lnTo>
                <a:lnTo>
                  <a:pt x="2257805" y="703326"/>
                </a:lnTo>
                <a:lnTo>
                  <a:pt x="2257805" y="699516"/>
                </a:lnTo>
                <a:lnTo>
                  <a:pt x="2253996" y="699516"/>
                </a:lnTo>
                <a:lnTo>
                  <a:pt x="2253996" y="681990"/>
                </a:lnTo>
                <a:lnTo>
                  <a:pt x="2249423" y="669798"/>
                </a:lnTo>
                <a:lnTo>
                  <a:pt x="2249424" y="694944"/>
                </a:lnTo>
                <a:lnTo>
                  <a:pt x="2245614" y="699516"/>
                </a:lnTo>
                <a:lnTo>
                  <a:pt x="2245614" y="686562"/>
                </a:lnTo>
                <a:lnTo>
                  <a:pt x="2241041" y="673608"/>
                </a:lnTo>
                <a:lnTo>
                  <a:pt x="2241042" y="694944"/>
                </a:lnTo>
                <a:lnTo>
                  <a:pt x="2237232" y="703326"/>
                </a:lnTo>
                <a:lnTo>
                  <a:pt x="2232660" y="703326"/>
                </a:lnTo>
                <a:lnTo>
                  <a:pt x="2219959" y="703325"/>
                </a:lnTo>
                <a:lnTo>
                  <a:pt x="2207260" y="703326"/>
                </a:lnTo>
                <a:lnTo>
                  <a:pt x="2151888" y="703326"/>
                </a:lnTo>
                <a:lnTo>
                  <a:pt x="2151888" y="699516"/>
                </a:lnTo>
                <a:lnTo>
                  <a:pt x="2143506" y="699516"/>
                </a:lnTo>
                <a:lnTo>
                  <a:pt x="2143506" y="694944"/>
                </a:lnTo>
                <a:lnTo>
                  <a:pt x="2139696" y="694944"/>
                </a:lnTo>
                <a:lnTo>
                  <a:pt x="2139696" y="699516"/>
                </a:lnTo>
                <a:lnTo>
                  <a:pt x="2135124" y="694944"/>
                </a:lnTo>
                <a:lnTo>
                  <a:pt x="2135124" y="699516"/>
                </a:lnTo>
                <a:lnTo>
                  <a:pt x="2131314" y="703326"/>
                </a:lnTo>
                <a:lnTo>
                  <a:pt x="2118614" y="703326"/>
                </a:lnTo>
                <a:lnTo>
                  <a:pt x="2105914" y="703326"/>
                </a:lnTo>
                <a:lnTo>
                  <a:pt x="2093214" y="703325"/>
                </a:lnTo>
                <a:lnTo>
                  <a:pt x="2080260" y="703326"/>
                </a:lnTo>
                <a:lnTo>
                  <a:pt x="2067559" y="703325"/>
                </a:lnTo>
                <a:lnTo>
                  <a:pt x="2054859" y="703326"/>
                </a:lnTo>
                <a:lnTo>
                  <a:pt x="2042160" y="703326"/>
                </a:lnTo>
                <a:lnTo>
                  <a:pt x="2025396" y="703326"/>
                </a:lnTo>
                <a:lnTo>
                  <a:pt x="2025396" y="694944"/>
                </a:lnTo>
                <a:lnTo>
                  <a:pt x="2020824" y="703326"/>
                </a:lnTo>
                <a:lnTo>
                  <a:pt x="2016252" y="703326"/>
                </a:lnTo>
                <a:lnTo>
                  <a:pt x="2003551" y="703325"/>
                </a:lnTo>
                <a:lnTo>
                  <a:pt x="1990852" y="703326"/>
                </a:lnTo>
                <a:lnTo>
                  <a:pt x="1982724" y="703326"/>
                </a:lnTo>
                <a:lnTo>
                  <a:pt x="1982724" y="699516"/>
                </a:lnTo>
                <a:lnTo>
                  <a:pt x="1978152" y="703326"/>
                </a:lnTo>
                <a:lnTo>
                  <a:pt x="1965452" y="703326"/>
                </a:lnTo>
                <a:lnTo>
                  <a:pt x="1952752" y="703326"/>
                </a:lnTo>
                <a:lnTo>
                  <a:pt x="1940052" y="703326"/>
                </a:lnTo>
                <a:lnTo>
                  <a:pt x="1923288" y="703326"/>
                </a:lnTo>
                <a:lnTo>
                  <a:pt x="1893570" y="703326"/>
                </a:lnTo>
                <a:lnTo>
                  <a:pt x="1889759" y="665226"/>
                </a:lnTo>
                <a:lnTo>
                  <a:pt x="1885188" y="699516"/>
                </a:lnTo>
                <a:lnTo>
                  <a:pt x="1885188" y="703326"/>
                </a:lnTo>
                <a:lnTo>
                  <a:pt x="1881378" y="703326"/>
                </a:lnTo>
                <a:lnTo>
                  <a:pt x="1876806" y="699516"/>
                </a:lnTo>
                <a:lnTo>
                  <a:pt x="1876806" y="694944"/>
                </a:lnTo>
                <a:lnTo>
                  <a:pt x="1868424" y="703326"/>
                </a:lnTo>
                <a:lnTo>
                  <a:pt x="1855724" y="703326"/>
                </a:lnTo>
                <a:lnTo>
                  <a:pt x="1843024" y="703326"/>
                </a:lnTo>
                <a:lnTo>
                  <a:pt x="1825752" y="703326"/>
                </a:lnTo>
                <a:lnTo>
                  <a:pt x="1813052" y="703326"/>
                </a:lnTo>
                <a:lnTo>
                  <a:pt x="1800352" y="703326"/>
                </a:lnTo>
                <a:lnTo>
                  <a:pt x="1783842" y="703326"/>
                </a:lnTo>
                <a:lnTo>
                  <a:pt x="1779270" y="694944"/>
                </a:lnTo>
                <a:lnTo>
                  <a:pt x="1779270" y="703326"/>
                </a:lnTo>
                <a:lnTo>
                  <a:pt x="1775460" y="703326"/>
                </a:lnTo>
                <a:lnTo>
                  <a:pt x="1762760" y="703326"/>
                </a:lnTo>
                <a:lnTo>
                  <a:pt x="1750059" y="703326"/>
                </a:lnTo>
                <a:lnTo>
                  <a:pt x="1741170" y="703326"/>
                </a:lnTo>
                <a:lnTo>
                  <a:pt x="1737360" y="694944"/>
                </a:lnTo>
                <a:lnTo>
                  <a:pt x="1732788" y="699516"/>
                </a:lnTo>
                <a:lnTo>
                  <a:pt x="1724406" y="699516"/>
                </a:lnTo>
                <a:lnTo>
                  <a:pt x="1719834" y="703326"/>
                </a:lnTo>
                <a:lnTo>
                  <a:pt x="1716024" y="703326"/>
                </a:lnTo>
                <a:lnTo>
                  <a:pt x="1711452" y="699516"/>
                </a:lnTo>
                <a:lnTo>
                  <a:pt x="1707642" y="703326"/>
                </a:lnTo>
                <a:lnTo>
                  <a:pt x="1694942" y="703326"/>
                </a:lnTo>
                <a:lnTo>
                  <a:pt x="1682242" y="703326"/>
                </a:lnTo>
                <a:lnTo>
                  <a:pt x="1669542" y="703326"/>
                </a:lnTo>
                <a:lnTo>
                  <a:pt x="1664970" y="703326"/>
                </a:lnTo>
                <a:lnTo>
                  <a:pt x="1656588" y="703326"/>
                </a:lnTo>
                <a:lnTo>
                  <a:pt x="1652016" y="699516"/>
                </a:lnTo>
                <a:lnTo>
                  <a:pt x="1648206" y="681990"/>
                </a:lnTo>
                <a:lnTo>
                  <a:pt x="1643634" y="699516"/>
                </a:lnTo>
                <a:lnTo>
                  <a:pt x="1639824" y="703326"/>
                </a:lnTo>
                <a:lnTo>
                  <a:pt x="1627124" y="703326"/>
                </a:lnTo>
                <a:lnTo>
                  <a:pt x="1614424" y="703326"/>
                </a:lnTo>
                <a:lnTo>
                  <a:pt x="1601724" y="703326"/>
                </a:lnTo>
                <a:lnTo>
                  <a:pt x="1589024" y="703326"/>
                </a:lnTo>
                <a:lnTo>
                  <a:pt x="1576323" y="703326"/>
                </a:lnTo>
                <a:lnTo>
                  <a:pt x="1563623" y="703326"/>
                </a:lnTo>
                <a:lnTo>
                  <a:pt x="1550924" y="703326"/>
                </a:lnTo>
                <a:lnTo>
                  <a:pt x="1538224" y="703326"/>
                </a:lnTo>
                <a:lnTo>
                  <a:pt x="1525524" y="703326"/>
                </a:lnTo>
                <a:lnTo>
                  <a:pt x="1512824" y="703326"/>
                </a:lnTo>
                <a:lnTo>
                  <a:pt x="1500124" y="703326"/>
                </a:lnTo>
                <a:lnTo>
                  <a:pt x="1487424" y="703326"/>
                </a:lnTo>
                <a:lnTo>
                  <a:pt x="1474724" y="703326"/>
                </a:lnTo>
                <a:lnTo>
                  <a:pt x="1462024" y="703326"/>
                </a:lnTo>
                <a:lnTo>
                  <a:pt x="1449324" y="703326"/>
                </a:lnTo>
                <a:lnTo>
                  <a:pt x="1436624" y="703326"/>
                </a:lnTo>
                <a:lnTo>
                  <a:pt x="1423924" y="703326"/>
                </a:lnTo>
                <a:lnTo>
                  <a:pt x="1406652" y="703326"/>
                </a:lnTo>
                <a:lnTo>
                  <a:pt x="1402080" y="703326"/>
                </a:lnTo>
                <a:lnTo>
                  <a:pt x="1389380" y="703326"/>
                </a:lnTo>
                <a:lnTo>
                  <a:pt x="1376679" y="703325"/>
                </a:lnTo>
                <a:lnTo>
                  <a:pt x="1363980" y="703326"/>
                </a:lnTo>
                <a:lnTo>
                  <a:pt x="1351279" y="703325"/>
                </a:lnTo>
                <a:lnTo>
                  <a:pt x="1338580" y="703326"/>
                </a:lnTo>
                <a:lnTo>
                  <a:pt x="1325880" y="703326"/>
                </a:lnTo>
                <a:lnTo>
                  <a:pt x="1313180" y="703326"/>
                </a:lnTo>
                <a:lnTo>
                  <a:pt x="1300480" y="703326"/>
                </a:lnTo>
                <a:lnTo>
                  <a:pt x="1287779" y="703326"/>
                </a:lnTo>
                <a:lnTo>
                  <a:pt x="1275080" y="703326"/>
                </a:lnTo>
                <a:lnTo>
                  <a:pt x="1262380" y="703326"/>
                </a:lnTo>
                <a:lnTo>
                  <a:pt x="1249679" y="703326"/>
                </a:lnTo>
                <a:lnTo>
                  <a:pt x="1236979" y="703326"/>
                </a:lnTo>
                <a:lnTo>
                  <a:pt x="1224280" y="703326"/>
                </a:lnTo>
                <a:lnTo>
                  <a:pt x="1211580" y="703326"/>
                </a:lnTo>
                <a:lnTo>
                  <a:pt x="1198879" y="703326"/>
                </a:lnTo>
                <a:lnTo>
                  <a:pt x="1186180" y="703326"/>
                </a:lnTo>
                <a:lnTo>
                  <a:pt x="1173480" y="703326"/>
                </a:lnTo>
                <a:lnTo>
                  <a:pt x="1160780" y="703326"/>
                </a:lnTo>
                <a:lnTo>
                  <a:pt x="1148334" y="703326"/>
                </a:lnTo>
                <a:lnTo>
                  <a:pt x="1143762" y="703326"/>
                </a:lnTo>
                <a:lnTo>
                  <a:pt x="1131062" y="703326"/>
                </a:lnTo>
                <a:lnTo>
                  <a:pt x="1118361" y="703326"/>
                </a:lnTo>
                <a:lnTo>
                  <a:pt x="1105662" y="703326"/>
                </a:lnTo>
                <a:lnTo>
                  <a:pt x="1092962" y="703326"/>
                </a:lnTo>
                <a:lnTo>
                  <a:pt x="1080261" y="703326"/>
                </a:lnTo>
                <a:lnTo>
                  <a:pt x="1067562" y="703326"/>
                </a:lnTo>
                <a:lnTo>
                  <a:pt x="1054862" y="703326"/>
                </a:lnTo>
                <a:lnTo>
                  <a:pt x="1042162" y="703326"/>
                </a:lnTo>
                <a:lnTo>
                  <a:pt x="1029461" y="703326"/>
                </a:lnTo>
                <a:lnTo>
                  <a:pt x="1016761" y="703326"/>
                </a:lnTo>
                <a:lnTo>
                  <a:pt x="1004062" y="703326"/>
                </a:lnTo>
                <a:lnTo>
                  <a:pt x="991361" y="703326"/>
                </a:lnTo>
                <a:lnTo>
                  <a:pt x="978661" y="703326"/>
                </a:lnTo>
                <a:lnTo>
                  <a:pt x="965962" y="703326"/>
                </a:lnTo>
                <a:lnTo>
                  <a:pt x="953262" y="703326"/>
                </a:lnTo>
                <a:lnTo>
                  <a:pt x="940562" y="703326"/>
                </a:lnTo>
                <a:lnTo>
                  <a:pt x="927862" y="703326"/>
                </a:lnTo>
                <a:lnTo>
                  <a:pt x="915162" y="703326"/>
                </a:lnTo>
                <a:lnTo>
                  <a:pt x="902462" y="703326"/>
                </a:lnTo>
                <a:lnTo>
                  <a:pt x="885444" y="703326"/>
                </a:lnTo>
                <a:lnTo>
                  <a:pt x="881634" y="703326"/>
                </a:lnTo>
                <a:lnTo>
                  <a:pt x="868933" y="703326"/>
                </a:lnTo>
                <a:lnTo>
                  <a:pt x="856234" y="703326"/>
                </a:lnTo>
                <a:lnTo>
                  <a:pt x="843534" y="703326"/>
                </a:lnTo>
                <a:lnTo>
                  <a:pt x="830834" y="703326"/>
                </a:lnTo>
                <a:lnTo>
                  <a:pt x="818134" y="703326"/>
                </a:lnTo>
                <a:lnTo>
                  <a:pt x="805433" y="703326"/>
                </a:lnTo>
                <a:lnTo>
                  <a:pt x="792734" y="703326"/>
                </a:lnTo>
                <a:lnTo>
                  <a:pt x="780034" y="703326"/>
                </a:lnTo>
                <a:lnTo>
                  <a:pt x="767334" y="703326"/>
                </a:lnTo>
                <a:lnTo>
                  <a:pt x="754634" y="703326"/>
                </a:lnTo>
                <a:lnTo>
                  <a:pt x="741934" y="703326"/>
                </a:lnTo>
                <a:lnTo>
                  <a:pt x="729234" y="703326"/>
                </a:lnTo>
                <a:lnTo>
                  <a:pt x="716534" y="703326"/>
                </a:lnTo>
                <a:lnTo>
                  <a:pt x="703834" y="703326"/>
                </a:lnTo>
                <a:lnTo>
                  <a:pt x="691134" y="703326"/>
                </a:lnTo>
                <a:lnTo>
                  <a:pt x="678434" y="703326"/>
                </a:lnTo>
                <a:lnTo>
                  <a:pt x="665734" y="703326"/>
                </a:lnTo>
                <a:lnTo>
                  <a:pt x="653034" y="703326"/>
                </a:lnTo>
                <a:lnTo>
                  <a:pt x="640334" y="703326"/>
                </a:lnTo>
                <a:lnTo>
                  <a:pt x="627126" y="703326"/>
                </a:lnTo>
                <a:lnTo>
                  <a:pt x="622554" y="703326"/>
                </a:lnTo>
                <a:lnTo>
                  <a:pt x="609854" y="703326"/>
                </a:lnTo>
                <a:lnTo>
                  <a:pt x="597153" y="703326"/>
                </a:lnTo>
                <a:lnTo>
                  <a:pt x="584454" y="703326"/>
                </a:lnTo>
                <a:lnTo>
                  <a:pt x="571753" y="703326"/>
                </a:lnTo>
                <a:lnTo>
                  <a:pt x="559054" y="703326"/>
                </a:lnTo>
                <a:lnTo>
                  <a:pt x="546354" y="703326"/>
                </a:lnTo>
                <a:lnTo>
                  <a:pt x="533653" y="703326"/>
                </a:lnTo>
                <a:lnTo>
                  <a:pt x="520953" y="703325"/>
                </a:lnTo>
                <a:lnTo>
                  <a:pt x="508253" y="703326"/>
                </a:lnTo>
                <a:lnTo>
                  <a:pt x="495554" y="703326"/>
                </a:lnTo>
                <a:lnTo>
                  <a:pt x="482854" y="703326"/>
                </a:lnTo>
                <a:lnTo>
                  <a:pt x="470153" y="703326"/>
                </a:lnTo>
                <a:lnTo>
                  <a:pt x="457453" y="703326"/>
                </a:lnTo>
                <a:lnTo>
                  <a:pt x="444753" y="703326"/>
                </a:lnTo>
                <a:lnTo>
                  <a:pt x="432053" y="703326"/>
                </a:lnTo>
                <a:lnTo>
                  <a:pt x="419353" y="703326"/>
                </a:lnTo>
                <a:lnTo>
                  <a:pt x="406653" y="703326"/>
                </a:lnTo>
                <a:lnTo>
                  <a:pt x="393953" y="703326"/>
                </a:lnTo>
                <a:lnTo>
                  <a:pt x="381254" y="703326"/>
                </a:lnTo>
                <a:lnTo>
                  <a:pt x="368808" y="703326"/>
                </a:lnTo>
                <a:lnTo>
                  <a:pt x="364236" y="703326"/>
                </a:lnTo>
                <a:lnTo>
                  <a:pt x="351536" y="703326"/>
                </a:lnTo>
                <a:lnTo>
                  <a:pt x="338836" y="703326"/>
                </a:lnTo>
                <a:lnTo>
                  <a:pt x="326136" y="703326"/>
                </a:lnTo>
                <a:lnTo>
                  <a:pt x="313436" y="703326"/>
                </a:lnTo>
                <a:lnTo>
                  <a:pt x="300736" y="703326"/>
                </a:lnTo>
                <a:lnTo>
                  <a:pt x="288036" y="703326"/>
                </a:lnTo>
                <a:lnTo>
                  <a:pt x="275336" y="703326"/>
                </a:lnTo>
                <a:lnTo>
                  <a:pt x="262636" y="703326"/>
                </a:lnTo>
                <a:lnTo>
                  <a:pt x="249936" y="703326"/>
                </a:lnTo>
                <a:lnTo>
                  <a:pt x="237236" y="703326"/>
                </a:lnTo>
                <a:lnTo>
                  <a:pt x="224535" y="703326"/>
                </a:lnTo>
                <a:lnTo>
                  <a:pt x="211836" y="703326"/>
                </a:lnTo>
                <a:lnTo>
                  <a:pt x="199136" y="703326"/>
                </a:lnTo>
                <a:lnTo>
                  <a:pt x="186435" y="703326"/>
                </a:lnTo>
                <a:lnTo>
                  <a:pt x="173736" y="703326"/>
                </a:lnTo>
                <a:lnTo>
                  <a:pt x="161036" y="703326"/>
                </a:lnTo>
                <a:lnTo>
                  <a:pt x="148336" y="703326"/>
                </a:lnTo>
                <a:lnTo>
                  <a:pt x="135636" y="703326"/>
                </a:lnTo>
                <a:lnTo>
                  <a:pt x="122936" y="703326"/>
                </a:lnTo>
                <a:lnTo>
                  <a:pt x="105918" y="703326"/>
                </a:lnTo>
                <a:lnTo>
                  <a:pt x="102108" y="703326"/>
                </a:lnTo>
                <a:lnTo>
                  <a:pt x="89407" y="703326"/>
                </a:lnTo>
                <a:lnTo>
                  <a:pt x="76707" y="703326"/>
                </a:lnTo>
                <a:lnTo>
                  <a:pt x="64008" y="703326"/>
                </a:lnTo>
                <a:lnTo>
                  <a:pt x="51307" y="703326"/>
                </a:lnTo>
                <a:lnTo>
                  <a:pt x="38608" y="703326"/>
                </a:lnTo>
                <a:lnTo>
                  <a:pt x="25908" y="703326"/>
                </a:lnTo>
                <a:lnTo>
                  <a:pt x="13208" y="703326"/>
                </a:lnTo>
                <a:lnTo>
                  <a:pt x="0" y="70332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77" name="object 777"/>
          <p:cNvSpPr/>
          <p:nvPr/>
        </p:nvSpPr>
        <p:spPr>
          <a:xfrm>
            <a:off x="1898216" y="1900906"/>
            <a:ext cx="5545239" cy="902978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78" name="object 778"/>
          <p:cNvSpPr/>
          <p:nvPr/>
        </p:nvSpPr>
        <p:spPr>
          <a:xfrm>
            <a:off x="1902423" y="2712440"/>
            <a:ext cx="1452282" cy="28575"/>
          </a:xfrm>
          <a:custGeom>
            <a:avLst/>
            <a:gdLst/>
            <a:ahLst/>
            <a:cxnLst/>
            <a:rect l="l" t="t" r="r" b="b"/>
            <a:pathLst>
              <a:path w="2194560" h="43180">
                <a:moveTo>
                  <a:pt x="2194560" y="34289"/>
                </a:moveTo>
                <a:lnTo>
                  <a:pt x="2189988" y="38099"/>
                </a:lnTo>
                <a:lnTo>
                  <a:pt x="2156460" y="38099"/>
                </a:lnTo>
                <a:lnTo>
                  <a:pt x="2151888" y="34289"/>
                </a:lnTo>
                <a:lnTo>
                  <a:pt x="2148078" y="34289"/>
                </a:lnTo>
                <a:lnTo>
                  <a:pt x="2148078" y="25907"/>
                </a:lnTo>
                <a:lnTo>
                  <a:pt x="2143505" y="25907"/>
                </a:lnTo>
                <a:lnTo>
                  <a:pt x="2143505" y="34289"/>
                </a:lnTo>
                <a:lnTo>
                  <a:pt x="2139696" y="29717"/>
                </a:lnTo>
                <a:lnTo>
                  <a:pt x="2139696" y="34289"/>
                </a:lnTo>
                <a:lnTo>
                  <a:pt x="2135123" y="34289"/>
                </a:lnTo>
                <a:lnTo>
                  <a:pt x="2131314" y="38099"/>
                </a:lnTo>
                <a:lnTo>
                  <a:pt x="2101596" y="38099"/>
                </a:lnTo>
                <a:lnTo>
                  <a:pt x="2097023" y="34289"/>
                </a:lnTo>
                <a:lnTo>
                  <a:pt x="2093214" y="25907"/>
                </a:lnTo>
                <a:lnTo>
                  <a:pt x="2093214" y="38099"/>
                </a:lnTo>
                <a:lnTo>
                  <a:pt x="2067305" y="38099"/>
                </a:lnTo>
                <a:lnTo>
                  <a:pt x="2067305" y="34289"/>
                </a:lnTo>
                <a:lnTo>
                  <a:pt x="2063495" y="38099"/>
                </a:lnTo>
                <a:lnTo>
                  <a:pt x="2058923" y="34289"/>
                </a:lnTo>
                <a:lnTo>
                  <a:pt x="2055114" y="25907"/>
                </a:lnTo>
                <a:lnTo>
                  <a:pt x="2055114" y="0"/>
                </a:lnTo>
                <a:lnTo>
                  <a:pt x="2050541" y="21335"/>
                </a:lnTo>
                <a:lnTo>
                  <a:pt x="2045970" y="38099"/>
                </a:lnTo>
                <a:lnTo>
                  <a:pt x="2042159" y="38099"/>
                </a:lnTo>
                <a:lnTo>
                  <a:pt x="2029459" y="38099"/>
                </a:lnTo>
                <a:lnTo>
                  <a:pt x="2016759" y="38100"/>
                </a:lnTo>
                <a:lnTo>
                  <a:pt x="2004060" y="38099"/>
                </a:lnTo>
                <a:lnTo>
                  <a:pt x="1991360" y="38100"/>
                </a:lnTo>
                <a:lnTo>
                  <a:pt x="1982723" y="34289"/>
                </a:lnTo>
                <a:lnTo>
                  <a:pt x="1982723" y="38099"/>
                </a:lnTo>
                <a:lnTo>
                  <a:pt x="1978152" y="38099"/>
                </a:lnTo>
                <a:lnTo>
                  <a:pt x="1965452" y="38100"/>
                </a:lnTo>
                <a:lnTo>
                  <a:pt x="1952752" y="38100"/>
                </a:lnTo>
                <a:lnTo>
                  <a:pt x="1940052" y="38100"/>
                </a:lnTo>
                <a:lnTo>
                  <a:pt x="1931670" y="38100"/>
                </a:lnTo>
                <a:lnTo>
                  <a:pt x="1927859" y="38100"/>
                </a:lnTo>
                <a:lnTo>
                  <a:pt x="1915159" y="38099"/>
                </a:lnTo>
                <a:lnTo>
                  <a:pt x="1902459" y="38100"/>
                </a:lnTo>
                <a:lnTo>
                  <a:pt x="1889759" y="38100"/>
                </a:lnTo>
                <a:lnTo>
                  <a:pt x="1881377" y="38100"/>
                </a:lnTo>
                <a:lnTo>
                  <a:pt x="1876805" y="25907"/>
                </a:lnTo>
                <a:lnTo>
                  <a:pt x="1876805" y="29718"/>
                </a:lnTo>
                <a:lnTo>
                  <a:pt x="1872233" y="38100"/>
                </a:lnTo>
                <a:lnTo>
                  <a:pt x="1868423" y="38100"/>
                </a:lnTo>
                <a:lnTo>
                  <a:pt x="1855723" y="38099"/>
                </a:lnTo>
                <a:lnTo>
                  <a:pt x="1843024" y="38100"/>
                </a:lnTo>
                <a:lnTo>
                  <a:pt x="1830324" y="38100"/>
                </a:lnTo>
                <a:lnTo>
                  <a:pt x="1817623" y="38100"/>
                </a:lnTo>
                <a:lnTo>
                  <a:pt x="1804924" y="38100"/>
                </a:lnTo>
                <a:lnTo>
                  <a:pt x="1792223" y="38100"/>
                </a:lnTo>
                <a:lnTo>
                  <a:pt x="1783841" y="38100"/>
                </a:lnTo>
                <a:lnTo>
                  <a:pt x="1779270" y="29718"/>
                </a:lnTo>
                <a:lnTo>
                  <a:pt x="1779270" y="38100"/>
                </a:lnTo>
                <a:lnTo>
                  <a:pt x="1775459" y="38100"/>
                </a:lnTo>
                <a:lnTo>
                  <a:pt x="1762759" y="38100"/>
                </a:lnTo>
                <a:lnTo>
                  <a:pt x="1750060" y="38099"/>
                </a:lnTo>
                <a:lnTo>
                  <a:pt x="1737359" y="38100"/>
                </a:lnTo>
                <a:lnTo>
                  <a:pt x="1724659" y="38100"/>
                </a:lnTo>
                <a:lnTo>
                  <a:pt x="1711452" y="34289"/>
                </a:lnTo>
                <a:lnTo>
                  <a:pt x="1711452" y="38100"/>
                </a:lnTo>
                <a:lnTo>
                  <a:pt x="1707641" y="29718"/>
                </a:lnTo>
                <a:lnTo>
                  <a:pt x="1707641" y="16763"/>
                </a:lnTo>
                <a:lnTo>
                  <a:pt x="1703070" y="21335"/>
                </a:lnTo>
                <a:lnTo>
                  <a:pt x="1699259" y="38100"/>
                </a:lnTo>
                <a:lnTo>
                  <a:pt x="1673352" y="38100"/>
                </a:lnTo>
                <a:lnTo>
                  <a:pt x="1669541" y="38100"/>
                </a:lnTo>
                <a:lnTo>
                  <a:pt x="1656841" y="38099"/>
                </a:lnTo>
                <a:lnTo>
                  <a:pt x="1644142" y="38100"/>
                </a:lnTo>
                <a:lnTo>
                  <a:pt x="1631441" y="38099"/>
                </a:lnTo>
                <a:lnTo>
                  <a:pt x="1618741" y="38100"/>
                </a:lnTo>
                <a:lnTo>
                  <a:pt x="1606041" y="38100"/>
                </a:lnTo>
                <a:lnTo>
                  <a:pt x="1593341" y="38099"/>
                </a:lnTo>
                <a:lnTo>
                  <a:pt x="1580641" y="38100"/>
                </a:lnTo>
                <a:lnTo>
                  <a:pt x="1567942" y="38100"/>
                </a:lnTo>
                <a:lnTo>
                  <a:pt x="1555242" y="38100"/>
                </a:lnTo>
                <a:lnTo>
                  <a:pt x="1542541" y="38100"/>
                </a:lnTo>
                <a:lnTo>
                  <a:pt x="1529841" y="38100"/>
                </a:lnTo>
                <a:lnTo>
                  <a:pt x="1517141" y="38100"/>
                </a:lnTo>
                <a:lnTo>
                  <a:pt x="1504188" y="34289"/>
                </a:lnTo>
                <a:lnTo>
                  <a:pt x="1504188" y="38100"/>
                </a:lnTo>
                <a:lnTo>
                  <a:pt x="1499615" y="34289"/>
                </a:lnTo>
                <a:lnTo>
                  <a:pt x="1495805" y="38100"/>
                </a:lnTo>
                <a:lnTo>
                  <a:pt x="1483106" y="38100"/>
                </a:lnTo>
                <a:lnTo>
                  <a:pt x="1470406" y="38100"/>
                </a:lnTo>
                <a:lnTo>
                  <a:pt x="1457705" y="38100"/>
                </a:lnTo>
                <a:lnTo>
                  <a:pt x="1445006" y="38100"/>
                </a:lnTo>
                <a:lnTo>
                  <a:pt x="1432305" y="38100"/>
                </a:lnTo>
                <a:lnTo>
                  <a:pt x="1419605" y="38100"/>
                </a:lnTo>
                <a:lnTo>
                  <a:pt x="1415033" y="38100"/>
                </a:lnTo>
                <a:lnTo>
                  <a:pt x="1410461" y="38100"/>
                </a:lnTo>
                <a:lnTo>
                  <a:pt x="1397761" y="38100"/>
                </a:lnTo>
                <a:lnTo>
                  <a:pt x="1385061" y="38099"/>
                </a:lnTo>
                <a:lnTo>
                  <a:pt x="1372361" y="38099"/>
                </a:lnTo>
                <a:lnTo>
                  <a:pt x="1359661" y="38099"/>
                </a:lnTo>
                <a:lnTo>
                  <a:pt x="1346961" y="38100"/>
                </a:lnTo>
                <a:lnTo>
                  <a:pt x="1334261" y="38099"/>
                </a:lnTo>
                <a:lnTo>
                  <a:pt x="1321562" y="38100"/>
                </a:lnTo>
                <a:lnTo>
                  <a:pt x="1308861" y="38099"/>
                </a:lnTo>
                <a:lnTo>
                  <a:pt x="1296162" y="38100"/>
                </a:lnTo>
                <a:lnTo>
                  <a:pt x="1283970" y="34289"/>
                </a:lnTo>
                <a:lnTo>
                  <a:pt x="1279397" y="38100"/>
                </a:lnTo>
                <a:lnTo>
                  <a:pt x="1266697" y="38100"/>
                </a:lnTo>
                <a:lnTo>
                  <a:pt x="1253997" y="38099"/>
                </a:lnTo>
                <a:lnTo>
                  <a:pt x="1241297" y="38100"/>
                </a:lnTo>
                <a:lnTo>
                  <a:pt x="1228597" y="38099"/>
                </a:lnTo>
                <a:lnTo>
                  <a:pt x="1215897" y="38100"/>
                </a:lnTo>
                <a:lnTo>
                  <a:pt x="1203198" y="38100"/>
                </a:lnTo>
                <a:lnTo>
                  <a:pt x="1152144" y="38100"/>
                </a:lnTo>
                <a:lnTo>
                  <a:pt x="1139444" y="38100"/>
                </a:lnTo>
                <a:lnTo>
                  <a:pt x="1126744" y="38100"/>
                </a:lnTo>
                <a:lnTo>
                  <a:pt x="1114043" y="38100"/>
                </a:lnTo>
                <a:lnTo>
                  <a:pt x="1101343" y="38099"/>
                </a:lnTo>
                <a:lnTo>
                  <a:pt x="1088644" y="38099"/>
                </a:lnTo>
                <a:lnTo>
                  <a:pt x="1075944" y="38099"/>
                </a:lnTo>
                <a:lnTo>
                  <a:pt x="1063244" y="38100"/>
                </a:lnTo>
                <a:lnTo>
                  <a:pt x="1050543" y="38099"/>
                </a:lnTo>
                <a:lnTo>
                  <a:pt x="1037844" y="38100"/>
                </a:lnTo>
                <a:lnTo>
                  <a:pt x="1025144" y="38100"/>
                </a:lnTo>
                <a:lnTo>
                  <a:pt x="1012443" y="38100"/>
                </a:lnTo>
                <a:lnTo>
                  <a:pt x="999744" y="38099"/>
                </a:lnTo>
                <a:lnTo>
                  <a:pt x="991361" y="38100"/>
                </a:lnTo>
                <a:lnTo>
                  <a:pt x="991361" y="42671"/>
                </a:lnTo>
                <a:lnTo>
                  <a:pt x="986789" y="38100"/>
                </a:lnTo>
                <a:lnTo>
                  <a:pt x="974090" y="38100"/>
                </a:lnTo>
                <a:lnTo>
                  <a:pt x="961389" y="38100"/>
                </a:lnTo>
                <a:lnTo>
                  <a:pt x="948689" y="38100"/>
                </a:lnTo>
                <a:lnTo>
                  <a:pt x="944879" y="42671"/>
                </a:lnTo>
                <a:lnTo>
                  <a:pt x="944879" y="38100"/>
                </a:lnTo>
                <a:lnTo>
                  <a:pt x="936497" y="38100"/>
                </a:lnTo>
                <a:lnTo>
                  <a:pt x="931926" y="42671"/>
                </a:lnTo>
                <a:lnTo>
                  <a:pt x="931926" y="38100"/>
                </a:lnTo>
                <a:lnTo>
                  <a:pt x="928115" y="38100"/>
                </a:lnTo>
                <a:lnTo>
                  <a:pt x="915415" y="38100"/>
                </a:lnTo>
                <a:lnTo>
                  <a:pt x="902715" y="38099"/>
                </a:lnTo>
                <a:lnTo>
                  <a:pt x="898397" y="38100"/>
                </a:lnTo>
                <a:lnTo>
                  <a:pt x="885444" y="38100"/>
                </a:lnTo>
                <a:lnTo>
                  <a:pt x="881633" y="42671"/>
                </a:lnTo>
                <a:lnTo>
                  <a:pt x="877061" y="38100"/>
                </a:lnTo>
                <a:lnTo>
                  <a:pt x="860297" y="38100"/>
                </a:lnTo>
                <a:lnTo>
                  <a:pt x="855726" y="42671"/>
                </a:lnTo>
                <a:lnTo>
                  <a:pt x="855726" y="38100"/>
                </a:lnTo>
                <a:lnTo>
                  <a:pt x="851915" y="38100"/>
                </a:lnTo>
                <a:lnTo>
                  <a:pt x="839215" y="38099"/>
                </a:lnTo>
                <a:lnTo>
                  <a:pt x="826516" y="38100"/>
                </a:lnTo>
                <a:lnTo>
                  <a:pt x="813815" y="38100"/>
                </a:lnTo>
                <a:lnTo>
                  <a:pt x="801116" y="38100"/>
                </a:lnTo>
                <a:lnTo>
                  <a:pt x="788415" y="38100"/>
                </a:lnTo>
                <a:lnTo>
                  <a:pt x="775715" y="38100"/>
                </a:lnTo>
                <a:lnTo>
                  <a:pt x="763015" y="38100"/>
                </a:lnTo>
                <a:lnTo>
                  <a:pt x="750315" y="38100"/>
                </a:lnTo>
                <a:lnTo>
                  <a:pt x="737615" y="38100"/>
                </a:lnTo>
                <a:lnTo>
                  <a:pt x="733044" y="38100"/>
                </a:lnTo>
                <a:lnTo>
                  <a:pt x="733044" y="42671"/>
                </a:lnTo>
                <a:lnTo>
                  <a:pt x="728471" y="38100"/>
                </a:lnTo>
                <a:lnTo>
                  <a:pt x="715771" y="38099"/>
                </a:lnTo>
                <a:lnTo>
                  <a:pt x="703072" y="38100"/>
                </a:lnTo>
                <a:lnTo>
                  <a:pt x="690372" y="38100"/>
                </a:lnTo>
                <a:lnTo>
                  <a:pt x="677671" y="38100"/>
                </a:lnTo>
                <a:lnTo>
                  <a:pt x="664972" y="38100"/>
                </a:lnTo>
                <a:lnTo>
                  <a:pt x="652272" y="38100"/>
                </a:lnTo>
                <a:lnTo>
                  <a:pt x="635507" y="38100"/>
                </a:lnTo>
                <a:lnTo>
                  <a:pt x="630935" y="38100"/>
                </a:lnTo>
                <a:lnTo>
                  <a:pt x="618236" y="38100"/>
                </a:lnTo>
                <a:lnTo>
                  <a:pt x="605535" y="38100"/>
                </a:lnTo>
                <a:lnTo>
                  <a:pt x="592836" y="38100"/>
                </a:lnTo>
                <a:lnTo>
                  <a:pt x="580135" y="38100"/>
                </a:lnTo>
                <a:lnTo>
                  <a:pt x="567436" y="38100"/>
                </a:lnTo>
                <a:lnTo>
                  <a:pt x="554736" y="38100"/>
                </a:lnTo>
                <a:lnTo>
                  <a:pt x="542035" y="38099"/>
                </a:lnTo>
                <a:lnTo>
                  <a:pt x="529335" y="38099"/>
                </a:lnTo>
                <a:lnTo>
                  <a:pt x="516635" y="38100"/>
                </a:lnTo>
                <a:lnTo>
                  <a:pt x="503936" y="38100"/>
                </a:lnTo>
                <a:lnTo>
                  <a:pt x="491235" y="38100"/>
                </a:lnTo>
                <a:lnTo>
                  <a:pt x="478536" y="38100"/>
                </a:lnTo>
                <a:lnTo>
                  <a:pt x="465835" y="38100"/>
                </a:lnTo>
                <a:lnTo>
                  <a:pt x="453135" y="38100"/>
                </a:lnTo>
                <a:lnTo>
                  <a:pt x="440435" y="38100"/>
                </a:lnTo>
                <a:lnTo>
                  <a:pt x="427735" y="38100"/>
                </a:lnTo>
                <a:lnTo>
                  <a:pt x="415035" y="38099"/>
                </a:lnTo>
                <a:lnTo>
                  <a:pt x="402335" y="38100"/>
                </a:lnTo>
                <a:lnTo>
                  <a:pt x="389635" y="38100"/>
                </a:lnTo>
                <a:lnTo>
                  <a:pt x="377190" y="38100"/>
                </a:lnTo>
                <a:lnTo>
                  <a:pt x="372618" y="38100"/>
                </a:lnTo>
                <a:lnTo>
                  <a:pt x="359917" y="38100"/>
                </a:lnTo>
                <a:lnTo>
                  <a:pt x="347218" y="38099"/>
                </a:lnTo>
                <a:lnTo>
                  <a:pt x="334518" y="38100"/>
                </a:lnTo>
                <a:lnTo>
                  <a:pt x="321818" y="38100"/>
                </a:lnTo>
                <a:lnTo>
                  <a:pt x="309118" y="38100"/>
                </a:lnTo>
                <a:lnTo>
                  <a:pt x="296417" y="38100"/>
                </a:lnTo>
                <a:lnTo>
                  <a:pt x="283718" y="38100"/>
                </a:lnTo>
                <a:lnTo>
                  <a:pt x="271018" y="38099"/>
                </a:lnTo>
                <a:lnTo>
                  <a:pt x="258317" y="38099"/>
                </a:lnTo>
                <a:lnTo>
                  <a:pt x="245618" y="38100"/>
                </a:lnTo>
                <a:lnTo>
                  <a:pt x="232918" y="38100"/>
                </a:lnTo>
                <a:lnTo>
                  <a:pt x="220218" y="38100"/>
                </a:lnTo>
                <a:lnTo>
                  <a:pt x="207518" y="38100"/>
                </a:lnTo>
                <a:lnTo>
                  <a:pt x="144018" y="38100"/>
                </a:lnTo>
                <a:lnTo>
                  <a:pt x="131318" y="38100"/>
                </a:lnTo>
                <a:lnTo>
                  <a:pt x="118872" y="38100"/>
                </a:lnTo>
                <a:lnTo>
                  <a:pt x="114300" y="38100"/>
                </a:lnTo>
                <a:lnTo>
                  <a:pt x="101600" y="38100"/>
                </a:lnTo>
                <a:lnTo>
                  <a:pt x="88900" y="38100"/>
                </a:lnTo>
                <a:lnTo>
                  <a:pt x="76199" y="38099"/>
                </a:lnTo>
                <a:lnTo>
                  <a:pt x="63500" y="38100"/>
                </a:lnTo>
                <a:lnTo>
                  <a:pt x="50799" y="38100"/>
                </a:lnTo>
                <a:lnTo>
                  <a:pt x="38100" y="38100"/>
                </a:lnTo>
                <a:lnTo>
                  <a:pt x="25400" y="38100"/>
                </a:lnTo>
                <a:lnTo>
                  <a:pt x="12700" y="38100"/>
                </a:lnTo>
                <a:lnTo>
                  <a:pt x="0" y="381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79" name="object 779"/>
          <p:cNvSpPr/>
          <p:nvPr/>
        </p:nvSpPr>
        <p:spPr>
          <a:xfrm>
            <a:off x="3571871" y="1900905"/>
            <a:ext cx="3871584" cy="815741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80" name="object 780"/>
          <p:cNvSpPr/>
          <p:nvPr/>
        </p:nvSpPr>
        <p:spPr>
          <a:xfrm>
            <a:off x="1902424" y="1905112"/>
            <a:ext cx="1673738" cy="805143"/>
          </a:xfrm>
          <a:custGeom>
            <a:avLst/>
            <a:gdLst/>
            <a:ahLst/>
            <a:cxnLst/>
            <a:rect l="l" t="t" r="r" b="b"/>
            <a:pathLst>
              <a:path w="2529204" h="1216660">
                <a:moveTo>
                  <a:pt x="2529078" y="0"/>
                </a:moveTo>
                <a:lnTo>
                  <a:pt x="2525267" y="1012697"/>
                </a:lnTo>
                <a:lnTo>
                  <a:pt x="2525267" y="1034033"/>
                </a:lnTo>
                <a:lnTo>
                  <a:pt x="2520695" y="1178051"/>
                </a:lnTo>
                <a:lnTo>
                  <a:pt x="2520695" y="1181861"/>
                </a:lnTo>
                <a:lnTo>
                  <a:pt x="2516886" y="1198625"/>
                </a:lnTo>
                <a:lnTo>
                  <a:pt x="2516886" y="1194815"/>
                </a:lnTo>
                <a:lnTo>
                  <a:pt x="2512314" y="1207769"/>
                </a:lnTo>
                <a:lnTo>
                  <a:pt x="2507741" y="1211579"/>
                </a:lnTo>
                <a:lnTo>
                  <a:pt x="2507741" y="1207769"/>
                </a:lnTo>
                <a:lnTo>
                  <a:pt x="2507741" y="1211579"/>
                </a:lnTo>
                <a:lnTo>
                  <a:pt x="2503931" y="1211579"/>
                </a:lnTo>
                <a:lnTo>
                  <a:pt x="2503931" y="1216151"/>
                </a:lnTo>
                <a:lnTo>
                  <a:pt x="2499360" y="1211579"/>
                </a:lnTo>
                <a:lnTo>
                  <a:pt x="2499360" y="1203197"/>
                </a:lnTo>
                <a:lnTo>
                  <a:pt x="2495550" y="1207769"/>
                </a:lnTo>
                <a:lnTo>
                  <a:pt x="2495550" y="1216151"/>
                </a:lnTo>
                <a:lnTo>
                  <a:pt x="2490978" y="1207769"/>
                </a:lnTo>
                <a:lnTo>
                  <a:pt x="2487167" y="1216151"/>
                </a:lnTo>
                <a:lnTo>
                  <a:pt x="2478024" y="1216151"/>
                </a:lnTo>
                <a:lnTo>
                  <a:pt x="2474214" y="1211579"/>
                </a:lnTo>
                <a:lnTo>
                  <a:pt x="2474214" y="1207769"/>
                </a:lnTo>
                <a:lnTo>
                  <a:pt x="2469641" y="1211579"/>
                </a:lnTo>
                <a:lnTo>
                  <a:pt x="2465831" y="1186433"/>
                </a:lnTo>
                <a:lnTo>
                  <a:pt x="2461260" y="1207769"/>
                </a:lnTo>
                <a:lnTo>
                  <a:pt x="2457450" y="1156715"/>
                </a:lnTo>
                <a:lnTo>
                  <a:pt x="2452878" y="1207769"/>
                </a:lnTo>
                <a:lnTo>
                  <a:pt x="2449067" y="1181861"/>
                </a:lnTo>
                <a:lnTo>
                  <a:pt x="2449067" y="1178051"/>
                </a:lnTo>
                <a:lnTo>
                  <a:pt x="2444495" y="1211579"/>
                </a:lnTo>
                <a:lnTo>
                  <a:pt x="2439924" y="1216151"/>
                </a:lnTo>
                <a:lnTo>
                  <a:pt x="2436114" y="1211579"/>
                </a:lnTo>
                <a:lnTo>
                  <a:pt x="2431541" y="1216151"/>
                </a:lnTo>
                <a:lnTo>
                  <a:pt x="2431541" y="1211579"/>
                </a:lnTo>
                <a:lnTo>
                  <a:pt x="2427731" y="1211579"/>
                </a:lnTo>
                <a:lnTo>
                  <a:pt x="2427731" y="1203197"/>
                </a:lnTo>
                <a:lnTo>
                  <a:pt x="2423160" y="1207769"/>
                </a:lnTo>
                <a:lnTo>
                  <a:pt x="2419350" y="1216151"/>
                </a:lnTo>
                <a:lnTo>
                  <a:pt x="2419350" y="1211579"/>
                </a:lnTo>
                <a:lnTo>
                  <a:pt x="2414778" y="1216151"/>
                </a:lnTo>
                <a:lnTo>
                  <a:pt x="2406395" y="1216151"/>
                </a:lnTo>
                <a:lnTo>
                  <a:pt x="2401824" y="1211579"/>
                </a:lnTo>
                <a:lnTo>
                  <a:pt x="2401824" y="1198625"/>
                </a:lnTo>
                <a:lnTo>
                  <a:pt x="2398014" y="1203197"/>
                </a:lnTo>
                <a:lnTo>
                  <a:pt x="2398014" y="1211579"/>
                </a:lnTo>
                <a:lnTo>
                  <a:pt x="2393441" y="1207769"/>
                </a:lnTo>
                <a:lnTo>
                  <a:pt x="2393441" y="1190243"/>
                </a:lnTo>
                <a:lnTo>
                  <a:pt x="2389631" y="1203197"/>
                </a:lnTo>
                <a:lnTo>
                  <a:pt x="2389631" y="1211579"/>
                </a:lnTo>
                <a:lnTo>
                  <a:pt x="2385060" y="1211579"/>
                </a:lnTo>
                <a:lnTo>
                  <a:pt x="2385060" y="1207769"/>
                </a:lnTo>
                <a:lnTo>
                  <a:pt x="2381250" y="1211579"/>
                </a:lnTo>
                <a:lnTo>
                  <a:pt x="2381250" y="1216151"/>
                </a:lnTo>
                <a:lnTo>
                  <a:pt x="2376678" y="1211579"/>
                </a:lnTo>
                <a:lnTo>
                  <a:pt x="2376678" y="1216151"/>
                </a:lnTo>
                <a:lnTo>
                  <a:pt x="2372105" y="1216151"/>
                </a:lnTo>
                <a:lnTo>
                  <a:pt x="2372105" y="1211579"/>
                </a:lnTo>
                <a:lnTo>
                  <a:pt x="2368295" y="1211579"/>
                </a:lnTo>
                <a:lnTo>
                  <a:pt x="2368295" y="1207769"/>
                </a:lnTo>
                <a:lnTo>
                  <a:pt x="2363724" y="1194815"/>
                </a:lnTo>
                <a:lnTo>
                  <a:pt x="2363724" y="1211579"/>
                </a:lnTo>
                <a:lnTo>
                  <a:pt x="2359914" y="1216151"/>
                </a:lnTo>
                <a:lnTo>
                  <a:pt x="2355341" y="1216151"/>
                </a:lnTo>
                <a:lnTo>
                  <a:pt x="2351531" y="1211579"/>
                </a:lnTo>
                <a:lnTo>
                  <a:pt x="2346960" y="1207769"/>
                </a:lnTo>
                <a:lnTo>
                  <a:pt x="2346960" y="1211579"/>
                </a:lnTo>
                <a:lnTo>
                  <a:pt x="2343150" y="1216151"/>
                </a:lnTo>
                <a:lnTo>
                  <a:pt x="2338578" y="1207769"/>
                </a:lnTo>
                <a:lnTo>
                  <a:pt x="2334005" y="1216151"/>
                </a:lnTo>
                <a:lnTo>
                  <a:pt x="2330195" y="1216151"/>
                </a:lnTo>
                <a:lnTo>
                  <a:pt x="2325624" y="1211579"/>
                </a:lnTo>
                <a:lnTo>
                  <a:pt x="2321814" y="1216151"/>
                </a:lnTo>
                <a:lnTo>
                  <a:pt x="2317241" y="1211579"/>
                </a:lnTo>
                <a:lnTo>
                  <a:pt x="2313431" y="1216151"/>
                </a:lnTo>
                <a:lnTo>
                  <a:pt x="2308860" y="1216151"/>
                </a:lnTo>
                <a:lnTo>
                  <a:pt x="2308860" y="1211579"/>
                </a:lnTo>
                <a:lnTo>
                  <a:pt x="2305050" y="1216151"/>
                </a:lnTo>
                <a:lnTo>
                  <a:pt x="2305050" y="1211579"/>
                </a:lnTo>
                <a:lnTo>
                  <a:pt x="2300478" y="1211579"/>
                </a:lnTo>
                <a:lnTo>
                  <a:pt x="2295905" y="1216151"/>
                </a:lnTo>
                <a:lnTo>
                  <a:pt x="2292095" y="1211579"/>
                </a:lnTo>
                <a:lnTo>
                  <a:pt x="2287524" y="1216151"/>
                </a:lnTo>
                <a:lnTo>
                  <a:pt x="2287524" y="1211579"/>
                </a:lnTo>
                <a:lnTo>
                  <a:pt x="2283714" y="1216151"/>
                </a:lnTo>
                <a:lnTo>
                  <a:pt x="2270760" y="1216151"/>
                </a:lnTo>
                <a:lnTo>
                  <a:pt x="2262378" y="1216151"/>
                </a:lnTo>
                <a:lnTo>
                  <a:pt x="2262378" y="1211579"/>
                </a:lnTo>
                <a:lnTo>
                  <a:pt x="2257805" y="1211579"/>
                </a:lnTo>
                <a:lnTo>
                  <a:pt x="2253996" y="1190243"/>
                </a:lnTo>
                <a:lnTo>
                  <a:pt x="2249423" y="1160525"/>
                </a:lnTo>
                <a:lnTo>
                  <a:pt x="2249423" y="1194815"/>
                </a:lnTo>
                <a:lnTo>
                  <a:pt x="2245614" y="1207769"/>
                </a:lnTo>
                <a:lnTo>
                  <a:pt x="2245614" y="1190243"/>
                </a:lnTo>
                <a:lnTo>
                  <a:pt x="2241041" y="1165097"/>
                </a:lnTo>
                <a:lnTo>
                  <a:pt x="2241041" y="1194815"/>
                </a:lnTo>
                <a:lnTo>
                  <a:pt x="2237232" y="1211579"/>
                </a:lnTo>
                <a:lnTo>
                  <a:pt x="2232660" y="1211579"/>
                </a:lnTo>
                <a:lnTo>
                  <a:pt x="2228088" y="1216151"/>
                </a:lnTo>
                <a:lnTo>
                  <a:pt x="2224278" y="1216151"/>
                </a:lnTo>
                <a:lnTo>
                  <a:pt x="2219705" y="1211579"/>
                </a:lnTo>
                <a:lnTo>
                  <a:pt x="2219705" y="1216151"/>
                </a:lnTo>
                <a:lnTo>
                  <a:pt x="2215896" y="1216151"/>
                </a:lnTo>
                <a:lnTo>
                  <a:pt x="2211323" y="1211579"/>
                </a:lnTo>
                <a:lnTo>
                  <a:pt x="2207514" y="1211579"/>
                </a:lnTo>
                <a:lnTo>
                  <a:pt x="2207514" y="1216151"/>
                </a:lnTo>
                <a:lnTo>
                  <a:pt x="2199132" y="1216151"/>
                </a:lnTo>
                <a:lnTo>
                  <a:pt x="2199132" y="1211579"/>
                </a:lnTo>
                <a:lnTo>
                  <a:pt x="2194560" y="1216151"/>
                </a:lnTo>
                <a:lnTo>
                  <a:pt x="2189988" y="1211579"/>
                </a:lnTo>
                <a:lnTo>
                  <a:pt x="2186178" y="1211579"/>
                </a:lnTo>
                <a:lnTo>
                  <a:pt x="2186178" y="1216151"/>
                </a:lnTo>
                <a:lnTo>
                  <a:pt x="2177796" y="1216151"/>
                </a:lnTo>
                <a:lnTo>
                  <a:pt x="2173223" y="1211579"/>
                </a:lnTo>
                <a:lnTo>
                  <a:pt x="2169414" y="1216151"/>
                </a:lnTo>
                <a:lnTo>
                  <a:pt x="2169414" y="1211579"/>
                </a:lnTo>
                <a:lnTo>
                  <a:pt x="2156460" y="1211579"/>
                </a:lnTo>
                <a:lnTo>
                  <a:pt x="2151888" y="1207769"/>
                </a:lnTo>
                <a:lnTo>
                  <a:pt x="2151888" y="1194815"/>
                </a:lnTo>
                <a:lnTo>
                  <a:pt x="2148078" y="1194815"/>
                </a:lnTo>
                <a:lnTo>
                  <a:pt x="2148078" y="1203197"/>
                </a:lnTo>
                <a:lnTo>
                  <a:pt x="2143505" y="1203197"/>
                </a:lnTo>
                <a:lnTo>
                  <a:pt x="2143505" y="1194815"/>
                </a:lnTo>
                <a:lnTo>
                  <a:pt x="2139696" y="1203197"/>
                </a:lnTo>
                <a:lnTo>
                  <a:pt x="2135123" y="1211579"/>
                </a:lnTo>
                <a:lnTo>
                  <a:pt x="2118360" y="1211579"/>
                </a:lnTo>
                <a:lnTo>
                  <a:pt x="2113788" y="1207769"/>
                </a:lnTo>
                <a:lnTo>
                  <a:pt x="2109978" y="1207769"/>
                </a:lnTo>
                <a:lnTo>
                  <a:pt x="2109978" y="1211579"/>
                </a:lnTo>
                <a:lnTo>
                  <a:pt x="2105405" y="1211579"/>
                </a:lnTo>
                <a:lnTo>
                  <a:pt x="2097023" y="1211579"/>
                </a:lnTo>
                <a:lnTo>
                  <a:pt x="2088641" y="1211579"/>
                </a:lnTo>
                <a:lnTo>
                  <a:pt x="2080259" y="1211579"/>
                </a:lnTo>
                <a:lnTo>
                  <a:pt x="2075688" y="1216151"/>
                </a:lnTo>
                <a:lnTo>
                  <a:pt x="2075688" y="1211579"/>
                </a:lnTo>
                <a:lnTo>
                  <a:pt x="2071877" y="1216151"/>
                </a:lnTo>
                <a:lnTo>
                  <a:pt x="2067305" y="1211579"/>
                </a:lnTo>
                <a:lnTo>
                  <a:pt x="2067305" y="1216151"/>
                </a:lnTo>
                <a:lnTo>
                  <a:pt x="2063495" y="1211579"/>
                </a:lnTo>
                <a:lnTo>
                  <a:pt x="2050541" y="1211579"/>
                </a:lnTo>
                <a:lnTo>
                  <a:pt x="2050541" y="1216151"/>
                </a:lnTo>
                <a:lnTo>
                  <a:pt x="2045970" y="1211579"/>
                </a:lnTo>
                <a:lnTo>
                  <a:pt x="2045970" y="1216151"/>
                </a:lnTo>
                <a:lnTo>
                  <a:pt x="2042159" y="1216151"/>
                </a:lnTo>
                <a:lnTo>
                  <a:pt x="2042159" y="1211579"/>
                </a:lnTo>
                <a:lnTo>
                  <a:pt x="2037588" y="1216151"/>
                </a:lnTo>
                <a:lnTo>
                  <a:pt x="2037588" y="1211579"/>
                </a:lnTo>
                <a:lnTo>
                  <a:pt x="2033777" y="1216151"/>
                </a:lnTo>
                <a:lnTo>
                  <a:pt x="2029205" y="1211579"/>
                </a:lnTo>
                <a:lnTo>
                  <a:pt x="2029205" y="1216151"/>
                </a:lnTo>
                <a:lnTo>
                  <a:pt x="2025395" y="1211579"/>
                </a:lnTo>
                <a:lnTo>
                  <a:pt x="2025395" y="1216151"/>
                </a:lnTo>
                <a:lnTo>
                  <a:pt x="2007870" y="1216151"/>
                </a:lnTo>
                <a:lnTo>
                  <a:pt x="1991105" y="1216151"/>
                </a:lnTo>
                <a:lnTo>
                  <a:pt x="1991105" y="1211579"/>
                </a:lnTo>
                <a:lnTo>
                  <a:pt x="1991105" y="1216151"/>
                </a:lnTo>
                <a:lnTo>
                  <a:pt x="1987295" y="1211579"/>
                </a:lnTo>
                <a:lnTo>
                  <a:pt x="1982723" y="1216151"/>
                </a:lnTo>
                <a:lnTo>
                  <a:pt x="1982723" y="1211579"/>
                </a:lnTo>
                <a:lnTo>
                  <a:pt x="1978152" y="1211579"/>
                </a:lnTo>
                <a:lnTo>
                  <a:pt x="1974341" y="1216151"/>
                </a:lnTo>
                <a:lnTo>
                  <a:pt x="1969770" y="1216151"/>
                </a:lnTo>
                <a:lnTo>
                  <a:pt x="1969770" y="1211579"/>
                </a:lnTo>
                <a:lnTo>
                  <a:pt x="1965959" y="1198625"/>
                </a:lnTo>
                <a:lnTo>
                  <a:pt x="1961388" y="1207769"/>
                </a:lnTo>
                <a:lnTo>
                  <a:pt x="1961388" y="1211579"/>
                </a:lnTo>
                <a:lnTo>
                  <a:pt x="1957577" y="1211579"/>
                </a:lnTo>
                <a:lnTo>
                  <a:pt x="1957577" y="1216151"/>
                </a:lnTo>
                <a:lnTo>
                  <a:pt x="1949195" y="1216152"/>
                </a:lnTo>
                <a:lnTo>
                  <a:pt x="1949195" y="1211580"/>
                </a:lnTo>
                <a:lnTo>
                  <a:pt x="1944623" y="1216152"/>
                </a:lnTo>
                <a:lnTo>
                  <a:pt x="1931670" y="1216152"/>
                </a:lnTo>
                <a:lnTo>
                  <a:pt x="1927859" y="1211580"/>
                </a:lnTo>
                <a:lnTo>
                  <a:pt x="1927859" y="1216152"/>
                </a:lnTo>
                <a:lnTo>
                  <a:pt x="1923288" y="1211580"/>
                </a:lnTo>
                <a:lnTo>
                  <a:pt x="1923288" y="1216152"/>
                </a:lnTo>
                <a:lnTo>
                  <a:pt x="1910333" y="1216152"/>
                </a:lnTo>
                <a:lnTo>
                  <a:pt x="1910333" y="1211580"/>
                </a:lnTo>
                <a:lnTo>
                  <a:pt x="1906523" y="1216152"/>
                </a:lnTo>
                <a:lnTo>
                  <a:pt x="1906523" y="1211580"/>
                </a:lnTo>
                <a:lnTo>
                  <a:pt x="1901952" y="1216152"/>
                </a:lnTo>
                <a:lnTo>
                  <a:pt x="1901952" y="1211580"/>
                </a:lnTo>
                <a:lnTo>
                  <a:pt x="1901952" y="1216152"/>
                </a:lnTo>
                <a:lnTo>
                  <a:pt x="1876805" y="1216152"/>
                </a:lnTo>
                <a:lnTo>
                  <a:pt x="1876805" y="1207770"/>
                </a:lnTo>
                <a:lnTo>
                  <a:pt x="1872233" y="1207770"/>
                </a:lnTo>
                <a:lnTo>
                  <a:pt x="1868423" y="1216152"/>
                </a:lnTo>
                <a:lnTo>
                  <a:pt x="1868423" y="1211580"/>
                </a:lnTo>
                <a:lnTo>
                  <a:pt x="1863852" y="1216152"/>
                </a:lnTo>
                <a:lnTo>
                  <a:pt x="1860041" y="1211580"/>
                </a:lnTo>
                <a:lnTo>
                  <a:pt x="1855470" y="1216152"/>
                </a:lnTo>
                <a:lnTo>
                  <a:pt x="1843277" y="1216152"/>
                </a:lnTo>
                <a:lnTo>
                  <a:pt x="1838705" y="1211580"/>
                </a:lnTo>
                <a:lnTo>
                  <a:pt x="1838705" y="1216152"/>
                </a:lnTo>
                <a:lnTo>
                  <a:pt x="1834133" y="1211580"/>
                </a:lnTo>
                <a:lnTo>
                  <a:pt x="1830323" y="1216152"/>
                </a:lnTo>
                <a:lnTo>
                  <a:pt x="1821941" y="1216152"/>
                </a:lnTo>
                <a:lnTo>
                  <a:pt x="1813559" y="1216152"/>
                </a:lnTo>
                <a:lnTo>
                  <a:pt x="1805177" y="1216152"/>
                </a:lnTo>
                <a:lnTo>
                  <a:pt x="1800605" y="1216152"/>
                </a:lnTo>
                <a:lnTo>
                  <a:pt x="1800605" y="1211580"/>
                </a:lnTo>
                <a:lnTo>
                  <a:pt x="1796033" y="1216152"/>
                </a:lnTo>
                <a:lnTo>
                  <a:pt x="1796033" y="1203197"/>
                </a:lnTo>
                <a:lnTo>
                  <a:pt x="1792223" y="1203197"/>
                </a:lnTo>
                <a:lnTo>
                  <a:pt x="1792223" y="1211580"/>
                </a:lnTo>
                <a:lnTo>
                  <a:pt x="1787652" y="1211580"/>
                </a:lnTo>
                <a:lnTo>
                  <a:pt x="1787652" y="1216152"/>
                </a:lnTo>
                <a:lnTo>
                  <a:pt x="1783841" y="1216152"/>
                </a:lnTo>
                <a:lnTo>
                  <a:pt x="1783841" y="1207770"/>
                </a:lnTo>
                <a:lnTo>
                  <a:pt x="1779270" y="1211580"/>
                </a:lnTo>
                <a:lnTo>
                  <a:pt x="1775459" y="1216152"/>
                </a:lnTo>
                <a:lnTo>
                  <a:pt x="1770888" y="1211580"/>
                </a:lnTo>
                <a:lnTo>
                  <a:pt x="1770888" y="1216152"/>
                </a:lnTo>
                <a:lnTo>
                  <a:pt x="1762505" y="1216152"/>
                </a:lnTo>
                <a:lnTo>
                  <a:pt x="1762505" y="1211580"/>
                </a:lnTo>
                <a:lnTo>
                  <a:pt x="1757933" y="1216152"/>
                </a:lnTo>
                <a:lnTo>
                  <a:pt x="1757933" y="1211580"/>
                </a:lnTo>
                <a:lnTo>
                  <a:pt x="1754123" y="1216152"/>
                </a:lnTo>
                <a:lnTo>
                  <a:pt x="1754123" y="1211580"/>
                </a:lnTo>
                <a:lnTo>
                  <a:pt x="1749552" y="1211580"/>
                </a:lnTo>
                <a:lnTo>
                  <a:pt x="1745741" y="1216152"/>
                </a:lnTo>
                <a:lnTo>
                  <a:pt x="1741170" y="1211580"/>
                </a:lnTo>
                <a:lnTo>
                  <a:pt x="1741170" y="1216152"/>
                </a:lnTo>
                <a:lnTo>
                  <a:pt x="1737359" y="1211580"/>
                </a:lnTo>
                <a:lnTo>
                  <a:pt x="1728215" y="1211580"/>
                </a:lnTo>
                <a:lnTo>
                  <a:pt x="1724405" y="1207770"/>
                </a:lnTo>
                <a:lnTo>
                  <a:pt x="1719833" y="1211580"/>
                </a:lnTo>
                <a:lnTo>
                  <a:pt x="1711452" y="1211580"/>
                </a:lnTo>
                <a:lnTo>
                  <a:pt x="1707641" y="1216152"/>
                </a:lnTo>
                <a:lnTo>
                  <a:pt x="1707641" y="1211580"/>
                </a:lnTo>
                <a:lnTo>
                  <a:pt x="1707641" y="1216152"/>
                </a:lnTo>
                <a:lnTo>
                  <a:pt x="1703070" y="1211580"/>
                </a:lnTo>
                <a:lnTo>
                  <a:pt x="1703070" y="1216152"/>
                </a:lnTo>
                <a:lnTo>
                  <a:pt x="1694688" y="1216152"/>
                </a:lnTo>
                <a:lnTo>
                  <a:pt x="1694688" y="1211580"/>
                </a:lnTo>
                <a:lnTo>
                  <a:pt x="1690115" y="1211580"/>
                </a:lnTo>
                <a:lnTo>
                  <a:pt x="1690115" y="1216152"/>
                </a:lnTo>
                <a:lnTo>
                  <a:pt x="1686305" y="1211580"/>
                </a:lnTo>
                <a:lnTo>
                  <a:pt x="1681733" y="1216152"/>
                </a:lnTo>
                <a:lnTo>
                  <a:pt x="1681733" y="1211580"/>
                </a:lnTo>
                <a:lnTo>
                  <a:pt x="1677923" y="1211580"/>
                </a:lnTo>
                <a:lnTo>
                  <a:pt x="1673352" y="1198626"/>
                </a:lnTo>
                <a:lnTo>
                  <a:pt x="1673352" y="1194815"/>
                </a:lnTo>
                <a:lnTo>
                  <a:pt x="1669541" y="1165097"/>
                </a:lnTo>
                <a:lnTo>
                  <a:pt x="1669541" y="1169670"/>
                </a:lnTo>
                <a:lnTo>
                  <a:pt x="1664970" y="1207770"/>
                </a:lnTo>
                <a:lnTo>
                  <a:pt x="1660397" y="1211580"/>
                </a:lnTo>
                <a:lnTo>
                  <a:pt x="1656588" y="1211580"/>
                </a:lnTo>
                <a:lnTo>
                  <a:pt x="1656588" y="1216152"/>
                </a:lnTo>
                <a:lnTo>
                  <a:pt x="1652015" y="1216152"/>
                </a:lnTo>
                <a:lnTo>
                  <a:pt x="1639316" y="1216152"/>
                </a:lnTo>
                <a:lnTo>
                  <a:pt x="1626616" y="1216152"/>
                </a:lnTo>
                <a:lnTo>
                  <a:pt x="1613915" y="1216151"/>
                </a:lnTo>
                <a:lnTo>
                  <a:pt x="1601216" y="1216152"/>
                </a:lnTo>
                <a:lnTo>
                  <a:pt x="1588515" y="1216151"/>
                </a:lnTo>
                <a:lnTo>
                  <a:pt x="1575815" y="1216152"/>
                </a:lnTo>
                <a:lnTo>
                  <a:pt x="1563115" y="1216152"/>
                </a:lnTo>
                <a:lnTo>
                  <a:pt x="1550416" y="1216152"/>
                </a:lnTo>
                <a:lnTo>
                  <a:pt x="1537715" y="1216152"/>
                </a:lnTo>
                <a:lnTo>
                  <a:pt x="1525015" y="1216152"/>
                </a:lnTo>
                <a:lnTo>
                  <a:pt x="1507997" y="1216152"/>
                </a:lnTo>
                <a:lnTo>
                  <a:pt x="1507997" y="1211580"/>
                </a:lnTo>
                <a:lnTo>
                  <a:pt x="1504188" y="1216152"/>
                </a:lnTo>
                <a:lnTo>
                  <a:pt x="1499615" y="1216152"/>
                </a:lnTo>
                <a:lnTo>
                  <a:pt x="1499615" y="1211580"/>
                </a:lnTo>
                <a:lnTo>
                  <a:pt x="1495805" y="1216152"/>
                </a:lnTo>
                <a:lnTo>
                  <a:pt x="1491233" y="1216152"/>
                </a:lnTo>
                <a:lnTo>
                  <a:pt x="1487423" y="1216152"/>
                </a:lnTo>
                <a:lnTo>
                  <a:pt x="1474723" y="1216151"/>
                </a:lnTo>
                <a:lnTo>
                  <a:pt x="1462023" y="1216151"/>
                </a:lnTo>
                <a:lnTo>
                  <a:pt x="1453133" y="1216152"/>
                </a:lnTo>
                <a:lnTo>
                  <a:pt x="1453133" y="1211580"/>
                </a:lnTo>
                <a:lnTo>
                  <a:pt x="1448561" y="1216152"/>
                </a:lnTo>
                <a:lnTo>
                  <a:pt x="1435862" y="1216152"/>
                </a:lnTo>
                <a:lnTo>
                  <a:pt x="1423161" y="1216152"/>
                </a:lnTo>
                <a:lnTo>
                  <a:pt x="1410461" y="1216152"/>
                </a:lnTo>
                <a:lnTo>
                  <a:pt x="1406652" y="1216152"/>
                </a:lnTo>
                <a:lnTo>
                  <a:pt x="1406652" y="1211580"/>
                </a:lnTo>
                <a:lnTo>
                  <a:pt x="1406652" y="1216152"/>
                </a:lnTo>
                <a:lnTo>
                  <a:pt x="1402079" y="1216152"/>
                </a:lnTo>
                <a:lnTo>
                  <a:pt x="1402079" y="1211580"/>
                </a:lnTo>
                <a:lnTo>
                  <a:pt x="1398270" y="1216152"/>
                </a:lnTo>
                <a:lnTo>
                  <a:pt x="1385570" y="1216152"/>
                </a:lnTo>
                <a:lnTo>
                  <a:pt x="1372870" y="1216152"/>
                </a:lnTo>
                <a:lnTo>
                  <a:pt x="1360170" y="1216152"/>
                </a:lnTo>
                <a:lnTo>
                  <a:pt x="1347470" y="1216152"/>
                </a:lnTo>
                <a:lnTo>
                  <a:pt x="1334770" y="1216152"/>
                </a:lnTo>
                <a:lnTo>
                  <a:pt x="1322070" y="1216152"/>
                </a:lnTo>
                <a:lnTo>
                  <a:pt x="1309369" y="1216152"/>
                </a:lnTo>
                <a:lnTo>
                  <a:pt x="1296670" y="1216152"/>
                </a:lnTo>
                <a:lnTo>
                  <a:pt x="1283970" y="1211580"/>
                </a:lnTo>
                <a:lnTo>
                  <a:pt x="1283970" y="1216152"/>
                </a:lnTo>
                <a:lnTo>
                  <a:pt x="1279397" y="1216152"/>
                </a:lnTo>
                <a:lnTo>
                  <a:pt x="1266698" y="1216152"/>
                </a:lnTo>
                <a:lnTo>
                  <a:pt x="1253997" y="1216152"/>
                </a:lnTo>
                <a:lnTo>
                  <a:pt x="1241297" y="1216151"/>
                </a:lnTo>
                <a:lnTo>
                  <a:pt x="1232915" y="1216152"/>
                </a:lnTo>
                <a:lnTo>
                  <a:pt x="1228344" y="1216152"/>
                </a:lnTo>
                <a:lnTo>
                  <a:pt x="1215644" y="1216152"/>
                </a:lnTo>
                <a:lnTo>
                  <a:pt x="1202944" y="1216152"/>
                </a:lnTo>
                <a:lnTo>
                  <a:pt x="1190243" y="1216151"/>
                </a:lnTo>
                <a:lnTo>
                  <a:pt x="1177544" y="1216152"/>
                </a:lnTo>
                <a:lnTo>
                  <a:pt x="1169670" y="1211580"/>
                </a:lnTo>
                <a:lnTo>
                  <a:pt x="1169670" y="1216152"/>
                </a:lnTo>
                <a:lnTo>
                  <a:pt x="1165097" y="1216152"/>
                </a:lnTo>
                <a:lnTo>
                  <a:pt x="1152398" y="1216152"/>
                </a:lnTo>
                <a:lnTo>
                  <a:pt x="1139698" y="1216152"/>
                </a:lnTo>
                <a:lnTo>
                  <a:pt x="1126998" y="1216152"/>
                </a:lnTo>
                <a:lnTo>
                  <a:pt x="1114298" y="1216152"/>
                </a:lnTo>
                <a:lnTo>
                  <a:pt x="1101598" y="1216152"/>
                </a:lnTo>
                <a:lnTo>
                  <a:pt x="1088897" y="1216152"/>
                </a:lnTo>
                <a:lnTo>
                  <a:pt x="1076197" y="1216152"/>
                </a:lnTo>
                <a:lnTo>
                  <a:pt x="1063498" y="1216152"/>
                </a:lnTo>
                <a:lnTo>
                  <a:pt x="1050798" y="1216152"/>
                </a:lnTo>
                <a:lnTo>
                  <a:pt x="1038097" y="1216152"/>
                </a:lnTo>
                <a:lnTo>
                  <a:pt x="966215" y="1216152"/>
                </a:lnTo>
                <a:lnTo>
                  <a:pt x="953515" y="1216152"/>
                </a:lnTo>
                <a:lnTo>
                  <a:pt x="940816" y="1216152"/>
                </a:lnTo>
                <a:lnTo>
                  <a:pt x="928115" y="1216151"/>
                </a:lnTo>
                <a:lnTo>
                  <a:pt x="915415" y="1216152"/>
                </a:lnTo>
                <a:lnTo>
                  <a:pt x="902716" y="1216152"/>
                </a:lnTo>
                <a:lnTo>
                  <a:pt x="890015" y="1216152"/>
                </a:lnTo>
                <a:lnTo>
                  <a:pt x="877315" y="1216151"/>
                </a:lnTo>
                <a:lnTo>
                  <a:pt x="864615" y="1216152"/>
                </a:lnTo>
                <a:lnTo>
                  <a:pt x="851915" y="1216152"/>
                </a:lnTo>
                <a:lnTo>
                  <a:pt x="839215" y="1216152"/>
                </a:lnTo>
                <a:lnTo>
                  <a:pt x="826515" y="1216152"/>
                </a:lnTo>
                <a:lnTo>
                  <a:pt x="813815" y="1216152"/>
                </a:lnTo>
                <a:lnTo>
                  <a:pt x="804671" y="1211580"/>
                </a:lnTo>
                <a:lnTo>
                  <a:pt x="800861" y="1216152"/>
                </a:lnTo>
                <a:lnTo>
                  <a:pt x="788161" y="1216151"/>
                </a:lnTo>
                <a:lnTo>
                  <a:pt x="775462" y="1216152"/>
                </a:lnTo>
                <a:lnTo>
                  <a:pt x="762762" y="1216152"/>
                </a:lnTo>
                <a:lnTo>
                  <a:pt x="750061" y="1216151"/>
                </a:lnTo>
                <a:lnTo>
                  <a:pt x="737362" y="1216152"/>
                </a:lnTo>
                <a:lnTo>
                  <a:pt x="724661" y="1216152"/>
                </a:lnTo>
                <a:lnTo>
                  <a:pt x="716279" y="1216152"/>
                </a:lnTo>
                <a:lnTo>
                  <a:pt x="711707" y="1216152"/>
                </a:lnTo>
                <a:lnTo>
                  <a:pt x="698792" y="1216151"/>
                </a:lnTo>
                <a:lnTo>
                  <a:pt x="685876" y="1216152"/>
                </a:lnTo>
                <a:lnTo>
                  <a:pt x="672960" y="1216152"/>
                </a:lnTo>
                <a:lnTo>
                  <a:pt x="660044" y="1216152"/>
                </a:lnTo>
                <a:lnTo>
                  <a:pt x="647128" y="1216152"/>
                </a:lnTo>
                <a:lnTo>
                  <a:pt x="634212" y="1216151"/>
                </a:lnTo>
                <a:lnTo>
                  <a:pt x="621296" y="1216151"/>
                </a:lnTo>
                <a:lnTo>
                  <a:pt x="608380" y="1216152"/>
                </a:lnTo>
                <a:lnTo>
                  <a:pt x="595464" y="1216152"/>
                </a:lnTo>
                <a:lnTo>
                  <a:pt x="582548" y="1216152"/>
                </a:lnTo>
                <a:lnTo>
                  <a:pt x="569633" y="1216152"/>
                </a:lnTo>
                <a:lnTo>
                  <a:pt x="492137" y="1216152"/>
                </a:lnTo>
                <a:lnTo>
                  <a:pt x="479221" y="1216152"/>
                </a:lnTo>
                <a:lnTo>
                  <a:pt x="466305" y="1216152"/>
                </a:lnTo>
                <a:lnTo>
                  <a:pt x="453390" y="1216152"/>
                </a:lnTo>
                <a:lnTo>
                  <a:pt x="448818" y="1216152"/>
                </a:lnTo>
                <a:lnTo>
                  <a:pt x="445008" y="1216152"/>
                </a:lnTo>
                <a:lnTo>
                  <a:pt x="432307" y="1216151"/>
                </a:lnTo>
                <a:lnTo>
                  <a:pt x="419607" y="1216151"/>
                </a:lnTo>
                <a:lnTo>
                  <a:pt x="406908" y="1216152"/>
                </a:lnTo>
                <a:lnTo>
                  <a:pt x="394207" y="1216152"/>
                </a:lnTo>
                <a:lnTo>
                  <a:pt x="381507" y="1216152"/>
                </a:lnTo>
                <a:lnTo>
                  <a:pt x="368808" y="1216152"/>
                </a:lnTo>
                <a:lnTo>
                  <a:pt x="356108" y="1216151"/>
                </a:lnTo>
                <a:lnTo>
                  <a:pt x="343408" y="1216152"/>
                </a:lnTo>
                <a:lnTo>
                  <a:pt x="254508" y="1216152"/>
                </a:lnTo>
                <a:lnTo>
                  <a:pt x="241807" y="1216151"/>
                </a:lnTo>
                <a:lnTo>
                  <a:pt x="229108" y="1216151"/>
                </a:lnTo>
                <a:lnTo>
                  <a:pt x="216408" y="1216152"/>
                </a:lnTo>
                <a:lnTo>
                  <a:pt x="203708" y="1216152"/>
                </a:lnTo>
                <a:lnTo>
                  <a:pt x="195072" y="1216152"/>
                </a:lnTo>
                <a:lnTo>
                  <a:pt x="190500" y="1216152"/>
                </a:lnTo>
                <a:lnTo>
                  <a:pt x="177800" y="1216151"/>
                </a:lnTo>
                <a:lnTo>
                  <a:pt x="165100" y="1216152"/>
                </a:lnTo>
                <a:lnTo>
                  <a:pt x="152399" y="1216152"/>
                </a:lnTo>
                <a:lnTo>
                  <a:pt x="139700" y="1216152"/>
                </a:lnTo>
                <a:lnTo>
                  <a:pt x="127000" y="1216152"/>
                </a:lnTo>
                <a:lnTo>
                  <a:pt x="114300" y="1216152"/>
                </a:lnTo>
                <a:lnTo>
                  <a:pt x="101600" y="1216152"/>
                </a:lnTo>
                <a:lnTo>
                  <a:pt x="38100" y="1216152"/>
                </a:lnTo>
                <a:lnTo>
                  <a:pt x="34290" y="1211580"/>
                </a:lnTo>
                <a:lnTo>
                  <a:pt x="34290" y="1216152"/>
                </a:lnTo>
                <a:lnTo>
                  <a:pt x="29718" y="1216152"/>
                </a:lnTo>
                <a:lnTo>
                  <a:pt x="21336" y="1216152"/>
                </a:lnTo>
                <a:lnTo>
                  <a:pt x="12953" y="1216152"/>
                </a:lnTo>
                <a:lnTo>
                  <a:pt x="4571" y="1216152"/>
                </a:lnTo>
                <a:lnTo>
                  <a:pt x="0" y="121615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81" name="object 781"/>
          <p:cNvSpPr/>
          <p:nvPr/>
        </p:nvSpPr>
        <p:spPr>
          <a:xfrm>
            <a:off x="1898216" y="1900905"/>
            <a:ext cx="5545239" cy="784980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82" name="object 782"/>
          <p:cNvSpPr/>
          <p:nvPr/>
        </p:nvSpPr>
        <p:spPr>
          <a:xfrm>
            <a:off x="1902424" y="2449214"/>
            <a:ext cx="1547672" cy="81522"/>
          </a:xfrm>
          <a:custGeom>
            <a:avLst/>
            <a:gdLst/>
            <a:ahLst/>
            <a:cxnLst/>
            <a:rect l="l" t="t" r="r" b="b"/>
            <a:pathLst>
              <a:path w="2338704" h="123189">
                <a:moveTo>
                  <a:pt x="2338578" y="114300"/>
                </a:moveTo>
                <a:lnTo>
                  <a:pt x="2338578" y="118110"/>
                </a:lnTo>
                <a:lnTo>
                  <a:pt x="2334005" y="122682"/>
                </a:lnTo>
                <a:lnTo>
                  <a:pt x="2330195" y="122682"/>
                </a:lnTo>
                <a:lnTo>
                  <a:pt x="2325624" y="118110"/>
                </a:lnTo>
                <a:lnTo>
                  <a:pt x="2321814" y="122682"/>
                </a:lnTo>
                <a:lnTo>
                  <a:pt x="2317241" y="118110"/>
                </a:lnTo>
                <a:lnTo>
                  <a:pt x="2313431" y="122682"/>
                </a:lnTo>
                <a:lnTo>
                  <a:pt x="2308860" y="122682"/>
                </a:lnTo>
                <a:lnTo>
                  <a:pt x="2305050" y="118110"/>
                </a:lnTo>
                <a:lnTo>
                  <a:pt x="2300478" y="122682"/>
                </a:lnTo>
                <a:lnTo>
                  <a:pt x="2295905" y="118110"/>
                </a:lnTo>
                <a:lnTo>
                  <a:pt x="2292095" y="122682"/>
                </a:lnTo>
                <a:lnTo>
                  <a:pt x="2284983" y="122682"/>
                </a:lnTo>
                <a:lnTo>
                  <a:pt x="2277872" y="122682"/>
                </a:lnTo>
                <a:lnTo>
                  <a:pt x="2270760" y="122682"/>
                </a:lnTo>
                <a:lnTo>
                  <a:pt x="2266188" y="122682"/>
                </a:lnTo>
                <a:lnTo>
                  <a:pt x="2266188" y="118110"/>
                </a:lnTo>
                <a:lnTo>
                  <a:pt x="2266188" y="122682"/>
                </a:lnTo>
                <a:lnTo>
                  <a:pt x="2262378" y="122682"/>
                </a:lnTo>
                <a:lnTo>
                  <a:pt x="2262378" y="118110"/>
                </a:lnTo>
                <a:lnTo>
                  <a:pt x="2257805" y="118110"/>
                </a:lnTo>
                <a:lnTo>
                  <a:pt x="2253996" y="67818"/>
                </a:lnTo>
                <a:lnTo>
                  <a:pt x="2249423" y="0"/>
                </a:lnTo>
                <a:lnTo>
                  <a:pt x="2249423" y="71628"/>
                </a:lnTo>
                <a:lnTo>
                  <a:pt x="2245614" y="105918"/>
                </a:lnTo>
                <a:lnTo>
                  <a:pt x="2245614" y="67818"/>
                </a:lnTo>
                <a:lnTo>
                  <a:pt x="2241041" y="8382"/>
                </a:lnTo>
                <a:lnTo>
                  <a:pt x="2241041" y="80010"/>
                </a:lnTo>
                <a:lnTo>
                  <a:pt x="2237232" y="114300"/>
                </a:lnTo>
                <a:lnTo>
                  <a:pt x="2232660" y="105918"/>
                </a:lnTo>
                <a:lnTo>
                  <a:pt x="2232660" y="122682"/>
                </a:lnTo>
                <a:lnTo>
                  <a:pt x="2215896" y="122682"/>
                </a:lnTo>
                <a:lnTo>
                  <a:pt x="2215896" y="118110"/>
                </a:lnTo>
                <a:lnTo>
                  <a:pt x="2211323" y="122682"/>
                </a:lnTo>
                <a:lnTo>
                  <a:pt x="2207514" y="122682"/>
                </a:lnTo>
                <a:lnTo>
                  <a:pt x="2202941" y="105918"/>
                </a:lnTo>
                <a:lnTo>
                  <a:pt x="2199132" y="118110"/>
                </a:lnTo>
                <a:lnTo>
                  <a:pt x="2199132" y="122682"/>
                </a:lnTo>
                <a:lnTo>
                  <a:pt x="2194560" y="122682"/>
                </a:lnTo>
                <a:lnTo>
                  <a:pt x="2194560" y="118110"/>
                </a:lnTo>
                <a:lnTo>
                  <a:pt x="2189988" y="122682"/>
                </a:lnTo>
                <a:lnTo>
                  <a:pt x="2169414" y="122682"/>
                </a:lnTo>
                <a:lnTo>
                  <a:pt x="2169414" y="118110"/>
                </a:lnTo>
                <a:lnTo>
                  <a:pt x="2164841" y="122682"/>
                </a:lnTo>
                <a:lnTo>
                  <a:pt x="2164841" y="118110"/>
                </a:lnTo>
                <a:lnTo>
                  <a:pt x="2161032" y="122682"/>
                </a:lnTo>
                <a:lnTo>
                  <a:pt x="2156460" y="118110"/>
                </a:lnTo>
                <a:lnTo>
                  <a:pt x="2139696" y="118110"/>
                </a:lnTo>
                <a:lnTo>
                  <a:pt x="2139696" y="122682"/>
                </a:lnTo>
                <a:lnTo>
                  <a:pt x="2135123" y="118110"/>
                </a:lnTo>
                <a:lnTo>
                  <a:pt x="2135123" y="122682"/>
                </a:lnTo>
                <a:lnTo>
                  <a:pt x="2118360" y="122682"/>
                </a:lnTo>
                <a:lnTo>
                  <a:pt x="2118360" y="118110"/>
                </a:lnTo>
                <a:lnTo>
                  <a:pt x="2113788" y="122682"/>
                </a:lnTo>
                <a:lnTo>
                  <a:pt x="2101596" y="122682"/>
                </a:lnTo>
                <a:lnTo>
                  <a:pt x="2101596" y="114300"/>
                </a:lnTo>
                <a:lnTo>
                  <a:pt x="2097023" y="118110"/>
                </a:lnTo>
                <a:lnTo>
                  <a:pt x="2097023" y="122682"/>
                </a:lnTo>
                <a:lnTo>
                  <a:pt x="2093214" y="118110"/>
                </a:lnTo>
                <a:lnTo>
                  <a:pt x="2088641" y="122682"/>
                </a:lnTo>
                <a:lnTo>
                  <a:pt x="2080259" y="122682"/>
                </a:lnTo>
                <a:lnTo>
                  <a:pt x="2075688" y="122682"/>
                </a:lnTo>
                <a:lnTo>
                  <a:pt x="2062987" y="122681"/>
                </a:lnTo>
                <a:lnTo>
                  <a:pt x="2050288" y="122682"/>
                </a:lnTo>
                <a:lnTo>
                  <a:pt x="2037588" y="122682"/>
                </a:lnTo>
                <a:lnTo>
                  <a:pt x="2024887" y="122682"/>
                </a:lnTo>
                <a:lnTo>
                  <a:pt x="2012188" y="122682"/>
                </a:lnTo>
                <a:lnTo>
                  <a:pt x="1999488" y="122682"/>
                </a:lnTo>
                <a:lnTo>
                  <a:pt x="1982723" y="118110"/>
                </a:lnTo>
                <a:lnTo>
                  <a:pt x="1982723" y="122682"/>
                </a:lnTo>
                <a:lnTo>
                  <a:pt x="1965959" y="122682"/>
                </a:lnTo>
                <a:lnTo>
                  <a:pt x="1965959" y="118110"/>
                </a:lnTo>
                <a:lnTo>
                  <a:pt x="1961388" y="122682"/>
                </a:lnTo>
                <a:lnTo>
                  <a:pt x="1957577" y="118110"/>
                </a:lnTo>
                <a:lnTo>
                  <a:pt x="1957577" y="122682"/>
                </a:lnTo>
                <a:lnTo>
                  <a:pt x="1953005" y="122682"/>
                </a:lnTo>
                <a:lnTo>
                  <a:pt x="1940306" y="122682"/>
                </a:lnTo>
                <a:lnTo>
                  <a:pt x="1927606" y="122682"/>
                </a:lnTo>
                <a:lnTo>
                  <a:pt x="1914905" y="122682"/>
                </a:lnTo>
                <a:lnTo>
                  <a:pt x="1902206" y="122682"/>
                </a:lnTo>
                <a:lnTo>
                  <a:pt x="1889505" y="122682"/>
                </a:lnTo>
                <a:lnTo>
                  <a:pt x="1876805" y="118110"/>
                </a:lnTo>
                <a:lnTo>
                  <a:pt x="1872233" y="122682"/>
                </a:lnTo>
                <a:lnTo>
                  <a:pt x="1855470" y="122682"/>
                </a:lnTo>
                <a:lnTo>
                  <a:pt x="1851659" y="118110"/>
                </a:lnTo>
                <a:lnTo>
                  <a:pt x="1847088" y="97536"/>
                </a:lnTo>
                <a:lnTo>
                  <a:pt x="1847088" y="80010"/>
                </a:lnTo>
                <a:lnTo>
                  <a:pt x="1843277" y="97536"/>
                </a:lnTo>
                <a:lnTo>
                  <a:pt x="1838705" y="118110"/>
                </a:lnTo>
                <a:lnTo>
                  <a:pt x="1834133" y="118110"/>
                </a:lnTo>
                <a:lnTo>
                  <a:pt x="1834133" y="122682"/>
                </a:lnTo>
                <a:lnTo>
                  <a:pt x="1817370" y="122682"/>
                </a:lnTo>
                <a:lnTo>
                  <a:pt x="1813559" y="122682"/>
                </a:lnTo>
                <a:lnTo>
                  <a:pt x="1800860" y="122682"/>
                </a:lnTo>
                <a:lnTo>
                  <a:pt x="1788159" y="122682"/>
                </a:lnTo>
                <a:lnTo>
                  <a:pt x="1783841" y="122682"/>
                </a:lnTo>
                <a:lnTo>
                  <a:pt x="1783841" y="118110"/>
                </a:lnTo>
                <a:lnTo>
                  <a:pt x="1779270" y="122682"/>
                </a:lnTo>
                <a:lnTo>
                  <a:pt x="1745741" y="122682"/>
                </a:lnTo>
                <a:lnTo>
                  <a:pt x="1741170" y="118110"/>
                </a:lnTo>
                <a:lnTo>
                  <a:pt x="1732788" y="118110"/>
                </a:lnTo>
                <a:lnTo>
                  <a:pt x="1732788" y="114300"/>
                </a:lnTo>
                <a:lnTo>
                  <a:pt x="1728215" y="118110"/>
                </a:lnTo>
                <a:lnTo>
                  <a:pt x="1719833" y="118110"/>
                </a:lnTo>
                <a:lnTo>
                  <a:pt x="1716023" y="122682"/>
                </a:lnTo>
                <a:lnTo>
                  <a:pt x="1716023" y="118110"/>
                </a:lnTo>
                <a:lnTo>
                  <a:pt x="1711452" y="122682"/>
                </a:lnTo>
                <a:lnTo>
                  <a:pt x="1698752" y="122682"/>
                </a:lnTo>
                <a:lnTo>
                  <a:pt x="1686052" y="122682"/>
                </a:lnTo>
                <a:lnTo>
                  <a:pt x="1673352" y="122682"/>
                </a:lnTo>
                <a:lnTo>
                  <a:pt x="1660651" y="122682"/>
                </a:lnTo>
                <a:lnTo>
                  <a:pt x="1647952" y="122682"/>
                </a:lnTo>
                <a:lnTo>
                  <a:pt x="1635252" y="122682"/>
                </a:lnTo>
                <a:lnTo>
                  <a:pt x="1622552" y="122682"/>
                </a:lnTo>
                <a:lnTo>
                  <a:pt x="1609852" y="122682"/>
                </a:lnTo>
                <a:lnTo>
                  <a:pt x="1597152" y="122682"/>
                </a:lnTo>
                <a:lnTo>
                  <a:pt x="1584452" y="122682"/>
                </a:lnTo>
                <a:lnTo>
                  <a:pt x="1571752" y="122682"/>
                </a:lnTo>
                <a:lnTo>
                  <a:pt x="1559052" y="122682"/>
                </a:lnTo>
                <a:lnTo>
                  <a:pt x="1554479" y="122682"/>
                </a:lnTo>
                <a:lnTo>
                  <a:pt x="1541779" y="122682"/>
                </a:lnTo>
                <a:lnTo>
                  <a:pt x="1529079" y="122681"/>
                </a:lnTo>
                <a:lnTo>
                  <a:pt x="1516379" y="122682"/>
                </a:lnTo>
                <a:lnTo>
                  <a:pt x="1503679" y="122682"/>
                </a:lnTo>
                <a:lnTo>
                  <a:pt x="1490979" y="122682"/>
                </a:lnTo>
                <a:lnTo>
                  <a:pt x="1478280" y="122682"/>
                </a:lnTo>
                <a:lnTo>
                  <a:pt x="1465579" y="122682"/>
                </a:lnTo>
                <a:lnTo>
                  <a:pt x="1452879" y="122682"/>
                </a:lnTo>
                <a:lnTo>
                  <a:pt x="1440179" y="122682"/>
                </a:lnTo>
                <a:lnTo>
                  <a:pt x="1427479" y="122682"/>
                </a:lnTo>
                <a:lnTo>
                  <a:pt x="1414779" y="122682"/>
                </a:lnTo>
                <a:lnTo>
                  <a:pt x="1402079" y="122682"/>
                </a:lnTo>
                <a:lnTo>
                  <a:pt x="1389379" y="122682"/>
                </a:lnTo>
                <a:lnTo>
                  <a:pt x="1376679" y="122682"/>
                </a:lnTo>
                <a:lnTo>
                  <a:pt x="1363979" y="122682"/>
                </a:lnTo>
                <a:lnTo>
                  <a:pt x="1351279" y="122682"/>
                </a:lnTo>
                <a:lnTo>
                  <a:pt x="1338579" y="122682"/>
                </a:lnTo>
                <a:lnTo>
                  <a:pt x="1325879" y="122682"/>
                </a:lnTo>
                <a:lnTo>
                  <a:pt x="1313179" y="122682"/>
                </a:lnTo>
                <a:lnTo>
                  <a:pt x="1300733" y="122682"/>
                </a:lnTo>
                <a:lnTo>
                  <a:pt x="1296161" y="122682"/>
                </a:lnTo>
                <a:lnTo>
                  <a:pt x="1283461" y="122682"/>
                </a:lnTo>
                <a:lnTo>
                  <a:pt x="1270761" y="122681"/>
                </a:lnTo>
                <a:lnTo>
                  <a:pt x="1258061" y="122682"/>
                </a:lnTo>
                <a:lnTo>
                  <a:pt x="1245361" y="122682"/>
                </a:lnTo>
                <a:lnTo>
                  <a:pt x="1232662" y="122682"/>
                </a:lnTo>
                <a:lnTo>
                  <a:pt x="1219962" y="122682"/>
                </a:lnTo>
                <a:lnTo>
                  <a:pt x="1207261" y="122682"/>
                </a:lnTo>
                <a:lnTo>
                  <a:pt x="1194561" y="122682"/>
                </a:lnTo>
                <a:lnTo>
                  <a:pt x="1181861" y="122682"/>
                </a:lnTo>
                <a:lnTo>
                  <a:pt x="1169161" y="122682"/>
                </a:lnTo>
                <a:lnTo>
                  <a:pt x="1156462" y="122682"/>
                </a:lnTo>
                <a:lnTo>
                  <a:pt x="1143762" y="122682"/>
                </a:lnTo>
                <a:lnTo>
                  <a:pt x="1131061" y="122682"/>
                </a:lnTo>
                <a:lnTo>
                  <a:pt x="1118362" y="122682"/>
                </a:lnTo>
                <a:lnTo>
                  <a:pt x="1105661" y="122682"/>
                </a:lnTo>
                <a:lnTo>
                  <a:pt x="1092961" y="122682"/>
                </a:lnTo>
                <a:lnTo>
                  <a:pt x="1080261" y="122682"/>
                </a:lnTo>
                <a:lnTo>
                  <a:pt x="1067561" y="122682"/>
                </a:lnTo>
                <a:lnTo>
                  <a:pt x="1054861" y="122682"/>
                </a:lnTo>
                <a:lnTo>
                  <a:pt x="1042415" y="122682"/>
                </a:lnTo>
                <a:lnTo>
                  <a:pt x="1037844" y="122682"/>
                </a:lnTo>
                <a:lnTo>
                  <a:pt x="1025144" y="122682"/>
                </a:lnTo>
                <a:lnTo>
                  <a:pt x="1012444" y="122682"/>
                </a:lnTo>
                <a:lnTo>
                  <a:pt x="999744" y="122682"/>
                </a:lnTo>
                <a:lnTo>
                  <a:pt x="987044" y="122682"/>
                </a:lnTo>
                <a:lnTo>
                  <a:pt x="974344" y="122682"/>
                </a:lnTo>
                <a:lnTo>
                  <a:pt x="961644" y="122682"/>
                </a:lnTo>
                <a:lnTo>
                  <a:pt x="948944" y="122682"/>
                </a:lnTo>
                <a:lnTo>
                  <a:pt x="936244" y="122682"/>
                </a:lnTo>
                <a:lnTo>
                  <a:pt x="923544" y="122682"/>
                </a:lnTo>
                <a:lnTo>
                  <a:pt x="910844" y="122682"/>
                </a:lnTo>
                <a:lnTo>
                  <a:pt x="898143" y="122682"/>
                </a:lnTo>
                <a:lnTo>
                  <a:pt x="885444" y="122682"/>
                </a:lnTo>
                <a:lnTo>
                  <a:pt x="872744" y="122682"/>
                </a:lnTo>
                <a:lnTo>
                  <a:pt x="860043" y="122682"/>
                </a:lnTo>
                <a:lnTo>
                  <a:pt x="847344" y="122682"/>
                </a:lnTo>
                <a:lnTo>
                  <a:pt x="834643" y="122682"/>
                </a:lnTo>
                <a:lnTo>
                  <a:pt x="821943" y="122682"/>
                </a:lnTo>
                <a:lnTo>
                  <a:pt x="809244" y="122682"/>
                </a:lnTo>
                <a:lnTo>
                  <a:pt x="796543" y="122682"/>
                </a:lnTo>
                <a:lnTo>
                  <a:pt x="784097" y="122682"/>
                </a:lnTo>
                <a:lnTo>
                  <a:pt x="779526" y="122682"/>
                </a:lnTo>
                <a:lnTo>
                  <a:pt x="766800" y="122682"/>
                </a:lnTo>
                <a:lnTo>
                  <a:pt x="754075" y="122682"/>
                </a:lnTo>
                <a:lnTo>
                  <a:pt x="741349" y="122682"/>
                </a:lnTo>
                <a:lnTo>
                  <a:pt x="728624" y="122682"/>
                </a:lnTo>
                <a:lnTo>
                  <a:pt x="715899" y="122682"/>
                </a:lnTo>
                <a:lnTo>
                  <a:pt x="703173" y="122682"/>
                </a:lnTo>
                <a:lnTo>
                  <a:pt x="690448" y="122682"/>
                </a:lnTo>
                <a:lnTo>
                  <a:pt x="677722" y="122682"/>
                </a:lnTo>
                <a:lnTo>
                  <a:pt x="664997" y="122682"/>
                </a:lnTo>
                <a:lnTo>
                  <a:pt x="652271" y="122682"/>
                </a:lnTo>
                <a:lnTo>
                  <a:pt x="639546" y="122682"/>
                </a:lnTo>
                <a:lnTo>
                  <a:pt x="626821" y="122682"/>
                </a:lnTo>
                <a:lnTo>
                  <a:pt x="614095" y="122682"/>
                </a:lnTo>
                <a:lnTo>
                  <a:pt x="601370" y="122682"/>
                </a:lnTo>
                <a:lnTo>
                  <a:pt x="588645" y="122682"/>
                </a:lnTo>
                <a:lnTo>
                  <a:pt x="575919" y="122682"/>
                </a:lnTo>
                <a:lnTo>
                  <a:pt x="563194" y="122682"/>
                </a:lnTo>
                <a:lnTo>
                  <a:pt x="550468" y="122682"/>
                </a:lnTo>
                <a:lnTo>
                  <a:pt x="537743" y="122682"/>
                </a:lnTo>
                <a:lnTo>
                  <a:pt x="525018" y="122682"/>
                </a:lnTo>
                <a:lnTo>
                  <a:pt x="521208" y="122682"/>
                </a:lnTo>
                <a:lnTo>
                  <a:pt x="516636" y="122682"/>
                </a:lnTo>
                <a:lnTo>
                  <a:pt x="503936" y="122682"/>
                </a:lnTo>
                <a:lnTo>
                  <a:pt x="491236" y="122682"/>
                </a:lnTo>
                <a:lnTo>
                  <a:pt x="478536" y="122682"/>
                </a:lnTo>
                <a:lnTo>
                  <a:pt x="465836" y="122682"/>
                </a:lnTo>
                <a:lnTo>
                  <a:pt x="453136" y="122682"/>
                </a:lnTo>
                <a:lnTo>
                  <a:pt x="440436" y="122682"/>
                </a:lnTo>
                <a:lnTo>
                  <a:pt x="427735" y="122682"/>
                </a:lnTo>
                <a:lnTo>
                  <a:pt x="415036" y="122682"/>
                </a:lnTo>
                <a:lnTo>
                  <a:pt x="402336" y="122682"/>
                </a:lnTo>
                <a:lnTo>
                  <a:pt x="389636" y="122682"/>
                </a:lnTo>
                <a:lnTo>
                  <a:pt x="376935" y="122682"/>
                </a:lnTo>
                <a:lnTo>
                  <a:pt x="364236" y="122682"/>
                </a:lnTo>
                <a:lnTo>
                  <a:pt x="351536" y="122682"/>
                </a:lnTo>
                <a:lnTo>
                  <a:pt x="338835" y="122682"/>
                </a:lnTo>
                <a:lnTo>
                  <a:pt x="326136" y="122682"/>
                </a:lnTo>
                <a:lnTo>
                  <a:pt x="313435" y="122682"/>
                </a:lnTo>
                <a:lnTo>
                  <a:pt x="300735" y="122682"/>
                </a:lnTo>
                <a:lnTo>
                  <a:pt x="288035" y="122682"/>
                </a:lnTo>
                <a:lnTo>
                  <a:pt x="275336" y="122682"/>
                </a:lnTo>
                <a:lnTo>
                  <a:pt x="262890" y="122682"/>
                </a:lnTo>
                <a:lnTo>
                  <a:pt x="258318" y="122682"/>
                </a:lnTo>
                <a:lnTo>
                  <a:pt x="245618" y="122682"/>
                </a:lnTo>
                <a:lnTo>
                  <a:pt x="232918" y="122682"/>
                </a:lnTo>
                <a:lnTo>
                  <a:pt x="220218" y="122682"/>
                </a:lnTo>
                <a:lnTo>
                  <a:pt x="207518" y="122682"/>
                </a:lnTo>
                <a:lnTo>
                  <a:pt x="194818" y="122682"/>
                </a:lnTo>
                <a:lnTo>
                  <a:pt x="182118" y="122682"/>
                </a:lnTo>
                <a:lnTo>
                  <a:pt x="169418" y="122682"/>
                </a:lnTo>
                <a:lnTo>
                  <a:pt x="156718" y="122682"/>
                </a:lnTo>
                <a:lnTo>
                  <a:pt x="144018" y="122682"/>
                </a:lnTo>
                <a:lnTo>
                  <a:pt x="131318" y="122682"/>
                </a:lnTo>
                <a:lnTo>
                  <a:pt x="118618" y="122682"/>
                </a:lnTo>
                <a:lnTo>
                  <a:pt x="55118" y="122682"/>
                </a:lnTo>
                <a:lnTo>
                  <a:pt x="42417" y="122682"/>
                </a:lnTo>
                <a:lnTo>
                  <a:pt x="29717" y="122682"/>
                </a:lnTo>
                <a:lnTo>
                  <a:pt x="17017" y="122682"/>
                </a:lnTo>
                <a:lnTo>
                  <a:pt x="4571" y="122682"/>
                </a:lnTo>
                <a:lnTo>
                  <a:pt x="0" y="12268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83" name="object 783"/>
          <p:cNvSpPr/>
          <p:nvPr/>
        </p:nvSpPr>
        <p:spPr>
          <a:xfrm>
            <a:off x="2803040" y="1900905"/>
            <a:ext cx="4640416" cy="605462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84" name="object 784"/>
          <p:cNvSpPr/>
          <p:nvPr/>
        </p:nvSpPr>
        <p:spPr>
          <a:xfrm>
            <a:off x="1902423" y="2171364"/>
            <a:ext cx="1769129" cy="269361"/>
          </a:xfrm>
          <a:custGeom>
            <a:avLst/>
            <a:gdLst/>
            <a:ahLst/>
            <a:cxnLst/>
            <a:rect l="l" t="t" r="r" b="b"/>
            <a:pathLst>
              <a:path w="2673350" h="407035">
                <a:moveTo>
                  <a:pt x="2673095" y="398525"/>
                </a:moveTo>
                <a:lnTo>
                  <a:pt x="2669286" y="402335"/>
                </a:lnTo>
                <a:lnTo>
                  <a:pt x="2664714" y="393953"/>
                </a:lnTo>
                <a:lnTo>
                  <a:pt x="2660904" y="402335"/>
                </a:lnTo>
                <a:lnTo>
                  <a:pt x="2656331" y="398525"/>
                </a:lnTo>
                <a:lnTo>
                  <a:pt x="2651760" y="393953"/>
                </a:lnTo>
                <a:lnTo>
                  <a:pt x="2647950" y="402335"/>
                </a:lnTo>
                <a:lnTo>
                  <a:pt x="2631186" y="402335"/>
                </a:lnTo>
                <a:lnTo>
                  <a:pt x="2626614" y="393953"/>
                </a:lnTo>
                <a:lnTo>
                  <a:pt x="2626614" y="381761"/>
                </a:lnTo>
                <a:lnTo>
                  <a:pt x="2622804" y="393953"/>
                </a:lnTo>
                <a:lnTo>
                  <a:pt x="2622804" y="402335"/>
                </a:lnTo>
                <a:lnTo>
                  <a:pt x="2618231" y="393953"/>
                </a:lnTo>
                <a:lnTo>
                  <a:pt x="2618231" y="373379"/>
                </a:lnTo>
                <a:lnTo>
                  <a:pt x="2613660" y="390143"/>
                </a:lnTo>
                <a:lnTo>
                  <a:pt x="2613660" y="402335"/>
                </a:lnTo>
                <a:lnTo>
                  <a:pt x="2613660" y="393953"/>
                </a:lnTo>
                <a:lnTo>
                  <a:pt x="2609850" y="373379"/>
                </a:lnTo>
                <a:lnTo>
                  <a:pt x="2605278" y="364235"/>
                </a:lnTo>
                <a:lnTo>
                  <a:pt x="2605278" y="377189"/>
                </a:lnTo>
                <a:lnTo>
                  <a:pt x="2601467" y="385571"/>
                </a:lnTo>
                <a:lnTo>
                  <a:pt x="2601467" y="373379"/>
                </a:lnTo>
                <a:lnTo>
                  <a:pt x="2596895" y="368807"/>
                </a:lnTo>
                <a:lnTo>
                  <a:pt x="2596895" y="398525"/>
                </a:lnTo>
                <a:lnTo>
                  <a:pt x="2593086" y="402335"/>
                </a:lnTo>
                <a:lnTo>
                  <a:pt x="2593086" y="398525"/>
                </a:lnTo>
                <a:lnTo>
                  <a:pt x="2588514" y="402335"/>
                </a:lnTo>
                <a:lnTo>
                  <a:pt x="2583941" y="402335"/>
                </a:lnTo>
                <a:lnTo>
                  <a:pt x="2580131" y="406907"/>
                </a:lnTo>
                <a:lnTo>
                  <a:pt x="2580131" y="402335"/>
                </a:lnTo>
                <a:lnTo>
                  <a:pt x="2575560" y="402335"/>
                </a:lnTo>
                <a:lnTo>
                  <a:pt x="2571750" y="398525"/>
                </a:lnTo>
                <a:lnTo>
                  <a:pt x="2571750" y="390143"/>
                </a:lnTo>
                <a:lnTo>
                  <a:pt x="2567178" y="398525"/>
                </a:lnTo>
                <a:lnTo>
                  <a:pt x="2567178" y="402335"/>
                </a:lnTo>
                <a:lnTo>
                  <a:pt x="2563367" y="398525"/>
                </a:lnTo>
                <a:lnTo>
                  <a:pt x="2558795" y="385571"/>
                </a:lnTo>
                <a:lnTo>
                  <a:pt x="2554986" y="402335"/>
                </a:lnTo>
                <a:lnTo>
                  <a:pt x="2554986" y="381761"/>
                </a:lnTo>
                <a:lnTo>
                  <a:pt x="2550414" y="393953"/>
                </a:lnTo>
                <a:lnTo>
                  <a:pt x="2545841" y="402335"/>
                </a:lnTo>
                <a:lnTo>
                  <a:pt x="2545841" y="393953"/>
                </a:lnTo>
                <a:lnTo>
                  <a:pt x="2542031" y="402335"/>
                </a:lnTo>
                <a:lnTo>
                  <a:pt x="2529078" y="402335"/>
                </a:lnTo>
                <a:lnTo>
                  <a:pt x="2525267" y="390143"/>
                </a:lnTo>
                <a:lnTo>
                  <a:pt x="2525267" y="385571"/>
                </a:lnTo>
                <a:lnTo>
                  <a:pt x="2520695" y="398525"/>
                </a:lnTo>
                <a:lnTo>
                  <a:pt x="2516886" y="377189"/>
                </a:lnTo>
                <a:lnTo>
                  <a:pt x="2516886" y="368807"/>
                </a:lnTo>
                <a:lnTo>
                  <a:pt x="2512314" y="381761"/>
                </a:lnTo>
                <a:lnTo>
                  <a:pt x="2512314" y="377189"/>
                </a:lnTo>
                <a:lnTo>
                  <a:pt x="2507741" y="161543"/>
                </a:lnTo>
                <a:lnTo>
                  <a:pt x="2507741" y="0"/>
                </a:lnTo>
                <a:lnTo>
                  <a:pt x="2503931" y="313943"/>
                </a:lnTo>
                <a:lnTo>
                  <a:pt x="2503931" y="393953"/>
                </a:lnTo>
                <a:lnTo>
                  <a:pt x="2499360" y="393953"/>
                </a:lnTo>
                <a:lnTo>
                  <a:pt x="2499360" y="402335"/>
                </a:lnTo>
                <a:lnTo>
                  <a:pt x="2495550" y="398525"/>
                </a:lnTo>
                <a:lnTo>
                  <a:pt x="2495550" y="402335"/>
                </a:lnTo>
                <a:lnTo>
                  <a:pt x="2490978" y="406907"/>
                </a:lnTo>
                <a:lnTo>
                  <a:pt x="2482595" y="406907"/>
                </a:lnTo>
                <a:lnTo>
                  <a:pt x="2482595" y="402335"/>
                </a:lnTo>
                <a:lnTo>
                  <a:pt x="2478024" y="406907"/>
                </a:lnTo>
                <a:lnTo>
                  <a:pt x="2474214" y="406907"/>
                </a:lnTo>
                <a:lnTo>
                  <a:pt x="2474214" y="402335"/>
                </a:lnTo>
                <a:lnTo>
                  <a:pt x="2461260" y="402335"/>
                </a:lnTo>
                <a:lnTo>
                  <a:pt x="2457450" y="398525"/>
                </a:lnTo>
                <a:lnTo>
                  <a:pt x="2452878" y="406907"/>
                </a:lnTo>
                <a:lnTo>
                  <a:pt x="2449067" y="402335"/>
                </a:lnTo>
                <a:lnTo>
                  <a:pt x="2444495" y="406907"/>
                </a:lnTo>
                <a:lnTo>
                  <a:pt x="2439924" y="402335"/>
                </a:lnTo>
                <a:lnTo>
                  <a:pt x="2436114" y="406907"/>
                </a:lnTo>
                <a:lnTo>
                  <a:pt x="2406395" y="406907"/>
                </a:lnTo>
                <a:lnTo>
                  <a:pt x="2401824" y="402335"/>
                </a:lnTo>
                <a:lnTo>
                  <a:pt x="2398014" y="406907"/>
                </a:lnTo>
                <a:lnTo>
                  <a:pt x="2393441" y="406907"/>
                </a:lnTo>
                <a:lnTo>
                  <a:pt x="2393441" y="402335"/>
                </a:lnTo>
                <a:lnTo>
                  <a:pt x="2389631" y="406907"/>
                </a:lnTo>
                <a:lnTo>
                  <a:pt x="2368295" y="406907"/>
                </a:lnTo>
                <a:lnTo>
                  <a:pt x="2368295" y="402335"/>
                </a:lnTo>
                <a:lnTo>
                  <a:pt x="2363724" y="390143"/>
                </a:lnTo>
                <a:lnTo>
                  <a:pt x="2363724" y="402335"/>
                </a:lnTo>
                <a:lnTo>
                  <a:pt x="2359914" y="406907"/>
                </a:lnTo>
                <a:lnTo>
                  <a:pt x="2355341" y="398525"/>
                </a:lnTo>
                <a:lnTo>
                  <a:pt x="2355341" y="402335"/>
                </a:lnTo>
                <a:lnTo>
                  <a:pt x="2351531" y="406907"/>
                </a:lnTo>
                <a:lnTo>
                  <a:pt x="2346960" y="398525"/>
                </a:lnTo>
                <a:lnTo>
                  <a:pt x="2346960" y="402335"/>
                </a:lnTo>
                <a:lnTo>
                  <a:pt x="2343150" y="406907"/>
                </a:lnTo>
                <a:lnTo>
                  <a:pt x="2330195" y="406907"/>
                </a:lnTo>
                <a:lnTo>
                  <a:pt x="2325624" y="402335"/>
                </a:lnTo>
                <a:lnTo>
                  <a:pt x="2325624" y="406907"/>
                </a:lnTo>
                <a:lnTo>
                  <a:pt x="2308860" y="406907"/>
                </a:lnTo>
                <a:lnTo>
                  <a:pt x="2305050" y="402335"/>
                </a:lnTo>
                <a:lnTo>
                  <a:pt x="2300478" y="406907"/>
                </a:lnTo>
                <a:lnTo>
                  <a:pt x="2295905" y="406907"/>
                </a:lnTo>
                <a:lnTo>
                  <a:pt x="2295905" y="402335"/>
                </a:lnTo>
                <a:lnTo>
                  <a:pt x="2292095" y="406907"/>
                </a:lnTo>
                <a:lnTo>
                  <a:pt x="2279395" y="406907"/>
                </a:lnTo>
                <a:lnTo>
                  <a:pt x="2266696" y="406907"/>
                </a:lnTo>
                <a:lnTo>
                  <a:pt x="2253996" y="406907"/>
                </a:lnTo>
                <a:lnTo>
                  <a:pt x="2253996" y="402335"/>
                </a:lnTo>
                <a:lnTo>
                  <a:pt x="2249423" y="398525"/>
                </a:lnTo>
                <a:lnTo>
                  <a:pt x="2249423" y="402335"/>
                </a:lnTo>
                <a:lnTo>
                  <a:pt x="2245614" y="406907"/>
                </a:lnTo>
                <a:lnTo>
                  <a:pt x="2245614" y="402335"/>
                </a:lnTo>
                <a:lnTo>
                  <a:pt x="2241041" y="398525"/>
                </a:lnTo>
                <a:lnTo>
                  <a:pt x="2241041" y="406907"/>
                </a:lnTo>
                <a:lnTo>
                  <a:pt x="2237232" y="406907"/>
                </a:lnTo>
                <a:lnTo>
                  <a:pt x="2232660" y="402335"/>
                </a:lnTo>
                <a:lnTo>
                  <a:pt x="2228088" y="406907"/>
                </a:lnTo>
                <a:lnTo>
                  <a:pt x="2215387" y="406907"/>
                </a:lnTo>
                <a:lnTo>
                  <a:pt x="2202688" y="406907"/>
                </a:lnTo>
                <a:lnTo>
                  <a:pt x="2194560" y="406907"/>
                </a:lnTo>
                <a:lnTo>
                  <a:pt x="2194560" y="402335"/>
                </a:lnTo>
                <a:lnTo>
                  <a:pt x="2189988" y="406907"/>
                </a:lnTo>
                <a:lnTo>
                  <a:pt x="2177287" y="406907"/>
                </a:lnTo>
                <a:lnTo>
                  <a:pt x="2164588" y="406907"/>
                </a:lnTo>
                <a:lnTo>
                  <a:pt x="2151888" y="406907"/>
                </a:lnTo>
                <a:lnTo>
                  <a:pt x="2151888" y="402335"/>
                </a:lnTo>
                <a:lnTo>
                  <a:pt x="2148078" y="402335"/>
                </a:lnTo>
                <a:lnTo>
                  <a:pt x="2148078" y="406907"/>
                </a:lnTo>
                <a:lnTo>
                  <a:pt x="2143505" y="406907"/>
                </a:lnTo>
                <a:lnTo>
                  <a:pt x="2143505" y="402335"/>
                </a:lnTo>
                <a:lnTo>
                  <a:pt x="2139696" y="398525"/>
                </a:lnTo>
                <a:lnTo>
                  <a:pt x="2139696" y="402335"/>
                </a:lnTo>
                <a:lnTo>
                  <a:pt x="2135123" y="402335"/>
                </a:lnTo>
                <a:lnTo>
                  <a:pt x="2131314" y="398525"/>
                </a:lnTo>
                <a:lnTo>
                  <a:pt x="2131314" y="402335"/>
                </a:lnTo>
                <a:lnTo>
                  <a:pt x="2126741" y="406907"/>
                </a:lnTo>
                <a:lnTo>
                  <a:pt x="2093214" y="406907"/>
                </a:lnTo>
                <a:lnTo>
                  <a:pt x="2088641" y="402335"/>
                </a:lnTo>
                <a:lnTo>
                  <a:pt x="2088641" y="406907"/>
                </a:lnTo>
                <a:lnTo>
                  <a:pt x="2084070" y="402335"/>
                </a:lnTo>
                <a:lnTo>
                  <a:pt x="2080259" y="406907"/>
                </a:lnTo>
                <a:lnTo>
                  <a:pt x="2071877" y="406907"/>
                </a:lnTo>
                <a:lnTo>
                  <a:pt x="2067305" y="402335"/>
                </a:lnTo>
                <a:lnTo>
                  <a:pt x="2063495" y="406907"/>
                </a:lnTo>
                <a:lnTo>
                  <a:pt x="2058923" y="402335"/>
                </a:lnTo>
                <a:lnTo>
                  <a:pt x="2055114" y="406907"/>
                </a:lnTo>
                <a:lnTo>
                  <a:pt x="2055114" y="402335"/>
                </a:lnTo>
                <a:lnTo>
                  <a:pt x="2050541" y="402335"/>
                </a:lnTo>
                <a:lnTo>
                  <a:pt x="2045970" y="406907"/>
                </a:lnTo>
                <a:lnTo>
                  <a:pt x="2039111" y="406907"/>
                </a:lnTo>
                <a:lnTo>
                  <a:pt x="2032253" y="406907"/>
                </a:lnTo>
                <a:lnTo>
                  <a:pt x="1987295" y="406907"/>
                </a:lnTo>
                <a:lnTo>
                  <a:pt x="1982723" y="402335"/>
                </a:lnTo>
                <a:lnTo>
                  <a:pt x="1978152" y="406907"/>
                </a:lnTo>
                <a:lnTo>
                  <a:pt x="1965959" y="406907"/>
                </a:lnTo>
                <a:lnTo>
                  <a:pt x="1961388" y="402335"/>
                </a:lnTo>
                <a:lnTo>
                  <a:pt x="1957577" y="406907"/>
                </a:lnTo>
                <a:lnTo>
                  <a:pt x="1944878" y="406907"/>
                </a:lnTo>
                <a:lnTo>
                  <a:pt x="1932177" y="406907"/>
                </a:lnTo>
                <a:lnTo>
                  <a:pt x="1919477" y="406907"/>
                </a:lnTo>
                <a:lnTo>
                  <a:pt x="1906777" y="406907"/>
                </a:lnTo>
                <a:lnTo>
                  <a:pt x="1893570" y="406907"/>
                </a:lnTo>
                <a:lnTo>
                  <a:pt x="1881377" y="406907"/>
                </a:lnTo>
                <a:lnTo>
                  <a:pt x="1876805" y="402335"/>
                </a:lnTo>
                <a:lnTo>
                  <a:pt x="1872233" y="402335"/>
                </a:lnTo>
                <a:lnTo>
                  <a:pt x="1868423" y="406907"/>
                </a:lnTo>
                <a:lnTo>
                  <a:pt x="1851659" y="406907"/>
                </a:lnTo>
                <a:lnTo>
                  <a:pt x="1838959" y="406907"/>
                </a:lnTo>
                <a:lnTo>
                  <a:pt x="1826259" y="406907"/>
                </a:lnTo>
                <a:lnTo>
                  <a:pt x="1813559" y="406907"/>
                </a:lnTo>
                <a:lnTo>
                  <a:pt x="1808988" y="398525"/>
                </a:lnTo>
                <a:lnTo>
                  <a:pt x="1805177" y="406907"/>
                </a:lnTo>
                <a:lnTo>
                  <a:pt x="1783841" y="406907"/>
                </a:lnTo>
                <a:lnTo>
                  <a:pt x="1783841" y="402335"/>
                </a:lnTo>
                <a:lnTo>
                  <a:pt x="1779270" y="406907"/>
                </a:lnTo>
                <a:lnTo>
                  <a:pt x="1732788" y="406907"/>
                </a:lnTo>
                <a:lnTo>
                  <a:pt x="1724405" y="398525"/>
                </a:lnTo>
                <a:lnTo>
                  <a:pt x="1719833" y="406907"/>
                </a:lnTo>
                <a:lnTo>
                  <a:pt x="1699259" y="406907"/>
                </a:lnTo>
                <a:lnTo>
                  <a:pt x="1699259" y="402335"/>
                </a:lnTo>
                <a:lnTo>
                  <a:pt x="1694688" y="402335"/>
                </a:lnTo>
                <a:lnTo>
                  <a:pt x="1694688" y="406907"/>
                </a:lnTo>
                <a:lnTo>
                  <a:pt x="1690115" y="402335"/>
                </a:lnTo>
                <a:lnTo>
                  <a:pt x="1690115" y="406907"/>
                </a:lnTo>
                <a:lnTo>
                  <a:pt x="1686305" y="406907"/>
                </a:lnTo>
                <a:lnTo>
                  <a:pt x="1673605" y="406907"/>
                </a:lnTo>
                <a:lnTo>
                  <a:pt x="1660905" y="406908"/>
                </a:lnTo>
                <a:lnTo>
                  <a:pt x="1652015" y="406907"/>
                </a:lnTo>
                <a:lnTo>
                  <a:pt x="1648205" y="393953"/>
                </a:lnTo>
                <a:lnTo>
                  <a:pt x="1643633" y="406907"/>
                </a:lnTo>
                <a:lnTo>
                  <a:pt x="1635252" y="406907"/>
                </a:lnTo>
                <a:lnTo>
                  <a:pt x="1622297" y="406907"/>
                </a:lnTo>
                <a:lnTo>
                  <a:pt x="1618488" y="402335"/>
                </a:lnTo>
                <a:lnTo>
                  <a:pt x="1618488" y="398525"/>
                </a:lnTo>
                <a:lnTo>
                  <a:pt x="1613915" y="393953"/>
                </a:lnTo>
                <a:lnTo>
                  <a:pt x="1613915" y="398525"/>
                </a:lnTo>
                <a:lnTo>
                  <a:pt x="1610105" y="406907"/>
                </a:lnTo>
                <a:lnTo>
                  <a:pt x="1605533" y="406907"/>
                </a:lnTo>
                <a:lnTo>
                  <a:pt x="1592833" y="406907"/>
                </a:lnTo>
                <a:lnTo>
                  <a:pt x="1580133" y="406907"/>
                </a:lnTo>
                <a:lnTo>
                  <a:pt x="1567434" y="406908"/>
                </a:lnTo>
                <a:lnTo>
                  <a:pt x="1554734" y="406907"/>
                </a:lnTo>
                <a:lnTo>
                  <a:pt x="1542033" y="406907"/>
                </a:lnTo>
                <a:lnTo>
                  <a:pt x="1529334" y="406908"/>
                </a:lnTo>
                <a:lnTo>
                  <a:pt x="1516634" y="406907"/>
                </a:lnTo>
                <a:lnTo>
                  <a:pt x="1503933" y="406908"/>
                </a:lnTo>
                <a:lnTo>
                  <a:pt x="1491233" y="406908"/>
                </a:lnTo>
                <a:lnTo>
                  <a:pt x="1478533" y="406907"/>
                </a:lnTo>
                <a:lnTo>
                  <a:pt x="1465834" y="406907"/>
                </a:lnTo>
                <a:lnTo>
                  <a:pt x="1453134" y="406908"/>
                </a:lnTo>
                <a:lnTo>
                  <a:pt x="1440434" y="406907"/>
                </a:lnTo>
                <a:lnTo>
                  <a:pt x="1427733" y="406907"/>
                </a:lnTo>
                <a:lnTo>
                  <a:pt x="1415033" y="406907"/>
                </a:lnTo>
                <a:lnTo>
                  <a:pt x="1402333" y="406907"/>
                </a:lnTo>
                <a:lnTo>
                  <a:pt x="1389633" y="406907"/>
                </a:lnTo>
                <a:lnTo>
                  <a:pt x="1376933" y="406907"/>
                </a:lnTo>
                <a:lnTo>
                  <a:pt x="1372361" y="406907"/>
                </a:lnTo>
                <a:lnTo>
                  <a:pt x="1368552" y="406907"/>
                </a:lnTo>
                <a:lnTo>
                  <a:pt x="1355852" y="406908"/>
                </a:lnTo>
                <a:lnTo>
                  <a:pt x="1343152" y="406908"/>
                </a:lnTo>
                <a:lnTo>
                  <a:pt x="1330452" y="406908"/>
                </a:lnTo>
                <a:lnTo>
                  <a:pt x="1317752" y="406908"/>
                </a:lnTo>
                <a:lnTo>
                  <a:pt x="1305052" y="406908"/>
                </a:lnTo>
                <a:lnTo>
                  <a:pt x="1292352" y="406907"/>
                </a:lnTo>
                <a:lnTo>
                  <a:pt x="1279652" y="406907"/>
                </a:lnTo>
                <a:lnTo>
                  <a:pt x="1266952" y="406908"/>
                </a:lnTo>
                <a:lnTo>
                  <a:pt x="1254252" y="406907"/>
                </a:lnTo>
                <a:lnTo>
                  <a:pt x="1241552" y="406907"/>
                </a:lnTo>
                <a:lnTo>
                  <a:pt x="1228852" y="406907"/>
                </a:lnTo>
                <a:lnTo>
                  <a:pt x="1216152" y="406907"/>
                </a:lnTo>
                <a:lnTo>
                  <a:pt x="1203452" y="406907"/>
                </a:lnTo>
                <a:lnTo>
                  <a:pt x="1190752" y="406907"/>
                </a:lnTo>
                <a:lnTo>
                  <a:pt x="1178052" y="406907"/>
                </a:lnTo>
                <a:lnTo>
                  <a:pt x="1165352" y="406907"/>
                </a:lnTo>
                <a:lnTo>
                  <a:pt x="1152652" y="406907"/>
                </a:lnTo>
                <a:lnTo>
                  <a:pt x="1139952" y="406907"/>
                </a:lnTo>
                <a:lnTo>
                  <a:pt x="1127251" y="406907"/>
                </a:lnTo>
                <a:lnTo>
                  <a:pt x="1114044" y="406907"/>
                </a:lnTo>
                <a:lnTo>
                  <a:pt x="1110233" y="406907"/>
                </a:lnTo>
                <a:lnTo>
                  <a:pt x="1097533" y="406908"/>
                </a:lnTo>
                <a:lnTo>
                  <a:pt x="1084834" y="406908"/>
                </a:lnTo>
                <a:lnTo>
                  <a:pt x="1072134" y="406908"/>
                </a:lnTo>
                <a:lnTo>
                  <a:pt x="1059434" y="406908"/>
                </a:lnTo>
                <a:lnTo>
                  <a:pt x="1046734" y="406908"/>
                </a:lnTo>
                <a:lnTo>
                  <a:pt x="1034033" y="406907"/>
                </a:lnTo>
                <a:lnTo>
                  <a:pt x="1021333" y="406907"/>
                </a:lnTo>
                <a:lnTo>
                  <a:pt x="1008633" y="406908"/>
                </a:lnTo>
                <a:lnTo>
                  <a:pt x="995933" y="406907"/>
                </a:lnTo>
                <a:lnTo>
                  <a:pt x="983234" y="406907"/>
                </a:lnTo>
                <a:lnTo>
                  <a:pt x="970533" y="406907"/>
                </a:lnTo>
                <a:lnTo>
                  <a:pt x="957833" y="406907"/>
                </a:lnTo>
                <a:lnTo>
                  <a:pt x="945133" y="406907"/>
                </a:lnTo>
                <a:lnTo>
                  <a:pt x="932433" y="406907"/>
                </a:lnTo>
                <a:lnTo>
                  <a:pt x="919733" y="406907"/>
                </a:lnTo>
                <a:lnTo>
                  <a:pt x="907033" y="406907"/>
                </a:lnTo>
                <a:lnTo>
                  <a:pt x="894333" y="406907"/>
                </a:lnTo>
                <a:lnTo>
                  <a:pt x="881633" y="406907"/>
                </a:lnTo>
                <a:lnTo>
                  <a:pt x="868933" y="406907"/>
                </a:lnTo>
                <a:lnTo>
                  <a:pt x="855726" y="406907"/>
                </a:lnTo>
                <a:lnTo>
                  <a:pt x="851915" y="406907"/>
                </a:lnTo>
                <a:lnTo>
                  <a:pt x="839190" y="406907"/>
                </a:lnTo>
                <a:lnTo>
                  <a:pt x="826465" y="406908"/>
                </a:lnTo>
                <a:lnTo>
                  <a:pt x="813739" y="406907"/>
                </a:lnTo>
                <a:lnTo>
                  <a:pt x="801014" y="406908"/>
                </a:lnTo>
                <a:lnTo>
                  <a:pt x="788288" y="406907"/>
                </a:lnTo>
                <a:lnTo>
                  <a:pt x="775563" y="406907"/>
                </a:lnTo>
                <a:lnTo>
                  <a:pt x="762838" y="406907"/>
                </a:lnTo>
                <a:lnTo>
                  <a:pt x="750112" y="406908"/>
                </a:lnTo>
                <a:lnTo>
                  <a:pt x="737387" y="406908"/>
                </a:lnTo>
                <a:lnTo>
                  <a:pt x="724662" y="406908"/>
                </a:lnTo>
                <a:lnTo>
                  <a:pt x="711936" y="406908"/>
                </a:lnTo>
                <a:lnTo>
                  <a:pt x="699211" y="406907"/>
                </a:lnTo>
                <a:lnTo>
                  <a:pt x="686485" y="406908"/>
                </a:lnTo>
                <a:lnTo>
                  <a:pt x="673760" y="406907"/>
                </a:lnTo>
                <a:lnTo>
                  <a:pt x="661035" y="406907"/>
                </a:lnTo>
                <a:lnTo>
                  <a:pt x="648309" y="406908"/>
                </a:lnTo>
                <a:lnTo>
                  <a:pt x="635584" y="406907"/>
                </a:lnTo>
                <a:lnTo>
                  <a:pt x="622858" y="406907"/>
                </a:lnTo>
                <a:lnTo>
                  <a:pt x="610133" y="406907"/>
                </a:lnTo>
                <a:lnTo>
                  <a:pt x="597408" y="406907"/>
                </a:lnTo>
                <a:lnTo>
                  <a:pt x="592836" y="406907"/>
                </a:lnTo>
                <a:lnTo>
                  <a:pt x="589026" y="406907"/>
                </a:lnTo>
                <a:lnTo>
                  <a:pt x="576326" y="406908"/>
                </a:lnTo>
                <a:lnTo>
                  <a:pt x="563626" y="406907"/>
                </a:lnTo>
                <a:lnTo>
                  <a:pt x="550926" y="406908"/>
                </a:lnTo>
                <a:lnTo>
                  <a:pt x="538225" y="406907"/>
                </a:lnTo>
                <a:lnTo>
                  <a:pt x="525526" y="406907"/>
                </a:lnTo>
                <a:lnTo>
                  <a:pt x="512826" y="406908"/>
                </a:lnTo>
                <a:lnTo>
                  <a:pt x="500125" y="406907"/>
                </a:lnTo>
                <a:lnTo>
                  <a:pt x="487425" y="406907"/>
                </a:lnTo>
                <a:lnTo>
                  <a:pt x="474725" y="406907"/>
                </a:lnTo>
                <a:lnTo>
                  <a:pt x="462026" y="406908"/>
                </a:lnTo>
                <a:lnTo>
                  <a:pt x="449325" y="406907"/>
                </a:lnTo>
                <a:lnTo>
                  <a:pt x="436625" y="406907"/>
                </a:lnTo>
                <a:lnTo>
                  <a:pt x="423926" y="406908"/>
                </a:lnTo>
                <a:lnTo>
                  <a:pt x="411225" y="406907"/>
                </a:lnTo>
                <a:lnTo>
                  <a:pt x="398526" y="406908"/>
                </a:lnTo>
                <a:lnTo>
                  <a:pt x="385825" y="406907"/>
                </a:lnTo>
                <a:lnTo>
                  <a:pt x="373125" y="406907"/>
                </a:lnTo>
                <a:lnTo>
                  <a:pt x="360425" y="406907"/>
                </a:lnTo>
                <a:lnTo>
                  <a:pt x="347725" y="406907"/>
                </a:lnTo>
                <a:lnTo>
                  <a:pt x="334518" y="406907"/>
                </a:lnTo>
                <a:lnTo>
                  <a:pt x="330708" y="406907"/>
                </a:lnTo>
                <a:lnTo>
                  <a:pt x="318008" y="406908"/>
                </a:lnTo>
                <a:lnTo>
                  <a:pt x="305308" y="406908"/>
                </a:lnTo>
                <a:lnTo>
                  <a:pt x="292608" y="406908"/>
                </a:lnTo>
                <a:lnTo>
                  <a:pt x="279908" y="406908"/>
                </a:lnTo>
                <a:lnTo>
                  <a:pt x="267208" y="406908"/>
                </a:lnTo>
                <a:lnTo>
                  <a:pt x="254508" y="406907"/>
                </a:lnTo>
                <a:lnTo>
                  <a:pt x="241807" y="406907"/>
                </a:lnTo>
                <a:lnTo>
                  <a:pt x="229108" y="406908"/>
                </a:lnTo>
                <a:lnTo>
                  <a:pt x="216408" y="406907"/>
                </a:lnTo>
                <a:lnTo>
                  <a:pt x="203708" y="406907"/>
                </a:lnTo>
                <a:lnTo>
                  <a:pt x="191008" y="406907"/>
                </a:lnTo>
                <a:lnTo>
                  <a:pt x="178308" y="406907"/>
                </a:lnTo>
                <a:lnTo>
                  <a:pt x="165608" y="406907"/>
                </a:lnTo>
                <a:lnTo>
                  <a:pt x="152907" y="406907"/>
                </a:lnTo>
                <a:lnTo>
                  <a:pt x="140208" y="406907"/>
                </a:lnTo>
                <a:lnTo>
                  <a:pt x="127508" y="406907"/>
                </a:lnTo>
                <a:lnTo>
                  <a:pt x="114808" y="406907"/>
                </a:lnTo>
                <a:lnTo>
                  <a:pt x="102108" y="406907"/>
                </a:lnTo>
                <a:lnTo>
                  <a:pt x="89407" y="406907"/>
                </a:lnTo>
                <a:lnTo>
                  <a:pt x="76200" y="406907"/>
                </a:lnTo>
                <a:lnTo>
                  <a:pt x="72390" y="406907"/>
                </a:lnTo>
                <a:lnTo>
                  <a:pt x="59690" y="406907"/>
                </a:lnTo>
                <a:lnTo>
                  <a:pt x="46989" y="406907"/>
                </a:lnTo>
                <a:lnTo>
                  <a:pt x="34290" y="406907"/>
                </a:lnTo>
                <a:lnTo>
                  <a:pt x="21590" y="406908"/>
                </a:lnTo>
                <a:lnTo>
                  <a:pt x="8890" y="406907"/>
                </a:lnTo>
                <a:lnTo>
                  <a:pt x="0" y="40690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85" name="object 785"/>
          <p:cNvSpPr/>
          <p:nvPr/>
        </p:nvSpPr>
        <p:spPr>
          <a:xfrm>
            <a:off x="2802965" y="1900906"/>
            <a:ext cx="4640490" cy="529822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86" name="object 786"/>
          <p:cNvSpPr/>
          <p:nvPr/>
        </p:nvSpPr>
        <p:spPr>
          <a:xfrm>
            <a:off x="2423832" y="2409881"/>
            <a:ext cx="171030" cy="2522"/>
          </a:xfrm>
          <a:custGeom>
            <a:avLst/>
            <a:gdLst/>
            <a:ahLst/>
            <a:cxnLst/>
            <a:rect l="l" t="t" r="r" b="b"/>
            <a:pathLst>
              <a:path w="258444" h="3810">
                <a:moveTo>
                  <a:pt x="258318" y="0"/>
                </a:moveTo>
                <a:lnTo>
                  <a:pt x="258318" y="3809"/>
                </a:lnTo>
                <a:lnTo>
                  <a:pt x="254507" y="0"/>
                </a:lnTo>
                <a:lnTo>
                  <a:pt x="246125" y="0"/>
                </a:lnTo>
                <a:lnTo>
                  <a:pt x="241553" y="3809"/>
                </a:lnTo>
                <a:lnTo>
                  <a:pt x="237744" y="0"/>
                </a:lnTo>
                <a:lnTo>
                  <a:pt x="237744" y="3809"/>
                </a:lnTo>
                <a:lnTo>
                  <a:pt x="233171" y="3809"/>
                </a:lnTo>
                <a:lnTo>
                  <a:pt x="228600" y="0"/>
                </a:lnTo>
                <a:lnTo>
                  <a:pt x="224789" y="0"/>
                </a:lnTo>
                <a:lnTo>
                  <a:pt x="224789" y="3809"/>
                </a:lnTo>
                <a:lnTo>
                  <a:pt x="224789" y="0"/>
                </a:lnTo>
                <a:lnTo>
                  <a:pt x="220218" y="3809"/>
                </a:lnTo>
                <a:lnTo>
                  <a:pt x="216407" y="0"/>
                </a:lnTo>
                <a:lnTo>
                  <a:pt x="216407" y="3809"/>
                </a:lnTo>
                <a:lnTo>
                  <a:pt x="211836" y="0"/>
                </a:lnTo>
                <a:lnTo>
                  <a:pt x="211836" y="3809"/>
                </a:lnTo>
                <a:lnTo>
                  <a:pt x="211836" y="0"/>
                </a:lnTo>
                <a:lnTo>
                  <a:pt x="208025" y="3809"/>
                </a:lnTo>
                <a:lnTo>
                  <a:pt x="208025" y="0"/>
                </a:lnTo>
                <a:lnTo>
                  <a:pt x="203453" y="0"/>
                </a:lnTo>
                <a:lnTo>
                  <a:pt x="198881" y="3809"/>
                </a:lnTo>
                <a:lnTo>
                  <a:pt x="198881" y="0"/>
                </a:lnTo>
                <a:lnTo>
                  <a:pt x="195071" y="3809"/>
                </a:lnTo>
                <a:lnTo>
                  <a:pt x="195071" y="0"/>
                </a:lnTo>
                <a:lnTo>
                  <a:pt x="190500" y="3809"/>
                </a:lnTo>
                <a:lnTo>
                  <a:pt x="190500" y="0"/>
                </a:lnTo>
                <a:lnTo>
                  <a:pt x="186689" y="0"/>
                </a:lnTo>
                <a:lnTo>
                  <a:pt x="186689" y="3809"/>
                </a:lnTo>
                <a:lnTo>
                  <a:pt x="182118" y="0"/>
                </a:lnTo>
                <a:lnTo>
                  <a:pt x="178307" y="0"/>
                </a:lnTo>
                <a:lnTo>
                  <a:pt x="178307" y="3809"/>
                </a:lnTo>
                <a:lnTo>
                  <a:pt x="173736" y="0"/>
                </a:lnTo>
                <a:lnTo>
                  <a:pt x="165353" y="0"/>
                </a:lnTo>
                <a:lnTo>
                  <a:pt x="160781" y="3809"/>
                </a:lnTo>
                <a:lnTo>
                  <a:pt x="156971" y="0"/>
                </a:lnTo>
                <a:lnTo>
                  <a:pt x="156971" y="3809"/>
                </a:lnTo>
                <a:lnTo>
                  <a:pt x="152400" y="0"/>
                </a:lnTo>
                <a:lnTo>
                  <a:pt x="148589" y="3809"/>
                </a:lnTo>
                <a:lnTo>
                  <a:pt x="148589" y="0"/>
                </a:lnTo>
                <a:lnTo>
                  <a:pt x="144018" y="3809"/>
                </a:lnTo>
                <a:lnTo>
                  <a:pt x="140207" y="0"/>
                </a:lnTo>
                <a:lnTo>
                  <a:pt x="135636" y="3809"/>
                </a:lnTo>
                <a:lnTo>
                  <a:pt x="135636" y="0"/>
                </a:lnTo>
                <a:lnTo>
                  <a:pt x="131825" y="0"/>
                </a:lnTo>
                <a:lnTo>
                  <a:pt x="131825" y="3809"/>
                </a:lnTo>
                <a:lnTo>
                  <a:pt x="127253" y="0"/>
                </a:lnTo>
                <a:lnTo>
                  <a:pt x="114300" y="0"/>
                </a:lnTo>
                <a:lnTo>
                  <a:pt x="110489" y="3809"/>
                </a:lnTo>
                <a:lnTo>
                  <a:pt x="110489" y="0"/>
                </a:lnTo>
                <a:lnTo>
                  <a:pt x="105918" y="0"/>
                </a:lnTo>
                <a:lnTo>
                  <a:pt x="102107" y="3809"/>
                </a:lnTo>
                <a:lnTo>
                  <a:pt x="97536" y="0"/>
                </a:lnTo>
                <a:lnTo>
                  <a:pt x="97536" y="3809"/>
                </a:lnTo>
                <a:lnTo>
                  <a:pt x="93725" y="0"/>
                </a:lnTo>
                <a:lnTo>
                  <a:pt x="84581" y="0"/>
                </a:lnTo>
                <a:lnTo>
                  <a:pt x="84581" y="3809"/>
                </a:lnTo>
                <a:lnTo>
                  <a:pt x="80771" y="3809"/>
                </a:lnTo>
                <a:lnTo>
                  <a:pt x="80771" y="0"/>
                </a:lnTo>
                <a:lnTo>
                  <a:pt x="64007" y="0"/>
                </a:lnTo>
                <a:lnTo>
                  <a:pt x="59436" y="3809"/>
                </a:lnTo>
                <a:lnTo>
                  <a:pt x="54863" y="0"/>
                </a:lnTo>
                <a:lnTo>
                  <a:pt x="48006" y="0"/>
                </a:lnTo>
                <a:lnTo>
                  <a:pt x="41147" y="0"/>
                </a:lnTo>
                <a:lnTo>
                  <a:pt x="34289" y="0"/>
                </a:lnTo>
                <a:lnTo>
                  <a:pt x="29718" y="0"/>
                </a:lnTo>
                <a:lnTo>
                  <a:pt x="29718" y="3809"/>
                </a:lnTo>
                <a:lnTo>
                  <a:pt x="25907" y="0"/>
                </a:lnTo>
                <a:lnTo>
                  <a:pt x="16763" y="0"/>
                </a:lnTo>
                <a:lnTo>
                  <a:pt x="12953" y="3809"/>
                </a:lnTo>
                <a:lnTo>
                  <a:pt x="8381" y="0"/>
                </a:lnTo>
                <a:lnTo>
                  <a:pt x="4571" y="3809"/>
                </a:lnTo>
                <a:lnTo>
                  <a:pt x="4571" y="0"/>
                </a:lnTo>
                <a:lnTo>
                  <a:pt x="4571" y="3809"/>
                </a:lnTo>
                <a:lnTo>
                  <a:pt x="0" y="380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87" name="object 787"/>
          <p:cNvSpPr/>
          <p:nvPr/>
        </p:nvSpPr>
        <p:spPr>
          <a:xfrm>
            <a:off x="1902423" y="2409881"/>
            <a:ext cx="5883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381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88" name="object 788"/>
          <p:cNvSpPr/>
          <p:nvPr/>
        </p:nvSpPr>
        <p:spPr>
          <a:xfrm>
            <a:off x="2659323" y="1975205"/>
            <a:ext cx="1373701" cy="347943"/>
          </a:xfrm>
          <a:custGeom>
            <a:avLst/>
            <a:gdLst/>
            <a:ahLst/>
            <a:cxnLst/>
            <a:rect l="l" t="t" r="r" b="b"/>
            <a:pathLst>
              <a:path w="2075814" h="525780">
                <a:moveTo>
                  <a:pt x="2075688" y="525779"/>
                </a:moveTo>
                <a:lnTo>
                  <a:pt x="2075688" y="521207"/>
                </a:lnTo>
                <a:lnTo>
                  <a:pt x="2071878" y="521207"/>
                </a:lnTo>
                <a:lnTo>
                  <a:pt x="2067306" y="525779"/>
                </a:lnTo>
                <a:lnTo>
                  <a:pt x="2067306" y="521207"/>
                </a:lnTo>
                <a:lnTo>
                  <a:pt x="2063495" y="525779"/>
                </a:lnTo>
                <a:lnTo>
                  <a:pt x="2063495" y="521207"/>
                </a:lnTo>
                <a:lnTo>
                  <a:pt x="2058924" y="521207"/>
                </a:lnTo>
                <a:lnTo>
                  <a:pt x="2058924" y="525779"/>
                </a:lnTo>
                <a:lnTo>
                  <a:pt x="2055114" y="521207"/>
                </a:lnTo>
                <a:lnTo>
                  <a:pt x="2050542" y="525779"/>
                </a:lnTo>
                <a:lnTo>
                  <a:pt x="2050542" y="521207"/>
                </a:lnTo>
                <a:lnTo>
                  <a:pt x="2045970" y="521207"/>
                </a:lnTo>
                <a:lnTo>
                  <a:pt x="2045970" y="525779"/>
                </a:lnTo>
                <a:lnTo>
                  <a:pt x="2042160" y="521207"/>
                </a:lnTo>
                <a:lnTo>
                  <a:pt x="2042160" y="525779"/>
                </a:lnTo>
                <a:lnTo>
                  <a:pt x="2037588" y="525779"/>
                </a:lnTo>
                <a:lnTo>
                  <a:pt x="2037588" y="521207"/>
                </a:lnTo>
                <a:lnTo>
                  <a:pt x="2033778" y="521207"/>
                </a:lnTo>
                <a:lnTo>
                  <a:pt x="2029206" y="525779"/>
                </a:lnTo>
                <a:lnTo>
                  <a:pt x="2029206" y="521207"/>
                </a:lnTo>
                <a:lnTo>
                  <a:pt x="2025395" y="521207"/>
                </a:lnTo>
                <a:lnTo>
                  <a:pt x="2025395" y="525779"/>
                </a:lnTo>
                <a:lnTo>
                  <a:pt x="2020824" y="521207"/>
                </a:lnTo>
                <a:lnTo>
                  <a:pt x="2017014" y="521207"/>
                </a:lnTo>
                <a:lnTo>
                  <a:pt x="2017014" y="525779"/>
                </a:lnTo>
                <a:lnTo>
                  <a:pt x="2017014" y="521207"/>
                </a:lnTo>
                <a:lnTo>
                  <a:pt x="2012442" y="521207"/>
                </a:lnTo>
                <a:lnTo>
                  <a:pt x="1999742" y="521208"/>
                </a:lnTo>
                <a:lnTo>
                  <a:pt x="1987042" y="521207"/>
                </a:lnTo>
                <a:lnTo>
                  <a:pt x="1974342" y="521207"/>
                </a:lnTo>
                <a:lnTo>
                  <a:pt x="1974342" y="516635"/>
                </a:lnTo>
                <a:lnTo>
                  <a:pt x="1969770" y="521207"/>
                </a:lnTo>
                <a:lnTo>
                  <a:pt x="1965960" y="521207"/>
                </a:lnTo>
                <a:lnTo>
                  <a:pt x="1965960" y="516635"/>
                </a:lnTo>
                <a:lnTo>
                  <a:pt x="1961388" y="521207"/>
                </a:lnTo>
                <a:lnTo>
                  <a:pt x="1948687" y="521207"/>
                </a:lnTo>
                <a:lnTo>
                  <a:pt x="1935988" y="521207"/>
                </a:lnTo>
                <a:lnTo>
                  <a:pt x="1923288" y="521208"/>
                </a:lnTo>
                <a:lnTo>
                  <a:pt x="1910588" y="521207"/>
                </a:lnTo>
                <a:lnTo>
                  <a:pt x="1897888" y="521207"/>
                </a:lnTo>
                <a:lnTo>
                  <a:pt x="1885188" y="521207"/>
                </a:lnTo>
                <a:lnTo>
                  <a:pt x="1872488" y="521207"/>
                </a:lnTo>
                <a:lnTo>
                  <a:pt x="1859788" y="521207"/>
                </a:lnTo>
                <a:lnTo>
                  <a:pt x="1847088" y="521207"/>
                </a:lnTo>
                <a:lnTo>
                  <a:pt x="1830324" y="521207"/>
                </a:lnTo>
                <a:lnTo>
                  <a:pt x="1830324" y="516635"/>
                </a:lnTo>
                <a:lnTo>
                  <a:pt x="1825752" y="521207"/>
                </a:lnTo>
                <a:lnTo>
                  <a:pt x="1821942" y="516635"/>
                </a:lnTo>
                <a:lnTo>
                  <a:pt x="1821942" y="521207"/>
                </a:lnTo>
                <a:lnTo>
                  <a:pt x="1817370" y="521207"/>
                </a:lnTo>
                <a:lnTo>
                  <a:pt x="1813560" y="521207"/>
                </a:lnTo>
                <a:lnTo>
                  <a:pt x="1800860" y="521207"/>
                </a:lnTo>
                <a:lnTo>
                  <a:pt x="1788160" y="521207"/>
                </a:lnTo>
                <a:lnTo>
                  <a:pt x="1775460" y="521208"/>
                </a:lnTo>
                <a:lnTo>
                  <a:pt x="1762759" y="521207"/>
                </a:lnTo>
                <a:lnTo>
                  <a:pt x="1750060" y="521207"/>
                </a:lnTo>
                <a:lnTo>
                  <a:pt x="1737360" y="521208"/>
                </a:lnTo>
                <a:lnTo>
                  <a:pt x="1724660" y="521207"/>
                </a:lnTo>
                <a:lnTo>
                  <a:pt x="1711959" y="521207"/>
                </a:lnTo>
                <a:lnTo>
                  <a:pt x="1699260" y="521207"/>
                </a:lnTo>
                <a:lnTo>
                  <a:pt x="1686560" y="521207"/>
                </a:lnTo>
                <a:lnTo>
                  <a:pt x="1601724" y="521207"/>
                </a:lnTo>
                <a:lnTo>
                  <a:pt x="1601724" y="516635"/>
                </a:lnTo>
                <a:lnTo>
                  <a:pt x="1597152" y="521207"/>
                </a:lnTo>
                <a:lnTo>
                  <a:pt x="1593342" y="521207"/>
                </a:lnTo>
                <a:lnTo>
                  <a:pt x="1593342" y="516635"/>
                </a:lnTo>
                <a:lnTo>
                  <a:pt x="1588770" y="521207"/>
                </a:lnTo>
                <a:lnTo>
                  <a:pt x="1584198" y="521207"/>
                </a:lnTo>
                <a:lnTo>
                  <a:pt x="1584198" y="512825"/>
                </a:lnTo>
                <a:lnTo>
                  <a:pt x="1580388" y="516635"/>
                </a:lnTo>
                <a:lnTo>
                  <a:pt x="1580388" y="512825"/>
                </a:lnTo>
                <a:lnTo>
                  <a:pt x="1575816" y="516635"/>
                </a:lnTo>
                <a:lnTo>
                  <a:pt x="1575816" y="512825"/>
                </a:lnTo>
                <a:lnTo>
                  <a:pt x="1572006" y="521207"/>
                </a:lnTo>
                <a:lnTo>
                  <a:pt x="1567433" y="516635"/>
                </a:lnTo>
                <a:lnTo>
                  <a:pt x="1563624" y="508253"/>
                </a:lnTo>
                <a:lnTo>
                  <a:pt x="1563624" y="521207"/>
                </a:lnTo>
                <a:lnTo>
                  <a:pt x="1559052" y="521207"/>
                </a:lnTo>
                <a:lnTo>
                  <a:pt x="1542288" y="521207"/>
                </a:lnTo>
                <a:lnTo>
                  <a:pt x="1537716" y="516635"/>
                </a:lnTo>
                <a:lnTo>
                  <a:pt x="1537716" y="521207"/>
                </a:lnTo>
                <a:lnTo>
                  <a:pt x="1529333" y="521207"/>
                </a:lnTo>
                <a:lnTo>
                  <a:pt x="1525524" y="516635"/>
                </a:lnTo>
                <a:lnTo>
                  <a:pt x="1520952" y="508253"/>
                </a:lnTo>
                <a:lnTo>
                  <a:pt x="1520952" y="504444"/>
                </a:lnTo>
                <a:lnTo>
                  <a:pt x="1517142" y="512825"/>
                </a:lnTo>
                <a:lnTo>
                  <a:pt x="1517142" y="516635"/>
                </a:lnTo>
                <a:lnTo>
                  <a:pt x="1512570" y="508253"/>
                </a:lnTo>
                <a:lnTo>
                  <a:pt x="1507998" y="516635"/>
                </a:lnTo>
                <a:lnTo>
                  <a:pt x="1507998" y="521207"/>
                </a:lnTo>
                <a:lnTo>
                  <a:pt x="1495806" y="521207"/>
                </a:lnTo>
                <a:lnTo>
                  <a:pt x="1495806" y="516635"/>
                </a:lnTo>
                <a:lnTo>
                  <a:pt x="1491233" y="521207"/>
                </a:lnTo>
                <a:lnTo>
                  <a:pt x="1487424" y="521207"/>
                </a:lnTo>
                <a:lnTo>
                  <a:pt x="1487424" y="512825"/>
                </a:lnTo>
                <a:lnTo>
                  <a:pt x="1482852" y="516635"/>
                </a:lnTo>
                <a:lnTo>
                  <a:pt x="1479042" y="521207"/>
                </a:lnTo>
                <a:lnTo>
                  <a:pt x="1466088" y="521207"/>
                </a:lnTo>
                <a:lnTo>
                  <a:pt x="1466088" y="491489"/>
                </a:lnTo>
                <a:lnTo>
                  <a:pt x="1461516" y="478535"/>
                </a:lnTo>
                <a:lnTo>
                  <a:pt x="1461516" y="504444"/>
                </a:lnTo>
                <a:lnTo>
                  <a:pt x="1457706" y="512825"/>
                </a:lnTo>
                <a:lnTo>
                  <a:pt x="1457706" y="491489"/>
                </a:lnTo>
                <a:lnTo>
                  <a:pt x="1453133" y="478535"/>
                </a:lnTo>
                <a:lnTo>
                  <a:pt x="1453133" y="508253"/>
                </a:lnTo>
                <a:lnTo>
                  <a:pt x="1449324" y="516635"/>
                </a:lnTo>
                <a:lnTo>
                  <a:pt x="1444752" y="512825"/>
                </a:lnTo>
                <a:lnTo>
                  <a:pt x="1444752" y="521207"/>
                </a:lnTo>
                <a:lnTo>
                  <a:pt x="1419606" y="521207"/>
                </a:lnTo>
                <a:lnTo>
                  <a:pt x="1419606" y="516635"/>
                </a:lnTo>
                <a:lnTo>
                  <a:pt x="1415033" y="504444"/>
                </a:lnTo>
                <a:lnTo>
                  <a:pt x="1415033" y="508253"/>
                </a:lnTo>
                <a:lnTo>
                  <a:pt x="1411224" y="516635"/>
                </a:lnTo>
                <a:lnTo>
                  <a:pt x="1411224" y="512825"/>
                </a:lnTo>
                <a:lnTo>
                  <a:pt x="1406652" y="496062"/>
                </a:lnTo>
                <a:lnTo>
                  <a:pt x="1406652" y="508253"/>
                </a:lnTo>
                <a:lnTo>
                  <a:pt x="1402080" y="516635"/>
                </a:lnTo>
                <a:lnTo>
                  <a:pt x="1398270" y="512825"/>
                </a:lnTo>
                <a:lnTo>
                  <a:pt x="1398270" y="516635"/>
                </a:lnTo>
                <a:lnTo>
                  <a:pt x="1389888" y="516635"/>
                </a:lnTo>
                <a:lnTo>
                  <a:pt x="1385316" y="512825"/>
                </a:lnTo>
                <a:lnTo>
                  <a:pt x="1381506" y="504444"/>
                </a:lnTo>
                <a:lnTo>
                  <a:pt x="1381506" y="499871"/>
                </a:lnTo>
                <a:lnTo>
                  <a:pt x="1376933" y="406907"/>
                </a:lnTo>
                <a:lnTo>
                  <a:pt x="1376933" y="0"/>
                </a:lnTo>
                <a:lnTo>
                  <a:pt x="1373124" y="322325"/>
                </a:lnTo>
                <a:lnTo>
                  <a:pt x="1368552" y="499871"/>
                </a:lnTo>
                <a:lnTo>
                  <a:pt x="1363980" y="516635"/>
                </a:lnTo>
                <a:lnTo>
                  <a:pt x="1360170" y="521207"/>
                </a:lnTo>
                <a:lnTo>
                  <a:pt x="1334262" y="521207"/>
                </a:lnTo>
                <a:lnTo>
                  <a:pt x="1330452" y="516635"/>
                </a:lnTo>
                <a:lnTo>
                  <a:pt x="1330452" y="521207"/>
                </a:lnTo>
                <a:lnTo>
                  <a:pt x="1325880" y="521207"/>
                </a:lnTo>
                <a:lnTo>
                  <a:pt x="1322070" y="504444"/>
                </a:lnTo>
                <a:lnTo>
                  <a:pt x="1317498" y="521207"/>
                </a:lnTo>
                <a:lnTo>
                  <a:pt x="1313688" y="486918"/>
                </a:lnTo>
                <a:lnTo>
                  <a:pt x="1313688" y="491489"/>
                </a:lnTo>
                <a:lnTo>
                  <a:pt x="1309116" y="521207"/>
                </a:lnTo>
                <a:lnTo>
                  <a:pt x="1305306" y="499871"/>
                </a:lnTo>
                <a:lnTo>
                  <a:pt x="1305306" y="504444"/>
                </a:lnTo>
                <a:lnTo>
                  <a:pt x="1300733" y="521207"/>
                </a:lnTo>
                <a:lnTo>
                  <a:pt x="1296162" y="521207"/>
                </a:lnTo>
                <a:lnTo>
                  <a:pt x="1283970" y="521207"/>
                </a:lnTo>
                <a:lnTo>
                  <a:pt x="1279398" y="525779"/>
                </a:lnTo>
                <a:lnTo>
                  <a:pt x="1275588" y="521207"/>
                </a:lnTo>
                <a:lnTo>
                  <a:pt x="1258062" y="521207"/>
                </a:lnTo>
                <a:lnTo>
                  <a:pt x="1258062" y="512825"/>
                </a:lnTo>
                <a:lnTo>
                  <a:pt x="1254252" y="516635"/>
                </a:lnTo>
                <a:lnTo>
                  <a:pt x="1254252" y="521207"/>
                </a:lnTo>
                <a:lnTo>
                  <a:pt x="1249680" y="516635"/>
                </a:lnTo>
                <a:lnTo>
                  <a:pt x="1249680" y="508253"/>
                </a:lnTo>
                <a:lnTo>
                  <a:pt x="1245870" y="516635"/>
                </a:lnTo>
                <a:lnTo>
                  <a:pt x="1245870" y="521207"/>
                </a:lnTo>
                <a:lnTo>
                  <a:pt x="1241298" y="521207"/>
                </a:lnTo>
                <a:lnTo>
                  <a:pt x="1241298" y="516635"/>
                </a:lnTo>
                <a:lnTo>
                  <a:pt x="1237488" y="516635"/>
                </a:lnTo>
                <a:lnTo>
                  <a:pt x="1237488" y="521207"/>
                </a:lnTo>
                <a:lnTo>
                  <a:pt x="1224533" y="521207"/>
                </a:lnTo>
                <a:lnTo>
                  <a:pt x="1219962" y="508253"/>
                </a:lnTo>
                <a:lnTo>
                  <a:pt x="1219962" y="521207"/>
                </a:lnTo>
                <a:lnTo>
                  <a:pt x="1207770" y="521207"/>
                </a:lnTo>
                <a:lnTo>
                  <a:pt x="1203198" y="525779"/>
                </a:lnTo>
                <a:lnTo>
                  <a:pt x="1203198" y="521207"/>
                </a:lnTo>
                <a:lnTo>
                  <a:pt x="1199388" y="521207"/>
                </a:lnTo>
                <a:lnTo>
                  <a:pt x="1186688" y="521207"/>
                </a:lnTo>
                <a:lnTo>
                  <a:pt x="1173987" y="521207"/>
                </a:lnTo>
                <a:lnTo>
                  <a:pt x="1161288" y="521207"/>
                </a:lnTo>
                <a:lnTo>
                  <a:pt x="1148588" y="521207"/>
                </a:lnTo>
                <a:lnTo>
                  <a:pt x="1143762" y="521207"/>
                </a:lnTo>
                <a:lnTo>
                  <a:pt x="1143762" y="525779"/>
                </a:lnTo>
                <a:lnTo>
                  <a:pt x="1139952" y="521207"/>
                </a:lnTo>
                <a:lnTo>
                  <a:pt x="1132840" y="521207"/>
                </a:lnTo>
                <a:lnTo>
                  <a:pt x="1125728" y="521207"/>
                </a:lnTo>
                <a:lnTo>
                  <a:pt x="1118616" y="521207"/>
                </a:lnTo>
                <a:lnTo>
                  <a:pt x="1114044" y="521207"/>
                </a:lnTo>
                <a:lnTo>
                  <a:pt x="1110234" y="508253"/>
                </a:lnTo>
                <a:lnTo>
                  <a:pt x="1105662" y="491489"/>
                </a:lnTo>
                <a:lnTo>
                  <a:pt x="1105662" y="512825"/>
                </a:lnTo>
                <a:lnTo>
                  <a:pt x="1101852" y="516635"/>
                </a:lnTo>
                <a:lnTo>
                  <a:pt x="1101852" y="508253"/>
                </a:lnTo>
                <a:lnTo>
                  <a:pt x="1097280" y="491489"/>
                </a:lnTo>
                <a:lnTo>
                  <a:pt x="1097280" y="512825"/>
                </a:lnTo>
                <a:lnTo>
                  <a:pt x="1093470" y="521207"/>
                </a:lnTo>
                <a:lnTo>
                  <a:pt x="1088898" y="521207"/>
                </a:lnTo>
                <a:lnTo>
                  <a:pt x="1076197" y="521207"/>
                </a:lnTo>
                <a:lnTo>
                  <a:pt x="1063497" y="521207"/>
                </a:lnTo>
                <a:lnTo>
                  <a:pt x="1008126" y="521207"/>
                </a:lnTo>
                <a:lnTo>
                  <a:pt x="1008126" y="516635"/>
                </a:lnTo>
                <a:lnTo>
                  <a:pt x="991362" y="516635"/>
                </a:lnTo>
                <a:lnTo>
                  <a:pt x="991362" y="521207"/>
                </a:lnTo>
                <a:lnTo>
                  <a:pt x="987552" y="521207"/>
                </a:lnTo>
                <a:lnTo>
                  <a:pt x="974852" y="521207"/>
                </a:lnTo>
                <a:lnTo>
                  <a:pt x="962151" y="521207"/>
                </a:lnTo>
                <a:lnTo>
                  <a:pt x="949452" y="521207"/>
                </a:lnTo>
                <a:lnTo>
                  <a:pt x="936751" y="521207"/>
                </a:lnTo>
                <a:lnTo>
                  <a:pt x="924052" y="521207"/>
                </a:lnTo>
                <a:lnTo>
                  <a:pt x="911352" y="521207"/>
                </a:lnTo>
                <a:lnTo>
                  <a:pt x="898652" y="521207"/>
                </a:lnTo>
                <a:lnTo>
                  <a:pt x="885952" y="521207"/>
                </a:lnTo>
                <a:lnTo>
                  <a:pt x="873252" y="521207"/>
                </a:lnTo>
                <a:lnTo>
                  <a:pt x="860552" y="521207"/>
                </a:lnTo>
                <a:lnTo>
                  <a:pt x="855726" y="516635"/>
                </a:lnTo>
                <a:lnTo>
                  <a:pt x="851916" y="521207"/>
                </a:lnTo>
                <a:lnTo>
                  <a:pt x="843534" y="521207"/>
                </a:lnTo>
                <a:lnTo>
                  <a:pt x="838962" y="516635"/>
                </a:lnTo>
                <a:lnTo>
                  <a:pt x="834390" y="521207"/>
                </a:lnTo>
                <a:lnTo>
                  <a:pt x="822198" y="521207"/>
                </a:lnTo>
                <a:lnTo>
                  <a:pt x="817626" y="516635"/>
                </a:lnTo>
                <a:lnTo>
                  <a:pt x="817626" y="521207"/>
                </a:lnTo>
                <a:lnTo>
                  <a:pt x="809244" y="521207"/>
                </a:lnTo>
                <a:lnTo>
                  <a:pt x="805434" y="525780"/>
                </a:lnTo>
                <a:lnTo>
                  <a:pt x="805434" y="521208"/>
                </a:lnTo>
                <a:lnTo>
                  <a:pt x="800862" y="525780"/>
                </a:lnTo>
                <a:lnTo>
                  <a:pt x="800862" y="521208"/>
                </a:lnTo>
                <a:lnTo>
                  <a:pt x="796290" y="525780"/>
                </a:lnTo>
                <a:lnTo>
                  <a:pt x="792480" y="525780"/>
                </a:lnTo>
                <a:lnTo>
                  <a:pt x="792480" y="521208"/>
                </a:lnTo>
                <a:lnTo>
                  <a:pt x="779526" y="521208"/>
                </a:lnTo>
                <a:lnTo>
                  <a:pt x="771144" y="521208"/>
                </a:lnTo>
                <a:lnTo>
                  <a:pt x="766572" y="525780"/>
                </a:lnTo>
                <a:lnTo>
                  <a:pt x="766572" y="521208"/>
                </a:lnTo>
                <a:lnTo>
                  <a:pt x="749808" y="521208"/>
                </a:lnTo>
                <a:lnTo>
                  <a:pt x="749808" y="525780"/>
                </a:lnTo>
                <a:lnTo>
                  <a:pt x="749808" y="521208"/>
                </a:lnTo>
                <a:lnTo>
                  <a:pt x="737616" y="521208"/>
                </a:lnTo>
                <a:lnTo>
                  <a:pt x="733044" y="516636"/>
                </a:lnTo>
                <a:lnTo>
                  <a:pt x="728472" y="521208"/>
                </a:lnTo>
                <a:lnTo>
                  <a:pt x="721614" y="521208"/>
                </a:lnTo>
                <a:lnTo>
                  <a:pt x="714756" y="521208"/>
                </a:lnTo>
                <a:lnTo>
                  <a:pt x="707898" y="521208"/>
                </a:lnTo>
                <a:lnTo>
                  <a:pt x="703326" y="525780"/>
                </a:lnTo>
                <a:lnTo>
                  <a:pt x="703326" y="521208"/>
                </a:lnTo>
                <a:lnTo>
                  <a:pt x="699516" y="525780"/>
                </a:lnTo>
                <a:lnTo>
                  <a:pt x="699516" y="521208"/>
                </a:lnTo>
                <a:lnTo>
                  <a:pt x="694944" y="525780"/>
                </a:lnTo>
                <a:lnTo>
                  <a:pt x="690372" y="521208"/>
                </a:lnTo>
                <a:lnTo>
                  <a:pt x="686562" y="521208"/>
                </a:lnTo>
                <a:lnTo>
                  <a:pt x="686562" y="525780"/>
                </a:lnTo>
                <a:lnTo>
                  <a:pt x="681990" y="521208"/>
                </a:lnTo>
                <a:lnTo>
                  <a:pt x="678180" y="525780"/>
                </a:lnTo>
                <a:lnTo>
                  <a:pt x="678180" y="521208"/>
                </a:lnTo>
                <a:lnTo>
                  <a:pt x="673608" y="521208"/>
                </a:lnTo>
                <a:lnTo>
                  <a:pt x="673608" y="525780"/>
                </a:lnTo>
                <a:lnTo>
                  <a:pt x="669798" y="521208"/>
                </a:lnTo>
                <a:lnTo>
                  <a:pt x="669798" y="525780"/>
                </a:lnTo>
                <a:lnTo>
                  <a:pt x="665226" y="521208"/>
                </a:lnTo>
                <a:lnTo>
                  <a:pt x="665226" y="525780"/>
                </a:lnTo>
                <a:lnTo>
                  <a:pt x="661416" y="521208"/>
                </a:lnTo>
                <a:lnTo>
                  <a:pt x="656844" y="525780"/>
                </a:lnTo>
                <a:lnTo>
                  <a:pt x="656844" y="521208"/>
                </a:lnTo>
                <a:lnTo>
                  <a:pt x="652272" y="525780"/>
                </a:lnTo>
                <a:lnTo>
                  <a:pt x="652272" y="521208"/>
                </a:lnTo>
                <a:lnTo>
                  <a:pt x="648462" y="521208"/>
                </a:lnTo>
                <a:lnTo>
                  <a:pt x="648462" y="525780"/>
                </a:lnTo>
                <a:lnTo>
                  <a:pt x="643890" y="521208"/>
                </a:lnTo>
                <a:lnTo>
                  <a:pt x="640080" y="525780"/>
                </a:lnTo>
                <a:lnTo>
                  <a:pt x="640080" y="521208"/>
                </a:lnTo>
                <a:lnTo>
                  <a:pt x="589026" y="521208"/>
                </a:lnTo>
                <a:lnTo>
                  <a:pt x="584454" y="516636"/>
                </a:lnTo>
                <a:lnTo>
                  <a:pt x="580644" y="504444"/>
                </a:lnTo>
                <a:lnTo>
                  <a:pt x="576072" y="516636"/>
                </a:lnTo>
                <a:lnTo>
                  <a:pt x="576072" y="521208"/>
                </a:lnTo>
                <a:lnTo>
                  <a:pt x="550926" y="521208"/>
                </a:lnTo>
                <a:lnTo>
                  <a:pt x="550926" y="525780"/>
                </a:lnTo>
                <a:lnTo>
                  <a:pt x="542544" y="525780"/>
                </a:lnTo>
                <a:lnTo>
                  <a:pt x="542544" y="521208"/>
                </a:lnTo>
                <a:lnTo>
                  <a:pt x="534162" y="521208"/>
                </a:lnTo>
                <a:lnTo>
                  <a:pt x="529590" y="525780"/>
                </a:lnTo>
                <a:lnTo>
                  <a:pt x="525780" y="521208"/>
                </a:lnTo>
                <a:lnTo>
                  <a:pt x="525780" y="525780"/>
                </a:lnTo>
                <a:lnTo>
                  <a:pt x="521208" y="521208"/>
                </a:lnTo>
                <a:lnTo>
                  <a:pt x="516636" y="521208"/>
                </a:lnTo>
                <a:lnTo>
                  <a:pt x="512826" y="525780"/>
                </a:lnTo>
                <a:lnTo>
                  <a:pt x="512826" y="521208"/>
                </a:lnTo>
                <a:lnTo>
                  <a:pt x="504444" y="521208"/>
                </a:lnTo>
                <a:lnTo>
                  <a:pt x="499872" y="508254"/>
                </a:lnTo>
                <a:lnTo>
                  <a:pt x="496062" y="516636"/>
                </a:lnTo>
                <a:lnTo>
                  <a:pt x="496062" y="521208"/>
                </a:lnTo>
                <a:lnTo>
                  <a:pt x="487680" y="521208"/>
                </a:lnTo>
                <a:lnTo>
                  <a:pt x="483108" y="525780"/>
                </a:lnTo>
                <a:lnTo>
                  <a:pt x="478536" y="525780"/>
                </a:lnTo>
                <a:lnTo>
                  <a:pt x="474726" y="521208"/>
                </a:lnTo>
                <a:lnTo>
                  <a:pt x="474726" y="525780"/>
                </a:lnTo>
                <a:lnTo>
                  <a:pt x="470154" y="521208"/>
                </a:lnTo>
                <a:lnTo>
                  <a:pt x="466344" y="525780"/>
                </a:lnTo>
                <a:lnTo>
                  <a:pt x="466344" y="521208"/>
                </a:lnTo>
                <a:lnTo>
                  <a:pt x="466344" y="525780"/>
                </a:lnTo>
                <a:lnTo>
                  <a:pt x="461772" y="525780"/>
                </a:lnTo>
                <a:lnTo>
                  <a:pt x="457962" y="521208"/>
                </a:lnTo>
                <a:lnTo>
                  <a:pt x="457962" y="525780"/>
                </a:lnTo>
                <a:lnTo>
                  <a:pt x="445008" y="525780"/>
                </a:lnTo>
                <a:lnTo>
                  <a:pt x="445008" y="521208"/>
                </a:lnTo>
                <a:lnTo>
                  <a:pt x="440436" y="525780"/>
                </a:lnTo>
                <a:lnTo>
                  <a:pt x="423672" y="525780"/>
                </a:lnTo>
                <a:lnTo>
                  <a:pt x="419862" y="521208"/>
                </a:lnTo>
                <a:lnTo>
                  <a:pt x="419862" y="525780"/>
                </a:lnTo>
                <a:lnTo>
                  <a:pt x="415290" y="525780"/>
                </a:lnTo>
                <a:lnTo>
                  <a:pt x="402589" y="525779"/>
                </a:lnTo>
                <a:lnTo>
                  <a:pt x="389890" y="525780"/>
                </a:lnTo>
                <a:lnTo>
                  <a:pt x="377190" y="525780"/>
                </a:lnTo>
                <a:lnTo>
                  <a:pt x="364236" y="525780"/>
                </a:lnTo>
                <a:lnTo>
                  <a:pt x="364236" y="521208"/>
                </a:lnTo>
                <a:lnTo>
                  <a:pt x="360426" y="525780"/>
                </a:lnTo>
                <a:lnTo>
                  <a:pt x="355854" y="521208"/>
                </a:lnTo>
                <a:lnTo>
                  <a:pt x="352044" y="521208"/>
                </a:lnTo>
                <a:lnTo>
                  <a:pt x="347472" y="525780"/>
                </a:lnTo>
                <a:lnTo>
                  <a:pt x="343662" y="521208"/>
                </a:lnTo>
                <a:lnTo>
                  <a:pt x="343662" y="525780"/>
                </a:lnTo>
                <a:lnTo>
                  <a:pt x="322326" y="525780"/>
                </a:lnTo>
                <a:lnTo>
                  <a:pt x="317754" y="521208"/>
                </a:lnTo>
                <a:lnTo>
                  <a:pt x="313944" y="521208"/>
                </a:lnTo>
                <a:lnTo>
                  <a:pt x="313944" y="525780"/>
                </a:lnTo>
                <a:lnTo>
                  <a:pt x="309372" y="525780"/>
                </a:lnTo>
                <a:lnTo>
                  <a:pt x="309372" y="521208"/>
                </a:lnTo>
                <a:lnTo>
                  <a:pt x="304800" y="521208"/>
                </a:lnTo>
                <a:lnTo>
                  <a:pt x="304800" y="525780"/>
                </a:lnTo>
                <a:lnTo>
                  <a:pt x="284226" y="525780"/>
                </a:lnTo>
                <a:lnTo>
                  <a:pt x="279654" y="521208"/>
                </a:lnTo>
                <a:lnTo>
                  <a:pt x="279654" y="525780"/>
                </a:lnTo>
                <a:lnTo>
                  <a:pt x="266700" y="525780"/>
                </a:lnTo>
                <a:lnTo>
                  <a:pt x="262890" y="521208"/>
                </a:lnTo>
                <a:lnTo>
                  <a:pt x="258318" y="521208"/>
                </a:lnTo>
                <a:lnTo>
                  <a:pt x="254508" y="521208"/>
                </a:lnTo>
                <a:lnTo>
                  <a:pt x="249936" y="525780"/>
                </a:lnTo>
                <a:lnTo>
                  <a:pt x="246126" y="525780"/>
                </a:lnTo>
                <a:lnTo>
                  <a:pt x="246126" y="521208"/>
                </a:lnTo>
                <a:lnTo>
                  <a:pt x="241554" y="525780"/>
                </a:lnTo>
                <a:lnTo>
                  <a:pt x="237744" y="525780"/>
                </a:lnTo>
                <a:lnTo>
                  <a:pt x="233172" y="521208"/>
                </a:lnTo>
                <a:lnTo>
                  <a:pt x="233172" y="525780"/>
                </a:lnTo>
                <a:lnTo>
                  <a:pt x="228600" y="525780"/>
                </a:lnTo>
                <a:lnTo>
                  <a:pt x="215900" y="525780"/>
                </a:lnTo>
                <a:lnTo>
                  <a:pt x="203200" y="525779"/>
                </a:lnTo>
                <a:lnTo>
                  <a:pt x="190500" y="525780"/>
                </a:lnTo>
                <a:lnTo>
                  <a:pt x="177800" y="525780"/>
                </a:lnTo>
                <a:lnTo>
                  <a:pt x="165100" y="525780"/>
                </a:lnTo>
                <a:lnTo>
                  <a:pt x="156972" y="521208"/>
                </a:lnTo>
                <a:lnTo>
                  <a:pt x="156972" y="525780"/>
                </a:lnTo>
                <a:lnTo>
                  <a:pt x="144018" y="525780"/>
                </a:lnTo>
                <a:lnTo>
                  <a:pt x="140208" y="521208"/>
                </a:lnTo>
                <a:lnTo>
                  <a:pt x="135636" y="525780"/>
                </a:lnTo>
                <a:lnTo>
                  <a:pt x="122936" y="525780"/>
                </a:lnTo>
                <a:lnTo>
                  <a:pt x="110235" y="525779"/>
                </a:lnTo>
                <a:lnTo>
                  <a:pt x="102108" y="521208"/>
                </a:lnTo>
                <a:lnTo>
                  <a:pt x="102108" y="525780"/>
                </a:lnTo>
                <a:lnTo>
                  <a:pt x="89154" y="525780"/>
                </a:lnTo>
                <a:lnTo>
                  <a:pt x="84582" y="521208"/>
                </a:lnTo>
                <a:lnTo>
                  <a:pt x="84582" y="525780"/>
                </a:lnTo>
                <a:lnTo>
                  <a:pt x="80772" y="521208"/>
                </a:lnTo>
                <a:lnTo>
                  <a:pt x="80772" y="525780"/>
                </a:lnTo>
                <a:lnTo>
                  <a:pt x="59436" y="525780"/>
                </a:lnTo>
                <a:lnTo>
                  <a:pt x="54864" y="521208"/>
                </a:lnTo>
                <a:lnTo>
                  <a:pt x="54864" y="525780"/>
                </a:lnTo>
                <a:lnTo>
                  <a:pt x="51054" y="525780"/>
                </a:lnTo>
                <a:lnTo>
                  <a:pt x="46482" y="521208"/>
                </a:lnTo>
                <a:lnTo>
                  <a:pt x="42672" y="525780"/>
                </a:lnTo>
                <a:lnTo>
                  <a:pt x="34290" y="525780"/>
                </a:lnTo>
                <a:lnTo>
                  <a:pt x="29718" y="521208"/>
                </a:lnTo>
                <a:lnTo>
                  <a:pt x="25908" y="521208"/>
                </a:lnTo>
                <a:lnTo>
                  <a:pt x="21336" y="525780"/>
                </a:lnTo>
                <a:lnTo>
                  <a:pt x="0" y="525780"/>
                </a:lnTo>
                <a:lnTo>
                  <a:pt x="0" y="52120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89" name="object 789"/>
          <p:cNvSpPr/>
          <p:nvPr/>
        </p:nvSpPr>
        <p:spPr>
          <a:xfrm>
            <a:off x="2488379" y="2320121"/>
            <a:ext cx="171030" cy="3362"/>
          </a:xfrm>
          <a:custGeom>
            <a:avLst/>
            <a:gdLst/>
            <a:ahLst/>
            <a:cxnLst/>
            <a:rect l="l" t="t" r="r" b="b"/>
            <a:pathLst>
              <a:path w="258444" h="5080">
                <a:moveTo>
                  <a:pt x="258317" y="0"/>
                </a:moveTo>
                <a:lnTo>
                  <a:pt x="254507" y="4571"/>
                </a:lnTo>
                <a:lnTo>
                  <a:pt x="241807" y="4571"/>
                </a:lnTo>
                <a:lnTo>
                  <a:pt x="229107" y="4571"/>
                </a:lnTo>
                <a:lnTo>
                  <a:pt x="224789" y="0"/>
                </a:lnTo>
                <a:lnTo>
                  <a:pt x="224789" y="4571"/>
                </a:lnTo>
                <a:lnTo>
                  <a:pt x="220217" y="4571"/>
                </a:lnTo>
                <a:lnTo>
                  <a:pt x="207518" y="4572"/>
                </a:lnTo>
                <a:lnTo>
                  <a:pt x="194818" y="4571"/>
                </a:lnTo>
                <a:lnTo>
                  <a:pt x="182117" y="4571"/>
                </a:lnTo>
                <a:lnTo>
                  <a:pt x="169417" y="4571"/>
                </a:lnTo>
                <a:lnTo>
                  <a:pt x="156717" y="4571"/>
                </a:lnTo>
                <a:lnTo>
                  <a:pt x="144017" y="4571"/>
                </a:lnTo>
                <a:lnTo>
                  <a:pt x="131317" y="4571"/>
                </a:lnTo>
                <a:lnTo>
                  <a:pt x="127253" y="4571"/>
                </a:lnTo>
                <a:lnTo>
                  <a:pt x="127253" y="0"/>
                </a:lnTo>
                <a:lnTo>
                  <a:pt x="122681" y="4571"/>
                </a:lnTo>
                <a:lnTo>
                  <a:pt x="115569" y="4571"/>
                </a:lnTo>
                <a:lnTo>
                  <a:pt x="108457" y="4571"/>
                </a:lnTo>
                <a:lnTo>
                  <a:pt x="101345" y="4571"/>
                </a:lnTo>
                <a:lnTo>
                  <a:pt x="97535" y="0"/>
                </a:lnTo>
                <a:lnTo>
                  <a:pt x="97535" y="4571"/>
                </a:lnTo>
                <a:lnTo>
                  <a:pt x="92963" y="0"/>
                </a:lnTo>
                <a:lnTo>
                  <a:pt x="89153" y="0"/>
                </a:lnTo>
                <a:lnTo>
                  <a:pt x="89153" y="4571"/>
                </a:lnTo>
                <a:lnTo>
                  <a:pt x="84581" y="0"/>
                </a:lnTo>
                <a:lnTo>
                  <a:pt x="80771" y="4571"/>
                </a:lnTo>
                <a:lnTo>
                  <a:pt x="76200" y="4571"/>
                </a:lnTo>
                <a:lnTo>
                  <a:pt x="72389" y="0"/>
                </a:lnTo>
                <a:lnTo>
                  <a:pt x="72389" y="4571"/>
                </a:lnTo>
                <a:lnTo>
                  <a:pt x="38100" y="4571"/>
                </a:lnTo>
                <a:lnTo>
                  <a:pt x="38100" y="0"/>
                </a:lnTo>
                <a:lnTo>
                  <a:pt x="34289" y="4571"/>
                </a:lnTo>
                <a:lnTo>
                  <a:pt x="21335" y="4571"/>
                </a:lnTo>
                <a:lnTo>
                  <a:pt x="16763" y="0"/>
                </a:lnTo>
                <a:lnTo>
                  <a:pt x="16763" y="4571"/>
                </a:lnTo>
                <a:lnTo>
                  <a:pt x="12953" y="0"/>
                </a:lnTo>
                <a:lnTo>
                  <a:pt x="8381" y="4571"/>
                </a:lnTo>
                <a:lnTo>
                  <a:pt x="0" y="4571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90" name="object 790"/>
          <p:cNvSpPr/>
          <p:nvPr/>
        </p:nvSpPr>
        <p:spPr>
          <a:xfrm>
            <a:off x="1902423" y="2320121"/>
            <a:ext cx="70177" cy="3362"/>
          </a:xfrm>
          <a:custGeom>
            <a:avLst/>
            <a:gdLst/>
            <a:ahLst/>
            <a:cxnLst/>
            <a:rect l="l" t="t" r="r" b="b"/>
            <a:pathLst>
              <a:path w="106044" h="5080">
                <a:moveTo>
                  <a:pt x="105918" y="4571"/>
                </a:moveTo>
                <a:lnTo>
                  <a:pt x="102108" y="0"/>
                </a:lnTo>
                <a:lnTo>
                  <a:pt x="102108" y="4571"/>
                </a:lnTo>
                <a:lnTo>
                  <a:pt x="97536" y="4571"/>
                </a:lnTo>
                <a:lnTo>
                  <a:pt x="92964" y="0"/>
                </a:lnTo>
                <a:lnTo>
                  <a:pt x="92964" y="4571"/>
                </a:lnTo>
                <a:lnTo>
                  <a:pt x="72390" y="4571"/>
                </a:lnTo>
                <a:lnTo>
                  <a:pt x="72390" y="0"/>
                </a:lnTo>
                <a:lnTo>
                  <a:pt x="72390" y="4571"/>
                </a:lnTo>
                <a:lnTo>
                  <a:pt x="63246" y="4571"/>
                </a:lnTo>
                <a:lnTo>
                  <a:pt x="63246" y="0"/>
                </a:lnTo>
                <a:lnTo>
                  <a:pt x="63246" y="4571"/>
                </a:lnTo>
                <a:lnTo>
                  <a:pt x="59436" y="0"/>
                </a:lnTo>
                <a:lnTo>
                  <a:pt x="54864" y="4571"/>
                </a:lnTo>
                <a:lnTo>
                  <a:pt x="54864" y="0"/>
                </a:lnTo>
                <a:lnTo>
                  <a:pt x="51053" y="4571"/>
                </a:lnTo>
                <a:lnTo>
                  <a:pt x="46481" y="0"/>
                </a:lnTo>
                <a:lnTo>
                  <a:pt x="46481" y="4571"/>
                </a:lnTo>
                <a:lnTo>
                  <a:pt x="29718" y="4571"/>
                </a:lnTo>
                <a:lnTo>
                  <a:pt x="29718" y="0"/>
                </a:lnTo>
                <a:lnTo>
                  <a:pt x="25146" y="4571"/>
                </a:lnTo>
                <a:lnTo>
                  <a:pt x="16764" y="4571"/>
                </a:lnTo>
                <a:lnTo>
                  <a:pt x="12953" y="0"/>
                </a:lnTo>
                <a:lnTo>
                  <a:pt x="12953" y="4571"/>
                </a:lnTo>
                <a:lnTo>
                  <a:pt x="8381" y="0"/>
                </a:lnTo>
                <a:lnTo>
                  <a:pt x="8381" y="4571"/>
                </a:lnTo>
                <a:lnTo>
                  <a:pt x="4571" y="0"/>
                </a:lnTo>
                <a:lnTo>
                  <a:pt x="0" y="457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91" name="object 791"/>
          <p:cNvSpPr/>
          <p:nvPr/>
        </p:nvSpPr>
        <p:spPr>
          <a:xfrm>
            <a:off x="3524469" y="1900905"/>
            <a:ext cx="3918986" cy="398209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92" name="object 792"/>
          <p:cNvSpPr/>
          <p:nvPr/>
        </p:nvSpPr>
        <p:spPr>
          <a:xfrm>
            <a:off x="1902423" y="2258602"/>
            <a:ext cx="1626254" cy="33618"/>
          </a:xfrm>
          <a:custGeom>
            <a:avLst/>
            <a:gdLst/>
            <a:ahLst/>
            <a:cxnLst/>
            <a:rect l="l" t="t" r="r" b="b"/>
            <a:pathLst>
              <a:path w="2457450" h="50800">
                <a:moveTo>
                  <a:pt x="2457450" y="41909"/>
                </a:moveTo>
                <a:lnTo>
                  <a:pt x="2452878" y="46481"/>
                </a:lnTo>
                <a:lnTo>
                  <a:pt x="2449067" y="38099"/>
                </a:lnTo>
                <a:lnTo>
                  <a:pt x="2449067" y="46481"/>
                </a:lnTo>
                <a:lnTo>
                  <a:pt x="2439924" y="46481"/>
                </a:lnTo>
                <a:lnTo>
                  <a:pt x="2436114" y="50291"/>
                </a:lnTo>
                <a:lnTo>
                  <a:pt x="2431541" y="46481"/>
                </a:lnTo>
                <a:lnTo>
                  <a:pt x="2431541" y="50291"/>
                </a:lnTo>
                <a:lnTo>
                  <a:pt x="2427731" y="46481"/>
                </a:lnTo>
                <a:lnTo>
                  <a:pt x="2427731" y="50291"/>
                </a:lnTo>
                <a:lnTo>
                  <a:pt x="2423160" y="50291"/>
                </a:lnTo>
                <a:lnTo>
                  <a:pt x="2419350" y="46481"/>
                </a:lnTo>
                <a:lnTo>
                  <a:pt x="2414778" y="50291"/>
                </a:lnTo>
                <a:lnTo>
                  <a:pt x="2406395" y="50291"/>
                </a:lnTo>
                <a:lnTo>
                  <a:pt x="2401824" y="46481"/>
                </a:lnTo>
                <a:lnTo>
                  <a:pt x="2393441" y="46481"/>
                </a:lnTo>
                <a:lnTo>
                  <a:pt x="2393441" y="41909"/>
                </a:lnTo>
                <a:lnTo>
                  <a:pt x="2389631" y="46481"/>
                </a:lnTo>
                <a:lnTo>
                  <a:pt x="2389631" y="50291"/>
                </a:lnTo>
                <a:lnTo>
                  <a:pt x="2385060" y="46481"/>
                </a:lnTo>
                <a:lnTo>
                  <a:pt x="2385060" y="50291"/>
                </a:lnTo>
                <a:lnTo>
                  <a:pt x="2372105" y="50291"/>
                </a:lnTo>
                <a:lnTo>
                  <a:pt x="2368295" y="46481"/>
                </a:lnTo>
                <a:lnTo>
                  <a:pt x="2363724" y="29717"/>
                </a:lnTo>
                <a:lnTo>
                  <a:pt x="2363724" y="46481"/>
                </a:lnTo>
                <a:lnTo>
                  <a:pt x="2359914" y="50291"/>
                </a:lnTo>
                <a:lnTo>
                  <a:pt x="2355341" y="41909"/>
                </a:lnTo>
                <a:lnTo>
                  <a:pt x="2351531" y="50291"/>
                </a:lnTo>
                <a:lnTo>
                  <a:pt x="2346960" y="41909"/>
                </a:lnTo>
                <a:lnTo>
                  <a:pt x="2343150" y="50291"/>
                </a:lnTo>
                <a:lnTo>
                  <a:pt x="2330195" y="50291"/>
                </a:lnTo>
                <a:lnTo>
                  <a:pt x="2325624" y="46481"/>
                </a:lnTo>
                <a:lnTo>
                  <a:pt x="2325624" y="50291"/>
                </a:lnTo>
                <a:lnTo>
                  <a:pt x="2321814" y="50291"/>
                </a:lnTo>
                <a:lnTo>
                  <a:pt x="2317241" y="46481"/>
                </a:lnTo>
                <a:lnTo>
                  <a:pt x="2313431" y="46481"/>
                </a:lnTo>
                <a:lnTo>
                  <a:pt x="2313431" y="50291"/>
                </a:lnTo>
                <a:lnTo>
                  <a:pt x="2308860" y="46481"/>
                </a:lnTo>
                <a:lnTo>
                  <a:pt x="2305050" y="46481"/>
                </a:lnTo>
                <a:lnTo>
                  <a:pt x="2300478" y="50291"/>
                </a:lnTo>
                <a:lnTo>
                  <a:pt x="2287524" y="50291"/>
                </a:lnTo>
                <a:lnTo>
                  <a:pt x="2283714" y="46481"/>
                </a:lnTo>
                <a:lnTo>
                  <a:pt x="2279141" y="50291"/>
                </a:lnTo>
                <a:lnTo>
                  <a:pt x="2275331" y="50291"/>
                </a:lnTo>
                <a:lnTo>
                  <a:pt x="2275331" y="46481"/>
                </a:lnTo>
                <a:lnTo>
                  <a:pt x="2266188" y="46481"/>
                </a:lnTo>
                <a:lnTo>
                  <a:pt x="2262378" y="50291"/>
                </a:lnTo>
                <a:lnTo>
                  <a:pt x="2262378" y="46481"/>
                </a:lnTo>
                <a:lnTo>
                  <a:pt x="2253996" y="46481"/>
                </a:lnTo>
                <a:lnTo>
                  <a:pt x="2253996" y="33527"/>
                </a:lnTo>
                <a:lnTo>
                  <a:pt x="2249423" y="29717"/>
                </a:lnTo>
                <a:lnTo>
                  <a:pt x="2249423" y="46481"/>
                </a:lnTo>
                <a:lnTo>
                  <a:pt x="2245614" y="46481"/>
                </a:lnTo>
                <a:lnTo>
                  <a:pt x="2245614" y="38099"/>
                </a:lnTo>
                <a:lnTo>
                  <a:pt x="2241041" y="33527"/>
                </a:lnTo>
                <a:lnTo>
                  <a:pt x="2241041" y="46481"/>
                </a:lnTo>
                <a:lnTo>
                  <a:pt x="2237232" y="46481"/>
                </a:lnTo>
                <a:lnTo>
                  <a:pt x="2237232" y="50291"/>
                </a:lnTo>
                <a:lnTo>
                  <a:pt x="2228088" y="50291"/>
                </a:lnTo>
                <a:lnTo>
                  <a:pt x="2219705" y="41909"/>
                </a:lnTo>
                <a:lnTo>
                  <a:pt x="2215896" y="50291"/>
                </a:lnTo>
                <a:lnTo>
                  <a:pt x="2199132" y="50291"/>
                </a:lnTo>
                <a:lnTo>
                  <a:pt x="2164841" y="50291"/>
                </a:lnTo>
                <a:lnTo>
                  <a:pt x="2161032" y="46481"/>
                </a:lnTo>
                <a:lnTo>
                  <a:pt x="2156460" y="46481"/>
                </a:lnTo>
                <a:lnTo>
                  <a:pt x="2156460" y="20573"/>
                </a:lnTo>
                <a:lnTo>
                  <a:pt x="2151888" y="20573"/>
                </a:lnTo>
                <a:lnTo>
                  <a:pt x="2151888" y="41909"/>
                </a:lnTo>
                <a:lnTo>
                  <a:pt x="2148078" y="41909"/>
                </a:lnTo>
                <a:lnTo>
                  <a:pt x="2148078" y="16763"/>
                </a:lnTo>
                <a:lnTo>
                  <a:pt x="2143505" y="16763"/>
                </a:lnTo>
                <a:lnTo>
                  <a:pt x="2143505" y="38099"/>
                </a:lnTo>
                <a:lnTo>
                  <a:pt x="2139696" y="46481"/>
                </a:lnTo>
                <a:lnTo>
                  <a:pt x="2135123" y="41909"/>
                </a:lnTo>
                <a:lnTo>
                  <a:pt x="2135123" y="46481"/>
                </a:lnTo>
                <a:lnTo>
                  <a:pt x="2131314" y="46481"/>
                </a:lnTo>
                <a:lnTo>
                  <a:pt x="2126741" y="50291"/>
                </a:lnTo>
                <a:lnTo>
                  <a:pt x="2105405" y="50291"/>
                </a:lnTo>
                <a:lnTo>
                  <a:pt x="2101596" y="46481"/>
                </a:lnTo>
                <a:lnTo>
                  <a:pt x="2101596" y="50291"/>
                </a:lnTo>
                <a:lnTo>
                  <a:pt x="2097023" y="46481"/>
                </a:lnTo>
                <a:lnTo>
                  <a:pt x="2093214" y="50291"/>
                </a:lnTo>
                <a:lnTo>
                  <a:pt x="2080408" y="50444"/>
                </a:lnTo>
                <a:lnTo>
                  <a:pt x="2073984" y="49416"/>
                </a:lnTo>
                <a:lnTo>
                  <a:pt x="2070292" y="41935"/>
                </a:lnTo>
                <a:lnTo>
                  <a:pt x="2067305" y="25145"/>
                </a:lnTo>
                <a:lnTo>
                  <a:pt x="2063495" y="46481"/>
                </a:lnTo>
                <a:lnTo>
                  <a:pt x="2058923" y="46481"/>
                </a:lnTo>
                <a:lnTo>
                  <a:pt x="2058923" y="50291"/>
                </a:lnTo>
                <a:lnTo>
                  <a:pt x="2050541" y="50291"/>
                </a:lnTo>
                <a:lnTo>
                  <a:pt x="2043429" y="50291"/>
                </a:lnTo>
                <a:lnTo>
                  <a:pt x="2036317" y="50291"/>
                </a:lnTo>
                <a:lnTo>
                  <a:pt x="2029205" y="50291"/>
                </a:lnTo>
                <a:lnTo>
                  <a:pt x="1999488" y="50291"/>
                </a:lnTo>
                <a:lnTo>
                  <a:pt x="1995677" y="46481"/>
                </a:lnTo>
                <a:lnTo>
                  <a:pt x="1991105" y="46481"/>
                </a:lnTo>
                <a:lnTo>
                  <a:pt x="1987295" y="41909"/>
                </a:lnTo>
                <a:lnTo>
                  <a:pt x="1982723" y="46481"/>
                </a:lnTo>
                <a:lnTo>
                  <a:pt x="1982723" y="41909"/>
                </a:lnTo>
                <a:lnTo>
                  <a:pt x="1974341" y="50291"/>
                </a:lnTo>
                <a:lnTo>
                  <a:pt x="1969770" y="50291"/>
                </a:lnTo>
                <a:lnTo>
                  <a:pt x="1965959" y="46481"/>
                </a:lnTo>
                <a:lnTo>
                  <a:pt x="1961388" y="50291"/>
                </a:lnTo>
                <a:lnTo>
                  <a:pt x="1954276" y="50291"/>
                </a:lnTo>
                <a:lnTo>
                  <a:pt x="1947164" y="50291"/>
                </a:lnTo>
                <a:lnTo>
                  <a:pt x="1940052" y="50291"/>
                </a:lnTo>
                <a:lnTo>
                  <a:pt x="1936241" y="50291"/>
                </a:lnTo>
                <a:lnTo>
                  <a:pt x="1910333" y="50291"/>
                </a:lnTo>
                <a:lnTo>
                  <a:pt x="1906523" y="38100"/>
                </a:lnTo>
                <a:lnTo>
                  <a:pt x="1901952" y="25145"/>
                </a:lnTo>
                <a:lnTo>
                  <a:pt x="1901952" y="41909"/>
                </a:lnTo>
                <a:lnTo>
                  <a:pt x="1898141" y="50291"/>
                </a:lnTo>
                <a:lnTo>
                  <a:pt x="1889759" y="50291"/>
                </a:lnTo>
                <a:lnTo>
                  <a:pt x="1885188" y="46481"/>
                </a:lnTo>
                <a:lnTo>
                  <a:pt x="1881377" y="0"/>
                </a:lnTo>
                <a:lnTo>
                  <a:pt x="1876805" y="29718"/>
                </a:lnTo>
                <a:lnTo>
                  <a:pt x="1876805" y="33527"/>
                </a:lnTo>
                <a:lnTo>
                  <a:pt x="1872233" y="50291"/>
                </a:lnTo>
                <a:lnTo>
                  <a:pt x="1868423" y="50291"/>
                </a:lnTo>
                <a:lnTo>
                  <a:pt x="1855724" y="50292"/>
                </a:lnTo>
                <a:lnTo>
                  <a:pt x="1843024" y="50292"/>
                </a:lnTo>
                <a:lnTo>
                  <a:pt x="1830323" y="50291"/>
                </a:lnTo>
                <a:lnTo>
                  <a:pt x="1817624" y="50292"/>
                </a:lnTo>
                <a:lnTo>
                  <a:pt x="1804923" y="50291"/>
                </a:lnTo>
                <a:lnTo>
                  <a:pt x="1792223" y="50291"/>
                </a:lnTo>
                <a:lnTo>
                  <a:pt x="1779270" y="50291"/>
                </a:lnTo>
                <a:lnTo>
                  <a:pt x="1779270" y="46481"/>
                </a:lnTo>
                <a:lnTo>
                  <a:pt x="1775459" y="50291"/>
                </a:lnTo>
                <a:lnTo>
                  <a:pt x="1757933" y="50291"/>
                </a:lnTo>
                <a:lnTo>
                  <a:pt x="1757933" y="46481"/>
                </a:lnTo>
                <a:lnTo>
                  <a:pt x="1754123" y="50291"/>
                </a:lnTo>
                <a:lnTo>
                  <a:pt x="1749552" y="50291"/>
                </a:lnTo>
                <a:lnTo>
                  <a:pt x="1749552" y="46481"/>
                </a:lnTo>
                <a:lnTo>
                  <a:pt x="1745741" y="50291"/>
                </a:lnTo>
                <a:lnTo>
                  <a:pt x="1737359" y="50291"/>
                </a:lnTo>
                <a:lnTo>
                  <a:pt x="1732788" y="46481"/>
                </a:lnTo>
                <a:lnTo>
                  <a:pt x="1732788" y="50291"/>
                </a:lnTo>
                <a:lnTo>
                  <a:pt x="1728215" y="46481"/>
                </a:lnTo>
                <a:lnTo>
                  <a:pt x="1724405" y="46481"/>
                </a:lnTo>
                <a:lnTo>
                  <a:pt x="1719833" y="38100"/>
                </a:lnTo>
                <a:lnTo>
                  <a:pt x="1719833" y="33527"/>
                </a:lnTo>
                <a:lnTo>
                  <a:pt x="1716023" y="41909"/>
                </a:lnTo>
                <a:lnTo>
                  <a:pt x="1711452" y="50291"/>
                </a:lnTo>
                <a:lnTo>
                  <a:pt x="1707641" y="50291"/>
                </a:lnTo>
                <a:lnTo>
                  <a:pt x="1694941" y="50291"/>
                </a:lnTo>
                <a:lnTo>
                  <a:pt x="1647952" y="50291"/>
                </a:lnTo>
                <a:lnTo>
                  <a:pt x="1635252" y="50291"/>
                </a:lnTo>
                <a:lnTo>
                  <a:pt x="1622552" y="50292"/>
                </a:lnTo>
                <a:lnTo>
                  <a:pt x="1609852" y="50291"/>
                </a:lnTo>
                <a:lnTo>
                  <a:pt x="1597151" y="50291"/>
                </a:lnTo>
                <a:lnTo>
                  <a:pt x="1584451" y="50291"/>
                </a:lnTo>
                <a:lnTo>
                  <a:pt x="1571752" y="50291"/>
                </a:lnTo>
                <a:lnTo>
                  <a:pt x="1559052" y="50291"/>
                </a:lnTo>
                <a:lnTo>
                  <a:pt x="1466088" y="50291"/>
                </a:lnTo>
                <a:lnTo>
                  <a:pt x="1461515" y="41909"/>
                </a:lnTo>
                <a:lnTo>
                  <a:pt x="1457705" y="50291"/>
                </a:lnTo>
                <a:lnTo>
                  <a:pt x="1453133" y="41909"/>
                </a:lnTo>
                <a:lnTo>
                  <a:pt x="1453133" y="50291"/>
                </a:lnTo>
                <a:lnTo>
                  <a:pt x="1448561" y="50291"/>
                </a:lnTo>
                <a:lnTo>
                  <a:pt x="1435861" y="50291"/>
                </a:lnTo>
                <a:lnTo>
                  <a:pt x="1423161" y="50291"/>
                </a:lnTo>
                <a:lnTo>
                  <a:pt x="1415033" y="50291"/>
                </a:lnTo>
                <a:lnTo>
                  <a:pt x="1410461" y="46481"/>
                </a:lnTo>
                <a:lnTo>
                  <a:pt x="1406652" y="41909"/>
                </a:lnTo>
                <a:lnTo>
                  <a:pt x="1406652" y="46481"/>
                </a:lnTo>
                <a:lnTo>
                  <a:pt x="1402079" y="41909"/>
                </a:lnTo>
                <a:lnTo>
                  <a:pt x="1398270" y="50291"/>
                </a:lnTo>
                <a:lnTo>
                  <a:pt x="1389888" y="50291"/>
                </a:lnTo>
                <a:lnTo>
                  <a:pt x="1377187" y="50291"/>
                </a:lnTo>
                <a:lnTo>
                  <a:pt x="1364487" y="50291"/>
                </a:lnTo>
                <a:lnTo>
                  <a:pt x="1351788" y="50291"/>
                </a:lnTo>
                <a:lnTo>
                  <a:pt x="1339087" y="50291"/>
                </a:lnTo>
                <a:lnTo>
                  <a:pt x="1326388" y="50291"/>
                </a:lnTo>
                <a:lnTo>
                  <a:pt x="1313688" y="50291"/>
                </a:lnTo>
                <a:lnTo>
                  <a:pt x="1300988" y="50292"/>
                </a:lnTo>
                <a:lnTo>
                  <a:pt x="1283970" y="50291"/>
                </a:lnTo>
                <a:lnTo>
                  <a:pt x="1271270" y="50292"/>
                </a:lnTo>
                <a:lnTo>
                  <a:pt x="1258570" y="50292"/>
                </a:lnTo>
                <a:lnTo>
                  <a:pt x="1245869" y="50291"/>
                </a:lnTo>
                <a:lnTo>
                  <a:pt x="1233170" y="50291"/>
                </a:lnTo>
                <a:lnTo>
                  <a:pt x="1220470" y="50291"/>
                </a:lnTo>
                <a:lnTo>
                  <a:pt x="1207770" y="50291"/>
                </a:lnTo>
                <a:lnTo>
                  <a:pt x="1195069" y="50291"/>
                </a:lnTo>
                <a:lnTo>
                  <a:pt x="1182370" y="50291"/>
                </a:lnTo>
                <a:lnTo>
                  <a:pt x="1178052" y="46481"/>
                </a:lnTo>
                <a:lnTo>
                  <a:pt x="1173479" y="33527"/>
                </a:lnTo>
                <a:lnTo>
                  <a:pt x="1169670" y="50291"/>
                </a:lnTo>
                <a:lnTo>
                  <a:pt x="1156715" y="50291"/>
                </a:lnTo>
                <a:lnTo>
                  <a:pt x="1152144" y="50291"/>
                </a:lnTo>
                <a:lnTo>
                  <a:pt x="1139444" y="50291"/>
                </a:lnTo>
                <a:lnTo>
                  <a:pt x="1126744" y="50291"/>
                </a:lnTo>
                <a:lnTo>
                  <a:pt x="1114044" y="50292"/>
                </a:lnTo>
                <a:lnTo>
                  <a:pt x="1101344" y="50292"/>
                </a:lnTo>
                <a:lnTo>
                  <a:pt x="1088644" y="50292"/>
                </a:lnTo>
                <a:lnTo>
                  <a:pt x="1075944" y="50291"/>
                </a:lnTo>
                <a:lnTo>
                  <a:pt x="1063244" y="50291"/>
                </a:lnTo>
                <a:lnTo>
                  <a:pt x="1050544" y="50292"/>
                </a:lnTo>
                <a:lnTo>
                  <a:pt x="1037844" y="50291"/>
                </a:lnTo>
                <a:lnTo>
                  <a:pt x="1025144" y="50291"/>
                </a:lnTo>
                <a:lnTo>
                  <a:pt x="1012444" y="50291"/>
                </a:lnTo>
                <a:lnTo>
                  <a:pt x="999743" y="50291"/>
                </a:lnTo>
                <a:lnTo>
                  <a:pt x="987044" y="50291"/>
                </a:lnTo>
                <a:lnTo>
                  <a:pt x="974343" y="50291"/>
                </a:lnTo>
                <a:lnTo>
                  <a:pt x="961644" y="50291"/>
                </a:lnTo>
                <a:lnTo>
                  <a:pt x="948944" y="50291"/>
                </a:lnTo>
                <a:lnTo>
                  <a:pt x="936244" y="50291"/>
                </a:lnTo>
                <a:lnTo>
                  <a:pt x="868426" y="50291"/>
                </a:lnTo>
                <a:lnTo>
                  <a:pt x="855726" y="50292"/>
                </a:lnTo>
                <a:lnTo>
                  <a:pt x="843026" y="50292"/>
                </a:lnTo>
                <a:lnTo>
                  <a:pt x="830326" y="50292"/>
                </a:lnTo>
                <a:lnTo>
                  <a:pt x="817626" y="50291"/>
                </a:lnTo>
                <a:lnTo>
                  <a:pt x="804926" y="50291"/>
                </a:lnTo>
                <a:lnTo>
                  <a:pt x="792226" y="50292"/>
                </a:lnTo>
                <a:lnTo>
                  <a:pt x="779526" y="50291"/>
                </a:lnTo>
                <a:lnTo>
                  <a:pt x="766826" y="50291"/>
                </a:lnTo>
                <a:lnTo>
                  <a:pt x="754125" y="50291"/>
                </a:lnTo>
                <a:lnTo>
                  <a:pt x="741426" y="50291"/>
                </a:lnTo>
                <a:lnTo>
                  <a:pt x="728726" y="50291"/>
                </a:lnTo>
                <a:lnTo>
                  <a:pt x="716026" y="50291"/>
                </a:lnTo>
                <a:lnTo>
                  <a:pt x="703326" y="50291"/>
                </a:lnTo>
                <a:lnTo>
                  <a:pt x="690626" y="50291"/>
                </a:lnTo>
                <a:lnTo>
                  <a:pt x="677926" y="50291"/>
                </a:lnTo>
                <a:lnTo>
                  <a:pt x="610108" y="50291"/>
                </a:lnTo>
                <a:lnTo>
                  <a:pt x="597408" y="50292"/>
                </a:lnTo>
                <a:lnTo>
                  <a:pt x="584708" y="50292"/>
                </a:lnTo>
                <a:lnTo>
                  <a:pt x="572008" y="50292"/>
                </a:lnTo>
                <a:lnTo>
                  <a:pt x="559308" y="50291"/>
                </a:lnTo>
                <a:lnTo>
                  <a:pt x="546608" y="50291"/>
                </a:lnTo>
                <a:lnTo>
                  <a:pt x="533908" y="50292"/>
                </a:lnTo>
                <a:lnTo>
                  <a:pt x="521208" y="50291"/>
                </a:lnTo>
                <a:lnTo>
                  <a:pt x="508507" y="50291"/>
                </a:lnTo>
                <a:lnTo>
                  <a:pt x="495808" y="50291"/>
                </a:lnTo>
                <a:lnTo>
                  <a:pt x="483107" y="50291"/>
                </a:lnTo>
                <a:lnTo>
                  <a:pt x="470407" y="50291"/>
                </a:lnTo>
                <a:lnTo>
                  <a:pt x="457707" y="50291"/>
                </a:lnTo>
                <a:lnTo>
                  <a:pt x="445008" y="50291"/>
                </a:lnTo>
                <a:lnTo>
                  <a:pt x="432308" y="50291"/>
                </a:lnTo>
                <a:lnTo>
                  <a:pt x="419608" y="50291"/>
                </a:lnTo>
                <a:lnTo>
                  <a:pt x="364464" y="50291"/>
                </a:lnTo>
                <a:lnTo>
                  <a:pt x="351739" y="50292"/>
                </a:lnTo>
                <a:lnTo>
                  <a:pt x="339013" y="50291"/>
                </a:lnTo>
                <a:lnTo>
                  <a:pt x="326288" y="50292"/>
                </a:lnTo>
                <a:lnTo>
                  <a:pt x="313563" y="50291"/>
                </a:lnTo>
                <a:lnTo>
                  <a:pt x="300837" y="50291"/>
                </a:lnTo>
                <a:lnTo>
                  <a:pt x="288112" y="50291"/>
                </a:lnTo>
                <a:lnTo>
                  <a:pt x="275386" y="50291"/>
                </a:lnTo>
                <a:lnTo>
                  <a:pt x="262661" y="50292"/>
                </a:lnTo>
                <a:lnTo>
                  <a:pt x="249935" y="50291"/>
                </a:lnTo>
                <a:lnTo>
                  <a:pt x="237210" y="50291"/>
                </a:lnTo>
                <a:lnTo>
                  <a:pt x="114300" y="50291"/>
                </a:lnTo>
                <a:lnTo>
                  <a:pt x="101600" y="50292"/>
                </a:lnTo>
                <a:lnTo>
                  <a:pt x="88900" y="50292"/>
                </a:lnTo>
                <a:lnTo>
                  <a:pt x="76199" y="50291"/>
                </a:lnTo>
                <a:lnTo>
                  <a:pt x="63500" y="50292"/>
                </a:lnTo>
                <a:lnTo>
                  <a:pt x="50799" y="50291"/>
                </a:lnTo>
                <a:lnTo>
                  <a:pt x="38100" y="50291"/>
                </a:lnTo>
                <a:lnTo>
                  <a:pt x="25400" y="50291"/>
                </a:lnTo>
                <a:lnTo>
                  <a:pt x="12700" y="50292"/>
                </a:lnTo>
                <a:lnTo>
                  <a:pt x="0" y="5029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93" name="object 793"/>
          <p:cNvSpPr/>
          <p:nvPr/>
        </p:nvSpPr>
        <p:spPr>
          <a:xfrm>
            <a:off x="2804552" y="1900905"/>
            <a:ext cx="4638903" cy="367449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94" name="object 794"/>
          <p:cNvSpPr/>
          <p:nvPr/>
        </p:nvSpPr>
        <p:spPr>
          <a:xfrm>
            <a:off x="1902424" y="1905112"/>
            <a:ext cx="1735931" cy="328613"/>
          </a:xfrm>
          <a:custGeom>
            <a:avLst/>
            <a:gdLst/>
            <a:ahLst/>
            <a:cxnLst/>
            <a:rect l="l" t="t" r="r" b="b"/>
            <a:pathLst>
              <a:path w="2623185" h="496569">
                <a:moveTo>
                  <a:pt x="2622804" y="0"/>
                </a:moveTo>
                <a:lnTo>
                  <a:pt x="2618231" y="326135"/>
                </a:lnTo>
                <a:lnTo>
                  <a:pt x="2618231" y="342899"/>
                </a:lnTo>
                <a:lnTo>
                  <a:pt x="2613660" y="470153"/>
                </a:lnTo>
                <a:lnTo>
                  <a:pt x="2613660" y="486917"/>
                </a:lnTo>
                <a:lnTo>
                  <a:pt x="2609850" y="486917"/>
                </a:lnTo>
                <a:lnTo>
                  <a:pt x="2609850" y="474725"/>
                </a:lnTo>
                <a:lnTo>
                  <a:pt x="2605278" y="470153"/>
                </a:lnTo>
                <a:lnTo>
                  <a:pt x="2605278" y="445007"/>
                </a:lnTo>
                <a:lnTo>
                  <a:pt x="2601467" y="419861"/>
                </a:lnTo>
                <a:lnTo>
                  <a:pt x="2601467" y="448817"/>
                </a:lnTo>
                <a:lnTo>
                  <a:pt x="2596895" y="461771"/>
                </a:lnTo>
                <a:lnTo>
                  <a:pt x="2593086" y="436625"/>
                </a:lnTo>
                <a:lnTo>
                  <a:pt x="2593086" y="470153"/>
                </a:lnTo>
                <a:lnTo>
                  <a:pt x="2588514" y="486917"/>
                </a:lnTo>
                <a:lnTo>
                  <a:pt x="2583941" y="491489"/>
                </a:lnTo>
                <a:lnTo>
                  <a:pt x="2563367" y="491489"/>
                </a:lnTo>
                <a:lnTo>
                  <a:pt x="2558795" y="478535"/>
                </a:lnTo>
                <a:lnTo>
                  <a:pt x="2558795" y="483107"/>
                </a:lnTo>
                <a:lnTo>
                  <a:pt x="2554986" y="491489"/>
                </a:lnTo>
                <a:lnTo>
                  <a:pt x="2554986" y="486917"/>
                </a:lnTo>
                <a:lnTo>
                  <a:pt x="2550414" y="474725"/>
                </a:lnTo>
                <a:lnTo>
                  <a:pt x="2550414" y="483107"/>
                </a:lnTo>
                <a:lnTo>
                  <a:pt x="2545841" y="491489"/>
                </a:lnTo>
                <a:lnTo>
                  <a:pt x="2545841" y="486917"/>
                </a:lnTo>
                <a:lnTo>
                  <a:pt x="2542031" y="483107"/>
                </a:lnTo>
                <a:lnTo>
                  <a:pt x="2542031" y="486917"/>
                </a:lnTo>
                <a:lnTo>
                  <a:pt x="2537460" y="491489"/>
                </a:lnTo>
                <a:lnTo>
                  <a:pt x="2533650" y="483107"/>
                </a:lnTo>
                <a:lnTo>
                  <a:pt x="2533650" y="470153"/>
                </a:lnTo>
                <a:lnTo>
                  <a:pt x="2529078" y="483107"/>
                </a:lnTo>
                <a:lnTo>
                  <a:pt x="2529078" y="491489"/>
                </a:lnTo>
                <a:lnTo>
                  <a:pt x="2525267" y="486917"/>
                </a:lnTo>
                <a:lnTo>
                  <a:pt x="2525267" y="470153"/>
                </a:lnTo>
                <a:lnTo>
                  <a:pt x="2520695" y="483107"/>
                </a:lnTo>
                <a:lnTo>
                  <a:pt x="2516886" y="491489"/>
                </a:lnTo>
                <a:lnTo>
                  <a:pt x="2503931" y="491489"/>
                </a:lnTo>
                <a:lnTo>
                  <a:pt x="2499360" y="486917"/>
                </a:lnTo>
                <a:lnTo>
                  <a:pt x="2499360" y="491489"/>
                </a:lnTo>
                <a:lnTo>
                  <a:pt x="2495550" y="491489"/>
                </a:lnTo>
                <a:lnTo>
                  <a:pt x="2490978" y="486917"/>
                </a:lnTo>
                <a:lnTo>
                  <a:pt x="2490978" y="491489"/>
                </a:lnTo>
                <a:lnTo>
                  <a:pt x="2487167" y="491489"/>
                </a:lnTo>
                <a:lnTo>
                  <a:pt x="2482595" y="496061"/>
                </a:lnTo>
                <a:lnTo>
                  <a:pt x="2478024" y="491489"/>
                </a:lnTo>
                <a:lnTo>
                  <a:pt x="2469641" y="491489"/>
                </a:lnTo>
                <a:lnTo>
                  <a:pt x="2465831" y="486917"/>
                </a:lnTo>
                <a:lnTo>
                  <a:pt x="2461260" y="491489"/>
                </a:lnTo>
                <a:lnTo>
                  <a:pt x="2457450" y="483107"/>
                </a:lnTo>
                <a:lnTo>
                  <a:pt x="2452878" y="491489"/>
                </a:lnTo>
                <a:lnTo>
                  <a:pt x="2449067" y="483107"/>
                </a:lnTo>
                <a:lnTo>
                  <a:pt x="2449067" y="486917"/>
                </a:lnTo>
                <a:lnTo>
                  <a:pt x="2444495" y="491489"/>
                </a:lnTo>
                <a:lnTo>
                  <a:pt x="2431541" y="491489"/>
                </a:lnTo>
                <a:lnTo>
                  <a:pt x="2427731" y="496061"/>
                </a:lnTo>
                <a:lnTo>
                  <a:pt x="2423160" y="496061"/>
                </a:lnTo>
                <a:lnTo>
                  <a:pt x="2423160" y="491489"/>
                </a:lnTo>
                <a:lnTo>
                  <a:pt x="2419350" y="496061"/>
                </a:lnTo>
                <a:lnTo>
                  <a:pt x="2410967" y="496061"/>
                </a:lnTo>
                <a:lnTo>
                  <a:pt x="2406395" y="491489"/>
                </a:lnTo>
                <a:lnTo>
                  <a:pt x="2406395" y="496061"/>
                </a:lnTo>
                <a:lnTo>
                  <a:pt x="2401824" y="491489"/>
                </a:lnTo>
                <a:lnTo>
                  <a:pt x="2393441" y="491489"/>
                </a:lnTo>
                <a:lnTo>
                  <a:pt x="2393441" y="486917"/>
                </a:lnTo>
                <a:lnTo>
                  <a:pt x="2389631" y="491489"/>
                </a:lnTo>
                <a:lnTo>
                  <a:pt x="2372105" y="491489"/>
                </a:lnTo>
                <a:lnTo>
                  <a:pt x="2372105" y="486917"/>
                </a:lnTo>
                <a:lnTo>
                  <a:pt x="2368295" y="491489"/>
                </a:lnTo>
                <a:lnTo>
                  <a:pt x="2368295" y="478535"/>
                </a:lnTo>
                <a:lnTo>
                  <a:pt x="2363724" y="466343"/>
                </a:lnTo>
                <a:lnTo>
                  <a:pt x="2363724" y="491489"/>
                </a:lnTo>
                <a:lnTo>
                  <a:pt x="2359914" y="491489"/>
                </a:lnTo>
                <a:lnTo>
                  <a:pt x="2359914" y="496061"/>
                </a:lnTo>
                <a:lnTo>
                  <a:pt x="2355341" y="496061"/>
                </a:lnTo>
                <a:lnTo>
                  <a:pt x="2351531" y="491489"/>
                </a:lnTo>
                <a:lnTo>
                  <a:pt x="2346960" y="491489"/>
                </a:lnTo>
                <a:lnTo>
                  <a:pt x="2346960" y="496061"/>
                </a:lnTo>
                <a:lnTo>
                  <a:pt x="2343150" y="491489"/>
                </a:lnTo>
                <a:lnTo>
                  <a:pt x="2338578" y="491489"/>
                </a:lnTo>
                <a:lnTo>
                  <a:pt x="2334005" y="496061"/>
                </a:lnTo>
                <a:lnTo>
                  <a:pt x="2330195" y="491489"/>
                </a:lnTo>
                <a:lnTo>
                  <a:pt x="2325624" y="496061"/>
                </a:lnTo>
                <a:lnTo>
                  <a:pt x="2321814" y="491489"/>
                </a:lnTo>
                <a:lnTo>
                  <a:pt x="2317241" y="496061"/>
                </a:lnTo>
                <a:lnTo>
                  <a:pt x="2317241" y="491489"/>
                </a:lnTo>
                <a:lnTo>
                  <a:pt x="2313431" y="496061"/>
                </a:lnTo>
                <a:lnTo>
                  <a:pt x="2308860" y="491489"/>
                </a:lnTo>
                <a:lnTo>
                  <a:pt x="2292095" y="491489"/>
                </a:lnTo>
                <a:lnTo>
                  <a:pt x="2287524" y="496061"/>
                </a:lnTo>
                <a:lnTo>
                  <a:pt x="2287524" y="491489"/>
                </a:lnTo>
                <a:lnTo>
                  <a:pt x="2283714" y="496061"/>
                </a:lnTo>
                <a:lnTo>
                  <a:pt x="2279141" y="491489"/>
                </a:lnTo>
                <a:lnTo>
                  <a:pt x="2279141" y="486917"/>
                </a:lnTo>
                <a:lnTo>
                  <a:pt x="2275331" y="491489"/>
                </a:lnTo>
                <a:lnTo>
                  <a:pt x="2270760" y="491489"/>
                </a:lnTo>
                <a:lnTo>
                  <a:pt x="2270760" y="486917"/>
                </a:lnTo>
                <a:lnTo>
                  <a:pt x="2266188" y="486917"/>
                </a:lnTo>
                <a:lnTo>
                  <a:pt x="2266188" y="496061"/>
                </a:lnTo>
                <a:lnTo>
                  <a:pt x="2262378" y="496061"/>
                </a:lnTo>
                <a:lnTo>
                  <a:pt x="2262378" y="491489"/>
                </a:lnTo>
                <a:lnTo>
                  <a:pt x="2257805" y="496061"/>
                </a:lnTo>
                <a:lnTo>
                  <a:pt x="2257805" y="491489"/>
                </a:lnTo>
                <a:lnTo>
                  <a:pt x="2253996" y="486917"/>
                </a:lnTo>
                <a:lnTo>
                  <a:pt x="2249423" y="483107"/>
                </a:lnTo>
                <a:lnTo>
                  <a:pt x="2249423" y="491489"/>
                </a:lnTo>
                <a:lnTo>
                  <a:pt x="2245614" y="491489"/>
                </a:lnTo>
                <a:lnTo>
                  <a:pt x="2245614" y="486917"/>
                </a:lnTo>
                <a:lnTo>
                  <a:pt x="2241041" y="483107"/>
                </a:lnTo>
                <a:lnTo>
                  <a:pt x="2241041" y="491489"/>
                </a:lnTo>
                <a:lnTo>
                  <a:pt x="2237232" y="491489"/>
                </a:lnTo>
                <a:lnTo>
                  <a:pt x="2232660" y="496061"/>
                </a:lnTo>
                <a:lnTo>
                  <a:pt x="2228088" y="496061"/>
                </a:lnTo>
                <a:lnTo>
                  <a:pt x="2228088" y="491489"/>
                </a:lnTo>
                <a:lnTo>
                  <a:pt x="2228088" y="496061"/>
                </a:lnTo>
                <a:lnTo>
                  <a:pt x="2224278" y="491489"/>
                </a:lnTo>
                <a:lnTo>
                  <a:pt x="2207514" y="491489"/>
                </a:lnTo>
                <a:lnTo>
                  <a:pt x="2207514" y="496061"/>
                </a:lnTo>
                <a:lnTo>
                  <a:pt x="2202941" y="491489"/>
                </a:lnTo>
                <a:lnTo>
                  <a:pt x="2199132" y="496061"/>
                </a:lnTo>
                <a:lnTo>
                  <a:pt x="2199132" y="491489"/>
                </a:lnTo>
                <a:lnTo>
                  <a:pt x="2189988" y="491489"/>
                </a:lnTo>
                <a:lnTo>
                  <a:pt x="2189988" y="496061"/>
                </a:lnTo>
                <a:lnTo>
                  <a:pt x="2186178" y="491489"/>
                </a:lnTo>
                <a:lnTo>
                  <a:pt x="2181605" y="491489"/>
                </a:lnTo>
                <a:lnTo>
                  <a:pt x="2177796" y="486917"/>
                </a:lnTo>
                <a:lnTo>
                  <a:pt x="2177796" y="491489"/>
                </a:lnTo>
                <a:lnTo>
                  <a:pt x="2161032" y="491489"/>
                </a:lnTo>
                <a:lnTo>
                  <a:pt x="2156460" y="483107"/>
                </a:lnTo>
                <a:lnTo>
                  <a:pt x="2151888" y="486917"/>
                </a:lnTo>
                <a:lnTo>
                  <a:pt x="2148078" y="491489"/>
                </a:lnTo>
                <a:lnTo>
                  <a:pt x="2126741" y="491489"/>
                </a:lnTo>
                <a:lnTo>
                  <a:pt x="2122170" y="496061"/>
                </a:lnTo>
                <a:lnTo>
                  <a:pt x="2122170" y="491489"/>
                </a:lnTo>
                <a:lnTo>
                  <a:pt x="2105405" y="491489"/>
                </a:lnTo>
                <a:lnTo>
                  <a:pt x="2101596" y="491489"/>
                </a:lnTo>
                <a:lnTo>
                  <a:pt x="2088895" y="491489"/>
                </a:lnTo>
                <a:lnTo>
                  <a:pt x="2076195" y="491489"/>
                </a:lnTo>
                <a:lnTo>
                  <a:pt x="2067305" y="486917"/>
                </a:lnTo>
                <a:lnTo>
                  <a:pt x="2067305" y="491489"/>
                </a:lnTo>
                <a:lnTo>
                  <a:pt x="2063495" y="486917"/>
                </a:lnTo>
                <a:lnTo>
                  <a:pt x="2063495" y="483107"/>
                </a:lnTo>
                <a:lnTo>
                  <a:pt x="2058923" y="486917"/>
                </a:lnTo>
                <a:lnTo>
                  <a:pt x="2058923" y="491489"/>
                </a:lnTo>
                <a:lnTo>
                  <a:pt x="2055114" y="486917"/>
                </a:lnTo>
                <a:lnTo>
                  <a:pt x="2045970" y="496061"/>
                </a:lnTo>
                <a:lnTo>
                  <a:pt x="2045970" y="491489"/>
                </a:lnTo>
                <a:lnTo>
                  <a:pt x="2042159" y="496061"/>
                </a:lnTo>
                <a:lnTo>
                  <a:pt x="2037588" y="491489"/>
                </a:lnTo>
                <a:lnTo>
                  <a:pt x="2033777" y="496061"/>
                </a:lnTo>
                <a:lnTo>
                  <a:pt x="2029205" y="496061"/>
                </a:lnTo>
                <a:lnTo>
                  <a:pt x="2025395" y="491489"/>
                </a:lnTo>
                <a:lnTo>
                  <a:pt x="2025395" y="496061"/>
                </a:lnTo>
                <a:lnTo>
                  <a:pt x="2020823" y="491489"/>
                </a:lnTo>
                <a:lnTo>
                  <a:pt x="2020823" y="496061"/>
                </a:lnTo>
                <a:lnTo>
                  <a:pt x="1995677" y="496061"/>
                </a:lnTo>
                <a:lnTo>
                  <a:pt x="1995677" y="491489"/>
                </a:lnTo>
                <a:lnTo>
                  <a:pt x="1991105" y="496061"/>
                </a:lnTo>
                <a:lnTo>
                  <a:pt x="1991105" y="491489"/>
                </a:lnTo>
                <a:lnTo>
                  <a:pt x="1987295" y="491489"/>
                </a:lnTo>
                <a:lnTo>
                  <a:pt x="1982723" y="486917"/>
                </a:lnTo>
                <a:lnTo>
                  <a:pt x="1982723" y="491489"/>
                </a:lnTo>
                <a:lnTo>
                  <a:pt x="1978152" y="496061"/>
                </a:lnTo>
                <a:lnTo>
                  <a:pt x="1974341" y="496061"/>
                </a:lnTo>
                <a:lnTo>
                  <a:pt x="1974341" y="491489"/>
                </a:lnTo>
                <a:lnTo>
                  <a:pt x="1969770" y="496061"/>
                </a:lnTo>
                <a:lnTo>
                  <a:pt x="1969770" y="491489"/>
                </a:lnTo>
                <a:lnTo>
                  <a:pt x="1965959" y="486917"/>
                </a:lnTo>
                <a:lnTo>
                  <a:pt x="1961388" y="491489"/>
                </a:lnTo>
                <a:lnTo>
                  <a:pt x="1957577" y="496061"/>
                </a:lnTo>
                <a:lnTo>
                  <a:pt x="1953005" y="491489"/>
                </a:lnTo>
                <a:lnTo>
                  <a:pt x="1949195" y="496062"/>
                </a:lnTo>
                <a:lnTo>
                  <a:pt x="1949195" y="491489"/>
                </a:lnTo>
                <a:lnTo>
                  <a:pt x="1944623" y="496062"/>
                </a:lnTo>
                <a:lnTo>
                  <a:pt x="1940052" y="496062"/>
                </a:lnTo>
                <a:lnTo>
                  <a:pt x="1940052" y="491489"/>
                </a:lnTo>
                <a:lnTo>
                  <a:pt x="1936241" y="496062"/>
                </a:lnTo>
                <a:lnTo>
                  <a:pt x="1936241" y="486918"/>
                </a:lnTo>
                <a:lnTo>
                  <a:pt x="1931670" y="491489"/>
                </a:lnTo>
                <a:lnTo>
                  <a:pt x="1931670" y="496062"/>
                </a:lnTo>
                <a:lnTo>
                  <a:pt x="1927859" y="496062"/>
                </a:lnTo>
                <a:lnTo>
                  <a:pt x="1927859" y="491489"/>
                </a:lnTo>
                <a:lnTo>
                  <a:pt x="1919477" y="491489"/>
                </a:lnTo>
                <a:lnTo>
                  <a:pt x="1914905" y="486918"/>
                </a:lnTo>
                <a:lnTo>
                  <a:pt x="1914905" y="474725"/>
                </a:lnTo>
                <a:lnTo>
                  <a:pt x="1910333" y="470153"/>
                </a:lnTo>
                <a:lnTo>
                  <a:pt x="1910333" y="483107"/>
                </a:lnTo>
                <a:lnTo>
                  <a:pt x="1906523" y="486918"/>
                </a:lnTo>
                <a:lnTo>
                  <a:pt x="1906523" y="491489"/>
                </a:lnTo>
                <a:lnTo>
                  <a:pt x="1901952" y="491489"/>
                </a:lnTo>
                <a:lnTo>
                  <a:pt x="1901952" y="496062"/>
                </a:lnTo>
                <a:lnTo>
                  <a:pt x="1898141" y="496062"/>
                </a:lnTo>
                <a:lnTo>
                  <a:pt x="1893570" y="491489"/>
                </a:lnTo>
                <a:lnTo>
                  <a:pt x="1889759" y="496062"/>
                </a:lnTo>
                <a:lnTo>
                  <a:pt x="1889759" y="491489"/>
                </a:lnTo>
                <a:lnTo>
                  <a:pt x="1885188" y="496062"/>
                </a:lnTo>
                <a:lnTo>
                  <a:pt x="1885188" y="491489"/>
                </a:lnTo>
                <a:lnTo>
                  <a:pt x="1872233" y="491489"/>
                </a:lnTo>
                <a:lnTo>
                  <a:pt x="1872233" y="496062"/>
                </a:lnTo>
                <a:lnTo>
                  <a:pt x="1868423" y="491489"/>
                </a:lnTo>
                <a:lnTo>
                  <a:pt x="1863852" y="491489"/>
                </a:lnTo>
                <a:lnTo>
                  <a:pt x="1863852" y="496062"/>
                </a:lnTo>
                <a:lnTo>
                  <a:pt x="1860041" y="491489"/>
                </a:lnTo>
                <a:lnTo>
                  <a:pt x="1855470" y="496062"/>
                </a:lnTo>
                <a:lnTo>
                  <a:pt x="1843277" y="496062"/>
                </a:lnTo>
                <a:lnTo>
                  <a:pt x="1838705" y="496062"/>
                </a:lnTo>
                <a:lnTo>
                  <a:pt x="1838705" y="491489"/>
                </a:lnTo>
                <a:lnTo>
                  <a:pt x="1834133" y="496062"/>
                </a:lnTo>
                <a:lnTo>
                  <a:pt x="1821433" y="496062"/>
                </a:lnTo>
                <a:lnTo>
                  <a:pt x="1808734" y="496062"/>
                </a:lnTo>
                <a:lnTo>
                  <a:pt x="1796033" y="496062"/>
                </a:lnTo>
                <a:lnTo>
                  <a:pt x="1787652" y="496062"/>
                </a:lnTo>
                <a:lnTo>
                  <a:pt x="1787652" y="491489"/>
                </a:lnTo>
                <a:lnTo>
                  <a:pt x="1783841" y="491489"/>
                </a:lnTo>
                <a:lnTo>
                  <a:pt x="1779270" y="486918"/>
                </a:lnTo>
                <a:lnTo>
                  <a:pt x="1779270" y="496062"/>
                </a:lnTo>
                <a:lnTo>
                  <a:pt x="1749552" y="496062"/>
                </a:lnTo>
                <a:lnTo>
                  <a:pt x="1749552" y="491489"/>
                </a:lnTo>
                <a:lnTo>
                  <a:pt x="1745741" y="496062"/>
                </a:lnTo>
                <a:lnTo>
                  <a:pt x="1737359" y="496062"/>
                </a:lnTo>
                <a:lnTo>
                  <a:pt x="1732788" y="491489"/>
                </a:lnTo>
                <a:lnTo>
                  <a:pt x="1728215" y="496062"/>
                </a:lnTo>
                <a:lnTo>
                  <a:pt x="1719833" y="496062"/>
                </a:lnTo>
                <a:lnTo>
                  <a:pt x="1719833" y="491489"/>
                </a:lnTo>
                <a:lnTo>
                  <a:pt x="1716023" y="496062"/>
                </a:lnTo>
                <a:lnTo>
                  <a:pt x="1711452" y="491489"/>
                </a:lnTo>
                <a:lnTo>
                  <a:pt x="1711452" y="496062"/>
                </a:lnTo>
                <a:lnTo>
                  <a:pt x="1707641" y="496062"/>
                </a:lnTo>
                <a:lnTo>
                  <a:pt x="1694941" y="496062"/>
                </a:lnTo>
                <a:lnTo>
                  <a:pt x="1682241" y="496061"/>
                </a:lnTo>
                <a:lnTo>
                  <a:pt x="1669541" y="496062"/>
                </a:lnTo>
                <a:lnTo>
                  <a:pt x="1656841" y="496061"/>
                </a:lnTo>
                <a:lnTo>
                  <a:pt x="1644141" y="496062"/>
                </a:lnTo>
                <a:lnTo>
                  <a:pt x="1631441" y="496062"/>
                </a:lnTo>
                <a:lnTo>
                  <a:pt x="1554988" y="496062"/>
                </a:lnTo>
                <a:lnTo>
                  <a:pt x="1542288" y="491489"/>
                </a:lnTo>
                <a:lnTo>
                  <a:pt x="1537715" y="496062"/>
                </a:lnTo>
                <a:lnTo>
                  <a:pt x="1533905" y="491489"/>
                </a:lnTo>
                <a:lnTo>
                  <a:pt x="1533905" y="496062"/>
                </a:lnTo>
                <a:lnTo>
                  <a:pt x="1516379" y="496062"/>
                </a:lnTo>
                <a:lnTo>
                  <a:pt x="1512570" y="491489"/>
                </a:lnTo>
                <a:lnTo>
                  <a:pt x="1507997" y="483107"/>
                </a:lnTo>
                <a:lnTo>
                  <a:pt x="1504188" y="491489"/>
                </a:lnTo>
                <a:lnTo>
                  <a:pt x="1499615" y="474725"/>
                </a:lnTo>
                <a:lnTo>
                  <a:pt x="1495805" y="491489"/>
                </a:lnTo>
                <a:lnTo>
                  <a:pt x="1491233" y="486918"/>
                </a:lnTo>
                <a:lnTo>
                  <a:pt x="1491233" y="483107"/>
                </a:lnTo>
                <a:lnTo>
                  <a:pt x="1487423" y="491489"/>
                </a:lnTo>
                <a:lnTo>
                  <a:pt x="1482852" y="496062"/>
                </a:lnTo>
                <a:lnTo>
                  <a:pt x="1453133" y="496062"/>
                </a:lnTo>
                <a:lnTo>
                  <a:pt x="1453133" y="491489"/>
                </a:lnTo>
                <a:lnTo>
                  <a:pt x="1448561" y="496062"/>
                </a:lnTo>
                <a:lnTo>
                  <a:pt x="1435862" y="496062"/>
                </a:lnTo>
                <a:lnTo>
                  <a:pt x="1423161" y="496062"/>
                </a:lnTo>
                <a:lnTo>
                  <a:pt x="1410461" y="496062"/>
                </a:lnTo>
                <a:lnTo>
                  <a:pt x="1406652" y="491489"/>
                </a:lnTo>
                <a:lnTo>
                  <a:pt x="1402079" y="496062"/>
                </a:lnTo>
                <a:lnTo>
                  <a:pt x="1402079" y="491489"/>
                </a:lnTo>
                <a:lnTo>
                  <a:pt x="1398270" y="496062"/>
                </a:lnTo>
                <a:lnTo>
                  <a:pt x="1385570" y="496062"/>
                </a:lnTo>
                <a:lnTo>
                  <a:pt x="1372870" y="496062"/>
                </a:lnTo>
                <a:lnTo>
                  <a:pt x="1360170" y="496062"/>
                </a:lnTo>
                <a:lnTo>
                  <a:pt x="1347470" y="496062"/>
                </a:lnTo>
                <a:lnTo>
                  <a:pt x="1338833" y="496062"/>
                </a:lnTo>
                <a:lnTo>
                  <a:pt x="1338833" y="491489"/>
                </a:lnTo>
                <a:lnTo>
                  <a:pt x="1334261" y="496062"/>
                </a:lnTo>
                <a:lnTo>
                  <a:pt x="1325879" y="496062"/>
                </a:lnTo>
                <a:lnTo>
                  <a:pt x="1292352" y="496062"/>
                </a:lnTo>
                <a:lnTo>
                  <a:pt x="1292352" y="491489"/>
                </a:lnTo>
                <a:lnTo>
                  <a:pt x="1287779" y="486918"/>
                </a:lnTo>
                <a:lnTo>
                  <a:pt x="1287779" y="483107"/>
                </a:lnTo>
                <a:lnTo>
                  <a:pt x="1283970" y="474725"/>
                </a:lnTo>
                <a:lnTo>
                  <a:pt x="1283970" y="483107"/>
                </a:lnTo>
                <a:lnTo>
                  <a:pt x="1279397" y="496062"/>
                </a:lnTo>
                <a:lnTo>
                  <a:pt x="1275588" y="496062"/>
                </a:lnTo>
                <a:lnTo>
                  <a:pt x="1262887" y="496062"/>
                </a:lnTo>
                <a:lnTo>
                  <a:pt x="1250187" y="496061"/>
                </a:lnTo>
                <a:lnTo>
                  <a:pt x="1237488" y="496062"/>
                </a:lnTo>
                <a:lnTo>
                  <a:pt x="1224788" y="496062"/>
                </a:lnTo>
                <a:lnTo>
                  <a:pt x="1212088" y="496062"/>
                </a:lnTo>
                <a:lnTo>
                  <a:pt x="1199388" y="496062"/>
                </a:lnTo>
                <a:lnTo>
                  <a:pt x="1186688" y="496062"/>
                </a:lnTo>
                <a:lnTo>
                  <a:pt x="1173479" y="491489"/>
                </a:lnTo>
                <a:lnTo>
                  <a:pt x="1169670" y="496062"/>
                </a:lnTo>
                <a:lnTo>
                  <a:pt x="1156969" y="496062"/>
                </a:lnTo>
                <a:lnTo>
                  <a:pt x="1144269" y="496061"/>
                </a:lnTo>
                <a:lnTo>
                  <a:pt x="1131570" y="496062"/>
                </a:lnTo>
                <a:lnTo>
                  <a:pt x="1063752" y="496062"/>
                </a:lnTo>
                <a:lnTo>
                  <a:pt x="1051052" y="496062"/>
                </a:lnTo>
                <a:lnTo>
                  <a:pt x="1038352" y="496062"/>
                </a:lnTo>
                <a:lnTo>
                  <a:pt x="1025652" y="496062"/>
                </a:lnTo>
                <a:lnTo>
                  <a:pt x="1012952" y="496062"/>
                </a:lnTo>
                <a:lnTo>
                  <a:pt x="1000252" y="496062"/>
                </a:lnTo>
                <a:lnTo>
                  <a:pt x="987551" y="496062"/>
                </a:lnTo>
                <a:lnTo>
                  <a:pt x="974851" y="496062"/>
                </a:lnTo>
                <a:lnTo>
                  <a:pt x="962151" y="496062"/>
                </a:lnTo>
                <a:lnTo>
                  <a:pt x="949452" y="496062"/>
                </a:lnTo>
                <a:lnTo>
                  <a:pt x="936751" y="496062"/>
                </a:lnTo>
                <a:lnTo>
                  <a:pt x="835151" y="496062"/>
                </a:lnTo>
                <a:lnTo>
                  <a:pt x="822451" y="496061"/>
                </a:lnTo>
                <a:lnTo>
                  <a:pt x="809244" y="496062"/>
                </a:lnTo>
                <a:lnTo>
                  <a:pt x="804671" y="496062"/>
                </a:lnTo>
                <a:lnTo>
                  <a:pt x="791971" y="496062"/>
                </a:lnTo>
                <a:lnTo>
                  <a:pt x="779271" y="496062"/>
                </a:lnTo>
                <a:lnTo>
                  <a:pt x="766571" y="496062"/>
                </a:lnTo>
                <a:lnTo>
                  <a:pt x="753872" y="496062"/>
                </a:lnTo>
                <a:lnTo>
                  <a:pt x="741172" y="496062"/>
                </a:lnTo>
                <a:lnTo>
                  <a:pt x="728472" y="496062"/>
                </a:lnTo>
                <a:lnTo>
                  <a:pt x="715772" y="496062"/>
                </a:lnTo>
                <a:lnTo>
                  <a:pt x="703072" y="496062"/>
                </a:lnTo>
                <a:lnTo>
                  <a:pt x="690371" y="496062"/>
                </a:lnTo>
                <a:lnTo>
                  <a:pt x="677671" y="496062"/>
                </a:lnTo>
                <a:lnTo>
                  <a:pt x="576072" y="496062"/>
                </a:lnTo>
                <a:lnTo>
                  <a:pt x="563372" y="496061"/>
                </a:lnTo>
                <a:lnTo>
                  <a:pt x="546354" y="496062"/>
                </a:lnTo>
                <a:lnTo>
                  <a:pt x="542544" y="496062"/>
                </a:lnTo>
                <a:lnTo>
                  <a:pt x="529818" y="496062"/>
                </a:lnTo>
                <a:lnTo>
                  <a:pt x="517093" y="496062"/>
                </a:lnTo>
                <a:lnTo>
                  <a:pt x="504367" y="496062"/>
                </a:lnTo>
                <a:lnTo>
                  <a:pt x="491642" y="496062"/>
                </a:lnTo>
                <a:lnTo>
                  <a:pt x="478917" y="496062"/>
                </a:lnTo>
                <a:lnTo>
                  <a:pt x="466191" y="496062"/>
                </a:lnTo>
                <a:lnTo>
                  <a:pt x="453466" y="496061"/>
                </a:lnTo>
                <a:lnTo>
                  <a:pt x="440740" y="496062"/>
                </a:lnTo>
                <a:lnTo>
                  <a:pt x="428015" y="496062"/>
                </a:lnTo>
                <a:lnTo>
                  <a:pt x="415290" y="496062"/>
                </a:lnTo>
                <a:lnTo>
                  <a:pt x="402564" y="496062"/>
                </a:lnTo>
                <a:lnTo>
                  <a:pt x="279653" y="496062"/>
                </a:lnTo>
                <a:lnTo>
                  <a:pt x="266954" y="496062"/>
                </a:lnTo>
                <a:lnTo>
                  <a:pt x="254253" y="496062"/>
                </a:lnTo>
                <a:lnTo>
                  <a:pt x="241554" y="496062"/>
                </a:lnTo>
                <a:lnTo>
                  <a:pt x="228853" y="496061"/>
                </a:lnTo>
                <a:lnTo>
                  <a:pt x="216154" y="496062"/>
                </a:lnTo>
                <a:lnTo>
                  <a:pt x="203454" y="496062"/>
                </a:lnTo>
                <a:lnTo>
                  <a:pt x="190753" y="496062"/>
                </a:lnTo>
                <a:lnTo>
                  <a:pt x="178053" y="496061"/>
                </a:lnTo>
                <a:lnTo>
                  <a:pt x="165353" y="496062"/>
                </a:lnTo>
                <a:lnTo>
                  <a:pt x="152654" y="496062"/>
                </a:lnTo>
                <a:lnTo>
                  <a:pt x="139953" y="496062"/>
                </a:lnTo>
                <a:lnTo>
                  <a:pt x="127253" y="496062"/>
                </a:lnTo>
                <a:lnTo>
                  <a:pt x="25146" y="496062"/>
                </a:lnTo>
                <a:lnTo>
                  <a:pt x="0" y="49606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95" name="object 795"/>
          <p:cNvSpPr/>
          <p:nvPr/>
        </p:nvSpPr>
        <p:spPr>
          <a:xfrm>
            <a:off x="3524469" y="1900906"/>
            <a:ext cx="3918986" cy="308450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96" name="object 796"/>
          <p:cNvSpPr/>
          <p:nvPr/>
        </p:nvSpPr>
        <p:spPr>
          <a:xfrm>
            <a:off x="1902423" y="2120938"/>
            <a:ext cx="1626254" cy="81522"/>
          </a:xfrm>
          <a:custGeom>
            <a:avLst/>
            <a:gdLst/>
            <a:ahLst/>
            <a:cxnLst/>
            <a:rect l="l" t="t" r="r" b="b"/>
            <a:pathLst>
              <a:path w="2457450" h="123189">
                <a:moveTo>
                  <a:pt x="2457450" y="4571"/>
                </a:moveTo>
                <a:lnTo>
                  <a:pt x="2452878" y="114299"/>
                </a:lnTo>
                <a:lnTo>
                  <a:pt x="2449067" y="38099"/>
                </a:lnTo>
                <a:lnTo>
                  <a:pt x="2449067" y="51053"/>
                </a:lnTo>
                <a:lnTo>
                  <a:pt x="2444495" y="118871"/>
                </a:lnTo>
                <a:lnTo>
                  <a:pt x="2439924" y="122681"/>
                </a:lnTo>
                <a:lnTo>
                  <a:pt x="2436114" y="118871"/>
                </a:lnTo>
                <a:lnTo>
                  <a:pt x="2431541" y="122681"/>
                </a:lnTo>
                <a:lnTo>
                  <a:pt x="2424683" y="122681"/>
                </a:lnTo>
                <a:lnTo>
                  <a:pt x="2417826" y="122681"/>
                </a:lnTo>
                <a:lnTo>
                  <a:pt x="2410967" y="122681"/>
                </a:lnTo>
                <a:lnTo>
                  <a:pt x="2406395" y="122681"/>
                </a:lnTo>
                <a:lnTo>
                  <a:pt x="2401824" y="114299"/>
                </a:lnTo>
                <a:lnTo>
                  <a:pt x="2401824" y="84581"/>
                </a:lnTo>
                <a:lnTo>
                  <a:pt x="2398014" y="102107"/>
                </a:lnTo>
                <a:lnTo>
                  <a:pt x="2398014" y="118871"/>
                </a:lnTo>
                <a:lnTo>
                  <a:pt x="2393441" y="105917"/>
                </a:lnTo>
                <a:lnTo>
                  <a:pt x="2393441" y="64007"/>
                </a:lnTo>
                <a:lnTo>
                  <a:pt x="2389631" y="97535"/>
                </a:lnTo>
                <a:lnTo>
                  <a:pt x="2389631" y="118871"/>
                </a:lnTo>
                <a:lnTo>
                  <a:pt x="2385060" y="114299"/>
                </a:lnTo>
                <a:lnTo>
                  <a:pt x="2385060" y="102107"/>
                </a:lnTo>
                <a:lnTo>
                  <a:pt x="2381250" y="114299"/>
                </a:lnTo>
                <a:lnTo>
                  <a:pt x="2381250" y="122681"/>
                </a:lnTo>
                <a:lnTo>
                  <a:pt x="2368295" y="122681"/>
                </a:lnTo>
                <a:lnTo>
                  <a:pt x="2368295" y="110489"/>
                </a:lnTo>
                <a:lnTo>
                  <a:pt x="2363724" y="122681"/>
                </a:lnTo>
                <a:lnTo>
                  <a:pt x="2351531" y="122681"/>
                </a:lnTo>
                <a:lnTo>
                  <a:pt x="2351531" y="118871"/>
                </a:lnTo>
                <a:lnTo>
                  <a:pt x="2346960" y="122681"/>
                </a:lnTo>
                <a:lnTo>
                  <a:pt x="2343150" y="118871"/>
                </a:lnTo>
                <a:lnTo>
                  <a:pt x="2338578" y="122681"/>
                </a:lnTo>
                <a:lnTo>
                  <a:pt x="2325878" y="122682"/>
                </a:lnTo>
                <a:lnTo>
                  <a:pt x="2313178" y="122681"/>
                </a:lnTo>
                <a:lnTo>
                  <a:pt x="2300478" y="122681"/>
                </a:lnTo>
                <a:lnTo>
                  <a:pt x="2287778" y="122681"/>
                </a:lnTo>
                <a:lnTo>
                  <a:pt x="2275078" y="122681"/>
                </a:lnTo>
                <a:lnTo>
                  <a:pt x="2262378" y="122681"/>
                </a:lnTo>
                <a:lnTo>
                  <a:pt x="2257805" y="122681"/>
                </a:lnTo>
                <a:lnTo>
                  <a:pt x="2257805" y="118871"/>
                </a:lnTo>
                <a:lnTo>
                  <a:pt x="2253996" y="118871"/>
                </a:lnTo>
                <a:lnTo>
                  <a:pt x="2253996" y="38099"/>
                </a:lnTo>
                <a:lnTo>
                  <a:pt x="2249423" y="0"/>
                </a:lnTo>
                <a:lnTo>
                  <a:pt x="2249423" y="89153"/>
                </a:lnTo>
                <a:lnTo>
                  <a:pt x="2245614" y="105917"/>
                </a:lnTo>
                <a:lnTo>
                  <a:pt x="2245614" y="46481"/>
                </a:lnTo>
                <a:lnTo>
                  <a:pt x="2241041" y="8381"/>
                </a:lnTo>
                <a:lnTo>
                  <a:pt x="2241041" y="102107"/>
                </a:lnTo>
                <a:lnTo>
                  <a:pt x="2237232" y="122681"/>
                </a:lnTo>
                <a:lnTo>
                  <a:pt x="2232660" y="122681"/>
                </a:lnTo>
                <a:lnTo>
                  <a:pt x="2219960" y="122681"/>
                </a:lnTo>
                <a:lnTo>
                  <a:pt x="2207259" y="122681"/>
                </a:lnTo>
                <a:lnTo>
                  <a:pt x="2199132" y="122681"/>
                </a:lnTo>
                <a:lnTo>
                  <a:pt x="2186178" y="122681"/>
                </a:lnTo>
                <a:lnTo>
                  <a:pt x="2186178" y="118871"/>
                </a:lnTo>
                <a:lnTo>
                  <a:pt x="2181605" y="122681"/>
                </a:lnTo>
                <a:lnTo>
                  <a:pt x="2174747" y="122681"/>
                </a:lnTo>
                <a:lnTo>
                  <a:pt x="2167890" y="122681"/>
                </a:lnTo>
                <a:lnTo>
                  <a:pt x="2161032" y="122681"/>
                </a:lnTo>
                <a:lnTo>
                  <a:pt x="2156460" y="122681"/>
                </a:lnTo>
                <a:lnTo>
                  <a:pt x="2156460" y="118871"/>
                </a:lnTo>
                <a:lnTo>
                  <a:pt x="2148078" y="118871"/>
                </a:lnTo>
                <a:lnTo>
                  <a:pt x="2148078" y="114299"/>
                </a:lnTo>
                <a:lnTo>
                  <a:pt x="2143505" y="114299"/>
                </a:lnTo>
                <a:lnTo>
                  <a:pt x="2143505" y="118871"/>
                </a:lnTo>
                <a:lnTo>
                  <a:pt x="2139696" y="114299"/>
                </a:lnTo>
                <a:lnTo>
                  <a:pt x="2139696" y="118871"/>
                </a:lnTo>
                <a:lnTo>
                  <a:pt x="2135123" y="122681"/>
                </a:lnTo>
                <a:lnTo>
                  <a:pt x="2122423" y="122681"/>
                </a:lnTo>
                <a:lnTo>
                  <a:pt x="2109724" y="122681"/>
                </a:lnTo>
                <a:lnTo>
                  <a:pt x="2097023" y="122681"/>
                </a:lnTo>
                <a:lnTo>
                  <a:pt x="2084070" y="122681"/>
                </a:lnTo>
                <a:lnTo>
                  <a:pt x="2071370" y="122681"/>
                </a:lnTo>
                <a:lnTo>
                  <a:pt x="2058670" y="122681"/>
                </a:lnTo>
                <a:lnTo>
                  <a:pt x="2045970" y="122681"/>
                </a:lnTo>
                <a:lnTo>
                  <a:pt x="2037588" y="122681"/>
                </a:lnTo>
                <a:lnTo>
                  <a:pt x="2033777" y="118871"/>
                </a:lnTo>
                <a:lnTo>
                  <a:pt x="2033777" y="122681"/>
                </a:lnTo>
                <a:lnTo>
                  <a:pt x="2029205" y="122681"/>
                </a:lnTo>
                <a:lnTo>
                  <a:pt x="2016506" y="122681"/>
                </a:lnTo>
                <a:lnTo>
                  <a:pt x="2003805" y="122681"/>
                </a:lnTo>
                <a:lnTo>
                  <a:pt x="1991105" y="122681"/>
                </a:lnTo>
                <a:lnTo>
                  <a:pt x="1987295" y="122681"/>
                </a:lnTo>
                <a:lnTo>
                  <a:pt x="1987295" y="118871"/>
                </a:lnTo>
                <a:lnTo>
                  <a:pt x="1982723" y="122681"/>
                </a:lnTo>
                <a:lnTo>
                  <a:pt x="1965959" y="122681"/>
                </a:lnTo>
                <a:lnTo>
                  <a:pt x="1965959" y="118871"/>
                </a:lnTo>
                <a:lnTo>
                  <a:pt x="1961388" y="122681"/>
                </a:lnTo>
                <a:lnTo>
                  <a:pt x="1954276" y="122681"/>
                </a:lnTo>
                <a:lnTo>
                  <a:pt x="1947164" y="122681"/>
                </a:lnTo>
                <a:lnTo>
                  <a:pt x="1940052" y="122681"/>
                </a:lnTo>
                <a:lnTo>
                  <a:pt x="1936241" y="122681"/>
                </a:lnTo>
                <a:lnTo>
                  <a:pt x="1931670" y="122681"/>
                </a:lnTo>
                <a:lnTo>
                  <a:pt x="1918970" y="122682"/>
                </a:lnTo>
                <a:lnTo>
                  <a:pt x="1906270" y="122681"/>
                </a:lnTo>
                <a:lnTo>
                  <a:pt x="1893570" y="122682"/>
                </a:lnTo>
                <a:lnTo>
                  <a:pt x="1876805" y="118871"/>
                </a:lnTo>
                <a:lnTo>
                  <a:pt x="1876805" y="122681"/>
                </a:lnTo>
                <a:lnTo>
                  <a:pt x="1860041" y="122681"/>
                </a:lnTo>
                <a:lnTo>
                  <a:pt x="1855470" y="110489"/>
                </a:lnTo>
                <a:lnTo>
                  <a:pt x="1851659" y="122681"/>
                </a:lnTo>
                <a:lnTo>
                  <a:pt x="1796288" y="122681"/>
                </a:lnTo>
                <a:lnTo>
                  <a:pt x="1779270" y="118871"/>
                </a:lnTo>
                <a:lnTo>
                  <a:pt x="1779270" y="122681"/>
                </a:lnTo>
                <a:lnTo>
                  <a:pt x="1745741" y="122681"/>
                </a:lnTo>
                <a:lnTo>
                  <a:pt x="1741170" y="118871"/>
                </a:lnTo>
                <a:lnTo>
                  <a:pt x="1737359" y="118871"/>
                </a:lnTo>
                <a:lnTo>
                  <a:pt x="1732788" y="114300"/>
                </a:lnTo>
                <a:lnTo>
                  <a:pt x="1732788" y="110489"/>
                </a:lnTo>
                <a:lnTo>
                  <a:pt x="1728215" y="114300"/>
                </a:lnTo>
                <a:lnTo>
                  <a:pt x="1719324" y="117817"/>
                </a:lnTo>
                <a:lnTo>
                  <a:pt x="1709985" y="122720"/>
                </a:lnTo>
                <a:lnTo>
                  <a:pt x="1700979" y="120824"/>
                </a:lnTo>
                <a:lnTo>
                  <a:pt x="1694688" y="110489"/>
                </a:lnTo>
                <a:lnTo>
                  <a:pt x="1690115" y="118871"/>
                </a:lnTo>
                <a:lnTo>
                  <a:pt x="1690115" y="122681"/>
                </a:lnTo>
                <a:lnTo>
                  <a:pt x="1677923" y="122681"/>
                </a:lnTo>
                <a:lnTo>
                  <a:pt x="1673352" y="122681"/>
                </a:lnTo>
                <a:lnTo>
                  <a:pt x="1660652" y="122682"/>
                </a:lnTo>
                <a:lnTo>
                  <a:pt x="1647952" y="122682"/>
                </a:lnTo>
                <a:lnTo>
                  <a:pt x="1635252" y="122681"/>
                </a:lnTo>
                <a:lnTo>
                  <a:pt x="1622552" y="122682"/>
                </a:lnTo>
                <a:lnTo>
                  <a:pt x="1609852" y="122682"/>
                </a:lnTo>
                <a:lnTo>
                  <a:pt x="1597152" y="122681"/>
                </a:lnTo>
                <a:lnTo>
                  <a:pt x="1584452" y="122682"/>
                </a:lnTo>
                <a:lnTo>
                  <a:pt x="1571751" y="122682"/>
                </a:lnTo>
                <a:lnTo>
                  <a:pt x="1559052" y="122681"/>
                </a:lnTo>
                <a:lnTo>
                  <a:pt x="1546352" y="122681"/>
                </a:lnTo>
                <a:lnTo>
                  <a:pt x="1533652" y="122681"/>
                </a:lnTo>
                <a:lnTo>
                  <a:pt x="1444751" y="122681"/>
                </a:lnTo>
                <a:lnTo>
                  <a:pt x="1432052" y="122681"/>
                </a:lnTo>
                <a:lnTo>
                  <a:pt x="1419605" y="122681"/>
                </a:lnTo>
                <a:lnTo>
                  <a:pt x="1415033" y="122681"/>
                </a:lnTo>
                <a:lnTo>
                  <a:pt x="1402308" y="122681"/>
                </a:lnTo>
                <a:lnTo>
                  <a:pt x="1389583" y="122682"/>
                </a:lnTo>
                <a:lnTo>
                  <a:pt x="1376857" y="122681"/>
                </a:lnTo>
                <a:lnTo>
                  <a:pt x="1364132" y="122682"/>
                </a:lnTo>
                <a:lnTo>
                  <a:pt x="1351407" y="122681"/>
                </a:lnTo>
                <a:lnTo>
                  <a:pt x="1338681" y="122681"/>
                </a:lnTo>
                <a:lnTo>
                  <a:pt x="1325956" y="122681"/>
                </a:lnTo>
                <a:lnTo>
                  <a:pt x="1313230" y="122682"/>
                </a:lnTo>
                <a:lnTo>
                  <a:pt x="1300505" y="122682"/>
                </a:lnTo>
                <a:lnTo>
                  <a:pt x="1287779" y="122681"/>
                </a:lnTo>
                <a:lnTo>
                  <a:pt x="1275054" y="122682"/>
                </a:lnTo>
                <a:lnTo>
                  <a:pt x="1262329" y="122681"/>
                </a:lnTo>
                <a:lnTo>
                  <a:pt x="1249603" y="122682"/>
                </a:lnTo>
                <a:lnTo>
                  <a:pt x="1236878" y="122681"/>
                </a:lnTo>
                <a:lnTo>
                  <a:pt x="1224152" y="122681"/>
                </a:lnTo>
                <a:lnTo>
                  <a:pt x="1211427" y="122682"/>
                </a:lnTo>
                <a:lnTo>
                  <a:pt x="1198702" y="122681"/>
                </a:lnTo>
                <a:lnTo>
                  <a:pt x="1152144" y="122681"/>
                </a:lnTo>
                <a:lnTo>
                  <a:pt x="1139444" y="122682"/>
                </a:lnTo>
                <a:lnTo>
                  <a:pt x="1126744" y="122682"/>
                </a:lnTo>
                <a:lnTo>
                  <a:pt x="1114044" y="122681"/>
                </a:lnTo>
                <a:lnTo>
                  <a:pt x="1101344" y="122682"/>
                </a:lnTo>
                <a:lnTo>
                  <a:pt x="1088644" y="122682"/>
                </a:lnTo>
                <a:lnTo>
                  <a:pt x="1075944" y="122681"/>
                </a:lnTo>
                <a:lnTo>
                  <a:pt x="1063244" y="122682"/>
                </a:lnTo>
                <a:lnTo>
                  <a:pt x="1050544" y="122682"/>
                </a:lnTo>
                <a:lnTo>
                  <a:pt x="1037844" y="122681"/>
                </a:lnTo>
                <a:lnTo>
                  <a:pt x="1025144" y="122681"/>
                </a:lnTo>
                <a:lnTo>
                  <a:pt x="923543" y="122681"/>
                </a:lnTo>
                <a:lnTo>
                  <a:pt x="910843" y="122681"/>
                </a:lnTo>
                <a:lnTo>
                  <a:pt x="898397" y="122681"/>
                </a:lnTo>
                <a:lnTo>
                  <a:pt x="893826" y="122681"/>
                </a:lnTo>
                <a:lnTo>
                  <a:pt x="881126" y="122682"/>
                </a:lnTo>
                <a:lnTo>
                  <a:pt x="868426" y="122682"/>
                </a:lnTo>
                <a:lnTo>
                  <a:pt x="855726" y="122681"/>
                </a:lnTo>
                <a:lnTo>
                  <a:pt x="843026" y="122682"/>
                </a:lnTo>
                <a:lnTo>
                  <a:pt x="830326" y="122682"/>
                </a:lnTo>
                <a:lnTo>
                  <a:pt x="817626" y="122681"/>
                </a:lnTo>
                <a:lnTo>
                  <a:pt x="804926" y="122682"/>
                </a:lnTo>
                <a:lnTo>
                  <a:pt x="792226" y="122682"/>
                </a:lnTo>
                <a:lnTo>
                  <a:pt x="779526" y="122681"/>
                </a:lnTo>
                <a:lnTo>
                  <a:pt x="766826" y="122681"/>
                </a:lnTo>
                <a:lnTo>
                  <a:pt x="665226" y="122681"/>
                </a:lnTo>
                <a:lnTo>
                  <a:pt x="652525" y="122681"/>
                </a:lnTo>
                <a:lnTo>
                  <a:pt x="640079" y="122681"/>
                </a:lnTo>
                <a:lnTo>
                  <a:pt x="635507" y="122681"/>
                </a:lnTo>
                <a:lnTo>
                  <a:pt x="622808" y="122682"/>
                </a:lnTo>
                <a:lnTo>
                  <a:pt x="610108" y="122682"/>
                </a:lnTo>
                <a:lnTo>
                  <a:pt x="597408" y="122681"/>
                </a:lnTo>
                <a:lnTo>
                  <a:pt x="584708" y="122682"/>
                </a:lnTo>
                <a:lnTo>
                  <a:pt x="572008" y="122682"/>
                </a:lnTo>
                <a:lnTo>
                  <a:pt x="559308" y="122681"/>
                </a:lnTo>
                <a:lnTo>
                  <a:pt x="546608" y="122682"/>
                </a:lnTo>
                <a:lnTo>
                  <a:pt x="533908" y="122682"/>
                </a:lnTo>
                <a:lnTo>
                  <a:pt x="521208" y="122681"/>
                </a:lnTo>
                <a:lnTo>
                  <a:pt x="508507" y="122681"/>
                </a:lnTo>
                <a:lnTo>
                  <a:pt x="406908" y="122681"/>
                </a:lnTo>
                <a:lnTo>
                  <a:pt x="394207" y="122681"/>
                </a:lnTo>
                <a:lnTo>
                  <a:pt x="381000" y="122681"/>
                </a:lnTo>
                <a:lnTo>
                  <a:pt x="377190" y="122681"/>
                </a:lnTo>
                <a:lnTo>
                  <a:pt x="364464" y="122681"/>
                </a:lnTo>
                <a:lnTo>
                  <a:pt x="351739" y="122682"/>
                </a:lnTo>
                <a:lnTo>
                  <a:pt x="339013" y="122681"/>
                </a:lnTo>
                <a:lnTo>
                  <a:pt x="326288" y="122682"/>
                </a:lnTo>
                <a:lnTo>
                  <a:pt x="313563" y="122681"/>
                </a:lnTo>
                <a:lnTo>
                  <a:pt x="300837" y="122681"/>
                </a:lnTo>
                <a:lnTo>
                  <a:pt x="288112" y="122681"/>
                </a:lnTo>
                <a:lnTo>
                  <a:pt x="275386" y="122682"/>
                </a:lnTo>
                <a:lnTo>
                  <a:pt x="262661" y="122682"/>
                </a:lnTo>
                <a:lnTo>
                  <a:pt x="249935" y="122681"/>
                </a:lnTo>
                <a:lnTo>
                  <a:pt x="237210" y="122682"/>
                </a:lnTo>
                <a:lnTo>
                  <a:pt x="224485" y="122681"/>
                </a:lnTo>
                <a:lnTo>
                  <a:pt x="211759" y="122682"/>
                </a:lnTo>
                <a:lnTo>
                  <a:pt x="199034" y="122681"/>
                </a:lnTo>
                <a:lnTo>
                  <a:pt x="186309" y="122681"/>
                </a:lnTo>
                <a:lnTo>
                  <a:pt x="173583" y="122682"/>
                </a:lnTo>
                <a:lnTo>
                  <a:pt x="160858" y="122681"/>
                </a:lnTo>
                <a:lnTo>
                  <a:pt x="114300" y="122681"/>
                </a:lnTo>
                <a:lnTo>
                  <a:pt x="101600" y="122682"/>
                </a:lnTo>
                <a:lnTo>
                  <a:pt x="88900" y="122682"/>
                </a:lnTo>
                <a:lnTo>
                  <a:pt x="76199" y="122681"/>
                </a:lnTo>
                <a:lnTo>
                  <a:pt x="63500" y="122682"/>
                </a:lnTo>
                <a:lnTo>
                  <a:pt x="50799" y="122681"/>
                </a:lnTo>
                <a:lnTo>
                  <a:pt x="38100" y="122681"/>
                </a:lnTo>
                <a:lnTo>
                  <a:pt x="25400" y="122681"/>
                </a:lnTo>
                <a:lnTo>
                  <a:pt x="12700" y="122682"/>
                </a:lnTo>
                <a:lnTo>
                  <a:pt x="0" y="12268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97" name="object 797"/>
          <p:cNvSpPr/>
          <p:nvPr/>
        </p:nvSpPr>
        <p:spPr>
          <a:xfrm>
            <a:off x="3580443" y="1900905"/>
            <a:ext cx="3863012" cy="277690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98" name="object 798"/>
          <p:cNvSpPr/>
          <p:nvPr/>
        </p:nvSpPr>
        <p:spPr>
          <a:xfrm>
            <a:off x="2211034" y="1905112"/>
            <a:ext cx="1370759" cy="269361"/>
          </a:xfrm>
          <a:custGeom>
            <a:avLst/>
            <a:gdLst/>
            <a:ahLst/>
            <a:cxnLst/>
            <a:rect l="l" t="t" r="r" b="b"/>
            <a:pathLst>
              <a:path w="2071370" h="407035">
                <a:moveTo>
                  <a:pt x="2071116" y="0"/>
                </a:moveTo>
                <a:lnTo>
                  <a:pt x="2071116" y="262889"/>
                </a:lnTo>
                <a:lnTo>
                  <a:pt x="2067306" y="380999"/>
                </a:lnTo>
                <a:lnTo>
                  <a:pt x="2062733" y="398525"/>
                </a:lnTo>
                <a:lnTo>
                  <a:pt x="2062733" y="393953"/>
                </a:lnTo>
                <a:lnTo>
                  <a:pt x="2058923" y="398525"/>
                </a:lnTo>
                <a:lnTo>
                  <a:pt x="2054351" y="398525"/>
                </a:lnTo>
                <a:lnTo>
                  <a:pt x="2054351" y="402335"/>
                </a:lnTo>
                <a:lnTo>
                  <a:pt x="2050542" y="398525"/>
                </a:lnTo>
                <a:lnTo>
                  <a:pt x="2045970" y="402335"/>
                </a:lnTo>
                <a:lnTo>
                  <a:pt x="2041397" y="402335"/>
                </a:lnTo>
                <a:lnTo>
                  <a:pt x="2037587" y="398525"/>
                </a:lnTo>
                <a:lnTo>
                  <a:pt x="2037587" y="402335"/>
                </a:lnTo>
                <a:lnTo>
                  <a:pt x="2037587" y="398525"/>
                </a:lnTo>
                <a:lnTo>
                  <a:pt x="2029206" y="398525"/>
                </a:lnTo>
                <a:lnTo>
                  <a:pt x="2029206" y="402335"/>
                </a:lnTo>
                <a:lnTo>
                  <a:pt x="2024633" y="398525"/>
                </a:lnTo>
                <a:lnTo>
                  <a:pt x="2024633" y="402335"/>
                </a:lnTo>
                <a:lnTo>
                  <a:pt x="2003297" y="402335"/>
                </a:lnTo>
                <a:lnTo>
                  <a:pt x="1999487" y="393953"/>
                </a:lnTo>
                <a:lnTo>
                  <a:pt x="1994916" y="402335"/>
                </a:lnTo>
                <a:lnTo>
                  <a:pt x="1991106" y="390143"/>
                </a:lnTo>
                <a:lnTo>
                  <a:pt x="1991106" y="393953"/>
                </a:lnTo>
                <a:lnTo>
                  <a:pt x="1986533" y="402335"/>
                </a:lnTo>
                <a:lnTo>
                  <a:pt x="1982723" y="393953"/>
                </a:lnTo>
                <a:lnTo>
                  <a:pt x="1982723" y="398525"/>
                </a:lnTo>
                <a:lnTo>
                  <a:pt x="1978151" y="402335"/>
                </a:lnTo>
                <a:lnTo>
                  <a:pt x="1973580" y="402335"/>
                </a:lnTo>
                <a:lnTo>
                  <a:pt x="1969770" y="393953"/>
                </a:lnTo>
                <a:lnTo>
                  <a:pt x="1965197" y="402335"/>
                </a:lnTo>
                <a:lnTo>
                  <a:pt x="1961387" y="402335"/>
                </a:lnTo>
                <a:lnTo>
                  <a:pt x="1948687" y="402335"/>
                </a:lnTo>
                <a:lnTo>
                  <a:pt x="1935987" y="402335"/>
                </a:lnTo>
                <a:lnTo>
                  <a:pt x="1927097" y="402335"/>
                </a:lnTo>
                <a:lnTo>
                  <a:pt x="1927097" y="398525"/>
                </a:lnTo>
                <a:lnTo>
                  <a:pt x="1923287" y="402335"/>
                </a:lnTo>
                <a:lnTo>
                  <a:pt x="1901951" y="402335"/>
                </a:lnTo>
                <a:lnTo>
                  <a:pt x="1901951" y="393953"/>
                </a:lnTo>
                <a:lnTo>
                  <a:pt x="1897380" y="377189"/>
                </a:lnTo>
                <a:lnTo>
                  <a:pt x="1897380" y="402335"/>
                </a:lnTo>
                <a:lnTo>
                  <a:pt x="1885187" y="402335"/>
                </a:lnTo>
                <a:lnTo>
                  <a:pt x="1880616" y="398525"/>
                </a:lnTo>
                <a:lnTo>
                  <a:pt x="1880616" y="402335"/>
                </a:lnTo>
                <a:lnTo>
                  <a:pt x="1876806" y="402335"/>
                </a:lnTo>
                <a:lnTo>
                  <a:pt x="1872233" y="398525"/>
                </a:lnTo>
                <a:lnTo>
                  <a:pt x="1872233" y="402335"/>
                </a:lnTo>
                <a:lnTo>
                  <a:pt x="1842516" y="402335"/>
                </a:lnTo>
                <a:lnTo>
                  <a:pt x="1838706" y="398525"/>
                </a:lnTo>
                <a:lnTo>
                  <a:pt x="1838706" y="393953"/>
                </a:lnTo>
                <a:lnTo>
                  <a:pt x="1834133" y="402335"/>
                </a:lnTo>
                <a:lnTo>
                  <a:pt x="1829561" y="398525"/>
                </a:lnTo>
                <a:lnTo>
                  <a:pt x="1829561" y="390143"/>
                </a:lnTo>
                <a:lnTo>
                  <a:pt x="1825751" y="398525"/>
                </a:lnTo>
                <a:lnTo>
                  <a:pt x="1821180" y="402335"/>
                </a:lnTo>
                <a:lnTo>
                  <a:pt x="1812797" y="402335"/>
                </a:lnTo>
                <a:lnTo>
                  <a:pt x="1812797" y="398525"/>
                </a:lnTo>
                <a:lnTo>
                  <a:pt x="1808987" y="402335"/>
                </a:lnTo>
                <a:lnTo>
                  <a:pt x="1804416" y="402335"/>
                </a:lnTo>
                <a:lnTo>
                  <a:pt x="1804416" y="398525"/>
                </a:lnTo>
                <a:lnTo>
                  <a:pt x="1799844" y="402335"/>
                </a:lnTo>
                <a:lnTo>
                  <a:pt x="1787652" y="402335"/>
                </a:lnTo>
                <a:lnTo>
                  <a:pt x="1787652" y="398525"/>
                </a:lnTo>
                <a:lnTo>
                  <a:pt x="1783079" y="393953"/>
                </a:lnTo>
                <a:lnTo>
                  <a:pt x="1783079" y="398525"/>
                </a:lnTo>
                <a:lnTo>
                  <a:pt x="1779270" y="402335"/>
                </a:lnTo>
                <a:lnTo>
                  <a:pt x="1779270" y="398525"/>
                </a:lnTo>
                <a:lnTo>
                  <a:pt x="1774697" y="393953"/>
                </a:lnTo>
                <a:lnTo>
                  <a:pt x="1774697" y="402335"/>
                </a:lnTo>
                <a:lnTo>
                  <a:pt x="1770888" y="402335"/>
                </a:lnTo>
                <a:lnTo>
                  <a:pt x="1758188" y="402336"/>
                </a:lnTo>
                <a:lnTo>
                  <a:pt x="1745488" y="402335"/>
                </a:lnTo>
                <a:lnTo>
                  <a:pt x="1732787" y="402335"/>
                </a:lnTo>
                <a:lnTo>
                  <a:pt x="1720088" y="402335"/>
                </a:lnTo>
                <a:lnTo>
                  <a:pt x="1715261" y="398525"/>
                </a:lnTo>
                <a:lnTo>
                  <a:pt x="1711452" y="402335"/>
                </a:lnTo>
                <a:lnTo>
                  <a:pt x="1704339" y="402335"/>
                </a:lnTo>
                <a:lnTo>
                  <a:pt x="1697227" y="402335"/>
                </a:lnTo>
                <a:lnTo>
                  <a:pt x="1690115" y="402335"/>
                </a:lnTo>
                <a:lnTo>
                  <a:pt x="1685544" y="402335"/>
                </a:lnTo>
                <a:lnTo>
                  <a:pt x="1685544" y="398525"/>
                </a:lnTo>
                <a:lnTo>
                  <a:pt x="1677161" y="398525"/>
                </a:lnTo>
                <a:lnTo>
                  <a:pt x="1677161" y="393953"/>
                </a:lnTo>
                <a:lnTo>
                  <a:pt x="1673352" y="393953"/>
                </a:lnTo>
                <a:lnTo>
                  <a:pt x="1673352" y="398525"/>
                </a:lnTo>
                <a:lnTo>
                  <a:pt x="1668779" y="402335"/>
                </a:lnTo>
                <a:lnTo>
                  <a:pt x="1656079" y="402335"/>
                </a:lnTo>
                <a:lnTo>
                  <a:pt x="1643379" y="402335"/>
                </a:lnTo>
                <a:lnTo>
                  <a:pt x="1630679" y="402335"/>
                </a:lnTo>
                <a:lnTo>
                  <a:pt x="1613915" y="402335"/>
                </a:lnTo>
                <a:lnTo>
                  <a:pt x="1601216" y="402336"/>
                </a:lnTo>
                <a:lnTo>
                  <a:pt x="1588516" y="402335"/>
                </a:lnTo>
                <a:lnTo>
                  <a:pt x="1575816" y="402335"/>
                </a:lnTo>
                <a:lnTo>
                  <a:pt x="1563115" y="402335"/>
                </a:lnTo>
                <a:lnTo>
                  <a:pt x="1554479" y="402335"/>
                </a:lnTo>
                <a:lnTo>
                  <a:pt x="1549908" y="402335"/>
                </a:lnTo>
                <a:lnTo>
                  <a:pt x="1537207" y="402335"/>
                </a:lnTo>
                <a:lnTo>
                  <a:pt x="1524508" y="402335"/>
                </a:lnTo>
                <a:lnTo>
                  <a:pt x="1516379" y="398525"/>
                </a:lnTo>
                <a:lnTo>
                  <a:pt x="1511808" y="402335"/>
                </a:lnTo>
                <a:lnTo>
                  <a:pt x="1499615" y="402335"/>
                </a:lnTo>
                <a:lnTo>
                  <a:pt x="1499615" y="398525"/>
                </a:lnTo>
                <a:lnTo>
                  <a:pt x="1495044" y="402335"/>
                </a:lnTo>
                <a:lnTo>
                  <a:pt x="1482344" y="402336"/>
                </a:lnTo>
                <a:lnTo>
                  <a:pt x="1469644" y="402336"/>
                </a:lnTo>
                <a:lnTo>
                  <a:pt x="1456943" y="402336"/>
                </a:lnTo>
                <a:lnTo>
                  <a:pt x="1444244" y="402336"/>
                </a:lnTo>
                <a:lnTo>
                  <a:pt x="1431544" y="402336"/>
                </a:lnTo>
                <a:lnTo>
                  <a:pt x="1418843" y="402336"/>
                </a:lnTo>
                <a:lnTo>
                  <a:pt x="1410461" y="398525"/>
                </a:lnTo>
                <a:lnTo>
                  <a:pt x="1405889" y="402336"/>
                </a:lnTo>
                <a:lnTo>
                  <a:pt x="1402079" y="402336"/>
                </a:lnTo>
                <a:lnTo>
                  <a:pt x="1397508" y="398525"/>
                </a:lnTo>
                <a:lnTo>
                  <a:pt x="1393697" y="342900"/>
                </a:lnTo>
                <a:lnTo>
                  <a:pt x="1393697" y="330707"/>
                </a:lnTo>
                <a:lnTo>
                  <a:pt x="1389126" y="390144"/>
                </a:lnTo>
                <a:lnTo>
                  <a:pt x="1389126" y="393953"/>
                </a:lnTo>
                <a:lnTo>
                  <a:pt x="1385315" y="402336"/>
                </a:lnTo>
                <a:lnTo>
                  <a:pt x="1380744" y="402336"/>
                </a:lnTo>
                <a:lnTo>
                  <a:pt x="1368044" y="402336"/>
                </a:lnTo>
                <a:lnTo>
                  <a:pt x="1355344" y="402336"/>
                </a:lnTo>
                <a:lnTo>
                  <a:pt x="1342644" y="402336"/>
                </a:lnTo>
                <a:lnTo>
                  <a:pt x="1329944" y="402336"/>
                </a:lnTo>
                <a:lnTo>
                  <a:pt x="1321308" y="402336"/>
                </a:lnTo>
                <a:lnTo>
                  <a:pt x="1317497" y="393953"/>
                </a:lnTo>
                <a:lnTo>
                  <a:pt x="1312926" y="368807"/>
                </a:lnTo>
                <a:lnTo>
                  <a:pt x="1312926" y="402336"/>
                </a:lnTo>
                <a:lnTo>
                  <a:pt x="1296161" y="402336"/>
                </a:lnTo>
                <a:lnTo>
                  <a:pt x="1279397" y="402336"/>
                </a:lnTo>
                <a:lnTo>
                  <a:pt x="1274826" y="398525"/>
                </a:lnTo>
                <a:lnTo>
                  <a:pt x="1271015" y="402336"/>
                </a:lnTo>
                <a:lnTo>
                  <a:pt x="1266444" y="402336"/>
                </a:lnTo>
                <a:lnTo>
                  <a:pt x="1261871" y="398525"/>
                </a:lnTo>
                <a:lnTo>
                  <a:pt x="1258061" y="402336"/>
                </a:lnTo>
                <a:lnTo>
                  <a:pt x="1245108" y="402336"/>
                </a:lnTo>
                <a:lnTo>
                  <a:pt x="1241297" y="398525"/>
                </a:lnTo>
                <a:lnTo>
                  <a:pt x="1241297" y="402336"/>
                </a:lnTo>
                <a:lnTo>
                  <a:pt x="1236726" y="402336"/>
                </a:lnTo>
                <a:lnTo>
                  <a:pt x="1232915" y="398525"/>
                </a:lnTo>
                <a:lnTo>
                  <a:pt x="1232915" y="381000"/>
                </a:lnTo>
                <a:lnTo>
                  <a:pt x="1228344" y="385571"/>
                </a:lnTo>
                <a:lnTo>
                  <a:pt x="1223771" y="402336"/>
                </a:lnTo>
                <a:lnTo>
                  <a:pt x="1219961" y="402336"/>
                </a:lnTo>
                <a:lnTo>
                  <a:pt x="1207261" y="402336"/>
                </a:lnTo>
                <a:lnTo>
                  <a:pt x="1194561" y="402336"/>
                </a:lnTo>
                <a:lnTo>
                  <a:pt x="1185671" y="402336"/>
                </a:lnTo>
                <a:lnTo>
                  <a:pt x="1185671" y="406907"/>
                </a:lnTo>
                <a:lnTo>
                  <a:pt x="1181861" y="402336"/>
                </a:lnTo>
                <a:lnTo>
                  <a:pt x="1169162" y="402336"/>
                </a:lnTo>
                <a:lnTo>
                  <a:pt x="1156462" y="402336"/>
                </a:lnTo>
                <a:lnTo>
                  <a:pt x="1143761" y="402336"/>
                </a:lnTo>
                <a:lnTo>
                  <a:pt x="1131061" y="402336"/>
                </a:lnTo>
                <a:lnTo>
                  <a:pt x="1118361" y="402336"/>
                </a:lnTo>
                <a:lnTo>
                  <a:pt x="1105661" y="402336"/>
                </a:lnTo>
                <a:lnTo>
                  <a:pt x="1101089" y="402336"/>
                </a:lnTo>
                <a:lnTo>
                  <a:pt x="1101089" y="406907"/>
                </a:lnTo>
                <a:lnTo>
                  <a:pt x="1097279" y="406907"/>
                </a:lnTo>
                <a:lnTo>
                  <a:pt x="1097279" y="402336"/>
                </a:lnTo>
                <a:lnTo>
                  <a:pt x="1092708" y="402336"/>
                </a:lnTo>
                <a:lnTo>
                  <a:pt x="1080008" y="402336"/>
                </a:lnTo>
                <a:lnTo>
                  <a:pt x="1067308" y="402336"/>
                </a:lnTo>
                <a:lnTo>
                  <a:pt x="1054608" y="402336"/>
                </a:lnTo>
                <a:lnTo>
                  <a:pt x="1008126" y="402336"/>
                </a:lnTo>
                <a:lnTo>
                  <a:pt x="1003553" y="406907"/>
                </a:lnTo>
                <a:lnTo>
                  <a:pt x="999744" y="402336"/>
                </a:lnTo>
                <a:lnTo>
                  <a:pt x="987044" y="402336"/>
                </a:lnTo>
                <a:lnTo>
                  <a:pt x="974343" y="402336"/>
                </a:lnTo>
                <a:lnTo>
                  <a:pt x="961644" y="402335"/>
                </a:lnTo>
                <a:lnTo>
                  <a:pt x="948944" y="402336"/>
                </a:lnTo>
                <a:lnTo>
                  <a:pt x="936243" y="402335"/>
                </a:lnTo>
                <a:lnTo>
                  <a:pt x="923544" y="402336"/>
                </a:lnTo>
                <a:lnTo>
                  <a:pt x="910844" y="402336"/>
                </a:lnTo>
                <a:lnTo>
                  <a:pt x="898144" y="402336"/>
                </a:lnTo>
                <a:lnTo>
                  <a:pt x="885444" y="402336"/>
                </a:lnTo>
                <a:lnTo>
                  <a:pt x="872744" y="402335"/>
                </a:lnTo>
                <a:lnTo>
                  <a:pt x="860044" y="402336"/>
                </a:lnTo>
                <a:lnTo>
                  <a:pt x="787907" y="402336"/>
                </a:lnTo>
                <a:lnTo>
                  <a:pt x="787907" y="406907"/>
                </a:lnTo>
                <a:lnTo>
                  <a:pt x="783335" y="402336"/>
                </a:lnTo>
                <a:lnTo>
                  <a:pt x="783335" y="406907"/>
                </a:lnTo>
                <a:lnTo>
                  <a:pt x="779526" y="402336"/>
                </a:lnTo>
                <a:lnTo>
                  <a:pt x="774953" y="402336"/>
                </a:lnTo>
                <a:lnTo>
                  <a:pt x="771144" y="402336"/>
                </a:lnTo>
                <a:lnTo>
                  <a:pt x="758444" y="402336"/>
                </a:lnTo>
                <a:lnTo>
                  <a:pt x="745743" y="402336"/>
                </a:lnTo>
                <a:lnTo>
                  <a:pt x="733044" y="402336"/>
                </a:lnTo>
                <a:lnTo>
                  <a:pt x="720343" y="402336"/>
                </a:lnTo>
                <a:lnTo>
                  <a:pt x="707643" y="402335"/>
                </a:lnTo>
                <a:lnTo>
                  <a:pt x="694944" y="402336"/>
                </a:lnTo>
                <a:lnTo>
                  <a:pt x="682244" y="402336"/>
                </a:lnTo>
                <a:lnTo>
                  <a:pt x="669544" y="402336"/>
                </a:lnTo>
                <a:lnTo>
                  <a:pt x="656843" y="402336"/>
                </a:lnTo>
                <a:lnTo>
                  <a:pt x="643889" y="402336"/>
                </a:lnTo>
                <a:lnTo>
                  <a:pt x="643889" y="406907"/>
                </a:lnTo>
                <a:lnTo>
                  <a:pt x="639317" y="402336"/>
                </a:lnTo>
                <a:lnTo>
                  <a:pt x="632206" y="402336"/>
                </a:lnTo>
                <a:lnTo>
                  <a:pt x="625094" y="402336"/>
                </a:lnTo>
                <a:lnTo>
                  <a:pt x="617982" y="402336"/>
                </a:lnTo>
                <a:lnTo>
                  <a:pt x="614171" y="402336"/>
                </a:lnTo>
                <a:lnTo>
                  <a:pt x="614171" y="406907"/>
                </a:lnTo>
                <a:lnTo>
                  <a:pt x="614171" y="402336"/>
                </a:lnTo>
                <a:lnTo>
                  <a:pt x="597407" y="402336"/>
                </a:lnTo>
                <a:lnTo>
                  <a:pt x="592835" y="406907"/>
                </a:lnTo>
                <a:lnTo>
                  <a:pt x="592835" y="402336"/>
                </a:lnTo>
                <a:lnTo>
                  <a:pt x="584453" y="402336"/>
                </a:lnTo>
                <a:lnTo>
                  <a:pt x="571753" y="402336"/>
                </a:lnTo>
                <a:lnTo>
                  <a:pt x="559054" y="402336"/>
                </a:lnTo>
                <a:lnTo>
                  <a:pt x="546353" y="402336"/>
                </a:lnTo>
                <a:lnTo>
                  <a:pt x="533653" y="402336"/>
                </a:lnTo>
                <a:lnTo>
                  <a:pt x="520953" y="402336"/>
                </a:lnTo>
                <a:lnTo>
                  <a:pt x="516635" y="402336"/>
                </a:lnTo>
                <a:lnTo>
                  <a:pt x="495300" y="402336"/>
                </a:lnTo>
                <a:lnTo>
                  <a:pt x="491489" y="406907"/>
                </a:lnTo>
                <a:lnTo>
                  <a:pt x="491489" y="402336"/>
                </a:lnTo>
                <a:lnTo>
                  <a:pt x="486917" y="402336"/>
                </a:lnTo>
                <a:lnTo>
                  <a:pt x="474218" y="402336"/>
                </a:lnTo>
                <a:lnTo>
                  <a:pt x="461518" y="402336"/>
                </a:lnTo>
                <a:lnTo>
                  <a:pt x="448817" y="402335"/>
                </a:lnTo>
                <a:lnTo>
                  <a:pt x="436117" y="402336"/>
                </a:lnTo>
                <a:lnTo>
                  <a:pt x="423418" y="402336"/>
                </a:lnTo>
                <a:lnTo>
                  <a:pt x="410718" y="402335"/>
                </a:lnTo>
                <a:lnTo>
                  <a:pt x="398017" y="402336"/>
                </a:lnTo>
                <a:lnTo>
                  <a:pt x="385318" y="402336"/>
                </a:lnTo>
                <a:lnTo>
                  <a:pt x="372617" y="402336"/>
                </a:lnTo>
                <a:lnTo>
                  <a:pt x="359917" y="402336"/>
                </a:lnTo>
                <a:lnTo>
                  <a:pt x="347218" y="402336"/>
                </a:lnTo>
                <a:lnTo>
                  <a:pt x="334518" y="402336"/>
                </a:lnTo>
                <a:lnTo>
                  <a:pt x="326135" y="406907"/>
                </a:lnTo>
                <a:lnTo>
                  <a:pt x="321563" y="402336"/>
                </a:lnTo>
                <a:lnTo>
                  <a:pt x="308863" y="402336"/>
                </a:lnTo>
                <a:lnTo>
                  <a:pt x="296163" y="402336"/>
                </a:lnTo>
                <a:lnTo>
                  <a:pt x="232409" y="402336"/>
                </a:lnTo>
                <a:lnTo>
                  <a:pt x="228600" y="406907"/>
                </a:lnTo>
                <a:lnTo>
                  <a:pt x="228600" y="402336"/>
                </a:lnTo>
                <a:lnTo>
                  <a:pt x="224027" y="402336"/>
                </a:lnTo>
                <a:lnTo>
                  <a:pt x="211327" y="402336"/>
                </a:lnTo>
                <a:lnTo>
                  <a:pt x="198628" y="402336"/>
                </a:lnTo>
                <a:lnTo>
                  <a:pt x="185928" y="402336"/>
                </a:lnTo>
                <a:lnTo>
                  <a:pt x="173228" y="402336"/>
                </a:lnTo>
                <a:lnTo>
                  <a:pt x="160528" y="402336"/>
                </a:lnTo>
                <a:lnTo>
                  <a:pt x="147828" y="402336"/>
                </a:lnTo>
                <a:lnTo>
                  <a:pt x="135128" y="402336"/>
                </a:lnTo>
                <a:lnTo>
                  <a:pt x="122428" y="402336"/>
                </a:lnTo>
                <a:lnTo>
                  <a:pt x="109727" y="402335"/>
                </a:lnTo>
                <a:lnTo>
                  <a:pt x="97028" y="402336"/>
                </a:lnTo>
                <a:lnTo>
                  <a:pt x="84328" y="402336"/>
                </a:lnTo>
                <a:lnTo>
                  <a:pt x="3809" y="402336"/>
                </a:lnTo>
                <a:lnTo>
                  <a:pt x="3809" y="406907"/>
                </a:lnTo>
                <a:lnTo>
                  <a:pt x="0" y="4023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99" name="object 799"/>
          <p:cNvSpPr/>
          <p:nvPr/>
        </p:nvSpPr>
        <p:spPr>
          <a:xfrm>
            <a:off x="1898216" y="1900906"/>
            <a:ext cx="5545239" cy="246929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00" name="object 800"/>
          <p:cNvSpPr/>
          <p:nvPr/>
        </p:nvSpPr>
        <p:spPr>
          <a:xfrm>
            <a:off x="1902424" y="1905112"/>
            <a:ext cx="1679201" cy="208010"/>
          </a:xfrm>
          <a:custGeom>
            <a:avLst/>
            <a:gdLst/>
            <a:ahLst/>
            <a:cxnLst/>
            <a:rect l="l" t="t" r="r" b="b"/>
            <a:pathLst>
              <a:path w="2537460" h="314325">
                <a:moveTo>
                  <a:pt x="2537460" y="0"/>
                </a:moveTo>
                <a:lnTo>
                  <a:pt x="2537460" y="72389"/>
                </a:lnTo>
                <a:lnTo>
                  <a:pt x="2533650" y="279653"/>
                </a:lnTo>
                <a:lnTo>
                  <a:pt x="2533650" y="284225"/>
                </a:lnTo>
                <a:lnTo>
                  <a:pt x="2529078" y="300989"/>
                </a:lnTo>
                <a:lnTo>
                  <a:pt x="2529078" y="309371"/>
                </a:lnTo>
                <a:lnTo>
                  <a:pt x="2525267" y="304799"/>
                </a:lnTo>
                <a:lnTo>
                  <a:pt x="2520695" y="309371"/>
                </a:lnTo>
                <a:lnTo>
                  <a:pt x="2516886" y="309371"/>
                </a:lnTo>
                <a:lnTo>
                  <a:pt x="2516886" y="304799"/>
                </a:lnTo>
                <a:lnTo>
                  <a:pt x="2512314" y="309371"/>
                </a:lnTo>
                <a:lnTo>
                  <a:pt x="2512314" y="313943"/>
                </a:lnTo>
                <a:lnTo>
                  <a:pt x="2507741" y="309371"/>
                </a:lnTo>
                <a:lnTo>
                  <a:pt x="2503931" y="313943"/>
                </a:lnTo>
                <a:lnTo>
                  <a:pt x="2499360" y="313943"/>
                </a:lnTo>
                <a:lnTo>
                  <a:pt x="2499360" y="309371"/>
                </a:lnTo>
                <a:lnTo>
                  <a:pt x="2495550" y="309371"/>
                </a:lnTo>
                <a:lnTo>
                  <a:pt x="2495550" y="313943"/>
                </a:lnTo>
                <a:lnTo>
                  <a:pt x="2490978" y="313943"/>
                </a:lnTo>
                <a:lnTo>
                  <a:pt x="2490978" y="309371"/>
                </a:lnTo>
                <a:lnTo>
                  <a:pt x="2487167" y="313943"/>
                </a:lnTo>
                <a:lnTo>
                  <a:pt x="2474214" y="313943"/>
                </a:lnTo>
                <a:lnTo>
                  <a:pt x="2474214" y="309371"/>
                </a:lnTo>
                <a:lnTo>
                  <a:pt x="2469641" y="309371"/>
                </a:lnTo>
                <a:lnTo>
                  <a:pt x="2465831" y="284225"/>
                </a:lnTo>
                <a:lnTo>
                  <a:pt x="2461260" y="309371"/>
                </a:lnTo>
                <a:lnTo>
                  <a:pt x="2457450" y="249935"/>
                </a:lnTo>
                <a:lnTo>
                  <a:pt x="2457450" y="254507"/>
                </a:lnTo>
                <a:lnTo>
                  <a:pt x="2452878" y="309371"/>
                </a:lnTo>
                <a:lnTo>
                  <a:pt x="2449067" y="275843"/>
                </a:lnTo>
                <a:lnTo>
                  <a:pt x="2444495" y="313943"/>
                </a:lnTo>
                <a:lnTo>
                  <a:pt x="2444495" y="309371"/>
                </a:lnTo>
                <a:lnTo>
                  <a:pt x="2439924" y="313943"/>
                </a:lnTo>
                <a:lnTo>
                  <a:pt x="2436114" y="309371"/>
                </a:lnTo>
                <a:lnTo>
                  <a:pt x="2431541" y="313943"/>
                </a:lnTo>
                <a:lnTo>
                  <a:pt x="2406395" y="313943"/>
                </a:lnTo>
                <a:lnTo>
                  <a:pt x="2401824" y="309371"/>
                </a:lnTo>
                <a:lnTo>
                  <a:pt x="2401824" y="296417"/>
                </a:lnTo>
                <a:lnTo>
                  <a:pt x="2398014" y="304799"/>
                </a:lnTo>
                <a:lnTo>
                  <a:pt x="2398014" y="309371"/>
                </a:lnTo>
                <a:lnTo>
                  <a:pt x="2393441" y="304799"/>
                </a:lnTo>
                <a:lnTo>
                  <a:pt x="2393441" y="288035"/>
                </a:lnTo>
                <a:lnTo>
                  <a:pt x="2389631" y="300989"/>
                </a:lnTo>
                <a:lnTo>
                  <a:pt x="2389631" y="313943"/>
                </a:lnTo>
                <a:lnTo>
                  <a:pt x="2385060" y="309371"/>
                </a:lnTo>
                <a:lnTo>
                  <a:pt x="2385060" y="304799"/>
                </a:lnTo>
                <a:lnTo>
                  <a:pt x="2381250" y="309371"/>
                </a:lnTo>
                <a:lnTo>
                  <a:pt x="2376678" y="309371"/>
                </a:lnTo>
                <a:lnTo>
                  <a:pt x="2376678" y="313943"/>
                </a:lnTo>
                <a:lnTo>
                  <a:pt x="2372105" y="309371"/>
                </a:lnTo>
                <a:lnTo>
                  <a:pt x="2368295" y="313943"/>
                </a:lnTo>
                <a:lnTo>
                  <a:pt x="2368295" y="309371"/>
                </a:lnTo>
                <a:lnTo>
                  <a:pt x="2363724" y="292607"/>
                </a:lnTo>
                <a:lnTo>
                  <a:pt x="2363724" y="313943"/>
                </a:lnTo>
                <a:lnTo>
                  <a:pt x="2351531" y="313943"/>
                </a:lnTo>
                <a:lnTo>
                  <a:pt x="2346960" y="309371"/>
                </a:lnTo>
                <a:lnTo>
                  <a:pt x="2346960" y="313943"/>
                </a:lnTo>
                <a:lnTo>
                  <a:pt x="2343150" y="313943"/>
                </a:lnTo>
                <a:lnTo>
                  <a:pt x="2338578" y="309371"/>
                </a:lnTo>
                <a:lnTo>
                  <a:pt x="2338578" y="313943"/>
                </a:lnTo>
                <a:lnTo>
                  <a:pt x="2305050" y="313943"/>
                </a:lnTo>
                <a:lnTo>
                  <a:pt x="2305050" y="309371"/>
                </a:lnTo>
                <a:lnTo>
                  <a:pt x="2300478" y="313943"/>
                </a:lnTo>
                <a:lnTo>
                  <a:pt x="2295905" y="313943"/>
                </a:lnTo>
                <a:lnTo>
                  <a:pt x="2295905" y="309371"/>
                </a:lnTo>
                <a:lnTo>
                  <a:pt x="2292095" y="313943"/>
                </a:lnTo>
                <a:lnTo>
                  <a:pt x="2279141" y="313943"/>
                </a:lnTo>
                <a:lnTo>
                  <a:pt x="2257805" y="313943"/>
                </a:lnTo>
                <a:lnTo>
                  <a:pt x="2253996" y="284225"/>
                </a:lnTo>
                <a:lnTo>
                  <a:pt x="2249423" y="258317"/>
                </a:lnTo>
                <a:lnTo>
                  <a:pt x="2249423" y="292607"/>
                </a:lnTo>
                <a:lnTo>
                  <a:pt x="2245614" y="304799"/>
                </a:lnTo>
                <a:lnTo>
                  <a:pt x="2245614" y="284225"/>
                </a:lnTo>
                <a:lnTo>
                  <a:pt x="2241041" y="262889"/>
                </a:lnTo>
                <a:lnTo>
                  <a:pt x="2241041" y="296417"/>
                </a:lnTo>
                <a:lnTo>
                  <a:pt x="2237232" y="313943"/>
                </a:lnTo>
                <a:lnTo>
                  <a:pt x="2186178" y="313943"/>
                </a:lnTo>
                <a:lnTo>
                  <a:pt x="2181605" y="309371"/>
                </a:lnTo>
                <a:lnTo>
                  <a:pt x="2177796" y="309371"/>
                </a:lnTo>
                <a:lnTo>
                  <a:pt x="2177796" y="313943"/>
                </a:lnTo>
                <a:lnTo>
                  <a:pt x="2151888" y="313943"/>
                </a:lnTo>
                <a:lnTo>
                  <a:pt x="2151888" y="309371"/>
                </a:lnTo>
                <a:lnTo>
                  <a:pt x="2148078" y="304799"/>
                </a:lnTo>
                <a:lnTo>
                  <a:pt x="2148078" y="309371"/>
                </a:lnTo>
                <a:lnTo>
                  <a:pt x="2143505" y="309371"/>
                </a:lnTo>
                <a:lnTo>
                  <a:pt x="2143505" y="304799"/>
                </a:lnTo>
                <a:lnTo>
                  <a:pt x="2139696" y="304799"/>
                </a:lnTo>
                <a:lnTo>
                  <a:pt x="2139696" y="309371"/>
                </a:lnTo>
                <a:lnTo>
                  <a:pt x="2135123" y="313943"/>
                </a:lnTo>
                <a:lnTo>
                  <a:pt x="2122423" y="313943"/>
                </a:lnTo>
                <a:lnTo>
                  <a:pt x="2109724" y="313943"/>
                </a:lnTo>
                <a:lnTo>
                  <a:pt x="2097023" y="313943"/>
                </a:lnTo>
                <a:lnTo>
                  <a:pt x="2084070" y="313943"/>
                </a:lnTo>
                <a:lnTo>
                  <a:pt x="2071370" y="313943"/>
                </a:lnTo>
                <a:lnTo>
                  <a:pt x="2058670" y="313943"/>
                </a:lnTo>
                <a:lnTo>
                  <a:pt x="2045970" y="313943"/>
                </a:lnTo>
                <a:lnTo>
                  <a:pt x="2033777" y="313943"/>
                </a:lnTo>
                <a:lnTo>
                  <a:pt x="2033777" y="309371"/>
                </a:lnTo>
                <a:lnTo>
                  <a:pt x="2029205" y="304799"/>
                </a:lnTo>
                <a:lnTo>
                  <a:pt x="2029205" y="313943"/>
                </a:lnTo>
                <a:lnTo>
                  <a:pt x="2020823" y="313943"/>
                </a:lnTo>
                <a:lnTo>
                  <a:pt x="2016252" y="313943"/>
                </a:lnTo>
                <a:lnTo>
                  <a:pt x="2003551" y="313943"/>
                </a:lnTo>
                <a:lnTo>
                  <a:pt x="1990852" y="313943"/>
                </a:lnTo>
                <a:lnTo>
                  <a:pt x="1982723" y="313943"/>
                </a:lnTo>
                <a:lnTo>
                  <a:pt x="1982723" y="309371"/>
                </a:lnTo>
                <a:lnTo>
                  <a:pt x="1978152" y="313943"/>
                </a:lnTo>
                <a:lnTo>
                  <a:pt x="1965959" y="313943"/>
                </a:lnTo>
                <a:lnTo>
                  <a:pt x="1961388" y="309371"/>
                </a:lnTo>
                <a:lnTo>
                  <a:pt x="1961388" y="313943"/>
                </a:lnTo>
                <a:lnTo>
                  <a:pt x="1957577" y="313943"/>
                </a:lnTo>
                <a:lnTo>
                  <a:pt x="1944878" y="313944"/>
                </a:lnTo>
                <a:lnTo>
                  <a:pt x="1932178" y="313944"/>
                </a:lnTo>
                <a:lnTo>
                  <a:pt x="1919477" y="313944"/>
                </a:lnTo>
                <a:lnTo>
                  <a:pt x="1906778" y="313944"/>
                </a:lnTo>
                <a:lnTo>
                  <a:pt x="1894077" y="313943"/>
                </a:lnTo>
                <a:lnTo>
                  <a:pt x="1881377" y="313944"/>
                </a:lnTo>
                <a:lnTo>
                  <a:pt x="1876805" y="309371"/>
                </a:lnTo>
                <a:lnTo>
                  <a:pt x="1872233" y="313944"/>
                </a:lnTo>
                <a:lnTo>
                  <a:pt x="1872233" y="309371"/>
                </a:lnTo>
                <a:lnTo>
                  <a:pt x="1868423" y="313944"/>
                </a:lnTo>
                <a:lnTo>
                  <a:pt x="1860041" y="313944"/>
                </a:lnTo>
                <a:lnTo>
                  <a:pt x="1855470" y="304800"/>
                </a:lnTo>
                <a:lnTo>
                  <a:pt x="1855470" y="300989"/>
                </a:lnTo>
                <a:lnTo>
                  <a:pt x="1851659" y="309371"/>
                </a:lnTo>
                <a:lnTo>
                  <a:pt x="1847088" y="313944"/>
                </a:lnTo>
                <a:lnTo>
                  <a:pt x="1838705" y="313944"/>
                </a:lnTo>
                <a:lnTo>
                  <a:pt x="1830323" y="313944"/>
                </a:lnTo>
                <a:lnTo>
                  <a:pt x="1783841" y="313944"/>
                </a:lnTo>
                <a:lnTo>
                  <a:pt x="1783841" y="309371"/>
                </a:lnTo>
                <a:lnTo>
                  <a:pt x="1779270" y="309371"/>
                </a:lnTo>
                <a:lnTo>
                  <a:pt x="1779270" y="313944"/>
                </a:lnTo>
                <a:lnTo>
                  <a:pt x="1762505" y="313944"/>
                </a:lnTo>
                <a:lnTo>
                  <a:pt x="1737359" y="313944"/>
                </a:lnTo>
                <a:lnTo>
                  <a:pt x="1732788" y="309371"/>
                </a:lnTo>
                <a:lnTo>
                  <a:pt x="1719833" y="309371"/>
                </a:lnTo>
                <a:lnTo>
                  <a:pt x="1716023" y="313944"/>
                </a:lnTo>
                <a:lnTo>
                  <a:pt x="1699259" y="313944"/>
                </a:lnTo>
                <a:lnTo>
                  <a:pt x="1694688" y="300989"/>
                </a:lnTo>
                <a:lnTo>
                  <a:pt x="1694688" y="296418"/>
                </a:lnTo>
                <a:lnTo>
                  <a:pt x="1690115" y="304800"/>
                </a:lnTo>
                <a:lnTo>
                  <a:pt x="1686305" y="313944"/>
                </a:lnTo>
                <a:lnTo>
                  <a:pt x="1681733" y="313944"/>
                </a:lnTo>
                <a:lnTo>
                  <a:pt x="1669033" y="313943"/>
                </a:lnTo>
                <a:lnTo>
                  <a:pt x="1656333" y="313943"/>
                </a:lnTo>
                <a:lnTo>
                  <a:pt x="1643633" y="313944"/>
                </a:lnTo>
                <a:lnTo>
                  <a:pt x="1630933" y="313944"/>
                </a:lnTo>
                <a:lnTo>
                  <a:pt x="1618233" y="313944"/>
                </a:lnTo>
                <a:lnTo>
                  <a:pt x="1605534" y="313944"/>
                </a:lnTo>
                <a:lnTo>
                  <a:pt x="1592834" y="313944"/>
                </a:lnTo>
                <a:lnTo>
                  <a:pt x="1580133" y="313944"/>
                </a:lnTo>
                <a:lnTo>
                  <a:pt x="1567433" y="313944"/>
                </a:lnTo>
                <a:lnTo>
                  <a:pt x="1554734" y="313944"/>
                </a:lnTo>
                <a:lnTo>
                  <a:pt x="1542034" y="313944"/>
                </a:lnTo>
                <a:lnTo>
                  <a:pt x="1529334" y="313944"/>
                </a:lnTo>
                <a:lnTo>
                  <a:pt x="1516634" y="313944"/>
                </a:lnTo>
                <a:lnTo>
                  <a:pt x="1499615" y="313944"/>
                </a:lnTo>
                <a:lnTo>
                  <a:pt x="1495805" y="313944"/>
                </a:lnTo>
                <a:lnTo>
                  <a:pt x="1483105" y="313944"/>
                </a:lnTo>
                <a:lnTo>
                  <a:pt x="1470405" y="313943"/>
                </a:lnTo>
                <a:lnTo>
                  <a:pt x="1457705" y="313944"/>
                </a:lnTo>
                <a:lnTo>
                  <a:pt x="1445005" y="313943"/>
                </a:lnTo>
                <a:lnTo>
                  <a:pt x="1432306" y="313944"/>
                </a:lnTo>
                <a:lnTo>
                  <a:pt x="1419606" y="313944"/>
                </a:lnTo>
                <a:lnTo>
                  <a:pt x="1406906" y="313944"/>
                </a:lnTo>
                <a:lnTo>
                  <a:pt x="1394205" y="313944"/>
                </a:lnTo>
                <a:lnTo>
                  <a:pt x="1381505" y="313944"/>
                </a:lnTo>
                <a:lnTo>
                  <a:pt x="1368805" y="313943"/>
                </a:lnTo>
                <a:lnTo>
                  <a:pt x="1356105" y="313944"/>
                </a:lnTo>
                <a:lnTo>
                  <a:pt x="1343405" y="313944"/>
                </a:lnTo>
                <a:lnTo>
                  <a:pt x="1330705" y="313944"/>
                </a:lnTo>
                <a:lnTo>
                  <a:pt x="1318006" y="313944"/>
                </a:lnTo>
                <a:lnTo>
                  <a:pt x="1305305" y="313944"/>
                </a:lnTo>
                <a:lnTo>
                  <a:pt x="1292605" y="313943"/>
                </a:lnTo>
                <a:lnTo>
                  <a:pt x="1279905" y="313943"/>
                </a:lnTo>
                <a:lnTo>
                  <a:pt x="1267205" y="313944"/>
                </a:lnTo>
                <a:lnTo>
                  <a:pt x="1254506" y="313944"/>
                </a:lnTo>
                <a:lnTo>
                  <a:pt x="1241297" y="313944"/>
                </a:lnTo>
                <a:lnTo>
                  <a:pt x="1237488" y="313944"/>
                </a:lnTo>
                <a:lnTo>
                  <a:pt x="1224788" y="313943"/>
                </a:lnTo>
                <a:lnTo>
                  <a:pt x="1212088" y="313944"/>
                </a:lnTo>
                <a:lnTo>
                  <a:pt x="1199387" y="313944"/>
                </a:lnTo>
                <a:lnTo>
                  <a:pt x="1186688" y="313944"/>
                </a:lnTo>
                <a:lnTo>
                  <a:pt x="1173988" y="313944"/>
                </a:lnTo>
                <a:lnTo>
                  <a:pt x="1161287" y="313943"/>
                </a:lnTo>
                <a:lnTo>
                  <a:pt x="1148588" y="313944"/>
                </a:lnTo>
                <a:lnTo>
                  <a:pt x="1135888" y="313944"/>
                </a:lnTo>
                <a:lnTo>
                  <a:pt x="1123187" y="313944"/>
                </a:lnTo>
                <a:lnTo>
                  <a:pt x="1110488" y="313944"/>
                </a:lnTo>
                <a:lnTo>
                  <a:pt x="1097788" y="313944"/>
                </a:lnTo>
                <a:lnTo>
                  <a:pt x="1085088" y="313944"/>
                </a:lnTo>
                <a:lnTo>
                  <a:pt x="1072388" y="313944"/>
                </a:lnTo>
                <a:lnTo>
                  <a:pt x="1059688" y="313944"/>
                </a:lnTo>
                <a:lnTo>
                  <a:pt x="1046988" y="313944"/>
                </a:lnTo>
                <a:lnTo>
                  <a:pt x="1034288" y="313944"/>
                </a:lnTo>
                <a:lnTo>
                  <a:pt x="1021588" y="313944"/>
                </a:lnTo>
                <a:lnTo>
                  <a:pt x="1008888" y="313944"/>
                </a:lnTo>
                <a:lnTo>
                  <a:pt x="996188" y="313944"/>
                </a:lnTo>
                <a:lnTo>
                  <a:pt x="982979" y="313944"/>
                </a:lnTo>
                <a:lnTo>
                  <a:pt x="978407" y="313944"/>
                </a:lnTo>
                <a:lnTo>
                  <a:pt x="965707" y="313944"/>
                </a:lnTo>
                <a:lnTo>
                  <a:pt x="953007" y="313943"/>
                </a:lnTo>
                <a:lnTo>
                  <a:pt x="940308" y="313944"/>
                </a:lnTo>
                <a:lnTo>
                  <a:pt x="927607" y="313944"/>
                </a:lnTo>
                <a:lnTo>
                  <a:pt x="914907" y="313943"/>
                </a:lnTo>
                <a:lnTo>
                  <a:pt x="902208" y="313944"/>
                </a:lnTo>
                <a:lnTo>
                  <a:pt x="889507" y="313944"/>
                </a:lnTo>
                <a:lnTo>
                  <a:pt x="876808" y="313944"/>
                </a:lnTo>
                <a:lnTo>
                  <a:pt x="864108" y="313944"/>
                </a:lnTo>
                <a:lnTo>
                  <a:pt x="851407" y="313944"/>
                </a:lnTo>
                <a:lnTo>
                  <a:pt x="838708" y="313944"/>
                </a:lnTo>
                <a:lnTo>
                  <a:pt x="826007" y="313944"/>
                </a:lnTo>
                <a:lnTo>
                  <a:pt x="813308" y="313944"/>
                </a:lnTo>
                <a:lnTo>
                  <a:pt x="800607" y="313944"/>
                </a:lnTo>
                <a:lnTo>
                  <a:pt x="787908" y="313944"/>
                </a:lnTo>
                <a:lnTo>
                  <a:pt x="775208" y="313944"/>
                </a:lnTo>
                <a:lnTo>
                  <a:pt x="762507" y="313943"/>
                </a:lnTo>
                <a:lnTo>
                  <a:pt x="749807" y="313943"/>
                </a:lnTo>
                <a:lnTo>
                  <a:pt x="737107" y="313944"/>
                </a:lnTo>
                <a:lnTo>
                  <a:pt x="720089" y="313944"/>
                </a:lnTo>
                <a:lnTo>
                  <a:pt x="716279" y="313944"/>
                </a:lnTo>
                <a:lnTo>
                  <a:pt x="703579" y="313944"/>
                </a:lnTo>
                <a:lnTo>
                  <a:pt x="690879" y="313944"/>
                </a:lnTo>
                <a:lnTo>
                  <a:pt x="678180" y="313944"/>
                </a:lnTo>
                <a:lnTo>
                  <a:pt x="665479" y="313944"/>
                </a:lnTo>
                <a:lnTo>
                  <a:pt x="652780" y="313944"/>
                </a:lnTo>
                <a:lnTo>
                  <a:pt x="640080" y="313944"/>
                </a:lnTo>
                <a:lnTo>
                  <a:pt x="627379" y="313944"/>
                </a:lnTo>
                <a:lnTo>
                  <a:pt x="614679" y="313943"/>
                </a:lnTo>
                <a:lnTo>
                  <a:pt x="601979" y="313944"/>
                </a:lnTo>
                <a:lnTo>
                  <a:pt x="589280" y="313944"/>
                </a:lnTo>
                <a:lnTo>
                  <a:pt x="576580" y="313944"/>
                </a:lnTo>
                <a:lnTo>
                  <a:pt x="563879" y="313944"/>
                </a:lnTo>
                <a:lnTo>
                  <a:pt x="551179" y="313944"/>
                </a:lnTo>
                <a:lnTo>
                  <a:pt x="538479" y="313943"/>
                </a:lnTo>
                <a:lnTo>
                  <a:pt x="525779" y="313944"/>
                </a:lnTo>
                <a:lnTo>
                  <a:pt x="432562" y="313944"/>
                </a:lnTo>
                <a:lnTo>
                  <a:pt x="419862" y="313944"/>
                </a:lnTo>
                <a:lnTo>
                  <a:pt x="407162" y="313944"/>
                </a:lnTo>
                <a:lnTo>
                  <a:pt x="394462" y="313944"/>
                </a:lnTo>
                <a:lnTo>
                  <a:pt x="381762" y="313944"/>
                </a:lnTo>
                <a:lnTo>
                  <a:pt x="369061" y="313944"/>
                </a:lnTo>
                <a:lnTo>
                  <a:pt x="356362" y="313944"/>
                </a:lnTo>
                <a:lnTo>
                  <a:pt x="343662" y="313944"/>
                </a:lnTo>
                <a:lnTo>
                  <a:pt x="330962" y="313943"/>
                </a:lnTo>
                <a:lnTo>
                  <a:pt x="318262" y="313944"/>
                </a:lnTo>
                <a:lnTo>
                  <a:pt x="305562" y="313944"/>
                </a:lnTo>
                <a:lnTo>
                  <a:pt x="242061" y="313944"/>
                </a:lnTo>
                <a:lnTo>
                  <a:pt x="229361" y="313943"/>
                </a:lnTo>
                <a:lnTo>
                  <a:pt x="216661" y="313943"/>
                </a:lnTo>
                <a:lnTo>
                  <a:pt x="203453" y="313944"/>
                </a:lnTo>
                <a:lnTo>
                  <a:pt x="198881" y="313944"/>
                </a:lnTo>
                <a:lnTo>
                  <a:pt x="186181" y="313944"/>
                </a:lnTo>
                <a:lnTo>
                  <a:pt x="173482" y="313944"/>
                </a:lnTo>
                <a:lnTo>
                  <a:pt x="160781" y="313944"/>
                </a:lnTo>
                <a:lnTo>
                  <a:pt x="148081" y="313944"/>
                </a:lnTo>
                <a:lnTo>
                  <a:pt x="135381" y="313944"/>
                </a:lnTo>
                <a:lnTo>
                  <a:pt x="122681" y="313943"/>
                </a:lnTo>
                <a:lnTo>
                  <a:pt x="109981" y="313944"/>
                </a:lnTo>
                <a:lnTo>
                  <a:pt x="97281" y="313944"/>
                </a:lnTo>
                <a:lnTo>
                  <a:pt x="84581" y="313944"/>
                </a:lnTo>
                <a:lnTo>
                  <a:pt x="71882" y="313944"/>
                </a:lnTo>
                <a:lnTo>
                  <a:pt x="59181" y="313944"/>
                </a:lnTo>
                <a:lnTo>
                  <a:pt x="46481" y="313944"/>
                </a:lnTo>
                <a:lnTo>
                  <a:pt x="33781" y="313944"/>
                </a:lnTo>
                <a:lnTo>
                  <a:pt x="21081" y="313944"/>
                </a:lnTo>
                <a:lnTo>
                  <a:pt x="8381" y="313944"/>
                </a:lnTo>
                <a:lnTo>
                  <a:pt x="0" y="31394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01" name="object 801"/>
          <p:cNvSpPr/>
          <p:nvPr/>
        </p:nvSpPr>
        <p:spPr>
          <a:xfrm>
            <a:off x="4883967" y="1900905"/>
            <a:ext cx="2559488" cy="187931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02" name="object 802"/>
          <p:cNvSpPr/>
          <p:nvPr/>
        </p:nvSpPr>
        <p:spPr>
          <a:xfrm>
            <a:off x="4573512" y="2080343"/>
            <a:ext cx="201706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03" name="object 803"/>
          <p:cNvSpPr/>
          <p:nvPr/>
        </p:nvSpPr>
        <p:spPr>
          <a:xfrm>
            <a:off x="4197158" y="2080343"/>
            <a:ext cx="73959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512" y="0"/>
                </a:lnTo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04" name="object 804"/>
          <p:cNvSpPr/>
          <p:nvPr/>
        </p:nvSpPr>
        <p:spPr>
          <a:xfrm>
            <a:off x="4030419" y="2081604"/>
            <a:ext cx="171030" cy="3362"/>
          </a:xfrm>
          <a:custGeom>
            <a:avLst/>
            <a:gdLst/>
            <a:ahLst/>
            <a:cxnLst/>
            <a:rect l="l" t="t" r="r" b="b"/>
            <a:pathLst>
              <a:path w="258445" h="5080">
                <a:moveTo>
                  <a:pt x="258317" y="0"/>
                </a:moveTo>
                <a:lnTo>
                  <a:pt x="253746" y="4572"/>
                </a:lnTo>
                <a:lnTo>
                  <a:pt x="249936" y="0"/>
                </a:lnTo>
                <a:lnTo>
                  <a:pt x="249936" y="4572"/>
                </a:lnTo>
                <a:lnTo>
                  <a:pt x="245363" y="4572"/>
                </a:lnTo>
                <a:lnTo>
                  <a:pt x="241553" y="0"/>
                </a:lnTo>
                <a:lnTo>
                  <a:pt x="236982" y="4572"/>
                </a:lnTo>
                <a:lnTo>
                  <a:pt x="236982" y="0"/>
                </a:lnTo>
                <a:lnTo>
                  <a:pt x="233172" y="4572"/>
                </a:lnTo>
                <a:lnTo>
                  <a:pt x="233172" y="0"/>
                </a:lnTo>
                <a:lnTo>
                  <a:pt x="233172" y="4572"/>
                </a:lnTo>
                <a:lnTo>
                  <a:pt x="228600" y="4572"/>
                </a:lnTo>
                <a:lnTo>
                  <a:pt x="224789" y="0"/>
                </a:lnTo>
                <a:lnTo>
                  <a:pt x="224789" y="4572"/>
                </a:lnTo>
                <a:lnTo>
                  <a:pt x="220217" y="4572"/>
                </a:lnTo>
                <a:lnTo>
                  <a:pt x="215646" y="0"/>
                </a:lnTo>
                <a:lnTo>
                  <a:pt x="198882" y="0"/>
                </a:lnTo>
                <a:lnTo>
                  <a:pt x="198882" y="4572"/>
                </a:lnTo>
                <a:lnTo>
                  <a:pt x="195072" y="0"/>
                </a:lnTo>
                <a:lnTo>
                  <a:pt x="195072" y="4572"/>
                </a:lnTo>
                <a:lnTo>
                  <a:pt x="195072" y="0"/>
                </a:lnTo>
                <a:lnTo>
                  <a:pt x="190500" y="4572"/>
                </a:lnTo>
                <a:lnTo>
                  <a:pt x="185927" y="0"/>
                </a:lnTo>
                <a:lnTo>
                  <a:pt x="185927" y="4572"/>
                </a:lnTo>
                <a:lnTo>
                  <a:pt x="182117" y="0"/>
                </a:lnTo>
                <a:lnTo>
                  <a:pt x="182117" y="4572"/>
                </a:lnTo>
                <a:lnTo>
                  <a:pt x="177546" y="4572"/>
                </a:lnTo>
                <a:lnTo>
                  <a:pt x="177546" y="0"/>
                </a:lnTo>
                <a:lnTo>
                  <a:pt x="173736" y="4572"/>
                </a:lnTo>
                <a:lnTo>
                  <a:pt x="169163" y="4572"/>
                </a:lnTo>
                <a:lnTo>
                  <a:pt x="169163" y="0"/>
                </a:lnTo>
                <a:lnTo>
                  <a:pt x="165353" y="0"/>
                </a:lnTo>
                <a:lnTo>
                  <a:pt x="165353" y="4572"/>
                </a:lnTo>
                <a:lnTo>
                  <a:pt x="165353" y="0"/>
                </a:lnTo>
                <a:lnTo>
                  <a:pt x="156972" y="0"/>
                </a:lnTo>
                <a:lnTo>
                  <a:pt x="156972" y="4572"/>
                </a:lnTo>
                <a:lnTo>
                  <a:pt x="156972" y="0"/>
                </a:lnTo>
                <a:lnTo>
                  <a:pt x="144017" y="0"/>
                </a:lnTo>
                <a:lnTo>
                  <a:pt x="144017" y="4572"/>
                </a:lnTo>
                <a:lnTo>
                  <a:pt x="139446" y="0"/>
                </a:lnTo>
                <a:lnTo>
                  <a:pt x="139446" y="4572"/>
                </a:lnTo>
                <a:lnTo>
                  <a:pt x="135636" y="0"/>
                </a:lnTo>
                <a:lnTo>
                  <a:pt x="135636" y="4572"/>
                </a:lnTo>
                <a:lnTo>
                  <a:pt x="131063" y="0"/>
                </a:lnTo>
                <a:lnTo>
                  <a:pt x="131063" y="4572"/>
                </a:lnTo>
                <a:lnTo>
                  <a:pt x="127253" y="0"/>
                </a:lnTo>
                <a:lnTo>
                  <a:pt x="122682" y="4572"/>
                </a:lnTo>
                <a:lnTo>
                  <a:pt x="118872" y="0"/>
                </a:lnTo>
                <a:lnTo>
                  <a:pt x="118872" y="4572"/>
                </a:lnTo>
                <a:lnTo>
                  <a:pt x="114300" y="0"/>
                </a:lnTo>
                <a:lnTo>
                  <a:pt x="114300" y="4572"/>
                </a:lnTo>
                <a:lnTo>
                  <a:pt x="109727" y="0"/>
                </a:lnTo>
                <a:lnTo>
                  <a:pt x="109727" y="4572"/>
                </a:lnTo>
                <a:lnTo>
                  <a:pt x="105917" y="0"/>
                </a:lnTo>
                <a:lnTo>
                  <a:pt x="101346" y="4572"/>
                </a:lnTo>
                <a:lnTo>
                  <a:pt x="101346" y="0"/>
                </a:lnTo>
                <a:lnTo>
                  <a:pt x="97536" y="0"/>
                </a:lnTo>
                <a:lnTo>
                  <a:pt x="97536" y="4572"/>
                </a:lnTo>
                <a:lnTo>
                  <a:pt x="92963" y="0"/>
                </a:lnTo>
                <a:lnTo>
                  <a:pt x="92963" y="4572"/>
                </a:lnTo>
                <a:lnTo>
                  <a:pt x="89153" y="4572"/>
                </a:lnTo>
                <a:lnTo>
                  <a:pt x="89153" y="0"/>
                </a:lnTo>
                <a:lnTo>
                  <a:pt x="84582" y="0"/>
                </a:lnTo>
                <a:lnTo>
                  <a:pt x="84582" y="4572"/>
                </a:lnTo>
                <a:lnTo>
                  <a:pt x="84582" y="0"/>
                </a:lnTo>
                <a:lnTo>
                  <a:pt x="80010" y="4572"/>
                </a:lnTo>
                <a:lnTo>
                  <a:pt x="76200" y="0"/>
                </a:lnTo>
                <a:lnTo>
                  <a:pt x="71627" y="0"/>
                </a:lnTo>
                <a:lnTo>
                  <a:pt x="71627" y="4572"/>
                </a:lnTo>
                <a:lnTo>
                  <a:pt x="67817" y="0"/>
                </a:lnTo>
                <a:lnTo>
                  <a:pt x="63246" y="4572"/>
                </a:lnTo>
                <a:lnTo>
                  <a:pt x="63246" y="0"/>
                </a:lnTo>
                <a:lnTo>
                  <a:pt x="59436" y="0"/>
                </a:lnTo>
                <a:lnTo>
                  <a:pt x="54863" y="4572"/>
                </a:lnTo>
                <a:lnTo>
                  <a:pt x="51053" y="0"/>
                </a:lnTo>
                <a:lnTo>
                  <a:pt x="51053" y="4572"/>
                </a:lnTo>
                <a:lnTo>
                  <a:pt x="46482" y="0"/>
                </a:lnTo>
                <a:lnTo>
                  <a:pt x="41910" y="4572"/>
                </a:lnTo>
                <a:lnTo>
                  <a:pt x="38100" y="0"/>
                </a:lnTo>
                <a:lnTo>
                  <a:pt x="33527" y="4572"/>
                </a:lnTo>
                <a:lnTo>
                  <a:pt x="29717" y="0"/>
                </a:lnTo>
                <a:lnTo>
                  <a:pt x="25146" y="4572"/>
                </a:lnTo>
                <a:lnTo>
                  <a:pt x="25146" y="0"/>
                </a:lnTo>
                <a:lnTo>
                  <a:pt x="21336" y="4572"/>
                </a:lnTo>
                <a:lnTo>
                  <a:pt x="21336" y="0"/>
                </a:lnTo>
                <a:lnTo>
                  <a:pt x="16763" y="4572"/>
                </a:lnTo>
                <a:lnTo>
                  <a:pt x="12953" y="0"/>
                </a:lnTo>
                <a:lnTo>
                  <a:pt x="8382" y="4572"/>
                </a:lnTo>
                <a:lnTo>
                  <a:pt x="8382" y="0"/>
                </a:lnTo>
                <a:lnTo>
                  <a:pt x="3810" y="4572"/>
                </a:lnTo>
                <a:lnTo>
                  <a:pt x="3810" y="0"/>
                </a:lnTo>
                <a:lnTo>
                  <a:pt x="0" y="45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05" name="object 805"/>
          <p:cNvSpPr/>
          <p:nvPr/>
        </p:nvSpPr>
        <p:spPr>
          <a:xfrm>
            <a:off x="3568010" y="1905112"/>
            <a:ext cx="462663" cy="179855"/>
          </a:xfrm>
          <a:custGeom>
            <a:avLst/>
            <a:gdLst/>
            <a:ahLst/>
            <a:cxnLst/>
            <a:rect l="l" t="t" r="r" b="b"/>
            <a:pathLst>
              <a:path w="699135" h="271780">
                <a:moveTo>
                  <a:pt x="698753" y="271271"/>
                </a:moveTo>
                <a:lnTo>
                  <a:pt x="694181" y="266699"/>
                </a:lnTo>
                <a:lnTo>
                  <a:pt x="690371" y="271271"/>
                </a:lnTo>
                <a:lnTo>
                  <a:pt x="690371" y="266699"/>
                </a:lnTo>
                <a:lnTo>
                  <a:pt x="685800" y="266699"/>
                </a:lnTo>
                <a:lnTo>
                  <a:pt x="685800" y="271271"/>
                </a:lnTo>
                <a:lnTo>
                  <a:pt x="681989" y="271271"/>
                </a:lnTo>
                <a:lnTo>
                  <a:pt x="681989" y="266699"/>
                </a:lnTo>
                <a:lnTo>
                  <a:pt x="677417" y="266699"/>
                </a:lnTo>
                <a:lnTo>
                  <a:pt x="677417" y="271271"/>
                </a:lnTo>
                <a:lnTo>
                  <a:pt x="672845" y="266699"/>
                </a:lnTo>
                <a:lnTo>
                  <a:pt x="672845" y="271271"/>
                </a:lnTo>
                <a:lnTo>
                  <a:pt x="669036" y="266699"/>
                </a:lnTo>
                <a:lnTo>
                  <a:pt x="669036" y="271271"/>
                </a:lnTo>
                <a:lnTo>
                  <a:pt x="664463" y="266699"/>
                </a:lnTo>
                <a:lnTo>
                  <a:pt x="660653" y="271271"/>
                </a:lnTo>
                <a:lnTo>
                  <a:pt x="656081" y="266699"/>
                </a:lnTo>
                <a:lnTo>
                  <a:pt x="648969" y="266699"/>
                </a:lnTo>
                <a:lnTo>
                  <a:pt x="641857" y="266699"/>
                </a:lnTo>
                <a:lnTo>
                  <a:pt x="634745" y="266699"/>
                </a:lnTo>
                <a:lnTo>
                  <a:pt x="630936" y="266699"/>
                </a:lnTo>
                <a:lnTo>
                  <a:pt x="630936" y="271271"/>
                </a:lnTo>
                <a:lnTo>
                  <a:pt x="626363" y="266699"/>
                </a:lnTo>
                <a:lnTo>
                  <a:pt x="626363" y="271271"/>
                </a:lnTo>
                <a:lnTo>
                  <a:pt x="622553" y="266699"/>
                </a:lnTo>
                <a:lnTo>
                  <a:pt x="609854" y="266700"/>
                </a:lnTo>
                <a:lnTo>
                  <a:pt x="597153" y="266699"/>
                </a:lnTo>
                <a:lnTo>
                  <a:pt x="584453" y="266699"/>
                </a:lnTo>
                <a:lnTo>
                  <a:pt x="576071" y="266699"/>
                </a:lnTo>
                <a:lnTo>
                  <a:pt x="576071" y="271271"/>
                </a:lnTo>
                <a:lnTo>
                  <a:pt x="571500" y="266699"/>
                </a:lnTo>
                <a:lnTo>
                  <a:pt x="558800" y="266700"/>
                </a:lnTo>
                <a:lnTo>
                  <a:pt x="546100" y="266699"/>
                </a:lnTo>
                <a:lnTo>
                  <a:pt x="533400" y="266699"/>
                </a:lnTo>
                <a:lnTo>
                  <a:pt x="393954" y="266699"/>
                </a:lnTo>
                <a:lnTo>
                  <a:pt x="381254" y="266700"/>
                </a:lnTo>
                <a:lnTo>
                  <a:pt x="368553" y="266699"/>
                </a:lnTo>
                <a:lnTo>
                  <a:pt x="355853" y="266699"/>
                </a:lnTo>
                <a:lnTo>
                  <a:pt x="343153" y="266699"/>
                </a:lnTo>
                <a:lnTo>
                  <a:pt x="330453" y="266699"/>
                </a:lnTo>
                <a:lnTo>
                  <a:pt x="317753" y="266700"/>
                </a:lnTo>
                <a:lnTo>
                  <a:pt x="313181" y="262889"/>
                </a:lnTo>
                <a:lnTo>
                  <a:pt x="313181" y="266699"/>
                </a:lnTo>
                <a:lnTo>
                  <a:pt x="308609" y="266699"/>
                </a:lnTo>
                <a:lnTo>
                  <a:pt x="295909" y="266699"/>
                </a:lnTo>
                <a:lnTo>
                  <a:pt x="283210" y="266700"/>
                </a:lnTo>
                <a:lnTo>
                  <a:pt x="270509" y="266699"/>
                </a:lnTo>
                <a:lnTo>
                  <a:pt x="257809" y="266699"/>
                </a:lnTo>
                <a:lnTo>
                  <a:pt x="245109" y="266699"/>
                </a:lnTo>
                <a:lnTo>
                  <a:pt x="232409" y="266699"/>
                </a:lnTo>
                <a:lnTo>
                  <a:pt x="219709" y="266699"/>
                </a:lnTo>
                <a:lnTo>
                  <a:pt x="207263" y="262889"/>
                </a:lnTo>
                <a:lnTo>
                  <a:pt x="207263" y="266699"/>
                </a:lnTo>
                <a:lnTo>
                  <a:pt x="202691" y="249935"/>
                </a:lnTo>
                <a:lnTo>
                  <a:pt x="198881" y="266699"/>
                </a:lnTo>
                <a:lnTo>
                  <a:pt x="198881" y="262889"/>
                </a:lnTo>
                <a:lnTo>
                  <a:pt x="194309" y="249935"/>
                </a:lnTo>
                <a:lnTo>
                  <a:pt x="190500" y="246125"/>
                </a:lnTo>
                <a:lnTo>
                  <a:pt x="190500" y="262889"/>
                </a:lnTo>
                <a:lnTo>
                  <a:pt x="185927" y="262889"/>
                </a:lnTo>
                <a:lnTo>
                  <a:pt x="185927" y="266699"/>
                </a:lnTo>
                <a:lnTo>
                  <a:pt x="177545" y="266699"/>
                </a:lnTo>
                <a:lnTo>
                  <a:pt x="156209" y="266699"/>
                </a:lnTo>
                <a:lnTo>
                  <a:pt x="152400" y="262889"/>
                </a:lnTo>
                <a:lnTo>
                  <a:pt x="152400" y="266699"/>
                </a:lnTo>
                <a:lnTo>
                  <a:pt x="147827" y="254507"/>
                </a:lnTo>
                <a:lnTo>
                  <a:pt x="147827" y="246125"/>
                </a:lnTo>
                <a:lnTo>
                  <a:pt x="144017" y="258317"/>
                </a:lnTo>
                <a:lnTo>
                  <a:pt x="144017" y="262889"/>
                </a:lnTo>
                <a:lnTo>
                  <a:pt x="139445" y="258317"/>
                </a:lnTo>
                <a:lnTo>
                  <a:pt x="139445" y="249935"/>
                </a:lnTo>
                <a:lnTo>
                  <a:pt x="134874" y="262889"/>
                </a:lnTo>
                <a:lnTo>
                  <a:pt x="134874" y="266699"/>
                </a:lnTo>
                <a:lnTo>
                  <a:pt x="131063" y="266699"/>
                </a:lnTo>
                <a:lnTo>
                  <a:pt x="131063" y="258317"/>
                </a:lnTo>
                <a:lnTo>
                  <a:pt x="122681" y="266699"/>
                </a:lnTo>
                <a:lnTo>
                  <a:pt x="114300" y="266699"/>
                </a:lnTo>
                <a:lnTo>
                  <a:pt x="114300" y="262889"/>
                </a:lnTo>
                <a:lnTo>
                  <a:pt x="109727" y="266699"/>
                </a:lnTo>
                <a:lnTo>
                  <a:pt x="109727" y="262889"/>
                </a:lnTo>
                <a:lnTo>
                  <a:pt x="105917" y="262889"/>
                </a:lnTo>
                <a:lnTo>
                  <a:pt x="105917" y="266699"/>
                </a:lnTo>
                <a:lnTo>
                  <a:pt x="101345" y="266699"/>
                </a:lnTo>
                <a:lnTo>
                  <a:pt x="101345" y="262889"/>
                </a:lnTo>
                <a:lnTo>
                  <a:pt x="96774" y="266699"/>
                </a:lnTo>
                <a:lnTo>
                  <a:pt x="92963" y="266699"/>
                </a:lnTo>
                <a:lnTo>
                  <a:pt x="92963" y="254507"/>
                </a:lnTo>
                <a:lnTo>
                  <a:pt x="88391" y="246125"/>
                </a:lnTo>
                <a:lnTo>
                  <a:pt x="88391" y="254507"/>
                </a:lnTo>
                <a:lnTo>
                  <a:pt x="84581" y="254507"/>
                </a:lnTo>
                <a:lnTo>
                  <a:pt x="84581" y="241553"/>
                </a:lnTo>
                <a:lnTo>
                  <a:pt x="80009" y="233171"/>
                </a:lnTo>
                <a:lnTo>
                  <a:pt x="80009" y="258317"/>
                </a:lnTo>
                <a:lnTo>
                  <a:pt x="76200" y="262889"/>
                </a:lnTo>
                <a:lnTo>
                  <a:pt x="71627" y="258317"/>
                </a:lnTo>
                <a:lnTo>
                  <a:pt x="71627" y="266699"/>
                </a:lnTo>
                <a:lnTo>
                  <a:pt x="46481" y="266699"/>
                </a:lnTo>
                <a:lnTo>
                  <a:pt x="41909" y="254507"/>
                </a:lnTo>
                <a:lnTo>
                  <a:pt x="41909" y="258317"/>
                </a:lnTo>
                <a:lnTo>
                  <a:pt x="38100" y="266699"/>
                </a:lnTo>
                <a:lnTo>
                  <a:pt x="38100" y="262889"/>
                </a:lnTo>
                <a:lnTo>
                  <a:pt x="33527" y="246125"/>
                </a:lnTo>
                <a:lnTo>
                  <a:pt x="33527" y="258317"/>
                </a:lnTo>
                <a:lnTo>
                  <a:pt x="28955" y="266699"/>
                </a:lnTo>
                <a:lnTo>
                  <a:pt x="28955" y="262889"/>
                </a:lnTo>
                <a:lnTo>
                  <a:pt x="25145" y="258317"/>
                </a:lnTo>
                <a:lnTo>
                  <a:pt x="25145" y="262889"/>
                </a:lnTo>
                <a:lnTo>
                  <a:pt x="20574" y="266699"/>
                </a:lnTo>
                <a:lnTo>
                  <a:pt x="12191" y="266699"/>
                </a:lnTo>
                <a:lnTo>
                  <a:pt x="8381" y="262889"/>
                </a:lnTo>
                <a:lnTo>
                  <a:pt x="3809" y="254507"/>
                </a:lnTo>
                <a:lnTo>
                  <a:pt x="0" y="131063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06" name="object 806"/>
          <p:cNvSpPr/>
          <p:nvPr/>
        </p:nvSpPr>
        <p:spPr>
          <a:xfrm>
            <a:off x="3052146" y="1905112"/>
            <a:ext cx="516031" cy="179855"/>
          </a:xfrm>
          <a:custGeom>
            <a:avLst/>
            <a:gdLst/>
            <a:ahLst/>
            <a:cxnLst/>
            <a:rect l="l" t="t" r="r" b="b"/>
            <a:pathLst>
              <a:path w="779779" h="271780">
                <a:moveTo>
                  <a:pt x="779526" y="0"/>
                </a:moveTo>
                <a:lnTo>
                  <a:pt x="774954" y="173735"/>
                </a:lnTo>
                <a:lnTo>
                  <a:pt x="774954" y="182117"/>
                </a:lnTo>
                <a:lnTo>
                  <a:pt x="770382" y="254507"/>
                </a:lnTo>
                <a:lnTo>
                  <a:pt x="766571" y="262889"/>
                </a:lnTo>
                <a:lnTo>
                  <a:pt x="762000" y="262889"/>
                </a:lnTo>
                <a:lnTo>
                  <a:pt x="762000" y="258317"/>
                </a:lnTo>
                <a:lnTo>
                  <a:pt x="762000" y="266699"/>
                </a:lnTo>
                <a:lnTo>
                  <a:pt x="758190" y="266699"/>
                </a:lnTo>
                <a:lnTo>
                  <a:pt x="758190" y="262889"/>
                </a:lnTo>
                <a:lnTo>
                  <a:pt x="753618" y="262889"/>
                </a:lnTo>
                <a:lnTo>
                  <a:pt x="753618" y="266699"/>
                </a:lnTo>
                <a:lnTo>
                  <a:pt x="732282" y="266699"/>
                </a:lnTo>
                <a:lnTo>
                  <a:pt x="728471" y="254507"/>
                </a:lnTo>
                <a:lnTo>
                  <a:pt x="728471" y="258317"/>
                </a:lnTo>
                <a:lnTo>
                  <a:pt x="723900" y="266699"/>
                </a:lnTo>
                <a:lnTo>
                  <a:pt x="720090" y="241553"/>
                </a:lnTo>
                <a:lnTo>
                  <a:pt x="720090" y="246125"/>
                </a:lnTo>
                <a:lnTo>
                  <a:pt x="715518" y="266699"/>
                </a:lnTo>
                <a:lnTo>
                  <a:pt x="711707" y="249935"/>
                </a:lnTo>
                <a:lnTo>
                  <a:pt x="711707" y="254507"/>
                </a:lnTo>
                <a:lnTo>
                  <a:pt x="707135" y="266699"/>
                </a:lnTo>
                <a:lnTo>
                  <a:pt x="702564" y="266699"/>
                </a:lnTo>
                <a:lnTo>
                  <a:pt x="689864" y="266699"/>
                </a:lnTo>
                <a:lnTo>
                  <a:pt x="677164" y="266699"/>
                </a:lnTo>
                <a:lnTo>
                  <a:pt x="664464" y="266699"/>
                </a:lnTo>
                <a:lnTo>
                  <a:pt x="664464" y="262889"/>
                </a:lnTo>
                <a:lnTo>
                  <a:pt x="660654" y="262889"/>
                </a:lnTo>
                <a:lnTo>
                  <a:pt x="660654" y="266699"/>
                </a:lnTo>
                <a:lnTo>
                  <a:pt x="656082" y="266699"/>
                </a:lnTo>
                <a:lnTo>
                  <a:pt x="656082" y="258317"/>
                </a:lnTo>
                <a:lnTo>
                  <a:pt x="652271" y="262889"/>
                </a:lnTo>
                <a:lnTo>
                  <a:pt x="652271" y="266699"/>
                </a:lnTo>
                <a:lnTo>
                  <a:pt x="647700" y="266699"/>
                </a:lnTo>
                <a:lnTo>
                  <a:pt x="647700" y="262889"/>
                </a:lnTo>
                <a:lnTo>
                  <a:pt x="643890" y="266699"/>
                </a:lnTo>
                <a:lnTo>
                  <a:pt x="630935" y="266699"/>
                </a:lnTo>
                <a:lnTo>
                  <a:pt x="626364" y="254507"/>
                </a:lnTo>
                <a:lnTo>
                  <a:pt x="626364" y="266699"/>
                </a:lnTo>
                <a:lnTo>
                  <a:pt x="617982" y="266699"/>
                </a:lnTo>
                <a:lnTo>
                  <a:pt x="614171" y="262889"/>
                </a:lnTo>
                <a:lnTo>
                  <a:pt x="609600" y="266699"/>
                </a:lnTo>
                <a:lnTo>
                  <a:pt x="605790" y="262889"/>
                </a:lnTo>
                <a:lnTo>
                  <a:pt x="601218" y="266699"/>
                </a:lnTo>
                <a:lnTo>
                  <a:pt x="588518" y="266700"/>
                </a:lnTo>
                <a:lnTo>
                  <a:pt x="575818" y="266700"/>
                </a:lnTo>
                <a:lnTo>
                  <a:pt x="563118" y="266699"/>
                </a:lnTo>
                <a:lnTo>
                  <a:pt x="550418" y="266699"/>
                </a:lnTo>
                <a:lnTo>
                  <a:pt x="537718" y="266699"/>
                </a:lnTo>
                <a:lnTo>
                  <a:pt x="525018" y="266699"/>
                </a:lnTo>
                <a:lnTo>
                  <a:pt x="520445" y="266699"/>
                </a:lnTo>
                <a:lnTo>
                  <a:pt x="516636" y="266699"/>
                </a:lnTo>
                <a:lnTo>
                  <a:pt x="516636" y="258317"/>
                </a:lnTo>
                <a:lnTo>
                  <a:pt x="512063" y="246125"/>
                </a:lnTo>
                <a:lnTo>
                  <a:pt x="512063" y="258317"/>
                </a:lnTo>
                <a:lnTo>
                  <a:pt x="508254" y="266699"/>
                </a:lnTo>
                <a:lnTo>
                  <a:pt x="508254" y="258317"/>
                </a:lnTo>
                <a:lnTo>
                  <a:pt x="503681" y="246125"/>
                </a:lnTo>
                <a:lnTo>
                  <a:pt x="503681" y="262889"/>
                </a:lnTo>
                <a:lnTo>
                  <a:pt x="499872" y="266699"/>
                </a:lnTo>
                <a:lnTo>
                  <a:pt x="487172" y="266700"/>
                </a:lnTo>
                <a:lnTo>
                  <a:pt x="474472" y="266699"/>
                </a:lnTo>
                <a:lnTo>
                  <a:pt x="461772" y="266699"/>
                </a:lnTo>
                <a:lnTo>
                  <a:pt x="452628" y="266699"/>
                </a:lnTo>
                <a:lnTo>
                  <a:pt x="439928" y="266700"/>
                </a:lnTo>
                <a:lnTo>
                  <a:pt x="427228" y="266699"/>
                </a:lnTo>
                <a:lnTo>
                  <a:pt x="414528" y="266699"/>
                </a:lnTo>
                <a:lnTo>
                  <a:pt x="406145" y="266699"/>
                </a:lnTo>
                <a:lnTo>
                  <a:pt x="406145" y="262889"/>
                </a:lnTo>
                <a:lnTo>
                  <a:pt x="402336" y="262889"/>
                </a:lnTo>
                <a:lnTo>
                  <a:pt x="402336" y="266699"/>
                </a:lnTo>
                <a:lnTo>
                  <a:pt x="397763" y="262889"/>
                </a:lnTo>
                <a:lnTo>
                  <a:pt x="397763" y="266699"/>
                </a:lnTo>
                <a:lnTo>
                  <a:pt x="393954" y="266699"/>
                </a:lnTo>
                <a:lnTo>
                  <a:pt x="381254" y="266699"/>
                </a:lnTo>
                <a:lnTo>
                  <a:pt x="368553" y="266699"/>
                </a:lnTo>
                <a:lnTo>
                  <a:pt x="355854" y="266699"/>
                </a:lnTo>
                <a:lnTo>
                  <a:pt x="343153" y="266699"/>
                </a:lnTo>
                <a:lnTo>
                  <a:pt x="330454" y="266699"/>
                </a:lnTo>
                <a:lnTo>
                  <a:pt x="232917" y="266699"/>
                </a:lnTo>
                <a:lnTo>
                  <a:pt x="220218" y="266700"/>
                </a:lnTo>
                <a:lnTo>
                  <a:pt x="207518" y="266700"/>
                </a:lnTo>
                <a:lnTo>
                  <a:pt x="194818" y="266700"/>
                </a:lnTo>
                <a:lnTo>
                  <a:pt x="182118" y="266700"/>
                </a:lnTo>
                <a:lnTo>
                  <a:pt x="169418" y="266700"/>
                </a:lnTo>
                <a:lnTo>
                  <a:pt x="156718" y="266700"/>
                </a:lnTo>
                <a:lnTo>
                  <a:pt x="144018" y="266700"/>
                </a:lnTo>
                <a:lnTo>
                  <a:pt x="131318" y="266700"/>
                </a:lnTo>
                <a:lnTo>
                  <a:pt x="118618" y="266700"/>
                </a:lnTo>
                <a:lnTo>
                  <a:pt x="105918" y="266700"/>
                </a:lnTo>
                <a:lnTo>
                  <a:pt x="93217" y="266700"/>
                </a:lnTo>
                <a:lnTo>
                  <a:pt x="88392" y="262889"/>
                </a:lnTo>
                <a:lnTo>
                  <a:pt x="84581" y="266700"/>
                </a:lnTo>
                <a:lnTo>
                  <a:pt x="71628" y="266700"/>
                </a:lnTo>
                <a:lnTo>
                  <a:pt x="67818" y="271271"/>
                </a:lnTo>
                <a:lnTo>
                  <a:pt x="67818" y="266700"/>
                </a:lnTo>
                <a:lnTo>
                  <a:pt x="58674" y="266700"/>
                </a:lnTo>
                <a:lnTo>
                  <a:pt x="58674" y="271271"/>
                </a:lnTo>
                <a:lnTo>
                  <a:pt x="54863" y="271271"/>
                </a:lnTo>
                <a:lnTo>
                  <a:pt x="54863" y="266700"/>
                </a:lnTo>
                <a:lnTo>
                  <a:pt x="50292" y="271271"/>
                </a:lnTo>
                <a:lnTo>
                  <a:pt x="50292" y="266700"/>
                </a:lnTo>
                <a:lnTo>
                  <a:pt x="46481" y="266700"/>
                </a:lnTo>
                <a:lnTo>
                  <a:pt x="33781" y="266699"/>
                </a:lnTo>
                <a:lnTo>
                  <a:pt x="21081" y="266700"/>
                </a:lnTo>
                <a:lnTo>
                  <a:pt x="8382" y="266700"/>
                </a:lnTo>
                <a:lnTo>
                  <a:pt x="0" y="2667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07" name="object 807"/>
          <p:cNvSpPr/>
          <p:nvPr/>
        </p:nvSpPr>
        <p:spPr>
          <a:xfrm>
            <a:off x="2880697" y="2076058"/>
            <a:ext cx="171449" cy="8825"/>
          </a:xfrm>
          <a:custGeom>
            <a:avLst/>
            <a:gdLst/>
            <a:ahLst/>
            <a:cxnLst/>
            <a:rect l="l" t="t" r="r" b="b"/>
            <a:pathLst>
              <a:path w="259080" h="13335">
                <a:moveTo>
                  <a:pt x="259080" y="8382"/>
                </a:moveTo>
                <a:lnTo>
                  <a:pt x="254508" y="8382"/>
                </a:lnTo>
                <a:lnTo>
                  <a:pt x="241807" y="8382"/>
                </a:lnTo>
                <a:lnTo>
                  <a:pt x="229108" y="8382"/>
                </a:lnTo>
                <a:lnTo>
                  <a:pt x="220980" y="8382"/>
                </a:lnTo>
                <a:lnTo>
                  <a:pt x="220980" y="4572"/>
                </a:lnTo>
                <a:lnTo>
                  <a:pt x="216408" y="8382"/>
                </a:lnTo>
                <a:lnTo>
                  <a:pt x="203454" y="8382"/>
                </a:lnTo>
                <a:lnTo>
                  <a:pt x="203454" y="12954"/>
                </a:lnTo>
                <a:lnTo>
                  <a:pt x="199644" y="8382"/>
                </a:lnTo>
                <a:lnTo>
                  <a:pt x="191262" y="8382"/>
                </a:lnTo>
                <a:lnTo>
                  <a:pt x="191262" y="12954"/>
                </a:lnTo>
                <a:lnTo>
                  <a:pt x="186690" y="8382"/>
                </a:lnTo>
                <a:lnTo>
                  <a:pt x="182118" y="12954"/>
                </a:lnTo>
                <a:lnTo>
                  <a:pt x="182118" y="8382"/>
                </a:lnTo>
                <a:lnTo>
                  <a:pt x="178308" y="12954"/>
                </a:lnTo>
                <a:lnTo>
                  <a:pt x="173736" y="8382"/>
                </a:lnTo>
                <a:lnTo>
                  <a:pt x="169925" y="12954"/>
                </a:lnTo>
                <a:lnTo>
                  <a:pt x="169925" y="8382"/>
                </a:lnTo>
                <a:lnTo>
                  <a:pt x="161544" y="8382"/>
                </a:lnTo>
                <a:lnTo>
                  <a:pt x="156972" y="4572"/>
                </a:lnTo>
                <a:lnTo>
                  <a:pt x="156972" y="0"/>
                </a:lnTo>
                <a:lnTo>
                  <a:pt x="153162" y="4572"/>
                </a:lnTo>
                <a:lnTo>
                  <a:pt x="153162" y="8382"/>
                </a:lnTo>
                <a:lnTo>
                  <a:pt x="140208" y="8382"/>
                </a:lnTo>
                <a:lnTo>
                  <a:pt x="140208" y="12954"/>
                </a:lnTo>
                <a:lnTo>
                  <a:pt x="135636" y="8382"/>
                </a:lnTo>
                <a:lnTo>
                  <a:pt x="135636" y="12954"/>
                </a:lnTo>
                <a:lnTo>
                  <a:pt x="131825" y="12954"/>
                </a:lnTo>
                <a:lnTo>
                  <a:pt x="127254" y="8382"/>
                </a:lnTo>
                <a:lnTo>
                  <a:pt x="123443" y="8382"/>
                </a:lnTo>
                <a:lnTo>
                  <a:pt x="118872" y="12954"/>
                </a:lnTo>
                <a:lnTo>
                  <a:pt x="118872" y="8382"/>
                </a:lnTo>
                <a:lnTo>
                  <a:pt x="115062" y="12954"/>
                </a:lnTo>
                <a:lnTo>
                  <a:pt x="115062" y="8382"/>
                </a:lnTo>
                <a:lnTo>
                  <a:pt x="97536" y="8382"/>
                </a:lnTo>
                <a:lnTo>
                  <a:pt x="93725" y="12954"/>
                </a:lnTo>
                <a:lnTo>
                  <a:pt x="89154" y="8382"/>
                </a:lnTo>
                <a:lnTo>
                  <a:pt x="89154" y="12954"/>
                </a:lnTo>
                <a:lnTo>
                  <a:pt x="85343" y="12954"/>
                </a:lnTo>
                <a:lnTo>
                  <a:pt x="85343" y="8382"/>
                </a:lnTo>
                <a:lnTo>
                  <a:pt x="80772" y="12954"/>
                </a:lnTo>
                <a:lnTo>
                  <a:pt x="76200" y="8382"/>
                </a:lnTo>
                <a:lnTo>
                  <a:pt x="72390" y="8382"/>
                </a:lnTo>
                <a:lnTo>
                  <a:pt x="72390" y="12954"/>
                </a:lnTo>
                <a:lnTo>
                  <a:pt x="67818" y="8382"/>
                </a:lnTo>
                <a:lnTo>
                  <a:pt x="67818" y="12954"/>
                </a:lnTo>
                <a:lnTo>
                  <a:pt x="64008" y="8382"/>
                </a:lnTo>
                <a:lnTo>
                  <a:pt x="59436" y="12954"/>
                </a:lnTo>
                <a:lnTo>
                  <a:pt x="55625" y="8382"/>
                </a:lnTo>
                <a:lnTo>
                  <a:pt x="51054" y="8382"/>
                </a:lnTo>
                <a:lnTo>
                  <a:pt x="51054" y="12954"/>
                </a:lnTo>
                <a:lnTo>
                  <a:pt x="47243" y="12954"/>
                </a:lnTo>
                <a:lnTo>
                  <a:pt x="42672" y="8382"/>
                </a:lnTo>
                <a:lnTo>
                  <a:pt x="38100" y="12954"/>
                </a:lnTo>
                <a:lnTo>
                  <a:pt x="38100" y="8382"/>
                </a:lnTo>
                <a:lnTo>
                  <a:pt x="34290" y="12954"/>
                </a:lnTo>
                <a:lnTo>
                  <a:pt x="29718" y="8382"/>
                </a:lnTo>
                <a:lnTo>
                  <a:pt x="22860" y="8382"/>
                </a:lnTo>
                <a:lnTo>
                  <a:pt x="16002" y="8382"/>
                </a:lnTo>
                <a:lnTo>
                  <a:pt x="9143" y="8382"/>
                </a:lnTo>
                <a:lnTo>
                  <a:pt x="4572" y="12954"/>
                </a:lnTo>
                <a:lnTo>
                  <a:pt x="4572" y="8382"/>
                </a:lnTo>
                <a:lnTo>
                  <a:pt x="0" y="838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08" name="object 808"/>
          <p:cNvSpPr/>
          <p:nvPr/>
        </p:nvSpPr>
        <p:spPr>
          <a:xfrm>
            <a:off x="2808586" y="2083118"/>
            <a:ext cx="76481" cy="0"/>
          </a:xfrm>
          <a:custGeom>
            <a:avLst/>
            <a:gdLst/>
            <a:ahLst/>
            <a:cxnLst/>
            <a:rect l="l" t="t" r="r" b="b"/>
            <a:pathLst>
              <a:path w="115569">
                <a:moveTo>
                  <a:pt x="0" y="0"/>
                </a:moveTo>
                <a:lnTo>
                  <a:pt x="115322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09" name="object 809"/>
          <p:cNvSpPr/>
          <p:nvPr/>
        </p:nvSpPr>
        <p:spPr>
          <a:xfrm>
            <a:off x="5748953" y="1905112"/>
            <a:ext cx="1486320" cy="148758"/>
          </a:xfrm>
          <a:custGeom>
            <a:avLst/>
            <a:gdLst/>
            <a:ahLst/>
            <a:cxnLst/>
            <a:rect l="l" t="t" r="r" b="b"/>
            <a:pathLst>
              <a:path w="2245995" h="224789">
                <a:moveTo>
                  <a:pt x="2245614" y="0"/>
                </a:moveTo>
                <a:lnTo>
                  <a:pt x="2245614" y="198882"/>
                </a:lnTo>
                <a:lnTo>
                  <a:pt x="2245614" y="195072"/>
                </a:lnTo>
                <a:lnTo>
                  <a:pt x="2241042" y="224790"/>
                </a:lnTo>
                <a:lnTo>
                  <a:pt x="2236470" y="220218"/>
                </a:lnTo>
                <a:lnTo>
                  <a:pt x="2236470" y="224790"/>
                </a:lnTo>
                <a:lnTo>
                  <a:pt x="2236470" y="220218"/>
                </a:lnTo>
                <a:lnTo>
                  <a:pt x="2232660" y="224790"/>
                </a:lnTo>
                <a:lnTo>
                  <a:pt x="2232660" y="220218"/>
                </a:lnTo>
                <a:lnTo>
                  <a:pt x="2228088" y="224790"/>
                </a:lnTo>
                <a:lnTo>
                  <a:pt x="2228088" y="220218"/>
                </a:lnTo>
                <a:lnTo>
                  <a:pt x="2224278" y="224790"/>
                </a:lnTo>
                <a:lnTo>
                  <a:pt x="2219706" y="220218"/>
                </a:lnTo>
                <a:lnTo>
                  <a:pt x="2219706" y="224790"/>
                </a:lnTo>
                <a:lnTo>
                  <a:pt x="2215896" y="224790"/>
                </a:lnTo>
                <a:lnTo>
                  <a:pt x="2211324" y="220218"/>
                </a:lnTo>
                <a:lnTo>
                  <a:pt x="2211324" y="224790"/>
                </a:lnTo>
                <a:lnTo>
                  <a:pt x="2189988" y="224790"/>
                </a:lnTo>
                <a:lnTo>
                  <a:pt x="2186178" y="220218"/>
                </a:lnTo>
                <a:lnTo>
                  <a:pt x="2186178" y="224790"/>
                </a:lnTo>
                <a:lnTo>
                  <a:pt x="2181606" y="224790"/>
                </a:lnTo>
                <a:lnTo>
                  <a:pt x="2168906" y="224790"/>
                </a:lnTo>
                <a:lnTo>
                  <a:pt x="2156206" y="224790"/>
                </a:lnTo>
                <a:lnTo>
                  <a:pt x="2143506" y="224790"/>
                </a:lnTo>
                <a:lnTo>
                  <a:pt x="2130806" y="224790"/>
                </a:lnTo>
                <a:lnTo>
                  <a:pt x="2118106" y="224790"/>
                </a:lnTo>
                <a:lnTo>
                  <a:pt x="2105406" y="224790"/>
                </a:lnTo>
                <a:lnTo>
                  <a:pt x="2092706" y="224790"/>
                </a:lnTo>
                <a:lnTo>
                  <a:pt x="2080006" y="224790"/>
                </a:lnTo>
                <a:lnTo>
                  <a:pt x="2067306" y="224790"/>
                </a:lnTo>
                <a:lnTo>
                  <a:pt x="2054606" y="224790"/>
                </a:lnTo>
                <a:lnTo>
                  <a:pt x="2041906" y="224789"/>
                </a:lnTo>
                <a:lnTo>
                  <a:pt x="2029206" y="224790"/>
                </a:lnTo>
                <a:lnTo>
                  <a:pt x="2016506" y="224790"/>
                </a:lnTo>
                <a:lnTo>
                  <a:pt x="2003806" y="224790"/>
                </a:lnTo>
                <a:lnTo>
                  <a:pt x="1991106" y="224790"/>
                </a:lnTo>
                <a:lnTo>
                  <a:pt x="1986534" y="224790"/>
                </a:lnTo>
                <a:lnTo>
                  <a:pt x="1982724" y="224790"/>
                </a:lnTo>
                <a:lnTo>
                  <a:pt x="1970024" y="224790"/>
                </a:lnTo>
                <a:lnTo>
                  <a:pt x="1957324" y="224789"/>
                </a:lnTo>
                <a:lnTo>
                  <a:pt x="1944624" y="224790"/>
                </a:lnTo>
                <a:lnTo>
                  <a:pt x="1931924" y="224789"/>
                </a:lnTo>
                <a:lnTo>
                  <a:pt x="1919224" y="224790"/>
                </a:lnTo>
                <a:lnTo>
                  <a:pt x="1906524" y="224790"/>
                </a:lnTo>
                <a:lnTo>
                  <a:pt x="1893824" y="224789"/>
                </a:lnTo>
                <a:lnTo>
                  <a:pt x="1881124" y="224790"/>
                </a:lnTo>
                <a:lnTo>
                  <a:pt x="1868424" y="224790"/>
                </a:lnTo>
                <a:lnTo>
                  <a:pt x="1855724" y="224790"/>
                </a:lnTo>
                <a:lnTo>
                  <a:pt x="1843024" y="224790"/>
                </a:lnTo>
                <a:lnTo>
                  <a:pt x="1830324" y="224790"/>
                </a:lnTo>
                <a:lnTo>
                  <a:pt x="1817624" y="224790"/>
                </a:lnTo>
                <a:lnTo>
                  <a:pt x="1804924" y="224790"/>
                </a:lnTo>
                <a:lnTo>
                  <a:pt x="1796034" y="224790"/>
                </a:lnTo>
                <a:lnTo>
                  <a:pt x="1796034" y="220218"/>
                </a:lnTo>
                <a:lnTo>
                  <a:pt x="1792224" y="190500"/>
                </a:lnTo>
                <a:lnTo>
                  <a:pt x="1787652" y="220218"/>
                </a:lnTo>
                <a:lnTo>
                  <a:pt x="1787652" y="208026"/>
                </a:lnTo>
                <a:lnTo>
                  <a:pt x="1783842" y="195072"/>
                </a:lnTo>
                <a:lnTo>
                  <a:pt x="1783842" y="203454"/>
                </a:lnTo>
                <a:lnTo>
                  <a:pt x="1779270" y="216408"/>
                </a:lnTo>
                <a:lnTo>
                  <a:pt x="1774698" y="220218"/>
                </a:lnTo>
                <a:lnTo>
                  <a:pt x="1774698" y="190500"/>
                </a:lnTo>
                <a:lnTo>
                  <a:pt x="1770888" y="220218"/>
                </a:lnTo>
                <a:lnTo>
                  <a:pt x="1766316" y="224790"/>
                </a:lnTo>
                <a:lnTo>
                  <a:pt x="1728216" y="224790"/>
                </a:lnTo>
                <a:lnTo>
                  <a:pt x="1706880" y="224790"/>
                </a:lnTo>
                <a:lnTo>
                  <a:pt x="1703070" y="220218"/>
                </a:lnTo>
                <a:lnTo>
                  <a:pt x="1703070" y="224790"/>
                </a:lnTo>
                <a:lnTo>
                  <a:pt x="1698498" y="224790"/>
                </a:lnTo>
                <a:lnTo>
                  <a:pt x="1694688" y="220218"/>
                </a:lnTo>
                <a:lnTo>
                  <a:pt x="1690116" y="224790"/>
                </a:lnTo>
                <a:lnTo>
                  <a:pt x="1690116" y="220218"/>
                </a:lnTo>
                <a:lnTo>
                  <a:pt x="1690116" y="224790"/>
                </a:lnTo>
                <a:lnTo>
                  <a:pt x="1686306" y="224790"/>
                </a:lnTo>
                <a:lnTo>
                  <a:pt x="1681734" y="220218"/>
                </a:lnTo>
                <a:lnTo>
                  <a:pt x="1681734" y="224790"/>
                </a:lnTo>
                <a:lnTo>
                  <a:pt x="1677924" y="224790"/>
                </a:lnTo>
                <a:lnTo>
                  <a:pt x="1677924" y="220218"/>
                </a:lnTo>
                <a:lnTo>
                  <a:pt x="1673352" y="220218"/>
                </a:lnTo>
                <a:lnTo>
                  <a:pt x="1673352" y="224790"/>
                </a:lnTo>
                <a:lnTo>
                  <a:pt x="1668780" y="220218"/>
                </a:lnTo>
                <a:lnTo>
                  <a:pt x="1668780" y="224790"/>
                </a:lnTo>
                <a:lnTo>
                  <a:pt x="1656588" y="224790"/>
                </a:lnTo>
                <a:lnTo>
                  <a:pt x="1652016" y="220218"/>
                </a:lnTo>
                <a:lnTo>
                  <a:pt x="1648206" y="224790"/>
                </a:lnTo>
                <a:lnTo>
                  <a:pt x="1643634" y="224790"/>
                </a:lnTo>
                <a:lnTo>
                  <a:pt x="1639062" y="220218"/>
                </a:lnTo>
                <a:lnTo>
                  <a:pt x="1639062" y="224790"/>
                </a:lnTo>
                <a:lnTo>
                  <a:pt x="1635252" y="220218"/>
                </a:lnTo>
                <a:lnTo>
                  <a:pt x="1610106" y="220218"/>
                </a:lnTo>
                <a:lnTo>
                  <a:pt x="1605534" y="216408"/>
                </a:lnTo>
                <a:lnTo>
                  <a:pt x="1605534" y="211836"/>
                </a:lnTo>
                <a:lnTo>
                  <a:pt x="1605534" y="216408"/>
                </a:lnTo>
                <a:lnTo>
                  <a:pt x="1600962" y="216408"/>
                </a:lnTo>
                <a:lnTo>
                  <a:pt x="1597152" y="211836"/>
                </a:lnTo>
                <a:lnTo>
                  <a:pt x="1597152" y="216408"/>
                </a:lnTo>
                <a:lnTo>
                  <a:pt x="1592580" y="216408"/>
                </a:lnTo>
                <a:lnTo>
                  <a:pt x="1592580" y="211836"/>
                </a:lnTo>
                <a:lnTo>
                  <a:pt x="1588770" y="216408"/>
                </a:lnTo>
                <a:lnTo>
                  <a:pt x="1575816" y="216408"/>
                </a:lnTo>
                <a:lnTo>
                  <a:pt x="1575816" y="220218"/>
                </a:lnTo>
                <a:lnTo>
                  <a:pt x="1572006" y="216408"/>
                </a:lnTo>
                <a:lnTo>
                  <a:pt x="1572006" y="220218"/>
                </a:lnTo>
                <a:lnTo>
                  <a:pt x="1567434" y="220218"/>
                </a:lnTo>
                <a:lnTo>
                  <a:pt x="1567434" y="216408"/>
                </a:lnTo>
                <a:lnTo>
                  <a:pt x="1562862" y="216408"/>
                </a:lnTo>
                <a:lnTo>
                  <a:pt x="1562862" y="220218"/>
                </a:lnTo>
                <a:lnTo>
                  <a:pt x="1559052" y="220218"/>
                </a:lnTo>
                <a:lnTo>
                  <a:pt x="1554480" y="216408"/>
                </a:lnTo>
                <a:lnTo>
                  <a:pt x="1554480" y="220218"/>
                </a:lnTo>
                <a:lnTo>
                  <a:pt x="1487170" y="220218"/>
                </a:lnTo>
                <a:lnTo>
                  <a:pt x="1478280" y="216408"/>
                </a:lnTo>
                <a:lnTo>
                  <a:pt x="1474470" y="220218"/>
                </a:lnTo>
                <a:lnTo>
                  <a:pt x="1466088" y="220218"/>
                </a:lnTo>
                <a:lnTo>
                  <a:pt x="1466088" y="211836"/>
                </a:lnTo>
                <a:lnTo>
                  <a:pt x="1461516" y="211836"/>
                </a:lnTo>
                <a:lnTo>
                  <a:pt x="1461516" y="220218"/>
                </a:lnTo>
                <a:lnTo>
                  <a:pt x="1456944" y="220218"/>
                </a:lnTo>
                <a:lnTo>
                  <a:pt x="1456944" y="211836"/>
                </a:lnTo>
                <a:lnTo>
                  <a:pt x="1453134" y="216408"/>
                </a:lnTo>
                <a:lnTo>
                  <a:pt x="1453134" y="220218"/>
                </a:lnTo>
                <a:lnTo>
                  <a:pt x="1444752" y="220218"/>
                </a:lnTo>
                <a:lnTo>
                  <a:pt x="1440180" y="208026"/>
                </a:lnTo>
                <a:lnTo>
                  <a:pt x="1436370" y="220218"/>
                </a:lnTo>
                <a:lnTo>
                  <a:pt x="1436370" y="211836"/>
                </a:lnTo>
                <a:lnTo>
                  <a:pt x="1431798" y="208026"/>
                </a:lnTo>
                <a:lnTo>
                  <a:pt x="1431798" y="220218"/>
                </a:lnTo>
                <a:lnTo>
                  <a:pt x="1410462" y="220218"/>
                </a:lnTo>
                <a:lnTo>
                  <a:pt x="1410462" y="216408"/>
                </a:lnTo>
                <a:lnTo>
                  <a:pt x="1406652" y="220218"/>
                </a:lnTo>
                <a:lnTo>
                  <a:pt x="1402080" y="216408"/>
                </a:lnTo>
                <a:lnTo>
                  <a:pt x="1398270" y="216408"/>
                </a:lnTo>
                <a:lnTo>
                  <a:pt x="1393698" y="220218"/>
                </a:lnTo>
                <a:lnTo>
                  <a:pt x="1389126" y="216408"/>
                </a:lnTo>
                <a:lnTo>
                  <a:pt x="1385316" y="220218"/>
                </a:lnTo>
                <a:lnTo>
                  <a:pt x="1385316" y="216408"/>
                </a:lnTo>
                <a:lnTo>
                  <a:pt x="1380744" y="220218"/>
                </a:lnTo>
                <a:lnTo>
                  <a:pt x="1376934" y="216408"/>
                </a:lnTo>
                <a:lnTo>
                  <a:pt x="1376934" y="211836"/>
                </a:lnTo>
                <a:lnTo>
                  <a:pt x="1376934" y="216408"/>
                </a:lnTo>
                <a:lnTo>
                  <a:pt x="1368552" y="216408"/>
                </a:lnTo>
                <a:lnTo>
                  <a:pt x="1363980" y="211836"/>
                </a:lnTo>
                <a:lnTo>
                  <a:pt x="1363980" y="216408"/>
                </a:lnTo>
                <a:lnTo>
                  <a:pt x="1355598" y="216408"/>
                </a:lnTo>
                <a:lnTo>
                  <a:pt x="1355598" y="211836"/>
                </a:lnTo>
                <a:lnTo>
                  <a:pt x="1351026" y="216408"/>
                </a:lnTo>
                <a:lnTo>
                  <a:pt x="1347216" y="216408"/>
                </a:lnTo>
                <a:lnTo>
                  <a:pt x="1347216" y="186690"/>
                </a:lnTo>
                <a:lnTo>
                  <a:pt x="1342644" y="216408"/>
                </a:lnTo>
                <a:lnTo>
                  <a:pt x="1338834" y="198882"/>
                </a:lnTo>
                <a:lnTo>
                  <a:pt x="1338834" y="186690"/>
                </a:lnTo>
                <a:lnTo>
                  <a:pt x="1338834" y="216408"/>
                </a:lnTo>
                <a:lnTo>
                  <a:pt x="1334262" y="216408"/>
                </a:lnTo>
                <a:lnTo>
                  <a:pt x="1334262" y="211836"/>
                </a:lnTo>
                <a:lnTo>
                  <a:pt x="1330452" y="211836"/>
                </a:lnTo>
                <a:lnTo>
                  <a:pt x="1330452" y="216408"/>
                </a:lnTo>
                <a:lnTo>
                  <a:pt x="1325880" y="211836"/>
                </a:lnTo>
                <a:lnTo>
                  <a:pt x="1325880" y="216408"/>
                </a:lnTo>
                <a:lnTo>
                  <a:pt x="1322070" y="220218"/>
                </a:lnTo>
                <a:lnTo>
                  <a:pt x="1317498" y="216408"/>
                </a:lnTo>
                <a:lnTo>
                  <a:pt x="1312926" y="190500"/>
                </a:lnTo>
                <a:lnTo>
                  <a:pt x="1312926" y="208026"/>
                </a:lnTo>
                <a:lnTo>
                  <a:pt x="1309116" y="216408"/>
                </a:lnTo>
                <a:lnTo>
                  <a:pt x="1304544" y="216408"/>
                </a:lnTo>
                <a:lnTo>
                  <a:pt x="1296162" y="216408"/>
                </a:lnTo>
                <a:lnTo>
                  <a:pt x="1287780" y="216408"/>
                </a:lnTo>
                <a:lnTo>
                  <a:pt x="1279398" y="216408"/>
                </a:lnTo>
                <a:lnTo>
                  <a:pt x="1274826" y="216408"/>
                </a:lnTo>
                <a:lnTo>
                  <a:pt x="1271016" y="203454"/>
                </a:lnTo>
                <a:lnTo>
                  <a:pt x="1271016" y="208026"/>
                </a:lnTo>
                <a:lnTo>
                  <a:pt x="1266444" y="216408"/>
                </a:lnTo>
                <a:lnTo>
                  <a:pt x="1266444" y="203454"/>
                </a:lnTo>
                <a:lnTo>
                  <a:pt x="1262634" y="216408"/>
                </a:lnTo>
                <a:lnTo>
                  <a:pt x="1258062" y="216408"/>
                </a:lnTo>
                <a:lnTo>
                  <a:pt x="1254252" y="220218"/>
                </a:lnTo>
                <a:lnTo>
                  <a:pt x="1249680" y="216408"/>
                </a:lnTo>
                <a:lnTo>
                  <a:pt x="1249680" y="198882"/>
                </a:lnTo>
                <a:lnTo>
                  <a:pt x="1245108" y="216408"/>
                </a:lnTo>
                <a:lnTo>
                  <a:pt x="1245108" y="220218"/>
                </a:lnTo>
                <a:lnTo>
                  <a:pt x="1241298" y="216408"/>
                </a:lnTo>
                <a:lnTo>
                  <a:pt x="1236726" y="220218"/>
                </a:lnTo>
                <a:lnTo>
                  <a:pt x="1236726" y="216408"/>
                </a:lnTo>
                <a:lnTo>
                  <a:pt x="1232916" y="220218"/>
                </a:lnTo>
                <a:lnTo>
                  <a:pt x="1228344" y="220218"/>
                </a:lnTo>
                <a:lnTo>
                  <a:pt x="1224534" y="216408"/>
                </a:lnTo>
                <a:lnTo>
                  <a:pt x="1224534" y="220218"/>
                </a:lnTo>
                <a:lnTo>
                  <a:pt x="1219962" y="220218"/>
                </a:lnTo>
                <a:lnTo>
                  <a:pt x="1219962" y="216408"/>
                </a:lnTo>
                <a:lnTo>
                  <a:pt x="1219962" y="220218"/>
                </a:lnTo>
                <a:lnTo>
                  <a:pt x="1207008" y="220218"/>
                </a:lnTo>
                <a:lnTo>
                  <a:pt x="1194816" y="220218"/>
                </a:lnTo>
                <a:lnTo>
                  <a:pt x="1194816" y="216408"/>
                </a:lnTo>
                <a:lnTo>
                  <a:pt x="1190244" y="220218"/>
                </a:lnTo>
                <a:lnTo>
                  <a:pt x="1186434" y="220218"/>
                </a:lnTo>
                <a:lnTo>
                  <a:pt x="1186434" y="216408"/>
                </a:lnTo>
                <a:lnTo>
                  <a:pt x="1177290" y="216408"/>
                </a:lnTo>
                <a:lnTo>
                  <a:pt x="1173480" y="220218"/>
                </a:lnTo>
                <a:lnTo>
                  <a:pt x="1173480" y="216408"/>
                </a:lnTo>
                <a:lnTo>
                  <a:pt x="1168908" y="220218"/>
                </a:lnTo>
                <a:lnTo>
                  <a:pt x="1165098" y="220218"/>
                </a:lnTo>
                <a:lnTo>
                  <a:pt x="1160526" y="211836"/>
                </a:lnTo>
                <a:lnTo>
                  <a:pt x="1160526" y="208026"/>
                </a:lnTo>
                <a:lnTo>
                  <a:pt x="1156716" y="216408"/>
                </a:lnTo>
                <a:lnTo>
                  <a:pt x="1156716" y="220218"/>
                </a:lnTo>
                <a:lnTo>
                  <a:pt x="1152144" y="208026"/>
                </a:lnTo>
                <a:lnTo>
                  <a:pt x="1148334" y="216408"/>
                </a:lnTo>
                <a:lnTo>
                  <a:pt x="1143762" y="216408"/>
                </a:lnTo>
                <a:lnTo>
                  <a:pt x="1143762" y="220218"/>
                </a:lnTo>
                <a:lnTo>
                  <a:pt x="1139190" y="220218"/>
                </a:lnTo>
                <a:lnTo>
                  <a:pt x="1135380" y="211836"/>
                </a:lnTo>
                <a:lnTo>
                  <a:pt x="1135380" y="220218"/>
                </a:lnTo>
                <a:lnTo>
                  <a:pt x="1130808" y="220218"/>
                </a:lnTo>
                <a:lnTo>
                  <a:pt x="1130808" y="211836"/>
                </a:lnTo>
                <a:lnTo>
                  <a:pt x="1126998" y="216408"/>
                </a:lnTo>
                <a:lnTo>
                  <a:pt x="1122426" y="220218"/>
                </a:lnTo>
                <a:lnTo>
                  <a:pt x="1118616" y="220218"/>
                </a:lnTo>
                <a:lnTo>
                  <a:pt x="1118616" y="216408"/>
                </a:lnTo>
                <a:lnTo>
                  <a:pt x="1114044" y="220218"/>
                </a:lnTo>
                <a:lnTo>
                  <a:pt x="1114044" y="216408"/>
                </a:lnTo>
                <a:lnTo>
                  <a:pt x="1092708" y="216408"/>
                </a:lnTo>
                <a:lnTo>
                  <a:pt x="1092708" y="220218"/>
                </a:lnTo>
                <a:lnTo>
                  <a:pt x="1088898" y="216408"/>
                </a:lnTo>
                <a:lnTo>
                  <a:pt x="1084326" y="216408"/>
                </a:lnTo>
                <a:lnTo>
                  <a:pt x="1084326" y="220218"/>
                </a:lnTo>
                <a:lnTo>
                  <a:pt x="1080516" y="220218"/>
                </a:lnTo>
                <a:lnTo>
                  <a:pt x="1080516" y="216408"/>
                </a:lnTo>
                <a:lnTo>
                  <a:pt x="1080516" y="220218"/>
                </a:lnTo>
                <a:lnTo>
                  <a:pt x="1075944" y="216408"/>
                </a:lnTo>
                <a:lnTo>
                  <a:pt x="1067562" y="216408"/>
                </a:lnTo>
                <a:lnTo>
                  <a:pt x="1062990" y="211836"/>
                </a:lnTo>
                <a:lnTo>
                  <a:pt x="1059180" y="203454"/>
                </a:lnTo>
                <a:lnTo>
                  <a:pt x="1059180" y="211836"/>
                </a:lnTo>
                <a:lnTo>
                  <a:pt x="1054608" y="208026"/>
                </a:lnTo>
                <a:lnTo>
                  <a:pt x="1050798" y="208026"/>
                </a:lnTo>
                <a:lnTo>
                  <a:pt x="1050798" y="216408"/>
                </a:lnTo>
                <a:lnTo>
                  <a:pt x="1046226" y="216408"/>
                </a:lnTo>
                <a:lnTo>
                  <a:pt x="1039114" y="216408"/>
                </a:lnTo>
                <a:lnTo>
                  <a:pt x="1032002" y="216408"/>
                </a:lnTo>
                <a:lnTo>
                  <a:pt x="1024890" y="216408"/>
                </a:lnTo>
                <a:lnTo>
                  <a:pt x="1021080" y="216408"/>
                </a:lnTo>
                <a:lnTo>
                  <a:pt x="1021080" y="211836"/>
                </a:lnTo>
                <a:lnTo>
                  <a:pt x="1021080" y="216408"/>
                </a:lnTo>
                <a:lnTo>
                  <a:pt x="1016508" y="211836"/>
                </a:lnTo>
                <a:lnTo>
                  <a:pt x="1016508" y="216408"/>
                </a:lnTo>
                <a:lnTo>
                  <a:pt x="1004316" y="216408"/>
                </a:lnTo>
                <a:lnTo>
                  <a:pt x="1004316" y="220218"/>
                </a:lnTo>
                <a:lnTo>
                  <a:pt x="991362" y="220218"/>
                </a:lnTo>
                <a:lnTo>
                  <a:pt x="991362" y="216408"/>
                </a:lnTo>
                <a:lnTo>
                  <a:pt x="986790" y="220218"/>
                </a:lnTo>
                <a:lnTo>
                  <a:pt x="986790" y="216408"/>
                </a:lnTo>
                <a:lnTo>
                  <a:pt x="965454" y="216408"/>
                </a:lnTo>
                <a:lnTo>
                  <a:pt x="961644" y="211836"/>
                </a:lnTo>
                <a:lnTo>
                  <a:pt x="957072" y="216408"/>
                </a:lnTo>
                <a:lnTo>
                  <a:pt x="953262" y="208026"/>
                </a:lnTo>
                <a:lnTo>
                  <a:pt x="953262" y="203454"/>
                </a:lnTo>
                <a:lnTo>
                  <a:pt x="948690" y="208026"/>
                </a:lnTo>
                <a:lnTo>
                  <a:pt x="948690" y="203454"/>
                </a:lnTo>
                <a:lnTo>
                  <a:pt x="944880" y="211836"/>
                </a:lnTo>
                <a:lnTo>
                  <a:pt x="944880" y="190500"/>
                </a:lnTo>
                <a:lnTo>
                  <a:pt x="940308" y="211836"/>
                </a:lnTo>
                <a:lnTo>
                  <a:pt x="936498" y="203454"/>
                </a:lnTo>
                <a:lnTo>
                  <a:pt x="936498" y="198882"/>
                </a:lnTo>
                <a:lnTo>
                  <a:pt x="931926" y="211836"/>
                </a:lnTo>
                <a:lnTo>
                  <a:pt x="931926" y="208026"/>
                </a:lnTo>
                <a:lnTo>
                  <a:pt x="927354" y="216408"/>
                </a:lnTo>
                <a:lnTo>
                  <a:pt x="923544" y="208026"/>
                </a:lnTo>
                <a:lnTo>
                  <a:pt x="923544" y="216408"/>
                </a:lnTo>
                <a:lnTo>
                  <a:pt x="918972" y="220218"/>
                </a:lnTo>
                <a:lnTo>
                  <a:pt x="915162" y="220218"/>
                </a:lnTo>
                <a:lnTo>
                  <a:pt x="910590" y="216408"/>
                </a:lnTo>
                <a:lnTo>
                  <a:pt x="902208" y="216408"/>
                </a:lnTo>
                <a:lnTo>
                  <a:pt x="902208" y="220218"/>
                </a:lnTo>
                <a:lnTo>
                  <a:pt x="902208" y="216408"/>
                </a:lnTo>
                <a:lnTo>
                  <a:pt x="889254" y="216408"/>
                </a:lnTo>
                <a:lnTo>
                  <a:pt x="889254" y="220218"/>
                </a:lnTo>
                <a:lnTo>
                  <a:pt x="885444" y="220218"/>
                </a:lnTo>
                <a:lnTo>
                  <a:pt x="880872" y="216408"/>
                </a:lnTo>
                <a:lnTo>
                  <a:pt x="877062" y="220218"/>
                </a:lnTo>
                <a:lnTo>
                  <a:pt x="877062" y="216408"/>
                </a:lnTo>
                <a:lnTo>
                  <a:pt x="868680" y="216408"/>
                </a:lnTo>
                <a:lnTo>
                  <a:pt x="868680" y="220218"/>
                </a:lnTo>
                <a:lnTo>
                  <a:pt x="864108" y="216408"/>
                </a:lnTo>
                <a:lnTo>
                  <a:pt x="860298" y="216408"/>
                </a:lnTo>
                <a:lnTo>
                  <a:pt x="855726" y="220218"/>
                </a:lnTo>
                <a:lnTo>
                  <a:pt x="855726" y="216408"/>
                </a:lnTo>
                <a:lnTo>
                  <a:pt x="847344" y="216408"/>
                </a:lnTo>
                <a:lnTo>
                  <a:pt x="842772" y="211836"/>
                </a:lnTo>
                <a:lnTo>
                  <a:pt x="842772" y="216408"/>
                </a:lnTo>
                <a:lnTo>
                  <a:pt x="838962" y="211836"/>
                </a:lnTo>
                <a:lnTo>
                  <a:pt x="834390" y="208026"/>
                </a:lnTo>
                <a:lnTo>
                  <a:pt x="834390" y="211836"/>
                </a:lnTo>
                <a:lnTo>
                  <a:pt x="830580" y="203454"/>
                </a:lnTo>
                <a:lnTo>
                  <a:pt x="826008" y="211836"/>
                </a:lnTo>
                <a:lnTo>
                  <a:pt x="821436" y="208026"/>
                </a:lnTo>
                <a:lnTo>
                  <a:pt x="821436" y="203454"/>
                </a:lnTo>
                <a:lnTo>
                  <a:pt x="817626" y="216408"/>
                </a:lnTo>
                <a:lnTo>
                  <a:pt x="813054" y="208026"/>
                </a:lnTo>
                <a:lnTo>
                  <a:pt x="813054" y="211836"/>
                </a:lnTo>
                <a:lnTo>
                  <a:pt x="809244" y="216408"/>
                </a:lnTo>
                <a:lnTo>
                  <a:pt x="804672" y="211836"/>
                </a:lnTo>
                <a:lnTo>
                  <a:pt x="800862" y="216408"/>
                </a:lnTo>
                <a:lnTo>
                  <a:pt x="800862" y="220218"/>
                </a:lnTo>
                <a:lnTo>
                  <a:pt x="800862" y="216408"/>
                </a:lnTo>
                <a:lnTo>
                  <a:pt x="796290" y="216408"/>
                </a:lnTo>
                <a:lnTo>
                  <a:pt x="792480" y="220218"/>
                </a:lnTo>
                <a:lnTo>
                  <a:pt x="787908" y="216408"/>
                </a:lnTo>
                <a:lnTo>
                  <a:pt x="783336" y="216408"/>
                </a:lnTo>
                <a:lnTo>
                  <a:pt x="783336" y="211836"/>
                </a:lnTo>
                <a:lnTo>
                  <a:pt x="779526" y="211836"/>
                </a:lnTo>
                <a:lnTo>
                  <a:pt x="779526" y="216408"/>
                </a:lnTo>
                <a:lnTo>
                  <a:pt x="774954" y="216408"/>
                </a:lnTo>
                <a:lnTo>
                  <a:pt x="774954" y="220218"/>
                </a:lnTo>
                <a:lnTo>
                  <a:pt x="771144" y="220218"/>
                </a:lnTo>
                <a:lnTo>
                  <a:pt x="771144" y="216408"/>
                </a:lnTo>
                <a:lnTo>
                  <a:pt x="758190" y="216408"/>
                </a:lnTo>
                <a:lnTo>
                  <a:pt x="758190" y="211836"/>
                </a:lnTo>
                <a:lnTo>
                  <a:pt x="754380" y="211836"/>
                </a:lnTo>
                <a:lnTo>
                  <a:pt x="754380" y="216408"/>
                </a:lnTo>
                <a:lnTo>
                  <a:pt x="749808" y="211836"/>
                </a:lnTo>
                <a:lnTo>
                  <a:pt x="749808" y="208026"/>
                </a:lnTo>
                <a:lnTo>
                  <a:pt x="745236" y="208026"/>
                </a:lnTo>
                <a:lnTo>
                  <a:pt x="741426" y="198882"/>
                </a:lnTo>
                <a:lnTo>
                  <a:pt x="736854" y="208026"/>
                </a:lnTo>
                <a:lnTo>
                  <a:pt x="733044" y="208026"/>
                </a:lnTo>
                <a:lnTo>
                  <a:pt x="728472" y="203454"/>
                </a:lnTo>
                <a:lnTo>
                  <a:pt x="728472" y="198882"/>
                </a:lnTo>
                <a:lnTo>
                  <a:pt x="724662" y="208026"/>
                </a:lnTo>
                <a:lnTo>
                  <a:pt x="720090" y="211836"/>
                </a:lnTo>
                <a:lnTo>
                  <a:pt x="715518" y="203454"/>
                </a:lnTo>
                <a:lnTo>
                  <a:pt x="715518" y="208026"/>
                </a:lnTo>
                <a:lnTo>
                  <a:pt x="707136" y="216408"/>
                </a:lnTo>
                <a:lnTo>
                  <a:pt x="703326" y="211836"/>
                </a:lnTo>
                <a:lnTo>
                  <a:pt x="694944" y="211836"/>
                </a:lnTo>
                <a:lnTo>
                  <a:pt x="694944" y="216408"/>
                </a:lnTo>
                <a:lnTo>
                  <a:pt x="690372" y="208026"/>
                </a:lnTo>
                <a:lnTo>
                  <a:pt x="686562" y="211836"/>
                </a:lnTo>
                <a:lnTo>
                  <a:pt x="686562" y="216408"/>
                </a:lnTo>
                <a:lnTo>
                  <a:pt x="681990" y="208026"/>
                </a:lnTo>
                <a:lnTo>
                  <a:pt x="677418" y="195072"/>
                </a:lnTo>
                <a:lnTo>
                  <a:pt x="677418" y="203454"/>
                </a:lnTo>
                <a:lnTo>
                  <a:pt x="673608" y="211836"/>
                </a:lnTo>
                <a:lnTo>
                  <a:pt x="673608" y="208026"/>
                </a:lnTo>
                <a:lnTo>
                  <a:pt x="669036" y="211836"/>
                </a:lnTo>
                <a:lnTo>
                  <a:pt x="669036" y="208026"/>
                </a:lnTo>
                <a:lnTo>
                  <a:pt x="665226" y="211836"/>
                </a:lnTo>
                <a:lnTo>
                  <a:pt x="665226" y="208026"/>
                </a:lnTo>
                <a:lnTo>
                  <a:pt x="660654" y="211836"/>
                </a:lnTo>
                <a:lnTo>
                  <a:pt x="656844" y="211836"/>
                </a:lnTo>
                <a:lnTo>
                  <a:pt x="656844" y="208026"/>
                </a:lnTo>
                <a:lnTo>
                  <a:pt x="652272" y="211836"/>
                </a:lnTo>
                <a:lnTo>
                  <a:pt x="648462" y="208026"/>
                </a:lnTo>
                <a:lnTo>
                  <a:pt x="648462" y="195072"/>
                </a:lnTo>
                <a:lnTo>
                  <a:pt x="643890" y="195072"/>
                </a:lnTo>
                <a:lnTo>
                  <a:pt x="643890" y="208026"/>
                </a:lnTo>
                <a:lnTo>
                  <a:pt x="639318" y="208026"/>
                </a:lnTo>
                <a:lnTo>
                  <a:pt x="639318" y="203454"/>
                </a:lnTo>
                <a:lnTo>
                  <a:pt x="635508" y="198882"/>
                </a:lnTo>
                <a:lnTo>
                  <a:pt x="635508" y="208026"/>
                </a:lnTo>
                <a:lnTo>
                  <a:pt x="627126" y="208026"/>
                </a:lnTo>
                <a:lnTo>
                  <a:pt x="627126" y="211836"/>
                </a:lnTo>
                <a:lnTo>
                  <a:pt x="618744" y="211836"/>
                </a:lnTo>
                <a:lnTo>
                  <a:pt x="614172" y="216408"/>
                </a:lnTo>
                <a:lnTo>
                  <a:pt x="601218" y="216408"/>
                </a:lnTo>
                <a:lnTo>
                  <a:pt x="597408" y="211836"/>
                </a:lnTo>
                <a:lnTo>
                  <a:pt x="592836" y="216408"/>
                </a:lnTo>
                <a:lnTo>
                  <a:pt x="589026" y="216408"/>
                </a:lnTo>
                <a:lnTo>
                  <a:pt x="584454" y="211836"/>
                </a:lnTo>
                <a:lnTo>
                  <a:pt x="580644" y="203454"/>
                </a:lnTo>
                <a:lnTo>
                  <a:pt x="576072" y="211836"/>
                </a:lnTo>
                <a:lnTo>
                  <a:pt x="576072" y="203454"/>
                </a:lnTo>
                <a:lnTo>
                  <a:pt x="571500" y="195072"/>
                </a:lnTo>
                <a:lnTo>
                  <a:pt x="567690" y="208026"/>
                </a:lnTo>
                <a:lnTo>
                  <a:pt x="563118" y="198882"/>
                </a:lnTo>
                <a:lnTo>
                  <a:pt x="559308" y="208026"/>
                </a:lnTo>
                <a:lnTo>
                  <a:pt x="554736" y="211836"/>
                </a:lnTo>
                <a:lnTo>
                  <a:pt x="550926" y="211836"/>
                </a:lnTo>
                <a:lnTo>
                  <a:pt x="550926" y="198882"/>
                </a:lnTo>
                <a:lnTo>
                  <a:pt x="546354" y="211836"/>
                </a:lnTo>
                <a:lnTo>
                  <a:pt x="542544" y="208026"/>
                </a:lnTo>
                <a:lnTo>
                  <a:pt x="537972" y="216408"/>
                </a:lnTo>
                <a:lnTo>
                  <a:pt x="537972" y="208026"/>
                </a:lnTo>
                <a:lnTo>
                  <a:pt x="533400" y="216408"/>
                </a:lnTo>
                <a:lnTo>
                  <a:pt x="533400" y="211836"/>
                </a:lnTo>
                <a:lnTo>
                  <a:pt x="529590" y="211836"/>
                </a:lnTo>
                <a:lnTo>
                  <a:pt x="529590" y="216408"/>
                </a:lnTo>
                <a:lnTo>
                  <a:pt x="525018" y="216408"/>
                </a:lnTo>
                <a:lnTo>
                  <a:pt x="525018" y="211836"/>
                </a:lnTo>
                <a:lnTo>
                  <a:pt x="521208" y="216408"/>
                </a:lnTo>
                <a:lnTo>
                  <a:pt x="521208" y="211836"/>
                </a:lnTo>
                <a:lnTo>
                  <a:pt x="516636" y="127254"/>
                </a:lnTo>
                <a:lnTo>
                  <a:pt x="516636" y="148590"/>
                </a:lnTo>
                <a:lnTo>
                  <a:pt x="512826" y="211836"/>
                </a:lnTo>
                <a:lnTo>
                  <a:pt x="508254" y="216408"/>
                </a:lnTo>
                <a:lnTo>
                  <a:pt x="503682" y="216408"/>
                </a:lnTo>
                <a:lnTo>
                  <a:pt x="503682" y="220218"/>
                </a:lnTo>
                <a:lnTo>
                  <a:pt x="503682" y="216408"/>
                </a:lnTo>
                <a:lnTo>
                  <a:pt x="499872" y="208026"/>
                </a:lnTo>
                <a:lnTo>
                  <a:pt x="495300" y="216408"/>
                </a:lnTo>
                <a:lnTo>
                  <a:pt x="491490" y="216408"/>
                </a:lnTo>
                <a:lnTo>
                  <a:pt x="486918" y="220218"/>
                </a:lnTo>
                <a:lnTo>
                  <a:pt x="486918" y="216408"/>
                </a:lnTo>
                <a:lnTo>
                  <a:pt x="483108" y="220218"/>
                </a:lnTo>
                <a:lnTo>
                  <a:pt x="478536" y="216408"/>
                </a:lnTo>
                <a:lnTo>
                  <a:pt x="474726" y="220218"/>
                </a:lnTo>
                <a:lnTo>
                  <a:pt x="474726" y="216408"/>
                </a:lnTo>
                <a:lnTo>
                  <a:pt x="470154" y="211836"/>
                </a:lnTo>
                <a:lnTo>
                  <a:pt x="465582" y="198882"/>
                </a:lnTo>
                <a:lnTo>
                  <a:pt x="465582" y="220218"/>
                </a:lnTo>
                <a:lnTo>
                  <a:pt x="461772" y="216408"/>
                </a:lnTo>
                <a:lnTo>
                  <a:pt x="457200" y="220218"/>
                </a:lnTo>
                <a:lnTo>
                  <a:pt x="453390" y="216408"/>
                </a:lnTo>
                <a:lnTo>
                  <a:pt x="453390" y="220218"/>
                </a:lnTo>
                <a:lnTo>
                  <a:pt x="448818" y="216408"/>
                </a:lnTo>
                <a:lnTo>
                  <a:pt x="448818" y="220218"/>
                </a:lnTo>
                <a:lnTo>
                  <a:pt x="445008" y="216408"/>
                </a:lnTo>
                <a:lnTo>
                  <a:pt x="445008" y="211836"/>
                </a:lnTo>
                <a:lnTo>
                  <a:pt x="440436" y="216408"/>
                </a:lnTo>
                <a:lnTo>
                  <a:pt x="436626" y="211836"/>
                </a:lnTo>
                <a:lnTo>
                  <a:pt x="436626" y="208026"/>
                </a:lnTo>
                <a:lnTo>
                  <a:pt x="432054" y="216408"/>
                </a:lnTo>
                <a:lnTo>
                  <a:pt x="432054" y="211836"/>
                </a:lnTo>
                <a:lnTo>
                  <a:pt x="427482" y="211836"/>
                </a:lnTo>
                <a:lnTo>
                  <a:pt x="423672" y="216408"/>
                </a:lnTo>
                <a:lnTo>
                  <a:pt x="419100" y="216408"/>
                </a:lnTo>
                <a:lnTo>
                  <a:pt x="419100" y="211836"/>
                </a:lnTo>
                <a:lnTo>
                  <a:pt x="415290" y="216408"/>
                </a:lnTo>
                <a:lnTo>
                  <a:pt x="410718" y="211836"/>
                </a:lnTo>
                <a:lnTo>
                  <a:pt x="406908" y="211836"/>
                </a:lnTo>
                <a:lnTo>
                  <a:pt x="402336" y="208026"/>
                </a:lnTo>
                <a:lnTo>
                  <a:pt x="402336" y="211836"/>
                </a:lnTo>
                <a:lnTo>
                  <a:pt x="385572" y="211836"/>
                </a:lnTo>
                <a:lnTo>
                  <a:pt x="381000" y="208026"/>
                </a:lnTo>
                <a:lnTo>
                  <a:pt x="381000" y="211836"/>
                </a:lnTo>
                <a:lnTo>
                  <a:pt x="377190" y="198882"/>
                </a:lnTo>
                <a:lnTo>
                  <a:pt x="372618" y="64008"/>
                </a:lnTo>
                <a:lnTo>
                  <a:pt x="372618" y="122682"/>
                </a:lnTo>
                <a:lnTo>
                  <a:pt x="368808" y="211836"/>
                </a:lnTo>
                <a:lnTo>
                  <a:pt x="364236" y="216408"/>
                </a:lnTo>
                <a:lnTo>
                  <a:pt x="359664" y="203454"/>
                </a:lnTo>
                <a:lnTo>
                  <a:pt x="355854" y="21336"/>
                </a:lnTo>
                <a:lnTo>
                  <a:pt x="355854" y="38100"/>
                </a:lnTo>
                <a:lnTo>
                  <a:pt x="351282" y="208026"/>
                </a:lnTo>
                <a:lnTo>
                  <a:pt x="347472" y="216408"/>
                </a:lnTo>
                <a:lnTo>
                  <a:pt x="342900" y="216408"/>
                </a:lnTo>
                <a:lnTo>
                  <a:pt x="342900" y="220218"/>
                </a:lnTo>
                <a:lnTo>
                  <a:pt x="339090" y="220218"/>
                </a:lnTo>
                <a:lnTo>
                  <a:pt x="334518" y="216408"/>
                </a:lnTo>
                <a:lnTo>
                  <a:pt x="330708" y="220218"/>
                </a:lnTo>
                <a:lnTo>
                  <a:pt x="330708" y="216408"/>
                </a:lnTo>
                <a:lnTo>
                  <a:pt x="326136" y="220218"/>
                </a:lnTo>
                <a:lnTo>
                  <a:pt x="321564" y="220218"/>
                </a:lnTo>
                <a:lnTo>
                  <a:pt x="321564" y="216408"/>
                </a:lnTo>
                <a:lnTo>
                  <a:pt x="317754" y="220218"/>
                </a:lnTo>
                <a:lnTo>
                  <a:pt x="313182" y="216408"/>
                </a:lnTo>
                <a:lnTo>
                  <a:pt x="313182" y="220218"/>
                </a:lnTo>
                <a:lnTo>
                  <a:pt x="292608" y="220218"/>
                </a:lnTo>
                <a:lnTo>
                  <a:pt x="292608" y="216408"/>
                </a:lnTo>
                <a:lnTo>
                  <a:pt x="288036" y="216408"/>
                </a:lnTo>
                <a:lnTo>
                  <a:pt x="288036" y="220218"/>
                </a:lnTo>
                <a:lnTo>
                  <a:pt x="283464" y="216408"/>
                </a:lnTo>
                <a:lnTo>
                  <a:pt x="283464" y="220218"/>
                </a:lnTo>
                <a:lnTo>
                  <a:pt x="279654" y="216408"/>
                </a:lnTo>
                <a:lnTo>
                  <a:pt x="271272" y="216408"/>
                </a:lnTo>
                <a:lnTo>
                  <a:pt x="271272" y="208026"/>
                </a:lnTo>
                <a:lnTo>
                  <a:pt x="266700" y="148590"/>
                </a:lnTo>
                <a:lnTo>
                  <a:pt x="262890" y="59436"/>
                </a:lnTo>
                <a:lnTo>
                  <a:pt x="262890" y="186690"/>
                </a:lnTo>
                <a:lnTo>
                  <a:pt x="258318" y="211836"/>
                </a:lnTo>
                <a:lnTo>
                  <a:pt x="253746" y="216408"/>
                </a:lnTo>
                <a:lnTo>
                  <a:pt x="253746" y="211836"/>
                </a:lnTo>
                <a:lnTo>
                  <a:pt x="249936" y="182118"/>
                </a:lnTo>
                <a:lnTo>
                  <a:pt x="245364" y="105918"/>
                </a:lnTo>
                <a:lnTo>
                  <a:pt x="245364" y="182118"/>
                </a:lnTo>
                <a:lnTo>
                  <a:pt x="241554" y="211836"/>
                </a:lnTo>
                <a:lnTo>
                  <a:pt x="236982" y="216408"/>
                </a:lnTo>
                <a:lnTo>
                  <a:pt x="233172" y="216408"/>
                </a:lnTo>
                <a:lnTo>
                  <a:pt x="233172" y="211836"/>
                </a:lnTo>
                <a:lnTo>
                  <a:pt x="228600" y="140208"/>
                </a:lnTo>
                <a:lnTo>
                  <a:pt x="228600" y="203454"/>
                </a:lnTo>
                <a:lnTo>
                  <a:pt x="224790" y="220218"/>
                </a:lnTo>
                <a:lnTo>
                  <a:pt x="224790" y="216408"/>
                </a:lnTo>
                <a:lnTo>
                  <a:pt x="220218" y="220218"/>
                </a:lnTo>
                <a:lnTo>
                  <a:pt x="215646" y="216408"/>
                </a:lnTo>
                <a:lnTo>
                  <a:pt x="215646" y="220218"/>
                </a:lnTo>
                <a:lnTo>
                  <a:pt x="211836" y="216408"/>
                </a:lnTo>
                <a:lnTo>
                  <a:pt x="211836" y="211836"/>
                </a:lnTo>
                <a:lnTo>
                  <a:pt x="207264" y="220218"/>
                </a:lnTo>
                <a:lnTo>
                  <a:pt x="207264" y="216408"/>
                </a:lnTo>
                <a:lnTo>
                  <a:pt x="203454" y="220218"/>
                </a:lnTo>
                <a:lnTo>
                  <a:pt x="198882" y="216408"/>
                </a:lnTo>
                <a:lnTo>
                  <a:pt x="198882" y="220218"/>
                </a:lnTo>
                <a:lnTo>
                  <a:pt x="195072" y="216408"/>
                </a:lnTo>
                <a:lnTo>
                  <a:pt x="190500" y="186690"/>
                </a:lnTo>
                <a:lnTo>
                  <a:pt x="186690" y="216408"/>
                </a:lnTo>
                <a:lnTo>
                  <a:pt x="186690" y="220218"/>
                </a:lnTo>
                <a:lnTo>
                  <a:pt x="177546" y="220218"/>
                </a:lnTo>
                <a:lnTo>
                  <a:pt x="177546" y="216408"/>
                </a:lnTo>
                <a:lnTo>
                  <a:pt x="173736" y="220218"/>
                </a:lnTo>
                <a:lnTo>
                  <a:pt x="173736" y="211836"/>
                </a:lnTo>
                <a:lnTo>
                  <a:pt x="169164" y="211836"/>
                </a:lnTo>
                <a:lnTo>
                  <a:pt x="169164" y="220218"/>
                </a:lnTo>
                <a:lnTo>
                  <a:pt x="165354" y="220218"/>
                </a:lnTo>
                <a:lnTo>
                  <a:pt x="165354" y="216408"/>
                </a:lnTo>
                <a:lnTo>
                  <a:pt x="160782" y="220218"/>
                </a:lnTo>
                <a:lnTo>
                  <a:pt x="160782" y="216408"/>
                </a:lnTo>
                <a:lnTo>
                  <a:pt x="156972" y="208026"/>
                </a:lnTo>
                <a:lnTo>
                  <a:pt x="156972" y="211836"/>
                </a:lnTo>
                <a:lnTo>
                  <a:pt x="152400" y="220218"/>
                </a:lnTo>
                <a:lnTo>
                  <a:pt x="139446" y="220218"/>
                </a:lnTo>
                <a:lnTo>
                  <a:pt x="135636" y="216408"/>
                </a:lnTo>
                <a:lnTo>
                  <a:pt x="135636" y="220218"/>
                </a:lnTo>
                <a:lnTo>
                  <a:pt x="122682" y="220218"/>
                </a:lnTo>
                <a:lnTo>
                  <a:pt x="118872" y="216408"/>
                </a:lnTo>
                <a:lnTo>
                  <a:pt x="118872" y="211836"/>
                </a:lnTo>
                <a:lnTo>
                  <a:pt x="114300" y="220218"/>
                </a:lnTo>
                <a:lnTo>
                  <a:pt x="109728" y="220218"/>
                </a:lnTo>
                <a:lnTo>
                  <a:pt x="109728" y="216408"/>
                </a:lnTo>
                <a:lnTo>
                  <a:pt x="105918" y="216408"/>
                </a:lnTo>
                <a:lnTo>
                  <a:pt x="101346" y="220218"/>
                </a:lnTo>
                <a:lnTo>
                  <a:pt x="97536" y="211836"/>
                </a:lnTo>
                <a:lnTo>
                  <a:pt x="97536" y="220218"/>
                </a:lnTo>
                <a:lnTo>
                  <a:pt x="92964" y="190500"/>
                </a:lnTo>
                <a:lnTo>
                  <a:pt x="92964" y="182118"/>
                </a:lnTo>
                <a:lnTo>
                  <a:pt x="89154" y="211836"/>
                </a:lnTo>
                <a:lnTo>
                  <a:pt x="84582" y="186690"/>
                </a:lnTo>
                <a:lnTo>
                  <a:pt x="84582" y="182118"/>
                </a:lnTo>
                <a:lnTo>
                  <a:pt x="80772" y="203454"/>
                </a:lnTo>
                <a:lnTo>
                  <a:pt x="80772" y="211836"/>
                </a:lnTo>
                <a:lnTo>
                  <a:pt x="76200" y="203454"/>
                </a:lnTo>
                <a:lnTo>
                  <a:pt x="76200" y="182118"/>
                </a:lnTo>
                <a:lnTo>
                  <a:pt x="71628" y="216408"/>
                </a:lnTo>
                <a:lnTo>
                  <a:pt x="71628" y="208026"/>
                </a:lnTo>
                <a:lnTo>
                  <a:pt x="67818" y="216408"/>
                </a:lnTo>
                <a:lnTo>
                  <a:pt x="67818" y="220218"/>
                </a:lnTo>
                <a:lnTo>
                  <a:pt x="54864" y="220218"/>
                </a:lnTo>
                <a:lnTo>
                  <a:pt x="51054" y="216408"/>
                </a:lnTo>
                <a:lnTo>
                  <a:pt x="51054" y="220218"/>
                </a:lnTo>
                <a:lnTo>
                  <a:pt x="46482" y="220218"/>
                </a:lnTo>
                <a:lnTo>
                  <a:pt x="46482" y="216408"/>
                </a:lnTo>
                <a:lnTo>
                  <a:pt x="46482" y="220218"/>
                </a:lnTo>
                <a:lnTo>
                  <a:pt x="41910" y="216408"/>
                </a:lnTo>
                <a:lnTo>
                  <a:pt x="41910" y="220218"/>
                </a:lnTo>
                <a:lnTo>
                  <a:pt x="33528" y="211836"/>
                </a:lnTo>
                <a:lnTo>
                  <a:pt x="33528" y="220218"/>
                </a:lnTo>
                <a:lnTo>
                  <a:pt x="29718" y="220218"/>
                </a:lnTo>
                <a:lnTo>
                  <a:pt x="29718" y="211836"/>
                </a:lnTo>
                <a:lnTo>
                  <a:pt x="25146" y="208026"/>
                </a:lnTo>
                <a:lnTo>
                  <a:pt x="25146" y="220218"/>
                </a:lnTo>
                <a:lnTo>
                  <a:pt x="21336" y="208026"/>
                </a:lnTo>
                <a:lnTo>
                  <a:pt x="16764" y="216408"/>
                </a:lnTo>
                <a:lnTo>
                  <a:pt x="16764" y="203454"/>
                </a:lnTo>
                <a:lnTo>
                  <a:pt x="12954" y="216408"/>
                </a:lnTo>
                <a:lnTo>
                  <a:pt x="8382" y="216408"/>
                </a:lnTo>
                <a:lnTo>
                  <a:pt x="8382" y="208026"/>
                </a:lnTo>
                <a:lnTo>
                  <a:pt x="8382" y="216408"/>
                </a:lnTo>
                <a:lnTo>
                  <a:pt x="3810" y="198882"/>
                </a:lnTo>
                <a:lnTo>
                  <a:pt x="3810" y="211836"/>
                </a:lnTo>
                <a:lnTo>
                  <a:pt x="0" y="186690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10" name="object 810"/>
          <p:cNvSpPr/>
          <p:nvPr/>
        </p:nvSpPr>
        <p:spPr>
          <a:xfrm>
            <a:off x="5692981" y="1905112"/>
            <a:ext cx="50426" cy="145817"/>
          </a:xfrm>
          <a:custGeom>
            <a:avLst/>
            <a:gdLst/>
            <a:ahLst/>
            <a:cxnLst/>
            <a:rect l="l" t="t" r="r" b="b"/>
            <a:pathLst>
              <a:path w="76200" h="220344">
                <a:moveTo>
                  <a:pt x="76200" y="0"/>
                </a:moveTo>
                <a:lnTo>
                  <a:pt x="76200" y="89154"/>
                </a:lnTo>
                <a:lnTo>
                  <a:pt x="71628" y="203454"/>
                </a:lnTo>
                <a:lnTo>
                  <a:pt x="71628" y="190500"/>
                </a:lnTo>
                <a:lnTo>
                  <a:pt x="67818" y="220218"/>
                </a:lnTo>
                <a:lnTo>
                  <a:pt x="67818" y="208026"/>
                </a:lnTo>
                <a:lnTo>
                  <a:pt x="67818" y="220218"/>
                </a:lnTo>
                <a:lnTo>
                  <a:pt x="63246" y="208026"/>
                </a:lnTo>
                <a:lnTo>
                  <a:pt x="59436" y="220218"/>
                </a:lnTo>
                <a:lnTo>
                  <a:pt x="54864" y="211836"/>
                </a:lnTo>
                <a:lnTo>
                  <a:pt x="54864" y="220218"/>
                </a:lnTo>
                <a:lnTo>
                  <a:pt x="50292" y="220218"/>
                </a:lnTo>
                <a:lnTo>
                  <a:pt x="46482" y="211836"/>
                </a:lnTo>
                <a:lnTo>
                  <a:pt x="41910" y="220218"/>
                </a:lnTo>
                <a:lnTo>
                  <a:pt x="41910" y="211836"/>
                </a:lnTo>
                <a:lnTo>
                  <a:pt x="38100" y="220218"/>
                </a:lnTo>
                <a:lnTo>
                  <a:pt x="33528" y="208026"/>
                </a:lnTo>
                <a:lnTo>
                  <a:pt x="33528" y="216408"/>
                </a:lnTo>
                <a:lnTo>
                  <a:pt x="29718" y="102107"/>
                </a:lnTo>
                <a:lnTo>
                  <a:pt x="29718" y="34290"/>
                </a:lnTo>
                <a:lnTo>
                  <a:pt x="29718" y="208026"/>
                </a:lnTo>
                <a:lnTo>
                  <a:pt x="25146" y="208026"/>
                </a:lnTo>
                <a:lnTo>
                  <a:pt x="25146" y="169926"/>
                </a:lnTo>
                <a:lnTo>
                  <a:pt x="21336" y="211836"/>
                </a:lnTo>
                <a:lnTo>
                  <a:pt x="21336" y="182118"/>
                </a:lnTo>
                <a:lnTo>
                  <a:pt x="16764" y="216408"/>
                </a:lnTo>
                <a:lnTo>
                  <a:pt x="12192" y="220218"/>
                </a:lnTo>
                <a:lnTo>
                  <a:pt x="12192" y="195072"/>
                </a:lnTo>
                <a:lnTo>
                  <a:pt x="12192" y="220218"/>
                </a:lnTo>
                <a:lnTo>
                  <a:pt x="8382" y="178308"/>
                </a:lnTo>
                <a:lnTo>
                  <a:pt x="3810" y="211836"/>
                </a:lnTo>
                <a:lnTo>
                  <a:pt x="3810" y="152400"/>
                </a:lnTo>
                <a:lnTo>
                  <a:pt x="0" y="186690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11" name="object 811"/>
          <p:cNvSpPr/>
          <p:nvPr/>
        </p:nvSpPr>
        <p:spPr>
          <a:xfrm>
            <a:off x="5637007" y="1905112"/>
            <a:ext cx="52948" cy="151280"/>
          </a:xfrm>
          <a:custGeom>
            <a:avLst/>
            <a:gdLst/>
            <a:ahLst/>
            <a:cxnLst/>
            <a:rect l="l" t="t" r="r" b="b"/>
            <a:pathLst>
              <a:path w="80009" h="228600">
                <a:moveTo>
                  <a:pt x="80009" y="0"/>
                </a:moveTo>
                <a:lnTo>
                  <a:pt x="80009" y="190500"/>
                </a:lnTo>
                <a:lnTo>
                  <a:pt x="80009" y="135636"/>
                </a:lnTo>
                <a:lnTo>
                  <a:pt x="76199" y="224790"/>
                </a:lnTo>
                <a:lnTo>
                  <a:pt x="76199" y="190500"/>
                </a:lnTo>
                <a:lnTo>
                  <a:pt x="71627" y="228600"/>
                </a:lnTo>
                <a:lnTo>
                  <a:pt x="71627" y="203454"/>
                </a:lnTo>
                <a:lnTo>
                  <a:pt x="67055" y="224790"/>
                </a:lnTo>
                <a:lnTo>
                  <a:pt x="67055" y="208026"/>
                </a:lnTo>
                <a:lnTo>
                  <a:pt x="63245" y="224790"/>
                </a:lnTo>
                <a:lnTo>
                  <a:pt x="63245" y="208026"/>
                </a:lnTo>
                <a:lnTo>
                  <a:pt x="58673" y="224790"/>
                </a:lnTo>
                <a:lnTo>
                  <a:pt x="58673" y="220218"/>
                </a:lnTo>
                <a:lnTo>
                  <a:pt x="54863" y="203454"/>
                </a:lnTo>
                <a:lnTo>
                  <a:pt x="54863" y="211836"/>
                </a:lnTo>
                <a:lnTo>
                  <a:pt x="54863" y="203454"/>
                </a:lnTo>
                <a:lnTo>
                  <a:pt x="50291" y="216408"/>
                </a:lnTo>
                <a:lnTo>
                  <a:pt x="46481" y="203454"/>
                </a:lnTo>
                <a:lnTo>
                  <a:pt x="46481" y="211836"/>
                </a:lnTo>
                <a:lnTo>
                  <a:pt x="41909" y="198882"/>
                </a:lnTo>
                <a:lnTo>
                  <a:pt x="41909" y="216408"/>
                </a:lnTo>
                <a:lnTo>
                  <a:pt x="41909" y="208026"/>
                </a:lnTo>
                <a:lnTo>
                  <a:pt x="38099" y="211836"/>
                </a:lnTo>
                <a:lnTo>
                  <a:pt x="38099" y="216408"/>
                </a:lnTo>
                <a:lnTo>
                  <a:pt x="33527" y="216408"/>
                </a:lnTo>
                <a:lnTo>
                  <a:pt x="28955" y="208026"/>
                </a:lnTo>
                <a:lnTo>
                  <a:pt x="28955" y="198882"/>
                </a:lnTo>
                <a:lnTo>
                  <a:pt x="25145" y="211836"/>
                </a:lnTo>
                <a:lnTo>
                  <a:pt x="25145" y="203454"/>
                </a:lnTo>
                <a:lnTo>
                  <a:pt x="20573" y="203454"/>
                </a:lnTo>
                <a:lnTo>
                  <a:pt x="20573" y="216408"/>
                </a:lnTo>
                <a:lnTo>
                  <a:pt x="16763" y="216408"/>
                </a:lnTo>
                <a:lnTo>
                  <a:pt x="16763" y="198882"/>
                </a:lnTo>
                <a:lnTo>
                  <a:pt x="12191" y="208026"/>
                </a:lnTo>
                <a:lnTo>
                  <a:pt x="12191" y="198882"/>
                </a:lnTo>
                <a:lnTo>
                  <a:pt x="8381" y="211836"/>
                </a:lnTo>
                <a:lnTo>
                  <a:pt x="8381" y="198882"/>
                </a:lnTo>
                <a:lnTo>
                  <a:pt x="3809" y="211836"/>
                </a:lnTo>
                <a:lnTo>
                  <a:pt x="3809" y="198882"/>
                </a:lnTo>
                <a:lnTo>
                  <a:pt x="0" y="190500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12" name="object 812"/>
          <p:cNvSpPr/>
          <p:nvPr/>
        </p:nvSpPr>
        <p:spPr>
          <a:xfrm>
            <a:off x="5249733" y="1905112"/>
            <a:ext cx="384502" cy="145817"/>
          </a:xfrm>
          <a:custGeom>
            <a:avLst/>
            <a:gdLst/>
            <a:ahLst/>
            <a:cxnLst/>
            <a:rect l="l" t="t" r="r" b="b"/>
            <a:pathLst>
              <a:path w="581025" h="220344">
                <a:moveTo>
                  <a:pt x="580644" y="0"/>
                </a:moveTo>
                <a:lnTo>
                  <a:pt x="580644" y="216408"/>
                </a:lnTo>
                <a:lnTo>
                  <a:pt x="576072" y="211836"/>
                </a:lnTo>
                <a:lnTo>
                  <a:pt x="576072" y="190500"/>
                </a:lnTo>
                <a:lnTo>
                  <a:pt x="572262" y="203454"/>
                </a:lnTo>
                <a:lnTo>
                  <a:pt x="572262" y="216408"/>
                </a:lnTo>
                <a:lnTo>
                  <a:pt x="567690" y="216408"/>
                </a:lnTo>
                <a:lnTo>
                  <a:pt x="567690" y="208026"/>
                </a:lnTo>
                <a:lnTo>
                  <a:pt x="567690" y="211836"/>
                </a:lnTo>
                <a:lnTo>
                  <a:pt x="563880" y="195072"/>
                </a:lnTo>
                <a:lnTo>
                  <a:pt x="563880" y="203454"/>
                </a:lnTo>
                <a:lnTo>
                  <a:pt x="559308" y="25908"/>
                </a:lnTo>
                <a:lnTo>
                  <a:pt x="559308" y="21336"/>
                </a:lnTo>
                <a:lnTo>
                  <a:pt x="555498" y="211836"/>
                </a:lnTo>
                <a:lnTo>
                  <a:pt x="555498" y="208026"/>
                </a:lnTo>
                <a:lnTo>
                  <a:pt x="550926" y="216408"/>
                </a:lnTo>
                <a:lnTo>
                  <a:pt x="546354" y="203454"/>
                </a:lnTo>
                <a:lnTo>
                  <a:pt x="546354" y="208026"/>
                </a:lnTo>
                <a:lnTo>
                  <a:pt x="542544" y="216408"/>
                </a:lnTo>
                <a:lnTo>
                  <a:pt x="537972" y="220218"/>
                </a:lnTo>
                <a:lnTo>
                  <a:pt x="534162" y="216408"/>
                </a:lnTo>
                <a:lnTo>
                  <a:pt x="529590" y="186690"/>
                </a:lnTo>
                <a:lnTo>
                  <a:pt x="525780" y="216408"/>
                </a:lnTo>
                <a:lnTo>
                  <a:pt x="521208" y="195072"/>
                </a:lnTo>
                <a:lnTo>
                  <a:pt x="521208" y="140208"/>
                </a:lnTo>
                <a:lnTo>
                  <a:pt x="517398" y="216408"/>
                </a:lnTo>
                <a:lnTo>
                  <a:pt x="512826" y="190500"/>
                </a:lnTo>
                <a:lnTo>
                  <a:pt x="512826" y="186690"/>
                </a:lnTo>
                <a:lnTo>
                  <a:pt x="508254" y="216408"/>
                </a:lnTo>
                <a:lnTo>
                  <a:pt x="508254" y="211836"/>
                </a:lnTo>
                <a:lnTo>
                  <a:pt x="504444" y="216408"/>
                </a:lnTo>
                <a:lnTo>
                  <a:pt x="504444" y="220218"/>
                </a:lnTo>
                <a:lnTo>
                  <a:pt x="499872" y="220218"/>
                </a:lnTo>
                <a:lnTo>
                  <a:pt x="499872" y="216408"/>
                </a:lnTo>
                <a:lnTo>
                  <a:pt x="496062" y="216408"/>
                </a:lnTo>
                <a:lnTo>
                  <a:pt x="491490" y="220218"/>
                </a:lnTo>
                <a:lnTo>
                  <a:pt x="487680" y="220218"/>
                </a:lnTo>
                <a:lnTo>
                  <a:pt x="487680" y="216408"/>
                </a:lnTo>
                <a:lnTo>
                  <a:pt x="483108" y="220218"/>
                </a:lnTo>
                <a:lnTo>
                  <a:pt x="483108" y="216408"/>
                </a:lnTo>
                <a:lnTo>
                  <a:pt x="479298" y="216408"/>
                </a:lnTo>
                <a:lnTo>
                  <a:pt x="479298" y="220218"/>
                </a:lnTo>
                <a:lnTo>
                  <a:pt x="474726" y="220218"/>
                </a:lnTo>
                <a:lnTo>
                  <a:pt x="470154" y="216408"/>
                </a:lnTo>
                <a:lnTo>
                  <a:pt x="470154" y="220218"/>
                </a:lnTo>
                <a:lnTo>
                  <a:pt x="470154" y="216408"/>
                </a:lnTo>
                <a:lnTo>
                  <a:pt x="466344" y="220218"/>
                </a:lnTo>
                <a:lnTo>
                  <a:pt x="466344" y="216408"/>
                </a:lnTo>
                <a:lnTo>
                  <a:pt x="461772" y="216408"/>
                </a:lnTo>
                <a:lnTo>
                  <a:pt x="461772" y="220218"/>
                </a:lnTo>
                <a:lnTo>
                  <a:pt x="457962" y="216408"/>
                </a:lnTo>
                <a:lnTo>
                  <a:pt x="457962" y="220218"/>
                </a:lnTo>
                <a:lnTo>
                  <a:pt x="453390" y="220218"/>
                </a:lnTo>
                <a:lnTo>
                  <a:pt x="453390" y="208026"/>
                </a:lnTo>
                <a:lnTo>
                  <a:pt x="449580" y="208026"/>
                </a:lnTo>
                <a:lnTo>
                  <a:pt x="449580" y="190500"/>
                </a:lnTo>
                <a:lnTo>
                  <a:pt x="449580" y="195072"/>
                </a:lnTo>
                <a:lnTo>
                  <a:pt x="445008" y="216408"/>
                </a:lnTo>
                <a:lnTo>
                  <a:pt x="445008" y="211836"/>
                </a:lnTo>
                <a:lnTo>
                  <a:pt x="440436" y="216408"/>
                </a:lnTo>
                <a:lnTo>
                  <a:pt x="436626" y="216408"/>
                </a:lnTo>
                <a:lnTo>
                  <a:pt x="432054" y="220218"/>
                </a:lnTo>
                <a:lnTo>
                  <a:pt x="432054" y="216408"/>
                </a:lnTo>
                <a:lnTo>
                  <a:pt x="428244" y="216408"/>
                </a:lnTo>
                <a:lnTo>
                  <a:pt x="423672" y="203454"/>
                </a:lnTo>
                <a:lnTo>
                  <a:pt x="423672" y="216408"/>
                </a:lnTo>
                <a:lnTo>
                  <a:pt x="419862" y="208026"/>
                </a:lnTo>
                <a:lnTo>
                  <a:pt x="415290" y="211836"/>
                </a:lnTo>
                <a:lnTo>
                  <a:pt x="411480" y="216408"/>
                </a:lnTo>
                <a:lnTo>
                  <a:pt x="406908" y="203454"/>
                </a:lnTo>
                <a:lnTo>
                  <a:pt x="402336" y="211836"/>
                </a:lnTo>
                <a:lnTo>
                  <a:pt x="398526" y="195072"/>
                </a:lnTo>
                <a:lnTo>
                  <a:pt x="393954" y="208026"/>
                </a:lnTo>
                <a:lnTo>
                  <a:pt x="390144" y="198882"/>
                </a:lnTo>
                <a:lnTo>
                  <a:pt x="390144" y="203454"/>
                </a:lnTo>
                <a:lnTo>
                  <a:pt x="385572" y="208026"/>
                </a:lnTo>
                <a:lnTo>
                  <a:pt x="381762" y="195072"/>
                </a:lnTo>
                <a:lnTo>
                  <a:pt x="381762" y="203454"/>
                </a:lnTo>
                <a:lnTo>
                  <a:pt x="377190" y="203454"/>
                </a:lnTo>
                <a:lnTo>
                  <a:pt x="377190" y="208026"/>
                </a:lnTo>
                <a:lnTo>
                  <a:pt x="373380" y="208026"/>
                </a:lnTo>
                <a:lnTo>
                  <a:pt x="373380" y="198882"/>
                </a:lnTo>
                <a:lnTo>
                  <a:pt x="368808" y="195072"/>
                </a:lnTo>
                <a:lnTo>
                  <a:pt x="364236" y="211836"/>
                </a:lnTo>
                <a:lnTo>
                  <a:pt x="364236" y="89154"/>
                </a:lnTo>
                <a:lnTo>
                  <a:pt x="360426" y="186690"/>
                </a:lnTo>
                <a:lnTo>
                  <a:pt x="355854" y="208026"/>
                </a:lnTo>
                <a:lnTo>
                  <a:pt x="355854" y="211836"/>
                </a:lnTo>
                <a:lnTo>
                  <a:pt x="355854" y="208026"/>
                </a:lnTo>
                <a:lnTo>
                  <a:pt x="352044" y="208026"/>
                </a:lnTo>
                <a:lnTo>
                  <a:pt x="352044" y="211836"/>
                </a:lnTo>
                <a:lnTo>
                  <a:pt x="347472" y="208026"/>
                </a:lnTo>
                <a:lnTo>
                  <a:pt x="343662" y="198882"/>
                </a:lnTo>
                <a:lnTo>
                  <a:pt x="343662" y="208026"/>
                </a:lnTo>
                <a:lnTo>
                  <a:pt x="334518" y="208026"/>
                </a:lnTo>
                <a:lnTo>
                  <a:pt x="334518" y="203454"/>
                </a:lnTo>
                <a:lnTo>
                  <a:pt x="330708" y="208026"/>
                </a:lnTo>
                <a:lnTo>
                  <a:pt x="326136" y="203454"/>
                </a:lnTo>
                <a:lnTo>
                  <a:pt x="326136" y="198882"/>
                </a:lnTo>
                <a:lnTo>
                  <a:pt x="322326" y="203454"/>
                </a:lnTo>
                <a:lnTo>
                  <a:pt x="317754" y="190500"/>
                </a:lnTo>
                <a:lnTo>
                  <a:pt x="313944" y="195072"/>
                </a:lnTo>
                <a:lnTo>
                  <a:pt x="309372" y="182118"/>
                </a:lnTo>
                <a:lnTo>
                  <a:pt x="309372" y="195072"/>
                </a:lnTo>
                <a:lnTo>
                  <a:pt x="305562" y="186690"/>
                </a:lnTo>
                <a:lnTo>
                  <a:pt x="300990" y="152400"/>
                </a:lnTo>
                <a:lnTo>
                  <a:pt x="300990" y="160782"/>
                </a:lnTo>
                <a:lnTo>
                  <a:pt x="296418" y="186690"/>
                </a:lnTo>
                <a:lnTo>
                  <a:pt x="296418" y="144018"/>
                </a:lnTo>
                <a:lnTo>
                  <a:pt x="292608" y="182118"/>
                </a:lnTo>
                <a:lnTo>
                  <a:pt x="292608" y="186690"/>
                </a:lnTo>
                <a:lnTo>
                  <a:pt x="288036" y="198882"/>
                </a:lnTo>
                <a:lnTo>
                  <a:pt x="284226" y="198882"/>
                </a:lnTo>
                <a:lnTo>
                  <a:pt x="279654" y="160782"/>
                </a:lnTo>
                <a:lnTo>
                  <a:pt x="275844" y="190500"/>
                </a:lnTo>
                <a:lnTo>
                  <a:pt x="271272" y="182118"/>
                </a:lnTo>
                <a:lnTo>
                  <a:pt x="271272" y="186690"/>
                </a:lnTo>
                <a:lnTo>
                  <a:pt x="267462" y="165354"/>
                </a:lnTo>
                <a:lnTo>
                  <a:pt x="267462" y="148590"/>
                </a:lnTo>
                <a:lnTo>
                  <a:pt x="262890" y="182118"/>
                </a:lnTo>
                <a:lnTo>
                  <a:pt x="262890" y="190500"/>
                </a:lnTo>
                <a:lnTo>
                  <a:pt x="258318" y="195072"/>
                </a:lnTo>
                <a:lnTo>
                  <a:pt x="258318" y="190500"/>
                </a:lnTo>
                <a:lnTo>
                  <a:pt x="254508" y="198882"/>
                </a:lnTo>
                <a:lnTo>
                  <a:pt x="249936" y="152400"/>
                </a:lnTo>
                <a:lnTo>
                  <a:pt x="249936" y="127254"/>
                </a:lnTo>
                <a:lnTo>
                  <a:pt x="246126" y="169926"/>
                </a:lnTo>
                <a:lnTo>
                  <a:pt x="246126" y="195072"/>
                </a:lnTo>
                <a:lnTo>
                  <a:pt x="241554" y="186690"/>
                </a:lnTo>
                <a:lnTo>
                  <a:pt x="241554" y="195072"/>
                </a:lnTo>
                <a:lnTo>
                  <a:pt x="237744" y="186690"/>
                </a:lnTo>
                <a:lnTo>
                  <a:pt x="237744" y="165354"/>
                </a:lnTo>
                <a:lnTo>
                  <a:pt x="233172" y="182118"/>
                </a:lnTo>
                <a:lnTo>
                  <a:pt x="233172" y="203454"/>
                </a:lnTo>
                <a:lnTo>
                  <a:pt x="229362" y="195072"/>
                </a:lnTo>
                <a:lnTo>
                  <a:pt x="229362" y="173736"/>
                </a:lnTo>
                <a:lnTo>
                  <a:pt x="224790" y="169926"/>
                </a:lnTo>
                <a:lnTo>
                  <a:pt x="224790" y="190500"/>
                </a:lnTo>
                <a:lnTo>
                  <a:pt x="220218" y="195072"/>
                </a:lnTo>
                <a:lnTo>
                  <a:pt x="220218" y="173736"/>
                </a:lnTo>
                <a:lnTo>
                  <a:pt x="216408" y="190500"/>
                </a:lnTo>
                <a:lnTo>
                  <a:pt x="211836" y="195072"/>
                </a:lnTo>
                <a:lnTo>
                  <a:pt x="211836" y="190500"/>
                </a:lnTo>
                <a:lnTo>
                  <a:pt x="208026" y="178308"/>
                </a:lnTo>
                <a:lnTo>
                  <a:pt x="203454" y="190500"/>
                </a:lnTo>
                <a:lnTo>
                  <a:pt x="203454" y="195072"/>
                </a:lnTo>
                <a:lnTo>
                  <a:pt x="199644" y="198882"/>
                </a:lnTo>
                <a:lnTo>
                  <a:pt x="195072" y="198882"/>
                </a:lnTo>
                <a:lnTo>
                  <a:pt x="195072" y="203454"/>
                </a:lnTo>
                <a:lnTo>
                  <a:pt x="195072" y="195072"/>
                </a:lnTo>
                <a:lnTo>
                  <a:pt x="190500" y="198882"/>
                </a:lnTo>
                <a:lnTo>
                  <a:pt x="186690" y="203454"/>
                </a:lnTo>
                <a:lnTo>
                  <a:pt x="182118" y="208026"/>
                </a:lnTo>
                <a:lnTo>
                  <a:pt x="178308" y="198882"/>
                </a:lnTo>
                <a:lnTo>
                  <a:pt x="173736" y="208026"/>
                </a:lnTo>
                <a:lnTo>
                  <a:pt x="169926" y="203454"/>
                </a:lnTo>
                <a:lnTo>
                  <a:pt x="169926" y="182118"/>
                </a:lnTo>
                <a:lnTo>
                  <a:pt x="165354" y="203454"/>
                </a:lnTo>
                <a:lnTo>
                  <a:pt x="165354" y="195072"/>
                </a:lnTo>
                <a:lnTo>
                  <a:pt x="161544" y="203454"/>
                </a:lnTo>
                <a:lnTo>
                  <a:pt x="156972" y="195072"/>
                </a:lnTo>
                <a:lnTo>
                  <a:pt x="156972" y="203454"/>
                </a:lnTo>
                <a:lnTo>
                  <a:pt x="152400" y="198882"/>
                </a:lnTo>
                <a:lnTo>
                  <a:pt x="152400" y="203454"/>
                </a:lnTo>
                <a:lnTo>
                  <a:pt x="148590" y="203454"/>
                </a:lnTo>
                <a:lnTo>
                  <a:pt x="148590" y="198882"/>
                </a:lnTo>
                <a:lnTo>
                  <a:pt x="144018" y="190500"/>
                </a:lnTo>
                <a:lnTo>
                  <a:pt x="140208" y="203454"/>
                </a:lnTo>
                <a:lnTo>
                  <a:pt x="140208" y="198882"/>
                </a:lnTo>
                <a:lnTo>
                  <a:pt x="140208" y="203454"/>
                </a:lnTo>
                <a:lnTo>
                  <a:pt x="135636" y="190500"/>
                </a:lnTo>
                <a:lnTo>
                  <a:pt x="131826" y="203454"/>
                </a:lnTo>
                <a:lnTo>
                  <a:pt x="127254" y="208026"/>
                </a:lnTo>
                <a:lnTo>
                  <a:pt x="127254" y="198882"/>
                </a:lnTo>
                <a:lnTo>
                  <a:pt x="123444" y="203454"/>
                </a:lnTo>
                <a:lnTo>
                  <a:pt x="118872" y="203454"/>
                </a:lnTo>
                <a:lnTo>
                  <a:pt x="114300" y="198882"/>
                </a:lnTo>
                <a:lnTo>
                  <a:pt x="114300" y="208026"/>
                </a:lnTo>
                <a:lnTo>
                  <a:pt x="110490" y="198882"/>
                </a:lnTo>
                <a:lnTo>
                  <a:pt x="110490" y="208026"/>
                </a:lnTo>
                <a:lnTo>
                  <a:pt x="105918" y="208026"/>
                </a:lnTo>
                <a:lnTo>
                  <a:pt x="102108" y="203454"/>
                </a:lnTo>
                <a:lnTo>
                  <a:pt x="97536" y="211836"/>
                </a:lnTo>
                <a:lnTo>
                  <a:pt x="93726" y="208026"/>
                </a:lnTo>
                <a:lnTo>
                  <a:pt x="89154" y="198882"/>
                </a:lnTo>
                <a:lnTo>
                  <a:pt x="84582" y="195072"/>
                </a:lnTo>
                <a:lnTo>
                  <a:pt x="80772" y="195072"/>
                </a:lnTo>
                <a:lnTo>
                  <a:pt x="80772" y="198882"/>
                </a:lnTo>
                <a:lnTo>
                  <a:pt x="80772" y="195072"/>
                </a:lnTo>
                <a:lnTo>
                  <a:pt x="76200" y="165354"/>
                </a:lnTo>
                <a:lnTo>
                  <a:pt x="76200" y="186690"/>
                </a:lnTo>
                <a:lnTo>
                  <a:pt x="72390" y="198882"/>
                </a:lnTo>
                <a:lnTo>
                  <a:pt x="67818" y="198882"/>
                </a:lnTo>
                <a:lnTo>
                  <a:pt x="67818" y="169926"/>
                </a:lnTo>
                <a:lnTo>
                  <a:pt x="64008" y="186690"/>
                </a:lnTo>
                <a:lnTo>
                  <a:pt x="64008" y="156972"/>
                </a:lnTo>
                <a:lnTo>
                  <a:pt x="64008" y="105918"/>
                </a:lnTo>
                <a:lnTo>
                  <a:pt x="59436" y="186690"/>
                </a:lnTo>
                <a:lnTo>
                  <a:pt x="59436" y="190500"/>
                </a:lnTo>
                <a:lnTo>
                  <a:pt x="55626" y="156972"/>
                </a:lnTo>
                <a:lnTo>
                  <a:pt x="55626" y="169926"/>
                </a:lnTo>
                <a:lnTo>
                  <a:pt x="51054" y="195072"/>
                </a:lnTo>
                <a:lnTo>
                  <a:pt x="46482" y="203454"/>
                </a:lnTo>
                <a:lnTo>
                  <a:pt x="42672" y="208026"/>
                </a:lnTo>
                <a:lnTo>
                  <a:pt x="42672" y="211836"/>
                </a:lnTo>
                <a:lnTo>
                  <a:pt x="38100" y="208026"/>
                </a:lnTo>
                <a:lnTo>
                  <a:pt x="34290" y="211836"/>
                </a:lnTo>
                <a:lnTo>
                  <a:pt x="29718" y="211836"/>
                </a:lnTo>
                <a:lnTo>
                  <a:pt x="25908" y="198882"/>
                </a:lnTo>
                <a:lnTo>
                  <a:pt x="25908" y="203454"/>
                </a:lnTo>
                <a:lnTo>
                  <a:pt x="21336" y="195072"/>
                </a:lnTo>
                <a:lnTo>
                  <a:pt x="21336" y="190500"/>
                </a:lnTo>
                <a:lnTo>
                  <a:pt x="21336" y="198882"/>
                </a:lnTo>
                <a:lnTo>
                  <a:pt x="17526" y="203454"/>
                </a:lnTo>
                <a:lnTo>
                  <a:pt x="12954" y="195072"/>
                </a:lnTo>
                <a:lnTo>
                  <a:pt x="8382" y="203454"/>
                </a:lnTo>
                <a:lnTo>
                  <a:pt x="4572" y="208026"/>
                </a:lnTo>
                <a:lnTo>
                  <a:pt x="0" y="190500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13" name="object 813"/>
          <p:cNvSpPr/>
          <p:nvPr/>
        </p:nvSpPr>
        <p:spPr>
          <a:xfrm>
            <a:off x="3640623" y="1905112"/>
            <a:ext cx="1606924" cy="157163"/>
          </a:xfrm>
          <a:custGeom>
            <a:avLst/>
            <a:gdLst/>
            <a:ahLst/>
            <a:cxnLst/>
            <a:rect l="l" t="t" r="r" b="b"/>
            <a:pathLst>
              <a:path w="2428240" h="237489">
                <a:moveTo>
                  <a:pt x="2427731" y="0"/>
                </a:moveTo>
                <a:lnTo>
                  <a:pt x="2427731" y="182118"/>
                </a:lnTo>
                <a:lnTo>
                  <a:pt x="2423160" y="203454"/>
                </a:lnTo>
                <a:lnTo>
                  <a:pt x="2423160" y="195072"/>
                </a:lnTo>
                <a:lnTo>
                  <a:pt x="2419349" y="211836"/>
                </a:lnTo>
                <a:lnTo>
                  <a:pt x="2414777" y="211836"/>
                </a:lnTo>
                <a:lnTo>
                  <a:pt x="2414777" y="208026"/>
                </a:lnTo>
                <a:lnTo>
                  <a:pt x="2410205" y="195072"/>
                </a:lnTo>
                <a:lnTo>
                  <a:pt x="2410205" y="216408"/>
                </a:lnTo>
                <a:lnTo>
                  <a:pt x="2401823" y="216408"/>
                </a:lnTo>
                <a:lnTo>
                  <a:pt x="2401823" y="198882"/>
                </a:lnTo>
                <a:lnTo>
                  <a:pt x="2398013" y="211836"/>
                </a:lnTo>
                <a:lnTo>
                  <a:pt x="2393441" y="203454"/>
                </a:lnTo>
                <a:lnTo>
                  <a:pt x="2393441" y="211836"/>
                </a:lnTo>
                <a:lnTo>
                  <a:pt x="2389631" y="216408"/>
                </a:lnTo>
                <a:lnTo>
                  <a:pt x="2385060" y="211836"/>
                </a:lnTo>
                <a:lnTo>
                  <a:pt x="2385060" y="216408"/>
                </a:lnTo>
                <a:lnTo>
                  <a:pt x="2376677" y="216408"/>
                </a:lnTo>
                <a:lnTo>
                  <a:pt x="2376677" y="211836"/>
                </a:lnTo>
                <a:lnTo>
                  <a:pt x="2372105" y="216408"/>
                </a:lnTo>
                <a:lnTo>
                  <a:pt x="2372105" y="211836"/>
                </a:lnTo>
                <a:lnTo>
                  <a:pt x="2368295" y="216408"/>
                </a:lnTo>
                <a:lnTo>
                  <a:pt x="2368295" y="211836"/>
                </a:lnTo>
                <a:lnTo>
                  <a:pt x="2363723" y="216408"/>
                </a:lnTo>
                <a:lnTo>
                  <a:pt x="2359913" y="211836"/>
                </a:lnTo>
                <a:lnTo>
                  <a:pt x="2359913" y="216408"/>
                </a:lnTo>
                <a:lnTo>
                  <a:pt x="2355341" y="208026"/>
                </a:lnTo>
                <a:lnTo>
                  <a:pt x="2351531" y="216408"/>
                </a:lnTo>
                <a:lnTo>
                  <a:pt x="2346959" y="220218"/>
                </a:lnTo>
                <a:lnTo>
                  <a:pt x="2338577" y="211836"/>
                </a:lnTo>
                <a:lnTo>
                  <a:pt x="2334005" y="211836"/>
                </a:lnTo>
                <a:lnTo>
                  <a:pt x="2334005" y="208026"/>
                </a:lnTo>
                <a:lnTo>
                  <a:pt x="2330195" y="211836"/>
                </a:lnTo>
                <a:lnTo>
                  <a:pt x="2325623" y="211836"/>
                </a:lnTo>
                <a:lnTo>
                  <a:pt x="2321813" y="216408"/>
                </a:lnTo>
                <a:lnTo>
                  <a:pt x="2321813" y="220218"/>
                </a:lnTo>
                <a:lnTo>
                  <a:pt x="2317241" y="216408"/>
                </a:lnTo>
                <a:lnTo>
                  <a:pt x="2317241" y="220218"/>
                </a:lnTo>
                <a:lnTo>
                  <a:pt x="2313431" y="220218"/>
                </a:lnTo>
                <a:lnTo>
                  <a:pt x="2306319" y="220218"/>
                </a:lnTo>
                <a:lnTo>
                  <a:pt x="2299207" y="220218"/>
                </a:lnTo>
                <a:lnTo>
                  <a:pt x="2292095" y="220218"/>
                </a:lnTo>
                <a:lnTo>
                  <a:pt x="2287523" y="220218"/>
                </a:lnTo>
                <a:lnTo>
                  <a:pt x="2287523" y="216408"/>
                </a:lnTo>
                <a:lnTo>
                  <a:pt x="2283713" y="220218"/>
                </a:lnTo>
                <a:lnTo>
                  <a:pt x="2270760" y="220218"/>
                </a:lnTo>
                <a:lnTo>
                  <a:pt x="2270760" y="216408"/>
                </a:lnTo>
                <a:lnTo>
                  <a:pt x="2266187" y="211836"/>
                </a:lnTo>
                <a:lnTo>
                  <a:pt x="2266187" y="216408"/>
                </a:lnTo>
                <a:lnTo>
                  <a:pt x="2262377" y="220218"/>
                </a:lnTo>
                <a:lnTo>
                  <a:pt x="2257805" y="220218"/>
                </a:lnTo>
                <a:lnTo>
                  <a:pt x="2253995" y="216408"/>
                </a:lnTo>
                <a:lnTo>
                  <a:pt x="2249423" y="216408"/>
                </a:lnTo>
                <a:lnTo>
                  <a:pt x="2249423" y="211836"/>
                </a:lnTo>
                <a:lnTo>
                  <a:pt x="2245613" y="220218"/>
                </a:lnTo>
                <a:lnTo>
                  <a:pt x="2241041" y="216408"/>
                </a:lnTo>
                <a:lnTo>
                  <a:pt x="2241041" y="220218"/>
                </a:lnTo>
                <a:lnTo>
                  <a:pt x="2237231" y="220218"/>
                </a:lnTo>
                <a:lnTo>
                  <a:pt x="2224531" y="220217"/>
                </a:lnTo>
                <a:lnTo>
                  <a:pt x="2211831" y="220218"/>
                </a:lnTo>
                <a:lnTo>
                  <a:pt x="2199131" y="220218"/>
                </a:lnTo>
                <a:lnTo>
                  <a:pt x="2186431" y="220218"/>
                </a:lnTo>
                <a:lnTo>
                  <a:pt x="2173731" y="220218"/>
                </a:lnTo>
                <a:lnTo>
                  <a:pt x="2169413" y="220218"/>
                </a:lnTo>
                <a:lnTo>
                  <a:pt x="2169413" y="224790"/>
                </a:lnTo>
                <a:lnTo>
                  <a:pt x="2164841" y="220218"/>
                </a:lnTo>
                <a:lnTo>
                  <a:pt x="2148077" y="220218"/>
                </a:lnTo>
                <a:lnTo>
                  <a:pt x="2143505" y="208026"/>
                </a:lnTo>
                <a:lnTo>
                  <a:pt x="2139695" y="220218"/>
                </a:lnTo>
                <a:lnTo>
                  <a:pt x="2118359" y="220218"/>
                </a:lnTo>
                <a:lnTo>
                  <a:pt x="2113787" y="216408"/>
                </a:lnTo>
                <a:lnTo>
                  <a:pt x="2109977" y="220218"/>
                </a:lnTo>
                <a:lnTo>
                  <a:pt x="2105405" y="220218"/>
                </a:lnTo>
                <a:lnTo>
                  <a:pt x="2101595" y="224790"/>
                </a:lnTo>
                <a:lnTo>
                  <a:pt x="2101595" y="220218"/>
                </a:lnTo>
                <a:lnTo>
                  <a:pt x="2097023" y="224790"/>
                </a:lnTo>
                <a:lnTo>
                  <a:pt x="2097023" y="220218"/>
                </a:lnTo>
                <a:lnTo>
                  <a:pt x="2088641" y="220218"/>
                </a:lnTo>
                <a:lnTo>
                  <a:pt x="2088641" y="203454"/>
                </a:lnTo>
                <a:lnTo>
                  <a:pt x="2084069" y="203454"/>
                </a:lnTo>
                <a:lnTo>
                  <a:pt x="2084069" y="220218"/>
                </a:lnTo>
                <a:lnTo>
                  <a:pt x="2075687" y="220218"/>
                </a:lnTo>
                <a:lnTo>
                  <a:pt x="2071877" y="224790"/>
                </a:lnTo>
                <a:lnTo>
                  <a:pt x="2071877" y="220218"/>
                </a:lnTo>
                <a:lnTo>
                  <a:pt x="2067305" y="224790"/>
                </a:lnTo>
                <a:lnTo>
                  <a:pt x="2067305" y="220218"/>
                </a:lnTo>
                <a:lnTo>
                  <a:pt x="2063495" y="224790"/>
                </a:lnTo>
                <a:lnTo>
                  <a:pt x="2058923" y="224790"/>
                </a:lnTo>
                <a:lnTo>
                  <a:pt x="2058923" y="220218"/>
                </a:lnTo>
                <a:lnTo>
                  <a:pt x="2058923" y="224790"/>
                </a:lnTo>
                <a:lnTo>
                  <a:pt x="2054351" y="220218"/>
                </a:lnTo>
                <a:lnTo>
                  <a:pt x="2050541" y="220218"/>
                </a:lnTo>
                <a:lnTo>
                  <a:pt x="2050541" y="224790"/>
                </a:lnTo>
                <a:lnTo>
                  <a:pt x="2045969" y="224790"/>
                </a:lnTo>
                <a:lnTo>
                  <a:pt x="2042159" y="220218"/>
                </a:lnTo>
                <a:lnTo>
                  <a:pt x="2037587" y="224790"/>
                </a:lnTo>
                <a:lnTo>
                  <a:pt x="2033777" y="220218"/>
                </a:lnTo>
                <a:lnTo>
                  <a:pt x="2033777" y="224790"/>
                </a:lnTo>
                <a:lnTo>
                  <a:pt x="2012441" y="224790"/>
                </a:lnTo>
                <a:lnTo>
                  <a:pt x="2007869" y="220218"/>
                </a:lnTo>
                <a:lnTo>
                  <a:pt x="2007869" y="224790"/>
                </a:lnTo>
                <a:lnTo>
                  <a:pt x="1995677" y="224790"/>
                </a:lnTo>
                <a:lnTo>
                  <a:pt x="1995677" y="220218"/>
                </a:lnTo>
                <a:lnTo>
                  <a:pt x="1991105" y="220218"/>
                </a:lnTo>
                <a:lnTo>
                  <a:pt x="1987295" y="224790"/>
                </a:lnTo>
                <a:lnTo>
                  <a:pt x="1987295" y="220218"/>
                </a:lnTo>
                <a:lnTo>
                  <a:pt x="1982723" y="224790"/>
                </a:lnTo>
                <a:lnTo>
                  <a:pt x="1970023" y="224790"/>
                </a:lnTo>
                <a:lnTo>
                  <a:pt x="1957323" y="224790"/>
                </a:lnTo>
                <a:lnTo>
                  <a:pt x="1944623" y="224790"/>
                </a:lnTo>
                <a:lnTo>
                  <a:pt x="1931923" y="224790"/>
                </a:lnTo>
                <a:lnTo>
                  <a:pt x="1914905" y="220218"/>
                </a:lnTo>
                <a:lnTo>
                  <a:pt x="1910333" y="224790"/>
                </a:lnTo>
                <a:lnTo>
                  <a:pt x="1893569" y="224790"/>
                </a:lnTo>
                <a:lnTo>
                  <a:pt x="1889759" y="220218"/>
                </a:lnTo>
                <a:lnTo>
                  <a:pt x="1885187" y="220218"/>
                </a:lnTo>
                <a:lnTo>
                  <a:pt x="1885187" y="224790"/>
                </a:lnTo>
                <a:lnTo>
                  <a:pt x="1881377" y="127254"/>
                </a:lnTo>
                <a:lnTo>
                  <a:pt x="1881377" y="236982"/>
                </a:lnTo>
                <a:lnTo>
                  <a:pt x="1876805" y="233172"/>
                </a:lnTo>
                <a:lnTo>
                  <a:pt x="1872233" y="220218"/>
                </a:lnTo>
                <a:lnTo>
                  <a:pt x="1872233" y="224790"/>
                </a:lnTo>
                <a:lnTo>
                  <a:pt x="1868423" y="208026"/>
                </a:lnTo>
                <a:lnTo>
                  <a:pt x="1863851" y="182118"/>
                </a:lnTo>
                <a:lnTo>
                  <a:pt x="1863851" y="173736"/>
                </a:lnTo>
                <a:lnTo>
                  <a:pt x="1860041" y="173736"/>
                </a:lnTo>
                <a:lnTo>
                  <a:pt x="1860041" y="178308"/>
                </a:lnTo>
                <a:lnTo>
                  <a:pt x="1855469" y="173736"/>
                </a:lnTo>
                <a:lnTo>
                  <a:pt x="1851659" y="178308"/>
                </a:lnTo>
                <a:lnTo>
                  <a:pt x="1851659" y="211836"/>
                </a:lnTo>
                <a:lnTo>
                  <a:pt x="1847087" y="224790"/>
                </a:lnTo>
                <a:lnTo>
                  <a:pt x="1847087" y="211836"/>
                </a:lnTo>
                <a:lnTo>
                  <a:pt x="1843277" y="195072"/>
                </a:lnTo>
                <a:lnTo>
                  <a:pt x="1838705" y="220218"/>
                </a:lnTo>
                <a:lnTo>
                  <a:pt x="1834133" y="224790"/>
                </a:lnTo>
                <a:lnTo>
                  <a:pt x="1834133" y="216408"/>
                </a:lnTo>
                <a:lnTo>
                  <a:pt x="1830323" y="211836"/>
                </a:lnTo>
                <a:lnTo>
                  <a:pt x="1825751" y="224790"/>
                </a:lnTo>
                <a:lnTo>
                  <a:pt x="1821941" y="220218"/>
                </a:lnTo>
                <a:lnTo>
                  <a:pt x="1821941" y="216408"/>
                </a:lnTo>
                <a:lnTo>
                  <a:pt x="1817369" y="220218"/>
                </a:lnTo>
                <a:lnTo>
                  <a:pt x="1813559" y="224790"/>
                </a:lnTo>
                <a:lnTo>
                  <a:pt x="1808987" y="220218"/>
                </a:lnTo>
                <a:lnTo>
                  <a:pt x="1804415" y="224790"/>
                </a:lnTo>
                <a:lnTo>
                  <a:pt x="1791715" y="224790"/>
                </a:lnTo>
                <a:lnTo>
                  <a:pt x="1779015" y="224790"/>
                </a:lnTo>
                <a:lnTo>
                  <a:pt x="1766315" y="224790"/>
                </a:lnTo>
                <a:lnTo>
                  <a:pt x="1749551" y="220218"/>
                </a:lnTo>
                <a:lnTo>
                  <a:pt x="1745741" y="224790"/>
                </a:lnTo>
                <a:lnTo>
                  <a:pt x="1738629" y="224790"/>
                </a:lnTo>
                <a:lnTo>
                  <a:pt x="1731517" y="224790"/>
                </a:lnTo>
                <a:lnTo>
                  <a:pt x="1724405" y="224790"/>
                </a:lnTo>
                <a:lnTo>
                  <a:pt x="1719833" y="220218"/>
                </a:lnTo>
                <a:lnTo>
                  <a:pt x="1719833" y="224790"/>
                </a:lnTo>
                <a:lnTo>
                  <a:pt x="1716023" y="224790"/>
                </a:lnTo>
                <a:lnTo>
                  <a:pt x="1703323" y="224790"/>
                </a:lnTo>
                <a:lnTo>
                  <a:pt x="1690623" y="224790"/>
                </a:lnTo>
                <a:lnTo>
                  <a:pt x="1677923" y="224790"/>
                </a:lnTo>
                <a:lnTo>
                  <a:pt x="1677923" y="220218"/>
                </a:lnTo>
                <a:lnTo>
                  <a:pt x="1673351" y="224790"/>
                </a:lnTo>
                <a:lnTo>
                  <a:pt x="1669541" y="224790"/>
                </a:lnTo>
                <a:lnTo>
                  <a:pt x="1669541" y="220218"/>
                </a:lnTo>
                <a:lnTo>
                  <a:pt x="1664969" y="224790"/>
                </a:lnTo>
                <a:lnTo>
                  <a:pt x="1648205" y="224790"/>
                </a:lnTo>
                <a:lnTo>
                  <a:pt x="1643633" y="224790"/>
                </a:lnTo>
                <a:lnTo>
                  <a:pt x="1630933" y="224790"/>
                </a:lnTo>
                <a:lnTo>
                  <a:pt x="1618233" y="224790"/>
                </a:lnTo>
                <a:lnTo>
                  <a:pt x="1605533" y="224790"/>
                </a:lnTo>
                <a:lnTo>
                  <a:pt x="1592833" y="224790"/>
                </a:lnTo>
                <a:lnTo>
                  <a:pt x="1588769" y="220218"/>
                </a:lnTo>
                <a:lnTo>
                  <a:pt x="1588769" y="224790"/>
                </a:lnTo>
                <a:lnTo>
                  <a:pt x="1584197" y="220218"/>
                </a:lnTo>
                <a:lnTo>
                  <a:pt x="1584197" y="224790"/>
                </a:lnTo>
                <a:lnTo>
                  <a:pt x="1580387" y="220218"/>
                </a:lnTo>
                <a:lnTo>
                  <a:pt x="1580387" y="224790"/>
                </a:lnTo>
                <a:lnTo>
                  <a:pt x="1575815" y="220218"/>
                </a:lnTo>
                <a:lnTo>
                  <a:pt x="1572005" y="220218"/>
                </a:lnTo>
                <a:lnTo>
                  <a:pt x="1567433" y="224790"/>
                </a:lnTo>
                <a:lnTo>
                  <a:pt x="1563623" y="220218"/>
                </a:lnTo>
                <a:lnTo>
                  <a:pt x="1563623" y="224790"/>
                </a:lnTo>
                <a:lnTo>
                  <a:pt x="1554479" y="224790"/>
                </a:lnTo>
                <a:lnTo>
                  <a:pt x="1550669" y="220218"/>
                </a:lnTo>
                <a:lnTo>
                  <a:pt x="1542287" y="220218"/>
                </a:lnTo>
                <a:lnTo>
                  <a:pt x="1537715" y="224790"/>
                </a:lnTo>
                <a:lnTo>
                  <a:pt x="1529333" y="224790"/>
                </a:lnTo>
                <a:lnTo>
                  <a:pt x="1522221" y="224790"/>
                </a:lnTo>
                <a:lnTo>
                  <a:pt x="1515109" y="224790"/>
                </a:lnTo>
                <a:lnTo>
                  <a:pt x="1507997" y="224790"/>
                </a:lnTo>
                <a:lnTo>
                  <a:pt x="1499615" y="224790"/>
                </a:lnTo>
                <a:lnTo>
                  <a:pt x="1499615" y="220218"/>
                </a:lnTo>
                <a:lnTo>
                  <a:pt x="1495805" y="220218"/>
                </a:lnTo>
                <a:lnTo>
                  <a:pt x="1495805" y="224790"/>
                </a:lnTo>
                <a:lnTo>
                  <a:pt x="1478279" y="224790"/>
                </a:lnTo>
                <a:lnTo>
                  <a:pt x="1478279" y="220218"/>
                </a:lnTo>
                <a:lnTo>
                  <a:pt x="1474469" y="224790"/>
                </a:lnTo>
                <a:lnTo>
                  <a:pt x="1469897" y="220218"/>
                </a:lnTo>
                <a:lnTo>
                  <a:pt x="1466087" y="224790"/>
                </a:lnTo>
                <a:lnTo>
                  <a:pt x="1461515" y="220218"/>
                </a:lnTo>
                <a:lnTo>
                  <a:pt x="1457705" y="220218"/>
                </a:lnTo>
                <a:lnTo>
                  <a:pt x="1457705" y="224790"/>
                </a:lnTo>
                <a:lnTo>
                  <a:pt x="1440179" y="224790"/>
                </a:lnTo>
                <a:lnTo>
                  <a:pt x="1436369" y="220218"/>
                </a:lnTo>
                <a:lnTo>
                  <a:pt x="1427987" y="220218"/>
                </a:lnTo>
                <a:lnTo>
                  <a:pt x="1423415" y="224790"/>
                </a:lnTo>
                <a:lnTo>
                  <a:pt x="1423415" y="220218"/>
                </a:lnTo>
                <a:lnTo>
                  <a:pt x="1415033" y="220218"/>
                </a:lnTo>
                <a:lnTo>
                  <a:pt x="1410461" y="224790"/>
                </a:lnTo>
                <a:lnTo>
                  <a:pt x="1410461" y="220218"/>
                </a:lnTo>
                <a:lnTo>
                  <a:pt x="1410461" y="224790"/>
                </a:lnTo>
                <a:lnTo>
                  <a:pt x="1406651" y="220218"/>
                </a:lnTo>
                <a:lnTo>
                  <a:pt x="1406651" y="224790"/>
                </a:lnTo>
                <a:lnTo>
                  <a:pt x="1402079" y="224790"/>
                </a:lnTo>
                <a:lnTo>
                  <a:pt x="1398269" y="220218"/>
                </a:lnTo>
                <a:lnTo>
                  <a:pt x="1393697" y="220218"/>
                </a:lnTo>
                <a:lnTo>
                  <a:pt x="1393697" y="224790"/>
                </a:lnTo>
                <a:lnTo>
                  <a:pt x="1389887" y="224790"/>
                </a:lnTo>
                <a:lnTo>
                  <a:pt x="1385315" y="220218"/>
                </a:lnTo>
                <a:lnTo>
                  <a:pt x="1381505" y="220218"/>
                </a:lnTo>
                <a:lnTo>
                  <a:pt x="1368805" y="220218"/>
                </a:lnTo>
                <a:lnTo>
                  <a:pt x="1356105" y="220218"/>
                </a:lnTo>
                <a:lnTo>
                  <a:pt x="1343405" y="220218"/>
                </a:lnTo>
                <a:lnTo>
                  <a:pt x="1330451" y="220218"/>
                </a:lnTo>
                <a:lnTo>
                  <a:pt x="1317751" y="220218"/>
                </a:lnTo>
                <a:lnTo>
                  <a:pt x="1305051" y="220218"/>
                </a:lnTo>
                <a:lnTo>
                  <a:pt x="1292351" y="220218"/>
                </a:lnTo>
                <a:lnTo>
                  <a:pt x="1283969" y="216408"/>
                </a:lnTo>
                <a:lnTo>
                  <a:pt x="1283969" y="211836"/>
                </a:lnTo>
                <a:lnTo>
                  <a:pt x="1279397" y="216408"/>
                </a:lnTo>
                <a:lnTo>
                  <a:pt x="1275587" y="216408"/>
                </a:lnTo>
                <a:lnTo>
                  <a:pt x="1275587" y="211836"/>
                </a:lnTo>
                <a:lnTo>
                  <a:pt x="1275587" y="216408"/>
                </a:lnTo>
                <a:lnTo>
                  <a:pt x="1262633" y="216408"/>
                </a:lnTo>
                <a:lnTo>
                  <a:pt x="1258061" y="211836"/>
                </a:lnTo>
                <a:lnTo>
                  <a:pt x="1245869" y="211836"/>
                </a:lnTo>
                <a:lnTo>
                  <a:pt x="1241297" y="208026"/>
                </a:lnTo>
                <a:lnTo>
                  <a:pt x="1236725" y="208026"/>
                </a:lnTo>
                <a:lnTo>
                  <a:pt x="1232915" y="203454"/>
                </a:lnTo>
                <a:lnTo>
                  <a:pt x="1228343" y="203454"/>
                </a:lnTo>
                <a:lnTo>
                  <a:pt x="1224533" y="198882"/>
                </a:lnTo>
                <a:lnTo>
                  <a:pt x="1219961" y="195072"/>
                </a:lnTo>
                <a:lnTo>
                  <a:pt x="1216151" y="195072"/>
                </a:lnTo>
                <a:lnTo>
                  <a:pt x="1203197" y="182118"/>
                </a:lnTo>
                <a:lnTo>
                  <a:pt x="1198625" y="178308"/>
                </a:lnTo>
                <a:lnTo>
                  <a:pt x="1194815" y="169926"/>
                </a:lnTo>
                <a:lnTo>
                  <a:pt x="1190243" y="165354"/>
                </a:lnTo>
                <a:lnTo>
                  <a:pt x="1190243" y="160782"/>
                </a:lnTo>
                <a:lnTo>
                  <a:pt x="1186433" y="152400"/>
                </a:lnTo>
                <a:lnTo>
                  <a:pt x="1181861" y="144018"/>
                </a:lnTo>
                <a:lnTo>
                  <a:pt x="1176988" y="132837"/>
                </a:lnTo>
                <a:lnTo>
                  <a:pt x="1173137" y="120844"/>
                </a:lnTo>
                <a:lnTo>
                  <a:pt x="1169913" y="108353"/>
                </a:lnTo>
                <a:lnTo>
                  <a:pt x="1166922" y="95677"/>
                </a:lnTo>
                <a:lnTo>
                  <a:pt x="1163768" y="83131"/>
                </a:lnTo>
                <a:lnTo>
                  <a:pt x="1156715" y="54864"/>
                </a:lnTo>
                <a:lnTo>
                  <a:pt x="1152143" y="42672"/>
                </a:lnTo>
                <a:lnTo>
                  <a:pt x="1152143" y="34290"/>
                </a:lnTo>
                <a:lnTo>
                  <a:pt x="1143761" y="34290"/>
                </a:lnTo>
                <a:lnTo>
                  <a:pt x="1143761" y="42672"/>
                </a:lnTo>
                <a:lnTo>
                  <a:pt x="1139951" y="54864"/>
                </a:lnTo>
                <a:lnTo>
                  <a:pt x="1135379" y="72390"/>
                </a:lnTo>
                <a:lnTo>
                  <a:pt x="1130807" y="89154"/>
                </a:lnTo>
                <a:lnTo>
                  <a:pt x="1126997" y="105918"/>
                </a:lnTo>
                <a:lnTo>
                  <a:pt x="1114258" y="147912"/>
                </a:lnTo>
                <a:lnTo>
                  <a:pt x="1080515" y="198882"/>
                </a:lnTo>
                <a:lnTo>
                  <a:pt x="1075943" y="198882"/>
                </a:lnTo>
                <a:lnTo>
                  <a:pt x="1072133" y="203454"/>
                </a:lnTo>
                <a:lnTo>
                  <a:pt x="1067561" y="208026"/>
                </a:lnTo>
                <a:lnTo>
                  <a:pt x="1063751" y="208026"/>
                </a:lnTo>
                <a:lnTo>
                  <a:pt x="1059179" y="211836"/>
                </a:lnTo>
                <a:lnTo>
                  <a:pt x="1046225" y="211836"/>
                </a:lnTo>
                <a:lnTo>
                  <a:pt x="1046225" y="216408"/>
                </a:lnTo>
                <a:lnTo>
                  <a:pt x="1029461" y="216408"/>
                </a:lnTo>
                <a:lnTo>
                  <a:pt x="1029461" y="220218"/>
                </a:lnTo>
                <a:lnTo>
                  <a:pt x="1024889" y="220218"/>
                </a:lnTo>
                <a:lnTo>
                  <a:pt x="1012189" y="220218"/>
                </a:lnTo>
                <a:lnTo>
                  <a:pt x="999489" y="220218"/>
                </a:lnTo>
                <a:lnTo>
                  <a:pt x="986789" y="220218"/>
                </a:lnTo>
                <a:lnTo>
                  <a:pt x="978407" y="220218"/>
                </a:lnTo>
                <a:lnTo>
                  <a:pt x="978407" y="224790"/>
                </a:lnTo>
                <a:lnTo>
                  <a:pt x="978407" y="220218"/>
                </a:lnTo>
                <a:lnTo>
                  <a:pt x="974597" y="224790"/>
                </a:lnTo>
                <a:lnTo>
                  <a:pt x="974597" y="220218"/>
                </a:lnTo>
                <a:lnTo>
                  <a:pt x="970025" y="224790"/>
                </a:lnTo>
                <a:lnTo>
                  <a:pt x="966215" y="220218"/>
                </a:lnTo>
                <a:lnTo>
                  <a:pt x="966215" y="224790"/>
                </a:lnTo>
                <a:lnTo>
                  <a:pt x="961643" y="224790"/>
                </a:lnTo>
                <a:lnTo>
                  <a:pt x="948943" y="224790"/>
                </a:lnTo>
                <a:lnTo>
                  <a:pt x="936243" y="224790"/>
                </a:lnTo>
                <a:lnTo>
                  <a:pt x="923543" y="224790"/>
                </a:lnTo>
                <a:lnTo>
                  <a:pt x="910843" y="224790"/>
                </a:lnTo>
                <a:lnTo>
                  <a:pt x="898143" y="224790"/>
                </a:lnTo>
                <a:lnTo>
                  <a:pt x="885443" y="224790"/>
                </a:lnTo>
                <a:lnTo>
                  <a:pt x="872489" y="224790"/>
                </a:lnTo>
                <a:lnTo>
                  <a:pt x="868679" y="224790"/>
                </a:lnTo>
                <a:lnTo>
                  <a:pt x="855954" y="224790"/>
                </a:lnTo>
                <a:lnTo>
                  <a:pt x="843229" y="224790"/>
                </a:lnTo>
                <a:lnTo>
                  <a:pt x="830503" y="224790"/>
                </a:lnTo>
                <a:lnTo>
                  <a:pt x="817778" y="224790"/>
                </a:lnTo>
                <a:lnTo>
                  <a:pt x="805052" y="224790"/>
                </a:lnTo>
                <a:lnTo>
                  <a:pt x="792327" y="224790"/>
                </a:lnTo>
                <a:lnTo>
                  <a:pt x="779602" y="224790"/>
                </a:lnTo>
                <a:lnTo>
                  <a:pt x="766876" y="224790"/>
                </a:lnTo>
                <a:lnTo>
                  <a:pt x="754151" y="224790"/>
                </a:lnTo>
                <a:lnTo>
                  <a:pt x="741425" y="224790"/>
                </a:lnTo>
                <a:lnTo>
                  <a:pt x="728700" y="224790"/>
                </a:lnTo>
                <a:lnTo>
                  <a:pt x="715975" y="224790"/>
                </a:lnTo>
                <a:lnTo>
                  <a:pt x="703249" y="224790"/>
                </a:lnTo>
                <a:lnTo>
                  <a:pt x="690524" y="224790"/>
                </a:lnTo>
                <a:lnTo>
                  <a:pt x="677798" y="224790"/>
                </a:lnTo>
                <a:lnTo>
                  <a:pt x="665073" y="224790"/>
                </a:lnTo>
                <a:lnTo>
                  <a:pt x="652348" y="224790"/>
                </a:lnTo>
                <a:lnTo>
                  <a:pt x="639622" y="224790"/>
                </a:lnTo>
                <a:lnTo>
                  <a:pt x="626897" y="224790"/>
                </a:lnTo>
                <a:lnTo>
                  <a:pt x="614171" y="224790"/>
                </a:lnTo>
                <a:lnTo>
                  <a:pt x="610361" y="224790"/>
                </a:lnTo>
                <a:lnTo>
                  <a:pt x="605789" y="224790"/>
                </a:lnTo>
                <a:lnTo>
                  <a:pt x="593089" y="224790"/>
                </a:lnTo>
                <a:lnTo>
                  <a:pt x="580389" y="224790"/>
                </a:lnTo>
                <a:lnTo>
                  <a:pt x="567689" y="224790"/>
                </a:lnTo>
                <a:lnTo>
                  <a:pt x="554735" y="220218"/>
                </a:lnTo>
                <a:lnTo>
                  <a:pt x="554735" y="224790"/>
                </a:lnTo>
                <a:lnTo>
                  <a:pt x="546353" y="224790"/>
                </a:lnTo>
                <a:lnTo>
                  <a:pt x="546353" y="220218"/>
                </a:lnTo>
                <a:lnTo>
                  <a:pt x="542543" y="224790"/>
                </a:lnTo>
                <a:lnTo>
                  <a:pt x="529844" y="224790"/>
                </a:lnTo>
                <a:lnTo>
                  <a:pt x="517143" y="224790"/>
                </a:lnTo>
                <a:lnTo>
                  <a:pt x="504443" y="224790"/>
                </a:lnTo>
                <a:lnTo>
                  <a:pt x="491489" y="220218"/>
                </a:lnTo>
                <a:lnTo>
                  <a:pt x="486917" y="224790"/>
                </a:lnTo>
                <a:lnTo>
                  <a:pt x="483107" y="220218"/>
                </a:lnTo>
                <a:lnTo>
                  <a:pt x="478535" y="224790"/>
                </a:lnTo>
                <a:lnTo>
                  <a:pt x="461771" y="224790"/>
                </a:lnTo>
                <a:lnTo>
                  <a:pt x="461771" y="220218"/>
                </a:lnTo>
                <a:lnTo>
                  <a:pt x="457961" y="224790"/>
                </a:lnTo>
                <a:lnTo>
                  <a:pt x="448817" y="224790"/>
                </a:lnTo>
                <a:lnTo>
                  <a:pt x="448817" y="220218"/>
                </a:lnTo>
                <a:lnTo>
                  <a:pt x="448817" y="224790"/>
                </a:lnTo>
                <a:lnTo>
                  <a:pt x="428243" y="224790"/>
                </a:lnTo>
                <a:lnTo>
                  <a:pt x="423671" y="220218"/>
                </a:lnTo>
                <a:lnTo>
                  <a:pt x="419099" y="224790"/>
                </a:lnTo>
                <a:lnTo>
                  <a:pt x="419099" y="220218"/>
                </a:lnTo>
                <a:lnTo>
                  <a:pt x="415289" y="220218"/>
                </a:lnTo>
                <a:lnTo>
                  <a:pt x="415289" y="224790"/>
                </a:lnTo>
                <a:lnTo>
                  <a:pt x="415289" y="220218"/>
                </a:lnTo>
                <a:lnTo>
                  <a:pt x="410717" y="224790"/>
                </a:lnTo>
                <a:lnTo>
                  <a:pt x="406907" y="224790"/>
                </a:lnTo>
                <a:lnTo>
                  <a:pt x="402335" y="220218"/>
                </a:lnTo>
                <a:lnTo>
                  <a:pt x="398525" y="220218"/>
                </a:lnTo>
                <a:lnTo>
                  <a:pt x="398525" y="224790"/>
                </a:lnTo>
                <a:lnTo>
                  <a:pt x="393953" y="224790"/>
                </a:lnTo>
                <a:lnTo>
                  <a:pt x="390143" y="220218"/>
                </a:lnTo>
                <a:lnTo>
                  <a:pt x="385571" y="220218"/>
                </a:lnTo>
                <a:lnTo>
                  <a:pt x="380999" y="224790"/>
                </a:lnTo>
                <a:lnTo>
                  <a:pt x="364235" y="224790"/>
                </a:lnTo>
                <a:lnTo>
                  <a:pt x="360425" y="220218"/>
                </a:lnTo>
                <a:lnTo>
                  <a:pt x="360425" y="224790"/>
                </a:lnTo>
                <a:lnTo>
                  <a:pt x="355853" y="224790"/>
                </a:lnTo>
                <a:lnTo>
                  <a:pt x="352043" y="220218"/>
                </a:lnTo>
                <a:lnTo>
                  <a:pt x="347471" y="220218"/>
                </a:lnTo>
                <a:lnTo>
                  <a:pt x="347471" y="211836"/>
                </a:lnTo>
                <a:lnTo>
                  <a:pt x="342899" y="220218"/>
                </a:lnTo>
                <a:lnTo>
                  <a:pt x="339089" y="220218"/>
                </a:lnTo>
                <a:lnTo>
                  <a:pt x="339089" y="211836"/>
                </a:lnTo>
                <a:lnTo>
                  <a:pt x="334517" y="220218"/>
                </a:lnTo>
                <a:lnTo>
                  <a:pt x="330707" y="224790"/>
                </a:lnTo>
                <a:lnTo>
                  <a:pt x="330707" y="220218"/>
                </a:lnTo>
                <a:lnTo>
                  <a:pt x="326135" y="220218"/>
                </a:lnTo>
                <a:lnTo>
                  <a:pt x="326135" y="224790"/>
                </a:lnTo>
                <a:lnTo>
                  <a:pt x="322325" y="220218"/>
                </a:lnTo>
                <a:lnTo>
                  <a:pt x="296417" y="220218"/>
                </a:lnTo>
                <a:lnTo>
                  <a:pt x="292607" y="224790"/>
                </a:lnTo>
                <a:lnTo>
                  <a:pt x="279653" y="224790"/>
                </a:lnTo>
                <a:lnTo>
                  <a:pt x="279653" y="220218"/>
                </a:lnTo>
                <a:lnTo>
                  <a:pt x="258317" y="220218"/>
                </a:lnTo>
                <a:lnTo>
                  <a:pt x="258317" y="224790"/>
                </a:lnTo>
                <a:lnTo>
                  <a:pt x="254507" y="220218"/>
                </a:lnTo>
                <a:lnTo>
                  <a:pt x="254507" y="216408"/>
                </a:lnTo>
                <a:lnTo>
                  <a:pt x="249935" y="220218"/>
                </a:lnTo>
                <a:lnTo>
                  <a:pt x="246125" y="224790"/>
                </a:lnTo>
                <a:lnTo>
                  <a:pt x="246125" y="220218"/>
                </a:lnTo>
                <a:lnTo>
                  <a:pt x="236981" y="220218"/>
                </a:lnTo>
                <a:lnTo>
                  <a:pt x="236981" y="211836"/>
                </a:lnTo>
                <a:lnTo>
                  <a:pt x="233171" y="211836"/>
                </a:lnTo>
                <a:lnTo>
                  <a:pt x="228599" y="220218"/>
                </a:lnTo>
                <a:lnTo>
                  <a:pt x="228599" y="211836"/>
                </a:lnTo>
                <a:lnTo>
                  <a:pt x="224789" y="216408"/>
                </a:lnTo>
                <a:lnTo>
                  <a:pt x="224789" y="220218"/>
                </a:lnTo>
                <a:lnTo>
                  <a:pt x="220217" y="220218"/>
                </a:lnTo>
                <a:lnTo>
                  <a:pt x="220217" y="216408"/>
                </a:lnTo>
                <a:lnTo>
                  <a:pt x="216407" y="216408"/>
                </a:lnTo>
                <a:lnTo>
                  <a:pt x="216407" y="220218"/>
                </a:lnTo>
                <a:lnTo>
                  <a:pt x="195071" y="220218"/>
                </a:lnTo>
                <a:lnTo>
                  <a:pt x="190499" y="211836"/>
                </a:lnTo>
                <a:lnTo>
                  <a:pt x="186689" y="220218"/>
                </a:lnTo>
                <a:lnTo>
                  <a:pt x="182117" y="220218"/>
                </a:lnTo>
                <a:lnTo>
                  <a:pt x="178307" y="216408"/>
                </a:lnTo>
                <a:lnTo>
                  <a:pt x="173735" y="220218"/>
                </a:lnTo>
                <a:lnTo>
                  <a:pt x="165353" y="220218"/>
                </a:lnTo>
                <a:lnTo>
                  <a:pt x="160781" y="224790"/>
                </a:lnTo>
                <a:lnTo>
                  <a:pt x="156971" y="220218"/>
                </a:lnTo>
                <a:lnTo>
                  <a:pt x="152399" y="224790"/>
                </a:lnTo>
                <a:lnTo>
                  <a:pt x="152399" y="220218"/>
                </a:lnTo>
                <a:lnTo>
                  <a:pt x="148589" y="220218"/>
                </a:lnTo>
                <a:lnTo>
                  <a:pt x="144017" y="224790"/>
                </a:lnTo>
                <a:lnTo>
                  <a:pt x="140207" y="220218"/>
                </a:lnTo>
                <a:lnTo>
                  <a:pt x="131063" y="220218"/>
                </a:lnTo>
                <a:lnTo>
                  <a:pt x="131063" y="224790"/>
                </a:lnTo>
                <a:lnTo>
                  <a:pt x="127253" y="220218"/>
                </a:lnTo>
                <a:lnTo>
                  <a:pt x="122681" y="220218"/>
                </a:lnTo>
                <a:lnTo>
                  <a:pt x="118871" y="216408"/>
                </a:lnTo>
                <a:lnTo>
                  <a:pt x="118871" y="211836"/>
                </a:lnTo>
                <a:lnTo>
                  <a:pt x="114299" y="220218"/>
                </a:lnTo>
                <a:lnTo>
                  <a:pt x="110489" y="216408"/>
                </a:lnTo>
                <a:lnTo>
                  <a:pt x="110489" y="211836"/>
                </a:lnTo>
                <a:lnTo>
                  <a:pt x="110489" y="220218"/>
                </a:lnTo>
                <a:lnTo>
                  <a:pt x="105917" y="220218"/>
                </a:lnTo>
                <a:lnTo>
                  <a:pt x="105917" y="216408"/>
                </a:lnTo>
                <a:lnTo>
                  <a:pt x="101345" y="216408"/>
                </a:lnTo>
                <a:lnTo>
                  <a:pt x="97535" y="220218"/>
                </a:lnTo>
                <a:lnTo>
                  <a:pt x="92963" y="220218"/>
                </a:lnTo>
                <a:lnTo>
                  <a:pt x="92963" y="211836"/>
                </a:lnTo>
                <a:lnTo>
                  <a:pt x="89153" y="198882"/>
                </a:lnTo>
                <a:lnTo>
                  <a:pt x="89153" y="211836"/>
                </a:lnTo>
                <a:lnTo>
                  <a:pt x="84581" y="220218"/>
                </a:lnTo>
                <a:lnTo>
                  <a:pt x="80771" y="195072"/>
                </a:lnTo>
                <a:lnTo>
                  <a:pt x="80771" y="211836"/>
                </a:lnTo>
                <a:lnTo>
                  <a:pt x="76199" y="220218"/>
                </a:lnTo>
                <a:lnTo>
                  <a:pt x="63245" y="220218"/>
                </a:lnTo>
                <a:lnTo>
                  <a:pt x="59435" y="216408"/>
                </a:lnTo>
                <a:lnTo>
                  <a:pt x="54863" y="220218"/>
                </a:lnTo>
                <a:lnTo>
                  <a:pt x="51053" y="216408"/>
                </a:lnTo>
                <a:lnTo>
                  <a:pt x="46481" y="216408"/>
                </a:lnTo>
                <a:lnTo>
                  <a:pt x="46481" y="220218"/>
                </a:lnTo>
                <a:lnTo>
                  <a:pt x="38099" y="211836"/>
                </a:lnTo>
                <a:lnTo>
                  <a:pt x="38099" y="198882"/>
                </a:lnTo>
                <a:lnTo>
                  <a:pt x="34289" y="203454"/>
                </a:lnTo>
                <a:lnTo>
                  <a:pt x="29717" y="216408"/>
                </a:lnTo>
                <a:lnTo>
                  <a:pt x="25145" y="203454"/>
                </a:lnTo>
                <a:lnTo>
                  <a:pt x="25145" y="208026"/>
                </a:lnTo>
                <a:lnTo>
                  <a:pt x="21335" y="220218"/>
                </a:lnTo>
                <a:lnTo>
                  <a:pt x="21335" y="216408"/>
                </a:lnTo>
                <a:lnTo>
                  <a:pt x="16763" y="220218"/>
                </a:lnTo>
                <a:lnTo>
                  <a:pt x="12953" y="216408"/>
                </a:lnTo>
                <a:lnTo>
                  <a:pt x="12953" y="211836"/>
                </a:lnTo>
                <a:lnTo>
                  <a:pt x="8381" y="211836"/>
                </a:lnTo>
                <a:lnTo>
                  <a:pt x="4571" y="208026"/>
                </a:lnTo>
                <a:lnTo>
                  <a:pt x="4571" y="203454"/>
                </a:lnTo>
                <a:lnTo>
                  <a:pt x="0" y="160782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14" name="object 814"/>
          <p:cNvSpPr/>
          <p:nvPr/>
        </p:nvSpPr>
        <p:spPr>
          <a:xfrm>
            <a:off x="1902423" y="1905112"/>
            <a:ext cx="1732990" cy="148758"/>
          </a:xfrm>
          <a:custGeom>
            <a:avLst/>
            <a:gdLst/>
            <a:ahLst/>
            <a:cxnLst/>
            <a:rect l="l" t="t" r="r" b="b"/>
            <a:pathLst>
              <a:path w="2618740" h="224789">
                <a:moveTo>
                  <a:pt x="2618232" y="0"/>
                </a:moveTo>
                <a:lnTo>
                  <a:pt x="2618232" y="203454"/>
                </a:lnTo>
                <a:lnTo>
                  <a:pt x="2613660" y="203454"/>
                </a:lnTo>
                <a:lnTo>
                  <a:pt x="2613660" y="216408"/>
                </a:lnTo>
                <a:lnTo>
                  <a:pt x="2609850" y="220218"/>
                </a:lnTo>
                <a:lnTo>
                  <a:pt x="2609850" y="211836"/>
                </a:lnTo>
                <a:lnTo>
                  <a:pt x="2605278" y="190500"/>
                </a:lnTo>
                <a:lnTo>
                  <a:pt x="2601468" y="211836"/>
                </a:lnTo>
                <a:lnTo>
                  <a:pt x="2601468" y="190500"/>
                </a:lnTo>
                <a:lnTo>
                  <a:pt x="2596896" y="178308"/>
                </a:lnTo>
                <a:lnTo>
                  <a:pt x="2596896" y="208026"/>
                </a:lnTo>
                <a:lnTo>
                  <a:pt x="2593086" y="216408"/>
                </a:lnTo>
                <a:lnTo>
                  <a:pt x="2588514" y="211836"/>
                </a:lnTo>
                <a:lnTo>
                  <a:pt x="2588514" y="216408"/>
                </a:lnTo>
                <a:lnTo>
                  <a:pt x="2583942" y="216408"/>
                </a:lnTo>
                <a:lnTo>
                  <a:pt x="2575560" y="224790"/>
                </a:lnTo>
                <a:lnTo>
                  <a:pt x="2567178" y="224790"/>
                </a:lnTo>
                <a:lnTo>
                  <a:pt x="2563368" y="220218"/>
                </a:lnTo>
                <a:lnTo>
                  <a:pt x="2558796" y="203454"/>
                </a:lnTo>
                <a:lnTo>
                  <a:pt x="2558796" y="208026"/>
                </a:lnTo>
                <a:lnTo>
                  <a:pt x="2554986" y="220218"/>
                </a:lnTo>
                <a:lnTo>
                  <a:pt x="2554986" y="216408"/>
                </a:lnTo>
                <a:lnTo>
                  <a:pt x="2550414" y="195072"/>
                </a:lnTo>
                <a:lnTo>
                  <a:pt x="2550414" y="208026"/>
                </a:lnTo>
                <a:lnTo>
                  <a:pt x="2545842" y="220218"/>
                </a:lnTo>
                <a:lnTo>
                  <a:pt x="2542032" y="211836"/>
                </a:lnTo>
                <a:lnTo>
                  <a:pt x="2542032" y="216408"/>
                </a:lnTo>
                <a:lnTo>
                  <a:pt x="2537460" y="220218"/>
                </a:lnTo>
                <a:lnTo>
                  <a:pt x="2533650" y="224790"/>
                </a:lnTo>
                <a:lnTo>
                  <a:pt x="2529078" y="224790"/>
                </a:lnTo>
                <a:lnTo>
                  <a:pt x="2525268" y="220218"/>
                </a:lnTo>
                <a:lnTo>
                  <a:pt x="2520696" y="220218"/>
                </a:lnTo>
                <a:lnTo>
                  <a:pt x="2520696" y="216408"/>
                </a:lnTo>
                <a:lnTo>
                  <a:pt x="2516886" y="220218"/>
                </a:lnTo>
                <a:lnTo>
                  <a:pt x="2503932" y="220218"/>
                </a:lnTo>
                <a:lnTo>
                  <a:pt x="2499360" y="216408"/>
                </a:lnTo>
                <a:lnTo>
                  <a:pt x="2495550" y="216408"/>
                </a:lnTo>
                <a:lnTo>
                  <a:pt x="2495550" y="220218"/>
                </a:lnTo>
                <a:lnTo>
                  <a:pt x="2490978" y="220218"/>
                </a:lnTo>
                <a:lnTo>
                  <a:pt x="2490978" y="216408"/>
                </a:lnTo>
                <a:lnTo>
                  <a:pt x="2487168" y="220218"/>
                </a:lnTo>
                <a:lnTo>
                  <a:pt x="2482596" y="220218"/>
                </a:lnTo>
                <a:lnTo>
                  <a:pt x="2482596" y="224790"/>
                </a:lnTo>
                <a:lnTo>
                  <a:pt x="2478024" y="220218"/>
                </a:lnTo>
                <a:lnTo>
                  <a:pt x="2469642" y="220218"/>
                </a:lnTo>
                <a:lnTo>
                  <a:pt x="2465832" y="198882"/>
                </a:lnTo>
                <a:lnTo>
                  <a:pt x="2461260" y="216408"/>
                </a:lnTo>
                <a:lnTo>
                  <a:pt x="2457450" y="173736"/>
                </a:lnTo>
                <a:lnTo>
                  <a:pt x="2452878" y="220218"/>
                </a:lnTo>
                <a:lnTo>
                  <a:pt x="2449068" y="190500"/>
                </a:lnTo>
                <a:lnTo>
                  <a:pt x="2444496" y="220218"/>
                </a:lnTo>
                <a:lnTo>
                  <a:pt x="2444496" y="224790"/>
                </a:lnTo>
                <a:lnTo>
                  <a:pt x="2439924" y="220218"/>
                </a:lnTo>
                <a:lnTo>
                  <a:pt x="2436114" y="224790"/>
                </a:lnTo>
                <a:lnTo>
                  <a:pt x="2406396" y="224790"/>
                </a:lnTo>
                <a:lnTo>
                  <a:pt x="2401824" y="220218"/>
                </a:lnTo>
                <a:lnTo>
                  <a:pt x="2401824" y="208026"/>
                </a:lnTo>
                <a:lnTo>
                  <a:pt x="2398014" y="216408"/>
                </a:lnTo>
                <a:lnTo>
                  <a:pt x="2398014" y="220218"/>
                </a:lnTo>
                <a:lnTo>
                  <a:pt x="2393442" y="220218"/>
                </a:lnTo>
                <a:lnTo>
                  <a:pt x="2393442" y="198882"/>
                </a:lnTo>
                <a:lnTo>
                  <a:pt x="2389632" y="211836"/>
                </a:lnTo>
                <a:lnTo>
                  <a:pt x="2389632" y="220218"/>
                </a:lnTo>
                <a:lnTo>
                  <a:pt x="2385060" y="220218"/>
                </a:lnTo>
                <a:lnTo>
                  <a:pt x="2385060" y="216408"/>
                </a:lnTo>
                <a:lnTo>
                  <a:pt x="2381250" y="220218"/>
                </a:lnTo>
                <a:lnTo>
                  <a:pt x="2381250" y="224790"/>
                </a:lnTo>
                <a:lnTo>
                  <a:pt x="2376678" y="224790"/>
                </a:lnTo>
                <a:lnTo>
                  <a:pt x="2376678" y="220218"/>
                </a:lnTo>
                <a:lnTo>
                  <a:pt x="2372106" y="216408"/>
                </a:lnTo>
                <a:lnTo>
                  <a:pt x="2368296" y="220218"/>
                </a:lnTo>
                <a:lnTo>
                  <a:pt x="2368296" y="208026"/>
                </a:lnTo>
                <a:lnTo>
                  <a:pt x="2363724" y="208026"/>
                </a:lnTo>
                <a:lnTo>
                  <a:pt x="2363724" y="224790"/>
                </a:lnTo>
                <a:lnTo>
                  <a:pt x="2351532" y="224790"/>
                </a:lnTo>
                <a:lnTo>
                  <a:pt x="2346960" y="216408"/>
                </a:lnTo>
                <a:lnTo>
                  <a:pt x="2346960" y="220218"/>
                </a:lnTo>
                <a:lnTo>
                  <a:pt x="2343150" y="224790"/>
                </a:lnTo>
                <a:lnTo>
                  <a:pt x="2338578" y="216408"/>
                </a:lnTo>
                <a:lnTo>
                  <a:pt x="2338578" y="220218"/>
                </a:lnTo>
                <a:lnTo>
                  <a:pt x="2334006" y="224790"/>
                </a:lnTo>
                <a:lnTo>
                  <a:pt x="2317242" y="224790"/>
                </a:lnTo>
                <a:lnTo>
                  <a:pt x="2317242" y="220218"/>
                </a:lnTo>
                <a:lnTo>
                  <a:pt x="2313432" y="224790"/>
                </a:lnTo>
                <a:lnTo>
                  <a:pt x="2308860" y="224790"/>
                </a:lnTo>
                <a:lnTo>
                  <a:pt x="2305050" y="220218"/>
                </a:lnTo>
                <a:lnTo>
                  <a:pt x="2300478" y="224790"/>
                </a:lnTo>
                <a:lnTo>
                  <a:pt x="2295906" y="220218"/>
                </a:lnTo>
                <a:lnTo>
                  <a:pt x="2292096" y="224790"/>
                </a:lnTo>
                <a:lnTo>
                  <a:pt x="2283714" y="224790"/>
                </a:lnTo>
                <a:lnTo>
                  <a:pt x="2275332" y="216408"/>
                </a:lnTo>
                <a:lnTo>
                  <a:pt x="2275332" y="220218"/>
                </a:lnTo>
                <a:lnTo>
                  <a:pt x="2270760" y="220218"/>
                </a:lnTo>
                <a:lnTo>
                  <a:pt x="2266188" y="216408"/>
                </a:lnTo>
                <a:lnTo>
                  <a:pt x="2266188" y="224790"/>
                </a:lnTo>
                <a:lnTo>
                  <a:pt x="2262378" y="224790"/>
                </a:lnTo>
                <a:lnTo>
                  <a:pt x="2262378" y="220218"/>
                </a:lnTo>
                <a:lnTo>
                  <a:pt x="2253996" y="220218"/>
                </a:lnTo>
                <a:lnTo>
                  <a:pt x="2253996" y="203454"/>
                </a:lnTo>
                <a:lnTo>
                  <a:pt x="2249424" y="178308"/>
                </a:lnTo>
                <a:lnTo>
                  <a:pt x="2249424" y="203454"/>
                </a:lnTo>
                <a:lnTo>
                  <a:pt x="2245614" y="211836"/>
                </a:lnTo>
                <a:lnTo>
                  <a:pt x="2245614" y="195072"/>
                </a:lnTo>
                <a:lnTo>
                  <a:pt x="2241042" y="169926"/>
                </a:lnTo>
                <a:lnTo>
                  <a:pt x="2241042" y="195072"/>
                </a:lnTo>
                <a:lnTo>
                  <a:pt x="2237232" y="220218"/>
                </a:lnTo>
                <a:lnTo>
                  <a:pt x="2232660" y="224790"/>
                </a:lnTo>
                <a:lnTo>
                  <a:pt x="2228088" y="216408"/>
                </a:lnTo>
                <a:lnTo>
                  <a:pt x="2228088" y="220218"/>
                </a:lnTo>
                <a:lnTo>
                  <a:pt x="2224278" y="220218"/>
                </a:lnTo>
                <a:lnTo>
                  <a:pt x="2219706" y="216408"/>
                </a:lnTo>
                <a:lnTo>
                  <a:pt x="2215896" y="220218"/>
                </a:lnTo>
                <a:lnTo>
                  <a:pt x="2211324" y="220218"/>
                </a:lnTo>
                <a:lnTo>
                  <a:pt x="2207514" y="224790"/>
                </a:lnTo>
                <a:lnTo>
                  <a:pt x="2199132" y="224790"/>
                </a:lnTo>
                <a:lnTo>
                  <a:pt x="2199132" y="220218"/>
                </a:lnTo>
                <a:lnTo>
                  <a:pt x="2194560" y="224790"/>
                </a:lnTo>
                <a:lnTo>
                  <a:pt x="2189988" y="224790"/>
                </a:lnTo>
                <a:lnTo>
                  <a:pt x="2189988" y="220218"/>
                </a:lnTo>
                <a:lnTo>
                  <a:pt x="2186178" y="224790"/>
                </a:lnTo>
                <a:lnTo>
                  <a:pt x="2177796" y="224790"/>
                </a:lnTo>
                <a:lnTo>
                  <a:pt x="2177796" y="220218"/>
                </a:lnTo>
                <a:lnTo>
                  <a:pt x="2173224" y="224790"/>
                </a:lnTo>
                <a:lnTo>
                  <a:pt x="2169414" y="224790"/>
                </a:lnTo>
                <a:lnTo>
                  <a:pt x="2164841" y="220218"/>
                </a:lnTo>
                <a:lnTo>
                  <a:pt x="2161032" y="220218"/>
                </a:lnTo>
                <a:lnTo>
                  <a:pt x="2156460" y="216408"/>
                </a:lnTo>
                <a:lnTo>
                  <a:pt x="2156460" y="220218"/>
                </a:lnTo>
                <a:lnTo>
                  <a:pt x="2151888" y="216408"/>
                </a:lnTo>
                <a:lnTo>
                  <a:pt x="2151888" y="220218"/>
                </a:lnTo>
                <a:lnTo>
                  <a:pt x="2143506" y="220218"/>
                </a:lnTo>
                <a:lnTo>
                  <a:pt x="2143506" y="216408"/>
                </a:lnTo>
                <a:lnTo>
                  <a:pt x="2139696" y="220218"/>
                </a:lnTo>
                <a:lnTo>
                  <a:pt x="2139696" y="224790"/>
                </a:lnTo>
                <a:lnTo>
                  <a:pt x="2135124" y="224790"/>
                </a:lnTo>
                <a:lnTo>
                  <a:pt x="2126741" y="224790"/>
                </a:lnTo>
                <a:lnTo>
                  <a:pt x="2118360" y="224790"/>
                </a:lnTo>
                <a:lnTo>
                  <a:pt x="2109978" y="224790"/>
                </a:lnTo>
                <a:lnTo>
                  <a:pt x="2105406" y="220218"/>
                </a:lnTo>
                <a:lnTo>
                  <a:pt x="2105406" y="224790"/>
                </a:lnTo>
                <a:lnTo>
                  <a:pt x="2101596" y="224790"/>
                </a:lnTo>
                <a:lnTo>
                  <a:pt x="2088895" y="224790"/>
                </a:lnTo>
                <a:lnTo>
                  <a:pt x="2076195" y="224790"/>
                </a:lnTo>
                <a:lnTo>
                  <a:pt x="2063495" y="224790"/>
                </a:lnTo>
                <a:lnTo>
                  <a:pt x="2058924" y="220218"/>
                </a:lnTo>
                <a:lnTo>
                  <a:pt x="2058924" y="224790"/>
                </a:lnTo>
                <a:lnTo>
                  <a:pt x="2055114" y="224790"/>
                </a:lnTo>
                <a:lnTo>
                  <a:pt x="2042414" y="224790"/>
                </a:lnTo>
                <a:lnTo>
                  <a:pt x="2029714" y="224790"/>
                </a:lnTo>
                <a:lnTo>
                  <a:pt x="2017014" y="224790"/>
                </a:lnTo>
                <a:lnTo>
                  <a:pt x="2004314" y="224790"/>
                </a:lnTo>
                <a:lnTo>
                  <a:pt x="1991614" y="224790"/>
                </a:lnTo>
                <a:lnTo>
                  <a:pt x="1987295" y="224790"/>
                </a:lnTo>
                <a:lnTo>
                  <a:pt x="1987295" y="220218"/>
                </a:lnTo>
                <a:lnTo>
                  <a:pt x="1982724" y="224790"/>
                </a:lnTo>
                <a:lnTo>
                  <a:pt x="1969770" y="224790"/>
                </a:lnTo>
                <a:lnTo>
                  <a:pt x="1965960" y="220218"/>
                </a:lnTo>
                <a:lnTo>
                  <a:pt x="1965960" y="224790"/>
                </a:lnTo>
                <a:lnTo>
                  <a:pt x="1961388" y="224790"/>
                </a:lnTo>
                <a:lnTo>
                  <a:pt x="1948688" y="224790"/>
                </a:lnTo>
                <a:lnTo>
                  <a:pt x="1935988" y="224790"/>
                </a:lnTo>
                <a:lnTo>
                  <a:pt x="1923288" y="224790"/>
                </a:lnTo>
                <a:lnTo>
                  <a:pt x="1923288" y="220218"/>
                </a:lnTo>
                <a:lnTo>
                  <a:pt x="1919477" y="220218"/>
                </a:lnTo>
                <a:lnTo>
                  <a:pt x="1914906" y="216408"/>
                </a:lnTo>
                <a:lnTo>
                  <a:pt x="1914906" y="203454"/>
                </a:lnTo>
                <a:lnTo>
                  <a:pt x="1910333" y="203454"/>
                </a:lnTo>
                <a:lnTo>
                  <a:pt x="1910333" y="216408"/>
                </a:lnTo>
                <a:lnTo>
                  <a:pt x="1906524" y="224790"/>
                </a:lnTo>
                <a:lnTo>
                  <a:pt x="1901952" y="224790"/>
                </a:lnTo>
                <a:lnTo>
                  <a:pt x="1895094" y="224790"/>
                </a:lnTo>
                <a:lnTo>
                  <a:pt x="1888236" y="224790"/>
                </a:lnTo>
                <a:lnTo>
                  <a:pt x="1881377" y="224790"/>
                </a:lnTo>
                <a:lnTo>
                  <a:pt x="1876806" y="220218"/>
                </a:lnTo>
                <a:lnTo>
                  <a:pt x="1872233" y="224790"/>
                </a:lnTo>
                <a:lnTo>
                  <a:pt x="1865376" y="224790"/>
                </a:lnTo>
                <a:lnTo>
                  <a:pt x="1858518" y="224790"/>
                </a:lnTo>
                <a:lnTo>
                  <a:pt x="1851660" y="224790"/>
                </a:lnTo>
                <a:lnTo>
                  <a:pt x="1847088" y="224790"/>
                </a:lnTo>
                <a:lnTo>
                  <a:pt x="1843277" y="224790"/>
                </a:lnTo>
                <a:lnTo>
                  <a:pt x="1830577" y="224790"/>
                </a:lnTo>
                <a:lnTo>
                  <a:pt x="1817877" y="224790"/>
                </a:lnTo>
                <a:lnTo>
                  <a:pt x="1805177" y="224790"/>
                </a:lnTo>
                <a:lnTo>
                  <a:pt x="1792477" y="224790"/>
                </a:lnTo>
                <a:lnTo>
                  <a:pt x="1783841" y="224790"/>
                </a:lnTo>
                <a:lnTo>
                  <a:pt x="1783841" y="220218"/>
                </a:lnTo>
                <a:lnTo>
                  <a:pt x="1779270" y="224790"/>
                </a:lnTo>
                <a:lnTo>
                  <a:pt x="1766570" y="224790"/>
                </a:lnTo>
                <a:lnTo>
                  <a:pt x="1753870" y="224790"/>
                </a:lnTo>
                <a:lnTo>
                  <a:pt x="1741169" y="224790"/>
                </a:lnTo>
                <a:lnTo>
                  <a:pt x="1728469" y="224790"/>
                </a:lnTo>
                <a:lnTo>
                  <a:pt x="1715770" y="224790"/>
                </a:lnTo>
                <a:lnTo>
                  <a:pt x="1703070" y="224790"/>
                </a:lnTo>
                <a:lnTo>
                  <a:pt x="1690370" y="224790"/>
                </a:lnTo>
                <a:lnTo>
                  <a:pt x="1677670" y="224790"/>
                </a:lnTo>
                <a:lnTo>
                  <a:pt x="1664969" y="224790"/>
                </a:lnTo>
                <a:lnTo>
                  <a:pt x="1652269" y="224790"/>
                </a:lnTo>
                <a:lnTo>
                  <a:pt x="1639570" y="224790"/>
                </a:lnTo>
                <a:lnTo>
                  <a:pt x="1626870" y="224790"/>
                </a:lnTo>
                <a:lnTo>
                  <a:pt x="1614170" y="224790"/>
                </a:lnTo>
                <a:lnTo>
                  <a:pt x="1601470" y="224790"/>
                </a:lnTo>
                <a:lnTo>
                  <a:pt x="1588770" y="224790"/>
                </a:lnTo>
                <a:lnTo>
                  <a:pt x="1584198" y="224790"/>
                </a:lnTo>
                <a:lnTo>
                  <a:pt x="1580388" y="224790"/>
                </a:lnTo>
                <a:lnTo>
                  <a:pt x="1567688" y="224790"/>
                </a:lnTo>
                <a:lnTo>
                  <a:pt x="1554988" y="224790"/>
                </a:lnTo>
                <a:lnTo>
                  <a:pt x="1542288" y="224790"/>
                </a:lnTo>
                <a:lnTo>
                  <a:pt x="1529588" y="224790"/>
                </a:lnTo>
                <a:lnTo>
                  <a:pt x="1516888" y="224790"/>
                </a:lnTo>
                <a:lnTo>
                  <a:pt x="1507998" y="220218"/>
                </a:lnTo>
                <a:lnTo>
                  <a:pt x="1507998" y="224790"/>
                </a:lnTo>
                <a:lnTo>
                  <a:pt x="1504188" y="224790"/>
                </a:lnTo>
                <a:lnTo>
                  <a:pt x="1499616" y="220218"/>
                </a:lnTo>
                <a:lnTo>
                  <a:pt x="1495806" y="224790"/>
                </a:lnTo>
                <a:lnTo>
                  <a:pt x="1483106" y="224790"/>
                </a:lnTo>
                <a:lnTo>
                  <a:pt x="1470406" y="224790"/>
                </a:lnTo>
                <a:lnTo>
                  <a:pt x="1457705" y="224790"/>
                </a:lnTo>
                <a:lnTo>
                  <a:pt x="1445006" y="224790"/>
                </a:lnTo>
                <a:lnTo>
                  <a:pt x="1432306" y="224790"/>
                </a:lnTo>
                <a:lnTo>
                  <a:pt x="1419605" y="224790"/>
                </a:lnTo>
                <a:lnTo>
                  <a:pt x="1406906" y="224790"/>
                </a:lnTo>
                <a:lnTo>
                  <a:pt x="1394206" y="224790"/>
                </a:lnTo>
                <a:lnTo>
                  <a:pt x="1381506" y="224790"/>
                </a:lnTo>
                <a:lnTo>
                  <a:pt x="1368806" y="224790"/>
                </a:lnTo>
                <a:lnTo>
                  <a:pt x="1356106" y="224790"/>
                </a:lnTo>
                <a:lnTo>
                  <a:pt x="1343406" y="224790"/>
                </a:lnTo>
                <a:lnTo>
                  <a:pt x="1330706" y="224790"/>
                </a:lnTo>
                <a:lnTo>
                  <a:pt x="1325880" y="224790"/>
                </a:lnTo>
                <a:lnTo>
                  <a:pt x="1292352" y="224790"/>
                </a:lnTo>
                <a:lnTo>
                  <a:pt x="1287780" y="220218"/>
                </a:lnTo>
                <a:lnTo>
                  <a:pt x="1283970" y="220218"/>
                </a:lnTo>
                <a:lnTo>
                  <a:pt x="1283970" y="224790"/>
                </a:lnTo>
                <a:lnTo>
                  <a:pt x="1279398" y="224790"/>
                </a:lnTo>
                <a:lnTo>
                  <a:pt x="1266698" y="224790"/>
                </a:lnTo>
                <a:lnTo>
                  <a:pt x="1253997" y="224790"/>
                </a:lnTo>
                <a:lnTo>
                  <a:pt x="1241297" y="224790"/>
                </a:lnTo>
                <a:lnTo>
                  <a:pt x="1228598" y="224790"/>
                </a:lnTo>
                <a:lnTo>
                  <a:pt x="1215897" y="224790"/>
                </a:lnTo>
                <a:lnTo>
                  <a:pt x="1203198" y="224790"/>
                </a:lnTo>
                <a:lnTo>
                  <a:pt x="1190498" y="224790"/>
                </a:lnTo>
                <a:lnTo>
                  <a:pt x="1177798" y="224790"/>
                </a:lnTo>
                <a:lnTo>
                  <a:pt x="1165098" y="224790"/>
                </a:lnTo>
                <a:lnTo>
                  <a:pt x="1152398" y="224790"/>
                </a:lnTo>
                <a:lnTo>
                  <a:pt x="1139698" y="224790"/>
                </a:lnTo>
                <a:lnTo>
                  <a:pt x="1126997" y="224790"/>
                </a:lnTo>
                <a:lnTo>
                  <a:pt x="1114297" y="224790"/>
                </a:lnTo>
                <a:lnTo>
                  <a:pt x="1101598" y="224790"/>
                </a:lnTo>
                <a:lnTo>
                  <a:pt x="1088898" y="224790"/>
                </a:lnTo>
                <a:lnTo>
                  <a:pt x="1076198" y="224790"/>
                </a:lnTo>
                <a:lnTo>
                  <a:pt x="1067562" y="224790"/>
                </a:lnTo>
                <a:lnTo>
                  <a:pt x="1063752" y="224790"/>
                </a:lnTo>
                <a:lnTo>
                  <a:pt x="1051026" y="224790"/>
                </a:lnTo>
                <a:lnTo>
                  <a:pt x="1038301" y="224790"/>
                </a:lnTo>
                <a:lnTo>
                  <a:pt x="1025575" y="224790"/>
                </a:lnTo>
                <a:lnTo>
                  <a:pt x="1012850" y="224790"/>
                </a:lnTo>
                <a:lnTo>
                  <a:pt x="1000124" y="224790"/>
                </a:lnTo>
                <a:lnTo>
                  <a:pt x="987399" y="224790"/>
                </a:lnTo>
                <a:lnTo>
                  <a:pt x="974674" y="224790"/>
                </a:lnTo>
                <a:lnTo>
                  <a:pt x="961948" y="224790"/>
                </a:lnTo>
                <a:lnTo>
                  <a:pt x="949223" y="224790"/>
                </a:lnTo>
                <a:lnTo>
                  <a:pt x="936498" y="224790"/>
                </a:lnTo>
                <a:lnTo>
                  <a:pt x="923772" y="224790"/>
                </a:lnTo>
                <a:lnTo>
                  <a:pt x="911047" y="224790"/>
                </a:lnTo>
                <a:lnTo>
                  <a:pt x="898321" y="224790"/>
                </a:lnTo>
                <a:lnTo>
                  <a:pt x="885596" y="224790"/>
                </a:lnTo>
                <a:lnTo>
                  <a:pt x="872870" y="224790"/>
                </a:lnTo>
                <a:lnTo>
                  <a:pt x="860145" y="224790"/>
                </a:lnTo>
                <a:lnTo>
                  <a:pt x="847420" y="224790"/>
                </a:lnTo>
                <a:lnTo>
                  <a:pt x="834694" y="224790"/>
                </a:lnTo>
                <a:lnTo>
                  <a:pt x="821969" y="224790"/>
                </a:lnTo>
                <a:lnTo>
                  <a:pt x="809244" y="224790"/>
                </a:lnTo>
                <a:lnTo>
                  <a:pt x="804671" y="224790"/>
                </a:lnTo>
                <a:lnTo>
                  <a:pt x="800862" y="224790"/>
                </a:lnTo>
                <a:lnTo>
                  <a:pt x="788162" y="224790"/>
                </a:lnTo>
                <a:lnTo>
                  <a:pt x="775462" y="224790"/>
                </a:lnTo>
                <a:lnTo>
                  <a:pt x="762761" y="224790"/>
                </a:lnTo>
                <a:lnTo>
                  <a:pt x="750061" y="224790"/>
                </a:lnTo>
                <a:lnTo>
                  <a:pt x="737361" y="224790"/>
                </a:lnTo>
                <a:lnTo>
                  <a:pt x="724662" y="224790"/>
                </a:lnTo>
                <a:lnTo>
                  <a:pt x="711962" y="224790"/>
                </a:lnTo>
                <a:lnTo>
                  <a:pt x="699262" y="224790"/>
                </a:lnTo>
                <a:lnTo>
                  <a:pt x="686562" y="224790"/>
                </a:lnTo>
                <a:lnTo>
                  <a:pt x="673862" y="224790"/>
                </a:lnTo>
                <a:lnTo>
                  <a:pt x="661162" y="224790"/>
                </a:lnTo>
                <a:lnTo>
                  <a:pt x="648462" y="224790"/>
                </a:lnTo>
                <a:lnTo>
                  <a:pt x="635762" y="224790"/>
                </a:lnTo>
                <a:lnTo>
                  <a:pt x="623062" y="224790"/>
                </a:lnTo>
                <a:lnTo>
                  <a:pt x="610361" y="224790"/>
                </a:lnTo>
                <a:lnTo>
                  <a:pt x="597662" y="224790"/>
                </a:lnTo>
                <a:lnTo>
                  <a:pt x="584962" y="224790"/>
                </a:lnTo>
                <a:lnTo>
                  <a:pt x="529843" y="224790"/>
                </a:lnTo>
                <a:lnTo>
                  <a:pt x="517143" y="224790"/>
                </a:lnTo>
                <a:lnTo>
                  <a:pt x="504444" y="224790"/>
                </a:lnTo>
                <a:lnTo>
                  <a:pt x="491743" y="224790"/>
                </a:lnTo>
                <a:lnTo>
                  <a:pt x="479043" y="224790"/>
                </a:lnTo>
                <a:lnTo>
                  <a:pt x="466344" y="224790"/>
                </a:lnTo>
                <a:lnTo>
                  <a:pt x="453644" y="224790"/>
                </a:lnTo>
                <a:lnTo>
                  <a:pt x="440944" y="224790"/>
                </a:lnTo>
                <a:lnTo>
                  <a:pt x="428244" y="224790"/>
                </a:lnTo>
                <a:lnTo>
                  <a:pt x="415544" y="224790"/>
                </a:lnTo>
                <a:lnTo>
                  <a:pt x="402844" y="224790"/>
                </a:lnTo>
                <a:lnTo>
                  <a:pt x="390144" y="224790"/>
                </a:lnTo>
                <a:lnTo>
                  <a:pt x="377444" y="224790"/>
                </a:lnTo>
                <a:lnTo>
                  <a:pt x="364744" y="224790"/>
                </a:lnTo>
                <a:lnTo>
                  <a:pt x="352044" y="224790"/>
                </a:lnTo>
                <a:lnTo>
                  <a:pt x="339344" y="224790"/>
                </a:lnTo>
                <a:lnTo>
                  <a:pt x="326644" y="224790"/>
                </a:lnTo>
                <a:lnTo>
                  <a:pt x="271500" y="224790"/>
                </a:lnTo>
                <a:lnTo>
                  <a:pt x="258775" y="224790"/>
                </a:lnTo>
                <a:lnTo>
                  <a:pt x="246049" y="224790"/>
                </a:lnTo>
                <a:lnTo>
                  <a:pt x="233324" y="224790"/>
                </a:lnTo>
                <a:lnTo>
                  <a:pt x="220599" y="224790"/>
                </a:lnTo>
                <a:lnTo>
                  <a:pt x="207873" y="224790"/>
                </a:lnTo>
                <a:lnTo>
                  <a:pt x="195148" y="224790"/>
                </a:lnTo>
                <a:lnTo>
                  <a:pt x="182422" y="224790"/>
                </a:lnTo>
                <a:lnTo>
                  <a:pt x="169697" y="224790"/>
                </a:lnTo>
                <a:lnTo>
                  <a:pt x="156972" y="224790"/>
                </a:lnTo>
                <a:lnTo>
                  <a:pt x="144246" y="224790"/>
                </a:lnTo>
                <a:lnTo>
                  <a:pt x="131521" y="224790"/>
                </a:lnTo>
                <a:lnTo>
                  <a:pt x="118795" y="224790"/>
                </a:lnTo>
                <a:lnTo>
                  <a:pt x="106070" y="224790"/>
                </a:lnTo>
                <a:lnTo>
                  <a:pt x="93344" y="224790"/>
                </a:lnTo>
                <a:lnTo>
                  <a:pt x="80619" y="224790"/>
                </a:lnTo>
                <a:lnTo>
                  <a:pt x="67894" y="224790"/>
                </a:lnTo>
                <a:lnTo>
                  <a:pt x="55168" y="224790"/>
                </a:lnTo>
                <a:lnTo>
                  <a:pt x="42443" y="224790"/>
                </a:lnTo>
                <a:lnTo>
                  <a:pt x="29718" y="224790"/>
                </a:lnTo>
                <a:lnTo>
                  <a:pt x="25145" y="224790"/>
                </a:lnTo>
                <a:lnTo>
                  <a:pt x="0" y="22479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15" name="object 815"/>
          <p:cNvSpPr/>
          <p:nvPr/>
        </p:nvSpPr>
        <p:spPr>
          <a:xfrm>
            <a:off x="1902423" y="3629193"/>
            <a:ext cx="5536826" cy="1738453"/>
          </a:xfrm>
          <a:custGeom>
            <a:avLst/>
            <a:gdLst/>
            <a:ahLst/>
            <a:cxnLst/>
            <a:rect l="l" t="t" r="r" b="b"/>
            <a:pathLst>
              <a:path w="8366759" h="2626995">
                <a:moveTo>
                  <a:pt x="8366759" y="2618231"/>
                </a:moveTo>
                <a:lnTo>
                  <a:pt x="8366759" y="2618231"/>
                </a:lnTo>
                <a:lnTo>
                  <a:pt x="8125206" y="2618231"/>
                </a:lnTo>
                <a:lnTo>
                  <a:pt x="8125206" y="2613660"/>
                </a:lnTo>
                <a:lnTo>
                  <a:pt x="8121395" y="2618231"/>
                </a:lnTo>
                <a:lnTo>
                  <a:pt x="8108441" y="2618231"/>
                </a:lnTo>
                <a:lnTo>
                  <a:pt x="8100059" y="2618231"/>
                </a:lnTo>
                <a:lnTo>
                  <a:pt x="8100059" y="2613660"/>
                </a:lnTo>
                <a:lnTo>
                  <a:pt x="8100059" y="2618231"/>
                </a:lnTo>
                <a:lnTo>
                  <a:pt x="8096250" y="2613660"/>
                </a:lnTo>
                <a:lnTo>
                  <a:pt x="8091678" y="2618231"/>
                </a:lnTo>
                <a:lnTo>
                  <a:pt x="8087106" y="2613660"/>
                </a:lnTo>
                <a:lnTo>
                  <a:pt x="8087106" y="2618231"/>
                </a:lnTo>
                <a:lnTo>
                  <a:pt x="8083295" y="2613660"/>
                </a:lnTo>
                <a:lnTo>
                  <a:pt x="8083295" y="2618231"/>
                </a:lnTo>
                <a:lnTo>
                  <a:pt x="8078724" y="2618231"/>
                </a:lnTo>
                <a:lnTo>
                  <a:pt x="8078724" y="2613660"/>
                </a:lnTo>
                <a:lnTo>
                  <a:pt x="8074913" y="2613660"/>
                </a:lnTo>
                <a:lnTo>
                  <a:pt x="8074913" y="2622041"/>
                </a:lnTo>
                <a:lnTo>
                  <a:pt x="8070341" y="2622041"/>
                </a:lnTo>
                <a:lnTo>
                  <a:pt x="8070341" y="2609849"/>
                </a:lnTo>
                <a:lnTo>
                  <a:pt x="8066532" y="2622041"/>
                </a:lnTo>
                <a:lnTo>
                  <a:pt x="8066532" y="2580131"/>
                </a:lnTo>
                <a:lnTo>
                  <a:pt x="8061959" y="2588513"/>
                </a:lnTo>
                <a:lnTo>
                  <a:pt x="8061959" y="1787651"/>
                </a:lnTo>
                <a:lnTo>
                  <a:pt x="8058150" y="2583941"/>
                </a:lnTo>
                <a:lnTo>
                  <a:pt x="8058150" y="2575560"/>
                </a:lnTo>
                <a:lnTo>
                  <a:pt x="8053578" y="2618231"/>
                </a:lnTo>
                <a:lnTo>
                  <a:pt x="8049006" y="2609849"/>
                </a:lnTo>
                <a:lnTo>
                  <a:pt x="8049006" y="2613660"/>
                </a:lnTo>
                <a:lnTo>
                  <a:pt x="8045195" y="2618231"/>
                </a:lnTo>
                <a:lnTo>
                  <a:pt x="8045195" y="2613660"/>
                </a:lnTo>
                <a:lnTo>
                  <a:pt x="8040624" y="2618231"/>
                </a:lnTo>
                <a:lnTo>
                  <a:pt x="8040624" y="2613660"/>
                </a:lnTo>
                <a:lnTo>
                  <a:pt x="8040624" y="2618231"/>
                </a:lnTo>
                <a:lnTo>
                  <a:pt x="8032241" y="2613660"/>
                </a:lnTo>
                <a:lnTo>
                  <a:pt x="8032241" y="2618231"/>
                </a:lnTo>
                <a:lnTo>
                  <a:pt x="8032241" y="2613660"/>
                </a:lnTo>
                <a:lnTo>
                  <a:pt x="8028432" y="2613660"/>
                </a:lnTo>
                <a:lnTo>
                  <a:pt x="8028432" y="2618231"/>
                </a:lnTo>
                <a:lnTo>
                  <a:pt x="8023859" y="2618231"/>
                </a:lnTo>
                <a:lnTo>
                  <a:pt x="8019287" y="2613660"/>
                </a:lnTo>
                <a:lnTo>
                  <a:pt x="8019287" y="2618231"/>
                </a:lnTo>
                <a:lnTo>
                  <a:pt x="8002524" y="2618231"/>
                </a:lnTo>
                <a:lnTo>
                  <a:pt x="7998713" y="2613660"/>
                </a:lnTo>
                <a:lnTo>
                  <a:pt x="7994141" y="2618231"/>
                </a:lnTo>
                <a:lnTo>
                  <a:pt x="7981441" y="2618231"/>
                </a:lnTo>
                <a:lnTo>
                  <a:pt x="7968741" y="2618231"/>
                </a:lnTo>
                <a:lnTo>
                  <a:pt x="7956041" y="2618231"/>
                </a:lnTo>
                <a:lnTo>
                  <a:pt x="7947659" y="2613660"/>
                </a:lnTo>
                <a:lnTo>
                  <a:pt x="7947659" y="2618231"/>
                </a:lnTo>
                <a:lnTo>
                  <a:pt x="7943087" y="2618231"/>
                </a:lnTo>
                <a:lnTo>
                  <a:pt x="7930387" y="2618231"/>
                </a:lnTo>
                <a:lnTo>
                  <a:pt x="7613141" y="2618231"/>
                </a:lnTo>
                <a:lnTo>
                  <a:pt x="7608569" y="2609849"/>
                </a:lnTo>
                <a:lnTo>
                  <a:pt x="7604759" y="2571749"/>
                </a:lnTo>
                <a:lnTo>
                  <a:pt x="7600187" y="2609849"/>
                </a:lnTo>
                <a:lnTo>
                  <a:pt x="7600187" y="2596895"/>
                </a:lnTo>
                <a:lnTo>
                  <a:pt x="7596378" y="2575560"/>
                </a:lnTo>
                <a:lnTo>
                  <a:pt x="7596378" y="2588513"/>
                </a:lnTo>
                <a:lnTo>
                  <a:pt x="7591806" y="2605277"/>
                </a:lnTo>
                <a:lnTo>
                  <a:pt x="7587233" y="2609849"/>
                </a:lnTo>
                <a:lnTo>
                  <a:pt x="7587233" y="2567178"/>
                </a:lnTo>
                <a:lnTo>
                  <a:pt x="7587233" y="2571749"/>
                </a:lnTo>
                <a:lnTo>
                  <a:pt x="7583424" y="2613660"/>
                </a:lnTo>
                <a:lnTo>
                  <a:pt x="7578852" y="2618231"/>
                </a:lnTo>
                <a:lnTo>
                  <a:pt x="7549133" y="2618231"/>
                </a:lnTo>
                <a:lnTo>
                  <a:pt x="7536433" y="2618231"/>
                </a:lnTo>
                <a:lnTo>
                  <a:pt x="7523733" y="2618231"/>
                </a:lnTo>
                <a:lnTo>
                  <a:pt x="7511033" y="2618231"/>
                </a:lnTo>
                <a:lnTo>
                  <a:pt x="7511033" y="2613660"/>
                </a:lnTo>
                <a:lnTo>
                  <a:pt x="7507223" y="2613660"/>
                </a:lnTo>
                <a:lnTo>
                  <a:pt x="7507223" y="2618231"/>
                </a:lnTo>
                <a:lnTo>
                  <a:pt x="7502652" y="2613660"/>
                </a:lnTo>
                <a:lnTo>
                  <a:pt x="7502652" y="2618231"/>
                </a:lnTo>
                <a:lnTo>
                  <a:pt x="7494269" y="2618231"/>
                </a:lnTo>
                <a:lnTo>
                  <a:pt x="7490459" y="2613660"/>
                </a:lnTo>
                <a:lnTo>
                  <a:pt x="7490459" y="2618231"/>
                </a:lnTo>
                <a:lnTo>
                  <a:pt x="7485887" y="2618231"/>
                </a:lnTo>
                <a:lnTo>
                  <a:pt x="7481315" y="2613660"/>
                </a:lnTo>
                <a:lnTo>
                  <a:pt x="7477506" y="2618231"/>
                </a:lnTo>
                <a:lnTo>
                  <a:pt x="7464552" y="2618231"/>
                </a:lnTo>
                <a:lnTo>
                  <a:pt x="7464552" y="2613660"/>
                </a:lnTo>
                <a:lnTo>
                  <a:pt x="7460741" y="2618231"/>
                </a:lnTo>
                <a:lnTo>
                  <a:pt x="7456169" y="2618231"/>
                </a:lnTo>
                <a:lnTo>
                  <a:pt x="7451598" y="2613660"/>
                </a:lnTo>
                <a:lnTo>
                  <a:pt x="7451598" y="2618231"/>
                </a:lnTo>
                <a:lnTo>
                  <a:pt x="7447787" y="2613660"/>
                </a:lnTo>
                <a:lnTo>
                  <a:pt x="7434833" y="2613660"/>
                </a:lnTo>
                <a:lnTo>
                  <a:pt x="7431023" y="2609849"/>
                </a:lnTo>
                <a:lnTo>
                  <a:pt x="7422641" y="2609849"/>
                </a:lnTo>
                <a:lnTo>
                  <a:pt x="7422641" y="2605278"/>
                </a:lnTo>
                <a:lnTo>
                  <a:pt x="7418069" y="2609849"/>
                </a:lnTo>
                <a:lnTo>
                  <a:pt x="7413498" y="2609849"/>
                </a:lnTo>
                <a:lnTo>
                  <a:pt x="7413498" y="2605278"/>
                </a:lnTo>
                <a:lnTo>
                  <a:pt x="7409687" y="2609849"/>
                </a:lnTo>
                <a:lnTo>
                  <a:pt x="7392923" y="2609849"/>
                </a:lnTo>
                <a:lnTo>
                  <a:pt x="7388352" y="2613660"/>
                </a:lnTo>
                <a:lnTo>
                  <a:pt x="7388352" y="2609849"/>
                </a:lnTo>
                <a:lnTo>
                  <a:pt x="7384541" y="2609849"/>
                </a:lnTo>
                <a:lnTo>
                  <a:pt x="7384541" y="2613660"/>
                </a:lnTo>
                <a:lnTo>
                  <a:pt x="7379969" y="2613660"/>
                </a:lnTo>
                <a:lnTo>
                  <a:pt x="7379969" y="2609849"/>
                </a:lnTo>
                <a:lnTo>
                  <a:pt x="7375398" y="2605278"/>
                </a:lnTo>
                <a:lnTo>
                  <a:pt x="7375398" y="2613660"/>
                </a:lnTo>
                <a:lnTo>
                  <a:pt x="7371587" y="2613660"/>
                </a:lnTo>
                <a:lnTo>
                  <a:pt x="7371587" y="2609849"/>
                </a:lnTo>
                <a:lnTo>
                  <a:pt x="7367015" y="2609849"/>
                </a:lnTo>
                <a:lnTo>
                  <a:pt x="7367015" y="2613660"/>
                </a:lnTo>
                <a:lnTo>
                  <a:pt x="7350252" y="2613660"/>
                </a:lnTo>
                <a:lnTo>
                  <a:pt x="7350252" y="2609849"/>
                </a:lnTo>
                <a:lnTo>
                  <a:pt x="7345680" y="2613660"/>
                </a:lnTo>
                <a:lnTo>
                  <a:pt x="7341869" y="2609849"/>
                </a:lnTo>
                <a:lnTo>
                  <a:pt x="7337298" y="2613660"/>
                </a:lnTo>
                <a:lnTo>
                  <a:pt x="7337298" y="2609849"/>
                </a:lnTo>
                <a:lnTo>
                  <a:pt x="7333487" y="2613660"/>
                </a:lnTo>
                <a:lnTo>
                  <a:pt x="7328915" y="2609849"/>
                </a:lnTo>
                <a:lnTo>
                  <a:pt x="7328915" y="2613660"/>
                </a:lnTo>
                <a:lnTo>
                  <a:pt x="7312152" y="2613660"/>
                </a:lnTo>
                <a:lnTo>
                  <a:pt x="7312152" y="2618231"/>
                </a:lnTo>
                <a:lnTo>
                  <a:pt x="7307580" y="2613660"/>
                </a:lnTo>
                <a:lnTo>
                  <a:pt x="7290815" y="2613660"/>
                </a:lnTo>
                <a:lnTo>
                  <a:pt x="7290815" y="2609849"/>
                </a:lnTo>
                <a:lnTo>
                  <a:pt x="7290815" y="2613660"/>
                </a:lnTo>
                <a:lnTo>
                  <a:pt x="7278623" y="2613660"/>
                </a:lnTo>
                <a:lnTo>
                  <a:pt x="7278623" y="2605278"/>
                </a:lnTo>
                <a:lnTo>
                  <a:pt x="7274052" y="2609849"/>
                </a:lnTo>
                <a:lnTo>
                  <a:pt x="7274052" y="2613660"/>
                </a:lnTo>
                <a:lnTo>
                  <a:pt x="7269480" y="2605278"/>
                </a:lnTo>
                <a:lnTo>
                  <a:pt x="7269480" y="2613660"/>
                </a:lnTo>
                <a:lnTo>
                  <a:pt x="7257287" y="2613660"/>
                </a:lnTo>
                <a:lnTo>
                  <a:pt x="7252715" y="2605278"/>
                </a:lnTo>
                <a:lnTo>
                  <a:pt x="7252715" y="2613660"/>
                </a:lnTo>
                <a:lnTo>
                  <a:pt x="7248906" y="2613660"/>
                </a:lnTo>
                <a:lnTo>
                  <a:pt x="7248906" y="2605278"/>
                </a:lnTo>
                <a:lnTo>
                  <a:pt x="7244333" y="2613660"/>
                </a:lnTo>
                <a:lnTo>
                  <a:pt x="7239761" y="2613660"/>
                </a:lnTo>
                <a:lnTo>
                  <a:pt x="7231380" y="2613660"/>
                </a:lnTo>
                <a:lnTo>
                  <a:pt x="7222998" y="2613660"/>
                </a:lnTo>
                <a:lnTo>
                  <a:pt x="7214615" y="2613660"/>
                </a:lnTo>
                <a:lnTo>
                  <a:pt x="7210806" y="2609849"/>
                </a:lnTo>
                <a:lnTo>
                  <a:pt x="7206233" y="2613660"/>
                </a:lnTo>
                <a:lnTo>
                  <a:pt x="7201661" y="2609849"/>
                </a:lnTo>
                <a:lnTo>
                  <a:pt x="7197852" y="2609849"/>
                </a:lnTo>
                <a:lnTo>
                  <a:pt x="7197852" y="2613660"/>
                </a:lnTo>
                <a:lnTo>
                  <a:pt x="7193280" y="2613660"/>
                </a:lnTo>
                <a:lnTo>
                  <a:pt x="7193280" y="2609849"/>
                </a:lnTo>
                <a:lnTo>
                  <a:pt x="7189469" y="2609849"/>
                </a:lnTo>
                <a:lnTo>
                  <a:pt x="7184898" y="2601467"/>
                </a:lnTo>
                <a:lnTo>
                  <a:pt x="7184898" y="2609849"/>
                </a:lnTo>
                <a:lnTo>
                  <a:pt x="7181087" y="2609849"/>
                </a:lnTo>
                <a:lnTo>
                  <a:pt x="7176515" y="2601467"/>
                </a:lnTo>
                <a:lnTo>
                  <a:pt x="7176515" y="2609849"/>
                </a:lnTo>
                <a:lnTo>
                  <a:pt x="7163561" y="2609849"/>
                </a:lnTo>
                <a:lnTo>
                  <a:pt x="7159752" y="2605278"/>
                </a:lnTo>
                <a:lnTo>
                  <a:pt x="7159752" y="2588513"/>
                </a:lnTo>
                <a:lnTo>
                  <a:pt x="7159752" y="2605278"/>
                </a:lnTo>
                <a:lnTo>
                  <a:pt x="7155180" y="2605278"/>
                </a:lnTo>
                <a:lnTo>
                  <a:pt x="7151369" y="2583941"/>
                </a:lnTo>
                <a:lnTo>
                  <a:pt x="7151369" y="2605278"/>
                </a:lnTo>
                <a:lnTo>
                  <a:pt x="7146798" y="2609849"/>
                </a:lnTo>
                <a:lnTo>
                  <a:pt x="7146798" y="2601467"/>
                </a:lnTo>
                <a:lnTo>
                  <a:pt x="7142987" y="2596895"/>
                </a:lnTo>
                <a:lnTo>
                  <a:pt x="7142987" y="2609849"/>
                </a:lnTo>
                <a:lnTo>
                  <a:pt x="7138415" y="2593085"/>
                </a:lnTo>
                <a:lnTo>
                  <a:pt x="7138415" y="2605278"/>
                </a:lnTo>
                <a:lnTo>
                  <a:pt x="7138415" y="2601467"/>
                </a:lnTo>
                <a:lnTo>
                  <a:pt x="7134606" y="2613660"/>
                </a:lnTo>
                <a:lnTo>
                  <a:pt x="7134606" y="2609849"/>
                </a:lnTo>
                <a:lnTo>
                  <a:pt x="7130033" y="2605278"/>
                </a:lnTo>
                <a:lnTo>
                  <a:pt x="7125461" y="2593085"/>
                </a:lnTo>
                <a:lnTo>
                  <a:pt x="7125461" y="2605278"/>
                </a:lnTo>
                <a:lnTo>
                  <a:pt x="7121652" y="2609849"/>
                </a:lnTo>
                <a:lnTo>
                  <a:pt x="7091933" y="2609849"/>
                </a:lnTo>
                <a:lnTo>
                  <a:pt x="7087361" y="2605278"/>
                </a:lnTo>
                <a:lnTo>
                  <a:pt x="7087361" y="2596895"/>
                </a:lnTo>
                <a:lnTo>
                  <a:pt x="7083552" y="2605278"/>
                </a:lnTo>
                <a:lnTo>
                  <a:pt x="7083552" y="2609849"/>
                </a:lnTo>
                <a:lnTo>
                  <a:pt x="7078980" y="2601467"/>
                </a:lnTo>
                <a:lnTo>
                  <a:pt x="7075169" y="2609849"/>
                </a:lnTo>
                <a:lnTo>
                  <a:pt x="7070598" y="2609849"/>
                </a:lnTo>
                <a:lnTo>
                  <a:pt x="7066787" y="2613660"/>
                </a:lnTo>
                <a:lnTo>
                  <a:pt x="7062215" y="2609849"/>
                </a:lnTo>
                <a:lnTo>
                  <a:pt x="7062215" y="2596895"/>
                </a:lnTo>
                <a:lnTo>
                  <a:pt x="7057643" y="2609849"/>
                </a:lnTo>
                <a:lnTo>
                  <a:pt x="7053833" y="2609849"/>
                </a:lnTo>
                <a:lnTo>
                  <a:pt x="7049261" y="2613660"/>
                </a:lnTo>
                <a:lnTo>
                  <a:pt x="7049261" y="2609849"/>
                </a:lnTo>
                <a:lnTo>
                  <a:pt x="7045452" y="2613660"/>
                </a:lnTo>
                <a:lnTo>
                  <a:pt x="7040880" y="2609849"/>
                </a:lnTo>
                <a:lnTo>
                  <a:pt x="7037069" y="2609849"/>
                </a:lnTo>
                <a:lnTo>
                  <a:pt x="7037069" y="2613660"/>
                </a:lnTo>
                <a:lnTo>
                  <a:pt x="7032498" y="2613660"/>
                </a:lnTo>
                <a:lnTo>
                  <a:pt x="7032498" y="2609849"/>
                </a:lnTo>
                <a:lnTo>
                  <a:pt x="7028687" y="2609849"/>
                </a:lnTo>
                <a:lnTo>
                  <a:pt x="7024115" y="2613660"/>
                </a:lnTo>
                <a:lnTo>
                  <a:pt x="7019543" y="2609849"/>
                </a:lnTo>
                <a:lnTo>
                  <a:pt x="7019543" y="2613660"/>
                </a:lnTo>
                <a:lnTo>
                  <a:pt x="7019543" y="2609849"/>
                </a:lnTo>
                <a:lnTo>
                  <a:pt x="7011161" y="2609849"/>
                </a:lnTo>
                <a:lnTo>
                  <a:pt x="7011161" y="2613660"/>
                </a:lnTo>
                <a:lnTo>
                  <a:pt x="7007352" y="2613660"/>
                </a:lnTo>
                <a:lnTo>
                  <a:pt x="7007352" y="2609849"/>
                </a:lnTo>
                <a:lnTo>
                  <a:pt x="7002780" y="2613660"/>
                </a:lnTo>
                <a:lnTo>
                  <a:pt x="6998969" y="2609849"/>
                </a:lnTo>
                <a:lnTo>
                  <a:pt x="6998969" y="2613660"/>
                </a:lnTo>
                <a:lnTo>
                  <a:pt x="6977633" y="2613660"/>
                </a:lnTo>
                <a:lnTo>
                  <a:pt x="6973061" y="2596895"/>
                </a:lnTo>
                <a:lnTo>
                  <a:pt x="6969252" y="2609849"/>
                </a:lnTo>
                <a:lnTo>
                  <a:pt x="6964680" y="2593085"/>
                </a:lnTo>
                <a:lnTo>
                  <a:pt x="6964680" y="2601467"/>
                </a:lnTo>
                <a:lnTo>
                  <a:pt x="6960869" y="2609849"/>
                </a:lnTo>
                <a:lnTo>
                  <a:pt x="6960869" y="2613660"/>
                </a:lnTo>
                <a:lnTo>
                  <a:pt x="6956298" y="2609849"/>
                </a:lnTo>
                <a:lnTo>
                  <a:pt x="6956298" y="2613660"/>
                </a:lnTo>
                <a:lnTo>
                  <a:pt x="6951726" y="2613660"/>
                </a:lnTo>
                <a:lnTo>
                  <a:pt x="6943343" y="2613660"/>
                </a:lnTo>
                <a:lnTo>
                  <a:pt x="6934961" y="2613660"/>
                </a:lnTo>
                <a:lnTo>
                  <a:pt x="6926580" y="2613660"/>
                </a:lnTo>
                <a:lnTo>
                  <a:pt x="6922769" y="2613660"/>
                </a:lnTo>
                <a:lnTo>
                  <a:pt x="6922769" y="2609849"/>
                </a:lnTo>
                <a:lnTo>
                  <a:pt x="6918198" y="2613660"/>
                </a:lnTo>
                <a:lnTo>
                  <a:pt x="6918198" y="2609849"/>
                </a:lnTo>
                <a:lnTo>
                  <a:pt x="6913626" y="2609849"/>
                </a:lnTo>
                <a:lnTo>
                  <a:pt x="6913626" y="2613660"/>
                </a:lnTo>
                <a:lnTo>
                  <a:pt x="6909815" y="2613660"/>
                </a:lnTo>
                <a:lnTo>
                  <a:pt x="6909815" y="2609849"/>
                </a:lnTo>
                <a:lnTo>
                  <a:pt x="6905243" y="2609849"/>
                </a:lnTo>
                <a:lnTo>
                  <a:pt x="6905243" y="2613660"/>
                </a:lnTo>
                <a:lnTo>
                  <a:pt x="6901433" y="2613660"/>
                </a:lnTo>
                <a:lnTo>
                  <a:pt x="6901433" y="2609849"/>
                </a:lnTo>
                <a:lnTo>
                  <a:pt x="6896861" y="2609849"/>
                </a:lnTo>
                <a:lnTo>
                  <a:pt x="6896861" y="2613660"/>
                </a:lnTo>
                <a:lnTo>
                  <a:pt x="6893052" y="2613660"/>
                </a:lnTo>
                <a:lnTo>
                  <a:pt x="6893052" y="2609849"/>
                </a:lnTo>
                <a:lnTo>
                  <a:pt x="6888480" y="2609849"/>
                </a:lnTo>
                <a:lnTo>
                  <a:pt x="6888480" y="2613660"/>
                </a:lnTo>
                <a:lnTo>
                  <a:pt x="6883908" y="2609849"/>
                </a:lnTo>
                <a:lnTo>
                  <a:pt x="6880098" y="2609849"/>
                </a:lnTo>
                <a:lnTo>
                  <a:pt x="6880098" y="2613660"/>
                </a:lnTo>
                <a:lnTo>
                  <a:pt x="6875526" y="2609849"/>
                </a:lnTo>
                <a:lnTo>
                  <a:pt x="6875526" y="2613660"/>
                </a:lnTo>
                <a:lnTo>
                  <a:pt x="6871715" y="2609849"/>
                </a:lnTo>
                <a:lnTo>
                  <a:pt x="6871715" y="2613660"/>
                </a:lnTo>
                <a:lnTo>
                  <a:pt x="6867143" y="2609849"/>
                </a:lnTo>
                <a:lnTo>
                  <a:pt x="6860032" y="2609849"/>
                </a:lnTo>
                <a:lnTo>
                  <a:pt x="6852919" y="2609849"/>
                </a:lnTo>
                <a:lnTo>
                  <a:pt x="6845808" y="2609849"/>
                </a:lnTo>
                <a:lnTo>
                  <a:pt x="6841998" y="2613660"/>
                </a:lnTo>
                <a:lnTo>
                  <a:pt x="6841998" y="2609849"/>
                </a:lnTo>
                <a:lnTo>
                  <a:pt x="6829043" y="2609849"/>
                </a:lnTo>
                <a:lnTo>
                  <a:pt x="6829043" y="2605278"/>
                </a:lnTo>
                <a:lnTo>
                  <a:pt x="6825233" y="2609849"/>
                </a:lnTo>
                <a:lnTo>
                  <a:pt x="6816852" y="2609849"/>
                </a:lnTo>
                <a:lnTo>
                  <a:pt x="6816852" y="2613660"/>
                </a:lnTo>
                <a:lnTo>
                  <a:pt x="6812280" y="2613660"/>
                </a:lnTo>
                <a:lnTo>
                  <a:pt x="6807708" y="2609849"/>
                </a:lnTo>
                <a:lnTo>
                  <a:pt x="6807708" y="2613660"/>
                </a:lnTo>
                <a:lnTo>
                  <a:pt x="6795515" y="2613660"/>
                </a:lnTo>
                <a:lnTo>
                  <a:pt x="6795515" y="2609849"/>
                </a:lnTo>
                <a:lnTo>
                  <a:pt x="6790943" y="2609849"/>
                </a:lnTo>
                <a:lnTo>
                  <a:pt x="6790943" y="2613660"/>
                </a:lnTo>
                <a:lnTo>
                  <a:pt x="6787133" y="2609849"/>
                </a:lnTo>
                <a:lnTo>
                  <a:pt x="6782561" y="2609849"/>
                </a:lnTo>
                <a:lnTo>
                  <a:pt x="6782561" y="2613660"/>
                </a:lnTo>
                <a:lnTo>
                  <a:pt x="6782561" y="2609849"/>
                </a:lnTo>
                <a:lnTo>
                  <a:pt x="6777989" y="2609849"/>
                </a:lnTo>
                <a:lnTo>
                  <a:pt x="6774180" y="2601467"/>
                </a:lnTo>
                <a:lnTo>
                  <a:pt x="6769608" y="2609849"/>
                </a:lnTo>
                <a:lnTo>
                  <a:pt x="6769608" y="2605278"/>
                </a:lnTo>
                <a:lnTo>
                  <a:pt x="6765798" y="2593085"/>
                </a:lnTo>
                <a:lnTo>
                  <a:pt x="6765798" y="2588513"/>
                </a:lnTo>
                <a:lnTo>
                  <a:pt x="6761226" y="2596896"/>
                </a:lnTo>
                <a:lnTo>
                  <a:pt x="6757415" y="2601467"/>
                </a:lnTo>
                <a:lnTo>
                  <a:pt x="6757415" y="2571749"/>
                </a:lnTo>
                <a:lnTo>
                  <a:pt x="6752843" y="2601467"/>
                </a:lnTo>
                <a:lnTo>
                  <a:pt x="6749033" y="2588513"/>
                </a:lnTo>
                <a:lnTo>
                  <a:pt x="6749033" y="2583941"/>
                </a:lnTo>
                <a:lnTo>
                  <a:pt x="6744461" y="2601467"/>
                </a:lnTo>
                <a:lnTo>
                  <a:pt x="6744461" y="2596896"/>
                </a:lnTo>
                <a:lnTo>
                  <a:pt x="6739889" y="2605278"/>
                </a:lnTo>
                <a:lnTo>
                  <a:pt x="6739889" y="2596896"/>
                </a:lnTo>
                <a:lnTo>
                  <a:pt x="6736080" y="2609849"/>
                </a:lnTo>
                <a:lnTo>
                  <a:pt x="6731508" y="2613660"/>
                </a:lnTo>
                <a:lnTo>
                  <a:pt x="6731508" y="2609849"/>
                </a:lnTo>
                <a:lnTo>
                  <a:pt x="6727698" y="2609849"/>
                </a:lnTo>
                <a:lnTo>
                  <a:pt x="6720585" y="2609849"/>
                </a:lnTo>
                <a:lnTo>
                  <a:pt x="6713473" y="2609849"/>
                </a:lnTo>
                <a:lnTo>
                  <a:pt x="6706361" y="2609849"/>
                </a:lnTo>
                <a:lnTo>
                  <a:pt x="6701789" y="2609849"/>
                </a:lnTo>
                <a:lnTo>
                  <a:pt x="6701789" y="2613660"/>
                </a:lnTo>
                <a:lnTo>
                  <a:pt x="6697980" y="2613660"/>
                </a:lnTo>
                <a:lnTo>
                  <a:pt x="6693408" y="2609849"/>
                </a:lnTo>
                <a:lnTo>
                  <a:pt x="6689598" y="2609849"/>
                </a:lnTo>
                <a:lnTo>
                  <a:pt x="6689598" y="2613660"/>
                </a:lnTo>
                <a:lnTo>
                  <a:pt x="6685026" y="2609849"/>
                </a:lnTo>
                <a:lnTo>
                  <a:pt x="6685026" y="2613660"/>
                </a:lnTo>
                <a:lnTo>
                  <a:pt x="6681215" y="2613660"/>
                </a:lnTo>
                <a:lnTo>
                  <a:pt x="6681215" y="2609849"/>
                </a:lnTo>
                <a:lnTo>
                  <a:pt x="6668261" y="2609849"/>
                </a:lnTo>
                <a:lnTo>
                  <a:pt x="6663689" y="2605278"/>
                </a:lnTo>
                <a:lnTo>
                  <a:pt x="6663689" y="2609849"/>
                </a:lnTo>
                <a:lnTo>
                  <a:pt x="6659880" y="2605278"/>
                </a:lnTo>
                <a:lnTo>
                  <a:pt x="6651498" y="2605278"/>
                </a:lnTo>
                <a:lnTo>
                  <a:pt x="6646926" y="2601467"/>
                </a:lnTo>
                <a:lnTo>
                  <a:pt x="6646926" y="2605278"/>
                </a:lnTo>
                <a:lnTo>
                  <a:pt x="6643115" y="2593085"/>
                </a:lnTo>
                <a:lnTo>
                  <a:pt x="6643115" y="2596896"/>
                </a:lnTo>
                <a:lnTo>
                  <a:pt x="6638543" y="2605278"/>
                </a:lnTo>
                <a:lnTo>
                  <a:pt x="6633971" y="2601467"/>
                </a:lnTo>
                <a:lnTo>
                  <a:pt x="6633971" y="2596896"/>
                </a:lnTo>
                <a:lnTo>
                  <a:pt x="6630161" y="2609849"/>
                </a:lnTo>
                <a:lnTo>
                  <a:pt x="6625589" y="2605278"/>
                </a:lnTo>
                <a:lnTo>
                  <a:pt x="6621780" y="2609849"/>
                </a:lnTo>
                <a:lnTo>
                  <a:pt x="6605015" y="2609849"/>
                </a:lnTo>
                <a:lnTo>
                  <a:pt x="6600443" y="2605278"/>
                </a:lnTo>
                <a:lnTo>
                  <a:pt x="6600443" y="2596896"/>
                </a:lnTo>
                <a:lnTo>
                  <a:pt x="6592061" y="2605278"/>
                </a:lnTo>
                <a:lnTo>
                  <a:pt x="6592061" y="2609849"/>
                </a:lnTo>
                <a:lnTo>
                  <a:pt x="6579108" y="2609849"/>
                </a:lnTo>
                <a:lnTo>
                  <a:pt x="6579108" y="2605278"/>
                </a:lnTo>
                <a:lnTo>
                  <a:pt x="6575298" y="2609849"/>
                </a:lnTo>
                <a:lnTo>
                  <a:pt x="6570726" y="2609849"/>
                </a:lnTo>
                <a:lnTo>
                  <a:pt x="6570726" y="2605278"/>
                </a:lnTo>
                <a:lnTo>
                  <a:pt x="6566915" y="2605278"/>
                </a:lnTo>
                <a:lnTo>
                  <a:pt x="6566915" y="2609849"/>
                </a:lnTo>
                <a:lnTo>
                  <a:pt x="6566915" y="2605278"/>
                </a:lnTo>
                <a:lnTo>
                  <a:pt x="6562343" y="2601467"/>
                </a:lnTo>
                <a:lnTo>
                  <a:pt x="6562343" y="2596896"/>
                </a:lnTo>
                <a:lnTo>
                  <a:pt x="6557771" y="2588513"/>
                </a:lnTo>
                <a:lnTo>
                  <a:pt x="6553961" y="2583941"/>
                </a:lnTo>
                <a:lnTo>
                  <a:pt x="6553961" y="2588513"/>
                </a:lnTo>
                <a:lnTo>
                  <a:pt x="6549389" y="2601467"/>
                </a:lnTo>
                <a:lnTo>
                  <a:pt x="6545580" y="2601467"/>
                </a:lnTo>
                <a:lnTo>
                  <a:pt x="6541008" y="2588513"/>
                </a:lnTo>
                <a:lnTo>
                  <a:pt x="6537198" y="2601467"/>
                </a:lnTo>
                <a:lnTo>
                  <a:pt x="6532626" y="2605278"/>
                </a:lnTo>
                <a:lnTo>
                  <a:pt x="6528054" y="2588513"/>
                </a:lnTo>
                <a:lnTo>
                  <a:pt x="6528054" y="2596896"/>
                </a:lnTo>
                <a:lnTo>
                  <a:pt x="6524243" y="2605278"/>
                </a:lnTo>
                <a:lnTo>
                  <a:pt x="6519671" y="2609849"/>
                </a:lnTo>
                <a:lnTo>
                  <a:pt x="6515861" y="2605278"/>
                </a:lnTo>
                <a:lnTo>
                  <a:pt x="6515861" y="2609849"/>
                </a:lnTo>
                <a:lnTo>
                  <a:pt x="6511289" y="2605278"/>
                </a:lnTo>
                <a:lnTo>
                  <a:pt x="6499097" y="2605278"/>
                </a:lnTo>
                <a:lnTo>
                  <a:pt x="6494526" y="2601467"/>
                </a:lnTo>
                <a:lnTo>
                  <a:pt x="6489954" y="2601467"/>
                </a:lnTo>
                <a:lnTo>
                  <a:pt x="6486143" y="2605278"/>
                </a:lnTo>
                <a:lnTo>
                  <a:pt x="6486143" y="2601467"/>
                </a:lnTo>
                <a:lnTo>
                  <a:pt x="6481571" y="2596896"/>
                </a:lnTo>
                <a:lnTo>
                  <a:pt x="6477761" y="2605278"/>
                </a:lnTo>
                <a:lnTo>
                  <a:pt x="6469380" y="2605278"/>
                </a:lnTo>
                <a:lnTo>
                  <a:pt x="6464808" y="2609849"/>
                </a:lnTo>
                <a:lnTo>
                  <a:pt x="6460997" y="2596896"/>
                </a:lnTo>
                <a:lnTo>
                  <a:pt x="6460997" y="2605278"/>
                </a:lnTo>
                <a:lnTo>
                  <a:pt x="6456426" y="2605278"/>
                </a:lnTo>
                <a:lnTo>
                  <a:pt x="6456426" y="2609849"/>
                </a:lnTo>
                <a:lnTo>
                  <a:pt x="6451854" y="2609849"/>
                </a:lnTo>
                <a:lnTo>
                  <a:pt x="6451854" y="2601467"/>
                </a:lnTo>
                <a:lnTo>
                  <a:pt x="6448043" y="2609849"/>
                </a:lnTo>
                <a:lnTo>
                  <a:pt x="6435089" y="2609849"/>
                </a:lnTo>
                <a:lnTo>
                  <a:pt x="6431280" y="2605278"/>
                </a:lnTo>
                <a:lnTo>
                  <a:pt x="6431280" y="2609849"/>
                </a:lnTo>
                <a:lnTo>
                  <a:pt x="6413754" y="2609849"/>
                </a:lnTo>
                <a:lnTo>
                  <a:pt x="6409943" y="2601467"/>
                </a:lnTo>
                <a:lnTo>
                  <a:pt x="6405371" y="2609849"/>
                </a:lnTo>
                <a:lnTo>
                  <a:pt x="6401561" y="2609849"/>
                </a:lnTo>
                <a:lnTo>
                  <a:pt x="6396989" y="2605278"/>
                </a:lnTo>
                <a:lnTo>
                  <a:pt x="6393180" y="2596896"/>
                </a:lnTo>
                <a:lnTo>
                  <a:pt x="6388608" y="2605278"/>
                </a:lnTo>
                <a:lnTo>
                  <a:pt x="6384035" y="2593085"/>
                </a:lnTo>
                <a:lnTo>
                  <a:pt x="6380226" y="2605278"/>
                </a:lnTo>
                <a:lnTo>
                  <a:pt x="6375654" y="2601467"/>
                </a:lnTo>
                <a:lnTo>
                  <a:pt x="6371843" y="2609849"/>
                </a:lnTo>
                <a:lnTo>
                  <a:pt x="6371843" y="2605278"/>
                </a:lnTo>
                <a:lnTo>
                  <a:pt x="6367271" y="2609849"/>
                </a:lnTo>
                <a:lnTo>
                  <a:pt x="6363461" y="2609849"/>
                </a:lnTo>
                <a:lnTo>
                  <a:pt x="6358889" y="2605278"/>
                </a:lnTo>
                <a:lnTo>
                  <a:pt x="6358889" y="2609849"/>
                </a:lnTo>
                <a:lnTo>
                  <a:pt x="6355080" y="2605278"/>
                </a:lnTo>
                <a:lnTo>
                  <a:pt x="6350508" y="2609849"/>
                </a:lnTo>
                <a:lnTo>
                  <a:pt x="6350508" y="2605278"/>
                </a:lnTo>
                <a:lnTo>
                  <a:pt x="6350508" y="2609849"/>
                </a:lnTo>
                <a:lnTo>
                  <a:pt x="6345935" y="2609849"/>
                </a:lnTo>
                <a:lnTo>
                  <a:pt x="6345935" y="2605278"/>
                </a:lnTo>
                <a:lnTo>
                  <a:pt x="6342126" y="2609849"/>
                </a:lnTo>
                <a:lnTo>
                  <a:pt x="6337554" y="2605278"/>
                </a:lnTo>
                <a:lnTo>
                  <a:pt x="6337554" y="2609849"/>
                </a:lnTo>
                <a:lnTo>
                  <a:pt x="6333743" y="2605278"/>
                </a:lnTo>
                <a:lnTo>
                  <a:pt x="6333743" y="2609849"/>
                </a:lnTo>
                <a:lnTo>
                  <a:pt x="6329171" y="2609849"/>
                </a:lnTo>
                <a:lnTo>
                  <a:pt x="6329171" y="2601467"/>
                </a:lnTo>
                <a:lnTo>
                  <a:pt x="6325361" y="2609849"/>
                </a:lnTo>
                <a:lnTo>
                  <a:pt x="6320789" y="2609849"/>
                </a:lnTo>
                <a:lnTo>
                  <a:pt x="6320789" y="2613660"/>
                </a:lnTo>
                <a:lnTo>
                  <a:pt x="6316217" y="2609849"/>
                </a:lnTo>
                <a:lnTo>
                  <a:pt x="6312408" y="2605278"/>
                </a:lnTo>
                <a:lnTo>
                  <a:pt x="6312408" y="2609849"/>
                </a:lnTo>
                <a:lnTo>
                  <a:pt x="6304026" y="2609849"/>
                </a:lnTo>
                <a:lnTo>
                  <a:pt x="6299454" y="2613660"/>
                </a:lnTo>
                <a:lnTo>
                  <a:pt x="6295643" y="2613660"/>
                </a:lnTo>
                <a:lnTo>
                  <a:pt x="6295643" y="2609849"/>
                </a:lnTo>
                <a:lnTo>
                  <a:pt x="6291071" y="2609849"/>
                </a:lnTo>
                <a:lnTo>
                  <a:pt x="6287261" y="2613660"/>
                </a:lnTo>
                <a:lnTo>
                  <a:pt x="6287261" y="2609849"/>
                </a:lnTo>
                <a:lnTo>
                  <a:pt x="6282689" y="2601467"/>
                </a:lnTo>
                <a:lnTo>
                  <a:pt x="6282689" y="2596896"/>
                </a:lnTo>
                <a:lnTo>
                  <a:pt x="6278117" y="2609849"/>
                </a:lnTo>
                <a:lnTo>
                  <a:pt x="6274308" y="2605278"/>
                </a:lnTo>
                <a:lnTo>
                  <a:pt x="6269735" y="2609849"/>
                </a:lnTo>
                <a:lnTo>
                  <a:pt x="6261354" y="2609849"/>
                </a:lnTo>
                <a:lnTo>
                  <a:pt x="6257543" y="2605278"/>
                </a:lnTo>
                <a:lnTo>
                  <a:pt x="6252971" y="2605278"/>
                </a:lnTo>
                <a:lnTo>
                  <a:pt x="6249161" y="2596896"/>
                </a:lnTo>
                <a:lnTo>
                  <a:pt x="6249161" y="2605278"/>
                </a:lnTo>
                <a:lnTo>
                  <a:pt x="6244589" y="2605278"/>
                </a:lnTo>
                <a:lnTo>
                  <a:pt x="6240017" y="2596896"/>
                </a:lnTo>
                <a:lnTo>
                  <a:pt x="6240017" y="2601467"/>
                </a:lnTo>
                <a:lnTo>
                  <a:pt x="6236208" y="2609849"/>
                </a:lnTo>
                <a:lnTo>
                  <a:pt x="6236208" y="2605278"/>
                </a:lnTo>
                <a:lnTo>
                  <a:pt x="6231635" y="2605278"/>
                </a:lnTo>
                <a:lnTo>
                  <a:pt x="6227826" y="2609849"/>
                </a:lnTo>
                <a:lnTo>
                  <a:pt x="6214871" y="2609849"/>
                </a:lnTo>
                <a:lnTo>
                  <a:pt x="6211061" y="2605278"/>
                </a:lnTo>
                <a:lnTo>
                  <a:pt x="6206489" y="2609849"/>
                </a:lnTo>
                <a:lnTo>
                  <a:pt x="6206489" y="2605278"/>
                </a:lnTo>
                <a:lnTo>
                  <a:pt x="6201917" y="2605278"/>
                </a:lnTo>
                <a:lnTo>
                  <a:pt x="6201917" y="2609849"/>
                </a:lnTo>
                <a:lnTo>
                  <a:pt x="6198108" y="2609849"/>
                </a:lnTo>
                <a:lnTo>
                  <a:pt x="6193535" y="2601467"/>
                </a:lnTo>
                <a:lnTo>
                  <a:pt x="6193535" y="2605278"/>
                </a:lnTo>
                <a:lnTo>
                  <a:pt x="6189726" y="2588514"/>
                </a:lnTo>
                <a:lnTo>
                  <a:pt x="6189726" y="2583941"/>
                </a:lnTo>
                <a:lnTo>
                  <a:pt x="6185154" y="2436114"/>
                </a:lnTo>
                <a:lnTo>
                  <a:pt x="6185154" y="2558796"/>
                </a:lnTo>
                <a:lnTo>
                  <a:pt x="6181343" y="2605278"/>
                </a:lnTo>
                <a:lnTo>
                  <a:pt x="6176771" y="2605278"/>
                </a:lnTo>
                <a:lnTo>
                  <a:pt x="6172199" y="2575560"/>
                </a:lnTo>
                <a:lnTo>
                  <a:pt x="6172199" y="2571749"/>
                </a:lnTo>
                <a:lnTo>
                  <a:pt x="6168389" y="2376678"/>
                </a:lnTo>
                <a:lnTo>
                  <a:pt x="6168389" y="2537460"/>
                </a:lnTo>
                <a:lnTo>
                  <a:pt x="6163817" y="2605278"/>
                </a:lnTo>
                <a:lnTo>
                  <a:pt x="6160008" y="2609849"/>
                </a:lnTo>
                <a:lnTo>
                  <a:pt x="6155435" y="2609849"/>
                </a:lnTo>
                <a:lnTo>
                  <a:pt x="6151626" y="2613660"/>
                </a:lnTo>
                <a:lnTo>
                  <a:pt x="6147054" y="2609849"/>
                </a:lnTo>
                <a:lnTo>
                  <a:pt x="6147054" y="2613660"/>
                </a:lnTo>
                <a:lnTo>
                  <a:pt x="6125717" y="2613660"/>
                </a:lnTo>
                <a:lnTo>
                  <a:pt x="6121908" y="2609849"/>
                </a:lnTo>
                <a:lnTo>
                  <a:pt x="6121908" y="2613660"/>
                </a:lnTo>
                <a:lnTo>
                  <a:pt x="6113526" y="2613660"/>
                </a:lnTo>
                <a:lnTo>
                  <a:pt x="6113526" y="2609849"/>
                </a:lnTo>
                <a:lnTo>
                  <a:pt x="6108954" y="2613660"/>
                </a:lnTo>
                <a:lnTo>
                  <a:pt x="6105143" y="2613660"/>
                </a:lnTo>
                <a:lnTo>
                  <a:pt x="6105143" y="2609849"/>
                </a:lnTo>
                <a:lnTo>
                  <a:pt x="6100571" y="2609849"/>
                </a:lnTo>
                <a:lnTo>
                  <a:pt x="6095999" y="2593085"/>
                </a:lnTo>
                <a:lnTo>
                  <a:pt x="6092189" y="2469641"/>
                </a:lnTo>
                <a:lnTo>
                  <a:pt x="6087617" y="2588514"/>
                </a:lnTo>
                <a:lnTo>
                  <a:pt x="6083808" y="2605278"/>
                </a:lnTo>
                <a:lnTo>
                  <a:pt x="6079235" y="2596896"/>
                </a:lnTo>
                <a:lnTo>
                  <a:pt x="6075426" y="2516123"/>
                </a:lnTo>
                <a:lnTo>
                  <a:pt x="6075426" y="2512314"/>
                </a:lnTo>
                <a:lnTo>
                  <a:pt x="6070854" y="2593085"/>
                </a:lnTo>
                <a:lnTo>
                  <a:pt x="6070854" y="2596896"/>
                </a:lnTo>
                <a:lnTo>
                  <a:pt x="6066282" y="2609849"/>
                </a:lnTo>
                <a:lnTo>
                  <a:pt x="6062471" y="2609849"/>
                </a:lnTo>
                <a:lnTo>
                  <a:pt x="6057899" y="2613660"/>
                </a:lnTo>
                <a:lnTo>
                  <a:pt x="6054089" y="2609849"/>
                </a:lnTo>
                <a:lnTo>
                  <a:pt x="6054089" y="2613660"/>
                </a:lnTo>
                <a:lnTo>
                  <a:pt x="6049517" y="2613660"/>
                </a:lnTo>
                <a:lnTo>
                  <a:pt x="6045708" y="2605278"/>
                </a:lnTo>
                <a:lnTo>
                  <a:pt x="6041135" y="2444496"/>
                </a:lnTo>
                <a:lnTo>
                  <a:pt x="6041135" y="2533649"/>
                </a:lnTo>
                <a:lnTo>
                  <a:pt x="6037326" y="2613660"/>
                </a:lnTo>
                <a:lnTo>
                  <a:pt x="6037326" y="2609849"/>
                </a:lnTo>
                <a:lnTo>
                  <a:pt x="6037326" y="2613660"/>
                </a:lnTo>
                <a:lnTo>
                  <a:pt x="6032754" y="2609849"/>
                </a:lnTo>
                <a:lnTo>
                  <a:pt x="6032754" y="2613660"/>
                </a:lnTo>
                <a:lnTo>
                  <a:pt x="6028182" y="2613660"/>
                </a:lnTo>
                <a:lnTo>
                  <a:pt x="6024371" y="2609849"/>
                </a:lnTo>
                <a:lnTo>
                  <a:pt x="6019799" y="2613660"/>
                </a:lnTo>
                <a:lnTo>
                  <a:pt x="6019799" y="2609849"/>
                </a:lnTo>
                <a:lnTo>
                  <a:pt x="6015989" y="2613660"/>
                </a:lnTo>
                <a:lnTo>
                  <a:pt x="6011417" y="2609849"/>
                </a:lnTo>
                <a:lnTo>
                  <a:pt x="6011417" y="2613660"/>
                </a:lnTo>
                <a:lnTo>
                  <a:pt x="6007608" y="2613660"/>
                </a:lnTo>
                <a:lnTo>
                  <a:pt x="6003035" y="2593085"/>
                </a:lnTo>
                <a:lnTo>
                  <a:pt x="5999226" y="2613660"/>
                </a:lnTo>
                <a:lnTo>
                  <a:pt x="5999226" y="2609849"/>
                </a:lnTo>
                <a:lnTo>
                  <a:pt x="5994654" y="2613660"/>
                </a:lnTo>
                <a:lnTo>
                  <a:pt x="5990082" y="2613660"/>
                </a:lnTo>
                <a:lnTo>
                  <a:pt x="5990082" y="2609849"/>
                </a:lnTo>
                <a:lnTo>
                  <a:pt x="5990082" y="2613660"/>
                </a:lnTo>
                <a:lnTo>
                  <a:pt x="5986271" y="2613660"/>
                </a:lnTo>
                <a:lnTo>
                  <a:pt x="5986271" y="2609849"/>
                </a:lnTo>
                <a:lnTo>
                  <a:pt x="5981699" y="2609849"/>
                </a:lnTo>
                <a:lnTo>
                  <a:pt x="5981699" y="2613660"/>
                </a:lnTo>
                <a:lnTo>
                  <a:pt x="5977889" y="2609849"/>
                </a:lnTo>
                <a:lnTo>
                  <a:pt x="5973317" y="2609849"/>
                </a:lnTo>
                <a:lnTo>
                  <a:pt x="5973317" y="2613660"/>
                </a:lnTo>
                <a:lnTo>
                  <a:pt x="5973317" y="2609849"/>
                </a:lnTo>
                <a:lnTo>
                  <a:pt x="5969508" y="2605278"/>
                </a:lnTo>
                <a:lnTo>
                  <a:pt x="5964935" y="2613660"/>
                </a:lnTo>
                <a:lnTo>
                  <a:pt x="5960363" y="2613660"/>
                </a:lnTo>
                <a:lnTo>
                  <a:pt x="5951982" y="2613660"/>
                </a:lnTo>
                <a:lnTo>
                  <a:pt x="5943599" y="2613660"/>
                </a:lnTo>
                <a:lnTo>
                  <a:pt x="5935217" y="2613660"/>
                </a:lnTo>
                <a:lnTo>
                  <a:pt x="5931408" y="2613660"/>
                </a:lnTo>
                <a:lnTo>
                  <a:pt x="5931408" y="2609849"/>
                </a:lnTo>
                <a:lnTo>
                  <a:pt x="5926835" y="2613660"/>
                </a:lnTo>
                <a:lnTo>
                  <a:pt x="5922263" y="2613660"/>
                </a:lnTo>
                <a:lnTo>
                  <a:pt x="5918454" y="2609849"/>
                </a:lnTo>
                <a:lnTo>
                  <a:pt x="5918454" y="2613660"/>
                </a:lnTo>
                <a:lnTo>
                  <a:pt x="5913882" y="2613660"/>
                </a:lnTo>
                <a:lnTo>
                  <a:pt x="5910071" y="2605278"/>
                </a:lnTo>
                <a:lnTo>
                  <a:pt x="5910071" y="2609849"/>
                </a:lnTo>
                <a:lnTo>
                  <a:pt x="5905499" y="2567178"/>
                </a:lnTo>
                <a:lnTo>
                  <a:pt x="5905499" y="2558796"/>
                </a:lnTo>
                <a:lnTo>
                  <a:pt x="5905499" y="2601467"/>
                </a:lnTo>
                <a:lnTo>
                  <a:pt x="5901689" y="2596896"/>
                </a:lnTo>
                <a:lnTo>
                  <a:pt x="5897117" y="2563367"/>
                </a:lnTo>
                <a:lnTo>
                  <a:pt x="5897117" y="2554985"/>
                </a:lnTo>
                <a:lnTo>
                  <a:pt x="5897117" y="2588514"/>
                </a:lnTo>
                <a:lnTo>
                  <a:pt x="5893308" y="2588514"/>
                </a:lnTo>
                <a:lnTo>
                  <a:pt x="5893308" y="2605278"/>
                </a:lnTo>
                <a:lnTo>
                  <a:pt x="5888735" y="2563367"/>
                </a:lnTo>
                <a:lnTo>
                  <a:pt x="5884163" y="2609849"/>
                </a:lnTo>
                <a:lnTo>
                  <a:pt x="5884163" y="2596896"/>
                </a:lnTo>
                <a:lnTo>
                  <a:pt x="5880354" y="2609849"/>
                </a:lnTo>
                <a:lnTo>
                  <a:pt x="5880354" y="2613660"/>
                </a:lnTo>
                <a:lnTo>
                  <a:pt x="5867399" y="2613660"/>
                </a:lnTo>
                <a:lnTo>
                  <a:pt x="5867399" y="2609849"/>
                </a:lnTo>
                <a:lnTo>
                  <a:pt x="5863589" y="2613660"/>
                </a:lnTo>
                <a:lnTo>
                  <a:pt x="5863589" y="2609849"/>
                </a:lnTo>
                <a:lnTo>
                  <a:pt x="5859017" y="2609849"/>
                </a:lnTo>
                <a:lnTo>
                  <a:pt x="5859017" y="2613660"/>
                </a:lnTo>
                <a:lnTo>
                  <a:pt x="5854445" y="2613660"/>
                </a:lnTo>
                <a:lnTo>
                  <a:pt x="5854445" y="2609849"/>
                </a:lnTo>
                <a:lnTo>
                  <a:pt x="5850635" y="2609849"/>
                </a:lnTo>
                <a:lnTo>
                  <a:pt x="5850635" y="2613660"/>
                </a:lnTo>
                <a:lnTo>
                  <a:pt x="5846063" y="2609849"/>
                </a:lnTo>
                <a:lnTo>
                  <a:pt x="5846063" y="2613660"/>
                </a:lnTo>
                <a:lnTo>
                  <a:pt x="5842254" y="2613660"/>
                </a:lnTo>
                <a:lnTo>
                  <a:pt x="5842254" y="2605278"/>
                </a:lnTo>
                <a:lnTo>
                  <a:pt x="5837682" y="2613660"/>
                </a:lnTo>
                <a:lnTo>
                  <a:pt x="5833871" y="2601467"/>
                </a:lnTo>
                <a:lnTo>
                  <a:pt x="5829299" y="2601467"/>
                </a:lnTo>
                <a:lnTo>
                  <a:pt x="5829299" y="2609849"/>
                </a:lnTo>
                <a:lnTo>
                  <a:pt x="5825489" y="2596896"/>
                </a:lnTo>
                <a:lnTo>
                  <a:pt x="5825489" y="2609849"/>
                </a:lnTo>
                <a:lnTo>
                  <a:pt x="5820917" y="2596896"/>
                </a:lnTo>
                <a:lnTo>
                  <a:pt x="5820917" y="2605278"/>
                </a:lnTo>
                <a:lnTo>
                  <a:pt x="5816345" y="2593085"/>
                </a:lnTo>
                <a:lnTo>
                  <a:pt x="5816345" y="2605278"/>
                </a:lnTo>
                <a:lnTo>
                  <a:pt x="5812535" y="2571749"/>
                </a:lnTo>
                <a:lnTo>
                  <a:pt x="5812535" y="2580131"/>
                </a:lnTo>
                <a:lnTo>
                  <a:pt x="5807963" y="1478279"/>
                </a:lnTo>
                <a:lnTo>
                  <a:pt x="5807963" y="0"/>
                </a:lnTo>
                <a:lnTo>
                  <a:pt x="5804154" y="2487167"/>
                </a:lnTo>
                <a:lnTo>
                  <a:pt x="5804154" y="2520696"/>
                </a:lnTo>
                <a:lnTo>
                  <a:pt x="5799582" y="2601467"/>
                </a:lnTo>
                <a:lnTo>
                  <a:pt x="5799582" y="2588514"/>
                </a:lnTo>
                <a:lnTo>
                  <a:pt x="5799582" y="2609849"/>
                </a:lnTo>
                <a:lnTo>
                  <a:pt x="5795771" y="2596896"/>
                </a:lnTo>
                <a:lnTo>
                  <a:pt x="5791199" y="2613660"/>
                </a:lnTo>
                <a:lnTo>
                  <a:pt x="5787389" y="2605278"/>
                </a:lnTo>
                <a:lnTo>
                  <a:pt x="5787389" y="2609849"/>
                </a:lnTo>
                <a:lnTo>
                  <a:pt x="5782817" y="2613660"/>
                </a:lnTo>
                <a:lnTo>
                  <a:pt x="5782817" y="2609849"/>
                </a:lnTo>
                <a:lnTo>
                  <a:pt x="5778245" y="2613660"/>
                </a:lnTo>
                <a:lnTo>
                  <a:pt x="5778245" y="2609849"/>
                </a:lnTo>
                <a:lnTo>
                  <a:pt x="5778245" y="2613660"/>
                </a:lnTo>
                <a:lnTo>
                  <a:pt x="5774435" y="2613660"/>
                </a:lnTo>
                <a:lnTo>
                  <a:pt x="5774435" y="2609849"/>
                </a:lnTo>
                <a:lnTo>
                  <a:pt x="5769863" y="2613660"/>
                </a:lnTo>
                <a:lnTo>
                  <a:pt x="5769863" y="2609849"/>
                </a:lnTo>
                <a:lnTo>
                  <a:pt x="5766054" y="2613660"/>
                </a:lnTo>
                <a:lnTo>
                  <a:pt x="5766054" y="2605278"/>
                </a:lnTo>
                <a:lnTo>
                  <a:pt x="5761482" y="2605278"/>
                </a:lnTo>
                <a:lnTo>
                  <a:pt x="5757671" y="2583941"/>
                </a:lnTo>
                <a:lnTo>
                  <a:pt x="5757671" y="2575560"/>
                </a:lnTo>
                <a:lnTo>
                  <a:pt x="5757671" y="2601467"/>
                </a:lnTo>
                <a:lnTo>
                  <a:pt x="5753099" y="2605278"/>
                </a:lnTo>
                <a:lnTo>
                  <a:pt x="5753099" y="2575560"/>
                </a:lnTo>
                <a:lnTo>
                  <a:pt x="5749289" y="2580131"/>
                </a:lnTo>
                <a:lnTo>
                  <a:pt x="5749289" y="2609849"/>
                </a:lnTo>
                <a:lnTo>
                  <a:pt x="5744717" y="2609849"/>
                </a:lnTo>
                <a:lnTo>
                  <a:pt x="5744717" y="2605278"/>
                </a:lnTo>
                <a:lnTo>
                  <a:pt x="5740145" y="2601467"/>
                </a:lnTo>
                <a:lnTo>
                  <a:pt x="5740145" y="2609849"/>
                </a:lnTo>
                <a:lnTo>
                  <a:pt x="5736335" y="2605278"/>
                </a:lnTo>
                <a:lnTo>
                  <a:pt x="5736335" y="2588514"/>
                </a:lnTo>
                <a:lnTo>
                  <a:pt x="5736335" y="2593085"/>
                </a:lnTo>
                <a:lnTo>
                  <a:pt x="5731763" y="2601467"/>
                </a:lnTo>
                <a:lnTo>
                  <a:pt x="5731763" y="2596896"/>
                </a:lnTo>
                <a:lnTo>
                  <a:pt x="5727954" y="2605278"/>
                </a:lnTo>
                <a:lnTo>
                  <a:pt x="5727954" y="2588514"/>
                </a:lnTo>
                <a:lnTo>
                  <a:pt x="5723382" y="2609849"/>
                </a:lnTo>
                <a:lnTo>
                  <a:pt x="5723382" y="2601467"/>
                </a:lnTo>
                <a:lnTo>
                  <a:pt x="5719571" y="2609849"/>
                </a:lnTo>
                <a:lnTo>
                  <a:pt x="5714999" y="2601467"/>
                </a:lnTo>
                <a:lnTo>
                  <a:pt x="5714999" y="2605278"/>
                </a:lnTo>
                <a:lnTo>
                  <a:pt x="5710428" y="2609849"/>
                </a:lnTo>
                <a:lnTo>
                  <a:pt x="5702045" y="2609849"/>
                </a:lnTo>
                <a:lnTo>
                  <a:pt x="5698235" y="2605278"/>
                </a:lnTo>
                <a:lnTo>
                  <a:pt x="5693663" y="2593085"/>
                </a:lnTo>
                <a:lnTo>
                  <a:pt x="5693663" y="2601467"/>
                </a:lnTo>
                <a:lnTo>
                  <a:pt x="5689854" y="2601467"/>
                </a:lnTo>
                <a:lnTo>
                  <a:pt x="5685282" y="2593085"/>
                </a:lnTo>
                <a:lnTo>
                  <a:pt x="5685282" y="2609849"/>
                </a:lnTo>
                <a:lnTo>
                  <a:pt x="5672328" y="2609849"/>
                </a:lnTo>
                <a:lnTo>
                  <a:pt x="5672328" y="2596896"/>
                </a:lnTo>
                <a:lnTo>
                  <a:pt x="5668517" y="2601467"/>
                </a:lnTo>
                <a:lnTo>
                  <a:pt x="5668517" y="2609849"/>
                </a:lnTo>
                <a:lnTo>
                  <a:pt x="5663945" y="2605278"/>
                </a:lnTo>
                <a:lnTo>
                  <a:pt x="5663945" y="2609849"/>
                </a:lnTo>
                <a:lnTo>
                  <a:pt x="5660135" y="2609849"/>
                </a:lnTo>
                <a:lnTo>
                  <a:pt x="5660135" y="2580131"/>
                </a:lnTo>
                <a:lnTo>
                  <a:pt x="5655563" y="2593085"/>
                </a:lnTo>
                <a:lnTo>
                  <a:pt x="5651754" y="2605278"/>
                </a:lnTo>
                <a:lnTo>
                  <a:pt x="5647182" y="2580131"/>
                </a:lnTo>
                <a:lnTo>
                  <a:pt x="5647182" y="2583941"/>
                </a:lnTo>
                <a:lnTo>
                  <a:pt x="5643371" y="2516123"/>
                </a:lnTo>
                <a:lnTo>
                  <a:pt x="5643371" y="1838705"/>
                </a:lnTo>
                <a:lnTo>
                  <a:pt x="5638799" y="2507741"/>
                </a:lnTo>
                <a:lnTo>
                  <a:pt x="5638799" y="2605278"/>
                </a:lnTo>
                <a:lnTo>
                  <a:pt x="5634228" y="2601467"/>
                </a:lnTo>
                <a:lnTo>
                  <a:pt x="5634228" y="2609849"/>
                </a:lnTo>
                <a:lnTo>
                  <a:pt x="5630417" y="2605278"/>
                </a:lnTo>
                <a:lnTo>
                  <a:pt x="5630417" y="2609849"/>
                </a:lnTo>
                <a:lnTo>
                  <a:pt x="5625845" y="2605278"/>
                </a:lnTo>
                <a:lnTo>
                  <a:pt x="5622035" y="2609849"/>
                </a:lnTo>
                <a:lnTo>
                  <a:pt x="5622035" y="2593085"/>
                </a:lnTo>
                <a:lnTo>
                  <a:pt x="5617463" y="2605278"/>
                </a:lnTo>
                <a:lnTo>
                  <a:pt x="5617463" y="2567178"/>
                </a:lnTo>
                <a:lnTo>
                  <a:pt x="5613654" y="2609849"/>
                </a:lnTo>
                <a:lnTo>
                  <a:pt x="5609082" y="2609849"/>
                </a:lnTo>
                <a:lnTo>
                  <a:pt x="5609082" y="2613660"/>
                </a:lnTo>
                <a:lnTo>
                  <a:pt x="5609082" y="2609849"/>
                </a:lnTo>
                <a:lnTo>
                  <a:pt x="5604509" y="2613660"/>
                </a:lnTo>
                <a:lnTo>
                  <a:pt x="5604509" y="2609849"/>
                </a:lnTo>
                <a:lnTo>
                  <a:pt x="5600699" y="2605278"/>
                </a:lnTo>
                <a:lnTo>
                  <a:pt x="5600699" y="2601467"/>
                </a:lnTo>
                <a:lnTo>
                  <a:pt x="5596128" y="2613660"/>
                </a:lnTo>
                <a:lnTo>
                  <a:pt x="5596128" y="2609849"/>
                </a:lnTo>
                <a:lnTo>
                  <a:pt x="5587745" y="2609849"/>
                </a:lnTo>
                <a:lnTo>
                  <a:pt x="5583935" y="2596896"/>
                </a:lnTo>
                <a:lnTo>
                  <a:pt x="5583935" y="2593085"/>
                </a:lnTo>
                <a:lnTo>
                  <a:pt x="5579363" y="2609849"/>
                </a:lnTo>
                <a:lnTo>
                  <a:pt x="5579363" y="2601467"/>
                </a:lnTo>
                <a:lnTo>
                  <a:pt x="5575554" y="2609849"/>
                </a:lnTo>
                <a:lnTo>
                  <a:pt x="5570982" y="2567178"/>
                </a:lnTo>
                <a:lnTo>
                  <a:pt x="5570982" y="2571749"/>
                </a:lnTo>
                <a:lnTo>
                  <a:pt x="5566409" y="2609849"/>
                </a:lnTo>
                <a:lnTo>
                  <a:pt x="5562599" y="2613660"/>
                </a:lnTo>
                <a:lnTo>
                  <a:pt x="5558028" y="2609849"/>
                </a:lnTo>
                <a:lnTo>
                  <a:pt x="5558028" y="2613660"/>
                </a:lnTo>
                <a:lnTo>
                  <a:pt x="5554217" y="2609849"/>
                </a:lnTo>
                <a:lnTo>
                  <a:pt x="5549645" y="2613660"/>
                </a:lnTo>
                <a:lnTo>
                  <a:pt x="5549645" y="2609849"/>
                </a:lnTo>
                <a:lnTo>
                  <a:pt x="5545835" y="2609849"/>
                </a:lnTo>
                <a:lnTo>
                  <a:pt x="5545835" y="2613660"/>
                </a:lnTo>
                <a:lnTo>
                  <a:pt x="5541263" y="2613660"/>
                </a:lnTo>
                <a:lnTo>
                  <a:pt x="5532882" y="2605278"/>
                </a:lnTo>
                <a:lnTo>
                  <a:pt x="5532882" y="2601467"/>
                </a:lnTo>
                <a:lnTo>
                  <a:pt x="5532882" y="2609849"/>
                </a:lnTo>
                <a:lnTo>
                  <a:pt x="5528309" y="2609849"/>
                </a:lnTo>
                <a:lnTo>
                  <a:pt x="5524499" y="2588514"/>
                </a:lnTo>
                <a:lnTo>
                  <a:pt x="5524499" y="2609849"/>
                </a:lnTo>
                <a:lnTo>
                  <a:pt x="5519928" y="2605278"/>
                </a:lnTo>
                <a:lnTo>
                  <a:pt x="5519928" y="2601467"/>
                </a:lnTo>
                <a:lnTo>
                  <a:pt x="5516117" y="2605278"/>
                </a:lnTo>
                <a:lnTo>
                  <a:pt x="5516117" y="2609849"/>
                </a:lnTo>
                <a:lnTo>
                  <a:pt x="5511545" y="2613660"/>
                </a:lnTo>
                <a:lnTo>
                  <a:pt x="5511545" y="2609849"/>
                </a:lnTo>
                <a:lnTo>
                  <a:pt x="5507735" y="2580131"/>
                </a:lnTo>
                <a:lnTo>
                  <a:pt x="5507735" y="2583941"/>
                </a:lnTo>
                <a:lnTo>
                  <a:pt x="5503163" y="2609849"/>
                </a:lnTo>
                <a:lnTo>
                  <a:pt x="5498591" y="2605278"/>
                </a:lnTo>
                <a:lnTo>
                  <a:pt x="5498591" y="2609849"/>
                </a:lnTo>
                <a:lnTo>
                  <a:pt x="5486399" y="2609849"/>
                </a:lnTo>
                <a:lnTo>
                  <a:pt x="5481828" y="2605278"/>
                </a:lnTo>
                <a:lnTo>
                  <a:pt x="5481828" y="2609849"/>
                </a:lnTo>
                <a:lnTo>
                  <a:pt x="5478017" y="2609849"/>
                </a:lnTo>
                <a:lnTo>
                  <a:pt x="5473445" y="2601467"/>
                </a:lnTo>
                <a:lnTo>
                  <a:pt x="5473445" y="2605278"/>
                </a:lnTo>
                <a:lnTo>
                  <a:pt x="5469635" y="2609849"/>
                </a:lnTo>
                <a:lnTo>
                  <a:pt x="5465063" y="2605278"/>
                </a:lnTo>
                <a:lnTo>
                  <a:pt x="5465063" y="2601467"/>
                </a:lnTo>
                <a:lnTo>
                  <a:pt x="5460491" y="2609849"/>
                </a:lnTo>
                <a:lnTo>
                  <a:pt x="5460491" y="2605278"/>
                </a:lnTo>
                <a:lnTo>
                  <a:pt x="5456682" y="2593085"/>
                </a:lnTo>
                <a:lnTo>
                  <a:pt x="5452109" y="2605278"/>
                </a:lnTo>
                <a:lnTo>
                  <a:pt x="5448299" y="2596896"/>
                </a:lnTo>
                <a:lnTo>
                  <a:pt x="5443728" y="2605278"/>
                </a:lnTo>
                <a:lnTo>
                  <a:pt x="5443728" y="2601467"/>
                </a:lnTo>
                <a:lnTo>
                  <a:pt x="5439917" y="2605278"/>
                </a:lnTo>
                <a:lnTo>
                  <a:pt x="5439917" y="2601467"/>
                </a:lnTo>
                <a:lnTo>
                  <a:pt x="5435345" y="2601467"/>
                </a:lnTo>
                <a:lnTo>
                  <a:pt x="5435345" y="2605278"/>
                </a:lnTo>
                <a:lnTo>
                  <a:pt x="5431535" y="2601467"/>
                </a:lnTo>
                <a:lnTo>
                  <a:pt x="5431535" y="2605278"/>
                </a:lnTo>
                <a:lnTo>
                  <a:pt x="5426963" y="2605278"/>
                </a:lnTo>
                <a:lnTo>
                  <a:pt x="5422391" y="2588514"/>
                </a:lnTo>
                <a:lnTo>
                  <a:pt x="5422391" y="2490978"/>
                </a:lnTo>
                <a:lnTo>
                  <a:pt x="5418582" y="2596896"/>
                </a:lnTo>
                <a:lnTo>
                  <a:pt x="5418582" y="2601467"/>
                </a:lnTo>
                <a:lnTo>
                  <a:pt x="5414009" y="2605278"/>
                </a:lnTo>
                <a:lnTo>
                  <a:pt x="5414009" y="2601467"/>
                </a:lnTo>
                <a:lnTo>
                  <a:pt x="5410199" y="2601467"/>
                </a:lnTo>
                <a:lnTo>
                  <a:pt x="5410199" y="2605278"/>
                </a:lnTo>
                <a:lnTo>
                  <a:pt x="5405628" y="2601467"/>
                </a:lnTo>
                <a:lnTo>
                  <a:pt x="5405628" y="2596896"/>
                </a:lnTo>
                <a:lnTo>
                  <a:pt x="5401817" y="2596896"/>
                </a:lnTo>
                <a:lnTo>
                  <a:pt x="5401817" y="2601467"/>
                </a:lnTo>
                <a:lnTo>
                  <a:pt x="5397245" y="2605278"/>
                </a:lnTo>
                <a:lnTo>
                  <a:pt x="5397245" y="2601467"/>
                </a:lnTo>
                <a:lnTo>
                  <a:pt x="5392673" y="2601467"/>
                </a:lnTo>
                <a:lnTo>
                  <a:pt x="5392673" y="2593085"/>
                </a:lnTo>
                <a:lnTo>
                  <a:pt x="5388863" y="2596896"/>
                </a:lnTo>
                <a:lnTo>
                  <a:pt x="5384291" y="2596896"/>
                </a:lnTo>
                <a:lnTo>
                  <a:pt x="5384291" y="2588514"/>
                </a:lnTo>
                <a:lnTo>
                  <a:pt x="5384291" y="2593085"/>
                </a:lnTo>
                <a:lnTo>
                  <a:pt x="5380482" y="2596896"/>
                </a:lnTo>
                <a:lnTo>
                  <a:pt x="5380482" y="2593085"/>
                </a:lnTo>
                <a:lnTo>
                  <a:pt x="5375909" y="2583941"/>
                </a:lnTo>
                <a:lnTo>
                  <a:pt x="5372099" y="2593085"/>
                </a:lnTo>
                <a:lnTo>
                  <a:pt x="5367528" y="2575560"/>
                </a:lnTo>
                <a:lnTo>
                  <a:pt x="5367528" y="2588514"/>
                </a:lnTo>
                <a:lnTo>
                  <a:pt x="5363717" y="2580132"/>
                </a:lnTo>
                <a:lnTo>
                  <a:pt x="5363717" y="2588514"/>
                </a:lnTo>
                <a:lnTo>
                  <a:pt x="5359145" y="2525267"/>
                </a:lnTo>
                <a:lnTo>
                  <a:pt x="5359145" y="2529078"/>
                </a:lnTo>
                <a:lnTo>
                  <a:pt x="5354573" y="2580132"/>
                </a:lnTo>
                <a:lnTo>
                  <a:pt x="5354573" y="2545841"/>
                </a:lnTo>
                <a:lnTo>
                  <a:pt x="5350763" y="2583941"/>
                </a:lnTo>
                <a:lnTo>
                  <a:pt x="5350763" y="2593085"/>
                </a:lnTo>
                <a:lnTo>
                  <a:pt x="5346191" y="2588514"/>
                </a:lnTo>
                <a:lnTo>
                  <a:pt x="5342382" y="2593085"/>
                </a:lnTo>
                <a:lnTo>
                  <a:pt x="5342382" y="2588514"/>
                </a:lnTo>
                <a:lnTo>
                  <a:pt x="5337809" y="2554985"/>
                </a:lnTo>
                <a:lnTo>
                  <a:pt x="5337809" y="2563367"/>
                </a:lnTo>
                <a:lnTo>
                  <a:pt x="5333999" y="2533649"/>
                </a:lnTo>
                <a:lnTo>
                  <a:pt x="5333999" y="2525267"/>
                </a:lnTo>
                <a:lnTo>
                  <a:pt x="5329428" y="2575560"/>
                </a:lnTo>
                <a:lnTo>
                  <a:pt x="5329428" y="2567178"/>
                </a:lnTo>
                <a:lnTo>
                  <a:pt x="5325617" y="2583941"/>
                </a:lnTo>
                <a:lnTo>
                  <a:pt x="5321045" y="2580132"/>
                </a:lnTo>
                <a:lnTo>
                  <a:pt x="5321045" y="2593085"/>
                </a:lnTo>
                <a:lnTo>
                  <a:pt x="5316473" y="2593085"/>
                </a:lnTo>
                <a:lnTo>
                  <a:pt x="5312663" y="2596896"/>
                </a:lnTo>
                <a:lnTo>
                  <a:pt x="5312663" y="2593085"/>
                </a:lnTo>
                <a:lnTo>
                  <a:pt x="5308091" y="2593085"/>
                </a:lnTo>
                <a:lnTo>
                  <a:pt x="5308091" y="2588514"/>
                </a:lnTo>
                <a:lnTo>
                  <a:pt x="5304282" y="2593085"/>
                </a:lnTo>
                <a:lnTo>
                  <a:pt x="5299709" y="2583941"/>
                </a:lnTo>
                <a:lnTo>
                  <a:pt x="5299709" y="2596896"/>
                </a:lnTo>
                <a:lnTo>
                  <a:pt x="5295899" y="2583941"/>
                </a:lnTo>
                <a:lnTo>
                  <a:pt x="5291328" y="2596896"/>
                </a:lnTo>
                <a:lnTo>
                  <a:pt x="5291328" y="2588514"/>
                </a:lnTo>
                <a:lnTo>
                  <a:pt x="5287517" y="2583941"/>
                </a:lnTo>
                <a:lnTo>
                  <a:pt x="5287517" y="2588514"/>
                </a:lnTo>
                <a:lnTo>
                  <a:pt x="5287517" y="2583941"/>
                </a:lnTo>
                <a:lnTo>
                  <a:pt x="5282945" y="2583941"/>
                </a:lnTo>
                <a:lnTo>
                  <a:pt x="5278373" y="2588514"/>
                </a:lnTo>
                <a:lnTo>
                  <a:pt x="5278373" y="2583941"/>
                </a:lnTo>
                <a:lnTo>
                  <a:pt x="5274563" y="2588514"/>
                </a:lnTo>
                <a:lnTo>
                  <a:pt x="5274563" y="2583941"/>
                </a:lnTo>
                <a:lnTo>
                  <a:pt x="5269991" y="2588514"/>
                </a:lnTo>
                <a:lnTo>
                  <a:pt x="5269991" y="2575560"/>
                </a:lnTo>
                <a:lnTo>
                  <a:pt x="5266182" y="2563367"/>
                </a:lnTo>
                <a:lnTo>
                  <a:pt x="5261609" y="2580132"/>
                </a:lnTo>
                <a:lnTo>
                  <a:pt x="5257799" y="2593085"/>
                </a:lnTo>
                <a:lnTo>
                  <a:pt x="5253228" y="2596896"/>
                </a:lnTo>
                <a:lnTo>
                  <a:pt x="5253228" y="2588514"/>
                </a:lnTo>
                <a:lnTo>
                  <a:pt x="5248656" y="2588514"/>
                </a:lnTo>
                <a:lnTo>
                  <a:pt x="5248656" y="2533649"/>
                </a:lnTo>
                <a:lnTo>
                  <a:pt x="5244845" y="2596896"/>
                </a:lnTo>
                <a:lnTo>
                  <a:pt x="5240273" y="2601467"/>
                </a:lnTo>
                <a:lnTo>
                  <a:pt x="5236463" y="2593085"/>
                </a:lnTo>
                <a:lnTo>
                  <a:pt x="5231891" y="2596896"/>
                </a:lnTo>
                <a:lnTo>
                  <a:pt x="5231891" y="2593085"/>
                </a:lnTo>
                <a:lnTo>
                  <a:pt x="5228082" y="2588514"/>
                </a:lnTo>
                <a:lnTo>
                  <a:pt x="5228082" y="2580132"/>
                </a:lnTo>
                <a:lnTo>
                  <a:pt x="5223509" y="2593085"/>
                </a:lnTo>
                <a:lnTo>
                  <a:pt x="5219699" y="2588514"/>
                </a:lnTo>
                <a:lnTo>
                  <a:pt x="5219699" y="2593085"/>
                </a:lnTo>
                <a:lnTo>
                  <a:pt x="5215128" y="2575560"/>
                </a:lnTo>
                <a:lnTo>
                  <a:pt x="5215128" y="2580132"/>
                </a:lnTo>
                <a:lnTo>
                  <a:pt x="5210556" y="2593085"/>
                </a:lnTo>
                <a:lnTo>
                  <a:pt x="5206745" y="2596896"/>
                </a:lnTo>
                <a:lnTo>
                  <a:pt x="5202173" y="2588514"/>
                </a:lnTo>
                <a:lnTo>
                  <a:pt x="5202173" y="2601467"/>
                </a:lnTo>
                <a:lnTo>
                  <a:pt x="5198363" y="2596896"/>
                </a:lnTo>
                <a:lnTo>
                  <a:pt x="5193791" y="2593085"/>
                </a:lnTo>
                <a:lnTo>
                  <a:pt x="5189982" y="2596896"/>
                </a:lnTo>
                <a:lnTo>
                  <a:pt x="5189982" y="2601467"/>
                </a:lnTo>
                <a:lnTo>
                  <a:pt x="5185409" y="2596896"/>
                </a:lnTo>
                <a:lnTo>
                  <a:pt x="5181599" y="2596896"/>
                </a:lnTo>
                <a:lnTo>
                  <a:pt x="5181599" y="2601467"/>
                </a:lnTo>
                <a:lnTo>
                  <a:pt x="5177028" y="2596896"/>
                </a:lnTo>
                <a:lnTo>
                  <a:pt x="5172456" y="2593085"/>
                </a:lnTo>
                <a:lnTo>
                  <a:pt x="5172456" y="2596896"/>
                </a:lnTo>
                <a:lnTo>
                  <a:pt x="5168645" y="2593085"/>
                </a:lnTo>
                <a:lnTo>
                  <a:pt x="5168645" y="2601467"/>
                </a:lnTo>
                <a:lnTo>
                  <a:pt x="5164073" y="2601467"/>
                </a:lnTo>
                <a:lnTo>
                  <a:pt x="5164073" y="2596896"/>
                </a:lnTo>
                <a:lnTo>
                  <a:pt x="5160263" y="2601467"/>
                </a:lnTo>
                <a:lnTo>
                  <a:pt x="5155691" y="2593085"/>
                </a:lnTo>
                <a:lnTo>
                  <a:pt x="5155691" y="2601467"/>
                </a:lnTo>
                <a:lnTo>
                  <a:pt x="5151882" y="2593085"/>
                </a:lnTo>
                <a:lnTo>
                  <a:pt x="5151882" y="2601467"/>
                </a:lnTo>
                <a:lnTo>
                  <a:pt x="5147309" y="2593085"/>
                </a:lnTo>
                <a:lnTo>
                  <a:pt x="5142737" y="2583941"/>
                </a:lnTo>
                <a:lnTo>
                  <a:pt x="5138928" y="2588514"/>
                </a:lnTo>
                <a:lnTo>
                  <a:pt x="5138928" y="2580132"/>
                </a:lnTo>
                <a:lnTo>
                  <a:pt x="5134356" y="2583941"/>
                </a:lnTo>
                <a:lnTo>
                  <a:pt x="5130545" y="2596896"/>
                </a:lnTo>
                <a:lnTo>
                  <a:pt x="5130545" y="2588514"/>
                </a:lnTo>
                <a:lnTo>
                  <a:pt x="5125973" y="2596896"/>
                </a:lnTo>
                <a:lnTo>
                  <a:pt x="5125973" y="2593085"/>
                </a:lnTo>
                <a:lnTo>
                  <a:pt x="5122163" y="2537460"/>
                </a:lnTo>
                <a:lnTo>
                  <a:pt x="5122163" y="2499360"/>
                </a:lnTo>
                <a:lnTo>
                  <a:pt x="5117591" y="2580132"/>
                </a:lnTo>
                <a:lnTo>
                  <a:pt x="5113782" y="2567178"/>
                </a:lnTo>
                <a:lnTo>
                  <a:pt x="5113782" y="2593085"/>
                </a:lnTo>
                <a:lnTo>
                  <a:pt x="5109209" y="2601467"/>
                </a:lnTo>
                <a:lnTo>
                  <a:pt x="5104637" y="2605278"/>
                </a:lnTo>
                <a:lnTo>
                  <a:pt x="5104637" y="2601467"/>
                </a:lnTo>
                <a:lnTo>
                  <a:pt x="5100827" y="2596896"/>
                </a:lnTo>
                <a:lnTo>
                  <a:pt x="5100827" y="2601467"/>
                </a:lnTo>
                <a:lnTo>
                  <a:pt x="5096256" y="2596896"/>
                </a:lnTo>
                <a:lnTo>
                  <a:pt x="5096256" y="2601467"/>
                </a:lnTo>
                <a:lnTo>
                  <a:pt x="5087873" y="2609849"/>
                </a:lnTo>
                <a:lnTo>
                  <a:pt x="5087873" y="2601467"/>
                </a:lnTo>
                <a:lnTo>
                  <a:pt x="5084063" y="2605278"/>
                </a:lnTo>
                <a:lnTo>
                  <a:pt x="5079492" y="2601467"/>
                </a:lnTo>
                <a:lnTo>
                  <a:pt x="5075682" y="2605278"/>
                </a:lnTo>
                <a:lnTo>
                  <a:pt x="5071109" y="2596896"/>
                </a:lnTo>
                <a:lnTo>
                  <a:pt x="5071109" y="2601467"/>
                </a:lnTo>
                <a:lnTo>
                  <a:pt x="5071109" y="2593085"/>
                </a:lnTo>
                <a:lnTo>
                  <a:pt x="5066537" y="2593085"/>
                </a:lnTo>
                <a:lnTo>
                  <a:pt x="5066537" y="2601467"/>
                </a:lnTo>
                <a:lnTo>
                  <a:pt x="5062727" y="2601467"/>
                </a:lnTo>
                <a:lnTo>
                  <a:pt x="5062727" y="2583941"/>
                </a:lnTo>
                <a:lnTo>
                  <a:pt x="5058156" y="2580132"/>
                </a:lnTo>
                <a:lnTo>
                  <a:pt x="5058156" y="1838705"/>
                </a:lnTo>
                <a:lnTo>
                  <a:pt x="5054345" y="906780"/>
                </a:lnTo>
                <a:lnTo>
                  <a:pt x="5054345" y="2542032"/>
                </a:lnTo>
                <a:lnTo>
                  <a:pt x="5049773" y="2596896"/>
                </a:lnTo>
                <a:lnTo>
                  <a:pt x="5045963" y="2593085"/>
                </a:lnTo>
                <a:lnTo>
                  <a:pt x="5045963" y="2605278"/>
                </a:lnTo>
                <a:lnTo>
                  <a:pt x="5045963" y="2601467"/>
                </a:lnTo>
                <a:lnTo>
                  <a:pt x="5041392" y="2609849"/>
                </a:lnTo>
                <a:lnTo>
                  <a:pt x="5036820" y="2601467"/>
                </a:lnTo>
                <a:lnTo>
                  <a:pt x="5036820" y="2609849"/>
                </a:lnTo>
                <a:lnTo>
                  <a:pt x="5033009" y="2609849"/>
                </a:lnTo>
                <a:lnTo>
                  <a:pt x="5028437" y="2601467"/>
                </a:lnTo>
                <a:lnTo>
                  <a:pt x="5028437" y="2596896"/>
                </a:lnTo>
                <a:lnTo>
                  <a:pt x="5024627" y="2609849"/>
                </a:lnTo>
                <a:lnTo>
                  <a:pt x="5020056" y="2596896"/>
                </a:lnTo>
                <a:lnTo>
                  <a:pt x="5020056" y="2605278"/>
                </a:lnTo>
                <a:lnTo>
                  <a:pt x="5016245" y="2609849"/>
                </a:lnTo>
                <a:lnTo>
                  <a:pt x="5003292" y="2609849"/>
                </a:lnTo>
                <a:lnTo>
                  <a:pt x="4998720" y="2605278"/>
                </a:lnTo>
                <a:lnTo>
                  <a:pt x="4998720" y="2601467"/>
                </a:lnTo>
                <a:lnTo>
                  <a:pt x="4994909" y="2609849"/>
                </a:lnTo>
                <a:lnTo>
                  <a:pt x="4994909" y="2601467"/>
                </a:lnTo>
                <a:lnTo>
                  <a:pt x="4990337" y="2613660"/>
                </a:lnTo>
                <a:lnTo>
                  <a:pt x="4986527" y="2605278"/>
                </a:lnTo>
                <a:lnTo>
                  <a:pt x="4986527" y="2609849"/>
                </a:lnTo>
                <a:lnTo>
                  <a:pt x="4981956" y="2605278"/>
                </a:lnTo>
                <a:lnTo>
                  <a:pt x="4981956" y="2596896"/>
                </a:lnTo>
                <a:lnTo>
                  <a:pt x="4973573" y="2605278"/>
                </a:lnTo>
                <a:lnTo>
                  <a:pt x="4973573" y="2609849"/>
                </a:lnTo>
                <a:lnTo>
                  <a:pt x="4969763" y="2609849"/>
                </a:lnTo>
                <a:lnTo>
                  <a:pt x="4965192" y="2605278"/>
                </a:lnTo>
                <a:lnTo>
                  <a:pt x="4956809" y="2605278"/>
                </a:lnTo>
                <a:lnTo>
                  <a:pt x="4956809" y="2609849"/>
                </a:lnTo>
                <a:lnTo>
                  <a:pt x="4956809" y="2605278"/>
                </a:lnTo>
                <a:lnTo>
                  <a:pt x="4952237" y="2605278"/>
                </a:lnTo>
                <a:lnTo>
                  <a:pt x="4948427" y="2609849"/>
                </a:lnTo>
                <a:lnTo>
                  <a:pt x="4948427" y="2613660"/>
                </a:lnTo>
                <a:lnTo>
                  <a:pt x="4948427" y="2609849"/>
                </a:lnTo>
                <a:lnTo>
                  <a:pt x="4943856" y="2609849"/>
                </a:lnTo>
                <a:lnTo>
                  <a:pt x="4943856" y="2613660"/>
                </a:lnTo>
                <a:lnTo>
                  <a:pt x="4940045" y="2613660"/>
                </a:lnTo>
                <a:lnTo>
                  <a:pt x="4932933" y="2613660"/>
                </a:lnTo>
                <a:lnTo>
                  <a:pt x="4925821" y="2613660"/>
                </a:lnTo>
                <a:lnTo>
                  <a:pt x="4918709" y="2613660"/>
                </a:lnTo>
                <a:lnTo>
                  <a:pt x="4914137" y="2609849"/>
                </a:lnTo>
                <a:lnTo>
                  <a:pt x="4910327" y="2613660"/>
                </a:lnTo>
                <a:lnTo>
                  <a:pt x="4901945" y="2613660"/>
                </a:lnTo>
                <a:lnTo>
                  <a:pt x="4897373" y="2609849"/>
                </a:lnTo>
                <a:lnTo>
                  <a:pt x="4892801" y="2609849"/>
                </a:lnTo>
                <a:lnTo>
                  <a:pt x="4892801" y="2613660"/>
                </a:lnTo>
                <a:lnTo>
                  <a:pt x="4884420" y="2613660"/>
                </a:lnTo>
                <a:lnTo>
                  <a:pt x="4880609" y="2609849"/>
                </a:lnTo>
                <a:lnTo>
                  <a:pt x="4880609" y="2605278"/>
                </a:lnTo>
                <a:lnTo>
                  <a:pt x="4876037" y="2609849"/>
                </a:lnTo>
                <a:lnTo>
                  <a:pt x="4876037" y="2605278"/>
                </a:lnTo>
                <a:lnTo>
                  <a:pt x="4872227" y="2613660"/>
                </a:lnTo>
                <a:lnTo>
                  <a:pt x="4867656" y="2613660"/>
                </a:lnTo>
                <a:lnTo>
                  <a:pt x="4867656" y="2609849"/>
                </a:lnTo>
                <a:lnTo>
                  <a:pt x="4863845" y="2613660"/>
                </a:lnTo>
                <a:lnTo>
                  <a:pt x="4851145" y="2613660"/>
                </a:lnTo>
                <a:lnTo>
                  <a:pt x="4838445" y="2613660"/>
                </a:lnTo>
                <a:lnTo>
                  <a:pt x="4825745" y="2613660"/>
                </a:lnTo>
                <a:lnTo>
                  <a:pt x="4825745" y="2605278"/>
                </a:lnTo>
                <a:lnTo>
                  <a:pt x="4821173" y="2609849"/>
                </a:lnTo>
                <a:lnTo>
                  <a:pt x="4821173" y="2613660"/>
                </a:lnTo>
                <a:lnTo>
                  <a:pt x="4816601" y="2613660"/>
                </a:lnTo>
                <a:lnTo>
                  <a:pt x="4803901" y="2613660"/>
                </a:lnTo>
                <a:lnTo>
                  <a:pt x="4791201" y="2613660"/>
                </a:lnTo>
                <a:lnTo>
                  <a:pt x="4778501" y="2613660"/>
                </a:lnTo>
                <a:lnTo>
                  <a:pt x="4770120" y="2609849"/>
                </a:lnTo>
                <a:lnTo>
                  <a:pt x="4766309" y="2613660"/>
                </a:lnTo>
                <a:lnTo>
                  <a:pt x="4753610" y="2613660"/>
                </a:lnTo>
                <a:lnTo>
                  <a:pt x="4740909" y="2613660"/>
                </a:lnTo>
                <a:lnTo>
                  <a:pt x="4736592" y="2613660"/>
                </a:lnTo>
                <a:lnTo>
                  <a:pt x="4736592" y="2618232"/>
                </a:lnTo>
                <a:lnTo>
                  <a:pt x="4732020" y="2613660"/>
                </a:lnTo>
                <a:lnTo>
                  <a:pt x="4723637" y="2613660"/>
                </a:lnTo>
                <a:lnTo>
                  <a:pt x="4723637" y="2618232"/>
                </a:lnTo>
                <a:lnTo>
                  <a:pt x="4715256" y="2618232"/>
                </a:lnTo>
                <a:lnTo>
                  <a:pt x="4715256" y="2613660"/>
                </a:lnTo>
                <a:lnTo>
                  <a:pt x="4710683" y="2618232"/>
                </a:lnTo>
                <a:lnTo>
                  <a:pt x="4710683" y="2613660"/>
                </a:lnTo>
                <a:lnTo>
                  <a:pt x="4706873" y="2613660"/>
                </a:lnTo>
                <a:lnTo>
                  <a:pt x="4702301" y="2618232"/>
                </a:lnTo>
                <a:lnTo>
                  <a:pt x="4702301" y="2613660"/>
                </a:lnTo>
                <a:lnTo>
                  <a:pt x="4698492" y="2618232"/>
                </a:lnTo>
                <a:lnTo>
                  <a:pt x="4693920" y="2613660"/>
                </a:lnTo>
                <a:lnTo>
                  <a:pt x="4693920" y="2618232"/>
                </a:lnTo>
                <a:lnTo>
                  <a:pt x="4685537" y="2618232"/>
                </a:lnTo>
                <a:lnTo>
                  <a:pt x="4685537" y="2613660"/>
                </a:lnTo>
                <a:lnTo>
                  <a:pt x="4680965" y="2618232"/>
                </a:lnTo>
                <a:lnTo>
                  <a:pt x="4677156" y="2613660"/>
                </a:lnTo>
                <a:lnTo>
                  <a:pt x="4677156" y="2618232"/>
                </a:lnTo>
                <a:lnTo>
                  <a:pt x="4672583" y="2618232"/>
                </a:lnTo>
                <a:lnTo>
                  <a:pt x="4659883" y="2618232"/>
                </a:lnTo>
                <a:lnTo>
                  <a:pt x="4647183" y="2618232"/>
                </a:lnTo>
                <a:lnTo>
                  <a:pt x="4634483" y="2618232"/>
                </a:lnTo>
                <a:lnTo>
                  <a:pt x="4622292" y="2618232"/>
                </a:lnTo>
                <a:lnTo>
                  <a:pt x="4622292" y="2613660"/>
                </a:lnTo>
                <a:lnTo>
                  <a:pt x="4617720" y="2613660"/>
                </a:lnTo>
                <a:lnTo>
                  <a:pt x="4613909" y="2618232"/>
                </a:lnTo>
                <a:lnTo>
                  <a:pt x="4609337" y="2618232"/>
                </a:lnTo>
                <a:lnTo>
                  <a:pt x="4609337" y="2613660"/>
                </a:lnTo>
                <a:lnTo>
                  <a:pt x="4604765" y="2618232"/>
                </a:lnTo>
                <a:lnTo>
                  <a:pt x="4592573" y="2618232"/>
                </a:lnTo>
                <a:lnTo>
                  <a:pt x="4592573" y="2613660"/>
                </a:lnTo>
                <a:lnTo>
                  <a:pt x="4588001" y="2618232"/>
                </a:lnTo>
                <a:lnTo>
                  <a:pt x="4575301" y="2618232"/>
                </a:lnTo>
                <a:lnTo>
                  <a:pt x="4562601" y="2618232"/>
                </a:lnTo>
                <a:lnTo>
                  <a:pt x="4549901" y="2618232"/>
                </a:lnTo>
                <a:lnTo>
                  <a:pt x="4546092" y="2613660"/>
                </a:lnTo>
                <a:lnTo>
                  <a:pt x="4541520" y="2618232"/>
                </a:lnTo>
                <a:lnTo>
                  <a:pt x="4536947" y="2618232"/>
                </a:lnTo>
                <a:lnTo>
                  <a:pt x="4536947" y="2622041"/>
                </a:lnTo>
                <a:lnTo>
                  <a:pt x="4533137" y="2618232"/>
                </a:lnTo>
                <a:lnTo>
                  <a:pt x="4524756" y="2618232"/>
                </a:lnTo>
                <a:lnTo>
                  <a:pt x="4520183" y="2613660"/>
                </a:lnTo>
                <a:lnTo>
                  <a:pt x="4520183" y="2618232"/>
                </a:lnTo>
                <a:lnTo>
                  <a:pt x="4516373" y="2609850"/>
                </a:lnTo>
                <a:lnTo>
                  <a:pt x="4516373" y="2618232"/>
                </a:lnTo>
                <a:lnTo>
                  <a:pt x="4511801" y="2516123"/>
                </a:lnTo>
                <a:lnTo>
                  <a:pt x="4511801" y="2219705"/>
                </a:lnTo>
                <a:lnTo>
                  <a:pt x="4507992" y="2601467"/>
                </a:lnTo>
                <a:lnTo>
                  <a:pt x="4507992" y="2626614"/>
                </a:lnTo>
                <a:lnTo>
                  <a:pt x="4503420" y="2613660"/>
                </a:lnTo>
                <a:lnTo>
                  <a:pt x="4503420" y="2593085"/>
                </a:lnTo>
                <a:lnTo>
                  <a:pt x="4498847" y="2622041"/>
                </a:lnTo>
                <a:lnTo>
                  <a:pt x="4495037" y="2596896"/>
                </a:lnTo>
                <a:lnTo>
                  <a:pt x="4495037" y="2593085"/>
                </a:lnTo>
                <a:lnTo>
                  <a:pt x="4490465" y="2545841"/>
                </a:lnTo>
                <a:lnTo>
                  <a:pt x="4486656" y="2537460"/>
                </a:lnTo>
                <a:lnTo>
                  <a:pt x="4486656" y="2529078"/>
                </a:lnTo>
                <a:lnTo>
                  <a:pt x="4482083" y="2533650"/>
                </a:lnTo>
                <a:lnTo>
                  <a:pt x="4478273" y="2593085"/>
                </a:lnTo>
                <a:lnTo>
                  <a:pt x="4478273" y="2618232"/>
                </a:lnTo>
                <a:lnTo>
                  <a:pt x="4473701" y="2609850"/>
                </a:lnTo>
                <a:lnTo>
                  <a:pt x="4473701" y="2563367"/>
                </a:lnTo>
                <a:lnTo>
                  <a:pt x="4469892" y="2563367"/>
                </a:lnTo>
                <a:lnTo>
                  <a:pt x="4469892" y="2601467"/>
                </a:lnTo>
                <a:lnTo>
                  <a:pt x="4465320" y="2618232"/>
                </a:lnTo>
                <a:lnTo>
                  <a:pt x="4465320" y="2609850"/>
                </a:lnTo>
                <a:lnTo>
                  <a:pt x="4460747" y="2593085"/>
                </a:lnTo>
                <a:lnTo>
                  <a:pt x="4456937" y="2613660"/>
                </a:lnTo>
                <a:lnTo>
                  <a:pt x="4452365" y="2618232"/>
                </a:lnTo>
                <a:lnTo>
                  <a:pt x="4452365" y="2609850"/>
                </a:lnTo>
                <a:lnTo>
                  <a:pt x="4448556" y="2605278"/>
                </a:lnTo>
                <a:lnTo>
                  <a:pt x="4448556" y="2609850"/>
                </a:lnTo>
                <a:lnTo>
                  <a:pt x="4443983" y="2618232"/>
                </a:lnTo>
                <a:lnTo>
                  <a:pt x="4440173" y="2609850"/>
                </a:lnTo>
                <a:lnTo>
                  <a:pt x="4435601" y="2613660"/>
                </a:lnTo>
                <a:lnTo>
                  <a:pt x="4431030" y="2618232"/>
                </a:lnTo>
                <a:lnTo>
                  <a:pt x="4431030" y="2613660"/>
                </a:lnTo>
                <a:lnTo>
                  <a:pt x="4427220" y="2613660"/>
                </a:lnTo>
                <a:lnTo>
                  <a:pt x="4422647" y="2618232"/>
                </a:lnTo>
                <a:lnTo>
                  <a:pt x="4418837" y="2613660"/>
                </a:lnTo>
                <a:lnTo>
                  <a:pt x="4414265" y="2613660"/>
                </a:lnTo>
                <a:lnTo>
                  <a:pt x="4410456" y="2618232"/>
                </a:lnTo>
                <a:lnTo>
                  <a:pt x="4405883" y="2613660"/>
                </a:lnTo>
                <a:lnTo>
                  <a:pt x="4402073" y="2618232"/>
                </a:lnTo>
                <a:lnTo>
                  <a:pt x="4402073" y="2613660"/>
                </a:lnTo>
                <a:lnTo>
                  <a:pt x="4397501" y="2618232"/>
                </a:lnTo>
                <a:lnTo>
                  <a:pt x="4392930" y="2613660"/>
                </a:lnTo>
                <a:lnTo>
                  <a:pt x="4389120" y="2618232"/>
                </a:lnTo>
                <a:lnTo>
                  <a:pt x="4389120" y="2613660"/>
                </a:lnTo>
                <a:lnTo>
                  <a:pt x="4384547" y="2618232"/>
                </a:lnTo>
                <a:lnTo>
                  <a:pt x="4371847" y="2618232"/>
                </a:lnTo>
                <a:lnTo>
                  <a:pt x="4359147" y="2618232"/>
                </a:lnTo>
                <a:lnTo>
                  <a:pt x="4346447" y="2618232"/>
                </a:lnTo>
                <a:lnTo>
                  <a:pt x="4338065" y="2613660"/>
                </a:lnTo>
                <a:lnTo>
                  <a:pt x="4338065" y="2618232"/>
                </a:lnTo>
                <a:lnTo>
                  <a:pt x="4334256" y="2618232"/>
                </a:lnTo>
                <a:lnTo>
                  <a:pt x="4321555" y="2618232"/>
                </a:lnTo>
                <a:lnTo>
                  <a:pt x="4308855" y="2618232"/>
                </a:lnTo>
                <a:lnTo>
                  <a:pt x="4296156" y="2618232"/>
                </a:lnTo>
                <a:lnTo>
                  <a:pt x="4291583" y="2613660"/>
                </a:lnTo>
                <a:lnTo>
                  <a:pt x="4287011" y="2618232"/>
                </a:lnTo>
                <a:lnTo>
                  <a:pt x="4283201" y="2618232"/>
                </a:lnTo>
                <a:lnTo>
                  <a:pt x="4283201" y="2613660"/>
                </a:lnTo>
                <a:lnTo>
                  <a:pt x="4278630" y="2613660"/>
                </a:lnTo>
                <a:lnTo>
                  <a:pt x="4274820" y="2618232"/>
                </a:lnTo>
                <a:lnTo>
                  <a:pt x="4270247" y="2613660"/>
                </a:lnTo>
                <a:lnTo>
                  <a:pt x="4266437" y="2618232"/>
                </a:lnTo>
                <a:lnTo>
                  <a:pt x="4258056" y="2618232"/>
                </a:lnTo>
                <a:lnTo>
                  <a:pt x="4258056" y="2613660"/>
                </a:lnTo>
                <a:lnTo>
                  <a:pt x="4253483" y="2613660"/>
                </a:lnTo>
                <a:lnTo>
                  <a:pt x="4253483" y="2618232"/>
                </a:lnTo>
                <a:lnTo>
                  <a:pt x="4248911" y="2618232"/>
                </a:lnTo>
                <a:lnTo>
                  <a:pt x="4242054" y="2618232"/>
                </a:lnTo>
                <a:lnTo>
                  <a:pt x="4235195" y="2618232"/>
                </a:lnTo>
                <a:lnTo>
                  <a:pt x="4228337" y="2618232"/>
                </a:lnTo>
                <a:lnTo>
                  <a:pt x="4223765" y="2618232"/>
                </a:lnTo>
                <a:lnTo>
                  <a:pt x="4223765" y="2613660"/>
                </a:lnTo>
                <a:lnTo>
                  <a:pt x="4219194" y="2618232"/>
                </a:lnTo>
                <a:lnTo>
                  <a:pt x="4215383" y="2613660"/>
                </a:lnTo>
                <a:lnTo>
                  <a:pt x="4215383" y="2618232"/>
                </a:lnTo>
                <a:lnTo>
                  <a:pt x="4210811" y="2618232"/>
                </a:lnTo>
                <a:lnTo>
                  <a:pt x="4207001" y="2613660"/>
                </a:lnTo>
                <a:lnTo>
                  <a:pt x="4207001" y="2618232"/>
                </a:lnTo>
                <a:lnTo>
                  <a:pt x="4202430" y="2613660"/>
                </a:lnTo>
                <a:lnTo>
                  <a:pt x="4202430" y="2618232"/>
                </a:lnTo>
                <a:lnTo>
                  <a:pt x="4198620" y="2613660"/>
                </a:lnTo>
                <a:lnTo>
                  <a:pt x="4194047" y="2613660"/>
                </a:lnTo>
                <a:lnTo>
                  <a:pt x="4194047" y="2618232"/>
                </a:lnTo>
                <a:lnTo>
                  <a:pt x="4185665" y="2618232"/>
                </a:lnTo>
                <a:lnTo>
                  <a:pt x="4185665" y="2613660"/>
                </a:lnTo>
                <a:lnTo>
                  <a:pt x="4185665" y="2618232"/>
                </a:lnTo>
                <a:lnTo>
                  <a:pt x="4181093" y="2618232"/>
                </a:lnTo>
                <a:lnTo>
                  <a:pt x="4177283" y="2613660"/>
                </a:lnTo>
                <a:lnTo>
                  <a:pt x="4168901" y="2613660"/>
                </a:lnTo>
                <a:lnTo>
                  <a:pt x="4164329" y="2618232"/>
                </a:lnTo>
                <a:lnTo>
                  <a:pt x="4142993" y="2618232"/>
                </a:lnTo>
                <a:lnTo>
                  <a:pt x="4134611" y="2618232"/>
                </a:lnTo>
                <a:lnTo>
                  <a:pt x="4126229" y="2618232"/>
                </a:lnTo>
                <a:lnTo>
                  <a:pt x="4117847" y="2618232"/>
                </a:lnTo>
                <a:lnTo>
                  <a:pt x="4113275" y="2613660"/>
                </a:lnTo>
                <a:lnTo>
                  <a:pt x="4109465" y="2613660"/>
                </a:lnTo>
                <a:lnTo>
                  <a:pt x="4109465" y="2618232"/>
                </a:lnTo>
                <a:lnTo>
                  <a:pt x="4104893" y="2618232"/>
                </a:lnTo>
                <a:lnTo>
                  <a:pt x="4101083" y="2613660"/>
                </a:lnTo>
                <a:lnTo>
                  <a:pt x="4096511" y="2613660"/>
                </a:lnTo>
                <a:lnTo>
                  <a:pt x="4092701" y="2618232"/>
                </a:lnTo>
                <a:lnTo>
                  <a:pt x="4088129" y="2613660"/>
                </a:lnTo>
                <a:lnTo>
                  <a:pt x="4088129" y="2618232"/>
                </a:lnTo>
                <a:lnTo>
                  <a:pt x="4088129" y="2613660"/>
                </a:lnTo>
                <a:lnTo>
                  <a:pt x="4084319" y="2618232"/>
                </a:lnTo>
                <a:lnTo>
                  <a:pt x="4075175" y="2618232"/>
                </a:lnTo>
                <a:lnTo>
                  <a:pt x="4071365" y="2613660"/>
                </a:lnTo>
                <a:lnTo>
                  <a:pt x="4066793" y="2618232"/>
                </a:lnTo>
                <a:lnTo>
                  <a:pt x="4062983" y="2613660"/>
                </a:lnTo>
                <a:lnTo>
                  <a:pt x="4062983" y="2618232"/>
                </a:lnTo>
                <a:lnTo>
                  <a:pt x="4058411" y="2613660"/>
                </a:lnTo>
                <a:lnTo>
                  <a:pt x="4054601" y="2613660"/>
                </a:lnTo>
                <a:lnTo>
                  <a:pt x="4054601" y="2618232"/>
                </a:lnTo>
                <a:lnTo>
                  <a:pt x="4050029" y="2613660"/>
                </a:lnTo>
                <a:lnTo>
                  <a:pt x="4046219" y="2618232"/>
                </a:lnTo>
                <a:lnTo>
                  <a:pt x="4046219" y="2613660"/>
                </a:lnTo>
                <a:lnTo>
                  <a:pt x="4041647" y="2618232"/>
                </a:lnTo>
                <a:lnTo>
                  <a:pt x="4041647" y="2613660"/>
                </a:lnTo>
                <a:lnTo>
                  <a:pt x="4037075" y="2618232"/>
                </a:lnTo>
                <a:lnTo>
                  <a:pt x="4033265" y="2618232"/>
                </a:lnTo>
                <a:lnTo>
                  <a:pt x="4033265" y="2613660"/>
                </a:lnTo>
                <a:lnTo>
                  <a:pt x="4028693" y="2613660"/>
                </a:lnTo>
                <a:lnTo>
                  <a:pt x="4028693" y="2618232"/>
                </a:lnTo>
                <a:lnTo>
                  <a:pt x="4024883" y="2618232"/>
                </a:lnTo>
                <a:lnTo>
                  <a:pt x="4024883" y="2613660"/>
                </a:lnTo>
                <a:lnTo>
                  <a:pt x="4020311" y="2618232"/>
                </a:lnTo>
                <a:lnTo>
                  <a:pt x="4016501" y="2613660"/>
                </a:lnTo>
                <a:lnTo>
                  <a:pt x="4008119" y="2613660"/>
                </a:lnTo>
                <a:lnTo>
                  <a:pt x="4003547" y="2618232"/>
                </a:lnTo>
                <a:lnTo>
                  <a:pt x="4003547" y="2613660"/>
                </a:lnTo>
                <a:lnTo>
                  <a:pt x="3995165" y="2613660"/>
                </a:lnTo>
                <a:lnTo>
                  <a:pt x="3995165" y="2618232"/>
                </a:lnTo>
                <a:lnTo>
                  <a:pt x="3995165" y="2613660"/>
                </a:lnTo>
                <a:lnTo>
                  <a:pt x="3906011" y="2613660"/>
                </a:lnTo>
                <a:lnTo>
                  <a:pt x="3906011" y="2609850"/>
                </a:lnTo>
                <a:lnTo>
                  <a:pt x="3902201" y="2613660"/>
                </a:lnTo>
                <a:lnTo>
                  <a:pt x="3897629" y="2609850"/>
                </a:lnTo>
                <a:lnTo>
                  <a:pt x="3876293" y="2609850"/>
                </a:lnTo>
                <a:lnTo>
                  <a:pt x="3876293" y="2605278"/>
                </a:lnTo>
                <a:lnTo>
                  <a:pt x="3863339" y="2605278"/>
                </a:lnTo>
                <a:lnTo>
                  <a:pt x="3851147" y="2593085"/>
                </a:lnTo>
                <a:lnTo>
                  <a:pt x="3846575" y="2596896"/>
                </a:lnTo>
                <a:lnTo>
                  <a:pt x="3838193" y="2588514"/>
                </a:lnTo>
                <a:lnTo>
                  <a:pt x="3834383" y="2583941"/>
                </a:lnTo>
                <a:lnTo>
                  <a:pt x="3829811" y="2583941"/>
                </a:lnTo>
                <a:lnTo>
                  <a:pt x="3825239" y="2580132"/>
                </a:lnTo>
                <a:lnTo>
                  <a:pt x="3825239" y="2575560"/>
                </a:lnTo>
                <a:lnTo>
                  <a:pt x="3816857" y="2567178"/>
                </a:lnTo>
                <a:lnTo>
                  <a:pt x="3813047" y="2558796"/>
                </a:lnTo>
                <a:lnTo>
                  <a:pt x="3808475" y="2554985"/>
                </a:lnTo>
                <a:lnTo>
                  <a:pt x="3808475" y="2550414"/>
                </a:lnTo>
                <a:lnTo>
                  <a:pt x="3802490" y="2538579"/>
                </a:lnTo>
                <a:lnTo>
                  <a:pt x="3797868" y="2526418"/>
                </a:lnTo>
                <a:lnTo>
                  <a:pt x="3794101" y="2514117"/>
                </a:lnTo>
                <a:lnTo>
                  <a:pt x="3790681" y="2501863"/>
                </a:lnTo>
                <a:lnTo>
                  <a:pt x="3787099" y="2489843"/>
                </a:lnTo>
                <a:lnTo>
                  <a:pt x="3782847" y="2478243"/>
                </a:lnTo>
                <a:lnTo>
                  <a:pt x="3778757" y="2461260"/>
                </a:lnTo>
                <a:lnTo>
                  <a:pt x="3770375" y="2461260"/>
                </a:lnTo>
                <a:lnTo>
                  <a:pt x="3770375" y="2469641"/>
                </a:lnTo>
                <a:lnTo>
                  <a:pt x="3766565" y="2478024"/>
                </a:lnTo>
                <a:lnTo>
                  <a:pt x="3763376" y="2489102"/>
                </a:lnTo>
                <a:lnTo>
                  <a:pt x="3751370" y="2527643"/>
                </a:lnTo>
                <a:lnTo>
                  <a:pt x="3736847" y="2563368"/>
                </a:lnTo>
                <a:lnTo>
                  <a:pt x="3719321" y="2583941"/>
                </a:lnTo>
                <a:lnTo>
                  <a:pt x="3715511" y="2588514"/>
                </a:lnTo>
                <a:lnTo>
                  <a:pt x="3707129" y="2596896"/>
                </a:lnTo>
                <a:lnTo>
                  <a:pt x="3702557" y="2596896"/>
                </a:lnTo>
                <a:lnTo>
                  <a:pt x="3698747" y="2601468"/>
                </a:lnTo>
                <a:lnTo>
                  <a:pt x="3694175" y="2601468"/>
                </a:lnTo>
                <a:lnTo>
                  <a:pt x="3690365" y="2605278"/>
                </a:lnTo>
                <a:lnTo>
                  <a:pt x="3681221" y="2605278"/>
                </a:lnTo>
                <a:lnTo>
                  <a:pt x="3677411" y="2609850"/>
                </a:lnTo>
                <a:lnTo>
                  <a:pt x="3660647" y="2609850"/>
                </a:lnTo>
                <a:lnTo>
                  <a:pt x="3660647" y="2613660"/>
                </a:lnTo>
                <a:lnTo>
                  <a:pt x="3656075" y="2613660"/>
                </a:lnTo>
                <a:lnTo>
                  <a:pt x="3643375" y="2613660"/>
                </a:lnTo>
                <a:lnTo>
                  <a:pt x="3630675" y="2613660"/>
                </a:lnTo>
                <a:lnTo>
                  <a:pt x="3617975" y="2613660"/>
                </a:lnTo>
                <a:lnTo>
                  <a:pt x="3609593" y="2618232"/>
                </a:lnTo>
                <a:lnTo>
                  <a:pt x="3609593" y="2613660"/>
                </a:lnTo>
                <a:lnTo>
                  <a:pt x="3601211" y="2613660"/>
                </a:lnTo>
                <a:lnTo>
                  <a:pt x="3596639" y="2618232"/>
                </a:lnTo>
                <a:lnTo>
                  <a:pt x="3596639" y="2613660"/>
                </a:lnTo>
                <a:lnTo>
                  <a:pt x="3592829" y="2618232"/>
                </a:lnTo>
                <a:lnTo>
                  <a:pt x="3592829" y="2613660"/>
                </a:lnTo>
                <a:lnTo>
                  <a:pt x="3588257" y="2618232"/>
                </a:lnTo>
                <a:lnTo>
                  <a:pt x="3575558" y="2618232"/>
                </a:lnTo>
                <a:lnTo>
                  <a:pt x="3562857" y="2618232"/>
                </a:lnTo>
                <a:lnTo>
                  <a:pt x="3550158" y="2618232"/>
                </a:lnTo>
                <a:lnTo>
                  <a:pt x="3537457" y="2618232"/>
                </a:lnTo>
                <a:lnTo>
                  <a:pt x="3520439" y="2613660"/>
                </a:lnTo>
                <a:lnTo>
                  <a:pt x="3520439" y="2618232"/>
                </a:lnTo>
                <a:lnTo>
                  <a:pt x="3516629" y="2618232"/>
                </a:lnTo>
                <a:lnTo>
                  <a:pt x="3503929" y="2618232"/>
                </a:lnTo>
                <a:lnTo>
                  <a:pt x="3177539" y="2618232"/>
                </a:lnTo>
                <a:lnTo>
                  <a:pt x="3172967" y="2613660"/>
                </a:lnTo>
                <a:lnTo>
                  <a:pt x="3169157" y="2618232"/>
                </a:lnTo>
                <a:lnTo>
                  <a:pt x="3156457" y="2618232"/>
                </a:lnTo>
                <a:lnTo>
                  <a:pt x="3143757" y="2618232"/>
                </a:lnTo>
                <a:lnTo>
                  <a:pt x="3131057" y="2618232"/>
                </a:lnTo>
                <a:lnTo>
                  <a:pt x="3118104" y="2618232"/>
                </a:lnTo>
                <a:lnTo>
                  <a:pt x="3118104" y="2613660"/>
                </a:lnTo>
                <a:lnTo>
                  <a:pt x="3113531" y="2618232"/>
                </a:lnTo>
                <a:lnTo>
                  <a:pt x="3109721" y="2618232"/>
                </a:lnTo>
                <a:lnTo>
                  <a:pt x="3105149" y="2613660"/>
                </a:lnTo>
                <a:lnTo>
                  <a:pt x="3105149" y="2618232"/>
                </a:lnTo>
                <a:lnTo>
                  <a:pt x="3050539" y="2618232"/>
                </a:lnTo>
                <a:lnTo>
                  <a:pt x="3041904" y="2613660"/>
                </a:lnTo>
                <a:lnTo>
                  <a:pt x="3041904" y="2618232"/>
                </a:lnTo>
                <a:lnTo>
                  <a:pt x="3028949" y="2618232"/>
                </a:lnTo>
                <a:lnTo>
                  <a:pt x="3028949" y="2613660"/>
                </a:lnTo>
                <a:lnTo>
                  <a:pt x="3025139" y="2618232"/>
                </a:lnTo>
                <a:lnTo>
                  <a:pt x="3025139" y="2613660"/>
                </a:lnTo>
                <a:lnTo>
                  <a:pt x="3025139" y="2618232"/>
                </a:lnTo>
                <a:lnTo>
                  <a:pt x="3020567" y="2618232"/>
                </a:lnTo>
                <a:lnTo>
                  <a:pt x="3016757" y="2613660"/>
                </a:lnTo>
                <a:lnTo>
                  <a:pt x="3016757" y="2618232"/>
                </a:lnTo>
                <a:lnTo>
                  <a:pt x="3012185" y="2613660"/>
                </a:lnTo>
                <a:lnTo>
                  <a:pt x="3012185" y="2618232"/>
                </a:lnTo>
                <a:lnTo>
                  <a:pt x="2990849" y="2618232"/>
                </a:lnTo>
                <a:lnTo>
                  <a:pt x="2987039" y="2613660"/>
                </a:lnTo>
                <a:lnTo>
                  <a:pt x="2987039" y="2618232"/>
                </a:lnTo>
                <a:lnTo>
                  <a:pt x="2987039" y="2613660"/>
                </a:lnTo>
                <a:lnTo>
                  <a:pt x="2982467" y="2618232"/>
                </a:lnTo>
                <a:lnTo>
                  <a:pt x="2978657" y="2613660"/>
                </a:lnTo>
                <a:lnTo>
                  <a:pt x="2965704" y="2613660"/>
                </a:lnTo>
                <a:lnTo>
                  <a:pt x="2965704" y="2609850"/>
                </a:lnTo>
                <a:lnTo>
                  <a:pt x="2961131" y="2613660"/>
                </a:lnTo>
                <a:lnTo>
                  <a:pt x="2957321" y="2613660"/>
                </a:lnTo>
                <a:lnTo>
                  <a:pt x="2952749" y="2618232"/>
                </a:lnTo>
                <a:lnTo>
                  <a:pt x="2948939" y="2613660"/>
                </a:lnTo>
                <a:lnTo>
                  <a:pt x="2944367" y="2618232"/>
                </a:lnTo>
                <a:lnTo>
                  <a:pt x="2944367" y="2613660"/>
                </a:lnTo>
                <a:lnTo>
                  <a:pt x="2935985" y="2613660"/>
                </a:lnTo>
                <a:lnTo>
                  <a:pt x="2935985" y="2618232"/>
                </a:lnTo>
                <a:lnTo>
                  <a:pt x="2931413" y="2613660"/>
                </a:lnTo>
                <a:lnTo>
                  <a:pt x="2923031" y="2613660"/>
                </a:lnTo>
                <a:lnTo>
                  <a:pt x="2919221" y="2618232"/>
                </a:lnTo>
                <a:lnTo>
                  <a:pt x="2914649" y="2613660"/>
                </a:lnTo>
                <a:lnTo>
                  <a:pt x="2914649" y="2618232"/>
                </a:lnTo>
                <a:lnTo>
                  <a:pt x="2910839" y="2618232"/>
                </a:lnTo>
                <a:lnTo>
                  <a:pt x="2910839" y="2613660"/>
                </a:lnTo>
                <a:lnTo>
                  <a:pt x="2901695" y="2613660"/>
                </a:lnTo>
                <a:lnTo>
                  <a:pt x="2897885" y="2609850"/>
                </a:lnTo>
                <a:lnTo>
                  <a:pt x="2893313" y="2613660"/>
                </a:lnTo>
                <a:lnTo>
                  <a:pt x="2889504" y="2609850"/>
                </a:lnTo>
                <a:lnTo>
                  <a:pt x="2884931" y="2613660"/>
                </a:lnTo>
                <a:lnTo>
                  <a:pt x="2876549" y="2613660"/>
                </a:lnTo>
                <a:lnTo>
                  <a:pt x="2872739" y="2605278"/>
                </a:lnTo>
                <a:lnTo>
                  <a:pt x="2872739" y="2609850"/>
                </a:lnTo>
                <a:lnTo>
                  <a:pt x="2868167" y="2613660"/>
                </a:lnTo>
                <a:lnTo>
                  <a:pt x="2868167" y="2618232"/>
                </a:lnTo>
                <a:lnTo>
                  <a:pt x="2863595" y="2613660"/>
                </a:lnTo>
                <a:lnTo>
                  <a:pt x="2863595" y="2618232"/>
                </a:lnTo>
                <a:lnTo>
                  <a:pt x="2859785" y="2618232"/>
                </a:lnTo>
                <a:lnTo>
                  <a:pt x="2855213" y="2613660"/>
                </a:lnTo>
                <a:lnTo>
                  <a:pt x="2851404" y="2618232"/>
                </a:lnTo>
                <a:lnTo>
                  <a:pt x="2851404" y="2613660"/>
                </a:lnTo>
                <a:lnTo>
                  <a:pt x="2851404" y="2618232"/>
                </a:lnTo>
                <a:lnTo>
                  <a:pt x="2846831" y="2613660"/>
                </a:lnTo>
                <a:lnTo>
                  <a:pt x="2846831" y="2618232"/>
                </a:lnTo>
                <a:lnTo>
                  <a:pt x="2843021" y="2613660"/>
                </a:lnTo>
                <a:lnTo>
                  <a:pt x="2838449" y="2613660"/>
                </a:lnTo>
                <a:lnTo>
                  <a:pt x="2838449" y="2618232"/>
                </a:lnTo>
                <a:lnTo>
                  <a:pt x="2833877" y="2613660"/>
                </a:lnTo>
                <a:lnTo>
                  <a:pt x="2830067" y="2613660"/>
                </a:lnTo>
                <a:lnTo>
                  <a:pt x="2825495" y="2609850"/>
                </a:lnTo>
                <a:lnTo>
                  <a:pt x="2817113" y="2618232"/>
                </a:lnTo>
                <a:lnTo>
                  <a:pt x="2817113" y="2613660"/>
                </a:lnTo>
                <a:lnTo>
                  <a:pt x="2808731" y="2613660"/>
                </a:lnTo>
                <a:lnTo>
                  <a:pt x="2808731" y="2618232"/>
                </a:lnTo>
                <a:lnTo>
                  <a:pt x="2804921" y="2613660"/>
                </a:lnTo>
                <a:lnTo>
                  <a:pt x="2795777" y="2613660"/>
                </a:lnTo>
                <a:lnTo>
                  <a:pt x="2791967" y="2609850"/>
                </a:lnTo>
                <a:lnTo>
                  <a:pt x="2791967" y="2613660"/>
                </a:lnTo>
                <a:lnTo>
                  <a:pt x="2783585" y="2613660"/>
                </a:lnTo>
                <a:lnTo>
                  <a:pt x="2779013" y="2618232"/>
                </a:lnTo>
                <a:lnTo>
                  <a:pt x="2775204" y="2613660"/>
                </a:lnTo>
                <a:lnTo>
                  <a:pt x="2770631" y="2618232"/>
                </a:lnTo>
                <a:lnTo>
                  <a:pt x="2770631" y="2613660"/>
                </a:lnTo>
                <a:lnTo>
                  <a:pt x="2766821" y="2618232"/>
                </a:lnTo>
                <a:lnTo>
                  <a:pt x="2762249" y="2613660"/>
                </a:lnTo>
                <a:lnTo>
                  <a:pt x="2753867" y="2613660"/>
                </a:lnTo>
                <a:lnTo>
                  <a:pt x="2753867" y="2609850"/>
                </a:lnTo>
                <a:lnTo>
                  <a:pt x="2749295" y="2613660"/>
                </a:lnTo>
                <a:lnTo>
                  <a:pt x="2745485" y="2613660"/>
                </a:lnTo>
                <a:lnTo>
                  <a:pt x="2745485" y="2609850"/>
                </a:lnTo>
                <a:lnTo>
                  <a:pt x="2740913" y="2613660"/>
                </a:lnTo>
                <a:lnTo>
                  <a:pt x="2737104" y="2613660"/>
                </a:lnTo>
                <a:lnTo>
                  <a:pt x="2737104" y="2609850"/>
                </a:lnTo>
                <a:lnTo>
                  <a:pt x="2732531" y="2613660"/>
                </a:lnTo>
                <a:lnTo>
                  <a:pt x="2719577" y="2613660"/>
                </a:lnTo>
                <a:lnTo>
                  <a:pt x="2719577" y="2609850"/>
                </a:lnTo>
                <a:lnTo>
                  <a:pt x="2715767" y="2605278"/>
                </a:lnTo>
                <a:lnTo>
                  <a:pt x="2711195" y="2609850"/>
                </a:lnTo>
                <a:lnTo>
                  <a:pt x="2707385" y="2605278"/>
                </a:lnTo>
                <a:lnTo>
                  <a:pt x="2702813" y="2593086"/>
                </a:lnTo>
                <a:lnTo>
                  <a:pt x="2702813" y="2588514"/>
                </a:lnTo>
                <a:lnTo>
                  <a:pt x="2699004" y="2503932"/>
                </a:lnTo>
                <a:lnTo>
                  <a:pt x="2699004" y="2499360"/>
                </a:lnTo>
                <a:lnTo>
                  <a:pt x="2694431" y="2359914"/>
                </a:lnTo>
                <a:lnTo>
                  <a:pt x="2694431" y="2346960"/>
                </a:lnTo>
                <a:lnTo>
                  <a:pt x="2689859" y="2088641"/>
                </a:lnTo>
                <a:lnTo>
                  <a:pt x="2686049" y="1957577"/>
                </a:lnTo>
                <a:lnTo>
                  <a:pt x="2686049" y="2423160"/>
                </a:lnTo>
                <a:lnTo>
                  <a:pt x="2681477" y="2588514"/>
                </a:lnTo>
                <a:lnTo>
                  <a:pt x="2681477" y="2593086"/>
                </a:lnTo>
                <a:lnTo>
                  <a:pt x="2677667" y="2609850"/>
                </a:lnTo>
                <a:lnTo>
                  <a:pt x="2673095" y="2613660"/>
                </a:lnTo>
                <a:lnTo>
                  <a:pt x="2656331" y="2613660"/>
                </a:lnTo>
                <a:lnTo>
                  <a:pt x="2643377" y="2613660"/>
                </a:lnTo>
                <a:lnTo>
                  <a:pt x="2643377" y="2618232"/>
                </a:lnTo>
                <a:lnTo>
                  <a:pt x="2639567" y="2613660"/>
                </a:lnTo>
                <a:lnTo>
                  <a:pt x="2634995" y="2613660"/>
                </a:lnTo>
                <a:lnTo>
                  <a:pt x="2631185" y="2618232"/>
                </a:lnTo>
                <a:lnTo>
                  <a:pt x="2631185" y="2613660"/>
                </a:lnTo>
                <a:lnTo>
                  <a:pt x="2626613" y="2609850"/>
                </a:lnTo>
                <a:lnTo>
                  <a:pt x="2626613" y="2601468"/>
                </a:lnTo>
                <a:lnTo>
                  <a:pt x="2622804" y="2605278"/>
                </a:lnTo>
                <a:lnTo>
                  <a:pt x="2622804" y="2613660"/>
                </a:lnTo>
                <a:lnTo>
                  <a:pt x="2618231" y="2613660"/>
                </a:lnTo>
                <a:lnTo>
                  <a:pt x="2618231" y="2601468"/>
                </a:lnTo>
                <a:lnTo>
                  <a:pt x="2613659" y="2601468"/>
                </a:lnTo>
                <a:lnTo>
                  <a:pt x="2613659" y="2613660"/>
                </a:lnTo>
                <a:lnTo>
                  <a:pt x="2609849" y="2613660"/>
                </a:lnTo>
                <a:lnTo>
                  <a:pt x="2609849" y="2605278"/>
                </a:lnTo>
                <a:lnTo>
                  <a:pt x="2605277" y="2588514"/>
                </a:lnTo>
                <a:lnTo>
                  <a:pt x="2601467" y="2601468"/>
                </a:lnTo>
                <a:lnTo>
                  <a:pt x="2601467" y="2588514"/>
                </a:lnTo>
                <a:lnTo>
                  <a:pt x="2596895" y="2580132"/>
                </a:lnTo>
                <a:lnTo>
                  <a:pt x="2596895" y="2601468"/>
                </a:lnTo>
                <a:lnTo>
                  <a:pt x="2593085" y="2609850"/>
                </a:lnTo>
                <a:lnTo>
                  <a:pt x="2588513" y="2605278"/>
                </a:lnTo>
                <a:lnTo>
                  <a:pt x="2588513" y="2609850"/>
                </a:lnTo>
                <a:lnTo>
                  <a:pt x="2583941" y="2613660"/>
                </a:lnTo>
                <a:lnTo>
                  <a:pt x="2580131" y="2618232"/>
                </a:lnTo>
                <a:lnTo>
                  <a:pt x="2575559" y="2613660"/>
                </a:lnTo>
                <a:lnTo>
                  <a:pt x="2571749" y="2618232"/>
                </a:lnTo>
                <a:lnTo>
                  <a:pt x="2567177" y="2613660"/>
                </a:lnTo>
                <a:lnTo>
                  <a:pt x="2563367" y="2613660"/>
                </a:lnTo>
                <a:lnTo>
                  <a:pt x="2558795" y="2601468"/>
                </a:lnTo>
                <a:lnTo>
                  <a:pt x="2554985" y="2613660"/>
                </a:lnTo>
                <a:lnTo>
                  <a:pt x="2550413" y="2593086"/>
                </a:lnTo>
                <a:lnTo>
                  <a:pt x="2550413" y="2601468"/>
                </a:lnTo>
                <a:lnTo>
                  <a:pt x="2545841" y="2613660"/>
                </a:lnTo>
                <a:lnTo>
                  <a:pt x="2542031" y="2609850"/>
                </a:lnTo>
                <a:lnTo>
                  <a:pt x="2537459" y="2613660"/>
                </a:lnTo>
                <a:lnTo>
                  <a:pt x="2537459" y="2618232"/>
                </a:lnTo>
                <a:lnTo>
                  <a:pt x="2533649" y="2618232"/>
                </a:lnTo>
                <a:lnTo>
                  <a:pt x="2533649" y="2613660"/>
                </a:lnTo>
                <a:lnTo>
                  <a:pt x="2529077" y="2618232"/>
                </a:lnTo>
                <a:lnTo>
                  <a:pt x="2525267" y="2613660"/>
                </a:lnTo>
                <a:lnTo>
                  <a:pt x="2525267" y="2605278"/>
                </a:lnTo>
                <a:lnTo>
                  <a:pt x="2520695" y="2613660"/>
                </a:lnTo>
                <a:lnTo>
                  <a:pt x="2516885" y="2609850"/>
                </a:lnTo>
                <a:lnTo>
                  <a:pt x="2516885" y="2601468"/>
                </a:lnTo>
                <a:lnTo>
                  <a:pt x="2512313" y="2613660"/>
                </a:lnTo>
                <a:lnTo>
                  <a:pt x="2507741" y="2609850"/>
                </a:lnTo>
                <a:lnTo>
                  <a:pt x="2507741" y="2613660"/>
                </a:lnTo>
                <a:lnTo>
                  <a:pt x="2503931" y="2613660"/>
                </a:lnTo>
                <a:lnTo>
                  <a:pt x="2499359" y="2618232"/>
                </a:lnTo>
                <a:lnTo>
                  <a:pt x="2499359" y="2613660"/>
                </a:lnTo>
                <a:lnTo>
                  <a:pt x="2495549" y="2613660"/>
                </a:lnTo>
                <a:lnTo>
                  <a:pt x="2495549" y="2618232"/>
                </a:lnTo>
                <a:lnTo>
                  <a:pt x="2490977" y="2618232"/>
                </a:lnTo>
                <a:lnTo>
                  <a:pt x="2490977" y="2613660"/>
                </a:lnTo>
                <a:lnTo>
                  <a:pt x="2487167" y="2613660"/>
                </a:lnTo>
                <a:lnTo>
                  <a:pt x="2487167" y="2618232"/>
                </a:lnTo>
                <a:lnTo>
                  <a:pt x="2478023" y="2618232"/>
                </a:lnTo>
                <a:lnTo>
                  <a:pt x="2474213" y="2613660"/>
                </a:lnTo>
                <a:lnTo>
                  <a:pt x="2469641" y="2613660"/>
                </a:lnTo>
                <a:lnTo>
                  <a:pt x="2465831" y="2596896"/>
                </a:lnTo>
                <a:lnTo>
                  <a:pt x="2465831" y="2588514"/>
                </a:lnTo>
                <a:lnTo>
                  <a:pt x="2461259" y="2609850"/>
                </a:lnTo>
                <a:lnTo>
                  <a:pt x="2457449" y="2567178"/>
                </a:lnTo>
                <a:lnTo>
                  <a:pt x="2457449" y="2563368"/>
                </a:lnTo>
                <a:lnTo>
                  <a:pt x="2452877" y="2613660"/>
                </a:lnTo>
                <a:lnTo>
                  <a:pt x="2449067" y="2588514"/>
                </a:lnTo>
                <a:lnTo>
                  <a:pt x="2449067" y="2583942"/>
                </a:lnTo>
                <a:lnTo>
                  <a:pt x="2444495" y="2613660"/>
                </a:lnTo>
                <a:lnTo>
                  <a:pt x="2439923" y="2618232"/>
                </a:lnTo>
                <a:lnTo>
                  <a:pt x="2419349" y="2618232"/>
                </a:lnTo>
                <a:lnTo>
                  <a:pt x="2414777" y="2613660"/>
                </a:lnTo>
                <a:lnTo>
                  <a:pt x="2410967" y="2613660"/>
                </a:lnTo>
                <a:lnTo>
                  <a:pt x="2406395" y="2618232"/>
                </a:lnTo>
                <a:lnTo>
                  <a:pt x="2401823" y="2613660"/>
                </a:lnTo>
                <a:lnTo>
                  <a:pt x="2398013" y="2601468"/>
                </a:lnTo>
                <a:lnTo>
                  <a:pt x="2398013" y="2605278"/>
                </a:lnTo>
                <a:lnTo>
                  <a:pt x="2398013" y="2613660"/>
                </a:lnTo>
                <a:lnTo>
                  <a:pt x="2393441" y="2613660"/>
                </a:lnTo>
                <a:lnTo>
                  <a:pt x="2393441" y="2593086"/>
                </a:lnTo>
                <a:lnTo>
                  <a:pt x="2389631" y="2601468"/>
                </a:lnTo>
                <a:lnTo>
                  <a:pt x="2385059" y="2613660"/>
                </a:lnTo>
                <a:lnTo>
                  <a:pt x="2385059" y="2609850"/>
                </a:lnTo>
                <a:lnTo>
                  <a:pt x="2381249" y="2613660"/>
                </a:lnTo>
                <a:lnTo>
                  <a:pt x="2381249" y="2618232"/>
                </a:lnTo>
                <a:lnTo>
                  <a:pt x="2368295" y="2618232"/>
                </a:lnTo>
                <a:lnTo>
                  <a:pt x="2368295" y="2613660"/>
                </a:lnTo>
                <a:lnTo>
                  <a:pt x="2363723" y="2596896"/>
                </a:lnTo>
                <a:lnTo>
                  <a:pt x="2363723" y="2618232"/>
                </a:lnTo>
                <a:lnTo>
                  <a:pt x="2351531" y="2618232"/>
                </a:lnTo>
                <a:lnTo>
                  <a:pt x="2346959" y="2613660"/>
                </a:lnTo>
                <a:lnTo>
                  <a:pt x="2343149" y="2618232"/>
                </a:lnTo>
                <a:lnTo>
                  <a:pt x="2338577" y="2613660"/>
                </a:lnTo>
                <a:lnTo>
                  <a:pt x="2334005" y="2618232"/>
                </a:lnTo>
                <a:lnTo>
                  <a:pt x="2325623" y="2618232"/>
                </a:lnTo>
                <a:lnTo>
                  <a:pt x="2321813" y="2613660"/>
                </a:lnTo>
                <a:lnTo>
                  <a:pt x="2321813" y="2618232"/>
                </a:lnTo>
                <a:lnTo>
                  <a:pt x="2317241" y="2618232"/>
                </a:lnTo>
                <a:lnTo>
                  <a:pt x="2317241" y="2613660"/>
                </a:lnTo>
                <a:lnTo>
                  <a:pt x="2313431" y="2618232"/>
                </a:lnTo>
                <a:lnTo>
                  <a:pt x="2308859" y="2613660"/>
                </a:lnTo>
                <a:lnTo>
                  <a:pt x="2308859" y="2609850"/>
                </a:lnTo>
                <a:lnTo>
                  <a:pt x="2305049" y="2613660"/>
                </a:lnTo>
                <a:lnTo>
                  <a:pt x="2305049" y="2618232"/>
                </a:lnTo>
                <a:lnTo>
                  <a:pt x="2300477" y="2613660"/>
                </a:lnTo>
                <a:lnTo>
                  <a:pt x="2295905" y="2609850"/>
                </a:lnTo>
                <a:lnTo>
                  <a:pt x="2295905" y="2613660"/>
                </a:lnTo>
                <a:lnTo>
                  <a:pt x="2287523" y="2613660"/>
                </a:lnTo>
                <a:lnTo>
                  <a:pt x="2287523" y="2618232"/>
                </a:lnTo>
                <a:lnTo>
                  <a:pt x="2283713" y="2613660"/>
                </a:lnTo>
                <a:lnTo>
                  <a:pt x="2283713" y="2618232"/>
                </a:lnTo>
                <a:lnTo>
                  <a:pt x="2279141" y="2613660"/>
                </a:lnTo>
                <a:lnTo>
                  <a:pt x="2275331" y="2618232"/>
                </a:lnTo>
                <a:lnTo>
                  <a:pt x="2257805" y="2618232"/>
                </a:lnTo>
                <a:lnTo>
                  <a:pt x="2257805" y="2613660"/>
                </a:lnTo>
                <a:lnTo>
                  <a:pt x="2253995" y="2601468"/>
                </a:lnTo>
                <a:lnTo>
                  <a:pt x="2253995" y="2596896"/>
                </a:lnTo>
                <a:lnTo>
                  <a:pt x="2249423" y="2567178"/>
                </a:lnTo>
                <a:lnTo>
                  <a:pt x="2249423" y="2593086"/>
                </a:lnTo>
                <a:lnTo>
                  <a:pt x="2245613" y="2609850"/>
                </a:lnTo>
                <a:lnTo>
                  <a:pt x="2245613" y="2596896"/>
                </a:lnTo>
                <a:lnTo>
                  <a:pt x="2241041" y="2571750"/>
                </a:lnTo>
                <a:lnTo>
                  <a:pt x="2241041" y="2593086"/>
                </a:lnTo>
                <a:lnTo>
                  <a:pt x="2237231" y="2613660"/>
                </a:lnTo>
                <a:lnTo>
                  <a:pt x="2237231" y="2618232"/>
                </a:lnTo>
                <a:lnTo>
                  <a:pt x="2224277" y="2618232"/>
                </a:lnTo>
                <a:lnTo>
                  <a:pt x="2219705" y="2613660"/>
                </a:lnTo>
                <a:lnTo>
                  <a:pt x="2219705" y="2618232"/>
                </a:lnTo>
                <a:lnTo>
                  <a:pt x="2215895" y="2613660"/>
                </a:lnTo>
                <a:lnTo>
                  <a:pt x="2215895" y="2618232"/>
                </a:lnTo>
                <a:lnTo>
                  <a:pt x="2211323" y="2613660"/>
                </a:lnTo>
                <a:lnTo>
                  <a:pt x="2211323" y="2618232"/>
                </a:lnTo>
                <a:lnTo>
                  <a:pt x="2202941" y="2618232"/>
                </a:lnTo>
                <a:lnTo>
                  <a:pt x="2199131" y="2613660"/>
                </a:lnTo>
                <a:lnTo>
                  <a:pt x="2194559" y="2618232"/>
                </a:lnTo>
                <a:lnTo>
                  <a:pt x="2156459" y="2618232"/>
                </a:lnTo>
                <a:lnTo>
                  <a:pt x="2151887" y="2613660"/>
                </a:lnTo>
                <a:lnTo>
                  <a:pt x="2151887" y="2609850"/>
                </a:lnTo>
                <a:lnTo>
                  <a:pt x="2148077" y="2613660"/>
                </a:lnTo>
                <a:lnTo>
                  <a:pt x="2139695" y="2613660"/>
                </a:lnTo>
                <a:lnTo>
                  <a:pt x="2135123" y="2618232"/>
                </a:lnTo>
                <a:lnTo>
                  <a:pt x="2131313" y="2618232"/>
                </a:lnTo>
                <a:lnTo>
                  <a:pt x="2126741" y="2613660"/>
                </a:lnTo>
                <a:lnTo>
                  <a:pt x="2122169" y="2618232"/>
                </a:lnTo>
                <a:lnTo>
                  <a:pt x="2118359" y="2613660"/>
                </a:lnTo>
                <a:lnTo>
                  <a:pt x="2118359" y="2618232"/>
                </a:lnTo>
                <a:lnTo>
                  <a:pt x="2113787" y="2613660"/>
                </a:lnTo>
                <a:lnTo>
                  <a:pt x="2101547" y="2611379"/>
                </a:lnTo>
                <a:lnTo>
                  <a:pt x="2091413" y="2603993"/>
                </a:lnTo>
                <a:lnTo>
                  <a:pt x="2084069" y="2596896"/>
                </a:lnTo>
                <a:lnTo>
                  <a:pt x="2080259" y="2609850"/>
                </a:lnTo>
                <a:lnTo>
                  <a:pt x="2073287" y="2616500"/>
                </a:lnTo>
                <a:lnTo>
                  <a:pt x="2070820" y="2618466"/>
                </a:lnTo>
                <a:lnTo>
                  <a:pt x="2066061" y="2618294"/>
                </a:lnTo>
                <a:lnTo>
                  <a:pt x="2055113" y="2618232"/>
                </a:lnTo>
                <a:lnTo>
                  <a:pt x="2055113" y="2613660"/>
                </a:lnTo>
                <a:lnTo>
                  <a:pt x="2055113" y="2618232"/>
                </a:lnTo>
                <a:lnTo>
                  <a:pt x="2050541" y="2618232"/>
                </a:lnTo>
                <a:lnTo>
                  <a:pt x="1987295" y="2618232"/>
                </a:lnTo>
                <a:lnTo>
                  <a:pt x="1982723" y="2609850"/>
                </a:lnTo>
                <a:lnTo>
                  <a:pt x="1982723" y="2618232"/>
                </a:lnTo>
                <a:lnTo>
                  <a:pt x="1974341" y="2618232"/>
                </a:lnTo>
                <a:lnTo>
                  <a:pt x="1969769" y="2613660"/>
                </a:lnTo>
                <a:lnTo>
                  <a:pt x="1965959" y="2618232"/>
                </a:lnTo>
                <a:lnTo>
                  <a:pt x="1881377" y="2618232"/>
                </a:lnTo>
                <a:lnTo>
                  <a:pt x="1876805" y="2613660"/>
                </a:lnTo>
                <a:lnTo>
                  <a:pt x="1872233" y="2613660"/>
                </a:lnTo>
                <a:lnTo>
                  <a:pt x="1868423" y="2618232"/>
                </a:lnTo>
                <a:lnTo>
                  <a:pt x="1838705" y="2618232"/>
                </a:lnTo>
                <a:lnTo>
                  <a:pt x="1834133" y="2613660"/>
                </a:lnTo>
                <a:lnTo>
                  <a:pt x="1830324" y="2618232"/>
                </a:lnTo>
                <a:lnTo>
                  <a:pt x="1817623" y="2618232"/>
                </a:lnTo>
                <a:lnTo>
                  <a:pt x="1804923" y="2618232"/>
                </a:lnTo>
                <a:lnTo>
                  <a:pt x="1792224" y="2618232"/>
                </a:lnTo>
                <a:lnTo>
                  <a:pt x="1787652" y="2618232"/>
                </a:lnTo>
                <a:lnTo>
                  <a:pt x="1783841" y="2609850"/>
                </a:lnTo>
                <a:lnTo>
                  <a:pt x="1779269" y="2618232"/>
                </a:lnTo>
                <a:lnTo>
                  <a:pt x="1775459" y="2618232"/>
                </a:lnTo>
                <a:lnTo>
                  <a:pt x="1762759" y="2618232"/>
                </a:lnTo>
                <a:lnTo>
                  <a:pt x="1512315" y="2618232"/>
                </a:lnTo>
                <a:lnTo>
                  <a:pt x="1499615" y="2613660"/>
                </a:lnTo>
                <a:lnTo>
                  <a:pt x="1495805" y="2618232"/>
                </a:lnTo>
                <a:lnTo>
                  <a:pt x="1483105" y="2618232"/>
                </a:lnTo>
                <a:lnTo>
                  <a:pt x="1470405" y="2618232"/>
                </a:lnTo>
                <a:lnTo>
                  <a:pt x="8635" y="2618232"/>
                </a:lnTo>
                <a:lnTo>
                  <a:pt x="0" y="261823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16" name="object 816"/>
          <p:cNvSpPr/>
          <p:nvPr/>
        </p:nvSpPr>
        <p:spPr>
          <a:xfrm>
            <a:off x="2808586" y="1930829"/>
            <a:ext cx="756397" cy="100853"/>
          </a:xfrm>
          <a:custGeom>
            <a:avLst/>
            <a:gdLst/>
            <a:ahLst/>
            <a:cxnLst/>
            <a:rect l="l" t="t" r="r" b="b"/>
            <a:pathLst>
              <a:path w="1143000" h="152400">
                <a:moveTo>
                  <a:pt x="0" y="0"/>
                </a:moveTo>
                <a:lnTo>
                  <a:pt x="0" y="152400"/>
                </a:lnTo>
                <a:lnTo>
                  <a:pt x="1142999" y="152399"/>
                </a:lnTo>
                <a:lnTo>
                  <a:pt x="1142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17" name="object 817"/>
          <p:cNvSpPr/>
          <p:nvPr/>
        </p:nvSpPr>
        <p:spPr>
          <a:xfrm>
            <a:off x="3716262" y="1912171"/>
            <a:ext cx="554691" cy="100853"/>
          </a:xfrm>
          <a:custGeom>
            <a:avLst/>
            <a:gdLst/>
            <a:ahLst/>
            <a:cxnLst/>
            <a:rect l="l" t="t" r="r" b="b"/>
            <a:pathLst>
              <a:path w="838200" h="152400">
                <a:moveTo>
                  <a:pt x="0" y="0"/>
                </a:moveTo>
                <a:lnTo>
                  <a:pt x="0" y="152399"/>
                </a:lnTo>
                <a:lnTo>
                  <a:pt x="838200" y="152399"/>
                </a:lnTo>
                <a:lnTo>
                  <a:pt x="838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18" name="object 818"/>
          <p:cNvSpPr/>
          <p:nvPr/>
        </p:nvSpPr>
        <p:spPr>
          <a:xfrm>
            <a:off x="1857711" y="1886029"/>
            <a:ext cx="958103" cy="3517247"/>
          </a:xfrm>
          <a:custGeom>
            <a:avLst/>
            <a:gdLst/>
            <a:ahLst/>
            <a:cxnLst/>
            <a:rect l="l" t="t" r="r" b="b"/>
            <a:pathLst>
              <a:path w="1447800" h="5314950">
                <a:moveTo>
                  <a:pt x="0" y="0"/>
                </a:moveTo>
                <a:lnTo>
                  <a:pt x="0" y="5314950"/>
                </a:lnTo>
                <a:lnTo>
                  <a:pt x="1447800" y="5314950"/>
                </a:lnTo>
                <a:lnTo>
                  <a:pt x="1447799" y="0"/>
                </a:lnTo>
                <a:lnTo>
                  <a:pt x="0" y="0"/>
                </a:lnTo>
                <a:close/>
              </a:path>
            </a:pathLst>
          </a:custGeom>
          <a:solidFill>
            <a:srgbClr val="E4D7AC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19" name="object 819"/>
          <p:cNvSpPr/>
          <p:nvPr/>
        </p:nvSpPr>
        <p:spPr>
          <a:xfrm>
            <a:off x="1842415" y="1903599"/>
            <a:ext cx="974912" cy="3534056"/>
          </a:xfrm>
          <a:custGeom>
            <a:avLst/>
            <a:gdLst/>
            <a:ahLst/>
            <a:cxnLst/>
            <a:rect l="l" t="t" r="r" b="b"/>
            <a:pathLst>
              <a:path w="1473200" h="5340350">
                <a:moveTo>
                  <a:pt x="1472946" y="5334762"/>
                </a:moveTo>
                <a:lnTo>
                  <a:pt x="1472946" y="5333"/>
                </a:lnTo>
                <a:lnTo>
                  <a:pt x="14676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5334762"/>
                </a:lnTo>
                <a:lnTo>
                  <a:pt x="5334" y="5340095"/>
                </a:lnTo>
                <a:lnTo>
                  <a:pt x="12192" y="5340095"/>
                </a:lnTo>
                <a:lnTo>
                  <a:pt x="12192" y="25145"/>
                </a:lnTo>
                <a:lnTo>
                  <a:pt x="25146" y="12953"/>
                </a:lnTo>
                <a:lnTo>
                  <a:pt x="25146" y="25145"/>
                </a:lnTo>
                <a:lnTo>
                  <a:pt x="1447800" y="25145"/>
                </a:lnTo>
                <a:lnTo>
                  <a:pt x="1447800" y="12953"/>
                </a:lnTo>
                <a:lnTo>
                  <a:pt x="1459992" y="25145"/>
                </a:lnTo>
                <a:lnTo>
                  <a:pt x="1459992" y="5340095"/>
                </a:lnTo>
                <a:lnTo>
                  <a:pt x="1467612" y="5340095"/>
                </a:lnTo>
                <a:lnTo>
                  <a:pt x="1472946" y="5334762"/>
                </a:lnTo>
                <a:close/>
              </a:path>
              <a:path w="1473200" h="5340350">
                <a:moveTo>
                  <a:pt x="25146" y="25145"/>
                </a:moveTo>
                <a:lnTo>
                  <a:pt x="25146" y="12953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1473200" h="5340350">
                <a:moveTo>
                  <a:pt x="25146" y="5314950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5314950"/>
                </a:lnTo>
                <a:lnTo>
                  <a:pt x="25146" y="5314950"/>
                </a:lnTo>
                <a:close/>
              </a:path>
              <a:path w="1473200" h="5340350">
                <a:moveTo>
                  <a:pt x="1459992" y="5314950"/>
                </a:moveTo>
                <a:lnTo>
                  <a:pt x="12192" y="5314950"/>
                </a:lnTo>
                <a:lnTo>
                  <a:pt x="25146" y="5327904"/>
                </a:lnTo>
                <a:lnTo>
                  <a:pt x="25146" y="5340095"/>
                </a:lnTo>
                <a:lnTo>
                  <a:pt x="1447800" y="5340095"/>
                </a:lnTo>
                <a:lnTo>
                  <a:pt x="1447800" y="5327904"/>
                </a:lnTo>
                <a:lnTo>
                  <a:pt x="1459992" y="5314950"/>
                </a:lnTo>
                <a:close/>
              </a:path>
              <a:path w="1473200" h="5340350">
                <a:moveTo>
                  <a:pt x="25146" y="5340095"/>
                </a:moveTo>
                <a:lnTo>
                  <a:pt x="25146" y="5327904"/>
                </a:lnTo>
                <a:lnTo>
                  <a:pt x="12192" y="5314950"/>
                </a:lnTo>
                <a:lnTo>
                  <a:pt x="12192" y="5340095"/>
                </a:lnTo>
                <a:lnTo>
                  <a:pt x="25146" y="5340095"/>
                </a:lnTo>
                <a:close/>
              </a:path>
              <a:path w="1473200" h="5340350">
                <a:moveTo>
                  <a:pt x="1459992" y="25145"/>
                </a:moveTo>
                <a:lnTo>
                  <a:pt x="1447800" y="12953"/>
                </a:lnTo>
                <a:lnTo>
                  <a:pt x="1447800" y="25145"/>
                </a:lnTo>
                <a:lnTo>
                  <a:pt x="1459992" y="25145"/>
                </a:lnTo>
                <a:close/>
              </a:path>
              <a:path w="1473200" h="5340350">
                <a:moveTo>
                  <a:pt x="1459992" y="5314950"/>
                </a:moveTo>
                <a:lnTo>
                  <a:pt x="1459992" y="25145"/>
                </a:lnTo>
                <a:lnTo>
                  <a:pt x="1447800" y="25145"/>
                </a:lnTo>
                <a:lnTo>
                  <a:pt x="1447800" y="5314950"/>
                </a:lnTo>
                <a:lnTo>
                  <a:pt x="1459992" y="5314950"/>
                </a:lnTo>
                <a:close/>
              </a:path>
              <a:path w="1473200" h="5340350">
                <a:moveTo>
                  <a:pt x="1459992" y="5340095"/>
                </a:moveTo>
                <a:lnTo>
                  <a:pt x="1459992" y="5314950"/>
                </a:lnTo>
                <a:lnTo>
                  <a:pt x="1447800" y="5327904"/>
                </a:lnTo>
                <a:lnTo>
                  <a:pt x="1447800" y="5340095"/>
                </a:lnTo>
                <a:lnTo>
                  <a:pt x="1459992" y="5340095"/>
                </a:lnTo>
                <a:close/>
              </a:path>
            </a:pathLst>
          </a:custGeom>
          <a:solidFill>
            <a:srgbClr val="043A6C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20" name="object 820"/>
          <p:cNvSpPr/>
          <p:nvPr/>
        </p:nvSpPr>
        <p:spPr>
          <a:xfrm>
            <a:off x="4270953" y="1912171"/>
            <a:ext cx="302559" cy="3517247"/>
          </a:xfrm>
          <a:custGeom>
            <a:avLst/>
            <a:gdLst/>
            <a:ahLst/>
            <a:cxnLst/>
            <a:rect l="l" t="t" r="r" b="b"/>
            <a:pathLst>
              <a:path w="457200" h="5314950">
                <a:moveTo>
                  <a:pt x="0" y="0"/>
                </a:moveTo>
                <a:lnTo>
                  <a:pt x="0" y="5314950"/>
                </a:lnTo>
                <a:lnTo>
                  <a:pt x="457200" y="5314950"/>
                </a:lnTo>
                <a:lnTo>
                  <a:pt x="457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4D7AC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21" name="object 821"/>
          <p:cNvSpPr/>
          <p:nvPr/>
        </p:nvSpPr>
        <p:spPr>
          <a:xfrm>
            <a:off x="4262885" y="1903599"/>
            <a:ext cx="319368" cy="3534056"/>
          </a:xfrm>
          <a:custGeom>
            <a:avLst/>
            <a:gdLst/>
            <a:ahLst/>
            <a:cxnLst/>
            <a:rect l="l" t="t" r="r" b="b"/>
            <a:pathLst>
              <a:path w="482600" h="5340350">
                <a:moveTo>
                  <a:pt x="482346" y="5334762"/>
                </a:moveTo>
                <a:lnTo>
                  <a:pt x="482345" y="5333"/>
                </a:lnTo>
                <a:lnTo>
                  <a:pt x="4770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5334762"/>
                </a:lnTo>
                <a:lnTo>
                  <a:pt x="5334" y="5340095"/>
                </a:lnTo>
                <a:lnTo>
                  <a:pt x="12192" y="5340095"/>
                </a:lnTo>
                <a:lnTo>
                  <a:pt x="12192" y="25145"/>
                </a:lnTo>
                <a:lnTo>
                  <a:pt x="25146" y="12953"/>
                </a:lnTo>
                <a:lnTo>
                  <a:pt x="25145" y="25145"/>
                </a:lnTo>
                <a:lnTo>
                  <a:pt x="457200" y="25145"/>
                </a:lnTo>
                <a:lnTo>
                  <a:pt x="457200" y="12953"/>
                </a:lnTo>
                <a:lnTo>
                  <a:pt x="469392" y="25145"/>
                </a:lnTo>
                <a:lnTo>
                  <a:pt x="469392" y="5340095"/>
                </a:lnTo>
                <a:lnTo>
                  <a:pt x="477012" y="5340095"/>
                </a:lnTo>
                <a:lnTo>
                  <a:pt x="482346" y="5334762"/>
                </a:lnTo>
                <a:close/>
              </a:path>
              <a:path w="482600" h="5340350">
                <a:moveTo>
                  <a:pt x="25145" y="25145"/>
                </a:moveTo>
                <a:lnTo>
                  <a:pt x="25146" y="12953"/>
                </a:lnTo>
                <a:lnTo>
                  <a:pt x="12192" y="25145"/>
                </a:lnTo>
                <a:lnTo>
                  <a:pt x="25145" y="25145"/>
                </a:lnTo>
                <a:close/>
              </a:path>
              <a:path w="482600" h="5340350">
                <a:moveTo>
                  <a:pt x="25146" y="5314950"/>
                </a:moveTo>
                <a:lnTo>
                  <a:pt x="25145" y="25145"/>
                </a:lnTo>
                <a:lnTo>
                  <a:pt x="12192" y="25145"/>
                </a:lnTo>
                <a:lnTo>
                  <a:pt x="12192" y="5314950"/>
                </a:lnTo>
                <a:lnTo>
                  <a:pt x="25146" y="5314950"/>
                </a:lnTo>
                <a:close/>
              </a:path>
              <a:path w="482600" h="5340350">
                <a:moveTo>
                  <a:pt x="469392" y="5314950"/>
                </a:moveTo>
                <a:lnTo>
                  <a:pt x="12192" y="5314950"/>
                </a:lnTo>
                <a:lnTo>
                  <a:pt x="25146" y="5327904"/>
                </a:lnTo>
                <a:lnTo>
                  <a:pt x="25146" y="5340095"/>
                </a:lnTo>
                <a:lnTo>
                  <a:pt x="457200" y="5340095"/>
                </a:lnTo>
                <a:lnTo>
                  <a:pt x="457200" y="5327904"/>
                </a:lnTo>
                <a:lnTo>
                  <a:pt x="469392" y="5314950"/>
                </a:lnTo>
                <a:close/>
              </a:path>
              <a:path w="482600" h="5340350">
                <a:moveTo>
                  <a:pt x="25146" y="5340095"/>
                </a:moveTo>
                <a:lnTo>
                  <a:pt x="25146" y="5327904"/>
                </a:lnTo>
                <a:lnTo>
                  <a:pt x="12192" y="5314950"/>
                </a:lnTo>
                <a:lnTo>
                  <a:pt x="12192" y="5340095"/>
                </a:lnTo>
                <a:lnTo>
                  <a:pt x="25146" y="5340095"/>
                </a:lnTo>
                <a:close/>
              </a:path>
              <a:path w="482600" h="5340350">
                <a:moveTo>
                  <a:pt x="469392" y="25145"/>
                </a:moveTo>
                <a:lnTo>
                  <a:pt x="457200" y="12953"/>
                </a:lnTo>
                <a:lnTo>
                  <a:pt x="457200" y="25145"/>
                </a:lnTo>
                <a:lnTo>
                  <a:pt x="469392" y="25145"/>
                </a:lnTo>
                <a:close/>
              </a:path>
              <a:path w="482600" h="5340350">
                <a:moveTo>
                  <a:pt x="469392" y="5314950"/>
                </a:moveTo>
                <a:lnTo>
                  <a:pt x="469392" y="25145"/>
                </a:lnTo>
                <a:lnTo>
                  <a:pt x="457200" y="25145"/>
                </a:lnTo>
                <a:lnTo>
                  <a:pt x="457200" y="5314950"/>
                </a:lnTo>
                <a:lnTo>
                  <a:pt x="469392" y="5314950"/>
                </a:lnTo>
                <a:close/>
              </a:path>
              <a:path w="482600" h="5340350">
                <a:moveTo>
                  <a:pt x="469392" y="5340095"/>
                </a:moveTo>
                <a:lnTo>
                  <a:pt x="469392" y="5314950"/>
                </a:lnTo>
                <a:lnTo>
                  <a:pt x="457200" y="5327904"/>
                </a:lnTo>
                <a:lnTo>
                  <a:pt x="457200" y="5340095"/>
                </a:lnTo>
                <a:lnTo>
                  <a:pt x="469392" y="5340095"/>
                </a:lnTo>
                <a:close/>
              </a:path>
            </a:pathLst>
          </a:custGeom>
          <a:solidFill>
            <a:srgbClr val="043A6C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22" name="object 822"/>
          <p:cNvSpPr/>
          <p:nvPr/>
        </p:nvSpPr>
        <p:spPr>
          <a:xfrm>
            <a:off x="4775218" y="1912171"/>
            <a:ext cx="151280" cy="3517247"/>
          </a:xfrm>
          <a:custGeom>
            <a:avLst/>
            <a:gdLst/>
            <a:ahLst/>
            <a:cxnLst/>
            <a:rect l="l" t="t" r="r" b="b"/>
            <a:pathLst>
              <a:path w="228600" h="5314950">
                <a:moveTo>
                  <a:pt x="0" y="0"/>
                </a:moveTo>
                <a:lnTo>
                  <a:pt x="0" y="5314950"/>
                </a:lnTo>
                <a:lnTo>
                  <a:pt x="228600" y="531495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4D7AC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23" name="object 823"/>
          <p:cNvSpPr/>
          <p:nvPr/>
        </p:nvSpPr>
        <p:spPr>
          <a:xfrm>
            <a:off x="4767150" y="1903599"/>
            <a:ext cx="168089" cy="3534056"/>
          </a:xfrm>
          <a:custGeom>
            <a:avLst/>
            <a:gdLst/>
            <a:ahLst/>
            <a:cxnLst/>
            <a:rect l="l" t="t" r="r" b="b"/>
            <a:pathLst>
              <a:path w="254000" h="5340350">
                <a:moveTo>
                  <a:pt x="253746" y="5334762"/>
                </a:moveTo>
                <a:lnTo>
                  <a:pt x="253746" y="5333"/>
                </a:lnTo>
                <a:lnTo>
                  <a:pt x="248411" y="0"/>
                </a:lnTo>
                <a:lnTo>
                  <a:pt x="5333" y="0"/>
                </a:lnTo>
                <a:lnTo>
                  <a:pt x="0" y="5333"/>
                </a:lnTo>
                <a:lnTo>
                  <a:pt x="0" y="5334762"/>
                </a:lnTo>
                <a:lnTo>
                  <a:pt x="5334" y="5340095"/>
                </a:lnTo>
                <a:lnTo>
                  <a:pt x="12192" y="5340095"/>
                </a:lnTo>
                <a:lnTo>
                  <a:pt x="12192" y="25145"/>
                </a:lnTo>
                <a:lnTo>
                  <a:pt x="25146" y="12953"/>
                </a:lnTo>
                <a:lnTo>
                  <a:pt x="25146" y="25145"/>
                </a:lnTo>
                <a:lnTo>
                  <a:pt x="228600" y="25145"/>
                </a:lnTo>
                <a:lnTo>
                  <a:pt x="228600" y="12953"/>
                </a:lnTo>
                <a:lnTo>
                  <a:pt x="240792" y="25145"/>
                </a:lnTo>
                <a:lnTo>
                  <a:pt x="240792" y="5340095"/>
                </a:lnTo>
                <a:lnTo>
                  <a:pt x="248412" y="5340095"/>
                </a:lnTo>
                <a:lnTo>
                  <a:pt x="253746" y="5334762"/>
                </a:lnTo>
                <a:close/>
              </a:path>
              <a:path w="254000" h="5340350">
                <a:moveTo>
                  <a:pt x="25146" y="25145"/>
                </a:moveTo>
                <a:lnTo>
                  <a:pt x="25146" y="12953"/>
                </a:lnTo>
                <a:lnTo>
                  <a:pt x="12192" y="25145"/>
                </a:lnTo>
                <a:lnTo>
                  <a:pt x="25146" y="25145"/>
                </a:lnTo>
                <a:close/>
              </a:path>
              <a:path w="254000" h="5340350">
                <a:moveTo>
                  <a:pt x="25146" y="5314950"/>
                </a:moveTo>
                <a:lnTo>
                  <a:pt x="25146" y="25145"/>
                </a:lnTo>
                <a:lnTo>
                  <a:pt x="12192" y="25145"/>
                </a:lnTo>
                <a:lnTo>
                  <a:pt x="12192" y="5314950"/>
                </a:lnTo>
                <a:lnTo>
                  <a:pt x="25146" y="5314950"/>
                </a:lnTo>
                <a:close/>
              </a:path>
              <a:path w="254000" h="5340350">
                <a:moveTo>
                  <a:pt x="240792" y="5314950"/>
                </a:moveTo>
                <a:lnTo>
                  <a:pt x="12192" y="5314950"/>
                </a:lnTo>
                <a:lnTo>
                  <a:pt x="25146" y="5327904"/>
                </a:lnTo>
                <a:lnTo>
                  <a:pt x="25146" y="5340095"/>
                </a:lnTo>
                <a:lnTo>
                  <a:pt x="228600" y="5340095"/>
                </a:lnTo>
                <a:lnTo>
                  <a:pt x="228600" y="5327904"/>
                </a:lnTo>
                <a:lnTo>
                  <a:pt x="240792" y="5314950"/>
                </a:lnTo>
                <a:close/>
              </a:path>
              <a:path w="254000" h="5340350">
                <a:moveTo>
                  <a:pt x="25146" y="5340095"/>
                </a:moveTo>
                <a:lnTo>
                  <a:pt x="25146" y="5327904"/>
                </a:lnTo>
                <a:lnTo>
                  <a:pt x="12192" y="5314950"/>
                </a:lnTo>
                <a:lnTo>
                  <a:pt x="12192" y="5340095"/>
                </a:lnTo>
                <a:lnTo>
                  <a:pt x="25146" y="5340095"/>
                </a:lnTo>
                <a:close/>
              </a:path>
              <a:path w="254000" h="5340350">
                <a:moveTo>
                  <a:pt x="240792" y="25145"/>
                </a:moveTo>
                <a:lnTo>
                  <a:pt x="228600" y="12953"/>
                </a:lnTo>
                <a:lnTo>
                  <a:pt x="228600" y="25145"/>
                </a:lnTo>
                <a:lnTo>
                  <a:pt x="240792" y="25145"/>
                </a:lnTo>
                <a:close/>
              </a:path>
              <a:path w="254000" h="5340350">
                <a:moveTo>
                  <a:pt x="240792" y="5314950"/>
                </a:moveTo>
                <a:lnTo>
                  <a:pt x="240792" y="25145"/>
                </a:lnTo>
                <a:lnTo>
                  <a:pt x="228600" y="25145"/>
                </a:lnTo>
                <a:lnTo>
                  <a:pt x="228600" y="5314950"/>
                </a:lnTo>
                <a:lnTo>
                  <a:pt x="240792" y="5314950"/>
                </a:lnTo>
                <a:close/>
              </a:path>
              <a:path w="254000" h="5340350">
                <a:moveTo>
                  <a:pt x="240792" y="5340095"/>
                </a:moveTo>
                <a:lnTo>
                  <a:pt x="240792" y="5314950"/>
                </a:lnTo>
                <a:lnTo>
                  <a:pt x="228600" y="5327904"/>
                </a:lnTo>
                <a:lnTo>
                  <a:pt x="228600" y="5340095"/>
                </a:lnTo>
                <a:lnTo>
                  <a:pt x="240792" y="5340095"/>
                </a:lnTo>
                <a:close/>
              </a:path>
            </a:pathLst>
          </a:custGeom>
          <a:solidFill>
            <a:srgbClr val="043A6C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24" name="object 824"/>
          <p:cNvSpPr/>
          <p:nvPr/>
        </p:nvSpPr>
        <p:spPr>
          <a:xfrm>
            <a:off x="7044409" y="1912171"/>
            <a:ext cx="453839" cy="3517247"/>
          </a:xfrm>
          <a:custGeom>
            <a:avLst/>
            <a:gdLst/>
            <a:ahLst/>
            <a:cxnLst/>
            <a:rect l="l" t="t" r="r" b="b"/>
            <a:pathLst>
              <a:path w="685800" h="5314950">
                <a:moveTo>
                  <a:pt x="0" y="0"/>
                </a:moveTo>
                <a:lnTo>
                  <a:pt x="0" y="5314950"/>
                </a:lnTo>
                <a:lnTo>
                  <a:pt x="685800" y="531495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4D7AC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25" name="object 825"/>
          <p:cNvSpPr/>
          <p:nvPr/>
        </p:nvSpPr>
        <p:spPr>
          <a:xfrm>
            <a:off x="7036341" y="1903599"/>
            <a:ext cx="470647" cy="3534056"/>
          </a:xfrm>
          <a:custGeom>
            <a:avLst/>
            <a:gdLst/>
            <a:ahLst/>
            <a:cxnLst/>
            <a:rect l="l" t="t" r="r" b="b"/>
            <a:pathLst>
              <a:path w="711200" h="5340350">
                <a:moveTo>
                  <a:pt x="710946" y="5334762"/>
                </a:moveTo>
                <a:lnTo>
                  <a:pt x="710946" y="5333"/>
                </a:lnTo>
                <a:lnTo>
                  <a:pt x="705612" y="0"/>
                </a:lnTo>
                <a:lnTo>
                  <a:pt x="5333" y="0"/>
                </a:lnTo>
                <a:lnTo>
                  <a:pt x="0" y="5333"/>
                </a:lnTo>
                <a:lnTo>
                  <a:pt x="0" y="5334762"/>
                </a:lnTo>
                <a:lnTo>
                  <a:pt x="5334" y="5340095"/>
                </a:lnTo>
                <a:lnTo>
                  <a:pt x="12192" y="5340095"/>
                </a:lnTo>
                <a:lnTo>
                  <a:pt x="12192" y="25145"/>
                </a:lnTo>
                <a:lnTo>
                  <a:pt x="25146" y="12953"/>
                </a:lnTo>
                <a:lnTo>
                  <a:pt x="25145" y="25145"/>
                </a:lnTo>
                <a:lnTo>
                  <a:pt x="685799" y="25145"/>
                </a:lnTo>
                <a:lnTo>
                  <a:pt x="685800" y="12953"/>
                </a:lnTo>
                <a:lnTo>
                  <a:pt x="697992" y="25145"/>
                </a:lnTo>
                <a:lnTo>
                  <a:pt x="697992" y="5340095"/>
                </a:lnTo>
                <a:lnTo>
                  <a:pt x="705612" y="5340095"/>
                </a:lnTo>
                <a:lnTo>
                  <a:pt x="710946" y="5334762"/>
                </a:lnTo>
                <a:close/>
              </a:path>
              <a:path w="711200" h="5340350">
                <a:moveTo>
                  <a:pt x="25145" y="25145"/>
                </a:moveTo>
                <a:lnTo>
                  <a:pt x="25146" y="12953"/>
                </a:lnTo>
                <a:lnTo>
                  <a:pt x="12192" y="25145"/>
                </a:lnTo>
                <a:lnTo>
                  <a:pt x="25145" y="25145"/>
                </a:lnTo>
                <a:close/>
              </a:path>
              <a:path w="711200" h="5340350">
                <a:moveTo>
                  <a:pt x="25146" y="5314950"/>
                </a:moveTo>
                <a:lnTo>
                  <a:pt x="25145" y="25145"/>
                </a:lnTo>
                <a:lnTo>
                  <a:pt x="12192" y="25145"/>
                </a:lnTo>
                <a:lnTo>
                  <a:pt x="12192" y="5314950"/>
                </a:lnTo>
                <a:lnTo>
                  <a:pt x="25146" y="5314950"/>
                </a:lnTo>
                <a:close/>
              </a:path>
              <a:path w="711200" h="5340350">
                <a:moveTo>
                  <a:pt x="697992" y="5314950"/>
                </a:moveTo>
                <a:lnTo>
                  <a:pt x="12192" y="5314950"/>
                </a:lnTo>
                <a:lnTo>
                  <a:pt x="25146" y="5327904"/>
                </a:lnTo>
                <a:lnTo>
                  <a:pt x="25146" y="5340095"/>
                </a:lnTo>
                <a:lnTo>
                  <a:pt x="685800" y="5340095"/>
                </a:lnTo>
                <a:lnTo>
                  <a:pt x="685800" y="5327904"/>
                </a:lnTo>
                <a:lnTo>
                  <a:pt x="697992" y="5314950"/>
                </a:lnTo>
                <a:close/>
              </a:path>
              <a:path w="711200" h="5340350">
                <a:moveTo>
                  <a:pt x="25146" y="5340095"/>
                </a:moveTo>
                <a:lnTo>
                  <a:pt x="25146" y="5327904"/>
                </a:lnTo>
                <a:lnTo>
                  <a:pt x="12192" y="5314950"/>
                </a:lnTo>
                <a:lnTo>
                  <a:pt x="12192" y="5340095"/>
                </a:lnTo>
                <a:lnTo>
                  <a:pt x="25146" y="5340095"/>
                </a:lnTo>
                <a:close/>
              </a:path>
              <a:path w="711200" h="5340350">
                <a:moveTo>
                  <a:pt x="697992" y="25145"/>
                </a:moveTo>
                <a:lnTo>
                  <a:pt x="685800" y="12953"/>
                </a:lnTo>
                <a:lnTo>
                  <a:pt x="685799" y="25145"/>
                </a:lnTo>
                <a:lnTo>
                  <a:pt x="697992" y="25145"/>
                </a:lnTo>
                <a:close/>
              </a:path>
              <a:path w="711200" h="5340350">
                <a:moveTo>
                  <a:pt x="697992" y="5314950"/>
                </a:moveTo>
                <a:lnTo>
                  <a:pt x="697992" y="25145"/>
                </a:lnTo>
                <a:lnTo>
                  <a:pt x="685799" y="25145"/>
                </a:lnTo>
                <a:lnTo>
                  <a:pt x="685800" y="5314950"/>
                </a:lnTo>
                <a:lnTo>
                  <a:pt x="697992" y="5314950"/>
                </a:lnTo>
                <a:close/>
              </a:path>
              <a:path w="711200" h="5340350">
                <a:moveTo>
                  <a:pt x="697992" y="5340095"/>
                </a:moveTo>
                <a:lnTo>
                  <a:pt x="697992" y="5314950"/>
                </a:lnTo>
                <a:lnTo>
                  <a:pt x="685800" y="5327904"/>
                </a:lnTo>
                <a:lnTo>
                  <a:pt x="685800" y="5340095"/>
                </a:lnTo>
                <a:lnTo>
                  <a:pt x="697992" y="5340095"/>
                </a:lnTo>
                <a:close/>
              </a:path>
            </a:pathLst>
          </a:custGeom>
          <a:solidFill>
            <a:srgbClr val="043A6C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26" name="object 826"/>
          <p:cNvSpPr txBox="1"/>
          <p:nvPr/>
        </p:nvSpPr>
        <p:spPr>
          <a:xfrm>
            <a:off x="4246413" y="1750754"/>
            <a:ext cx="81943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>
              <a:lnSpc>
                <a:spcPts val="1416"/>
              </a:lnSpc>
            </a:pPr>
            <a:r>
              <a:rPr sz="1191" dirty="0">
                <a:solidFill>
                  <a:prstClr val="black"/>
                </a:solidFill>
                <a:latin typeface="Arial"/>
                <a:cs typeface="Arial"/>
              </a:rPr>
              <a:t>Urea </a:t>
            </a:r>
            <a:r>
              <a:rPr sz="1191" spc="-6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91" spc="-47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1191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191" spc="-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191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endParaRPr sz="119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27" name="object 827"/>
          <p:cNvSpPr txBox="1"/>
          <p:nvPr/>
        </p:nvSpPr>
        <p:spPr>
          <a:xfrm>
            <a:off x="6944225" y="1559302"/>
            <a:ext cx="622766" cy="366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marR="3362"/>
            <a:r>
              <a:rPr sz="1191" dirty="0">
                <a:solidFill>
                  <a:prstClr val="black"/>
                </a:solidFill>
                <a:latin typeface="Arial"/>
                <a:cs typeface="Arial"/>
              </a:rPr>
              <a:t>DSS and up field</a:t>
            </a:r>
            <a:endParaRPr sz="119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28" name="object 828"/>
          <p:cNvSpPr txBox="1"/>
          <p:nvPr/>
        </p:nvSpPr>
        <p:spPr>
          <a:xfrm>
            <a:off x="1903096" y="1559302"/>
            <a:ext cx="682018" cy="366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marR="3362"/>
            <a:r>
              <a:rPr sz="1191" dirty="0">
                <a:solidFill>
                  <a:prstClr val="black"/>
                </a:solidFill>
                <a:latin typeface="Arial"/>
                <a:cs typeface="Arial"/>
              </a:rPr>
              <a:t>Downfield region</a:t>
            </a:r>
          </a:p>
        </p:txBody>
      </p:sp>
      <p:sp>
        <p:nvSpPr>
          <p:cNvPr id="829" name="object 829"/>
          <p:cNvSpPr/>
          <p:nvPr/>
        </p:nvSpPr>
        <p:spPr>
          <a:xfrm>
            <a:off x="2808586" y="1505735"/>
            <a:ext cx="708072" cy="238265"/>
          </a:xfrm>
          <a:custGeom>
            <a:avLst/>
            <a:gdLst/>
            <a:ahLst/>
            <a:cxnLst/>
            <a:rect l="l" t="t" r="r" b="b"/>
            <a:pathLst>
              <a:path w="1069975" h="360044">
                <a:moveTo>
                  <a:pt x="89153" y="266700"/>
                </a:moveTo>
                <a:lnTo>
                  <a:pt x="88391" y="260604"/>
                </a:lnTo>
                <a:lnTo>
                  <a:pt x="84581" y="256794"/>
                </a:lnTo>
                <a:lnTo>
                  <a:pt x="80772" y="253746"/>
                </a:lnTo>
                <a:lnTo>
                  <a:pt x="74675" y="253746"/>
                </a:lnTo>
                <a:lnTo>
                  <a:pt x="71627" y="257556"/>
                </a:lnTo>
                <a:lnTo>
                  <a:pt x="0" y="334518"/>
                </a:lnTo>
                <a:lnTo>
                  <a:pt x="15239" y="338043"/>
                </a:lnTo>
                <a:lnTo>
                  <a:pt x="15239" y="319278"/>
                </a:lnTo>
                <a:lnTo>
                  <a:pt x="49789" y="308765"/>
                </a:lnTo>
                <a:lnTo>
                  <a:pt x="85343" y="270510"/>
                </a:lnTo>
                <a:lnTo>
                  <a:pt x="89153" y="266700"/>
                </a:lnTo>
                <a:close/>
              </a:path>
              <a:path w="1069975" h="360044">
                <a:moveTo>
                  <a:pt x="49789" y="308765"/>
                </a:moveTo>
                <a:lnTo>
                  <a:pt x="15239" y="319278"/>
                </a:lnTo>
                <a:lnTo>
                  <a:pt x="20573" y="335279"/>
                </a:lnTo>
                <a:lnTo>
                  <a:pt x="20573" y="319278"/>
                </a:lnTo>
                <a:lnTo>
                  <a:pt x="36485" y="323079"/>
                </a:lnTo>
                <a:lnTo>
                  <a:pt x="49789" y="308765"/>
                </a:lnTo>
                <a:close/>
              </a:path>
              <a:path w="1069975" h="360044">
                <a:moveTo>
                  <a:pt x="115061" y="345948"/>
                </a:moveTo>
                <a:lnTo>
                  <a:pt x="111251" y="340614"/>
                </a:lnTo>
                <a:lnTo>
                  <a:pt x="106679" y="339852"/>
                </a:lnTo>
                <a:lnTo>
                  <a:pt x="54608" y="327410"/>
                </a:lnTo>
                <a:lnTo>
                  <a:pt x="21335" y="337566"/>
                </a:lnTo>
                <a:lnTo>
                  <a:pt x="15239" y="319278"/>
                </a:lnTo>
                <a:lnTo>
                  <a:pt x="15239" y="338043"/>
                </a:lnTo>
                <a:lnTo>
                  <a:pt x="102107" y="358140"/>
                </a:lnTo>
                <a:lnTo>
                  <a:pt x="107441" y="359664"/>
                </a:lnTo>
                <a:lnTo>
                  <a:pt x="112013" y="356616"/>
                </a:lnTo>
                <a:lnTo>
                  <a:pt x="115061" y="345948"/>
                </a:lnTo>
                <a:close/>
              </a:path>
              <a:path w="1069975" h="360044">
                <a:moveTo>
                  <a:pt x="36485" y="323079"/>
                </a:moveTo>
                <a:lnTo>
                  <a:pt x="20573" y="319278"/>
                </a:lnTo>
                <a:lnTo>
                  <a:pt x="25145" y="335280"/>
                </a:lnTo>
                <a:lnTo>
                  <a:pt x="36485" y="323079"/>
                </a:lnTo>
                <a:close/>
              </a:path>
              <a:path w="1069975" h="360044">
                <a:moveTo>
                  <a:pt x="54608" y="327410"/>
                </a:moveTo>
                <a:lnTo>
                  <a:pt x="36485" y="323079"/>
                </a:lnTo>
                <a:lnTo>
                  <a:pt x="25145" y="335280"/>
                </a:lnTo>
                <a:lnTo>
                  <a:pt x="20573" y="319278"/>
                </a:lnTo>
                <a:lnTo>
                  <a:pt x="20573" y="335279"/>
                </a:lnTo>
                <a:lnTo>
                  <a:pt x="21335" y="337566"/>
                </a:lnTo>
                <a:lnTo>
                  <a:pt x="54608" y="327410"/>
                </a:lnTo>
                <a:close/>
              </a:path>
              <a:path w="1069975" h="360044">
                <a:moveTo>
                  <a:pt x="1069848" y="17526"/>
                </a:moveTo>
                <a:lnTo>
                  <a:pt x="1064514" y="0"/>
                </a:lnTo>
                <a:lnTo>
                  <a:pt x="49789" y="308765"/>
                </a:lnTo>
                <a:lnTo>
                  <a:pt x="36485" y="323079"/>
                </a:lnTo>
                <a:lnTo>
                  <a:pt x="54608" y="327410"/>
                </a:lnTo>
                <a:lnTo>
                  <a:pt x="1069848" y="175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30" name="object 830"/>
          <p:cNvSpPr/>
          <p:nvPr/>
        </p:nvSpPr>
        <p:spPr>
          <a:xfrm>
            <a:off x="4314320" y="1594990"/>
            <a:ext cx="73959" cy="170609"/>
          </a:xfrm>
          <a:custGeom>
            <a:avLst/>
            <a:gdLst/>
            <a:ahLst/>
            <a:cxnLst/>
            <a:rect l="l" t="t" r="r" b="b"/>
            <a:pathLst>
              <a:path w="111760" h="257809">
                <a:moveTo>
                  <a:pt x="79570" y="202461"/>
                </a:moveTo>
                <a:lnTo>
                  <a:pt x="17525" y="0"/>
                </a:lnTo>
                <a:lnTo>
                  <a:pt x="0" y="5334"/>
                </a:lnTo>
                <a:lnTo>
                  <a:pt x="61786" y="209099"/>
                </a:lnTo>
                <a:lnTo>
                  <a:pt x="75179" y="221546"/>
                </a:lnTo>
                <a:lnTo>
                  <a:pt x="79570" y="202461"/>
                </a:lnTo>
                <a:close/>
              </a:path>
              <a:path w="111760" h="257809">
                <a:moveTo>
                  <a:pt x="89915" y="241601"/>
                </a:moveTo>
                <a:lnTo>
                  <a:pt x="89915" y="236220"/>
                </a:lnTo>
                <a:lnTo>
                  <a:pt x="71627" y="241554"/>
                </a:lnTo>
                <a:lnTo>
                  <a:pt x="61786" y="209099"/>
                </a:lnTo>
                <a:lnTo>
                  <a:pt x="22097" y="172212"/>
                </a:lnTo>
                <a:lnTo>
                  <a:pt x="18287" y="168402"/>
                </a:lnTo>
                <a:lnTo>
                  <a:pt x="12191" y="169164"/>
                </a:lnTo>
                <a:lnTo>
                  <a:pt x="9143" y="172974"/>
                </a:lnTo>
                <a:lnTo>
                  <a:pt x="5333" y="176784"/>
                </a:lnTo>
                <a:lnTo>
                  <a:pt x="5333" y="182880"/>
                </a:lnTo>
                <a:lnTo>
                  <a:pt x="9143" y="185928"/>
                </a:lnTo>
                <a:lnTo>
                  <a:pt x="86105" y="257556"/>
                </a:lnTo>
                <a:lnTo>
                  <a:pt x="89915" y="241601"/>
                </a:lnTo>
                <a:close/>
              </a:path>
              <a:path w="111760" h="257809">
                <a:moveTo>
                  <a:pt x="75179" y="221546"/>
                </a:moveTo>
                <a:lnTo>
                  <a:pt x="61786" y="209099"/>
                </a:lnTo>
                <a:lnTo>
                  <a:pt x="71627" y="241554"/>
                </a:lnTo>
                <a:lnTo>
                  <a:pt x="71627" y="236982"/>
                </a:lnTo>
                <a:lnTo>
                  <a:pt x="75179" y="221546"/>
                </a:lnTo>
                <a:close/>
              </a:path>
              <a:path w="111760" h="257809">
                <a:moveTo>
                  <a:pt x="86867" y="232410"/>
                </a:moveTo>
                <a:lnTo>
                  <a:pt x="75179" y="221546"/>
                </a:lnTo>
                <a:lnTo>
                  <a:pt x="71627" y="236982"/>
                </a:lnTo>
                <a:lnTo>
                  <a:pt x="86867" y="232410"/>
                </a:lnTo>
                <a:close/>
              </a:path>
              <a:path w="111760" h="257809">
                <a:moveTo>
                  <a:pt x="86867" y="237109"/>
                </a:moveTo>
                <a:lnTo>
                  <a:pt x="86867" y="232410"/>
                </a:lnTo>
                <a:lnTo>
                  <a:pt x="71627" y="236982"/>
                </a:lnTo>
                <a:lnTo>
                  <a:pt x="71627" y="241554"/>
                </a:lnTo>
                <a:lnTo>
                  <a:pt x="86867" y="237109"/>
                </a:lnTo>
                <a:close/>
              </a:path>
              <a:path w="111760" h="257809">
                <a:moveTo>
                  <a:pt x="89915" y="236220"/>
                </a:moveTo>
                <a:lnTo>
                  <a:pt x="79570" y="202461"/>
                </a:lnTo>
                <a:lnTo>
                  <a:pt x="75179" y="221546"/>
                </a:lnTo>
                <a:lnTo>
                  <a:pt x="86867" y="232410"/>
                </a:lnTo>
                <a:lnTo>
                  <a:pt x="86867" y="237109"/>
                </a:lnTo>
                <a:lnTo>
                  <a:pt x="89915" y="236220"/>
                </a:lnTo>
                <a:close/>
              </a:path>
              <a:path w="111760" h="257809">
                <a:moveTo>
                  <a:pt x="111251" y="150114"/>
                </a:moveTo>
                <a:lnTo>
                  <a:pt x="108203" y="145542"/>
                </a:lnTo>
                <a:lnTo>
                  <a:pt x="102869" y="144018"/>
                </a:lnTo>
                <a:lnTo>
                  <a:pt x="98297" y="142494"/>
                </a:lnTo>
                <a:lnTo>
                  <a:pt x="92963" y="146304"/>
                </a:lnTo>
                <a:lnTo>
                  <a:pt x="91439" y="150876"/>
                </a:lnTo>
                <a:lnTo>
                  <a:pt x="79570" y="202461"/>
                </a:lnTo>
                <a:lnTo>
                  <a:pt x="89915" y="236220"/>
                </a:lnTo>
                <a:lnTo>
                  <a:pt x="89915" y="241601"/>
                </a:lnTo>
                <a:lnTo>
                  <a:pt x="110489" y="155448"/>
                </a:lnTo>
                <a:lnTo>
                  <a:pt x="111251" y="1501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31" name="object 831"/>
          <p:cNvSpPr/>
          <p:nvPr/>
        </p:nvSpPr>
        <p:spPr>
          <a:xfrm>
            <a:off x="4469131" y="1590955"/>
            <a:ext cx="329033" cy="152540"/>
          </a:xfrm>
          <a:custGeom>
            <a:avLst/>
            <a:gdLst/>
            <a:ahLst/>
            <a:cxnLst/>
            <a:rect l="l" t="t" r="r" b="b"/>
            <a:pathLst>
              <a:path w="497204" h="230505">
                <a:moveTo>
                  <a:pt x="461845" y="201059"/>
                </a:moveTo>
                <a:lnTo>
                  <a:pt x="450488" y="185969"/>
                </a:lnTo>
                <a:lnTo>
                  <a:pt x="6858" y="0"/>
                </a:lnTo>
                <a:lnTo>
                  <a:pt x="0" y="17526"/>
                </a:lnTo>
                <a:lnTo>
                  <a:pt x="442978" y="203519"/>
                </a:lnTo>
                <a:lnTo>
                  <a:pt x="461845" y="201059"/>
                </a:lnTo>
                <a:close/>
              </a:path>
              <a:path w="497204" h="230505">
                <a:moveTo>
                  <a:pt x="483108" y="217461"/>
                </a:moveTo>
                <a:lnTo>
                  <a:pt x="483108" y="199644"/>
                </a:lnTo>
                <a:lnTo>
                  <a:pt x="475488" y="217169"/>
                </a:lnTo>
                <a:lnTo>
                  <a:pt x="442978" y="203519"/>
                </a:lnTo>
                <a:lnTo>
                  <a:pt x="390906" y="210311"/>
                </a:lnTo>
                <a:lnTo>
                  <a:pt x="385572" y="211073"/>
                </a:lnTo>
                <a:lnTo>
                  <a:pt x="381762" y="215645"/>
                </a:lnTo>
                <a:lnTo>
                  <a:pt x="383286" y="226313"/>
                </a:lnTo>
                <a:lnTo>
                  <a:pt x="387858" y="230123"/>
                </a:lnTo>
                <a:lnTo>
                  <a:pt x="393192" y="229361"/>
                </a:lnTo>
                <a:lnTo>
                  <a:pt x="483108" y="217461"/>
                </a:lnTo>
                <a:close/>
              </a:path>
              <a:path w="497204" h="230505">
                <a:moveTo>
                  <a:pt x="496824" y="215645"/>
                </a:moveTo>
                <a:lnTo>
                  <a:pt x="433578" y="131826"/>
                </a:lnTo>
                <a:lnTo>
                  <a:pt x="430530" y="128015"/>
                </a:lnTo>
                <a:lnTo>
                  <a:pt x="424434" y="127253"/>
                </a:lnTo>
                <a:lnTo>
                  <a:pt x="420624" y="130301"/>
                </a:lnTo>
                <a:lnTo>
                  <a:pt x="416052" y="133349"/>
                </a:lnTo>
                <a:lnTo>
                  <a:pt x="415290" y="139445"/>
                </a:lnTo>
                <a:lnTo>
                  <a:pt x="418338" y="143255"/>
                </a:lnTo>
                <a:lnTo>
                  <a:pt x="450488" y="185969"/>
                </a:lnTo>
                <a:lnTo>
                  <a:pt x="483108" y="199644"/>
                </a:lnTo>
                <a:lnTo>
                  <a:pt x="483108" y="217461"/>
                </a:lnTo>
                <a:lnTo>
                  <a:pt x="496824" y="215645"/>
                </a:lnTo>
                <a:close/>
              </a:path>
              <a:path w="497204" h="230505">
                <a:moveTo>
                  <a:pt x="478536" y="210159"/>
                </a:moveTo>
                <a:lnTo>
                  <a:pt x="478536" y="198881"/>
                </a:lnTo>
                <a:lnTo>
                  <a:pt x="471678" y="214121"/>
                </a:lnTo>
                <a:lnTo>
                  <a:pt x="461845" y="201059"/>
                </a:lnTo>
                <a:lnTo>
                  <a:pt x="442978" y="203519"/>
                </a:lnTo>
                <a:lnTo>
                  <a:pt x="475488" y="217169"/>
                </a:lnTo>
                <a:lnTo>
                  <a:pt x="478536" y="210159"/>
                </a:lnTo>
                <a:close/>
              </a:path>
              <a:path w="497204" h="230505">
                <a:moveTo>
                  <a:pt x="483108" y="199644"/>
                </a:moveTo>
                <a:lnTo>
                  <a:pt x="450488" y="185969"/>
                </a:lnTo>
                <a:lnTo>
                  <a:pt x="461845" y="201059"/>
                </a:lnTo>
                <a:lnTo>
                  <a:pt x="478536" y="198881"/>
                </a:lnTo>
                <a:lnTo>
                  <a:pt x="478536" y="210159"/>
                </a:lnTo>
                <a:lnTo>
                  <a:pt x="483108" y="199644"/>
                </a:lnTo>
                <a:close/>
              </a:path>
              <a:path w="497204" h="230505">
                <a:moveTo>
                  <a:pt x="478536" y="198881"/>
                </a:moveTo>
                <a:lnTo>
                  <a:pt x="461845" y="201059"/>
                </a:lnTo>
                <a:lnTo>
                  <a:pt x="471678" y="214121"/>
                </a:lnTo>
                <a:lnTo>
                  <a:pt x="478536" y="1988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32" name="object 832"/>
          <p:cNvSpPr/>
          <p:nvPr/>
        </p:nvSpPr>
        <p:spPr>
          <a:xfrm>
            <a:off x="5227040" y="1505230"/>
            <a:ext cx="1665335" cy="250451"/>
          </a:xfrm>
          <a:custGeom>
            <a:avLst/>
            <a:gdLst/>
            <a:ahLst/>
            <a:cxnLst/>
            <a:rect l="l" t="t" r="r" b="b"/>
            <a:pathLst>
              <a:path w="2516504" h="378459">
                <a:moveTo>
                  <a:pt x="2478336" y="330127"/>
                </a:moveTo>
                <a:lnTo>
                  <a:pt x="2463234" y="318511"/>
                </a:lnTo>
                <a:lnTo>
                  <a:pt x="2286" y="0"/>
                </a:lnTo>
                <a:lnTo>
                  <a:pt x="0" y="19050"/>
                </a:lnTo>
                <a:lnTo>
                  <a:pt x="2460552" y="337607"/>
                </a:lnTo>
                <a:lnTo>
                  <a:pt x="2478336" y="330127"/>
                </a:lnTo>
                <a:close/>
              </a:path>
              <a:path w="2516504" h="378459">
                <a:moveTo>
                  <a:pt x="2498598" y="342593"/>
                </a:moveTo>
                <a:lnTo>
                  <a:pt x="2498598" y="323087"/>
                </a:lnTo>
                <a:lnTo>
                  <a:pt x="2495550" y="342137"/>
                </a:lnTo>
                <a:lnTo>
                  <a:pt x="2460552" y="337607"/>
                </a:lnTo>
                <a:lnTo>
                  <a:pt x="2411730" y="358139"/>
                </a:lnTo>
                <a:lnTo>
                  <a:pt x="2407158" y="360425"/>
                </a:lnTo>
                <a:lnTo>
                  <a:pt x="2404872" y="365759"/>
                </a:lnTo>
                <a:lnTo>
                  <a:pt x="2407158" y="370331"/>
                </a:lnTo>
                <a:lnTo>
                  <a:pt x="2408682" y="375665"/>
                </a:lnTo>
                <a:lnTo>
                  <a:pt x="2414778" y="377951"/>
                </a:lnTo>
                <a:lnTo>
                  <a:pt x="2419350" y="375665"/>
                </a:lnTo>
                <a:lnTo>
                  <a:pt x="2498598" y="342593"/>
                </a:lnTo>
                <a:close/>
              </a:path>
              <a:path w="2516504" h="378459">
                <a:moveTo>
                  <a:pt x="2516124" y="335279"/>
                </a:moveTo>
                <a:lnTo>
                  <a:pt x="2433066" y="271271"/>
                </a:lnTo>
                <a:lnTo>
                  <a:pt x="2428494" y="268223"/>
                </a:lnTo>
                <a:lnTo>
                  <a:pt x="2423160" y="268985"/>
                </a:lnTo>
                <a:lnTo>
                  <a:pt x="2419350" y="272795"/>
                </a:lnTo>
                <a:lnTo>
                  <a:pt x="2416302" y="277367"/>
                </a:lnTo>
                <a:lnTo>
                  <a:pt x="2417064" y="282701"/>
                </a:lnTo>
                <a:lnTo>
                  <a:pt x="2421636" y="286511"/>
                </a:lnTo>
                <a:lnTo>
                  <a:pt x="2463234" y="318511"/>
                </a:lnTo>
                <a:lnTo>
                  <a:pt x="2498598" y="323087"/>
                </a:lnTo>
                <a:lnTo>
                  <a:pt x="2498598" y="342593"/>
                </a:lnTo>
                <a:lnTo>
                  <a:pt x="2516124" y="335279"/>
                </a:lnTo>
                <a:close/>
              </a:path>
              <a:path w="2516504" h="378459">
                <a:moveTo>
                  <a:pt x="2493264" y="341842"/>
                </a:moveTo>
                <a:lnTo>
                  <a:pt x="2493264" y="323849"/>
                </a:lnTo>
                <a:lnTo>
                  <a:pt x="2490978" y="339851"/>
                </a:lnTo>
                <a:lnTo>
                  <a:pt x="2478336" y="330127"/>
                </a:lnTo>
                <a:lnTo>
                  <a:pt x="2460552" y="337607"/>
                </a:lnTo>
                <a:lnTo>
                  <a:pt x="2493264" y="341842"/>
                </a:lnTo>
                <a:close/>
              </a:path>
              <a:path w="2516504" h="378459">
                <a:moveTo>
                  <a:pt x="2498598" y="323087"/>
                </a:moveTo>
                <a:lnTo>
                  <a:pt x="2463234" y="318511"/>
                </a:lnTo>
                <a:lnTo>
                  <a:pt x="2478336" y="330127"/>
                </a:lnTo>
                <a:lnTo>
                  <a:pt x="2493264" y="323849"/>
                </a:lnTo>
                <a:lnTo>
                  <a:pt x="2493264" y="341842"/>
                </a:lnTo>
                <a:lnTo>
                  <a:pt x="2495550" y="342137"/>
                </a:lnTo>
                <a:lnTo>
                  <a:pt x="2498598" y="323087"/>
                </a:lnTo>
                <a:close/>
              </a:path>
              <a:path w="2516504" h="378459">
                <a:moveTo>
                  <a:pt x="2493264" y="323849"/>
                </a:moveTo>
                <a:lnTo>
                  <a:pt x="2478336" y="330127"/>
                </a:lnTo>
                <a:lnTo>
                  <a:pt x="2490978" y="339851"/>
                </a:lnTo>
                <a:lnTo>
                  <a:pt x="2493264" y="323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33" name="object 8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29354">
              <a:lnSpc>
                <a:spcPts val="1889"/>
              </a:lnSpc>
            </a:pPr>
            <a:r>
              <a:rPr spc="-3" dirty="0"/>
              <a:t>Remov</a:t>
            </a:r>
            <a:r>
              <a:rPr dirty="0"/>
              <a:t>e</a:t>
            </a:r>
            <a:r>
              <a:rPr spc="10" dirty="0"/>
              <a:t> </a:t>
            </a:r>
            <a:r>
              <a:rPr spc="-3" dirty="0"/>
              <a:t>regions</a:t>
            </a:r>
          </a:p>
        </p:txBody>
      </p:sp>
      <p:sp>
        <p:nvSpPr>
          <p:cNvPr id="834" name="TextBox 833"/>
          <p:cNvSpPr txBox="1"/>
          <p:nvPr/>
        </p:nvSpPr>
        <p:spPr>
          <a:xfrm>
            <a:off x="4992624" y="6376786"/>
            <a:ext cx="357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</a:rPr>
              <a:t>Wimal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Pathmasiri</a:t>
            </a:r>
            <a:r>
              <a:rPr lang="en-US" b="1" dirty="0" smtClean="0">
                <a:solidFill>
                  <a:srgbClr val="0000CC"/>
                </a:solidFill>
              </a:rPr>
              <a:t> &amp; Rodney Snyder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835" name="object 4"/>
          <p:cNvSpPr/>
          <p:nvPr/>
        </p:nvSpPr>
        <p:spPr>
          <a:xfrm>
            <a:off x="7726089" y="6177377"/>
            <a:ext cx="435180" cy="176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36" name="Left Brace 835"/>
          <p:cNvSpPr/>
          <p:nvPr/>
        </p:nvSpPr>
        <p:spPr>
          <a:xfrm flipV="1">
            <a:off x="6830812" y="5556578"/>
            <a:ext cx="109216" cy="161134"/>
          </a:xfrm>
          <a:prstGeom prst="leftBrace">
            <a:avLst/>
          </a:prstGeom>
          <a:ln>
            <a:solidFill>
              <a:srgbClr val="00CC99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7" name="Left Brace 836"/>
          <p:cNvSpPr/>
          <p:nvPr/>
        </p:nvSpPr>
        <p:spPr>
          <a:xfrm flipV="1">
            <a:off x="6654052" y="5556578"/>
            <a:ext cx="109216" cy="161134"/>
          </a:xfrm>
          <a:prstGeom prst="leftBrace">
            <a:avLst/>
          </a:prstGeom>
          <a:ln>
            <a:solidFill>
              <a:srgbClr val="3FCD1D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8" name="Left Brace 837"/>
          <p:cNvSpPr/>
          <p:nvPr/>
        </p:nvSpPr>
        <p:spPr>
          <a:xfrm flipV="1">
            <a:off x="6449882" y="5540302"/>
            <a:ext cx="109216" cy="161134"/>
          </a:xfrm>
          <a:prstGeom prst="leftBrace">
            <a:avLst/>
          </a:prstGeom>
          <a:ln>
            <a:solidFill>
              <a:srgbClr val="00CC99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" name="Left Brace 838"/>
          <p:cNvSpPr/>
          <p:nvPr/>
        </p:nvSpPr>
        <p:spPr>
          <a:xfrm flipV="1">
            <a:off x="6251327" y="5531175"/>
            <a:ext cx="109216" cy="161134"/>
          </a:xfrm>
          <a:prstGeom prst="leftBrace">
            <a:avLst/>
          </a:prstGeom>
          <a:ln>
            <a:solidFill>
              <a:srgbClr val="3FCD1D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0" name="TextBox 839"/>
          <p:cNvSpPr txBox="1"/>
          <p:nvPr/>
        </p:nvSpPr>
        <p:spPr>
          <a:xfrm>
            <a:off x="6318179" y="5777984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5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6413" y="598339"/>
            <a:ext cx="6051176" cy="122213"/>
          </a:xfrm>
          <a:prstGeom prst="rect">
            <a:avLst/>
          </a:prstGeom>
          <a:solidFill>
            <a:srgbClr val="085295"/>
          </a:solidFill>
        </p:spPr>
        <p:txBody>
          <a:bodyPr vert="horz" wrap="square" lIns="0" tIns="0" rIns="0" bIns="0" rtlCol="0">
            <a:spAutoFit/>
          </a:bodyPr>
          <a:lstStyle/>
          <a:p>
            <a:pPr marL="86990"/>
            <a:r>
              <a:rPr sz="794" i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794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Internatio</a:t>
            </a:r>
            <a:r>
              <a:rPr sz="794" i="1" spc="-7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79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6413" y="800045"/>
            <a:ext cx="6051176" cy="50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26089" y="6177377"/>
            <a:ext cx="435180" cy="176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42066" y="2508717"/>
            <a:ext cx="5143500" cy="27724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02436" y="929388"/>
            <a:ext cx="4116061" cy="815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336" indent="-226931">
              <a:buFont typeface="Wingdings"/>
              <a:buChar char=""/>
              <a:tabLst>
                <a:tab pos="235336" algn="l"/>
              </a:tabLst>
            </a:pPr>
            <a:r>
              <a:rPr sz="1324" spc="-3" dirty="0">
                <a:solidFill>
                  <a:prstClr val="black"/>
                </a:solidFill>
                <a:latin typeface="Arial"/>
                <a:cs typeface="Arial"/>
              </a:rPr>
              <a:t>Integrate</a:t>
            </a:r>
            <a:r>
              <a:rPr sz="1324" spc="-1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24" spc="-3" dirty="0">
                <a:solidFill>
                  <a:prstClr val="black"/>
                </a:solidFill>
                <a:latin typeface="Arial"/>
                <a:cs typeface="Arial"/>
              </a:rPr>
              <a:t>bins (0.04 ppm bin size)</a:t>
            </a:r>
            <a:endParaRPr sz="1324">
              <a:solidFill>
                <a:prstClr val="black"/>
              </a:solidFill>
              <a:latin typeface="Arial"/>
              <a:cs typeface="Arial"/>
            </a:endParaRPr>
          </a:p>
          <a:p>
            <a:pPr marL="235336" indent="-226931">
              <a:buFont typeface="Wingdings"/>
              <a:buChar char=""/>
              <a:tabLst>
                <a:tab pos="235336" algn="l"/>
              </a:tabLst>
            </a:pPr>
            <a:r>
              <a:rPr sz="1324" spc="-7" dirty="0">
                <a:solidFill>
                  <a:prstClr val="black"/>
                </a:solidFill>
                <a:latin typeface="Arial"/>
                <a:cs typeface="Arial"/>
              </a:rPr>
              <a:t>Normaliz</a:t>
            </a:r>
            <a:r>
              <a:rPr sz="1324" spc="-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324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24" spc="-7" dirty="0">
                <a:solidFill>
                  <a:prstClr val="black"/>
                </a:solidFill>
                <a:latin typeface="Arial"/>
                <a:cs typeface="Arial"/>
              </a:rPr>
              <a:t>bin</a:t>
            </a:r>
            <a:r>
              <a:rPr sz="1324" spc="-3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sz="1324" spc="-7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324" spc="-3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sz="1324" spc="-7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sz="1324" spc="-3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sz="1324" spc="-7" dirty="0">
                <a:solidFill>
                  <a:prstClr val="black"/>
                </a:solidFill>
                <a:latin typeface="Arial"/>
                <a:cs typeface="Arial"/>
              </a:rPr>
              <a:t>tota</a:t>
            </a:r>
            <a:r>
              <a:rPr sz="1324" spc="-3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sz="1324" spc="-7" dirty="0">
                <a:solidFill>
                  <a:prstClr val="black"/>
                </a:solidFill>
                <a:latin typeface="Arial"/>
                <a:cs typeface="Arial"/>
              </a:rPr>
              <a:t>integra</a:t>
            </a:r>
            <a:r>
              <a:rPr sz="1324" spc="-3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sz="1324" spc="-7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324" spc="-3" dirty="0">
                <a:solidFill>
                  <a:prstClr val="black"/>
                </a:solidFill>
                <a:latin typeface="Arial"/>
                <a:cs typeface="Arial"/>
              </a:rPr>
              <a:t>f </a:t>
            </a:r>
            <a:r>
              <a:rPr sz="1324" spc="-7" dirty="0">
                <a:solidFill>
                  <a:prstClr val="black"/>
                </a:solidFill>
                <a:latin typeface="Arial"/>
                <a:cs typeface="Arial"/>
              </a:rPr>
              <a:t>eac</a:t>
            </a:r>
            <a:r>
              <a:rPr sz="1324" spc="-3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sz="1324" spc="-7" dirty="0">
                <a:solidFill>
                  <a:prstClr val="black"/>
                </a:solidFill>
                <a:latin typeface="Arial"/>
                <a:cs typeface="Arial"/>
              </a:rPr>
              <a:t>spectrum</a:t>
            </a:r>
            <a:endParaRPr sz="1324">
              <a:solidFill>
                <a:prstClr val="black"/>
              </a:solidFill>
              <a:latin typeface="Arial"/>
              <a:cs typeface="Arial"/>
            </a:endParaRPr>
          </a:p>
          <a:p>
            <a:pPr marL="235336" indent="-226931">
              <a:buFont typeface="Wingdings"/>
              <a:buChar char=""/>
              <a:tabLst>
                <a:tab pos="235336" algn="l"/>
              </a:tabLst>
            </a:pPr>
            <a:r>
              <a:rPr sz="1324" spc="-7" dirty="0">
                <a:solidFill>
                  <a:prstClr val="black"/>
                </a:solidFill>
                <a:latin typeface="Arial"/>
                <a:cs typeface="Arial"/>
              </a:rPr>
              <a:t>Merg</a:t>
            </a:r>
            <a:r>
              <a:rPr sz="1324" spc="-3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sz="1324" spc="-7" dirty="0">
                <a:solidFill>
                  <a:prstClr val="black"/>
                </a:solidFill>
                <a:latin typeface="Arial"/>
                <a:cs typeface="Arial"/>
              </a:rPr>
              <a:t>metadata</a:t>
            </a:r>
            <a:endParaRPr sz="1324">
              <a:solidFill>
                <a:prstClr val="black"/>
              </a:solidFill>
              <a:latin typeface="Arial"/>
              <a:cs typeface="Arial"/>
            </a:endParaRPr>
          </a:p>
          <a:p>
            <a:pPr marL="8405"/>
            <a:r>
              <a:rPr sz="1324" spc="-3" dirty="0">
                <a:solidFill>
                  <a:prstClr val="black"/>
                </a:solidFill>
                <a:latin typeface="Wingdings"/>
                <a:cs typeface="Wingdings"/>
              </a:rPr>
              <a:t></a:t>
            </a:r>
            <a:endParaRPr sz="1324">
              <a:solidFill>
                <a:prstClr val="black"/>
              </a:solidFill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29362" y="1534505"/>
            <a:ext cx="4943055" cy="407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marR="3362"/>
            <a:r>
              <a:rPr sz="1324" spc="-3" dirty="0">
                <a:solidFill>
                  <a:prstClr val="black"/>
                </a:solidFill>
                <a:latin typeface="Arial"/>
                <a:cs typeface="Arial"/>
              </a:rPr>
              <a:t>Result is a spreadsheet ready for</a:t>
            </a:r>
            <a:r>
              <a:rPr sz="1324" spc="-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24" spc="-3" dirty="0">
                <a:solidFill>
                  <a:prstClr val="black"/>
                </a:solidFill>
                <a:latin typeface="Arial"/>
                <a:cs typeface="Arial"/>
              </a:rPr>
              <a:t>further</a:t>
            </a:r>
            <a:r>
              <a:rPr sz="1324" spc="-1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24" spc="-7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324" spc="-3" dirty="0">
                <a:solidFill>
                  <a:prstClr val="black"/>
                </a:solidFill>
                <a:latin typeface="Arial"/>
                <a:cs typeface="Arial"/>
              </a:rPr>
              <a:t>ultivariate data an</a:t>
            </a:r>
            <a:r>
              <a:rPr sz="1324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324" spc="-3" dirty="0">
                <a:solidFill>
                  <a:prstClr val="black"/>
                </a:solidFill>
                <a:latin typeface="Arial"/>
                <a:cs typeface="Arial"/>
              </a:rPr>
              <a:t>lysis and other statistical</a:t>
            </a:r>
            <a:r>
              <a:rPr sz="1324" spc="-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24" spc="-3" dirty="0">
                <a:solidFill>
                  <a:prstClr val="black"/>
                </a:solidFill>
                <a:latin typeface="Arial"/>
                <a:cs typeface="Arial"/>
              </a:rPr>
              <a:t>analysis</a:t>
            </a:r>
            <a:endParaRPr sz="132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591360" y="850472"/>
            <a:ext cx="958103" cy="325923"/>
          </a:xfrm>
          <a:prstGeom prst="rect">
            <a:avLst/>
          </a:prstGeom>
          <a:solidFill>
            <a:srgbClr val="085295"/>
          </a:solidFill>
        </p:spPr>
        <p:txBody>
          <a:bodyPr vert="horz" wrap="square" lIns="0" tIns="0" rIns="0" bIns="0" rtlCol="0">
            <a:spAutoFit/>
          </a:bodyPr>
          <a:lstStyle/>
          <a:p>
            <a:pPr marL="60935"/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Binning</a:t>
            </a:r>
            <a:endParaRPr sz="2118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769948" y="2071381"/>
          <a:ext cx="5143496" cy="419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6266"/>
                <a:gridCol w="654535"/>
                <a:gridCol w="455855"/>
                <a:gridCol w="455855"/>
                <a:gridCol w="455855"/>
                <a:gridCol w="455855"/>
                <a:gridCol w="455855"/>
                <a:gridCol w="455855"/>
                <a:gridCol w="455855"/>
                <a:gridCol w="455855"/>
                <a:gridCol w="455855"/>
              </a:tblGrid>
              <a:tr h="138673">
                <a:tc>
                  <a:txBody>
                    <a:bodyPr/>
                    <a:lstStyle/>
                    <a:p>
                      <a:pPr marL="8255">
                        <a:lnSpc>
                          <a:spcPts val="1070"/>
                        </a:lnSpc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Sampl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 ID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070"/>
                        </a:lnSpc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Diseas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6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Group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1070"/>
                        </a:lnSpc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[0.4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 .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 0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46]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ts val="1070"/>
                        </a:lnSpc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[0.4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 .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 0.52]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1070"/>
                        </a:lnSpc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[0.5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 .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 0.5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4]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1070"/>
                        </a:lnSpc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[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0.5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 .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 0.57]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1070"/>
                        </a:lnSpc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[0.5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 .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 0.60]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ts val="1070"/>
                        </a:lnSpc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[0.6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 .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 0.66]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1070"/>
                        </a:lnSpc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[0.6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 .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 0.68]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070"/>
                        </a:lnSpc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[0.6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8 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 0.71]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1070"/>
                        </a:lnSpc>
                      </a:pPr>
                      <a:r>
                        <a:rPr sz="600" b="1" spc="-5" dirty="0">
                          <a:latin typeface="Arial"/>
                          <a:cs typeface="Arial"/>
                        </a:rPr>
                        <a:t>[0.7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 .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b="1" spc="-5" dirty="0">
                          <a:latin typeface="Arial"/>
                          <a:cs typeface="Arial"/>
                        </a:rPr>
                        <a:t> 0.75]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117475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C0559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Cases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7.60E-05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7.32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8.48E-02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3.20E-02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1.84E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1.31E-01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3.60E-01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3.67E-01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117475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C0629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Cases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1.78E-02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2.18E-02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1.08E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3.02E-02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117475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C0640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Cases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3.44E-04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1.83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-03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1.86E-04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4.51E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117475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C0835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Cases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6.41E-04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6.44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-03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3.96E-03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3.28E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5.12E-03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1.75E-02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117475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D0613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Cases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6.63E-03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1.06E-02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5.79E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6.36E-02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3.02E-01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117475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D0762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Cases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1.79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1.98E-02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9.37E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1.74E-02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117475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D1113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Cases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3.14E-03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2.42E-03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8.02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1.04E-01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5.32E-03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3.74E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2.02E-02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1.84E-01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117475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D1158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Cases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3.71E-03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2.35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4.83E-02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5.02E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1.91E-02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117475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D2090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Cases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2.45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-03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9.98E-04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5.76E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1.24E-02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1.04E-02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12065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E0004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Cases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1.72E-03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6.85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3.05E-02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1.47E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6.90E-02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3.61E-01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4.08E-01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12065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E0195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Cases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1.69E-03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5.57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6.29E-02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2.77E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1.34E-01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2.04E-01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4.56E-01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12065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E0225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Cases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1.25E-03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4.40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-03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1.69E-02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9.17E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1.08E-02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2.30E-02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12065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E0309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Cases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4.11E-03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2.23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7.54E-03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3.08E-03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3.54E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3.28E-02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9.09E-01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12065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E0487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Cases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1.72E-03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1.00E-02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4.00E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1.36E-02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123825">
                        <a:lnSpc>
                          <a:spcPts val="1065"/>
                        </a:lnSpc>
                      </a:pPr>
                      <a:r>
                        <a:rPr sz="6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0036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Cases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1.66E-02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2.06E-02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1.22E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1.04E-02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5.97E-01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123825">
                        <a:lnSpc>
                          <a:spcPts val="1065"/>
                        </a:lnSpc>
                      </a:pPr>
                      <a:r>
                        <a:rPr sz="6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0108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Cases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2.31E-03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6.30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-03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1.11E-02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7.17E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1.65E-02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2.21E-01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12065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A0233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Control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1.86E-02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1.82E-02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1.61E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2.91E-03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12065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A0490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Control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99E-03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3.60E-02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2.97E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70"/>
                        </a:lnSpc>
                      </a:pP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4.00E-02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5.46E-01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12065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A2003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Control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45E-02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2.20E-02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1.80E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70"/>
                        </a:lnSpc>
                      </a:pP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117475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C0586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Control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1.69E-02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6.64E-03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1.92E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6.51E-02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117475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C2177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Control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02E-02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3.59E-02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2.35E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65"/>
                        </a:lnSpc>
                      </a:pP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3.19E-02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1.49E-01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117475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D0177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Control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9.21E-03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69E-02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1.47E-02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2.43E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65"/>
                        </a:lnSpc>
                      </a:pP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4.46E-02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117475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D0729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Control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1.88E-03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58E-02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7.87E-02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2.92E-02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3.16E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.59E-02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2.80E-01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4.30E-01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117475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D0909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Control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1.08E-03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5.69E-03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2.49E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1.01E-02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1.87E-01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117475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D0945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Control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4.79E-04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00E-03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4.19E-03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3.99E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65"/>
                        </a:lnSpc>
                      </a:pP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1.11E-03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3.96E-02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117475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D1174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Control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9.33E-04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3.43E-03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1.30E-02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7.21E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70"/>
                        </a:lnSpc>
                      </a:pPr>
                      <a:r>
                        <a:rPr sz="60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.53E-03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1.66E-02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117475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D2054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Control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1.55E-03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1.22E-02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2.07E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1.28E-02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3.90E-01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117475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D2062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Control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2.39E-05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04E-02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2.99E-02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4.94E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70"/>
                        </a:lnSpc>
                      </a:pP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9.95E-03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70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117475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D2079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Control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2.73E-02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81E-03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1.17E-02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3.38E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65"/>
                        </a:lnSpc>
                      </a:pPr>
                      <a:r>
                        <a:rPr sz="60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.87E-02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0.00E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065"/>
                        </a:lnSpc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5.91E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F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92624" y="6376786"/>
            <a:ext cx="357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</a:rPr>
              <a:t>Wimal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Pathmasiri</a:t>
            </a:r>
            <a:r>
              <a:rPr lang="en-US" b="1" dirty="0" smtClean="0">
                <a:solidFill>
                  <a:srgbClr val="0000CC"/>
                </a:solidFill>
              </a:rPr>
              <a:t> &amp; Rodney Snyder</a:t>
            </a:r>
            <a:endParaRPr 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6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6413" y="1159809"/>
            <a:ext cx="6051176" cy="122213"/>
          </a:xfrm>
          <a:prstGeom prst="rect">
            <a:avLst/>
          </a:prstGeom>
          <a:solidFill>
            <a:srgbClr val="085295"/>
          </a:solidFill>
        </p:spPr>
        <p:txBody>
          <a:bodyPr vert="horz" wrap="square" lIns="0" tIns="0" rIns="0" bIns="0" rtlCol="0">
            <a:spAutoFit/>
          </a:bodyPr>
          <a:lstStyle/>
          <a:p>
            <a:pPr marL="86990"/>
            <a:r>
              <a:rPr sz="794" i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794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Internatio</a:t>
            </a:r>
            <a:r>
              <a:rPr sz="794" i="1" spc="-7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79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6413" y="1361515"/>
            <a:ext cx="6051176" cy="50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70468" y="6145289"/>
            <a:ext cx="435180" cy="176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39129" y="3038490"/>
            <a:ext cx="4266500" cy="896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447" marR="3362" indent="-279461"/>
            <a:r>
              <a:rPr sz="2912" spc="-3" dirty="0">
                <a:solidFill>
                  <a:prstClr val="black"/>
                </a:solidFill>
                <a:cs typeface="Calibri"/>
              </a:rPr>
              <a:t>Multi</a:t>
            </a:r>
            <a:r>
              <a:rPr sz="2912" spc="-53" dirty="0">
                <a:solidFill>
                  <a:prstClr val="black"/>
                </a:solidFill>
                <a:cs typeface="Calibri"/>
              </a:rPr>
              <a:t>v</a:t>
            </a:r>
            <a:r>
              <a:rPr sz="2912" spc="-3" dirty="0">
                <a:solidFill>
                  <a:prstClr val="black"/>
                </a:solidFill>
                <a:cs typeface="Calibri"/>
              </a:rPr>
              <a:t>ari</a:t>
            </a:r>
            <a:r>
              <a:rPr sz="2912" spc="-33" dirty="0">
                <a:solidFill>
                  <a:prstClr val="black"/>
                </a:solidFill>
                <a:cs typeface="Calibri"/>
              </a:rPr>
              <a:t>at</a:t>
            </a:r>
            <a:r>
              <a:rPr sz="2912" spc="-3" dirty="0">
                <a:solidFill>
                  <a:prstClr val="black"/>
                </a:solidFill>
                <a:cs typeface="Calibri"/>
              </a:rPr>
              <a:t>e</a:t>
            </a:r>
            <a:r>
              <a:rPr sz="2912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2912" spc="-7" dirty="0">
                <a:solidFill>
                  <a:prstClr val="black"/>
                </a:solidFill>
                <a:cs typeface="Calibri"/>
              </a:rPr>
              <a:t>D</a:t>
            </a:r>
            <a:r>
              <a:rPr sz="2912" spc="-33" dirty="0">
                <a:solidFill>
                  <a:prstClr val="black"/>
                </a:solidFill>
                <a:cs typeface="Calibri"/>
              </a:rPr>
              <a:t>a</a:t>
            </a:r>
            <a:r>
              <a:rPr sz="2912" spc="-40" dirty="0">
                <a:solidFill>
                  <a:prstClr val="black"/>
                </a:solidFill>
                <a:cs typeface="Calibri"/>
              </a:rPr>
              <a:t>t</a:t>
            </a:r>
            <a:r>
              <a:rPr sz="2912" spc="-3" dirty="0">
                <a:solidFill>
                  <a:prstClr val="black"/>
                </a:solidFill>
                <a:cs typeface="Calibri"/>
              </a:rPr>
              <a:t>a</a:t>
            </a:r>
            <a:r>
              <a:rPr sz="2912" spc="17" dirty="0">
                <a:solidFill>
                  <a:prstClr val="black"/>
                </a:solidFill>
                <a:cs typeface="Calibri"/>
              </a:rPr>
              <a:t> </a:t>
            </a:r>
            <a:r>
              <a:rPr sz="2912" spc="-3" dirty="0">
                <a:solidFill>
                  <a:prstClr val="black"/>
                </a:solidFill>
                <a:cs typeface="Calibri"/>
              </a:rPr>
              <a:t>Anal</a:t>
            </a:r>
            <a:r>
              <a:rPr sz="2912" spc="-37" dirty="0">
                <a:solidFill>
                  <a:prstClr val="black"/>
                </a:solidFill>
                <a:cs typeface="Calibri"/>
              </a:rPr>
              <a:t>y</a:t>
            </a:r>
            <a:r>
              <a:rPr sz="2912" spc="-3" dirty="0">
                <a:solidFill>
                  <a:prstClr val="black"/>
                </a:solidFill>
                <a:cs typeface="Calibri"/>
              </a:rPr>
              <a:t>si</a:t>
            </a:r>
            <a:r>
              <a:rPr sz="2912" dirty="0">
                <a:solidFill>
                  <a:prstClr val="black"/>
                </a:solidFill>
                <a:cs typeface="Calibri"/>
              </a:rPr>
              <a:t>s</a:t>
            </a:r>
            <a:r>
              <a:rPr sz="2912" spc="23" dirty="0">
                <a:solidFill>
                  <a:prstClr val="black"/>
                </a:solidFill>
                <a:cs typeface="Calibri"/>
              </a:rPr>
              <a:t> </a:t>
            </a:r>
            <a:r>
              <a:rPr sz="2912" spc="-3" dirty="0">
                <a:solidFill>
                  <a:prstClr val="black"/>
                </a:solidFill>
                <a:cs typeface="Calibri"/>
              </a:rPr>
              <a:t>&amp; Other</a:t>
            </a:r>
            <a:r>
              <a:rPr sz="2912" spc="7" dirty="0">
                <a:solidFill>
                  <a:prstClr val="black"/>
                </a:solidFill>
                <a:cs typeface="Calibri"/>
              </a:rPr>
              <a:t> </a:t>
            </a:r>
            <a:r>
              <a:rPr sz="2912" spc="-3" dirty="0">
                <a:solidFill>
                  <a:prstClr val="black"/>
                </a:solidFill>
                <a:cs typeface="Calibri"/>
              </a:rPr>
              <a:t>S</a:t>
            </a:r>
            <a:r>
              <a:rPr sz="2912" spc="-37" dirty="0">
                <a:solidFill>
                  <a:prstClr val="black"/>
                </a:solidFill>
                <a:cs typeface="Calibri"/>
              </a:rPr>
              <a:t>t</a:t>
            </a:r>
            <a:r>
              <a:rPr sz="2912" spc="-33" dirty="0">
                <a:solidFill>
                  <a:prstClr val="black"/>
                </a:solidFill>
                <a:cs typeface="Calibri"/>
              </a:rPr>
              <a:t>a</a:t>
            </a:r>
            <a:r>
              <a:rPr sz="2912" spc="-3" dirty="0">
                <a:solidFill>
                  <a:prstClr val="black"/>
                </a:solidFill>
                <a:cs typeface="Calibri"/>
              </a:rPr>
              <a:t>ti</a:t>
            </a:r>
            <a:r>
              <a:rPr sz="2912" spc="-33" dirty="0">
                <a:solidFill>
                  <a:prstClr val="black"/>
                </a:solidFill>
                <a:cs typeface="Calibri"/>
              </a:rPr>
              <a:t>s</a:t>
            </a:r>
            <a:r>
              <a:rPr sz="2912" spc="-3" dirty="0">
                <a:solidFill>
                  <a:prstClr val="black"/>
                </a:solidFill>
                <a:cs typeface="Calibri"/>
              </a:rPr>
              <a:t>ti</a:t>
            </a:r>
            <a:r>
              <a:rPr sz="2912" spc="-30" dirty="0">
                <a:solidFill>
                  <a:prstClr val="black"/>
                </a:solidFill>
                <a:cs typeface="Calibri"/>
              </a:rPr>
              <a:t>c</a:t>
            </a:r>
            <a:r>
              <a:rPr sz="2912" spc="-7" dirty="0">
                <a:solidFill>
                  <a:prstClr val="black"/>
                </a:solidFill>
                <a:cs typeface="Calibri"/>
              </a:rPr>
              <a:t>a</a:t>
            </a:r>
            <a:r>
              <a:rPr sz="2912" dirty="0">
                <a:solidFill>
                  <a:prstClr val="black"/>
                </a:solidFill>
                <a:cs typeface="Calibri"/>
              </a:rPr>
              <a:t>l</a:t>
            </a:r>
            <a:r>
              <a:rPr sz="2912" spc="26" dirty="0">
                <a:solidFill>
                  <a:prstClr val="black"/>
                </a:solidFill>
                <a:cs typeface="Calibri"/>
              </a:rPr>
              <a:t> </a:t>
            </a:r>
            <a:r>
              <a:rPr sz="2912" spc="-3" dirty="0">
                <a:solidFill>
                  <a:prstClr val="black"/>
                </a:solidFill>
                <a:cs typeface="Calibri"/>
              </a:rPr>
              <a:t>Anal</a:t>
            </a:r>
            <a:r>
              <a:rPr sz="2912" spc="-37" dirty="0">
                <a:solidFill>
                  <a:prstClr val="black"/>
                </a:solidFill>
                <a:cs typeface="Calibri"/>
              </a:rPr>
              <a:t>y</a:t>
            </a:r>
            <a:r>
              <a:rPr sz="2912" spc="-3" dirty="0">
                <a:solidFill>
                  <a:prstClr val="black"/>
                </a:solidFill>
                <a:cs typeface="Calibri"/>
              </a:rPr>
              <a:t>sis</a:t>
            </a:r>
            <a:endParaRPr sz="2912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2624" y="6360744"/>
            <a:ext cx="357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</a:rPr>
              <a:t>Wimal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Pathmasiri</a:t>
            </a:r>
            <a:r>
              <a:rPr lang="en-US" b="1" dirty="0" smtClean="0">
                <a:solidFill>
                  <a:srgbClr val="0000CC"/>
                </a:solidFill>
              </a:rPr>
              <a:t> &amp; Rodney Snyder</a:t>
            </a:r>
            <a:endParaRPr 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99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6413" y="1159809"/>
            <a:ext cx="6051176" cy="122213"/>
          </a:xfrm>
          <a:prstGeom prst="rect">
            <a:avLst/>
          </a:prstGeom>
          <a:solidFill>
            <a:srgbClr val="085295"/>
          </a:solidFill>
        </p:spPr>
        <p:txBody>
          <a:bodyPr vert="horz" wrap="square" lIns="0" tIns="0" rIns="0" bIns="0" rtlCol="0">
            <a:spAutoFit/>
          </a:bodyPr>
          <a:lstStyle/>
          <a:p>
            <a:pPr marL="86990"/>
            <a:r>
              <a:rPr sz="794" i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794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Internatio</a:t>
            </a:r>
            <a:r>
              <a:rPr sz="794" i="1" spc="-7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79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6413" y="1361515"/>
            <a:ext cx="6051176" cy="50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38380" y="6113205"/>
            <a:ext cx="435180" cy="176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46413" y="1347774"/>
            <a:ext cx="6747355" cy="325923"/>
          </a:xfrm>
          <a:prstGeom prst="rect">
            <a:avLst/>
          </a:prstGeom>
          <a:solidFill>
            <a:srgbClr val="085295"/>
          </a:solidFill>
        </p:spPr>
        <p:txBody>
          <a:bodyPr vert="horz" wrap="square" lIns="0" tIns="0" rIns="0" bIns="0" rtlCol="0">
            <a:spAutoFit/>
          </a:bodyPr>
          <a:lstStyle/>
          <a:p>
            <a:pPr marL="60935"/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Multivariate</a:t>
            </a:r>
            <a:r>
              <a:rPr sz="2118" b="0" spc="1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data</a:t>
            </a:r>
            <a:r>
              <a:rPr sz="2118" b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analysis</a:t>
            </a:r>
            <a:r>
              <a:rPr sz="2118" b="0" spc="1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sz="2118" b="0" spc="1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other</a:t>
            </a:r>
            <a:r>
              <a:rPr sz="2118" b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statistical analyses</a:t>
            </a:r>
            <a:endParaRPr sz="2118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14959" y="1953522"/>
            <a:ext cx="2772615" cy="1734251"/>
          </a:xfrm>
          <a:custGeom>
            <a:avLst/>
            <a:gdLst/>
            <a:ahLst/>
            <a:cxnLst/>
            <a:rect l="l" t="t" r="r" b="b"/>
            <a:pathLst>
              <a:path w="4189729" h="2620645">
                <a:moveTo>
                  <a:pt x="0" y="0"/>
                </a:moveTo>
                <a:lnTo>
                  <a:pt x="0" y="2620518"/>
                </a:lnTo>
                <a:lnTo>
                  <a:pt x="4189476" y="2620517"/>
                </a:lnTo>
                <a:lnTo>
                  <a:pt x="41894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12727" y="1991342"/>
            <a:ext cx="0" cy="1367397"/>
          </a:xfrm>
          <a:custGeom>
            <a:avLst/>
            <a:gdLst/>
            <a:ahLst/>
            <a:cxnLst/>
            <a:rect l="l" t="t" r="r" b="b"/>
            <a:pathLst>
              <a:path h="2066289">
                <a:moveTo>
                  <a:pt x="0" y="2065782"/>
                </a:moveTo>
                <a:lnTo>
                  <a:pt x="0" y="0"/>
                </a:lnTo>
              </a:path>
            </a:pathLst>
          </a:custGeom>
          <a:ln w="6997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76458" y="1991342"/>
            <a:ext cx="0" cy="1367397"/>
          </a:xfrm>
          <a:custGeom>
            <a:avLst/>
            <a:gdLst/>
            <a:ahLst/>
            <a:cxnLst/>
            <a:rect l="l" t="t" r="r" b="b"/>
            <a:pathLst>
              <a:path h="2066289">
                <a:moveTo>
                  <a:pt x="0" y="2065782"/>
                </a:moveTo>
                <a:lnTo>
                  <a:pt x="0" y="0"/>
                </a:lnTo>
              </a:path>
            </a:pathLst>
          </a:custGeom>
          <a:ln w="6997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40693" y="1991342"/>
            <a:ext cx="0" cy="1367397"/>
          </a:xfrm>
          <a:custGeom>
            <a:avLst/>
            <a:gdLst/>
            <a:ahLst/>
            <a:cxnLst/>
            <a:rect l="l" t="t" r="r" b="b"/>
            <a:pathLst>
              <a:path h="2066289">
                <a:moveTo>
                  <a:pt x="0" y="2065782"/>
                </a:moveTo>
                <a:lnTo>
                  <a:pt x="0" y="0"/>
                </a:lnTo>
              </a:path>
            </a:pathLst>
          </a:custGeom>
          <a:ln w="6997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04927" y="1991342"/>
            <a:ext cx="0" cy="1367397"/>
          </a:xfrm>
          <a:custGeom>
            <a:avLst/>
            <a:gdLst/>
            <a:ahLst/>
            <a:cxnLst/>
            <a:rect l="l" t="t" r="r" b="b"/>
            <a:pathLst>
              <a:path h="2066289">
                <a:moveTo>
                  <a:pt x="0" y="2065782"/>
                </a:moveTo>
                <a:lnTo>
                  <a:pt x="0" y="0"/>
                </a:lnTo>
              </a:path>
            </a:pathLst>
          </a:custGeom>
          <a:ln w="6997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68658" y="1991342"/>
            <a:ext cx="0" cy="1367397"/>
          </a:xfrm>
          <a:custGeom>
            <a:avLst/>
            <a:gdLst/>
            <a:ahLst/>
            <a:cxnLst/>
            <a:rect l="l" t="t" r="r" b="b"/>
            <a:pathLst>
              <a:path h="2066289">
                <a:moveTo>
                  <a:pt x="0" y="2065782"/>
                </a:moveTo>
                <a:lnTo>
                  <a:pt x="0" y="0"/>
                </a:lnTo>
              </a:path>
            </a:pathLst>
          </a:custGeom>
          <a:ln w="6997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332892" y="1991342"/>
            <a:ext cx="0" cy="1367397"/>
          </a:xfrm>
          <a:custGeom>
            <a:avLst/>
            <a:gdLst/>
            <a:ahLst/>
            <a:cxnLst/>
            <a:rect l="l" t="t" r="r" b="b"/>
            <a:pathLst>
              <a:path h="2066289">
                <a:moveTo>
                  <a:pt x="0" y="2065782"/>
                </a:moveTo>
                <a:lnTo>
                  <a:pt x="0" y="0"/>
                </a:lnTo>
              </a:path>
            </a:pathLst>
          </a:custGeom>
          <a:ln w="6997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96623" y="1991342"/>
            <a:ext cx="0" cy="1367397"/>
          </a:xfrm>
          <a:custGeom>
            <a:avLst/>
            <a:gdLst/>
            <a:ahLst/>
            <a:cxnLst/>
            <a:rect l="l" t="t" r="r" b="b"/>
            <a:pathLst>
              <a:path h="2066289">
                <a:moveTo>
                  <a:pt x="0" y="2065782"/>
                </a:moveTo>
                <a:lnTo>
                  <a:pt x="0" y="0"/>
                </a:lnTo>
              </a:path>
            </a:pathLst>
          </a:custGeom>
          <a:ln w="6997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60858" y="1991342"/>
            <a:ext cx="0" cy="1367397"/>
          </a:xfrm>
          <a:custGeom>
            <a:avLst/>
            <a:gdLst/>
            <a:ahLst/>
            <a:cxnLst/>
            <a:rect l="l" t="t" r="r" b="b"/>
            <a:pathLst>
              <a:path h="2066289">
                <a:moveTo>
                  <a:pt x="0" y="2065782"/>
                </a:moveTo>
                <a:lnTo>
                  <a:pt x="0" y="0"/>
                </a:lnTo>
              </a:path>
            </a:pathLst>
          </a:custGeom>
          <a:ln w="6997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012728" y="3132492"/>
            <a:ext cx="2109928" cy="0"/>
          </a:xfrm>
          <a:custGeom>
            <a:avLst/>
            <a:gdLst/>
            <a:ahLst/>
            <a:cxnLst/>
            <a:rect l="l" t="t" r="r" b="b"/>
            <a:pathLst>
              <a:path w="3188334">
                <a:moveTo>
                  <a:pt x="0" y="0"/>
                </a:moveTo>
                <a:lnTo>
                  <a:pt x="3188207" y="0"/>
                </a:lnTo>
              </a:path>
            </a:pathLst>
          </a:custGeom>
          <a:ln w="6997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012728" y="2904060"/>
            <a:ext cx="2109928" cy="0"/>
          </a:xfrm>
          <a:custGeom>
            <a:avLst/>
            <a:gdLst/>
            <a:ahLst/>
            <a:cxnLst/>
            <a:rect l="l" t="t" r="r" b="b"/>
            <a:pathLst>
              <a:path w="3188334">
                <a:moveTo>
                  <a:pt x="0" y="0"/>
                </a:moveTo>
                <a:lnTo>
                  <a:pt x="3188207" y="0"/>
                </a:lnTo>
              </a:path>
            </a:pathLst>
          </a:custGeom>
          <a:ln w="6997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012728" y="2676132"/>
            <a:ext cx="2109928" cy="0"/>
          </a:xfrm>
          <a:custGeom>
            <a:avLst/>
            <a:gdLst/>
            <a:ahLst/>
            <a:cxnLst/>
            <a:rect l="l" t="t" r="r" b="b"/>
            <a:pathLst>
              <a:path w="3188334">
                <a:moveTo>
                  <a:pt x="0" y="0"/>
                </a:moveTo>
                <a:lnTo>
                  <a:pt x="3188207" y="0"/>
                </a:lnTo>
              </a:path>
            </a:pathLst>
          </a:custGeom>
          <a:ln w="6997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012728" y="2447701"/>
            <a:ext cx="2109928" cy="0"/>
          </a:xfrm>
          <a:custGeom>
            <a:avLst/>
            <a:gdLst/>
            <a:ahLst/>
            <a:cxnLst/>
            <a:rect l="l" t="t" r="r" b="b"/>
            <a:pathLst>
              <a:path w="3188334">
                <a:moveTo>
                  <a:pt x="0" y="0"/>
                </a:moveTo>
                <a:lnTo>
                  <a:pt x="3188207" y="0"/>
                </a:lnTo>
              </a:path>
            </a:pathLst>
          </a:custGeom>
          <a:ln w="6997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012728" y="2219773"/>
            <a:ext cx="2109928" cy="0"/>
          </a:xfrm>
          <a:custGeom>
            <a:avLst/>
            <a:gdLst/>
            <a:ahLst/>
            <a:cxnLst/>
            <a:rect l="l" t="t" r="r" b="b"/>
            <a:pathLst>
              <a:path w="3188334">
                <a:moveTo>
                  <a:pt x="0" y="0"/>
                </a:moveTo>
                <a:lnTo>
                  <a:pt x="3188207" y="0"/>
                </a:lnTo>
              </a:path>
            </a:pathLst>
          </a:custGeom>
          <a:ln w="6997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012728" y="2676132"/>
            <a:ext cx="2109928" cy="0"/>
          </a:xfrm>
          <a:custGeom>
            <a:avLst/>
            <a:gdLst/>
            <a:ahLst/>
            <a:cxnLst/>
            <a:rect l="l" t="t" r="r" b="b"/>
            <a:pathLst>
              <a:path w="3188334">
                <a:moveTo>
                  <a:pt x="0" y="0"/>
                </a:moveTo>
                <a:lnTo>
                  <a:pt x="3188207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068658" y="1991342"/>
            <a:ext cx="0" cy="1367397"/>
          </a:xfrm>
          <a:custGeom>
            <a:avLst/>
            <a:gdLst/>
            <a:ahLst/>
            <a:cxnLst/>
            <a:rect l="l" t="t" r="r" b="b"/>
            <a:pathLst>
              <a:path h="2066289">
                <a:moveTo>
                  <a:pt x="0" y="2065782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10206" y="1996889"/>
            <a:ext cx="2112365" cy="13615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234604" y="2054375"/>
            <a:ext cx="1664074" cy="1238810"/>
          </a:xfrm>
          <a:custGeom>
            <a:avLst/>
            <a:gdLst/>
            <a:ahLst/>
            <a:cxnLst/>
            <a:rect l="l" t="t" r="r" b="b"/>
            <a:pathLst>
              <a:path w="2514600" h="1871979">
                <a:moveTo>
                  <a:pt x="2514600" y="935736"/>
                </a:moveTo>
                <a:lnTo>
                  <a:pt x="2512314" y="876300"/>
                </a:lnTo>
                <a:lnTo>
                  <a:pt x="2504694" y="817626"/>
                </a:lnTo>
                <a:lnTo>
                  <a:pt x="2491740" y="758952"/>
                </a:lnTo>
                <a:lnTo>
                  <a:pt x="2468672" y="686693"/>
                </a:lnTo>
                <a:lnTo>
                  <a:pt x="2439451" y="618056"/>
                </a:lnTo>
                <a:lnTo>
                  <a:pt x="2404477" y="553038"/>
                </a:lnTo>
                <a:lnTo>
                  <a:pt x="2364148" y="491641"/>
                </a:lnTo>
                <a:lnTo>
                  <a:pt x="2318864" y="433863"/>
                </a:lnTo>
                <a:lnTo>
                  <a:pt x="2269026" y="379706"/>
                </a:lnTo>
                <a:lnTo>
                  <a:pt x="2215032" y="329168"/>
                </a:lnTo>
                <a:lnTo>
                  <a:pt x="2157281" y="282250"/>
                </a:lnTo>
                <a:lnTo>
                  <a:pt x="2096174" y="238951"/>
                </a:lnTo>
                <a:lnTo>
                  <a:pt x="2032111" y="199272"/>
                </a:lnTo>
                <a:lnTo>
                  <a:pt x="1965489" y="163212"/>
                </a:lnTo>
                <a:lnTo>
                  <a:pt x="1896710" y="130772"/>
                </a:lnTo>
                <a:lnTo>
                  <a:pt x="1826173" y="101950"/>
                </a:lnTo>
                <a:lnTo>
                  <a:pt x="1754276" y="76747"/>
                </a:lnTo>
                <a:lnTo>
                  <a:pt x="1681420" y="55164"/>
                </a:lnTo>
                <a:lnTo>
                  <a:pt x="1608005" y="37199"/>
                </a:lnTo>
                <a:lnTo>
                  <a:pt x="1534429" y="22852"/>
                </a:lnTo>
                <a:lnTo>
                  <a:pt x="1461093" y="12124"/>
                </a:lnTo>
                <a:lnTo>
                  <a:pt x="1388395" y="5015"/>
                </a:lnTo>
                <a:lnTo>
                  <a:pt x="1316736" y="1524"/>
                </a:lnTo>
                <a:lnTo>
                  <a:pt x="1236726" y="0"/>
                </a:lnTo>
                <a:lnTo>
                  <a:pt x="1157478" y="3048"/>
                </a:lnTo>
                <a:lnTo>
                  <a:pt x="1086173" y="8425"/>
                </a:lnTo>
                <a:lnTo>
                  <a:pt x="1013971" y="17363"/>
                </a:lnTo>
                <a:lnTo>
                  <a:pt x="941271" y="29864"/>
                </a:lnTo>
                <a:lnTo>
                  <a:pt x="868470" y="45927"/>
                </a:lnTo>
                <a:lnTo>
                  <a:pt x="795967" y="65553"/>
                </a:lnTo>
                <a:lnTo>
                  <a:pt x="724162" y="88743"/>
                </a:lnTo>
                <a:lnTo>
                  <a:pt x="653452" y="115497"/>
                </a:lnTo>
                <a:lnTo>
                  <a:pt x="584236" y="145816"/>
                </a:lnTo>
                <a:lnTo>
                  <a:pt x="516912" y="179700"/>
                </a:lnTo>
                <a:lnTo>
                  <a:pt x="451880" y="217150"/>
                </a:lnTo>
                <a:lnTo>
                  <a:pt x="389537" y="258167"/>
                </a:lnTo>
                <a:lnTo>
                  <a:pt x="330282" y="302751"/>
                </a:lnTo>
                <a:lnTo>
                  <a:pt x="274514" y="350903"/>
                </a:lnTo>
                <a:lnTo>
                  <a:pt x="222631" y="402623"/>
                </a:lnTo>
                <a:lnTo>
                  <a:pt x="175031" y="457911"/>
                </a:lnTo>
                <a:lnTo>
                  <a:pt x="132114" y="516770"/>
                </a:lnTo>
                <a:lnTo>
                  <a:pt x="94278" y="579198"/>
                </a:lnTo>
                <a:lnTo>
                  <a:pt x="61921" y="645196"/>
                </a:lnTo>
                <a:lnTo>
                  <a:pt x="35442" y="714766"/>
                </a:lnTo>
                <a:lnTo>
                  <a:pt x="15239" y="787908"/>
                </a:lnTo>
                <a:lnTo>
                  <a:pt x="4572" y="846582"/>
                </a:lnTo>
                <a:lnTo>
                  <a:pt x="0" y="906018"/>
                </a:lnTo>
                <a:lnTo>
                  <a:pt x="0" y="965454"/>
                </a:lnTo>
                <a:lnTo>
                  <a:pt x="4572" y="1024890"/>
                </a:lnTo>
                <a:lnTo>
                  <a:pt x="19017" y="1099322"/>
                </a:lnTo>
                <a:lnTo>
                  <a:pt x="39954" y="1170384"/>
                </a:lnTo>
                <a:lnTo>
                  <a:pt x="66989" y="1238066"/>
                </a:lnTo>
                <a:lnTo>
                  <a:pt x="99729" y="1302359"/>
                </a:lnTo>
                <a:lnTo>
                  <a:pt x="137780" y="1363253"/>
                </a:lnTo>
                <a:lnTo>
                  <a:pt x="180748" y="1420738"/>
                </a:lnTo>
                <a:lnTo>
                  <a:pt x="228241" y="1474806"/>
                </a:lnTo>
                <a:lnTo>
                  <a:pt x="279863" y="1525446"/>
                </a:lnTo>
                <a:lnTo>
                  <a:pt x="335223" y="1572649"/>
                </a:lnTo>
                <a:lnTo>
                  <a:pt x="393925" y="1616406"/>
                </a:lnTo>
                <a:lnTo>
                  <a:pt x="455577" y="1656707"/>
                </a:lnTo>
                <a:lnTo>
                  <a:pt x="519785" y="1693543"/>
                </a:lnTo>
                <a:lnTo>
                  <a:pt x="586155" y="1726903"/>
                </a:lnTo>
                <a:lnTo>
                  <a:pt x="654294" y="1756779"/>
                </a:lnTo>
                <a:lnTo>
                  <a:pt x="723808" y="1783161"/>
                </a:lnTo>
                <a:lnTo>
                  <a:pt x="794303" y="1806039"/>
                </a:lnTo>
                <a:lnTo>
                  <a:pt x="865387" y="1825405"/>
                </a:lnTo>
                <a:lnTo>
                  <a:pt x="936665" y="1841248"/>
                </a:lnTo>
                <a:lnTo>
                  <a:pt x="1007744" y="1853558"/>
                </a:lnTo>
                <a:lnTo>
                  <a:pt x="1078230" y="1862327"/>
                </a:lnTo>
                <a:lnTo>
                  <a:pt x="1157478" y="1868424"/>
                </a:lnTo>
                <a:lnTo>
                  <a:pt x="1236726" y="1871472"/>
                </a:lnTo>
                <a:lnTo>
                  <a:pt x="1312199" y="1871116"/>
                </a:lnTo>
                <a:lnTo>
                  <a:pt x="1388970" y="1866888"/>
                </a:lnTo>
                <a:lnTo>
                  <a:pt x="1466599" y="1858775"/>
                </a:lnTo>
                <a:lnTo>
                  <a:pt x="1544647" y="1846763"/>
                </a:lnTo>
                <a:lnTo>
                  <a:pt x="1622674" y="1830839"/>
                </a:lnTo>
                <a:lnTo>
                  <a:pt x="1700241" y="1810989"/>
                </a:lnTo>
                <a:lnTo>
                  <a:pt x="1776908" y="1787199"/>
                </a:lnTo>
                <a:lnTo>
                  <a:pt x="1852236" y="1759457"/>
                </a:lnTo>
                <a:lnTo>
                  <a:pt x="1925785" y="1727748"/>
                </a:lnTo>
                <a:lnTo>
                  <a:pt x="1997116" y="1692059"/>
                </a:lnTo>
                <a:lnTo>
                  <a:pt x="2065789" y="1652376"/>
                </a:lnTo>
                <a:lnTo>
                  <a:pt x="2131365" y="1608686"/>
                </a:lnTo>
                <a:lnTo>
                  <a:pt x="2193405" y="1560975"/>
                </a:lnTo>
                <a:lnTo>
                  <a:pt x="2251468" y="1509230"/>
                </a:lnTo>
                <a:lnTo>
                  <a:pt x="2305116" y="1453437"/>
                </a:lnTo>
                <a:lnTo>
                  <a:pt x="2353909" y="1393583"/>
                </a:lnTo>
                <a:lnTo>
                  <a:pt x="2397407" y="1329654"/>
                </a:lnTo>
                <a:lnTo>
                  <a:pt x="2435171" y="1261636"/>
                </a:lnTo>
                <a:lnTo>
                  <a:pt x="2466762" y="1189517"/>
                </a:lnTo>
                <a:lnTo>
                  <a:pt x="2491740" y="1113282"/>
                </a:lnTo>
                <a:lnTo>
                  <a:pt x="2504694" y="1054608"/>
                </a:lnTo>
                <a:lnTo>
                  <a:pt x="2512314" y="995172"/>
                </a:lnTo>
                <a:lnTo>
                  <a:pt x="2514600" y="935736"/>
                </a:lnTo>
              </a:path>
            </a:pathLst>
          </a:custGeom>
          <a:ln w="6997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230706" y="2801036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20" h="81280">
                <a:moveTo>
                  <a:pt x="83549" y="39856"/>
                </a:moveTo>
                <a:lnTo>
                  <a:pt x="61306" y="5256"/>
                </a:lnTo>
                <a:lnTo>
                  <a:pt x="28942" y="0"/>
                </a:lnTo>
                <a:lnTo>
                  <a:pt x="17303" y="6210"/>
                </a:lnTo>
                <a:lnTo>
                  <a:pt x="8091" y="16068"/>
                </a:lnTo>
                <a:lnTo>
                  <a:pt x="2068" y="29060"/>
                </a:lnTo>
                <a:lnTo>
                  <a:pt x="0" y="44672"/>
                </a:lnTo>
                <a:lnTo>
                  <a:pt x="3368" y="56784"/>
                </a:lnTo>
                <a:lnTo>
                  <a:pt x="10435" y="67110"/>
                </a:lnTo>
                <a:lnTo>
                  <a:pt x="21010" y="75041"/>
                </a:lnTo>
                <a:lnTo>
                  <a:pt x="34898" y="79967"/>
                </a:lnTo>
                <a:lnTo>
                  <a:pt x="51908" y="81280"/>
                </a:lnTo>
                <a:lnTo>
                  <a:pt x="64635" y="75690"/>
                </a:lnTo>
                <a:lnTo>
                  <a:pt x="74647" y="66368"/>
                </a:lnTo>
                <a:lnTo>
                  <a:pt x="81200" y="54146"/>
                </a:lnTo>
                <a:lnTo>
                  <a:pt x="83549" y="39856"/>
                </a:lnTo>
                <a:close/>
              </a:path>
            </a:pathLst>
          </a:custGeom>
          <a:solidFill>
            <a:srgbClr val="00F00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230706" y="2801036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20" h="81280">
                <a:moveTo>
                  <a:pt x="83549" y="39856"/>
                </a:moveTo>
                <a:lnTo>
                  <a:pt x="81200" y="54146"/>
                </a:lnTo>
                <a:lnTo>
                  <a:pt x="74647" y="66368"/>
                </a:lnTo>
                <a:lnTo>
                  <a:pt x="64635" y="75690"/>
                </a:lnTo>
                <a:lnTo>
                  <a:pt x="51908" y="81280"/>
                </a:lnTo>
                <a:lnTo>
                  <a:pt x="34898" y="79967"/>
                </a:lnTo>
                <a:lnTo>
                  <a:pt x="21010" y="75041"/>
                </a:lnTo>
                <a:lnTo>
                  <a:pt x="10435" y="67110"/>
                </a:lnTo>
                <a:lnTo>
                  <a:pt x="3368" y="56784"/>
                </a:lnTo>
                <a:lnTo>
                  <a:pt x="0" y="44672"/>
                </a:lnTo>
                <a:lnTo>
                  <a:pt x="2068" y="29060"/>
                </a:lnTo>
                <a:lnTo>
                  <a:pt x="8091" y="16068"/>
                </a:lnTo>
                <a:lnTo>
                  <a:pt x="17303" y="6210"/>
                </a:lnTo>
                <a:lnTo>
                  <a:pt x="28942" y="0"/>
                </a:lnTo>
                <a:lnTo>
                  <a:pt x="46903" y="858"/>
                </a:lnTo>
                <a:lnTo>
                  <a:pt x="79394" y="22198"/>
                </a:lnTo>
                <a:lnTo>
                  <a:pt x="83549" y="39856"/>
                </a:lnTo>
                <a:close/>
              </a:path>
            </a:pathLst>
          </a:custGeom>
          <a:ln w="699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304819" y="2504503"/>
            <a:ext cx="55469" cy="54209"/>
          </a:xfrm>
          <a:custGeom>
            <a:avLst/>
            <a:gdLst/>
            <a:ahLst/>
            <a:cxnLst/>
            <a:rect l="l" t="t" r="r" b="b"/>
            <a:pathLst>
              <a:path w="83820" h="81914">
                <a:moveTo>
                  <a:pt x="83569" y="39896"/>
                </a:moveTo>
                <a:lnTo>
                  <a:pt x="61061" y="5305"/>
                </a:lnTo>
                <a:lnTo>
                  <a:pt x="29079" y="0"/>
                </a:lnTo>
                <a:lnTo>
                  <a:pt x="17396" y="6183"/>
                </a:lnTo>
                <a:lnTo>
                  <a:pt x="8142" y="16017"/>
                </a:lnTo>
                <a:lnTo>
                  <a:pt x="2087" y="28976"/>
                </a:lnTo>
                <a:lnTo>
                  <a:pt x="0" y="44533"/>
                </a:lnTo>
                <a:lnTo>
                  <a:pt x="3325" y="56698"/>
                </a:lnTo>
                <a:lnTo>
                  <a:pt x="10360" y="67073"/>
                </a:lnTo>
                <a:lnTo>
                  <a:pt x="20900" y="75045"/>
                </a:lnTo>
                <a:lnTo>
                  <a:pt x="34741" y="79999"/>
                </a:lnTo>
                <a:lnTo>
                  <a:pt x="51680" y="81321"/>
                </a:lnTo>
                <a:lnTo>
                  <a:pt x="64318" y="75730"/>
                </a:lnTo>
                <a:lnTo>
                  <a:pt x="74430" y="66409"/>
                </a:lnTo>
                <a:lnTo>
                  <a:pt x="81139" y="54187"/>
                </a:lnTo>
                <a:lnTo>
                  <a:pt x="83569" y="39896"/>
                </a:lnTo>
                <a:close/>
              </a:path>
            </a:pathLst>
          </a:custGeom>
          <a:solidFill>
            <a:srgbClr val="00F00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304819" y="2504503"/>
            <a:ext cx="55469" cy="54209"/>
          </a:xfrm>
          <a:custGeom>
            <a:avLst/>
            <a:gdLst/>
            <a:ahLst/>
            <a:cxnLst/>
            <a:rect l="l" t="t" r="r" b="b"/>
            <a:pathLst>
              <a:path w="83820" h="81914">
                <a:moveTo>
                  <a:pt x="83569" y="39896"/>
                </a:moveTo>
                <a:lnTo>
                  <a:pt x="81139" y="54187"/>
                </a:lnTo>
                <a:lnTo>
                  <a:pt x="74430" y="66409"/>
                </a:lnTo>
                <a:lnTo>
                  <a:pt x="64318" y="75730"/>
                </a:lnTo>
                <a:lnTo>
                  <a:pt x="51680" y="81321"/>
                </a:lnTo>
                <a:lnTo>
                  <a:pt x="34741" y="79999"/>
                </a:lnTo>
                <a:lnTo>
                  <a:pt x="20900" y="75045"/>
                </a:lnTo>
                <a:lnTo>
                  <a:pt x="10360" y="67073"/>
                </a:lnTo>
                <a:lnTo>
                  <a:pt x="3325" y="56698"/>
                </a:lnTo>
                <a:lnTo>
                  <a:pt x="0" y="44533"/>
                </a:lnTo>
                <a:lnTo>
                  <a:pt x="2087" y="28976"/>
                </a:lnTo>
                <a:lnTo>
                  <a:pt x="8142" y="16017"/>
                </a:lnTo>
                <a:lnTo>
                  <a:pt x="17396" y="6183"/>
                </a:lnTo>
                <a:lnTo>
                  <a:pt x="29079" y="0"/>
                </a:lnTo>
                <a:lnTo>
                  <a:pt x="46737" y="881"/>
                </a:lnTo>
                <a:lnTo>
                  <a:pt x="79328" y="22308"/>
                </a:lnTo>
                <a:lnTo>
                  <a:pt x="83569" y="39896"/>
                </a:lnTo>
                <a:close/>
              </a:path>
            </a:pathLst>
          </a:custGeom>
          <a:ln w="699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105618" y="3134779"/>
            <a:ext cx="55889" cy="53368"/>
          </a:xfrm>
          <a:custGeom>
            <a:avLst/>
            <a:gdLst/>
            <a:ahLst/>
            <a:cxnLst/>
            <a:rect l="l" t="t" r="r" b="b"/>
            <a:pathLst>
              <a:path w="84454" h="80645">
                <a:moveTo>
                  <a:pt x="84358" y="39979"/>
                </a:moveTo>
                <a:lnTo>
                  <a:pt x="61588" y="5307"/>
                </a:lnTo>
                <a:lnTo>
                  <a:pt x="29350" y="0"/>
                </a:lnTo>
                <a:lnTo>
                  <a:pt x="17575" y="6125"/>
                </a:lnTo>
                <a:lnTo>
                  <a:pt x="8239" y="15908"/>
                </a:lnTo>
                <a:lnTo>
                  <a:pt x="2121" y="28794"/>
                </a:lnTo>
                <a:lnTo>
                  <a:pt x="0" y="44231"/>
                </a:lnTo>
                <a:lnTo>
                  <a:pt x="3276" y="56162"/>
                </a:lnTo>
                <a:lnTo>
                  <a:pt x="10308" y="66421"/>
                </a:lnTo>
                <a:lnTo>
                  <a:pt x="20903" y="74355"/>
                </a:lnTo>
                <a:lnTo>
                  <a:pt x="34866" y="79313"/>
                </a:lnTo>
                <a:lnTo>
                  <a:pt x="52002" y="80644"/>
                </a:lnTo>
                <a:lnTo>
                  <a:pt x="64910" y="75088"/>
                </a:lnTo>
                <a:lnTo>
                  <a:pt x="75160" y="65874"/>
                </a:lnTo>
                <a:lnTo>
                  <a:pt x="81920" y="53880"/>
                </a:lnTo>
                <a:lnTo>
                  <a:pt x="84358" y="39979"/>
                </a:lnTo>
                <a:close/>
              </a:path>
            </a:pathLst>
          </a:custGeom>
          <a:solidFill>
            <a:srgbClr val="00F00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105618" y="3134779"/>
            <a:ext cx="55889" cy="53368"/>
          </a:xfrm>
          <a:custGeom>
            <a:avLst/>
            <a:gdLst/>
            <a:ahLst/>
            <a:cxnLst/>
            <a:rect l="l" t="t" r="r" b="b"/>
            <a:pathLst>
              <a:path w="84454" h="80645">
                <a:moveTo>
                  <a:pt x="84358" y="39979"/>
                </a:moveTo>
                <a:lnTo>
                  <a:pt x="81920" y="53880"/>
                </a:lnTo>
                <a:lnTo>
                  <a:pt x="75160" y="65874"/>
                </a:lnTo>
                <a:lnTo>
                  <a:pt x="64910" y="75088"/>
                </a:lnTo>
                <a:lnTo>
                  <a:pt x="52002" y="80644"/>
                </a:lnTo>
                <a:lnTo>
                  <a:pt x="34866" y="79313"/>
                </a:lnTo>
                <a:lnTo>
                  <a:pt x="20903" y="74355"/>
                </a:lnTo>
                <a:lnTo>
                  <a:pt x="10308" y="66421"/>
                </a:lnTo>
                <a:lnTo>
                  <a:pt x="3276" y="56162"/>
                </a:lnTo>
                <a:lnTo>
                  <a:pt x="0" y="44231"/>
                </a:lnTo>
                <a:lnTo>
                  <a:pt x="2121" y="28794"/>
                </a:lnTo>
                <a:lnTo>
                  <a:pt x="8239" y="15908"/>
                </a:lnTo>
                <a:lnTo>
                  <a:pt x="17575" y="6125"/>
                </a:lnTo>
                <a:lnTo>
                  <a:pt x="29350" y="0"/>
                </a:lnTo>
                <a:lnTo>
                  <a:pt x="47161" y="905"/>
                </a:lnTo>
                <a:lnTo>
                  <a:pt x="79993" y="22178"/>
                </a:lnTo>
                <a:lnTo>
                  <a:pt x="84358" y="39979"/>
                </a:lnTo>
                <a:close/>
              </a:path>
            </a:pathLst>
          </a:custGeom>
          <a:ln w="699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374344" y="2518474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20" h="81280">
                <a:moveTo>
                  <a:pt x="83665" y="40119"/>
                </a:moveTo>
                <a:lnTo>
                  <a:pt x="61422" y="5549"/>
                </a:lnTo>
                <a:lnTo>
                  <a:pt x="29573" y="0"/>
                </a:lnTo>
                <a:lnTo>
                  <a:pt x="17579" y="6026"/>
                </a:lnTo>
                <a:lnTo>
                  <a:pt x="8200" y="15723"/>
                </a:lnTo>
                <a:lnTo>
                  <a:pt x="2115" y="28490"/>
                </a:lnTo>
                <a:lnTo>
                  <a:pt x="0" y="43725"/>
                </a:lnTo>
                <a:lnTo>
                  <a:pt x="3022" y="55843"/>
                </a:lnTo>
                <a:lnTo>
                  <a:pt x="9801" y="66286"/>
                </a:lnTo>
                <a:lnTo>
                  <a:pt x="20196" y="74389"/>
                </a:lnTo>
                <a:lnTo>
                  <a:pt x="34069" y="79485"/>
                </a:lnTo>
                <a:lnTo>
                  <a:pt x="51278" y="80907"/>
                </a:lnTo>
                <a:lnTo>
                  <a:pt x="64098" y="75433"/>
                </a:lnTo>
                <a:lnTo>
                  <a:pt x="74369" y="66210"/>
                </a:lnTo>
                <a:lnTo>
                  <a:pt x="81191" y="54139"/>
                </a:lnTo>
                <a:lnTo>
                  <a:pt x="83665" y="40119"/>
                </a:lnTo>
                <a:close/>
              </a:path>
            </a:pathLst>
          </a:custGeom>
          <a:solidFill>
            <a:srgbClr val="00F00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374344" y="2518474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20" h="81280">
                <a:moveTo>
                  <a:pt x="83665" y="40119"/>
                </a:moveTo>
                <a:lnTo>
                  <a:pt x="81191" y="54139"/>
                </a:lnTo>
                <a:lnTo>
                  <a:pt x="74369" y="66210"/>
                </a:lnTo>
                <a:lnTo>
                  <a:pt x="64098" y="75433"/>
                </a:lnTo>
                <a:lnTo>
                  <a:pt x="51278" y="80907"/>
                </a:lnTo>
                <a:lnTo>
                  <a:pt x="34069" y="79485"/>
                </a:lnTo>
                <a:lnTo>
                  <a:pt x="20196" y="74389"/>
                </a:lnTo>
                <a:lnTo>
                  <a:pt x="9801" y="66286"/>
                </a:lnTo>
                <a:lnTo>
                  <a:pt x="3022" y="55843"/>
                </a:lnTo>
                <a:lnTo>
                  <a:pt x="0" y="43725"/>
                </a:lnTo>
                <a:lnTo>
                  <a:pt x="2115" y="28490"/>
                </a:lnTo>
                <a:lnTo>
                  <a:pt x="8200" y="15723"/>
                </a:lnTo>
                <a:lnTo>
                  <a:pt x="17579" y="6026"/>
                </a:lnTo>
                <a:lnTo>
                  <a:pt x="29573" y="0"/>
                </a:lnTo>
                <a:lnTo>
                  <a:pt x="47153" y="1000"/>
                </a:lnTo>
                <a:lnTo>
                  <a:pt x="79575" y="22802"/>
                </a:lnTo>
                <a:lnTo>
                  <a:pt x="83665" y="40119"/>
                </a:lnTo>
                <a:close/>
              </a:path>
            </a:pathLst>
          </a:custGeom>
          <a:ln w="699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397540" y="2462964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20" h="81280">
                <a:moveTo>
                  <a:pt x="83665" y="40180"/>
                </a:moveTo>
                <a:lnTo>
                  <a:pt x="61436" y="5407"/>
                </a:lnTo>
                <a:lnTo>
                  <a:pt x="29573" y="0"/>
                </a:lnTo>
                <a:lnTo>
                  <a:pt x="17579" y="5878"/>
                </a:lnTo>
                <a:lnTo>
                  <a:pt x="8200" y="15458"/>
                </a:lnTo>
                <a:lnTo>
                  <a:pt x="2115" y="28254"/>
                </a:lnTo>
                <a:lnTo>
                  <a:pt x="0" y="43786"/>
                </a:lnTo>
                <a:lnTo>
                  <a:pt x="3022" y="55904"/>
                </a:lnTo>
                <a:lnTo>
                  <a:pt x="9801" y="66347"/>
                </a:lnTo>
                <a:lnTo>
                  <a:pt x="20196" y="74450"/>
                </a:lnTo>
                <a:lnTo>
                  <a:pt x="34069" y="79546"/>
                </a:lnTo>
                <a:lnTo>
                  <a:pt x="51278" y="80967"/>
                </a:lnTo>
                <a:lnTo>
                  <a:pt x="64098" y="75494"/>
                </a:lnTo>
                <a:lnTo>
                  <a:pt x="74369" y="66271"/>
                </a:lnTo>
                <a:lnTo>
                  <a:pt x="81191" y="54200"/>
                </a:lnTo>
                <a:lnTo>
                  <a:pt x="83665" y="40180"/>
                </a:lnTo>
                <a:close/>
              </a:path>
            </a:pathLst>
          </a:custGeom>
          <a:solidFill>
            <a:srgbClr val="00F00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397540" y="2462964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20" h="81280">
                <a:moveTo>
                  <a:pt x="83665" y="40180"/>
                </a:moveTo>
                <a:lnTo>
                  <a:pt x="81191" y="54200"/>
                </a:lnTo>
                <a:lnTo>
                  <a:pt x="74369" y="66271"/>
                </a:lnTo>
                <a:lnTo>
                  <a:pt x="64098" y="75494"/>
                </a:lnTo>
                <a:lnTo>
                  <a:pt x="51278" y="80967"/>
                </a:lnTo>
                <a:lnTo>
                  <a:pt x="34069" y="79546"/>
                </a:lnTo>
                <a:lnTo>
                  <a:pt x="20196" y="74450"/>
                </a:lnTo>
                <a:lnTo>
                  <a:pt x="9801" y="66347"/>
                </a:lnTo>
                <a:lnTo>
                  <a:pt x="3022" y="55904"/>
                </a:lnTo>
                <a:lnTo>
                  <a:pt x="0" y="43786"/>
                </a:lnTo>
                <a:lnTo>
                  <a:pt x="2115" y="28254"/>
                </a:lnTo>
                <a:lnTo>
                  <a:pt x="8200" y="15458"/>
                </a:lnTo>
                <a:lnTo>
                  <a:pt x="17579" y="5878"/>
                </a:lnTo>
                <a:lnTo>
                  <a:pt x="29573" y="0"/>
                </a:lnTo>
                <a:lnTo>
                  <a:pt x="47162" y="967"/>
                </a:lnTo>
                <a:lnTo>
                  <a:pt x="79587" y="22556"/>
                </a:lnTo>
                <a:lnTo>
                  <a:pt x="83665" y="40180"/>
                </a:lnTo>
                <a:close/>
              </a:path>
            </a:pathLst>
          </a:custGeom>
          <a:ln w="699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309309" y="2272922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20" h="81280">
                <a:moveTo>
                  <a:pt x="83643" y="40081"/>
                </a:moveTo>
                <a:lnTo>
                  <a:pt x="61812" y="5538"/>
                </a:lnTo>
                <a:lnTo>
                  <a:pt x="29709" y="0"/>
                </a:lnTo>
                <a:lnTo>
                  <a:pt x="17816" y="6053"/>
                </a:lnTo>
                <a:lnTo>
                  <a:pt x="8373" y="15773"/>
                </a:lnTo>
                <a:lnTo>
                  <a:pt x="2170" y="28572"/>
                </a:lnTo>
                <a:lnTo>
                  <a:pt x="0" y="43862"/>
                </a:lnTo>
                <a:lnTo>
                  <a:pt x="3161" y="55929"/>
                </a:lnTo>
                <a:lnTo>
                  <a:pt x="10113" y="66325"/>
                </a:lnTo>
                <a:lnTo>
                  <a:pt x="20633" y="74388"/>
                </a:lnTo>
                <a:lnTo>
                  <a:pt x="34501" y="79456"/>
                </a:lnTo>
                <a:lnTo>
                  <a:pt x="51495" y="80869"/>
                </a:lnTo>
                <a:lnTo>
                  <a:pt x="64413" y="75395"/>
                </a:lnTo>
                <a:lnTo>
                  <a:pt x="74587" y="66172"/>
                </a:lnTo>
                <a:lnTo>
                  <a:pt x="81252" y="54101"/>
                </a:lnTo>
                <a:lnTo>
                  <a:pt x="83643" y="40081"/>
                </a:lnTo>
                <a:close/>
              </a:path>
            </a:pathLst>
          </a:custGeom>
          <a:solidFill>
            <a:srgbClr val="00F00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309309" y="2272922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20" h="81280">
                <a:moveTo>
                  <a:pt x="83643" y="40081"/>
                </a:moveTo>
                <a:lnTo>
                  <a:pt x="81252" y="54101"/>
                </a:lnTo>
                <a:lnTo>
                  <a:pt x="74587" y="66172"/>
                </a:lnTo>
                <a:lnTo>
                  <a:pt x="64413" y="75395"/>
                </a:lnTo>
                <a:lnTo>
                  <a:pt x="51495" y="80869"/>
                </a:lnTo>
                <a:lnTo>
                  <a:pt x="34501" y="79456"/>
                </a:lnTo>
                <a:lnTo>
                  <a:pt x="20633" y="74388"/>
                </a:lnTo>
                <a:lnTo>
                  <a:pt x="10113" y="66325"/>
                </a:lnTo>
                <a:lnTo>
                  <a:pt x="3161" y="55929"/>
                </a:lnTo>
                <a:lnTo>
                  <a:pt x="0" y="43862"/>
                </a:lnTo>
                <a:lnTo>
                  <a:pt x="2170" y="28572"/>
                </a:lnTo>
                <a:lnTo>
                  <a:pt x="8373" y="15773"/>
                </a:lnTo>
                <a:lnTo>
                  <a:pt x="17816" y="6053"/>
                </a:lnTo>
                <a:lnTo>
                  <a:pt x="29709" y="0"/>
                </a:lnTo>
                <a:lnTo>
                  <a:pt x="47520" y="987"/>
                </a:lnTo>
                <a:lnTo>
                  <a:pt x="79708" y="22825"/>
                </a:lnTo>
                <a:lnTo>
                  <a:pt x="83643" y="40081"/>
                </a:lnTo>
                <a:close/>
              </a:path>
            </a:pathLst>
          </a:custGeom>
          <a:ln w="699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661271" y="2634414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20" h="81280">
                <a:moveTo>
                  <a:pt x="83665" y="40180"/>
                </a:moveTo>
                <a:lnTo>
                  <a:pt x="61436" y="5407"/>
                </a:lnTo>
                <a:lnTo>
                  <a:pt x="29573" y="0"/>
                </a:lnTo>
                <a:lnTo>
                  <a:pt x="17579" y="5878"/>
                </a:lnTo>
                <a:lnTo>
                  <a:pt x="8200" y="15458"/>
                </a:lnTo>
                <a:lnTo>
                  <a:pt x="2115" y="28254"/>
                </a:lnTo>
                <a:lnTo>
                  <a:pt x="0" y="43786"/>
                </a:lnTo>
                <a:lnTo>
                  <a:pt x="3022" y="55904"/>
                </a:lnTo>
                <a:lnTo>
                  <a:pt x="9801" y="66347"/>
                </a:lnTo>
                <a:lnTo>
                  <a:pt x="20196" y="74450"/>
                </a:lnTo>
                <a:lnTo>
                  <a:pt x="34069" y="79546"/>
                </a:lnTo>
                <a:lnTo>
                  <a:pt x="51278" y="80967"/>
                </a:lnTo>
                <a:lnTo>
                  <a:pt x="64098" y="75494"/>
                </a:lnTo>
                <a:lnTo>
                  <a:pt x="74369" y="66271"/>
                </a:lnTo>
                <a:lnTo>
                  <a:pt x="81191" y="54200"/>
                </a:lnTo>
                <a:lnTo>
                  <a:pt x="83665" y="40180"/>
                </a:lnTo>
                <a:close/>
              </a:path>
            </a:pathLst>
          </a:custGeom>
          <a:solidFill>
            <a:srgbClr val="00F00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661271" y="2634414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20" h="81280">
                <a:moveTo>
                  <a:pt x="83665" y="40180"/>
                </a:moveTo>
                <a:lnTo>
                  <a:pt x="81191" y="54200"/>
                </a:lnTo>
                <a:lnTo>
                  <a:pt x="74369" y="66271"/>
                </a:lnTo>
                <a:lnTo>
                  <a:pt x="64098" y="75494"/>
                </a:lnTo>
                <a:lnTo>
                  <a:pt x="51278" y="80967"/>
                </a:lnTo>
                <a:lnTo>
                  <a:pt x="34069" y="79546"/>
                </a:lnTo>
                <a:lnTo>
                  <a:pt x="20196" y="74450"/>
                </a:lnTo>
                <a:lnTo>
                  <a:pt x="9801" y="66347"/>
                </a:lnTo>
                <a:lnTo>
                  <a:pt x="3022" y="55904"/>
                </a:lnTo>
                <a:lnTo>
                  <a:pt x="0" y="43786"/>
                </a:lnTo>
                <a:lnTo>
                  <a:pt x="2115" y="28254"/>
                </a:lnTo>
                <a:lnTo>
                  <a:pt x="8200" y="15458"/>
                </a:lnTo>
                <a:lnTo>
                  <a:pt x="17579" y="5878"/>
                </a:lnTo>
                <a:lnTo>
                  <a:pt x="29573" y="0"/>
                </a:lnTo>
                <a:lnTo>
                  <a:pt x="47162" y="967"/>
                </a:lnTo>
                <a:lnTo>
                  <a:pt x="79587" y="22556"/>
                </a:lnTo>
                <a:lnTo>
                  <a:pt x="83665" y="40180"/>
                </a:lnTo>
                <a:close/>
              </a:path>
            </a:pathLst>
          </a:custGeom>
          <a:ln w="699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332505" y="2638977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20" h="81280">
                <a:moveTo>
                  <a:pt x="83643" y="40143"/>
                </a:moveTo>
                <a:lnTo>
                  <a:pt x="61826" y="5397"/>
                </a:lnTo>
                <a:lnTo>
                  <a:pt x="29709" y="0"/>
                </a:lnTo>
                <a:lnTo>
                  <a:pt x="17816" y="5906"/>
                </a:lnTo>
                <a:lnTo>
                  <a:pt x="8373" y="15509"/>
                </a:lnTo>
                <a:lnTo>
                  <a:pt x="2170" y="28338"/>
                </a:lnTo>
                <a:lnTo>
                  <a:pt x="0" y="43924"/>
                </a:lnTo>
                <a:lnTo>
                  <a:pt x="3161" y="55991"/>
                </a:lnTo>
                <a:lnTo>
                  <a:pt x="10113" y="66387"/>
                </a:lnTo>
                <a:lnTo>
                  <a:pt x="20633" y="74450"/>
                </a:lnTo>
                <a:lnTo>
                  <a:pt x="34501" y="79518"/>
                </a:lnTo>
                <a:lnTo>
                  <a:pt x="51495" y="80931"/>
                </a:lnTo>
                <a:lnTo>
                  <a:pt x="64413" y="75457"/>
                </a:lnTo>
                <a:lnTo>
                  <a:pt x="74587" y="66234"/>
                </a:lnTo>
                <a:lnTo>
                  <a:pt x="81252" y="54163"/>
                </a:lnTo>
                <a:lnTo>
                  <a:pt x="83643" y="40143"/>
                </a:lnTo>
                <a:close/>
              </a:path>
            </a:pathLst>
          </a:custGeom>
          <a:solidFill>
            <a:srgbClr val="00F00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332505" y="2638977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20" h="81280">
                <a:moveTo>
                  <a:pt x="83643" y="40143"/>
                </a:moveTo>
                <a:lnTo>
                  <a:pt x="81252" y="54163"/>
                </a:lnTo>
                <a:lnTo>
                  <a:pt x="74587" y="66234"/>
                </a:lnTo>
                <a:lnTo>
                  <a:pt x="64413" y="75457"/>
                </a:lnTo>
                <a:lnTo>
                  <a:pt x="51495" y="80931"/>
                </a:lnTo>
                <a:lnTo>
                  <a:pt x="34501" y="79518"/>
                </a:lnTo>
                <a:lnTo>
                  <a:pt x="20633" y="74450"/>
                </a:lnTo>
                <a:lnTo>
                  <a:pt x="10113" y="66387"/>
                </a:lnTo>
                <a:lnTo>
                  <a:pt x="3161" y="55991"/>
                </a:lnTo>
                <a:lnTo>
                  <a:pt x="0" y="43924"/>
                </a:lnTo>
                <a:lnTo>
                  <a:pt x="2170" y="28338"/>
                </a:lnTo>
                <a:lnTo>
                  <a:pt x="8373" y="15509"/>
                </a:lnTo>
                <a:lnTo>
                  <a:pt x="17816" y="5906"/>
                </a:lnTo>
                <a:lnTo>
                  <a:pt x="29709" y="0"/>
                </a:lnTo>
                <a:lnTo>
                  <a:pt x="47529" y="954"/>
                </a:lnTo>
                <a:lnTo>
                  <a:pt x="79720" y="22582"/>
                </a:lnTo>
                <a:lnTo>
                  <a:pt x="83643" y="40143"/>
                </a:lnTo>
                <a:close/>
              </a:path>
            </a:pathLst>
          </a:custGeom>
          <a:ln w="699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253839" y="2842753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20" h="81280">
                <a:moveTo>
                  <a:pt x="83645" y="40064"/>
                </a:moveTo>
                <a:lnTo>
                  <a:pt x="61782" y="5516"/>
                </a:lnTo>
                <a:lnTo>
                  <a:pt x="29658" y="0"/>
                </a:lnTo>
                <a:lnTo>
                  <a:pt x="17785" y="6066"/>
                </a:lnTo>
                <a:lnTo>
                  <a:pt x="8358" y="15798"/>
                </a:lnTo>
                <a:lnTo>
                  <a:pt x="2167" y="28614"/>
                </a:lnTo>
                <a:lnTo>
                  <a:pt x="0" y="43933"/>
                </a:lnTo>
                <a:lnTo>
                  <a:pt x="3155" y="56214"/>
                </a:lnTo>
                <a:lnTo>
                  <a:pt x="10105" y="66619"/>
                </a:lnTo>
                <a:lnTo>
                  <a:pt x="20626" y="74578"/>
                </a:lnTo>
                <a:lnTo>
                  <a:pt x="34498" y="79525"/>
                </a:lnTo>
                <a:lnTo>
                  <a:pt x="51498" y="80891"/>
                </a:lnTo>
                <a:lnTo>
                  <a:pt x="64415" y="75565"/>
                </a:lnTo>
                <a:lnTo>
                  <a:pt x="74589" y="66475"/>
                </a:lnTo>
                <a:lnTo>
                  <a:pt x="81254" y="54387"/>
                </a:lnTo>
                <a:lnTo>
                  <a:pt x="83645" y="40064"/>
                </a:lnTo>
                <a:close/>
              </a:path>
            </a:pathLst>
          </a:custGeom>
          <a:solidFill>
            <a:srgbClr val="00F00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253839" y="2842753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20" h="81280">
                <a:moveTo>
                  <a:pt x="83645" y="40064"/>
                </a:moveTo>
                <a:lnTo>
                  <a:pt x="81254" y="54387"/>
                </a:lnTo>
                <a:lnTo>
                  <a:pt x="74589" y="66475"/>
                </a:lnTo>
                <a:lnTo>
                  <a:pt x="64415" y="75565"/>
                </a:lnTo>
                <a:lnTo>
                  <a:pt x="51498" y="80891"/>
                </a:lnTo>
                <a:lnTo>
                  <a:pt x="34498" y="79525"/>
                </a:lnTo>
                <a:lnTo>
                  <a:pt x="20626" y="74578"/>
                </a:lnTo>
                <a:lnTo>
                  <a:pt x="10105" y="66619"/>
                </a:lnTo>
                <a:lnTo>
                  <a:pt x="3155" y="56214"/>
                </a:lnTo>
                <a:lnTo>
                  <a:pt x="0" y="43933"/>
                </a:lnTo>
                <a:lnTo>
                  <a:pt x="2167" y="28614"/>
                </a:lnTo>
                <a:lnTo>
                  <a:pt x="8358" y="15798"/>
                </a:lnTo>
                <a:lnTo>
                  <a:pt x="17785" y="6066"/>
                </a:lnTo>
                <a:lnTo>
                  <a:pt x="29658" y="0"/>
                </a:lnTo>
                <a:lnTo>
                  <a:pt x="47481" y="977"/>
                </a:lnTo>
                <a:lnTo>
                  <a:pt x="79693" y="22777"/>
                </a:lnTo>
                <a:lnTo>
                  <a:pt x="83645" y="40064"/>
                </a:lnTo>
                <a:close/>
              </a:path>
            </a:pathLst>
          </a:custGeom>
          <a:ln w="699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189280" y="2977314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20" h="81279">
                <a:moveTo>
                  <a:pt x="83665" y="40180"/>
                </a:moveTo>
                <a:lnTo>
                  <a:pt x="61436" y="5407"/>
                </a:lnTo>
                <a:lnTo>
                  <a:pt x="29573" y="0"/>
                </a:lnTo>
                <a:lnTo>
                  <a:pt x="17579" y="5878"/>
                </a:lnTo>
                <a:lnTo>
                  <a:pt x="8200" y="15458"/>
                </a:lnTo>
                <a:lnTo>
                  <a:pt x="2115" y="28254"/>
                </a:lnTo>
                <a:lnTo>
                  <a:pt x="0" y="43786"/>
                </a:lnTo>
                <a:lnTo>
                  <a:pt x="3022" y="55904"/>
                </a:lnTo>
                <a:lnTo>
                  <a:pt x="9801" y="66347"/>
                </a:lnTo>
                <a:lnTo>
                  <a:pt x="20196" y="74450"/>
                </a:lnTo>
                <a:lnTo>
                  <a:pt x="34069" y="79546"/>
                </a:lnTo>
                <a:lnTo>
                  <a:pt x="51278" y="80967"/>
                </a:lnTo>
                <a:lnTo>
                  <a:pt x="64098" y="75494"/>
                </a:lnTo>
                <a:lnTo>
                  <a:pt x="74369" y="66271"/>
                </a:lnTo>
                <a:lnTo>
                  <a:pt x="81191" y="54200"/>
                </a:lnTo>
                <a:lnTo>
                  <a:pt x="83665" y="40180"/>
                </a:lnTo>
                <a:close/>
              </a:path>
            </a:pathLst>
          </a:custGeom>
          <a:solidFill>
            <a:srgbClr val="00F00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189280" y="2977314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20" h="81279">
                <a:moveTo>
                  <a:pt x="83665" y="40180"/>
                </a:moveTo>
                <a:lnTo>
                  <a:pt x="81191" y="54200"/>
                </a:lnTo>
                <a:lnTo>
                  <a:pt x="74369" y="66271"/>
                </a:lnTo>
                <a:lnTo>
                  <a:pt x="64098" y="75494"/>
                </a:lnTo>
                <a:lnTo>
                  <a:pt x="51278" y="80967"/>
                </a:lnTo>
                <a:lnTo>
                  <a:pt x="34069" y="79546"/>
                </a:lnTo>
                <a:lnTo>
                  <a:pt x="20196" y="74450"/>
                </a:lnTo>
                <a:lnTo>
                  <a:pt x="9801" y="66347"/>
                </a:lnTo>
                <a:lnTo>
                  <a:pt x="3022" y="55904"/>
                </a:lnTo>
                <a:lnTo>
                  <a:pt x="0" y="43786"/>
                </a:lnTo>
                <a:lnTo>
                  <a:pt x="2115" y="28254"/>
                </a:lnTo>
                <a:lnTo>
                  <a:pt x="8200" y="15458"/>
                </a:lnTo>
                <a:lnTo>
                  <a:pt x="17579" y="5878"/>
                </a:lnTo>
                <a:lnTo>
                  <a:pt x="29573" y="0"/>
                </a:lnTo>
                <a:lnTo>
                  <a:pt x="47162" y="967"/>
                </a:lnTo>
                <a:lnTo>
                  <a:pt x="79587" y="22556"/>
                </a:lnTo>
                <a:lnTo>
                  <a:pt x="83665" y="40180"/>
                </a:lnTo>
                <a:close/>
              </a:path>
            </a:pathLst>
          </a:custGeom>
          <a:ln w="699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721826" y="2421151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20" h="81280">
                <a:moveTo>
                  <a:pt x="83665" y="40119"/>
                </a:moveTo>
                <a:lnTo>
                  <a:pt x="61422" y="5549"/>
                </a:lnTo>
                <a:lnTo>
                  <a:pt x="29573" y="0"/>
                </a:lnTo>
                <a:lnTo>
                  <a:pt x="17579" y="6026"/>
                </a:lnTo>
                <a:lnTo>
                  <a:pt x="8200" y="15723"/>
                </a:lnTo>
                <a:lnTo>
                  <a:pt x="2115" y="28490"/>
                </a:lnTo>
                <a:lnTo>
                  <a:pt x="0" y="43725"/>
                </a:lnTo>
                <a:lnTo>
                  <a:pt x="3022" y="55843"/>
                </a:lnTo>
                <a:lnTo>
                  <a:pt x="9801" y="66286"/>
                </a:lnTo>
                <a:lnTo>
                  <a:pt x="20196" y="74389"/>
                </a:lnTo>
                <a:lnTo>
                  <a:pt x="34069" y="79485"/>
                </a:lnTo>
                <a:lnTo>
                  <a:pt x="51278" y="80907"/>
                </a:lnTo>
                <a:lnTo>
                  <a:pt x="64098" y="75433"/>
                </a:lnTo>
                <a:lnTo>
                  <a:pt x="74369" y="66210"/>
                </a:lnTo>
                <a:lnTo>
                  <a:pt x="81191" y="54139"/>
                </a:lnTo>
                <a:lnTo>
                  <a:pt x="83665" y="40119"/>
                </a:lnTo>
                <a:close/>
              </a:path>
            </a:pathLst>
          </a:custGeom>
          <a:solidFill>
            <a:srgbClr val="0000F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721826" y="2421151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20" h="81280">
                <a:moveTo>
                  <a:pt x="83665" y="40119"/>
                </a:moveTo>
                <a:lnTo>
                  <a:pt x="81191" y="54139"/>
                </a:lnTo>
                <a:lnTo>
                  <a:pt x="74369" y="66210"/>
                </a:lnTo>
                <a:lnTo>
                  <a:pt x="64098" y="75433"/>
                </a:lnTo>
                <a:lnTo>
                  <a:pt x="51278" y="80907"/>
                </a:lnTo>
                <a:lnTo>
                  <a:pt x="34069" y="79485"/>
                </a:lnTo>
                <a:lnTo>
                  <a:pt x="20196" y="74389"/>
                </a:lnTo>
                <a:lnTo>
                  <a:pt x="9801" y="66286"/>
                </a:lnTo>
                <a:lnTo>
                  <a:pt x="3022" y="55843"/>
                </a:lnTo>
                <a:lnTo>
                  <a:pt x="0" y="43725"/>
                </a:lnTo>
                <a:lnTo>
                  <a:pt x="2115" y="28490"/>
                </a:lnTo>
                <a:lnTo>
                  <a:pt x="8200" y="15723"/>
                </a:lnTo>
                <a:lnTo>
                  <a:pt x="17579" y="6026"/>
                </a:lnTo>
                <a:lnTo>
                  <a:pt x="29573" y="0"/>
                </a:lnTo>
                <a:lnTo>
                  <a:pt x="47153" y="1000"/>
                </a:lnTo>
                <a:lnTo>
                  <a:pt x="79575" y="22802"/>
                </a:lnTo>
                <a:lnTo>
                  <a:pt x="83665" y="40119"/>
                </a:lnTo>
                <a:close/>
              </a:path>
            </a:pathLst>
          </a:custGeom>
          <a:ln w="699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754114" y="2537116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20" h="81280">
                <a:moveTo>
                  <a:pt x="83643" y="40143"/>
                </a:moveTo>
                <a:lnTo>
                  <a:pt x="61826" y="5397"/>
                </a:lnTo>
                <a:lnTo>
                  <a:pt x="29709" y="0"/>
                </a:lnTo>
                <a:lnTo>
                  <a:pt x="17816" y="5906"/>
                </a:lnTo>
                <a:lnTo>
                  <a:pt x="8373" y="15509"/>
                </a:lnTo>
                <a:lnTo>
                  <a:pt x="2170" y="28338"/>
                </a:lnTo>
                <a:lnTo>
                  <a:pt x="0" y="43924"/>
                </a:lnTo>
                <a:lnTo>
                  <a:pt x="3161" y="55991"/>
                </a:lnTo>
                <a:lnTo>
                  <a:pt x="10113" y="66387"/>
                </a:lnTo>
                <a:lnTo>
                  <a:pt x="20633" y="74450"/>
                </a:lnTo>
                <a:lnTo>
                  <a:pt x="34501" y="79518"/>
                </a:lnTo>
                <a:lnTo>
                  <a:pt x="51495" y="80931"/>
                </a:lnTo>
                <a:lnTo>
                  <a:pt x="64413" y="75457"/>
                </a:lnTo>
                <a:lnTo>
                  <a:pt x="74587" y="66234"/>
                </a:lnTo>
                <a:lnTo>
                  <a:pt x="81252" y="54163"/>
                </a:lnTo>
                <a:lnTo>
                  <a:pt x="83643" y="40143"/>
                </a:lnTo>
                <a:close/>
              </a:path>
            </a:pathLst>
          </a:custGeom>
          <a:solidFill>
            <a:srgbClr val="0000F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754114" y="2537116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20" h="81280">
                <a:moveTo>
                  <a:pt x="83643" y="40143"/>
                </a:moveTo>
                <a:lnTo>
                  <a:pt x="81252" y="54163"/>
                </a:lnTo>
                <a:lnTo>
                  <a:pt x="74587" y="66234"/>
                </a:lnTo>
                <a:lnTo>
                  <a:pt x="64413" y="75457"/>
                </a:lnTo>
                <a:lnTo>
                  <a:pt x="51495" y="80931"/>
                </a:lnTo>
                <a:lnTo>
                  <a:pt x="34501" y="79518"/>
                </a:lnTo>
                <a:lnTo>
                  <a:pt x="20633" y="74450"/>
                </a:lnTo>
                <a:lnTo>
                  <a:pt x="10113" y="66387"/>
                </a:lnTo>
                <a:lnTo>
                  <a:pt x="3161" y="55991"/>
                </a:lnTo>
                <a:lnTo>
                  <a:pt x="0" y="43924"/>
                </a:lnTo>
                <a:lnTo>
                  <a:pt x="2170" y="28338"/>
                </a:lnTo>
                <a:lnTo>
                  <a:pt x="8373" y="15509"/>
                </a:lnTo>
                <a:lnTo>
                  <a:pt x="17816" y="5906"/>
                </a:lnTo>
                <a:lnTo>
                  <a:pt x="29709" y="0"/>
                </a:lnTo>
                <a:lnTo>
                  <a:pt x="47529" y="954"/>
                </a:lnTo>
                <a:lnTo>
                  <a:pt x="79720" y="22582"/>
                </a:lnTo>
                <a:lnTo>
                  <a:pt x="83643" y="40143"/>
                </a:lnTo>
                <a:close/>
              </a:path>
            </a:pathLst>
          </a:custGeom>
          <a:ln w="699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795953" y="2495278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20" h="81280">
                <a:moveTo>
                  <a:pt x="83665" y="40119"/>
                </a:moveTo>
                <a:lnTo>
                  <a:pt x="61422" y="5549"/>
                </a:lnTo>
                <a:lnTo>
                  <a:pt x="29573" y="0"/>
                </a:lnTo>
                <a:lnTo>
                  <a:pt x="17579" y="6026"/>
                </a:lnTo>
                <a:lnTo>
                  <a:pt x="8200" y="15723"/>
                </a:lnTo>
                <a:lnTo>
                  <a:pt x="2115" y="28490"/>
                </a:lnTo>
                <a:lnTo>
                  <a:pt x="0" y="43725"/>
                </a:lnTo>
                <a:lnTo>
                  <a:pt x="3022" y="55843"/>
                </a:lnTo>
                <a:lnTo>
                  <a:pt x="9801" y="66286"/>
                </a:lnTo>
                <a:lnTo>
                  <a:pt x="20196" y="74389"/>
                </a:lnTo>
                <a:lnTo>
                  <a:pt x="34069" y="79485"/>
                </a:lnTo>
                <a:lnTo>
                  <a:pt x="51278" y="80907"/>
                </a:lnTo>
                <a:lnTo>
                  <a:pt x="64098" y="75433"/>
                </a:lnTo>
                <a:lnTo>
                  <a:pt x="74369" y="66210"/>
                </a:lnTo>
                <a:lnTo>
                  <a:pt x="81191" y="54139"/>
                </a:lnTo>
                <a:lnTo>
                  <a:pt x="83665" y="40119"/>
                </a:lnTo>
                <a:close/>
              </a:path>
            </a:pathLst>
          </a:custGeom>
          <a:solidFill>
            <a:srgbClr val="0000F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795953" y="2495278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20" h="81280">
                <a:moveTo>
                  <a:pt x="83665" y="40119"/>
                </a:moveTo>
                <a:lnTo>
                  <a:pt x="81191" y="54139"/>
                </a:lnTo>
                <a:lnTo>
                  <a:pt x="74369" y="66210"/>
                </a:lnTo>
                <a:lnTo>
                  <a:pt x="64098" y="75433"/>
                </a:lnTo>
                <a:lnTo>
                  <a:pt x="51278" y="80907"/>
                </a:lnTo>
                <a:lnTo>
                  <a:pt x="34069" y="79485"/>
                </a:lnTo>
                <a:lnTo>
                  <a:pt x="20196" y="74389"/>
                </a:lnTo>
                <a:lnTo>
                  <a:pt x="9801" y="66286"/>
                </a:lnTo>
                <a:lnTo>
                  <a:pt x="3022" y="55843"/>
                </a:lnTo>
                <a:lnTo>
                  <a:pt x="0" y="43725"/>
                </a:lnTo>
                <a:lnTo>
                  <a:pt x="2115" y="28490"/>
                </a:lnTo>
                <a:lnTo>
                  <a:pt x="8200" y="15723"/>
                </a:lnTo>
                <a:lnTo>
                  <a:pt x="17579" y="6026"/>
                </a:lnTo>
                <a:lnTo>
                  <a:pt x="29573" y="0"/>
                </a:lnTo>
                <a:lnTo>
                  <a:pt x="47153" y="1000"/>
                </a:lnTo>
                <a:lnTo>
                  <a:pt x="79575" y="22802"/>
                </a:lnTo>
                <a:lnTo>
                  <a:pt x="83665" y="40119"/>
                </a:lnTo>
                <a:close/>
              </a:path>
            </a:pathLst>
          </a:custGeom>
          <a:ln w="699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819149" y="2434866"/>
            <a:ext cx="55469" cy="54209"/>
          </a:xfrm>
          <a:custGeom>
            <a:avLst/>
            <a:gdLst/>
            <a:ahLst/>
            <a:cxnLst/>
            <a:rect l="l" t="t" r="r" b="b"/>
            <a:pathLst>
              <a:path w="83820" h="81914">
                <a:moveTo>
                  <a:pt x="83665" y="40730"/>
                </a:moveTo>
                <a:lnTo>
                  <a:pt x="60963" y="5311"/>
                </a:lnTo>
                <a:lnTo>
                  <a:pt x="29104" y="0"/>
                </a:lnTo>
                <a:lnTo>
                  <a:pt x="17288" y="6136"/>
                </a:lnTo>
                <a:lnTo>
                  <a:pt x="8060" y="15936"/>
                </a:lnTo>
                <a:lnTo>
                  <a:pt x="2077" y="28851"/>
                </a:lnTo>
                <a:lnTo>
                  <a:pt x="0" y="44336"/>
                </a:lnTo>
                <a:lnTo>
                  <a:pt x="3022" y="56453"/>
                </a:lnTo>
                <a:lnTo>
                  <a:pt x="9801" y="66897"/>
                </a:lnTo>
                <a:lnTo>
                  <a:pt x="20196" y="75000"/>
                </a:lnTo>
                <a:lnTo>
                  <a:pt x="34069" y="80096"/>
                </a:lnTo>
                <a:lnTo>
                  <a:pt x="51278" y="81517"/>
                </a:lnTo>
                <a:lnTo>
                  <a:pt x="64098" y="76043"/>
                </a:lnTo>
                <a:lnTo>
                  <a:pt x="74369" y="66821"/>
                </a:lnTo>
                <a:lnTo>
                  <a:pt x="81191" y="54750"/>
                </a:lnTo>
                <a:lnTo>
                  <a:pt x="83665" y="40730"/>
                </a:lnTo>
                <a:close/>
              </a:path>
            </a:pathLst>
          </a:custGeom>
          <a:solidFill>
            <a:srgbClr val="0000F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819149" y="2434866"/>
            <a:ext cx="55469" cy="54209"/>
          </a:xfrm>
          <a:custGeom>
            <a:avLst/>
            <a:gdLst/>
            <a:ahLst/>
            <a:cxnLst/>
            <a:rect l="l" t="t" r="r" b="b"/>
            <a:pathLst>
              <a:path w="83820" h="81914">
                <a:moveTo>
                  <a:pt x="83665" y="40730"/>
                </a:moveTo>
                <a:lnTo>
                  <a:pt x="81191" y="54750"/>
                </a:lnTo>
                <a:lnTo>
                  <a:pt x="74369" y="66821"/>
                </a:lnTo>
                <a:lnTo>
                  <a:pt x="64098" y="76043"/>
                </a:lnTo>
                <a:lnTo>
                  <a:pt x="51278" y="81517"/>
                </a:lnTo>
                <a:lnTo>
                  <a:pt x="34069" y="80096"/>
                </a:lnTo>
                <a:lnTo>
                  <a:pt x="20196" y="75000"/>
                </a:lnTo>
                <a:lnTo>
                  <a:pt x="9801" y="66897"/>
                </a:lnTo>
                <a:lnTo>
                  <a:pt x="3022" y="56453"/>
                </a:lnTo>
                <a:lnTo>
                  <a:pt x="0" y="44336"/>
                </a:lnTo>
                <a:lnTo>
                  <a:pt x="2077" y="28851"/>
                </a:lnTo>
                <a:lnTo>
                  <a:pt x="8060" y="15936"/>
                </a:lnTo>
                <a:lnTo>
                  <a:pt x="17288" y="6136"/>
                </a:lnTo>
                <a:lnTo>
                  <a:pt x="29104" y="0"/>
                </a:lnTo>
                <a:lnTo>
                  <a:pt x="46682" y="899"/>
                </a:lnTo>
                <a:lnTo>
                  <a:pt x="79266" y="22370"/>
                </a:lnTo>
                <a:lnTo>
                  <a:pt x="83665" y="40730"/>
                </a:lnTo>
                <a:close/>
              </a:path>
            </a:pathLst>
          </a:custGeom>
          <a:ln w="699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740484" y="2629513"/>
            <a:ext cx="55469" cy="54209"/>
          </a:xfrm>
          <a:custGeom>
            <a:avLst/>
            <a:gdLst/>
            <a:ahLst/>
            <a:cxnLst/>
            <a:rect l="l" t="t" r="r" b="b"/>
            <a:pathLst>
              <a:path w="83820" h="81914">
                <a:moveTo>
                  <a:pt x="83665" y="40730"/>
                </a:moveTo>
                <a:lnTo>
                  <a:pt x="60963" y="5311"/>
                </a:lnTo>
                <a:lnTo>
                  <a:pt x="29104" y="0"/>
                </a:lnTo>
                <a:lnTo>
                  <a:pt x="17288" y="6136"/>
                </a:lnTo>
                <a:lnTo>
                  <a:pt x="8060" y="15936"/>
                </a:lnTo>
                <a:lnTo>
                  <a:pt x="2077" y="28851"/>
                </a:lnTo>
                <a:lnTo>
                  <a:pt x="0" y="44336"/>
                </a:lnTo>
                <a:lnTo>
                  <a:pt x="3022" y="56453"/>
                </a:lnTo>
                <a:lnTo>
                  <a:pt x="9801" y="66897"/>
                </a:lnTo>
                <a:lnTo>
                  <a:pt x="20196" y="75000"/>
                </a:lnTo>
                <a:lnTo>
                  <a:pt x="34069" y="80096"/>
                </a:lnTo>
                <a:lnTo>
                  <a:pt x="51278" y="81517"/>
                </a:lnTo>
                <a:lnTo>
                  <a:pt x="64098" y="76043"/>
                </a:lnTo>
                <a:lnTo>
                  <a:pt x="74369" y="66821"/>
                </a:lnTo>
                <a:lnTo>
                  <a:pt x="81191" y="54750"/>
                </a:lnTo>
                <a:lnTo>
                  <a:pt x="83665" y="40730"/>
                </a:lnTo>
                <a:close/>
              </a:path>
            </a:pathLst>
          </a:custGeom>
          <a:solidFill>
            <a:srgbClr val="0000F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740484" y="2629513"/>
            <a:ext cx="55469" cy="54209"/>
          </a:xfrm>
          <a:custGeom>
            <a:avLst/>
            <a:gdLst/>
            <a:ahLst/>
            <a:cxnLst/>
            <a:rect l="l" t="t" r="r" b="b"/>
            <a:pathLst>
              <a:path w="83820" h="81914">
                <a:moveTo>
                  <a:pt x="83665" y="40730"/>
                </a:moveTo>
                <a:lnTo>
                  <a:pt x="81191" y="54750"/>
                </a:lnTo>
                <a:lnTo>
                  <a:pt x="74369" y="66821"/>
                </a:lnTo>
                <a:lnTo>
                  <a:pt x="64098" y="76043"/>
                </a:lnTo>
                <a:lnTo>
                  <a:pt x="51278" y="81517"/>
                </a:lnTo>
                <a:lnTo>
                  <a:pt x="34069" y="80096"/>
                </a:lnTo>
                <a:lnTo>
                  <a:pt x="20196" y="75000"/>
                </a:lnTo>
                <a:lnTo>
                  <a:pt x="9801" y="66897"/>
                </a:lnTo>
                <a:lnTo>
                  <a:pt x="3022" y="56453"/>
                </a:lnTo>
                <a:lnTo>
                  <a:pt x="0" y="44336"/>
                </a:lnTo>
                <a:lnTo>
                  <a:pt x="2077" y="28851"/>
                </a:lnTo>
                <a:lnTo>
                  <a:pt x="8060" y="15936"/>
                </a:lnTo>
                <a:lnTo>
                  <a:pt x="17288" y="6136"/>
                </a:lnTo>
                <a:lnTo>
                  <a:pt x="29104" y="0"/>
                </a:lnTo>
                <a:lnTo>
                  <a:pt x="46682" y="899"/>
                </a:lnTo>
                <a:lnTo>
                  <a:pt x="79266" y="22370"/>
                </a:lnTo>
                <a:lnTo>
                  <a:pt x="83665" y="40730"/>
                </a:lnTo>
                <a:close/>
              </a:path>
            </a:pathLst>
          </a:custGeom>
          <a:ln w="699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726368" y="2666728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20" h="81280">
                <a:moveTo>
                  <a:pt x="83659" y="40118"/>
                </a:moveTo>
                <a:lnTo>
                  <a:pt x="61562" y="5586"/>
                </a:lnTo>
                <a:lnTo>
                  <a:pt x="29840" y="0"/>
                </a:lnTo>
                <a:lnTo>
                  <a:pt x="17903" y="6027"/>
                </a:lnTo>
                <a:lnTo>
                  <a:pt x="8421" y="15723"/>
                </a:lnTo>
                <a:lnTo>
                  <a:pt x="2188" y="28490"/>
                </a:lnTo>
                <a:lnTo>
                  <a:pt x="0" y="43724"/>
                </a:lnTo>
                <a:lnTo>
                  <a:pt x="3118" y="55842"/>
                </a:lnTo>
                <a:lnTo>
                  <a:pt x="10037" y="66285"/>
                </a:lnTo>
                <a:lnTo>
                  <a:pt x="20525" y="74388"/>
                </a:lnTo>
                <a:lnTo>
                  <a:pt x="34347" y="79484"/>
                </a:lnTo>
                <a:lnTo>
                  <a:pt x="51272" y="80905"/>
                </a:lnTo>
                <a:lnTo>
                  <a:pt x="64092" y="75432"/>
                </a:lnTo>
                <a:lnTo>
                  <a:pt x="74363" y="66209"/>
                </a:lnTo>
                <a:lnTo>
                  <a:pt x="81185" y="54138"/>
                </a:lnTo>
                <a:lnTo>
                  <a:pt x="83659" y="40118"/>
                </a:lnTo>
                <a:close/>
              </a:path>
            </a:pathLst>
          </a:custGeom>
          <a:solidFill>
            <a:srgbClr val="0000F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726368" y="2666728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20" h="81280">
                <a:moveTo>
                  <a:pt x="83659" y="40118"/>
                </a:moveTo>
                <a:lnTo>
                  <a:pt x="81185" y="54138"/>
                </a:lnTo>
                <a:lnTo>
                  <a:pt x="74363" y="66209"/>
                </a:lnTo>
                <a:lnTo>
                  <a:pt x="64092" y="75432"/>
                </a:lnTo>
                <a:lnTo>
                  <a:pt x="51272" y="80905"/>
                </a:lnTo>
                <a:lnTo>
                  <a:pt x="34347" y="79484"/>
                </a:lnTo>
                <a:lnTo>
                  <a:pt x="20525" y="74388"/>
                </a:lnTo>
                <a:lnTo>
                  <a:pt x="10037" y="66285"/>
                </a:lnTo>
                <a:lnTo>
                  <a:pt x="3118" y="55842"/>
                </a:lnTo>
                <a:lnTo>
                  <a:pt x="0" y="43724"/>
                </a:lnTo>
                <a:lnTo>
                  <a:pt x="2188" y="28490"/>
                </a:lnTo>
                <a:lnTo>
                  <a:pt x="8421" y="15723"/>
                </a:lnTo>
                <a:lnTo>
                  <a:pt x="17903" y="6027"/>
                </a:lnTo>
                <a:lnTo>
                  <a:pt x="29840" y="0"/>
                </a:lnTo>
                <a:lnTo>
                  <a:pt x="47345" y="1008"/>
                </a:lnTo>
                <a:lnTo>
                  <a:pt x="79641" y="22932"/>
                </a:lnTo>
                <a:lnTo>
                  <a:pt x="83659" y="40118"/>
                </a:lnTo>
                <a:close/>
              </a:path>
            </a:pathLst>
          </a:custGeom>
          <a:ln w="699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758652" y="2416597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20" h="81280">
                <a:moveTo>
                  <a:pt x="83643" y="40143"/>
                </a:moveTo>
                <a:lnTo>
                  <a:pt x="61826" y="5397"/>
                </a:lnTo>
                <a:lnTo>
                  <a:pt x="29709" y="0"/>
                </a:lnTo>
                <a:lnTo>
                  <a:pt x="17816" y="5906"/>
                </a:lnTo>
                <a:lnTo>
                  <a:pt x="8373" y="15509"/>
                </a:lnTo>
                <a:lnTo>
                  <a:pt x="2170" y="28338"/>
                </a:lnTo>
                <a:lnTo>
                  <a:pt x="0" y="43924"/>
                </a:lnTo>
                <a:lnTo>
                  <a:pt x="3161" y="55991"/>
                </a:lnTo>
                <a:lnTo>
                  <a:pt x="10113" y="66387"/>
                </a:lnTo>
                <a:lnTo>
                  <a:pt x="20633" y="74450"/>
                </a:lnTo>
                <a:lnTo>
                  <a:pt x="34501" y="79518"/>
                </a:lnTo>
                <a:lnTo>
                  <a:pt x="51495" y="80931"/>
                </a:lnTo>
                <a:lnTo>
                  <a:pt x="64413" y="75457"/>
                </a:lnTo>
                <a:lnTo>
                  <a:pt x="74587" y="66234"/>
                </a:lnTo>
                <a:lnTo>
                  <a:pt x="81252" y="54163"/>
                </a:lnTo>
                <a:lnTo>
                  <a:pt x="83643" y="40143"/>
                </a:lnTo>
                <a:close/>
              </a:path>
            </a:pathLst>
          </a:custGeom>
          <a:solidFill>
            <a:srgbClr val="0000F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758652" y="2416597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20" h="81280">
                <a:moveTo>
                  <a:pt x="83643" y="40143"/>
                </a:moveTo>
                <a:lnTo>
                  <a:pt x="81252" y="54163"/>
                </a:lnTo>
                <a:lnTo>
                  <a:pt x="74587" y="66234"/>
                </a:lnTo>
                <a:lnTo>
                  <a:pt x="64413" y="75457"/>
                </a:lnTo>
                <a:lnTo>
                  <a:pt x="51495" y="80931"/>
                </a:lnTo>
                <a:lnTo>
                  <a:pt x="34501" y="79518"/>
                </a:lnTo>
                <a:lnTo>
                  <a:pt x="20633" y="74450"/>
                </a:lnTo>
                <a:lnTo>
                  <a:pt x="10113" y="66387"/>
                </a:lnTo>
                <a:lnTo>
                  <a:pt x="3161" y="55991"/>
                </a:lnTo>
                <a:lnTo>
                  <a:pt x="0" y="43924"/>
                </a:lnTo>
                <a:lnTo>
                  <a:pt x="2170" y="28338"/>
                </a:lnTo>
                <a:lnTo>
                  <a:pt x="8373" y="15509"/>
                </a:lnTo>
                <a:lnTo>
                  <a:pt x="17816" y="5906"/>
                </a:lnTo>
                <a:lnTo>
                  <a:pt x="29709" y="0"/>
                </a:lnTo>
                <a:lnTo>
                  <a:pt x="47529" y="954"/>
                </a:lnTo>
                <a:lnTo>
                  <a:pt x="79720" y="22582"/>
                </a:lnTo>
                <a:lnTo>
                  <a:pt x="83643" y="40143"/>
                </a:lnTo>
                <a:close/>
              </a:path>
            </a:pathLst>
          </a:custGeom>
          <a:ln w="699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841887" y="2981943"/>
            <a:ext cx="55889" cy="53789"/>
          </a:xfrm>
          <a:custGeom>
            <a:avLst/>
            <a:gdLst/>
            <a:ahLst/>
            <a:cxnLst/>
            <a:rect l="l" t="t" r="r" b="b"/>
            <a:pathLst>
              <a:path w="84454" h="81279">
                <a:moveTo>
                  <a:pt x="84358" y="40044"/>
                </a:moveTo>
                <a:lnTo>
                  <a:pt x="61603" y="5171"/>
                </a:lnTo>
                <a:lnTo>
                  <a:pt x="29350" y="0"/>
                </a:lnTo>
                <a:lnTo>
                  <a:pt x="17575" y="5978"/>
                </a:lnTo>
                <a:lnTo>
                  <a:pt x="8239" y="15646"/>
                </a:lnTo>
                <a:lnTo>
                  <a:pt x="2121" y="28564"/>
                </a:lnTo>
                <a:lnTo>
                  <a:pt x="0" y="44296"/>
                </a:lnTo>
                <a:lnTo>
                  <a:pt x="3276" y="56227"/>
                </a:lnTo>
                <a:lnTo>
                  <a:pt x="10308" y="66486"/>
                </a:lnTo>
                <a:lnTo>
                  <a:pt x="20903" y="74420"/>
                </a:lnTo>
                <a:lnTo>
                  <a:pt x="34866" y="79378"/>
                </a:lnTo>
                <a:lnTo>
                  <a:pt x="52002" y="80709"/>
                </a:lnTo>
                <a:lnTo>
                  <a:pt x="64910" y="75153"/>
                </a:lnTo>
                <a:lnTo>
                  <a:pt x="75160" y="65940"/>
                </a:lnTo>
                <a:lnTo>
                  <a:pt x="81920" y="53945"/>
                </a:lnTo>
                <a:lnTo>
                  <a:pt x="84358" y="40044"/>
                </a:lnTo>
                <a:close/>
              </a:path>
            </a:pathLst>
          </a:custGeom>
          <a:solidFill>
            <a:srgbClr val="0000F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841887" y="2981943"/>
            <a:ext cx="55889" cy="53789"/>
          </a:xfrm>
          <a:custGeom>
            <a:avLst/>
            <a:gdLst/>
            <a:ahLst/>
            <a:cxnLst/>
            <a:rect l="l" t="t" r="r" b="b"/>
            <a:pathLst>
              <a:path w="84454" h="81279">
                <a:moveTo>
                  <a:pt x="84358" y="40044"/>
                </a:moveTo>
                <a:lnTo>
                  <a:pt x="81920" y="53945"/>
                </a:lnTo>
                <a:lnTo>
                  <a:pt x="75160" y="65940"/>
                </a:lnTo>
                <a:lnTo>
                  <a:pt x="64910" y="75153"/>
                </a:lnTo>
                <a:lnTo>
                  <a:pt x="52002" y="80709"/>
                </a:lnTo>
                <a:lnTo>
                  <a:pt x="34866" y="79378"/>
                </a:lnTo>
                <a:lnTo>
                  <a:pt x="20903" y="74420"/>
                </a:lnTo>
                <a:lnTo>
                  <a:pt x="10308" y="66486"/>
                </a:lnTo>
                <a:lnTo>
                  <a:pt x="3276" y="56227"/>
                </a:lnTo>
                <a:lnTo>
                  <a:pt x="0" y="44296"/>
                </a:lnTo>
                <a:lnTo>
                  <a:pt x="2121" y="28564"/>
                </a:lnTo>
                <a:lnTo>
                  <a:pt x="8239" y="15646"/>
                </a:lnTo>
                <a:lnTo>
                  <a:pt x="17575" y="5978"/>
                </a:lnTo>
                <a:lnTo>
                  <a:pt x="29350" y="0"/>
                </a:lnTo>
                <a:lnTo>
                  <a:pt x="47170" y="874"/>
                </a:lnTo>
                <a:lnTo>
                  <a:pt x="80006" y="21935"/>
                </a:lnTo>
                <a:lnTo>
                  <a:pt x="84358" y="40044"/>
                </a:lnTo>
                <a:close/>
              </a:path>
            </a:pathLst>
          </a:custGeom>
          <a:ln w="699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786385" y="2870487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20" h="81280">
                <a:moveTo>
                  <a:pt x="83645" y="40064"/>
                </a:moveTo>
                <a:lnTo>
                  <a:pt x="61782" y="5516"/>
                </a:lnTo>
                <a:lnTo>
                  <a:pt x="29658" y="0"/>
                </a:lnTo>
                <a:lnTo>
                  <a:pt x="17785" y="6066"/>
                </a:lnTo>
                <a:lnTo>
                  <a:pt x="8358" y="15798"/>
                </a:lnTo>
                <a:lnTo>
                  <a:pt x="2167" y="28614"/>
                </a:lnTo>
                <a:lnTo>
                  <a:pt x="0" y="43933"/>
                </a:lnTo>
                <a:lnTo>
                  <a:pt x="3155" y="56214"/>
                </a:lnTo>
                <a:lnTo>
                  <a:pt x="10105" y="66619"/>
                </a:lnTo>
                <a:lnTo>
                  <a:pt x="20626" y="74578"/>
                </a:lnTo>
                <a:lnTo>
                  <a:pt x="34498" y="79525"/>
                </a:lnTo>
                <a:lnTo>
                  <a:pt x="51498" y="80891"/>
                </a:lnTo>
                <a:lnTo>
                  <a:pt x="64415" y="75565"/>
                </a:lnTo>
                <a:lnTo>
                  <a:pt x="74589" y="66475"/>
                </a:lnTo>
                <a:lnTo>
                  <a:pt x="81254" y="54387"/>
                </a:lnTo>
                <a:lnTo>
                  <a:pt x="83645" y="40064"/>
                </a:lnTo>
                <a:close/>
              </a:path>
            </a:pathLst>
          </a:custGeom>
          <a:solidFill>
            <a:srgbClr val="0000F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786385" y="2870487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20" h="81280">
                <a:moveTo>
                  <a:pt x="83645" y="40064"/>
                </a:moveTo>
                <a:lnTo>
                  <a:pt x="81254" y="54387"/>
                </a:lnTo>
                <a:lnTo>
                  <a:pt x="74589" y="66475"/>
                </a:lnTo>
                <a:lnTo>
                  <a:pt x="64415" y="75565"/>
                </a:lnTo>
                <a:lnTo>
                  <a:pt x="51498" y="80891"/>
                </a:lnTo>
                <a:lnTo>
                  <a:pt x="34498" y="79525"/>
                </a:lnTo>
                <a:lnTo>
                  <a:pt x="20626" y="74578"/>
                </a:lnTo>
                <a:lnTo>
                  <a:pt x="10105" y="66619"/>
                </a:lnTo>
                <a:lnTo>
                  <a:pt x="3155" y="56214"/>
                </a:lnTo>
                <a:lnTo>
                  <a:pt x="0" y="43933"/>
                </a:lnTo>
                <a:lnTo>
                  <a:pt x="2167" y="28614"/>
                </a:lnTo>
                <a:lnTo>
                  <a:pt x="8358" y="15798"/>
                </a:lnTo>
                <a:lnTo>
                  <a:pt x="17785" y="6066"/>
                </a:lnTo>
                <a:lnTo>
                  <a:pt x="29658" y="0"/>
                </a:lnTo>
                <a:lnTo>
                  <a:pt x="47481" y="977"/>
                </a:lnTo>
                <a:lnTo>
                  <a:pt x="79693" y="22777"/>
                </a:lnTo>
                <a:lnTo>
                  <a:pt x="83645" y="40064"/>
                </a:lnTo>
                <a:close/>
              </a:path>
            </a:pathLst>
          </a:custGeom>
          <a:ln w="699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670899" y="2708542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20" h="81280">
                <a:moveTo>
                  <a:pt x="83659" y="40179"/>
                </a:moveTo>
                <a:lnTo>
                  <a:pt x="61576" y="5443"/>
                </a:lnTo>
                <a:lnTo>
                  <a:pt x="29840" y="0"/>
                </a:lnTo>
                <a:lnTo>
                  <a:pt x="17903" y="5879"/>
                </a:lnTo>
                <a:lnTo>
                  <a:pt x="8421" y="15458"/>
                </a:lnTo>
                <a:lnTo>
                  <a:pt x="2188" y="28254"/>
                </a:lnTo>
                <a:lnTo>
                  <a:pt x="0" y="43785"/>
                </a:lnTo>
                <a:lnTo>
                  <a:pt x="3118" y="55903"/>
                </a:lnTo>
                <a:lnTo>
                  <a:pt x="10037" y="66346"/>
                </a:lnTo>
                <a:lnTo>
                  <a:pt x="20525" y="74449"/>
                </a:lnTo>
                <a:lnTo>
                  <a:pt x="34347" y="79545"/>
                </a:lnTo>
                <a:lnTo>
                  <a:pt x="51272" y="80966"/>
                </a:lnTo>
                <a:lnTo>
                  <a:pt x="64092" y="75493"/>
                </a:lnTo>
                <a:lnTo>
                  <a:pt x="74363" y="66270"/>
                </a:lnTo>
                <a:lnTo>
                  <a:pt x="81185" y="54199"/>
                </a:lnTo>
                <a:lnTo>
                  <a:pt x="83659" y="40179"/>
                </a:lnTo>
                <a:close/>
              </a:path>
            </a:pathLst>
          </a:custGeom>
          <a:solidFill>
            <a:srgbClr val="0000F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670899" y="2708542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20" h="81280">
                <a:moveTo>
                  <a:pt x="83659" y="40179"/>
                </a:moveTo>
                <a:lnTo>
                  <a:pt x="81185" y="54199"/>
                </a:lnTo>
                <a:lnTo>
                  <a:pt x="74363" y="66270"/>
                </a:lnTo>
                <a:lnTo>
                  <a:pt x="64092" y="75493"/>
                </a:lnTo>
                <a:lnTo>
                  <a:pt x="51272" y="80966"/>
                </a:lnTo>
                <a:lnTo>
                  <a:pt x="34347" y="79545"/>
                </a:lnTo>
                <a:lnTo>
                  <a:pt x="20525" y="74449"/>
                </a:lnTo>
                <a:lnTo>
                  <a:pt x="10037" y="66346"/>
                </a:lnTo>
                <a:lnTo>
                  <a:pt x="3118" y="55903"/>
                </a:lnTo>
                <a:lnTo>
                  <a:pt x="0" y="43785"/>
                </a:lnTo>
                <a:lnTo>
                  <a:pt x="2188" y="28254"/>
                </a:lnTo>
                <a:lnTo>
                  <a:pt x="8421" y="15458"/>
                </a:lnTo>
                <a:lnTo>
                  <a:pt x="17903" y="5879"/>
                </a:lnTo>
                <a:lnTo>
                  <a:pt x="29840" y="0"/>
                </a:lnTo>
                <a:lnTo>
                  <a:pt x="47354" y="975"/>
                </a:lnTo>
                <a:lnTo>
                  <a:pt x="79653" y="22688"/>
                </a:lnTo>
                <a:lnTo>
                  <a:pt x="83659" y="40179"/>
                </a:lnTo>
                <a:close/>
              </a:path>
            </a:pathLst>
          </a:custGeom>
          <a:ln w="699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083786" y="2806232"/>
            <a:ext cx="112955" cy="257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157913" y="2509725"/>
            <a:ext cx="121023" cy="257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182622" y="3139552"/>
            <a:ext cx="121023" cy="2571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439796" y="2592929"/>
            <a:ext cx="125058" cy="2571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474087" y="2467871"/>
            <a:ext cx="121023" cy="2571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6386345" y="2277764"/>
            <a:ext cx="121023" cy="2571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6737817" y="2639321"/>
            <a:ext cx="121023" cy="2571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6185648" y="2643860"/>
            <a:ext cx="121023" cy="2571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330875" y="2847583"/>
            <a:ext cx="121023" cy="2571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265825" y="2982221"/>
            <a:ext cx="121023" cy="2571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5579017" y="2426018"/>
            <a:ext cx="108921" cy="2571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611288" y="2541998"/>
            <a:ext cx="116990" cy="2571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5870985" y="2500144"/>
            <a:ext cx="116990" cy="2571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5894183" y="2440136"/>
            <a:ext cx="121023" cy="25717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5815516" y="2634783"/>
            <a:ext cx="116990" cy="2571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5790808" y="2741687"/>
            <a:ext cx="116990" cy="25717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725252" y="2340797"/>
            <a:ext cx="116990" cy="25717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5917378" y="2986760"/>
            <a:ext cx="116990" cy="2571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5861908" y="2875317"/>
            <a:ext cx="116990" cy="25717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5528086" y="2713448"/>
            <a:ext cx="116990" cy="25717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772193" y="2636296"/>
            <a:ext cx="52443" cy="49014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5012727" y="2056392"/>
            <a:ext cx="0" cy="1304785"/>
          </a:xfrm>
          <a:custGeom>
            <a:avLst/>
            <a:gdLst/>
            <a:ahLst/>
            <a:cxnLst/>
            <a:rect l="l" t="t" r="r" b="b"/>
            <a:pathLst>
              <a:path h="1971675">
                <a:moveTo>
                  <a:pt x="0" y="197129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4989531" y="3360923"/>
            <a:ext cx="23532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35051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4989531" y="3132492"/>
            <a:ext cx="23532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35051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4989531" y="2904060"/>
            <a:ext cx="23532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35051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4989531" y="2676132"/>
            <a:ext cx="23532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35051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4989531" y="2447701"/>
            <a:ext cx="23532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35051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4989531" y="2219773"/>
            <a:ext cx="23532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35051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4998608" y="3315036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4998608" y="3269652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4998608" y="3223763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4998608" y="3177875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4998608" y="3086604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4998608" y="3041220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4998608" y="2995332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4998608" y="2949949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4998608" y="2858676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4998608" y="2812788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4998608" y="2767404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4998608" y="272151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4998608" y="2630245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4998608" y="2584860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4998608" y="2538973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4998608" y="2493588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4998608" y="240231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4998608" y="2356429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4998608" y="2311045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4998608" y="226515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4998608" y="2173886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4998608" y="2128501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4998608" y="2082614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4994071" y="1988819"/>
            <a:ext cx="32357" cy="65135"/>
          </a:xfrm>
          <a:custGeom>
            <a:avLst/>
            <a:gdLst/>
            <a:ahLst/>
            <a:cxnLst/>
            <a:rect l="l" t="t" r="r" b="b"/>
            <a:pathLst>
              <a:path w="48895" h="98425">
                <a:moveTo>
                  <a:pt x="48767" y="98298"/>
                </a:moveTo>
                <a:lnTo>
                  <a:pt x="24383" y="0"/>
                </a:lnTo>
                <a:lnTo>
                  <a:pt x="0" y="98298"/>
                </a:lnTo>
                <a:lnTo>
                  <a:pt x="48767" y="98298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4851362" y="3336719"/>
            <a:ext cx="116990" cy="25717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4851362" y="3108287"/>
            <a:ext cx="116990" cy="25717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4851362" y="2651927"/>
            <a:ext cx="117998" cy="48560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4879097" y="2424000"/>
            <a:ext cx="88751" cy="25717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4875063" y="2195569"/>
            <a:ext cx="92784" cy="25717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5012727" y="3360923"/>
            <a:ext cx="2047315" cy="0"/>
          </a:xfrm>
          <a:custGeom>
            <a:avLst/>
            <a:gdLst/>
            <a:ahLst/>
            <a:cxnLst/>
            <a:rect l="l" t="t" r="r" b="b"/>
            <a:pathLst>
              <a:path w="3093720">
                <a:moveTo>
                  <a:pt x="0" y="0"/>
                </a:moveTo>
                <a:lnTo>
                  <a:pt x="309372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5012727" y="3360923"/>
            <a:ext cx="0" cy="22692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34289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5276458" y="3360923"/>
            <a:ext cx="0" cy="22692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34289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5540693" y="3360923"/>
            <a:ext cx="0" cy="22692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34289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5804927" y="3360923"/>
            <a:ext cx="0" cy="22692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34289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6068658" y="3360923"/>
            <a:ext cx="0" cy="22692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34289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6332892" y="3360923"/>
            <a:ext cx="0" cy="22692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34289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6596623" y="3360923"/>
            <a:ext cx="0" cy="22692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34289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6860858" y="3360923"/>
            <a:ext cx="0" cy="22692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34289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5078786" y="336092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5144341" y="336092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5210399" y="336092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5342516" y="336092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5408576" y="336092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5474633" y="336092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5606750" y="336092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5672810" y="336092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5738869" y="336092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5870482" y="336092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5936540" y="336092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6002598" y="336092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6134717" y="336092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6200774" y="336092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6266833" y="336092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6398951" y="336092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6465009" y="336092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6530564" y="336092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6662681" y="336092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6728740" y="336092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6794798" y="336092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6926916" y="336092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6992975" y="336092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7059033" y="336092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7058025" y="3342267"/>
            <a:ext cx="64714" cy="32357"/>
          </a:xfrm>
          <a:custGeom>
            <a:avLst/>
            <a:gdLst/>
            <a:ahLst/>
            <a:cxnLst/>
            <a:rect l="l" t="t" r="r" b="b"/>
            <a:pathLst>
              <a:path w="97790" h="48895">
                <a:moveTo>
                  <a:pt x="97536" y="24383"/>
                </a:moveTo>
                <a:lnTo>
                  <a:pt x="0" y="0"/>
                </a:lnTo>
                <a:lnTo>
                  <a:pt x="0" y="48767"/>
                </a:lnTo>
                <a:lnTo>
                  <a:pt x="97536" y="24383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6052017" y="3408326"/>
            <a:ext cx="28238" cy="25717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4715212" y="3408325"/>
            <a:ext cx="2775473" cy="39937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7131647" y="1998401"/>
            <a:ext cx="74379" cy="74379"/>
          </a:xfrm>
          <a:custGeom>
            <a:avLst/>
            <a:gdLst/>
            <a:ahLst/>
            <a:cxnLst/>
            <a:rect l="l" t="t" r="r" b="b"/>
            <a:pathLst>
              <a:path w="112395" h="112394">
                <a:moveTo>
                  <a:pt x="0" y="0"/>
                </a:moveTo>
                <a:lnTo>
                  <a:pt x="0" y="112013"/>
                </a:lnTo>
                <a:lnTo>
                  <a:pt x="112014" y="112013"/>
                </a:lnTo>
                <a:lnTo>
                  <a:pt x="11201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7227458" y="2011512"/>
            <a:ext cx="193638" cy="13615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7131647" y="2091186"/>
            <a:ext cx="74379" cy="74379"/>
          </a:xfrm>
          <a:custGeom>
            <a:avLst/>
            <a:gdLst/>
            <a:ahLst/>
            <a:cxnLst/>
            <a:rect l="l" t="t" r="r" b="b"/>
            <a:pathLst>
              <a:path w="112395" h="112394">
                <a:moveTo>
                  <a:pt x="0" y="0"/>
                </a:moveTo>
                <a:lnTo>
                  <a:pt x="0" y="112013"/>
                </a:lnTo>
                <a:lnTo>
                  <a:pt x="112014" y="112013"/>
                </a:lnTo>
                <a:lnTo>
                  <a:pt x="11201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7225945" y="2104297"/>
            <a:ext cx="197672" cy="13615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6371722" y="3628689"/>
            <a:ext cx="1069040" cy="4235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6371722" y="3671047"/>
            <a:ext cx="1069040" cy="4235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1749379" y="3781481"/>
            <a:ext cx="2772615" cy="1734251"/>
          </a:xfrm>
          <a:custGeom>
            <a:avLst/>
            <a:gdLst/>
            <a:ahLst/>
            <a:cxnLst/>
            <a:rect l="l" t="t" r="r" b="b"/>
            <a:pathLst>
              <a:path w="4189729" h="2620645">
                <a:moveTo>
                  <a:pt x="0" y="0"/>
                </a:moveTo>
                <a:lnTo>
                  <a:pt x="0" y="2620517"/>
                </a:lnTo>
                <a:lnTo>
                  <a:pt x="4189476" y="2620517"/>
                </a:lnTo>
                <a:lnTo>
                  <a:pt x="418947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2047147" y="3819302"/>
            <a:ext cx="0" cy="1367397"/>
          </a:xfrm>
          <a:custGeom>
            <a:avLst/>
            <a:gdLst/>
            <a:ahLst/>
            <a:cxnLst/>
            <a:rect l="l" t="t" r="r" b="b"/>
            <a:pathLst>
              <a:path h="2066290">
                <a:moveTo>
                  <a:pt x="0" y="2065781"/>
                </a:moveTo>
                <a:lnTo>
                  <a:pt x="0" y="0"/>
                </a:lnTo>
              </a:path>
            </a:pathLst>
          </a:custGeom>
          <a:ln w="6997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2310877" y="3819302"/>
            <a:ext cx="0" cy="1367397"/>
          </a:xfrm>
          <a:custGeom>
            <a:avLst/>
            <a:gdLst/>
            <a:ahLst/>
            <a:cxnLst/>
            <a:rect l="l" t="t" r="r" b="b"/>
            <a:pathLst>
              <a:path h="2066290">
                <a:moveTo>
                  <a:pt x="0" y="2065781"/>
                </a:moveTo>
                <a:lnTo>
                  <a:pt x="0" y="0"/>
                </a:lnTo>
              </a:path>
            </a:pathLst>
          </a:custGeom>
          <a:ln w="6997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2575111" y="3819302"/>
            <a:ext cx="0" cy="1367397"/>
          </a:xfrm>
          <a:custGeom>
            <a:avLst/>
            <a:gdLst/>
            <a:ahLst/>
            <a:cxnLst/>
            <a:rect l="l" t="t" r="r" b="b"/>
            <a:pathLst>
              <a:path h="2066290">
                <a:moveTo>
                  <a:pt x="0" y="2065781"/>
                </a:moveTo>
                <a:lnTo>
                  <a:pt x="0" y="0"/>
                </a:lnTo>
              </a:path>
            </a:pathLst>
          </a:custGeom>
          <a:ln w="6997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2839346" y="3819302"/>
            <a:ext cx="0" cy="1367397"/>
          </a:xfrm>
          <a:custGeom>
            <a:avLst/>
            <a:gdLst/>
            <a:ahLst/>
            <a:cxnLst/>
            <a:rect l="l" t="t" r="r" b="b"/>
            <a:pathLst>
              <a:path h="2066290">
                <a:moveTo>
                  <a:pt x="0" y="2065781"/>
                </a:moveTo>
                <a:lnTo>
                  <a:pt x="0" y="0"/>
                </a:lnTo>
              </a:path>
            </a:pathLst>
          </a:custGeom>
          <a:ln w="6997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3103077" y="3819302"/>
            <a:ext cx="0" cy="1367397"/>
          </a:xfrm>
          <a:custGeom>
            <a:avLst/>
            <a:gdLst/>
            <a:ahLst/>
            <a:cxnLst/>
            <a:rect l="l" t="t" r="r" b="b"/>
            <a:pathLst>
              <a:path h="2066290">
                <a:moveTo>
                  <a:pt x="0" y="2065781"/>
                </a:moveTo>
                <a:lnTo>
                  <a:pt x="0" y="0"/>
                </a:lnTo>
              </a:path>
            </a:pathLst>
          </a:custGeom>
          <a:ln w="6997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3367312" y="3819302"/>
            <a:ext cx="0" cy="1367397"/>
          </a:xfrm>
          <a:custGeom>
            <a:avLst/>
            <a:gdLst/>
            <a:ahLst/>
            <a:cxnLst/>
            <a:rect l="l" t="t" r="r" b="b"/>
            <a:pathLst>
              <a:path h="2066290">
                <a:moveTo>
                  <a:pt x="0" y="2065781"/>
                </a:moveTo>
                <a:lnTo>
                  <a:pt x="0" y="0"/>
                </a:lnTo>
              </a:path>
            </a:pathLst>
          </a:custGeom>
          <a:ln w="6997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3631042" y="3819302"/>
            <a:ext cx="0" cy="1367397"/>
          </a:xfrm>
          <a:custGeom>
            <a:avLst/>
            <a:gdLst/>
            <a:ahLst/>
            <a:cxnLst/>
            <a:rect l="l" t="t" r="r" b="b"/>
            <a:pathLst>
              <a:path h="2066290">
                <a:moveTo>
                  <a:pt x="0" y="2065781"/>
                </a:moveTo>
                <a:lnTo>
                  <a:pt x="0" y="0"/>
                </a:lnTo>
              </a:path>
            </a:pathLst>
          </a:custGeom>
          <a:ln w="6997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3895277" y="3819302"/>
            <a:ext cx="0" cy="1367397"/>
          </a:xfrm>
          <a:custGeom>
            <a:avLst/>
            <a:gdLst/>
            <a:ahLst/>
            <a:cxnLst/>
            <a:rect l="l" t="t" r="r" b="b"/>
            <a:pathLst>
              <a:path h="2066290">
                <a:moveTo>
                  <a:pt x="0" y="2065781"/>
                </a:moveTo>
                <a:lnTo>
                  <a:pt x="0" y="0"/>
                </a:lnTo>
              </a:path>
            </a:pathLst>
          </a:custGeom>
          <a:ln w="6997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2047147" y="5017434"/>
            <a:ext cx="2109928" cy="0"/>
          </a:xfrm>
          <a:custGeom>
            <a:avLst/>
            <a:gdLst/>
            <a:ahLst/>
            <a:cxnLst/>
            <a:rect l="l" t="t" r="r" b="b"/>
            <a:pathLst>
              <a:path w="3188335">
                <a:moveTo>
                  <a:pt x="0" y="0"/>
                </a:moveTo>
                <a:lnTo>
                  <a:pt x="3188207" y="0"/>
                </a:lnTo>
              </a:path>
            </a:pathLst>
          </a:custGeom>
          <a:ln w="6997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2047147" y="4846488"/>
            <a:ext cx="2109928" cy="0"/>
          </a:xfrm>
          <a:custGeom>
            <a:avLst/>
            <a:gdLst/>
            <a:ahLst/>
            <a:cxnLst/>
            <a:rect l="l" t="t" r="r" b="b"/>
            <a:pathLst>
              <a:path w="3188335">
                <a:moveTo>
                  <a:pt x="0" y="0"/>
                </a:moveTo>
                <a:lnTo>
                  <a:pt x="3188207" y="0"/>
                </a:lnTo>
              </a:path>
            </a:pathLst>
          </a:custGeom>
          <a:ln w="6997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2047147" y="4675038"/>
            <a:ext cx="2109928" cy="0"/>
          </a:xfrm>
          <a:custGeom>
            <a:avLst/>
            <a:gdLst/>
            <a:ahLst/>
            <a:cxnLst/>
            <a:rect l="l" t="t" r="r" b="b"/>
            <a:pathLst>
              <a:path w="3188335">
                <a:moveTo>
                  <a:pt x="0" y="0"/>
                </a:moveTo>
                <a:lnTo>
                  <a:pt x="3188207" y="0"/>
                </a:lnTo>
              </a:path>
            </a:pathLst>
          </a:custGeom>
          <a:ln w="6997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2047147" y="4504092"/>
            <a:ext cx="2109928" cy="0"/>
          </a:xfrm>
          <a:custGeom>
            <a:avLst/>
            <a:gdLst/>
            <a:ahLst/>
            <a:cxnLst/>
            <a:rect l="l" t="t" r="r" b="b"/>
            <a:pathLst>
              <a:path w="3188335">
                <a:moveTo>
                  <a:pt x="0" y="0"/>
                </a:moveTo>
                <a:lnTo>
                  <a:pt x="3188207" y="0"/>
                </a:lnTo>
              </a:path>
            </a:pathLst>
          </a:custGeom>
          <a:ln w="6997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2047147" y="4332642"/>
            <a:ext cx="2109928" cy="0"/>
          </a:xfrm>
          <a:custGeom>
            <a:avLst/>
            <a:gdLst/>
            <a:ahLst/>
            <a:cxnLst/>
            <a:rect l="l" t="t" r="r" b="b"/>
            <a:pathLst>
              <a:path w="3188335">
                <a:moveTo>
                  <a:pt x="0" y="0"/>
                </a:moveTo>
                <a:lnTo>
                  <a:pt x="3188207" y="0"/>
                </a:lnTo>
              </a:path>
            </a:pathLst>
          </a:custGeom>
          <a:ln w="6997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2047147" y="4161696"/>
            <a:ext cx="2109928" cy="0"/>
          </a:xfrm>
          <a:custGeom>
            <a:avLst/>
            <a:gdLst/>
            <a:ahLst/>
            <a:cxnLst/>
            <a:rect l="l" t="t" r="r" b="b"/>
            <a:pathLst>
              <a:path w="3188335">
                <a:moveTo>
                  <a:pt x="0" y="0"/>
                </a:moveTo>
                <a:lnTo>
                  <a:pt x="3188207" y="0"/>
                </a:lnTo>
              </a:path>
            </a:pathLst>
          </a:custGeom>
          <a:ln w="6997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2047147" y="3990246"/>
            <a:ext cx="2109928" cy="0"/>
          </a:xfrm>
          <a:custGeom>
            <a:avLst/>
            <a:gdLst/>
            <a:ahLst/>
            <a:cxnLst/>
            <a:rect l="l" t="t" r="r" b="b"/>
            <a:pathLst>
              <a:path w="3188335">
                <a:moveTo>
                  <a:pt x="0" y="0"/>
                </a:moveTo>
                <a:lnTo>
                  <a:pt x="3188207" y="0"/>
                </a:lnTo>
              </a:path>
            </a:pathLst>
          </a:custGeom>
          <a:ln w="6997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2047147" y="4504092"/>
            <a:ext cx="2109928" cy="0"/>
          </a:xfrm>
          <a:custGeom>
            <a:avLst/>
            <a:gdLst/>
            <a:ahLst/>
            <a:cxnLst/>
            <a:rect l="l" t="t" r="r" b="b"/>
            <a:pathLst>
              <a:path w="3188335">
                <a:moveTo>
                  <a:pt x="0" y="0"/>
                </a:moveTo>
                <a:lnTo>
                  <a:pt x="3188207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3103077" y="3819302"/>
            <a:ext cx="0" cy="1367397"/>
          </a:xfrm>
          <a:custGeom>
            <a:avLst/>
            <a:gdLst/>
            <a:ahLst/>
            <a:cxnLst/>
            <a:rect l="l" t="t" r="r" b="b"/>
            <a:pathLst>
              <a:path h="2066290">
                <a:moveTo>
                  <a:pt x="0" y="2065781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2044624" y="3824848"/>
            <a:ext cx="2112365" cy="136151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2303313" y="3991759"/>
            <a:ext cx="1595578" cy="1020296"/>
          </a:xfrm>
          <a:custGeom>
            <a:avLst/>
            <a:gdLst/>
            <a:ahLst/>
            <a:cxnLst/>
            <a:rect l="l" t="t" r="r" b="b"/>
            <a:pathLst>
              <a:path w="2411095" h="1541779">
                <a:moveTo>
                  <a:pt x="2410968" y="770381"/>
                </a:moveTo>
                <a:lnTo>
                  <a:pt x="2408682" y="721613"/>
                </a:lnTo>
                <a:lnTo>
                  <a:pt x="2401062" y="672845"/>
                </a:lnTo>
                <a:lnTo>
                  <a:pt x="2388870" y="624839"/>
                </a:lnTo>
                <a:lnTo>
                  <a:pt x="2365138" y="562003"/>
                </a:lnTo>
                <a:lnTo>
                  <a:pt x="2335180" y="502780"/>
                </a:lnTo>
                <a:lnTo>
                  <a:pt x="2299462" y="447125"/>
                </a:lnTo>
                <a:lnTo>
                  <a:pt x="2258450" y="394989"/>
                </a:lnTo>
                <a:lnTo>
                  <a:pt x="2212611" y="346324"/>
                </a:lnTo>
                <a:lnTo>
                  <a:pt x="2162410" y="301085"/>
                </a:lnTo>
                <a:lnTo>
                  <a:pt x="2108314" y="259222"/>
                </a:lnTo>
                <a:lnTo>
                  <a:pt x="2050788" y="220689"/>
                </a:lnTo>
                <a:lnTo>
                  <a:pt x="1990298" y="185439"/>
                </a:lnTo>
                <a:lnTo>
                  <a:pt x="1927312" y="153423"/>
                </a:lnTo>
                <a:lnTo>
                  <a:pt x="1862294" y="124596"/>
                </a:lnTo>
                <a:lnTo>
                  <a:pt x="1795711" y="98908"/>
                </a:lnTo>
                <a:lnTo>
                  <a:pt x="1728029" y="76313"/>
                </a:lnTo>
                <a:lnTo>
                  <a:pt x="1659714" y="56763"/>
                </a:lnTo>
                <a:lnTo>
                  <a:pt x="1591232" y="40211"/>
                </a:lnTo>
                <a:lnTo>
                  <a:pt x="1523050" y="26610"/>
                </a:lnTo>
                <a:lnTo>
                  <a:pt x="1455632" y="15912"/>
                </a:lnTo>
                <a:lnTo>
                  <a:pt x="1389447" y="8069"/>
                </a:lnTo>
                <a:lnTo>
                  <a:pt x="1324958" y="3035"/>
                </a:lnTo>
                <a:lnTo>
                  <a:pt x="1262634" y="761"/>
                </a:lnTo>
                <a:lnTo>
                  <a:pt x="1185672" y="0"/>
                </a:lnTo>
                <a:lnTo>
                  <a:pt x="1109472" y="2285"/>
                </a:lnTo>
                <a:lnTo>
                  <a:pt x="1047703" y="5801"/>
                </a:lnTo>
                <a:lnTo>
                  <a:pt x="983861" y="12089"/>
                </a:lnTo>
                <a:lnTo>
                  <a:pt x="918413" y="21194"/>
                </a:lnTo>
                <a:lnTo>
                  <a:pt x="851829" y="33157"/>
                </a:lnTo>
                <a:lnTo>
                  <a:pt x="784577" y="48022"/>
                </a:lnTo>
                <a:lnTo>
                  <a:pt x="717127" y="65832"/>
                </a:lnTo>
                <a:lnTo>
                  <a:pt x="649947" y="86631"/>
                </a:lnTo>
                <a:lnTo>
                  <a:pt x="583505" y="110460"/>
                </a:lnTo>
                <a:lnTo>
                  <a:pt x="518271" y="137363"/>
                </a:lnTo>
                <a:lnTo>
                  <a:pt x="454713" y="167382"/>
                </a:lnTo>
                <a:lnTo>
                  <a:pt x="393301" y="200562"/>
                </a:lnTo>
                <a:lnTo>
                  <a:pt x="334503" y="236944"/>
                </a:lnTo>
                <a:lnTo>
                  <a:pt x="278787" y="276572"/>
                </a:lnTo>
                <a:lnTo>
                  <a:pt x="226624" y="319489"/>
                </a:lnTo>
                <a:lnTo>
                  <a:pt x="178480" y="365738"/>
                </a:lnTo>
                <a:lnTo>
                  <a:pt x="134826" y="415361"/>
                </a:lnTo>
                <a:lnTo>
                  <a:pt x="96130" y="468402"/>
                </a:lnTo>
                <a:lnTo>
                  <a:pt x="62860" y="524904"/>
                </a:lnTo>
                <a:lnTo>
                  <a:pt x="35487" y="584910"/>
                </a:lnTo>
                <a:lnTo>
                  <a:pt x="14478" y="648461"/>
                </a:lnTo>
                <a:lnTo>
                  <a:pt x="5334" y="697229"/>
                </a:lnTo>
                <a:lnTo>
                  <a:pt x="0" y="745997"/>
                </a:lnTo>
                <a:lnTo>
                  <a:pt x="0" y="794765"/>
                </a:lnTo>
                <a:lnTo>
                  <a:pt x="5334" y="843533"/>
                </a:lnTo>
                <a:lnTo>
                  <a:pt x="20007" y="908570"/>
                </a:lnTo>
                <a:lnTo>
                  <a:pt x="41461" y="970161"/>
                </a:lnTo>
                <a:lnTo>
                  <a:pt x="69209" y="1028346"/>
                </a:lnTo>
                <a:lnTo>
                  <a:pt x="102766" y="1083164"/>
                </a:lnTo>
                <a:lnTo>
                  <a:pt x="141646" y="1134652"/>
                </a:lnTo>
                <a:lnTo>
                  <a:pt x="185363" y="1182850"/>
                </a:lnTo>
                <a:lnTo>
                  <a:pt x="233431" y="1227798"/>
                </a:lnTo>
                <a:lnTo>
                  <a:pt x="285365" y="1269532"/>
                </a:lnTo>
                <a:lnTo>
                  <a:pt x="340679" y="1308093"/>
                </a:lnTo>
                <a:lnTo>
                  <a:pt x="398887" y="1343520"/>
                </a:lnTo>
                <a:lnTo>
                  <a:pt x="459504" y="1375850"/>
                </a:lnTo>
                <a:lnTo>
                  <a:pt x="522043" y="1405123"/>
                </a:lnTo>
                <a:lnTo>
                  <a:pt x="586018" y="1431378"/>
                </a:lnTo>
                <a:lnTo>
                  <a:pt x="650945" y="1454653"/>
                </a:lnTo>
                <a:lnTo>
                  <a:pt x="716337" y="1474987"/>
                </a:lnTo>
                <a:lnTo>
                  <a:pt x="781708" y="1492420"/>
                </a:lnTo>
                <a:lnTo>
                  <a:pt x="846573" y="1506989"/>
                </a:lnTo>
                <a:lnTo>
                  <a:pt x="910445" y="1518734"/>
                </a:lnTo>
                <a:lnTo>
                  <a:pt x="972840" y="1527693"/>
                </a:lnTo>
                <a:lnTo>
                  <a:pt x="1033272" y="1533905"/>
                </a:lnTo>
                <a:lnTo>
                  <a:pt x="1109472" y="1539239"/>
                </a:lnTo>
                <a:lnTo>
                  <a:pt x="1185672" y="1541525"/>
                </a:lnTo>
                <a:lnTo>
                  <a:pt x="1251289" y="1541600"/>
                </a:lnTo>
                <a:lnTo>
                  <a:pt x="1319393" y="1538758"/>
                </a:lnTo>
                <a:lnTo>
                  <a:pt x="1389473" y="1532935"/>
                </a:lnTo>
                <a:lnTo>
                  <a:pt x="1461019" y="1524069"/>
                </a:lnTo>
                <a:lnTo>
                  <a:pt x="1533522" y="1512096"/>
                </a:lnTo>
                <a:lnTo>
                  <a:pt x="1606470" y="1496952"/>
                </a:lnTo>
                <a:lnTo>
                  <a:pt x="1679353" y="1478575"/>
                </a:lnTo>
                <a:lnTo>
                  <a:pt x="1751663" y="1456902"/>
                </a:lnTo>
                <a:lnTo>
                  <a:pt x="1822887" y="1431869"/>
                </a:lnTo>
                <a:lnTo>
                  <a:pt x="1892517" y="1403413"/>
                </a:lnTo>
                <a:lnTo>
                  <a:pt x="1960042" y="1371471"/>
                </a:lnTo>
                <a:lnTo>
                  <a:pt x="2024952" y="1335979"/>
                </a:lnTo>
                <a:lnTo>
                  <a:pt x="2086736" y="1296875"/>
                </a:lnTo>
                <a:lnTo>
                  <a:pt x="2144886" y="1254095"/>
                </a:lnTo>
                <a:lnTo>
                  <a:pt x="2198889" y="1207577"/>
                </a:lnTo>
                <a:lnTo>
                  <a:pt x="2248237" y="1157256"/>
                </a:lnTo>
                <a:lnTo>
                  <a:pt x="2292419" y="1103069"/>
                </a:lnTo>
                <a:lnTo>
                  <a:pt x="2330926" y="1044954"/>
                </a:lnTo>
                <a:lnTo>
                  <a:pt x="2363246" y="982847"/>
                </a:lnTo>
                <a:lnTo>
                  <a:pt x="2388870" y="916685"/>
                </a:lnTo>
                <a:lnTo>
                  <a:pt x="2401062" y="867917"/>
                </a:lnTo>
                <a:lnTo>
                  <a:pt x="2408682" y="819149"/>
                </a:lnTo>
                <a:lnTo>
                  <a:pt x="2410968" y="770381"/>
                </a:lnTo>
              </a:path>
            </a:pathLst>
          </a:custGeom>
          <a:ln w="6997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2811718" y="4610629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19" h="81279">
                <a:moveTo>
                  <a:pt x="83659" y="40179"/>
                </a:moveTo>
                <a:lnTo>
                  <a:pt x="61576" y="5443"/>
                </a:lnTo>
                <a:lnTo>
                  <a:pt x="29840" y="0"/>
                </a:lnTo>
                <a:lnTo>
                  <a:pt x="17903" y="5879"/>
                </a:lnTo>
                <a:lnTo>
                  <a:pt x="8421" y="15458"/>
                </a:lnTo>
                <a:lnTo>
                  <a:pt x="2188" y="28254"/>
                </a:lnTo>
                <a:lnTo>
                  <a:pt x="0" y="43785"/>
                </a:lnTo>
                <a:lnTo>
                  <a:pt x="3118" y="55903"/>
                </a:lnTo>
                <a:lnTo>
                  <a:pt x="10037" y="66346"/>
                </a:lnTo>
                <a:lnTo>
                  <a:pt x="20525" y="74449"/>
                </a:lnTo>
                <a:lnTo>
                  <a:pt x="34347" y="79545"/>
                </a:lnTo>
                <a:lnTo>
                  <a:pt x="51272" y="80966"/>
                </a:lnTo>
                <a:lnTo>
                  <a:pt x="64092" y="75493"/>
                </a:lnTo>
                <a:lnTo>
                  <a:pt x="74363" y="66270"/>
                </a:lnTo>
                <a:lnTo>
                  <a:pt x="81185" y="54199"/>
                </a:lnTo>
                <a:lnTo>
                  <a:pt x="83659" y="40179"/>
                </a:lnTo>
                <a:close/>
              </a:path>
            </a:pathLst>
          </a:custGeom>
          <a:solidFill>
            <a:srgbClr val="00F00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2811718" y="4610629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19" h="81279">
                <a:moveTo>
                  <a:pt x="83659" y="40179"/>
                </a:moveTo>
                <a:lnTo>
                  <a:pt x="81185" y="54199"/>
                </a:lnTo>
                <a:lnTo>
                  <a:pt x="74363" y="66270"/>
                </a:lnTo>
                <a:lnTo>
                  <a:pt x="64092" y="75493"/>
                </a:lnTo>
                <a:lnTo>
                  <a:pt x="51272" y="80966"/>
                </a:lnTo>
                <a:lnTo>
                  <a:pt x="34347" y="79545"/>
                </a:lnTo>
                <a:lnTo>
                  <a:pt x="20525" y="74449"/>
                </a:lnTo>
                <a:lnTo>
                  <a:pt x="10037" y="66346"/>
                </a:lnTo>
                <a:lnTo>
                  <a:pt x="3118" y="55903"/>
                </a:lnTo>
                <a:lnTo>
                  <a:pt x="0" y="43785"/>
                </a:lnTo>
                <a:lnTo>
                  <a:pt x="2188" y="28254"/>
                </a:lnTo>
                <a:lnTo>
                  <a:pt x="8421" y="15458"/>
                </a:lnTo>
                <a:lnTo>
                  <a:pt x="17903" y="5879"/>
                </a:lnTo>
                <a:lnTo>
                  <a:pt x="29840" y="0"/>
                </a:lnTo>
                <a:lnTo>
                  <a:pt x="47354" y="975"/>
                </a:lnTo>
                <a:lnTo>
                  <a:pt x="79653" y="22688"/>
                </a:lnTo>
                <a:lnTo>
                  <a:pt x="83659" y="40179"/>
                </a:lnTo>
                <a:close/>
              </a:path>
            </a:pathLst>
          </a:custGeom>
          <a:ln w="699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2774903" y="4531599"/>
            <a:ext cx="55469" cy="54209"/>
          </a:xfrm>
          <a:custGeom>
            <a:avLst/>
            <a:gdLst/>
            <a:ahLst/>
            <a:cxnLst/>
            <a:rect l="l" t="t" r="r" b="b"/>
            <a:pathLst>
              <a:path w="83819" h="81914">
                <a:moveTo>
                  <a:pt x="83665" y="40730"/>
                </a:moveTo>
                <a:lnTo>
                  <a:pt x="60963" y="5311"/>
                </a:lnTo>
                <a:lnTo>
                  <a:pt x="29104" y="0"/>
                </a:lnTo>
                <a:lnTo>
                  <a:pt x="17288" y="6136"/>
                </a:lnTo>
                <a:lnTo>
                  <a:pt x="8060" y="15936"/>
                </a:lnTo>
                <a:lnTo>
                  <a:pt x="2077" y="28851"/>
                </a:lnTo>
                <a:lnTo>
                  <a:pt x="0" y="44336"/>
                </a:lnTo>
                <a:lnTo>
                  <a:pt x="3022" y="56453"/>
                </a:lnTo>
                <a:lnTo>
                  <a:pt x="9801" y="66897"/>
                </a:lnTo>
                <a:lnTo>
                  <a:pt x="20196" y="75000"/>
                </a:lnTo>
                <a:lnTo>
                  <a:pt x="34069" y="80096"/>
                </a:lnTo>
                <a:lnTo>
                  <a:pt x="51278" y="81517"/>
                </a:lnTo>
                <a:lnTo>
                  <a:pt x="64098" y="76043"/>
                </a:lnTo>
                <a:lnTo>
                  <a:pt x="74369" y="66821"/>
                </a:lnTo>
                <a:lnTo>
                  <a:pt x="81191" y="54750"/>
                </a:lnTo>
                <a:lnTo>
                  <a:pt x="83665" y="40730"/>
                </a:lnTo>
                <a:close/>
              </a:path>
            </a:pathLst>
          </a:custGeom>
          <a:solidFill>
            <a:srgbClr val="00F00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2774903" y="4531599"/>
            <a:ext cx="55469" cy="54209"/>
          </a:xfrm>
          <a:custGeom>
            <a:avLst/>
            <a:gdLst/>
            <a:ahLst/>
            <a:cxnLst/>
            <a:rect l="l" t="t" r="r" b="b"/>
            <a:pathLst>
              <a:path w="83819" h="81914">
                <a:moveTo>
                  <a:pt x="83665" y="40730"/>
                </a:moveTo>
                <a:lnTo>
                  <a:pt x="81191" y="54750"/>
                </a:lnTo>
                <a:lnTo>
                  <a:pt x="74369" y="66821"/>
                </a:lnTo>
                <a:lnTo>
                  <a:pt x="64098" y="76043"/>
                </a:lnTo>
                <a:lnTo>
                  <a:pt x="51278" y="81517"/>
                </a:lnTo>
                <a:lnTo>
                  <a:pt x="34069" y="80096"/>
                </a:lnTo>
                <a:lnTo>
                  <a:pt x="20196" y="75000"/>
                </a:lnTo>
                <a:lnTo>
                  <a:pt x="9801" y="66897"/>
                </a:lnTo>
                <a:lnTo>
                  <a:pt x="3022" y="56453"/>
                </a:lnTo>
                <a:lnTo>
                  <a:pt x="0" y="44336"/>
                </a:lnTo>
                <a:lnTo>
                  <a:pt x="2077" y="28851"/>
                </a:lnTo>
                <a:lnTo>
                  <a:pt x="8060" y="15936"/>
                </a:lnTo>
                <a:lnTo>
                  <a:pt x="17288" y="6136"/>
                </a:lnTo>
                <a:lnTo>
                  <a:pt x="29104" y="0"/>
                </a:lnTo>
                <a:lnTo>
                  <a:pt x="46682" y="899"/>
                </a:lnTo>
                <a:lnTo>
                  <a:pt x="79266" y="22370"/>
                </a:lnTo>
                <a:lnTo>
                  <a:pt x="83665" y="40730"/>
                </a:lnTo>
                <a:close/>
              </a:path>
            </a:pathLst>
          </a:custGeom>
          <a:ln w="699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2807176" y="4860743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19" h="81279">
                <a:moveTo>
                  <a:pt x="83665" y="40180"/>
                </a:moveTo>
                <a:lnTo>
                  <a:pt x="61436" y="5407"/>
                </a:lnTo>
                <a:lnTo>
                  <a:pt x="29573" y="0"/>
                </a:lnTo>
                <a:lnTo>
                  <a:pt x="17579" y="5878"/>
                </a:lnTo>
                <a:lnTo>
                  <a:pt x="8200" y="15458"/>
                </a:lnTo>
                <a:lnTo>
                  <a:pt x="2115" y="28254"/>
                </a:lnTo>
                <a:lnTo>
                  <a:pt x="0" y="43786"/>
                </a:lnTo>
                <a:lnTo>
                  <a:pt x="3022" y="55904"/>
                </a:lnTo>
                <a:lnTo>
                  <a:pt x="9801" y="66347"/>
                </a:lnTo>
                <a:lnTo>
                  <a:pt x="20196" y="74450"/>
                </a:lnTo>
                <a:lnTo>
                  <a:pt x="34069" y="79546"/>
                </a:lnTo>
                <a:lnTo>
                  <a:pt x="51278" y="80967"/>
                </a:lnTo>
                <a:lnTo>
                  <a:pt x="64098" y="75494"/>
                </a:lnTo>
                <a:lnTo>
                  <a:pt x="74369" y="66271"/>
                </a:lnTo>
                <a:lnTo>
                  <a:pt x="81191" y="54200"/>
                </a:lnTo>
                <a:lnTo>
                  <a:pt x="83665" y="40180"/>
                </a:lnTo>
                <a:close/>
              </a:path>
            </a:pathLst>
          </a:custGeom>
          <a:solidFill>
            <a:srgbClr val="00F00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2807176" y="4860743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19" h="81279">
                <a:moveTo>
                  <a:pt x="83665" y="40180"/>
                </a:moveTo>
                <a:lnTo>
                  <a:pt x="81191" y="54200"/>
                </a:lnTo>
                <a:lnTo>
                  <a:pt x="74369" y="66271"/>
                </a:lnTo>
                <a:lnTo>
                  <a:pt x="64098" y="75494"/>
                </a:lnTo>
                <a:lnTo>
                  <a:pt x="51278" y="80967"/>
                </a:lnTo>
                <a:lnTo>
                  <a:pt x="34069" y="79546"/>
                </a:lnTo>
                <a:lnTo>
                  <a:pt x="20196" y="74450"/>
                </a:lnTo>
                <a:lnTo>
                  <a:pt x="9801" y="66347"/>
                </a:lnTo>
                <a:lnTo>
                  <a:pt x="3022" y="55904"/>
                </a:lnTo>
                <a:lnTo>
                  <a:pt x="0" y="43786"/>
                </a:lnTo>
                <a:lnTo>
                  <a:pt x="2115" y="28254"/>
                </a:lnTo>
                <a:lnTo>
                  <a:pt x="8200" y="15458"/>
                </a:lnTo>
                <a:lnTo>
                  <a:pt x="17579" y="5878"/>
                </a:lnTo>
                <a:lnTo>
                  <a:pt x="29573" y="0"/>
                </a:lnTo>
                <a:lnTo>
                  <a:pt x="47162" y="967"/>
                </a:lnTo>
                <a:lnTo>
                  <a:pt x="79587" y="22556"/>
                </a:lnTo>
                <a:lnTo>
                  <a:pt x="83665" y="40180"/>
                </a:lnTo>
                <a:close/>
              </a:path>
            </a:pathLst>
          </a:custGeom>
          <a:ln w="699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2820868" y="4309291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19" h="81279">
                <a:moveTo>
                  <a:pt x="83549" y="39856"/>
                </a:moveTo>
                <a:lnTo>
                  <a:pt x="61306" y="5256"/>
                </a:lnTo>
                <a:lnTo>
                  <a:pt x="28942" y="0"/>
                </a:lnTo>
                <a:lnTo>
                  <a:pt x="17303" y="6210"/>
                </a:lnTo>
                <a:lnTo>
                  <a:pt x="8091" y="16068"/>
                </a:lnTo>
                <a:lnTo>
                  <a:pt x="2068" y="29060"/>
                </a:lnTo>
                <a:lnTo>
                  <a:pt x="0" y="44672"/>
                </a:lnTo>
                <a:lnTo>
                  <a:pt x="3368" y="56784"/>
                </a:lnTo>
                <a:lnTo>
                  <a:pt x="10435" y="67110"/>
                </a:lnTo>
                <a:lnTo>
                  <a:pt x="21010" y="75041"/>
                </a:lnTo>
                <a:lnTo>
                  <a:pt x="34898" y="79967"/>
                </a:lnTo>
                <a:lnTo>
                  <a:pt x="51908" y="81280"/>
                </a:lnTo>
                <a:lnTo>
                  <a:pt x="64635" y="75690"/>
                </a:lnTo>
                <a:lnTo>
                  <a:pt x="74647" y="66368"/>
                </a:lnTo>
                <a:lnTo>
                  <a:pt x="81200" y="54146"/>
                </a:lnTo>
                <a:lnTo>
                  <a:pt x="83549" y="39856"/>
                </a:lnTo>
                <a:close/>
              </a:path>
            </a:pathLst>
          </a:custGeom>
          <a:solidFill>
            <a:srgbClr val="00F00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2820868" y="4309291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19" h="81279">
                <a:moveTo>
                  <a:pt x="83549" y="39856"/>
                </a:moveTo>
                <a:lnTo>
                  <a:pt x="81200" y="54146"/>
                </a:lnTo>
                <a:lnTo>
                  <a:pt x="74647" y="66368"/>
                </a:lnTo>
                <a:lnTo>
                  <a:pt x="64635" y="75690"/>
                </a:lnTo>
                <a:lnTo>
                  <a:pt x="51908" y="81280"/>
                </a:lnTo>
                <a:lnTo>
                  <a:pt x="34898" y="79967"/>
                </a:lnTo>
                <a:lnTo>
                  <a:pt x="21010" y="75041"/>
                </a:lnTo>
                <a:lnTo>
                  <a:pt x="10435" y="67110"/>
                </a:lnTo>
                <a:lnTo>
                  <a:pt x="3368" y="56784"/>
                </a:lnTo>
                <a:lnTo>
                  <a:pt x="0" y="44672"/>
                </a:lnTo>
                <a:lnTo>
                  <a:pt x="2068" y="29060"/>
                </a:lnTo>
                <a:lnTo>
                  <a:pt x="8091" y="16068"/>
                </a:lnTo>
                <a:lnTo>
                  <a:pt x="17303" y="6210"/>
                </a:lnTo>
                <a:lnTo>
                  <a:pt x="28942" y="0"/>
                </a:lnTo>
                <a:lnTo>
                  <a:pt x="46903" y="858"/>
                </a:lnTo>
                <a:lnTo>
                  <a:pt x="79394" y="22198"/>
                </a:lnTo>
                <a:lnTo>
                  <a:pt x="83549" y="39856"/>
                </a:lnTo>
                <a:close/>
              </a:path>
            </a:pathLst>
          </a:custGeom>
          <a:ln w="699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2811718" y="4286023"/>
            <a:ext cx="55469" cy="54209"/>
          </a:xfrm>
          <a:custGeom>
            <a:avLst/>
            <a:gdLst/>
            <a:ahLst/>
            <a:cxnLst/>
            <a:rect l="l" t="t" r="r" b="b"/>
            <a:pathLst>
              <a:path w="83819" h="81914">
                <a:moveTo>
                  <a:pt x="83659" y="40729"/>
                </a:moveTo>
                <a:lnTo>
                  <a:pt x="61107" y="5347"/>
                </a:lnTo>
                <a:lnTo>
                  <a:pt x="29378" y="0"/>
                </a:lnTo>
                <a:lnTo>
                  <a:pt x="17612" y="6137"/>
                </a:lnTo>
                <a:lnTo>
                  <a:pt x="8278" y="15936"/>
                </a:lnTo>
                <a:lnTo>
                  <a:pt x="2149" y="28851"/>
                </a:lnTo>
                <a:lnTo>
                  <a:pt x="0" y="44335"/>
                </a:lnTo>
                <a:lnTo>
                  <a:pt x="3118" y="56452"/>
                </a:lnTo>
                <a:lnTo>
                  <a:pt x="10037" y="66896"/>
                </a:lnTo>
                <a:lnTo>
                  <a:pt x="20525" y="74999"/>
                </a:lnTo>
                <a:lnTo>
                  <a:pt x="34347" y="80095"/>
                </a:lnTo>
                <a:lnTo>
                  <a:pt x="51272" y="81516"/>
                </a:lnTo>
                <a:lnTo>
                  <a:pt x="64092" y="76042"/>
                </a:lnTo>
                <a:lnTo>
                  <a:pt x="74363" y="66820"/>
                </a:lnTo>
                <a:lnTo>
                  <a:pt x="81185" y="54749"/>
                </a:lnTo>
                <a:lnTo>
                  <a:pt x="83659" y="40729"/>
                </a:lnTo>
                <a:close/>
              </a:path>
            </a:pathLst>
          </a:custGeom>
          <a:solidFill>
            <a:srgbClr val="00F00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2811718" y="4286023"/>
            <a:ext cx="55469" cy="54209"/>
          </a:xfrm>
          <a:custGeom>
            <a:avLst/>
            <a:gdLst/>
            <a:ahLst/>
            <a:cxnLst/>
            <a:rect l="l" t="t" r="r" b="b"/>
            <a:pathLst>
              <a:path w="83819" h="81914">
                <a:moveTo>
                  <a:pt x="83659" y="40729"/>
                </a:moveTo>
                <a:lnTo>
                  <a:pt x="81185" y="54749"/>
                </a:lnTo>
                <a:lnTo>
                  <a:pt x="74363" y="66820"/>
                </a:lnTo>
                <a:lnTo>
                  <a:pt x="64092" y="76042"/>
                </a:lnTo>
                <a:lnTo>
                  <a:pt x="51272" y="81516"/>
                </a:lnTo>
                <a:lnTo>
                  <a:pt x="34347" y="80095"/>
                </a:lnTo>
                <a:lnTo>
                  <a:pt x="20525" y="74999"/>
                </a:lnTo>
                <a:lnTo>
                  <a:pt x="10037" y="66896"/>
                </a:lnTo>
                <a:lnTo>
                  <a:pt x="3118" y="56452"/>
                </a:lnTo>
                <a:lnTo>
                  <a:pt x="0" y="44335"/>
                </a:lnTo>
                <a:lnTo>
                  <a:pt x="2149" y="28851"/>
                </a:lnTo>
                <a:lnTo>
                  <a:pt x="8278" y="15936"/>
                </a:lnTo>
                <a:lnTo>
                  <a:pt x="17612" y="6137"/>
                </a:lnTo>
                <a:lnTo>
                  <a:pt x="29378" y="0"/>
                </a:lnTo>
                <a:lnTo>
                  <a:pt x="46879" y="907"/>
                </a:lnTo>
                <a:lnTo>
                  <a:pt x="79335" y="22500"/>
                </a:lnTo>
                <a:lnTo>
                  <a:pt x="83659" y="40729"/>
                </a:lnTo>
                <a:close/>
              </a:path>
            </a:pathLst>
          </a:custGeom>
          <a:ln w="699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2811718" y="4457473"/>
            <a:ext cx="55469" cy="54209"/>
          </a:xfrm>
          <a:custGeom>
            <a:avLst/>
            <a:gdLst/>
            <a:ahLst/>
            <a:cxnLst/>
            <a:rect l="l" t="t" r="r" b="b"/>
            <a:pathLst>
              <a:path w="83819" h="81914">
                <a:moveTo>
                  <a:pt x="83659" y="40729"/>
                </a:moveTo>
                <a:lnTo>
                  <a:pt x="61107" y="5347"/>
                </a:lnTo>
                <a:lnTo>
                  <a:pt x="29378" y="0"/>
                </a:lnTo>
                <a:lnTo>
                  <a:pt x="17612" y="6137"/>
                </a:lnTo>
                <a:lnTo>
                  <a:pt x="8278" y="15936"/>
                </a:lnTo>
                <a:lnTo>
                  <a:pt x="2149" y="28851"/>
                </a:lnTo>
                <a:lnTo>
                  <a:pt x="0" y="44335"/>
                </a:lnTo>
                <a:lnTo>
                  <a:pt x="3118" y="56452"/>
                </a:lnTo>
                <a:lnTo>
                  <a:pt x="10037" y="66896"/>
                </a:lnTo>
                <a:lnTo>
                  <a:pt x="20525" y="74999"/>
                </a:lnTo>
                <a:lnTo>
                  <a:pt x="34347" y="80095"/>
                </a:lnTo>
                <a:lnTo>
                  <a:pt x="51272" y="81516"/>
                </a:lnTo>
                <a:lnTo>
                  <a:pt x="64092" y="76042"/>
                </a:lnTo>
                <a:lnTo>
                  <a:pt x="74363" y="66820"/>
                </a:lnTo>
                <a:lnTo>
                  <a:pt x="81185" y="54749"/>
                </a:lnTo>
                <a:lnTo>
                  <a:pt x="83659" y="40729"/>
                </a:lnTo>
                <a:close/>
              </a:path>
            </a:pathLst>
          </a:custGeom>
          <a:solidFill>
            <a:srgbClr val="00F00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2811718" y="4457473"/>
            <a:ext cx="55469" cy="54209"/>
          </a:xfrm>
          <a:custGeom>
            <a:avLst/>
            <a:gdLst/>
            <a:ahLst/>
            <a:cxnLst/>
            <a:rect l="l" t="t" r="r" b="b"/>
            <a:pathLst>
              <a:path w="83819" h="81914">
                <a:moveTo>
                  <a:pt x="83659" y="40729"/>
                </a:moveTo>
                <a:lnTo>
                  <a:pt x="81185" y="54749"/>
                </a:lnTo>
                <a:lnTo>
                  <a:pt x="74363" y="66820"/>
                </a:lnTo>
                <a:lnTo>
                  <a:pt x="64092" y="76042"/>
                </a:lnTo>
                <a:lnTo>
                  <a:pt x="51272" y="81516"/>
                </a:lnTo>
                <a:lnTo>
                  <a:pt x="34347" y="80095"/>
                </a:lnTo>
                <a:lnTo>
                  <a:pt x="20525" y="74999"/>
                </a:lnTo>
                <a:lnTo>
                  <a:pt x="10037" y="66896"/>
                </a:lnTo>
                <a:lnTo>
                  <a:pt x="3118" y="56452"/>
                </a:lnTo>
                <a:lnTo>
                  <a:pt x="0" y="44335"/>
                </a:lnTo>
                <a:lnTo>
                  <a:pt x="2149" y="28851"/>
                </a:lnTo>
                <a:lnTo>
                  <a:pt x="8278" y="15936"/>
                </a:lnTo>
                <a:lnTo>
                  <a:pt x="17612" y="6137"/>
                </a:lnTo>
                <a:lnTo>
                  <a:pt x="29378" y="0"/>
                </a:lnTo>
                <a:lnTo>
                  <a:pt x="46879" y="907"/>
                </a:lnTo>
                <a:lnTo>
                  <a:pt x="79335" y="22500"/>
                </a:lnTo>
                <a:lnTo>
                  <a:pt x="83659" y="40729"/>
                </a:lnTo>
                <a:close/>
              </a:path>
            </a:pathLst>
          </a:custGeom>
          <a:ln w="699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2714406" y="3948049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19" h="81279">
                <a:moveTo>
                  <a:pt x="83643" y="40143"/>
                </a:moveTo>
                <a:lnTo>
                  <a:pt x="61826" y="5397"/>
                </a:lnTo>
                <a:lnTo>
                  <a:pt x="29709" y="0"/>
                </a:lnTo>
                <a:lnTo>
                  <a:pt x="17816" y="5906"/>
                </a:lnTo>
                <a:lnTo>
                  <a:pt x="8373" y="15509"/>
                </a:lnTo>
                <a:lnTo>
                  <a:pt x="2170" y="28338"/>
                </a:lnTo>
                <a:lnTo>
                  <a:pt x="0" y="43924"/>
                </a:lnTo>
                <a:lnTo>
                  <a:pt x="3161" y="55991"/>
                </a:lnTo>
                <a:lnTo>
                  <a:pt x="10113" y="66387"/>
                </a:lnTo>
                <a:lnTo>
                  <a:pt x="20633" y="74450"/>
                </a:lnTo>
                <a:lnTo>
                  <a:pt x="34501" y="79518"/>
                </a:lnTo>
                <a:lnTo>
                  <a:pt x="51495" y="80931"/>
                </a:lnTo>
                <a:lnTo>
                  <a:pt x="64413" y="75457"/>
                </a:lnTo>
                <a:lnTo>
                  <a:pt x="74587" y="66234"/>
                </a:lnTo>
                <a:lnTo>
                  <a:pt x="81252" y="54163"/>
                </a:lnTo>
                <a:lnTo>
                  <a:pt x="83643" y="40143"/>
                </a:lnTo>
                <a:close/>
              </a:path>
            </a:pathLst>
          </a:custGeom>
          <a:solidFill>
            <a:srgbClr val="00F00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2714406" y="3948049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19" h="81279">
                <a:moveTo>
                  <a:pt x="83643" y="40143"/>
                </a:moveTo>
                <a:lnTo>
                  <a:pt x="81252" y="54163"/>
                </a:lnTo>
                <a:lnTo>
                  <a:pt x="74587" y="66234"/>
                </a:lnTo>
                <a:lnTo>
                  <a:pt x="64413" y="75457"/>
                </a:lnTo>
                <a:lnTo>
                  <a:pt x="51495" y="80931"/>
                </a:lnTo>
                <a:lnTo>
                  <a:pt x="34501" y="79518"/>
                </a:lnTo>
                <a:lnTo>
                  <a:pt x="20633" y="74450"/>
                </a:lnTo>
                <a:lnTo>
                  <a:pt x="10113" y="66387"/>
                </a:lnTo>
                <a:lnTo>
                  <a:pt x="3161" y="55991"/>
                </a:lnTo>
                <a:lnTo>
                  <a:pt x="0" y="43924"/>
                </a:lnTo>
                <a:lnTo>
                  <a:pt x="2170" y="28338"/>
                </a:lnTo>
                <a:lnTo>
                  <a:pt x="8373" y="15509"/>
                </a:lnTo>
                <a:lnTo>
                  <a:pt x="17816" y="5906"/>
                </a:lnTo>
                <a:lnTo>
                  <a:pt x="29709" y="0"/>
                </a:lnTo>
                <a:lnTo>
                  <a:pt x="47529" y="954"/>
                </a:lnTo>
                <a:lnTo>
                  <a:pt x="79720" y="22582"/>
                </a:lnTo>
                <a:lnTo>
                  <a:pt x="83643" y="40143"/>
                </a:lnTo>
                <a:close/>
              </a:path>
            </a:pathLst>
          </a:custGeom>
          <a:ln w="699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2760860" y="4503938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19" h="81279">
                <a:moveTo>
                  <a:pt x="83549" y="39856"/>
                </a:moveTo>
                <a:lnTo>
                  <a:pt x="61306" y="5256"/>
                </a:lnTo>
                <a:lnTo>
                  <a:pt x="28942" y="0"/>
                </a:lnTo>
                <a:lnTo>
                  <a:pt x="17303" y="6210"/>
                </a:lnTo>
                <a:lnTo>
                  <a:pt x="8091" y="16068"/>
                </a:lnTo>
                <a:lnTo>
                  <a:pt x="2068" y="29060"/>
                </a:lnTo>
                <a:lnTo>
                  <a:pt x="0" y="44672"/>
                </a:lnTo>
                <a:lnTo>
                  <a:pt x="3368" y="56784"/>
                </a:lnTo>
                <a:lnTo>
                  <a:pt x="10435" y="67110"/>
                </a:lnTo>
                <a:lnTo>
                  <a:pt x="21010" y="75041"/>
                </a:lnTo>
                <a:lnTo>
                  <a:pt x="34898" y="79967"/>
                </a:lnTo>
                <a:lnTo>
                  <a:pt x="51908" y="81280"/>
                </a:lnTo>
                <a:lnTo>
                  <a:pt x="64635" y="75690"/>
                </a:lnTo>
                <a:lnTo>
                  <a:pt x="74647" y="66368"/>
                </a:lnTo>
                <a:lnTo>
                  <a:pt x="81200" y="54146"/>
                </a:lnTo>
                <a:lnTo>
                  <a:pt x="83549" y="39856"/>
                </a:lnTo>
                <a:close/>
              </a:path>
            </a:pathLst>
          </a:custGeom>
          <a:solidFill>
            <a:srgbClr val="00F00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2760860" y="4503938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19" h="81279">
                <a:moveTo>
                  <a:pt x="83549" y="39856"/>
                </a:moveTo>
                <a:lnTo>
                  <a:pt x="81200" y="54146"/>
                </a:lnTo>
                <a:lnTo>
                  <a:pt x="74647" y="66368"/>
                </a:lnTo>
                <a:lnTo>
                  <a:pt x="64635" y="75690"/>
                </a:lnTo>
                <a:lnTo>
                  <a:pt x="51908" y="81280"/>
                </a:lnTo>
                <a:lnTo>
                  <a:pt x="34898" y="79967"/>
                </a:lnTo>
                <a:lnTo>
                  <a:pt x="21010" y="75041"/>
                </a:lnTo>
                <a:lnTo>
                  <a:pt x="10435" y="67110"/>
                </a:lnTo>
                <a:lnTo>
                  <a:pt x="3368" y="56784"/>
                </a:lnTo>
                <a:lnTo>
                  <a:pt x="0" y="44672"/>
                </a:lnTo>
                <a:lnTo>
                  <a:pt x="2068" y="29060"/>
                </a:lnTo>
                <a:lnTo>
                  <a:pt x="8091" y="16068"/>
                </a:lnTo>
                <a:lnTo>
                  <a:pt x="17303" y="6210"/>
                </a:lnTo>
                <a:lnTo>
                  <a:pt x="28942" y="0"/>
                </a:lnTo>
                <a:lnTo>
                  <a:pt x="46903" y="858"/>
                </a:lnTo>
                <a:lnTo>
                  <a:pt x="79394" y="22198"/>
                </a:lnTo>
                <a:lnTo>
                  <a:pt x="83549" y="39856"/>
                </a:lnTo>
                <a:close/>
              </a:path>
            </a:pathLst>
          </a:custGeom>
          <a:ln w="699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2797633" y="4596731"/>
            <a:ext cx="55889" cy="53789"/>
          </a:xfrm>
          <a:custGeom>
            <a:avLst/>
            <a:gdLst/>
            <a:ahLst/>
            <a:cxnLst/>
            <a:rect l="l" t="t" r="r" b="b"/>
            <a:pathLst>
              <a:path w="84455" h="81279">
                <a:moveTo>
                  <a:pt x="84370" y="39843"/>
                </a:moveTo>
                <a:lnTo>
                  <a:pt x="61563" y="5191"/>
                </a:lnTo>
                <a:lnTo>
                  <a:pt x="29350" y="0"/>
                </a:lnTo>
                <a:lnTo>
                  <a:pt x="17496" y="6187"/>
                </a:lnTo>
                <a:lnTo>
                  <a:pt x="8172" y="15959"/>
                </a:lnTo>
                <a:lnTo>
                  <a:pt x="2099" y="28776"/>
                </a:lnTo>
                <a:lnTo>
                  <a:pt x="0" y="44100"/>
                </a:lnTo>
                <a:lnTo>
                  <a:pt x="3248" y="56265"/>
                </a:lnTo>
                <a:lnTo>
                  <a:pt x="10268" y="66563"/>
                </a:lnTo>
                <a:lnTo>
                  <a:pt x="20862" y="74436"/>
                </a:lnTo>
                <a:lnTo>
                  <a:pt x="34832" y="79324"/>
                </a:lnTo>
                <a:lnTo>
                  <a:pt x="51983" y="80671"/>
                </a:lnTo>
                <a:lnTo>
                  <a:pt x="64803" y="75344"/>
                </a:lnTo>
                <a:lnTo>
                  <a:pt x="75074" y="66255"/>
                </a:lnTo>
                <a:lnTo>
                  <a:pt x="81896" y="54166"/>
                </a:lnTo>
                <a:lnTo>
                  <a:pt x="84370" y="39843"/>
                </a:lnTo>
                <a:close/>
              </a:path>
            </a:pathLst>
          </a:custGeom>
          <a:solidFill>
            <a:srgbClr val="00F00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2797633" y="4596731"/>
            <a:ext cx="55889" cy="53789"/>
          </a:xfrm>
          <a:custGeom>
            <a:avLst/>
            <a:gdLst/>
            <a:ahLst/>
            <a:cxnLst/>
            <a:rect l="l" t="t" r="r" b="b"/>
            <a:pathLst>
              <a:path w="84455" h="81279">
                <a:moveTo>
                  <a:pt x="84370" y="39843"/>
                </a:moveTo>
                <a:lnTo>
                  <a:pt x="81896" y="54166"/>
                </a:lnTo>
                <a:lnTo>
                  <a:pt x="75074" y="66255"/>
                </a:lnTo>
                <a:lnTo>
                  <a:pt x="64803" y="75344"/>
                </a:lnTo>
                <a:lnTo>
                  <a:pt x="51983" y="80671"/>
                </a:lnTo>
                <a:lnTo>
                  <a:pt x="34832" y="79324"/>
                </a:lnTo>
                <a:lnTo>
                  <a:pt x="20862" y="74436"/>
                </a:lnTo>
                <a:lnTo>
                  <a:pt x="10268" y="66563"/>
                </a:lnTo>
                <a:lnTo>
                  <a:pt x="3248" y="56265"/>
                </a:lnTo>
                <a:lnTo>
                  <a:pt x="0" y="44100"/>
                </a:lnTo>
                <a:lnTo>
                  <a:pt x="2099" y="28776"/>
                </a:lnTo>
                <a:lnTo>
                  <a:pt x="8172" y="15959"/>
                </a:lnTo>
                <a:lnTo>
                  <a:pt x="17496" y="6187"/>
                </a:lnTo>
                <a:lnTo>
                  <a:pt x="29350" y="0"/>
                </a:lnTo>
                <a:lnTo>
                  <a:pt x="47144" y="840"/>
                </a:lnTo>
                <a:lnTo>
                  <a:pt x="79975" y="21988"/>
                </a:lnTo>
                <a:lnTo>
                  <a:pt x="84370" y="39843"/>
                </a:lnTo>
                <a:close/>
              </a:path>
            </a:pathLst>
          </a:custGeom>
          <a:ln w="699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2830371" y="4647490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19" h="81279">
                <a:moveTo>
                  <a:pt x="83667" y="40103"/>
                </a:moveTo>
                <a:lnTo>
                  <a:pt x="61393" y="5528"/>
                </a:lnTo>
                <a:lnTo>
                  <a:pt x="29524" y="0"/>
                </a:lnTo>
                <a:lnTo>
                  <a:pt x="17549" y="6038"/>
                </a:lnTo>
                <a:lnTo>
                  <a:pt x="8187" y="15746"/>
                </a:lnTo>
                <a:lnTo>
                  <a:pt x="2112" y="28529"/>
                </a:lnTo>
                <a:lnTo>
                  <a:pt x="0" y="43793"/>
                </a:lnTo>
                <a:lnTo>
                  <a:pt x="3017" y="56128"/>
                </a:lnTo>
                <a:lnTo>
                  <a:pt x="9793" y="66581"/>
                </a:lnTo>
                <a:lnTo>
                  <a:pt x="20189" y="74582"/>
                </a:lnTo>
                <a:lnTo>
                  <a:pt x="34065" y="79555"/>
                </a:lnTo>
                <a:lnTo>
                  <a:pt x="51280" y="80931"/>
                </a:lnTo>
                <a:lnTo>
                  <a:pt x="64100" y="75604"/>
                </a:lnTo>
                <a:lnTo>
                  <a:pt x="74371" y="66514"/>
                </a:lnTo>
                <a:lnTo>
                  <a:pt x="81193" y="54426"/>
                </a:lnTo>
                <a:lnTo>
                  <a:pt x="83667" y="40103"/>
                </a:lnTo>
                <a:close/>
              </a:path>
            </a:pathLst>
          </a:custGeom>
          <a:solidFill>
            <a:srgbClr val="00F00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2830371" y="4647490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19" h="81279">
                <a:moveTo>
                  <a:pt x="83667" y="40103"/>
                </a:moveTo>
                <a:lnTo>
                  <a:pt x="81193" y="54426"/>
                </a:lnTo>
                <a:lnTo>
                  <a:pt x="74371" y="66514"/>
                </a:lnTo>
                <a:lnTo>
                  <a:pt x="64100" y="75604"/>
                </a:lnTo>
                <a:lnTo>
                  <a:pt x="51280" y="80931"/>
                </a:lnTo>
                <a:lnTo>
                  <a:pt x="34065" y="79555"/>
                </a:lnTo>
                <a:lnTo>
                  <a:pt x="20189" y="74582"/>
                </a:lnTo>
                <a:lnTo>
                  <a:pt x="9793" y="66581"/>
                </a:lnTo>
                <a:lnTo>
                  <a:pt x="3017" y="56128"/>
                </a:lnTo>
                <a:lnTo>
                  <a:pt x="0" y="43793"/>
                </a:lnTo>
                <a:lnTo>
                  <a:pt x="2112" y="28529"/>
                </a:lnTo>
                <a:lnTo>
                  <a:pt x="8187" y="15746"/>
                </a:lnTo>
                <a:lnTo>
                  <a:pt x="17549" y="6038"/>
                </a:lnTo>
                <a:lnTo>
                  <a:pt x="29524" y="0"/>
                </a:lnTo>
                <a:lnTo>
                  <a:pt x="47116" y="991"/>
                </a:lnTo>
                <a:lnTo>
                  <a:pt x="79560" y="22755"/>
                </a:lnTo>
                <a:lnTo>
                  <a:pt x="83667" y="40103"/>
                </a:lnTo>
                <a:close/>
              </a:path>
            </a:pathLst>
          </a:custGeom>
          <a:ln w="699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3394657" y="4471528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20" h="81279">
                <a:moveTo>
                  <a:pt x="83645" y="40064"/>
                </a:moveTo>
                <a:lnTo>
                  <a:pt x="61782" y="5516"/>
                </a:lnTo>
                <a:lnTo>
                  <a:pt x="29658" y="0"/>
                </a:lnTo>
                <a:lnTo>
                  <a:pt x="17785" y="6066"/>
                </a:lnTo>
                <a:lnTo>
                  <a:pt x="8358" y="15798"/>
                </a:lnTo>
                <a:lnTo>
                  <a:pt x="2167" y="28614"/>
                </a:lnTo>
                <a:lnTo>
                  <a:pt x="0" y="43933"/>
                </a:lnTo>
                <a:lnTo>
                  <a:pt x="3155" y="56214"/>
                </a:lnTo>
                <a:lnTo>
                  <a:pt x="10105" y="66619"/>
                </a:lnTo>
                <a:lnTo>
                  <a:pt x="20626" y="74578"/>
                </a:lnTo>
                <a:lnTo>
                  <a:pt x="34498" y="79525"/>
                </a:lnTo>
                <a:lnTo>
                  <a:pt x="51498" y="80891"/>
                </a:lnTo>
                <a:lnTo>
                  <a:pt x="64415" y="75565"/>
                </a:lnTo>
                <a:lnTo>
                  <a:pt x="74589" y="66475"/>
                </a:lnTo>
                <a:lnTo>
                  <a:pt x="81254" y="54387"/>
                </a:lnTo>
                <a:lnTo>
                  <a:pt x="83645" y="40064"/>
                </a:lnTo>
                <a:close/>
              </a:path>
            </a:pathLst>
          </a:custGeom>
          <a:solidFill>
            <a:srgbClr val="0000F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3394657" y="4471528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20" h="81279">
                <a:moveTo>
                  <a:pt x="83645" y="40064"/>
                </a:moveTo>
                <a:lnTo>
                  <a:pt x="81254" y="54387"/>
                </a:lnTo>
                <a:lnTo>
                  <a:pt x="74589" y="66475"/>
                </a:lnTo>
                <a:lnTo>
                  <a:pt x="64415" y="75565"/>
                </a:lnTo>
                <a:lnTo>
                  <a:pt x="51498" y="80891"/>
                </a:lnTo>
                <a:lnTo>
                  <a:pt x="34498" y="79525"/>
                </a:lnTo>
                <a:lnTo>
                  <a:pt x="20626" y="74578"/>
                </a:lnTo>
                <a:lnTo>
                  <a:pt x="10105" y="66619"/>
                </a:lnTo>
                <a:lnTo>
                  <a:pt x="3155" y="56214"/>
                </a:lnTo>
                <a:lnTo>
                  <a:pt x="0" y="43933"/>
                </a:lnTo>
                <a:lnTo>
                  <a:pt x="2167" y="28614"/>
                </a:lnTo>
                <a:lnTo>
                  <a:pt x="8358" y="15798"/>
                </a:lnTo>
                <a:lnTo>
                  <a:pt x="17785" y="6066"/>
                </a:lnTo>
                <a:lnTo>
                  <a:pt x="29658" y="0"/>
                </a:lnTo>
                <a:lnTo>
                  <a:pt x="47481" y="977"/>
                </a:lnTo>
                <a:lnTo>
                  <a:pt x="79693" y="22777"/>
                </a:lnTo>
                <a:lnTo>
                  <a:pt x="83645" y="40064"/>
                </a:lnTo>
                <a:close/>
              </a:path>
            </a:pathLst>
          </a:custGeom>
          <a:ln w="699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3426964" y="4341945"/>
            <a:ext cx="55889" cy="53789"/>
          </a:xfrm>
          <a:custGeom>
            <a:avLst/>
            <a:gdLst/>
            <a:ahLst/>
            <a:cxnLst/>
            <a:rect l="l" t="t" r="r" b="b"/>
            <a:pathLst>
              <a:path w="84454" h="81279">
                <a:moveTo>
                  <a:pt x="84358" y="40044"/>
                </a:moveTo>
                <a:lnTo>
                  <a:pt x="61603" y="5171"/>
                </a:lnTo>
                <a:lnTo>
                  <a:pt x="29350" y="0"/>
                </a:lnTo>
                <a:lnTo>
                  <a:pt x="17575" y="5978"/>
                </a:lnTo>
                <a:lnTo>
                  <a:pt x="8239" y="15646"/>
                </a:lnTo>
                <a:lnTo>
                  <a:pt x="2121" y="28564"/>
                </a:lnTo>
                <a:lnTo>
                  <a:pt x="0" y="44296"/>
                </a:lnTo>
                <a:lnTo>
                  <a:pt x="3276" y="56227"/>
                </a:lnTo>
                <a:lnTo>
                  <a:pt x="10308" y="66486"/>
                </a:lnTo>
                <a:lnTo>
                  <a:pt x="20903" y="74420"/>
                </a:lnTo>
                <a:lnTo>
                  <a:pt x="34866" y="79378"/>
                </a:lnTo>
                <a:lnTo>
                  <a:pt x="52002" y="80709"/>
                </a:lnTo>
                <a:lnTo>
                  <a:pt x="64910" y="75153"/>
                </a:lnTo>
                <a:lnTo>
                  <a:pt x="75160" y="65940"/>
                </a:lnTo>
                <a:lnTo>
                  <a:pt x="81920" y="53945"/>
                </a:lnTo>
                <a:lnTo>
                  <a:pt x="84358" y="40044"/>
                </a:lnTo>
                <a:close/>
              </a:path>
            </a:pathLst>
          </a:custGeom>
          <a:solidFill>
            <a:srgbClr val="0000F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3426964" y="4341945"/>
            <a:ext cx="55889" cy="53789"/>
          </a:xfrm>
          <a:custGeom>
            <a:avLst/>
            <a:gdLst/>
            <a:ahLst/>
            <a:cxnLst/>
            <a:rect l="l" t="t" r="r" b="b"/>
            <a:pathLst>
              <a:path w="84454" h="81279">
                <a:moveTo>
                  <a:pt x="84358" y="40044"/>
                </a:moveTo>
                <a:lnTo>
                  <a:pt x="81920" y="53945"/>
                </a:lnTo>
                <a:lnTo>
                  <a:pt x="75160" y="65940"/>
                </a:lnTo>
                <a:lnTo>
                  <a:pt x="64910" y="75153"/>
                </a:lnTo>
                <a:lnTo>
                  <a:pt x="52002" y="80709"/>
                </a:lnTo>
                <a:lnTo>
                  <a:pt x="34866" y="79378"/>
                </a:lnTo>
                <a:lnTo>
                  <a:pt x="20903" y="74420"/>
                </a:lnTo>
                <a:lnTo>
                  <a:pt x="10308" y="66486"/>
                </a:lnTo>
                <a:lnTo>
                  <a:pt x="3276" y="56227"/>
                </a:lnTo>
                <a:lnTo>
                  <a:pt x="0" y="44296"/>
                </a:lnTo>
                <a:lnTo>
                  <a:pt x="2121" y="28564"/>
                </a:lnTo>
                <a:lnTo>
                  <a:pt x="8239" y="15646"/>
                </a:lnTo>
                <a:lnTo>
                  <a:pt x="17575" y="5978"/>
                </a:lnTo>
                <a:lnTo>
                  <a:pt x="29350" y="0"/>
                </a:lnTo>
                <a:lnTo>
                  <a:pt x="47170" y="874"/>
                </a:lnTo>
                <a:lnTo>
                  <a:pt x="80006" y="21935"/>
                </a:lnTo>
                <a:lnTo>
                  <a:pt x="84358" y="40044"/>
                </a:lnTo>
                <a:close/>
              </a:path>
            </a:pathLst>
          </a:custGeom>
          <a:ln w="699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3362375" y="4392786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20" h="81279">
                <a:moveTo>
                  <a:pt x="83659" y="40179"/>
                </a:moveTo>
                <a:lnTo>
                  <a:pt x="61576" y="5443"/>
                </a:lnTo>
                <a:lnTo>
                  <a:pt x="29840" y="0"/>
                </a:lnTo>
                <a:lnTo>
                  <a:pt x="17903" y="5879"/>
                </a:lnTo>
                <a:lnTo>
                  <a:pt x="8421" y="15458"/>
                </a:lnTo>
                <a:lnTo>
                  <a:pt x="2188" y="28254"/>
                </a:lnTo>
                <a:lnTo>
                  <a:pt x="0" y="43785"/>
                </a:lnTo>
                <a:lnTo>
                  <a:pt x="3118" y="55903"/>
                </a:lnTo>
                <a:lnTo>
                  <a:pt x="10037" y="66346"/>
                </a:lnTo>
                <a:lnTo>
                  <a:pt x="20525" y="74449"/>
                </a:lnTo>
                <a:lnTo>
                  <a:pt x="34347" y="79545"/>
                </a:lnTo>
                <a:lnTo>
                  <a:pt x="51272" y="80966"/>
                </a:lnTo>
                <a:lnTo>
                  <a:pt x="64092" y="75493"/>
                </a:lnTo>
                <a:lnTo>
                  <a:pt x="74363" y="66270"/>
                </a:lnTo>
                <a:lnTo>
                  <a:pt x="81185" y="54199"/>
                </a:lnTo>
                <a:lnTo>
                  <a:pt x="83659" y="40179"/>
                </a:lnTo>
                <a:close/>
              </a:path>
            </a:pathLst>
          </a:custGeom>
          <a:solidFill>
            <a:srgbClr val="0000F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3362375" y="4392786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20" h="81279">
                <a:moveTo>
                  <a:pt x="83659" y="40179"/>
                </a:moveTo>
                <a:lnTo>
                  <a:pt x="81185" y="54199"/>
                </a:lnTo>
                <a:lnTo>
                  <a:pt x="74363" y="66270"/>
                </a:lnTo>
                <a:lnTo>
                  <a:pt x="64092" y="75493"/>
                </a:lnTo>
                <a:lnTo>
                  <a:pt x="51272" y="80966"/>
                </a:lnTo>
                <a:lnTo>
                  <a:pt x="34347" y="79545"/>
                </a:lnTo>
                <a:lnTo>
                  <a:pt x="20525" y="74449"/>
                </a:lnTo>
                <a:lnTo>
                  <a:pt x="10037" y="66346"/>
                </a:lnTo>
                <a:lnTo>
                  <a:pt x="3118" y="55903"/>
                </a:lnTo>
                <a:lnTo>
                  <a:pt x="0" y="43785"/>
                </a:lnTo>
                <a:lnTo>
                  <a:pt x="2188" y="28254"/>
                </a:lnTo>
                <a:lnTo>
                  <a:pt x="8421" y="15458"/>
                </a:lnTo>
                <a:lnTo>
                  <a:pt x="17903" y="5879"/>
                </a:lnTo>
                <a:lnTo>
                  <a:pt x="29840" y="0"/>
                </a:lnTo>
                <a:lnTo>
                  <a:pt x="47354" y="975"/>
                </a:lnTo>
                <a:lnTo>
                  <a:pt x="79653" y="22688"/>
                </a:lnTo>
                <a:lnTo>
                  <a:pt x="83659" y="40179"/>
                </a:lnTo>
                <a:close/>
              </a:path>
            </a:pathLst>
          </a:custGeom>
          <a:ln w="699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3371463" y="4318683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20" h="81279">
                <a:moveTo>
                  <a:pt x="83643" y="40143"/>
                </a:moveTo>
                <a:lnTo>
                  <a:pt x="61826" y="5397"/>
                </a:lnTo>
                <a:lnTo>
                  <a:pt x="29709" y="0"/>
                </a:lnTo>
                <a:lnTo>
                  <a:pt x="17816" y="5906"/>
                </a:lnTo>
                <a:lnTo>
                  <a:pt x="8373" y="15509"/>
                </a:lnTo>
                <a:lnTo>
                  <a:pt x="2170" y="28338"/>
                </a:lnTo>
                <a:lnTo>
                  <a:pt x="0" y="43924"/>
                </a:lnTo>
                <a:lnTo>
                  <a:pt x="3161" y="55991"/>
                </a:lnTo>
                <a:lnTo>
                  <a:pt x="10113" y="66387"/>
                </a:lnTo>
                <a:lnTo>
                  <a:pt x="20633" y="74450"/>
                </a:lnTo>
                <a:lnTo>
                  <a:pt x="34501" y="79518"/>
                </a:lnTo>
                <a:lnTo>
                  <a:pt x="51495" y="80931"/>
                </a:lnTo>
                <a:lnTo>
                  <a:pt x="64413" y="75457"/>
                </a:lnTo>
                <a:lnTo>
                  <a:pt x="74587" y="66234"/>
                </a:lnTo>
                <a:lnTo>
                  <a:pt x="81252" y="54163"/>
                </a:lnTo>
                <a:lnTo>
                  <a:pt x="83643" y="40143"/>
                </a:lnTo>
                <a:close/>
              </a:path>
            </a:pathLst>
          </a:custGeom>
          <a:solidFill>
            <a:srgbClr val="0000F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3371463" y="4318683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20" h="81279">
                <a:moveTo>
                  <a:pt x="83643" y="40143"/>
                </a:moveTo>
                <a:lnTo>
                  <a:pt x="81252" y="54163"/>
                </a:lnTo>
                <a:lnTo>
                  <a:pt x="74587" y="66234"/>
                </a:lnTo>
                <a:lnTo>
                  <a:pt x="64413" y="75457"/>
                </a:lnTo>
                <a:lnTo>
                  <a:pt x="51495" y="80931"/>
                </a:lnTo>
                <a:lnTo>
                  <a:pt x="34501" y="79518"/>
                </a:lnTo>
                <a:lnTo>
                  <a:pt x="20633" y="74450"/>
                </a:lnTo>
                <a:lnTo>
                  <a:pt x="10113" y="66387"/>
                </a:lnTo>
                <a:lnTo>
                  <a:pt x="3161" y="55991"/>
                </a:lnTo>
                <a:lnTo>
                  <a:pt x="0" y="43924"/>
                </a:lnTo>
                <a:lnTo>
                  <a:pt x="2170" y="28338"/>
                </a:lnTo>
                <a:lnTo>
                  <a:pt x="8373" y="15509"/>
                </a:lnTo>
                <a:lnTo>
                  <a:pt x="17816" y="5906"/>
                </a:lnTo>
                <a:lnTo>
                  <a:pt x="29709" y="0"/>
                </a:lnTo>
                <a:lnTo>
                  <a:pt x="47529" y="954"/>
                </a:lnTo>
                <a:lnTo>
                  <a:pt x="79720" y="22582"/>
                </a:lnTo>
                <a:lnTo>
                  <a:pt x="83643" y="40143"/>
                </a:lnTo>
                <a:close/>
              </a:path>
            </a:pathLst>
          </a:custGeom>
          <a:ln w="699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3353295" y="4513305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20" h="81279">
                <a:moveTo>
                  <a:pt x="83665" y="40180"/>
                </a:moveTo>
                <a:lnTo>
                  <a:pt x="61436" y="5407"/>
                </a:lnTo>
                <a:lnTo>
                  <a:pt x="29573" y="0"/>
                </a:lnTo>
                <a:lnTo>
                  <a:pt x="17579" y="5878"/>
                </a:lnTo>
                <a:lnTo>
                  <a:pt x="8200" y="15458"/>
                </a:lnTo>
                <a:lnTo>
                  <a:pt x="2115" y="28254"/>
                </a:lnTo>
                <a:lnTo>
                  <a:pt x="0" y="43786"/>
                </a:lnTo>
                <a:lnTo>
                  <a:pt x="3022" y="55904"/>
                </a:lnTo>
                <a:lnTo>
                  <a:pt x="9801" y="66347"/>
                </a:lnTo>
                <a:lnTo>
                  <a:pt x="20196" y="74450"/>
                </a:lnTo>
                <a:lnTo>
                  <a:pt x="34069" y="79546"/>
                </a:lnTo>
                <a:lnTo>
                  <a:pt x="51278" y="80967"/>
                </a:lnTo>
                <a:lnTo>
                  <a:pt x="64098" y="75494"/>
                </a:lnTo>
                <a:lnTo>
                  <a:pt x="74369" y="66271"/>
                </a:lnTo>
                <a:lnTo>
                  <a:pt x="81191" y="54200"/>
                </a:lnTo>
                <a:lnTo>
                  <a:pt x="83665" y="40180"/>
                </a:lnTo>
                <a:close/>
              </a:path>
            </a:pathLst>
          </a:custGeom>
          <a:solidFill>
            <a:srgbClr val="0000F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3353295" y="4513305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20" h="81279">
                <a:moveTo>
                  <a:pt x="83665" y="40180"/>
                </a:moveTo>
                <a:lnTo>
                  <a:pt x="81191" y="54200"/>
                </a:lnTo>
                <a:lnTo>
                  <a:pt x="74369" y="66271"/>
                </a:lnTo>
                <a:lnTo>
                  <a:pt x="64098" y="75494"/>
                </a:lnTo>
                <a:lnTo>
                  <a:pt x="51278" y="80967"/>
                </a:lnTo>
                <a:lnTo>
                  <a:pt x="34069" y="79546"/>
                </a:lnTo>
                <a:lnTo>
                  <a:pt x="20196" y="74450"/>
                </a:lnTo>
                <a:lnTo>
                  <a:pt x="9801" y="66347"/>
                </a:lnTo>
                <a:lnTo>
                  <a:pt x="3022" y="55904"/>
                </a:lnTo>
                <a:lnTo>
                  <a:pt x="0" y="43786"/>
                </a:lnTo>
                <a:lnTo>
                  <a:pt x="2115" y="28254"/>
                </a:lnTo>
                <a:lnTo>
                  <a:pt x="8200" y="15458"/>
                </a:lnTo>
                <a:lnTo>
                  <a:pt x="17579" y="5878"/>
                </a:lnTo>
                <a:lnTo>
                  <a:pt x="29573" y="0"/>
                </a:lnTo>
                <a:lnTo>
                  <a:pt x="47162" y="967"/>
                </a:lnTo>
                <a:lnTo>
                  <a:pt x="79587" y="22556"/>
                </a:lnTo>
                <a:lnTo>
                  <a:pt x="83665" y="40180"/>
                </a:lnTo>
                <a:close/>
              </a:path>
            </a:pathLst>
          </a:custGeom>
          <a:ln w="699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3343728" y="4564260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20" h="81279">
                <a:moveTo>
                  <a:pt x="83643" y="40143"/>
                </a:moveTo>
                <a:lnTo>
                  <a:pt x="61826" y="5397"/>
                </a:lnTo>
                <a:lnTo>
                  <a:pt x="29709" y="0"/>
                </a:lnTo>
                <a:lnTo>
                  <a:pt x="17816" y="5906"/>
                </a:lnTo>
                <a:lnTo>
                  <a:pt x="8373" y="15509"/>
                </a:lnTo>
                <a:lnTo>
                  <a:pt x="2170" y="28338"/>
                </a:lnTo>
                <a:lnTo>
                  <a:pt x="0" y="43924"/>
                </a:lnTo>
                <a:lnTo>
                  <a:pt x="3161" y="55991"/>
                </a:lnTo>
                <a:lnTo>
                  <a:pt x="10113" y="66387"/>
                </a:lnTo>
                <a:lnTo>
                  <a:pt x="20633" y="74450"/>
                </a:lnTo>
                <a:lnTo>
                  <a:pt x="34501" y="79518"/>
                </a:lnTo>
                <a:lnTo>
                  <a:pt x="51495" y="80931"/>
                </a:lnTo>
                <a:lnTo>
                  <a:pt x="64413" y="75457"/>
                </a:lnTo>
                <a:lnTo>
                  <a:pt x="74587" y="66234"/>
                </a:lnTo>
                <a:lnTo>
                  <a:pt x="81252" y="54163"/>
                </a:lnTo>
                <a:lnTo>
                  <a:pt x="83643" y="40143"/>
                </a:lnTo>
                <a:close/>
              </a:path>
            </a:pathLst>
          </a:custGeom>
          <a:solidFill>
            <a:srgbClr val="0000F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3343728" y="4564260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20" h="81279">
                <a:moveTo>
                  <a:pt x="83643" y="40143"/>
                </a:moveTo>
                <a:lnTo>
                  <a:pt x="81252" y="54163"/>
                </a:lnTo>
                <a:lnTo>
                  <a:pt x="74587" y="66234"/>
                </a:lnTo>
                <a:lnTo>
                  <a:pt x="64413" y="75457"/>
                </a:lnTo>
                <a:lnTo>
                  <a:pt x="51495" y="80931"/>
                </a:lnTo>
                <a:lnTo>
                  <a:pt x="34501" y="79518"/>
                </a:lnTo>
                <a:lnTo>
                  <a:pt x="20633" y="74450"/>
                </a:lnTo>
                <a:lnTo>
                  <a:pt x="10113" y="66387"/>
                </a:lnTo>
                <a:lnTo>
                  <a:pt x="3161" y="55991"/>
                </a:lnTo>
                <a:lnTo>
                  <a:pt x="0" y="43924"/>
                </a:lnTo>
                <a:lnTo>
                  <a:pt x="2170" y="28338"/>
                </a:lnTo>
                <a:lnTo>
                  <a:pt x="8373" y="15509"/>
                </a:lnTo>
                <a:lnTo>
                  <a:pt x="17816" y="5906"/>
                </a:lnTo>
                <a:lnTo>
                  <a:pt x="29709" y="0"/>
                </a:lnTo>
                <a:lnTo>
                  <a:pt x="47529" y="954"/>
                </a:lnTo>
                <a:lnTo>
                  <a:pt x="79720" y="22582"/>
                </a:lnTo>
                <a:lnTo>
                  <a:pt x="83643" y="40143"/>
                </a:lnTo>
                <a:close/>
              </a:path>
            </a:pathLst>
          </a:custGeom>
          <a:ln w="699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3385567" y="4415981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20" h="81279">
                <a:moveTo>
                  <a:pt x="83665" y="40180"/>
                </a:moveTo>
                <a:lnTo>
                  <a:pt x="61436" y="5407"/>
                </a:lnTo>
                <a:lnTo>
                  <a:pt x="29573" y="0"/>
                </a:lnTo>
                <a:lnTo>
                  <a:pt x="17579" y="5878"/>
                </a:lnTo>
                <a:lnTo>
                  <a:pt x="8200" y="15458"/>
                </a:lnTo>
                <a:lnTo>
                  <a:pt x="2115" y="28254"/>
                </a:lnTo>
                <a:lnTo>
                  <a:pt x="0" y="43786"/>
                </a:lnTo>
                <a:lnTo>
                  <a:pt x="3022" y="55904"/>
                </a:lnTo>
                <a:lnTo>
                  <a:pt x="9801" y="66347"/>
                </a:lnTo>
                <a:lnTo>
                  <a:pt x="20196" y="74450"/>
                </a:lnTo>
                <a:lnTo>
                  <a:pt x="34069" y="79546"/>
                </a:lnTo>
                <a:lnTo>
                  <a:pt x="51278" y="80967"/>
                </a:lnTo>
                <a:lnTo>
                  <a:pt x="64098" y="75494"/>
                </a:lnTo>
                <a:lnTo>
                  <a:pt x="74369" y="66271"/>
                </a:lnTo>
                <a:lnTo>
                  <a:pt x="81191" y="54200"/>
                </a:lnTo>
                <a:lnTo>
                  <a:pt x="83665" y="40180"/>
                </a:lnTo>
                <a:close/>
              </a:path>
            </a:pathLst>
          </a:custGeom>
          <a:solidFill>
            <a:srgbClr val="0000F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3385567" y="4415981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20" h="81279">
                <a:moveTo>
                  <a:pt x="83665" y="40180"/>
                </a:moveTo>
                <a:lnTo>
                  <a:pt x="81191" y="54200"/>
                </a:lnTo>
                <a:lnTo>
                  <a:pt x="74369" y="66271"/>
                </a:lnTo>
                <a:lnTo>
                  <a:pt x="64098" y="75494"/>
                </a:lnTo>
                <a:lnTo>
                  <a:pt x="51278" y="80967"/>
                </a:lnTo>
                <a:lnTo>
                  <a:pt x="34069" y="79546"/>
                </a:lnTo>
                <a:lnTo>
                  <a:pt x="20196" y="74450"/>
                </a:lnTo>
                <a:lnTo>
                  <a:pt x="9801" y="66347"/>
                </a:lnTo>
                <a:lnTo>
                  <a:pt x="3022" y="55904"/>
                </a:lnTo>
                <a:lnTo>
                  <a:pt x="0" y="43786"/>
                </a:lnTo>
                <a:lnTo>
                  <a:pt x="2115" y="28254"/>
                </a:lnTo>
                <a:lnTo>
                  <a:pt x="8200" y="15458"/>
                </a:lnTo>
                <a:lnTo>
                  <a:pt x="17579" y="5878"/>
                </a:lnTo>
                <a:lnTo>
                  <a:pt x="29573" y="0"/>
                </a:lnTo>
                <a:lnTo>
                  <a:pt x="47162" y="967"/>
                </a:lnTo>
                <a:lnTo>
                  <a:pt x="79587" y="22556"/>
                </a:lnTo>
                <a:lnTo>
                  <a:pt x="83665" y="40180"/>
                </a:lnTo>
                <a:close/>
              </a:path>
            </a:pathLst>
          </a:custGeom>
          <a:ln w="699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3209594" y="4592035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19" h="81279">
                <a:moveTo>
                  <a:pt x="83643" y="40081"/>
                </a:moveTo>
                <a:lnTo>
                  <a:pt x="61812" y="5538"/>
                </a:lnTo>
                <a:lnTo>
                  <a:pt x="29709" y="0"/>
                </a:lnTo>
                <a:lnTo>
                  <a:pt x="17816" y="6053"/>
                </a:lnTo>
                <a:lnTo>
                  <a:pt x="8373" y="15773"/>
                </a:lnTo>
                <a:lnTo>
                  <a:pt x="2170" y="28572"/>
                </a:lnTo>
                <a:lnTo>
                  <a:pt x="0" y="43862"/>
                </a:lnTo>
                <a:lnTo>
                  <a:pt x="3161" y="55929"/>
                </a:lnTo>
                <a:lnTo>
                  <a:pt x="10113" y="66325"/>
                </a:lnTo>
                <a:lnTo>
                  <a:pt x="20633" y="74388"/>
                </a:lnTo>
                <a:lnTo>
                  <a:pt x="34501" y="79456"/>
                </a:lnTo>
                <a:lnTo>
                  <a:pt x="51495" y="80869"/>
                </a:lnTo>
                <a:lnTo>
                  <a:pt x="64413" y="75395"/>
                </a:lnTo>
                <a:lnTo>
                  <a:pt x="74587" y="66172"/>
                </a:lnTo>
                <a:lnTo>
                  <a:pt x="81252" y="54101"/>
                </a:lnTo>
                <a:lnTo>
                  <a:pt x="83643" y="40081"/>
                </a:lnTo>
                <a:close/>
              </a:path>
            </a:pathLst>
          </a:custGeom>
          <a:solidFill>
            <a:srgbClr val="0000F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3209594" y="4592035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19" h="81279">
                <a:moveTo>
                  <a:pt x="83643" y="40081"/>
                </a:moveTo>
                <a:lnTo>
                  <a:pt x="81252" y="54101"/>
                </a:lnTo>
                <a:lnTo>
                  <a:pt x="74587" y="66172"/>
                </a:lnTo>
                <a:lnTo>
                  <a:pt x="64413" y="75395"/>
                </a:lnTo>
                <a:lnTo>
                  <a:pt x="51495" y="80869"/>
                </a:lnTo>
                <a:lnTo>
                  <a:pt x="34501" y="79456"/>
                </a:lnTo>
                <a:lnTo>
                  <a:pt x="20633" y="74388"/>
                </a:lnTo>
                <a:lnTo>
                  <a:pt x="10113" y="66325"/>
                </a:lnTo>
                <a:lnTo>
                  <a:pt x="3161" y="55929"/>
                </a:lnTo>
                <a:lnTo>
                  <a:pt x="0" y="43862"/>
                </a:lnTo>
                <a:lnTo>
                  <a:pt x="2170" y="28572"/>
                </a:lnTo>
                <a:lnTo>
                  <a:pt x="8373" y="15773"/>
                </a:lnTo>
                <a:lnTo>
                  <a:pt x="17816" y="6053"/>
                </a:lnTo>
                <a:lnTo>
                  <a:pt x="29709" y="0"/>
                </a:lnTo>
                <a:lnTo>
                  <a:pt x="47520" y="987"/>
                </a:lnTo>
                <a:lnTo>
                  <a:pt x="79708" y="22825"/>
                </a:lnTo>
                <a:lnTo>
                  <a:pt x="83643" y="40081"/>
                </a:lnTo>
                <a:close/>
              </a:path>
            </a:pathLst>
          </a:custGeom>
          <a:ln w="699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3246895" y="4633824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19" h="81279">
                <a:moveTo>
                  <a:pt x="83665" y="40180"/>
                </a:moveTo>
                <a:lnTo>
                  <a:pt x="61436" y="5407"/>
                </a:lnTo>
                <a:lnTo>
                  <a:pt x="29573" y="0"/>
                </a:lnTo>
                <a:lnTo>
                  <a:pt x="17579" y="5878"/>
                </a:lnTo>
                <a:lnTo>
                  <a:pt x="8200" y="15458"/>
                </a:lnTo>
                <a:lnTo>
                  <a:pt x="2115" y="28254"/>
                </a:lnTo>
                <a:lnTo>
                  <a:pt x="0" y="43786"/>
                </a:lnTo>
                <a:lnTo>
                  <a:pt x="3022" y="55904"/>
                </a:lnTo>
                <a:lnTo>
                  <a:pt x="9801" y="66347"/>
                </a:lnTo>
                <a:lnTo>
                  <a:pt x="20196" y="74450"/>
                </a:lnTo>
                <a:lnTo>
                  <a:pt x="34069" y="79546"/>
                </a:lnTo>
                <a:lnTo>
                  <a:pt x="51278" y="80967"/>
                </a:lnTo>
                <a:lnTo>
                  <a:pt x="64098" y="75494"/>
                </a:lnTo>
                <a:lnTo>
                  <a:pt x="74369" y="66271"/>
                </a:lnTo>
                <a:lnTo>
                  <a:pt x="81191" y="54200"/>
                </a:lnTo>
                <a:lnTo>
                  <a:pt x="83665" y="40180"/>
                </a:lnTo>
                <a:close/>
              </a:path>
            </a:pathLst>
          </a:custGeom>
          <a:solidFill>
            <a:srgbClr val="0000F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3246895" y="4633824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19" h="81279">
                <a:moveTo>
                  <a:pt x="83665" y="40180"/>
                </a:moveTo>
                <a:lnTo>
                  <a:pt x="81191" y="54200"/>
                </a:lnTo>
                <a:lnTo>
                  <a:pt x="74369" y="66271"/>
                </a:lnTo>
                <a:lnTo>
                  <a:pt x="64098" y="75494"/>
                </a:lnTo>
                <a:lnTo>
                  <a:pt x="51278" y="80967"/>
                </a:lnTo>
                <a:lnTo>
                  <a:pt x="34069" y="79546"/>
                </a:lnTo>
                <a:lnTo>
                  <a:pt x="20196" y="74450"/>
                </a:lnTo>
                <a:lnTo>
                  <a:pt x="9801" y="66347"/>
                </a:lnTo>
                <a:lnTo>
                  <a:pt x="3022" y="55904"/>
                </a:lnTo>
                <a:lnTo>
                  <a:pt x="0" y="43786"/>
                </a:lnTo>
                <a:lnTo>
                  <a:pt x="2115" y="28254"/>
                </a:lnTo>
                <a:lnTo>
                  <a:pt x="8200" y="15458"/>
                </a:lnTo>
                <a:lnTo>
                  <a:pt x="17579" y="5878"/>
                </a:lnTo>
                <a:lnTo>
                  <a:pt x="29573" y="0"/>
                </a:lnTo>
                <a:lnTo>
                  <a:pt x="47162" y="967"/>
                </a:lnTo>
                <a:lnTo>
                  <a:pt x="79587" y="22556"/>
                </a:lnTo>
                <a:lnTo>
                  <a:pt x="83665" y="40180"/>
                </a:lnTo>
                <a:close/>
              </a:path>
            </a:pathLst>
          </a:custGeom>
          <a:ln w="699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3422394" y="4513329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20" h="81279">
                <a:moveTo>
                  <a:pt x="83643" y="40143"/>
                </a:moveTo>
                <a:lnTo>
                  <a:pt x="61826" y="5397"/>
                </a:lnTo>
                <a:lnTo>
                  <a:pt x="29709" y="0"/>
                </a:lnTo>
                <a:lnTo>
                  <a:pt x="17816" y="5906"/>
                </a:lnTo>
                <a:lnTo>
                  <a:pt x="8373" y="15509"/>
                </a:lnTo>
                <a:lnTo>
                  <a:pt x="2170" y="28338"/>
                </a:lnTo>
                <a:lnTo>
                  <a:pt x="0" y="43924"/>
                </a:lnTo>
                <a:lnTo>
                  <a:pt x="3161" y="55991"/>
                </a:lnTo>
                <a:lnTo>
                  <a:pt x="10113" y="66387"/>
                </a:lnTo>
                <a:lnTo>
                  <a:pt x="20633" y="74450"/>
                </a:lnTo>
                <a:lnTo>
                  <a:pt x="34501" y="79518"/>
                </a:lnTo>
                <a:lnTo>
                  <a:pt x="51495" y="80931"/>
                </a:lnTo>
                <a:lnTo>
                  <a:pt x="64413" y="75457"/>
                </a:lnTo>
                <a:lnTo>
                  <a:pt x="74587" y="66234"/>
                </a:lnTo>
                <a:lnTo>
                  <a:pt x="81252" y="54163"/>
                </a:lnTo>
                <a:lnTo>
                  <a:pt x="83643" y="40143"/>
                </a:lnTo>
                <a:close/>
              </a:path>
            </a:pathLst>
          </a:custGeom>
          <a:solidFill>
            <a:srgbClr val="0000F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3422394" y="4513329"/>
            <a:ext cx="55469" cy="53789"/>
          </a:xfrm>
          <a:custGeom>
            <a:avLst/>
            <a:gdLst/>
            <a:ahLst/>
            <a:cxnLst/>
            <a:rect l="l" t="t" r="r" b="b"/>
            <a:pathLst>
              <a:path w="83820" h="81279">
                <a:moveTo>
                  <a:pt x="83643" y="40143"/>
                </a:moveTo>
                <a:lnTo>
                  <a:pt x="81252" y="54163"/>
                </a:lnTo>
                <a:lnTo>
                  <a:pt x="74587" y="66234"/>
                </a:lnTo>
                <a:lnTo>
                  <a:pt x="64413" y="75457"/>
                </a:lnTo>
                <a:lnTo>
                  <a:pt x="51495" y="80931"/>
                </a:lnTo>
                <a:lnTo>
                  <a:pt x="34501" y="79518"/>
                </a:lnTo>
                <a:lnTo>
                  <a:pt x="20633" y="74450"/>
                </a:lnTo>
                <a:lnTo>
                  <a:pt x="10113" y="66387"/>
                </a:lnTo>
                <a:lnTo>
                  <a:pt x="3161" y="55991"/>
                </a:lnTo>
                <a:lnTo>
                  <a:pt x="0" y="43924"/>
                </a:lnTo>
                <a:lnTo>
                  <a:pt x="2170" y="28338"/>
                </a:lnTo>
                <a:lnTo>
                  <a:pt x="8373" y="15509"/>
                </a:lnTo>
                <a:lnTo>
                  <a:pt x="17816" y="5906"/>
                </a:lnTo>
                <a:lnTo>
                  <a:pt x="29709" y="0"/>
                </a:lnTo>
                <a:lnTo>
                  <a:pt x="47529" y="954"/>
                </a:lnTo>
                <a:lnTo>
                  <a:pt x="79720" y="22582"/>
                </a:lnTo>
                <a:lnTo>
                  <a:pt x="83643" y="40143"/>
                </a:lnTo>
                <a:close/>
              </a:path>
            </a:pathLst>
          </a:custGeom>
          <a:ln w="699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2888764" y="4615535"/>
            <a:ext cx="112955" cy="25717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2638649" y="4606458"/>
            <a:ext cx="121023" cy="25717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2884226" y="4865651"/>
            <a:ext cx="121023" cy="25717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2897841" y="4314488"/>
            <a:ext cx="125058" cy="25717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2664872" y="4291293"/>
            <a:ext cx="121023" cy="25717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2888765" y="4462743"/>
            <a:ext cx="121023" cy="25717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2791441" y="3952931"/>
            <a:ext cx="121023" cy="25717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2613941" y="4509134"/>
            <a:ext cx="121023" cy="25717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2650751" y="4601416"/>
            <a:ext cx="121023" cy="25717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2794971" y="4733533"/>
            <a:ext cx="121023" cy="25717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3470181" y="4476357"/>
            <a:ext cx="108921" cy="2571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3502453" y="4346762"/>
            <a:ext cx="116990" cy="2571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3219562" y="4397693"/>
            <a:ext cx="116990" cy="2571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3338064" y="4242883"/>
            <a:ext cx="121023" cy="25717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3210485" y="4518212"/>
            <a:ext cx="116990" cy="2571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3408156" y="4638731"/>
            <a:ext cx="116990" cy="25717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3242758" y="4420888"/>
            <a:ext cx="116990" cy="25717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3066769" y="4596877"/>
            <a:ext cx="116990" cy="2571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3213007" y="4719413"/>
            <a:ext cx="116990" cy="25717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3497916" y="4518212"/>
            <a:ext cx="116990" cy="25717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1806612" y="4319531"/>
            <a:ext cx="52444" cy="753371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2047147" y="3884351"/>
            <a:ext cx="0" cy="1304785"/>
          </a:xfrm>
          <a:custGeom>
            <a:avLst/>
            <a:gdLst/>
            <a:ahLst/>
            <a:cxnLst/>
            <a:rect l="l" t="t" r="r" b="b"/>
            <a:pathLst>
              <a:path h="1971675">
                <a:moveTo>
                  <a:pt x="0" y="197129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2023950" y="5188884"/>
            <a:ext cx="23532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052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2023950" y="5017434"/>
            <a:ext cx="23532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052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2023950" y="4846488"/>
            <a:ext cx="23532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052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2023950" y="4675038"/>
            <a:ext cx="23532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052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2023950" y="4504092"/>
            <a:ext cx="23532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052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2023950" y="4332642"/>
            <a:ext cx="23532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052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2023950" y="4161696"/>
            <a:ext cx="23532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052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2023950" y="3990246"/>
            <a:ext cx="23532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052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2033027" y="5154594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2033027" y="5120303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2033027" y="5086014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2033027" y="5051723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2033027" y="4983144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2033027" y="4948853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2033027" y="4914564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2033027" y="4880777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2033027" y="4812197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2033027" y="4777908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2033027" y="4743618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2033027" y="4709327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2033027" y="4640747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2033027" y="4606458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2033027" y="4572672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2033027" y="4538382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2033027" y="4469802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2033027" y="4435512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2033027" y="4401222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2033027" y="4366932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2033027" y="4298352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2033027" y="4264567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2033027" y="4230276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2033027" y="4195987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77" name="object 277"/>
          <p:cNvSpPr/>
          <p:nvPr/>
        </p:nvSpPr>
        <p:spPr>
          <a:xfrm>
            <a:off x="2033027" y="4127407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2033027" y="4093116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79" name="object 279"/>
          <p:cNvSpPr/>
          <p:nvPr/>
        </p:nvSpPr>
        <p:spPr>
          <a:xfrm>
            <a:off x="2033027" y="4058827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2033027" y="4024536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2033027" y="3956461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2033027" y="3922170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2033027" y="3887881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21336" y="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2028490" y="3816780"/>
            <a:ext cx="32357" cy="65135"/>
          </a:xfrm>
          <a:custGeom>
            <a:avLst/>
            <a:gdLst/>
            <a:ahLst/>
            <a:cxnLst/>
            <a:rect l="l" t="t" r="r" b="b"/>
            <a:pathLst>
              <a:path w="48894" h="98425">
                <a:moveTo>
                  <a:pt x="48768" y="98298"/>
                </a:moveTo>
                <a:lnTo>
                  <a:pt x="24384" y="0"/>
                </a:lnTo>
                <a:lnTo>
                  <a:pt x="0" y="98298"/>
                </a:lnTo>
                <a:lnTo>
                  <a:pt x="48768" y="98298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1885781" y="5164679"/>
            <a:ext cx="116990" cy="25717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1885781" y="4993733"/>
            <a:ext cx="116990" cy="25717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1885781" y="4822283"/>
            <a:ext cx="116990" cy="25717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1885781" y="4479888"/>
            <a:ext cx="117998" cy="42862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1913516" y="4308942"/>
            <a:ext cx="88751" cy="25717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1909482" y="4137491"/>
            <a:ext cx="92784" cy="25717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1909987" y="3966545"/>
            <a:ext cx="92784" cy="25717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2047147" y="5188884"/>
            <a:ext cx="2047315" cy="0"/>
          </a:xfrm>
          <a:custGeom>
            <a:avLst/>
            <a:gdLst/>
            <a:ahLst/>
            <a:cxnLst/>
            <a:rect l="l" t="t" r="r" b="b"/>
            <a:pathLst>
              <a:path w="3093720">
                <a:moveTo>
                  <a:pt x="0" y="0"/>
                </a:moveTo>
                <a:lnTo>
                  <a:pt x="309372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2047147" y="5188884"/>
            <a:ext cx="0" cy="22692"/>
          </a:xfrm>
          <a:custGeom>
            <a:avLst/>
            <a:gdLst/>
            <a:ahLst/>
            <a:cxnLst/>
            <a:rect l="l" t="t" r="r" b="b"/>
            <a:pathLst>
              <a:path h="34290">
                <a:moveTo>
                  <a:pt x="0" y="3429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2310877" y="5188884"/>
            <a:ext cx="0" cy="22692"/>
          </a:xfrm>
          <a:custGeom>
            <a:avLst/>
            <a:gdLst/>
            <a:ahLst/>
            <a:cxnLst/>
            <a:rect l="l" t="t" r="r" b="b"/>
            <a:pathLst>
              <a:path h="34290">
                <a:moveTo>
                  <a:pt x="0" y="3429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2575111" y="5188884"/>
            <a:ext cx="0" cy="22692"/>
          </a:xfrm>
          <a:custGeom>
            <a:avLst/>
            <a:gdLst/>
            <a:ahLst/>
            <a:cxnLst/>
            <a:rect l="l" t="t" r="r" b="b"/>
            <a:pathLst>
              <a:path h="34290">
                <a:moveTo>
                  <a:pt x="0" y="3429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2839346" y="5188884"/>
            <a:ext cx="0" cy="22692"/>
          </a:xfrm>
          <a:custGeom>
            <a:avLst/>
            <a:gdLst/>
            <a:ahLst/>
            <a:cxnLst/>
            <a:rect l="l" t="t" r="r" b="b"/>
            <a:pathLst>
              <a:path h="34290">
                <a:moveTo>
                  <a:pt x="0" y="3429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3103077" y="5188884"/>
            <a:ext cx="0" cy="22692"/>
          </a:xfrm>
          <a:custGeom>
            <a:avLst/>
            <a:gdLst/>
            <a:ahLst/>
            <a:cxnLst/>
            <a:rect l="l" t="t" r="r" b="b"/>
            <a:pathLst>
              <a:path h="34290">
                <a:moveTo>
                  <a:pt x="0" y="3429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3367312" y="5188884"/>
            <a:ext cx="0" cy="22692"/>
          </a:xfrm>
          <a:custGeom>
            <a:avLst/>
            <a:gdLst/>
            <a:ahLst/>
            <a:cxnLst/>
            <a:rect l="l" t="t" r="r" b="b"/>
            <a:pathLst>
              <a:path h="34290">
                <a:moveTo>
                  <a:pt x="0" y="3429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3631042" y="5188884"/>
            <a:ext cx="0" cy="22692"/>
          </a:xfrm>
          <a:custGeom>
            <a:avLst/>
            <a:gdLst/>
            <a:ahLst/>
            <a:cxnLst/>
            <a:rect l="l" t="t" r="r" b="b"/>
            <a:pathLst>
              <a:path h="34290">
                <a:moveTo>
                  <a:pt x="0" y="3429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00" name="object 300"/>
          <p:cNvSpPr/>
          <p:nvPr/>
        </p:nvSpPr>
        <p:spPr>
          <a:xfrm>
            <a:off x="3895277" y="5188884"/>
            <a:ext cx="0" cy="22692"/>
          </a:xfrm>
          <a:custGeom>
            <a:avLst/>
            <a:gdLst/>
            <a:ahLst/>
            <a:cxnLst/>
            <a:rect l="l" t="t" r="r" b="b"/>
            <a:pathLst>
              <a:path h="34290">
                <a:moveTo>
                  <a:pt x="0" y="34290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2113205" y="518888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02" name="object 302"/>
          <p:cNvSpPr/>
          <p:nvPr/>
        </p:nvSpPr>
        <p:spPr>
          <a:xfrm>
            <a:off x="2179264" y="518888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03" name="object 303"/>
          <p:cNvSpPr/>
          <p:nvPr/>
        </p:nvSpPr>
        <p:spPr>
          <a:xfrm>
            <a:off x="2244818" y="518888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04" name="object 304"/>
          <p:cNvSpPr/>
          <p:nvPr/>
        </p:nvSpPr>
        <p:spPr>
          <a:xfrm>
            <a:off x="2376936" y="518888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05" name="object 305"/>
          <p:cNvSpPr/>
          <p:nvPr/>
        </p:nvSpPr>
        <p:spPr>
          <a:xfrm>
            <a:off x="2442994" y="518888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2509052" y="518888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07" name="object 307"/>
          <p:cNvSpPr/>
          <p:nvPr/>
        </p:nvSpPr>
        <p:spPr>
          <a:xfrm>
            <a:off x="2641170" y="518888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08" name="object 308"/>
          <p:cNvSpPr/>
          <p:nvPr/>
        </p:nvSpPr>
        <p:spPr>
          <a:xfrm>
            <a:off x="2707229" y="518888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09" name="object 309"/>
          <p:cNvSpPr/>
          <p:nvPr/>
        </p:nvSpPr>
        <p:spPr>
          <a:xfrm>
            <a:off x="2773287" y="518888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10" name="object 310"/>
          <p:cNvSpPr/>
          <p:nvPr/>
        </p:nvSpPr>
        <p:spPr>
          <a:xfrm>
            <a:off x="2904900" y="518888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11" name="object 311"/>
          <p:cNvSpPr/>
          <p:nvPr/>
        </p:nvSpPr>
        <p:spPr>
          <a:xfrm>
            <a:off x="2970959" y="518888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12" name="object 312"/>
          <p:cNvSpPr/>
          <p:nvPr/>
        </p:nvSpPr>
        <p:spPr>
          <a:xfrm>
            <a:off x="3037019" y="518888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13" name="object 313"/>
          <p:cNvSpPr/>
          <p:nvPr/>
        </p:nvSpPr>
        <p:spPr>
          <a:xfrm>
            <a:off x="3169136" y="518888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14" name="object 314"/>
          <p:cNvSpPr/>
          <p:nvPr/>
        </p:nvSpPr>
        <p:spPr>
          <a:xfrm>
            <a:off x="3235194" y="518888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15" name="object 315"/>
          <p:cNvSpPr/>
          <p:nvPr/>
        </p:nvSpPr>
        <p:spPr>
          <a:xfrm>
            <a:off x="3301253" y="518888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16" name="object 316"/>
          <p:cNvSpPr/>
          <p:nvPr/>
        </p:nvSpPr>
        <p:spPr>
          <a:xfrm>
            <a:off x="3433370" y="518888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17" name="object 317"/>
          <p:cNvSpPr/>
          <p:nvPr/>
        </p:nvSpPr>
        <p:spPr>
          <a:xfrm>
            <a:off x="3499429" y="518888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18" name="object 318"/>
          <p:cNvSpPr/>
          <p:nvPr/>
        </p:nvSpPr>
        <p:spPr>
          <a:xfrm>
            <a:off x="3565487" y="518888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19" name="object 319"/>
          <p:cNvSpPr/>
          <p:nvPr/>
        </p:nvSpPr>
        <p:spPr>
          <a:xfrm>
            <a:off x="3697100" y="518888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20" name="object 320"/>
          <p:cNvSpPr/>
          <p:nvPr/>
        </p:nvSpPr>
        <p:spPr>
          <a:xfrm>
            <a:off x="3763160" y="518888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21" name="object 321"/>
          <p:cNvSpPr/>
          <p:nvPr/>
        </p:nvSpPr>
        <p:spPr>
          <a:xfrm>
            <a:off x="3829217" y="518888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22" name="object 322"/>
          <p:cNvSpPr/>
          <p:nvPr/>
        </p:nvSpPr>
        <p:spPr>
          <a:xfrm>
            <a:off x="3961335" y="518888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23" name="object 323"/>
          <p:cNvSpPr/>
          <p:nvPr/>
        </p:nvSpPr>
        <p:spPr>
          <a:xfrm>
            <a:off x="4027394" y="518888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24" name="object 324"/>
          <p:cNvSpPr/>
          <p:nvPr/>
        </p:nvSpPr>
        <p:spPr>
          <a:xfrm>
            <a:off x="4093452" y="5188884"/>
            <a:ext cx="0" cy="13868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574"/>
                </a:moveTo>
                <a:lnTo>
                  <a:pt x="0" y="0"/>
                </a:lnTo>
              </a:path>
            </a:pathLst>
          </a:custGeom>
          <a:ln w="6997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25" name="object 325"/>
          <p:cNvSpPr/>
          <p:nvPr/>
        </p:nvSpPr>
        <p:spPr>
          <a:xfrm>
            <a:off x="4092445" y="5170226"/>
            <a:ext cx="64714" cy="32357"/>
          </a:xfrm>
          <a:custGeom>
            <a:avLst/>
            <a:gdLst/>
            <a:ahLst/>
            <a:cxnLst/>
            <a:rect l="l" t="t" r="r" b="b"/>
            <a:pathLst>
              <a:path w="97789" h="48895">
                <a:moveTo>
                  <a:pt x="97536" y="24384"/>
                </a:moveTo>
                <a:lnTo>
                  <a:pt x="0" y="0"/>
                </a:lnTo>
                <a:lnTo>
                  <a:pt x="0" y="48768"/>
                </a:lnTo>
                <a:lnTo>
                  <a:pt x="97536" y="24384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26" name="object 326"/>
          <p:cNvSpPr/>
          <p:nvPr/>
        </p:nvSpPr>
        <p:spPr>
          <a:xfrm>
            <a:off x="3086437" y="5236284"/>
            <a:ext cx="28238" cy="25717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27" name="object 327"/>
          <p:cNvSpPr/>
          <p:nvPr/>
        </p:nvSpPr>
        <p:spPr>
          <a:xfrm>
            <a:off x="1749631" y="5236284"/>
            <a:ext cx="2775473" cy="25717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28" name="object 328"/>
          <p:cNvSpPr/>
          <p:nvPr/>
        </p:nvSpPr>
        <p:spPr>
          <a:xfrm>
            <a:off x="4166067" y="3826361"/>
            <a:ext cx="74379" cy="74379"/>
          </a:xfrm>
          <a:custGeom>
            <a:avLst/>
            <a:gdLst/>
            <a:ahLst/>
            <a:cxnLst/>
            <a:rect l="l" t="t" r="r" b="b"/>
            <a:pathLst>
              <a:path w="112395" h="112395">
                <a:moveTo>
                  <a:pt x="0" y="0"/>
                </a:moveTo>
                <a:lnTo>
                  <a:pt x="0" y="112013"/>
                </a:lnTo>
                <a:lnTo>
                  <a:pt x="112013" y="112013"/>
                </a:lnTo>
                <a:lnTo>
                  <a:pt x="11201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29" name="object 329"/>
          <p:cNvSpPr/>
          <p:nvPr/>
        </p:nvSpPr>
        <p:spPr>
          <a:xfrm>
            <a:off x="4261877" y="3839472"/>
            <a:ext cx="193638" cy="13615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30" name="object 330"/>
          <p:cNvSpPr/>
          <p:nvPr/>
        </p:nvSpPr>
        <p:spPr>
          <a:xfrm>
            <a:off x="4166067" y="3919146"/>
            <a:ext cx="74379" cy="74379"/>
          </a:xfrm>
          <a:custGeom>
            <a:avLst/>
            <a:gdLst/>
            <a:ahLst/>
            <a:cxnLst/>
            <a:rect l="l" t="t" r="r" b="b"/>
            <a:pathLst>
              <a:path w="112395" h="112395">
                <a:moveTo>
                  <a:pt x="0" y="0"/>
                </a:moveTo>
                <a:lnTo>
                  <a:pt x="0" y="112013"/>
                </a:lnTo>
                <a:lnTo>
                  <a:pt x="112013" y="112013"/>
                </a:lnTo>
                <a:lnTo>
                  <a:pt x="11201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31" name="object 331"/>
          <p:cNvSpPr/>
          <p:nvPr/>
        </p:nvSpPr>
        <p:spPr>
          <a:xfrm>
            <a:off x="4260364" y="3932257"/>
            <a:ext cx="197672" cy="136151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32" name="object 332"/>
          <p:cNvSpPr/>
          <p:nvPr/>
        </p:nvSpPr>
        <p:spPr>
          <a:xfrm>
            <a:off x="3406140" y="5456649"/>
            <a:ext cx="1073075" cy="4235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33" name="object 333"/>
          <p:cNvSpPr/>
          <p:nvPr/>
        </p:nvSpPr>
        <p:spPr>
          <a:xfrm>
            <a:off x="3406140" y="5499006"/>
            <a:ext cx="1073075" cy="4235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34" name="object 334"/>
          <p:cNvSpPr txBox="1"/>
          <p:nvPr/>
        </p:nvSpPr>
        <p:spPr>
          <a:xfrm>
            <a:off x="7035501" y="2917797"/>
            <a:ext cx="328192" cy="183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1191" dirty="0">
                <a:solidFill>
                  <a:prstClr val="black"/>
                </a:solidFill>
                <a:latin typeface="Arial"/>
                <a:cs typeface="Arial"/>
              </a:rPr>
              <a:t>PCA</a:t>
            </a:r>
            <a:endParaRPr sz="119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35" name="object 335"/>
          <p:cNvSpPr txBox="1"/>
          <p:nvPr/>
        </p:nvSpPr>
        <p:spPr>
          <a:xfrm>
            <a:off x="3817788" y="4887454"/>
            <a:ext cx="681178" cy="183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1191" dirty="0">
                <a:solidFill>
                  <a:prstClr val="black"/>
                </a:solidFill>
                <a:latin typeface="Arial"/>
                <a:cs typeface="Arial"/>
              </a:rPr>
              <a:t>OPLS-DA</a:t>
            </a:r>
            <a:endParaRPr sz="119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37" name="object 1037"/>
          <p:cNvSpPr txBox="1"/>
          <p:nvPr/>
        </p:nvSpPr>
        <p:spPr>
          <a:xfrm>
            <a:off x="1802242" y="1914945"/>
            <a:ext cx="2558303" cy="1774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7514" indent="-189110">
              <a:buFont typeface="Wingdings"/>
              <a:buChar char=""/>
              <a:tabLst>
                <a:tab pos="197514" algn="l"/>
              </a:tabLst>
            </a:pPr>
            <a:r>
              <a:rPr sz="1324" spc="-3" dirty="0">
                <a:solidFill>
                  <a:prstClr val="black"/>
                </a:solidFill>
                <a:latin typeface="Arial"/>
                <a:cs typeface="Arial"/>
              </a:rPr>
              <a:t>Mean centered and scaled data</a:t>
            </a:r>
            <a:endParaRPr sz="1324">
              <a:solidFill>
                <a:prstClr val="black"/>
              </a:solidFill>
              <a:latin typeface="Arial"/>
              <a:cs typeface="Arial"/>
            </a:endParaRPr>
          </a:p>
          <a:p>
            <a:pPr marL="197514" indent="-189110">
              <a:buFont typeface="Wingdings"/>
              <a:buChar char=""/>
              <a:tabLst>
                <a:tab pos="197514" algn="l"/>
              </a:tabLst>
            </a:pPr>
            <a:r>
              <a:rPr sz="1324" spc="-3" dirty="0">
                <a:solidFill>
                  <a:prstClr val="black"/>
                </a:solidFill>
                <a:latin typeface="Arial"/>
                <a:cs typeface="Arial"/>
              </a:rPr>
              <a:t>Non-supervised</a:t>
            </a:r>
            <a:r>
              <a:rPr sz="1324" spc="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24" spc="-3" dirty="0">
                <a:solidFill>
                  <a:prstClr val="black"/>
                </a:solidFill>
                <a:latin typeface="Arial"/>
                <a:cs typeface="Arial"/>
              </a:rPr>
              <a:t>analysis</a:t>
            </a:r>
            <a:endParaRPr sz="1324">
              <a:solidFill>
                <a:prstClr val="black"/>
              </a:solidFill>
              <a:latin typeface="Arial"/>
              <a:cs typeface="Arial"/>
            </a:endParaRPr>
          </a:p>
          <a:p>
            <a:pPr marL="500090" marR="94135" lvl="1" indent="-189110">
              <a:spcBef>
                <a:spcPts val="3"/>
              </a:spcBef>
              <a:buFont typeface="Courier New"/>
              <a:buChar char="o"/>
              <a:tabLst>
                <a:tab pos="500090" algn="l"/>
              </a:tabLst>
            </a:pPr>
            <a:r>
              <a:rPr sz="1191" dirty="0">
                <a:solidFill>
                  <a:prstClr val="black"/>
                </a:solidFill>
                <a:latin typeface="Arial"/>
                <a:cs typeface="Arial"/>
              </a:rPr>
              <a:t>Principal</a:t>
            </a:r>
            <a:r>
              <a:rPr sz="119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91" dirty="0">
                <a:solidFill>
                  <a:prstClr val="black"/>
                </a:solidFill>
                <a:latin typeface="Arial"/>
                <a:cs typeface="Arial"/>
              </a:rPr>
              <a:t>component analysis (PCA)</a:t>
            </a:r>
            <a:endParaRPr sz="1191">
              <a:solidFill>
                <a:prstClr val="black"/>
              </a:solidFill>
              <a:latin typeface="Arial"/>
              <a:cs typeface="Arial"/>
            </a:endParaRPr>
          </a:p>
          <a:p>
            <a:pPr marL="197514" indent="-189110">
              <a:lnSpc>
                <a:spcPts val="1582"/>
              </a:lnSpc>
              <a:buFont typeface="Wingdings"/>
              <a:buChar char=""/>
              <a:tabLst>
                <a:tab pos="197514" algn="l"/>
              </a:tabLst>
            </a:pPr>
            <a:r>
              <a:rPr sz="1324" spc="-3" dirty="0">
                <a:solidFill>
                  <a:prstClr val="black"/>
                </a:solidFill>
                <a:latin typeface="Arial"/>
                <a:cs typeface="Arial"/>
              </a:rPr>
              <a:t>Supervised</a:t>
            </a:r>
            <a:r>
              <a:rPr sz="1324" spc="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24" spc="-3" dirty="0">
                <a:solidFill>
                  <a:prstClr val="black"/>
                </a:solidFill>
                <a:latin typeface="Arial"/>
                <a:cs typeface="Arial"/>
              </a:rPr>
              <a:t>analysis</a:t>
            </a:r>
            <a:endParaRPr sz="1324">
              <a:solidFill>
                <a:prstClr val="black"/>
              </a:solidFill>
              <a:latin typeface="Arial"/>
              <a:cs typeface="Arial"/>
            </a:endParaRPr>
          </a:p>
          <a:p>
            <a:pPr marL="500090" lvl="1" indent="-189110">
              <a:lnSpc>
                <a:spcPts val="1427"/>
              </a:lnSpc>
              <a:spcBef>
                <a:spcPts val="3"/>
              </a:spcBef>
              <a:buFont typeface="Courier New"/>
              <a:buChar char="o"/>
              <a:tabLst>
                <a:tab pos="500090" algn="l"/>
              </a:tabLst>
            </a:pPr>
            <a:r>
              <a:rPr sz="1191" spc="-3" dirty="0">
                <a:solidFill>
                  <a:prstClr val="black"/>
                </a:solidFill>
                <a:latin typeface="Arial"/>
                <a:cs typeface="Arial"/>
              </a:rPr>
              <a:t>PLS-D</a:t>
            </a:r>
            <a:r>
              <a:rPr sz="1191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191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91" spc="-3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sz="1191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191" spc="-3" dirty="0">
                <a:solidFill>
                  <a:prstClr val="black"/>
                </a:solidFill>
                <a:latin typeface="Arial"/>
                <a:cs typeface="Arial"/>
              </a:rPr>
              <a:t> OPLS-DA</a:t>
            </a:r>
            <a:endParaRPr sz="1191">
              <a:solidFill>
                <a:prstClr val="black"/>
              </a:solidFill>
              <a:latin typeface="Arial"/>
              <a:cs typeface="Arial"/>
            </a:endParaRPr>
          </a:p>
          <a:p>
            <a:pPr marL="197514" marR="23954" indent="-189110">
              <a:lnSpc>
                <a:spcPts val="1589"/>
              </a:lnSpc>
              <a:spcBef>
                <a:spcPts val="50"/>
              </a:spcBef>
              <a:buFont typeface="Wingdings"/>
              <a:buChar char=""/>
              <a:tabLst>
                <a:tab pos="197514" algn="l"/>
              </a:tabLst>
            </a:pPr>
            <a:r>
              <a:rPr sz="1324" spc="-3" dirty="0">
                <a:solidFill>
                  <a:prstClr val="black"/>
                </a:solidFill>
                <a:latin typeface="Arial"/>
                <a:cs typeface="Arial"/>
              </a:rPr>
              <a:t>Loadings</a:t>
            </a:r>
            <a:r>
              <a:rPr sz="1324" spc="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24" spc="-7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324" spc="-3" dirty="0">
                <a:solidFill>
                  <a:prstClr val="black"/>
                </a:solidFill>
                <a:latin typeface="Arial"/>
                <a:cs typeface="Arial"/>
              </a:rPr>
              <a:t>lots and VIP</a:t>
            </a:r>
            <a:r>
              <a:rPr sz="1324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24" spc="-3" dirty="0">
                <a:solidFill>
                  <a:prstClr val="black"/>
                </a:solidFill>
                <a:latin typeface="Arial"/>
                <a:cs typeface="Arial"/>
              </a:rPr>
              <a:t>Plots to identify discriminatory bins</a:t>
            </a:r>
            <a:endParaRPr sz="1324">
              <a:solidFill>
                <a:prstClr val="black"/>
              </a:solidFill>
              <a:latin typeface="Arial"/>
              <a:cs typeface="Arial"/>
            </a:endParaRPr>
          </a:p>
          <a:p>
            <a:pPr marL="197514" indent="-189110">
              <a:lnSpc>
                <a:spcPts val="1535"/>
              </a:lnSpc>
              <a:buFont typeface="Wingdings"/>
              <a:buChar char=""/>
              <a:tabLst>
                <a:tab pos="197514" algn="l"/>
              </a:tabLst>
            </a:pPr>
            <a:r>
              <a:rPr sz="1324" spc="-3" dirty="0">
                <a:solidFill>
                  <a:prstClr val="black"/>
                </a:solidFill>
                <a:latin typeface="Arial"/>
                <a:cs typeface="Arial"/>
              </a:rPr>
              <a:t>p-</a:t>
            </a:r>
            <a:r>
              <a:rPr sz="1324" spc="-106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1324" spc="-7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324" spc="-3" dirty="0">
                <a:solidFill>
                  <a:prstClr val="black"/>
                </a:solidFill>
                <a:latin typeface="Arial"/>
                <a:cs typeface="Arial"/>
              </a:rPr>
              <a:t>lue, fold change</a:t>
            </a:r>
            <a:endParaRPr sz="1324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1042" name="Group 1041"/>
          <p:cNvGrpSpPr/>
          <p:nvPr/>
        </p:nvGrpSpPr>
        <p:grpSpPr>
          <a:xfrm>
            <a:off x="4907083" y="3803668"/>
            <a:ext cx="2690505" cy="1695337"/>
            <a:chOff x="4907084" y="3803669"/>
            <a:chExt cx="2388534" cy="1505734"/>
          </a:xfrm>
        </p:grpSpPr>
        <p:sp>
          <p:nvSpPr>
            <p:cNvPr id="336" name="object 336"/>
            <p:cNvSpPr/>
            <p:nvPr/>
          </p:nvSpPr>
          <p:spPr>
            <a:xfrm>
              <a:off x="4907084" y="3803669"/>
              <a:ext cx="2388534" cy="1491363"/>
            </a:xfrm>
            <a:custGeom>
              <a:avLst/>
              <a:gdLst/>
              <a:ahLst/>
              <a:cxnLst/>
              <a:rect l="l" t="t" r="r" b="b"/>
              <a:pathLst>
                <a:path w="3609340" h="2253615">
                  <a:moveTo>
                    <a:pt x="0" y="0"/>
                  </a:moveTo>
                  <a:lnTo>
                    <a:pt x="0" y="2253234"/>
                  </a:lnTo>
                  <a:lnTo>
                    <a:pt x="3608831" y="2253234"/>
                  </a:lnTo>
                  <a:lnTo>
                    <a:pt x="36088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37" name="object 337"/>
            <p:cNvSpPr/>
            <p:nvPr/>
          </p:nvSpPr>
          <p:spPr>
            <a:xfrm>
              <a:off x="5113580" y="4975075"/>
              <a:ext cx="2151530" cy="0"/>
            </a:xfrm>
            <a:custGeom>
              <a:avLst/>
              <a:gdLst/>
              <a:ahLst/>
              <a:cxnLst/>
              <a:rect l="l" t="t" r="r" b="b"/>
              <a:pathLst>
                <a:path w="3251200">
                  <a:moveTo>
                    <a:pt x="0" y="0"/>
                  </a:moveTo>
                  <a:lnTo>
                    <a:pt x="3250691" y="0"/>
                  </a:lnTo>
                </a:path>
              </a:pathLst>
            </a:custGeom>
            <a:ln w="6019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38" name="object 338"/>
            <p:cNvSpPr/>
            <p:nvPr/>
          </p:nvSpPr>
          <p:spPr>
            <a:xfrm>
              <a:off x="5113580" y="4715883"/>
              <a:ext cx="2151530" cy="0"/>
            </a:xfrm>
            <a:custGeom>
              <a:avLst/>
              <a:gdLst/>
              <a:ahLst/>
              <a:cxnLst/>
              <a:rect l="l" t="t" r="r" b="b"/>
              <a:pathLst>
                <a:path w="3251200">
                  <a:moveTo>
                    <a:pt x="0" y="0"/>
                  </a:moveTo>
                  <a:lnTo>
                    <a:pt x="3250691" y="0"/>
                  </a:lnTo>
                </a:path>
              </a:pathLst>
            </a:custGeom>
            <a:ln w="6019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39" name="object 339"/>
            <p:cNvSpPr/>
            <p:nvPr/>
          </p:nvSpPr>
          <p:spPr>
            <a:xfrm>
              <a:off x="5113580" y="4456691"/>
              <a:ext cx="2151530" cy="0"/>
            </a:xfrm>
            <a:custGeom>
              <a:avLst/>
              <a:gdLst/>
              <a:ahLst/>
              <a:cxnLst/>
              <a:rect l="l" t="t" r="r" b="b"/>
              <a:pathLst>
                <a:path w="3251200">
                  <a:moveTo>
                    <a:pt x="0" y="0"/>
                  </a:moveTo>
                  <a:lnTo>
                    <a:pt x="3250691" y="0"/>
                  </a:lnTo>
                </a:path>
              </a:pathLst>
            </a:custGeom>
            <a:ln w="6019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40" name="object 340"/>
            <p:cNvSpPr/>
            <p:nvPr/>
          </p:nvSpPr>
          <p:spPr>
            <a:xfrm>
              <a:off x="5113580" y="4197500"/>
              <a:ext cx="2151530" cy="0"/>
            </a:xfrm>
            <a:custGeom>
              <a:avLst/>
              <a:gdLst/>
              <a:ahLst/>
              <a:cxnLst/>
              <a:rect l="l" t="t" r="r" b="b"/>
              <a:pathLst>
                <a:path w="3251200">
                  <a:moveTo>
                    <a:pt x="0" y="0"/>
                  </a:moveTo>
                  <a:lnTo>
                    <a:pt x="3250691" y="0"/>
                  </a:lnTo>
                </a:path>
              </a:pathLst>
            </a:custGeom>
            <a:ln w="6019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41" name="object 341"/>
            <p:cNvSpPr/>
            <p:nvPr/>
          </p:nvSpPr>
          <p:spPr>
            <a:xfrm>
              <a:off x="5113580" y="3938307"/>
              <a:ext cx="2151530" cy="0"/>
            </a:xfrm>
            <a:custGeom>
              <a:avLst/>
              <a:gdLst/>
              <a:ahLst/>
              <a:cxnLst/>
              <a:rect l="l" t="t" r="r" b="b"/>
              <a:pathLst>
                <a:path w="3251200">
                  <a:moveTo>
                    <a:pt x="0" y="0"/>
                  </a:moveTo>
                  <a:lnTo>
                    <a:pt x="3250691" y="0"/>
                  </a:lnTo>
                </a:path>
              </a:pathLst>
            </a:custGeom>
            <a:ln w="6019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42" name="object 342"/>
            <p:cNvSpPr/>
            <p:nvPr/>
          </p:nvSpPr>
          <p:spPr>
            <a:xfrm>
              <a:off x="5113580" y="4975075"/>
              <a:ext cx="2151530" cy="0"/>
            </a:xfrm>
            <a:custGeom>
              <a:avLst/>
              <a:gdLst/>
              <a:ahLst/>
              <a:cxnLst/>
              <a:rect l="l" t="t" r="r" b="b"/>
              <a:pathLst>
                <a:path w="3251200">
                  <a:moveTo>
                    <a:pt x="0" y="0"/>
                  </a:moveTo>
                  <a:lnTo>
                    <a:pt x="3250691" y="0"/>
                  </a:lnTo>
                </a:path>
              </a:pathLst>
            </a:custGeom>
            <a:ln w="6019">
              <a:solidFill>
                <a:srgbClr val="7A7A7A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43" name="object 343"/>
            <p:cNvSpPr/>
            <p:nvPr/>
          </p:nvSpPr>
          <p:spPr>
            <a:xfrm>
              <a:off x="5113580" y="3833924"/>
              <a:ext cx="0" cy="1141319"/>
            </a:xfrm>
            <a:custGeom>
              <a:avLst/>
              <a:gdLst/>
              <a:ahLst/>
              <a:cxnLst/>
              <a:rect l="l" t="t" r="r" b="b"/>
              <a:pathLst>
                <a:path h="1724660">
                  <a:moveTo>
                    <a:pt x="0" y="0"/>
                  </a:moveTo>
                  <a:lnTo>
                    <a:pt x="0" y="1724405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44" name="object 344"/>
            <p:cNvSpPr/>
            <p:nvPr/>
          </p:nvSpPr>
          <p:spPr>
            <a:xfrm>
              <a:off x="5116605" y="3833925"/>
              <a:ext cx="0" cy="1141319"/>
            </a:xfrm>
            <a:custGeom>
              <a:avLst/>
              <a:gdLst/>
              <a:ahLst/>
              <a:cxnLst/>
              <a:rect l="l" t="t" r="r" b="b"/>
              <a:pathLst>
                <a:path h="1724660">
                  <a:moveTo>
                    <a:pt x="0" y="0"/>
                  </a:moveTo>
                  <a:lnTo>
                    <a:pt x="0" y="1724405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45" name="object 345"/>
            <p:cNvSpPr/>
            <p:nvPr/>
          </p:nvSpPr>
          <p:spPr>
            <a:xfrm>
              <a:off x="5120136" y="3833924"/>
              <a:ext cx="0" cy="1141319"/>
            </a:xfrm>
            <a:custGeom>
              <a:avLst/>
              <a:gdLst/>
              <a:ahLst/>
              <a:cxnLst/>
              <a:rect l="l" t="t" r="r" b="b"/>
              <a:pathLst>
                <a:path h="1724660">
                  <a:moveTo>
                    <a:pt x="0" y="0"/>
                  </a:moveTo>
                  <a:lnTo>
                    <a:pt x="0" y="1724405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46" name="object 346"/>
            <p:cNvSpPr/>
            <p:nvPr/>
          </p:nvSpPr>
          <p:spPr>
            <a:xfrm>
              <a:off x="5123666" y="3833924"/>
              <a:ext cx="0" cy="1141319"/>
            </a:xfrm>
            <a:custGeom>
              <a:avLst/>
              <a:gdLst/>
              <a:ahLst/>
              <a:cxnLst/>
              <a:rect l="l" t="t" r="r" b="b"/>
              <a:pathLst>
                <a:path h="1724660">
                  <a:moveTo>
                    <a:pt x="0" y="0"/>
                  </a:moveTo>
                  <a:lnTo>
                    <a:pt x="0" y="172440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47" name="object 347"/>
            <p:cNvSpPr/>
            <p:nvPr/>
          </p:nvSpPr>
          <p:spPr>
            <a:xfrm>
              <a:off x="5126691" y="3948896"/>
              <a:ext cx="0" cy="1026179"/>
            </a:xfrm>
            <a:custGeom>
              <a:avLst/>
              <a:gdLst/>
              <a:ahLst/>
              <a:cxnLst/>
              <a:rect l="l" t="t" r="r" b="b"/>
              <a:pathLst>
                <a:path h="1550670">
                  <a:moveTo>
                    <a:pt x="0" y="0"/>
                  </a:moveTo>
                  <a:lnTo>
                    <a:pt x="0" y="155067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48" name="object 348"/>
            <p:cNvSpPr/>
            <p:nvPr/>
          </p:nvSpPr>
          <p:spPr>
            <a:xfrm>
              <a:off x="5130221" y="3968060"/>
              <a:ext cx="0" cy="1007269"/>
            </a:xfrm>
            <a:custGeom>
              <a:avLst/>
              <a:gdLst/>
              <a:ahLst/>
              <a:cxnLst/>
              <a:rect l="l" t="t" r="r" b="b"/>
              <a:pathLst>
                <a:path h="1522095">
                  <a:moveTo>
                    <a:pt x="0" y="0"/>
                  </a:moveTo>
                  <a:lnTo>
                    <a:pt x="0" y="152171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49" name="object 349"/>
            <p:cNvSpPr/>
            <p:nvPr/>
          </p:nvSpPr>
          <p:spPr>
            <a:xfrm>
              <a:off x="5133750" y="3974109"/>
              <a:ext cx="0" cy="1000966"/>
            </a:xfrm>
            <a:custGeom>
              <a:avLst/>
              <a:gdLst/>
              <a:ahLst/>
              <a:cxnLst/>
              <a:rect l="l" t="t" r="r" b="b"/>
              <a:pathLst>
                <a:path h="1512570">
                  <a:moveTo>
                    <a:pt x="0" y="0"/>
                  </a:moveTo>
                  <a:lnTo>
                    <a:pt x="0" y="151257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50" name="object 350"/>
            <p:cNvSpPr/>
            <p:nvPr/>
          </p:nvSpPr>
          <p:spPr>
            <a:xfrm>
              <a:off x="5136776" y="4152620"/>
              <a:ext cx="0" cy="822792"/>
            </a:xfrm>
            <a:custGeom>
              <a:avLst/>
              <a:gdLst/>
              <a:ahLst/>
              <a:cxnLst/>
              <a:rect l="l" t="t" r="r" b="b"/>
              <a:pathLst>
                <a:path h="1243329">
                  <a:moveTo>
                    <a:pt x="0" y="0"/>
                  </a:moveTo>
                  <a:lnTo>
                    <a:pt x="0" y="124282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51" name="object 351"/>
            <p:cNvSpPr/>
            <p:nvPr/>
          </p:nvSpPr>
          <p:spPr>
            <a:xfrm>
              <a:off x="5140306" y="4169765"/>
              <a:ext cx="0" cy="805563"/>
            </a:xfrm>
            <a:custGeom>
              <a:avLst/>
              <a:gdLst/>
              <a:ahLst/>
              <a:cxnLst/>
              <a:rect l="l" t="t" r="r" b="b"/>
              <a:pathLst>
                <a:path h="1217295">
                  <a:moveTo>
                    <a:pt x="0" y="0"/>
                  </a:moveTo>
                  <a:lnTo>
                    <a:pt x="0" y="121691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52" name="object 352"/>
            <p:cNvSpPr/>
            <p:nvPr/>
          </p:nvSpPr>
          <p:spPr>
            <a:xfrm>
              <a:off x="5143836" y="4217166"/>
              <a:ext cx="0" cy="758078"/>
            </a:xfrm>
            <a:custGeom>
              <a:avLst/>
              <a:gdLst/>
              <a:ahLst/>
              <a:cxnLst/>
              <a:rect l="l" t="t" r="r" b="b"/>
              <a:pathLst>
                <a:path h="1145539">
                  <a:moveTo>
                    <a:pt x="0" y="0"/>
                  </a:moveTo>
                  <a:lnTo>
                    <a:pt x="0" y="114528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53" name="object 353"/>
            <p:cNvSpPr/>
            <p:nvPr/>
          </p:nvSpPr>
          <p:spPr>
            <a:xfrm>
              <a:off x="5146861" y="4234312"/>
              <a:ext cx="0" cy="740849"/>
            </a:xfrm>
            <a:custGeom>
              <a:avLst/>
              <a:gdLst/>
              <a:ahLst/>
              <a:cxnLst/>
              <a:rect l="l" t="t" r="r" b="b"/>
              <a:pathLst>
                <a:path h="1119504">
                  <a:moveTo>
                    <a:pt x="0" y="0"/>
                  </a:moveTo>
                  <a:lnTo>
                    <a:pt x="0" y="111937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54" name="object 354"/>
            <p:cNvSpPr/>
            <p:nvPr/>
          </p:nvSpPr>
          <p:spPr>
            <a:xfrm>
              <a:off x="5150392" y="4254985"/>
              <a:ext cx="0" cy="720258"/>
            </a:xfrm>
            <a:custGeom>
              <a:avLst/>
              <a:gdLst/>
              <a:ahLst/>
              <a:cxnLst/>
              <a:rect l="l" t="t" r="r" b="b"/>
              <a:pathLst>
                <a:path h="1088389">
                  <a:moveTo>
                    <a:pt x="0" y="0"/>
                  </a:moveTo>
                  <a:lnTo>
                    <a:pt x="0" y="108813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55" name="object 355"/>
            <p:cNvSpPr/>
            <p:nvPr/>
          </p:nvSpPr>
          <p:spPr>
            <a:xfrm>
              <a:off x="5153417" y="4274652"/>
              <a:ext cx="0" cy="700508"/>
            </a:xfrm>
            <a:custGeom>
              <a:avLst/>
              <a:gdLst/>
              <a:ahLst/>
              <a:cxnLst/>
              <a:rect l="l" t="t" r="r" b="b"/>
              <a:pathLst>
                <a:path h="1058545">
                  <a:moveTo>
                    <a:pt x="0" y="0"/>
                  </a:moveTo>
                  <a:lnTo>
                    <a:pt x="0" y="105841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56" name="object 356"/>
            <p:cNvSpPr/>
            <p:nvPr/>
          </p:nvSpPr>
          <p:spPr>
            <a:xfrm>
              <a:off x="5156947" y="4288771"/>
              <a:ext cx="0" cy="686641"/>
            </a:xfrm>
            <a:custGeom>
              <a:avLst/>
              <a:gdLst/>
              <a:ahLst/>
              <a:cxnLst/>
              <a:rect l="l" t="t" r="r" b="b"/>
              <a:pathLst>
                <a:path h="1037589">
                  <a:moveTo>
                    <a:pt x="0" y="0"/>
                  </a:moveTo>
                  <a:lnTo>
                    <a:pt x="0" y="103708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57" name="object 357"/>
            <p:cNvSpPr/>
            <p:nvPr/>
          </p:nvSpPr>
          <p:spPr>
            <a:xfrm>
              <a:off x="5160476" y="4323062"/>
              <a:ext cx="0" cy="652182"/>
            </a:xfrm>
            <a:custGeom>
              <a:avLst/>
              <a:gdLst/>
              <a:ahLst/>
              <a:cxnLst/>
              <a:rect l="l" t="t" r="r" b="b"/>
              <a:pathLst>
                <a:path h="985520">
                  <a:moveTo>
                    <a:pt x="0" y="0"/>
                  </a:moveTo>
                  <a:lnTo>
                    <a:pt x="0" y="98526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58" name="object 358"/>
            <p:cNvSpPr/>
            <p:nvPr/>
          </p:nvSpPr>
          <p:spPr>
            <a:xfrm>
              <a:off x="5163503" y="4342224"/>
              <a:ext cx="0" cy="632852"/>
            </a:xfrm>
            <a:custGeom>
              <a:avLst/>
              <a:gdLst/>
              <a:ahLst/>
              <a:cxnLst/>
              <a:rect l="l" t="t" r="r" b="b"/>
              <a:pathLst>
                <a:path h="956310">
                  <a:moveTo>
                    <a:pt x="0" y="0"/>
                  </a:moveTo>
                  <a:lnTo>
                    <a:pt x="0" y="95631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59" name="object 359"/>
            <p:cNvSpPr/>
            <p:nvPr/>
          </p:nvSpPr>
          <p:spPr>
            <a:xfrm>
              <a:off x="5167032" y="4368950"/>
              <a:ext cx="0" cy="606378"/>
            </a:xfrm>
            <a:custGeom>
              <a:avLst/>
              <a:gdLst/>
              <a:ahLst/>
              <a:cxnLst/>
              <a:rect l="l" t="t" r="r" b="b"/>
              <a:pathLst>
                <a:path h="916304">
                  <a:moveTo>
                    <a:pt x="0" y="0"/>
                  </a:moveTo>
                  <a:lnTo>
                    <a:pt x="0" y="91592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60" name="object 360"/>
            <p:cNvSpPr/>
            <p:nvPr/>
          </p:nvSpPr>
          <p:spPr>
            <a:xfrm>
              <a:off x="5170562" y="4480392"/>
              <a:ext cx="0" cy="495020"/>
            </a:xfrm>
            <a:custGeom>
              <a:avLst/>
              <a:gdLst/>
              <a:ahLst/>
              <a:cxnLst/>
              <a:rect l="l" t="t" r="r" b="b"/>
              <a:pathLst>
                <a:path h="748029">
                  <a:moveTo>
                    <a:pt x="0" y="0"/>
                  </a:moveTo>
                  <a:lnTo>
                    <a:pt x="0" y="74752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61" name="object 361"/>
            <p:cNvSpPr/>
            <p:nvPr/>
          </p:nvSpPr>
          <p:spPr>
            <a:xfrm>
              <a:off x="5173587" y="4486444"/>
              <a:ext cx="0" cy="488717"/>
            </a:xfrm>
            <a:custGeom>
              <a:avLst/>
              <a:gdLst/>
              <a:ahLst/>
              <a:cxnLst/>
              <a:rect l="l" t="t" r="r" b="b"/>
              <a:pathLst>
                <a:path h="738504">
                  <a:moveTo>
                    <a:pt x="0" y="0"/>
                  </a:moveTo>
                  <a:lnTo>
                    <a:pt x="0" y="738377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62" name="object 362"/>
            <p:cNvSpPr/>
            <p:nvPr/>
          </p:nvSpPr>
          <p:spPr>
            <a:xfrm>
              <a:off x="5177118" y="4496529"/>
              <a:ext cx="0" cy="478631"/>
            </a:xfrm>
            <a:custGeom>
              <a:avLst/>
              <a:gdLst/>
              <a:ahLst/>
              <a:cxnLst/>
              <a:rect l="l" t="t" r="r" b="b"/>
              <a:pathLst>
                <a:path h="723264">
                  <a:moveTo>
                    <a:pt x="0" y="0"/>
                  </a:moveTo>
                  <a:lnTo>
                    <a:pt x="0" y="72313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63" name="object 363"/>
            <p:cNvSpPr/>
            <p:nvPr/>
          </p:nvSpPr>
          <p:spPr>
            <a:xfrm>
              <a:off x="5180648" y="4526784"/>
              <a:ext cx="0" cy="448376"/>
            </a:xfrm>
            <a:custGeom>
              <a:avLst/>
              <a:gdLst/>
              <a:ahLst/>
              <a:cxnLst/>
              <a:rect l="l" t="t" r="r" b="b"/>
              <a:pathLst>
                <a:path h="677545">
                  <a:moveTo>
                    <a:pt x="0" y="0"/>
                  </a:moveTo>
                  <a:lnTo>
                    <a:pt x="0" y="67741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64" name="object 364"/>
            <p:cNvSpPr/>
            <p:nvPr/>
          </p:nvSpPr>
          <p:spPr>
            <a:xfrm>
              <a:off x="5183672" y="4543929"/>
              <a:ext cx="0" cy="431147"/>
            </a:xfrm>
            <a:custGeom>
              <a:avLst/>
              <a:gdLst/>
              <a:ahLst/>
              <a:cxnLst/>
              <a:rect l="l" t="t" r="r" b="b"/>
              <a:pathLst>
                <a:path h="651510">
                  <a:moveTo>
                    <a:pt x="0" y="0"/>
                  </a:moveTo>
                  <a:lnTo>
                    <a:pt x="0" y="65151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65" name="object 365"/>
            <p:cNvSpPr/>
            <p:nvPr/>
          </p:nvSpPr>
          <p:spPr>
            <a:xfrm>
              <a:off x="5187203" y="4555023"/>
              <a:ext cx="0" cy="420221"/>
            </a:xfrm>
            <a:custGeom>
              <a:avLst/>
              <a:gdLst/>
              <a:ahLst/>
              <a:cxnLst/>
              <a:rect l="l" t="t" r="r" b="b"/>
              <a:pathLst>
                <a:path h="635000">
                  <a:moveTo>
                    <a:pt x="0" y="0"/>
                  </a:moveTo>
                  <a:lnTo>
                    <a:pt x="0" y="634745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66" name="object 366"/>
            <p:cNvSpPr/>
            <p:nvPr/>
          </p:nvSpPr>
          <p:spPr>
            <a:xfrm>
              <a:off x="5190228" y="4579733"/>
              <a:ext cx="0" cy="395428"/>
            </a:xfrm>
            <a:custGeom>
              <a:avLst/>
              <a:gdLst/>
              <a:ahLst/>
              <a:cxnLst/>
              <a:rect l="l" t="t" r="r" b="b"/>
              <a:pathLst>
                <a:path h="597535">
                  <a:moveTo>
                    <a:pt x="0" y="0"/>
                  </a:moveTo>
                  <a:lnTo>
                    <a:pt x="0" y="59740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67" name="object 367"/>
            <p:cNvSpPr/>
            <p:nvPr/>
          </p:nvSpPr>
          <p:spPr>
            <a:xfrm>
              <a:off x="5193758" y="4593852"/>
              <a:ext cx="0" cy="381560"/>
            </a:xfrm>
            <a:custGeom>
              <a:avLst/>
              <a:gdLst/>
              <a:ahLst/>
              <a:cxnLst/>
              <a:rect l="l" t="t" r="r" b="b"/>
              <a:pathLst>
                <a:path h="576579">
                  <a:moveTo>
                    <a:pt x="0" y="0"/>
                  </a:moveTo>
                  <a:lnTo>
                    <a:pt x="0" y="576071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68" name="object 368"/>
            <p:cNvSpPr/>
            <p:nvPr/>
          </p:nvSpPr>
          <p:spPr>
            <a:xfrm>
              <a:off x="5197288" y="4598894"/>
              <a:ext cx="0" cy="376518"/>
            </a:xfrm>
            <a:custGeom>
              <a:avLst/>
              <a:gdLst/>
              <a:ahLst/>
              <a:cxnLst/>
              <a:rect l="l" t="t" r="r" b="b"/>
              <a:pathLst>
                <a:path h="568960">
                  <a:moveTo>
                    <a:pt x="0" y="0"/>
                  </a:moveTo>
                  <a:lnTo>
                    <a:pt x="0" y="56845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69" name="object 369"/>
            <p:cNvSpPr/>
            <p:nvPr/>
          </p:nvSpPr>
          <p:spPr>
            <a:xfrm>
              <a:off x="5200314" y="4600912"/>
              <a:ext cx="0" cy="374417"/>
            </a:xfrm>
            <a:custGeom>
              <a:avLst/>
              <a:gdLst/>
              <a:ahLst/>
              <a:cxnLst/>
              <a:rect l="l" t="t" r="r" b="b"/>
              <a:pathLst>
                <a:path h="565785">
                  <a:moveTo>
                    <a:pt x="0" y="0"/>
                  </a:moveTo>
                  <a:lnTo>
                    <a:pt x="0" y="56540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70" name="object 370"/>
            <p:cNvSpPr/>
            <p:nvPr/>
          </p:nvSpPr>
          <p:spPr>
            <a:xfrm>
              <a:off x="5203843" y="4606458"/>
              <a:ext cx="0" cy="368954"/>
            </a:xfrm>
            <a:custGeom>
              <a:avLst/>
              <a:gdLst/>
              <a:ahLst/>
              <a:cxnLst/>
              <a:rect l="l" t="t" r="r" b="b"/>
              <a:pathLst>
                <a:path h="557529">
                  <a:moveTo>
                    <a:pt x="0" y="0"/>
                  </a:moveTo>
                  <a:lnTo>
                    <a:pt x="0" y="557021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71" name="object 371"/>
            <p:cNvSpPr/>
            <p:nvPr/>
          </p:nvSpPr>
          <p:spPr>
            <a:xfrm>
              <a:off x="5207374" y="4623604"/>
              <a:ext cx="0" cy="351725"/>
            </a:xfrm>
            <a:custGeom>
              <a:avLst/>
              <a:gdLst/>
              <a:ahLst/>
              <a:cxnLst/>
              <a:rect l="l" t="t" r="r" b="b"/>
              <a:pathLst>
                <a:path h="531495">
                  <a:moveTo>
                    <a:pt x="0" y="0"/>
                  </a:moveTo>
                  <a:lnTo>
                    <a:pt x="0" y="53111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72" name="object 372"/>
            <p:cNvSpPr/>
            <p:nvPr/>
          </p:nvSpPr>
          <p:spPr>
            <a:xfrm>
              <a:off x="5210399" y="4626629"/>
              <a:ext cx="0" cy="348783"/>
            </a:xfrm>
            <a:custGeom>
              <a:avLst/>
              <a:gdLst/>
              <a:ahLst/>
              <a:cxnLst/>
              <a:rect l="l" t="t" r="r" b="b"/>
              <a:pathLst>
                <a:path h="527050">
                  <a:moveTo>
                    <a:pt x="0" y="0"/>
                  </a:moveTo>
                  <a:lnTo>
                    <a:pt x="0" y="52654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73" name="object 373"/>
            <p:cNvSpPr/>
            <p:nvPr/>
          </p:nvSpPr>
          <p:spPr>
            <a:xfrm>
              <a:off x="5213929" y="4628141"/>
              <a:ext cx="0" cy="347102"/>
            </a:xfrm>
            <a:custGeom>
              <a:avLst/>
              <a:gdLst/>
              <a:ahLst/>
              <a:cxnLst/>
              <a:rect l="l" t="t" r="r" b="b"/>
              <a:pathLst>
                <a:path h="524510">
                  <a:moveTo>
                    <a:pt x="0" y="0"/>
                  </a:moveTo>
                  <a:lnTo>
                    <a:pt x="0" y="52425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74" name="object 374"/>
            <p:cNvSpPr/>
            <p:nvPr/>
          </p:nvSpPr>
          <p:spPr>
            <a:xfrm>
              <a:off x="5216954" y="4645288"/>
              <a:ext cx="0" cy="329873"/>
            </a:xfrm>
            <a:custGeom>
              <a:avLst/>
              <a:gdLst/>
              <a:ahLst/>
              <a:cxnLst/>
              <a:rect l="l" t="t" r="r" b="b"/>
              <a:pathLst>
                <a:path h="498475">
                  <a:moveTo>
                    <a:pt x="0" y="0"/>
                  </a:moveTo>
                  <a:lnTo>
                    <a:pt x="0" y="498347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75" name="object 375"/>
            <p:cNvSpPr/>
            <p:nvPr/>
          </p:nvSpPr>
          <p:spPr>
            <a:xfrm>
              <a:off x="5220485" y="4647303"/>
              <a:ext cx="0" cy="327772"/>
            </a:xfrm>
            <a:custGeom>
              <a:avLst/>
              <a:gdLst/>
              <a:ahLst/>
              <a:cxnLst/>
              <a:rect l="l" t="t" r="r" b="b"/>
              <a:pathLst>
                <a:path h="495300">
                  <a:moveTo>
                    <a:pt x="0" y="0"/>
                  </a:moveTo>
                  <a:lnTo>
                    <a:pt x="0" y="495299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76" name="object 376"/>
            <p:cNvSpPr/>
            <p:nvPr/>
          </p:nvSpPr>
          <p:spPr>
            <a:xfrm>
              <a:off x="5224013" y="4654363"/>
              <a:ext cx="0" cy="321049"/>
            </a:xfrm>
            <a:custGeom>
              <a:avLst/>
              <a:gdLst/>
              <a:ahLst/>
              <a:cxnLst/>
              <a:rect l="l" t="t" r="r" b="b"/>
              <a:pathLst>
                <a:path h="485139">
                  <a:moveTo>
                    <a:pt x="0" y="0"/>
                  </a:moveTo>
                  <a:lnTo>
                    <a:pt x="0" y="484631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77" name="object 377"/>
            <p:cNvSpPr/>
            <p:nvPr/>
          </p:nvSpPr>
          <p:spPr>
            <a:xfrm>
              <a:off x="5227040" y="4669491"/>
              <a:ext cx="0" cy="305921"/>
            </a:xfrm>
            <a:custGeom>
              <a:avLst/>
              <a:gdLst/>
              <a:ahLst/>
              <a:cxnLst/>
              <a:rect l="l" t="t" r="r" b="b"/>
              <a:pathLst>
                <a:path h="462279">
                  <a:moveTo>
                    <a:pt x="0" y="0"/>
                  </a:moveTo>
                  <a:lnTo>
                    <a:pt x="0" y="46177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78" name="object 378"/>
            <p:cNvSpPr/>
            <p:nvPr/>
          </p:nvSpPr>
          <p:spPr>
            <a:xfrm>
              <a:off x="5230569" y="4673022"/>
              <a:ext cx="0" cy="302138"/>
            </a:xfrm>
            <a:custGeom>
              <a:avLst/>
              <a:gdLst/>
              <a:ahLst/>
              <a:cxnLst/>
              <a:rect l="l" t="t" r="r" b="b"/>
              <a:pathLst>
                <a:path h="456564">
                  <a:moveTo>
                    <a:pt x="0" y="0"/>
                  </a:moveTo>
                  <a:lnTo>
                    <a:pt x="0" y="45643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79" name="object 379"/>
            <p:cNvSpPr/>
            <p:nvPr/>
          </p:nvSpPr>
          <p:spPr>
            <a:xfrm>
              <a:off x="5234099" y="4673022"/>
              <a:ext cx="0" cy="302138"/>
            </a:xfrm>
            <a:custGeom>
              <a:avLst/>
              <a:gdLst/>
              <a:ahLst/>
              <a:cxnLst/>
              <a:rect l="l" t="t" r="r" b="b"/>
              <a:pathLst>
                <a:path h="456564">
                  <a:moveTo>
                    <a:pt x="0" y="0"/>
                  </a:moveTo>
                  <a:lnTo>
                    <a:pt x="0" y="45643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80" name="object 380"/>
            <p:cNvSpPr/>
            <p:nvPr/>
          </p:nvSpPr>
          <p:spPr>
            <a:xfrm>
              <a:off x="5237126" y="4679576"/>
              <a:ext cx="0" cy="295835"/>
            </a:xfrm>
            <a:custGeom>
              <a:avLst/>
              <a:gdLst/>
              <a:ahLst/>
              <a:cxnLst/>
              <a:rect l="l" t="t" r="r" b="b"/>
              <a:pathLst>
                <a:path h="447039">
                  <a:moveTo>
                    <a:pt x="0" y="0"/>
                  </a:moveTo>
                  <a:lnTo>
                    <a:pt x="0" y="446531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81" name="object 381"/>
            <p:cNvSpPr/>
            <p:nvPr/>
          </p:nvSpPr>
          <p:spPr>
            <a:xfrm>
              <a:off x="5240654" y="4681089"/>
              <a:ext cx="0" cy="294155"/>
            </a:xfrm>
            <a:custGeom>
              <a:avLst/>
              <a:gdLst/>
              <a:ahLst/>
              <a:cxnLst/>
              <a:rect l="l" t="t" r="r" b="b"/>
              <a:pathLst>
                <a:path h="444500">
                  <a:moveTo>
                    <a:pt x="0" y="0"/>
                  </a:moveTo>
                  <a:lnTo>
                    <a:pt x="0" y="444245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82" name="object 382"/>
            <p:cNvSpPr/>
            <p:nvPr/>
          </p:nvSpPr>
          <p:spPr>
            <a:xfrm>
              <a:off x="5244185" y="4681594"/>
              <a:ext cx="0" cy="293735"/>
            </a:xfrm>
            <a:custGeom>
              <a:avLst/>
              <a:gdLst/>
              <a:ahLst/>
              <a:cxnLst/>
              <a:rect l="l" t="t" r="r" b="b"/>
              <a:pathLst>
                <a:path h="443864">
                  <a:moveTo>
                    <a:pt x="0" y="0"/>
                  </a:moveTo>
                  <a:lnTo>
                    <a:pt x="0" y="44348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83" name="object 383"/>
            <p:cNvSpPr/>
            <p:nvPr/>
          </p:nvSpPr>
          <p:spPr>
            <a:xfrm>
              <a:off x="5247210" y="4683107"/>
              <a:ext cx="0" cy="292053"/>
            </a:xfrm>
            <a:custGeom>
              <a:avLst/>
              <a:gdLst/>
              <a:ahLst/>
              <a:cxnLst/>
              <a:rect l="l" t="t" r="r" b="b"/>
              <a:pathLst>
                <a:path h="441325">
                  <a:moveTo>
                    <a:pt x="0" y="0"/>
                  </a:moveTo>
                  <a:lnTo>
                    <a:pt x="0" y="44119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84" name="object 384"/>
            <p:cNvSpPr/>
            <p:nvPr/>
          </p:nvSpPr>
          <p:spPr>
            <a:xfrm>
              <a:off x="5250740" y="4685123"/>
              <a:ext cx="0" cy="289952"/>
            </a:xfrm>
            <a:custGeom>
              <a:avLst/>
              <a:gdLst/>
              <a:ahLst/>
              <a:cxnLst/>
              <a:rect l="l" t="t" r="r" b="b"/>
              <a:pathLst>
                <a:path h="438150">
                  <a:moveTo>
                    <a:pt x="0" y="0"/>
                  </a:moveTo>
                  <a:lnTo>
                    <a:pt x="0" y="43815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85" name="object 385"/>
            <p:cNvSpPr/>
            <p:nvPr/>
          </p:nvSpPr>
          <p:spPr>
            <a:xfrm>
              <a:off x="5253765" y="4687141"/>
              <a:ext cx="0" cy="288271"/>
            </a:xfrm>
            <a:custGeom>
              <a:avLst/>
              <a:gdLst/>
              <a:ahLst/>
              <a:cxnLst/>
              <a:rect l="l" t="t" r="r" b="b"/>
              <a:pathLst>
                <a:path h="435610">
                  <a:moveTo>
                    <a:pt x="0" y="0"/>
                  </a:moveTo>
                  <a:lnTo>
                    <a:pt x="0" y="43510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86" name="object 386"/>
            <p:cNvSpPr/>
            <p:nvPr/>
          </p:nvSpPr>
          <p:spPr>
            <a:xfrm>
              <a:off x="5257296" y="4693192"/>
              <a:ext cx="0" cy="281967"/>
            </a:xfrm>
            <a:custGeom>
              <a:avLst/>
              <a:gdLst/>
              <a:ahLst/>
              <a:cxnLst/>
              <a:rect l="l" t="t" r="r" b="b"/>
              <a:pathLst>
                <a:path h="426085">
                  <a:moveTo>
                    <a:pt x="0" y="0"/>
                  </a:moveTo>
                  <a:lnTo>
                    <a:pt x="0" y="425957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87" name="object 387"/>
            <p:cNvSpPr/>
            <p:nvPr/>
          </p:nvSpPr>
          <p:spPr>
            <a:xfrm>
              <a:off x="5260825" y="4696722"/>
              <a:ext cx="0" cy="278606"/>
            </a:xfrm>
            <a:custGeom>
              <a:avLst/>
              <a:gdLst/>
              <a:ahLst/>
              <a:cxnLst/>
              <a:rect l="l" t="t" r="r" b="b"/>
              <a:pathLst>
                <a:path h="421004">
                  <a:moveTo>
                    <a:pt x="0" y="0"/>
                  </a:moveTo>
                  <a:lnTo>
                    <a:pt x="0" y="420623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88" name="object 388"/>
            <p:cNvSpPr/>
            <p:nvPr/>
          </p:nvSpPr>
          <p:spPr>
            <a:xfrm>
              <a:off x="5263851" y="4701260"/>
              <a:ext cx="0" cy="273984"/>
            </a:xfrm>
            <a:custGeom>
              <a:avLst/>
              <a:gdLst/>
              <a:ahLst/>
              <a:cxnLst/>
              <a:rect l="l" t="t" r="r" b="b"/>
              <a:pathLst>
                <a:path h="414020">
                  <a:moveTo>
                    <a:pt x="0" y="0"/>
                  </a:moveTo>
                  <a:lnTo>
                    <a:pt x="0" y="41376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89" name="object 389"/>
            <p:cNvSpPr/>
            <p:nvPr/>
          </p:nvSpPr>
          <p:spPr>
            <a:xfrm>
              <a:off x="5267381" y="4706807"/>
              <a:ext cx="0" cy="268521"/>
            </a:xfrm>
            <a:custGeom>
              <a:avLst/>
              <a:gdLst/>
              <a:ahLst/>
              <a:cxnLst/>
              <a:rect l="l" t="t" r="r" b="b"/>
              <a:pathLst>
                <a:path h="405764">
                  <a:moveTo>
                    <a:pt x="0" y="0"/>
                  </a:moveTo>
                  <a:lnTo>
                    <a:pt x="0" y="40538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90" name="object 390"/>
            <p:cNvSpPr/>
            <p:nvPr/>
          </p:nvSpPr>
          <p:spPr>
            <a:xfrm>
              <a:off x="5270911" y="4707311"/>
              <a:ext cx="0" cy="268101"/>
            </a:xfrm>
            <a:custGeom>
              <a:avLst/>
              <a:gdLst/>
              <a:ahLst/>
              <a:cxnLst/>
              <a:rect l="l" t="t" r="r" b="b"/>
              <a:pathLst>
                <a:path h="405129">
                  <a:moveTo>
                    <a:pt x="0" y="0"/>
                  </a:moveTo>
                  <a:lnTo>
                    <a:pt x="0" y="40462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91" name="object 391"/>
            <p:cNvSpPr/>
            <p:nvPr/>
          </p:nvSpPr>
          <p:spPr>
            <a:xfrm>
              <a:off x="5273936" y="4712354"/>
              <a:ext cx="0" cy="263058"/>
            </a:xfrm>
            <a:custGeom>
              <a:avLst/>
              <a:gdLst/>
              <a:ahLst/>
              <a:cxnLst/>
              <a:rect l="l" t="t" r="r" b="b"/>
              <a:pathLst>
                <a:path h="397510">
                  <a:moveTo>
                    <a:pt x="0" y="0"/>
                  </a:moveTo>
                  <a:lnTo>
                    <a:pt x="0" y="397001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92" name="object 392"/>
            <p:cNvSpPr/>
            <p:nvPr/>
          </p:nvSpPr>
          <p:spPr>
            <a:xfrm>
              <a:off x="5277467" y="4714372"/>
              <a:ext cx="0" cy="260957"/>
            </a:xfrm>
            <a:custGeom>
              <a:avLst/>
              <a:gdLst/>
              <a:ahLst/>
              <a:cxnLst/>
              <a:rect l="l" t="t" r="r" b="b"/>
              <a:pathLst>
                <a:path h="394335">
                  <a:moveTo>
                    <a:pt x="0" y="0"/>
                  </a:moveTo>
                  <a:lnTo>
                    <a:pt x="0" y="393953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93" name="object 393"/>
            <p:cNvSpPr/>
            <p:nvPr/>
          </p:nvSpPr>
          <p:spPr>
            <a:xfrm>
              <a:off x="5280995" y="4716387"/>
              <a:ext cx="0" cy="258856"/>
            </a:xfrm>
            <a:custGeom>
              <a:avLst/>
              <a:gdLst/>
              <a:ahLst/>
              <a:cxnLst/>
              <a:rect l="l" t="t" r="r" b="b"/>
              <a:pathLst>
                <a:path h="391160">
                  <a:moveTo>
                    <a:pt x="0" y="0"/>
                  </a:moveTo>
                  <a:lnTo>
                    <a:pt x="0" y="390905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94" name="object 394"/>
            <p:cNvSpPr/>
            <p:nvPr/>
          </p:nvSpPr>
          <p:spPr>
            <a:xfrm>
              <a:off x="5284022" y="4720422"/>
              <a:ext cx="0" cy="254654"/>
            </a:xfrm>
            <a:custGeom>
              <a:avLst/>
              <a:gdLst/>
              <a:ahLst/>
              <a:cxnLst/>
              <a:rect l="l" t="t" r="r" b="b"/>
              <a:pathLst>
                <a:path h="384810">
                  <a:moveTo>
                    <a:pt x="0" y="0"/>
                  </a:moveTo>
                  <a:lnTo>
                    <a:pt x="0" y="38481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95" name="object 395"/>
            <p:cNvSpPr/>
            <p:nvPr/>
          </p:nvSpPr>
          <p:spPr>
            <a:xfrm>
              <a:off x="5287552" y="4722438"/>
              <a:ext cx="0" cy="252973"/>
            </a:xfrm>
            <a:custGeom>
              <a:avLst/>
              <a:gdLst/>
              <a:ahLst/>
              <a:cxnLst/>
              <a:rect l="l" t="t" r="r" b="b"/>
              <a:pathLst>
                <a:path h="382270">
                  <a:moveTo>
                    <a:pt x="0" y="0"/>
                  </a:moveTo>
                  <a:lnTo>
                    <a:pt x="0" y="38176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96" name="object 396"/>
            <p:cNvSpPr/>
            <p:nvPr/>
          </p:nvSpPr>
          <p:spPr>
            <a:xfrm>
              <a:off x="5290577" y="4725969"/>
              <a:ext cx="0" cy="249191"/>
            </a:xfrm>
            <a:custGeom>
              <a:avLst/>
              <a:gdLst/>
              <a:ahLst/>
              <a:cxnLst/>
              <a:rect l="l" t="t" r="r" b="b"/>
              <a:pathLst>
                <a:path h="376554">
                  <a:moveTo>
                    <a:pt x="0" y="0"/>
                  </a:moveTo>
                  <a:lnTo>
                    <a:pt x="0" y="376427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97" name="object 397"/>
            <p:cNvSpPr/>
            <p:nvPr/>
          </p:nvSpPr>
          <p:spPr>
            <a:xfrm>
              <a:off x="5294107" y="4732021"/>
              <a:ext cx="0" cy="243308"/>
            </a:xfrm>
            <a:custGeom>
              <a:avLst/>
              <a:gdLst/>
              <a:ahLst/>
              <a:cxnLst/>
              <a:rect l="l" t="t" r="r" b="b"/>
              <a:pathLst>
                <a:path h="367664">
                  <a:moveTo>
                    <a:pt x="0" y="0"/>
                  </a:moveTo>
                  <a:lnTo>
                    <a:pt x="0" y="36728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98" name="object 398"/>
            <p:cNvSpPr/>
            <p:nvPr/>
          </p:nvSpPr>
          <p:spPr>
            <a:xfrm>
              <a:off x="5297636" y="4732524"/>
              <a:ext cx="0" cy="242888"/>
            </a:xfrm>
            <a:custGeom>
              <a:avLst/>
              <a:gdLst/>
              <a:ahLst/>
              <a:cxnLst/>
              <a:rect l="l" t="t" r="r" b="b"/>
              <a:pathLst>
                <a:path h="367029">
                  <a:moveTo>
                    <a:pt x="0" y="0"/>
                  </a:moveTo>
                  <a:lnTo>
                    <a:pt x="0" y="36652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99" name="object 399"/>
            <p:cNvSpPr/>
            <p:nvPr/>
          </p:nvSpPr>
          <p:spPr>
            <a:xfrm>
              <a:off x="5300663" y="4733029"/>
              <a:ext cx="0" cy="242047"/>
            </a:xfrm>
            <a:custGeom>
              <a:avLst/>
              <a:gdLst/>
              <a:ahLst/>
              <a:cxnLst/>
              <a:rect l="l" t="t" r="r" b="b"/>
              <a:pathLst>
                <a:path h="365760">
                  <a:moveTo>
                    <a:pt x="0" y="0"/>
                  </a:moveTo>
                  <a:lnTo>
                    <a:pt x="0" y="36576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00" name="object 400"/>
            <p:cNvSpPr/>
            <p:nvPr/>
          </p:nvSpPr>
          <p:spPr>
            <a:xfrm>
              <a:off x="5304192" y="4733534"/>
              <a:ext cx="0" cy="241627"/>
            </a:xfrm>
            <a:custGeom>
              <a:avLst/>
              <a:gdLst/>
              <a:ahLst/>
              <a:cxnLst/>
              <a:rect l="l" t="t" r="r" b="b"/>
              <a:pathLst>
                <a:path h="365125">
                  <a:moveTo>
                    <a:pt x="0" y="0"/>
                  </a:moveTo>
                  <a:lnTo>
                    <a:pt x="0" y="36499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01" name="object 401"/>
            <p:cNvSpPr/>
            <p:nvPr/>
          </p:nvSpPr>
          <p:spPr>
            <a:xfrm>
              <a:off x="5307722" y="4736558"/>
              <a:ext cx="0" cy="238685"/>
            </a:xfrm>
            <a:custGeom>
              <a:avLst/>
              <a:gdLst/>
              <a:ahLst/>
              <a:cxnLst/>
              <a:rect l="l" t="t" r="r" b="b"/>
              <a:pathLst>
                <a:path h="360679">
                  <a:moveTo>
                    <a:pt x="0" y="0"/>
                  </a:moveTo>
                  <a:lnTo>
                    <a:pt x="0" y="36042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02" name="object 402"/>
            <p:cNvSpPr/>
            <p:nvPr/>
          </p:nvSpPr>
          <p:spPr>
            <a:xfrm>
              <a:off x="5310747" y="4737567"/>
              <a:ext cx="0" cy="237845"/>
            </a:xfrm>
            <a:custGeom>
              <a:avLst/>
              <a:gdLst/>
              <a:ahLst/>
              <a:cxnLst/>
              <a:rect l="l" t="t" r="r" b="b"/>
              <a:pathLst>
                <a:path h="359410">
                  <a:moveTo>
                    <a:pt x="0" y="0"/>
                  </a:moveTo>
                  <a:lnTo>
                    <a:pt x="0" y="35890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03" name="object 403"/>
            <p:cNvSpPr/>
            <p:nvPr/>
          </p:nvSpPr>
          <p:spPr>
            <a:xfrm>
              <a:off x="5314278" y="4742610"/>
              <a:ext cx="0" cy="232802"/>
            </a:xfrm>
            <a:custGeom>
              <a:avLst/>
              <a:gdLst/>
              <a:ahLst/>
              <a:cxnLst/>
              <a:rect l="l" t="t" r="r" b="b"/>
              <a:pathLst>
                <a:path h="351789">
                  <a:moveTo>
                    <a:pt x="0" y="0"/>
                  </a:moveTo>
                  <a:lnTo>
                    <a:pt x="0" y="351281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04" name="object 404"/>
            <p:cNvSpPr/>
            <p:nvPr/>
          </p:nvSpPr>
          <p:spPr>
            <a:xfrm>
              <a:off x="5317303" y="4743113"/>
              <a:ext cx="0" cy="231962"/>
            </a:xfrm>
            <a:custGeom>
              <a:avLst/>
              <a:gdLst/>
              <a:ahLst/>
              <a:cxnLst/>
              <a:rect l="l" t="t" r="r" b="b"/>
              <a:pathLst>
                <a:path h="350520">
                  <a:moveTo>
                    <a:pt x="0" y="0"/>
                  </a:moveTo>
                  <a:lnTo>
                    <a:pt x="0" y="35052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05" name="object 405"/>
            <p:cNvSpPr/>
            <p:nvPr/>
          </p:nvSpPr>
          <p:spPr>
            <a:xfrm>
              <a:off x="5320833" y="4743619"/>
              <a:ext cx="0" cy="231542"/>
            </a:xfrm>
            <a:custGeom>
              <a:avLst/>
              <a:gdLst/>
              <a:ahLst/>
              <a:cxnLst/>
              <a:rect l="l" t="t" r="r" b="b"/>
              <a:pathLst>
                <a:path h="349885">
                  <a:moveTo>
                    <a:pt x="0" y="0"/>
                  </a:moveTo>
                  <a:lnTo>
                    <a:pt x="0" y="349757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06" name="object 406"/>
            <p:cNvSpPr/>
            <p:nvPr/>
          </p:nvSpPr>
          <p:spPr>
            <a:xfrm>
              <a:off x="5324363" y="4748156"/>
              <a:ext cx="0" cy="226919"/>
            </a:xfrm>
            <a:custGeom>
              <a:avLst/>
              <a:gdLst/>
              <a:ahLst/>
              <a:cxnLst/>
              <a:rect l="l" t="t" r="r" b="b"/>
              <a:pathLst>
                <a:path h="342900">
                  <a:moveTo>
                    <a:pt x="0" y="0"/>
                  </a:moveTo>
                  <a:lnTo>
                    <a:pt x="0" y="34290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07" name="object 407"/>
            <p:cNvSpPr/>
            <p:nvPr/>
          </p:nvSpPr>
          <p:spPr>
            <a:xfrm>
              <a:off x="5327389" y="4750174"/>
              <a:ext cx="0" cy="225239"/>
            </a:xfrm>
            <a:custGeom>
              <a:avLst/>
              <a:gdLst/>
              <a:ahLst/>
              <a:cxnLst/>
              <a:rect l="l" t="t" r="r" b="b"/>
              <a:pathLst>
                <a:path h="340360">
                  <a:moveTo>
                    <a:pt x="0" y="0"/>
                  </a:moveTo>
                  <a:lnTo>
                    <a:pt x="0" y="33985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08" name="object 408"/>
            <p:cNvSpPr/>
            <p:nvPr/>
          </p:nvSpPr>
          <p:spPr>
            <a:xfrm>
              <a:off x="5330918" y="4750678"/>
              <a:ext cx="0" cy="224398"/>
            </a:xfrm>
            <a:custGeom>
              <a:avLst/>
              <a:gdLst/>
              <a:ahLst/>
              <a:cxnLst/>
              <a:rect l="l" t="t" r="r" b="b"/>
              <a:pathLst>
                <a:path h="339089">
                  <a:moveTo>
                    <a:pt x="0" y="0"/>
                  </a:moveTo>
                  <a:lnTo>
                    <a:pt x="0" y="33909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09" name="object 409"/>
            <p:cNvSpPr/>
            <p:nvPr/>
          </p:nvSpPr>
          <p:spPr>
            <a:xfrm>
              <a:off x="5334449" y="4752191"/>
              <a:ext cx="0" cy="223137"/>
            </a:xfrm>
            <a:custGeom>
              <a:avLst/>
              <a:gdLst/>
              <a:ahLst/>
              <a:cxnLst/>
              <a:rect l="l" t="t" r="r" b="b"/>
              <a:pathLst>
                <a:path h="337185">
                  <a:moveTo>
                    <a:pt x="0" y="0"/>
                  </a:moveTo>
                  <a:lnTo>
                    <a:pt x="0" y="33680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10" name="object 410"/>
            <p:cNvSpPr/>
            <p:nvPr/>
          </p:nvSpPr>
          <p:spPr>
            <a:xfrm>
              <a:off x="5337473" y="4753704"/>
              <a:ext cx="0" cy="221456"/>
            </a:xfrm>
            <a:custGeom>
              <a:avLst/>
              <a:gdLst/>
              <a:ahLst/>
              <a:cxnLst/>
              <a:rect l="l" t="t" r="r" b="b"/>
              <a:pathLst>
                <a:path h="334645">
                  <a:moveTo>
                    <a:pt x="0" y="0"/>
                  </a:moveTo>
                  <a:lnTo>
                    <a:pt x="0" y="33451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11" name="object 411"/>
            <p:cNvSpPr/>
            <p:nvPr/>
          </p:nvSpPr>
          <p:spPr>
            <a:xfrm>
              <a:off x="5341004" y="4753704"/>
              <a:ext cx="0" cy="221456"/>
            </a:xfrm>
            <a:custGeom>
              <a:avLst/>
              <a:gdLst/>
              <a:ahLst/>
              <a:cxnLst/>
              <a:rect l="l" t="t" r="r" b="b"/>
              <a:pathLst>
                <a:path h="334645">
                  <a:moveTo>
                    <a:pt x="0" y="0"/>
                  </a:moveTo>
                  <a:lnTo>
                    <a:pt x="0" y="33451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12" name="object 412"/>
            <p:cNvSpPr/>
            <p:nvPr/>
          </p:nvSpPr>
          <p:spPr>
            <a:xfrm>
              <a:off x="5344534" y="4754712"/>
              <a:ext cx="0" cy="220616"/>
            </a:xfrm>
            <a:custGeom>
              <a:avLst/>
              <a:gdLst/>
              <a:ahLst/>
              <a:cxnLst/>
              <a:rect l="l" t="t" r="r" b="b"/>
              <a:pathLst>
                <a:path h="333375">
                  <a:moveTo>
                    <a:pt x="0" y="0"/>
                  </a:moveTo>
                  <a:lnTo>
                    <a:pt x="0" y="33299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13" name="object 413"/>
            <p:cNvSpPr/>
            <p:nvPr/>
          </p:nvSpPr>
          <p:spPr>
            <a:xfrm>
              <a:off x="5347559" y="4754712"/>
              <a:ext cx="0" cy="220616"/>
            </a:xfrm>
            <a:custGeom>
              <a:avLst/>
              <a:gdLst/>
              <a:ahLst/>
              <a:cxnLst/>
              <a:rect l="l" t="t" r="r" b="b"/>
              <a:pathLst>
                <a:path h="333375">
                  <a:moveTo>
                    <a:pt x="0" y="0"/>
                  </a:moveTo>
                  <a:lnTo>
                    <a:pt x="0" y="33299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14" name="object 414"/>
            <p:cNvSpPr/>
            <p:nvPr/>
          </p:nvSpPr>
          <p:spPr>
            <a:xfrm>
              <a:off x="5351089" y="4760259"/>
              <a:ext cx="0" cy="215153"/>
            </a:xfrm>
            <a:custGeom>
              <a:avLst/>
              <a:gdLst/>
              <a:ahLst/>
              <a:cxnLst/>
              <a:rect l="l" t="t" r="r" b="b"/>
              <a:pathLst>
                <a:path h="325120">
                  <a:moveTo>
                    <a:pt x="0" y="0"/>
                  </a:moveTo>
                  <a:lnTo>
                    <a:pt x="0" y="324611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15" name="object 415"/>
            <p:cNvSpPr/>
            <p:nvPr/>
          </p:nvSpPr>
          <p:spPr>
            <a:xfrm>
              <a:off x="5354114" y="4763285"/>
              <a:ext cx="0" cy="211791"/>
            </a:xfrm>
            <a:custGeom>
              <a:avLst/>
              <a:gdLst/>
              <a:ahLst/>
              <a:cxnLst/>
              <a:rect l="l" t="t" r="r" b="b"/>
              <a:pathLst>
                <a:path h="320039">
                  <a:moveTo>
                    <a:pt x="0" y="0"/>
                  </a:moveTo>
                  <a:lnTo>
                    <a:pt x="0" y="320039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16" name="object 416"/>
            <p:cNvSpPr/>
            <p:nvPr/>
          </p:nvSpPr>
          <p:spPr>
            <a:xfrm>
              <a:off x="5357645" y="4763789"/>
              <a:ext cx="0" cy="211371"/>
            </a:xfrm>
            <a:custGeom>
              <a:avLst/>
              <a:gdLst/>
              <a:ahLst/>
              <a:cxnLst/>
              <a:rect l="l" t="t" r="r" b="b"/>
              <a:pathLst>
                <a:path h="319404">
                  <a:moveTo>
                    <a:pt x="0" y="0"/>
                  </a:moveTo>
                  <a:lnTo>
                    <a:pt x="0" y="31927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17" name="object 417"/>
            <p:cNvSpPr/>
            <p:nvPr/>
          </p:nvSpPr>
          <p:spPr>
            <a:xfrm>
              <a:off x="5361173" y="4763789"/>
              <a:ext cx="0" cy="211371"/>
            </a:xfrm>
            <a:custGeom>
              <a:avLst/>
              <a:gdLst/>
              <a:ahLst/>
              <a:cxnLst/>
              <a:rect l="l" t="t" r="r" b="b"/>
              <a:pathLst>
                <a:path h="319404">
                  <a:moveTo>
                    <a:pt x="0" y="0"/>
                  </a:moveTo>
                  <a:lnTo>
                    <a:pt x="0" y="31927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18" name="object 418"/>
            <p:cNvSpPr/>
            <p:nvPr/>
          </p:nvSpPr>
          <p:spPr>
            <a:xfrm>
              <a:off x="5364200" y="4763789"/>
              <a:ext cx="0" cy="211371"/>
            </a:xfrm>
            <a:custGeom>
              <a:avLst/>
              <a:gdLst/>
              <a:ahLst/>
              <a:cxnLst/>
              <a:rect l="l" t="t" r="r" b="b"/>
              <a:pathLst>
                <a:path h="319404">
                  <a:moveTo>
                    <a:pt x="0" y="0"/>
                  </a:moveTo>
                  <a:lnTo>
                    <a:pt x="0" y="31927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19" name="object 419"/>
            <p:cNvSpPr/>
            <p:nvPr/>
          </p:nvSpPr>
          <p:spPr>
            <a:xfrm>
              <a:off x="5367729" y="4765302"/>
              <a:ext cx="0" cy="210110"/>
            </a:xfrm>
            <a:custGeom>
              <a:avLst/>
              <a:gdLst/>
              <a:ahLst/>
              <a:cxnLst/>
              <a:rect l="l" t="t" r="r" b="b"/>
              <a:pathLst>
                <a:path h="317500">
                  <a:moveTo>
                    <a:pt x="0" y="0"/>
                  </a:moveTo>
                  <a:lnTo>
                    <a:pt x="0" y="316991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20" name="object 420"/>
            <p:cNvSpPr/>
            <p:nvPr/>
          </p:nvSpPr>
          <p:spPr>
            <a:xfrm>
              <a:off x="5371259" y="4766310"/>
              <a:ext cx="0" cy="208850"/>
            </a:xfrm>
            <a:custGeom>
              <a:avLst/>
              <a:gdLst/>
              <a:ahLst/>
              <a:cxnLst/>
              <a:rect l="l" t="t" r="r" b="b"/>
              <a:pathLst>
                <a:path h="315595">
                  <a:moveTo>
                    <a:pt x="0" y="0"/>
                  </a:moveTo>
                  <a:lnTo>
                    <a:pt x="0" y="315467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21" name="object 421"/>
            <p:cNvSpPr/>
            <p:nvPr/>
          </p:nvSpPr>
          <p:spPr>
            <a:xfrm>
              <a:off x="5374285" y="4767318"/>
              <a:ext cx="0" cy="208010"/>
            </a:xfrm>
            <a:custGeom>
              <a:avLst/>
              <a:gdLst/>
              <a:ahLst/>
              <a:cxnLst/>
              <a:rect l="l" t="t" r="r" b="b"/>
              <a:pathLst>
                <a:path h="314325">
                  <a:moveTo>
                    <a:pt x="0" y="0"/>
                  </a:moveTo>
                  <a:lnTo>
                    <a:pt x="0" y="313943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22" name="object 422"/>
            <p:cNvSpPr/>
            <p:nvPr/>
          </p:nvSpPr>
          <p:spPr>
            <a:xfrm>
              <a:off x="5377815" y="4771354"/>
              <a:ext cx="0" cy="203807"/>
            </a:xfrm>
            <a:custGeom>
              <a:avLst/>
              <a:gdLst/>
              <a:ahLst/>
              <a:cxnLst/>
              <a:rect l="l" t="t" r="r" b="b"/>
              <a:pathLst>
                <a:path h="307975">
                  <a:moveTo>
                    <a:pt x="0" y="0"/>
                  </a:moveTo>
                  <a:lnTo>
                    <a:pt x="0" y="30784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23" name="object 423"/>
            <p:cNvSpPr/>
            <p:nvPr/>
          </p:nvSpPr>
          <p:spPr>
            <a:xfrm>
              <a:off x="5381345" y="4771856"/>
              <a:ext cx="0" cy="203387"/>
            </a:xfrm>
            <a:custGeom>
              <a:avLst/>
              <a:gdLst/>
              <a:ahLst/>
              <a:cxnLst/>
              <a:rect l="l" t="t" r="r" b="b"/>
              <a:pathLst>
                <a:path h="307339">
                  <a:moveTo>
                    <a:pt x="0" y="0"/>
                  </a:moveTo>
                  <a:lnTo>
                    <a:pt x="0" y="30708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24" name="object 424"/>
            <p:cNvSpPr/>
            <p:nvPr/>
          </p:nvSpPr>
          <p:spPr>
            <a:xfrm>
              <a:off x="5384371" y="4773369"/>
              <a:ext cx="0" cy="201706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0"/>
                  </a:moveTo>
                  <a:lnTo>
                    <a:pt x="0" y="30480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25" name="object 425"/>
            <p:cNvSpPr/>
            <p:nvPr/>
          </p:nvSpPr>
          <p:spPr>
            <a:xfrm>
              <a:off x="5387900" y="4774883"/>
              <a:ext cx="0" cy="200445"/>
            </a:xfrm>
            <a:custGeom>
              <a:avLst/>
              <a:gdLst/>
              <a:ahLst/>
              <a:cxnLst/>
              <a:rect l="l" t="t" r="r" b="b"/>
              <a:pathLst>
                <a:path h="302895">
                  <a:moveTo>
                    <a:pt x="0" y="0"/>
                  </a:moveTo>
                  <a:lnTo>
                    <a:pt x="0" y="30251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26" name="object 426"/>
            <p:cNvSpPr/>
            <p:nvPr/>
          </p:nvSpPr>
          <p:spPr>
            <a:xfrm>
              <a:off x="5390926" y="4775387"/>
              <a:ext cx="0" cy="200025"/>
            </a:xfrm>
            <a:custGeom>
              <a:avLst/>
              <a:gdLst/>
              <a:ahLst/>
              <a:cxnLst/>
              <a:rect l="l" t="t" r="r" b="b"/>
              <a:pathLst>
                <a:path h="302260">
                  <a:moveTo>
                    <a:pt x="0" y="0"/>
                  </a:moveTo>
                  <a:lnTo>
                    <a:pt x="0" y="30175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27" name="object 427"/>
            <p:cNvSpPr/>
            <p:nvPr/>
          </p:nvSpPr>
          <p:spPr>
            <a:xfrm>
              <a:off x="5394455" y="4775892"/>
              <a:ext cx="0" cy="199184"/>
            </a:xfrm>
            <a:custGeom>
              <a:avLst/>
              <a:gdLst/>
              <a:ahLst/>
              <a:cxnLst/>
              <a:rect l="l" t="t" r="r" b="b"/>
              <a:pathLst>
                <a:path h="300989">
                  <a:moveTo>
                    <a:pt x="0" y="0"/>
                  </a:moveTo>
                  <a:lnTo>
                    <a:pt x="0" y="30099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28" name="object 428"/>
            <p:cNvSpPr/>
            <p:nvPr/>
          </p:nvSpPr>
          <p:spPr>
            <a:xfrm>
              <a:off x="5397985" y="4776900"/>
              <a:ext cx="0" cy="198344"/>
            </a:xfrm>
            <a:custGeom>
              <a:avLst/>
              <a:gdLst/>
              <a:ahLst/>
              <a:cxnLst/>
              <a:rect l="l" t="t" r="r" b="b"/>
              <a:pathLst>
                <a:path h="299720">
                  <a:moveTo>
                    <a:pt x="0" y="0"/>
                  </a:moveTo>
                  <a:lnTo>
                    <a:pt x="0" y="29946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29" name="object 429"/>
            <p:cNvSpPr/>
            <p:nvPr/>
          </p:nvSpPr>
          <p:spPr>
            <a:xfrm>
              <a:off x="5401011" y="4777405"/>
              <a:ext cx="0" cy="197924"/>
            </a:xfrm>
            <a:custGeom>
              <a:avLst/>
              <a:gdLst/>
              <a:ahLst/>
              <a:cxnLst/>
              <a:rect l="l" t="t" r="r" b="b"/>
              <a:pathLst>
                <a:path h="299085">
                  <a:moveTo>
                    <a:pt x="0" y="0"/>
                  </a:moveTo>
                  <a:lnTo>
                    <a:pt x="0" y="29870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30" name="object 430"/>
            <p:cNvSpPr/>
            <p:nvPr/>
          </p:nvSpPr>
          <p:spPr>
            <a:xfrm>
              <a:off x="5404541" y="4777908"/>
              <a:ext cx="0" cy="197504"/>
            </a:xfrm>
            <a:custGeom>
              <a:avLst/>
              <a:gdLst/>
              <a:ahLst/>
              <a:cxnLst/>
              <a:rect l="l" t="t" r="r" b="b"/>
              <a:pathLst>
                <a:path h="298450">
                  <a:moveTo>
                    <a:pt x="0" y="0"/>
                  </a:moveTo>
                  <a:lnTo>
                    <a:pt x="0" y="29794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31" name="object 431"/>
            <p:cNvSpPr/>
            <p:nvPr/>
          </p:nvSpPr>
          <p:spPr>
            <a:xfrm>
              <a:off x="5408071" y="4780429"/>
              <a:ext cx="0" cy="194982"/>
            </a:xfrm>
            <a:custGeom>
              <a:avLst/>
              <a:gdLst/>
              <a:ahLst/>
              <a:cxnLst/>
              <a:rect l="l" t="t" r="r" b="b"/>
              <a:pathLst>
                <a:path h="294639">
                  <a:moveTo>
                    <a:pt x="0" y="0"/>
                  </a:moveTo>
                  <a:lnTo>
                    <a:pt x="0" y="29413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32" name="object 432"/>
            <p:cNvSpPr/>
            <p:nvPr/>
          </p:nvSpPr>
          <p:spPr>
            <a:xfrm>
              <a:off x="5411096" y="4781943"/>
              <a:ext cx="0" cy="193301"/>
            </a:xfrm>
            <a:custGeom>
              <a:avLst/>
              <a:gdLst/>
              <a:ahLst/>
              <a:cxnLst/>
              <a:rect l="l" t="t" r="r" b="b"/>
              <a:pathLst>
                <a:path h="292100">
                  <a:moveTo>
                    <a:pt x="0" y="0"/>
                  </a:moveTo>
                  <a:lnTo>
                    <a:pt x="0" y="29184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33" name="object 433"/>
            <p:cNvSpPr/>
            <p:nvPr/>
          </p:nvSpPr>
          <p:spPr>
            <a:xfrm>
              <a:off x="5414627" y="4783455"/>
              <a:ext cx="0" cy="191621"/>
            </a:xfrm>
            <a:custGeom>
              <a:avLst/>
              <a:gdLst/>
              <a:ahLst/>
              <a:cxnLst/>
              <a:rect l="l" t="t" r="r" b="b"/>
              <a:pathLst>
                <a:path h="289560">
                  <a:moveTo>
                    <a:pt x="0" y="0"/>
                  </a:moveTo>
                  <a:lnTo>
                    <a:pt x="0" y="28956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34" name="object 434"/>
            <p:cNvSpPr/>
            <p:nvPr/>
          </p:nvSpPr>
          <p:spPr>
            <a:xfrm>
              <a:off x="5417651" y="4787994"/>
              <a:ext cx="0" cy="187418"/>
            </a:xfrm>
            <a:custGeom>
              <a:avLst/>
              <a:gdLst/>
              <a:ahLst/>
              <a:cxnLst/>
              <a:rect l="l" t="t" r="r" b="b"/>
              <a:pathLst>
                <a:path h="283210">
                  <a:moveTo>
                    <a:pt x="0" y="0"/>
                  </a:moveTo>
                  <a:lnTo>
                    <a:pt x="0" y="282701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35" name="object 435"/>
            <p:cNvSpPr/>
            <p:nvPr/>
          </p:nvSpPr>
          <p:spPr>
            <a:xfrm>
              <a:off x="5421182" y="4789506"/>
              <a:ext cx="0" cy="185738"/>
            </a:xfrm>
            <a:custGeom>
              <a:avLst/>
              <a:gdLst/>
              <a:ahLst/>
              <a:cxnLst/>
              <a:rect l="l" t="t" r="r" b="b"/>
              <a:pathLst>
                <a:path h="280670">
                  <a:moveTo>
                    <a:pt x="0" y="0"/>
                  </a:moveTo>
                  <a:lnTo>
                    <a:pt x="0" y="28041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36" name="object 436"/>
            <p:cNvSpPr/>
            <p:nvPr/>
          </p:nvSpPr>
          <p:spPr>
            <a:xfrm>
              <a:off x="5424711" y="4791018"/>
              <a:ext cx="0" cy="184057"/>
            </a:xfrm>
            <a:custGeom>
              <a:avLst/>
              <a:gdLst/>
              <a:ahLst/>
              <a:cxnLst/>
              <a:rect l="l" t="t" r="r" b="b"/>
              <a:pathLst>
                <a:path h="278129">
                  <a:moveTo>
                    <a:pt x="0" y="0"/>
                  </a:moveTo>
                  <a:lnTo>
                    <a:pt x="0" y="278129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37" name="object 437"/>
            <p:cNvSpPr/>
            <p:nvPr/>
          </p:nvSpPr>
          <p:spPr>
            <a:xfrm>
              <a:off x="5427737" y="4791018"/>
              <a:ext cx="0" cy="184057"/>
            </a:xfrm>
            <a:custGeom>
              <a:avLst/>
              <a:gdLst/>
              <a:ahLst/>
              <a:cxnLst/>
              <a:rect l="l" t="t" r="r" b="b"/>
              <a:pathLst>
                <a:path h="278129">
                  <a:moveTo>
                    <a:pt x="0" y="0"/>
                  </a:moveTo>
                  <a:lnTo>
                    <a:pt x="0" y="278129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38" name="object 438"/>
            <p:cNvSpPr/>
            <p:nvPr/>
          </p:nvSpPr>
          <p:spPr>
            <a:xfrm>
              <a:off x="5431267" y="4792027"/>
              <a:ext cx="0" cy="183216"/>
            </a:xfrm>
            <a:custGeom>
              <a:avLst/>
              <a:gdLst/>
              <a:ahLst/>
              <a:cxnLst/>
              <a:rect l="l" t="t" r="r" b="b"/>
              <a:pathLst>
                <a:path h="276860">
                  <a:moveTo>
                    <a:pt x="0" y="0"/>
                  </a:moveTo>
                  <a:lnTo>
                    <a:pt x="0" y="276605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39" name="object 439"/>
            <p:cNvSpPr/>
            <p:nvPr/>
          </p:nvSpPr>
          <p:spPr>
            <a:xfrm>
              <a:off x="5434797" y="4794046"/>
              <a:ext cx="0" cy="181115"/>
            </a:xfrm>
            <a:custGeom>
              <a:avLst/>
              <a:gdLst/>
              <a:ahLst/>
              <a:cxnLst/>
              <a:rect l="l" t="t" r="r" b="b"/>
              <a:pathLst>
                <a:path h="273685">
                  <a:moveTo>
                    <a:pt x="0" y="0"/>
                  </a:moveTo>
                  <a:lnTo>
                    <a:pt x="0" y="273557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40" name="object 440"/>
            <p:cNvSpPr/>
            <p:nvPr/>
          </p:nvSpPr>
          <p:spPr>
            <a:xfrm>
              <a:off x="5437822" y="4795054"/>
              <a:ext cx="0" cy="180275"/>
            </a:xfrm>
            <a:custGeom>
              <a:avLst/>
              <a:gdLst/>
              <a:ahLst/>
              <a:cxnLst/>
              <a:rect l="l" t="t" r="r" b="b"/>
              <a:pathLst>
                <a:path h="272414">
                  <a:moveTo>
                    <a:pt x="0" y="0"/>
                  </a:moveTo>
                  <a:lnTo>
                    <a:pt x="0" y="272033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41" name="object 441"/>
            <p:cNvSpPr/>
            <p:nvPr/>
          </p:nvSpPr>
          <p:spPr>
            <a:xfrm>
              <a:off x="5441352" y="4796062"/>
              <a:ext cx="0" cy="179014"/>
            </a:xfrm>
            <a:custGeom>
              <a:avLst/>
              <a:gdLst/>
              <a:ahLst/>
              <a:cxnLst/>
              <a:rect l="l" t="t" r="r" b="b"/>
              <a:pathLst>
                <a:path h="270510">
                  <a:moveTo>
                    <a:pt x="0" y="0"/>
                  </a:moveTo>
                  <a:lnTo>
                    <a:pt x="0" y="270509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42" name="object 442"/>
            <p:cNvSpPr/>
            <p:nvPr/>
          </p:nvSpPr>
          <p:spPr>
            <a:xfrm>
              <a:off x="5444882" y="4796062"/>
              <a:ext cx="0" cy="179014"/>
            </a:xfrm>
            <a:custGeom>
              <a:avLst/>
              <a:gdLst/>
              <a:ahLst/>
              <a:cxnLst/>
              <a:rect l="l" t="t" r="r" b="b"/>
              <a:pathLst>
                <a:path h="270510">
                  <a:moveTo>
                    <a:pt x="0" y="0"/>
                  </a:moveTo>
                  <a:lnTo>
                    <a:pt x="0" y="270509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43" name="object 443"/>
            <p:cNvSpPr/>
            <p:nvPr/>
          </p:nvSpPr>
          <p:spPr>
            <a:xfrm>
              <a:off x="5447908" y="4796062"/>
              <a:ext cx="0" cy="179014"/>
            </a:xfrm>
            <a:custGeom>
              <a:avLst/>
              <a:gdLst/>
              <a:ahLst/>
              <a:cxnLst/>
              <a:rect l="l" t="t" r="r" b="b"/>
              <a:pathLst>
                <a:path h="270510">
                  <a:moveTo>
                    <a:pt x="0" y="0"/>
                  </a:moveTo>
                  <a:lnTo>
                    <a:pt x="0" y="270509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44" name="object 444"/>
            <p:cNvSpPr/>
            <p:nvPr/>
          </p:nvSpPr>
          <p:spPr>
            <a:xfrm>
              <a:off x="5451438" y="4797070"/>
              <a:ext cx="0" cy="178174"/>
            </a:xfrm>
            <a:custGeom>
              <a:avLst/>
              <a:gdLst/>
              <a:ahLst/>
              <a:cxnLst/>
              <a:rect l="l" t="t" r="r" b="b"/>
              <a:pathLst>
                <a:path h="269239">
                  <a:moveTo>
                    <a:pt x="0" y="0"/>
                  </a:moveTo>
                  <a:lnTo>
                    <a:pt x="0" y="268985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45" name="object 445"/>
            <p:cNvSpPr/>
            <p:nvPr/>
          </p:nvSpPr>
          <p:spPr>
            <a:xfrm>
              <a:off x="5454464" y="4798078"/>
              <a:ext cx="0" cy="177333"/>
            </a:xfrm>
            <a:custGeom>
              <a:avLst/>
              <a:gdLst/>
              <a:ahLst/>
              <a:cxnLst/>
              <a:rect l="l" t="t" r="r" b="b"/>
              <a:pathLst>
                <a:path h="267970">
                  <a:moveTo>
                    <a:pt x="0" y="0"/>
                  </a:moveTo>
                  <a:lnTo>
                    <a:pt x="0" y="267461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46" name="object 446"/>
            <p:cNvSpPr/>
            <p:nvPr/>
          </p:nvSpPr>
          <p:spPr>
            <a:xfrm>
              <a:off x="5457993" y="4800097"/>
              <a:ext cx="0" cy="175232"/>
            </a:xfrm>
            <a:custGeom>
              <a:avLst/>
              <a:gdLst/>
              <a:ahLst/>
              <a:cxnLst/>
              <a:rect l="l" t="t" r="r" b="b"/>
              <a:pathLst>
                <a:path h="264795">
                  <a:moveTo>
                    <a:pt x="0" y="0"/>
                  </a:moveTo>
                  <a:lnTo>
                    <a:pt x="0" y="264413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47" name="object 447"/>
            <p:cNvSpPr/>
            <p:nvPr/>
          </p:nvSpPr>
          <p:spPr>
            <a:xfrm>
              <a:off x="5461523" y="4800097"/>
              <a:ext cx="0" cy="175232"/>
            </a:xfrm>
            <a:custGeom>
              <a:avLst/>
              <a:gdLst/>
              <a:ahLst/>
              <a:cxnLst/>
              <a:rect l="l" t="t" r="r" b="b"/>
              <a:pathLst>
                <a:path h="264795">
                  <a:moveTo>
                    <a:pt x="0" y="0"/>
                  </a:moveTo>
                  <a:lnTo>
                    <a:pt x="0" y="264413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48" name="object 448"/>
            <p:cNvSpPr/>
            <p:nvPr/>
          </p:nvSpPr>
          <p:spPr>
            <a:xfrm>
              <a:off x="5464549" y="4800600"/>
              <a:ext cx="0" cy="174812"/>
            </a:xfrm>
            <a:custGeom>
              <a:avLst/>
              <a:gdLst/>
              <a:ahLst/>
              <a:cxnLst/>
              <a:rect l="l" t="t" r="r" b="b"/>
              <a:pathLst>
                <a:path h="264160">
                  <a:moveTo>
                    <a:pt x="0" y="0"/>
                  </a:moveTo>
                  <a:lnTo>
                    <a:pt x="0" y="26365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49" name="object 449"/>
            <p:cNvSpPr/>
            <p:nvPr/>
          </p:nvSpPr>
          <p:spPr>
            <a:xfrm>
              <a:off x="5468078" y="4801609"/>
              <a:ext cx="0" cy="173551"/>
            </a:xfrm>
            <a:custGeom>
              <a:avLst/>
              <a:gdLst/>
              <a:ahLst/>
              <a:cxnLst/>
              <a:rect l="l" t="t" r="r" b="b"/>
              <a:pathLst>
                <a:path h="262254">
                  <a:moveTo>
                    <a:pt x="0" y="0"/>
                  </a:moveTo>
                  <a:lnTo>
                    <a:pt x="0" y="26212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50" name="object 450"/>
            <p:cNvSpPr/>
            <p:nvPr/>
          </p:nvSpPr>
          <p:spPr>
            <a:xfrm>
              <a:off x="5471609" y="4806146"/>
              <a:ext cx="0" cy="168929"/>
            </a:xfrm>
            <a:custGeom>
              <a:avLst/>
              <a:gdLst/>
              <a:ahLst/>
              <a:cxnLst/>
              <a:rect l="l" t="t" r="r" b="b"/>
              <a:pathLst>
                <a:path h="255270">
                  <a:moveTo>
                    <a:pt x="0" y="0"/>
                  </a:moveTo>
                  <a:lnTo>
                    <a:pt x="0" y="25527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51" name="object 451"/>
            <p:cNvSpPr/>
            <p:nvPr/>
          </p:nvSpPr>
          <p:spPr>
            <a:xfrm>
              <a:off x="5474633" y="4806146"/>
              <a:ext cx="0" cy="168929"/>
            </a:xfrm>
            <a:custGeom>
              <a:avLst/>
              <a:gdLst/>
              <a:ahLst/>
              <a:cxnLst/>
              <a:rect l="l" t="t" r="r" b="b"/>
              <a:pathLst>
                <a:path h="255270">
                  <a:moveTo>
                    <a:pt x="0" y="0"/>
                  </a:moveTo>
                  <a:lnTo>
                    <a:pt x="0" y="25527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52" name="object 452"/>
            <p:cNvSpPr/>
            <p:nvPr/>
          </p:nvSpPr>
          <p:spPr>
            <a:xfrm>
              <a:off x="5478164" y="4808165"/>
              <a:ext cx="0" cy="167247"/>
            </a:xfrm>
            <a:custGeom>
              <a:avLst/>
              <a:gdLst/>
              <a:ahLst/>
              <a:cxnLst/>
              <a:rect l="l" t="t" r="r" b="b"/>
              <a:pathLst>
                <a:path h="252729">
                  <a:moveTo>
                    <a:pt x="0" y="0"/>
                  </a:moveTo>
                  <a:lnTo>
                    <a:pt x="0" y="25222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53" name="object 453"/>
            <p:cNvSpPr/>
            <p:nvPr/>
          </p:nvSpPr>
          <p:spPr>
            <a:xfrm>
              <a:off x="5481693" y="4815728"/>
              <a:ext cx="0" cy="159684"/>
            </a:xfrm>
            <a:custGeom>
              <a:avLst/>
              <a:gdLst/>
              <a:ahLst/>
              <a:cxnLst/>
              <a:rect l="l" t="t" r="r" b="b"/>
              <a:pathLst>
                <a:path h="241300">
                  <a:moveTo>
                    <a:pt x="0" y="0"/>
                  </a:moveTo>
                  <a:lnTo>
                    <a:pt x="0" y="240791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54" name="object 454"/>
            <p:cNvSpPr/>
            <p:nvPr/>
          </p:nvSpPr>
          <p:spPr>
            <a:xfrm>
              <a:off x="5484719" y="4816232"/>
              <a:ext cx="0" cy="158843"/>
            </a:xfrm>
            <a:custGeom>
              <a:avLst/>
              <a:gdLst/>
              <a:ahLst/>
              <a:cxnLst/>
              <a:rect l="l" t="t" r="r" b="b"/>
              <a:pathLst>
                <a:path h="240029">
                  <a:moveTo>
                    <a:pt x="0" y="0"/>
                  </a:moveTo>
                  <a:lnTo>
                    <a:pt x="0" y="24003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55" name="object 455"/>
            <p:cNvSpPr/>
            <p:nvPr/>
          </p:nvSpPr>
          <p:spPr>
            <a:xfrm>
              <a:off x="5488248" y="4817241"/>
              <a:ext cx="0" cy="158003"/>
            </a:xfrm>
            <a:custGeom>
              <a:avLst/>
              <a:gdLst/>
              <a:ahLst/>
              <a:cxnLst/>
              <a:rect l="l" t="t" r="r" b="b"/>
              <a:pathLst>
                <a:path h="238760">
                  <a:moveTo>
                    <a:pt x="0" y="0"/>
                  </a:moveTo>
                  <a:lnTo>
                    <a:pt x="0" y="23850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56" name="object 456"/>
            <p:cNvSpPr/>
            <p:nvPr/>
          </p:nvSpPr>
          <p:spPr>
            <a:xfrm>
              <a:off x="5491274" y="4818753"/>
              <a:ext cx="0" cy="156322"/>
            </a:xfrm>
            <a:custGeom>
              <a:avLst/>
              <a:gdLst/>
              <a:ahLst/>
              <a:cxnLst/>
              <a:rect l="l" t="t" r="r" b="b"/>
              <a:pathLst>
                <a:path h="236220">
                  <a:moveTo>
                    <a:pt x="0" y="0"/>
                  </a:moveTo>
                  <a:lnTo>
                    <a:pt x="0" y="236219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57" name="object 457"/>
            <p:cNvSpPr/>
            <p:nvPr/>
          </p:nvSpPr>
          <p:spPr>
            <a:xfrm>
              <a:off x="5494804" y="4819259"/>
              <a:ext cx="0" cy="155902"/>
            </a:xfrm>
            <a:custGeom>
              <a:avLst/>
              <a:gdLst/>
              <a:ahLst/>
              <a:cxnLst/>
              <a:rect l="l" t="t" r="r" b="b"/>
              <a:pathLst>
                <a:path h="235585">
                  <a:moveTo>
                    <a:pt x="0" y="0"/>
                  </a:moveTo>
                  <a:lnTo>
                    <a:pt x="0" y="23545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58" name="object 458"/>
            <p:cNvSpPr/>
            <p:nvPr/>
          </p:nvSpPr>
          <p:spPr>
            <a:xfrm>
              <a:off x="5498334" y="4821275"/>
              <a:ext cx="0" cy="153801"/>
            </a:xfrm>
            <a:custGeom>
              <a:avLst/>
              <a:gdLst/>
              <a:ahLst/>
              <a:cxnLst/>
              <a:rect l="l" t="t" r="r" b="b"/>
              <a:pathLst>
                <a:path h="232410">
                  <a:moveTo>
                    <a:pt x="0" y="0"/>
                  </a:moveTo>
                  <a:lnTo>
                    <a:pt x="0" y="23241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59" name="object 459"/>
            <p:cNvSpPr/>
            <p:nvPr/>
          </p:nvSpPr>
          <p:spPr>
            <a:xfrm>
              <a:off x="5501360" y="4822283"/>
              <a:ext cx="0" cy="152960"/>
            </a:xfrm>
            <a:custGeom>
              <a:avLst/>
              <a:gdLst/>
              <a:ahLst/>
              <a:cxnLst/>
              <a:rect l="l" t="t" r="r" b="b"/>
              <a:pathLst>
                <a:path h="231139">
                  <a:moveTo>
                    <a:pt x="0" y="0"/>
                  </a:moveTo>
                  <a:lnTo>
                    <a:pt x="0" y="23088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60" name="object 460"/>
            <p:cNvSpPr/>
            <p:nvPr/>
          </p:nvSpPr>
          <p:spPr>
            <a:xfrm>
              <a:off x="5504890" y="4824805"/>
              <a:ext cx="0" cy="150438"/>
            </a:xfrm>
            <a:custGeom>
              <a:avLst/>
              <a:gdLst/>
              <a:ahLst/>
              <a:cxnLst/>
              <a:rect l="l" t="t" r="r" b="b"/>
              <a:pathLst>
                <a:path h="227329">
                  <a:moveTo>
                    <a:pt x="0" y="0"/>
                  </a:moveTo>
                  <a:lnTo>
                    <a:pt x="0" y="227075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61" name="object 461"/>
            <p:cNvSpPr/>
            <p:nvPr/>
          </p:nvSpPr>
          <p:spPr>
            <a:xfrm>
              <a:off x="5508419" y="4824805"/>
              <a:ext cx="0" cy="150438"/>
            </a:xfrm>
            <a:custGeom>
              <a:avLst/>
              <a:gdLst/>
              <a:ahLst/>
              <a:cxnLst/>
              <a:rect l="l" t="t" r="r" b="b"/>
              <a:pathLst>
                <a:path h="227329">
                  <a:moveTo>
                    <a:pt x="0" y="0"/>
                  </a:moveTo>
                  <a:lnTo>
                    <a:pt x="0" y="227075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62" name="object 462"/>
            <p:cNvSpPr/>
            <p:nvPr/>
          </p:nvSpPr>
          <p:spPr>
            <a:xfrm>
              <a:off x="5511445" y="4825814"/>
              <a:ext cx="0" cy="149599"/>
            </a:xfrm>
            <a:custGeom>
              <a:avLst/>
              <a:gdLst/>
              <a:ahLst/>
              <a:cxnLst/>
              <a:rect l="l" t="t" r="r" b="b"/>
              <a:pathLst>
                <a:path h="226060">
                  <a:moveTo>
                    <a:pt x="0" y="0"/>
                  </a:moveTo>
                  <a:lnTo>
                    <a:pt x="0" y="225551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63" name="object 463"/>
            <p:cNvSpPr/>
            <p:nvPr/>
          </p:nvSpPr>
          <p:spPr>
            <a:xfrm>
              <a:off x="5514975" y="4825814"/>
              <a:ext cx="0" cy="149599"/>
            </a:xfrm>
            <a:custGeom>
              <a:avLst/>
              <a:gdLst/>
              <a:ahLst/>
              <a:cxnLst/>
              <a:rect l="l" t="t" r="r" b="b"/>
              <a:pathLst>
                <a:path h="226060">
                  <a:moveTo>
                    <a:pt x="0" y="0"/>
                  </a:moveTo>
                  <a:lnTo>
                    <a:pt x="0" y="225551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64" name="object 464"/>
            <p:cNvSpPr/>
            <p:nvPr/>
          </p:nvSpPr>
          <p:spPr>
            <a:xfrm>
              <a:off x="5518000" y="4826318"/>
              <a:ext cx="0" cy="148758"/>
            </a:xfrm>
            <a:custGeom>
              <a:avLst/>
              <a:gdLst/>
              <a:ahLst/>
              <a:cxnLst/>
              <a:rect l="l" t="t" r="r" b="b"/>
              <a:pathLst>
                <a:path h="224789">
                  <a:moveTo>
                    <a:pt x="0" y="0"/>
                  </a:moveTo>
                  <a:lnTo>
                    <a:pt x="0" y="22479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65" name="object 465"/>
            <p:cNvSpPr/>
            <p:nvPr/>
          </p:nvSpPr>
          <p:spPr>
            <a:xfrm>
              <a:off x="5521531" y="4826318"/>
              <a:ext cx="0" cy="148758"/>
            </a:xfrm>
            <a:custGeom>
              <a:avLst/>
              <a:gdLst/>
              <a:ahLst/>
              <a:cxnLst/>
              <a:rect l="l" t="t" r="r" b="b"/>
              <a:pathLst>
                <a:path h="224789">
                  <a:moveTo>
                    <a:pt x="0" y="0"/>
                  </a:moveTo>
                  <a:lnTo>
                    <a:pt x="0" y="22479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66" name="object 466"/>
            <p:cNvSpPr/>
            <p:nvPr/>
          </p:nvSpPr>
          <p:spPr>
            <a:xfrm>
              <a:off x="5525060" y="4826822"/>
              <a:ext cx="0" cy="148337"/>
            </a:xfrm>
            <a:custGeom>
              <a:avLst/>
              <a:gdLst/>
              <a:ahLst/>
              <a:cxnLst/>
              <a:rect l="l" t="t" r="r" b="b"/>
              <a:pathLst>
                <a:path h="224154">
                  <a:moveTo>
                    <a:pt x="0" y="0"/>
                  </a:moveTo>
                  <a:lnTo>
                    <a:pt x="0" y="224027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67" name="object 467"/>
            <p:cNvSpPr/>
            <p:nvPr/>
          </p:nvSpPr>
          <p:spPr>
            <a:xfrm>
              <a:off x="5528086" y="4826822"/>
              <a:ext cx="0" cy="148337"/>
            </a:xfrm>
            <a:custGeom>
              <a:avLst/>
              <a:gdLst/>
              <a:ahLst/>
              <a:cxnLst/>
              <a:rect l="l" t="t" r="r" b="b"/>
              <a:pathLst>
                <a:path h="224154">
                  <a:moveTo>
                    <a:pt x="0" y="0"/>
                  </a:moveTo>
                  <a:lnTo>
                    <a:pt x="0" y="224027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68" name="object 468"/>
            <p:cNvSpPr/>
            <p:nvPr/>
          </p:nvSpPr>
          <p:spPr>
            <a:xfrm>
              <a:off x="5531615" y="4827832"/>
              <a:ext cx="0" cy="147497"/>
            </a:xfrm>
            <a:custGeom>
              <a:avLst/>
              <a:gdLst/>
              <a:ahLst/>
              <a:cxnLst/>
              <a:rect l="l" t="t" r="r" b="b"/>
              <a:pathLst>
                <a:path h="222885">
                  <a:moveTo>
                    <a:pt x="0" y="0"/>
                  </a:moveTo>
                  <a:lnTo>
                    <a:pt x="0" y="222503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69" name="object 469"/>
            <p:cNvSpPr/>
            <p:nvPr/>
          </p:nvSpPr>
          <p:spPr>
            <a:xfrm>
              <a:off x="5535146" y="4829343"/>
              <a:ext cx="0" cy="145817"/>
            </a:xfrm>
            <a:custGeom>
              <a:avLst/>
              <a:gdLst/>
              <a:ahLst/>
              <a:cxnLst/>
              <a:rect l="l" t="t" r="r" b="b"/>
              <a:pathLst>
                <a:path h="220345">
                  <a:moveTo>
                    <a:pt x="0" y="0"/>
                  </a:moveTo>
                  <a:lnTo>
                    <a:pt x="0" y="22021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70" name="object 470"/>
            <p:cNvSpPr/>
            <p:nvPr/>
          </p:nvSpPr>
          <p:spPr>
            <a:xfrm>
              <a:off x="5538170" y="4829343"/>
              <a:ext cx="0" cy="145817"/>
            </a:xfrm>
            <a:custGeom>
              <a:avLst/>
              <a:gdLst/>
              <a:ahLst/>
              <a:cxnLst/>
              <a:rect l="l" t="t" r="r" b="b"/>
              <a:pathLst>
                <a:path h="220345">
                  <a:moveTo>
                    <a:pt x="0" y="0"/>
                  </a:moveTo>
                  <a:lnTo>
                    <a:pt x="0" y="22021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71" name="object 471"/>
            <p:cNvSpPr/>
            <p:nvPr/>
          </p:nvSpPr>
          <p:spPr>
            <a:xfrm>
              <a:off x="5541701" y="4830352"/>
              <a:ext cx="0" cy="144976"/>
            </a:xfrm>
            <a:custGeom>
              <a:avLst/>
              <a:gdLst/>
              <a:ahLst/>
              <a:cxnLst/>
              <a:rect l="l" t="t" r="r" b="b"/>
              <a:pathLst>
                <a:path h="219075">
                  <a:moveTo>
                    <a:pt x="0" y="0"/>
                  </a:moveTo>
                  <a:lnTo>
                    <a:pt x="0" y="21869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72" name="object 472"/>
            <p:cNvSpPr/>
            <p:nvPr/>
          </p:nvSpPr>
          <p:spPr>
            <a:xfrm>
              <a:off x="5545230" y="4831359"/>
              <a:ext cx="0" cy="143716"/>
            </a:xfrm>
            <a:custGeom>
              <a:avLst/>
              <a:gdLst/>
              <a:ahLst/>
              <a:cxnLst/>
              <a:rect l="l" t="t" r="r" b="b"/>
              <a:pathLst>
                <a:path h="217170">
                  <a:moveTo>
                    <a:pt x="0" y="0"/>
                  </a:moveTo>
                  <a:lnTo>
                    <a:pt x="0" y="21717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73" name="object 473"/>
            <p:cNvSpPr/>
            <p:nvPr/>
          </p:nvSpPr>
          <p:spPr>
            <a:xfrm>
              <a:off x="5548256" y="4832369"/>
              <a:ext cx="0" cy="142875"/>
            </a:xfrm>
            <a:custGeom>
              <a:avLst/>
              <a:gdLst/>
              <a:ahLst/>
              <a:cxnLst/>
              <a:rect l="l" t="t" r="r" b="b"/>
              <a:pathLst>
                <a:path h="215900">
                  <a:moveTo>
                    <a:pt x="0" y="0"/>
                  </a:moveTo>
                  <a:lnTo>
                    <a:pt x="0" y="21564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74" name="object 474"/>
            <p:cNvSpPr/>
            <p:nvPr/>
          </p:nvSpPr>
          <p:spPr>
            <a:xfrm>
              <a:off x="5551787" y="4832873"/>
              <a:ext cx="0" cy="142455"/>
            </a:xfrm>
            <a:custGeom>
              <a:avLst/>
              <a:gdLst/>
              <a:ahLst/>
              <a:cxnLst/>
              <a:rect l="l" t="t" r="r" b="b"/>
              <a:pathLst>
                <a:path h="215264">
                  <a:moveTo>
                    <a:pt x="0" y="0"/>
                  </a:moveTo>
                  <a:lnTo>
                    <a:pt x="0" y="214883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75" name="object 475"/>
            <p:cNvSpPr/>
            <p:nvPr/>
          </p:nvSpPr>
          <p:spPr>
            <a:xfrm>
              <a:off x="5554812" y="4834889"/>
              <a:ext cx="0" cy="140354"/>
            </a:xfrm>
            <a:custGeom>
              <a:avLst/>
              <a:gdLst/>
              <a:ahLst/>
              <a:cxnLst/>
              <a:rect l="l" t="t" r="r" b="b"/>
              <a:pathLst>
                <a:path h="212089">
                  <a:moveTo>
                    <a:pt x="0" y="0"/>
                  </a:moveTo>
                  <a:lnTo>
                    <a:pt x="0" y="211835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76" name="object 476"/>
            <p:cNvSpPr/>
            <p:nvPr/>
          </p:nvSpPr>
          <p:spPr>
            <a:xfrm>
              <a:off x="5558341" y="4836402"/>
              <a:ext cx="0" cy="138673"/>
            </a:xfrm>
            <a:custGeom>
              <a:avLst/>
              <a:gdLst/>
              <a:ahLst/>
              <a:cxnLst/>
              <a:rect l="l" t="t" r="r" b="b"/>
              <a:pathLst>
                <a:path h="209550">
                  <a:moveTo>
                    <a:pt x="0" y="0"/>
                  </a:moveTo>
                  <a:lnTo>
                    <a:pt x="0" y="20955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77" name="object 477"/>
            <p:cNvSpPr/>
            <p:nvPr/>
          </p:nvSpPr>
          <p:spPr>
            <a:xfrm>
              <a:off x="5561872" y="4836907"/>
              <a:ext cx="0" cy="138253"/>
            </a:xfrm>
            <a:custGeom>
              <a:avLst/>
              <a:gdLst/>
              <a:ahLst/>
              <a:cxnLst/>
              <a:rect l="l" t="t" r="r" b="b"/>
              <a:pathLst>
                <a:path h="208914">
                  <a:moveTo>
                    <a:pt x="0" y="0"/>
                  </a:moveTo>
                  <a:lnTo>
                    <a:pt x="0" y="208787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78" name="object 478"/>
            <p:cNvSpPr/>
            <p:nvPr/>
          </p:nvSpPr>
          <p:spPr>
            <a:xfrm>
              <a:off x="5564897" y="4837411"/>
              <a:ext cx="0" cy="137832"/>
            </a:xfrm>
            <a:custGeom>
              <a:avLst/>
              <a:gdLst/>
              <a:ahLst/>
              <a:cxnLst/>
              <a:rect l="l" t="t" r="r" b="b"/>
              <a:pathLst>
                <a:path h="208279">
                  <a:moveTo>
                    <a:pt x="0" y="0"/>
                  </a:moveTo>
                  <a:lnTo>
                    <a:pt x="0" y="20802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79" name="object 479"/>
            <p:cNvSpPr/>
            <p:nvPr/>
          </p:nvSpPr>
          <p:spPr>
            <a:xfrm>
              <a:off x="5568427" y="4837411"/>
              <a:ext cx="0" cy="137832"/>
            </a:xfrm>
            <a:custGeom>
              <a:avLst/>
              <a:gdLst/>
              <a:ahLst/>
              <a:cxnLst/>
              <a:rect l="l" t="t" r="r" b="b"/>
              <a:pathLst>
                <a:path h="208279">
                  <a:moveTo>
                    <a:pt x="0" y="0"/>
                  </a:moveTo>
                  <a:lnTo>
                    <a:pt x="0" y="20802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80" name="object 480"/>
            <p:cNvSpPr/>
            <p:nvPr/>
          </p:nvSpPr>
          <p:spPr>
            <a:xfrm>
              <a:off x="5571956" y="4838420"/>
              <a:ext cx="0" cy="136992"/>
            </a:xfrm>
            <a:custGeom>
              <a:avLst/>
              <a:gdLst/>
              <a:ahLst/>
              <a:cxnLst/>
              <a:rect l="l" t="t" r="r" b="b"/>
              <a:pathLst>
                <a:path h="207010">
                  <a:moveTo>
                    <a:pt x="0" y="0"/>
                  </a:moveTo>
                  <a:lnTo>
                    <a:pt x="0" y="20650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81" name="object 481"/>
            <p:cNvSpPr/>
            <p:nvPr/>
          </p:nvSpPr>
          <p:spPr>
            <a:xfrm>
              <a:off x="5574983" y="4842958"/>
              <a:ext cx="0" cy="132370"/>
            </a:xfrm>
            <a:custGeom>
              <a:avLst/>
              <a:gdLst/>
              <a:ahLst/>
              <a:cxnLst/>
              <a:rect l="l" t="t" r="r" b="b"/>
              <a:pathLst>
                <a:path h="200025">
                  <a:moveTo>
                    <a:pt x="0" y="0"/>
                  </a:moveTo>
                  <a:lnTo>
                    <a:pt x="0" y="19964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82" name="object 482"/>
            <p:cNvSpPr/>
            <p:nvPr/>
          </p:nvSpPr>
          <p:spPr>
            <a:xfrm>
              <a:off x="5578512" y="4842958"/>
              <a:ext cx="0" cy="132370"/>
            </a:xfrm>
            <a:custGeom>
              <a:avLst/>
              <a:gdLst/>
              <a:ahLst/>
              <a:cxnLst/>
              <a:rect l="l" t="t" r="r" b="b"/>
              <a:pathLst>
                <a:path h="200025">
                  <a:moveTo>
                    <a:pt x="0" y="0"/>
                  </a:moveTo>
                  <a:lnTo>
                    <a:pt x="0" y="19964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83" name="object 483"/>
            <p:cNvSpPr/>
            <p:nvPr/>
          </p:nvSpPr>
          <p:spPr>
            <a:xfrm>
              <a:off x="5582042" y="4843462"/>
              <a:ext cx="0" cy="131949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84" name="object 484"/>
            <p:cNvSpPr/>
            <p:nvPr/>
          </p:nvSpPr>
          <p:spPr>
            <a:xfrm>
              <a:off x="5585067" y="4843966"/>
              <a:ext cx="0" cy="131109"/>
            </a:xfrm>
            <a:custGeom>
              <a:avLst/>
              <a:gdLst/>
              <a:ahLst/>
              <a:cxnLst/>
              <a:rect l="l" t="t" r="r" b="b"/>
              <a:pathLst>
                <a:path h="198120">
                  <a:moveTo>
                    <a:pt x="0" y="0"/>
                  </a:moveTo>
                  <a:lnTo>
                    <a:pt x="0" y="19812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85" name="object 485"/>
            <p:cNvSpPr/>
            <p:nvPr/>
          </p:nvSpPr>
          <p:spPr>
            <a:xfrm>
              <a:off x="5588598" y="4844472"/>
              <a:ext cx="0" cy="130688"/>
            </a:xfrm>
            <a:custGeom>
              <a:avLst/>
              <a:gdLst/>
              <a:ahLst/>
              <a:cxnLst/>
              <a:rect l="l" t="t" r="r" b="b"/>
              <a:pathLst>
                <a:path h="197485">
                  <a:moveTo>
                    <a:pt x="0" y="0"/>
                  </a:moveTo>
                  <a:lnTo>
                    <a:pt x="0" y="19735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86" name="object 486"/>
            <p:cNvSpPr/>
            <p:nvPr/>
          </p:nvSpPr>
          <p:spPr>
            <a:xfrm>
              <a:off x="5591624" y="4844976"/>
              <a:ext cx="0" cy="130268"/>
            </a:xfrm>
            <a:custGeom>
              <a:avLst/>
              <a:gdLst/>
              <a:ahLst/>
              <a:cxnLst/>
              <a:rect l="l" t="t" r="r" b="b"/>
              <a:pathLst>
                <a:path h="196850">
                  <a:moveTo>
                    <a:pt x="0" y="0"/>
                  </a:moveTo>
                  <a:lnTo>
                    <a:pt x="0" y="19659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87" name="object 487"/>
            <p:cNvSpPr/>
            <p:nvPr/>
          </p:nvSpPr>
          <p:spPr>
            <a:xfrm>
              <a:off x="5595152" y="4845481"/>
              <a:ext cx="0" cy="129848"/>
            </a:xfrm>
            <a:custGeom>
              <a:avLst/>
              <a:gdLst/>
              <a:ahLst/>
              <a:cxnLst/>
              <a:rect l="l" t="t" r="r" b="b"/>
              <a:pathLst>
                <a:path h="196214">
                  <a:moveTo>
                    <a:pt x="0" y="0"/>
                  </a:moveTo>
                  <a:lnTo>
                    <a:pt x="0" y="19583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88" name="object 488"/>
            <p:cNvSpPr/>
            <p:nvPr/>
          </p:nvSpPr>
          <p:spPr>
            <a:xfrm>
              <a:off x="5598683" y="4845481"/>
              <a:ext cx="0" cy="129848"/>
            </a:xfrm>
            <a:custGeom>
              <a:avLst/>
              <a:gdLst/>
              <a:ahLst/>
              <a:cxnLst/>
              <a:rect l="l" t="t" r="r" b="b"/>
              <a:pathLst>
                <a:path h="196214">
                  <a:moveTo>
                    <a:pt x="0" y="0"/>
                  </a:moveTo>
                  <a:lnTo>
                    <a:pt x="0" y="19583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89" name="object 489"/>
            <p:cNvSpPr/>
            <p:nvPr/>
          </p:nvSpPr>
          <p:spPr>
            <a:xfrm>
              <a:off x="5601709" y="4846488"/>
              <a:ext cx="0" cy="128588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0"/>
                  </a:moveTo>
                  <a:lnTo>
                    <a:pt x="0" y="19431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90" name="object 490"/>
            <p:cNvSpPr/>
            <p:nvPr/>
          </p:nvSpPr>
          <p:spPr>
            <a:xfrm>
              <a:off x="5605238" y="4846993"/>
              <a:ext cx="0" cy="128168"/>
            </a:xfrm>
            <a:custGeom>
              <a:avLst/>
              <a:gdLst/>
              <a:ahLst/>
              <a:cxnLst/>
              <a:rect l="l" t="t" r="r" b="b"/>
              <a:pathLst>
                <a:path h="193675">
                  <a:moveTo>
                    <a:pt x="0" y="0"/>
                  </a:moveTo>
                  <a:lnTo>
                    <a:pt x="0" y="19354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91" name="object 491"/>
            <p:cNvSpPr/>
            <p:nvPr/>
          </p:nvSpPr>
          <p:spPr>
            <a:xfrm>
              <a:off x="5608768" y="4846993"/>
              <a:ext cx="0" cy="128168"/>
            </a:xfrm>
            <a:custGeom>
              <a:avLst/>
              <a:gdLst/>
              <a:ahLst/>
              <a:cxnLst/>
              <a:rect l="l" t="t" r="r" b="b"/>
              <a:pathLst>
                <a:path h="193675">
                  <a:moveTo>
                    <a:pt x="0" y="0"/>
                  </a:moveTo>
                  <a:lnTo>
                    <a:pt x="0" y="19354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92" name="object 492"/>
            <p:cNvSpPr/>
            <p:nvPr/>
          </p:nvSpPr>
          <p:spPr>
            <a:xfrm>
              <a:off x="5611793" y="4847496"/>
              <a:ext cx="0" cy="127747"/>
            </a:xfrm>
            <a:custGeom>
              <a:avLst/>
              <a:gdLst/>
              <a:ahLst/>
              <a:cxnLst/>
              <a:rect l="l" t="t" r="r" b="b"/>
              <a:pathLst>
                <a:path h="193039">
                  <a:moveTo>
                    <a:pt x="0" y="0"/>
                  </a:moveTo>
                  <a:lnTo>
                    <a:pt x="0" y="19278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93" name="object 493"/>
            <p:cNvSpPr/>
            <p:nvPr/>
          </p:nvSpPr>
          <p:spPr>
            <a:xfrm>
              <a:off x="5615324" y="4849009"/>
              <a:ext cx="0" cy="126066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94" name="object 494"/>
            <p:cNvSpPr/>
            <p:nvPr/>
          </p:nvSpPr>
          <p:spPr>
            <a:xfrm>
              <a:off x="5618349" y="4849009"/>
              <a:ext cx="0" cy="126066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95" name="object 495"/>
            <p:cNvSpPr/>
            <p:nvPr/>
          </p:nvSpPr>
          <p:spPr>
            <a:xfrm>
              <a:off x="5621879" y="4851027"/>
              <a:ext cx="0" cy="124385"/>
            </a:xfrm>
            <a:custGeom>
              <a:avLst/>
              <a:gdLst/>
              <a:ahLst/>
              <a:cxnLst/>
              <a:rect l="l" t="t" r="r" b="b"/>
              <a:pathLst>
                <a:path h="187960">
                  <a:moveTo>
                    <a:pt x="0" y="0"/>
                  </a:moveTo>
                  <a:lnTo>
                    <a:pt x="0" y="18745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96" name="object 496"/>
            <p:cNvSpPr/>
            <p:nvPr/>
          </p:nvSpPr>
          <p:spPr>
            <a:xfrm>
              <a:off x="5625409" y="4851027"/>
              <a:ext cx="0" cy="124385"/>
            </a:xfrm>
            <a:custGeom>
              <a:avLst/>
              <a:gdLst/>
              <a:ahLst/>
              <a:cxnLst/>
              <a:rect l="l" t="t" r="r" b="b"/>
              <a:pathLst>
                <a:path h="187960">
                  <a:moveTo>
                    <a:pt x="0" y="0"/>
                  </a:moveTo>
                  <a:lnTo>
                    <a:pt x="0" y="18745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97" name="object 497"/>
            <p:cNvSpPr/>
            <p:nvPr/>
          </p:nvSpPr>
          <p:spPr>
            <a:xfrm>
              <a:off x="5628434" y="4852036"/>
              <a:ext cx="0" cy="123125"/>
            </a:xfrm>
            <a:custGeom>
              <a:avLst/>
              <a:gdLst/>
              <a:ahLst/>
              <a:cxnLst/>
              <a:rect l="l" t="t" r="r" b="b"/>
              <a:pathLst>
                <a:path h="186054">
                  <a:moveTo>
                    <a:pt x="0" y="0"/>
                  </a:moveTo>
                  <a:lnTo>
                    <a:pt x="0" y="18592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98" name="object 498"/>
            <p:cNvSpPr/>
            <p:nvPr/>
          </p:nvSpPr>
          <p:spPr>
            <a:xfrm>
              <a:off x="5631964" y="4852539"/>
              <a:ext cx="0" cy="122705"/>
            </a:xfrm>
            <a:custGeom>
              <a:avLst/>
              <a:gdLst/>
              <a:ahLst/>
              <a:cxnLst/>
              <a:rect l="l" t="t" r="r" b="b"/>
              <a:pathLst>
                <a:path h="185420">
                  <a:moveTo>
                    <a:pt x="0" y="0"/>
                  </a:moveTo>
                  <a:lnTo>
                    <a:pt x="0" y="18516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99" name="object 499"/>
            <p:cNvSpPr/>
            <p:nvPr/>
          </p:nvSpPr>
          <p:spPr>
            <a:xfrm>
              <a:off x="5635493" y="4853044"/>
              <a:ext cx="0" cy="122285"/>
            </a:xfrm>
            <a:custGeom>
              <a:avLst/>
              <a:gdLst/>
              <a:ahLst/>
              <a:cxnLst/>
              <a:rect l="l" t="t" r="r" b="b"/>
              <a:pathLst>
                <a:path h="184785">
                  <a:moveTo>
                    <a:pt x="0" y="0"/>
                  </a:moveTo>
                  <a:lnTo>
                    <a:pt x="0" y="18440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00" name="object 500"/>
            <p:cNvSpPr/>
            <p:nvPr/>
          </p:nvSpPr>
          <p:spPr>
            <a:xfrm>
              <a:off x="5638520" y="4854051"/>
              <a:ext cx="0" cy="121024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0"/>
                  </a:moveTo>
                  <a:lnTo>
                    <a:pt x="0" y="18288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01" name="object 501"/>
            <p:cNvSpPr/>
            <p:nvPr/>
          </p:nvSpPr>
          <p:spPr>
            <a:xfrm>
              <a:off x="5642050" y="4854051"/>
              <a:ext cx="0" cy="121024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0"/>
                  </a:moveTo>
                  <a:lnTo>
                    <a:pt x="0" y="18288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02" name="object 502"/>
            <p:cNvSpPr/>
            <p:nvPr/>
          </p:nvSpPr>
          <p:spPr>
            <a:xfrm>
              <a:off x="5645579" y="4854557"/>
              <a:ext cx="0" cy="120603"/>
            </a:xfrm>
            <a:custGeom>
              <a:avLst/>
              <a:gdLst/>
              <a:ahLst/>
              <a:cxnLst/>
              <a:rect l="l" t="t" r="r" b="b"/>
              <a:pathLst>
                <a:path h="182245">
                  <a:moveTo>
                    <a:pt x="0" y="0"/>
                  </a:moveTo>
                  <a:lnTo>
                    <a:pt x="0" y="18211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03" name="object 503"/>
            <p:cNvSpPr/>
            <p:nvPr/>
          </p:nvSpPr>
          <p:spPr>
            <a:xfrm>
              <a:off x="5648605" y="4855060"/>
              <a:ext cx="0" cy="120183"/>
            </a:xfrm>
            <a:custGeom>
              <a:avLst/>
              <a:gdLst/>
              <a:ahLst/>
              <a:cxnLst/>
              <a:rect l="l" t="t" r="r" b="b"/>
              <a:pathLst>
                <a:path h="181610">
                  <a:moveTo>
                    <a:pt x="0" y="0"/>
                  </a:moveTo>
                  <a:lnTo>
                    <a:pt x="0" y="18135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04" name="object 504"/>
            <p:cNvSpPr/>
            <p:nvPr/>
          </p:nvSpPr>
          <p:spPr>
            <a:xfrm>
              <a:off x="5652135" y="4856069"/>
              <a:ext cx="0" cy="119343"/>
            </a:xfrm>
            <a:custGeom>
              <a:avLst/>
              <a:gdLst/>
              <a:ahLst/>
              <a:cxnLst/>
              <a:rect l="l" t="t" r="r" b="b"/>
              <a:pathLst>
                <a:path h="180339">
                  <a:moveTo>
                    <a:pt x="0" y="0"/>
                  </a:moveTo>
                  <a:lnTo>
                    <a:pt x="0" y="17983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05" name="object 505"/>
            <p:cNvSpPr/>
            <p:nvPr/>
          </p:nvSpPr>
          <p:spPr>
            <a:xfrm>
              <a:off x="5655161" y="4856069"/>
              <a:ext cx="0" cy="119343"/>
            </a:xfrm>
            <a:custGeom>
              <a:avLst/>
              <a:gdLst/>
              <a:ahLst/>
              <a:cxnLst/>
              <a:rect l="l" t="t" r="r" b="b"/>
              <a:pathLst>
                <a:path h="180339">
                  <a:moveTo>
                    <a:pt x="0" y="0"/>
                  </a:moveTo>
                  <a:lnTo>
                    <a:pt x="0" y="17983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06" name="object 506"/>
            <p:cNvSpPr/>
            <p:nvPr/>
          </p:nvSpPr>
          <p:spPr>
            <a:xfrm>
              <a:off x="5658690" y="4857079"/>
              <a:ext cx="0" cy="118082"/>
            </a:xfrm>
            <a:custGeom>
              <a:avLst/>
              <a:gdLst/>
              <a:ahLst/>
              <a:cxnLst/>
              <a:rect l="l" t="t" r="r" b="b"/>
              <a:pathLst>
                <a:path h="178435">
                  <a:moveTo>
                    <a:pt x="0" y="0"/>
                  </a:moveTo>
                  <a:lnTo>
                    <a:pt x="0" y="17830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07" name="object 507"/>
            <p:cNvSpPr/>
            <p:nvPr/>
          </p:nvSpPr>
          <p:spPr>
            <a:xfrm>
              <a:off x="5662220" y="4857582"/>
              <a:ext cx="0" cy="117662"/>
            </a:xfrm>
            <a:custGeom>
              <a:avLst/>
              <a:gdLst/>
              <a:ahLst/>
              <a:cxnLst/>
              <a:rect l="l" t="t" r="r" b="b"/>
              <a:pathLst>
                <a:path h="177800">
                  <a:moveTo>
                    <a:pt x="0" y="0"/>
                  </a:moveTo>
                  <a:lnTo>
                    <a:pt x="0" y="17754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08" name="object 508"/>
            <p:cNvSpPr/>
            <p:nvPr/>
          </p:nvSpPr>
          <p:spPr>
            <a:xfrm>
              <a:off x="5665246" y="4857582"/>
              <a:ext cx="0" cy="117662"/>
            </a:xfrm>
            <a:custGeom>
              <a:avLst/>
              <a:gdLst/>
              <a:ahLst/>
              <a:cxnLst/>
              <a:rect l="l" t="t" r="r" b="b"/>
              <a:pathLst>
                <a:path h="177800">
                  <a:moveTo>
                    <a:pt x="0" y="0"/>
                  </a:moveTo>
                  <a:lnTo>
                    <a:pt x="0" y="17754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09" name="object 509"/>
            <p:cNvSpPr/>
            <p:nvPr/>
          </p:nvSpPr>
          <p:spPr>
            <a:xfrm>
              <a:off x="5668776" y="4858087"/>
              <a:ext cx="0" cy="117242"/>
            </a:xfrm>
            <a:custGeom>
              <a:avLst/>
              <a:gdLst/>
              <a:ahLst/>
              <a:cxnLst/>
              <a:rect l="l" t="t" r="r" b="b"/>
              <a:pathLst>
                <a:path h="177164">
                  <a:moveTo>
                    <a:pt x="0" y="0"/>
                  </a:moveTo>
                  <a:lnTo>
                    <a:pt x="0" y="17678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10" name="object 510"/>
            <p:cNvSpPr/>
            <p:nvPr/>
          </p:nvSpPr>
          <p:spPr>
            <a:xfrm>
              <a:off x="5672305" y="4858590"/>
              <a:ext cx="0" cy="116822"/>
            </a:xfrm>
            <a:custGeom>
              <a:avLst/>
              <a:gdLst/>
              <a:ahLst/>
              <a:cxnLst/>
              <a:rect l="l" t="t" r="r" b="b"/>
              <a:pathLst>
                <a:path h="176529">
                  <a:moveTo>
                    <a:pt x="0" y="0"/>
                  </a:moveTo>
                  <a:lnTo>
                    <a:pt x="0" y="17602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11" name="object 511"/>
            <p:cNvSpPr/>
            <p:nvPr/>
          </p:nvSpPr>
          <p:spPr>
            <a:xfrm>
              <a:off x="5675331" y="4858590"/>
              <a:ext cx="0" cy="116822"/>
            </a:xfrm>
            <a:custGeom>
              <a:avLst/>
              <a:gdLst/>
              <a:ahLst/>
              <a:cxnLst/>
              <a:rect l="l" t="t" r="r" b="b"/>
              <a:pathLst>
                <a:path h="176529">
                  <a:moveTo>
                    <a:pt x="0" y="0"/>
                  </a:moveTo>
                  <a:lnTo>
                    <a:pt x="0" y="17602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12" name="object 512"/>
            <p:cNvSpPr/>
            <p:nvPr/>
          </p:nvSpPr>
          <p:spPr>
            <a:xfrm>
              <a:off x="5678861" y="4859600"/>
              <a:ext cx="0" cy="115561"/>
            </a:xfrm>
            <a:custGeom>
              <a:avLst/>
              <a:gdLst/>
              <a:ahLst/>
              <a:cxnLst/>
              <a:rect l="l" t="t" r="r" b="b"/>
              <a:pathLst>
                <a:path h="174625">
                  <a:moveTo>
                    <a:pt x="0" y="0"/>
                  </a:moveTo>
                  <a:lnTo>
                    <a:pt x="0" y="17449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13" name="object 513"/>
            <p:cNvSpPr/>
            <p:nvPr/>
          </p:nvSpPr>
          <p:spPr>
            <a:xfrm>
              <a:off x="5682390" y="4859600"/>
              <a:ext cx="0" cy="115561"/>
            </a:xfrm>
            <a:custGeom>
              <a:avLst/>
              <a:gdLst/>
              <a:ahLst/>
              <a:cxnLst/>
              <a:rect l="l" t="t" r="r" b="b"/>
              <a:pathLst>
                <a:path h="174625">
                  <a:moveTo>
                    <a:pt x="0" y="0"/>
                  </a:moveTo>
                  <a:lnTo>
                    <a:pt x="0" y="17449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14" name="object 514"/>
            <p:cNvSpPr/>
            <p:nvPr/>
          </p:nvSpPr>
          <p:spPr>
            <a:xfrm>
              <a:off x="5685416" y="4859600"/>
              <a:ext cx="0" cy="115561"/>
            </a:xfrm>
            <a:custGeom>
              <a:avLst/>
              <a:gdLst/>
              <a:ahLst/>
              <a:cxnLst/>
              <a:rect l="l" t="t" r="r" b="b"/>
              <a:pathLst>
                <a:path h="174625">
                  <a:moveTo>
                    <a:pt x="0" y="0"/>
                  </a:moveTo>
                  <a:lnTo>
                    <a:pt x="0" y="17449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15" name="object 515"/>
            <p:cNvSpPr/>
            <p:nvPr/>
          </p:nvSpPr>
          <p:spPr>
            <a:xfrm>
              <a:off x="5688947" y="4860608"/>
              <a:ext cx="0" cy="114720"/>
            </a:xfrm>
            <a:custGeom>
              <a:avLst/>
              <a:gdLst/>
              <a:ahLst/>
              <a:cxnLst/>
              <a:rect l="l" t="t" r="r" b="b"/>
              <a:pathLst>
                <a:path h="173354">
                  <a:moveTo>
                    <a:pt x="0" y="0"/>
                  </a:moveTo>
                  <a:lnTo>
                    <a:pt x="0" y="17297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16" name="object 516"/>
            <p:cNvSpPr/>
            <p:nvPr/>
          </p:nvSpPr>
          <p:spPr>
            <a:xfrm>
              <a:off x="5691972" y="4860608"/>
              <a:ext cx="0" cy="114720"/>
            </a:xfrm>
            <a:custGeom>
              <a:avLst/>
              <a:gdLst/>
              <a:ahLst/>
              <a:cxnLst/>
              <a:rect l="l" t="t" r="r" b="b"/>
              <a:pathLst>
                <a:path h="173354">
                  <a:moveTo>
                    <a:pt x="0" y="0"/>
                  </a:moveTo>
                  <a:lnTo>
                    <a:pt x="0" y="17297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17" name="object 517"/>
            <p:cNvSpPr/>
            <p:nvPr/>
          </p:nvSpPr>
          <p:spPr>
            <a:xfrm>
              <a:off x="5695501" y="4861111"/>
              <a:ext cx="0" cy="114300"/>
            </a:xfrm>
            <a:custGeom>
              <a:avLst/>
              <a:gdLst/>
              <a:ahLst/>
              <a:cxnLst/>
              <a:rect l="l" t="t" r="r" b="b"/>
              <a:pathLst>
                <a:path h="172720">
                  <a:moveTo>
                    <a:pt x="0" y="0"/>
                  </a:moveTo>
                  <a:lnTo>
                    <a:pt x="0" y="17221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18" name="object 518"/>
            <p:cNvSpPr/>
            <p:nvPr/>
          </p:nvSpPr>
          <p:spPr>
            <a:xfrm>
              <a:off x="5699031" y="4862121"/>
              <a:ext cx="0" cy="113039"/>
            </a:xfrm>
            <a:custGeom>
              <a:avLst/>
              <a:gdLst/>
              <a:ahLst/>
              <a:cxnLst/>
              <a:rect l="l" t="t" r="r" b="b"/>
              <a:pathLst>
                <a:path h="170814">
                  <a:moveTo>
                    <a:pt x="0" y="0"/>
                  </a:moveTo>
                  <a:lnTo>
                    <a:pt x="0" y="17068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19" name="object 519"/>
            <p:cNvSpPr/>
            <p:nvPr/>
          </p:nvSpPr>
          <p:spPr>
            <a:xfrm>
              <a:off x="5702057" y="4863130"/>
              <a:ext cx="0" cy="112199"/>
            </a:xfrm>
            <a:custGeom>
              <a:avLst/>
              <a:gdLst/>
              <a:ahLst/>
              <a:cxnLst/>
              <a:rect l="l" t="t" r="r" b="b"/>
              <a:pathLst>
                <a:path h="169545">
                  <a:moveTo>
                    <a:pt x="0" y="0"/>
                  </a:moveTo>
                  <a:lnTo>
                    <a:pt x="0" y="16916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20" name="object 520"/>
            <p:cNvSpPr/>
            <p:nvPr/>
          </p:nvSpPr>
          <p:spPr>
            <a:xfrm>
              <a:off x="5705587" y="4863130"/>
              <a:ext cx="0" cy="112199"/>
            </a:xfrm>
            <a:custGeom>
              <a:avLst/>
              <a:gdLst/>
              <a:ahLst/>
              <a:cxnLst/>
              <a:rect l="l" t="t" r="r" b="b"/>
              <a:pathLst>
                <a:path h="169545">
                  <a:moveTo>
                    <a:pt x="0" y="0"/>
                  </a:moveTo>
                  <a:lnTo>
                    <a:pt x="0" y="16916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21" name="object 521"/>
            <p:cNvSpPr/>
            <p:nvPr/>
          </p:nvSpPr>
          <p:spPr>
            <a:xfrm>
              <a:off x="5709116" y="4863633"/>
              <a:ext cx="0" cy="111779"/>
            </a:xfrm>
            <a:custGeom>
              <a:avLst/>
              <a:gdLst/>
              <a:ahLst/>
              <a:cxnLst/>
              <a:rect l="l" t="t" r="r" b="b"/>
              <a:pathLst>
                <a:path h="168910">
                  <a:moveTo>
                    <a:pt x="0" y="0"/>
                  </a:moveTo>
                  <a:lnTo>
                    <a:pt x="0" y="16840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22" name="object 522"/>
            <p:cNvSpPr/>
            <p:nvPr/>
          </p:nvSpPr>
          <p:spPr>
            <a:xfrm>
              <a:off x="5712142" y="4863633"/>
              <a:ext cx="0" cy="111779"/>
            </a:xfrm>
            <a:custGeom>
              <a:avLst/>
              <a:gdLst/>
              <a:ahLst/>
              <a:cxnLst/>
              <a:rect l="l" t="t" r="r" b="b"/>
              <a:pathLst>
                <a:path h="168910">
                  <a:moveTo>
                    <a:pt x="0" y="0"/>
                  </a:moveTo>
                  <a:lnTo>
                    <a:pt x="0" y="16840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23" name="object 523"/>
            <p:cNvSpPr/>
            <p:nvPr/>
          </p:nvSpPr>
          <p:spPr>
            <a:xfrm>
              <a:off x="5715672" y="4865651"/>
              <a:ext cx="0" cy="109678"/>
            </a:xfrm>
            <a:custGeom>
              <a:avLst/>
              <a:gdLst/>
              <a:ahLst/>
              <a:cxnLst/>
              <a:rect l="l" t="t" r="r" b="b"/>
              <a:pathLst>
                <a:path h="165735">
                  <a:moveTo>
                    <a:pt x="0" y="0"/>
                  </a:moveTo>
                  <a:lnTo>
                    <a:pt x="0" y="16535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24" name="object 524"/>
            <p:cNvSpPr/>
            <p:nvPr/>
          </p:nvSpPr>
          <p:spPr>
            <a:xfrm>
              <a:off x="5718698" y="4865651"/>
              <a:ext cx="0" cy="109678"/>
            </a:xfrm>
            <a:custGeom>
              <a:avLst/>
              <a:gdLst/>
              <a:ahLst/>
              <a:cxnLst/>
              <a:rect l="l" t="t" r="r" b="b"/>
              <a:pathLst>
                <a:path h="165735">
                  <a:moveTo>
                    <a:pt x="0" y="0"/>
                  </a:moveTo>
                  <a:lnTo>
                    <a:pt x="0" y="16535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25" name="object 525"/>
            <p:cNvSpPr/>
            <p:nvPr/>
          </p:nvSpPr>
          <p:spPr>
            <a:xfrm>
              <a:off x="5722227" y="4865651"/>
              <a:ext cx="0" cy="109678"/>
            </a:xfrm>
            <a:custGeom>
              <a:avLst/>
              <a:gdLst/>
              <a:ahLst/>
              <a:cxnLst/>
              <a:rect l="l" t="t" r="r" b="b"/>
              <a:pathLst>
                <a:path h="165735">
                  <a:moveTo>
                    <a:pt x="0" y="0"/>
                  </a:moveTo>
                  <a:lnTo>
                    <a:pt x="0" y="16535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26" name="object 526"/>
            <p:cNvSpPr/>
            <p:nvPr/>
          </p:nvSpPr>
          <p:spPr>
            <a:xfrm>
              <a:off x="5725758" y="4866155"/>
              <a:ext cx="0" cy="109257"/>
            </a:xfrm>
            <a:custGeom>
              <a:avLst/>
              <a:gdLst/>
              <a:ahLst/>
              <a:cxnLst/>
              <a:rect l="l" t="t" r="r" b="b"/>
              <a:pathLst>
                <a:path h="165100">
                  <a:moveTo>
                    <a:pt x="0" y="0"/>
                  </a:moveTo>
                  <a:lnTo>
                    <a:pt x="0" y="16459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27" name="object 527"/>
            <p:cNvSpPr/>
            <p:nvPr/>
          </p:nvSpPr>
          <p:spPr>
            <a:xfrm>
              <a:off x="5728784" y="4867163"/>
              <a:ext cx="0" cy="107997"/>
            </a:xfrm>
            <a:custGeom>
              <a:avLst/>
              <a:gdLst/>
              <a:ahLst/>
              <a:cxnLst/>
              <a:rect l="l" t="t" r="r" b="b"/>
              <a:pathLst>
                <a:path h="163195">
                  <a:moveTo>
                    <a:pt x="0" y="0"/>
                  </a:moveTo>
                  <a:lnTo>
                    <a:pt x="0" y="16306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28" name="object 528"/>
            <p:cNvSpPr/>
            <p:nvPr/>
          </p:nvSpPr>
          <p:spPr>
            <a:xfrm>
              <a:off x="5732312" y="4867163"/>
              <a:ext cx="0" cy="107997"/>
            </a:xfrm>
            <a:custGeom>
              <a:avLst/>
              <a:gdLst/>
              <a:ahLst/>
              <a:cxnLst/>
              <a:rect l="l" t="t" r="r" b="b"/>
              <a:pathLst>
                <a:path h="163195">
                  <a:moveTo>
                    <a:pt x="0" y="0"/>
                  </a:moveTo>
                  <a:lnTo>
                    <a:pt x="0" y="16306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29" name="object 529"/>
            <p:cNvSpPr/>
            <p:nvPr/>
          </p:nvSpPr>
          <p:spPr>
            <a:xfrm>
              <a:off x="5735843" y="4867667"/>
              <a:ext cx="0" cy="107576"/>
            </a:xfrm>
            <a:custGeom>
              <a:avLst/>
              <a:gdLst/>
              <a:ahLst/>
              <a:cxnLst/>
              <a:rect l="l" t="t" r="r" b="b"/>
              <a:pathLst>
                <a:path h="162560">
                  <a:moveTo>
                    <a:pt x="0" y="0"/>
                  </a:moveTo>
                  <a:lnTo>
                    <a:pt x="0" y="16230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30" name="object 530"/>
            <p:cNvSpPr/>
            <p:nvPr/>
          </p:nvSpPr>
          <p:spPr>
            <a:xfrm>
              <a:off x="5738869" y="4867667"/>
              <a:ext cx="0" cy="107576"/>
            </a:xfrm>
            <a:custGeom>
              <a:avLst/>
              <a:gdLst/>
              <a:ahLst/>
              <a:cxnLst/>
              <a:rect l="l" t="t" r="r" b="b"/>
              <a:pathLst>
                <a:path h="162560">
                  <a:moveTo>
                    <a:pt x="0" y="0"/>
                  </a:moveTo>
                  <a:lnTo>
                    <a:pt x="0" y="16230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31" name="object 531"/>
            <p:cNvSpPr/>
            <p:nvPr/>
          </p:nvSpPr>
          <p:spPr>
            <a:xfrm>
              <a:off x="5742398" y="4867667"/>
              <a:ext cx="0" cy="107576"/>
            </a:xfrm>
            <a:custGeom>
              <a:avLst/>
              <a:gdLst/>
              <a:ahLst/>
              <a:cxnLst/>
              <a:rect l="l" t="t" r="r" b="b"/>
              <a:pathLst>
                <a:path h="162560">
                  <a:moveTo>
                    <a:pt x="0" y="0"/>
                  </a:moveTo>
                  <a:lnTo>
                    <a:pt x="0" y="16230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32" name="object 532"/>
            <p:cNvSpPr/>
            <p:nvPr/>
          </p:nvSpPr>
          <p:spPr>
            <a:xfrm>
              <a:off x="5745928" y="4868676"/>
              <a:ext cx="0" cy="106736"/>
            </a:xfrm>
            <a:custGeom>
              <a:avLst/>
              <a:gdLst/>
              <a:ahLst/>
              <a:cxnLst/>
              <a:rect l="l" t="t" r="r" b="b"/>
              <a:pathLst>
                <a:path h="161289">
                  <a:moveTo>
                    <a:pt x="0" y="0"/>
                  </a:moveTo>
                  <a:lnTo>
                    <a:pt x="0" y="16078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33" name="object 533"/>
            <p:cNvSpPr/>
            <p:nvPr/>
          </p:nvSpPr>
          <p:spPr>
            <a:xfrm>
              <a:off x="5748953" y="4868676"/>
              <a:ext cx="0" cy="106736"/>
            </a:xfrm>
            <a:custGeom>
              <a:avLst/>
              <a:gdLst/>
              <a:ahLst/>
              <a:cxnLst/>
              <a:rect l="l" t="t" r="r" b="b"/>
              <a:pathLst>
                <a:path h="161289">
                  <a:moveTo>
                    <a:pt x="0" y="0"/>
                  </a:moveTo>
                  <a:lnTo>
                    <a:pt x="0" y="16078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34" name="object 534"/>
            <p:cNvSpPr/>
            <p:nvPr/>
          </p:nvSpPr>
          <p:spPr>
            <a:xfrm>
              <a:off x="5752484" y="4868676"/>
              <a:ext cx="0" cy="106736"/>
            </a:xfrm>
            <a:custGeom>
              <a:avLst/>
              <a:gdLst/>
              <a:ahLst/>
              <a:cxnLst/>
              <a:rect l="l" t="t" r="r" b="b"/>
              <a:pathLst>
                <a:path h="161289">
                  <a:moveTo>
                    <a:pt x="0" y="0"/>
                  </a:moveTo>
                  <a:lnTo>
                    <a:pt x="0" y="16078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35" name="object 535"/>
            <p:cNvSpPr/>
            <p:nvPr/>
          </p:nvSpPr>
          <p:spPr>
            <a:xfrm>
              <a:off x="5755509" y="4868676"/>
              <a:ext cx="0" cy="106736"/>
            </a:xfrm>
            <a:custGeom>
              <a:avLst/>
              <a:gdLst/>
              <a:ahLst/>
              <a:cxnLst/>
              <a:rect l="l" t="t" r="r" b="b"/>
              <a:pathLst>
                <a:path h="161289">
                  <a:moveTo>
                    <a:pt x="0" y="0"/>
                  </a:moveTo>
                  <a:lnTo>
                    <a:pt x="0" y="16078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36" name="object 536"/>
            <p:cNvSpPr/>
            <p:nvPr/>
          </p:nvSpPr>
          <p:spPr>
            <a:xfrm>
              <a:off x="5759039" y="4869685"/>
              <a:ext cx="0" cy="105476"/>
            </a:xfrm>
            <a:custGeom>
              <a:avLst/>
              <a:gdLst/>
              <a:ahLst/>
              <a:cxnLst/>
              <a:rect l="l" t="t" r="r" b="b"/>
              <a:pathLst>
                <a:path h="159385">
                  <a:moveTo>
                    <a:pt x="0" y="0"/>
                  </a:moveTo>
                  <a:lnTo>
                    <a:pt x="0" y="15925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37" name="object 537"/>
            <p:cNvSpPr/>
            <p:nvPr/>
          </p:nvSpPr>
          <p:spPr>
            <a:xfrm>
              <a:off x="5762568" y="4869685"/>
              <a:ext cx="0" cy="105476"/>
            </a:xfrm>
            <a:custGeom>
              <a:avLst/>
              <a:gdLst/>
              <a:ahLst/>
              <a:cxnLst/>
              <a:rect l="l" t="t" r="r" b="b"/>
              <a:pathLst>
                <a:path h="159385">
                  <a:moveTo>
                    <a:pt x="0" y="0"/>
                  </a:moveTo>
                  <a:lnTo>
                    <a:pt x="0" y="15925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38" name="object 538"/>
            <p:cNvSpPr/>
            <p:nvPr/>
          </p:nvSpPr>
          <p:spPr>
            <a:xfrm>
              <a:off x="5765594" y="4870188"/>
              <a:ext cx="0" cy="105056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49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39" name="object 539"/>
            <p:cNvSpPr/>
            <p:nvPr/>
          </p:nvSpPr>
          <p:spPr>
            <a:xfrm>
              <a:off x="5769125" y="4870188"/>
              <a:ext cx="0" cy="105056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49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40" name="object 540"/>
            <p:cNvSpPr/>
            <p:nvPr/>
          </p:nvSpPr>
          <p:spPr>
            <a:xfrm>
              <a:off x="5772653" y="4870188"/>
              <a:ext cx="0" cy="105056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49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41" name="object 541"/>
            <p:cNvSpPr/>
            <p:nvPr/>
          </p:nvSpPr>
          <p:spPr>
            <a:xfrm>
              <a:off x="5775680" y="4870188"/>
              <a:ext cx="0" cy="105056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49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42" name="object 542"/>
            <p:cNvSpPr/>
            <p:nvPr/>
          </p:nvSpPr>
          <p:spPr>
            <a:xfrm>
              <a:off x="5779210" y="4870188"/>
              <a:ext cx="0" cy="105056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0"/>
                  </a:moveTo>
                  <a:lnTo>
                    <a:pt x="0" y="15849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43" name="object 543"/>
            <p:cNvSpPr/>
            <p:nvPr/>
          </p:nvSpPr>
          <p:spPr>
            <a:xfrm>
              <a:off x="5782739" y="4870694"/>
              <a:ext cx="0" cy="104635"/>
            </a:xfrm>
            <a:custGeom>
              <a:avLst/>
              <a:gdLst/>
              <a:ahLst/>
              <a:cxnLst/>
              <a:rect l="l" t="t" r="r" b="b"/>
              <a:pathLst>
                <a:path h="158114">
                  <a:moveTo>
                    <a:pt x="0" y="0"/>
                  </a:moveTo>
                  <a:lnTo>
                    <a:pt x="0" y="15773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44" name="object 544"/>
            <p:cNvSpPr/>
            <p:nvPr/>
          </p:nvSpPr>
          <p:spPr>
            <a:xfrm>
              <a:off x="5785765" y="4870694"/>
              <a:ext cx="0" cy="104635"/>
            </a:xfrm>
            <a:custGeom>
              <a:avLst/>
              <a:gdLst/>
              <a:ahLst/>
              <a:cxnLst/>
              <a:rect l="l" t="t" r="r" b="b"/>
              <a:pathLst>
                <a:path h="158114">
                  <a:moveTo>
                    <a:pt x="0" y="0"/>
                  </a:moveTo>
                  <a:lnTo>
                    <a:pt x="0" y="15773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45" name="object 545"/>
            <p:cNvSpPr/>
            <p:nvPr/>
          </p:nvSpPr>
          <p:spPr>
            <a:xfrm>
              <a:off x="5789295" y="4871197"/>
              <a:ext cx="0" cy="104215"/>
            </a:xfrm>
            <a:custGeom>
              <a:avLst/>
              <a:gdLst/>
              <a:ahLst/>
              <a:cxnLst/>
              <a:rect l="l" t="t" r="r" b="b"/>
              <a:pathLst>
                <a:path h="157479">
                  <a:moveTo>
                    <a:pt x="0" y="0"/>
                  </a:moveTo>
                  <a:lnTo>
                    <a:pt x="0" y="15697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46" name="object 546"/>
            <p:cNvSpPr/>
            <p:nvPr/>
          </p:nvSpPr>
          <p:spPr>
            <a:xfrm>
              <a:off x="5792321" y="4871702"/>
              <a:ext cx="0" cy="103374"/>
            </a:xfrm>
            <a:custGeom>
              <a:avLst/>
              <a:gdLst/>
              <a:ahLst/>
              <a:cxnLst/>
              <a:rect l="l" t="t" r="r" b="b"/>
              <a:pathLst>
                <a:path h="156210">
                  <a:moveTo>
                    <a:pt x="0" y="0"/>
                  </a:moveTo>
                  <a:lnTo>
                    <a:pt x="0" y="15621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47" name="object 547"/>
            <p:cNvSpPr/>
            <p:nvPr/>
          </p:nvSpPr>
          <p:spPr>
            <a:xfrm>
              <a:off x="5795850" y="4871702"/>
              <a:ext cx="0" cy="103374"/>
            </a:xfrm>
            <a:custGeom>
              <a:avLst/>
              <a:gdLst/>
              <a:ahLst/>
              <a:cxnLst/>
              <a:rect l="l" t="t" r="r" b="b"/>
              <a:pathLst>
                <a:path h="156210">
                  <a:moveTo>
                    <a:pt x="0" y="0"/>
                  </a:moveTo>
                  <a:lnTo>
                    <a:pt x="0" y="15621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48" name="object 548"/>
            <p:cNvSpPr/>
            <p:nvPr/>
          </p:nvSpPr>
          <p:spPr>
            <a:xfrm>
              <a:off x="5799380" y="4871702"/>
              <a:ext cx="0" cy="103374"/>
            </a:xfrm>
            <a:custGeom>
              <a:avLst/>
              <a:gdLst/>
              <a:ahLst/>
              <a:cxnLst/>
              <a:rect l="l" t="t" r="r" b="b"/>
              <a:pathLst>
                <a:path h="156210">
                  <a:moveTo>
                    <a:pt x="0" y="0"/>
                  </a:moveTo>
                  <a:lnTo>
                    <a:pt x="0" y="15621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49" name="object 549"/>
            <p:cNvSpPr/>
            <p:nvPr/>
          </p:nvSpPr>
          <p:spPr>
            <a:xfrm>
              <a:off x="5802406" y="4871702"/>
              <a:ext cx="0" cy="103374"/>
            </a:xfrm>
            <a:custGeom>
              <a:avLst/>
              <a:gdLst/>
              <a:ahLst/>
              <a:cxnLst/>
              <a:rect l="l" t="t" r="r" b="b"/>
              <a:pathLst>
                <a:path h="156210">
                  <a:moveTo>
                    <a:pt x="0" y="0"/>
                  </a:moveTo>
                  <a:lnTo>
                    <a:pt x="0" y="15621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50" name="object 550"/>
            <p:cNvSpPr/>
            <p:nvPr/>
          </p:nvSpPr>
          <p:spPr>
            <a:xfrm>
              <a:off x="5805936" y="4872709"/>
              <a:ext cx="0" cy="102534"/>
            </a:xfrm>
            <a:custGeom>
              <a:avLst/>
              <a:gdLst/>
              <a:ahLst/>
              <a:cxnLst/>
              <a:rect l="l" t="t" r="r" b="b"/>
              <a:pathLst>
                <a:path h="154939">
                  <a:moveTo>
                    <a:pt x="0" y="0"/>
                  </a:moveTo>
                  <a:lnTo>
                    <a:pt x="0" y="15468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51" name="object 551"/>
            <p:cNvSpPr/>
            <p:nvPr/>
          </p:nvSpPr>
          <p:spPr>
            <a:xfrm>
              <a:off x="5809465" y="4873215"/>
              <a:ext cx="0" cy="102113"/>
            </a:xfrm>
            <a:custGeom>
              <a:avLst/>
              <a:gdLst/>
              <a:ahLst/>
              <a:cxnLst/>
              <a:rect l="l" t="t" r="r" b="b"/>
              <a:pathLst>
                <a:path h="154304">
                  <a:moveTo>
                    <a:pt x="0" y="0"/>
                  </a:moveTo>
                  <a:lnTo>
                    <a:pt x="0" y="15392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52" name="object 552"/>
            <p:cNvSpPr/>
            <p:nvPr/>
          </p:nvSpPr>
          <p:spPr>
            <a:xfrm>
              <a:off x="5812490" y="4873215"/>
              <a:ext cx="0" cy="102113"/>
            </a:xfrm>
            <a:custGeom>
              <a:avLst/>
              <a:gdLst/>
              <a:ahLst/>
              <a:cxnLst/>
              <a:rect l="l" t="t" r="r" b="b"/>
              <a:pathLst>
                <a:path h="154304">
                  <a:moveTo>
                    <a:pt x="0" y="0"/>
                  </a:moveTo>
                  <a:lnTo>
                    <a:pt x="0" y="15392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53" name="object 553"/>
            <p:cNvSpPr/>
            <p:nvPr/>
          </p:nvSpPr>
          <p:spPr>
            <a:xfrm>
              <a:off x="5816021" y="4873718"/>
              <a:ext cx="0" cy="101693"/>
            </a:xfrm>
            <a:custGeom>
              <a:avLst/>
              <a:gdLst/>
              <a:ahLst/>
              <a:cxnLst/>
              <a:rect l="l" t="t" r="r" b="b"/>
              <a:pathLst>
                <a:path h="153670">
                  <a:moveTo>
                    <a:pt x="0" y="0"/>
                  </a:moveTo>
                  <a:lnTo>
                    <a:pt x="0" y="15316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54" name="object 554"/>
            <p:cNvSpPr/>
            <p:nvPr/>
          </p:nvSpPr>
          <p:spPr>
            <a:xfrm>
              <a:off x="5819047" y="4873718"/>
              <a:ext cx="0" cy="101693"/>
            </a:xfrm>
            <a:custGeom>
              <a:avLst/>
              <a:gdLst/>
              <a:ahLst/>
              <a:cxnLst/>
              <a:rect l="l" t="t" r="r" b="b"/>
              <a:pathLst>
                <a:path h="153670">
                  <a:moveTo>
                    <a:pt x="0" y="0"/>
                  </a:moveTo>
                  <a:lnTo>
                    <a:pt x="0" y="15316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55" name="object 555"/>
            <p:cNvSpPr/>
            <p:nvPr/>
          </p:nvSpPr>
          <p:spPr>
            <a:xfrm>
              <a:off x="5822576" y="4874222"/>
              <a:ext cx="0" cy="100853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40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56" name="object 556"/>
            <p:cNvSpPr/>
            <p:nvPr/>
          </p:nvSpPr>
          <p:spPr>
            <a:xfrm>
              <a:off x="5826106" y="4874727"/>
              <a:ext cx="0" cy="100433"/>
            </a:xfrm>
            <a:custGeom>
              <a:avLst/>
              <a:gdLst/>
              <a:ahLst/>
              <a:cxnLst/>
              <a:rect l="l" t="t" r="r" b="b"/>
              <a:pathLst>
                <a:path h="151764">
                  <a:moveTo>
                    <a:pt x="0" y="0"/>
                  </a:moveTo>
                  <a:lnTo>
                    <a:pt x="0" y="15163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57" name="object 557"/>
            <p:cNvSpPr/>
            <p:nvPr/>
          </p:nvSpPr>
          <p:spPr>
            <a:xfrm>
              <a:off x="5829132" y="4874727"/>
              <a:ext cx="0" cy="100433"/>
            </a:xfrm>
            <a:custGeom>
              <a:avLst/>
              <a:gdLst/>
              <a:ahLst/>
              <a:cxnLst/>
              <a:rect l="l" t="t" r="r" b="b"/>
              <a:pathLst>
                <a:path h="151764">
                  <a:moveTo>
                    <a:pt x="0" y="0"/>
                  </a:moveTo>
                  <a:lnTo>
                    <a:pt x="0" y="15163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58" name="object 558"/>
            <p:cNvSpPr/>
            <p:nvPr/>
          </p:nvSpPr>
          <p:spPr>
            <a:xfrm>
              <a:off x="5832662" y="4875230"/>
              <a:ext cx="0" cy="100013"/>
            </a:xfrm>
            <a:custGeom>
              <a:avLst/>
              <a:gdLst/>
              <a:ahLst/>
              <a:cxnLst/>
              <a:rect l="l" t="t" r="r" b="b"/>
              <a:pathLst>
                <a:path h="151129">
                  <a:moveTo>
                    <a:pt x="0" y="0"/>
                  </a:moveTo>
                  <a:lnTo>
                    <a:pt x="0" y="15087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59" name="object 559"/>
            <p:cNvSpPr/>
            <p:nvPr/>
          </p:nvSpPr>
          <p:spPr>
            <a:xfrm>
              <a:off x="5836191" y="4875230"/>
              <a:ext cx="0" cy="100013"/>
            </a:xfrm>
            <a:custGeom>
              <a:avLst/>
              <a:gdLst/>
              <a:ahLst/>
              <a:cxnLst/>
              <a:rect l="l" t="t" r="r" b="b"/>
              <a:pathLst>
                <a:path h="151129">
                  <a:moveTo>
                    <a:pt x="0" y="0"/>
                  </a:moveTo>
                  <a:lnTo>
                    <a:pt x="0" y="15087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60" name="object 560"/>
            <p:cNvSpPr/>
            <p:nvPr/>
          </p:nvSpPr>
          <p:spPr>
            <a:xfrm>
              <a:off x="5839217" y="4875230"/>
              <a:ext cx="0" cy="100013"/>
            </a:xfrm>
            <a:custGeom>
              <a:avLst/>
              <a:gdLst/>
              <a:ahLst/>
              <a:cxnLst/>
              <a:rect l="l" t="t" r="r" b="b"/>
              <a:pathLst>
                <a:path h="151129">
                  <a:moveTo>
                    <a:pt x="0" y="0"/>
                  </a:moveTo>
                  <a:lnTo>
                    <a:pt x="0" y="15087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61" name="object 561"/>
            <p:cNvSpPr/>
            <p:nvPr/>
          </p:nvSpPr>
          <p:spPr>
            <a:xfrm>
              <a:off x="5842747" y="4875230"/>
              <a:ext cx="0" cy="100013"/>
            </a:xfrm>
            <a:custGeom>
              <a:avLst/>
              <a:gdLst/>
              <a:ahLst/>
              <a:cxnLst/>
              <a:rect l="l" t="t" r="r" b="b"/>
              <a:pathLst>
                <a:path h="151129">
                  <a:moveTo>
                    <a:pt x="0" y="0"/>
                  </a:moveTo>
                  <a:lnTo>
                    <a:pt x="0" y="15087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62" name="object 562"/>
            <p:cNvSpPr/>
            <p:nvPr/>
          </p:nvSpPr>
          <p:spPr>
            <a:xfrm>
              <a:off x="5846276" y="4875230"/>
              <a:ext cx="0" cy="100013"/>
            </a:xfrm>
            <a:custGeom>
              <a:avLst/>
              <a:gdLst/>
              <a:ahLst/>
              <a:cxnLst/>
              <a:rect l="l" t="t" r="r" b="b"/>
              <a:pathLst>
                <a:path h="151129">
                  <a:moveTo>
                    <a:pt x="0" y="0"/>
                  </a:moveTo>
                  <a:lnTo>
                    <a:pt x="0" y="15087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63" name="object 563"/>
            <p:cNvSpPr/>
            <p:nvPr/>
          </p:nvSpPr>
          <p:spPr>
            <a:xfrm>
              <a:off x="5849302" y="4875736"/>
              <a:ext cx="0" cy="99593"/>
            </a:xfrm>
            <a:custGeom>
              <a:avLst/>
              <a:gdLst/>
              <a:ahLst/>
              <a:cxnLst/>
              <a:rect l="l" t="t" r="r" b="b"/>
              <a:pathLst>
                <a:path h="150495">
                  <a:moveTo>
                    <a:pt x="0" y="0"/>
                  </a:moveTo>
                  <a:lnTo>
                    <a:pt x="0" y="15011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64" name="object 564"/>
            <p:cNvSpPr/>
            <p:nvPr/>
          </p:nvSpPr>
          <p:spPr>
            <a:xfrm>
              <a:off x="5852832" y="4875736"/>
              <a:ext cx="0" cy="99593"/>
            </a:xfrm>
            <a:custGeom>
              <a:avLst/>
              <a:gdLst/>
              <a:ahLst/>
              <a:cxnLst/>
              <a:rect l="l" t="t" r="r" b="b"/>
              <a:pathLst>
                <a:path h="150495">
                  <a:moveTo>
                    <a:pt x="0" y="0"/>
                  </a:moveTo>
                  <a:lnTo>
                    <a:pt x="0" y="15011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65" name="object 565"/>
            <p:cNvSpPr/>
            <p:nvPr/>
          </p:nvSpPr>
          <p:spPr>
            <a:xfrm>
              <a:off x="5855858" y="4876240"/>
              <a:ext cx="0" cy="99172"/>
            </a:xfrm>
            <a:custGeom>
              <a:avLst/>
              <a:gdLst/>
              <a:ahLst/>
              <a:cxnLst/>
              <a:rect l="l" t="t" r="r" b="b"/>
              <a:pathLst>
                <a:path h="149860">
                  <a:moveTo>
                    <a:pt x="0" y="0"/>
                  </a:moveTo>
                  <a:lnTo>
                    <a:pt x="0" y="14935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66" name="object 566"/>
            <p:cNvSpPr/>
            <p:nvPr/>
          </p:nvSpPr>
          <p:spPr>
            <a:xfrm>
              <a:off x="5859387" y="4876240"/>
              <a:ext cx="0" cy="99172"/>
            </a:xfrm>
            <a:custGeom>
              <a:avLst/>
              <a:gdLst/>
              <a:ahLst/>
              <a:cxnLst/>
              <a:rect l="l" t="t" r="r" b="b"/>
              <a:pathLst>
                <a:path h="149860">
                  <a:moveTo>
                    <a:pt x="0" y="0"/>
                  </a:moveTo>
                  <a:lnTo>
                    <a:pt x="0" y="14935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67" name="object 567"/>
            <p:cNvSpPr/>
            <p:nvPr/>
          </p:nvSpPr>
          <p:spPr>
            <a:xfrm>
              <a:off x="5862917" y="4876744"/>
              <a:ext cx="0" cy="98332"/>
            </a:xfrm>
            <a:custGeom>
              <a:avLst/>
              <a:gdLst/>
              <a:ahLst/>
              <a:cxnLst/>
              <a:rect l="l" t="t" r="r" b="b"/>
              <a:pathLst>
                <a:path h="148589">
                  <a:moveTo>
                    <a:pt x="0" y="0"/>
                  </a:moveTo>
                  <a:lnTo>
                    <a:pt x="0" y="14859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68" name="object 568"/>
            <p:cNvSpPr/>
            <p:nvPr/>
          </p:nvSpPr>
          <p:spPr>
            <a:xfrm>
              <a:off x="5865944" y="4876744"/>
              <a:ext cx="0" cy="98332"/>
            </a:xfrm>
            <a:custGeom>
              <a:avLst/>
              <a:gdLst/>
              <a:ahLst/>
              <a:cxnLst/>
              <a:rect l="l" t="t" r="r" b="b"/>
              <a:pathLst>
                <a:path h="148589">
                  <a:moveTo>
                    <a:pt x="0" y="0"/>
                  </a:moveTo>
                  <a:lnTo>
                    <a:pt x="0" y="14859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69" name="object 569"/>
            <p:cNvSpPr/>
            <p:nvPr/>
          </p:nvSpPr>
          <p:spPr>
            <a:xfrm>
              <a:off x="5869473" y="4877249"/>
              <a:ext cx="0" cy="97912"/>
            </a:xfrm>
            <a:custGeom>
              <a:avLst/>
              <a:gdLst/>
              <a:ahLst/>
              <a:cxnLst/>
              <a:rect l="l" t="t" r="r" b="b"/>
              <a:pathLst>
                <a:path h="147954">
                  <a:moveTo>
                    <a:pt x="0" y="0"/>
                  </a:moveTo>
                  <a:lnTo>
                    <a:pt x="0" y="14782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70" name="object 570"/>
            <p:cNvSpPr/>
            <p:nvPr/>
          </p:nvSpPr>
          <p:spPr>
            <a:xfrm>
              <a:off x="5873003" y="4877249"/>
              <a:ext cx="0" cy="97912"/>
            </a:xfrm>
            <a:custGeom>
              <a:avLst/>
              <a:gdLst/>
              <a:ahLst/>
              <a:cxnLst/>
              <a:rect l="l" t="t" r="r" b="b"/>
              <a:pathLst>
                <a:path h="147954">
                  <a:moveTo>
                    <a:pt x="0" y="0"/>
                  </a:moveTo>
                  <a:lnTo>
                    <a:pt x="0" y="14782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71" name="object 571"/>
            <p:cNvSpPr/>
            <p:nvPr/>
          </p:nvSpPr>
          <p:spPr>
            <a:xfrm>
              <a:off x="5876028" y="4877753"/>
              <a:ext cx="0" cy="97491"/>
            </a:xfrm>
            <a:custGeom>
              <a:avLst/>
              <a:gdLst/>
              <a:ahLst/>
              <a:cxnLst/>
              <a:rect l="l" t="t" r="r" b="b"/>
              <a:pathLst>
                <a:path h="147320">
                  <a:moveTo>
                    <a:pt x="0" y="0"/>
                  </a:moveTo>
                  <a:lnTo>
                    <a:pt x="0" y="14706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72" name="object 572"/>
            <p:cNvSpPr/>
            <p:nvPr/>
          </p:nvSpPr>
          <p:spPr>
            <a:xfrm>
              <a:off x="5879558" y="4878257"/>
              <a:ext cx="0" cy="97071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0"/>
                  </a:moveTo>
                  <a:lnTo>
                    <a:pt x="0" y="14630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73" name="object 573"/>
            <p:cNvSpPr/>
            <p:nvPr/>
          </p:nvSpPr>
          <p:spPr>
            <a:xfrm>
              <a:off x="5883089" y="4878257"/>
              <a:ext cx="0" cy="97071"/>
            </a:xfrm>
            <a:custGeom>
              <a:avLst/>
              <a:gdLst/>
              <a:ahLst/>
              <a:cxnLst/>
              <a:rect l="l" t="t" r="r" b="b"/>
              <a:pathLst>
                <a:path h="146685">
                  <a:moveTo>
                    <a:pt x="0" y="0"/>
                  </a:moveTo>
                  <a:lnTo>
                    <a:pt x="0" y="14630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74" name="object 574"/>
            <p:cNvSpPr/>
            <p:nvPr/>
          </p:nvSpPr>
          <p:spPr>
            <a:xfrm>
              <a:off x="5886113" y="4878761"/>
              <a:ext cx="0" cy="96651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0"/>
                  </a:moveTo>
                  <a:lnTo>
                    <a:pt x="0" y="14554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75" name="object 575"/>
            <p:cNvSpPr/>
            <p:nvPr/>
          </p:nvSpPr>
          <p:spPr>
            <a:xfrm>
              <a:off x="5889644" y="4878761"/>
              <a:ext cx="0" cy="96651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0"/>
                  </a:moveTo>
                  <a:lnTo>
                    <a:pt x="0" y="14554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76" name="object 576"/>
            <p:cNvSpPr/>
            <p:nvPr/>
          </p:nvSpPr>
          <p:spPr>
            <a:xfrm>
              <a:off x="5892669" y="4879770"/>
              <a:ext cx="0" cy="95390"/>
            </a:xfrm>
            <a:custGeom>
              <a:avLst/>
              <a:gdLst/>
              <a:ahLst/>
              <a:cxnLst/>
              <a:rect l="l" t="t" r="r" b="b"/>
              <a:pathLst>
                <a:path h="144145">
                  <a:moveTo>
                    <a:pt x="0" y="0"/>
                  </a:moveTo>
                  <a:lnTo>
                    <a:pt x="0" y="14401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77" name="object 577"/>
            <p:cNvSpPr/>
            <p:nvPr/>
          </p:nvSpPr>
          <p:spPr>
            <a:xfrm>
              <a:off x="5896199" y="4879770"/>
              <a:ext cx="0" cy="95390"/>
            </a:xfrm>
            <a:custGeom>
              <a:avLst/>
              <a:gdLst/>
              <a:ahLst/>
              <a:cxnLst/>
              <a:rect l="l" t="t" r="r" b="b"/>
              <a:pathLst>
                <a:path h="144145">
                  <a:moveTo>
                    <a:pt x="0" y="0"/>
                  </a:moveTo>
                  <a:lnTo>
                    <a:pt x="0" y="14401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78" name="object 578"/>
            <p:cNvSpPr/>
            <p:nvPr/>
          </p:nvSpPr>
          <p:spPr>
            <a:xfrm>
              <a:off x="5899728" y="4879770"/>
              <a:ext cx="0" cy="95390"/>
            </a:xfrm>
            <a:custGeom>
              <a:avLst/>
              <a:gdLst/>
              <a:ahLst/>
              <a:cxnLst/>
              <a:rect l="l" t="t" r="r" b="b"/>
              <a:pathLst>
                <a:path h="144145">
                  <a:moveTo>
                    <a:pt x="0" y="0"/>
                  </a:moveTo>
                  <a:lnTo>
                    <a:pt x="0" y="14401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79" name="object 579"/>
            <p:cNvSpPr/>
            <p:nvPr/>
          </p:nvSpPr>
          <p:spPr>
            <a:xfrm>
              <a:off x="5902754" y="4880273"/>
              <a:ext cx="0" cy="94970"/>
            </a:xfrm>
            <a:custGeom>
              <a:avLst/>
              <a:gdLst/>
              <a:ahLst/>
              <a:cxnLst/>
              <a:rect l="l" t="t" r="r" b="b"/>
              <a:pathLst>
                <a:path h="143510">
                  <a:moveTo>
                    <a:pt x="0" y="0"/>
                  </a:moveTo>
                  <a:lnTo>
                    <a:pt x="0" y="14325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80" name="object 580"/>
            <p:cNvSpPr/>
            <p:nvPr/>
          </p:nvSpPr>
          <p:spPr>
            <a:xfrm>
              <a:off x="5906285" y="4881282"/>
              <a:ext cx="0" cy="94130"/>
            </a:xfrm>
            <a:custGeom>
              <a:avLst/>
              <a:gdLst/>
              <a:ahLst/>
              <a:cxnLst/>
              <a:rect l="l" t="t" r="r" b="b"/>
              <a:pathLst>
                <a:path h="142239">
                  <a:moveTo>
                    <a:pt x="0" y="0"/>
                  </a:moveTo>
                  <a:lnTo>
                    <a:pt x="0" y="14173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81" name="object 581"/>
            <p:cNvSpPr/>
            <p:nvPr/>
          </p:nvSpPr>
          <p:spPr>
            <a:xfrm>
              <a:off x="5909813" y="4881282"/>
              <a:ext cx="0" cy="94130"/>
            </a:xfrm>
            <a:custGeom>
              <a:avLst/>
              <a:gdLst/>
              <a:ahLst/>
              <a:cxnLst/>
              <a:rect l="l" t="t" r="r" b="b"/>
              <a:pathLst>
                <a:path h="142239">
                  <a:moveTo>
                    <a:pt x="0" y="0"/>
                  </a:moveTo>
                  <a:lnTo>
                    <a:pt x="0" y="14173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82" name="object 582"/>
            <p:cNvSpPr/>
            <p:nvPr/>
          </p:nvSpPr>
          <p:spPr>
            <a:xfrm>
              <a:off x="5912840" y="4881282"/>
              <a:ext cx="0" cy="94130"/>
            </a:xfrm>
            <a:custGeom>
              <a:avLst/>
              <a:gdLst/>
              <a:ahLst/>
              <a:cxnLst/>
              <a:rect l="l" t="t" r="r" b="b"/>
              <a:pathLst>
                <a:path h="142239">
                  <a:moveTo>
                    <a:pt x="0" y="0"/>
                  </a:moveTo>
                  <a:lnTo>
                    <a:pt x="0" y="14173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83" name="object 583"/>
            <p:cNvSpPr/>
            <p:nvPr/>
          </p:nvSpPr>
          <p:spPr>
            <a:xfrm>
              <a:off x="5916370" y="4881282"/>
              <a:ext cx="0" cy="94130"/>
            </a:xfrm>
            <a:custGeom>
              <a:avLst/>
              <a:gdLst/>
              <a:ahLst/>
              <a:cxnLst/>
              <a:rect l="l" t="t" r="r" b="b"/>
              <a:pathLst>
                <a:path h="142239">
                  <a:moveTo>
                    <a:pt x="0" y="0"/>
                  </a:moveTo>
                  <a:lnTo>
                    <a:pt x="0" y="14173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84" name="object 584"/>
            <p:cNvSpPr/>
            <p:nvPr/>
          </p:nvSpPr>
          <p:spPr>
            <a:xfrm>
              <a:off x="5919395" y="4881282"/>
              <a:ext cx="0" cy="94130"/>
            </a:xfrm>
            <a:custGeom>
              <a:avLst/>
              <a:gdLst/>
              <a:ahLst/>
              <a:cxnLst/>
              <a:rect l="l" t="t" r="r" b="b"/>
              <a:pathLst>
                <a:path h="142239">
                  <a:moveTo>
                    <a:pt x="0" y="0"/>
                  </a:moveTo>
                  <a:lnTo>
                    <a:pt x="0" y="14173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85" name="object 585"/>
            <p:cNvSpPr/>
            <p:nvPr/>
          </p:nvSpPr>
          <p:spPr>
            <a:xfrm>
              <a:off x="5922925" y="4881786"/>
              <a:ext cx="0" cy="93289"/>
            </a:xfrm>
            <a:custGeom>
              <a:avLst/>
              <a:gdLst/>
              <a:ahLst/>
              <a:cxnLst/>
              <a:rect l="l" t="t" r="r" b="b"/>
              <a:pathLst>
                <a:path h="140970">
                  <a:moveTo>
                    <a:pt x="0" y="0"/>
                  </a:moveTo>
                  <a:lnTo>
                    <a:pt x="0" y="14097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86" name="object 586"/>
            <p:cNvSpPr/>
            <p:nvPr/>
          </p:nvSpPr>
          <p:spPr>
            <a:xfrm>
              <a:off x="5926454" y="4882292"/>
              <a:ext cx="0" cy="92869"/>
            </a:xfrm>
            <a:custGeom>
              <a:avLst/>
              <a:gdLst/>
              <a:ahLst/>
              <a:cxnLst/>
              <a:rect l="l" t="t" r="r" b="b"/>
              <a:pathLst>
                <a:path h="140335">
                  <a:moveTo>
                    <a:pt x="0" y="0"/>
                  </a:moveTo>
                  <a:lnTo>
                    <a:pt x="0" y="14020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87" name="object 587"/>
            <p:cNvSpPr/>
            <p:nvPr/>
          </p:nvSpPr>
          <p:spPr>
            <a:xfrm>
              <a:off x="5929481" y="4882292"/>
              <a:ext cx="0" cy="92869"/>
            </a:xfrm>
            <a:custGeom>
              <a:avLst/>
              <a:gdLst/>
              <a:ahLst/>
              <a:cxnLst/>
              <a:rect l="l" t="t" r="r" b="b"/>
              <a:pathLst>
                <a:path h="140335">
                  <a:moveTo>
                    <a:pt x="0" y="0"/>
                  </a:moveTo>
                  <a:lnTo>
                    <a:pt x="0" y="14020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88" name="object 588"/>
            <p:cNvSpPr/>
            <p:nvPr/>
          </p:nvSpPr>
          <p:spPr>
            <a:xfrm>
              <a:off x="5933011" y="4882795"/>
              <a:ext cx="0" cy="92449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0"/>
                  </a:moveTo>
                  <a:lnTo>
                    <a:pt x="0" y="13944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89" name="object 589"/>
            <p:cNvSpPr/>
            <p:nvPr/>
          </p:nvSpPr>
          <p:spPr>
            <a:xfrm>
              <a:off x="5936540" y="4883300"/>
              <a:ext cx="0" cy="92028"/>
            </a:xfrm>
            <a:custGeom>
              <a:avLst/>
              <a:gdLst/>
              <a:ahLst/>
              <a:cxnLst/>
              <a:rect l="l" t="t" r="r" b="b"/>
              <a:pathLst>
                <a:path h="139064">
                  <a:moveTo>
                    <a:pt x="0" y="0"/>
                  </a:moveTo>
                  <a:lnTo>
                    <a:pt x="0" y="13868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90" name="object 590"/>
            <p:cNvSpPr/>
            <p:nvPr/>
          </p:nvSpPr>
          <p:spPr>
            <a:xfrm>
              <a:off x="5939565" y="4884814"/>
              <a:ext cx="0" cy="90347"/>
            </a:xfrm>
            <a:custGeom>
              <a:avLst/>
              <a:gdLst/>
              <a:ahLst/>
              <a:cxnLst/>
              <a:rect l="l" t="t" r="r" b="b"/>
              <a:pathLst>
                <a:path h="136525">
                  <a:moveTo>
                    <a:pt x="0" y="0"/>
                  </a:moveTo>
                  <a:lnTo>
                    <a:pt x="0" y="13639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91" name="object 591"/>
            <p:cNvSpPr/>
            <p:nvPr/>
          </p:nvSpPr>
          <p:spPr>
            <a:xfrm>
              <a:off x="5943096" y="4884814"/>
              <a:ext cx="0" cy="90347"/>
            </a:xfrm>
            <a:custGeom>
              <a:avLst/>
              <a:gdLst/>
              <a:ahLst/>
              <a:cxnLst/>
              <a:rect l="l" t="t" r="r" b="b"/>
              <a:pathLst>
                <a:path h="136525">
                  <a:moveTo>
                    <a:pt x="0" y="0"/>
                  </a:moveTo>
                  <a:lnTo>
                    <a:pt x="0" y="13639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92" name="object 592"/>
            <p:cNvSpPr/>
            <p:nvPr/>
          </p:nvSpPr>
          <p:spPr>
            <a:xfrm>
              <a:off x="5946625" y="4885316"/>
              <a:ext cx="0" cy="89927"/>
            </a:xfrm>
            <a:custGeom>
              <a:avLst/>
              <a:gdLst/>
              <a:ahLst/>
              <a:cxnLst/>
              <a:rect l="l" t="t" r="r" b="b"/>
              <a:pathLst>
                <a:path h="135889">
                  <a:moveTo>
                    <a:pt x="0" y="0"/>
                  </a:moveTo>
                  <a:lnTo>
                    <a:pt x="0" y="13563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93" name="object 593"/>
            <p:cNvSpPr/>
            <p:nvPr/>
          </p:nvSpPr>
          <p:spPr>
            <a:xfrm>
              <a:off x="5949650" y="4885316"/>
              <a:ext cx="0" cy="89927"/>
            </a:xfrm>
            <a:custGeom>
              <a:avLst/>
              <a:gdLst/>
              <a:ahLst/>
              <a:cxnLst/>
              <a:rect l="l" t="t" r="r" b="b"/>
              <a:pathLst>
                <a:path h="135889">
                  <a:moveTo>
                    <a:pt x="0" y="0"/>
                  </a:moveTo>
                  <a:lnTo>
                    <a:pt x="0" y="13563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94" name="object 594"/>
            <p:cNvSpPr/>
            <p:nvPr/>
          </p:nvSpPr>
          <p:spPr>
            <a:xfrm>
              <a:off x="5953181" y="4885821"/>
              <a:ext cx="0" cy="89507"/>
            </a:xfrm>
            <a:custGeom>
              <a:avLst/>
              <a:gdLst/>
              <a:ahLst/>
              <a:cxnLst/>
              <a:rect l="l" t="t" r="r" b="b"/>
              <a:pathLst>
                <a:path h="135254">
                  <a:moveTo>
                    <a:pt x="0" y="0"/>
                  </a:moveTo>
                  <a:lnTo>
                    <a:pt x="0" y="13487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95" name="object 595"/>
            <p:cNvSpPr/>
            <p:nvPr/>
          </p:nvSpPr>
          <p:spPr>
            <a:xfrm>
              <a:off x="5956207" y="4886324"/>
              <a:ext cx="0" cy="89087"/>
            </a:xfrm>
            <a:custGeom>
              <a:avLst/>
              <a:gdLst/>
              <a:ahLst/>
              <a:cxnLst/>
              <a:rect l="l" t="t" r="r" b="b"/>
              <a:pathLst>
                <a:path h="134620">
                  <a:moveTo>
                    <a:pt x="0" y="0"/>
                  </a:moveTo>
                  <a:lnTo>
                    <a:pt x="0" y="13411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96" name="object 596"/>
            <p:cNvSpPr/>
            <p:nvPr/>
          </p:nvSpPr>
          <p:spPr>
            <a:xfrm>
              <a:off x="5959736" y="4886324"/>
              <a:ext cx="0" cy="89087"/>
            </a:xfrm>
            <a:custGeom>
              <a:avLst/>
              <a:gdLst/>
              <a:ahLst/>
              <a:cxnLst/>
              <a:rect l="l" t="t" r="r" b="b"/>
              <a:pathLst>
                <a:path h="134620">
                  <a:moveTo>
                    <a:pt x="0" y="0"/>
                  </a:moveTo>
                  <a:lnTo>
                    <a:pt x="0" y="13411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97" name="object 597"/>
            <p:cNvSpPr/>
            <p:nvPr/>
          </p:nvSpPr>
          <p:spPr>
            <a:xfrm>
              <a:off x="5963266" y="4886828"/>
              <a:ext cx="0" cy="88247"/>
            </a:xfrm>
            <a:custGeom>
              <a:avLst/>
              <a:gdLst/>
              <a:ahLst/>
              <a:cxnLst/>
              <a:rect l="l" t="t" r="r" b="b"/>
              <a:pathLst>
                <a:path h="13335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98" name="object 598"/>
            <p:cNvSpPr/>
            <p:nvPr/>
          </p:nvSpPr>
          <p:spPr>
            <a:xfrm>
              <a:off x="5966292" y="4886828"/>
              <a:ext cx="0" cy="88247"/>
            </a:xfrm>
            <a:custGeom>
              <a:avLst/>
              <a:gdLst/>
              <a:ahLst/>
              <a:cxnLst/>
              <a:rect l="l" t="t" r="r" b="b"/>
              <a:pathLst>
                <a:path h="13335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99" name="object 599"/>
            <p:cNvSpPr/>
            <p:nvPr/>
          </p:nvSpPr>
          <p:spPr>
            <a:xfrm>
              <a:off x="5969822" y="4886828"/>
              <a:ext cx="0" cy="88247"/>
            </a:xfrm>
            <a:custGeom>
              <a:avLst/>
              <a:gdLst/>
              <a:ahLst/>
              <a:cxnLst/>
              <a:rect l="l" t="t" r="r" b="b"/>
              <a:pathLst>
                <a:path h="13335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00" name="object 600"/>
            <p:cNvSpPr/>
            <p:nvPr/>
          </p:nvSpPr>
          <p:spPr>
            <a:xfrm>
              <a:off x="5973351" y="4887334"/>
              <a:ext cx="0" cy="87826"/>
            </a:xfrm>
            <a:custGeom>
              <a:avLst/>
              <a:gdLst/>
              <a:ahLst/>
              <a:cxnLst/>
              <a:rect l="l" t="t" r="r" b="b"/>
              <a:pathLst>
                <a:path h="132714">
                  <a:moveTo>
                    <a:pt x="0" y="0"/>
                  </a:moveTo>
                  <a:lnTo>
                    <a:pt x="0" y="13258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01" name="object 601"/>
            <p:cNvSpPr/>
            <p:nvPr/>
          </p:nvSpPr>
          <p:spPr>
            <a:xfrm>
              <a:off x="5976377" y="4888343"/>
              <a:ext cx="0" cy="86986"/>
            </a:xfrm>
            <a:custGeom>
              <a:avLst/>
              <a:gdLst/>
              <a:ahLst/>
              <a:cxnLst/>
              <a:rect l="l" t="t" r="r" b="b"/>
              <a:pathLst>
                <a:path h="131445">
                  <a:moveTo>
                    <a:pt x="0" y="0"/>
                  </a:moveTo>
                  <a:lnTo>
                    <a:pt x="0" y="13106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02" name="object 602"/>
            <p:cNvSpPr/>
            <p:nvPr/>
          </p:nvSpPr>
          <p:spPr>
            <a:xfrm>
              <a:off x="5979907" y="4888343"/>
              <a:ext cx="0" cy="86986"/>
            </a:xfrm>
            <a:custGeom>
              <a:avLst/>
              <a:gdLst/>
              <a:ahLst/>
              <a:cxnLst/>
              <a:rect l="l" t="t" r="r" b="b"/>
              <a:pathLst>
                <a:path h="131445">
                  <a:moveTo>
                    <a:pt x="0" y="0"/>
                  </a:moveTo>
                  <a:lnTo>
                    <a:pt x="0" y="13106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03" name="object 603"/>
            <p:cNvSpPr/>
            <p:nvPr/>
          </p:nvSpPr>
          <p:spPr>
            <a:xfrm>
              <a:off x="5983437" y="4889352"/>
              <a:ext cx="0" cy="85724"/>
            </a:xfrm>
            <a:custGeom>
              <a:avLst/>
              <a:gdLst/>
              <a:ahLst/>
              <a:cxnLst/>
              <a:rect l="l" t="t" r="r" b="b"/>
              <a:pathLst>
                <a:path h="129539">
                  <a:moveTo>
                    <a:pt x="0" y="0"/>
                  </a:moveTo>
                  <a:lnTo>
                    <a:pt x="0" y="129539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04" name="object 604"/>
            <p:cNvSpPr/>
            <p:nvPr/>
          </p:nvSpPr>
          <p:spPr>
            <a:xfrm>
              <a:off x="5986462" y="4889855"/>
              <a:ext cx="0" cy="85305"/>
            </a:xfrm>
            <a:custGeom>
              <a:avLst/>
              <a:gdLst/>
              <a:ahLst/>
              <a:cxnLst/>
              <a:rect l="l" t="t" r="r" b="b"/>
              <a:pathLst>
                <a:path h="128904">
                  <a:moveTo>
                    <a:pt x="0" y="0"/>
                  </a:moveTo>
                  <a:lnTo>
                    <a:pt x="0" y="12877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05" name="object 605"/>
            <p:cNvSpPr/>
            <p:nvPr/>
          </p:nvSpPr>
          <p:spPr>
            <a:xfrm>
              <a:off x="5989992" y="4889855"/>
              <a:ext cx="0" cy="85305"/>
            </a:xfrm>
            <a:custGeom>
              <a:avLst/>
              <a:gdLst/>
              <a:ahLst/>
              <a:cxnLst/>
              <a:rect l="l" t="t" r="r" b="b"/>
              <a:pathLst>
                <a:path h="128904">
                  <a:moveTo>
                    <a:pt x="0" y="0"/>
                  </a:moveTo>
                  <a:lnTo>
                    <a:pt x="0" y="12877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06" name="object 606"/>
            <p:cNvSpPr/>
            <p:nvPr/>
          </p:nvSpPr>
          <p:spPr>
            <a:xfrm>
              <a:off x="5993018" y="4890360"/>
              <a:ext cx="0" cy="84884"/>
            </a:xfrm>
            <a:custGeom>
              <a:avLst/>
              <a:gdLst/>
              <a:ahLst/>
              <a:cxnLst/>
              <a:rect l="l" t="t" r="r" b="b"/>
              <a:pathLst>
                <a:path h="128270">
                  <a:moveTo>
                    <a:pt x="0" y="0"/>
                  </a:moveTo>
                  <a:lnTo>
                    <a:pt x="0" y="12801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07" name="object 607"/>
            <p:cNvSpPr/>
            <p:nvPr/>
          </p:nvSpPr>
          <p:spPr>
            <a:xfrm>
              <a:off x="5996548" y="4890360"/>
              <a:ext cx="0" cy="84884"/>
            </a:xfrm>
            <a:custGeom>
              <a:avLst/>
              <a:gdLst/>
              <a:ahLst/>
              <a:cxnLst/>
              <a:rect l="l" t="t" r="r" b="b"/>
              <a:pathLst>
                <a:path h="128270">
                  <a:moveTo>
                    <a:pt x="0" y="0"/>
                  </a:moveTo>
                  <a:lnTo>
                    <a:pt x="0" y="12801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08" name="object 608"/>
            <p:cNvSpPr/>
            <p:nvPr/>
          </p:nvSpPr>
          <p:spPr>
            <a:xfrm>
              <a:off x="6000077" y="4890865"/>
              <a:ext cx="0" cy="84464"/>
            </a:xfrm>
            <a:custGeom>
              <a:avLst/>
              <a:gdLst/>
              <a:ahLst/>
              <a:cxnLst/>
              <a:rect l="l" t="t" r="r" b="b"/>
              <a:pathLst>
                <a:path h="127635">
                  <a:moveTo>
                    <a:pt x="0" y="0"/>
                  </a:moveTo>
                  <a:lnTo>
                    <a:pt x="0" y="12725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09" name="object 609"/>
            <p:cNvSpPr/>
            <p:nvPr/>
          </p:nvSpPr>
          <p:spPr>
            <a:xfrm>
              <a:off x="6003104" y="4890865"/>
              <a:ext cx="0" cy="84464"/>
            </a:xfrm>
            <a:custGeom>
              <a:avLst/>
              <a:gdLst/>
              <a:ahLst/>
              <a:cxnLst/>
              <a:rect l="l" t="t" r="r" b="b"/>
              <a:pathLst>
                <a:path h="127635">
                  <a:moveTo>
                    <a:pt x="0" y="0"/>
                  </a:moveTo>
                  <a:lnTo>
                    <a:pt x="0" y="12725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10" name="object 610"/>
            <p:cNvSpPr/>
            <p:nvPr/>
          </p:nvSpPr>
          <p:spPr>
            <a:xfrm>
              <a:off x="6006633" y="4890865"/>
              <a:ext cx="0" cy="84464"/>
            </a:xfrm>
            <a:custGeom>
              <a:avLst/>
              <a:gdLst/>
              <a:ahLst/>
              <a:cxnLst/>
              <a:rect l="l" t="t" r="r" b="b"/>
              <a:pathLst>
                <a:path h="127635">
                  <a:moveTo>
                    <a:pt x="0" y="0"/>
                  </a:moveTo>
                  <a:lnTo>
                    <a:pt x="0" y="12725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11" name="object 611"/>
            <p:cNvSpPr/>
            <p:nvPr/>
          </p:nvSpPr>
          <p:spPr>
            <a:xfrm>
              <a:off x="6010163" y="4890865"/>
              <a:ext cx="0" cy="84464"/>
            </a:xfrm>
            <a:custGeom>
              <a:avLst/>
              <a:gdLst/>
              <a:ahLst/>
              <a:cxnLst/>
              <a:rect l="l" t="t" r="r" b="b"/>
              <a:pathLst>
                <a:path h="127635">
                  <a:moveTo>
                    <a:pt x="0" y="0"/>
                  </a:moveTo>
                  <a:lnTo>
                    <a:pt x="0" y="12725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12" name="object 612"/>
            <p:cNvSpPr/>
            <p:nvPr/>
          </p:nvSpPr>
          <p:spPr>
            <a:xfrm>
              <a:off x="6013188" y="4891368"/>
              <a:ext cx="0" cy="84044"/>
            </a:xfrm>
            <a:custGeom>
              <a:avLst/>
              <a:gdLst/>
              <a:ahLst/>
              <a:cxnLst/>
              <a:rect l="l" t="t" r="r" b="b"/>
              <a:pathLst>
                <a:path h="127000">
                  <a:moveTo>
                    <a:pt x="0" y="0"/>
                  </a:moveTo>
                  <a:lnTo>
                    <a:pt x="0" y="12649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13" name="object 613"/>
            <p:cNvSpPr/>
            <p:nvPr/>
          </p:nvSpPr>
          <p:spPr>
            <a:xfrm>
              <a:off x="6016718" y="4891871"/>
              <a:ext cx="0" cy="83204"/>
            </a:xfrm>
            <a:custGeom>
              <a:avLst/>
              <a:gdLst/>
              <a:ahLst/>
              <a:cxnLst/>
              <a:rect l="l" t="t" r="r" b="b"/>
              <a:pathLst>
                <a:path h="125729">
                  <a:moveTo>
                    <a:pt x="0" y="0"/>
                  </a:moveTo>
                  <a:lnTo>
                    <a:pt x="0" y="12573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14" name="object 614"/>
            <p:cNvSpPr/>
            <p:nvPr/>
          </p:nvSpPr>
          <p:spPr>
            <a:xfrm>
              <a:off x="6019744" y="4891871"/>
              <a:ext cx="0" cy="83204"/>
            </a:xfrm>
            <a:custGeom>
              <a:avLst/>
              <a:gdLst/>
              <a:ahLst/>
              <a:cxnLst/>
              <a:rect l="l" t="t" r="r" b="b"/>
              <a:pathLst>
                <a:path h="125729">
                  <a:moveTo>
                    <a:pt x="0" y="0"/>
                  </a:moveTo>
                  <a:lnTo>
                    <a:pt x="0" y="12573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15" name="object 615"/>
            <p:cNvSpPr/>
            <p:nvPr/>
          </p:nvSpPr>
          <p:spPr>
            <a:xfrm>
              <a:off x="6023273" y="4891871"/>
              <a:ext cx="0" cy="83204"/>
            </a:xfrm>
            <a:custGeom>
              <a:avLst/>
              <a:gdLst/>
              <a:ahLst/>
              <a:cxnLst/>
              <a:rect l="l" t="t" r="r" b="b"/>
              <a:pathLst>
                <a:path h="125729">
                  <a:moveTo>
                    <a:pt x="0" y="0"/>
                  </a:moveTo>
                  <a:lnTo>
                    <a:pt x="0" y="12573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16" name="object 616"/>
            <p:cNvSpPr/>
            <p:nvPr/>
          </p:nvSpPr>
          <p:spPr>
            <a:xfrm>
              <a:off x="6026803" y="4892376"/>
              <a:ext cx="0" cy="82784"/>
            </a:xfrm>
            <a:custGeom>
              <a:avLst/>
              <a:gdLst/>
              <a:ahLst/>
              <a:cxnLst/>
              <a:rect l="l" t="t" r="r" b="b"/>
              <a:pathLst>
                <a:path h="125095">
                  <a:moveTo>
                    <a:pt x="0" y="0"/>
                  </a:moveTo>
                  <a:lnTo>
                    <a:pt x="0" y="12496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17" name="object 617"/>
            <p:cNvSpPr/>
            <p:nvPr/>
          </p:nvSpPr>
          <p:spPr>
            <a:xfrm>
              <a:off x="6029829" y="4892376"/>
              <a:ext cx="0" cy="82784"/>
            </a:xfrm>
            <a:custGeom>
              <a:avLst/>
              <a:gdLst/>
              <a:ahLst/>
              <a:cxnLst/>
              <a:rect l="l" t="t" r="r" b="b"/>
              <a:pathLst>
                <a:path h="125095">
                  <a:moveTo>
                    <a:pt x="0" y="0"/>
                  </a:moveTo>
                  <a:lnTo>
                    <a:pt x="0" y="12496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18" name="object 618"/>
            <p:cNvSpPr/>
            <p:nvPr/>
          </p:nvSpPr>
          <p:spPr>
            <a:xfrm>
              <a:off x="6033359" y="4892376"/>
              <a:ext cx="0" cy="82784"/>
            </a:xfrm>
            <a:custGeom>
              <a:avLst/>
              <a:gdLst/>
              <a:ahLst/>
              <a:cxnLst/>
              <a:rect l="l" t="t" r="r" b="b"/>
              <a:pathLst>
                <a:path h="125095">
                  <a:moveTo>
                    <a:pt x="0" y="0"/>
                  </a:moveTo>
                  <a:lnTo>
                    <a:pt x="0" y="12496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19" name="object 619"/>
            <p:cNvSpPr/>
            <p:nvPr/>
          </p:nvSpPr>
          <p:spPr>
            <a:xfrm>
              <a:off x="6036888" y="4892880"/>
              <a:ext cx="0" cy="82364"/>
            </a:xfrm>
            <a:custGeom>
              <a:avLst/>
              <a:gdLst/>
              <a:ahLst/>
              <a:cxnLst/>
              <a:rect l="l" t="t" r="r" b="b"/>
              <a:pathLst>
                <a:path h="124460">
                  <a:moveTo>
                    <a:pt x="0" y="0"/>
                  </a:moveTo>
                  <a:lnTo>
                    <a:pt x="0" y="124205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20" name="object 620"/>
            <p:cNvSpPr/>
            <p:nvPr/>
          </p:nvSpPr>
          <p:spPr>
            <a:xfrm>
              <a:off x="6039914" y="4893385"/>
              <a:ext cx="0" cy="81943"/>
            </a:xfrm>
            <a:custGeom>
              <a:avLst/>
              <a:gdLst/>
              <a:ahLst/>
              <a:cxnLst/>
              <a:rect l="l" t="t" r="r" b="b"/>
              <a:pathLst>
                <a:path h="123825">
                  <a:moveTo>
                    <a:pt x="0" y="0"/>
                  </a:moveTo>
                  <a:lnTo>
                    <a:pt x="0" y="12344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21" name="object 621"/>
            <p:cNvSpPr/>
            <p:nvPr/>
          </p:nvSpPr>
          <p:spPr>
            <a:xfrm>
              <a:off x="6043445" y="4893889"/>
              <a:ext cx="0" cy="81522"/>
            </a:xfrm>
            <a:custGeom>
              <a:avLst/>
              <a:gdLst/>
              <a:ahLst/>
              <a:cxnLst/>
              <a:rect l="l" t="t" r="r" b="b"/>
              <a:pathLst>
                <a:path h="123189">
                  <a:moveTo>
                    <a:pt x="0" y="0"/>
                  </a:moveTo>
                  <a:lnTo>
                    <a:pt x="0" y="12268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22" name="object 622"/>
            <p:cNvSpPr/>
            <p:nvPr/>
          </p:nvSpPr>
          <p:spPr>
            <a:xfrm>
              <a:off x="6046974" y="4893889"/>
              <a:ext cx="0" cy="81522"/>
            </a:xfrm>
            <a:custGeom>
              <a:avLst/>
              <a:gdLst/>
              <a:ahLst/>
              <a:cxnLst/>
              <a:rect l="l" t="t" r="r" b="b"/>
              <a:pathLst>
                <a:path h="123189">
                  <a:moveTo>
                    <a:pt x="0" y="0"/>
                  </a:moveTo>
                  <a:lnTo>
                    <a:pt x="0" y="12268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23" name="object 623"/>
            <p:cNvSpPr/>
            <p:nvPr/>
          </p:nvSpPr>
          <p:spPr>
            <a:xfrm>
              <a:off x="6050000" y="4893889"/>
              <a:ext cx="0" cy="81522"/>
            </a:xfrm>
            <a:custGeom>
              <a:avLst/>
              <a:gdLst/>
              <a:ahLst/>
              <a:cxnLst/>
              <a:rect l="l" t="t" r="r" b="b"/>
              <a:pathLst>
                <a:path h="123189">
                  <a:moveTo>
                    <a:pt x="0" y="0"/>
                  </a:moveTo>
                  <a:lnTo>
                    <a:pt x="0" y="12268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24" name="object 624"/>
            <p:cNvSpPr/>
            <p:nvPr/>
          </p:nvSpPr>
          <p:spPr>
            <a:xfrm>
              <a:off x="6053530" y="4893889"/>
              <a:ext cx="0" cy="81522"/>
            </a:xfrm>
            <a:custGeom>
              <a:avLst/>
              <a:gdLst/>
              <a:ahLst/>
              <a:cxnLst/>
              <a:rect l="l" t="t" r="r" b="b"/>
              <a:pathLst>
                <a:path h="123189">
                  <a:moveTo>
                    <a:pt x="0" y="0"/>
                  </a:moveTo>
                  <a:lnTo>
                    <a:pt x="0" y="12268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25" name="object 625"/>
            <p:cNvSpPr/>
            <p:nvPr/>
          </p:nvSpPr>
          <p:spPr>
            <a:xfrm>
              <a:off x="6056555" y="4894393"/>
              <a:ext cx="0" cy="80682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92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26" name="object 626"/>
            <p:cNvSpPr/>
            <p:nvPr/>
          </p:nvSpPr>
          <p:spPr>
            <a:xfrm>
              <a:off x="6060085" y="4894393"/>
              <a:ext cx="0" cy="80682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92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27" name="object 627"/>
            <p:cNvSpPr/>
            <p:nvPr/>
          </p:nvSpPr>
          <p:spPr>
            <a:xfrm>
              <a:off x="6063614" y="4894393"/>
              <a:ext cx="0" cy="80682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92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28" name="object 628"/>
            <p:cNvSpPr/>
            <p:nvPr/>
          </p:nvSpPr>
          <p:spPr>
            <a:xfrm>
              <a:off x="6066641" y="4894898"/>
              <a:ext cx="0" cy="80262"/>
            </a:xfrm>
            <a:custGeom>
              <a:avLst/>
              <a:gdLst/>
              <a:ahLst/>
              <a:cxnLst/>
              <a:rect l="l" t="t" r="r" b="b"/>
              <a:pathLst>
                <a:path h="121285">
                  <a:moveTo>
                    <a:pt x="0" y="0"/>
                  </a:moveTo>
                  <a:lnTo>
                    <a:pt x="0" y="121157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29" name="object 629"/>
            <p:cNvSpPr/>
            <p:nvPr/>
          </p:nvSpPr>
          <p:spPr>
            <a:xfrm>
              <a:off x="6070171" y="4895907"/>
              <a:ext cx="0" cy="79421"/>
            </a:xfrm>
            <a:custGeom>
              <a:avLst/>
              <a:gdLst/>
              <a:ahLst/>
              <a:cxnLst/>
              <a:rect l="l" t="t" r="r" b="b"/>
              <a:pathLst>
                <a:path h="120014">
                  <a:moveTo>
                    <a:pt x="0" y="0"/>
                  </a:moveTo>
                  <a:lnTo>
                    <a:pt x="0" y="11963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30" name="object 630"/>
            <p:cNvSpPr/>
            <p:nvPr/>
          </p:nvSpPr>
          <p:spPr>
            <a:xfrm>
              <a:off x="6073700" y="4895907"/>
              <a:ext cx="0" cy="79421"/>
            </a:xfrm>
            <a:custGeom>
              <a:avLst/>
              <a:gdLst/>
              <a:ahLst/>
              <a:cxnLst/>
              <a:rect l="l" t="t" r="r" b="b"/>
              <a:pathLst>
                <a:path h="120014">
                  <a:moveTo>
                    <a:pt x="0" y="0"/>
                  </a:moveTo>
                  <a:lnTo>
                    <a:pt x="0" y="11963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31" name="object 631"/>
            <p:cNvSpPr/>
            <p:nvPr/>
          </p:nvSpPr>
          <p:spPr>
            <a:xfrm>
              <a:off x="6076725" y="4895907"/>
              <a:ext cx="0" cy="79421"/>
            </a:xfrm>
            <a:custGeom>
              <a:avLst/>
              <a:gdLst/>
              <a:ahLst/>
              <a:cxnLst/>
              <a:rect l="l" t="t" r="r" b="b"/>
              <a:pathLst>
                <a:path h="120014">
                  <a:moveTo>
                    <a:pt x="0" y="0"/>
                  </a:moveTo>
                  <a:lnTo>
                    <a:pt x="0" y="11963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32" name="object 632"/>
            <p:cNvSpPr/>
            <p:nvPr/>
          </p:nvSpPr>
          <p:spPr>
            <a:xfrm>
              <a:off x="6080256" y="4895907"/>
              <a:ext cx="0" cy="79421"/>
            </a:xfrm>
            <a:custGeom>
              <a:avLst/>
              <a:gdLst/>
              <a:ahLst/>
              <a:cxnLst/>
              <a:rect l="l" t="t" r="r" b="b"/>
              <a:pathLst>
                <a:path h="120014">
                  <a:moveTo>
                    <a:pt x="0" y="0"/>
                  </a:moveTo>
                  <a:lnTo>
                    <a:pt x="0" y="11963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33" name="object 633"/>
            <p:cNvSpPr/>
            <p:nvPr/>
          </p:nvSpPr>
          <p:spPr>
            <a:xfrm>
              <a:off x="6083786" y="4896411"/>
              <a:ext cx="0" cy="79001"/>
            </a:xfrm>
            <a:custGeom>
              <a:avLst/>
              <a:gdLst/>
              <a:ahLst/>
              <a:cxnLst/>
              <a:rect l="l" t="t" r="r" b="b"/>
              <a:pathLst>
                <a:path h="119379">
                  <a:moveTo>
                    <a:pt x="0" y="0"/>
                  </a:moveTo>
                  <a:lnTo>
                    <a:pt x="0" y="11887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34" name="object 634"/>
            <p:cNvSpPr/>
            <p:nvPr/>
          </p:nvSpPr>
          <p:spPr>
            <a:xfrm>
              <a:off x="6086810" y="4896915"/>
              <a:ext cx="0" cy="78161"/>
            </a:xfrm>
            <a:custGeom>
              <a:avLst/>
              <a:gdLst/>
              <a:ahLst/>
              <a:cxnLst/>
              <a:rect l="l" t="t" r="r" b="b"/>
              <a:pathLst>
                <a:path h="118110">
                  <a:moveTo>
                    <a:pt x="0" y="0"/>
                  </a:moveTo>
                  <a:lnTo>
                    <a:pt x="0" y="11811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35" name="object 635"/>
            <p:cNvSpPr/>
            <p:nvPr/>
          </p:nvSpPr>
          <p:spPr>
            <a:xfrm>
              <a:off x="6090341" y="4896915"/>
              <a:ext cx="0" cy="78161"/>
            </a:xfrm>
            <a:custGeom>
              <a:avLst/>
              <a:gdLst/>
              <a:ahLst/>
              <a:cxnLst/>
              <a:rect l="l" t="t" r="r" b="b"/>
              <a:pathLst>
                <a:path h="118110">
                  <a:moveTo>
                    <a:pt x="0" y="0"/>
                  </a:moveTo>
                  <a:lnTo>
                    <a:pt x="0" y="11811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36" name="object 636"/>
            <p:cNvSpPr/>
            <p:nvPr/>
          </p:nvSpPr>
          <p:spPr>
            <a:xfrm>
              <a:off x="6093367" y="4896915"/>
              <a:ext cx="0" cy="78161"/>
            </a:xfrm>
            <a:custGeom>
              <a:avLst/>
              <a:gdLst/>
              <a:ahLst/>
              <a:cxnLst/>
              <a:rect l="l" t="t" r="r" b="b"/>
              <a:pathLst>
                <a:path h="118110">
                  <a:moveTo>
                    <a:pt x="0" y="0"/>
                  </a:moveTo>
                  <a:lnTo>
                    <a:pt x="0" y="11811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37" name="object 637"/>
            <p:cNvSpPr/>
            <p:nvPr/>
          </p:nvSpPr>
          <p:spPr>
            <a:xfrm>
              <a:off x="6096896" y="4896915"/>
              <a:ext cx="0" cy="78161"/>
            </a:xfrm>
            <a:custGeom>
              <a:avLst/>
              <a:gdLst/>
              <a:ahLst/>
              <a:cxnLst/>
              <a:rect l="l" t="t" r="r" b="b"/>
              <a:pathLst>
                <a:path h="118110">
                  <a:moveTo>
                    <a:pt x="0" y="0"/>
                  </a:moveTo>
                  <a:lnTo>
                    <a:pt x="0" y="11811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38" name="object 638"/>
            <p:cNvSpPr/>
            <p:nvPr/>
          </p:nvSpPr>
          <p:spPr>
            <a:xfrm>
              <a:off x="6100426" y="4896915"/>
              <a:ext cx="0" cy="78161"/>
            </a:xfrm>
            <a:custGeom>
              <a:avLst/>
              <a:gdLst/>
              <a:ahLst/>
              <a:cxnLst/>
              <a:rect l="l" t="t" r="r" b="b"/>
              <a:pathLst>
                <a:path h="118110">
                  <a:moveTo>
                    <a:pt x="0" y="0"/>
                  </a:moveTo>
                  <a:lnTo>
                    <a:pt x="0" y="11811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39" name="object 639"/>
            <p:cNvSpPr/>
            <p:nvPr/>
          </p:nvSpPr>
          <p:spPr>
            <a:xfrm>
              <a:off x="6103451" y="4896915"/>
              <a:ext cx="0" cy="78161"/>
            </a:xfrm>
            <a:custGeom>
              <a:avLst/>
              <a:gdLst/>
              <a:ahLst/>
              <a:cxnLst/>
              <a:rect l="l" t="t" r="r" b="b"/>
              <a:pathLst>
                <a:path h="118110">
                  <a:moveTo>
                    <a:pt x="0" y="0"/>
                  </a:moveTo>
                  <a:lnTo>
                    <a:pt x="0" y="11811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40" name="object 640"/>
            <p:cNvSpPr/>
            <p:nvPr/>
          </p:nvSpPr>
          <p:spPr>
            <a:xfrm>
              <a:off x="6106982" y="4897923"/>
              <a:ext cx="0" cy="77320"/>
            </a:xfrm>
            <a:custGeom>
              <a:avLst/>
              <a:gdLst/>
              <a:ahLst/>
              <a:cxnLst/>
              <a:rect l="l" t="t" r="r" b="b"/>
              <a:pathLst>
                <a:path h="116839">
                  <a:moveTo>
                    <a:pt x="0" y="0"/>
                  </a:moveTo>
                  <a:lnTo>
                    <a:pt x="0" y="11658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41" name="object 641"/>
            <p:cNvSpPr/>
            <p:nvPr/>
          </p:nvSpPr>
          <p:spPr>
            <a:xfrm>
              <a:off x="6110511" y="4897923"/>
              <a:ext cx="0" cy="77320"/>
            </a:xfrm>
            <a:custGeom>
              <a:avLst/>
              <a:gdLst/>
              <a:ahLst/>
              <a:cxnLst/>
              <a:rect l="l" t="t" r="r" b="b"/>
              <a:pathLst>
                <a:path h="116839">
                  <a:moveTo>
                    <a:pt x="0" y="0"/>
                  </a:moveTo>
                  <a:lnTo>
                    <a:pt x="0" y="11658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42" name="object 642"/>
            <p:cNvSpPr/>
            <p:nvPr/>
          </p:nvSpPr>
          <p:spPr>
            <a:xfrm>
              <a:off x="6113537" y="4898931"/>
              <a:ext cx="0" cy="76481"/>
            </a:xfrm>
            <a:custGeom>
              <a:avLst/>
              <a:gdLst/>
              <a:ahLst/>
              <a:cxnLst/>
              <a:rect l="l" t="t" r="r" b="b"/>
              <a:pathLst>
                <a:path h="115570">
                  <a:moveTo>
                    <a:pt x="0" y="0"/>
                  </a:moveTo>
                  <a:lnTo>
                    <a:pt x="0" y="11506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43" name="object 643"/>
            <p:cNvSpPr/>
            <p:nvPr/>
          </p:nvSpPr>
          <p:spPr>
            <a:xfrm>
              <a:off x="6117067" y="4898931"/>
              <a:ext cx="0" cy="76481"/>
            </a:xfrm>
            <a:custGeom>
              <a:avLst/>
              <a:gdLst/>
              <a:ahLst/>
              <a:cxnLst/>
              <a:rect l="l" t="t" r="r" b="b"/>
              <a:pathLst>
                <a:path h="115570">
                  <a:moveTo>
                    <a:pt x="0" y="0"/>
                  </a:moveTo>
                  <a:lnTo>
                    <a:pt x="0" y="11506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44" name="object 644"/>
            <p:cNvSpPr/>
            <p:nvPr/>
          </p:nvSpPr>
          <p:spPr>
            <a:xfrm>
              <a:off x="6120093" y="4899435"/>
              <a:ext cx="0" cy="75640"/>
            </a:xfrm>
            <a:custGeom>
              <a:avLst/>
              <a:gdLst/>
              <a:ahLst/>
              <a:cxnLst/>
              <a:rect l="l" t="t" r="r" b="b"/>
              <a:pathLst>
                <a:path h="114300">
                  <a:moveTo>
                    <a:pt x="0" y="0"/>
                  </a:moveTo>
                  <a:lnTo>
                    <a:pt x="0" y="11430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45" name="object 645"/>
            <p:cNvSpPr/>
            <p:nvPr/>
          </p:nvSpPr>
          <p:spPr>
            <a:xfrm>
              <a:off x="6123622" y="4899940"/>
              <a:ext cx="0" cy="75219"/>
            </a:xfrm>
            <a:custGeom>
              <a:avLst/>
              <a:gdLst/>
              <a:ahLst/>
              <a:cxnLst/>
              <a:rect l="l" t="t" r="r" b="b"/>
              <a:pathLst>
                <a:path h="113664">
                  <a:moveTo>
                    <a:pt x="0" y="0"/>
                  </a:moveTo>
                  <a:lnTo>
                    <a:pt x="0" y="11353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46" name="object 646"/>
            <p:cNvSpPr/>
            <p:nvPr/>
          </p:nvSpPr>
          <p:spPr>
            <a:xfrm>
              <a:off x="6127152" y="4899940"/>
              <a:ext cx="0" cy="75219"/>
            </a:xfrm>
            <a:custGeom>
              <a:avLst/>
              <a:gdLst/>
              <a:ahLst/>
              <a:cxnLst/>
              <a:rect l="l" t="t" r="r" b="b"/>
              <a:pathLst>
                <a:path h="113664">
                  <a:moveTo>
                    <a:pt x="0" y="0"/>
                  </a:moveTo>
                  <a:lnTo>
                    <a:pt x="0" y="11353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47" name="object 647"/>
            <p:cNvSpPr/>
            <p:nvPr/>
          </p:nvSpPr>
          <p:spPr>
            <a:xfrm>
              <a:off x="6130178" y="4899940"/>
              <a:ext cx="0" cy="75219"/>
            </a:xfrm>
            <a:custGeom>
              <a:avLst/>
              <a:gdLst/>
              <a:ahLst/>
              <a:cxnLst/>
              <a:rect l="l" t="t" r="r" b="b"/>
              <a:pathLst>
                <a:path h="113664">
                  <a:moveTo>
                    <a:pt x="0" y="0"/>
                  </a:moveTo>
                  <a:lnTo>
                    <a:pt x="0" y="11353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48" name="object 648"/>
            <p:cNvSpPr/>
            <p:nvPr/>
          </p:nvSpPr>
          <p:spPr>
            <a:xfrm>
              <a:off x="6133708" y="4899940"/>
              <a:ext cx="0" cy="75219"/>
            </a:xfrm>
            <a:custGeom>
              <a:avLst/>
              <a:gdLst/>
              <a:ahLst/>
              <a:cxnLst/>
              <a:rect l="l" t="t" r="r" b="b"/>
              <a:pathLst>
                <a:path h="113664">
                  <a:moveTo>
                    <a:pt x="0" y="0"/>
                  </a:moveTo>
                  <a:lnTo>
                    <a:pt x="0" y="11353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49" name="object 649"/>
            <p:cNvSpPr/>
            <p:nvPr/>
          </p:nvSpPr>
          <p:spPr>
            <a:xfrm>
              <a:off x="6137237" y="4899940"/>
              <a:ext cx="0" cy="75219"/>
            </a:xfrm>
            <a:custGeom>
              <a:avLst/>
              <a:gdLst/>
              <a:ahLst/>
              <a:cxnLst/>
              <a:rect l="l" t="t" r="r" b="b"/>
              <a:pathLst>
                <a:path h="113664">
                  <a:moveTo>
                    <a:pt x="0" y="0"/>
                  </a:moveTo>
                  <a:lnTo>
                    <a:pt x="0" y="11353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50" name="object 650"/>
            <p:cNvSpPr/>
            <p:nvPr/>
          </p:nvSpPr>
          <p:spPr>
            <a:xfrm>
              <a:off x="6140263" y="4900444"/>
              <a:ext cx="0" cy="74799"/>
            </a:xfrm>
            <a:custGeom>
              <a:avLst/>
              <a:gdLst/>
              <a:ahLst/>
              <a:cxnLst/>
              <a:rect l="l" t="t" r="r" b="b"/>
              <a:pathLst>
                <a:path h="113029">
                  <a:moveTo>
                    <a:pt x="0" y="0"/>
                  </a:moveTo>
                  <a:lnTo>
                    <a:pt x="0" y="11277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51" name="object 651"/>
            <p:cNvSpPr/>
            <p:nvPr/>
          </p:nvSpPr>
          <p:spPr>
            <a:xfrm>
              <a:off x="6143793" y="4900444"/>
              <a:ext cx="0" cy="74799"/>
            </a:xfrm>
            <a:custGeom>
              <a:avLst/>
              <a:gdLst/>
              <a:ahLst/>
              <a:cxnLst/>
              <a:rect l="l" t="t" r="r" b="b"/>
              <a:pathLst>
                <a:path h="113029">
                  <a:moveTo>
                    <a:pt x="0" y="0"/>
                  </a:moveTo>
                  <a:lnTo>
                    <a:pt x="0" y="11277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52" name="object 652"/>
            <p:cNvSpPr/>
            <p:nvPr/>
          </p:nvSpPr>
          <p:spPr>
            <a:xfrm>
              <a:off x="6147323" y="4900444"/>
              <a:ext cx="0" cy="74799"/>
            </a:xfrm>
            <a:custGeom>
              <a:avLst/>
              <a:gdLst/>
              <a:ahLst/>
              <a:cxnLst/>
              <a:rect l="l" t="t" r="r" b="b"/>
              <a:pathLst>
                <a:path h="113029">
                  <a:moveTo>
                    <a:pt x="0" y="0"/>
                  </a:moveTo>
                  <a:lnTo>
                    <a:pt x="0" y="11277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53" name="object 653"/>
            <p:cNvSpPr/>
            <p:nvPr/>
          </p:nvSpPr>
          <p:spPr>
            <a:xfrm>
              <a:off x="6150348" y="4901453"/>
              <a:ext cx="0" cy="73959"/>
            </a:xfrm>
            <a:custGeom>
              <a:avLst/>
              <a:gdLst/>
              <a:ahLst/>
              <a:cxnLst/>
              <a:rect l="l" t="t" r="r" b="b"/>
              <a:pathLst>
                <a:path h="111760">
                  <a:moveTo>
                    <a:pt x="0" y="0"/>
                  </a:moveTo>
                  <a:lnTo>
                    <a:pt x="0" y="11125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54" name="object 654"/>
            <p:cNvSpPr/>
            <p:nvPr/>
          </p:nvSpPr>
          <p:spPr>
            <a:xfrm>
              <a:off x="6153878" y="4901453"/>
              <a:ext cx="0" cy="73959"/>
            </a:xfrm>
            <a:custGeom>
              <a:avLst/>
              <a:gdLst/>
              <a:ahLst/>
              <a:cxnLst/>
              <a:rect l="l" t="t" r="r" b="b"/>
              <a:pathLst>
                <a:path h="111760">
                  <a:moveTo>
                    <a:pt x="0" y="0"/>
                  </a:moveTo>
                  <a:lnTo>
                    <a:pt x="0" y="11125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55" name="object 655"/>
            <p:cNvSpPr/>
            <p:nvPr/>
          </p:nvSpPr>
          <p:spPr>
            <a:xfrm>
              <a:off x="6156904" y="4901453"/>
              <a:ext cx="0" cy="73959"/>
            </a:xfrm>
            <a:custGeom>
              <a:avLst/>
              <a:gdLst/>
              <a:ahLst/>
              <a:cxnLst/>
              <a:rect l="l" t="t" r="r" b="b"/>
              <a:pathLst>
                <a:path h="111760">
                  <a:moveTo>
                    <a:pt x="0" y="0"/>
                  </a:moveTo>
                  <a:lnTo>
                    <a:pt x="0" y="11125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56" name="object 656"/>
            <p:cNvSpPr/>
            <p:nvPr/>
          </p:nvSpPr>
          <p:spPr>
            <a:xfrm>
              <a:off x="6160434" y="4901453"/>
              <a:ext cx="0" cy="73959"/>
            </a:xfrm>
            <a:custGeom>
              <a:avLst/>
              <a:gdLst/>
              <a:ahLst/>
              <a:cxnLst/>
              <a:rect l="l" t="t" r="r" b="b"/>
              <a:pathLst>
                <a:path h="111760">
                  <a:moveTo>
                    <a:pt x="0" y="0"/>
                  </a:moveTo>
                  <a:lnTo>
                    <a:pt x="0" y="11125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57" name="object 657"/>
            <p:cNvSpPr/>
            <p:nvPr/>
          </p:nvSpPr>
          <p:spPr>
            <a:xfrm>
              <a:off x="6163963" y="4901453"/>
              <a:ext cx="0" cy="73959"/>
            </a:xfrm>
            <a:custGeom>
              <a:avLst/>
              <a:gdLst/>
              <a:ahLst/>
              <a:cxnLst/>
              <a:rect l="l" t="t" r="r" b="b"/>
              <a:pathLst>
                <a:path h="111760">
                  <a:moveTo>
                    <a:pt x="0" y="0"/>
                  </a:moveTo>
                  <a:lnTo>
                    <a:pt x="0" y="11125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58" name="object 658"/>
            <p:cNvSpPr/>
            <p:nvPr/>
          </p:nvSpPr>
          <p:spPr>
            <a:xfrm>
              <a:off x="6166989" y="4901453"/>
              <a:ext cx="0" cy="73959"/>
            </a:xfrm>
            <a:custGeom>
              <a:avLst/>
              <a:gdLst/>
              <a:ahLst/>
              <a:cxnLst/>
              <a:rect l="l" t="t" r="r" b="b"/>
              <a:pathLst>
                <a:path h="111760">
                  <a:moveTo>
                    <a:pt x="0" y="0"/>
                  </a:moveTo>
                  <a:lnTo>
                    <a:pt x="0" y="11125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59" name="object 659"/>
            <p:cNvSpPr/>
            <p:nvPr/>
          </p:nvSpPr>
          <p:spPr>
            <a:xfrm>
              <a:off x="6170519" y="4901958"/>
              <a:ext cx="0" cy="73118"/>
            </a:xfrm>
            <a:custGeom>
              <a:avLst/>
              <a:gdLst/>
              <a:ahLst/>
              <a:cxnLst/>
              <a:rect l="l" t="t" r="r" b="b"/>
              <a:pathLst>
                <a:path h="110489">
                  <a:moveTo>
                    <a:pt x="0" y="0"/>
                  </a:moveTo>
                  <a:lnTo>
                    <a:pt x="0" y="110489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60" name="object 660"/>
            <p:cNvSpPr/>
            <p:nvPr/>
          </p:nvSpPr>
          <p:spPr>
            <a:xfrm>
              <a:off x="6174048" y="4901958"/>
              <a:ext cx="0" cy="73118"/>
            </a:xfrm>
            <a:custGeom>
              <a:avLst/>
              <a:gdLst/>
              <a:ahLst/>
              <a:cxnLst/>
              <a:rect l="l" t="t" r="r" b="b"/>
              <a:pathLst>
                <a:path h="110489">
                  <a:moveTo>
                    <a:pt x="0" y="0"/>
                  </a:moveTo>
                  <a:lnTo>
                    <a:pt x="0" y="110489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61" name="object 661"/>
            <p:cNvSpPr/>
            <p:nvPr/>
          </p:nvSpPr>
          <p:spPr>
            <a:xfrm>
              <a:off x="6177074" y="4901958"/>
              <a:ext cx="0" cy="73118"/>
            </a:xfrm>
            <a:custGeom>
              <a:avLst/>
              <a:gdLst/>
              <a:ahLst/>
              <a:cxnLst/>
              <a:rect l="l" t="t" r="r" b="b"/>
              <a:pathLst>
                <a:path h="110489">
                  <a:moveTo>
                    <a:pt x="0" y="0"/>
                  </a:moveTo>
                  <a:lnTo>
                    <a:pt x="0" y="110489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62" name="object 662"/>
            <p:cNvSpPr/>
            <p:nvPr/>
          </p:nvSpPr>
          <p:spPr>
            <a:xfrm>
              <a:off x="6180605" y="4901958"/>
              <a:ext cx="0" cy="73118"/>
            </a:xfrm>
            <a:custGeom>
              <a:avLst/>
              <a:gdLst/>
              <a:ahLst/>
              <a:cxnLst/>
              <a:rect l="l" t="t" r="r" b="b"/>
              <a:pathLst>
                <a:path h="110489">
                  <a:moveTo>
                    <a:pt x="0" y="0"/>
                  </a:moveTo>
                  <a:lnTo>
                    <a:pt x="0" y="110489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63" name="object 663"/>
            <p:cNvSpPr/>
            <p:nvPr/>
          </p:nvSpPr>
          <p:spPr>
            <a:xfrm>
              <a:off x="6184134" y="4902463"/>
              <a:ext cx="0" cy="72698"/>
            </a:xfrm>
            <a:custGeom>
              <a:avLst/>
              <a:gdLst/>
              <a:ahLst/>
              <a:cxnLst/>
              <a:rect l="l" t="t" r="r" b="b"/>
              <a:pathLst>
                <a:path h="109854">
                  <a:moveTo>
                    <a:pt x="0" y="0"/>
                  </a:moveTo>
                  <a:lnTo>
                    <a:pt x="0" y="10972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64" name="object 664"/>
            <p:cNvSpPr/>
            <p:nvPr/>
          </p:nvSpPr>
          <p:spPr>
            <a:xfrm>
              <a:off x="6187160" y="4902966"/>
              <a:ext cx="0" cy="72278"/>
            </a:xfrm>
            <a:custGeom>
              <a:avLst/>
              <a:gdLst/>
              <a:ahLst/>
              <a:cxnLst/>
              <a:rect l="l" t="t" r="r" b="b"/>
              <a:pathLst>
                <a:path h="109220">
                  <a:moveTo>
                    <a:pt x="0" y="0"/>
                  </a:moveTo>
                  <a:lnTo>
                    <a:pt x="0" y="10896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65" name="object 665"/>
            <p:cNvSpPr/>
            <p:nvPr/>
          </p:nvSpPr>
          <p:spPr>
            <a:xfrm>
              <a:off x="6190689" y="4903471"/>
              <a:ext cx="0" cy="71858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20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66" name="object 666"/>
            <p:cNvSpPr/>
            <p:nvPr/>
          </p:nvSpPr>
          <p:spPr>
            <a:xfrm>
              <a:off x="6193715" y="4903471"/>
              <a:ext cx="0" cy="71858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20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67" name="object 667"/>
            <p:cNvSpPr/>
            <p:nvPr/>
          </p:nvSpPr>
          <p:spPr>
            <a:xfrm>
              <a:off x="6197246" y="4903974"/>
              <a:ext cx="0" cy="71438"/>
            </a:xfrm>
            <a:custGeom>
              <a:avLst/>
              <a:gdLst/>
              <a:ahLst/>
              <a:cxnLst/>
              <a:rect l="l" t="t" r="r" b="b"/>
              <a:pathLst>
                <a:path h="107950">
                  <a:moveTo>
                    <a:pt x="0" y="0"/>
                  </a:moveTo>
                  <a:lnTo>
                    <a:pt x="0" y="10744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68" name="object 668"/>
            <p:cNvSpPr/>
            <p:nvPr/>
          </p:nvSpPr>
          <p:spPr>
            <a:xfrm>
              <a:off x="6200774" y="4903974"/>
              <a:ext cx="0" cy="71438"/>
            </a:xfrm>
            <a:custGeom>
              <a:avLst/>
              <a:gdLst/>
              <a:ahLst/>
              <a:cxnLst/>
              <a:rect l="l" t="t" r="r" b="b"/>
              <a:pathLst>
                <a:path h="107950">
                  <a:moveTo>
                    <a:pt x="0" y="0"/>
                  </a:moveTo>
                  <a:lnTo>
                    <a:pt x="0" y="10744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69" name="object 669"/>
            <p:cNvSpPr/>
            <p:nvPr/>
          </p:nvSpPr>
          <p:spPr>
            <a:xfrm>
              <a:off x="6203800" y="4903974"/>
              <a:ext cx="0" cy="71438"/>
            </a:xfrm>
            <a:custGeom>
              <a:avLst/>
              <a:gdLst/>
              <a:ahLst/>
              <a:cxnLst/>
              <a:rect l="l" t="t" r="r" b="b"/>
              <a:pathLst>
                <a:path h="107950">
                  <a:moveTo>
                    <a:pt x="0" y="0"/>
                  </a:moveTo>
                  <a:lnTo>
                    <a:pt x="0" y="10744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70" name="object 670"/>
            <p:cNvSpPr/>
            <p:nvPr/>
          </p:nvSpPr>
          <p:spPr>
            <a:xfrm>
              <a:off x="6207331" y="4903974"/>
              <a:ext cx="0" cy="71438"/>
            </a:xfrm>
            <a:custGeom>
              <a:avLst/>
              <a:gdLst/>
              <a:ahLst/>
              <a:cxnLst/>
              <a:rect l="l" t="t" r="r" b="b"/>
              <a:pathLst>
                <a:path h="107950">
                  <a:moveTo>
                    <a:pt x="0" y="0"/>
                  </a:moveTo>
                  <a:lnTo>
                    <a:pt x="0" y="10744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71" name="object 671"/>
            <p:cNvSpPr/>
            <p:nvPr/>
          </p:nvSpPr>
          <p:spPr>
            <a:xfrm>
              <a:off x="6210860" y="4904478"/>
              <a:ext cx="0" cy="70597"/>
            </a:xfrm>
            <a:custGeom>
              <a:avLst/>
              <a:gdLst/>
              <a:ahLst/>
              <a:cxnLst/>
              <a:rect l="l" t="t" r="r" b="b"/>
              <a:pathLst>
                <a:path h="106679">
                  <a:moveTo>
                    <a:pt x="0" y="0"/>
                  </a:moveTo>
                  <a:lnTo>
                    <a:pt x="0" y="10668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72" name="object 672"/>
            <p:cNvSpPr/>
            <p:nvPr/>
          </p:nvSpPr>
          <p:spPr>
            <a:xfrm>
              <a:off x="6213885" y="4904983"/>
              <a:ext cx="0" cy="70177"/>
            </a:xfrm>
            <a:custGeom>
              <a:avLst/>
              <a:gdLst/>
              <a:ahLst/>
              <a:cxnLst/>
              <a:rect l="l" t="t" r="r" b="b"/>
              <a:pathLst>
                <a:path h="106045">
                  <a:moveTo>
                    <a:pt x="0" y="0"/>
                  </a:moveTo>
                  <a:lnTo>
                    <a:pt x="0" y="10591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73" name="object 673"/>
            <p:cNvSpPr/>
            <p:nvPr/>
          </p:nvSpPr>
          <p:spPr>
            <a:xfrm>
              <a:off x="6217416" y="4904983"/>
              <a:ext cx="0" cy="70177"/>
            </a:xfrm>
            <a:custGeom>
              <a:avLst/>
              <a:gdLst/>
              <a:ahLst/>
              <a:cxnLst/>
              <a:rect l="l" t="t" r="r" b="b"/>
              <a:pathLst>
                <a:path h="106045">
                  <a:moveTo>
                    <a:pt x="0" y="0"/>
                  </a:moveTo>
                  <a:lnTo>
                    <a:pt x="0" y="10591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74" name="object 674"/>
            <p:cNvSpPr/>
            <p:nvPr/>
          </p:nvSpPr>
          <p:spPr>
            <a:xfrm>
              <a:off x="6220442" y="4904983"/>
              <a:ext cx="0" cy="70177"/>
            </a:xfrm>
            <a:custGeom>
              <a:avLst/>
              <a:gdLst/>
              <a:ahLst/>
              <a:cxnLst/>
              <a:rect l="l" t="t" r="r" b="b"/>
              <a:pathLst>
                <a:path h="106045">
                  <a:moveTo>
                    <a:pt x="0" y="0"/>
                  </a:moveTo>
                  <a:lnTo>
                    <a:pt x="0" y="10591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75" name="object 675"/>
            <p:cNvSpPr/>
            <p:nvPr/>
          </p:nvSpPr>
          <p:spPr>
            <a:xfrm>
              <a:off x="6223970" y="4905486"/>
              <a:ext cx="0" cy="69757"/>
            </a:xfrm>
            <a:custGeom>
              <a:avLst/>
              <a:gdLst/>
              <a:ahLst/>
              <a:cxnLst/>
              <a:rect l="l" t="t" r="r" b="b"/>
              <a:pathLst>
                <a:path h="105410">
                  <a:moveTo>
                    <a:pt x="0" y="0"/>
                  </a:moveTo>
                  <a:lnTo>
                    <a:pt x="0" y="105155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76" name="object 676"/>
            <p:cNvSpPr/>
            <p:nvPr/>
          </p:nvSpPr>
          <p:spPr>
            <a:xfrm>
              <a:off x="6227501" y="4905486"/>
              <a:ext cx="0" cy="69757"/>
            </a:xfrm>
            <a:custGeom>
              <a:avLst/>
              <a:gdLst/>
              <a:ahLst/>
              <a:cxnLst/>
              <a:rect l="l" t="t" r="r" b="b"/>
              <a:pathLst>
                <a:path h="105410">
                  <a:moveTo>
                    <a:pt x="0" y="0"/>
                  </a:moveTo>
                  <a:lnTo>
                    <a:pt x="0" y="105155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77" name="object 677"/>
            <p:cNvSpPr/>
            <p:nvPr/>
          </p:nvSpPr>
          <p:spPr>
            <a:xfrm>
              <a:off x="6230527" y="4905486"/>
              <a:ext cx="0" cy="69757"/>
            </a:xfrm>
            <a:custGeom>
              <a:avLst/>
              <a:gdLst/>
              <a:ahLst/>
              <a:cxnLst/>
              <a:rect l="l" t="t" r="r" b="b"/>
              <a:pathLst>
                <a:path h="105410">
                  <a:moveTo>
                    <a:pt x="0" y="0"/>
                  </a:moveTo>
                  <a:lnTo>
                    <a:pt x="0" y="105155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78" name="object 678"/>
            <p:cNvSpPr/>
            <p:nvPr/>
          </p:nvSpPr>
          <p:spPr>
            <a:xfrm>
              <a:off x="6234056" y="4905486"/>
              <a:ext cx="0" cy="69757"/>
            </a:xfrm>
            <a:custGeom>
              <a:avLst/>
              <a:gdLst/>
              <a:ahLst/>
              <a:cxnLst/>
              <a:rect l="l" t="t" r="r" b="b"/>
              <a:pathLst>
                <a:path h="105410">
                  <a:moveTo>
                    <a:pt x="0" y="0"/>
                  </a:moveTo>
                  <a:lnTo>
                    <a:pt x="0" y="105155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79" name="object 679"/>
            <p:cNvSpPr/>
            <p:nvPr/>
          </p:nvSpPr>
          <p:spPr>
            <a:xfrm>
              <a:off x="6237586" y="4905486"/>
              <a:ext cx="0" cy="69757"/>
            </a:xfrm>
            <a:custGeom>
              <a:avLst/>
              <a:gdLst/>
              <a:ahLst/>
              <a:cxnLst/>
              <a:rect l="l" t="t" r="r" b="b"/>
              <a:pathLst>
                <a:path h="105410">
                  <a:moveTo>
                    <a:pt x="0" y="0"/>
                  </a:moveTo>
                  <a:lnTo>
                    <a:pt x="0" y="105155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80" name="object 680"/>
            <p:cNvSpPr/>
            <p:nvPr/>
          </p:nvSpPr>
          <p:spPr>
            <a:xfrm>
              <a:off x="6240611" y="4906496"/>
              <a:ext cx="0" cy="68915"/>
            </a:xfrm>
            <a:custGeom>
              <a:avLst/>
              <a:gdLst/>
              <a:ahLst/>
              <a:cxnLst/>
              <a:rect l="l" t="t" r="r" b="b"/>
              <a:pathLst>
                <a:path h="104139">
                  <a:moveTo>
                    <a:pt x="0" y="0"/>
                  </a:moveTo>
                  <a:lnTo>
                    <a:pt x="0" y="10363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81" name="object 681"/>
            <p:cNvSpPr/>
            <p:nvPr/>
          </p:nvSpPr>
          <p:spPr>
            <a:xfrm>
              <a:off x="6244142" y="4906999"/>
              <a:ext cx="0" cy="68076"/>
            </a:xfrm>
            <a:custGeom>
              <a:avLst/>
              <a:gdLst/>
              <a:ahLst/>
              <a:cxnLst/>
              <a:rect l="l" t="t" r="r" b="b"/>
              <a:pathLst>
                <a:path h="102870">
                  <a:moveTo>
                    <a:pt x="0" y="0"/>
                  </a:moveTo>
                  <a:lnTo>
                    <a:pt x="0" y="10287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82" name="object 682"/>
            <p:cNvSpPr/>
            <p:nvPr/>
          </p:nvSpPr>
          <p:spPr>
            <a:xfrm>
              <a:off x="6247672" y="4907505"/>
              <a:ext cx="0" cy="67655"/>
            </a:xfrm>
            <a:custGeom>
              <a:avLst/>
              <a:gdLst/>
              <a:ahLst/>
              <a:cxnLst/>
              <a:rect l="l" t="t" r="r" b="b"/>
              <a:pathLst>
                <a:path h="102235">
                  <a:moveTo>
                    <a:pt x="0" y="0"/>
                  </a:moveTo>
                  <a:lnTo>
                    <a:pt x="0" y="102107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83" name="object 683"/>
            <p:cNvSpPr/>
            <p:nvPr/>
          </p:nvSpPr>
          <p:spPr>
            <a:xfrm>
              <a:off x="6250697" y="4907505"/>
              <a:ext cx="0" cy="67655"/>
            </a:xfrm>
            <a:custGeom>
              <a:avLst/>
              <a:gdLst/>
              <a:ahLst/>
              <a:cxnLst/>
              <a:rect l="l" t="t" r="r" b="b"/>
              <a:pathLst>
                <a:path h="102235">
                  <a:moveTo>
                    <a:pt x="0" y="0"/>
                  </a:moveTo>
                  <a:lnTo>
                    <a:pt x="0" y="102107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84" name="object 684"/>
            <p:cNvSpPr/>
            <p:nvPr/>
          </p:nvSpPr>
          <p:spPr>
            <a:xfrm>
              <a:off x="6254227" y="4907505"/>
              <a:ext cx="0" cy="67655"/>
            </a:xfrm>
            <a:custGeom>
              <a:avLst/>
              <a:gdLst/>
              <a:ahLst/>
              <a:cxnLst/>
              <a:rect l="l" t="t" r="r" b="b"/>
              <a:pathLst>
                <a:path h="102235">
                  <a:moveTo>
                    <a:pt x="0" y="0"/>
                  </a:moveTo>
                  <a:lnTo>
                    <a:pt x="0" y="102107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85" name="object 685"/>
            <p:cNvSpPr/>
            <p:nvPr/>
          </p:nvSpPr>
          <p:spPr>
            <a:xfrm>
              <a:off x="6257253" y="4908009"/>
              <a:ext cx="0" cy="67235"/>
            </a:xfrm>
            <a:custGeom>
              <a:avLst/>
              <a:gdLst/>
              <a:ahLst/>
              <a:cxnLst/>
              <a:rect l="l" t="t" r="r" b="b"/>
              <a:pathLst>
                <a:path h="101600">
                  <a:moveTo>
                    <a:pt x="0" y="0"/>
                  </a:moveTo>
                  <a:lnTo>
                    <a:pt x="0" y="10134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86" name="object 686"/>
            <p:cNvSpPr/>
            <p:nvPr/>
          </p:nvSpPr>
          <p:spPr>
            <a:xfrm>
              <a:off x="6260783" y="4908009"/>
              <a:ext cx="0" cy="67235"/>
            </a:xfrm>
            <a:custGeom>
              <a:avLst/>
              <a:gdLst/>
              <a:ahLst/>
              <a:cxnLst/>
              <a:rect l="l" t="t" r="r" b="b"/>
              <a:pathLst>
                <a:path h="101600">
                  <a:moveTo>
                    <a:pt x="0" y="0"/>
                  </a:moveTo>
                  <a:lnTo>
                    <a:pt x="0" y="10134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87" name="object 687"/>
            <p:cNvSpPr/>
            <p:nvPr/>
          </p:nvSpPr>
          <p:spPr>
            <a:xfrm>
              <a:off x="6264312" y="4908009"/>
              <a:ext cx="0" cy="67235"/>
            </a:xfrm>
            <a:custGeom>
              <a:avLst/>
              <a:gdLst/>
              <a:ahLst/>
              <a:cxnLst/>
              <a:rect l="l" t="t" r="r" b="b"/>
              <a:pathLst>
                <a:path h="101600">
                  <a:moveTo>
                    <a:pt x="0" y="0"/>
                  </a:moveTo>
                  <a:lnTo>
                    <a:pt x="0" y="10134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88" name="object 688"/>
            <p:cNvSpPr/>
            <p:nvPr/>
          </p:nvSpPr>
          <p:spPr>
            <a:xfrm>
              <a:off x="6267338" y="4908009"/>
              <a:ext cx="0" cy="67235"/>
            </a:xfrm>
            <a:custGeom>
              <a:avLst/>
              <a:gdLst/>
              <a:ahLst/>
              <a:cxnLst/>
              <a:rect l="l" t="t" r="r" b="b"/>
              <a:pathLst>
                <a:path h="101600">
                  <a:moveTo>
                    <a:pt x="0" y="0"/>
                  </a:moveTo>
                  <a:lnTo>
                    <a:pt x="0" y="10134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89" name="object 689"/>
            <p:cNvSpPr/>
            <p:nvPr/>
          </p:nvSpPr>
          <p:spPr>
            <a:xfrm>
              <a:off x="6270868" y="4908514"/>
              <a:ext cx="0" cy="66815"/>
            </a:xfrm>
            <a:custGeom>
              <a:avLst/>
              <a:gdLst/>
              <a:ahLst/>
              <a:cxnLst/>
              <a:rect l="l" t="t" r="r" b="b"/>
              <a:pathLst>
                <a:path h="100964">
                  <a:moveTo>
                    <a:pt x="0" y="0"/>
                  </a:moveTo>
                  <a:lnTo>
                    <a:pt x="0" y="10058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90" name="object 690"/>
            <p:cNvSpPr/>
            <p:nvPr/>
          </p:nvSpPr>
          <p:spPr>
            <a:xfrm>
              <a:off x="6274397" y="4908514"/>
              <a:ext cx="0" cy="66815"/>
            </a:xfrm>
            <a:custGeom>
              <a:avLst/>
              <a:gdLst/>
              <a:ahLst/>
              <a:cxnLst/>
              <a:rect l="l" t="t" r="r" b="b"/>
              <a:pathLst>
                <a:path h="100964">
                  <a:moveTo>
                    <a:pt x="0" y="0"/>
                  </a:moveTo>
                  <a:lnTo>
                    <a:pt x="0" y="10058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91" name="object 691"/>
            <p:cNvSpPr/>
            <p:nvPr/>
          </p:nvSpPr>
          <p:spPr>
            <a:xfrm>
              <a:off x="6277423" y="4908514"/>
              <a:ext cx="0" cy="66815"/>
            </a:xfrm>
            <a:custGeom>
              <a:avLst/>
              <a:gdLst/>
              <a:ahLst/>
              <a:cxnLst/>
              <a:rect l="l" t="t" r="r" b="b"/>
              <a:pathLst>
                <a:path h="100964">
                  <a:moveTo>
                    <a:pt x="0" y="0"/>
                  </a:moveTo>
                  <a:lnTo>
                    <a:pt x="0" y="10058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92" name="object 692"/>
            <p:cNvSpPr/>
            <p:nvPr/>
          </p:nvSpPr>
          <p:spPr>
            <a:xfrm>
              <a:off x="6280953" y="4908514"/>
              <a:ext cx="0" cy="66815"/>
            </a:xfrm>
            <a:custGeom>
              <a:avLst/>
              <a:gdLst/>
              <a:ahLst/>
              <a:cxnLst/>
              <a:rect l="l" t="t" r="r" b="b"/>
              <a:pathLst>
                <a:path h="100964">
                  <a:moveTo>
                    <a:pt x="0" y="0"/>
                  </a:moveTo>
                  <a:lnTo>
                    <a:pt x="0" y="10058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93" name="object 693"/>
            <p:cNvSpPr/>
            <p:nvPr/>
          </p:nvSpPr>
          <p:spPr>
            <a:xfrm>
              <a:off x="6284483" y="4908514"/>
              <a:ext cx="0" cy="66815"/>
            </a:xfrm>
            <a:custGeom>
              <a:avLst/>
              <a:gdLst/>
              <a:ahLst/>
              <a:cxnLst/>
              <a:rect l="l" t="t" r="r" b="b"/>
              <a:pathLst>
                <a:path h="100964">
                  <a:moveTo>
                    <a:pt x="0" y="0"/>
                  </a:moveTo>
                  <a:lnTo>
                    <a:pt x="0" y="10058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94" name="object 694"/>
            <p:cNvSpPr/>
            <p:nvPr/>
          </p:nvSpPr>
          <p:spPr>
            <a:xfrm>
              <a:off x="6287508" y="4908514"/>
              <a:ext cx="0" cy="66815"/>
            </a:xfrm>
            <a:custGeom>
              <a:avLst/>
              <a:gdLst/>
              <a:ahLst/>
              <a:cxnLst/>
              <a:rect l="l" t="t" r="r" b="b"/>
              <a:pathLst>
                <a:path h="100964">
                  <a:moveTo>
                    <a:pt x="0" y="0"/>
                  </a:moveTo>
                  <a:lnTo>
                    <a:pt x="0" y="10058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95" name="object 695"/>
            <p:cNvSpPr/>
            <p:nvPr/>
          </p:nvSpPr>
          <p:spPr>
            <a:xfrm>
              <a:off x="6291038" y="4909017"/>
              <a:ext cx="0" cy="66395"/>
            </a:xfrm>
            <a:custGeom>
              <a:avLst/>
              <a:gdLst/>
              <a:ahLst/>
              <a:cxnLst/>
              <a:rect l="l" t="t" r="r" b="b"/>
              <a:pathLst>
                <a:path h="100329">
                  <a:moveTo>
                    <a:pt x="0" y="0"/>
                  </a:moveTo>
                  <a:lnTo>
                    <a:pt x="0" y="9982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96" name="object 696"/>
            <p:cNvSpPr/>
            <p:nvPr/>
          </p:nvSpPr>
          <p:spPr>
            <a:xfrm>
              <a:off x="6294064" y="4909017"/>
              <a:ext cx="0" cy="66395"/>
            </a:xfrm>
            <a:custGeom>
              <a:avLst/>
              <a:gdLst/>
              <a:ahLst/>
              <a:cxnLst/>
              <a:rect l="l" t="t" r="r" b="b"/>
              <a:pathLst>
                <a:path h="100329">
                  <a:moveTo>
                    <a:pt x="0" y="0"/>
                  </a:moveTo>
                  <a:lnTo>
                    <a:pt x="0" y="9982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97" name="object 697"/>
            <p:cNvSpPr/>
            <p:nvPr/>
          </p:nvSpPr>
          <p:spPr>
            <a:xfrm>
              <a:off x="6297594" y="4909521"/>
              <a:ext cx="0" cy="65555"/>
            </a:xfrm>
            <a:custGeom>
              <a:avLst/>
              <a:gdLst/>
              <a:ahLst/>
              <a:cxnLst/>
              <a:rect l="l" t="t" r="r" b="b"/>
              <a:pathLst>
                <a:path h="99060">
                  <a:moveTo>
                    <a:pt x="0" y="0"/>
                  </a:moveTo>
                  <a:lnTo>
                    <a:pt x="0" y="9906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98" name="object 698"/>
            <p:cNvSpPr/>
            <p:nvPr/>
          </p:nvSpPr>
          <p:spPr>
            <a:xfrm>
              <a:off x="6301123" y="4909521"/>
              <a:ext cx="0" cy="65555"/>
            </a:xfrm>
            <a:custGeom>
              <a:avLst/>
              <a:gdLst/>
              <a:ahLst/>
              <a:cxnLst/>
              <a:rect l="l" t="t" r="r" b="b"/>
              <a:pathLst>
                <a:path h="99060">
                  <a:moveTo>
                    <a:pt x="0" y="0"/>
                  </a:moveTo>
                  <a:lnTo>
                    <a:pt x="0" y="9906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99" name="object 699"/>
            <p:cNvSpPr/>
            <p:nvPr/>
          </p:nvSpPr>
          <p:spPr>
            <a:xfrm>
              <a:off x="6304148" y="4909521"/>
              <a:ext cx="0" cy="65555"/>
            </a:xfrm>
            <a:custGeom>
              <a:avLst/>
              <a:gdLst/>
              <a:ahLst/>
              <a:cxnLst/>
              <a:rect l="l" t="t" r="r" b="b"/>
              <a:pathLst>
                <a:path h="99060">
                  <a:moveTo>
                    <a:pt x="0" y="0"/>
                  </a:moveTo>
                  <a:lnTo>
                    <a:pt x="0" y="9906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00" name="object 700"/>
            <p:cNvSpPr/>
            <p:nvPr/>
          </p:nvSpPr>
          <p:spPr>
            <a:xfrm>
              <a:off x="6307679" y="4909521"/>
              <a:ext cx="0" cy="65555"/>
            </a:xfrm>
            <a:custGeom>
              <a:avLst/>
              <a:gdLst/>
              <a:ahLst/>
              <a:cxnLst/>
              <a:rect l="l" t="t" r="r" b="b"/>
              <a:pathLst>
                <a:path h="99060">
                  <a:moveTo>
                    <a:pt x="0" y="0"/>
                  </a:moveTo>
                  <a:lnTo>
                    <a:pt x="0" y="9906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01" name="object 701"/>
            <p:cNvSpPr/>
            <p:nvPr/>
          </p:nvSpPr>
          <p:spPr>
            <a:xfrm>
              <a:off x="6311209" y="4909521"/>
              <a:ext cx="0" cy="65555"/>
            </a:xfrm>
            <a:custGeom>
              <a:avLst/>
              <a:gdLst/>
              <a:ahLst/>
              <a:cxnLst/>
              <a:rect l="l" t="t" r="r" b="b"/>
              <a:pathLst>
                <a:path h="99060">
                  <a:moveTo>
                    <a:pt x="0" y="0"/>
                  </a:moveTo>
                  <a:lnTo>
                    <a:pt x="0" y="9906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02" name="object 702"/>
            <p:cNvSpPr/>
            <p:nvPr/>
          </p:nvSpPr>
          <p:spPr>
            <a:xfrm>
              <a:off x="6314234" y="4909521"/>
              <a:ext cx="0" cy="65555"/>
            </a:xfrm>
            <a:custGeom>
              <a:avLst/>
              <a:gdLst/>
              <a:ahLst/>
              <a:cxnLst/>
              <a:rect l="l" t="t" r="r" b="b"/>
              <a:pathLst>
                <a:path h="99060">
                  <a:moveTo>
                    <a:pt x="0" y="0"/>
                  </a:moveTo>
                  <a:lnTo>
                    <a:pt x="0" y="9906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03" name="object 703"/>
            <p:cNvSpPr/>
            <p:nvPr/>
          </p:nvSpPr>
          <p:spPr>
            <a:xfrm>
              <a:off x="6317764" y="4909521"/>
              <a:ext cx="0" cy="65555"/>
            </a:xfrm>
            <a:custGeom>
              <a:avLst/>
              <a:gdLst/>
              <a:ahLst/>
              <a:cxnLst/>
              <a:rect l="l" t="t" r="r" b="b"/>
              <a:pathLst>
                <a:path h="99060">
                  <a:moveTo>
                    <a:pt x="0" y="0"/>
                  </a:moveTo>
                  <a:lnTo>
                    <a:pt x="0" y="9906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04" name="object 704"/>
            <p:cNvSpPr/>
            <p:nvPr/>
          </p:nvSpPr>
          <p:spPr>
            <a:xfrm>
              <a:off x="6320790" y="4910026"/>
              <a:ext cx="0" cy="65135"/>
            </a:xfrm>
            <a:custGeom>
              <a:avLst/>
              <a:gdLst/>
              <a:ahLst/>
              <a:cxnLst/>
              <a:rect l="l" t="t" r="r" b="b"/>
              <a:pathLst>
                <a:path h="98425">
                  <a:moveTo>
                    <a:pt x="0" y="0"/>
                  </a:moveTo>
                  <a:lnTo>
                    <a:pt x="0" y="9829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05" name="object 705"/>
            <p:cNvSpPr/>
            <p:nvPr/>
          </p:nvSpPr>
          <p:spPr>
            <a:xfrm>
              <a:off x="6324320" y="4910026"/>
              <a:ext cx="0" cy="65135"/>
            </a:xfrm>
            <a:custGeom>
              <a:avLst/>
              <a:gdLst/>
              <a:ahLst/>
              <a:cxnLst/>
              <a:rect l="l" t="t" r="r" b="b"/>
              <a:pathLst>
                <a:path h="98425">
                  <a:moveTo>
                    <a:pt x="0" y="0"/>
                  </a:moveTo>
                  <a:lnTo>
                    <a:pt x="0" y="9829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06" name="object 706"/>
            <p:cNvSpPr/>
            <p:nvPr/>
          </p:nvSpPr>
          <p:spPr>
            <a:xfrm>
              <a:off x="6327849" y="4910529"/>
              <a:ext cx="0" cy="64714"/>
            </a:xfrm>
            <a:custGeom>
              <a:avLst/>
              <a:gdLst/>
              <a:ahLst/>
              <a:cxnLst/>
              <a:rect l="l" t="t" r="r" b="b"/>
              <a:pathLst>
                <a:path h="97789">
                  <a:moveTo>
                    <a:pt x="0" y="0"/>
                  </a:moveTo>
                  <a:lnTo>
                    <a:pt x="0" y="9753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07" name="object 707"/>
            <p:cNvSpPr/>
            <p:nvPr/>
          </p:nvSpPr>
          <p:spPr>
            <a:xfrm>
              <a:off x="6330875" y="4910529"/>
              <a:ext cx="0" cy="64714"/>
            </a:xfrm>
            <a:custGeom>
              <a:avLst/>
              <a:gdLst/>
              <a:ahLst/>
              <a:cxnLst/>
              <a:rect l="l" t="t" r="r" b="b"/>
              <a:pathLst>
                <a:path h="97789">
                  <a:moveTo>
                    <a:pt x="0" y="0"/>
                  </a:moveTo>
                  <a:lnTo>
                    <a:pt x="0" y="9753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08" name="object 708"/>
            <p:cNvSpPr/>
            <p:nvPr/>
          </p:nvSpPr>
          <p:spPr>
            <a:xfrm>
              <a:off x="6334406" y="4910529"/>
              <a:ext cx="0" cy="64714"/>
            </a:xfrm>
            <a:custGeom>
              <a:avLst/>
              <a:gdLst/>
              <a:ahLst/>
              <a:cxnLst/>
              <a:rect l="l" t="t" r="r" b="b"/>
              <a:pathLst>
                <a:path h="97789">
                  <a:moveTo>
                    <a:pt x="0" y="0"/>
                  </a:moveTo>
                  <a:lnTo>
                    <a:pt x="0" y="9753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09" name="object 709"/>
            <p:cNvSpPr/>
            <p:nvPr/>
          </p:nvSpPr>
          <p:spPr>
            <a:xfrm>
              <a:off x="6337934" y="4910529"/>
              <a:ext cx="0" cy="64714"/>
            </a:xfrm>
            <a:custGeom>
              <a:avLst/>
              <a:gdLst/>
              <a:ahLst/>
              <a:cxnLst/>
              <a:rect l="l" t="t" r="r" b="b"/>
              <a:pathLst>
                <a:path h="97789">
                  <a:moveTo>
                    <a:pt x="0" y="0"/>
                  </a:moveTo>
                  <a:lnTo>
                    <a:pt x="0" y="9753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10" name="object 710"/>
            <p:cNvSpPr/>
            <p:nvPr/>
          </p:nvSpPr>
          <p:spPr>
            <a:xfrm>
              <a:off x="6340960" y="4910529"/>
              <a:ext cx="0" cy="64714"/>
            </a:xfrm>
            <a:custGeom>
              <a:avLst/>
              <a:gdLst/>
              <a:ahLst/>
              <a:cxnLst/>
              <a:rect l="l" t="t" r="r" b="b"/>
              <a:pathLst>
                <a:path h="97789">
                  <a:moveTo>
                    <a:pt x="0" y="0"/>
                  </a:moveTo>
                  <a:lnTo>
                    <a:pt x="0" y="9753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11" name="object 711"/>
            <p:cNvSpPr/>
            <p:nvPr/>
          </p:nvSpPr>
          <p:spPr>
            <a:xfrm>
              <a:off x="6344491" y="4911034"/>
              <a:ext cx="0" cy="64294"/>
            </a:xfrm>
            <a:custGeom>
              <a:avLst/>
              <a:gdLst/>
              <a:ahLst/>
              <a:cxnLst/>
              <a:rect l="l" t="t" r="r" b="b"/>
              <a:pathLst>
                <a:path h="97154">
                  <a:moveTo>
                    <a:pt x="0" y="0"/>
                  </a:moveTo>
                  <a:lnTo>
                    <a:pt x="0" y="9677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12" name="object 712"/>
            <p:cNvSpPr/>
            <p:nvPr/>
          </p:nvSpPr>
          <p:spPr>
            <a:xfrm>
              <a:off x="6348020" y="4911034"/>
              <a:ext cx="0" cy="64294"/>
            </a:xfrm>
            <a:custGeom>
              <a:avLst/>
              <a:gdLst/>
              <a:ahLst/>
              <a:cxnLst/>
              <a:rect l="l" t="t" r="r" b="b"/>
              <a:pathLst>
                <a:path h="97154">
                  <a:moveTo>
                    <a:pt x="0" y="0"/>
                  </a:moveTo>
                  <a:lnTo>
                    <a:pt x="0" y="9677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13" name="object 713"/>
            <p:cNvSpPr/>
            <p:nvPr/>
          </p:nvSpPr>
          <p:spPr>
            <a:xfrm>
              <a:off x="6351045" y="4911034"/>
              <a:ext cx="0" cy="64294"/>
            </a:xfrm>
            <a:custGeom>
              <a:avLst/>
              <a:gdLst/>
              <a:ahLst/>
              <a:cxnLst/>
              <a:rect l="l" t="t" r="r" b="b"/>
              <a:pathLst>
                <a:path h="97154">
                  <a:moveTo>
                    <a:pt x="0" y="0"/>
                  </a:moveTo>
                  <a:lnTo>
                    <a:pt x="0" y="9677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14" name="object 714"/>
            <p:cNvSpPr/>
            <p:nvPr/>
          </p:nvSpPr>
          <p:spPr>
            <a:xfrm>
              <a:off x="6354575" y="4911538"/>
              <a:ext cx="0" cy="63874"/>
            </a:xfrm>
            <a:custGeom>
              <a:avLst/>
              <a:gdLst/>
              <a:ahLst/>
              <a:cxnLst/>
              <a:rect l="l" t="t" r="r" b="b"/>
              <a:pathLst>
                <a:path h="96520">
                  <a:moveTo>
                    <a:pt x="0" y="0"/>
                  </a:moveTo>
                  <a:lnTo>
                    <a:pt x="0" y="9601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15" name="object 715"/>
            <p:cNvSpPr/>
            <p:nvPr/>
          </p:nvSpPr>
          <p:spPr>
            <a:xfrm>
              <a:off x="6357602" y="4911538"/>
              <a:ext cx="0" cy="63874"/>
            </a:xfrm>
            <a:custGeom>
              <a:avLst/>
              <a:gdLst/>
              <a:ahLst/>
              <a:cxnLst/>
              <a:rect l="l" t="t" r="r" b="b"/>
              <a:pathLst>
                <a:path h="96520">
                  <a:moveTo>
                    <a:pt x="0" y="0"/>
                  </a:moveTo>
                  <a:lnTo>
                    <a:pt x="0" y="9601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16" name="object 716"/>
            <p:cNvSpPr/>
            <p:nvPr/>
          </p:nvSpPr>
          <p:spPr>
            <a:xfrm>
              <a:off x="6361131" y="4911538"/>
              <a:ext cx="0" cy="63874"/>
            </a:xfrm>
            <a:custGeom>
              <a:avLst/>
              <a:gdLst/>
              <a:ahLst/>
              <a:cxnLst/>
              <a:rect l="l" t="t" r="r" b="b"/>
              <a:pathLst>
                <a:path h="96520">
                  <a:moveTo>
                    <a:pt x="0" y="0"/>
                  </a:moveTo>
                  <a:lnTo>
                    <a:pt x="0" y="9601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17" name="object 717"/>
            <p:cNvSpPr/>
            <p:nvPr/>
          </p:nvSpPr>
          <p:spPr>
            <a:xfrm>
              <a:off x="6364661" y="4911538"/>
              <a:ext cx="0" cy="63874"/>
            </a:xfrm>
            <a:custGeom>
              <a:avLst/>
              <a:gdLst/>
              <a:ahLst/>
              <a:cxnLst/>
              <a:rect l="l" t="t" r="r" b="b"/>
              <a:pathLst>
                <a:path h="96520">
                  <a:moveTo>
                    <a:pt x="0" y="0"/>
                  </a:moveTo>
                  <a:lnTo>
                    <a:pt x="0" y="9601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18" name="object 718"/>
            <p:cNvSpPr/>
            <p:nvPr/>
          </p:nvSpPr>
          <p:spPr>
            <a:xfrm>
              <a:off x="6367686" y="4912042"/>
              <a:ext cx="0" cy="63033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0"/>
                  </a:moveTo>
                  <a:lnTo>
                    <a:pt x="0" y="9525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19" name="object 719"/>
            <p:cNvSpPr/>
            <p:nvPr/>
          </p:nvSpPr>
          <p:spPr>
            <a:xfrm>
              <a:off x="6371216" y="4912042"/>
              <a:ext cx="0" cy="63033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0"/>
                  </a:moveTo>
                  <a:lnTo>
                    <a:pt x="0" y="9525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20" name="object 720"/>
            <p:cNvSpPr/>
            <p:nvPr/>
          </p:nvSpPr>
          <p:spPr>
            <a:xfrm>
              <a:off x="6374747" y="4912547"/>
              <a:ext cx="0" cy="62613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0"/>
                  </a:moveTo>
                  <a:lnTo>
                    <a:pt x="0" y="9448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21" name="object 721"/>
            <p:cNvSpPr/>
            <p:nvPr/>
          </p:nvSpPr>
          <p:spPr>
            <a:xfrm>
              <a:off x="6377771" y="4912547"/>
              <a:ext cx="0" cy="62613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0"/>
                  </a:moveTo>
                  <a:lnTo>
                    <a:pt x="0" y="9448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22" name="object 722"/>
            <p:cNvSpPr/>
            <p:nvPr/>
          </p:nvSpPr>
          <p:spPr>
            <a:xfrm>
              <a:off x="6381302" y="4912547"/>
              <a:ext cx="0" cy="62613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0"/>
                  </a:moveTo>
                  <a:lnTo>
                    <a:pt x="0" y="9448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23" name="object 723"/>
            <p:cNvSpPr/>
            <p:nvPr/>
          </p:nvSpPr>
          <p:spPr>
            <a:xfrm>
              <a:off x="6384832" y="4912547"/>
              <a:ext cx="0" cy="62613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0"/>
                  </a:moveTo>
                  <a:lnTo>
                    <a:pt x="0" y="9448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24" name="object 724"/>
            <p:cNvSpPr/>
            <p:nvPr/>
          </p:nvSpPr>
          <p:spPr>
            <a:xfrm>
              <a:off x="6387857" y="4912547"/>
              <a:ext cx="0" cy="62613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0"/>
                  </a:moveTo>
                  <a:lnTo>
                    <a:pt x="0" y="9448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25" name="object 725"/>
            <p:cNvSpPr/>
            <p:nvPr/>
          </p:nvSpPr>
          <p:spPr>
            <a:xfrm>
              <a:off x="6391387" y="4913051"/>
              <a:ext cx="0" cy="62193"/>
            </a:xfrm>
            <a:custGeom>
              <a:avLst/>
              <a:gdLst/>
              <a:ahLst/>
              <a:cxnLst/>
              <a:rect l="l" t="t" r="r" b="b"/>
              <a:pathLst>
                <a:path h="93979">
                  <a:moveTo>
                    <a:pt x="0" y="0"/>
                  </a:moveTo>
                  <a:lnTo>
                    <a:pt x="0" y="9372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26" name="object 726"/>
            <p:cNvSpPr/>
            <p:nvPr/>
          </p:nvSpPr>
          <p:spPr>
            <a:xfrm>
              <a:off x="6394413" y="4913051"/>
              <a:ext cx="0" cy="62193"/>
            </a:xfrm>
            <a:custGeom>
              <a:avLst/>
              <a:gdLst/>
              <a:ahLst/>
              <a:cxnLst/>
              <a:rect l="l" t="t" r="r" b="b"/>
              <a:pathLst>
                <a:path h="93979">
                  <a:moveTo>
                    <a:pt x="0" y="0"/>
                  </a:moveTo>
                  <a:lnTo>
                    <a:pt x="0" y="9372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27" name="object 727"/>
            <p:cNvSpPr/>
            <p:nvPr/>
          </p:nvSpPr>
          <p:spPr>
            <a:xfrm>
              <a:off x="6397943" y="4913051"/>
              <a:ext cx="0" cy="62193"/>
            </a:xfrm>
            <a:custGeom>
              <a:avLst/>
              <a:gdLst/>
              <a:ahLst/>
              <a:cxnLst/>
              <a:rect l="l" t="t" r="r" b="b"/>
              <a:pathLst>
                <a:path h="93979">
                  <a:moveTo>
                    <a:pt x="0" y="0"/>
                  </a:moveTo>
                  <a:lnTo>
                    <a:pt x="0" y="9372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28" name="object 728"/>
            <p:cNvSpPr/>
            <p:nvPr/>
          </p:nvSpPr>
          <p:spPr>
            <a:xfrm>
              <a:off x="6401472" y="4913051"/>
              <a:ext cx="0" cy="62193"/>
            </a:xfrm>
            <a:custGeom>
              <a:avLst/>
              <a:gdLst/>
              <a:ahLst/>
              <a:cxnLst/>
              <a:rect l="l" t="t" r="r" b="b"/>
              <a:pathLst>
                <a:path h="93979">
                  <a:moveTo>
                    <a:pt x="0" y="0"/>
                  </a:moveTo>
                  <a:lnTo>
                    <a:pt x="0" y="9372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29" name="object 729"/>
            <p:cNvSpPr/>
            <p:nvPr/>
          </p:nvSpPr>
          <p:spPr>
            <a:xfrm>
              <a:off x="6404498" y="4913051"/>
              <a:ext cx="0" cy="62193"/>
            </a:xfrm>
            <a:custGeom>
              <a:avLst/>
              <a:gdLst/>
              <a:ahLst/>
              <a:cxnLst/>
              <a:rect l="l" t="t" r="r" b="b"/>
              <a:pathLst>
                <a:path h="93979">
                  <a:moveTo>
                    <a:pt x="0" y="0"/>
                  </a:moveTo>
                  <a:lnTo>
                    <a:pt x="0" y="9372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30" name="object 730"/>
            <p:cNvSpPr/>
            <p:nvPr/>
          </p:nvSpPr>
          <p:spPr>
            <a:xfrm>
              <a:off x="6408028" y="4913557"/>
              <a:ext cx="0" cy="61772"/>
            </a:xfrm>
            <a:custGeom>
              <a:avLst/>
              <a:gdLst/>
              <a:ahLst/>
              <a:cxnLst/>
              <a:rect l="l" t="t" r="r" b="b"/>
              <a:pathLst>
                <a:path h="93345">
                  <a:moveTo>
                    <a:pt x="0" y="0"/>
                  </a:moveTo>
                  <a:lnTo>
                    <a:pt x="0" y="9296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31" name="object 731"/>
            <p:cNvSpPr/>
            <p:nvPr/>
          </p:nvSpPr>
          <p:spPr>
            <a:xfrm>
              <a:off x="6411558" y="4913557"/>
              <a:ext cx="0" cy="61772"/>
            </a:xfrm>
            <a:custGeom>
              <a:avLst/>
              <a:gdLst/>
              <a:ahLst/>
              <a:cxnLst/>
              <a:rect l="l" t="t" r="r" b="b"/>
              <a:pathLst>
                <a:path h="93345">
                  <a:moveTo>
                    <a:pt x="0" y="0"/>
                  </a:moveTo>
                  <a:lnTo>
                    <a:pt x="0" y="9296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32" name="object 732"/>
            <p:cNvSpPr/>
            <p:nvPr/>
          </p:nvSpPr>
          <p:spPr>
            <a:xfrm>
              <a:off x="6414583" y="4913557"/>
              <a:ext cx="0" cy="61772"/>
            </a:xfrm>
            <a:custGeom>
              <a:avLst/>
              <a:gdLst/>
              <a:ahLst/>
              <a:cxnLst/>
              <a:rect l="l" t="t" r="r" b="b"/>
              <a:pathLst>
                <a:path h="93345">
                  <a:moveTo>
                    <a:pt x="0" y="0"/>
                  </a:moveTo>
                  <a:lnTo>
                    <a:pt x="0" y="9296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33" name="object 733"/>
            <p:cNvSpPr/>
            <p:nvPr/>
          </p:nvSpPr>
          <p:spPr>
            <a:xfrm>
              <a:off x="6418112" y="4914060"/>
              <a:ext cx="0" cy="61352"/>
            </a:xfrm>
            <a:custGeom>
              <a:avLst/>
              <a:gdLst/>
              <a:ahLst/>
              <a:cxnLst/>
              <a:rect l="l" t="t" r="r" b="b"/>
              <a:pathLst>
                <a:path h="92710">
                  <a:moveTo>
                    <a:pt x="0" y="0"/>
                  </a:moveTo>
                  <a:lnTo>
                    <a:pt x="0" y="9220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34" name="object 734"/>
            <p:cNvSpPr/>
            <p:nvPr/>
          </p:nvSpPr>
          <p:spPr>
            <a:xfrm>
              <a:off x="6421139" y="4914060"/>
              <a:ext cx="0" cy="61352"/>
            </a:xfrm>
            <a:custGeom>
              <a:avLst/>
              <a:gdLst/>
              <a:ahLst/>
              <a:cxnLst/>
              <a:rect l="l" t="t" r="r" b="b"/>
              <a:pathLst>
                <a:path h="92710">
                  <a:moveTo>
                    <a:pt x="0" y="0"/>
                  </a:moveTo>
                  <a:lnTo>
                    <a:pt x="0" y="9220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35" name="object 735"/>
            <p:cNvSpPr/>
            <p:nvPr/>
          </p:nvSpPr>
          <p:spPr>
            <a:xfrm>
              <a:off x="6424669" y="4914060"/>
              <a:ext cx="0" cy="61352"/>
            </a:xfrm>
            <a:custGeom>
              <a:avLst/>
              <a:gdLst/>
              <a:ahLst/>
              <a:cxnLst/>
              <a:rect l="l" t="t" r="r" b="b"/>
              <a:pathLst>
                <a:path h="92710">
                  <a:moveTo>
                    <a:pt x="0" y="0"/>
                  </a:moveTo>
                  <a:lnTo>
                    <a:pt x="0" y="9220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36" name="object 736"/>
            <p:cNvSpPr/>
            <p:nvPr/>
          </p:nvSpPr>
          <p:spPr>
            <a:xfrm>
              <a:off x="6428198" y="4914060"/>
              <a:ext cx="0" cy="61352"/>
            </a:xfrm>
            <a:custGeom>
              <a:avLst/>
              <a:gdLst/>
              <a:ahLst/>
              <a:cxnLst/>
              <a:rect l="l" t="t" r="r" b="b"/>
              <a:pathLst>
                <a:path h="92710">
                  <a:moveTo>
                    <a:pt x="0" y="0"/>
                  </a:moveTo>
                  <a:lnTo>
                    <a:pt x="0" y="9220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37" name="object 737"/>
            <p:cNvSpPr/>
            <p:nvPr/>
          </p:nvSpPr>
          <p:spPr>
            <a:xfrm>
              <a:off x="6431223" y="4914060"/>
              <a:ext cx="0" cy="61352"/>
            </a:xfrm>
            <a:custGeom>
              <a:avLst/>
              <a:gdLst/>
              <a:ahLst/>
              <a:cxnLst/>
              <a:rect l="l" t="t" r="r" b="b"/>
              <a:pathLst>
                <a:path h="92710">
                  <a:moveTo>
                    <a:pt x="0" y="0"/>
                  </a:moveTo>
                  <a:lnTo>
                    <a:pt x="0" y="9220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38" name="object 738"/>
            <p:cNvSpPr/>
            <p:nvPr/>
          </p:nvSpPr>
          <p:spPr>
            <a:xfrm>
              <a:off x="6434754" y="4914060"/>
              <a:ext cx="0" cy="61352"/>
            </a:xfrm>
            <a:custGeom>
              <a:avLst/>
              <a:gdLst/>
              <a:ahLst/>
              <a:cxnLst/>
              <a:rect l="l" t="t" r="r" b="b"/>
              <a:pathLst>
                <a:path h="92710">
                  <a:moveTo>
                    <a:pt x="0" y="0"/>
                  </a:moveTo>
                  <a:lnTo>
                    <a:pt x="0" y="9220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39" name="object 739"/>
            <p:cNvSpPr/>
            <p:nvPr/>
          </p:nvSpPr>
          <p:spPr>
            <a:xfrm>
              <a:off x="6438283" y="4914564"/>
              <a:ext cx="0" cy="60512"/>
            </a:xfrm>
            <a:custGeom>
              <a:avLst/>
              <a:gdLst/>
              <a:ahLst/>
              <a:cxnLst/>
              <a:rect l="l" t="t" r="r" b="b"/>
              <a:pathLst>
                <a:path h="91439">
                  <a:moveTo>
                    <a:pt x="0" y="0"/>
                  </a:moveTo>
                  <a:lnTo>
                    <a:pt x="0" y="9144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40" name="object 740"/>
            <p:cNvSpPr/>
            <p:nvPr/>
          </p:nvSpPr>
          <p:spPr>
            <a:xfrm>
              <a:off x="6441308" y="4914564"/>
              <a:ext cx="0" cy="60512"/>
            </a:xfrm>
            <a:custGeom>
              <a:avLst/>
              <a:gdLst/>
              <a:ahLst/>
              <a:cxnLst/>
              <a:rect l="l" t="t" r="r" b="b"/>
              <a:pathLst>
                <a:path h="91439">
                  <a:moveTo>
                    <a:pt x="0" y="0"/>
                  </a:moveTo>
                  <a:lnTo>
                    <a:pt x="0" y="9144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41" name="object 741"/>
            <p:cNvSpPr/>
            <p:nvPr/>
          </p:nvSpPr>
          <p:spPr>
            <a:xfrm>
              <a:off x="6444839" y="4914564"/>
              <a:ext cx="0" cy="60512"/>
            </a:xfrm>
            <a:custGeom>
              <a:avLst/>
              <a:gdLst/>
              <a:ahLst/>
              <a:cxnLst/>
              <a:rect l="l" t="t" r="r" b="b"/>
              <a:pathLst>
                <a:path h="91439">
                  <a:moveTo>
                    <a:pt x="0" y="0"/>
                  </a:moveTo>
                  <a:lnTo>
                    <a:pt x="0" y="9144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42" name="object 742"/>
            <p:cNvSpPr/>
            <p:nvPr/>
          </p:nvSpPr>
          <p:spPr>
            <a:xfrm>
              <a:off x="6448369" y="4914564"/>
              <a:ext cx="0" cy="60512"/>
            </a:xfrm>
            <a:custGeom>
              <a:avLst/>
              <a:gdLst/>
              <a:ahLst/>
              <a:cxnLst/>
              <a:rect l="l" t="t" r="r" b="b"/>
              <a:pathLst>
                <a:path h="91439">
                  <a:moveTo>
                    <a:pt x="0" y="0"/>
                  </a:moveTo>
                  <a:lnTo>
                    <a:pt x="0" y="9144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43" name="object 743"/>
            <p:cNvSpPr/>
            <p:nvPr/>
          </p:nvSpPr>
          <p:spPr>
            <a:xfrm>
              <a:off x="6451394" y="4915069"/>
              <a:ext cx="0" cy="60092"/>
            </a:xfrm>
            <a:custGeom>
              <a:avLst/>
              <a:gdLst/>
              <a:ahLst/>
              <a:cxnLst/>
              <a:rect l="l" t="t" r="r" b="b"/>
              <a:pathLst>
                <a:path h="90804">
                  <a:moveTo>
                    <a:pt x="0" y="0"/>
                  </a:moveTo>
                  <a:lnTo>
                    <a:pt x="0" y="9067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44" name="object 744"/>
            <p:cNvSpPr/>
            <p:nvPr/>
          </p:nvSpPr>
          <p:spPr>
            <a:xfrm>
              <a:off x="6454924" y="4915572"/>
              <a:ext cx="0" cy="59672"/>
            </a:xfrm>
            <a:custGeom>
              <a:avLst/>
              <a:gdLst/>
              <a:ahLst/>
              <a:cxnLst/>
              <a:rect l="l" t="t" r="r" b="b"/>
              <a:pathLst>
                <a:path h="90170">
                  <a:moveTo>
                    <a:pt x="0" y="0"/>
                  </a:moveTo>
                  <a:lnTo>
                    <a:pt x="0" y="8991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45" name="object 745"/>
            <p:cNvSpPr/>
            <p:nvPr/>
          </p:nvSpPr>
          <p:spPr>
            <a:xfrm>
              <a:off x="6457950" y="4915572"/>
              <a:ext cx="0" cy="59672"/>
            </a:xfrm>
            <a:custGeom>
              <a:avLst/>
              <a:gdLst/>
              <a:ahLst/>
              <a:cxnLst/>
              <a:rect l="l" t="t" r="r" b="b"/>
              <a:pathLst>
                <a:path h="90170">
                  <a:moveTo>
                    <a:pt x="0" y="0"/>
                  </a:moveTo>
                  <a:lnTo>
                    <a:pt x="0" y="8991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46" name="object 746"/>
            <p:cNvSpPr/>
            <p:nvPr/>
          </p:nvSpPr>
          <p:spPr>
            <a:xfrm>
              <a:off x="6461480" y="4915572"/>
              <a:ext cx="0" cy="59672"/>
            </a:xfrm>
            <a:custGeom>
              <a:avLst/>
              <a:gdLst/>
              <a:ahLst/>
              <a:cxnLst/>
              <a:rect l="l" t="t" r="r" b="b"/>
              <a:pathLst>
                <a:path h="90170">
                  <a:moveTo>
                    <a:pt x="0" y="0"/>
                  </a:moveTo>
                  <a:lnTo>
                    <a:pt x="0" y="8991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47" name="object 747"/>
            <p:cNvSpPr/>
            <p:nvPr/>
          </p:nvSpPr>
          <p:spPr>
            <a:xfrm>
              <a:off x="6465009" y="4915572"/>
              <a:ext cx="0" cy="59672"/>
            </a:xfrm>
            <a:custGeom>
              <a:avLst/>
              <a:gdLst/>
              <a:ahLst/>
              <a:cxnLst/>
              <a:rect l="l" t="t" r="r" b="b"/>
              <a:pathLst>
                <a:path h="90170">
                  <a:moveTo>
                    <a:pt x="0" y="0"/>
                  </a:moveTo>
                  <a:lnTo>
                    <a:pt x="0" y="8991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48" name="object 748"/>
            <p:cNvSpPr/>
            <p:nvPr/>
          </p:nvSpPr>
          <p:spPr>
            <a:xfrm>
              <a:off x="6468035" y="4915572"/>
              <a:ext cx="0" cy="59672"/>
            </a:xfrm>
            <a:custGeom>
              <a:avLst/>
              <a:gdLst/>
              <a:ahLst/>
              <a:cxnLst/>
              <a:rect l="l" t="t" r="r" b="b"/>
              <a:pathLst>
                <a:path h="90170">
                  <a:moveTo>
                    <a:pt x="0" y="0"/>
                  </a:moveTo>
                  <a:lnTo>
                    <a:pt x="0" y="8991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49" name="object 749"/>
            <p:cNvSpPr/>
            <p:nvPr/>
          </p:nvSpPr>
          <p:spPr>
            <a:xfrm>
              <a:off x="6471566" y="4915572"/>
              <a:ext cx="0" cy="59672"/>
            </a:xfrm>
            <a:custGeom>
              <a:avLst/>
              <a:gdLst/>
              <a:ahLst/>
              <a:cxnLst/>
              <a:rect l="l" t="t" r="r" b="b"/>
              <a:pathLst>
                <a:path h="90170">
                  <a:moveTo>
                    <a:pt x="0" y="0"/>
                  </a:moveTo>
                  <a:lnTo>
                    <a:pt x="0" y="8991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50" name="object 750"/>
            <p:cNvSpPr/>
            <p:nvPr/>
          </p:nvSpPr>
          <p:spPr>
            <a:xfrm>
              <a:off x="6475095" y="4916078"/>
              <a:ext cx="0" cy="59251"/>
            </a:xfrm>
            <a:custGeom>
              <a:avLst/>
              <a:gdLst/>
              <a:ahLst/>
              <a:cxnLst/>
              <a:rect l="l" t="t" r="r" b="b"/>
              <a:pathLst>
                <a:path h="89535">
                  <a:moveTo>
                    <a:pt x="0" y="0"/>
                  </a:moveTo>
                  <a:lnTo>
                    <a:pt x="0" y="8915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51" name="object 751"/>
            <p:cNvSpPr/>
            <p:nvPr/>
          </p:nvSpPr>
          <p:spPr>
            <a:xfrm>
              <a:off x="6478120" y="4916078"/>
              <a:ext cx="0" cy="59251"/>
            </a:xfrm>
            <a:custGeom>
              <a:avLst/>
              <a:gdLst/>
              <a:ahLst/>
              <a:cxnLst/>
              <a:rect l="l" t="t" r="r" b="b"/>
              <a:pathLst>
                <a:path h="89535">
                  <a:moveTo>
                    <a:pt x="0" y="0"/>
                  </a:moveTo>
                  <a:lnTo>
                    <a:pt x="0" y="8915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52" name="object 752"/>
            <p:cNvSpPr/>
            <p:nvPr/>
          </p:nvSpPr>
          <p:spPr>
            <a:xfrm>
              <a:off x="6481650" y="4916078"/>
              <a:ext cx="0" cy="59251"/>
            </a:xfrm>
            <a:custGeom>
              <a:avLst/>
              <a:gdLst/>
              <a:ahLst/>
              <a:cxnLst/>
              <a:rect l="l" t="t" r="r" b="b"/>
              <a:pathLst>
                <a:path h="89535">
                  <a:moveTo>
                    <a:pt x="0" y="0"/>
                  </a:moveTo>
                  <a:lnTo>
                    <a:pt x="0" y="8915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53" name="object 753"/>
            <p:cNvSpPr/>
            <p:nvPr/>
          </p:nvSpPr>
          <p:spPr>
            <a:xfrm>
              <a:off x="6485180" y="4916078"/>
              <a:ext cx="0" cy="59251"/>
            </a:xfrm>
            <a:custGeom>
              <a:avLst/>
              <a:gdLst/>
              <a:ahLst/>
              <a:cxnLst/>
              <a:rect l="l" t="t" r="r" b="b"/>
              <a:pathLst>
                <a:path h="89535">
                  <a:moveTo>
                    <a:pt x="0" y="0"/>
                  </a:moveTo>
                  <a:lnTo>
                    <a:pt x="0" y="8915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54" name="object 754"/>
            <p:cNvSpPr/>
            <p:nvPr/>
          </p:nvSpPr>
          <p:spPr>
            <a:xfrm>
              <a:off x="6488206" y="4916078"/>
              <a:ext cx="0" cy="59251"/>
            </a:xfrm>
            <a:custGeom>
              <a:avLst/>
              <a:gdLst/>
              <a:ahLst/>
              <a:cxnLst/>
              <a:rect l="l" t="t" r="r" b="b"/>
              <a:pathLst>
                <a:path h="89535">
                  <a:moveTo>
                    <a:pt x="0" y="0"/>
                  </a:moveTo>
                  <a:lnTo>
                    <a:pt x="0" y="8915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55" name="object 755"/>
            <p:cNvSpPr/>
            <p:nvPr/>
          </p:nvSpPr>
          <p:spPr>
            <a:xfrm>
              <a:off x="6491735" y="4916581"/>
              <a:ext cx="0" cy="58831"/>
            </a:xfrm>
            <a:custGeom>
              <a:avLst/>
              <a:gdLst/>
              <a:ahLst/>
              <a:cxnLst/>
              <a:rect l="l" t="t" r="r" b="b"/>
              <a:pathLst>
                <a:path h="88900">
                  <a:moveTo>
                    <a:pt x="0" y="0"/>
                  </a:moveTo>
                  <a:lnTo>
                    <a:pt x="0" y="8839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56" name="object 756"/>
            <p:cNvSpPr/>
            <p:nvPr/>
          </p:nvSpPr>
          <p:spPr>
            <a:xfrm>
              <a:off x="6494762" y="4916581"/>
              <a:ext cx="0" cy="58831"/>
            </a:xfrm>
            <a:custGeom>
              <a:avLst/>
              <a:gdLst/>
              <a:ahLst/>
              <a:cxnLst/>
              <a:rect l="l" t="t" r="r" b="b"/>
              <a:pathLst>
                <a:path h="88900">
                  <a:moveTo>
                    <a:pt x="0" y="0"/>
                  </a:moveTo>
                  <a:lnTo>
                    <a:pt x="0" y="8839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57" name="object 757"/>
            <p:cNvSpPr/>
            <p:nvPr/>
          </p:nvSpPr>
          <p:spPr>
            <a:xfrm>
              <a:off x="6498291" y="4916581"/>
              <a:ext cx="0" cy="58831"/>
            </a:xfrm>
            <a:custGeom>
              <a:avLst/>
              <a:gdLst/>
              <a:ahLst/>
              <a:cxnLst/>
              <a:rect l="l" t="t" r="r" b="b"/>
              <a:pathLst>
                <a:path h="88900">
                  <a:moveTo>
                    <a:pt x="0" y="0"/>
                  </a:moveTo>
                  <a:lnTo>
                    <a:pt x="0" y="8839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58" name="object 758"/>
            <p:cNvSpPr/>
            <p:nvPr/>
          </p:nvSpPr>
          <p:spPr>
            <a:xfrm>
              <a:off x="6501821" y="4917084"/>
              <a:ext cx="0" cy="57991"/>
            </a:xfrm>
            <a:custGeom>
              <a:avLst/>
              <a:gdLst/>
              <a:ahLst/>
              <a:cxnLst/>
              <a:rect l="l" t="t" r="r" b="b"/>
              <a:pathLst>
                <a:path h="87629">
                  <a:moveTo>
                    <a:pt x="0" y="0"/>
                  </a:moveTo>
                  <a:lnTo>
                    <a:pt x="0" y="8763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59" name="object 759"/>
            <p:cNvSpPr/>
            <p:nvPr/>
          </p:nvSpPr>
          <p:spPr>
            <a:xfrm>
              <a:off x="6504846" y="4917084"/>
              <a:ext cx="0" cy="57991"/>
            </a:xfrm>
            <a:custGeom>
              <a:avLst/>
              <a:gdLst/>
              <a:ahLst/>
              <a:cxnLst/>
              <a:rect l="l" t="t" r="r" b="b"/>
              <a:pathLst>
                <a:path h="87629">
                  <a:moveTo>
                    <a:pt x="0" y="0"/>
                  </a:moveTo>
                  <a:lnTo>
                    <a:pt x="0" y="8763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60" name="object 760"/>
            <p:cNvSpPr/>
            <p:nvPr/>
          </p:nvSpPr>
          <p:spPr>
            <a:xfrm>
              <a:off x="6508376" y="4917590"/>
              <a:ext cx="0" cy="57570"/>
            </a:xfrm>
            <a:custGeom>
              <a:avLst/>
              <a:gdLst/>
              <a:ahLst/>
              <a:cxnLst/>
              <a:rect l="l" t="t" r="r" b="b"/>
              <a:pathLst>
                <a:path h="86995">
                  <a:moveTo>
                    <a:pt x="0" y="0"/>
                  </a:moveTo>
                  <a:lnTo>
                    <a:pt x="0" y="8686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61" name="object 761"/>
            <p:cNvSpPr/>
            <p:nvPr/>
          </p:nvSpPr>
          <p:spPr>
            <a:xfrm>
              <a:off x="6511907" y="4917590"/>
              <a:ext cx="0" cy="57570"/>
            </a:xfrm>
            <a:custGeom>
              <a:avLst/>
              <a:gdLst/>
              <a:ahLst/>
              <a:cxnLst/>
              <a:rect l="l" t="t" r="r" b="b"/>
              <a:pathLst>
                <a:path h="86995">
                  <a:moveTo>
                    <a:pt x="0" y="0"/>
                  </a:moveTo>
                  <a:lnTo>
                    <a:pt x="0" y="8686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62" name="object 762"/>
            <p:cNvSpPr/>
            <p:nvPr/>
          </p:nvSpPr>
          <p:spPr>
            <a:xfrm>
              <a:off x="6514931" y="4917590"/>
              <a:ext cx="0" cy="57570"/>
            </a:xfrm>
            <a:custGeom>
              <a:avLst/>
              <a:gdLst/>
              <a:ahLst/>
              <a:cxnLst/>
              <a:rect l="l" t="t" r="r" b="b"/>
              <a:pathLst>
                <a:path h="86995">
                  <a:moveTo>
                    <a:pt x="0" y="0"/>
                  </a:moveTo>
                  <a:lnTo>
                    <a:pt x="0" y="8686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63" name="object 763"/>
            <p:cNvSpPr/>
            <p:nvPr/>
          </p:nvSpPr>
          <p:spPr>
            <a:xfrm>
              <a:off x="6518461" y="4917590"/>
              <a:ext cx="0" cy="57570"/>
            </a:xfrm>
            <a:custGeom>
              <a:avLst/>
              <a:gdLst/>
              <a:ahLst/>
              <a:cxnLst/>
              <a:rect l="l" t="t" r="r" b="b"/>
              <a:pathLst>
                <a:path h="86995">
                  <a:moveTo>
                    <a:pt x="0" y="0"/>
                  </a:moveTo>
                  <a:lnTo>
                    <a:pt x="0" y="8686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64" name="object 764"/>
            <p:cNvSpPr/>
            <p:nvPr/>
          </p:nvSpPr>
          <p:spPr>
            <a:xfrm>
              <a:off x="6521487" y="4918093"/>
              <a:ext cx="0" cy="5715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0"/>
                  </a:moveTo>
                  <a:lnTo>
                    <a:pt x="0" y="8610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65" name="object 765"/>
            <p:cNvSpPr/>
            <p:nvPr/>
          </p:nvSpPr>
          <p:spPr>
            <a:xfrm>
              <a:off x="6525017" y="4918093"/>
              <a:ext cx="0" cy="5715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0"/>
                  </a:moveTo>
                  <a:lnTo>
                    <a:pt x="0" y="8610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66" name="object 766"/>
            <p:cNvSpPr/>
            <p:nvPr/>
          </p:nvSpPr>
          <p:spPr>
            <a:xfrm>
              <a:off x="6528547" y="4918093"/>
              <a:ext cx="0" cy="5715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0"/>
                  </a:moveTo>
                  <a:lnTo>
                    <a:pt x="0" y="8610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67" name="object 767"/>
            <p:cNvSpPr/>
            <p:nvPr/>
          </p:nvSpPr>
          <p:spPr>
            <a:xfrm>
              <a:off x="6531572" y="4918093"/>
              <a:ext cx="0" cy="5715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0"/>
                  </a:moveTo>
                  <a:lnTo>
                    <a:pt x="0" y="8610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68" name="object 768"/>
            <p:cNvSpPr/>
            <p:nvPr/>
          </p:nvSpPr>
          <p:spPr>
            <a:xfrm>
              <a:off x="6535103" y="4918598"/>
              <a:ext cx="0" cy="56730"/>
            </a:xfrm>
            <a:custGeom>
              <a:avLst/>
              <a:gdLst/>
              <a:ahLst/>
              <a:cxnLst/>
              <a:rect l="l" t="t" r="r" b="b"/>
              <a:pathLst>
                <a:path h="85725">
                  <a:moveTo>
                    <a:pt x="0" y="0"/>
                  </a:moveTo>
                  <a:lnTo>
                    <a:pt x="0" y="8534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69" name="object 769"/>
            <p:cNvSpPr/>
            <p:nvPr/>
          </p:nvSpPr>
          <p:spPr>
            <a:xfrm>
              <a:off x="6538632" y="4918598"/>
              <a:ext cx="0" cy="56730"/>
            </a:xfrm>
            <a:custGeom>
              <a:avLst/>
              <a:gdLst/>
              <a:ahLst/>
              <a:cxnLst/>
              <a:rect l="l" t="t" r="r" b="b"/>
              <a:pathLst>
                <a:path h="85725">
                  <a:moveTo>
                    <a:pt x="0" y="0"/>
                  </a:moveTo>
                  <a:lnTo>
                    <a:pt x="0" y="8534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70" name="object 770"/>
            <p:cNvSpPr/>
            <p:nvPr/>
          </p:nvSpPr>
          <p:spPr>
            <a:xfrm>
              <a:off x="6541658" y="4918598"/>
              <a:ext cx="0" cy="56730"/>
            </a:xfrm>
            <a:custGeom>
              <a:avLst/>
              <a:gdLst/>
              <a:ahLst/>
              <a:cxnLst/>
              <a:rect l="l" t="t" r="r" b="b"/>
              <a:pathLst>
                <a:path h="85725">
                  <a:moveTo>
                    <a:pt x="0" y="0"/>
                  </a:moveTo>
                  <a:lnTo>
                    <a:pt x="0" y="8534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71" name="object 771"/>
            <p:cNvSpPr/>
            <p:nvPr/>
          </p:nvSpPr>
          <p:spPr>
            <a:xfrm>
              <a:off x="6545188" y="4918598"/>
              <a:ext cx="0" cy="56730"/>
            </a:xfrm>
            <a:custGeom>
              <a:avLst/>
              <a:gdLst/>
              <a:ahLst/>
              <a:cxnLst/>
              <a:rect l="l" t="t" r="r" b="b"/>
              <a:pathLst>
                <a:path h="85725">
                  <a:moveTo>
                    <a:pt x="0" y="0"/>
                  </a:moveTo>
                  <a:lnTo>
                    <a:pt x="0" y="8534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72" name="object 772"/>
            <p:cNvSpPr/>
            <p:nvPr/>
          </p:nvSpPr>
          <p:spPr>
            <a:xfrm>
              <a:off x="6548718" y="4918598"/>
              <a:ext cx="0" cy="56730"/>
            </a:xfrm>
            <a:custGeom>
              <a:avLst/>
              <a:gdLst/>
              <a:ahLst/>
              <a:cxnLst/>
              <a:rect l="l" t="t" r="r" b="b"/>
              <a:pathLst>
                <a:path h="85725">
                  <a:moveTo>
                    <a:pt x="0" y="0"/>
                  </a:moveTo>
                  <a:lnTo>
                    <a:pt x="0" y="8534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73" name="object 773"/>
            <p:cNvSpPr/>
            <p:nvPr/>
          </p:nvSpPr>
          <p:spPr>
            <a:xfrm>
              <a:off x="6551743" y="4918598"/>
              <a:ext cx="0" cy="56730"/>
            </a:xfrm>
            <a:custGeom>
              <a:avLst/>
              <a:gdLst/>
              <a:ahLst/>
              <a:cxnLst/>
              <a:rect l="l" t="t" r="r" b="b"/>
              <a:pathLst>
                <a:path h="85725">
                  <a:moveTo>
                    <a:pt x="0" y="0"/>
                  </a:moveTo>
                  <a:lnTo>
                    <a:pt x="0" y="8534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74" name="object 774"/>
            <p:cNvSpPr/>
            <p:nvPr/>
          </p:nvSpPr>
          <p:spPr>
            <a:xfrm>
              <a:off x="6555272" y="4919102"/>
              <a:ext cx="0" cy="56309"/>
            </a:xfrm>
            <a:custGeom>
              <a:avLst/>
              <a:gdLst/>
              <a:ahLst/>
              <a:cxnLst/>
              <a:rect l="l" t="t" r="r" b="b"/>
              <a:pathLst>
                <a:path h="85089">
                  <a:moveTo>
                    <a:pt x="0" y="0"/>
                  </a:moveTo>
                  <a:lnTo>
                    <a:pt x="0" y="8458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75" name="object 775"/>
            <p:cNvSpPr/>
            <p:nvPr/>
          </p:nvSpPr>
          <p:spPr>
            <a:xfrm>
              <a:off x="6558299" y="4919102"/>
              <a:ext cx="0" cy="56309"/>
            </a:xfrm>
            <a:custGeom>
              <a:avLst/>
              <a:gdLst/>
              <a:ahLst/>
              <a:cxnLst/>
              <a:rect l="l" t="t" r="r" b="b"/>
              <a:pathLst>
                <a:path h="85089">
                  <a:moveTo>
                    <a:pt x="0" y="0"/>
                  </a:moveTo>
                  <a:lnTo>
                    <a:pt x="0" y="8458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76" name="object 776"/>
            <p:cNvSpPr/>
            <p:nvPr/>
          </p:nvSpPr>
          <p:spPr>
            <a:xfrm>
              <a:off x="6561829" y="4919102"/>
              <a:ext cx="0" cy="56309"/>
            </a:xfrm>
            <a:custGeom>
              <a:avLst/>
              <a:gdLst/>
              <a:ahLst/>
              <a:cxnLst/>
              <a:rect l="l" t="t" r="r" b="b"/>
              <a:pathLst>
                <a:path h="85089">
                  <a:moveTo>
                    <a:pt x="0" y="0"/>
                  </a:moveTo>
                  <a:lnTo>
                    <a:pt x="0" y="8458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77" name="object 777"/>
            <p:cNvSpPr/>
            <p:nvPr/>
          </p:nvSpPr>
          <p:spPr>
            <a:xfrm>
              <a:off x="6565358" y="4919606"/>
              <a:ext cx="0" cy="55469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78" name="object 778"/>
            <p:cNvSpPr/>
            <p:nvPr/>
          </p:nvSpPr>
          <p:spPr>
            <a:xfrm>
              <a:off x="6568383" y="4919606"/>
              <a:ext cx="0" cy="55469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79" name="object 779"/>
            <p:cNvSpPr/>
            <p:nvPr/>
          </p:nvSpPr>
          <p:spPr>
            <a:xfrm>
              <a:off x="6571914" y="4919606"/>
              <a:ext cx="0" cy="55469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80" name="object 780"/>
            <p:cNvSpPr/>
            <p:nvPr/>
          </p:nvSpPr>
          <p:spPr>
            <a:xfrm>
              <a:off x="6575444" y="4919606"/>
              <a:ext cx="0" cy="55469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81" name="object 781"/>
            <p:cNvSpPr/>
            <p:nvPr/>
          </p:nvSpPr>
          <p:spPr>
            <a:xfrm>
              <a:off x="6578468" y="4919606"/>
              <a:ext cx="0" cy="55469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82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82" name="object 782"/>
            <p:cNvSpPr/>
            <p:nvPr/>
          </p:nvSpPr>
          <p:spPr>
            <a:xfrm>
              <a:off x="6581999" y="4920112"/>
              <a:ext cx="0" cy="55049"/>
            </a:xfrm>
            <a:custGeom>
              <a:avLst/>
              <a:gdLst/>
              <a:ahLst/>
              <a:cxnLst/>
              <a:rect l="l" t="t" r="r" b="b"/>
              <a:pathLst>
                <a:path h="83185">
                  <a:moveTo>
                    <a:pt x="0" y="0"/>
                  </a:moveTo>
                  <a:lnTo>
                    <a:pt x="0" y="8305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83" name="object 783"/>
            <p:cNvSpPr/>
            <p:nvPr/>
          </p:nvSpPr>
          <p:spPr>
            <a:xfrm>
              <a:off x="6585529" y="4920112"/>
              <a:ext cx="0" cy="55049"/>
            </a:xfrm>
            <a:custGeom>
              <a:avLst/>
              <a:gdLst/>
              <a:ahLst/>
              <a:cxnLst/>
              <a:rect l="l" t="t" r="r" b="b"/>
              <a:pathLst>
                <a:path h="83185">
                  <a:moveTo>
                    <a:pt x="0" y="0"/>
                  </a:moveTo>
                  <a:lnTo>
                    <a:pt x="0" y="8305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84" name="object 784"/>
            <p:cNvSpPr/>
            <p:nvPr/>
          </p:nvSpPr>
          <p:spPr>
            <a:xfrm>
              <a:off x="6588554" y="4920112"/>
              <a:ext cx="0" cy="55049"/>
            </a:xfrm>
            <a:custGeom>
              <a:avLst/>
              <a:gdLst/>
              <a:ahLst/>
              <a:cxnLst/>
              <a:rect l="l" t="t" r="r" b="b"/>
              <a:pathLst>
                <a:path h="83185">
                  <a:moveTo>
                    <a:pt x="0" y="0"/>
                  </a:moveTo>
                  <a:lnTo>
                    <a:pt x="0" y="8305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85" name="object 785"/>
            <p:cNvSpPr/>
            <p:nvPr/>
          </p:nvSpPr>
          <p:spPr>
            <a:xfrm>
              <a:off x="6592084" y="4920112"/>
              <a:ext cx="0" cy="55049"/>
            </a:xfrm>
            <a:custGeom>
              <a:avLst/>
              <a:gdLst/>
              <a:ahLst/>
              <a:cxnLst/>
              <a:rect l="l" t="t" r="r" b="b"/>
              <a:pathLst>
                <a:path h="83185">
                  <a:moveTo>
                    <a:pt x="0" y="0"/>
                  </a:moveTo>
                  <a:lnTo>
                    <a:pt x="0" y="8305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86" name="object 786"/>
            <p:cNvSpPr/>
            <p:nvPr/>
          </p:nvSpPr>
          <p:spPr>
            <a:xfrm>
              <a:off x="6595109" y="4920112"/>
              <a:ext cx="0" cy="55049"/>
            </a:xfrm>
            <a:custGeom>
              <a:avLst/>
              <a:gdLst/>
              <a:ahLst/>
              <a:cxnLst/>
              <a:rect l="l" t="t" r="r" b="b"/>
              <a:pathLst>
                <a:path h="83185">
                  <a:moveTo>
                    <a:pt x="0" y="0"/>
                  </a:moveTo>
                  <a:lnTo>
                    <a:pt x="0" y="8305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87" name="object 787"/>
            <p:cNvSpPr/>
            <p:nvPr/>
          </p:nvSpPr>
          <p:spPr>
            <a:xfrm>
              <a:off x="6598640" y="4920615"/>
              <a:ext cx="0" cy="54629"/>
            </a:xfrm>
            <a:custGeom>
              <a:avLst/>
              <a:gdLst/>
              <a:ahLst/>
              <a:cxnLst/>
              <a:rect l="l" t="t" r="r" b="b"/>
              <a:pathLst>
                <a:path h="82550">
                  <a:moveTo>
                    <a:pt x="0" y="0"/>
                  </a:moveTo>
                  <a:lnTo>
                    <a:pt x="0" y="8229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88" name="object 788"/>
            <p:cNvSpPr/>
            <p:nvPr/>
          </p:nvSpPr>
          <p:spPr>
            <a:xfrm>
              <a:off x="6602169" y="4920615"/>
              <a:ext cx="0" cy="54629"/>
            </a:xfrm>
            <a:custGeom>
              <a:avLst/>
              <a:gdLst/>
              <a:ahLst/>
              <a:cxnLst/>
              <a:rect l="l" t="t" r="r" b="b"/>
              <a:pathLst>
                <a:path h="82550">
                  <a:moveTo>
                    <a:pt x="0" y="0"/>
                  </a:moveTo>
                  <a:lnTo>
                    <a:pt x="0" y="8229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89" name="object 789"/>
            <p:cNvSpPr/>
            <p:nvPr/>
          </p:nvSpPr>
          <p:spPr>
            <a:xfrm>
              <a:off x="6605195" y="4921120"/>
              <a:ext cx="0" cy="54209"/>
            </a:xfrm>
            <a:custGeom>
              <a:avLst/>
              <a:gdLst/>
              <a:ahLst/>
              <a:cxnLst/>
              <a:rect l="l" t="t" r="r" b="b"/>
              <a:pathLst>
                <a:path h="81914">
                  <a:moveTo>
                    <a:pt x="0" y="0"/>
                  </a:moveTo>
                  <a:lnTo>
                    <a:pt x="0" y="8153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90" name="object 790"/>
            <p:cNvSpPr/>
            <p:nvPr/>
          </p:nvSpPr>
          <p:spPr>
            <a:xfrm>
              <a:off x="6608726" y="4921120"/>
              <a:ext cx="0" cy="54209"/>
            </a:xfrm>
            <a:custGeom>
              <a:avLst/>
              <a:gdLst/>
              <a:ahLst/>
              <a:cxnLst/>
              <a:rect l="l" t="t" r="r" b="b"/>
              <a:pathLst>
                <a:path h="81914">
                  <a:moveTo>
                    <a:pt x="0" y="0"/>
                  </a:moveTo>
                  <a:lnTo>
                    <a:pt x="0" y="8153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91" name="object 791"/>
            <p:cNvSpPr/>
            <p:nvPr/>
          </p:nvSpPr>
          <p:spPr>
            <a:xfrm>
              <a:off x="6612255" y="4921120"/>
              <a:ext cx="0" cy="54209"/>
            </a:xfrm>
            <a:custGeom>
              <a:avLst/>
              <a:gdLst/>
              <a:ahLst/>
              <a:cxnLst/>
              <a:rect l="l" t="t" r="r" b="b"/>
              <a:pathLst>
                <a:path h="81914">
                  <a:moveTo>
                    <a:pt x="0" y="0"/>
                  </a:moveTo>
                  <a:lnTo>
                    <a:pt x="0" y="8153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92" name="object 792"/>
            <p:cNvSpPr/>
            <p:nvPr/>
          </p:nvSpPr>
          <p:spPr>
            <a:xfrm>
              <a:off x="6615280" y="4921120"/>
              <a:ext cx="0" cy="54209"/>
            </a:xfrm>
            <a:custGeom>
              <a:avLst/>
              <a:gdLst/>
              <a:ahLst/>
              <a:cxnLst/>
              <a:rect l="l" t="t" r="r" b="b"/>
              <a:pathLst>
                <a:path h="81914">
                  <a:moveTo>
                    <a:pt x="0" y="0"/>
                  </a:moveTo>
                  <a:lnTo>
                    <a:pt x="0" y="8153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93" name="object 793"/>
            <p:cNvSpPr/>
            <p:nvPr/>
          </p:nvSpPr>
          <p:spPr>
            <a:xfrm>
              <a:off x="6618810" y="4921624"/>
              <a:ext cx="0" cy="53789"/>
            </a:xfrm>
            <a:custGeom>
              <a:avLst/>
              <a:gdLst/>
              <a:ahLst/>
              <a:cxnLst/>
              <a:rect l="l" t="t" r="r" b="b"/>
              <a:pathLst>
                <a:path h="81279">
                  <a:moveTo>
                    <a:pt x="0" y="0"/>
                  </a:moveTo>
                  <a:lnTo>
                    <a:pt x="0" y="8077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94" name="object 794"/>
            <p:cNvSpPr/>
            <p:nvPr/>
          </p:nvSpPr>
          <p:spPr>
            <a:xfrm>
              <a:off x="6621836" y="4921624"/>
              <a:ext cx="0" cy="53789"/>
            </a:xfrm>
            <a:custGeom>
              <a:avLst/>
              <a:gdLst/>
              <a:ahLst/>
              <a:cxnLst/>
              <a:rect l="l" t="t" r="r" b="b"/>
              <a:pathLst>
                <a:path h="81279">
                  <a:moveTo>
                    <a:pt x="0" y="0"/>
                  </a:moveTo>
                  <a:lnTo>
                    <a:pt x="0" y="8077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95" name="object 795"/>
            <p:cNvSpPr/>
            <p:nvPr/>
          </p:nvSpPr>
          <p:spPr>
            <a:xfrm>
              <a:off x="6625366" y="4921624"/>
              <a:ext cx="0" cy="53789"/>
            </a:xfrm>
            <a:custGeom>
              <a:avLst/>
              <a:gdLst/>
              <a:ahLst/>
              <a:cxnLst/>
              <a:rect l="l" t="t" r="r" b="b"/>
              <a:pathLst>
                <a:path h="81279">
                  <a:moveTo>
                    <a:pt x="0" y="0"/>
                  </a:moveTo>
                  <a:lnTo>
                    <a:pt x="0" y="8077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96" name="object 796"/>
            <p:cNvSpPr/>
            <p:nvPr/>
          </p:nvSpPr>
          <p:spPr>
            <a:xfrm>
              <a:off x="6628895" y="4921624"/>
              <a:ext cx="0" cy="53789"/>
            </a:xfrm>
            <a:custGeom>
              <a:avLst/>
              <a:gdLst/>
              <a:ahLst/>
              <a:cxnLst/>
              <a:rect l="l" t="t" r="r" b="b"/>
              <a:pathLst>
                <a:path h="81279">
                  <a:moveTo>
                    <a:pt x="0" y="0"/>
                  </a:moveTo>
                  <a:lnTo>
                    <a:pt x="0" y="8077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97" name="object 797"/>
            <p:cNvSpPr/>
            <p:nvPr/>
          </p:nvSpPr>
          <p:spPr>
            <a:xfrm>
              <a:off x="6631921" y="4921624"/>
              <a:ext cx="0" cy="53789"/>
            </a:xfrm>
            <a:custGeom>
              <a:avLst/>
              <a:gdLst/>
              <a:ahLst/>
              <a:cxnLst/>
              <a:rect l="l" t="t" r="r" b="b"/>
              <a:pathLst>
                <a:path h="81279">
                  <a:moveTo>
                    <a:pt x="0" y="0"/>
                  </a:moveTo>
                  <a:lnTo>
                    <a:pt x="0" y="8077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98" name="object 798"/>
            <p:cNvSpPr/>
            <p:nvPr/>
          </p:nvSpPr>
          <p:spPr>
            <a:xfrm>
              <a:off x="6635451" y="4922128"/>
              <a:ext cx="0" cy="52948"/>
            </a:xfrm>
            <a:custGeom>
              <a:avLst/>
              <a:gdLst/>
              <a:ahLst/>
              <a:cxnLst/>
              <a:rect l="l" t="t" r="r" b="b"/>
              <a:pathLst>
                <a:path h="80010">
                  <a:moveTo>
                    <a:pt x="0" y="0"/>
                  </a:moveTo>
                  <a:lnTo>
                    <a:pt x="0" y="8001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99" name="object 799"/>
            <p:cNvSpPr/>
            <p:nvPr/>
          </p:nvSpPr>
          <p:spPr>
            <a:xfrm>
              <a:off x="6638981" y="4922128"/>
              <a:ext cx="0" cy="52948"/>
            </a:xfrm>
            <a:custGeom>
              <a:avLst/>
              <a:gdLst/>
              <a:ahLst/>
              <a:cxnLst/>
              <a:rect l="l" t="t" r="r" b="b"/>
              <a:pathLst>
                <a:path h="80010">
                  <a:moveTo>
                    <a:pt x="0" y="0"/>
                  </a:moveTo>
                  <a:lnTo>
                    <a:pt x="0" y="8001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00" name="object 800"/>
            <p:cNvSpPr/>
            <p:nvPr/>
          </p:nvSpPr>
          <p:spPr>
            <a:xfrm>
              <a:off x="6642006" y="4922128"/>
              <a:ext cx="0" cy="52948"/>
            </a:xfrm>
            <a:custGeom>
              <a:avLst/>
              <a:gdLst/>
              <a:ahLst/>
              <a:cxnLst/>
              <a:rect l="l" t="t" r="r" b="b"/>
              <a:pathLst>
                <a:path h="80010">
                  <a:moveTo>
                    <a:pt x="0" y="0"/>
                  </a:moveTo>
                  <a:lnTo>
                    <a:pt x="0" y="8001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01" name="object 801"/>
            <p:cNvSpPr/>
            <p:nvPr/>
          </p:nvSpPr>
          <p:spPr>
            <a:xfrm>
              <a:off x="6645536" y="4922128"/>
              <a:ext cx="0" cy="52948"/>
            </a:xfrm>
            <a:custGeom>
              <a:avLst/>
              <a:gdLst/>
              <a:ahLst/>
              <a:cxnLst/>
              <a:rect l="l" t="t" r="r" b="b"/>
              <a:pathLst>
                <a:path h="80010">
                  <a:moveTo>
                    <a:pt x="0" y="0"/>
                  </a:moveTo>
                  <a:lnTo>
                    <a:pt x="0" y="8001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02" name="object 802"/>
            <p:cNvSpPr/>
            <p:nvPr/>
          </p:nvSpPr>
          <p:spPr>
            <a:xfrm>
              <a:off x="6649067" y="4922128"/>
              <a:ext cx="0" cy="52948"/>
            </a:xfrm>
            <a:custGeom>
              <a:avLst/>
              <a:gdLst/>
              <a:ahLst/>
              <a:cxnLst/>
              <a:rect l="l" t="t" r="r" b="b"/>
              <a:pathLst>
                <a:path h="80010">
                  <a:moveTo>
                    <a:pt x="0" y="0"/>
                  </a:moveTo>
                  <a:lnTo>
                    <a:pt x="0" y="8001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03" name="object 803"/>
            <p:cNvSpPr/>
            <p:nvPr/>
          </p:nvSpPr>
          <p:spPr>
            <a:xfrm>
              <a:off x="6652092" y="4922633"/>
              <a:ext cx="0" cy="52528"/>
            </a:xfrm>
            <a:custGeom>
              <a:avLst/>
              <a:gdLst/>
              <a:ahLst/>
              <a:cxnLst/>
              <a:rect l="l" t="t" r="r" b="b"/>
              <a:pathLst>
                <a:path h="79375">
                  <a:moveTo>
                    <a:pt x="0" y="0"/>
                  </a:moveTo>
                  <a:lnTo>
                    <a:pt x="0" y="7924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04" name="object 804"/>
            <p:cNvSpPr/>
            <p:nvPr/>
          </p:nvSpPr>
          <p:spPr>
            <a:xfrm>
              <a:off x="6655621" y="4922633"/>
              <a:ext cx="0" cy="52528"/>
            </a:xfrm>
            <a:custGeom>
              <a:avLst/>
              <a:gdLst/>
              <a:ahLst/>
              <a:cxnLst/>
              <a:rect l="l" t="t" r="r" b="b"/>
              <a:pathLst>
                <a:path h="79375">
                  <a:moveTo>
                    <a:pt x="0" y="0"/>
                  </a:moveTo>
                  <a:lnTo>
                    <a:pt x="0" y="7924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05" name="object 805"/>
            <p:cNvSpPr/>
            <p:nvPr/>
          </p:nvSpPr>
          <p:spPr>
            <a:xfrm>
              <a:off x="6658647" y="4922633"/>
              <a:ext cx="0" cy="52528"/>
            </a:xfrm>
            <a:custGeom>
              <a:avLst/>
              <a:gdLst/>
              <a:ahLst/>
              <a:cxnLst/>
              <a:rect l="l" t="t" r="r" b="b"/>
              <a:pathLst>
                <a:path h="79375">
                  <a:moveTo>
                    <a:pt x="0" y="0"/>
                  </a:moveTo>
                  <a:lnTo>
                    <a:pt x="0" y="7924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06" name="object 806"/>
            <p:cNvSpPr/>
            <p:nvPr/>
          </p:nvSpPr>
          <p:spPr>
            <a:xfrm>
              <a:off x="6662177" y="4922633"/>
              <a:ext cx="0" cy="52528"/>
            </a:xfrm>
            <a:custGeom>
              <a:avLst/>
              <a:gdLst/>
              <a:ahLst/>
              <a:cxnLst/>
              <a:rect l="l" t="t" r="r" b="b"/>
              <a:pathLst>
                <a:path h="79375">
                  <a:moveTo>
                    <a:pt x="0" y="0"/>
                  </a:moveTo>
                  <a:lnTo>
                    <a:pt x="0" y="7924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07" name="object 807"/>
            <p:cNvSpPr/>
            <p:nvPr/>
          </p:nvSpPr>
          <p:spPr>
            <a:xfrm>
              <a:off x="6665707" y="4923136"/>
              <a:ext cx="0" cy="52107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0"/>
                  </a:moveTo>
                  <a:lnTo>
                    <a:pt x="0" y="7848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08" name="object 808"/>
            <p:cNvSpPr/>
            <p:nvPr/>
          </p:nvSpPr>
          <p:spPr>
            <a:xfrm>
              <a:off x="6668732" y="4923136"/>
              <a:ext cx="0" cy="52107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0"/>
                  </a:moveTo>
                  <a:lnTo>
                    <a:pt x="0" y="7848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09" name="object 809"/>
            <p:cNvSpPr/>
            <p:nvPr/>
          </p:nvSpPr>
          <p:spPr>
            <a:xfrm>
              <a:off x="6672263" y="4923136"/>
              <a:ext cx="0" cy="52107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0"/>
                  </a:moveTo>
                  <a:lnTo>
                    <a:pt x="0" y="7848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10" name="object 810"/>
            <p:cNvSpPr/>
            <p:nvPr/>
          </p:nvSpPr>
          <p:spPr>
            <a:xfrm>
              <a:off x="6675792" y="4923136"/>
              <a:ext cx="0" cy="52107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0"/>
                  </a:moveTo>
                  <a:lnTo>
                    <a:pt x="0" y="7848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11" name="object 811"/>
            <p:cNvSpPr/>
            <p:nvPr/>
          </p:nvSpPr>
          <p:spPr>
            <a:xfrm>
              <a:off x="6678818" y="4923136"/>
              <a:ext cx="0" cy="52107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0"/>
                  </a:moveTo>
                  <a:lnTo>
                    <a:pt x="0" y="7848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12" name="object 812"/>
            <p:cNvSpPr/>
            <p:nvPr/>
          </p:nvSpPr>
          <p:spPr>
            <a:xfrm>
              <a:off x="6682347" y="4923641"/>
              <a:ext cx="0" cy="51687"/>
            </a:xfrm>
            <a:custGeom>
              <a:avLst/>
              <a:gdLst/>
              <a:ahLst/>
              <a:cxnLst/>
              <a:rect l="l" t="t" r="r" b="b"/>
              <a:pathLst>
                <a:path h="78104">
                  <a:moveTo>
                    <a:pt x="0" y="0"/>
                  </a:moveTo>
                  <a:lnTo>
                    <a:pt x="0" y="7772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13" name="object 813"/>
            <p:cNvSpPr/>
            <p:nvPr/>
          </p:nvSpPr>
          <p:spPr>
            <a:xfrm>
              <a:off x="6685878" y="4923641"/>
              <a:ext cx="0" cy="51687"/>
            </a:xfrm>
            <a:custGeom>
              <a:avLst/>
              <a:gdLst/>
              <a:ahLst/>
              <a:cxnLst/>
              <a:rect l="l" t="t" r="r" b="b"/>
              <a:pathLst>
                <a:path h="78104">
                  <a:moveTo>
                    <a:pt x="0" y="0"/>
                  </a:moveTo>
                  <a:lnTo>
                    <a:pt x="0" y="7772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14" name="object 814"/>
            <p:cNvSpPr/>
            <p:nvPr/>
          </p:nvSpPr>
          <p:spPr>
            <a:xfrm>
              <a:off x="6688904" y="4923641"/>
              <a:ext cx="0" cy="51687"/>
            </a:xfrm>
            <a:custGeom>
              <a:avLst/>
              <a:gdLst/>
              <a:ahLst/>
              <a:cxnLst/>
              <a:rect l="l" t="t" r="r" b="b"/>
              <a:pathLst>
                <a:path h="78104">
                  <a:moveTo>
                    <a:pt x="0" y="0"/>
                  </a:moveTo>
                  <a:lnTo>
                    <a:pt x="0" y="7772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15" name="object 815"/>
            <p:cNvSpPr/>
            <p:nvPr/>
          </p:nvSpPr>
          <p:spPr>
            <a:xfrm>
              <a:off x="6692432" y="4924145"/>
              <a:ext cx="0" cy="51267"/>
            </a:xfrm>
            <a:custGeom>
              <a:avLst/>
              <a:gdLst/>
              <a:ahLst/>
              <a:cxnLst/>
              <a:rect l="l" t="t" r="r" b="b"/>
              <a:pathLst>
                <a:path h="77470">
                  <a:moveTo>
                    <a:pt x="0" y="0"/>
                  </a:moveTo>
                  <a:lnTo>
                    <a:pt x="0" y="7696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16" name="object 816"/>
            <p:cNvSpPr/>
            <p:nvPr/>
          </p:nvSpPr>
          <p:spPr>
            <a:xfrm>
              <a:off x="6695458" y="4924145"/>
              <a:ext cx="0" cy="51267"/>
            </a:xfrm>
            <a:custGeom>
              <a:avLst/>
              <a:gdLst/>
              <a:ahLst/>
              <a:cxnLst/>
              <a:rect l="l" t="t" r="r" b="b"/>
              <a:pathLst>
                <a:path h="77470">
                  <a:moveTo>
                    <a:pt x="0" y="0"/>
                  </a:moveTo>
                  <a:lnTo>
                    <a:pt x="0" y="7696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17" name="object 817"/>
            <p:cNvSpPr/>
            <p:nvPr/>
          </p:nvSpPr>
          <p:spPr>
            <a:xfrm>
              <a:off x="6698989" y="4924145"/>
              <a:ext cx="0" cy="51267"/>
            </a:xfrm>
            <a:custGeom>
              <a:avLst/>
              <a:gdLst/>
              <a:ahLst/>
              <a:cxnLst/>
              <a:rect l="l" t="t" r="r" b="b"/>
              <a:pathLst>
                <a:path h="77470">
                  <a:moveTo>
                    <a:pt x="0" y="0"/>
                  </a:moveTo>
                  <a:lnTo>
                    <a:pt x="0" y="7696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18" name="object 818"/>
            <p:cNvSpPr/>
            <p:nvPr/>
          </p:nvSpPr>
          <p:spPr>
            <a:xfrm>
              <a:off x="6702518" y="4924649"/>
              <a:ext cx="0" cy="50426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19" name="object 819"/>
            <p:cNvSpPr/>
            <p:nvPr/>
          </p:nvSpPr>
          <p:spPr>
            <a:xfrm>
              <a:off x="6705543" y="4924649"/>
              <a:ext cx="0" cy="50426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20" name="object 820"/>
            <p:cNvSpPr/>
            <p:nvPr/>
          </p:nvSpPr>
          <p:spPr>
            <a:xfrm>
              <a:off x="6709074" y="4924649"/>
              <a:ext cx="0" cy="50426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21" name="object 821"/>
            <p:cNvSpPr/>
            <p:nvPr/>
          </p:nvSpPr>
          <p:spPr>
            <a:xfrm>
              <a:off x="6712604" y="4924649"/>
              <a:ext cx="0" cy="50426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22" name="object 822"/>
            <p:cNvSpPr/>
            <p:nvPr/>
          </p:nvSpPr>
          <p:spPr>
            <a:xfrm>
              <a:off x="6715628" y="4924649"/>
              <a:ext cx="0" cy="50426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23" name="object 823"/>
            <p:cNvSpPr/>
            <p:nvPr/>
          </p:nvSpPr>
          <p:spPr>
            <a:xfrm>
              <a:off x="6719159" y="4924649"/>
              <a:ext cx="0" cy="50426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24" name="object 824"/>
            <p:cNvSpPr/>
            <p:nvPr/>
          </p:nvSpPr>
          <p:spPr>
            <a:xfrm>
              <a:off x="6722185" y="4924649"/>
              <a:ext cx="0" cy="50426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25" name="object 825"/>
            <p:cNvSpPr/>
            <p:nvPr/>
          </p:nvSpPr>
          <p:spPr>
            <a:xfrm>
              <a:off x="6725714" y="4924649"/>
              <a:ext cx="0" cy="50426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26" name="object 826"/>
            <p:cNvSpPr/>
            <p:nvPr/>
          </p:nvSpPr>
          <p:spPr>
            <a:xfrm>
              <a:off x="6729244" y="4924649"/>
              <a:ext cx="0" cy="50426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27" name="object 827"/>
            <p:cNvSpPr/>
            <p:nvPr/>
          </p:nvSpPr>
          <p:spPr>
            <a:xfrm>
              <a:off x="6732269" y="4925154"/>
              <a:ext cx="0" cy="50006"/>
            </a:xfrm>
            <a:custGeom>
              <a:avLst/>
              <a:gdLst/>
              <a:ahLst/>
              <a:cxnLst/>
              <a:rect l="l" t="t" r="r" b="b"/>
              <a:pathLst>
                <a:path h="75564">
                  <a:moveTo>
                    <a:pt x="0" y="0"/>
                  </a:moveTo>
                  <a:lnTo>
                    <a:pt x="0" y="7543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28" name="object 828"/>
            <p:cNvSpPr/>
            <p:nvPr/>
          </p:nvSpPr>
          <p:spPr>
            <a:xfrm>
              <a:off x="6735800" y="4925154"/>
              <a:ext cx="0" cy="50006"/>
            </a:xfrm>
            <a:custGeom>
              <a:avLst/>
              <a:gdLst/>
              <a:ahLst/>
              <a:cxnLst/>
              <a:rect l="l" t="t" r="r" b="b"/>
              <a:pathLst>
                <a:path h="75564">
                  <a:moveTo>
                    <a:pt x="0" y="0"/>
                  </a:moveTo>
                  <a:lnTo>
                    <a:pt x="0" y="7543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29" name="object 829"/>
            <p:cNvSpPr/>
            <p:nvPr/>
          </p:nvSpPr>
          <p:spPr>
            <a:xfrm>
              <a:off x="6739330" y="4925154"/>
              <a:ext cx="0" cy="50006"/>
            </a:xfrm>
            <a:custGeom>
              <a:avLst/>
              <a:gdLst/>
              <a:ahLst/>
              <a:cxnLst/>
              <a:rect l="l" t="t" r="r" b="b"/>
              <a:pathLst>
                <a:path h="75564">
                  <a:moveTo>
                    <a:pt x="0" y="0"/>
                  </a:moveTo>
                  <a:lnTo>
                    <a:pt x="0" y="7543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30" name="object 830"/>
            <p:cNvSpPr/>
            <p:nvPr/>
          </p:nvSpPr>
          <p:spPr>
            <a:xfrm>
              <a:off x="6742355" y="4925154"/>
              <a:ext cx="0" cy="50006"/>
            </a:xfrm>
            <a:custGeom>
              <a:avLst/>
              <a:gdLst/>
              <a:ahLst/>
              <a:cxnLst/>
              <a:rect l="l" t="t" r="r" b="b"/>
              <a:pathLst>
                <a:path h="75564">
                  <a:moveTo>
                    <a:pt x="0" y="0"/>
                  </a:moveTo>
                  <a:lnTo>
                    <a:pt x="0" y="7543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31" name="object 831"/>
            <p:cNvSpPr/>
            <p:nvPr/>
          </p:nvSpPr>
          <p:spPr>
            <a:xfrm>
              <a:off x="6745885" y="4925154"/>
              <a:ext cx="0" cy="50006"/>
            </a:xfrm>
            <a:custGeom>
              <a:avLst/>
              <a:gdLst/>
              <a:ahLst/>
              <a:cxnLst/>
              <a:rect l="l" t="t" r="r" b="b"/>
              <a:pathLst>
                <a:path h="75564">
                  <a:moveTo>
                    <a:pt x="0" y="0"/>
                  </a:moveTo>
                  <a:lnTo>
                    <a:pt x="0" y="7543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32" name="object 832"/>
            <p:cNvSpPr/>
            <p:nvPr/>
          </p:nvSpPr>
          <p:spPr>
            <a:xfrm>
              <a:off x="6749415" y="4925154"/>
              <a:ext cx="0" cy="50006"/>
            </a:xfrm>
            <a:custGeom>
              <a:avLst/>
              <a:gdLst/>
              <a:ahLst/>
              <a:cxnLst/>
              <a:rect l="l" t="t" r="r" b="b"/>
              <a:pathLst>
                <a:path h="75564">
                  <a:moveTo>
                    <a:pt x="0" y="0"/>
                  </a:moveTo>
                  <a:lnTo>
                    <a:pt x="0" y="7543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33" name="object 833"/>
            <p:cNvSpPr/>
            <p:nvPr/>
          </p:nvSpPr>
          <p:spPr>
            <a:xfrm>
              <a:off x="6752441" y="4925154"/>
              <a:ext cx="0" cy="50006"/>
            </a:xfrm>
            <a:custGeom>
              <a:avLst/>
              <a:gdLst/>
              <a:ahLst/>
              <a:cxnLst/>
              <a:rect l="l" t="t" r="r" b="b"/>
              <a:pathLst>
                <a:path h="75564">
                  <a:moveTo>
                    <a:pt x="0" y="0"/>
                  </a:moveTo>
                  <a:lnTo>
                    <a:pt x="0" y="7543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34" name="object 834"/>
            <p:cNvSpPr/>
            <p:nvPr/>
          </p:nvSpPr>
          <p:spPr>
            <a:xfrm>
              <a:off x="6755970" y="4925658"/>
              <a:ext cx="0" cy="49586"/>
            </a:xfrm>
            <a:custGeom>
              <a:avLst/>
              <a:gdLst/>
              <a:ahLst/>
              <a:cxnLst/>
              <a:rect l="l" t="t" r="r" b="b"/>
              <a:pathLst>
                <a:path h="74929">
                  <a:moveTo>
                    <a:pt x="0" y="0"/>
                  </a:moveTo>
                  <a:lnTo>
                    <a:pt x="0" y="7467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35" name="object 835"/>
            <p:cNvSpPr/>
            <p:nvPr/>
          </p:nvSpPr>
          <p:spPr>
            <a:xfrm>
              <a:off x="6758996" y="4925658"/>
              <a:ext cx="0" cy="49586"/>
            </a:xfrm>
            <a:custGeom>
              <a:avLst/>
              <a:gdLst/>
              <a:ahLst/>
              <a:cxnLst/>
              <a:rect l="l" t="t" r="r" b="b"/>
              <a:pathLst>
                <a:path h="74929">
                  <a:moveTo>
                    <a:pt x="0" y="0"/>
                  </a:moveTo>
                  <a:lnTo>
                    <a:pt x="0" y="7467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36" name="object 836"/>
            <p:cNvSpPr/>
            <p:nvPr/>
          </p:nvSpPr>
          <p:spPr>
            <a:xfrm>
              <a:off x="6762526" y="4925658"/>
              <a:ext cx="0" cy="49586"/>
            </a:xfrm>
            <a:custGeom>
              <a:avLst/>
              <a:gdLst/>
              <a:ahLst/>
              <a:cxnLst/>
              <a:rect l="l" t="t" r="r" b="b"/>
              <a:pathLst>
                <a:path h="74929">
                  <a:moveTo>
                    <a:pt x="0" y="0"/>
                  </a:moveTo>
                  <a:lnTo>
                    <a:pt x="0" y="7467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37" name="object 837"/>
            <p:cNvSpPr/>
            <p:nvPr/>
          </p:nvSpPr>
          <p:spPr>
            <a:xfrm>
              <a:off x="6766055" y="4925658"/>
              <a:ext cx="0" cy="49586"/>
            </a:xfrm>
            <a:custGeom>
              <a:avLst/>
              <a:gdLst/>
              <a:ahLst/>
              <a:cxnLst/>
              <a:rect l="l" t="t" r="r" b="b"/>
              <a:pathLst>
                <a:path h="74929">
                  <a:moveTo>
                    <a:pt x="0" y="0"/>
                  </a:moveTo>
                  <a:lnTo>
                    <a:pt x="0" y="7467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38" name="object 838"/>
            <p:cNvSpPr/>
            <p:nvPr/>
          </p:nvSpPr>
          <p:spPr>
            <a:xfrm>
              <a:off x="6769081" y="4925658"/>
              <a:ext cx="0" cy="49586"/>
            </a:xfrm>
            <a:custGeom>
              <a:avLst/>
              <a:gdLst/>
              <a:ahLst/>
              <a:cxnLst/>
              <a:rect l="l" t="t" r="r" b="b"/>
              <a:pathLst>
                <a:path h="74929">
                  <a:moveTo>
                    <a:pt x="0" y="0"/>
                  </a:moveTo>
                  <a:lnTo>
                    <a:pt x="0" y="7467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39" name="object 839"/>
            <p:cNvSpPr/>
            <p:nvPr/>
          </p:nvSpPr>
          <p:spPr>
            <a:xfrm>
              <a:off x="6772611" y="4925658"/>
              <a:ext cx="0" cy="49586"/>
            </a:xfrm>
            <a:custGeom>
              <a:avLst/>
              <a:gdLst/>
              <a:ahLst/>
              <a:cxnLst/>
              <a:rect l="l" t="t" r="r" b="b"/>
              <a:pathLst>
                <a:path h="74929">
                  <a:moveTo>
                    <a:pt x="0" y="0"/>
                  </a:moveTo>
                  <a:lnTo>
                    <a:pt x="0" y="7467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40" name="object 840"/>
            <p:cNvSpPr/>
            <p:nvPr/>
          </p:nvSpPr>
          <p:spPr>
            <a:xfrm>
              <a:off x="6776141" y="4926163"/>
              <a:ext cx="0" cy="49166"/>
            </a:xfrm>
            <a:custGeom>
              <a:avLst/>
              <a:gdLst/>
              <a:ahLst/>
              <a:cxnLst/>
              <a:rect l="l" t="t" r="r" b="b"/>
              <a:pathLst>
                <a:path h="74295">
                  <a:moveTo>
                    <a:pt x="0" y="0"/>
                  </a:moveTo>
                  <a:lnTo>
                    <a:pt x="0" y="7391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41" name="object 841"/>
            <p:cNvSpPr/>
            <p:nvPr/>
          </p:nvSpPr>
          <p:spPr>
            <a:xfrm>
              <a:off x="6779166" y="4926163"/>
              <a:ext cx="0" cy="49166"/>
            </a:xfrm>
            <a:custGeom>
              <a:avLst/>
              <a:gdLst/>
              <a:ahLst/>
              <a:cxnLst/>
              <a:rect l="l" t="t" r="r" b="b"/>
              <a:pathLst>
                <a:path h="74295">
                  <a:moveTo>
                    <a:pt x="0" y="0"/>
                  </a:moveTo>
                  <a:lnTo>
                    <a:pt x="0" y="7391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42" name="object 842"/>
            <p:cNvSpPr/>
            <p:nvPr/>
          </p:nvSpPr>
          <p:spPr>
            <a:xfrm>
              <a:off x="6782696" y="4926163"/>
              <a:ext cx="0" cy="49166"/>
            </a:xfrm>
            <a:custGeom>
              <a:avLst/>
              <a:gdLst/>
              <a:ahLst/>
              <a:cxnLst/>
              <a:rect l="l" t="t" r="r" b="b"/>
              <a:pathLst>
                <a:path h="74295">
                  <a:moveTo>
                    <a:pt x="0" y="0"/>
                  </a:moveTo>
                  <a:lnTo>
                    <a:pt x="0" y="7391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43" name="object 843"/>
            <p:cNvSpPr/>
            <p:nvPr/>
          </p:nvSpPr>
          <p:spPr>
            <a:xfrm>
              <a:off x="6785722" y="4926163"/>
              <a:ext cx="0" cy="49166"/>
            </a:xfrm>
            <a:custGeom>
              <a:avLst/>
              <a:gdLst/>
              <a:ahLst/>
              <a:cxnLst/>
              <a:rect l="l" t="t" r="r" b="b"/>
              <a:pathLst>
                <a:path h="74295">
                  <a:moveTo>
                    <a:pt x="0" y="0"/>
                  </a:moveTo>
                  <a:lnTo>
                    <a:pt x="0" y="7391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44" name="object 844"/>
            <p:cNvSpPr/>
            <p:nvPr/>
          </p:nvSpPr>
          <p:spPr>
            <a:xfrm>
              <a:off x="6789252" y="4926163"/>
              <a:ext cx="0" cy="49166"/>
            </a:xfrm>
            <a:custGeom>
              <a:avLst/>
              <a:gdLst/>
              <a:ahLst/>
              <a:cxnLst/>
              <a:rect l="l" t="t" r="r" b="b"/>
              <a:pathLst>
                <a:path h="74295">
                  <a:moveTo>
                    <a:pt x="0" y="0"/>
                  </a:moveTo>
                  <a:lnTo>
                    <a:pt x="0" y="7391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45" name="object 845"/>
            <p:cNvSpPr/>
            <p:nvPr/>
          </p:nvSpPr>
          <p:spPr>
            <a:xfrm>
              <a:off x="6792781" y="4926163"/>
              <a:ext cx="0" cy="49166"/>
            </a:xfrm>
            <a:custGeom>
              <a:avLst/>
              <a:gdLst/>
              <a:ahLst/>
              <a:cxnLst/>
              <a:rect l="l" t="t" r="r" b="b"/>
              <a:pathLst>
                <a:path h="74295">
                  <a:moveTo>
                    <a:pt x="0" y="0"/>
                  </a:moveTo>
                  <a:lnTo>
                    <a:pt x="0" y="7391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46" name="object 846"/>
            <p:cNvSpPr/>
            <p:nvPr/>
          </p:nvSpPr>
          <p:spPr>
            <a:xfrm>
              <a:off x="6795807" y="4926666"/>
              <a:ext cx="0" cy="48746"/>
            </a:xfrm>
            <a:custGeom>
              <a:avLst/>
              <a:gdLst/>
              <a:ahLst/>
              <a:cxnLst/>
              <a:rect l="l" t="t" r="r" b="b"/>
              <a:pathLst>
                <a:path h="73660">
                  <a:moveTo>
                    <a:pt x="0" y="0"/>
                  </a:moveTo>
                  <a:lnTo>
                    <a:pt x="0" y="7315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47" name="object 847"/>
            <p:cNvSpPr/>
            <p:nvPr/>
          </p:nvSpPr>
          <p:spPr>
            <a:xfrm>
              <a:off x="6799337" y="4926666"/>
              <a:ext cx="0" cy="48746"/>
            </a:xfrm>
            <a:custGeom>
              <a:avLst/>
              <a:gdLst/>
              <a:ahLst/>
              <a:cxnLst/>
              <a:rect l="l" t="t" r="r" b="b"/>
              <a:pathLst>
                <a:path h="73660">
                  <a:moveTo>
                    <a:pt x="0" y="0"/>
                  </a:moveTo>
                  <a:lnTo>
                    <a:pt x="0" y="7315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48" name="object 848"/>
            <p:cNvSpPr/>
            <p:nvPr/>
          </p:nvSpPr>
          <p:spPr>
            <a:xfrm>
              <a:off x="6802867" y="4926666"/>
              <a:ext cx="0" cy="48746"/>
            </a:xfrm>
            <a:custGeom>
              <a:avLst/>
              <a:gdLst/>
              <a:ahLst/>
              <a:cxnLst/>
              <a:rect l="l" t="t" r="r" b="b"/>
              <a:pathLst>
                <a:path h="73660">
                  <a:moveTo>
                    <a:pt x="0" y="0"/>
                  </a:moveTo>
                  <a:lnTo>
                    <a:pt x="0" y="7315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49" name="object 849"/>
            <p:cNvSpPr/>
            <p:nvPr/>
          </p:nvSpPr>
          <p:spPr>
            <a:xfrm>
              <a:off x="6805892" y="4926666"/>
              <a:ext cx="0" cy="48746"/>
            </a:xfrm>
            <a:custGeom>
              <a:avLst/>
              <a:gdLst/>
              <a:ahLst/>
              <a:cxnLst/>
              <a:rect l="l" t="t" r="r" b="b"/>
              <a:pathLst>
                <a:path h="73660">
                  <a:moveTo>
                    <a:pt x="0" y="0"/>
                  </a:moveTo>
                  <a:lnTo>
                    <a:pt x="0" y="7315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50" name="object 850"/>
            <p:cNvSpPr/>
            <p:nvPr/>
          </p:nvSpPr>
          <p:spPr>
            <a:xfrm>
              <a:off x="6809422" y="4926666"/>
              <a:ext cx="0" cy="48746"/>
            </a:xfrm>
            <a:custGeom>
              <a:avLst/>
              <a:gdLst/>
              <a:ahLst/>
              <a:cxnLst/>
              <a:rect l="l" t="t" r="r" b="b"/>
              <a:pathLst>
                <a:path h="73660">
                  <a:moveTo>
                    <a:pt x="0" y="0"/>
                  </a:moveTo>
                  <a:lnTo>
                    <a:pt x="0" y="7315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51" name="object 851"/>
            <p:cNvSpPr/>
            <p:nvPr/>
          </p:nvSpPr>
          <p:spPr>
            <a:xfrm>
              <a:off x="6812952" y="4926666"/>
              <a:ext cx="0" cy="48746"/>
            </a:xfrm>
            <a:custGeom>
              <a:avLst/>
              <a:gdLst/>
              <a:ahLst/>
              <a:cxnLst/>
              <a:rect l="l" t="t" r="r" b="b"/>
              <a:pathLst>
                <a:path h="73660">
                  <a:moveTo>
                    <a:pt x="0" y="0"/>
                  </a:moveTo>
                  <a:lnTo>
                    <a:pt x="0" y="7315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52" name="object 852"/>
            <p:cNvSpPr/>
            <p:nvPr/>
          </p:nvSpPr>
          <p:spPr>
            <a:xfrm>
              <a:off x="6815978" y="4927170"/>
              <a:ext cx="0" cy="47906"/>
            </a:xfrm>
            <a:custGeom>
              <a:avLst/>
              <a:gdLst/>
              <a:ahLst/>
              <a:cxnLst/>
              <a:rect l="l" t="t" r="r" b="b"/>
              <a:pathLst>
                <a:path h="72389">
                  <a:moveTo>
                    <a:pt x="0" y="0"/>
                  </a:moveTo>
                  <a:lnTo>
                    <a:pt x="0" y="7239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53" name="object 853"/>
            <p:cNvSpPr/>
            <p:nvPr/>
          </p:nvSpPr>
          <p:spPr>
            <a:xfrm>
              <a:off x="6819507" y="4927170"/>
              <a:ext cx="0" cy="47906"/>
            </a:xfrm>
            <a:custGeom>
              <a:avLst/>
              <a:gdLst/>
              <a:ahLst/>
              <a:cxnLst/>
              <a:rect l="l" t="t" r="r" b="b"/>
              <a:pathLst>
                <a:path h="72389">
                  <a:moveTo>
                    <a:pt x="0" y="0"/>
                  </a:moveTo>
                  <a:lnTo>
                    <a:pt x="0" y="7239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54" name="object 854"/>
            <p:cNvSpPr/>
            <p:nvPr/>
          </p:nvSpPr>
          <p:spPr>
            <a:xfrm>
              <a:off x="6822533" y="4927170"/>
              <a:ext cx="0" cy="47906"/>
            </a:xfrm>
            <a:custGeom>
              <a:avLst/>
              <a:gdLst/>
              <a:ahLst/>
              <a:cxnLst/>
              <a:rect l="l" t="t" r="r" b="b"/>
              <a:pathLst>
                <a:path h="72389">
                  <a:moveTo>
                    <a:pt x="0" y="0"/>
                  </a:moveTo>
                  <a:lnTo>
                    <a:pt x="0" y="7239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55" name="object 855"/>
            <p:cNvSpPr/>
            <p:nvPr/>
          </p:nvSpPr>
          <p:spPr>
            <a:xfrm>
              <a:off x="6826064" y="4927676"/>
              <a:ext cx="0" cy="47485"/>
            </a:xfrm>
            <a:custGeom>
              <a:avLst/>
              <a:gdLst/>
              <a:ahLst/>
              <a:cxnLst/>
              <a:rect l="l" t="t" r="r" b="b"/>
              <a:pathLst>
                <a:path h="71754">
                  <a:moveTo>
                    <a:pt x="0" y="0"/>
                  </a:moveTo>
                  <a:lnTo>
                    <a:pt x="0" y="7162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56" name="object 856"/>
            <p:cNvSpPr/>
            <p:nvPr/>
          </p:nvSpPr>
          <p:spPr>
            <a:xfrm>
              <a:off x="6829592" y="4927676"/>
              <a:ext cx="0" cy="47485"/>
            </a:xfrm>
            <a:custGeom>
              <a:avLst/>
              <a:gdLst/>
              <a:ahLst/>
              <a:cxnLst/>
              <a:rect l="l" t="t" r="r" b="b"/>
              <a:pathLst>
                <a:path h="71754">
                  <a:moveTo>
                    <a:pt x="0" y="0"/>
                  </a:moveTo>
                  <a:lnTo>
                    <a:pt x="0" y="7162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57" name="object 857"/>
            <p:cNvSpPr/>
            <p:nvPr/>
          </p:nvSpPr>
          <p:spPr>
            <a:xfrm>
              <a:off x="6832618" y="4927676"/>
              <a:ext cx="0" cy="47485"/>
            </a:xfrm>
            <a:custGeom>
              <a:avLst/>
              <a:gdLst/>
              <a:ahLst/>
              <a:cxnLst/>
              <a:rect l="l" t="t" r="r" b="b"/>
              <a:pathLst>
                <a:path h="71754">
                  <a:moveTo>
                    <a:pt x="0" y="0"/>
                  </a:moveTo>
                  <a:lnTo>
                    <a:pt x="0" y="7162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58" name="object 858"/>
            <p:cNvSpPr/>
            <p:nvPr/>
          </p:nvSpPr>
          <p:spPr>
            <a:xfrm>
              <a:off x="6836149" y="4927676"/>
              <a:ext cx="0" cy="47485"/>
            </a:xfrm>
            <a:custGeom>
              <a:avLst/>
              <a:gdLst/>
              <a:ahLst/>
              <a:cxnLst/>
              <a:rect l="l" t="t" r="r" b="b"/>
              <a:pathLst>
                <a:path h="71754">
                  <a:moveTo>
                    <a:pt x="0" y="0"/>
                  </a:moveTo>
                  <a:lnTo>
                    <a:pt x="0" y="7162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59" name="object 859"/>
            <p:cNvSpPr/>
            <p:nvPr/>
          </p:nvSpPr>
          <p:spPr>
            <a:xfrm>
              <a:off x="6839678" y="4927676"/>
              <a:ext cx="0" cy="47485"/>
            </a:xfrm>
            <a:custGeom>
              <a:avLst/>
              <a:gdLst/>
              <a:ahLst/>
              <a:cxnLst/>
              <a:rect l="l" t="t" r="r" b="b"/>
              <a:pathLst>
                <a:path h="71754">
                  <a:moveTo>
                    <a:pt x="0" y="0"/>
                  </a:moveTo>
                  <a:lnTo>
                    <a:pt x="0" y="7162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60" name="object 860"/>
            <p:cNvSpPr/>
            <p:nvPr/>
          </p:nvSpPr>
          <p:spPr>
            <a:xfrm>
              <a:off x="6842703" y="4927676"/>
              <a:ext cx="0" cy="47485"/>
            </a:xfrm>
            <a:custGeom>
              <a:avLst/>
              <a:gdLst/>
              <a:ahLst/>
              <a:cxnLst/>
              <a:rect l="l" t="t" r="r" b="b"/>
              <a:pathLst>
                <a:path h="71754">
                  <a:moveTo>
                    <a:pt x="0" y="0"/>
                  </a:moveTo>
                  <a:lnTo>
                    <a:pt x="0" y="7162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61" name="object 861"/>
            <p:cNvSpPr/>
            <p:nvPr/>
          </p:nvSpPr>
          <p:spPr>
            <a:xfrm>
              <a:off x="6846233" y="4927676"/>
              <a:ext cx="0" cy="47485"/>
            </a:xfrm>
            <a:custGeom>
              <a:avLst/>
              <a:gdLst/>
              <a:ahLst/>
              <a:cxnLst/>
              <a:rect l="l" t="t" r="r" b="b"/>
              <a:pathLst>
                <a:path h="71754">
                  <a:moveTo>
                    <a:pt x="0" y="0"/>
                  </a:moveTo>
                  <a:lnTo>
                    <a:pt x="0" y="7162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62" name="object 862"/>
            <p:cNvSpPr/>
            <p:nvPr/>
          </p:nvSpPr>
          <p:spPr>
            <a:xfrm>
              <a:off x="6849764" y="4927676"/>
              <a:ext cx="0" cy="47485"/>
            </a:xfrm>
            <a:custGeom>
              <a:avLst/>
              <a:gdLst/>
              <a:ahLst/>
              <a:cxnLst/>
              <a:rect l="l" t="t" r="r" b="b"/>
              <a:pathLst>
                <a:path h="71754">
                  <a:moveTo>
                    <a:pt x="0" y="0"/>
                  </a:moveTo>
                  <a:lnTo>
                    <a:pt x="0" y="7162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63" name="object 863"/>
            <p:cNvSpPr/>
            <p:nvPr/>
          </p:nvSpPr>
          <p:spPr>
            <a:xfrm>
              <a:off x="6852789" y="4927676"/>
              <a:ext cx="0" cy="47485"/>
            </a:xfrm>
            <a:custGeom>
              <a:avLst/>
              <a:gdLst/>
              <a:ahLst/>
              <a:cxnLst/>
              <a:rect l="l" t="t" r="r" b="b"/>
              <a:pathLst>
                <a:path h="71754">
                  <a:moveTo>
                    <a:pt x="0" y="0"/>
                  </a:moveTo>
                  <a:lnTo>
                    <a:pt x="0" y="7162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64" name="object 864"/>
            <p:cNvSpPr/>
            <p:nvPr/>
          </p:nvSpPr>
          <p:spPr>
            <a:xfrm>
              <a:off x="6856319" y="4928179"/>
              <a:ext cx="0" cy="47065"/>
            </a:xfrm>
            <a:custGeom>
              <a:avLst/>
              <a:gdLst/>
              <a:ahLst/>
              <a:cxnLst/>
              <a:rect l="l" t="t" r="r" b="b"/>
              <a:pathLst>
                <a:path h="71120">
                  <a:moveTo>
                    <a:pt x="0" y="0"/>
                  </a:moveTo>
                  <a:lnTo>
                    <a:pt x="0" y="7086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65" name="object 865"/>
            <p:cNvSpPr/>
            <p:nvPr/>
          </p:nvSpPr>
          <p:spPr>
            <a:xfrm>
              <a:off x="6859344" y="4928179"/>
              <a:ext cx="0" cy="47065"/>
            </a:xfrm>
            <a:custGeom>
              <a:avLst/>
              <a:gdLst/>
              <a:ahLst/>
              <a:cxnLst/>
              <a:rect l="l" t="t" r="r" b="b"/>
              <a:pathLst>
                <a:path h="71120">
                  <a:moveTo>
                    <a:pt x="0" y="0"/>
                  </a:moveTo>
                  <a:lnTo>
                    <a:pt x="0" y="7086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66" name="object 866"/>
            <p:cNvSpPr/>
            <p:nvPr/>
          </p:nvSpPr>
          <p:spPr>
            <a:xfrm>
              <a:off x="6862874" y="4928179"/>
              <a:ext cx="0" cy="47065"/>
            </a:xfrm>
            <a:custGeom>
              <a:avLst/>
              <a:gdLst/>
              <a:ahLst/>
              <a:cxnLst/>
              <a:rect l="l" t="t" r="r" b="b"/>
              <a:pathLst>
                <a:path h="71120">
                  <a:moveTo>
                    <a:pt x="0" y="0"/>
                  </a:moveTo>
                  <a:lnTo>
                    <a:pt x="0" y="7086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67" name="object 867"/>
            <p:cNvSpPr/>
            <p:nvPr/>
          </p:nvSpPr>
          <p:spPr>
            <a:xfrm>
              <a:off x="6866405" y="4928179"/>
              <a:ext cx="0" cy="47065"/>
            </a:xfrm>
            <a:custGeom>
              <a:avLst/>
              <a:gdLst/>
              <a:ahLst/>
              <a:cxnLst/>
              <a:rect l="l" t="t" r="r" b="b"/>
              <a:pathLst>
                <a:path h="71120">
                  <a:moveTo>
                    <a:pt x="0" y="0"/>
                  </a:moveTo>
                  <a:lnTo>
                    <a:pt x="0" y="7086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68" name="object 868"/>
            <p:cNvSpPr/>
            <p:nvPr/>
          </p:nvSpPr>
          <p:spPr>
            <a:xfrm>
              <a:off x="6869429" y="4928179"/>
              <a:ext cx="0" cy="47065"/>
            </a:xfrm>
            <a:custGeom>
              <a:avLst/>
              <a:gdLst/>
              <a:ahLst/>
              <a:cxnLst/>
              <a:rect l="l" t="t" r="r" b="b"/>
              <a:pathLst>
                <a:path h="71120">
                  <a:moveTo>
                    <a:pt x="0" y="0"/>
                  </a:moveTo>
                  <a:lnTo>
                    <a:pt x="0" y="7086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69" name="object 869"/>
            <p:cNvSpPr/>
            <p:nvPr/>
          </p:nvSpPr>
          <p:spPr>
            <a:xfrm>
              <a:off x="6872960" y="4928179"/>
              <a:ext cx="0" cy="47065"/>
            </a:xfrm>
            <a:custGeom>
              <a:avLst/>
              <a:gdLst/>
              <a:ahLst/>
              <a:cxnLst/>
              <a:rect l="l" t="t" r="r" b="b"/>
              <a:pathLst>
                <a:path h="71120">
                  <a:moveTo>
                    <a:pt x="0" y="0"/>
                  </a:moveTo>
                  <a:lnTo>
                    <a:pt x="0" y="7086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70" name="object 870"/>
            <p:cNvSpPr/>
            <p:nvPr/>
          </p:nvSpPr>
          <p:spPr>
            <a:xfrm>
              <a:off x="6876490" y="4928684"/>
              <a:ext cx="0" cy="4664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0"/>
                  </a:moveTo>
                  <a:lnTo>
                    <a:pt x="0" y="7010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71" name="object 871"/>
            <p:cNvSpPr/>
            <p:nvPr/>
          </p:nvSpPr>
          <p:spPr>
            <a:xfrm>
              <a:off x="6879515" y="4928684"/>
              <a:ext cx="0" cy="4664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0"/>
                  </a:moveTo>
                  <a:lnTo>
                    <a:pt x="0" y="7010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72" name="object 872"/>
            <p:cNvSpPr/>
            <p:nvPr/>
          </p:nvSpPr>
          <p:spPr>
            <a:xfrm>
              <a:off x="6883045" y="4928684"/>
              <a:ext cx="0" cy="4664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0"/>
                  </a:moveTo>
                  <a:lnTo>
                    <a:pt x="0" y="7010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73" name="object 873"/>
            <p:cNvSpPr/>
            <p:nvPr/>
          </p:nvSpPr>
          <p:spPr>
            <a:xfrm>
              <a:off x="6886071" y="4928684"/>
              <a:ext cx="0" cy="4664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0"/>
                  </a:moveTo>
                  <a:lnTo>
                    <a:pt x="0" y="7010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74" name="object 874"/>
            <p:cNvSpPr/>
            <p:nvPr/>
          </p:nvSpPr>
          <p:spPr>
            <a:xfrm>
              <a:off x="6889601" y="4929188"/>
              <a:ext cx="0" cy="46224"/>
            </a:xfrm>
            <a:custGeom>
              <a:avLst/>
              <a:gdLst/>
              <a:ahLst/>
              <a:cxnLst/>
              <a:rect l="l" t="t" r="r" b="b"/>
              <a:pathLst>
                <a:path h="69850">
                  <a:moveTo>
                    <a:pt x="0" y="0"/>
                  </a:moveTo>
                  <a:lnTo>
                    <a:pt x="0" y="6934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75" name="object 875"/>
            <p:cNvSpPr/>
            <p:nvPr/>
          </p:nvSpPr>
          <p:spPr>
            <a:xfrm>
              <a:off x="6893130" y="4929188"/>
              <a:ext cx="0" cy="46224"/>
            </a:xfrm>
            <a:custGeom>
              <a:avLst/>
              <a:gdLst/>
              <a:ahLst/>
              <a:cxnLst/>
              <a:rect l="l" t="t" r="r" b="b"/>
              <a:pathLst>
                <a:path h="69850">
                  <a:moveTo>
                    <a:pt x="0" y="0"/>
                  </a:moveTo>
                  <a:lnTo>
                    <a:pt x="0" y="6934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76" name="object 876"/>
            <p:cNvSpPr/>
            <p:nvPr/>
          </p:nvSpPr>
          <p:spPr>
            <a:xfrm>
              <a:off x="6896156" y="4929691"/>
              <a:ext cx="0" cy="45384"/>
            </a:xfrm>
            <a:custGeom>
              <a:avLst/>
              <a:gdLst/>
              <a:ahLst/>
              <a:cxnLst/>
              <a:rect l="l" t="t" r="r" b="b"/>
              <a:pathLst>
                <a:path h="68579">
                  <a:moveTo>
                    <a:pt x="0" y="0"/>
                  </a:moveTo>
                  <a:lnTo>
                    <a:pt x="0" y="6858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77" name="object 877"/>
            <p:cNvSpPr/>
            <p:nvPr/>
          </p:nvSpPr>
          <p:spPr>
            <a:xfrm>
              <a:off x="6899686" y="4929691"/>
              <a:ext cx="0" cy="45384"/>
            </a:xfrm>
            <a:custGeom>
              <a:avLst/>
              <a:gdLst/>
              <a:ahLst/>
              <a:cxnLst/>
              <a:rect l="l" t="t" r="r" b="b"/>
              <a:pathLst>
                <a:path h="68579">
                  <a:moveTo>
                    <a:pt x="0" y="0"/>
                  </a:moveTo>
                  <a:lnTo>
                    <a:pt x="0" y="6858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78" name="object 878"/>
            <p:cNvSpPr/>
            <p:nvPr/>
          </p:nvSpPr>
          <p:spPr>
            <a:xfrm>
              <a:off x="6903216" y="4929691"/>
              <a:ext cx="0" cy="45384"/>
            </a:xfrm>
            <a:custGeom>
              <a:avLst/>
              <a:gdLst/>
              <a:ahLst/>
              <a:cxnLst/>
              <a:rect l="l" t="t" r="r" b="b"/>
              <a:pathLst>
                <a:path h="68579">
                  <a:moveTo>
                    <a:pt x="0" y="0"/>
                  </a:moveTo>
                  <a:lnTo>
                    <a:pt x="0" y="6858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79" name="object 879"/>
            <p:cNvSpPr/>
            <p:nvPr/>
          </p:nvSpPr>
          <p:spPr>
            <a:xfrm>
              <a:off x="6906241" y="4929691"/>
              <a:ext cx="0" cy="45384"/>
            </a:xfrm>
            <a:custGeom>
              <a:avLst/>
              <a:gdLst/>
              <a:ahLst/>
              <a:cxnLst/>
              <a:rect l="l" t="t" r="r" b="b"/>
              <a:pathLst>
                <a:path h="68579">
                  <a:moveTo>
                    <a:pt x="0" y="0"/>
                  </a:moveTo>
                  <a:lnTo>
                    <a:pt x="0" y="6858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80" name="object 880"/>
            <p:cNvSpPr/>
            <p:nvPr/>
          </p:nvSpPr>
          <p:spPr>
            <a:xfrm>
              <a:off x="6909770" y="4929691"/>
              <a:ext cx="0" cy="45384"/>
            </a:xfrm>
            <a:custGeom>
              <a:avLst/>
              <a:gdLst/>
              <a:ahLst/>
              <a:cxnLst/>
              <a:rect l="l" t="t" r="r" b="b"/>
              <a:pathLst>
                <a:path h="68579">
                  <a:moveTo>
                    <a:pt x="0" y="0"/>
                  </a:moveTo>
                  <a:lnTo>
                    <a:pt x="0" y="6858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81" name="object 881"/>
            <p:cNvSpPr/>
            <p:nvPr/>
          </p:nvSpPr>
          <p:spPr>
            <a:xfrm>
              <a:off x="6913301" y="4929691"/>
              <a:ext cx="0" cy="45384"/>
            </a:xfrm>
            <a:custGeom>
              <a:avLst/>
              <a:gdLst/>
              <a:ahLst/>
              <a:cxnLst/>
              <a:rect l="l" t="t" r="r" b="b"/>
              <a:pathLst>
                <a:path h="68579">
                  <a:moveTo>
                    <a:pt x="0" y="0"/>
                  </a:moveTo>
                  <a:lnTo>
                    <a:pt x="0" y="6858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82" name="object 882"/>
            <p:cNvSpPr/>
            <p:nvPr/>
          </p:nvSpPr>
          <p:spPr>
            <a:xfrm>
              <a:off x="6916327" y="4929691"/>
              <a:ext cx="0" cy="45384"/>
            </a:xfrm>
            <a:custGeom>
              <a:avLst/>
              <a:gdLst/>
              <a:ahLst/>
              <a:cxnLst/>
              <a:rect l="l" t="t" r="r" b="b"/>
              <a:pathLst>
                <a:path h="68579">
                  <a:moveTo>
                    <a:pt x="0" y="0"/>
                  </a:moveTo>
                  <a:lnTo>
                    <a:pt x="0" y="6858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83" name="object 883"/>
            <p:cNvSpPr/>
            <p:nvPr/>
          </p:nvSpPr>
          <p:spPr>
            <a:xfrm>
              <a:off x="6919856" y="4929691"/>
              <a:ext cx="0" cy="45384"/>
            </a:xfrm>
            <a:custGeom>
              <a:avLst/>
              <a:gdLst/>
              <a:ahLst/>
              <a:cxnLst/>
              <a:rect l="l" t="t" r="r" b="b"/>
              <a:pathLst>
                <a:path h="68579">
                  <a:moveTo>
                    <a:pt x="0" y="0"/>
                  </a:moveTo>
                  <a:lnTo>
                    <a:pt x="0" y="6858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84" name="object 884"/>
            <p:cNvSpPr/>
            <p:nvPr/>
          </p:nvSpPr>
          <p:spPr>
            <a:xfrm>
              <a:off x="6922882" y="4929691"/>
              <a:ext cx="0" cy="45384"/>
            </a:xfrm>
            <a:custGeom>
              <a:avLst/>
              <a:gdLst/>
              <a:ahLst/>
              <a:cxnLst/>
              <a:rect l="l" t="t" r="r" b="b"/>
              <a:pathLst>
                <a:path h="68579">
                  <a:moveTo>
                    <a:pt x="0" y="0"/>
                  </a:moveTo>
                  <a:lnTo>
                    <a:pt x="0" y="6858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85" name="object 885"/>
            <p:cNvSpPr/>
            <p:nvPr/>
          </p:nvSpPr>
          <p:spPr>
            <a:xfrm>
              <a:off x="6926412" y="4929691"/>
              <a:ext cx="0" cy="45384"/>
            </a:xfrm>
            <a:custGeom>
              <a:avLst/>
              <a:gdLst/>
              <a:ahLst/>
              <a:cxnLst/>
              <a:rect l="l" t="t" r="r" b="b"/>
              <a:pathLst>
                <a:path h="68579">
                  <a:moveTo>
                    <a:pt x="0" y="0"/>
                  </a:moveTo>
                  <a:lnTo>
                    <a:pt x="0" y="6858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86" name="object 886"/>
            <p:cNvSpPr/>
            <p:nvPr/>
          </p:nvSpPr>
          <p:spPr>
            <a:xfrm>
              <a:off x="6929941" y="4930197"/>
              <a:ext cx="0" cy="44963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81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87" name="object 887"/>
            <p:cNvSpPr/>
            <p:nvPr/>
          </p:nvSpPr>
          <p:spPr>
            <a:xfrm>
              <a:off x="6932967" y="4930197"/>
              <a:ext cx="0" cy="44963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81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88" name="object 888"/>
            <p:cNvSpPr/>
            <p:nvPr/>
          </p:nvSpPr>
          <p:spPr>
            <a:xfrm>
              <a:off x="6936497" y="4930197"/>
              <a:ext cx="0" cy="44963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81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89" name="object 889"/>
            <p:cNvSpPr/>
            <p:nvPr/>
          </p:nvSpPr>
          <p:spPr>
            <a:xfrm>
              <a:off x="6940027" y="4930197"/>
              <a:ext cx="0" cy="44963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81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90" name="object 890"/>
            <p:cNvSpPr/>
            <p:nvPr/>
          </p:nvSpPr>
          <p:spPr>
            <a:xfrm>
              <a:off x="6943052" y="4930197"/>
              <a:ext cx="0" cy="44963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81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91" name="object 891"/>
            <p:cNvSpPr/>
            <p:nvPr/>
          </p:nvSpPr>
          <p:spPr>
            <a:xfrm>
              <a:off x="6946582" y="4930700"/>
              <a:ext cx="0" cy="44543"/>
            </a:xfrm>
            <a:custGeom>
              <a:avLst/>
              <a:gdLst/>
              <a:ahLst/>
              <a:cxnLst/>
              <a:rect l="l" t="t" r="r" b="b"/>
              <a:pathLst>
                <a:path h="67310">
                  <a:moveTo>
                    <a:pt x="0" y="0"/>
                  </a:moveTo>
                  <a:lnTo>
                    <a:pt x="0" y="6705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92" name="object 892"/>
            <p:cNvSpPr/>
            <p:nvPr/>
          </p:nvSpPr>
          <p:spPr>
            <a:xfrm>
              <a:off x="6950112" y="4930700"/>
              <a:ext cx="0" cy="44543"/>
            </a:xfrm>
            <a:custGeom>
              <a:avLst/>
              <a:gdLst/>
              <a:ahLst/>
              <a:cxnLst/>
              <a:rect l="l" t="t" r="r" b="b"/>
              <a:pathLst>
                <a:path h="67310">
                  <a:moveTo>
                    <a:pt x="0" y="0"/>
                  </a:moveTo>
                  <a:lnTo>
                    <a:pt x="0" y="6705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93" name="object 893"/>
            <p:cNvSpPr/>
            <p:nvPr/>
          </p:nvSpPr>
          <p:spPr>
            <a:xfrm>
              <a:off x="6953138" y="4930700"/>
              <a:ext cx="0" cy="44543"/>
            </a:xfrm>
            <a:custGeom>
              <a:avLst/>
              <a:gdLst/>
              <a:ahLst/>
              <a:cxnLst/>
              <a:rect l="l" t="t" r="r" b="b"/>
              <a:pathLst>
                <a:path h="67310">
                  <a:moveTo>
                    <a:pt x="0" y="0"/>
                  </a:moveTo>
                  <a:lnTo>
                    <a:pt x="0" y="6705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94" name="object 894"/>
            <p:cNvSpPr/>
            <p:nvPr/>
          </p:nvSpPr>
          <p:spPr>
            <a:xfrm>
              <a:off x="6956667" y="4930700"/>
              <a:ext cx="0" cy="44543"/>
            </a:xfrm>
            <a:custGeom>
              <a:avLst/>
              <a:gdLst/>
              <a:ahLst/>
              <a:cxnLst/>
              <a:rect l="l" t="t" r="r" b="b"/>
              <a:pathLst>
                <a:path h="67310">
                  <a:moveTo>
                    <a:pt x="0" y="0"/>
                  </a:moveTo>
                  <a:lnTo>
                    <a:pt x="0" y="6705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95" name="object 895"/>
            <p:cNvSpPr/>
            <p:nvPr/>
          </p:nvSpPr>
          <p:spPr>
            <a:xfrm>
              <a:off x="6959693" y="4930700"/>
              <a:ext cx="0" cy="44543"/>
            </a:xfrm>
            <a:custGeom>
              <a:avLst/>
              <a:gdLst/>
              <a:ahLst/>
              <a:cxnLst/>
              <a:rect l="l" t="t" r="r" b="b"/>
              <a:pathLst>
                <a:path h="67310">
                  <a:moveTo>
                    <a:pt x="0" y="0"/>
                  </a:moveTo>
                  <a:lnTo>
                    <a:pt x="0" y="6705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96" name="object 896"/>
            <p:cNvSpPr/>
            <p:nvPr/>
          </p:nvSpPr>
          <p:spPr>
            <a:xfrm>
              <a:off x="6963224" y="4930700"/>
              <a:ext cx="0" cy="44543"/>
            </a:xfrm>
            <a:custGeom>
              <a:avLst/>
              <a:gdLst/>
              <a:ahLst/>
              <a:cxnLst/>
              <a:rect l="l" t="t" r="r" b="b"/>
              <a:pathLst>
                <a:path h="67310">
                  <a:moveTo>
                    <a:pt x="0" y="0"/>
                  </a:moveTo>
                  <a:lnTo>
                    <a:pt x="0" y="6705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97" name="object 897"/>
            <p:cNvSpPr/>
            <p:nvPr/>
          </p:nvSpPr>
          <p:spPr>
            <a:xfrm>
              <a:off x="6966753" y="4931205"/>
              <a:ext cx="0" cy="44123"/>
            </a:xfrm>
            <a:custGeom>
              <a:avLst/>
              <a:gdLst/>
              <a:ahLst/>
              <a:cxnLst/>
              <a:rect l="l" t="t" r="r" b="b"/>
              <a:pathLst>
                <a:path h="66675">
                  <a:moveTo>
                    <a:pt x="0" y="0"/>
                  </a:moveTo>
                  <a:lnTo>
                    <a:pt x="0" y="6629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98" name="object 898"/>
            <p:cNvSpPr/>
            <p:nvPr/>
          </p:nvSpPr>
          <p:spPr>
            <a:xfrm>
              <a:off x="6969778" y="4931205"/>
              <a:ext cx="0" cy="44123"/>
            </a:xfrm>
            <a:custGeom>
              <a:avLst/>
              <a:gdLst/>
              <a:ahLst/>
              <a:cxnLst/>
              <a:rect l="l" t="t" r="r" b="b"/>
              <a:pathLst>
                <a:path h="66675">
                  <a:moveTo>
                    <a:pt x="0" y="0"/>
                  </a:moveTo>
                  <a:lnTo>
                    <a:pt x="0" y="6629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99" name="object 899"/>
            <p:cNvSpPr/>
            <p:nvPr/>
          </p:nvSpPr>
          <p:spPr>
            <a:xfrm>
              <a:off x="6973308" y="4931205"/>
              <a:ext cx="0" cy="44123"/>
            </a:xfrm>
            <a:custGeom>
              <a:avLst/>
              <a:gdLst/>
              <a:ahLst/>
              <a:cxnLst/>
              <a:rect l="l" t="t" r="r" b="b"/>
              <a:pathLst>
                <a:path h="66675">
                  <a:moveTo>
                    <a:pt x="0" y="0"/>
                  </a:moveTo>
                  <a:lnTo>
                    <a:pt x="0" y="6629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00" name="object 900"/>
            <p:cNvSpPr/>
            <p:nvPr/>
          </p:nvSpPr>
          <p:spPr>
            <a:xfrm>
              <a:off x="6976838" y="4931205"/>
              <a:ext cx="0" cy="44123"/>
            </a:xfrm>
            <a:custGeom>
              <a:avLst/>
              <a:gdLst/>
              <a:ahLst/>
              <a:cxnLst/>
              <a:rect l="l" t="t" r="r" b="b"/>
              <a:pathLst>
                <a:path h="66675">
                  <a:moveTo>
                    <a:pt x="0" y="0"/>
                  </a:moveTo>
                  <a:lnTo>
                    <a:pt x="0" y="6629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01" name="object 901"/>
            <p:cNvSpPr/>
            <p:nvPr/>
          </p:nvSpPr>
          <p:spPr>
            <a:xfrm>
              <a:off x="6979864" y="4931205"/>
              <a:ext cx="0" cy="44123"/>
            </a:xfrm>
            <a:custGeom>
              <a:avLst/>
              <a:gdLst/>
              <a:ahLst/>
              <a:cxnLst/>
              <a:rect l="l" t="t" r="r" b="b"/>
              <a:pathLst>
                <a:path h="66675">
                  <a:moveTo>
                    <a:pt x="0" y="0"/>
                  </a:moveTo>
                  <a:lnTo>
                    <a:pt x="0" y="6629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02" name="object 902"/>
            <p:cNvSpPr/>
            <p:nvPr/>
          </p:nvSpPr>
          <p:spPr>
            <a:xfrm>
              <a:off x="6983393" y="4931205"/>
              <a:ext cx="0" cy="44123"/>
            </a:xfrm>
            <a:custGeom>
              <a:avLst/>
              <a:gdLst/>
              <a:ahLst/>
              <a:cxnLst/>
              <a:rect l="l" t="t" r="r" b="b"/>
              <a:pathLst>
                <a:path h="66675">
                  <a:moveTo>
                    <a:pt x="0" y="0"/>
                  </a:moveTo>
                  <a:lnTo>
                    <a:pt x="0" y="6629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03" name="object 903"/>
            <p:cNvSpPr/>
            <p:nvPr/>
          </p:nvSpPr>
          <p:spPr>
            <a:xfrm>
              <a:off x="6986420" y="4931205"/>
              <a:ext cx="0" cy="44123"/>
            </a:xfrm>
            <a:custGeom>
              <a:avLst/>
              <a:gdLst/>
              <a:ahLst/>
              <a:cxnLst/>
              <a:rect l="l" t="t" r="r" b="b"/>
              <a:pathLst>
                <a:path h="66675">
                  <a:moveTo>
                    <a:pt x="0" y="0"/>
                  </a:moveTo>
                  <a:lnTo>
                    <a:pt x="0" y="6629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04" name="object 904"/>
            <p:cNvSpPr/>
            <p:nvPr/>
          </p:nvSpPr>
          <p:spPr>
            <a:xfrm>
              <a:off x="6989949" y="4931205"/>
              <a:ext cx="0" cy="44123"/>
            </a:xfrm>
            <a:custGeom>
              <a:avLst/>
              <a:gdLst/>
              <a:ahLst/>
              <a:cxnLst/>
              <a:rect l="l" t="t" r="r" b="b"/>
              <a:pathLst>
                <a:path h="66675">
                  <a:moveTo>
                    <a:pt x="0" y="0"/>
                  </a:moveTo>
                  <a:lnTo>
                    <a:pt x="0" y="6629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05" name="object 905"/>
            <p:cNvSpPr/>
            <p:nvPr/>
          </p:nvSpPr>
          <p:spPr>
            <a:xfrm>
              <a:off x="6993479" y="4931709"/>
              <a:ext cx="0" cy="43703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0"/>
                  </a:moveTo>
                  <a:lnTo>
                    <a:pt x="0" y="6553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06" name="object 906"/>
            <p:cNvSpPr/>
            <p:nvPr/>
          </p:nvSpPr>
          <p:spPr>
            <a:xfrm>
              <a:off x="6996504" y="4931709"/>
              <a:ext cx="0" cy="43703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0"/>
                  </a:moveTo>
                  <a:lnTo>
                    <a:pt x="0" y="6553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07" name="object 907"/>
            <p:cNvSpPr/>
            <p:nvPr/>
          </p:nvSpPr>
          <p:spPr>
            <a:xfrm>
              <a:off x="7000034" y="4931709"/>
              <a:ext cx="0" cy="43703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0"/>
                  </a:moveTo>
                  <a:lnTo>
                    <a:pt x="0" y="6553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08" name="object 908"/>
            <p:cNvSpPr/>
            <p:nvPr/>
          </p:nvSpPr>
          <p:spPr>
            <a:xfrm>
              <a:off x="7003565" y="4931709"/>
              <a:ext cx="0" cy="43703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0"/>
                  </a:moveTo>
                  <a:lnTo>
                    <a:pt x="0" y="6553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09" name="object 909"/>
            <p:cNvSpPr/>
            <p:nvPr/>
          </p:nvSpPr>
          <p:spPr>
            <a:xfrm>
              <a:off x="7006589" y="4932213"/>
              <a:ext cx="0" cy="42862"/>
            </a:xfrm>
            <a:custGeom>
              <a:avLst/>
              <a:gdLst/>
              <a:ahLst/>
              <a:cxnLst/>
              <a:rect l="l" t="t" r="r" b="b"/>
              <a:pathLst>
                <a:path h="64770">
                  <a:moveTo>
                    <a:pt x="0" y="0"/>
                  </a:moveTo>
                  <a:lnTo>
                    <a:pt x="0" y="64769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10" name="object 910"/>
            <p:cNvSpPr/>
            <p:nvPr/>
          </p:nvSpPr>
          <p:spPr>
            <a:xfrm>
              <a:off x="7010120" y="4932213"/>
              <a:ext cx="0" cy="42862"/>
            </a:xfrm>
            <a:custGeom>
              <a:avLst/>
              <a:gdLst/>
              <a:ahLst/>
              <a:cxnLst/>
              <a:rect l="l" t="t" r="r" b="b"/>
              <a:pathLst>
                <a:path h="64770">
                  <a:moveTo>
                    <a:pt x="0" y="0"/>
                  </a:moveTo>
                  <a:lnTo>
                    <a:pt x="0" y="64769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11" name="object 911"/>
            <p:cNvSpPr/>
            <p:nvPr/>
          </p:nvSpPr>
          <p:spPr>
            <a:xfrm>
              <a:off x="7013650" y="4932213"/>
              <a:ext cx="0" cy="42862"/>
            </a:xfrm>
            <a:custGeom>
              <a:avLst/>
              <a:gdLst/>
              <a:ahLst/>
              <a:cxnLst/>
              <a:rect l="l" t="t" r="r" b="b"/>
              <a:pathLst>
                <a:path h="64770">
                  <a:moveTo>
                    <a:pt x="0" y="0"/>
                  </a:moveTo>
                  <a:lnTo>
                    <a:pt x="0" y="64769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12" name="object 912"/>
            <p:cNvSpPr/>
            <p:nvPr/>
          </p:nvSpPr>
          <p:spPr>
            <a:xfrm>
              <a:off x="7016675" y="4932213"/>
              <a:ext cx="0" cy="42862"/>
            </a:xfrm>
            <a:custGeom>
              <a:avLst/>
              <a:gdLst/>
              <a:ahLst/>
              <a:cxnLst/>
              <a:rect l="l" t="t" r="r" b="b"/>
              <a:pathLst>
                <a:path h="64770">
                  <a:moveTo>
                    <a:pt x="0" y="0"/>
                  </a:moveTo>
                  <a:lnTo>
                    <a:pt x="0" y="64769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13" name="object 913"/>
            <p:cNvSpPr/>
            <p:nvPr/>
          </p:nvSpPr>
          <p:spPr>
            <a:xfrm>
              <a:off x="7020205" y="4932213"/>
              <a:ext cx="0" cy="42862"/>
            </a:xfrm>
            <a:custGeom>
              <a:avLst/>
              <a:gdLst/>
              <a:ahLst/>
              <a:cxnLst/>
              <a:rect l="l" t="t" r="r" b="b"/>
              <a:pathLst>
                <a:path h="64770">
                  <a:moveTo>
                    <a:pt x="0" y="0"/>
                  </a:moveTo>
                  <a:lnTo>
                    <a:pt x="0" y="64769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14" name="object 914"/>
            <p:cNvSpPr/>
            <p:nvPr/>
          </p:nvSpPr>
          <p:spPr>
            <a:xfrm>
              <a:off x="7023230" y="4932213"/>
              <a:ext cx="0" cy="42862"/>
            </a:xfrm>
            <a:custGeom>
              <a:avLst/>
              <a:gdLst/>
              <a:ahLst/>
              <a:cxnLst/>
              <a:rect l="l" t="t" r="r" b="b"/>
              <a:pathLst>
                <a:path h="64770">
                  <a:moveTo>
                    <a:pt x="0" y="0"/>
                  </a:moveTo>
                  <a:lnTo>
                    <a:pt x="0" y="64769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15" name="object 915"/>
            <p:cNvSpPr/>
            <p:nvPr/>
          </p:nvSpPr>
          <p:spPr>
            <a:xfrm>
              <a:off x="7026761" y="4932213"/>
              <a:ext cx="0" cy="42862"/>
            </a:xfrm>
            <a:custGeom>
              <a:avLst/>
              <a:gdLst/>
              <a:ahLst/>
              <a:cxnLst/>
              <a:rect l="l" t="t" r="r" b="b"/>
              <a:pathLst>
                <a:path h="64770">
                  <a:moveTo>
                    <a:pt x="0" y="0"/>
                  </a:moveTo>
                  <a:lnTo>
                    <a:pt x="0" y="64769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16" name="object 916"/>
            <p:cNvSpPr/>
            <p:nvPr/>
          </p:nvSpPr>
          <p:spPr>
            <a:xfrm>
              <a:off x="7030291" y="4932213"/>
              <a:ext cx="0" cy="42862"/>
            </a:xfrm>
            <a:custGeom>
              <a:avLst/>
              <a:gdLst/>
              <a:ahLst/>
              <a:cxnLst/>
              <a:rect l="l" t="t" r="r" b="b"/>
              <a:pathLst>
                <a:path h="64770">
                  <a:moveTo>
                    <a:pt x="0" y="0"/>
                  </a:moveTo>
                  <a:lnTo>
                    <a:pt x="0" y="64769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17" name="object 917"/>
            <p:cNvSpPr/>
            <p:nvPr/>
          </p:nvSpPr>
          <p:spPr>
            <a:xfrm>
              <a:off x="7033316" y="4932213"/>
              <a:ext cx="0" cy="42862"/>
            </a:xfrm>
            <a:custGeom>
              <a:avLst/>
              <a:gdLst/>
              <a:ahLst/>
              <a:cxnLst/>
              <a:rect l="l" t="t" r="r" b="b"/>
              <a:pathLst>
                <a:path h="64770">
                  <a:moveTo>
                    <a:pt x="0" y="0"/>
                  </a:moveTo>
                  <a:lnTo>
                    <a:pt x="0" y="64769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18" name="object 918"/>
            <p:cNvSpPr/>
            <p:nvPr/>
          </p:nvSpPr>
          <p:spPr>
            <a:xfrm>
              <a:off x="7036846" y="4932213"/>
              <a:ext cx="0" cy="42862"/>
            </a:xfrm>
            <a:custGeom>
              <a:avLst/>
              <a:gdLst/>
              <a:ahLst/>
              <a:cxnLst/>
              <a:rect l="l" t="t" r="r" b="b"/>
              <a:pathLst>
                <a:path h="64770">
                  <a:moveTo>
                    <a:pt x="0" y="0"/>
                  </a:moveTo>
                  <a:lnTo>
                    <a:pt x="0" y="64769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19" name="object 919"/>
            <p:cNvSpPr/>
            <p:nvPr/>
          </p:nvSpPr>
          <p:spPr>
            <a:xfrm>
              <a:off x="7040376" y="4932213"/>
              <a:ext cx="0" cy="42862"/>
            </a:xfrm>
            <a:custGeom>
              <a:avLst/>
              <a:gdLst/>
              <a:ahLst/>
              <a:cxnLst/>
              <a:rect l="l" t="t" r="r" b="b"/>
              <a:pathLst>
                <a:path h="64770">
                  <a:moveTo>
                    <a:pt x="0" y="0"/>
                  </a:moveTo>
                  <a:lnTo>
                    <a:pt x="0" y="64769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20" name="object 920"/>
            <p:cNvSpPr/>
            <p:nvPr/>
          </p:nvSpPr>
          <p:spPr>
            <a:xfrm>
              <a:off x="7043401" y="4932718"/>
              <a:ext cx="0" cy="42443"/>
            </a:xfrm>
            <a:custGeom>
              <a:avLst/>
              <a:gdLst/>
              <a:ahLst/>
              <a:cxnLst/>
              <a:rect l="l" t="t" r="r" b="b"/>
              <a:pathLst>
                <a:path h="64135">
                  <a:moveTo>
                    <a:pt x="0" y="0"/>
                  </a:moveTo>
                  <a:lnTo>
                    <a:pt x="0" y="6400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21" name="object 921"/>
            <p:cNvSpPr/>
            <p:nvPr/>
          </p:nvSpPr>
          <p:spPr>
            <a:xfrm>
              <a:off x="7046930" y="4932718"/>
              <a:ext cx="0" cy="42443"/>
            </a:xfrm>
            <a:custGeom>
              <a:avLst/>
              <a:gdLst/>
              <a:ahLst/>
              <a:cxnLst/>
              <a:rect l="l" t="t" r="r" b="b"/>
              <a:pathLst>
                <a:path h="64135">
                  <a:moveTo>
                    <a:pt x="0" y="0"/>
                  </a:moveTo>
                  <a:lnTo>
                    <a:pt x="0" y="6400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22" name="object 922"/>
            <p:cNvSpPr/>
            <p:nvPr/>
          </p:nvSpPr>
          <p:spPr>
            <a:xfrm>
              <a:off x="7050461" y="4932718"/>
              <a:ext cx="0" cy="42443"/>
            </a:xfrm>
            <a:custGeom>
              <a:avLst/>
              <a:gdLst/>
              <a:ahLst/>
              <a:cxnLst/>
              <a:rect l="l" t="t" r="r" b="b"/>
              <a:pathLst>
                <a:path h="64135">
                  <a:moveTo>
                    <a:pt x="0" y="0"/>
                  </a:moveTo>
                  <a:lnTo>
                    <a:pt x="0" y="6400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23" name="object 923"/>
            <p:cNvSpPr/>
            <p:nvPr/>
          </p:nvSpPr>
          <p:spPr>
            <a:xfrm>
              <a:off x="7053487" y="4933222"/>
              <a:ext cx="0" cy="42022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24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24" name="object 924"/>
            <p:cNvSpPr/>
            <p:nvPr/>
          </p:nvSpPr>
          <p:spPr>
            <a:xfrm>
              <a:off x="7057016" y="4933222"/>
              <a:ext cx="0" cy="42022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24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25" name="object 925"/>
            <p:cNvSpPr/>
            <p:nvPr/>
          </p:nvSpPr>
          <p:spPr>
            <a:xfrm>
              <a:off x="7060042" y="4933222"/>
              <a:ext cx="0" cy="42022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24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26" name="object 926"/>
            <p:cNvSpPr/>
            <p:nvPr/>
          </p:nvSpPr>
          <p:spPr>
            <a:xfrm>
              <a:off x="7063572" y="4933222"/>
              <a:ext cx="0" cy="42022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24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27" name="object 927"/>
            <p:cNvSpPr/>
            <p:nvPr/>
          </p:nvSpPr>
          <p:spPr>
            <a:xfrm>
              <a:off x="7067102" y="4933222"/>
              <a:ext cx="0" cy="42022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24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28" name="object 928"/>
            <p:cNvSpPr/>
            <p:nvPr/>
          </p:nvSpPr>
          <p:spPr>
            <a:xfrm>
              <a:off x="7070127" y="4933222"/>
              <a:ext cx="0" cy="42022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24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29" name="object 929"/>
            <p:cNvSpPr/>
            <p:nvPr/>
          </p:nvSpPr>
          <p:spPr>
            <a:xfrm>
              <a:off x="7073657" y="4933222"/>
              <a:ext cx="0" cy="42022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24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30" name="object 930"/>
            <p:cNvSpPr/>
            <p:nvPr/>
          </p:nvSpPr>
          <p:spPr>
            <a:xfrm>
              <a:off x="7077187" y="4933222"/>
              <a:ext cx="0" cy="42022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24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31" name="object 931"/>
            <p:cNvSpPr/>
            <p:nvPr/>
          </p:nvSpPr>
          <p:spPr>
            <a:xfrm>
              <a:off x="7080213" y="4933222"/>
              <a:ext cx="0" cy="42022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24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32" name="object 932"/>
            <p:cNvSpPr/>
            <p:nvPr/>
          </p:nvSpPr>
          <p:spPr>
            <a:xfrm>
              <a:off x="7083742" y="4933222"/>
              <a:ext cx="0" cy="42022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24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33" name="object 933"/>
            <p:cNvSpPr/>
            <p:nvPr/>
          </p:nvSpPr>
          <p:spPr>
            <a:xfrm>
              <a:off x="7086767" y="4933222"/>
              <a:ext cx="0" cy="42022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24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34" name="object 934"/>
            <p:cNvSpPr/>
            <p:nvPr/>
          </p:nvSpPr>
          <p:spPr>
            <a:xfrm>
              <a:off x="7090298" y="4933222"/>
              <a:ext cx="0" cy="42022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24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35" name="object 935"/>
            <p:cNvSpPr/>
            <p:nvPr/>
          </p:nvSpPr>
          <p:spPr>
            <a:xfrm>
              <a:off x="7093827" y="4933727"/>
              <a:ext cx="0" cy="41602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48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36" name="object 936"/>
            <p:cNvSpPr/>
            <p:nvPr/>
          </p:nvSpPr>
          <p:spPr>
            <a:xfrm>
              <a:off x="7096853" y="4933727"/>
              <a:ext cx="0" cy="41602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48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37" name="object 937"/>
            <p:cNvSpPr/>
            <p:nvPr/>
          </p:nvSpPr>
          <p:spPr>
            <a:xfrm>
              <a:off x="7100384" y="4933727"/>
              <a:ext cx="0" cy="41602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48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38" name="object 938"/>
            <p:cNvSpPr/>
            <p:nvPr/>
          </p:nvSpPr>
          <p:spPr>
            <a:xfrm>
              <a:off x="7103913" y="4933727"/>
              <a:ext cx="0" cy="41602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48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39" name="object 939"/>
            <p:cNvSpPr/>
            <p:nvPr/>
          </p:nvSpPr>
          <p:spPr>
            <a:xfrm>
              <a:off x="7106938" y="4934230"/>
              <a:ext cx="0" cy="41182"/>
            </a:xfrm>
            <a:custGeom>
              <a:avLst/>
              <a:gdLst/>
              <a:ahLst/>
              <a:cxnLst/>
              <a:rect l="l" t="t" r="r" b="b"/>
              <a:pathLst>
                <a:path h="62229">
                  <a:moveTo>
                    <a:pt x="0" y="0"/>
                  </a:moveTo>
                  <a:lnTo>
                    <a:pt x="0" y="6172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40" name="object 940"/>
            <p:cNvSpPr/>
            <p:nvPr/>
          </p:nvSpPr>
          <p:spPr>
            <a:xfrm>
              <a:off x="7110468" y="4934230"/>
              <a:ext cx="0" cy="41182"/>
            </a:xfrm>
            <a:custGeom>
              <a:avLst/>
              <a:gdLst/>
              <a:ahLst/>
              <a:cxnLst/>
              <a:rect l="l" t="t" r="r" b="b"/>
              <a:pathLst>
                <a:path h="62229">
                  <a:moveTo>
                    <a:pt x="0" y="0"/>
                  </a:moveTo>
                  <a:lnTo>
                    <a:pt x="0" y="6172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41" name="object 941"/>
            <p:cNvSpPr/>
            <p:nvPr/>
          </p:nvSpPr>
          <p:spPr>
            <a:xfrm>
              <a:off x="7113998" y="4934230"/>
              <a:ext cx="0" cy="41182"/>
            </a:xfrm>
            <a:custGeom>
              <a:avLst/>
              <a:gdLst/>
              <a:ahLst/>
              <a:cxnLst/>
              <a:rect l="l" t="t" r="r" b="b"/>
              <a:pathLst>
                <a:path h="62229">
                  <a:moveTo>
                    <a:pt x="0" y="0"/>
                  </a:moveTo>
                  <a:lnTo>
                    <a:pt x="0" y="6172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42" name="object 942"/>
            <p:cNvSpPr/>
            <p:nvPr/>
          </p:nvSpPr>
          <p:spPr>
            <a:xfrm>
              <a:off x="7117024" y="4934230"/>
              <a:ext cx="0" cy="41182"/>
            </a:xfrm>
            <a:custGeom>
              <a:avLst/>
              <a:gdLst/>
              <a:ahLst/>
              <a:cxnLst/>
              <a:rect l="l" t="t" r="r" b="b"/>
              <a:pathLst>
                <a:path h="62229">
                  <a:moveTo>
                    <a:pt x="0" y="0"/>
                  </a:moveTo>
                  <a:lnTo>
                    <a:pt x="0" y="6172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43" name="object 943"/>
            <p:cNvSpPr/>
            <p:nvPr/>
          </p:nvSpPr>
          <p:spPr>
            <a:xfrm>
              <a:off x="7120553" y="4934735"/>
              <a:ext cx="0" cy="40341"/>
            </a:xfrm>
            <a:custGeom>
              <a:avLst/>
              <a:gdLst/>
              <a:ahLst/>
              <a:cxnLst/>
              <a:rect l="l" t="t" r="r" b="b"/>
              <a:pathLst>
                <a:path h="60960">
                  <a:moveTo>
                    <a:pt x="0" y="0"/>
                  </a:moveTo>
                  <a:lnTo>
                    <a:pt x="0" y="6096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44" name="object 944"/>
            <p:cNvSpPr/>
            <p:nvPr/>
          </p:nvSpPr>
          <p:spPr>
            <a:xfrm>
              <a:off x="7123579" y="4934735"/>
              <a:ext cx="0" cy="40341"/>
            </a:xfrm>
            <a:custGeom>
              <a:avLst/>
              <a:gdLst/>
              <a:ahLst/>
              <a:cxnLst/>
              <a:rect l="l" t="t" r="r" b="b"/>
              <a:pathLst>
                <a:path h="60960">
                  <a:moveTo>
                    <a:pt x="0" y="0"/>
                  </a:moveTo>
                  <a:lnTo>
                    <a:pt x="0" y="6096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45" name="object 945"/>
            <p:cNvSpPr/>
            <p:nvPr/>
          </p:nvSpPr>
          <p:spPr>
            <a:xfrm>
              <a:off x="7127109" y="4934735"/>
              <a:ext cx="0" cy="40341"/>
            </a:xfrm>
            <a:custGeom>
              <a:avLst/>
              <a:gdLst/>
              <a:ahLst/>
              <a:cxnLst/>
              <a:rect l="l" t="t" r="r" b="b"/>
              <a:pathLst>
                <a:path h="60960">
                  <a:moveTo>
                    <a:pt x="0" y="0"/>
                  </a:moveTo>
                  <a:lnTo>
                    <a:pt x="0" y="6096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46" name="object 946"/>
            <p:cNvSpPr/>
            <p:nvPr/>
          </p:nvSpPr>
          <p:spPr>
            <a:xfrm>
              <a:off x="7130639" y="4934735"/>
              <a:ext cx="0" cy="40341"/>
            </a:xfrm>
            <a:custGeom>
              <a:avLst/>
              <a:gdLst/>
              <a:ahLst/>
              <a:cxnLst/>
              <a:rect l="l" t="t" r="r" b="b"/>
              <a:pathLst>
                <a:path h="60960">
                  <a:moveTo>
                    <a:pt x="0" y="0"/>
                  </a:moveTo>
                  <a:lnTo>
                    <a:pt x="0" y="60960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47" name="object 947"/>
            <p:cNvSpPr/>
            <p:nvPr/>
          </p:nvSpPr>
          <p:spPr>
            <a:xfrm>
              <a:off x="7133664" y="4935239"/>
              <a:ext cx="0" cy="39921"/>
            </a:xfrm>
            <a:custGeom>
              <a:avLst/>
              <a:gdLst/>
              <a:ahLst/>
              <a:cxnLst/>
              <a:rect l="l" t="t" r="r" b="b"/>
              <a:pathLst>
                <a:path h="60325">
                  <a:moveTo>
                    <a:pt x="0" y="0"/>
                  </a:moveTo>
                  <a:lnTo>
                    <a:pt x="0" y="6019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48" name="object 948"/>
            <p:cNvSpPr/>
            <p:nvPr/>
          </p:nvSpPr>
          <p:spPr>
            <a:xfrm>
              <a:off x="7137194" y="4935239"/>
              <a:ext cx="0" cy="39921"/>
            </a:xfrm>
            <a:custGeom>
              <a:avLst/>
              <a:gdLst/>
              <a:ahLst/>
              <a:cxnLst/>
              <a:rect l="l" t="t" r="r" b="b"/>
              <a:pathLst>
                <a:path h="60325">
                  <a:moveTo>
                    <a:pt x="0" y="0"/>
                  </a:moveTo>
                  <a:lnTo>
                    <a:pt x="0" y="6019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49" name="object 949"/>
            <p:cNvSpPr/>
            <p:nvPr/>
          </p:nvSpPr>
          <p:spPr>
            <a:xfrm>
              <a:off x="7140725" y="4935239"/>
              <a:ext cx="0" cy="39921"/>
            </a:xfrm>
            <a:custGeom>
              <a:avLst/>
              <a:gdLst/>
              <a:ahLst/>
              <a:cxnLst/>
              <a:rect l="l" t="t" r="r" b="b"/>
              <a:pathLst>
                <a:path h="60325">
                  <a:moveTo>
                    <a:pt x="0" y="0"/>
                  </a:moveTo>
                  <a:lnTo>
                    <a:pt x="0" y="6019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50" name="object 950"/>
            <p:cNvSpPr/>
            <p:nvPr/>
          </p:nvSpPr>
          <p:spPr>
            <a:xfrm>
              <a:off x="7143750" y="4935239"/>
              <a:ext cx="0" cy="39921"/>
            </a:xfrm>
            <a:custGeom>
              <a:avLst/>
              <a:gdLst/>
              <a:ahLst/>
              <a:cxnLst/>
              <a:rect l="l" t="t" r="r" b="b"/>
              <a:pathLst>
                <a:path h="60325">
                  <a:moveTo>
                    <a:pt x="0" y="0"/>
                  </a:moveTo>
                  <a:lnTo>
                    <a:pt x="0" y="6019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51" name="object 951"/>
            <p:cNvSpPr/>
            <p:nvPr/>
          </p:nvSpPr>
          <p:spPr>
            <a:xfrm>
              <a:off x="7147280" y="4935239"/>
              <a:ext cx="0" cy="39921"/>
            </a:xfrm>
            <a:custGeom>
              <a:avLst/>
              <a:gdLst/>
              <a:ahLst/>
              <a:cxnLst/>
              <a:rect l="l" t="t" r="r" b="b"/>
              <a:pathLst>
                <a:path h="60325">
                  <a:moveTo>
                    <a:pt x="0" y="0"/>
                  </a:moveTo>
                  <a:lnTo>
                    <a:pt x="0" y="6019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52" name="object 952"/>
            <p:cNvSpPr/>
            <p:nvPr/>
          </p:nvSpPr>
          <p:spPr>
            <a:xfrm>
              <a:off x="7150810" y="4935239"/>
              <a:ext cx="0" cy="39921"/>
            </a:xfrm>
            <a:custGeom>
              <a:avLst/>
              <a:gdLst/>
              <a:ahLst/>
              <a:cxnLst/>
              <a:rect l="l" t="t" r="r" b="b"/>
              <a:pathLst>
                <a:path h="60325">
                  <a:moveTo>
                    <a:pt x="0" y="0"/>
                  </a:moveTo>
                  <a:lnTo>
                    <a:pt x="0" y="6019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53" name="object 953"/>
            <p:cNvSpPr/>
            <p:nvPr/>
          </p:nvSpPr>
          <p:spPr>
            <a:xfrm>
              <a:off x="7153835" y="4935239"/>
              <a:ext cx="0" cy="39921"/>
            </a:xfrm>
            <a:custGeom>
              <a:avLst/>
              <a:gdLst/>
              <a:ahLst/>
              <a:cxnLst/>
              <a:rect l="l" t="t" r="r" b="b"/>
              <a:pathLst>
                <a:path h="60325">
                  <a:moveTo>
                    <a:pt x="0" y="0"/>
                  </a:moveTo>
                  <a:lnTo>
                    <a:pt x="0" y="60198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54" name="object 954"/>
            <p:cNvSpPr/>
            <p:nvPr/>
          </p:nvSpPr>
          <p:spPr>
            <a:xfrm>
              <a:off x="7157365" y="4935743"/>
              <a:ext cx="0" cy="39501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0"/>
                  </a:moveTo>
                  <a:lnTo>
                    <a:pt x="0" y="5943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55" name="object 955"/>
            <p:cNvSpPr/>
            <p:nvPr/>
          </p:nvSpPr>
          <p:spPr>
            <a:xfrm>
              <a:off x="7160390" y="4935743"/>
              <a:ext cx="0" cy="39501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0"/>
                  </a:moveTo>
                  <a:lnTo>
                    <a:pt x="0" y="5943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56" name="object 956"/>
            <p:cNvSpPr/>
            <p:nvPr/>
          </p:nvSpPr>
          <p:spPr>
            <a:xfrm>
              <a:off x="7163921" y="4935743"/>
              <a:ext cx="0" cy="39501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0"/>
                  </a:moveTo>
                  <a:lnTo>
                    <a:pt x="0" y="5943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57" name="object 957"/>
            <p:cNvSpPr/>
            <p:nvPr/>
          </p:nvSpPr>
          <p:spPr>
            <a:xfrm>
              <a:off x="7167451" y="4935743"/>
              <a:ext cx="0" cy="39501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0"/>
                  </a:moveTo>
                  <a:lnTo>
                    <a:pt x="0" y="5943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58" name="object 958"/>
            <p:cNvSpPr/>
            <p:nvPr/>
          </p:nvSpPr>
          <p:spPr>
            <a:xfrm>
              <a:off x="7170476" y="4935743"/>
              <a:ext cx="0" cy="39501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0"/>
                  </a:moveTo>
                  <a:lnTo>
                    <a:pt x="0" y="5943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59" name="object 959"/>
            <p:cNvSpPr/>
            <p:nvPr/>
          </p:nvSpPr>
          <p:spPr>
            <a:xfrm>
              <a:off x="7174005" y="4935743"/>
              <a:ext cx="0" cy="39501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0"/>
                  </a:moveTo>
                  <a:lnTo>
                    <a:pt x="0" y="5943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60" name="object 960"/>
            <p:cNvSpPr/>
            <p:nvPr/>
          </p:nvSpPr>
          <p:spPr>
            <a:xfrm>
              <a:off x="7177536" y="4935743"/>
              <a:ext cx="0" cy="39501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0"/>
                  </a:moveTo>
                  <a:lnTo>
                    <a:pt x="0" y="5943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61" name="object 961"/>
            <p:cNvSpPr/>
            <p:nvPr/>
          </p:nvSpPr>
          <p:spPr>
            <a:xfrm>
              <a:off x="7180562" y="4935743"/>
              <a:ext cx="0" cy="39501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0"/>
                  </a:moveTo>
                  <a:lnTo>
                    <a:pt x="0" y="5943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62" name="object 962"/>
            <p:cNvSpPr/>
            <p:nvPr/>
          </p:nvSpPr>
          <p:spPr>
            <a:xfrm>
              <a:off x="7184090" y="4935743"/>
              <a:ext cx="0" cy="39501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0"/>
                  </a:moveTo>
                  <a:lnTo>
                    <a:pt x="0" y="5943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63" name="object 963"/>
            <p:cNvSpPr/>
            <p:nvPr/>
          </p:nvSpPr>
          <p:spPr>
            <a:xfrm>
              <a:off x="7187116" y="4935743"/>
              <a:ext cx="0" cy="39501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0"/>
                  </a:moveTo>
                  <a:lnTo>
                    <a:pt x="0" y="5943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64" name="object 964"/>
            <p:cNvSpPr/>
            <p:nvPr/>
          </p:nvSpPr>
          <p:spPr>
            <a:xfrm>
              <a:off x="7190647" y="4935743"/>
              <a:ext cx="0" cy="39501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0"/>
                  </a:moveTo>
                  <a:lnTo>
                    <a:pt x="0" y="5943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65" name="object 965"/>
            <p:cNvSpPr/>
            <p:nvPr/>
          </p:nvSpPr>
          <p:spPr>
            <a:xfrm>
              <a:off x="7194176" y="4935743"/>
              <a:ext cx="0" cy="39501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0"/>
                  </a:moveTo>
                  <a:lnTo>
                    <a:pt x="0" y="5943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66" name="object 966"/>
            <p:cNvSpPr/>
            <p:nvPr/>
          </p:nvSpPr>
          <p:spPr>
            <a:xfrm>
              <a:off x="7197202" y="4935743"/>
              <a:ext cx="0" cy="39501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0"/>
                  </a:moveTo>
                  <a:lnTo>
                    <a:pt x="0" y="59436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67" name="object 967"/>
            <p:cNvSpPr/>
            <p:nvPr/>
          </p:nvSpPr>
          <p:spPr>
            <a:xfrm>
              <a:off x="7200732" y="4936248"/>
              <a:ext cx="0" cy="39080"/>
            </a:xfrm>
            <a:custGeom>
              <a:avLst/>
              <a:gdLst/>
              <a:ahLst/>
              <a:cxnLst/>
              <a:rect l="l" t="t" r="r" b="b"/>
              <a:pathLst>
                <a:path h="59054">
                  <a:moveTo>
                    <a:pt x="0" y="0"/>
                  </a:moveTo>
                  <a:lnTo>
                    <a:pt x="0" y="5867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68" name="object 968"/>
            <p:cNvSpPr/>
            <p:nvPr/>
          </p:nvSpPr>
          <p:spPr>
            <a:xfrm>
              <a:off x="7204262" y="4936248"/>
              <a:ext cx="0" cy="39080"/>
            </a:xfrm>
            <a:custGeom>
              <a:avLst/>
              <a:gdLst/>
              <a:ahLst/>
              <a:cxnLst/>
              <a:rect l="l" t="t" r="r" b="b"/>
              <a:pathLst>
                <a:path h="59054">
                  <a:moveTo>
                    <a:pt x="0" y="0"/>
                  </a:moveTo>
                  <a:lnTo>
                    <a:pt x="0" y="5867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69" name="object 969"/>
            <p:cNvSpPr/>
            <p:nvPr/>
          </p:nvSpPr>
          <p:spPr>
            <a:xfrm>
              <a:off x="7207287" y="4936248"/>
              <a:ext cx="0" cy="39080"/>
            </a:xfrm>
            <a:custGeom>
              <a:avLst/>
              <a:gdLst/>
              <a:ahLst/>
              <a:cxnLst/>
              <a:rect l="l" t="t" r="r" b="b"/>
              <a:pathLst>
                <a:path h="59054">
                  <a:moveTo>
                    <a:pt x="0" y="0"/>
                  </a:moveTo>
                  <a:lnTo>
                    <a:pt x="0" y="5867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70" name="object 970"/>
            <p:cNvSpPr/>
            <p:nvPr/>
          </p:nvSpPr>
          <p:spPr>
            <a:xfrm>
              <a:off x="7210817" y="4936248"/>
              <a:ext cx="0" cy="39080"/>
            </a:xfrm>
            <a:custGeom>
              <a:avLst/>
              <a:gdLst/>
              <a:ahLst/>
              <a:cxnLst/>
              <a:rect l="l" t="t" r="r" b="b"/>
              <a:pathLst>
                <a:path h="59054">
                  <a:moveTo>
                    <a:pt x="0" y="0"/>
                  </a:moveTo>
                  <a:lnTo>
                    <a:pt x="0" y="5867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71" name="object 971"/>
            <p:cNvSpPr/>
            <p:nvPr/>
          </p:nvSpPr>
          <p:spPr>
            <a:xfrm>
              <a:off x="7214347" y="4936248"/>
              <a:ext cx="0" cy="39080"/>
            </a:xfrm>
            <a:custGeom>
              <a:avLst/>
              <a:gdLst/>
              <a:ahLst/>
              <a:cxnLst/>
              <a:rect l="l" t="t" r="r" b="b"/>
              <a:pathLst>
                <a:path h="59054">
                  <a:moveTo>
                    <a:pt x="0" y="0"/>
                  </a:moveTo>
                  <a:lnTo>
                    <a:pt x="0" y="5867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72" name="object 972"/>
            <p:cNvSpPr/>
            <p:nvPr/>
          </p:nvSpPr>
          <p:spPr>
            <a:xfrm>
              <a:off x="7217373" y="4936248"/>
              <a:ext cx="0" cy="39080"/>
            </a:xfrm>
            <a:custGeom>
              <a:avLst/>
              <a:gdLst/>
              <a:ahLst/>
              <a:cxnLst/>
              <a:rect l="l" t="t" r="r" b="b"/>
              <a:pathLst>
                <a:path h="59054">
                  <a:moveTo>
                    <a:pt x="0" y="0"/>
                  </a:moveTo>
                  <a:lnTo>
                    <a:pt x="0" y="5867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73" name="object 973"/>
            <p:cNvSpPr/>
            <p:nvPr/>
          </p:nvSpPr>
          <p:spPr>
            <a:xfrm>
              <a:off x="7220902" y="4936248"/>
              <a:ext cx="0" cy="39080"/>
            </a:xfrm>
            <a:custGeom>
              <a:avLst/>
              <a:gdLst/>
              <a:ahLst/>
              <a:cxnLst/>
              <a:rect l="l" t="t" r="r" b="b"/>
              <a:pathLst>
                <a:path h="59054">
                  <a:moveTo>
                    <a:pt x="0" y="0"/>
                  </a:moveTo>
                  <a:lnTo>
                    <a:pt x="0" y="5867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74" name="object 974"/>
            <p:cNvSpPr/>
            <p:nvPr/>
          </p:nvSpPr>
          <p:spPr>
            <a:xfrm>
              <a:off x="7223927" y="4936248"/>
              <a:ext cx="0" cy="39080"/>
            </a:xfrm>
            <a:custGeom>
              <a:avLst/>
              <a:gdLst/>
              <a:ahLst/>
              <a:cxnLst/>
              <a:rect l="l" t="t" r="r" b="b"/>
              <a:pathLst>
                <a:path h="59054">
                  <a:moveTo>
                    <a:pt x="0" y="0"/>
                  </a:moveTo>
                  <a:lnTo>
                    <a:pt x="0" y="5867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75" name="object 975"/>
            <p:cNvSpPr/>
            <p:nvPr/>
          </p:nvSpPr>
          <p:spPr>
            <a:xfrm>
              <a:off x="7227458" y="4936248"/>
              <a:ext cx="0" cy="39080"/>
            </a:xfrm>
            <a:custGeom>
              <a:avLst/>
              <a:gdLst/>
              <a:ahLst/>
              <a:cxnLst/>
              <a:rect l="l" t="t" r="r" b="b"/>
              <a:pathLst>
                <a:path h="59054">
                  <a:moveTo>
                    <a:pt x="0" y="0"/>
                  </a:moveTo>
                  <a:lnTo>
                    <a:pt x="0" y="5867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76" name="object 976"/>
            <p:cNvSpPr/>
            <p:nvPr/>
          </p:nvSpPr>
          <p:spPr>
            <a:xfrm>
              <a:off x="7230988" y="4936248"/>
              <a:ext cx="0" cy="39080"/>
            </a:xfrm>
            <a:custGeom>
              <a:avLst/>
              <a:gdLst/>
              <a:ahLst/>
              <a:cxnLst/>
              <a:rect l="l" t="t" r="r" b="b"/>
              <a:pathLst>
                <a:path h="59054">
                  <a:moveTo>
                    <a:pt x="0" y="0"/>
                  </a:moveTo>
                  <a:lnTo>
                    <a:pt x="0" y="5867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77" name="object 977"/>
            <p:cNvSpPr/>
            <p:nvPr/>
          </p:nvSpPr>
          <p:spPr>
            <a:xfrm>
              <a:off x="7234013" y="4936248"/>
              <a:ext cx="0" cy="39080"/>
            </a:xfrm>
            <a:custGeom>
              <a:avLst/>
              <a:gdLst/>
              <a:ahLst/>
              <a:cxnLst/>
              <a:rect l="l" t="t" r="r" b="b"/>
              <a:pathLst>
                <a:path h="59054">
                  <a:moveTo>
                    <a:pt x="0" y="0"/>
                  </a:moveTo>
                  <a:lnTo>
                    <a:pt x="0" y="5867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78" name="object 978"/>
            <p:cNvSpPr/>
            <p:nvPr/>
          </p:nvSpPr>
          <p:spPr>
            <a:xfrm>
              <a:off x="7237543" y="4936248"/>
              <a:ext cx="0" cy="39080"/>
            </a:xfrm>
            <a:custGeom>
              <a:avLst/>
              <a:gdLst/>
              <a:ahLst/>
              <a:cxnLst/>
              <a:rect l="l" t="t" r="r" b="b"/>
              <a:pathLst>
                <a:path h="59054">
                  <a:moveTo>
                    <a:pt x="0" y="0"/>
                  </a:moveTo>
                  <a:lnTo>
                    <a:pt x="0" y="5867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79" name="object 979"/>
            <p:cNvSpPr/>
            <p:nvPr/>
          </p:nvSpPr>
          <p:spPr>
            <a:xfrm>
              <a:off x="7241073" y="4936248"/>
              <a:ext cx="0" cy="39080"/>
            </a:xfrm>
            <a:custGeom>
              <a:avLst/>
              <a:gdLst/>
              <a:ahLst/>
              <a:cxnLst/>
              <a:rect l="l" t="t" r="r" b="b"/>
              <a:pathLst>
                <a:path h="59054">
                  <a:moveTo>
                    <a:pt x="0" y="0"/>
                  </a:moveTo>
                  <a:lnTo>
                    <a:pt x="0" y="5867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80" name="object 980"/>
            <p:cNvSpPr/>
            <p:nvPr/>
          </p:nvSpPr>
          <p:spPr>
            <a:xfrm>
              <a:off x="7244099" y="4936248"/>
              <a:ext cx="0" cy="39080"/>
            </a:xfrm>
            <a:custGeom>
              <a:avLst/>
              <a:gdLst/>
              <a:ahLst/>
              <a:cxnLst/>
              <a:rect l="l" t="t" r="r" b="b"/>
              <a:pathLst>
                <a:path h="59054">
                  <a:moveTo>
                    <a:pt x="0" y="0"/>
                  </a:moveTo>
                  <a:lnTo>
                    <a:pt x="0" y="5867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81" name="object 981"/>
            <p:cNvSpPr/>
            <p:nvPr/>
          </p:nvSpPr>
          <p:spPr>
            <a:xfrm>
              <a:off x="7247628" y="4936248"/>
              <a:ext cx="0" cy="39080"/>
            </a:xfrm>
            <a:custGeom>
              <a:avLst/>
              <a:gdLst/>
              <a:ahLst/>
              <a:cxnLst/>
              <a:rect l="l" t="t" r="r" b="b"/>
              <a:pathLst>
                <a:path h="59054">
                  <a:moveTo>
                    <a:pt x="0" y="0"/>
                  </a:moveTo>
                  <a:lnTo>
                    <a:pt x="0" y="58674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82" name="object 982"/>
            <p:cNvSpPr/>
            <p:nvPr/>
          </p:nvSpPr>
          <p:spPr>
            <a:xfrm>
              <a:off x="7251158" y="4936751"/>
              <a:ext cx="0" cy="38660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791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83" name="object 983"/>
            <p:cNvSpPr/>
            <p:nvPr/>
          </p:nvSpPr>
          <p:spPr>
            <a:xfrm>
              <a:off x="7254184" y="4936751"/>
              <a:ext cx="0" cy="38660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791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84" name="object 984"/>
            <p:cNvSpPr/>
            <p:nvPr/>
          </p:nvSpPr>
          <p:spPr>
            <a:xfrm>
              <a:off x="7257713" y="4936751"/>
              <a:ext cx="0" cy="38660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791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85" name="object 985"/>
            <p:cNvSpPr/>
            <p:nvPr/>
          </p:nvSpPr>
          <p:spPr>
            <a:xfrm>
              <a:off x="7260739" y="4936751"/>
              <a:ext cx="0" cy="38660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791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86" name="object 986"/>
            <p:cNvSpPr/>
            <p:nvPr/>
          </p:nvSpPr>
          <p:spPr>
            <a:xfrm>
              <a:off x="7264269" y="4936751"/>
              <a:ext cx="0" cy="38660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7912"/>
                  </a:lnTo>
                </a:path>
              </a:pathLst>
            </a:custGeom>
            <a:ln w="6019">
              <a:solidFill>
                <a:srgbClr val="00F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87" name="object 987"/>
            <p:cNvSpPr txBox="1"/>
            <p:nvPr/>
          </p:nvSpPr>
          <p:spPr>
            <a:xfrm>
              <a:off x="4942519" y="4368572"/>
              <a:ext cx="61107" cy="15128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405"/>
              <a:r>
                <a:rPr sz="397" spc="-3" dirty="0">
                  <a:solidFill>
                    <a:prstClr val="black"/>
                  </a:solidFill>
                  <a:latin typeface="Segoe UI"/>
                  <a:cs typeface="Segoe UI"/>
                </a:rPr>
                <a:t>VIP[1</a:t>
              </a:r>
              <a:r>
                <a:rPr sz="397" dirty="0">
                  <a:solidFill>
                    <a:prstClr val="black"/>
                  </a:solidFill>
                  <a:latin typeface="Segoe UI"/>
                  <a:cs typeface="Segoe UI"/>
                </a:rPr>
                <a:t>]</a:t>
              </a:r>
              <a:endParaRPr sz="397">
                <a:solidFill>
                  <a:prstClr val="black"/>
                </a:solidFill>
                <a:latin typeface="Segoe UI"/>
                <a:cs typeface="Segoe UI"/>
              </a:endParaRPr>
            </a:p>
          </p:txBody>
        </p:sp>
        <p:sp>
          <p:nvSpPr>
            <p:cNvPr id="988" name="object 988"/>
            <p:cNvSpPr/>
            <p:nvPr/>
          </p:nvSpPr>
          <p:spPr>
            <a:xfrm>
              <a:off x="5113580" y="3891914"/>
              <a:ext cx="0" cy="1160649"/>
            </a:xfrm>
            <a:custGeom>
              <a:avLst/>
              <a:gdLst/>
              <a:ahLst/>
              <a:cxnLst/>
              <a:rect l="l" t="t" r="r" b="b"/>
              <a:pathLst>
                <a:path h="1753870">
                  <a:moveTo>
                    <a:pt x="0" y="1753362"/>
                  </a:moveTo>
                  <a:lnTo>
                    <a:pt x="0" y="0"/>
                  </a:lnTo>
                </a:path>
              </a:pathLst>
            </a:custGeom>
            <a:ln w="6019">
              <a:solidFill>
                <a:srgbClr val="7A7A7A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89" name="object 989"/>
            <p:cNvSpPr/>
            <p:nvPr/>
          </p:nvSpPr>
          <p:spPr>
            <a:xfrm>
              <a:off x="5093410" y="4975075"/>
              <a:ext cx="20171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30479" y="0"/>
                  </a:moveTo>
                  <a:lnTo>
                    <a:pt x="0" y="0"/>
                  </a:lnTo>
                </a:path>
              </a:pathLst>
            </a:custGeom>
            <a:ln w="6019">
              <a:solidFill>
                <a:srgbClr val="7A7A7A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90" name="object 990"/>
            <p:cNvSpPr/>
            <p:nvPr/>
          </p:nvSpPr>
          <p:spPr>
            <a:xfrm>
              <a:off x="5093410" y="4715883"/>
              <a:ext cx="20171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30479" y="0"/>
                  </a:moveTo>
                  <a:lnTo>
                    <a:pt x="0" y="0"/>
                  </a:lnTo>
                </a:path>
              </a:pathLst>
            </a:custGeom>
            <a:ln w="6019">
              <a:solidFill>
                <a:srgbClr val="7A7A7A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91" name="object 991"/>
            <p:cNvSpPr/>
            <p:nvPr/>
          </p:nvSpPr>
          <p:spPr>
            <a:xfrm>
              <a:off x="5093410" y="4456691"/>
              <a:ext cx="20171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30479" y="0"/>
                  </a:moveTo>
                  <a:lnTo>
                    <a:pt x="0" y="0"/>
                  </a:lnTo>
                </a:path>
              </a:pathLst>
            </a:custGeom>
            <a:ln w="6019">
              <a:solidFill>
                <a:srgbClr val="7A7A7A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92" name="object 992"/>
            <p:cNvSpPr/>
            <p:nvPr/>
          </p:nvSpPr>
          <p:spPr>
            <a:xfrm>
              <a:off x="5093410" y="4197500"/>
              <a:ext cx="20171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30479" y="0"/>
                  </a:moveTo>
                  <a:lnTo>
                    <a:pt x="0" y="0"/>
                  </a:lnTo>
                </a:path>
              </a:pathLst>
            </a:custGeom>
            <a:ln w="6019">
              <a:solidFill>
                <a:srgbClr val="7A7A7A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93" name="object 993"/>
            <p:cNvSpPr/>
            <p:nvPr/>
          </p:nvSpPr>
          <p:spPr>
            <a:xfrm>
              <a:off x="5093410" y="3938307"/>
              <a:ext cx="20171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30479" y="0"/>
                  </a:moveTo>
                  <a:lnTo>
                    <a:pt x="0" y="0"/>
                  </a:lnTo>
                </a:path>
              </a:pathLst>
            </a:custGeom>
            <a:ln w="6019">
              <a:solidFill>
                <a:srgbClr val="7A7A7A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94" name="object 994"/>
            <p:cNvSpPr/>
            <p:nvPr/>
          </p:nvSpPr>
          <p:spPr>
            <a:xfrm>
              <a:off x="5101479" y="4845479"/>
              <a:ext cx="12187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287" y="0"/>
                  </a:moveTo>
                  <a:lnTo>
                    <a:pt x="0" y="0"/>
                  </a:lnTo>
                </a:path>
              </a:pathLst>
            </a:custGeom>
            <a:ln w="6019">
              <a:solidFill>
                <a:srgbClr val="7A7A7A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95" name="object 995"/>
            <p:cNvSpPr/>
            <p:nvPr/>
          </p:nvSpPr>
          <p:spPr>
            <a:xfrm>
              <a:off x="5101479" y="4586288"/>
              <a:ext cx="12187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287" y="0"/>
                  </a:moveTo>
                  <a:lnTo>
                    <a:pt x="0" y="0"/>
                  </a:lnTo>
                </a:path>
              </a:pathLst>
            </a:custGeom>
            <a:ln w="6019">
              <a:solidFill>
                <a:srgbClr val="7A7A7A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96" name="object 996"/>
            <p:cNvSpPr/>
            <p:nvPr/>
          </p:nvSpPr>
          <p:spPr>
            <a:xfrm>
              <a:off x="5101479" y="4327095"/>
              <a:ext cx="12187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287" y="0"/>
                  </a:moveTo>
                  <a:lnTo>
                    <a:pt x="0" y="0"/>
                  </a:lnTo>
                </a:path>
              </a:pathLst>
            </a:custGeom>
            <a:ln w="6019">
              <a:solidFill>
                <a:srgbClr val="7A7A7A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97" name="object 997"/>
            <p:cNvSpPr/>
            <p:nvPr/>
          </p:nvSpPr>
          <p:spPr>
            <a:xfrm>
              <a:off x="5101479" y="4067903"/>
              <a:ext cx="12187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287" y="0"/>
                  </a:moveTo>
                  <a:lnTo>
                    <a:pt x="0" y="0"/>
                  </a:lnTo>
                </a:path>
              </a:pathLst>
            </a:custGeom>
            <a:ln w="6019">
              <a:solidFill>
                <a:srgbClr val="7A7A7A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98" name="object 998"/>
            <p:cNvSpPr/>
            <p:nvPr/>
          </p:nvSpPr>
          <p:spPr>
            <a:xfrm>
              <a:off x="5097444" y="3833925"/>
              <a:ext cx="27734" cy="56309"/>
            </a:xfrm>
            <a:custGeom>
              <a:avLst/>
              <a:gdLst/>
              <a:ahLst/>
              <a:cxnLst/>
              <a:rect l="l" t="t" r="r" b="b"/>
              <a:pathLst>
                <a:path w="41910" h="85089">
                  <a:moveTo>
                    <a:pt x="41910" y="84582"/>
                  </a:moveTo>
                  <a:lnTo>
                    <a:pt x="21336" y="0"/>
                  </a:lnTo>
                  <a:lnTo>
                    <a:pt x="0" y="84582"/>
                  </a:lnTo>
                  <a:lnTo>
                    <a:pt x="41910" y="84582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99" name="object 999"/>
            <p:cNvSpPr/>
            <p:nvPr/>
          </p:nvSpPr>
          <p:spPr>
            <a:xfrm>
              <a:off x="5052060" y="4953897"/>
              <a:ext cx="24205" cy="223893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000" name="object 1000"/>
            <p:cNvSpPr/>
            <p:nvPr/>
          </p:nvSpPr>
          <p:spPr>
            <a:xfrm>
              <a:off x="5054077" y="4695209"/>
              <a:ext cx="24205" cy="220868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001" name="object 1001"/>
            <p:cNvSpPr/>
            <p:nvPr/>
          </p:nvSpPr>
          <p:spPr>
            <a:xfrm>
              <a:off x="5026846" y="4435513"/>
              <a:ext cx="48410" cy="223893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002" name="object 1002"/>
            <p:cNvSpPr/>
            <p:nvPr/>
          </p:nvSpPr>
          <p:spPr>
            <a:xfrm>
              <a:off x="5026846" y="4176320"/>
              <a:ext cx="48410" cy="223893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003" name="object 1003"/>
            <p:cNvSpPr/>
            <p:nvPr/>
          </p:nvSpPr>
          <p:spPr>
            <a:xfrm>
              <a:off x="5023822" y="3917128"/>
              <a:ext cx="52443" cy="223893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004" name="object 1004"/>
            <p:cNvSpPr/>
            <p:nvPr/>
          </p:nvSpPr>
          <p:spPr>
            <a:xfrm>
              <a:off x="5113581" y="5052228"/>
              <a:ext cx="2153210" cy="0"/>
            </a:xfrm>
            <a:custGeom>
              <a:avLst/>
              <a:gdLst/>
              <a:ahLst/>
              <a:cxnLst/>
              <a:rect l="l" t="t" r="r" b="b"/>
              <a:pathLst>
                <a:path w="3253740">
                  <a:moveTo>
                    <a:pt x="0" y="0"/>
                  </a:moveTo>
                  <a:lnTo>
                    <a:pt x="3253740" y="0"/>
                  </a:lnTo>
                </a:path>
              </a:pathLst>
            </a:custGeom>
            <a:ln w="6019">
              <a:solidFill>
                <a:srgbClr val="7A7A7A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005" name="object 1005"/>
            <p:cNvSpPr/>
            <p:nvPr/>
          </p:nvSpPr>
          <p:spPr>
            <a:xfrm>
              <a:off x="5115092" y="5052228"/>
              <a:ext cx="0" cy="19751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718"/>
                  </a:moveTo>
                  <a:lnTo>
                    <a:pt x="0" y="0"/>
                  </a:lnTo>
                </a:path>
              </a:pathLst>
            </a:custGeom>
            <a:ln w="6019">
              <a:solidFill>
                <a:srgbClr val="7A7A7A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006" name="object 1006"/>
            <p:cNvSpPr/>
            <p:nvPr/>
          </p:nvSpPr>
          <p:spPr>
            <a:xfrm>
              <a:off x="5221997" y="5052228"/>
              <a:ext cx="0" cy="19751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718"/>
                  </a:moveTo>
                  <a:lnTo>
                    <a:pt x="0" y="0"/>
                  </a:lnTo>
                </a:path>
              </a:pathLst>
            </a:custGeom>
            <a:ln w="6019">
              <a:solidFill>
                <a:srgbClr val="7A7A7A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007" name="object 1007"/>
            <p:cNvSpPr/>
            <p:nvPr/>
          </p:nvSpPr>
          <p:spPr>
            <a:xfrm>
              <a:off x="5328901" y="5052228"/>
              <a:ext cx="0" cy="19751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718"/>
                  </a:moveTo>
                  <a:lnTo>
                    <a:pt x="0" y="0"/>
                  </a:lnTo>
                </a:path>
              </a:pathLst>
            </a:custGeom>
            <a:ln w="6019">
              <a:solidFill>
                <a:srgbClr val="7A7A7A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008" name="object 1008"/>
            <p:cNvSpPr/>
            <p:nvPr/>
          </p:nvSpPr>
          <p:spPr>
            <a:xfrm>
              <a:off x="5436309" y="5052228"/>
              <a:ext cx="0" cy="19751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718"/>
                  </a:moveTo>
                  <a:lnTo>
                    <a:pt x="0" y="0"/>
                  </a:lnTo>
                </a:path>
              </a:pathLst>
            </a:custGeom>
            <a:ln w="6019">
              <a:solidFill>
                <a:srgbClr val="7A7A7A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009" name="object 1009"/>
            <p:cNvSpPr/>
            <p:nvPr/>
          </p:nvSpPr>
          <p:spPr>
            <a:xfrm>
              <a:off x="5543213" y="5052228"/>
              <a:ext cx="0" cy="19751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718"/>
                  </a:moveTo>
                  <a:lnTo>
                    <a:pt x="0" y="0"/>
                  </a:lnTo>
                </a:path>
              </a:pathLst>
            </a:custGeom>
            <a:ln w="6019">
              <a:solidFill>
                <a:srgbClr val="7A7A7A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010" name="object 1010"/>
            <p:cNvSpPr/>
            <p:nvPr/>
          </p:nvSpPr>
          <p:spPr>
            <a:xfrm>
              <a:off x="5650118" y="5052228"/>
              <a:ext cx="0" cy="19751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718"/>
                  </a:moveTo>
                  <a:lnTo>
                    <a:pt x="0" y="0"/>
                  </a:lnTo>
                </a:path>
              </a:pathLst>
            </a:custGeom>
            <a:ln w="6019">
              <a:solidFill>
                <a:srgbClr val="7A7A7A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011" name="object 1011"/>
            <p:cNvSpPr/>
            <p:nvPr/>
          </p:nvSpPr>
          <p:spPr>
            <a:xfrm>
              <a:off x="5757022" y="5052228"/>
              <a:ext cx="0" cy="19751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718"/>
                  </a:moveTo>
                  <a:lnTo>
                    <a:pt x="0" y="0"/>
                  </a:lnTo>
                </a:path>
              </a:pathLst>
            </a:custGeom>
            <a:ln w="6019">
              <a:solidFill>
                <a:srgbClr val="7A7A7A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012" name="object 1012"/>
            <p:cNvSpPr/>
            <p:nvPr/>
          </p:nvSpPr>
          <p:spPr>
            <a:xfrm>
              <a:off x="5864431" y="5052228"/>
              <a:ext cx="0" cy="19751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718"/>
                  </a:moveTo>
                  <a:lnTo>
                    <a:pt x="0" y="0"/>
                  </a:lnTo>
                </a:path>
              </a:pathLst>
            </a:custGeom>
            <a:ln w="6019">
              <a:solidFill>
                <a:srgbClr val="7A7A7A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013" name="object 1013"/>
            <p:cNvSpPr/>
            <p:nvPr/>
          </p:nvSpPr>
          <p:spPr>
            <a:xfrm>
              <a:off x="5971334" y="5052228"/>
              <a:ext cx="0" cy="19751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718"/>
                  </a:moveTo>
                  <a:lnTo>
                    <a:pt x="0" y="0"/>
                  </a:lnTo>
                </a:path>
              </a:pathLst>
            </a:custGeom>
            <a:ln w="6019">
              <a:solidFill>
                <a:srgbClr val="7A7A7A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014" name="object 1014"/>
            <p:cNvSpPr/>
            <p:nvPr/>
          </p:nvSpPr>
          <p:spPr>
            <a:xfrm>
              <a:off x="6078238" y="5052228"/>
              <a:ext cx="0" cy="19751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718"/>
                  </a:moveTo>
                  <a:lnTo>
                    <a:pt x="0" y="0"/>
                  </a:lnTo>
                </a:path>
              </a:pathLst>
            </a:custGeom>
            <a:ln w="6019">
              <a:solidFill>
                <a:srgbClr val="7A7A7A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015" name="object 1015"/>
            <p:cNvSpPr/>
            <p:nvPr/>
          </p:nvSpPr>
          <p:spPr>
            <a:xfrm>
              <a:off x="6185143" y="5052228"/>
              <a:ext cx="0" cy="19751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718"/>
                  </a:moveTo>
                  <a:lnTo>
                    <a:pt x="0" y="0"/>
                  </a:lnTo>
                </a:path>
              </a:pathLst>
            </a:custGeom>
            <a:ln w="6019">
              <a:solidFill>
                <a:srgbClr val="7A7A7A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016" name="object 1016"/>
            <p:cNvSpPr/>
            <p:nvPr/>
          </p:nvSpPr>
          <p:spPr>
            <a:xfrm>
              <a:off x="6292550" y="5052228"/>
              <a:ext cx="0" cy="19751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718"/>
                  </a:moveTo>
                  <a:lnTo>
                    <a:pt x="0" y="0"/>
                  </a:lnTo>
                </a:path>
              </a:pathLst>
            </a:custGeom>
            <a:ln w="6019">
              <a:solidFill>
                <a:srgbClr val="7A7A7A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017" name="object 1017"/>
            <p:cNvSpPr/>
            <p:nvPr/>
          </p:nvSpPr>
          <p:spPr>
            <a:xfrm>
              <a:off x="6399455" y="5052228"/>
              <a:ext cx="0" cy="19751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718"/>
                  </a:moveTo>
                  <a:lnTo>
                    <a:pt x="0" y="0"/>
                  </a:lnTo>
                </a:path>
              </a:pathLst>
            </a:custGeom>
            <a:ln w="6019">
              <a:solidFill>
                <a:srgbClr val="7A7A7A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018" name="object 1018"/>
            <p:cNvSpPr/>
            <p:nvPr/>
          </p:nvSpPr>
          <p:spPr>
            <a:xfrm>
              <a:off x="6506359" y="5052228"/>
              <a:ext cx="0" cy="19751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718"/>
                  </a:moveTo>
                  <a:lnTo>
                    <a:pt x="0" y="0"/>
                  </a:lnTo>
                </a:path>
              </a:pathLst>
            </a:custGeom>
            <a:ln w="6019">
              <a:solidFill>
                <a:srgbClr val="7A7A7A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019" name="object 1019"/>
            <p:cNvSpPr/>
            <p:nvPr/>
          </p:nvSpPr>
          <p:spPr>
            <a:xfrm>
              <a:off x="6613768" y="5052228"/>
              <a:ext cx="0" cy="19751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718"/>
                  </a:moveTo>
                  <a:lnTo>
                    <a:pt x="0" y="0"/>
                  </a:lnTo>
                </a:path>
              </a:pathLst>
            </a:custGeom>
            <a:ln w="6019">
              <a:solidFill>
                <a:srgbClr val="7A7A7A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020" name="object 1020"/>
            <p:cNvSpPr/>
            <p:nvPr/>
          </p:nvSpPr>
          <p:spPr>
            <a:xfrm>
              <a:off x="6720671" y="5052228"/>
              <a:ext cx="0" cy="19751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718"/>
                  </a:moveTo>
                  <a:lnTo>
                    <a:pt x="0" y="0"/>
                  </a:lnTo>
                </a:path>
              </a:pathLst>
            </a:custGeom>
            <a:ln w="6019">
              <a:solidFill>
                <a:srgbClr val="7A7A7A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021" name="object 1021"/>
            <p:cNvSpPr/>
            <p:nvPr/>
          </p:nvSpPr>
          <p:spPr>
            <a:xfrm>
              <a:off x="6827576" y="5052228"/>
              <a:ext cx="0" cy="19751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718"/>
                  </a:moveTo>
                  <a:lnTo>
                    <a:pt x="0" y="0"/>
                  </a:lnTo>
                </a:path>
              </a:pathLst>
            </a:custGeom>
            <a:ln w="6019">
              <a:solidFill>
                <a:srgbClr val="7A7A7A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022" name="object 1022"/>
            <p:cNvSpPr/>
            <p:nvPr/>
          </p:nvSpPr>
          <p:spPr>
            <a:xfrm>
              <a:off x="6934480" y="5052228"/>
              <a:ext cx="0" cy="19751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718"/>
                  </a:moveTo>
                  <a:lnTo>
                    <a:pt x="0" y="0"/>
                  </a:lnTo>
                </a:path>
              </a:pathLst>
            </a:custGeom>
            <a:ln w="6019">
              <a:solidFill>
                <a:srgbClr val="7A7A7A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023" name="object 1023"/>
            <p:cNvSpPr/>
            <p:nvPr/>
          </p:nvSpPr>
          <p:spPr>
            <a:xfrm>
              <a:off x="7041889" y="5052228"/>
              <a:ext cx="0" cy="19751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718"/>
                  </a:moveTo>
                  <a:lnTo>
                    <a:pt x="0" y="0"/>
                  </a:lnTo>
                </a:path>
              </a:pathLst>
            </a:custGeom>
            <a:ln w="6019">
              <a:solidFill>
                <a:srgbClr val="7A7A7A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024" name="object 1024"/>
            <p:cNvSpPr/>
            <p:nvPr/>
          </p:nvSpPr>
          <p:spPr>
            <a:xfrm>
              <a:off x="7148792" y="5052228"/>
              <a:ext cx="0" cy="19751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718"/>
                  </a:moveTo>
                  <a:lnTo>
                    <a:pt x="0" y="0"/>
                  </a:lnTo>
                </a:path>
              </a:pathLst>
            </a:custGeom>
            <a:ln w="6019">
              <a:solidFill>
                <a:srgbClr val="7A7A7A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025" name="object 1025"/>
            <p:cNvSpPr/>
            <p:nvPr/>
          </p:nvSpPr>
          <p:spPr>
            <a:xfrm>
              <a:off x="7255697" y="5052228"/>
              <a:ext cx="0" cy="19751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29718"/>
                  </a:moveTo>
                  <a:lnTo>
                    <a:pt x="0" y="0"/>
                  </a:lnTo>
                </a:path>
              </a:pathLst>
            </a:custGeom>
            <a:ln w="6019">
              <a:solidFill>
                <a:srgbClr val="7A7A7A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026" name="object 1026"/>
            <p:cNvSpPr txBox="1"/>
            <p:nvPr/>
          </p:nvSpPr>
          <p:spPr>
            <a:xfrm>
              <a:off x="5080686" y="5077106"/>
              <a:ext cx="275012" cy="11177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405"/>
              <a:r>
                <a:rPr sz="397" spc="-3" dirty="0">
                  <a:solidFill>
                    <a:prstClr val="black"/>
                  </a:solidFill>
                  <a:latin typeface="Segoe UI"/>
                  <a:cs typeface="Segoe UI"/>
                </a:rPr>
                <a:t>3</a:t>
              </a:r>
              <a:r>
                <a:rPr sz="397" dirty="0">
                  <a:solidFill>
                    <a:prstClr val="black"/>
                  </a:solidFill>
                  <a:latin typeface="Segoe UI"/>
                  <a:cs typeface="Segoe UI"/>
                </a:rPr>
                <a:t>.</a:t>
              </a:r>
              <a:r>
                <a:rPr sz="397" spc="-3" dirty="0">
                  <a:solidFill>
                    <a:prstClr val="black"/>
                  </a:solidFill>
                  <a:latin typeface="Segoe UI"/>
                  <a:cs typeface="Segoe UI"/>
                </a:rPr>
                <a:t>03</a:t>
              </a:r>
              <a:endParaRPr sz="397">
                <a:solidFill>
                  <a:prstClr val="black"/>
                </a:solidFill>
                <a:latin typeface="Segoe UI"/>
                <a:cs typeface="Segoe UI"/>
              </a:endParaRPr>
            </a:p>
            <a:p>
              <a:pPr>
                <a:spcBef>
                  <a:spcPts val="23"/>
                </a:spcBef>
              </a:pPr>
              <a:endParaRPr sz="298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8405"/>
              <a:r>
                <a:rPr sz="397" spc="-3" dirty="0">
                  <a:solidFill>
                    <a:prstClr val="black"/>
                  </a:solidFill>
                  <a:latin typeface="Segoe UI"/>
                  <a:cs typeface="Segoe UI"/>
                </a:rPr>
                <a:t>4</a:t>
              </a:r>
              <a:r>
                <a:rPr sz="397" dirty="0">
                  <a:solidFill>
                    <a:prstClr val="black"/>
                  </a:solidFill>
                  <a:latin typeface="Segoe UI"/>
                  <a:cs typeface="Segoe UI"/>
                </a:rPr>
                <a:t>.</a:t>
              </a:r>
              <a:r>
                <a:rPr sz="397" spc="-3" dirty="0">
                  <a:solidFill>
                    <a:prstClr val="black"/>
                  </a:solidFill>
                  <a:latin typeface="Segoe UI"/>
                  <a:cs typeface="Segoe UI"/>
                </a:rPr>
                <a:t>04</a:t>
              </a:r>
              <a:endParaRPr sz="397">
                <a:solidFill>
                  <a:prstClr val="black"/>
                </a:solidFill>
                <a:latin typeface="Segoe UI"/>
                <a:cs typeface="Segoe UI"/>
              </a:endParaRPr>
            </a:p>
            <a:p>
              <a:pPr>
                <a:spcBef>
                  <a:spcPts val="23"/>
                </a:spcBef>
              </a:pPr>
              <a:endParaRPr sz="298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8405"/>
              <a:r>
                <a:rPr sz="397" spc="-3" dirty="0">
                  <a:solidFill>
                    <a:prstClr val="black"/>
                  </a:solidFill>
                  <a:latin typeface="Segoe UI"/>
                  <a:cs typeface="Segoe UI"/>
                </a:rPr>
                <a:t>2</a:t>
              </a:r>
              <a:r>
                <a:rPr sz="397" dirty="0">
                  <a:solidFill>
                    <a:prstClr val="black"/>
                  </a:solidFill>
                  <a:latin typeface="Segoe UI"/>
                  <a:cs typeface="Segoe UI"/>
                </a:rPr>
                <a:t>.</a:t>
              </a:r>
              <a:r>
                <a:rPr sz="397" spc="-3" dirty="0">
                  <a:solidFill>
                    <a:prstClr val="black"/>
                  </a:solidFill>
                  <a:latin typeface="Segoe UI"/>
                  <a:cs typeface="Segoe UI"/>
                </a:rPr>
                <a:t>58</a:t>
              </a:r>
              <a:endParaRPr sz="397">
                <a:solidFill>
                  <a:prstClr val="black"/>
                </a:solidFill>
                <a:latin typeface="Segoe UI"/>
                <a:cs typeface="Segoe UI"/>
              </a:endParaRPr>
            </a:p>
          </p:txBody>
        </p:sp>
        <p:sp>
          <p:nvSpPr>
            <p:cNvPr id="1027" name="object 1027"/>
            <p:cNvSpPr txBox="1"/>
            <p:nvPr/>
          </p:nvSpPr>
          <p:spPr>
            <a:xfrm>
              <a:off x="5401406" y="5077106"/>
              <a:ext cx="381964" cy="11177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405"/>
              <a:r>
                <a:rPr sz="397" spc="-3" dirty="0">
                  <a:solidFill>
                    <a:prstClr val="black"/>
                  </a:solidFill>
                  <a:latin typeface="Segoe UI"/>
                  <a:cs typeface="Segoe UI"/>
                </a:rPr>
                <a:t>2</a:t>
              </a:r>
              <a:r>
                <a:rPr sz="397" dirty="0">
                  <a:solidFill>
                    <a:prstClr val="black"/>
                  </a:solidFill>
                  <a:latin typeface="Segoe UI"/>
                  <a:cs typeface="Segoe UI"/>
                </a:rPr>
                <a:t>.</a:t>
              </a:r>
              <a:r>
                <a:rPr sz="397" spc="-3" dirty="0">
                  <a:solidFill>
                    <a:prstClr val="black"/>
                  </a:solidFill>
                  <a:latin typeface="Segoe UI"/>
                  <a:cs typeface="Segoe UI"/>
                </a:rPr>
                <a:t>46</a:t>
              </a:r>
              <a:endParaRPr sz="397">
                <a:solidFill>
                  <a:prstClr val="black"/>
                </a:solidFill>
                <a:latin typeface="Segoe UI"/>
                <a:cs typeface="Segoe UI"/>
              </a:endParaRPr>
            </a:p>
            <a:p>
              <a:pPr>
                <a:spcBef>
                  <a:spcPts val="26"/>
                </a:spcBef>
              </a:pPr>
              <a:endParaRPr sz="298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8405"/>
              <a:r>
                <a:rPr sz="397" spc="-3" dirty="0">
                  <a:solidFill>
                    <a:prstClr val="black"/>
                  </a:solidFill>
                  <a:latin typeface="Segoe UI"/>
                  <a:cs typeface="Segoe UI"/>
                </a:rPr>
                <a:t>2</a:t>
              </a:r>
              <a:r>
                <a:rPr sz="397" dirty="0">
                  <a:solidFill>
                    <a:prstClr val="black"/>
                  </a:solidFill>
                  <a:latin typeface="Segoe UI"/>
                  <a:cs typeface="Segoe UI"/>
                </a:rPr>
                <a:t>.</a:t>
              </a:r>
              <a:r>
                <a:rPr sz="397" spc="-3" dirty="0">
                  <a:solidFill>
                    <a:prstClr val="black"/>
                  </a:solidFill>
                  <a:latin typeface="Segoe UI"/>
                  <a:cs typeface="Segoe UI"/>
                </a:rPr>
                <a:t>60</a:t>
              </a:r>
              <a:endParaRPr sz="397">
                <a:solidFill>
                  <a:prstClr val="black"/>
                </a:solidFill>
                <a:latin typeface="Segoe UI"/>
                <a:cs typeface="Segoe UI"/>
              </a:endParaRPr>
            </a:p>
            <a:p>
              <a:pPr>
                <a:spcBef>
                  <a:spcPts val="23"/>
                </a:spcBef>
              </a:pPr>
              <a:endParaRPr sz="298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8405"/>
              <a:r>
                <a:rPr sz="397" spc="-3" dirty="0">
                  <a:solidFill>
                    <a:prstClr val="black"/>
                  </a:solidFill>
                  <a:latin typeface="Segoe UI"/>
                  <a:cs typeface="Segoe UI"/>
                </a:rPr>
                <a:t>4</a:t>
              </a:r>
              <a:r>
                <a:rPr sz="397" dirty="0">
                  <a:solidFill>
                    <a:prstClr val="black"/>
                  </a:solidFill>
                  <a:latin typeface="Segoe UI"/>
                  <a:cs typeface="Segoe UI"/>
                </a:rPr>
                <a:t>.</a:t>
              </a:r>
              <a:r>
                <a:rPr sz="397" spc="-3" dirty="0">
                  <a:solidFill>
                    <a:prstClr val="black"/>
                  </a:solidFill>
                  <a:latin typeface="Segoe UI"/>
                  <a:cs typeface="Segoe UI"/>
                </a:rPr>
                <a:t>12</a:t>
              </a:r>
              <a:endParaRPr sz="397">
                <a:solidFill>
                  <a:prstClr val="black"/>
                </a:solidFill>
                <a:latin typeface="Segoe UI"/>
                <a:cs typeface="Segoe UI"/>
              </a:endParaRPr>
            </a:p>
            <a:p>
              <a:pPr>
                <a:spcBef>
                  <a:spcPts val="23"/>
                </a:spcBef>
              </a:pPr>
              <a:endParaRPr sz="298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8405"/>
              <a:r>
                <a:rPr sz="397" spc="-3" dirty="0">
                  <a:solidFill>
                    <a:prstClr val="black"/>
                  </a:solidFill>
                  <a:latin typeface="Segoe UI"/>
                  <a:cs typeface="Segoe UI"/>
                </a:rPr>
                <a:t>1</a:t>
              </a:r>
              <a:r>
                <a:rPr sz="397" dirty="0">
                  <a:solidFill>
                    <a:prstClr val="black"/>
                  </a:solidFill>
                  <a:latin typeface="Segoe UI"/>
                  <a:cs typeface="Segoe UI"/>
                </a:rPr>
                <a:t>.</a:t>
              </a:r>
              <a:r>
                <a:rPr sz="397" spc="-3" dirty="0">
                  <a:solidFill>
                    <a:prstClr val="black"/>
                  </a:solidFill>
                  <a:latin typeface="Segoe UI"/>
                  <a:cs typeface="Segoe UI"/>
                </a:rPr>
                <a:t>48</a:t>
              </a:r>
              <a:endParaRPr sz="397">
                <a:solidFill>
                  <a:prstClr val="black"/>
                </a:solidFill>
                <a:latin typeface="Segoe UI"/>
                <a:cs typeface="Segoe UI"/>
              </a:endParaRPr>
            </a:p>
          </p:txBody>
        </p:sp>
        <p:sp>
          <p:nvSpPr>
            <p:cNvPr id="1028" name="object 1028"/>
            <p:cNvSpPr txBox="1"/>
            <p:nvPr/>
          </p:nvSpPr>
          <p:spPr>
            <a:xfrm>
              <a:off x="5829536" y="5077106"/>
              <a:ext cx="275012" cy="11177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405"/>
              <a:r>
                <a:rPr sz="397" spc="-3" dirty="0">
                  <a:solidFill>
                    <a:prstClr val="black"/>
                  </a:solidFill>
                  <a:latin typeface="Segoe UI"/>
                  <a:cs typeface="Segoe UI"/>
                </a:rPr>
                <a:t>4</a:t>
              </a:r>
              <a:r>
                <a:rPr sz="397" dirty="0">
                  <a:solidFill>
                    <a:prstClr val="black"/>
                  </a:solidFill>
                  <a:latin typeface="Segoe UI"/>
                  <a:cs typeface="Segoe UI"/>
                </a:rPr>
                <a:t>.</a:t>
              </a:r>
              <a:r>
                <a:rPr sz="397" spc="-3" dirty="0">
                  <a:solidFill>
                    <a:prstClr val="black"/>
                  </a:solidFill>
                  <a:latin typeface="Segoe UI"/>
                  <a:cs typeface="Segoe UI"/>
                </a:rPr>
                <a:t>03</a:t>
              </a:r>
              <a:endParaRPr sz="397">
                <a:solidFill>
                  <a:prstClr val="black"/>
                </a:solidFill>
                <a:latin typeface="Segoe UI"/>
                <a:cs typeface="Segoe UI"/>
              </a:endParaRPr>
            </a:p>
            <a:p>
              <a:pPr>
                <a:spcBef>
                  <a:spcPts val="26"/>
                </a:spcBef>
              </a:pPr>
              <a:endParaRPr sz="298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8405"/>
              <a:r>
                <a:rPr sz="397" spc="-3" dirty="0">
                  <a:solidFill>
                    <a:prstClr val="black"/>
                  </a:solidFill>
                  <a:latin typeface="Segoe UI"/>
                  <a:cs typeface="Segoe UI"/>
                </a:rPr>
                <a:t>7</a:t>
              </a:r>
              <a:r>
                <a:rPr sz="397" dirty="0">
                  <a:solidFill>
                    <a:prstClr val="black"/>
                  </a:solidFill>
                  <a:latin typeface="Segoe UI"/>
                  <a:cs typeface="Segoe UI"/>
                </a:rPr>
                <a:t>.</a:t>
              </a:r>
              <a:r>
                <a:rPr sz="397" spc="-3" dirty="0">
                  <a:solidFill>
                    <a:prstClr val="black"/>
                  </a:solidFill>
                  <a:latin typeface="Segoe UI"/>
                  <a:cs typeface="Segoe UI"/>
                </a:rPr>
                <a:t>55</a:t>
              </a:r>
              <a:endParaRPr sz="397">
                <a:solidFill>
                  <a:prstClr val="black"/>
                </a:solidFill>
                <a:latin typeface="Segoe UI"/>
                <a:cs typeface="Segoe UI"/>
              </a:endParaRPr>
            </a:p>
            <a:p>
              <a:pPr>
                <a:spcBef>
                  <a:spcPts val="23"/>
                </a:spcBef>
              </a:pPr>
              <a:endParaRPr sz="298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8405"/>
              <a:r>
                <a:rPr sz="397" spc="-3" dirty="0">
                  <a:solidFill>
                    <a:prstClr val="black"/>
                  </a:solidFill>
                  <a:latin typeface="Segoe UI"/>
                  <a:cs typeface="Segoe UI"/>
                </a:rPr>
                <a:t>4</a:t>
              </a:r>
              <a:r>
                <a:rPr sz="397" dirty="0">
                  <a:solidFill>
                    <a:prstClr val="black"/>
                  </a:solidFill>
                  <a:latin typeface="Segoe UI"/>
                  <a:cs typeface="Segoe UI"/>
                </a:rPr>
                <a:t>.</a:t>
              </a:r>
              <a:r>
                <a:rPr sz="397" spc="-3" dirty="0">
                  <a:solidFill>
                    <a:prstClr val="black"/>
                  </a:solidFill>
                  <a:latin typeface="Segoe UI"/>
                  <a:cs typeface="Segoe UI"/>
                </a:rPr>
                <a:t>34</a:t>
              </a:r>
              <a:endParaRPr sz="397">
                <a:solidFill>
                  <a:prstClr val="black"/>
                </a:solidFill>
                <a:latin typeface="Segoe UI"/>
                <a:cs typeface="Segoe UI"/>
              </a:endParaRPr>
            </a:p>
          </p:txBody>
        </p:sp>
        <p:sp>
          <p:nvSpPr>
            <p:cNvPr id="1029" name="object 1029"/>
            <p:cNvSpPr txBox="1"/>
            <p:nvPr/>
          </p:nvSpPr>
          <p:spPr>
            <a:xfrm>
              <a:off x="6150760" y="5077106"/>
              <a:ext cx="61107" cy="11177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405"/>
              <a:r>
                <a:rPr sz="397" spc="-3" dirty="0">
                  <a:solidFill>
                    <a:prstClr val="black"/>
                  </a:solidFill>
                  <a:latin typeface="Segoe UI"/>
                  <a:cs typeface="Segoe UI"/>
                </a:rPr>
                <a:t>3</a:t>
              </a:r>
              <a:r>
                <a:rPr sz="397" dirty="0">
                  <a:solidFill>
                    <a:prstClr val="black"/>
                  </a:solidFill>
                  <a:latin typeface="Segoe UI"/>
                  <a:cs typeface="Segoe UI"/>
                </a:rPr>
                <a:t>.</a:t>
              </a:r>
              <a:r>
                <a:rPr sz="397" spc="-3" dirty="0">
                  <a:solidFill>
                    <a:prstClr val="black"/>
                  </a:solidFill>
                  <a:latin typeface="Segoe UI"/>
                  <a:cs typeface="Segoe UI"/>
                </a:rPr>
                <a:t>15</a:t>
              </a:r>
              <a:endParaRPr sz="397">
                <a:solidFill>
                  <a:prstClr val="black"/>
                </a:solidFill>
                <a:latin typeface="Segoe UI"/>
                <a:cs typeface="Segoe UI"/>
              </a:endParaRPr>
            </a:p>
          </p:txBody>
        </p:sp>
        <p:sp>
          <p:nvSpPr>
            <p:cNvPr id="1030" name="object 1030"/>
            <p:cNvSpPr txBox="1"/>
            <p:nvPr/>
          </p:nvSpPr>
          <p:spPr>
            <a:xfrm>
              <a:off x="6257666" y="5077106"/>
              <a:ext cx="275012" cy="11177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405"/>
              <a:r>
                <a:rPr sz="397" spc="-3" dirty="0">
                  <a:solidFill>
                    <a:prstClr val="black"/>
                  </a:solidFill>
                  <a:latin typeface="Segoe UI"/>
                  <a:cs typeface="Segoe UI"/>
                </a:rPr>
                <a:t>3</a:t>
              </a:r>
              <a:r>
                <a:rPr sz="397" dirty="0">
                  <a:solidFill>
                    <a:prstClr val="black"/>
                  </a:solidFill>
                  <a:latin typeface="Segoe UI"/>
                  <a:cs typeface="Segoe UI"/>
                </a:rPr>
                <a:t>.</a:t>
              </a:r>
              <a:r>
                <a:rPr sz="397" spc="-3" dirty="0">
                  <a:solidFill>
                    <a:prstClr val="black"/>
                  </a:solidFill>
                  <a:latin typeface="Segoe UI"/>
                  <a:cs typeface="Segoe UI"/>
                </a:rPr>
                <a:t>41</a:t>
              </a:r>
              <a:endParaRPr sz="397">
                <a:solidFill>
                  <a:prstClr val="black"/>
                </a:solidFill>
                <a:latin typeface="Segoe UI"/>
                <a:cs typeface="Segoe UI"/>
              </a:endParaRPr>
            </a:p>
            <a:p>
              <a:pPr>
                <a:spcBef>
                  <a:spcPts val="26"/>
                </a:spcBef>
              </a:pPr>
              <a:endParaRPr sz="298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8405"/>
              <a:r>
                <a:rPr sz="397" spc="-3" dirty="0">
                  <a:solidFill>
                    <a:prstClr val="black"/>
                  </a:solidFill>
                  <a:latin typeface="Segoe UI"/>
                  <a:cs typeface="Segoe UI"/>
                </a:rPr>
                <a:t>3</a:t>
              </a:r>
              <a:r>
                <a:rPr sz="397" dirty="0">
                  <a:solidFill>
                    <a:prstClr val="black"/>
                  </a:solidFill>
                  <a:latin typeface="Segoe UI"/>
                  <a:cs typeface="Segoe UI"/>
                </a:rPr>
                <a:t>.</a:t>
              </a:r>
              <a:r>
                <a:rPr sz="397" spc="-3" dirty="0">
                  <a:solidFill>
                    <a:prstClr val="black"/>
                  </a:solidFill>
                  <a:latin typeface="Segoe UI"/>
                  <a:cs typeface="Segoe UI"/>
                </a:rPr>
                <a:t>79</a:t>
              </a:r>
              <a:endParaRPr sz="397">
                <a:solidFill>
                  <a:prstClr val="black"/>
                </a:solidFill>
                <a:latin typeface="Segoe UI"/>
                <a:cs typeface="Segoe UI"/>
              </a:endParaRPr>
            </a:p>
            <a:p>
              <a:pPr>
                <a:spcBef>
                  <a:spcPts val="23"/>
                </a:spcBef>
              </a:pPr>
              <a:endParaRPr sz="298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8405"/>
              <a:r>
                <a:rPr sz="397" spc="-3" dirty="0">
                  <a:solidFill>
                    <a:prstClr val="black"/>
                  </a:solidFill>
                  <a:latin typeface="Segoe UI"/>
                  <a:cs typeface="Segoe UI"/>
                </a:rPr>
                <a:t>4</a:t>
              </a:r>
              <a:r>
                <a:rPr sz="397" dirty="0">
                  <a:solidFill>
                    <a:prstClr val="black"/>
                  </a:solidFill>
                  <a:latin typeface="Segoe UI"/>
                  <a:cs typeface="Segoe UI"/>
                </a:rPr>
                <a:t>.</a:t>
              </a:r>
              <a:r>
                <a:rPr sz="397" spc="-3" dirty="0">
                  <a:solidFill>
                    <a:prstClr val="black"/>
                  </a:solidFill>
                  <a:latin typeface="Segoe UI"/>
                  <a:cs typeface="Segoe UI"/>
                </a:rPr>
                <a:t>33</a:t>
              </a:r>
              <a:endParaRPr sz="397">
                <a:solidFill>
                  <a:prstClr val="black"/>
                </a:solidFill>
                <a:latin typeface="Segoe UI"/>
                <a:cs typeface="Segoe UI"/>
              </a:endParaRPr>
            </a:p>
          </p:txBody>
        </p:sp>
        <p:sp>
          <p:nvSpPr>
            <p:cNvPr id="1031" name="object 1031"/>
            <p:cNvSpPr txBox="1"/>
            <p:nvPr/>
          </p:nvSpPr>
          <p:spPr>
            <a:xfrm>
              <a:off x="6578891" y="5077106"/>
              <a:ext cx="61107" cy="11177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405"/>
              <a:r>
                <a:rPr sz="397" spc="-3" dirty="0">
                  <a:solidFill>
                    <a:prstClr val="black"/>
                  </a:solidFill>
                  <a:latin typeface="Segoe UI"/>
                  <a:cs typeface="Segoe UI"/>
                </a:rPr>
                <a:t>4</a:t>
              </a:r>
              <a:r>
                <a:rPr sz="397" dirty="0">
                  <a:solidFill>
                    <a:prstClr val="black"/>
                  </a:solidFill>
                  <a:latin typeface="Segoe UI"/>
                  <a:cs typeface="Segoe UI"/>
                </a:rPr>
                <a:t>.</a:t>
              </a:r>
              <a:r>
                <a:rPr sz="397" spc="-3" dirty="0">
                  <a:solidFill>
                    <a:prstClr val="black"/>
                  </a:solidFill>
                  <a:latin typeface="Segoe UI"/>
                  <a:cs typeface="Segoe UI"/>
                </a:rPr>
                <a:t>18</a:t>
              </a:r>
              <a:endParaRPr sz="397">
                <a:solidFill>
                  <a:prstClr val="black"/>
                </a:solidFill>
                <a:latin typeface="Segoe UI"/>
                <a:cs typeface="Segoe UI"/>
              </a:endParaRPr>
            </a:p>
          </p:txBody>
        </p:sp>
        <p:sp>
          <p:nvSpPr>
            <p:cNvPr id="1032" name="object 1032"/>
            <p:cNvSpPr txBox="1"/>
            <p:nvPr/>
          </p:nvSpPr>
          <p:spPr>
            <a:xfrm>
              <a:off x="6686300" y="5077106"/>
              <a:ext cx="275012" cy="11177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405"/>
              <a:r>
                <a:rPr sz="397" spc="-3" dirty="0">
                  <a:solidFill>
                    <a:prstClr val="black"/>
                  </a:solidFill>
                  <a:latin typeface="Segoe UI"/>
                  <a:cs typeface="Segoe UI"/>
                </a:rPr>
                <a:t>7</a:t>
              </a:r>
              <a:r>
                <a:rPr sz="397" dirty="0">
                  <a:solidFill>
                    <a:prstClr val="black"/>
                  </a:solidFill>
                  <a:latin typeface="Segoe UI"/>
                  <a:cs typeface="Segoe UI"/>
                </a:rPr>
                <a:t>.</a:t>
              </a:r>
              <a:r>
                <a:rPr sz="397" spc="-3" dirty="0">
                  <a:solidFill>
                    <a:prstClr val="black"/>
                  </a:solidFill>
                  <a:latin typeface="Segoe UI"/>
                  <a:cs typeface="Segoe UI"/>
                </a:rPr>
                <a:t>63</a:t>
              </a:r>
              <a:endParaRPr sz="397">
                <a:solidFill>
                  <a:prstClr val="black"/>
                </a:solidFill>
                <a:latin typeface="Segoe UI"/>
                <a:cs typeface="Segoe UI"/>
              </a:endParaRPr>
            </a:p>
            <a:p>
              <a:pPr>
                <a:spcBef>
                  <a:spcPts val="23"/>
                </a:spcBef>
              </a:pPr>
              <a:endParaRPr sz="298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8405"/>
              <a:r>
                <a:rPr sz="397" spc="-3" dirty="0">
                  <a:solidFill>
                    <a:prstClr val="black"/>
                  </a:solidFill>
                  <a:latin typeface="Segoe UI"/>
                  <a:cs typeface="Segoe UI"/>
                </a:rPr>
                <a:t>4</a:t>
              </a:r>
              <a:r>
                <a:rPr sz="397" dirty="0">
                  <a:solidFill>
                    <a:prstClr val="black"/>
                  </a:solidFill>
                  <a:latin typeface="Segoe UI"/>
                  <a:cs typeface="Segoe UI"/>
                </a:rPr>
                <a:t>.</a:t>
              </a:r>
              <a:r>
                <a:rPr sz="397" spc="-3" dirty="0">
                  <a:solidFill>
                    <a:prstClr val="black"/>
                  </a:solidFill>
                  <a:latin typeface="Segoe UI"/>
                  <a:cs typeface="Segoe UI"/>
                </a:rPr>
                <a:t>35</a:t>
              </a:r>
              <a:endParaRPr sz="397">
                <a:solidFill>
                  <a:prstClr val="black"/>
                </a:solidFill>
                <a:latin typeface="Segoe UI"/>
                <a:cs typeface="Segoe UI"/>
              </a:endParaRPr>
            </a:p>
            <a:p>
              <a:pPr>
                <a:spcBef>
                  <a:spcPts val="23"/>
                </a:spcBef>
              </a:pPr>
              <a:endParaRPr sz="298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8405"/>
              <a:r>
                <a:rPr sz="397" spc="-3" dirty="0">
                  <a:solidFill>
                    <a:prstClr val="black"/>
                  </a:solidFill>
                  <a:latin typeface="Segoe UI"/>
                  <a:cs typeface="Segoe UI"/>
                </a:rPr>
                <a:t>4</a:t>
              </a:r>
              <a:r>
                <a:rPr sz="397" dirty="0">
                  <a:solidFill>
                    <a:prstClr val="black"/>
                  </a:solidFill>
                  <a:latin typeface="Segoe UI"/>
                  <a:cs typeface="Segoe UI"/>
                </a:rPr>
                <a:t>.</a:t>
              </a:r>
              <a:r>
                <a:rPr sz="397" spc="-3" dirty="0">
                  <a:solidFill>
                    <a:prstClr val="black"/>
                  </a:solidFill>
                  <a:latin typeface="Segoe UI"/>
                  <a:cs typeface="Segoe UI"/>
                </a:rPr>
                <a:t>31</a:t>
              </a:r>
              <a:endParaRPr sz="397">
                <a:solidFill>
                  <a:prstClr val="black"/>
                </a:solidFill>
                <a:latin typeface="Segoe UI"/>
                <a:cs typeface="Segoe UI"/>
              </a:endParaRPr>
            </a:p>
          </p:txBody>
        </p:sp>
        <p:sp>
          <p:nvSpPr>
            <p:cNvPr id="1033" name="object 1033"/>
            <p:cNvSpPr txBox="1"/>
            <p:nvPr/>
          </p:nvSpPr>
          <p:spPr>
            <a:xfrm>
              <a:off x="7007021" y="5077106"/>
              <a:ext cx="61107" cy="11177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405"/>
              <a:r>
                <a:rPr sz="397" spc="-3" dirty="0">
                  <a:solidFill>
                    <a:prstClr val="black"/>
                  </a:solidFill>
                  <a:latin typeface="Segoe UI"/>
                  <a:cs typeface="Segoe UI"/>
                </a:rPr>
                <a:t>1</a:t>
              </a:r>
              <a:r>
                <a:rPr sz="397" dirty="0">
                  <a:solidFill>
                    <a:prstClr val="black"/>
                  </a:solidFill>
                  <a:latin typeface="Segoe UI"/>
                  <a:cs typeface="Segoe UI"/>
                </a:rPr>
                <a:t>.</a:t>
              </a:r>
              <a:r>
                <a:rPr sz="397" spc="-3" dirty="0">
                  <a:solidFill>
                    <a:prstClr val="black"/>
                  </a:solidFill>
                  <a:latin typeface="Segoe UI"/>
                  <a:cs typeface="Segoe UI"/>
                </a:rPr>
                <a:t>22</a:t>
              </a:r>
              <a:endParaRPr sz="397">
                <a:solidFill>
                  <a:prstClr val="black"/>
                </a:solidFill>
                <a:latin typeface="Segoe UI"/>
                <a:cs typeface="Segoe UI"/>
              </a:endParaRPr>
            </a:p>
          </p:txBody>
        </p:sp>
        <p:sp>
          <p:nvSpPr>
            <p:cNvPr id="1034" name="object 1034"/>
            <p:cNvSpPr txBox="1"/>
            <p:nvPr/>
          </p:nvSpPr>
          <p:spPr>
            <a:xfrm>
              <a:off x="7114431" y="5077106"/>
              <a:ext cx="168059" cy="11177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405"/>
              <a:r>
                <a:rPr sz="397" spc="-3" dirty="0">
                  <a:solidFill>
                    <a:prstClr val="black"/>
                  </a:solidFill>
                  <a:latin typeface="Segoe UI"/>
                  <a:cs typeface="Segoe UI"/>
                </a:rPr>
                <a:t>8</a:t>
              </a:r>
              <a:r>
                <a:rPr sz="397" dirty="0">
                  <a:solidFill>
                    <a:prstClr val="black"/>
                  </a:solidFill>
                  <a:latin typeface="Segoe UI"/>
                  <a:cs typeface="Segoe UI"/>
                </a:rPr>
                <a:t>.</a:t>
              </a:r>
              <a:r>
                <a:rPr sz="397" spc="-3" dirty="0">
                  <a:solidFill>
                    <a:prstClr val="black"/>
                  </a:solidFill>
                  <a:latin typeface="Segoe UI"/>
                  <a:cs typeface="Segoe UI"/>
                </a:rPr>
                <a:t>12</a:t>
              </a:r>
              <a:endParaRPr sz="397">
                <a:solidFill>
                  <a:prstClr val="black"/>
                </a:solidFill>
                <a:latin typeface="Segoe UI"/>
                <a:cs typeface="Segoe UI"/>
              </a:endParaRPr>
            </a:p>
            <a:p>
              <a:pPr>
                <a:spcBef>
                  <a:spcPts val="23"/>
                </a:spcBef>
              </a:pPr>
              <a:endParaRPr sz="298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8405"/>
              <a:r>
                <a:rPr sz="397" spc="-3" dirty="0">
                  <a:solidFill>
                    <a:prstClr val="black"/>
                  </a:solidFill>
                  <a:latin typeface="Segoe UI"/>
                  <a:cs typeface="Segoe UI"/>
                </a:rPr>
                <a:t>3</a:t>
              </a:r>
              <a:r>
                <a:rPr sz="397" dirty="0">
                  <a:solidFill>
                    <a:prstClr val="black"/>
                  </a:solidFill>
                  <a:latin typeface="Segoe UI"/>
                  <a:cs typeface="Segoe UI"/>
                </a:rPr>
                <a:t>.</a:t>
              </a:r>
              <a:r>
                <a:rPr sz="397" spc="-3" dirty="0">
                  <a:solidFill>
                    <a:prstClr val="black"/>
                  </a:solidFill>
                  <a:latin typeface="Segoe UI"/>
                  <a:cs typeface="Segoe UI"/>
                </a:rPr>
                <a:t>84</a:t>
              </a:r>
              <a:endParaRPr sz="397">
                <a:solidFill>
                  <a:prstClr val="black"/>
                </a:solidFill>
                <a:latin typeface="Segoe UI"/>
                <a:cs typeface="Segoe UI"/>
              </a:endParaRPr>
            </a:p>
          </p:txBody>
        </p:sp>
        <p:sp>
          <p:nvSpPr>
            <p:cNvPr id="1035" name="object 1035"/>
            <p:cNvSpPr/>
            <p:nvPr/>
          </p:nvSpPr>
          <p:spPr>
            <a:xfrm>
              <a:off x="6003104" y="5206534"/>
              <a:ext cx="359036" cy="102869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036" name="object 1036"/>
            <p:cNvSpPr/>
            <p:nvPr/>
          </p:nvSpPr>
          <p:spPr>
            <a:xfrm>
              <a:off x="6334405" y="5243850"/>
              <a:ext cx="923813" cy="51434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038" name="object 1038"/>
            <p:cNvSpPr txBox="1"/>
            <p:nvPr/>
          </p:nvSpPr>
          <p:spPr>
            <a:xfrm>
              <a:off x="5935701" y="3929352"/>
              <a:ext cx="560995" cy="1832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405"/>
              <a:r>
                <a:rPr sz="1191" dirty="0">
                  <a:solidFill>
                    <a:prstClr val="black"/>
                  </a:solidFill>
                  <a:latin typeface="Arial"/>
                  <a:cs typeface="Arial"/>
                </a:rPr>
                <a:t>VIP</a:t>
              </a:r>
              <a:r>
                <a:rPr sz="1191" spc="-23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sz="1191" dirty="0">
                  <a:solidFill>
                    <a:prstClr val="black"/>
                  </a:solidFill>
                  <a:latin typeface="Arial"/>
                  <a:cs typeface="Arial"/>
                </a:rPr>
                <a:t>Plot</a:t>
              </a:r>
            </a:p>
          </p:txBody>
        </p:sp>
      </p:grpSp>
      <p:sp>
        <p:nvSpPr>
          <p:cNvPr id="1039" name="object 1039"/>
          <p:cNvSpPr/>
          <p:nvPr/>
        </p:nvSpPr>
        <p:spPr>
          <a:xfrm>
            <a:off x="4534180" y="4437530"/>
            <a:ext cx="345001" cy="192881"/>
          </a:xfrm>
          <a:custGeom>
            <a:avLst/>
            <a:gdLst/>
            <a:ahLst/>
            <a:cxnLst/>
            <a:rect l="l" t="t" r="r" b="b"/>
            <a:pathLst>
              <a:path w="521335" h="291464">
                <a:moveTo>
                  <a:pt x="375666" y="217931"/>
                </a:moveTo>
                <a:lnTo>
                  <a:pt x="375666" y="73151"/>
                </a:lnTo>
                <a:lnTo>
                  <a:pt x="0" y="73151"/>
                </a:lnTo>
                <a:lnTo>
                  <a:pt x="0" y="217931"/>
                </a:lnTo>
                <a:lnTo>
                  <a:pt x="375666" y="217931"/>
                </a:lnTo>
                <a:close/>
              </a:path>
              <a:path w="521335" h="291464">
                <a:moveTo>
                  <a:pt x="521208" y="145541"/>
                </a:moveTo>
                <a:lnTo>
                  <a:pt x="375666" y="0"/>
                </a:lnTo>
                <a:lnTo>
                  <a:pt x="375666" y="291083"/>
                </a:lnTo>
                <a:lnTo>
                  <a:pt x="521208" y="145541"/>
                </a:lnTo>
                <a:close/>
              </a:path>
            </a:pathLst>
          </a:custGeom>
          <a:solidFill>
            <a:srgbClr val="9900FF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40" name="object 1040"/>
          <p:cNvSpPr/>
          <p:nvPr/>
        </p:nvSpPr>
        <p:spPr>
          <a:xfrm>
            <a:off x="4531156" y="4429966"/>
            <a:ext cx="352565" cy="208010"/>
          </a:xfrm>
          <a:custGeom>
            <a:avLst/>
            <a:gdLst/>
            <a:ahLst/>
            <a:cxnLst/>
            <a:rect l="l" t="t" r="r" b="b"/>
            <a:pathLst>
              <a:path w="532764" h="314325">
                <a:moveTo>
                  <a:pt x="380238" y="80010"/>
                </a:moveTo>
                <a:lnTo>
                  <a:pt x="0" y="80010"/>
                </a:lnTo>
                <a:lnTo>
                  <a:pt x="0" y="234696"/>
                </a:lnTo>
                <a:lnTo>
                  <a:pt x="4571" y="234696"/>
                </a:lnTo>
                <a:lnTo>
                  <a:pt x="4572" y="89154"/>
                </a:lnTo>
                <a:lnTo>
                  <a:pt x="9906" y="84582"/>
                </a:lnTo>
                <a:lnTo>
                  <a:pt x="9906" y="89154"/>
                </a:lnTo>
                <a:lnTo>
                  <a:pt x="375665" y="89154"/>
                </a:lnTo>
                <a:lnTo>
                  <a:pt x="375666" y="84582"/>
                </a:lnTo>
                <a:lnTo>
                  <a:pt x="380238" y="80010"/>
                </a:lnTo>
                <a:close/>
              </a:path>
              <a:path w="532764" h="314325">
                <a:moveTo>
                  <a:pt x="9906" y="89154"/>
                </a:moveTo>
                <a:lnTo>
                  <a:pt x="9906" y="84582"/>
                </a:lnTo>
                <a:lnTo>
                  <a:pt x="4572" y="89154"/>
                </a:lnTo>
                <a:lnTo>
                  <a:pt x="9906" y="89154"/>
                </a:lnTo>
                <a:close/>
              </a:path>
              <a:path w="532764" h="314325">
                <a:moveTo>
                  <a:pt x="9906" y="224790"/>
                </a:moveTo>
                <a:lnTo>
                  <a:pt x="9906" y="89154"/>
                </a:lnTo>
                <a:lnTo>
                  <a:pt x="4572" y="89154"/>
                </a:lnTo>
                <a:lnTo>
                  <a:pt x="4572" y="224790"/>
                </a:lnTo>
                <a:lnTo>
                  <a:pt x="9906" y="224790"/>
                </a:lnTo>
                <a:close/>
              </a:path>
              <a:path w="532764" h="314325">
                <a:moveTo>
                  <a:pt x="385572" y="290365"/>
                </a:moveTo>
                <a:lnTo>
                  <a:pt x="385572" y="224790"/>
                </a:lnTo>
                <a:lnTo>
                  <a:pt x="4572" y="224790"/>
                </a:lnTo>
                <a:lnTo>
                  <a:pt x="9906" y="229362"/>
                </a:lnTo>
                <a:lnTo>
                  <a:pt x="9906" y="234696"/>
                </a:lnTo>
                <a:lnTo>
                  <a:pt x="375665" y="234696"/>
                </a:lnTo>
                <a:lnTo>
                  <a:pt x="375666" y="229362"/>
                </a:lnTo>
                <a:lnTo>
                  <a:pt x="380238" y="234696"/>
                </a:lnTo>
                <a:lnTo>
                  <a:pt x="380238" y="295671"/>
                </a:lnTo>
                <a:lnTo>
                  <a:pt x="385572" y="290365"/>
                </a:lnTo>
                <a:close/>
              </a:path>
              <a:path w="532764" h="314325">
                <a:moveTo>
                  <a:pt x="9906" y="234696"/>
                </a:moveTo>
                <a:lnTo>
                  <a:pt x="9906" y="229362"/>
                </a:lnTo>
                <a:lnTo>
                  <a:pt x="4572" y="224790"/>
                </a:lnTo>
                <a:lnTo>
                  <a:pt x="4571" y="234696"/>
                </a:lnTo>
                <a:lnTo>
                  <a:pt x="9906" y="234696"/>
                </a:lnTo>
                <a:close/>
              </a:path>
              <a:path w="532764" h="314325">
                <a:moveTo>
                  <a:pt x="532638" y="156972"/>
                </a:moveTo>
                <a:lnTo>
                  <a:pt x="375666" y="0"/>
                </a:lnTo>
                <a:lnTo>
                  <a:pt x="375665" y="80010"/>
                </a:lnTo>
                <a:lnTo>
                  <a:pt x="377190" y="80010"/>
                </a:lnTo>
                <a:lnTo>
                  <a:pt x="377190" y="15240"/>
                </a:lnTo>
                <a:lnTo>
                  <a:pt x="385572" y="11430"/>
                </a:lnTo>
                <a:lnTo>
                  <a:pt x="385572" y="23622"/>
                </a:lnTo>
                <a:lnTo>
                  <a:pt x="519293" y="157344"/>
                </a:lnTo>
                <a:lnTo>
                  <a:pt x="522731" y="153924"/>
                </a:lnTo>
                <a:lnTo>
                  <a:pt x="522731" y="166878"/>
                </a:lnTo>
                <a:lnTo>
                  <a:pt x="532638" y="156972"/>
                </a:lnTo>
                <a:close/>
              </a:path>
              <a:path w="532764" h="314325">
                <a:moveTo>
                  <a:pt x="380238" y="89154"/>
                </a:moveTo>
                <a:lnTo>
                  <a:pt x="380238" y="80010"/>
                </a:lnTo>
                <a:lnTo>
                  <a:pt x="375666" y="84582"/>
                </a:lnTo>
                <a:lnTo>
                  <a:pt x="375665" y="89154"/>
                </a:lnTo>
                <a:lnTo>
                  <a:pt x="380238" y="89154"/>
                </a:lnTo>
                <a:close/>
              </a:path>
              <a:path w="532764" h="314325">
                <a:moveTo>
                  <a:pt x="380238" y="234696"/>
                </a:moveTo>
                <a:lnTo>
                  <a:pt x="375666" y="229362"/>
                </a:lnTo>
                <a:lnTo>
                  <a:pt x="375665" y="234696"/>
                </a:lnTo>
                <a:lnTo>
                  <a:pt x="380238" y="234696"/>
                </a:lnTo>
                <a:close/>
              </a:path>
              <a:path w="532764" h="314325">
                <a:moveTo>
                  <a:pt x="380238" y="295671"/>
                </a:moveTo>
                <a:lnTo>
                  <a:pt x="380238" y="234696"/>
                </a:lnTo>
                <a:lnTo>
                  <a:pt x="375665" y="234696"/>
                </a:lnTo>
                <a:lnTo>
                  <a:pt x="375666" y="313944"/>
                </a:lnTo>
                <a:lnTo>
                  <a:pt x="377189" y="312420"/>
                </a:lnTo>
                <a:lnTo>
                  <a:pt x="377190" y="298704"/>
                </a:lnTo>
                <a:lnTo>
                  <a:pt x="380238" y="295671"/>
                </a:lnTo>
                <a:close/>
              </a:path>
              <a:path w="532764" h="314325">
                <a:moveTo>
                  <a:pt x="385572" y="23622"/>
                </a:moveTo>
                <a:lnTo>
                  <a:pt x="385572" y="11430"/>
                </a:lnTo>
                <a:lnTo>
                  <a:pt x="377190" y="15240"/>
                </a:lnTo>
                <a:lnTo>
                  <a:pt x="385572" y="23622"/>
                </a:lnTo>
                <a:close/>
              </a:path>
              <a:path w="532764" h="314325">
                <a:moveTo>
                  <a:pt x="385572" y="89154"/>
                </a:moveTo>
                <a:lnTo>
                  <a:pt x="385572" y="23622"/>
                </a:lnTo>
                <a:lnTo>
                  <a:pt x="377190" y="15240"/>
                </a:lnTo>
                <a:lnTo>
                  <a:pt x="377190" y="80010"/>
                </a:lnTo>
                <a:lnTo>
                  <a:pt x="380238" y="80010"/>
                </a:lnTo>
                <a:lnTo>
                  <a:pt x="380238" y="89154"/>
                </a:lnTo>
                <a:lnTo>
                  <a:pt x="385572" y="89154"/>
                </a:lnTo>
                <a:close/>
              </a:path>
              <a:path w="532764" h="314325">
                <a:moveTo>
                  <a:pt x="522731" y="166878"/>
                </a:moveTo>
                <a:lnTo>
                  <a:pt x="522731" y="160782"/>
                </a:lnTo>
                <a:lnTo>
                  <a:pt x="519293" y="157344"/>
                </a:lnTo>
                <a:lnTo>
                  <a:pt x="377190" y="298704"/>
                </a:lnTo>
                <a:lnTo>
                  <a:pt x="385572" y="302514"/>
                </a:lnTo>
                <a:lnTo>
                  <a:pt x="385572" y="304038"/>
                </a:lnTo>
                <a:lnTo>
                  <a:pt x="522731" y="166878"/>
                </a:lnTo>
                <a:close/>
              </a:path>
              <a:path w="532764" h="314325">
                <a:moveTo>
                  <a:pt x="385572" y="304038"/>
                </a:moveTo>
                <a:lnTo>
                  <a:pt x="385572" y="302514"/>
                </a:lnTo>
                <a:lnTo>
                  <a:pt x="377190" y="298704"/>
                </a:lnTo>
                <a:lnTo>
                  <a:pt x="377189" y="312420"/>
                </a:lnTo>
                <a:lnTo>
                  <a:pt x="385572" y="304038"/>
                </a:lnTo>
                <a:close/>
              </a:path>
              <a:path w="532764" h="314325">
                <a:moveTo>
                  <a:pt x="522731" y="160782"/>
                </a:moveTo>
                <a:lnTo>
                  <a:pt x="522731" y="153924"/>
                </a:lnTo>
                <a:lnTo>
                  <a:pt x="519293" y="157344"/>
                </a:lnTo>
                <a:lnTo>
                  <a:pt x="522731" y="160782"/>
                </a:lnTo>
                <a:close/>
              </a:path>
            </a:pathLst>
          </a:custGeom>
          <a:solidFill>
            <a:srgbClr val="9900FF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41" name="TextBox 1040"/>
          <p:cNvSpPr txBox="1"/>
          <p:nvPr/>
        </p:nvSpPr>
        <p:spPr>
          <a:xfrm>
            <a:off x="4992624" y="6376786"/>
            <a:ext cx="357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</a:rPr>
              <a:t>Wimal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Pathmasiri</a:t>
            </a:r>
            <a:r>
              <a:rPr lang="en-US" b="1" dirty="0" smtClean="0">
                <a:solidFill>
                  <a:srgbClr val="0000CC"/>
                </a:solidFill>
              </a:rPr>
              <a:t> &amp; Rodney Snyder</a:t>
            </a:r>
            <a:endParaRPr 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6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6413" y="1159809"/>
            <a:ext cx="6051176" cy="122213"/>
          </a:xfrm>
          <a:prstGeom prst="rect">
            <a:avLst/>
          </a:prstGeom>
          <a:solidFill>
            <a:srgbClr val="085295"/>
          </a:solidFill>
        </p:spPr>
        <p:txBody>
          <a:bodyPr vert="horz" wrap="square" lIns="0" tIns="0" rIns="0" bIns="0" rtlCol="0">
            <a:spAutoFit/>
          </a:bodyPr>
          <a:lstStyle/>
          <a:p>
            <a:pPr marL="86990"/>
            <a:r>
              <a:rPr sz="794" i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794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Internatio</a:t>
            </a:r>
            <a:r>
              <a:rPr sz="794" i="1" spc="-7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79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6413" y="1361515"/>
            <a:ext cx="6051176" cy="50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54426" y="6177377"/>
            <a:ext cx="435180" cy="176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65482" y="3031934"/>
            <a:ext cx="5014072" cy="896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2912" spc="-3" dirty="0">
                <a:solidFill>
                  <a:prstClr val="black"/>
                </a:solidFill>
                <a:cs typeface="Calibri"/>
              </a:rPr>
              <a:t>Lib</a:t>
            </a:r>
            <a:r>
              <a:rPr sz="2912" spc="-59" dirty="0">
                <a:solidFill>
                  <a:prstClr val="black"/>
                </a:solidFill>
                <a:cs typeface="Calibri"/>
              </a:rPr>
              <a:t>r</a:t>
            </a:r>
            <a:r>
              <a:rPr sz="2912" spc="-7" dirty="0">
                <a:solidFill>
                  <a:prstClr val="black"/>
                </a:solidFill>
                <a:cs typeface="Calibri"/>
              </a:rPr>
              <a:t>a</a:t>
            </a:r>
            <a:r>
              <a:rPr sz="2912" spc="14" dirty="0">
                <a:solidFill>
                  <a:prstClr val="black"/>
                </a:solidFill>
                <a:cs typeface="Calibri"/>
              </a:rPr>
              <a:t>r</a:t>
            </a:r>
            <a:r>
              <a:rPr sz="2912" spc="-3" dirty="0">
                <a:solidFill>
                  <a:prstClr val="black"/>
                </a:solidFill>
                <a:cs typeface="Calibri"/>
              </a:rPr>
              <a:t>y</a:t>
            </a:r>
            <a:r>
              <a:rPr sz="2912" spc="14" dirty="0">
                <a:solidFill>
                  <a:prstClr val="black"/>
                </a:solidFill>
                <a:cs typeface="Calibri"/>
              </a:rPr>
              <a:t> </a:t>
            </a:r>
            <a:r>
              <a:rPr sz="2912" spc="-3" dirty="0">
                <a:solidFill>
                  <a:prstClr val="black"/>
                </a:solidFill>
                <a:cs typeface="Calibri"/>
              </a:rPr>
              <a:t>M</a:t>
            </a:r>
            <a:r>
              <a:rPr sz="2912" spc="-33" dirty="0">
                <a:solidFill>
                  <a:prstClr val="black"/>
                </a:solidFill>
                <a:cs typeface="Calibri"/>
              </a:rPr>
              <a:t>a</a:t>
            </a:r>
            <a:r>
              <a:rPr sz="2912" spc="-40" dirty="0">
                <a:solidFill>
                  <a:prstClr val="black"/>
                </a:solidFill>
                <a:cs typeface="Calibri"/>
              </a:rPr>
              <a:t>t</a:t>
            </a:r>
            <a:r>
              <a:rPr sz="2912" spc="-3" dirty="0">
                <a:solidFill>
                  <a:prstClr val="black"/>
                </a:solidFill>
                <a:cs typeface="Calibri"/>
              </a:rPr>
              <a:t>ching</a:t>
            </a:r>
            <a:endParaRPr sz="2912">
              <a:solidFill>
                <a:prstClr val="black"/>
              </a:solidFill>
              <a:cs typeface="Calibri"/>
            </a:endParaRPr>
          </a:p>
          <a:p>
            <a:pPr algn="ctr"/>
            <a:r>
              <a:rPr sz="2912" spc="-3" dirty="0">
                <a:solidFill>
                  <a:prstClr val="black"/>
                </a:solidFill>
                <a:cs typeface="Calibri"/>
              </a:rPr>
              <a:t>(an</a:t>
            </a:r>
            <a:r>
              <a:rPr sz="2912" dirty="0">
                <a:solidFill>
                  <a:prstClr val="black"/>
                </a:solidFill>
                <a:cs typeface="Calibri"/>
              </a:rPr>
              <a:t>d</a:t>
            </a:r>
            <a:r>
              <a:rPr sz="2912" spc="17" dirty="0">
                <a:solidFill>
                  <a:prstClr val="black"/>
                </a:solidFill>
                <a:cs typeface="Calibri"/>
              </a:rPr>
              <a:t> </a:t>
            </a:r>
            <a:r>
              <a:rPr sz="2912" spc="-3" dirty="0">
                <a:solidFill>
                  <a:prstClr val="black"/>
                </a:solidFill>
                <a:cs typeface="Calibri"/>
              </a:rPr>
              <a:t>qua</a:t>
            </a:r>
            <a:r>
              <a:rPr sz="2912" spc="-30" dirty="0">
                <a:solidFill>
                  <a:prstClr val="black"/>
                </a:solidFill>
                <a:cs typeface="Calibri"/>
              </a:rPr>
              <a:t>n</a:t>
            </a:r>
            <a:r>
              <a:rPr sz="2912" spc="-3" dirty="0">
                <a:solidFill>
                  <a:prstClr val="black"/>
                </a:solidFill>
                <a:cs typeface="Calibri"/>
              </a:rPr>
              <a:t>ti</a:t>
            </a:r>
            <a:r>
              <a:rPr sz="2912" spc="14" dirty="0">
                <a:solidFill>
                  <a:prstClr val="black"/>
                </a:solidFill>
                <a:cs typeface="Calibri"/>
              </a:rPr>
              <a:t>f</a:t>
            </a:r>
            <a:r>
              <a:rPr sz="2912" spc="-3" dirty="0">
                <a:solidFill>
                  <a:prstClr val="black"/>
                </a:solidFill>
                <a:cs typeface="Calibri"/>
              </a:rPr>
              <a:t>ying</a:t>
            </a:r>
            <a:r>
              <a:rPr sz="2912" dirty="0">
                <a:solidFill>
                  <a:prstClr val="black"/>
                </a:solidFill>
                <a:cs typeface="Calibri"/>
              </a:rPr>
              <a:t>)</a:t>
            </a:r>
            <a:r>
              <a:rPr sz="2912" spc="23" dirty="0">
                <a:solidFill>
                  <a:prstClr val="black"/>
                </a:solidFill>
                <a:cs typeface="Calibri"/>
              </a:rPr>
              <a:t> </a:t>
            </a:r>
            <a:r>
              <a:rPr sz="2912" spc="-3" dirty="0">
                <a:solidFill>
                  <a:prstClr val="black"/>
                </a:solidFill>
                <a:cs typeface="Calibri"/>
              </a:rPr>
              <a:t>Using</a:t>
            </a:r>
            <a:r>
              <a:rPr sz="2912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912" spc="-3" dirty="0">
                <a:solidFill>
                  <a:prstClr val="black"/>
                </a:solidFill>
                <a:cs typeface="Calibri"/>
              </a:rPr>
              <a:t>Cheno</a:t>
            </a:r>
            <a:r>
              <a:rPr sz="2912" spc="-30" dirty="0">
                <a:solidFill>
                  <a:prstClr val="black"/>
                </a:solidFill>
                <a:cs typeface="Calibri"/>
              </a:rPr>
              <a:t>m</a:t>
            </a:r>
            <a:r>
              <a:rPr sz="2912" spc="-3" dirty="0">
                <a:solidFill>
                  <a:prstClr val="black"/>
                </a:solidFill>
                <a:cs typeface="Calibri"/>
              </a:rPr>
              <a:t>x</a:t>
            </a:r>
            <a:endParaRPr sz="2912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2624" y="6431650"/>
            <a:ext cx="357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</a:rPr>
              <a:t>Wimal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Pathmasiri</a:t>
            </a:r>
            <a:r>
              <a:rPr lang="en-US" b="1" dirty="0" smtClean="0">
                <a:solidFill>
                  <a:srgbClr val="0000CC"/>
                </a:solidFill>
              </a:rPr>
              <a:t> &amp; Rodney Snyder</a:t>
            </a:r>
            <a:endParaRPr 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6413" y="1159809"/>
            <a:ext cx="6051176" cy="122213"/>
          </a:xfrm>
          <a:prstGeom prst="rect">
            <a:avLst/>
          </a:prstGeom>
          <a:solidFill>
            <a:srgbClr val="085295"/>
          </a:solidFill>
        </p:spPr>
        <p:txBody>
          <a:bodyPr vert="horz" wrap="square" lIns="0" tIns="0" rIns="0" bIns="0" rtlCol="0">
            <a:spAutoFit/>
          </a:bodyPr>
          <a:lstStyle/>
          <a:p>
            <a:pPr marL="86990"/>
            <a:r>
              <a:rPr sz="794" i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794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Internatio</a:t>
            </a:r>
            <a:r>
              <a:rPr sz="794" i="1" spc="-7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79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6413" y="1361515"/>
            <a:ext cx="6051176" cy="50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86509" y="6129250"/>
            <a:ext cx="435180" cy="176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47121" y="1880180"/>
            <a:ext cx="5341004" cy="4888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marR="3362"/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1,3-Di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h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dr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x</a:t>
            </a:r>
            <a:r>
              <a:rPr sz="794" spc="-17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acetone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, 1,3-Dimet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h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ylu</a:t>
            </a:r>
            <a:r>
              <a:rPr sz="794" spc="-17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ate,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1,6</a:t>
            </a:r>
            <a:r>
              <a:rPr sz="794" spc="-20" dirty="0">
                <a:solidFill>
                  <a:srgbClr val="A6A6A6"/>
                </a:solidFill>
                <a:latin typeface="Tahoma"/>
                <a:cs typeface="Tahoma"/>
              </a:rPr>
              <a:t>-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An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h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dro-β-D-glucose,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1</a:t>
            </a:r>
            <a:r>
              <a:rPr sz="794" spc="-23" dirty="0">
                <a:solidFill>
                  <a:srgbClr val="A6A6A6"/>
                </a:solidFill>
                <a:latin typeface="Tahoma"/>
                <a:cs typeface="Tahoma"/>
              </a:rPr>
              <a:t>,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7-Dimet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h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ylxanthine,</a:t>
            </a:r>
            <a:r>
              <a:rPr sz="794" spc="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1-Met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h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ylnicotinamide,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 2'- De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x</a:t>
            </a:r>
            <a:r>
              <a:rPr sz="794" spc="-17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adenosine,</a:t>
            </a:r>
            <a:r>
              <a:rPr sz="794" spc="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2'-De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xyguanosine,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2'-De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x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yinosine,</a:t>
            </a:r>
            <a:r>
              <a:rPr sz="794" spc="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2</a:t>
            </a:r>
            <a:r>
              <a:rPr sz="794" spc="-20" dirty="0">
                <a:solidFill>
                  <a:srgbClr val="A6A6A6"/>
                </a:solidFill>
                <a:latin typeface="Tahoma"/>
                <a:cs typeface="Tahoma"/>
              </a:rPr>
              <a:t>-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Aminoadipate,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2</a:t>
            </a:r>
            <a:r>
              <a:rPr sz="794" spc="-20" dirty="0">
                <a:solidFill>
                  <a:srgbClr val="A6A6A6"/>
                </a:solidFill>
                <a:latin typeface="Tahoma"/>
                <a:cs typeface="Tahoma"/>
              </a:rPr>
              <a:t>-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Aminobu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spc="-20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ate, 2-Et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h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ylacryla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e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,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 2-Furoate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,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2-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H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d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ro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x</a:t>
            </a:r>
            <a:r>
              <a:rPr sz="794" spc="-17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-3-met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h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yl</a:t>
            </a:r>
            <a:r>
              <a:rPr sz="794" spc="-20" dirty="0">
                <a:solidFill>
                  <a:srgbClr val="A6A6A6"/>
                </a:solidFill>
                <a:latin typeface="Tahoma"/>
                <a:cs typeface="Tahoma"/>
              </a:rPr>
              <a:t>v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le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te,</a:t>
            </a:r>
            <a:r>
              <a:rPr sz="794" spc="14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2-H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d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ro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x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ybu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ate, 2-H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d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ro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xyg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luta</a:t>
            </a:r>
            <a:r>
              <a:rPr sz="794" spc="-17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te,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2-H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d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ro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x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yisobu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te,</a:t>
            </a:r>
            <a:r>
              <a:rPr sz="794" spc="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2-H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d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ro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x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yisocap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oate,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2- H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d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ro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x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yis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794" spc="-17" dirty="0">
                <a:solidFill>
                  <a:srgbClr val="A6A6A6"/>
                </a:solidFill>
                <a:latin typeface="Tahoma"/>
                <a:cs typeface="Tahoma"/>
              </a:rPr>
              <a:t>v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le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ate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,</a:t>
            </a:r>
            <a:r>
              <a:rPr sz="794" spc="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2-H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d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ro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xyphe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n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ylacetate,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2-H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d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ro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x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spc="-17" dirty="0">
                <a:solidFill>
                  <a:srgbClr val="A6A6A6"/>
                </a:solidFill>
                <a:latin typeface="Tahoma"/>
                <a:cs typeface="Tahoma"/>
              </a:rPr>
              <a:t>v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ale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ate,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2-Met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h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ylgluta</a:t>
            </a:r>
            <a:r>
              <a:rPr sz="794" spc="-17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ate,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2-Octenoate,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2-O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x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obu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ate,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2-</a:t>
            </a:r>
            <a:endParaRPr sz="794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47122" y="2352499"/>
            <a:ext cx="5142659" cy="2444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x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ocap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at</a:t>
            </a:r>
            <a:r>
              <a:rPr sz="2383" spc="-1092" baseline="-18518" dirty="0">
                <a:solidFill>
                  <a:prstClr val="black"/>
                </a:solidFill>
                <a:latin typeface="Wingdings"/>
                <a:cs typeface="Wingdings"/>
              </a:rPr>
              <a:t>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e,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2-</a:t>
            </a:r>
            <a:r>
              <a:rPr sz="794" spc="-404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2383" spc="-1255" baseline="-1851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x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794" spc="-424" dirty="0">
                <a:solidFill>
                  <a:srgbClr val="A6A6A6"/>
                </a:solidFill>
                <a:latin typeface="Tahoma"/>
                <a:cs typeface="Tahoma"/>
              </a:rPr>
              <a:t>g</a:t>
            </a:r>
            <a:r>
              <a:rPr sz="2383" spc="-560" baseline="-18518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l</a:t>
            </a:r>
            <a:r>
              <a:rPr sz="794" spc="-258" dirty="0">
                <a:solidFill>
                  <a:srgbClr val="A6A6A6"/>
                </a:solidFill>
                <a:latin typeface="Tahoma"/>
                <a:cs typeface="Tahoma"/>
              </a:rPr>
              <a:t>u</a:t>
            </a:r>
            <a:r>
              <a:rPr sz="2383" spc="-943" baseline="-1851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794" spc="-59" dirty="0">
                <a:solidFill>
                  <a:srgbClr val="A6A6A6"/>
                </a:solidFill>
                <a:latin typeface="Tahoma"/>
                <a:cs typeface="Tahoma"/>
              </a:rPr>
              <a:t>a</a:t>
            </a:r>
            <a:r>
              <a:rPr sz="2383" spc="-710" baseline="-18518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</a:t>
            </a:r>
            <a:r>
              <a:rPr sz="794" spc="-47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2383" spc="-1260" baseline="-18518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e,</a:t>
            </a:r>
            <a:r>
              <a:rPr sz="794" spc="-7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2383" spc="-1235" baseline="-18518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2-</a:t>
            </a:r>
            <a:r>
              <a:rPr sz="794" spc="-470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2383" spc="-625" baseline="-18518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x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794" spc="-139" dirty="0">
                <a:solidFill>
                  <a:srgbClr val="A6A6A6"/>
                </a:solidFill>
                <a:latin typeface="Tahoma"/>
                <a:cs typeface="Tahoma"/>
              </a:rPr>
              <a:t>i</a:t>
            </a:r>
            <a:r>
              <a:rPr sz="2383" spc="-1786" baseline="-18518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soc</a:t>
            </a:r>
            <a:r>
              <a:rPr sz="794" spc="-387" dirty="0">
                <a:solidFill>
                  <a:srgbClr val="A6A6A6"/>
                </a:solidFill>
                <a:latin typeface="Tahoma"/>
                <a:cs typeface="Tahoma"/>
              </a:rPr>
              <a:t>a</a:t>
            </a:r>
            <a:r>
              <a:rPr sz="2383" spc="-749" baseline="-1851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p</a:t>
            </a:r>
            <a:r>
              <a:rPr sz="794" spc="-232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2383" spc="-327" baseline="-18518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794" spc="-215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2383" spc="-1002" baseline="-1851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a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2383" spc="-1310" baseline="-18518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e,</a:t>
            </a:r>
            <a:r>
              <a:rPr sz="794" spc="-4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2383" spc="-1280" baseline="-1851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2-</a:t>
            </a:r>
            <a:r>
              <a:rPr sz="794" spc="-437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2383" spc="-5" baseline="-18518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383" spc="-407" baseline="-18518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794" spc="-126" dirty="0">
                <a:solidFill>
                  <a:srgbClr val="A6A6A6"/>
                </a:solidFill>
                <a:latin typeface="Tahoma"/>
                <a:cs typeface="Tahoma"/>
              </a:rPr>
              <a:t>x</a:t>
            </a:r>
            <a:r>
              <a:rPr sz="2383" spc="-491" baseline="-18518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794" spc="-110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2383" spc="-1166" baseline="-1851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794" spc="-17" dirty="0">
                <a:solidFill>
                  <a:srgbClr val="A6A6A6"/>
                </a:solidFill>
                <a:latin typeface="Tahoma"/>
                <a:cs typeface="Tahoma"/>
              </a:rPr>
              <a:t>v</a:t>
            </a:r>
            <a:r>
              <a:rPr sz="794" spc="-30" dirty="0">
                <a:solidFill>
                  <a:srgbClr val="A6A6A6"/>
                </a:solidFill>
                <a:latin typeface="Tahoma"/>
                <a:cs typeface="Tahoma"/>
              </a:rPr>
              <a:t>a</a:t>
            </a:r>
            <a:r>
              <a:rPr sz="2383" spc="-1157" baseline="-1851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l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e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ate,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 2-Phosphogl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ce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ate,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 3,4-Di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h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dr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x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ymandelate,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3,5-</a:t>
            </a:r>
            <a:endParaRPr sz="794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47122" y="2485297"/>
            <a:ext cx="5439755" cy="366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marR="3362"/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Dib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omo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osine,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 3</a:t>
            </a:r>
            <a:r>
              <a:rPr sz="794" spc="-20" dirty="0">
                <a:solidFill>
                  <a:srgbClr val="A6A6A6"/>
                </a:solidFill>
                <a:latin typeface="Tahoma"/>
                <a:cs typeface="Tahoma"/>
              </a:rPr>
              <a:t>-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Aminoisobu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te,</a:t>
            </a:r>
            <a:r>
              <a:rPr sz="794" spc="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3-Chlo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osin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e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,</a:t>
            </a:r>
            <a:r>
              <a:rPr sz="794" spc="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3-H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d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ro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x</a:t>
            </a:r>
            <a:r>
              <a:rPr sz="794" spc="-17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-3-met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h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ylgluta</a:t>
            </a:r>
            <a:r>
              <a:rPr sz="794" spc="-17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ate, 3-H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d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ro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x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ybu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ate, 3- H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d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ro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x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yis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794" spc="-17" dirty="0">
                <a:solidFill>
                  <a:srgbClr val="A6A6A6"/>
                </a:solidFill>
                <a:latin typeface="Tahoma"/>
                <a:cs typeface="Tahoma"/>
              </a:rPr>
              <a:t>v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le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ate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,</a:t>
            </a:r>
            <a:r>
              <a:rPr sz="794" spc="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3-H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d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ro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x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ymandelate,</a:t>
            </a:r>
            <a:r>
              <a:rPr sz="794" spc="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3-H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d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ro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xyphe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n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ylacetate,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3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-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Ind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xylsul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f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ate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,</a:t>
            </a:r>
            <a:r>
              <a:rPr sz="794" spc="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3-Met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h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yl-2-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x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794" spc="-17" dirty="0">
                <a:solidFill>
                  <a:srgbClr val="A6A6A6"/>
                </a:solidFill>
                <a:latin typeface="Tahoma"/>
                <a:cs typeface="Tahoma"/>
              </a:rPr>
              <a:t>v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le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ate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,</a:t>
            </a:r>
            <a:r>
              <a:rPr sz="794" spc="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3- Met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h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yladipate,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 3-Met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h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ylxanthine,</a:t>
            </a:r>
            <a:r>
              <a:rPr sz="794" spc="1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3-Phe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n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llactate,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3-Phe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n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yl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p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opionate, 4</a:t>
            </a:r>
            <a:r>
              <a:rPr sz="794" spc="-20" dirty="0">
                <a:solidFill>
                  <a:srgbClr val="A6A6A6"/>
                </a:solidFill>
                <a:latin typeface="Tahoma"/>
                <a:cs typeface="Tahoma"/>
              </a:rPr>
              <a:t>-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Aminobu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ate,</a:t>
            </a:r>
            <a:r>
              <a:rPr sz="794" spc="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4</a:t>
            </a:r>
            <a:r>
              <a:rPr sz="794" spc="-20" dirty="0">
                <a:solidFill>
                  <a:srgbClr val="A6A6A6"/>
                </a:solidFill>
                <a:latin typeface="Tahoma"/>
                <a:cs typeface="Tahoma"/>
              </a:rPr>
              <a:t>-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Aminohippu</a:t>
            </a:r>
            <a:r>
              <a:rPr sz="794" spc="-17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te, 4-H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d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ro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x</a:t>
            </a:r>
            <a:r>
              <a:rPr sz="794" spc="-17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-3-</a:t>
            </a:r>
            <a:endParaRPr sz="794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47121" y="2836594"/>
            <a:ext cx="5080467" cy="2444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meth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x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ym</a:t>
            </a:r>
            <a:r>
              <a:rPr sz="794" spc="-96" dirty="0">
                <a:solidFill>
                  <a:srgbClr val="A6A6A6"/>
                </a:solidFill>
                <a:latin typeface="Tahoma"/>
                <a:cs typeface="Tahoma"/>
              </a:rPr>
              <a:t>a</a:t>
            </a:r>
            <a:r>
              <a:rPr sz="2383" spc="-953" baseline="-18518" dirty="0">
                <a:solidFill>
                  <a:prstClr val="black"/>
                </a:solidFill>
                <a:latin typeface="Wingdings"/>
                <a:cs typeface="Wingdings"/>
              </a:rPr>
              <a:t>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ndel</a:t>
            </a:r>
            <a:r>
              <a:rPr sz="794" spc="-215" dirty="0">
                <a:solidFill>
                  <a:srgbClr val="A6A6A6"/>
                </a:solidFill>
                <a:latin typeface="Tahoma"/>
                <a:cs typeface="Tahoma"/>
              </a:rPr>
              <a:t>a</a:t>
            </a:r>
            <a:r>
              <a:rPr sz="2383" spc="-1013" baseline="-18518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e</a:t>
            </a:r>
            <a:r>
              <a:rPr sz="2383" spc="-1702" baseline="-18518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,</a:t>
            </a:r>
            <a:r>
              <a:rPr sz="794" spc="14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4-</a:t>
            </a:r>
            <a:r>
              <a:rPr sz="794" spc="-192" dirty="0">
                <a:solidFill>
                  <a:srgbClr val="A6A6A6"/>
                </a:solidFill>
                <a:latin typeface="Tahoma"/>
                <a:cs typeface="Tahoma"/>
              </a:rPr>
              <a:t>H</a:t>
            </a:r>
            <a:r>
              <a:rPr sz="2383" spc="-908" baseline="-1851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spc="-232" dirty="0">
                <a:solidFill>
                  <a:srgbClr val="A6A6A6"/>
                </a:solidFill>
                <a:latin typeface="Tahoma"/>
                <a:cs typeface="Tahoma"/>
              </a:rPr>
              <a:t>d</a:t>
            </a:r>
            <a:r>
              <a:rPr sz="2383" spc="-982" baseline="-1851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spc="-59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2383" spc="-1246" baseline="-18518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x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spc="-404" dirty="0">
                <a:solidFill>
                  <a:srgbClr val="A6A6A6"/>
                </a:solidFill>
                <a:latin typeface="Tahoma"/>
                <a:cs typeface="Tahoma"/>
              </a:rPr>
              <a:t>b</a:t>
            </a:r>
            <a:r>
              <a:rPr sz="2383" spc="-596" baseline="-1851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794" spc="-26" dirty="0">
                <a:solidFill>
                  <a:srgbClr val="A6A6A6"/>
                </a:solidFill>
                <a:latin typeface="Tahoma"/>
                <a:cs typeface="Tahoma"/>
              </a:rPr>
              <a:t>e</a:t>
            </a:r>
            <a:r>
              <a:rPr sz="2383" spc="-497" baseline="-18518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794" spc="-119" dirty="0">
                <a:solidFill>
                  <a:srgbClr val="A6A6A6"/>
                </a:solidFill>
                <a:latin typeface="Tahoma"/>
                <a:cs typeface="Tahoma"/>
              </a:rPr>
              <a:t>n</a:t>
            </a:r>
            <a:r>
              <a:rPr sz="2383" spc="-491" baseline="-18518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794" spc="-30" dirty="0">
                <a:solidFill>
                  <a:srgbClr val="A6A6A6"/>
                </a:solidFill>
                <a:latin typeface="Tahoma"/>
                <a:cs typeface="Tahoma"/>
              </a:rPr>
              <a:t>z</a:t>
            </a:r>
            <a:r>
              <a:rPr sz="2383" spc="-497" baseline="-18518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794" spc="-106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2383" spc="-1037" baseline="-18518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at</a:t>
            </a:r>
            <a:r>
              <a:rPr sz="794" spc="-414" dirty="0">
                <a:solidFill>
                  <a:srgbClr val="A6A6A6"/>
                </a:solidFill>
                <a:latin typeface="Tahoma"/>
                <a:cs typeface="Tahoma"/>
              </a:rPr>
              <a:t>e</a:t>
            </a:r>
            <a:r>
              <a:rPr sz="2383" spc="-704" baseline="-1851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,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4</a:t>
            </a:r>
            <a:r>
              <a:rPr sz="2383" spc="-526" baseline="-18518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-</a:t>
            </a:r>
            <a:r>
              <a:rPr sz="794" spc="-480" dirty="0">
                <a:solidFill>
                  <a:srgbClr val="A6A6A6"/>
                </a:solidFill>
                <a:latin typeface="Tahoma"/>
                <a:cs typeface="Tahoma"/>
              </a:rPr>
              <a:t>H</a:t>
            </a:r>
            <a:r>
              <a:rPr sz="2383" spc="-5" baseline="-18518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383" spc="-1136" baseline="-18518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spc="-80" dirty="0">
                <a:solidFill>
                  <a:srgbClr val="A6A6A6"/>
                </a:solidFill>
                <a:latin typeface="Tahoma"/>
                <a:cs typeface="Tahoma"/>
              </a:rPr>
              <a:t>d</a:t>
            </a:r>
            <a:r>
              <a:rPr sz="2383" spc="-680" baseline="-18518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spc="-262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2383" spc="-948" baseline="-1851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x</a:t>
            </a:r>
            <a:r>
              <a:rPr sz="794" spc="-162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2383" spc="-555" baseline="-18518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794" spc="-76" dirty="0">
                <a:solidFill>
                  <a:srgbClr val="A6A6A6"/>
                </a:solidFill>
                <a:latin typeface="Tahoma"/>
                <a:cs typeface="Tahoma"/>
              </a:rPr>
              <a:t>b</a:t>
            </a:r>
            <a:r>
              <a:rPr sz="2383" spc="-1087" baseline="-18518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u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spc="-212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2383" spc="-1033" baseline="-1851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794" spc="-414" dirty="0">
                <a:solidFill>
                  <a:srgbClr val="A6A6A6"/>
                </a:solidFill>
                <a:latin typeface="Tahoma"/>
                <a:cs typeface="Tahoma"/>
              </a:rPr>
              <a:t>e</a:t>
            </a:r>
            <a:r>
              <a:rPr sz="2383" spc="-50" baseline="-18518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,</a:t>
            </a:r>
            <a:r>
              <a:rPr sz="794" spc="-2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2383" spc="-1295" baseline="-18518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4-</a:t>
            </a:r>
            <a:r>
              <a:rPr sz="794" spc="-397" dirty="0">
                <a:solidFill>
                  <a:srgbClr val="A6A6A6"/>
                </a:solidFill>
                <a:latin typeface="Tahoma"/>
                <a:cs typeface="Tahoma"/>
              </a:rPr>
              <a:t>H</a:t>
            </a:r>
            <a:r>
              <a:rPr sz="2383" spc="-1127" baseline="-18518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ydr</a:t>
            </a:r>
            <a:r>
              <a:rPr sz="794" spc="-361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2383" spc="-1191" baseline="-18518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x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spc="-440" dirty="0">
                <a:solidFill>
                  <a:srgbClr val="A6A6A6"/>
                </a:solidFill>
                <a:latin typeface="Tahoma"/>
                <a:cs typeface="Tahoma"/>
              </a:rPr>
              <a:t>p</a:t>
            </a:r>
            <a:r>
              <a:rPr sz="2383" spc="-1335" baseline="-18518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he</a:t>
            </a:r>
            <a:r>
              <a:rPr sz="794" spc="-420" dirty="0">
                <a:solidFill>
                  <a:srgbClr val="A6A6A6"/>
                </a:solidFill>
                <a:latin typeface="Tahoma"/>
                <a:cs typeface="Tahoma"/>
              </a:rPr>
              <a:t>n</a:t>
            </a:r>
            <a:r>
              <a:rPr sz="2383" spc="-1106" baseline="-18518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la</a:t>
            </a:r>
            <a:r>
              <a:rPr sz="794" spc="-188" dirty="0">
                <a:solidFill>
                  <a:srgbClr val="A6A6A6"/>
                </a:solidFill>
                <a:latin typeface="Tahoma"/>
                <a:cs typeface="Tahoma"/>
              </a:rPr>
              <a:t>c</a:t>
            </a:r>
            <a:r>
              <a:rPr sz="2383" spc="-1310" baseline="-1851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et</a:t>
            </a:r>
            <a:r>
              <a:rPr sz="794" spc="-235" dirty="0">
                <a:solidFill>
                  <a:srgbClr val="A6A6A6"/>
                </a:solidFill>
                <a:latin typeface="Tahoma"/>
                <a:cs typeface="Tahoma"/>
              </a:rPr>
              <a:t>a</a:t>
            </a:r>
            <a:r>
              <a:rPr sz="2383" spc="-977" baseline="-18518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794" spc="-33" dirty="0">
                <a:solidFill>
                  <a:srgbClr val="A6A6A6"/>
                </a:solidFill>
                <a:latin typeface="Tahoma"/>
                <a:cs typeface="Tahoma"/>
              </a:rPr>
              <a:t>e</a:t>
            </a:r>
            <a:r>
              <a:rPr sz="2383" spc="-1275" baseline="-1851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, </a:t>
            </a:r>
            <a:r>
              <a:rPr sz="794" spc="-76" dirty="0">
                <a:solidFill>
                  <a:srgbClr val="A6A6A6"/>
                </a:solidFill>
                <a:latin typeface="Tahoma"/>
                <a:cs typeface="Tahoma"/>
              </a:rPr>
              <a:t>4</a:t>
            </a:r>
            <a:r>
              <a:rPr sz="2383" spc="-1087" baseline="-18518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-</a:t>
            </a:r>
            <a:r>
              <a:rPr sz="794" spc="-106" dirty="0">
                <a:solidFill>
                  <a:srgbClr val="A6A6A6"/>
                </a:solidFill>
                <a:latin typeface="Tahoma"/>
                <a:cs typeface="Tahoma"/>
              </a:rPr>
              <a:t>H</a:t>
            </a:r>
            <a:r>
              <a:rPr sz="2383" spc="-511" baseline="-18518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794" spc="-59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2383" spc="-710" baseline="-18518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d</a:t>
            </a:r>
            <a:r>
              <a:rPr sz="794" spc="-258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2383" spc="-953" baseline="-1851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xyphe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n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yl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l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actate,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4-</a:t>
            </a:r>
            <a:endParaRPr sz="794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47121" y="2969392"/>
            <a:ext cx="5368738" cy="366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marR="3362"/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Pyrid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xate,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5,6-Di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h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d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ot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h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mine,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5,6-Di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h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d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ou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acil,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5</a:t>
            </a:r>
            <a:r>
              <a:rPr sz="794" spc="-20" dirty="0">
                <a:solidFill>
                  <a:srgbClr val="A6A6A6"/>
                </a:solidFill>
                <a:latin typeface="Tahoma"/>
                <a:cs typeface="Tahoma"/>
              </a:rPr>
              <a:t>-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Amino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l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evulinate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,</a:t>
            </a:r>
            <a:r>
              <a:rPr sz="794" spc="14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5-Hydr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x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yindole-3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-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acetate,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5-Hydr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x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ylysine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,</a:t>
            </a:r>
            <a:r>
              <a:rPr sz="794" spc="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5- Meth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x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ysalicylate,</a:t>
            </a:r>
            <a:r>
              <a:rPr sz="794" spc="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Acetalde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h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de,</a:t>
            </a:r>
            <a:r>
              <a:rPr sz="794" spc="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Acetamide,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 Acetaminophen,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Acetate,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Acetoacetate,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Acetone,</a:t>
            </a:r>
            <a:r>
              <a:rPr sz="794" spc="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Ace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ylsalicylate,</a:t>
            </a:r>
            <a:r>
              <a:rPr sz="794" spc="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Adenine, Adenosine,</a:t>
            </a:r>
            <a:r>
              <a:rPr sz="794" spc="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Adipate,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Alanine,</a:t>
            </a:r>
            <a:r>
              <a:rPr sz="794" spc="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l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lantoin,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Alloisoleucine,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 Anserine,</a:t>
            </a:r>
            <a:r>
              <a:rPr sz="794" spc="14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ginine,</a:t>
            </a:r>
            <a:r>
              <a:rPr sz="794" spc="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g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i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ninosu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c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c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inate,</a:t>
            </a:r>
            <a:r>
              <a:rPr sz="794" spc="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Aspa</a:t>
            </a:r>
            <a:r>
              <a:rPr sz="794" spc="-17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agine,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Aspartate,</a:t>
            </a:r>
            <a:endParaRPr sz="794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47121" y="3320688"/>
            <a:ext cx="5293098" cy="2444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B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e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n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z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oat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e,</a:t>
            </a:r>
            <a:r>
              <a:rPr sz="794" spc="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179" dirty="0">
                <a:solidFill>
                  <a:srgbClr val="A6A6A6"/>
                </a:solidFill>
                <a:latin typeface="Tahoma"/>
                <a:cs typeface="Tahoma"/>
              </a:rPr>
              <a:t>B</a:t>
            </a:r>
            <a:r>
              <a:rPr sz="2383" spc="-824" baseline="-18518" dirty="0">
                <a:solidFill>
                  <a:prstClr val="black"/>
                </a:solidFill>
                <a:latin typeface="Wingdings"/>
                <a:cs typeface="Wingdings"/>
              </a:rPr>
              <a:t>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e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ai</a:t>
            </a:r>
            <a:r>
              <a:rPr sz="794" spc="-126" dirty="0">
                <a:solidFill>
                  <a:srgbClr val="A6A6A6"/>
                </a:solidFill>
                <a:latin typeface="Tahoma"/>
                <a:cs typeface="Tahoma"/>
              </a:rPr>
              <a:t>n</a:t>
            </a:r>
            <a:r>
              <a:rPr sz="2383" spc="-1539" baseline="-18518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e,</a:t>
            </a:r>
            <a:r>
              <a:rPr sz="794" spc="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57" dirty="0">
                <a:solidFill>
                  <a:srgbClr val="A6A6A6"/>
                </a:solidFill>
                <a:latin typeface="Tahoma"/>
                <a:cs typeface="Tahoma"/>
              </a:rPr>
              <a:t>B</a:t>
            </a:r>
            <a:r>
              <a:rPr sz="2383" spc="-789" baseline="-18518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i</a:t>
            </a:r>
            <a:r>
              <a:rPr sz="794" spc="-93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2383" spc="-1052" baseline="-1851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ti</a:t>
            </a:r>
            <a:r>
              <a:rPr sz="794" spc="-199" dirty="0">
                <a:solidFill>
                  <a:srgbClr val="A6A6A6"/>
                </a:solidFill>
                <a:latin typeface="Tahoma"/>
                <a:cs typeface="Tahoma"/>
              </a:rPr>
              <a:t>n</a:t>
            </a:r>
            <a:r>
              <a:rPr sz="2383" spc="-368" baseline="-18518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,</a:t>
            </a:r>
            <a:r>
              <a:rPr sz="2383" spc="-963" baseline="-1851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B</a:t>
            </a:r>
            <a:r>
              <a:rPr sz="794" spc="-278" dirty="0">
                <a:solidFill>
                  <a:srgbClr val="A6A6A6"/>
                </a:solidFill>
                <a:latin typeface="Tahoma"/>
                <a:cs typeface="Tahoma"/>
              </a:rPr>
              <a:t>u</a:t>
            </a:r>
            <a:r>
              <a:rPr sz="2383" spc="-1573" baseline="-18518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</a:t>
            </a:r>
            <a:r>
              <a:rPr sz="794" spc="-86" dirty="0">
                <a:solidFill>
                  <a:srgbClr val="A6A6A6"/>
                </a:solidFill>
                <a:latin typeface="Tahoma"/>
                <a:cs typeface="Tahoma"/>
              </a:rPr>
              <a:t>n</a:t>
            </a:r>
            <a:r>
              <a:rPr sz="2383" spc="-407" baseline="-18518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794" spc="-162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2383" spc="-948" baseline="-18518" dirty="0">
                <a:solidFill>
                  <a:prstClr val="black"/>
                </a:solidFill>
                <a:latin typeface="Arial"/>
                <a:cs typeface="Arial"/>
              </a:rPr>
              <a:t>z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n</a:t>
            </a:r>
            <a:r>
              <a:rPr sz="794" spc="-235" dirty="0">
                <a:solidFill>
                  <a:srgbClr val="A6A6A6"/>
                </a:solidFill>
                <a:latin typeface="Tahoma"/>
                <a:cs typeface="Tahoma"/>
              </a:rPr>
              <a:t>e</a:t>
            </a:r>
            <a:r>
              <a:rPr sz="2383" spc="-977" baseline="-1851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,</a:t>
            </a:r>
            <a:r>
              <a:rPr sz="794" spc="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18" dirty="0">
                <a:solidFill>
                  <a:srgbClr val="A6A6A6"/>
                </a:solidFill>
                <a:latin typeface="Tahoma"/>
                <a:cs typeface="Tahoma"/>
              </a:rPr>
              <a:t>B</a:t>
            </a:r>
            <a:r>
              <a:rPr sz="2383" spc="-853" baseline="-18518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u</a:t>
            </a:r>
            <a:r>
              <a:rPr sz="794" spc="-146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2383" spc="-327" baseline="-18518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794" spc="-182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2383" spc="-1057" baseline="-1851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ate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,</a:t>
            </a:r>
            <a:r>
              <a:rPr sz="794" spc="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Ca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f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f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eine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,</a:t>
            </a:r>
            <a:r>
              <a:rPr sz="794" spc="1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Cap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ate,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Caprylate,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Carnitine,</a:t>
            </a:r>
            <a:r>
              <a:rPr sz="794" spc="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Carnosine,</a:t>
            </a:r>
            <a:r>
              <a:rPr sz="794" spc="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Choline,</a:t>
            </a:r>
            <a:r>
              <a:rPr sz="794" spc="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Cinnamate,</a:t>
            </a:r>
            <a:endParaRPr sz="794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47121" y="3453485"/>
            <a:ext cx="5483459" cy="2077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marR="3362"/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Cit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ate,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Citru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l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line,</a:t>
            </a:r>
            <a:r>
              <a:rPr sz="794" spc="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Creatine,</a:t>
            </a:r>
            <a:r>
              <a:rPr sz="794" spc="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Creatin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i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ne,</a:t>
            </a:r>
            <a:r>
              <a:rPr sz="794" spc="1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Cysteine,</a:t>
            </a:r>
            <a:r>
              <a:rPr sz="794" spc="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Cystine,</a:t>
            </a:r>
            <a:r>
              <a:rPr sz="794" spc="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Cytidine,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Cyt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sine,</a:t>
            </a:r>
            <a:r>
              <a:rPr sz="794" spc="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D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S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S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(Chemical</a:t>
            </a:r>
            <a:r>
              <a:rPr sz="794" spc="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Shift</a:t>
            </a:r>
            <a:r>
              <a:rPr sz="794" spc="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In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dicator), Dimet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h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ylamine,</a:t>
            </a:r>
            <a:r>
              <a:rPr sz="794" spc="1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Epicatechin,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 Ethanol,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Ethanolamine,</a:t>
            </a:r>
            <a:r>
              <a:rPr sz="794" spc="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Et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h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ylene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gl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col,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Et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h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lmalonate,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23" dirty="0">
                <a:solidFill>
                  <a:srgbClr val="A6A6A6"/>
                </a:solidFill>
                <a:latin typeface="Tahoma"/>
                <a:cs typeface="Tahoma"/>
              </a:rPr>
              <a:t>F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e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rulate,</a:t>
            </a:r>
            <a:r>
              <a:rPr sz="794" spc="1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23" dirty="0">
                <a:solidFill>
                  <a:srgbClr val="A6A6A6"/>
                </a:solidFill>
                <a:latin typeface="Tahoma"/>
                <a:cs typeface="Tahoma"/>
              </a:rPr>
              <a:t>F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ormate,</a:t>
            </a:r>
            <a:r>
              <a:rPr sz="794" spc="1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Fructose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,</a:t>
            </a:r>
            <a:r>
              <a:rPr sz="794" spc="1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Fucose, Fuma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ate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,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Galacta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ate,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Galactitol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,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Galactonate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,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Galactose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,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 Gent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isate,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Gluca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ate,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 Glucose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,</a:t>
            </a:r>
            <a:r>
              <a:rPr sz="794" spc="1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Glu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tamate,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Glutamine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,</a:t>
            </a:r>
            <a:r>
              <a:rPr sz="794" spc="14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Gluta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ate,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Glutari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c</a:t>
            </a:r>
            <a:r>
              <a:rPr sz="794" spc="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acid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monomet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h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yl</a:t>
            </a:r>
            <a:r>
              <a:rPr sz="794" spc="1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est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e</a:t>
            </a:r>
            <a:r>
              <a:rPr sz="794" spc="-110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,</a:t>
            </a:r>
            <a:r>
              <a:rPr sz="794" spc="1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Glutat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hione,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Gl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ce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ate,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Gl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cero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l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,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 Gl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cine,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 Gl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c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olate, Gl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cylproline,</a:t>
            </a:r>
            <a:r>
              <a:rPr sz="794" spc="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Guanidoacetate, Guanine,</a:t>
            </a:r>
            <a:r>
              <a:rPr sz="794" spc="1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Hippu</a:t>
            </a:r>
            <a:r>
              <a:rPr sz="794" spc="-17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te,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 Histidine,</a:t>
            </a:r>
            <a:r>
              <a:rPr sz="794" spc="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Homocit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u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l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line,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 Homocystine,</a:t>
            </a:r>
            <a:r>
              <a:rPr sz="794" spc="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Homogentisate,</a:t>
            </a:r>
            <a:r>
              <a:rPr sz="794" spc="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H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moserine,</a:t>
            </a:r>
            <a:r>
              <a:rPr sz="794" spc="1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Hom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794" spc="-17" dirty="0">
                <a:solidFill>
                  <a:srgbClr val="A6A6A6"/>
                </a:solidFill>
                <a:latin typeface="Tahoma"/>
                <a:cs typeface="Tahoma"/>
              </a:rPr>
              <a:t>v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anillate,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Hyp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xanthine, Ibup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f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en,</a:t>
            </a:r>
            <a:r>
              <a:rPr sz="794" spc="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Imida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z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ole,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 In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dole-3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-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acetate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,</a:t>
            </a:r>
            <a:r>
              <a:rPr sz="794" spc="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Inosine,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I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s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obu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ate, 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I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s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ocaproate,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I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s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c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it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ate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,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I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soleucine,</a:t>
            </a:r>
            <a:r>
              <a:rPr sz="794" spc="1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I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sopropanol,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I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s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794" spc="-17" dirty="0">
                <a:solidFill>
                  <a:srgbClr val="A6A6A6"/>
                </a:solidFill>
                <a:latin typeface="Tahoma"/>
                <a:cs typeface="Tahoma"/>
              </a:rPr>
              <a:t>v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ale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ate, </a:t>
            </a:r>
            <a:r>
              <a:rPr sz="794" spc="-23" dirty="0">
                <a:solidFill>
                  <a:srgbClr val="A6A6A6"/>
                </a:solidFill>
                <a:latin typeface="Tahoma"/>
                <a:cs typeface="Tahoma"/>
              </a:rPr>
              <a:t>K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ynurenate, </a:t>
            </a:r>
            <a:r>
              <a:rPr sz="794" spc="-23" dirty="0">
                <a:solidFill>
                  <a:srgbClr val="A6A6A6"/>
                </a:solidFill>
                <a:latin typeface="Tahoma"/>
                <a:cs typeface="Tahoma"/>
              </a:rPr>
              <a:t>K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nurenine,</a:t>
            </a:r>
            <a:r>
              <a:rPr sz="794" spc="1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Lactate,</a:t>
            </a:r>
            <a:r>
              <a:rPr sz="794" spc="-1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Lacto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s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e,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 Leucine,</a:t>
            </a:r>
            <a:r>
              <a:rPr sz="794" spc="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Levulinate,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43" dirty="0">
                <a:solidFill>
                  <a:srgbClr val="A6A6A6"/>
                </a:solidFill>
                <a:latin typeface="Tahoma"/>
                <a:cs typeface="Tahoma"/>
              </a:rPr>
              <a:t>L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sine,</a:t>
            </a:r>
            <a:r>
              <a:rPr sz="794" spc="1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Malat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e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,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Maleate,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Malonate,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Mannitol,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Mannose, Methanol,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Methionine,</a:t>
            </a:r>
            <a:r>
              <a:rPr sz="794" spc="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Met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h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ylamine,</a:t>
            </a:r>
            <a:r>
              <a:rPr sz="794" spc="1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Met</a:t>
            </a:r>
            <a:r>
              <a:rPr sz="794" spc="-17" dirty="0">
                <a:solidFill>
                  <a:srgbClr val="A6A6A6"/>
                </a:solidFill>
                <a:latin typeface="Tahoma"/>
                <a:cs typeface="Tahoma"/>
              </a:rPr>
              <a:t>h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ylguanidine,</a:t>
            </a:r>
            <a:r>
              <a:rPr sz="794" spc="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Met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h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ylmalonate,</a:t>
            </a:r>
            <a:r>
              <a:rPr sz="794" spc="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Met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h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yls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u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ccinate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,</a:t>
            </a:r>
            <a:r>
              <a:rPr sz="794" spc="14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N,N-Dimeth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yl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f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rmamide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,</a:t>
            </a:r>
            <a:r>
              <a:rPr sz="794" spc="1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N,N-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Dimet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h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ylgl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cine,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N</a:t>
            </a:r>
            <a:r>
              <a:rPr sz="794" spc="-20" dirty="0">
                <a:solidFill>
                  <a:srgbClr val="A6A6A6"/>
                </a:solidFill>
                <a:latin typeface="Tahoma"/>
                <a:cs typeface="Tahoma"/>
              </a:rPr>
              <a:t>-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Ace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ylaspartate,</a:t>
            </a:r>
            <a:r>
              <a:rPr sz="794" spc="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N</a:t>
            </a:r>
            <a:r>
              <a:rPr sz="794" spc="-20" dirty="0">
                <a:solidFill>
                  <a:srgbClr val="A6A6A6"/>
                </a:solidFill>
                <a:latin typeface="Tahoma"/>
                <a:cs typeface="Tahoma"/>
              </a:rPr>
              <a:t>-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Ace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ylglutamate,</a:t>
            </a:r>
            <a:r>
              <a:rPr sz="794" spc="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N</a:t>
            </a:r>
            <a:r>
              <a:rPr sz="794" spc="-20" dirty="0">
                <a:solidFill>
                  <a:srgbClr val="A6A6A6"/>
                </a:solidFill>
                <a:latin typeface="Tahoma"/>
                <a:cs typeface="Tahoma"/>
              </a:rPr>
              <a:t>-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Ace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ylgl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cine,</a:t>
            </a:r>
            <a:r>
              <a:rPr sz="794" spc="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N-Carbamoyl</a:t>
            </a:r>
            <a:r>
              <a:rPr sz="794" spc="3" dirty="0">
                <a:solidFill>
                  <a:srgbClr val="A6A6A6"/>
                </a:solidFill>
                <a:latin typeface="Tahoma"/>
                <a:cs typeface="Tahoma"/>
              </a:rPr>
              <a:t>-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β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-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alanine,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N-Carbamoylaspartate,</a:t>
            </a:r>
            <a:r>
              <a:rPr sz="794" spc="-2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N- 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I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s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794" spc="-17" dirty="0">
                <a:solidFill>
                  <a:srgbClr val="A6A6A6"/>
                </a:solidFill>
                <a:latin typeface="Tahoma"/>
                <a:cs typeface="Tahoma"/>
              </a:rPr>
              <a:t>v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ale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oylgl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cine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,</a:t>
            </a:r>
            <a:r>
              <a:rPr sz="794" spc="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NAD+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,</a:t>
            </a:r>
            <a:r>
              <a:rPr sz="794" spc="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Niacinamide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,</a:t>
            </a:r>
            <a:r>
              <a:rPr sz="794" spc="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Nicotinate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,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794" spc="-20" dirty="0">
                <a:solidFill>
                  <a:srgbClr val="A6A6A6"/>
                </a:solidFill>
                <a:latin typeface="Tahoma"/>
                <a:cs typeface="Tahoma"/>
              </a:rPr>
              <a:t>-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Ace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ylcarnitine,</a:t>
            </a:r>
            <a:r>
              <a:rPr sz="794" spc="1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O-Pho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s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phocholine,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O-Phosphoethanolamine,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O-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 Phosphoserine,</a:t>
            </a:r>
            <a:r>
              <a:rPr sz="794" spc="1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Ornithine,</a:t>
            </a:r>
            <a:r>
              <a:rPr sz="794" spc="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Oxalacetate,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Oxypurinol, </a:t>
            </a:r>
            <a:r>
              <a:rPr sz="794" spc="-23" dirty="0">
                <a:solidFill>
                  <a:srgbClr val="A6A6A6"/>
                </a:solidFill>
                <a:latin typeface="Tahoma"/>
                <a:cs typeface="Tahoma"/>
              </a:rPr>
              <a:t>P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n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othenate,</a:t>
            </a:r>
            <a:r>
              <a:rPr sz="794" spc="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Phenol,</a:t>
            </a:r>
            <a:r>
              <a:rPr sz="794" spc="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Phe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n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ylacetate,</a:t>
            </a:r>
            <a:r>
              <a:rPr sz="794" spc="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Phe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n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ylace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ylgl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cine,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Phe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n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ylalanine,</a:t>
            </a:r>
            <a:r>
              <a:rPr sz="794" spc="1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Pimelate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,</a:t>
            </a:r>
            <a:r>
              <a:rPr sz="794" spc="1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Pr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oline,</a:t>
            </a:r>
            <a:r>
              <a:rPr sz="794" spc="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P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opionate,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P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opylene</a:t>
            </a:r>
            <a:r>
              <a:rPr sz="794" spc="1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gl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col,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P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otocatechuate,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Pyrid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xine,</a:t>
            </a:r>
            <a:r>
              <a:rPr sz="794" spc="1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Py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oglutamate,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Pyru</a:t>
            </a:r>
            <a:r>
              <a:rPr sz="794" spc="-17" dirty="0">
                <a:solidFill>
                  <a:srgbClr val="A6A6A6"/>
                </a:solidFill>
                <a:latin typeface="Tahoma"/>
                <a:cs typeface="Tahoma"/>
              </a:rPr>
              <a:t>v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ate, Quinolinate,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Ribofl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a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v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in,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Ribose,</a:t>
            </a:r>
            <a:r>
              <a:rPr sz="794" spc="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S</a:t>
            </a:r>
            <a:r>
              <a:rPr sz="794" spc="-20" dirty="0">
                <a:solidFill>
                  <a:srgbClr val="A6A6A6"/>
                </a:solidFill>
                <a:latin typeface="Tahoma"/>
                <a:cs typeface="Tahoma"/>
              </a:rPr>
              <a:t>-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Adeno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s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ylhomocysteine,</a:t>
            </a:r>
            <a:r>
              <a:rPr sz="794" spc="14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S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-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Sul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f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ocysteine,</a:t>
            </a:r>
            <a:r>
              <a:rPr sz="794" spc="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Salicyl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ate,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Salicylu</a:t>
            </a:r>
            <a:r>
              <a:rPr sz="794" spc="-17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ate,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Sarcosine,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Serine,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Sube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ate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,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Succinate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,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Succi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n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yl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a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cetone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,</a:t>
            </a:r>
            <a:r>
              <a:rPr sz="794" spc="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Sucrose,</a:t>
            </a:r>
            <a:r>
              <a:rPr sz="794" spc="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89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rt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ate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,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89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aurine,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Theop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h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l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li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n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e,</a:t>
            </a:r>
            <a:r>
              <a:rPr sz="794" spc="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Th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e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onate,</a:t>
            </a:r>
            <a:r>
              <a:rPr sz="794" spc="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Th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eonine,</a:t>
            </a:r>
            <a:r>
              <a:rPr sz="794" spc="14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h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ymine,</a:t>
            </a:r>
            <a:r>
              <a:rPr sz="794" spc="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h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ymol, Tiglylgl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cine,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76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rigonelline,</a:t>
            </a:r>
            <a:r>
              <a:rPr sz="794" spc="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76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imet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h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lamine,</a:t>
            </a:r>
            <a:r>
              <a:rPr sz="794" spc="1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76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imet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h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lamine</a:t>
            </a:r>
            <a:r>
              <a:rPr sz="794" spc="14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N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-o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xide,</a:t>
            </a:r>
            <a:r>
              <a:rPr sz="794" spc="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76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ryptophan,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76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amine,</a:t>
            </a:r>
            <a:r>
              <a:rPr sz="794" spc="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76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sine,</a:t>
            </a:r>
            <a:r>
              <a:rPr sz="794" spc="1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U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acil,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U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ea,</a:t>
            </a:r>
            <a:r>
              <a:rPr sz="794" spc="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Uridine, 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Ur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cana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e, </a:t>
            </a:r>
            <a:r>
              <a:rPr sz="794" spc="-43" dirty="0">
                <a:solidFill>
                  <a:srgbClr val="A6A6A6"/>
                </a:solidFill>
                <a:latin typeface="Tahoma"/>
                <a:cs typeface="Tahoma"/>
              </a:rPr>
              <a:t>V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ale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e, </a:t>
            </a:r>
            <a:r>
              <a:rPr sz="794" spc="-43" dirty="0">
                <a:solidFill>
                  <a:srgbClr val="A6A6A6"/>
                </a:solidFill>
                <a:latin typeface="Tahoma"/>
                <a:cs typeface="Tahoma"/>
              </a:rPr>
              <a:t>V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aline, </a:t>
            </a:r>
            <a:r>
              <a:rPr sz="794" spc="-43" dirty="0">
                <a:solidFill>
                  <a:srgbClr val="A6A6A6"/>
                </a:solidFill>
                <a:latin typeface="Tahoma"/>
                <a:cs typeface="Tahoma"/>
              </a:rPr>
              <a:t>V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alp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e, </a:t>
            </a:r>
            <a:r>
              <a:rPr sz="794" spc="-43" dirty="0">
                <a:solidFill>
                  <a:srgbClr val="A6A6A6"/>
                </a:solidFill>
                <a:latin typeface="Tahoma"/>
                <a:cs typeface="Tahoma"/>
              </a:rPr>
              <a:t>V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ani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l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la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e,</a:t>
            </a:r>
            <a:r>
              <a:rPr sz="794" spc="-1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20" dirty="0">
                <a:solidFill>
                  <a:srgbClr val="A6A6A6"/>
                </a:solidFill>
                <a:latin typeface="Tahoma"/>
                <a:cs typeface="Tahoma"/>
              </a:rPr>
              <a:t>X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an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hine,</a:t>
            </a:r>
            <a:r>
              <a:rPr sz="794" spc="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20" dirty="0">
                <a:solidFill>
                  <a:srgbClr val="A6A6A6"/>
                </a:solidFill>
                <a:latin typeface="Tahoma"/>
                <a:cs typeface="Tahoma"/>
              </a:rPr>
              <a:t>X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anthosine,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30" dirty="0">
                <a:solidFill>
                  <a:srgbClr val="A6A6A6"/>
                </a:solidFill>
                <a:latin typeface="Tahoma"/>
                <a:cs typeface="Tahoma"/>
              </a:rPr>
              <a:t>X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ylose, cis</a:t>
            </a:r>
            <a:r>
              <a:rPr sz="794" spc="-20" dirty="0">
                <a:solidFill>
                  <a:srgbClr val="A6A6A6"/>
                </a:solidFill>
                <a:latin typeface="Tahoma"/>
                <a:cs typeface="Tahoma"/>
              </a:rPr>
              <a:t>-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Aconita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e,</a:t>
            </a:r>
            <a:r>
              <a:rPr sz="794" spc="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m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o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-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Inositol,</a:t>
            </a:r>
            <a:r>
              <a:rPr sz="794" spc="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o-C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esol,</a:t>
            </a:r>
            <a:r>
              <a:rPr sz="794" spc="3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p- C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esol,</a:t>
            </a:r>
            <a:r>
              <a:rPr sz="794" spc="10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ans-4-H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d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ro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x</a:t>
            </a:r>
            <a:r>
              <a:rPr sz="794" spc="-17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-</a:t>
            </a:r>
            <a:r>
              <a:rPr sz="794" spc="-63" dirty="0">
                <a:solidFill>
                  <a:srgbClr val="A6A6A6"/>
                </a:solidFill>
                <a:latin typeface="Tahoma"/>
                <a:cs typeface="Tahoma"/>
              </a:rPr>
              <a:t>L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-p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oline,</a:t>
            </a:r>
            <a:r>
              <a:rPr sz="794" spc="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t</a:t>
            </a:r>
            <a:r>
              <a:rPr sz="794" spc="-14" dirty="0">
                <a:solidFill>
                  <a:srgbClr val="A6A6A6"/>
                </a:solidFill>
                <a:latin typeface="Tahoma"/>
                <a:cs typeface="Tahoma"/>
              </a:rPr>
              <a:t>r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ans</a:t>
            </a:r>
            <a:r>
              <a:rPr sz="794" spc="-20" dirty="0">
                <a:solidFill>
                  <a:srgbClr val="A6A6A6"/>
                </a:solidFill>
                <a:latin typeface="Tahoma"/>
                <a:cs typeface="Tahoma"/>
              </a:rPr>
              <a:t>-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Aconitate,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 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β</a:t>
            </a:r>
            <a:r>
              <a:rPr sz="794" spc="-20" dirty="0">
                <a:solidFill>
                  <a:srgbClr val="A6A6A6"/>
                </a:solidFill>
                <a:latin typeface="Tahoma"/>
                <a:cs typeface="Tahoma"/>
              </a:rPr>
              <a:t>-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Alanine,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 π-Met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h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lhistidine, τ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-Met</a:t>
            </a:r>
            <a:r>
              <a:rPr sz="794" spc="-7" dirty="0">
                <a:solidFill>
                  <a:srgbClr val="A6A6A6"/>
                </a:solidFill>
                <a:latin typeface="Tahoma"/>
                <a:cs typeface="Tahoma"/>
              </a:rPr>
              <a:t>h</a:t>
            </a:r>
            <a:r>
              <a:rPr sz="794" dirty="0">
                <a:solidFill>
                  <a:srgbClr val="A6A6A6"/>
                </a:solidFill>
                <a:latin typeface="Tahoma"/>
                <a:cs typeface="Tahoma"/>
              </a:rPr>
              <a:t>y</a:t>
            </a:r>
            <a:r>
              <a:rPr sz="794" spc="-3" dirty="0">
                <a:solidFill>
                  <a:srgbClr val="A6A6A6"/>
                </a:solidFill>
                <a:latin typeface="Tahoma"/>
                <a:cs typeface="Tahoma"/>
              </a:rPr>
              <a:t>lhistidine</a:t>
            </a:r>
            <a:endParaRPr sz="794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372100" y="1411942"/>
            <a:ext cx="2225489" cy="325923"/>
          </a:xfrm>
          <a:prstGeom prst="rect">
            <a:avLst/>
          </a:prstGeom>
          <a:solidFill>
            <a:srgbClr val="085295"/>
          </a:solidFill>
        </p:spPr>
        <p:txBody>
          <a:bodyPr vert="horz" wrap="square" lIns="0" tIns="0" rIns="0" bIns="0" rtlCol="0">
            <a:spAutoFit/>
          </a:bodyPr>
          <a:lstStyle/>
          <a:p>
            <a:pPr marL="60935"/>
            <a:r>
              <a:rPr sz="2118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Chenomx</a:t>
            </a:r>
            <a:r>
              <a:rPr sz="2118" spc="7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118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Library</a:t>
            </a:r>
            <a:endParaRPr sz="2118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92624" y="6395074"/>
            <a:ext cx="357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</a:rPr>
              <a:t>Wimal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Pathmasiri</a:t>
            </a:r>
            <a:r>
              <a:rPr lang="en-US" b="1" dirty="0" smtClean="0">
                <a:solidFill>
                  <a:srgbClr val="0000CC"/>
                </a:solidFill>
              </a:rPr>
              <a:t> &amp; Rodney Snyder</a:t>
            </a:r>
            <a:endParaRPr 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0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6413" y="951263"/>
            <a:ext cx="6051176" cy="122213"/>
          </a:xfrm>
          <a:prstGeom prst="rect">
            <a:avLst/>
          </a:prstGeom>
          <a:solidFill>
            <a:srgbClr val="085295"/>
          </a:solidFill>
        </p:spPr>
        <p:txBody>
          <a:bodyPr vert="horz" wrap="square" lIns="0" tIns="0" rIns="0" bIns="0" rtlCol="0">
            <a:spAutoFit/>
          </a:bodyPr>
          <a:lstStyle/>
          <a:p>
            <a:pPr marL="86990"/>
            <a:r>
              <a:rPr sz="794" i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794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Internatio</a:t>
            </a:r>
            <a:r>
              <a:rPr sz="794" i="1" spc="-7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79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6413" y="1152969"/>
            <a:ext cx="6051176" cy="50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50680" y="6177377"/>
            <a:ext cx="435180" cy="176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20539" y="2072579"/>
            <a:ext cx="5878213" cy="32242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44254" y="1203395"/>
            <a:ext cx="4453336" cy="651845"/>
          </a:xfrm>
          <a:prstGeom prst="rect">
            <a:avLst/>
          </a:prstGeom>
          <a:solidFill>
            <a:srgbClr val="085295"/>
          </a:solidFill>
        </p:spPr>
        <p:txBody>
          <a:bodyPr vert="horz" wrap="square" lIns="0" tIns="0" rIns="0" bIns="0" rtlCol="0">
            <a:spAutoFit/>
          </a:bodyPr>
          <a:lstStyle/>
          <a:p>
            <a:pPr marL="60935" marR="93714">
              <a:tabLst>
                <a:tab pos="1936900" algn="l"/>
              </a:tabLst>
            </a:pPr>
            <a:r>
              <a:rPr sz="2118" b="0" spc="-7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NM</a:t>
            </a:r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sz="2118" b="0" spc="1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118" b="0" spc="-7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Spectru</a:t>
            </a:r>
            <a:r>
              <a:rPr sz="2118" b="0" spc="-3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sz="2118" b="0" spc="1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118" b="0" spc="-7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2118" b="0" spc="-3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f </a:t>
            </a:r>
            <a:r>
              <a:rPr sz="2118" b="0" spc="-7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Urin</a:t>
            </a:r>
            <a:r>
              <a:rPr sz="2118" b="0" spc="-3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e</a:t>
            </a:r>
            <a:r>
              <a:rPr sz="2118" b="0" spc="1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118" b="0" spc="-7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with </a:t>
            </a:r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Chenomx</a:t>
            </a:r>
            <a:r>
              <a:rPr sz="2118" b="0" spc="14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Library</a:t>
            </a:r>
            <a:r>
              <a:rPr sz="2118" b="0" spc="14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Fit of</a:t>
            </a:r>
            <a:r>
              <a:rPr sz="2118" b="0" spc="-7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Metabolites</a:t>
            </a:r>
            <a:endParaRPr sz="2118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2624" y="6395074"/>
            <a:ext cx="357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</a:rPr>
              <a:t>Wimal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Pathmasiri</a:t>
            </a:r>
            <a:r>
              <a:rPr lang="en-US" b="1" dirty="0" smtClean="0">
                <a:solidFill>
                  <a:srgbClr val="0000CC"/>
                </a:solidFill>
              </a:rPr>
              <a:t> &amp; Rodney Snyder</a:t>
            </a:r>
            <a:endParaRPr 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49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6413" y="1159809"/>
            <a:ext cx="6051176" cy="122213"/>
          </a:xfrm>
          <a:prstGeom prst="rect">
            <a:avLst/>
          </a:prstGeom>
          <a:solidFill>
            <a:srgbClr val="085295"/>
          </a:solidFill>
        </p:spPr>
        <p:txBody>
          <a:bodyPr vert="horz" wrap="square" lIns="0" tIns="0" rIns="0" bIns="0" rtlCol="0">
            <a:spAutoFit/>
          </a:bodyPr>
          <a:lstStyle/>
          <a:p>
            <a:pPr marL="86990"/>
            <a:r>
              <a:rPr sz="794" i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794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Internatio</a:t>
            </a:r>
            <a:r>
              <a:rPr sz="794" i="1" spc="-7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79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6413" y="1361515"/>
            <a:ext cx="6051176" cy="50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70469" y="6177377"/>
            <a:ext cx="435180" cy="176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18076" y="2089169"/>
            <a:ext cx="6314220" cy="30603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92624" y="1411942"/>
            <a:ext cx="2604965" cy="325923"/>
          </a:xfrm>
          <a:prstGeom prst="rect">
            <a:avLst/>
          </a:prstGeom>
          <a:solidFill>
            <a:srgbClr val="085295"/>
          </a:solidFill>
        </p:spPr>
        <p:txBody>
          <a:bodyPr vert="horz" wrap="square" lIns="0" tIns="0" rIns="0" bIns="0" rtlCol="0">
            <a:spAutoFit/>
          </a:bodyPr>
          <a:lstStyle/>
          <a:p>
            <a:pPr marL="60935"/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Fitting of metabolites</a:t>
            </a:r>
            <a:endParaRPr sz="2118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2624" y="6376786"/>
            <a:ext cx="357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</a:rPr>
              <a:t>Wimal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Pathmasiri</a:t>
            </a:r>
            <a:r>
              <a:rPr lang="en-US" b="1" dirty="0" smtClean="0">
                <a:solidFill>
                  <a:srgbClr val="0000CC"/>
                </a:solidFill>
              </a:rPr>
              <a:t> &amp; Rodney Snyder</a:t>
            </a:r>
            <a:endParaRPr 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9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6413" y="1159809"/>
            <a:ext cx="6051176" cy="122213"/>
          </a:xfrm>
          <a:prstGeom prst="rect">
            <a:avLst/>
          </a:prstGeom>
          <a:solidFill>
            <a:srgbClr val="085295"/>
          </a:solidFill>
        </p:spPr>
        <p:txBody>
          <a:bodyPr vert="horz" wrap="square" lIns="0" tIns="0" rIns="0" bIns="0" rtlCol="0">
            <a:spAutoFit/>
          </a:bodyPr>
          <a:lstStyle/>
          <a:p>
            <a:pPr marL="86990"/>
            <a:r>
              <a:rPr sz="794" i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794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Internatio</a:t>
            </a:r>
            <a:r>
              <a:rPr sz="794" i="1" spc="-7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79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6413" y="1361515"/>
            <a:ext cx="6051176" cy="50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70468" y="6177377"/>
            <a:ext cx="435180" cy="176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91915" y="1925053"/>
            <a:ext cx="6217967" cy="3250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76882" y="2240953"/>
            <a:ext cx="50426" cy="238685"/>
          </a:xfrm>
          <a:custGeom>
            <a:avLst/>
            <a:gdLst/>
            <a:ahLst/>
            <a:cxnLst/>
            <a:rect l="l" t="t" r="r" b="b"/>
            <a:pathLst>
              <a:path w="76200" h="360680">
                <a:moveTo>
                  <a:pt x="76200" y="284225"/>
                </a:moveTo>
                <a:lnTo>
                  <a:pt x="0" y="284225"/>
                </a:lnTo>
                <a:lnTo>
                  <a:pt x="33528" y="351282"/>
                </a:lnTo>
                <a:lnTo>
                  <a:pt x="33528" y="297179"/>
                </a:lnTo>
                <a:lnTo>
                  <a:pt x="42672" y="297179"/>
                </a:lnTo>
                <a:lnTo>
                  <a:pt x="42672" y="351281"/>
                </a:lnTo>
                <a:lnTo>
                  <a:pt x="76200" y="284225"/>
                </a:lnTo>
                <a:close/>
              </a:path>
              <a:path w="76200" h="360680">
                <a:moveTo>
                  <a:pt x="42672" y="284225"/>
                </a:moveTo>
                <a:lnTo>
                  <a:pt x="42672" y="0"/>
                </a:lnTo>
                <a:lnTo>
                  <a:pt x="33528" y="0"/>
                </a:lnTo>
                <a:lnTo>
                  <a:pt x="33528" y="284225"/>
                </a:lnTo>
                <a:lnTo>
                  <a:pt x="42672" y="284225"/>
                </a:lnTo>
                <a:close/>
              </a:path>
              <a:path w="76200" h="360680">
                <a:moveTo>
                  <a:pt x="42672" y="351281"/>
                </a:moveTo>
                <a:lnTo>
                  <a:pt x="42672" y="297179"/>
                </a:lnTo>
                <a:lnTo>
                  <a:pt x="33528" y="297179"/>
                </a:lnTo>
                <a:lnTo>
                  <a:pt x="33528" y="351282"/>
                </a:lnTo>
                <a:lnTo>
                  <a:pt x="38100" y="360425"/>
                </a:lnTo>
                <a:lnTo>
                  <a:pt x="42672" y="3512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15356" y="2240953"/>
            <a:ext cx="50426" cy="238685"/>
          </a:xfrm>
          <a:custGeom>
            <a:avLst/>
            <a:gdLst/>
            <a:ahLst/>
            <a:cxnLst/>
            <a:rect l="l" t="t" r="r" b="b"/>
            <a:pathLst>
              <a:path w="76200" h="360680">
                <a:moveTo>
                  <a:pt x="76200" y="284226"/>
                </a:moveTo>
                <a:lnTo>
                  <a:pt x="0" y="284226"/>
                </a:lnTo>
                <a:lnTo>
                  <a:pt x="33527" y="351281"/>
                </a:lnTo>
                <a:lnTo>
                  <a:pt x="33527" y="297180"/>
                </a:lnTo>
                <a:lnTo>
                  <a:pt x="42672" y="297180"/>
                </a:lnTo>
                <a:lnTo>
                  <a:pt x="42672" y="351281"/>
                </a:lnTo>
                <a:lnTo>
                  <a:pt x="76200" y="284226"/>
                </a:lnTo>
                <a:close/>
              </a:path>
              <a:path w="76200" h="360680">
                <a:moveTo>
                  <a:pt x="42672" y="284226"/>
                </a:moveTo>
                <a:lnTo>
                  <a:pt x="42672" y="0"/>
                </a:lnTo>
                <a:lnTo>
                  <a:pt x="33527" y="0"/>
                </a:lnTo>
                <a:lnTo>
                  <a:pt x="33527" y="284226"/>
                </a:lnTo>
                <a:lnTo>
                  <a:pt x="42672" y="284226"/>
                </a:lnTo>
                <a:close/>
              </a:path>
              <a:path w="76200" h="360680">
                <a:moveTo>
                  <a:pt x="42672" y="351281"/>
                </a:moveTo>
                <a:lnTo>
                  <a:pt x="42672" y="297180"/>
                </a:lnTo>
                <a:lnTo>
                  <a:pt x="33527" y="297180"/>
                </a:lnTo>
                <a:lnTo>
                  <a:pt x="33527" y="351281"/>
                </a:lnTo>
                <a:lnTo>
                  <a:pt x="38100" y="360426"/>
                </a:lnTo>
                <a:lnTo>
                  <a:pt x="42672" y="3512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29292" y="2240952"/>
            <a:ext cx="2811276" cy="0"/>
          </a:xfrm>
          <a:custGeom>
            <a:avLst/>
            <a:gdLst/>
            <a:ahLst/>
            <a:cxnLst/>
            <a:rect l="l" t="t" r="r" b="b"/>
            <a:pathLst>
              <a:path w="4248150">
                <a:moveTo>
                  <a:pt x="0" y="0"/>
                </a:moveTo>
                <a:lnTo>
                  <a:pt x="424815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23647" y="2148099"/>
            <a:ext cx="734966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>
              <a:lnSpc>
                <a:spcPts val="1545"/>
              </a:lnSpc>
            </a:pPr>
            <a:r>
              <a:rPr sz="1324" b="1" spc="-7" dirty="0">
                <a:solidFill>
                  <a:prstClr val="black"/>
                </a:solidFill>
                <a:latin typeface="Verdana"/>
                <a:cs typeface="Verdana"/>
              </a:rPr>
              <a:t>Taurine</a:t>
            </a:r>
            <a:endParaRPr sz="1324">
              <a:solidFill>
                <a:prstClr val="black"/>
              </a:solidFill>
              <a:latin typeface="Verdana"/>
              <a:cs typeface="Verdana"/>
            </a:endParaRPr>
          </a:p>
          <a:p>
            <a:pPr marL="8405">
              <a:lnSpc>
                <a:spcPts val="1068"/>
              </a:lnSpc>
            </a:pPr>
            <a:r>
              <a:rPr sz="926" spc="-7" dirty="0">
                <a:solidFill>
                  <a:prstClr val="black"/>
                </a:solidFill>
                <a:latin typeface="Verdana"/>
                <a:cs typeface="Verdana"/>
              </a:rPr>
              <a:t>1.0</a:t>
            </a:r>
            <a:r>
              <a:rPr sz="926" spc="-3" dirty="0">
                <a:solidFill>
                  <a:prstClr val="black"/>
                </a:solidFill>
                <a:latin typeface="Verdana"/>
                <a:cs typeface="Verdana"/>
              </a:rPr>
              <a:t>3</a:t>
            </a:r>
            <a:r>
              <a:rPr sz="926" spc="-7" dirty="0">
                <a:solidFill>
                  <a:prstClr val="black"/>
                </a:solidFill>
                <a:latin typeface="Verdana"/>
                <a:cs typeface="Verdana"/>
              </a:rPr>
              <a:t> mM</a:t>
            </a:r>
            <a:endParaRPr sz="926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807242" y="1411942"/>
            <a:ext cx="1790347" cy="325923"/>
          </a:xfrm>
          <a:prstGeom prst="rect">
            <a:avLst/>
          </a:prstGeom>
          <a:solidFill>
            <a:srgbClr val="085295"/>
          </a:solidFill>
        </p:spPr>
        <p:txBody>
          <a:bodyPr vert="horz" wrap="square" lIns="0" tIns="0" rIns="0" bIns="0" rtlCol="0">
            <a:spAutoFit/>
          </a:bodyPr>
          <a:lstStyle/>
          <a:p>
            <a:pPr marL="60935"/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Fitting</a:t>
            </a:r>
            <a:r>
              <a:rPr sz="2118" b="0" spc="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taurine</a:t>
            </a:r>
            <a:endParaRPr sz="2118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2624" y="6395074"/>
            <a:ext cx="357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</a:rPr>
              <a:t>Wimal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Pathmasiri</a:t>
            </a:r>
            <a:r>
              <a:rPr lang="en-US" b="1" dirty="0" smtClean="0">
                <a:solidFill>
                  <a:srgbClr val="0000CC"/>
                </a:solidFill>
              </a:rPr>
              <a:t> &amp; Rodney Snyder</a:t>
            </a:r>
            <a:endParaRPr 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6413" y="1159809"/>
            <a:ext cx="6051176" cy="122213"/>
          </a:xfrm>
          <a:prstGeom prst="rect">
            <a:avLst/>
          </a:prstGeom>
          <a:solidFill>
            <a:srgbClr val="085295"/>
          </a:solidFill>
        </p:spPr>
        <p:txBody>
          <a:bodyPr vert="horz" wrap="square" lIns="0" tIns="0" rIns="0" bIns="0" rtlCol="0">
            <a:spAutoFit/>
          </a:bodyPr>
          <a:lstStyle/>
          <a:p>
            <a:pPr marL="86990"/>
            <a:r>
              <a:rPr sz="794" i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794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Internatio</a:t>
            </a:r>
            <a:r>
              <a:rPr sz="794" i="1" spc="-7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79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6413" y="1361515"/>
            <a:ext cx="6051176" cy="50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70469" y="6129250"/>
            <a:ext cx="435180" cy="176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46412" y="2191030"/>
            <a:ext cx="6051176" cy="27537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64324" y="2202124"/>
            <a:ext cx="1039794" cy="7816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25061" y="2585617"/>
            <a:ext cx="334495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5205" y="0"/>
                </a:lnTo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56679" y="3015503"/>
            <a:ext cx="50426" cy="1238810"/>
          </a:xfrm>
          <a:custGeom>
            <a:avLst/>
            <a:gdLst/>
            <a:ahLst/>
            <a:cxnLst/>
            <a:rect l="l" t="t" r="r" b="b"/>
            <a:pathLst>
              <a:path w="76200" h="1871979">
                <a:moveTo>
                  <a:pt x="76200" y="1795272"/>
                </a:moveTo>
                <a:lnTo>
                  <a:pt x="0" y="1795272"/>
                </a:lnTo>
                <a:lnTo>
                  <a:pt x="33528" y="1862328"/>
                </a:lnTo>
                <a:lnTo>
                  <a:pt x="33528" y="1808226"/>
                </a:lnTo>
                <a:lnTo>
                  <a:pt x="43434" y="1808226"/>
                </a:lnTo>
                <a:lnTo>
                  <a:pt x="43434" y="1860803"/>
                </a:lnTo>
                <a:lnTo>
                  <a:pt x="76200" y="1795272"/>
                </a:lnTo>
                <a:close/>
              </a:path>
              <a:path w="76200" h="1871979">
                <a:moveTo>
                  <a:pt x="43434" y="1795272"/>
                </a:moveTo>
                <a:lnTo>
                  <a:pt x="43434" y="0"/>
                </a:lnTo>
                <a:lnTo>
                  <a:pt x="33528" y="0"/>
                </a:lnTo>
                <a:lnTo>
                  <a:pt x="33528" y="1795272"/>
                </a:lnTo>
                <a:lnTo>
                  <a:pt x="43434" y="1795272"/>
                </a:lnTo>
                <a:close/>
              </a:path>
              <a:path w="76200" h="1871979">
                <a:moveTo>
                  <a:pt x="43434" y="1860803"/>
                </a:moveTo>
                <a:lnTo>
                  <a:pt x="43434" y="1808226"/>
                </a:lnTo>
                <a:lnTo>
                  <a:pt x="33528" y="1808226"/>
                </a:lnTo>
                <a:lnTo>
                  <a:pt x="33528" y="1862328"/>
                </a:lnTo>
                <a:lnTo>
                  <a:pt x="38100" y="1871472"/>
                </a:lnTo>
                <a:lnTo>
                  <a:pt x="43434" y="18608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42410" y="2585617"/>
            <a:ext cx="524435" cy="0"/>
          </a:xfrm>
          <a:custGeom>
            <a:avLst/>
            <a:gdLst/>
            <a:ahLst/>
            <a:cxnLst/>
            <a:rect l="l" t="t" r="r" b="b"/>
            <a:pathLst>
              <a:path w="792479">
                <a:moveTo>
                  <a:pt x="0" y="0"/>
                </a:moveTo>
                <a:lnTo>
                  <a:pt x="792480" y="0"/>
                </a:lnTo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17196" y="2585869"/>
            <a:ext cx="50426" cy="1525401"/>
          </a:xfrm>
          <a:custGeom>
            <a:avLst/>
            <a:gdLst/>
            <a:ahLst/>
            <a:cxnLst/>
            <a:rect l="l" t="t" r="r" b="b"/>
            <a:pathLst>
              <a:path w="76200" h="2305050">
                <a:moveTo>
                  <a:pt x="76200" y="2228850"/>
                </a:moveTo>
                <a:lnTo>
                  <a:pt x="0" y="2228850"/>
                </a:lnTo>
                <a:lnTo>
                  <a:pt x="33527" y="2295905"/>
                </a:lnTo>
                <a:lnTo>
                  <a:pt x="33527" y="2241041"/>
                </a:lnTo>
                <a:lnTo>
                  <a:pt x="42671" y="2241041"/>
                </a:lnTo>
                <a:lnTo>
                  <a:pt x="42671" y="2295906"/>
                </a:lnTo>
                <a:lnTo>
                  <a:pt x="76200" y="2228850"/>
                </a:lnTo>
                <a:close/>
              </a:path>
              <a:path w="76200" h="2305050">
                <a:moveTo>
                  <a:pt x="42671" y="2228850"/>
                </a:moveTo>
                <a:lnTo>
                  <a:pt x="42671" y="0"/>
                </a:lnTo>
                <a:lnTo>
                  <a:pt x="33527" y="0"/>
                </a:lnTo>
                <a:lnTo>
                  <a:pt x="33527" y="2228850"/>
                </a:lnTo>
                <a:lnTo>
                  <a:pt x="42671" y="2228850"/>
                </a:lnTo>
                <a:close/>
              </a:path>
              <a:path w="76200" h="2305050">
                <a:moveTo>
                  <a:pt x="42671" y="2295906"/>
                </a:moveTo>
                <a:lnTo>
                  <a:pt x="42671" y="2241041"/>
                </a:lnTo>
                <a:lnTo>
                  <a:pt x="33527" y="2241041"/>
                </a:lnTo>
                <a:lnTo>
                  <a:pt x="33527" y="2295905"/>
                </a:lnTo>
                <a:lnTo>
                  <a:pt x="38100" y="2305050"/>
                </a:lnTo>
                <a:lnTo>
                  <a:pt x="42671" y="2295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45821" y="2585869"/>
            <a:ext cx="50426" cy="1525401"/>
          </a:xfrm>
          <a:custGeom>
            <a:avLst/>
            <a:gdLst/>
            <a:ahLst/>
            <a:cxnLst/>
            <a:rect l="l" t="t" r="r" b="b"/>
            <a:pathLst>
              <a:path w="76200" h="2305050">
                <a:moveTo>
                  <a:pt x="76200" y="2228850"/>
                </a:moveTo>
                <a:lnTo>
                  <a:pt x="0" y="2228850"/>
                </a:lnTo>
                <a:lnTo>
                  <a:pt x="33527" y="2295905"/>
                </a:lnTo>
                <a:lnTo>
                  <a:pt x="33527" y="2241042"/>
                </a:lnTo>
                <a:lnTo>
                  <a:pt x="42672" y="2241042"/>
                </a:lnTo>
                <a:lnTo>
                  <a:pt x="42672" y="2295906"/>
                </a:lnTo>
                <a:lnTo>
                  <a:pt x="76200" y="2228850"/>
                </a:lnTo>
                <a:close/>
              </a:path>
              <a:path w="76200" h="2305050">
                <a:moveTo>
                  <a:pt x="42672" y="2228850"/>
                </a:moveTo>
                <a:lnTo>
                  <a:pt x="42672" y="0"/>
                </a:lnTo>
                <a:lnTo>
                  <a:pt x="33527" y="0"/>
                </a:lnTo>
                <a:lnTo>
                  <a:pt x="33527" y="2228850"/>
                </a:lnTo>
                <a:lnTo>
                  <a:pt x="42672" y="2228850"/>
                </a:lnTo>
                <a:close/>
              </a:path>
              <a:path w="76200" h="2305050">
                <a:moveTo>
                  <a:pt x="42672" y="2295906"/>
                </a:moveTo>
                <a:lnTo>
                  <a:pt x="42672" y="2241042"/>
                </a:lnTo>
                <a:lnTo>
                  <a:pt x="33527" y="2241042"/>
                </a:lnTo>
                <a:lnTo>
                  <a:pt x="33527" y="2295905"/>
                </a:lnTo>
                <a:lnTo>
                  <a:pt x="38100" y="2305050"/>
                </a:lnTo>
                <a:lnTo>
                  <a:pt x="42672" y="2295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34175" y="2585869"/>
            <a:ext cx="50426" cy="1620791"/>
          </a:xfrm>
          <a:custGeom>
            <a:avLst/>
            <a:gdLst/>
            <a:ahLst/>
            <a:cxnLst/>
            <a:rect l="l" t="t" r="r" b="b"/>
            <a:pathLst>
              <a:path w="76200" h="2449195">
                <a:moveTo>
                  <a:pt x="76200" y="2372867"/>
                </a:moveTo>
                <a:lnTo>
                  <a:pt x="0" y="2372867"/>
                </a:lnTo>
                <a:lnTo>
                  <a:pt x="32766" y="2438400"/>
                </a:lnTo>
                <a:lnTo>
                  <a:pt x="32766" y="2385822"/>
                </a:lnTo>
                <a:lnTo>
                  <a:pt x="42672" y="2385822"/>
                </a:lnTo>
                <a:lnTo>
                  <a:pt x="42672" y="2439923"/>
                </a:lnTo>
                <a:lnTo>
                  <a:pt x="76200" y="2372867"/>
                </a:lnTo>
                <a:close/>
              </a:path>
              <a:path w="76200" h="2449195">
                <a:moveTo>
                  <a:pt x="42672" y="2372867"/>
                </a:moveTo>
                <a:lnTo>
                  <a:pt x="42672" y="0"/>
                </a:lnTo>
                <a:lnTo>
                  <a:pt x="32766" y="0"/>
                </a:lnTo>
                <a:lnTo>
                  <a:pt x="32766" y="2372867"/>
                </a:lnTo>
                <a:lnTo>
                  <a:pt x="42672" y="2372867"/>
                </a:lnTo>
                <a:close/>
              </a:path>
              <a:path w="76200" h="2449195">
                <a:moveTo>
                  <a:pt x="42672" y="2439923"/>
                </a:moveTo>
                <a:lnTo>
                  <a:pt x="42672" y="2385822"/>
                </a:lnTo>
                <a:lnTo>
                  <a:pt x="32766" y="2385822"/>
                </a:lnTo>
                <a:lnTo>
                  <a:pt x="32766" y="2438400"/>
                </a:lnTo>
                <a:lnTo>
                  <a:pt x="38100" y="2449067"/>
                </a:lnTo>
                <a:lnTo>
                  <a:pt x="42672" y="24399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20422" y="2492511"/>
            <a:ext cx="671513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>
              <a:lnSpc>
                <a:spcPts val="1549"/>
              </a:lnSpc>
            </a:pPr>
            <a:r>
              <a:rPr sz="1324" b="1" spc="-3" dirty="0">
                <a:solidFill>
                  <a:prstClr val="black"/>
                </a:solidFill>
                <a:latin typeface="Verdana"/>
                <a:cs typeface="Verdana"/>
              </a:rPr>
              <a:t>Fucose</a:t>
            </a:r>
            <a:endParaRPr sz="1324">
              <a:solidFill>
                <a:prstClr val="black"/>
              </a:solidFill>
              <a:latin typeface="Verdana"/>
              <a:cs typeface="Verdana"/>
            </a:endParaRPr>
          </a:p>
          <a:p>
            <a:pPr marL="8405">
              <a:lnSpc>
                <a:spcPts val="1072"/>
              </a:lnSpc>
            </a:pPr>
            <a:r>
              <a:rPr sz="926" spc="-7" dirty="0">
                <a:solidFill>
                  <a:prstClr val="black"/>
                </a:solidFill>
                <a:latin typeface="Verdana"/>
                <a:cs typeface="Verdana"/>
              </a:rPr>
              <a:t>0.4</a:t>
            </a:r>
            <a:r>
              <a:rPr sz="926" spc="-3" dirty="0">
                <a:solidFill>
                  <a:prstClr val="black"/>
                </a:solidFill>
                <a:latin typeface="Verdana"/>
                <a:cs typeface="Verdana"/>
              </a:rPr>
              <a:t>7</a:t>
            </a:r>
            <a:r>
              <a:rPr sz="926" spc="-7" dirty="0">
                <a:solidFill>
                  <a:prstClr val="black"/>
                </a:solidFill>
                <a:latin typeface="Verdana"/>
                <a:cs typeface="Verdana"/>
              </a:rPr>
              <a:t> mM</a:t>
            </a:r>
            <a:endParaRPr sz="926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782236" y="1411942"/>
            <a:ext cx="1815353" cy="325923"/>
          </a:xfrm>
          <a:prstGeom prst="rect">
            <a:avLst/>
          </a:prstGeom>
          <a:solidFill>
            <a:srgbClr val="085295"/>
          </a:solidFill>
        </p:spPr>
        <p:txBody>
          <a:bodyPr vert="horz" wrap="square" lIns="0" tIns="0" rIns="0" bIns="0" rtlCol="0">
            <a:spAutoFit/>
          </a:bodyPr>
          <a:lstStyle/>
          <a:p>
            <a:pPr marL="60935"/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Fitting fucose</a:t>
            </a:r>
            <a:endParaRPr sz="2118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92624" y="6376786"/>
            <a:ext cx="357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</a:rPr>
              <a:t>Wimal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Pathmasiri</a:t>
            </a:r>
            <a:r>
              <a:rPr lang="en-US" b="1" dirty="0" smtClean="0">
                <a:solidFill>
                  <a:srgbClr val="0000CC"/>
                </a:solidFill>
              </a:rPr>
              <a:t> &amp; Rodney Snyder</a:t>
            </a:r>
            <a:endParaRPr 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3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2943734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+mn-lt"/>
              </a:rPr>
              <a:t>Acknowledgments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:</a:t>
            </a:r>
            <a:r>
              <a:rPr lang="en-US" b="1" dirty="0" smtClean="0">
                <a:solidFill>
                  <a:srgbClr val="0000CC"/>
                </a:solidFill>
                <a:latin typeface="+mn-lt"/>
              </a:rPr>
              <a:t/>
            </a:r>
            <a:br>
              <a:rPr lang="en-US" b="1" dirty="0" smtClean="0">
                <a:solidFill>
                  <a:srgbClr val="0000CC"/>
                </a:solidFill>
                <a:latin typeface="+mn-lt"/>
              </a:rPr>
            </a:br>
            <a:r>
              <a:rPr lang="en-US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b="1" dirty="0">
                <a:solidFill>
                  <a:srgbClr val="0000CC"/>
                </a:solidFill>
                <a:latin typeface="+mn-lt"/>
              </a:rPr>
              <a:t/>
            </a:r>
            <a:br>
              <a:rPr lang="en-US" b="1" dirty="0">
                <a:solidFill>
                  <a:srgbClr val="0000CC"/>
                </a:solidFill>
                <a:latin typeface="+mn-lt"/>
              </a:rPr>
            </a:br>
            <a:r>
              <a:rPr lang="en-US" b="1" dirty="0">
                <a:solidFill>
                  <a:srgbClr val="0000CC"/>
                </a:solidFill>
                <a:latin typeface="+mn-lt"/>
              </a:rPr>
              <a:t>We thank </a:t>
            </a:r>
            <a:r>
              <a:rPr lang="en-US" b="1" dirty="0" err="1">
                <a:solidFill>
                  <a:srgbClr val="0000CC"/>
                </a:solidFill>
                <a:latin typeface="+mn-lt"/>
              </a:rPr>
              <a:t>Wimal</a:t>
            </a:r>
            <a:r>
              <a:rPr lang="en-US" b="1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+mn-lt"/>
              </a:rPr>
              <a:t>Pathmasiri</a:t>
            </a:r>
            <a:r>
              <a:rPr lang="en-US" b="1" dirty="0">
                <a:solidFill>
                  <a:srgbClr val="0000CC"/>
                </a:solidFill>
                <a:latin typeface="+mn-lt"/>
              </a:rPr>
              <a:t> and Rodney Snyder of </a:t>
            </a:r>
            <a:r>
              <a:rPr lang="en-US" b="1" dirty="0" smtClean="0">
                <a:solidFill>
                  <a:srgbClr val="0000CC"/>
                </a:solidFill>
                <a:latin typeface="+mn-lt"/>
              </a:rPr>
              <a:t>RTI International </a:t>
            </a:r>
            <a:r>
              <a:rPr lang="en-US" b="1" dirty="0">
                <a:solidFill>
                  <a:srgbClr val="0000CC"/>
                </a:solidFill>
                <a:latin typeface="+mn-lt"/>
              </a:rPr>
              <a:t>for permission to use their slides </a:t>
            </a:r>
            <a:br>
              <a:rPr lang="en-US" b="1" dirty="0">
                <a:solidFill>
                  <a:srgbClr val="0000CC"/>
                </a:solidFill>
                <a:latin typeface="+mn-lt"/>
              </a:rPr>
            </a:br>
            <a:endParaRPr lang="en-US" b="1" dirty="0">
              <a:solidFill>
                <a:srgbClr val="0000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61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6413" y="1159809"/>
            <a:ext cx="6051176" cy="122213"/>
          </a:xfrm>
          <a:prstGeom prst="rect">
            <a:avLst/>
          </a:prstGeom>
          <a:solidFill>
            <a:srgbClr val="085295"/>
          </a:solidFill>
        </p:spPr>
        <p:txBody>
          <a:bodyPr vert="horz" wrap="square" lIns="0" tIns="0" rIns="0" bIns="0" rtlCol="0">
            <a:spAutoFit/>
          </a:bodyPr>
          <a:lstStyle/>
          <a:p>
            <a:pPr marL="86990"/>
            <a:r>
              <a:rPr sz="794" i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794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Internatio</a:t>
            </a:r>
            <a:r>
              <a:rPr sz="794" i="1" spc="-7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79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6413" y="1361515"/>
            <a:ext cx="6051176" cy="50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70469" y="6177378"/>
            <a:ext cx="435180" cy="176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46412" y="1913180"/>
            <a:ext cx="6051176" cy="2721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93812" y="1921753"/>
            <a:ext cx="2675964" cy="3729878"/>
          </a:xfrm>
          <a:custGeom>
            <a:avLst/>
            <a:gdLst/>
            <a:ahLst/>
            <a:cxnLst/>
            <a:rect l="l" t="t" r="r" b="b"/>
            <a:pathLst>
              <a:path w="4043679" h="5636259">
                <a:moveTo>
                  <a:pt x="4043172" y="5635752"/>
                </a:moveTo>
                <a:lnTo>
                  <a:pt x="4043172" y="0"/>
                </a:lnTo>
                <a:lnTo>
                  <a:pt x="0" y="0"/>
                </a:lnTo>
                <a:lnTo>
                  <a:pt x="0" y="5635752"/>
                </a:lnTo>
                <a:lnTo>
                  <a:pt x="4572" y="5635752"/>
                </a:lnTo>
                <a:lnTo>
                  <a:pt x="4571" y="9144"/>
                </a:lnTo>
                <a:lnTo>
                  <a:pt x="9906" y="4572"/>
                </a:lnTo>
                <a:lnTo>
                  <a:pt x="9906" y="9144"/>
                </a:lnTo>
                <a:lnTo>
                  <a:pt x="4034028" y="9143"/>
                </a:lnTo>
                <a:lnTo>
                  <a:pt x="4034028" y="4571"/>
                </a:lnTo>
                <a:lnTo>
                  <a:pt x="4038600" y="9143"/>
                </a:lnTo>
                <a:lnTo>
                  <a:pt x="4038600" y="5635752"/>
                </a:lnTo>
                <a:lnTo>
                  <a:pt x="4043172" y="5635752"/>
                </a:lnTo>
                <a:close/>
              </a:path>
              <a:path w="4043679" h="5636259">
                <a:moveTo>
                  <a:pt x="9906" y="9144"/>
                </a:moveTo>
                <a:lnTo>
                  <a:pt x="9906" y="4572"/>
                </a:lnTo>
                <a:lnTo>
                  <a:pt x="4571" y="9144"/>
                </a:lnTo>
                <a:lnTo>
                  <a:pt x="9906" y="9144"/>
                </a:lnTo>
                <a:close/>
              </a:path>
              <a:path w="4043679" h="5636259">
                <a:moveTo>
                  <a:pt x="9906" y="5625846"/>
                </a:moveTo>
                <a:lnTo>
                  <a:pt x="9906" y="9144"/>
                </a:lnTo>
                <a:lnTo>
                  <a:pt x="4571" y="9144"/>
                </a:lnTo>
                <a:lnTo>
                  <a:pt x="4572" y="5625846"/>
                </a:lnTo>
                <a:lnTo>
                  <a:pt x="9906" y="5625846"/>
                </a:lnTo>
                <a:close/>
              </a:path>
              <a:path w="4043679" h="5636259">
                <a:moveTo>
                  <a:pt x="4038600" y="5625846"/>
                </a:moveTo>
                <a:lnTo>
                  <a:pt x="4572" y="5625846"/>
                </a:lnTo>
                <a:lnTo>
                  <a:pt x="9906" y="5630418"/>
                </a:lnTo>
                <a:lnTo>
                  <a:pt x="9906" y="5635752"/>
                </a:lnTo>
                <a:lnTo>
                  <a:pt x="4034028" y="5635752"/>
                </a:lnTo>
                <a:lnTo>
                  <a:pt x="4034028" y="5630418"/>
                </a:lnTo>
                <a:lnTo>
                  <a:pt x="4038600" y="5625846"/>
                </a:lnTo>
                <a:close/>
              </a:path>
              <a:path w="4043679" h="5636259">
                <a:moveTo>
                  <a:pt x="9906" y="5635752"/>
                </a:moveTo>
                <a:lnTo>
                  <a:pt x="9906" y="5630418"/>
                </a:lnTo>
                <a:lnTo>
                  <a:pt x="4572" y="5625846"/>
                </a:lnTo>
                <a:lnTo>
                  <a:pt x="4572" y="5635752"/>
                </a:lnTo>
                <a:lnTo>
                  <a:pt x="9906" y="5635752"/>
                </a:lnTo>
                <a:close/>
              </a:path>
              <a:path w="4043679" h="5636259">
                <a:moveTo>
                  <a:pt x="4038600" y="9143"/>
                </a:moveTo>
                <a:lnTo>
                  <a:pt x="4034028" y="4571"/>
                </a:lnTo>
                <a:lnTo>
                  <a:pt x="4034028" y="9143"/>
                </a:lnTo>
                <a:lnTo>
                  <a:pt x="4038600" y="9143"/>
                </a:lnTo>
                <a:close/>
              </a:path>
              <a:path w="4043679" h="5636259">
                <a:moveTo>
                  <a:pt x="4038600" y="5625846"/>
                </a:moveTo>
                <a:lnTo>
                  <a:pt x="4038600" y="9143"/>
                </a:lnTo>
                <a:lnTo>
                  <a:pt x="4034028" y="9143"/>
                </a:lnTo>
                <a:lnTo>
                  <a:pt x="4034028" y="5625846"/>
                </a:lnTo>
                <a:lnTo>
                  <a:pt x="4038600" y="5625846"/>
                </a:lnTo>
                <a:close/>
              </a:path>
              <a:path w="4043679" h="5636259">
                <a:moveTo>
                  <a:pt x="4038600" y="5635752"/>
                </a:moveTo>
                <a:lnTo>
                  <a:pt x="4038600" y="5625846"/>
                </a:lnTo>
                <a:lnTo>
                  <a:pt x="4034028" y="5630418"/>
                </a:lnTo>
                <a:lnTo>
                  <a:pt x="4034028" y="5635752"/>
                </a:lnTo>
                <a:lnTo>
                  <a:pt x="4038600" y="5635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96334" y="4733029"/>
            <a:ext cx="3432782" cy="911879"/>
          </a:xfrm>
          <a:custGeom>
            <a:avLst/>
            <a:gdLst/>
            <a:ahLst/>
            <a:cxnLst/>
            <a:rect l="l" t="t" r="r" b="b"/>
            <a:pathLst>
              <a:path w="5187315" h="1377950">
                <a:moveTo>
                  <a:pt x="5186934" y="9143"/>
                </a:moveTo>
                <a:lnTo>
                  <a:pt x="5184648" y="0"/>
                </a:lnTo>
                <a:lnTo>
                  <a:pt x="0" y="1368552"/>
                </a:lnTo>
                <a:lnTo>
                  <a:pt x="2285" y="1377696"/>
                </a:lnTo>
                <a:lnTo>
                  <a:pt x="5186934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24830" y="2636295"/>
            <a:ext cx="1293439" cy="2102784"/>
          </a:xfrm>
          <a:custGeom>
            <a:avLst/>
            <a:gdLst/>
            <a:ahLst/>
            <a:cxnLst/>
            <a:rect l="l" t="t" r="r" b="b"/>
            <a:pathLst>
              <a:path w="1954529" h="3177540">
                <a:moveTo>
                  <a:pt x="9905" y="3168396"/>
                </a:moveTo>
                <a:lnTo>
                  <a:pt x="9905" y="3134868"/>
                </a:lnTo>
                <a:lnTo>
                  <a:pt x="0" y="3134868"/>
                </a:lnTo>
                <a:lnTo>
                  <a:pt x="0" y="3172968"/>
                </a:lnTo>
                <a:lnTo>
                  <a:pt x="5333" y="3172968"/>
                </a:lnTo>
                <a:lnTo>
                  <a:pt x="5333" y="3168396"/>
                </a:lnTo>
                <a:lnTo>
                  <a:pt x="9905" y="3168396"/>
                </a:lnTo>
                <a:close/>
              </a:path>
              <a:path w="1954529" h="3177540">
                <a:moveTo>
                  <a:pt x="30479" y="3177540"/>
                </a:moveTo>
                <a:lnTo>
                  <a:pt x="30479" y="3168396"/>
                </a:lnTo>
                <a:lnTo>
                  <a:pt x="5333" y="3168396"/>
                </a:lnTo>
                <a:lnTo>
                  <a:pt x="5333" y="3172968"/>
                </a:lnTo>
                <a:lnTo>
                  <a:pt x="9905" y="3172968"/>
                </a:lnTo>
                <a:lnTo>
                  <a:pt x="9905" y="3177540"/>
                </a:lnTo>
                <a:lnTo>
                  <a:pt x="30479" y="3177540"/>
                </a:lnTo>
                <a:close/>
              </a:path>
              <a:path w="1954529" h="3177540">
                <a:moveTo>
                  <a:pt x="9905" y="3177540"/>
                </a:moveTo>
                <a:lnTo>
                  <a:pt x="9905" y="3172968"/>
                </a:lnTo>
                <a:lnTo>
                  <a:pt x="5333" y="3172968"/>
                </a:lnTo>
                <a:lnTo>
                  <a:pt x="5333" y="3177540"/>
                </a:lnTo>
                <a:lnTo>
                  <a:pt x="9905" y="3177540"/>
                </a:lnTo>
                <a:close/>
              </a:path>
              <a:path w="1954529" h="3177540">
                <a:moveTo>
                  <a:pt x="9905" y="3106674"/>
                </a:moveTo>
                <a:lnTo>
                  <a:pt x="9905" y="3068574"/>
                </a:lnTo>
                <a:lnTo>
                  <a:pt x="0" y="3068574"/>
                </a:lnTo>
                <a:lnTo>
                  <a:pt x="0" y="3106674"/>
                </a:lnTo>
                <a:lnTo>
                  <a:pt x="9905" y="3106674"/>
                </a:lnTo>
                <a:close/>
              </a:path>
              <a:path w="1954529" h="3177540">
                <a:moveTo>
                  <a:pt x="9905" y="3039618"/>
                </a:moveTo>
                <a:lnTo>
                  <a:pt x="9905" y="3001518"/>
                </a:lnTo>
                <a:lnTo>
                  <a:pt x="0" y="3001518"/>
                </a:lnTo>
                <a:lnTo>
                  <a:pt x="0" y="3039618"/>
                </a:lnTo>
                <a:lnTo>
                  <a:pt x="9905" y="3039618"/>
                </a:lnTo>
                <a:close/>
              </a:path>
              <a:path w="1954529" h="3177540">
                <a:moveTo>
                  <a:pt x="9905" y="2973324"/>
                </a:moveTo>
                <a:lnTo>
                  <a:pt x="9905" y="2935224"/>
                </a:lnTo>
                <a:lnTo>
                  <a:pt x="0" y="2935224"/>
                </a:lnTo>
                <a:lnTo>
                  <a:pt x="0" y="2973324"/>
                </a:lnTo>
                <a:lnTo>
                  <a:pt x="9905" y="2973324"/>
                </a:lnTo>
                <a:close/>
              </a:path>
              <a:path w="1954529" h="3177540">
                <a:moveTo>
                  <a:pt x="9905" y="2906268"/>
                </a:moveTo>
                <a:lnTo>
                  <a:pt x="9905" y="2868168"/>
                </a:lnTo>
                <a:lnTo>
                  <a:pt x="0" y="2868168"/>
                </a:lnTo>
                <a:lnTo>
                  <a:pt x="0" y="2906268"/>
                </a:lnTo>
                <a:lnTo>
                  <a:pt x="9905" y="2906268"/>
                </a:lnTo>
                <a:close/>
              </a:path>
              <a:path w="1954529" h="3177540">
                <a:moveTo>
                  <a:pt x="9905" y="2839974"/>
                </a:moveTo>
                <a:lnTo>
                  <a:pt x="9905" y="2801874"/>
                </a:lnTo>
                <a:lnTo>
                  <a:pt x="0" y="2801874"/>
                </a:lnTo>
                <a:lnTo>
                  <a:pt x="0" y="2839974"/>
                </a:lnTo>
                <a:lnTo>
                  <a:pt x="9905" y="2839974"/>
                </a:lnTo>
                <a:close/>
              </a:path>
              <a:path w="1954529" h="3177540">
                <a:moveTo>
                  <a:pt x="9905" y="2772918"/>
                </a:moveTo>
                <a:lnTo>
                  <a:pt x="9905" y="2734818"/>
                </a:lnTo>
                <a:lnTo>
                  <a:pt x="0" y="2734818"/>
                </a:lnTo>
                <a:lnTo>
                  <a:pt x="0" y="2772918"/>
                </a:lnTo>
                <a:lnTo>
                  <a:pt x="9905" y="2772918"/>
                </a:lnTo>
                <a:close/>
              </a:path>
              <a:path w="1954529" h="3177540">
                <a:moveTo>
                  <a:pt x="9905" y="2706624"/>
                </a:moveTo>
                <a:lnTo>
                  <a:pt x="9905" y="2668524"/>
                </a:lnTo>
                <a:lnTo>
                  <a:pt x="0" y="2668524"/>
                </a:lnTo>
                <a:lnTo>
                  <a:pt x="0" y="2706624"/>
                </a:lnTo>
                <a:lnTo>
                  <a:pt x="9905" y="2706624"/>
                </a:lnTo>
                <a:close/>
              </a:path>
              <a:path w="1954529" h="3177540">
                <a:moveTo>
                  <a:pt x="9905" y="2639568"/>
                </a:moveTo>
                <a:lnTo>
                  <a:pt x="9905" y="2601468"/>
                </a:lnTo>
                <a:lnTo>
                  <a:pt x="0" y="2601468"/>
                </a:lnTo>
                <a:lnTo>
                  <a:pt x="0" y="2639568"/>
                </a:lnTo>
                <a:lnTo>
                  <a:pt x="9905" y="2639568"/>
                </a:lnTo>
                <a:close/>
              </a:path>
              <a:path w="1954529" h="3177540">
                <a:moveTo>
                  <a:pt x="9905" y="2573274"/>
                </a:moveTo>
                <a:lnTo>
                  <a:pt x="9905" y="2535174"/>
                </a:lnTo>
                <a:lnTo>
                  <a:pt x="0" y="2535174"/>
                </a:lnTo>
                <a:lnTo>
                  <a:pt x="0" y="2573274"/>
                </a:lnTo>
                <a:lnTo>
                  <a:pt x="9905" y="2573274"/>
                </a:lnTo>
                <a:close/>
              </a:path>
              <a:path w="1954529" h="3177540">
                <a:moveTo>
                  <a:pt x="9905" y="2506218"/>
                </a:moveTo>
                <a:lnTo>
                  <a:pt x="9905" y="2468118"/>
                </a:lnTo>
                <a:lnTo>
                  <a:pt x="0" y="2468118"/>
                </a:lnTo>
                <a:lnTo>
                  <a:pt x="0" y="2506218"/>
                </a:lnTo>
                <a:lnTo>
                  <a:pt x="9905" y="2506218"/>
                </a:lnTo>
                <a:close/>
              </a:path>
              <a:path w="1954529" h="3177540">
                <a:moveTo>
                  <a:pt x="9905" y="2439924"/>
                </a:moveTo>
                <a:lnTo>
                  <a:pt x="9905" y="2401824"/>
                </a:lnTo>
                <a:lnTo>
                  <a:pt x="0" y="2401824"/>
                </a:lnTo>
                <a:lnTo>
                  <a:pt x="0" y="2439924"/>
                </a:lnTo>
                <a:lnTo>
                  <a:pt x="9905" y="2439924"/>
                </a:lnTo>
                <a:close/>
              </a:path>
              <a:path w="1954529" h="3177540">
                <a:moveTo>
                  <a:pt x="9905" y="2372868"/>
                </a:moveTo>
                <a:lnTo>
                  <a:pt x="9905" y="2334768"/>
                </a:lnTo>
                <a:lnTo>
                  <a:pt x="0" y="2334768"/>
                </a:lnTo>
                <a:lnTo>
                  <a:pt x="0" y="2372868"/>
                </a:lnTo>
                <a:lnTo>
                  <a:pt x="9905" y="2372868"/>
                </a:lnTo>
                <a:close/>
              </a:path>
              <a:path w="1954529" h="3177540">
                <a:moveTo>
                  <a:pt x="9905" y="2306574"/>
                </a:moveTo>
                <a:lnTo>
                  <a:pt x="9905" y="2268474"/>
                </a:lnTo>
                <a:lnTo>
                  <a:pt x="0" y="2268474"/>
                </a:lnTo>
                <a:lnTo>
                  <a:pt x="0" y="2306574"/>
                </a:lnTo>
                <a:lnTo>
                  <a:pt x="9905" y="2306574"/>
                </a:lnTo>
                <a:close/>
              </a:path>
              <a:path w="1954529" h="3177540">
                <a:moveTo>
                  <a:pt x="9905" y="2239518"/>
                </a:moveTo>
                <a:lnTo>
                  <a:pt x="9905" y="2201418"/>
                </a:lnTo>
                <a:lnTo>
                  <a:pt x="0" y="2201418"/>
                </a:lnTo>
                <a:lnTo>
                  <a:pt x="0" y="2239518"/>
                </a:lnTo>
                <a:lnTo>
                  <a:pt x="9905" y="2239518"/>
                </a:lnTo>
                <a:close/>
              </a:path>
              <a:path w="1954529" h="3177540">
                <a:moveTo>
                  <a:pt x="9905" y="2173224"/>
                </a:moveTo>
                <a:lnTo>
                  <a:pt x="9905" y="2135124"/>
                </a:lnTo>
                <a:lnTo>
                  <a:pt x="0" y="2135124"/>
                </a:lnTo>
                <a:lnTo>
                  <a:pt x="0" y="2173224"/>
                </a:lnTo>
                <a:lnTo>
                  <a:pt x="9905" y="2173224"/>
                </a:lnTo>
                <a:close/>
              </a:path>
              <a:path w="1954529" h="3177540">
                <a:moveTo>
                  <a:pt x="9905" y="2106168"/>
                </a:moveTo>
                <a:lnTo>
                  <a:pt x="9905" y="2068068"/>
                </a:lnTo>
                <a:lnTo>
                  <a:pt x="0" y="2068068"/>
                </a:lnTo>
                <a:lnTo>
                  <a:pt x="0" y="2106168"/>
                </a:lnTo>
                <a:lnTo>
                  <a:pt x="9905" y="2106168"/>
                </a:lnTo>
                <a:close/>
              </a:path>
              <a:path w="1954529" h="3177540">
                <a:moveTo>
                  <a:pt x="9905" y="2039874"/>
                </a:moveTo>
                <a:lnTo>
                  <a:pt x="9905" y="2001774"/>
                </a:lnTo>
                <a:lnTo>
                  <a:pt x="0" y="2001774"/>
                </a:lnTo>
                <a:lnTo>
                  <a:pt x="0" y="2039874"/>
                </a:lnTo>
                <a:lnTo>
                  <a:pt x="9905" y="2039874"/>
                </a:lnTo>
                <a:close/>
              </a:path>
              <a:path w="1954529" h="3177540">
                <a:moveTo>
                  <a:pt x="9905" y="1972818"/>
                </a:moveTo>
                <a:lnTo>
                  <a:pt x="9905" y="1934718"/>
                </a:lnTo>
                <a:lnTo>
                  <a:pt x="0" y="1934718"/>
                </a:lnTo>
                <a:lnTo>
                  <a:pt x="0" y="1972818"/>
                </a:lnTo>
                <a:lnTo>
                  <a:pt x="9905" y="1972818"/>
                </a:lnTo>
                <a:close/>
              </a:path>
              <a:path w="1954529" h="3177540">
                <a:moveTo>
                  <a:pt x="9905" y="1906524"/>
                </a:moveTo>
                <a:lnTo>
                  <a:pt x="9905" y="1868424"/>
                </a:lnTo>
                <a:lnTo>
                  <a:pt x="0" y="1868424"/>
                </a:lnTo>
                <a:lnTo>
                  <a:pt x="0" y="1906524"/>
                </a:lnTo>
                <a:lnTo>
                  <a:pt x="9905" y="1906524"/>
                </a:lnTo>
                <a:close/>
              </a:path>
              <a:path w="1954529" h="3177540">
                <a:moveTo>
                  <a:pt x="9905" y="1839468"/>
                </a:moveTo>
                <a:lnTo>
                  <a:pt x="9905" y="1801368"/>
                </a:lnTo>
                <a:lnTo>
                  <a:pt x="0" y="1801368"/>
                </a:lnTo>
                <a:lnTo>
                  <a:pt x="0" y="1839468"/>
                </a:lnTo>
                <a:lnTo>
                  <a:pt x="9905" y="1839468"/>
                </a:lnTo>
                <a:close/>
              </a:path>
              <a:path w="1954529" h="3177540">
                <a:moveTo>
                  <a:pt x="9905" y="1773174"/>
                </a:moveTo>
                <a:lnTo>
                  <a:pt x="9905" y="1735074"/>
                </a:lnTo>
                <a:lnTo>
                  <a:pt x="0" y="1735074"/>
                </a:lnTo>
                <a:lnTo>
                  <a:pt x="0" y="1773174"/>
                </a:lnTo>
                <a:lnTo>
                  <a:pt x="9905" y="1773174"/>
                </a:lnTo>
                <a:close/>
              </a:path>
              <a:path w="1954529" h="3177540">
                <a:moveTo>
                  <a:pt x="9905" y="1706118"/>
                </a:moveTo>
                <a:lnTo>
                  <a:pt x="9905" y="1668018"/>
                </a:lnTo>
                <a:lnTo>
                  <a:pt x="0" y="1668018"/>
                </a:lnTo>
                <a:lnTo>
                  <a:pt x="0" y="1706118"/>
                </a:lnTo>
                <a:lnTo>
                  <a:pt x="9905" y="1706118"/>
                </a:lnTo>
                <a:close/>
              </a:path>
              <a:path w="1954529" h="3177540">
                <a:moveTo>
                  <a:pt x="9905" y="1639824"/>
                </a:moveTo>
                <a:lnTo>
                  <a:pt x="9905" y="1601724"/>
                </a:lnTo>
                <a:lnTo>
                  <a:pt x="0" y="1601724"/>
                </a:lnTo>
                <a:lnTo>
                  <a:pt x="0" y="1639824"/>
                </a:lnTo>
                <a:lnTo>
                  <a:pt x="9905" y="1639824"/>
                </a:lnTo>
                <a:close/>
              </a:path>
              <a:path w="1954529" h="3177540">
                <a:moveTo>
                  <a:pt x="9905" y="1572768"/>
                </a:moveTo>
                <a:lnTo>
                  <a:pt x="9905" y="1534668"/>
                </a:lnTo>
                <a:lnTo>
                  <a:pt x="0" y="1534668"/>
                </a:lnTo>
                <a:lnTo>
                  <a:pt x="0" y="1572768"/>
                </a:lnTo>
                <a:lnTo>
                  <a:pt x="9905" y="1572768"/>
                </a:lnTo>
                <a:close/>
              </a:path>
              <a:path w="1954529" h="3177540">
                <a:moveTo>
                  <a:pt x="9905" y="1506474"/>
                </a:moveTo>
                <a:lnTo>
                  <a:pt x="9905" y="1468374"/>
                </a:lnTo>
                <a:lnTo>
                  <a:pt x="0" y="1468374"/>
                </a:lnTo>
                <a:lnTo>
                  <a:pt x="0" y="1506474"/>
                </a:lnTo>
                <a:lnTo>
                  <a:pt x="9905" y="1506474"/>
                </a:lnTo>
                <a:close/>
              </a:path>
              <a:path w="1954529" h="3177540">
                <a:moveTo>
                  <a:pt x="9905" y="1439418"/>
                </a:moveTo>
                <a:lnTo>
                  <a:pt x="9905" y="1401318"/>
                </a:lnTo>
                <a:lnTo>
                  <a:pt x="0" y="1401318"/>
                </a:lnTo>
                <a:lnTo>
                  <a:pt x="0" y="1439418"/>
                </a:lnTo>
                <a:lnTo>
                  <a:pt x="9905" y="1439418"/>
                </a:lnTo>
                <a:close/>
              </a:path>
              <a:path w="1954529" h="3177540">
                <a:moveTo>
                  <a:pt x="9905" y="1373124"/>
                </a:moveTo>
                <a:lnTo>
                  <a:pt x="9905" y="1335024"/>
                </a:lnTo>
                <a:lnTo>
                  <a:pt x="0" y="1335024"/>
                </a:lnTo>
                <a:lnTo>
                  <a:pt x="0" y="1373124"/>
                </a:lnTo>
                <a:lnTo>
                  <a:pt x="9905" y="1373124"/>
                </a:lnTo>
                <a:close/>
              </a:path>
              <a:path w="1954529" h="3177540">
                <a:moveTo>
                  <a:pt x="9905" y="1306068"/>
                </a:moveTo>
                <a:lnTo>
                  <a:pt x="9905" y="1267968"/>
                </a:lnTo>
                <a:lnTo>
                  <a:pt x="0" y="1267968"/>
                </a:lnTo>
                <a:lnTo>
                  <a:pt x="0" y="1306068"/>
                </a:lnTo>
                <a:lnTo>
                  <a:pt x="9905" y="1306068"/>
                </a:lnTo>
                <a:close/>
              </a:path>
              <a:path w="1954529" h="3177540">
                <a:moveTo>
                  <a:pt x="9905" y="1239774"/>
                </a:moveTo>
                <a:lnTo>
                  <a:pt x="9905" y="1201674"/>
                </a:lnTo>
                <a:lnTo>
                  <a:pt x="0" y="1201674"/>
                </a:lnTo>
                <a:lnTo>
                  <a:pt x="0" y="1239774"/>
                </a:lnTo>
                <a:lnTo>
                  <a:pt x="9905" y="1239774"/>
                </a:lnTo>
                <a:close/>
              </a:path>
              <a:path w="1954529" h="3177540">
                <a:moveTo>
                  <a:pt x="9905" y="1172718"/>
                </a:moveTo>
                <a:lnTo>
                  <a:pt x="9905" y="1134618"/>
                </a:lnTo>
                <a:lnTo>
                  <a:pt x="0" y="1134618"/>
                </a:lnTo>
                <a:lnTo>
                  <a:pt x="0" y="1172718"/>
                </a:lnTo>
                <a:lnTo>
                  <a:pt x="9905" y="1172718"/>
                </a:lnTo>
                <a:close/>
              </a:path>
              <a:path w="1954529" h="3177540">
                <a:moveTo>
                  <a:pt x="9905" y="1106424"/>
                </a:moveTo>
                <a:lnTo>
                  <a:pt x="9905" y="1068324"/>
                </a:lnTo>
                <a:lnTo>
                  <a:pt x="0" y="1068324"/>
                </a:lnTo>
                <a:lnTo>
                  <a:pt x="0" y="1106424"/>
                </a:lnTo>
                <a:lnTo>
                  <a:pt x="9905" y="1106424"/>
                </a:lnTo>
                <a:close/>
              </a:path>
              <a:path w="1954529" h="3177540">
                <a:moveTo>
                  <a:pt x="9905" y="1039368"/>
                </a:moveTo>
                <a:lnTo>
                  <a:pt x="9905" y="1001268"/>
                </a:lnTo>
                <a:lnTo>
                  <a:pt x="0" y="1001268"/>
                </a:lnTo>
                <a:lnTo>
                  <a:pt x="0" y="1039368"/>
                </a:lnTo>
                <a:lnTo>
                  <a:pt x="9905" y="1039368"/>
                </a:lnTo>
                <a:close/>
              </a:path>
              <a:path w="1954529" h="3177540">
                <a:moveTo>
                  <a:pt x="9905" y="973074"/>
                </a:moveTo>
                <a:lnTo>
                  <a:pt x="9905" y="934974"/>
                </a:lnTo>
                <a:lnTo>
                  <a:pt x="0" y="934974"/>
                </a:lnTo>
                <a:lnTo>
                  <a:pt x="0" y="973074"/>
                </a:lnTo>
                <a:lnTo>
                  <a:pt x="9905" y="973074"/>
                </a:lnTo>
                <a:close/>
              </a:path>
              <a:path w="1954529" h="3177540">
                <a:moveTo>
                  <a:pt x="9905" y="906018"/>
                </a:moveTo>
                <a:lnTo>
                  <a:pt x="9905" y="867918"/>
                </a:lnTo>
                <a:lnTo>
                  <a:pt x="0" y="867918"/>
                </a:lnTo>
                <a:lnTo>
                  <a:pt x="0" y="906018"/>
                </a:lnTo>
                <a:lnTo>
                  <a:pt x="9905" y="906018"/>
                </a:lnTo>
                <a:close/>
              </a:path>
              <a:path w="1954529" h="3177540">
                <a:moveTo>
                  <a:pt x="9905" y="839724"/>
                </a:moveTo>
                <a:lnTo>
                  <a:pt x="9905" y="801624"/>
                </a:lnTo>
                <a:lnTo>
                  <a:pt x="0" y="801624"/>
                </a:lnTo>
                <a:lnTo>
                  <a:pt x="0" y="839724"/>
                </a:lnTo>
                <a:lnTo>
                  <a:pt x="9905" y="839724"/>
                </a:lnTo>
                <a:close/>
              </a:path>
              <a:path w="1954529" h="3177540">
                <a:moveTo>
                  <a:pt x="9905" y="772668"/>
                </a:moveTo>
                <a:lnTo>
                  <a:pt x="9905" y="734568"/>
                </a:lnTo>
                <a:lnTo>
                  <a:pt x="0" y="734568"/>
                </a:lnTo>
                <a:lnTo>
                  <a:pt x="0" y="772668"/>
                </a:lnTo>
                <a:lnTo>
                  <a:pt x="9905" y="772668"/>
                </a:lnTo>
                <a:close/>
              </a:path>
              <a:path w="1954529" h="3177540">
                <a:moveTo>
                  <a:pt x="9905" y="706374"/>
                </a:moveTo>
                <a:lnTo>
                  <a:pt x="9905" y="668274"/>
                </a:lnTo>
                <a:lnTo>
                  <a:pt x="0" y="668274"/>
                </a:lnTo>
                <a:lnTo>
                  <a:pt x="0" y="706374"/>
                </a:lnTo>
                <a:lnTo>
                  <a:pt x="9905" y="706374"/>
                </a:lnTo>
                <a:close/>
              </a:path>
              <a:path w="1954529" h="3177540">
                <a:moveTo>
                  <a:pt x="9905" y="639318"/>
                </a:moveTo>
                <a:lnTo>
                  <a:pt x="9905" y="601218"/>
                </a:lnTo>
                <a:lnTo>
                  <a:pt x="0" y="601218"/>
                </a:lnTo>
                <a:lnTo>
                  <a:pt x="0" y="639318"/>
                </a:lnTo>
                <a:lnTo>
                  <a:pt x="9905" y="639318"/>
                </a:lnTo>
                <a:close/>
              </a:path>
              <a:path w="1954529" h="3177540">
                <a:moveTo>
                  <a:pt x="9905" y="573024"/>
                </a:moveTo>
                <a:lnTo>
                  <a:pt x="9905" y="534924"/>
                </a:lnTo>
                <a:lnTo>
                  <a:pt x="0" y="534924"/>
                </a:lnTo>
                <a:lnTo>
                  <a:pt x="0" y="573024"/>
                </a:lnTo>
                <a:lnTo>
                  <a:pt x="9905" y="573024"/>
                </a:lnTo>
                <a:close/>
              </a:path>
              <a:path w="1954529" h="3177540">
                <a:moveTo>
                  <a:pt x="9905" y="505968"/>
                </a:moveTo>
                <a:lnTo>
                  <a:pt x="9905" y="467868"/>
                </a:lnTo>
                <a:lnTo>
                  <a:pt x="0" y="467868"/>
                </a:lnTo>
                <a:lnTo>
                  <a:pt x="0" y="505968"/>
                </a:lnTo>
                <a:lnTo>
                  <a:pt x="9905" y="505968"/>
                </a:lnTo>
                <a:close/>
              </a:path>
              <a:path w="1954529" h="3177540">
                <a:moveTo>
                  <a:pt x="9905" y="439674"/>
                </a:moveTo>
                <a:lnTo>
                  <a:pt x="9905" y="401574"/>
                </a:lnTo>
                <a:lnTo>
                  <a:pt x="0" y="401574"/>
                </a:lnTo>
                <a:lnTo>
                  <a:pt x="0" y="439674"/>
                </a:lnTo>
                <a:lnTo>
                  <a:pt x="9905" y="439674"/>
                </a:lnTo>
                <a:close/>
              </a:path>
              <a:path w="1954529" h="3177540">
                <a:moveTo>
                  <a:pt x="9905" y="372618"/>
                </a:moveTo>
                <a:lnTo>
                  <a:pt x="9905" y="334518"/>
                </a:lnTo>
                <a:lnTo>
                  <a:pt x="0" y="334518"/>
                </a:lnTo>
                <a:lnTo>
                  <a:pt x="0" y="372618"/>
                </a:lnTo>
                <a:lnTo>
                  <a:pt x="9905" y="372618"/>
                </a:lnTo>
                <a:close/>
              </a:path>
              <a:path w="1954529" h="3177540">
                <a:moveTo>
                  <a:pt x="9905" y="306324"/>
                </a:moveTo>
                <a:lnTo>
                  <a:pt x="9905" y="268224"/>
                </a:lnTo>
                <a:lnTo>
                  <a:pt x="0" y="268224"/>
                </a:lnTo>
                <a:lnTo>
                  <a:pt x="0" y="306324"/>
                </a:lnTo>
                <a:lnTo>
                  <a:pt x="9905" y="306324"/>
                </a:lnTo>
                <a:close/>
              </a:path>
              <a:path w="1954529" h="3177540">
                <a:moveTo>
                  <a:pt x="9905" y="239268"/>
                </a:moveTo>
                <a:lnTo>
                  <a:pt x="9905" y="201168"/>
                </a:lnTo>
                <a:lnTo>
                  <a:pt x="0" y="201168"/>
                </a:lnTo>
                <a:lnTo>
                  <a:pt x="0" y="239268"/>
                </a:lnTo>
                <a:lnTo>
                  <a:pt x="9905" y="239268"/>
                </a:lnTo>
                <a:close/>
              </a:path>
              <a:path w="1954529" h="3177540">
                <a:moveTo>
                  <a:pt x="9905" y="172974"/>
                </a:moveTo>
                <a:lnTo>
                  <a:pt x="9905" y="134874"/>
                </a:lnTo>
                <a:lnTo>
                  <a:pt x="0" y="134874"/>
                </a:lnTo>
                <a:lnTo>
                  <a:pt x="0" y="172974"/>
                </a:lnTo>
                <a:lnTo>
                  <a:pt x="9905" y="172974"/>
                </a:lnTo>
                <a:close/>
              </a:path>
              <a:path w="1954529" h="3177540">
                <a:moveTo>
                  <a:pt x="9905" y="105918"/>
                </a:moveTo>
                <a:lnTo>
                  <a:pt x="9905" y="67818"/>
                </a:lnTo>
                <a:lnTo>
                  <a:pt x="0" y="67818"/>
                </a:lnTo>
                <a:lnTo>
                  <a:pt x="0" y="105918"/>
                </a:lnTo>
                <a:lnTo>
                  <a:pt x="9905" y="105918"/>
                </a:lnTo>
                <a:close/>
              </a:path>
              <a:path w="1954529" h="3177540">
                <a:moveTo>
                  <a:pt x="8382" y="6096"/>
                </a:moveTo>
                <a:lnTo>
                  <a:pt x="8382" y="0"/>
                </a:lnTo>
                <a:lnTo>
                  <a:pt x="0" y="0"/>
                </a:lnTo>
                <a:lnTo>
                  <a:pt x="0" y="39624"/>
                </a:lnTo>
                <a:lnTo>
                  <a:pt x="5334" y="39624"/>
                </a:lnTo>
                <a:lnTo>
                  <a:pt x="5334" y="9144"/>
                </a:lnTo>
                <a:lnTo>
                  <a:pt x="8382" y="6096"/>
                </a:lnTo>
                <a:close/>
              </a:path>
              <a:path w="1954529" h="3177540">
                <a:moveTo>
                  <a:pt x="9906" y="39624"/>
                </a:moveTo>
                <a:lnTo>
                  <a:pt x="9906" y="4572"/>
                </a:lnTo>
                <a:lnTo>
                  <a:pt x="5334" y="9144"/>
                </a:lnTo>
                <a:lnTo>
                  <a:pt x="8382" y="9144"/>
                </a:lnTo>
                <a:lnTo>
                  <a:pt x="8382" y="39624"/>
                </a:lnTo>
                <a:lnTo>
                  <a:pt x="9906" y="39624"/>
                </a:lnTo>
                <a:close/>
              </a:path>
              <a:path w="1954529" h="3177540">
                <a:moveTo>
                  <a:pt x="8382" y="39624"/>
                </a:moveTo>
                <a:lnTo>
                  <a:pt x="8382" y="9144"/>
                </a:lnTo>
                <a:lnTo>
                  <a:pt x="5334" y="9144"/>
                </a:lnTo>
                <a:lnTo>
                  <a:pt x="5334" y="39624"/>
                </a:lnTo>
                <a:lnTo>
                  <a:pt x="8382" y="39624"/>
                </a:lnTo>
                <a:close/>
              </a:path>
              <a:path w="1954529" h="3177540">
                <a:moveTo>
                  <a:pt x="74675" y="9144"/>
                </a:moveTo>
                <a:lnTo>
                  <a:pt x="74675" y="0"/>
                </a:lnTo>
                <a:lnTo>
                  <a:pt x="36575" y="0"/>
                </a:lnTo>
                <a:lnTo>
                  <a:pt x="36575" y="9144"/>
                </a:lnTo>
                <a:lnTo>
                  <a:pt x="74675" y="9144"/>
                </a:lnTo>
                <a:close/>
              </a:path>
              <a:path w="1954529" h="3177540">
                <a:moveTo>
                  <a:pt x="141732" y="9144"/>
                </a:moveTo>
                <a:lnTo>
                  <a:pt x="141732" y="0"/>
                </a:lnTo>
                <a:lnTo>
                  <a:pt x="103632" y="0"/>
                </a:lnTo>
                <a:lnTo>
                  <a:pt x="103632" y="9144"/>
                </a:lnTo>
                <a:lnTo>
                  <a:pt x="141732" y="9144"/>
                </a:lnTo>
                <a:close/>
              </a:path>
              <a:path w="1954529" h="3177540">
                <a:moveTo>
                  <a:pt x="208025" y="9144"/>
                </a:moveTo>
                <a:lnTo>
                  <a:pt x="208025" y="0"/>
                </a:lnTo>
                <a:lnTo>
                  <a:pt x="169925" y="0"/>
                </a:lnTo>
                <a:lnTo>
                  <a:pt x="169925" y="9144"/>
                </a:lnTo>
                <a:lnTo>
                  <a:pt x="208025" y="9144"/>
                </a:lnTo>
                <a:close/>
              </a:path>
              <a:path w="1954529" h="3177540">
                <a:moveTo>
                  <a:pt x="275082" y="9144"/>
                </a:moveTo>
                <a:lnTo>
                  <a:pt x="275082" y="0"/>
                </a:lnTo>
                <a:lnTo>
                  <a:pt x="236982" y="0"/>
                </a:lnTo>
                <a:lnTo>
                  <a:pt x="236982" y="9144"/>
                </a:lnTo>
                <a:lnTo>
                  <a:pt x="275082" y="9144"/>
                </a:lnTo>
                <a:close/>
              </a:path>
              <a:path w="1954529" h="3177540">
                <a:moveTo>
                  <a:pt x="341375" y="9144"/>
                </a:moveTo>
                <a:lnTo>
                  <a:pt x="341375" y="0"/>
                </a:lnTo>
                <a:lnTo>
                  <a:pt x="303275" y="0"/>
                </a:lnTo>
                <a:lnTo>
                  <a:pt x="303275" y="9144"/>
                </a:lnTo>
                <a:lnTo>
                  <a:pt x="341375" y="9144"/>
                </a:lnTo>
                <a:close/>
              </a:path>
              <a:path w="1954529" h="3177540">
                <a:moveTo>
                  <a:pt x="408432" y="9144"/>
                </a:moveTo>
                <a:lnTo>
                  <a:pt x="408432" y="0"/>
                </a:lnTo>
                <a:lnTo>
                  <a:pt x="370332" y="0"/>
                </a:lnTo>
                <a:lnTo>
                  <a:pt x="370332" y="9144"/>
                </a:lnTo>
                <a:lnTo>
                  <a:pt x="408432" y="9144"/>
                </a:lnTo>
                <a:close/>
              </a:path>
              <a:path w="1954529" h="3177540">
                <a:moveTo>
                  <a:pt x="474725" y="9144"/>
                </a:moveTo>
                <a:lnTo>
                  <a:pt x="474725" y="0"/>
                </a:lnTo>
                <a:lnTo>
                  <a:pt x="436625" y="0"/>
                </a:lnTo>
                <a:lnTo>
                  <a:pt x="436625" y="9144"/>
                </a:lnTo>
                <a:lnTo>
                  <a:pt x="474725" y="9144"/>
                </a:lnTo>
                <a:close/>
              </a:path>
              <a:path w="1954529" h="3177540">
                <a:moveTo>
                  <a:pt x="541782" y="9144"/>
                </a:moveTo>
                <a:lnTo>
                  <a:pt x="541782" y="0"/>
                </a:lnTo>
                <a:lnTo>
                  <a:pt x="503682" y="0"/>
                </a:lnTo>
                <a:lnTo>
                  <a:pt x="503682" y="9144"/>
                </a:lnTo>
                <a:lnTo>
                  <a:pt x="541782" y="9144"/>
                </a:lnTo>
                <a:close/>
              </a:path>
              <a:path w="1954529" h="3177540">
                <a:moveTo>
                  <a:pt x="608076" y="9144"/>
                </a:moveTo>
                <a:lnTo>
                  <a:pt x="608076" y="0"/>
                </a:lnTo>
                <a:lnTo>
                  <a:pt x="569976" y="0"/>
                </a:lnTo>
                <a:lnTo>
                  <a:pt x="569976" y="9144"/>
                </a:lnTo>
                <a:lnTo>
                  <a:pt x="608076" y="9144"/>
                </a:lnTo>
                <a:close/>
              </a:path>
              <a:path w="1954529" h="3177540">
                <a:moveTo>
                  <a:pt x="675132" y="9144"/>
                </a:moveTo>
                <a:lnTo>
                  <a:pt x="675132" y="0"/>
                </a:lnTo>
                <a:lnTo>
                  <a:pt x="637032" y="0"/>
                </a:lnTo>
                <a:lnTo>
                  <a:pt x="637032" y="9144"/>
                </a:lnTo>
                <a:lnTo>
                  <a:pt x="675132" y="9144"/>
                </a:lnTo>
                <a:close/>
              </a:path>
              <a:path w="1954529" h="3177540">
                <a:moveTo>
                  <a:pt x="741426" y="9144"/>
                </a:moveTo>
                <a:lnTo>
                  <a:pt x="741426" y="0"/>
                </a:lnTo>
                <a:lnTo>
                  <a:pt x="703326" y="0"/>
                </a:lnTo>
                <a:lnTo>
                  <a:pt x="703326" y="9144"/>
                </a:lnTo>
                <a:lnTo>
                  <a:pt x="741426" y="9144"/>
                </a:lnTo>
                <a:close/>
              </a:path>
              <a:path w="1954529" h="3177540">
                <a:moveTo>
                  <a:pt x="808481" y="9144"/>
                </a:moveTo>
                <a:lnTo>
                  <a:pt x="808481" y="0"/>
                </a:lnTo>
                <a:lnTo>
                  <a:pt x="770382" y="0"/>
                </a:lnTo>
                <a:lnTo>
                  <a:pt x="770382" y="9144"/>
                </a:lnTo>
                <a:lnTo>
                  <a:pt x="808481" y="9144"/>
                </a:lnTo>
                <a:close/>
              </a:path>
              <a:path w="1954529" h="3177540">
                <a:moveTo>
                  <a:pt x="874776" y="9144"/>
                </a:moveTo>
                <a:lnTo>
                  <a:pt x="874776" y="0"/>
                </a:lnTo>
                <a:lnTo>
                  <a:pt x="836676" y="0"/>
                </a:lnTo>
                <a:lnTo>
                  <a:pt x="836676" y="9144"/>
                </a:lnTo>
                <a:lnTo>
                  <a:pt x="874776" y="9144"/>
                </a:lnTo>
                <a:close/>
              </a:path>
              <a:path w="1954529" h="3177540">
                <a:moveTo>
                  <a:pt x="941831" y="9144"/>
                </a:moveTo>
                <a:lnTo>
                  <a:pt x="941831" y="0"/>
                </a:lnTo>
                <a:lnTo>
                  <a:pt x="903731" y="0"/>
                </a:lnTo>
                <a:lnTo>
                  <a:pt x="903731" y="9144"/>
                </a:lnTo>
                <a:lnTo>
                  <a:pt x="941831" y="9144"/>
                </a:lnTo>
                <a:close/>
              </a:path>
              <a:path w="1954529" h="3177540">
                <a:moveTo>
                  <a:pt x="1008126" y="9144"/>
                </a:moveTo>
                <a:lnTo>
                  <a:pt x="1008126" y="0"/>
                </a:lnTo>
                <a:lnTo>
                  <a:pt x="970026" y="0"/>
                </a:lnTo>
                <a:lnTo>
                  <a:pt x="970026" y="9144"/>
                </a:lnTo>
                <a:lnTo>
                  <a:pt x="1008126" y="9144"/>
                </a:lnTo>
                <a:close/>
              </a:path>
              <a:path w="1954529" h="3177540">
                <a:moveTo>
                  <a:pt x="1075181" y="9144"/>
                </a:moveTo>
                <a:lnTo>
                  <a:pt x="1075181" y="0"/>
                </a:lnTo>
                <a:lnTo>
                  <a:pt x="1037081" y="0"/>
                </a:lnTo>
                <a:lnTo>
                  <a:pt x="1037081" y="9144"/>
                </a:lnTo>
                <a:lnTo>
                  <a:pt x="1075181" y="9144"/>
                </a:lnTo>
                <a:close/>
              </a:path>
              <a:path w="1954529" h="3177540">
                <a:moveTo>
                  <a:pt x="1141476" y="9144"/>
                </a:moveTo>
                <a:lnTo>
                  <a:pt x="1141476" y="0"/>
                </a:lnTo>
                <a:lnTo>
                  <a:pt x="1103376" y="0"/>
                </a:lnTo>
                <a:lnTo>
                  <a:pt x="1103376" y="9144"/>
                </a:lnTo>
                <a:lnTo>
                  <a:pt x="1141476" y="9144"/>
                </a:lnTo>
                <a:close/>
              </a:path>
              <a:path w="1954529" h="3177540">
                <a:moveTo>
                  <a:pt x="1208531" y="9144"/>
                </a:moveTo>
                <a:lnTo>
                  <a:pt x="1208531" y="0"/>
                </a:lnTo>
                <a:lnTo>
                  <a:pt x="1170431" y="0"/>
                </a:lnTo>
                <a:lnTo>
                  <a:pt x="1170431" y="9144"/>
                </a:lnTo>
                <a:lnTo>
                  <a:pt x="1208531" y="9144"/>
                </a:lnTo>
                <a:close/>
              </a:path>
              <a:path w="1954529" h="3177540">
                <a:moveTo>
                  <a:pt x="1274826" y="9144"/>
                </a:moveTo>
                <a:lnTo>
                  <a:pt x="1274826" y="0"/>
                </a:lnTo>
                <a:lnTo>
                  <a:pt x="1236726" y="0"/>
                </a:lnTo>
                <a:lnTo>
                  <a:pt x="1236726" y="9144"/>
                </a:lnTo>
                <a:lnTo>
                  <a:pt x="1274826" y="9144"/>
                </a:lnTo>
                <a:close/>
              </a:path>
              <a:path w="1954529" h="3177540">
                <a:moveTo>
                  <a:pt x="1341881" y="9144"/>
                </a:moveTo>
                <a:lnTo>
                  <a:pt x="1341881" y="0"/>
                </a:lnTo>
                <a:lnTo>
                  <a:pt x="1303781" y="0"/>
                </a:lnTo>
                <a:lnTo>
                  <a:pt x="1303781" y="9144"/>
                </a:lnTo>
                <a:lnTo>
                  <a:pt x="1341881" y="9144"/>
                </a:lnTo>
                <a:close/>
              </a:path>
              <a:path w="1954529" h="3177540">
                <a:moveTo>
                  <a:pt x="1408176" y="9144"/>
                </a:moveTo>
                <a:lnTo>
                  <a:pt x="1408176" y="0"/>
                </a:lnTo>
                <a:lnTo>
                  <a:pt x="1370076" y="0"/>
                </a:lnTo>
                <a:lnTo>
                  <a:pt x="1370076" y="9144"/>
                </a:lnTo>
                <a:lnTo>
                  <a:pt x="1408176" y="9144"/>
                </a:lnTo>
                <a:close/>
              </a:path>
              <a:path w="1954529" h="3177540">
                <a:moveTo>
                  <a:pt x="1475231" y="9144"/>
                </a:moveTo>
                <a:lnTo>
                  <a:pt x="1475231" y="0"/>
                </a:lnTo>
                <a:lnTo>
                  <a:pt x="1437131" y="0"/>
                </a:lnTo>
                <a:lnTo>
                  <a:pt x="1437131" y="9144"/>
                </a:lnTo>
                <a:lnTo>
                  <a:pt x="1475231" y="9144"/>
                </a:lnTo>
                <a:close/>
              </a:path>
              <a:path w="1954529" h="3177540">
                <a:moveTo>
                  <a:pt x="1541526" y="9144"/>
                </a:moveTo>
                <a:lnTo>
                  <a:pt x="1541526" y="0"/>
                </a:lnTo>
                <a:lnTo>
                  <a:pt x="1503426" y="0"/>
                </a:lnTo>
                <a:lnTo>
                  <a:pt x="1503426" y="9144"/>
                </a:lnTo>
                <a:lnTo>
                  <a:pt x="1541526" y="9144"/>
                </a:lnTo>
                <a:close/>
              </a:path>
              <a:path w="1954529" h="3177540">
                <a:moveTo>
                  <a:pt x="1608581" y="9144"/>
                </a:moveTo>
                <a:lnTo>
                  <a:pt x="1608581" y="0"/>
                </a:lnTo>
                <a:lnTo>
                  <a:pt x="1570481" y="0"/>
                </a:lnTo>
                <a:lnTo>
                  <a:pt x="1570481" y="9144"/>
                </a:lnTo>
                <a:lnTo>
                  <a:pt x="1608581" y="9144"/>
                </a:lnTo>
                <a:close/>
              </a:path>
              <a:path w="1954529" h="3177540">
                <a:moveTo>
                  <a:pt x="1674876" y="9144"/>
                </a:moveTo>
                <a:lnTo>
                  <a:pt x="1674876" y="0"/>
                </a:lnTo>
                <a:lnTo>
                  <a:pt x="1636776" y="0"/>
                </a:lnTo>
                <a:lnTo>
                  <a:pt x="1636776" y="9144"/>
                </a:lnTo>
                <a:lnTo>
                  <a:pt x="1674876" y="9144"/>
                </a:lnTo>
                <a:close/>
              </a:path>
              <a:path w="1954529" h="3177540">
                <a:moveTo>
                  <a:pt x="1741931" y="9144"/>
                </a:moveTo>
                <a:lnTo>
                  <a:pt x="1741931" y="0"/>
                </a:lnTo>
                <a:lnTo>
                  <a:pt x="1703831" y="0"/>
                </a:lnTo>
                <a:lnTo>
                  <a:pt x="1703831" y="9144"/>
                </a:lnTo>
                <a:lnTo>
                  <a:pt x="1741931" y="9144"/>
                </a:lnTo>
                <a:close/>
              </a:path>
              <a:path w="1954529" h="3177540">
                <a:moveTo>
                  <a:pt x="1808226" y="9144"/>
                </a:moveTo>
                <a:lnTo>
                  <a:pt x="1808226" y="0"/>
                </a:lnTo>
                <a:lnTo>
                  <a:pt x="1770126" y="0"/>
                </a:lnTo>
                <a:lnTo>
                  <a:pt x="1770126" y="9144"/>
                </a:lnTo>
                <a:lnTo>
                  <a:pt x="1808226" y="9144"/>
                </a:lnTo>
                <a:close/>
              </a:path>
              <a:path w="1954529" h="3177540">
                <a:moveTo>
                  <a:pt x="1875281" y="9144"/>
                </a:moveTo>
                <a:lnTo>
                  <a:pt x="1875281" y="0"/>
                </a:lnTo>
                <a:lnTo>
                  <a:pt x="1837181" y="0"/>
                </a:lnTo>
                <a:lnTo>
                  <a:pt x="1837181" y="9144"/>
                </a:lnTo>
                <a:lnTo>
                  <a:pt x="1875281" y="9144"/>
                </a:lnTo>
                <a:close/>
              </a:path>
              <a:path w="1954529" h="3177540">
                <a:moveTo>
                  <a:pt x="1941576" y="9144"/>
                </a:moveTo>
                <a:lnTo>
                  <a:pt x="1941576" y="0"/>
                </a:lnTo>
                <a:lnTo>
                  <a:pt x="1903476" y="0"/>
                </a:lnTo>
                <a:lnTo>
                  <a:pt x="1903476" y="9144"/>
                </a:lnTo>
                <a:lnTo>
                  <a:pt x="1941576" y="9144"/>
                </a:lnTo>
                <a:close/>
              </a:path>
              <a:path w="1954529" h="3177540">
                <a:moveTo>
                  <a:pt x="1954529" y="63246"/>
                </a:moveTo>
                <a:lnTo>
                  <a:pt x="1954529" y="25146"/>
                </a:lnTo>
                <a:lnTo>
                  <a:pt x="1944624" y="25146"/>
                </a:lnTo>
                <a:lnTo>
                  <a:pt x="1944624" y="63246"/>
                </a:lnTo>
                <a:lnTo>
                  <a:pt x="1954529" y="63246"/>
                </a:lnTo>
                <a:close/>
              </a:path>
              <a:path w="1954529" h="3177540">
                <a:moveTo>
                  <a:pt x="1954529" y="129540"/>
                </a:moveTo>
                <a:lnTo>
                  <a:pt x="1954529" y="91440"/>
                </a:lnTo>
                <a:lnTo>
                  <a:pt x="1944624" y="91440"/>
                </a:lnTo>
                <a:lnTo>
                  <a:pt x="1944624" y="129540"/>
                </a:lnTo>
                <a:lnTo>
                  <a:pt x="1954529" y="129540"/>
                </a:lnTo>
                <a:close/>
              </a:path>
              <a:path w="1954529" h="3177540">
                <a:moveTo>
                  <a:pt x="1954529" y="196596"/>
                </a:moveTo>
                <a:lnTo>
                  <a:pt x="1954529" y="158496"/>
                </a:lnTo>
                <a:lnTo>
                  <a:pt x="1944624" y="158496"/>
                </a:lnTo>
                <a:lnTo>
                  <a:pt x="1944624" y="196596"/>
                </a:lnTo>
                <a:lnTo>
                  <a:pt x="1954529" y="196596"/>
                </a:lnTo>
                <a:close/>
              </a:path>
              <a:path w="1954529" h="3177540">
                <a:moveTo>
                  <a:pt x="1954529" y="262890"/>
                </a:moveTo>
                <a:lnTo>
                  <a:pt x="1954529" y="224790"/>
                </a:lnTo>
                <a:lnTo>
                  <a:pt x="1944624" y="224790"/>
                </a:lnTo>
                <a:lnTo>
                  <a:pt x="1944624" y="262890"/>
                </a:lnTo>
                <a:lnTo>
                  <a:pt x="1954529" y="262890"/>
                </a:lnTo>
                <a:close/>
              </a:path>
              <a:path w="1954529" h="3177540">
                <a:moveTo>
                  <a:pt x="1954529" y="329946"/>
                </a:moveTo>
                <a:lnTo>
                  <a:pt x="1954529" y="291846"/>
                </a:lnTo>
                <a:lnTo>
                  <a:pt x="1944624" y="291846"/>
                </a:lnTo>
                <a:lnTo>
                  <a:pt x="1944624" y="329946"/>
                </a:lnTo>
                <a:lnTo>
                  <a:pt x="1954529" y="329946"/>
                </a:lnTo>
                <a:close/>
              </a:path>
              <a:path w="1954529" h="3177540">
                <a:moveTo>
                  <a:pt x="1954529" y="396240"/>
                </a:moveTo>
                <a:lnTo>
                  <a:pt x="1954529" y="358140"/>
                </a:lnTo>
                <a:lnTo>
                  <a:pt x="1944624" y="358140"/>
                </a:lnTo>
                <a:lnTo>
                  <a:pt x="1944624" y="396240"/>
                </a:lnTo>
                <a:lnTo>
                  <a:pt x="1954529" y="396240"/>
                </a:lnTo>
                <a:close/>
              </a:path>
              <a:path w="1954529" h="3177540">
                <a:moveTo>
                  <a:pt x="1954529" y="463296"/>
                </a:moveTo>
                <a:lnTo>
                  <a:pt x="1954529" y="425196"/>
                </a:lnTo>
                <a:lnTo>
                  <a:pt x="1944624" y="425196"/>
                </a:lnTo>
                <a:lnTo>
                  <a:pt x="1944624" y="463296"/>
                </a:lnTo>
                <a:lnTo>
                  <a:pt x="1954529" y="463296"/>
                </a:lnTo>
                <a:close/>
              </a:path>
              <a:path w="1954529" h="3177540">
                <a:moveTo>
                  <a:pt x="1954529" y="529590"/>
                </a:moveTo>
                <a:lnTo>
                  <a:pt x="1954529" y="491490"/>
                </a:lnTo>
                <a:lnTo>
                  <a:pt x="1944624" y="491490"/>
                </a:lnTo>
                <a:lnTo>
                  <a:pt x="1944624" y="529590"/>
                </a:lnTo>
                <a:lnTo>
                  <a:pt x="1954529" y="529590"/>
                </a:lnTo>
                <a:close/>
              </a:path>
              <a:path w="1954529" h="3177540">
                <a:moveTo>
                  <a:pt x="1954529" y="596645"/>
                </a:moveTo>
                <a:lnTo>
                  <a:pt x="1954529" y="558546"/>
                </a:lnTo>
                <a:lnTo>
                  <a:pt x="1944624" y="558546"/>
                </a:lnTo>
                <a:lnTo>
                  <a:pt x="1944624" y="596645"/>
                </a:lnTo>
                <a:lnTo>
                  <a:pt x="1954529" y="596645"/>
                </a:lnTo>
                <a:close/>
              </a:path>
              <a:path w="1954529" h="3177540">
                <a:moveTo>
                  <a:pt x="1954529" y="662939"/>
                </a:moveTo>
                <a:lnTo>
                  <a:pt x="1954529" y="624839"/>
                </a:lnTo>
                <a:lnTo>
                  <a:pt x="1944624" y="624839"/>
                </a:lnTo>
                <a:lnTo>
                  <a:pt x="1944624" y="662939"/>
                </a:lnTo>
                <a:lnTo>
                  <a:pt x="1954529" y="662939"/>
                </a:lnTo>
                <a:close/>
              </a:path>
              <a:path w="1954529" h="3177540">
                <a:moveTo>
                  <a:pt x="1954529" y="729996"/>
                </a:moveTo>
                <a:lnTo>
                  <a:pt x="1954529" y="691896"/>
                </a:lnTo>
                <a:lnTo>
                  <a:pt x="1944624" y="691896"/>
                </a:lnTo>
                <a:lnTo>
                  <a:pt x="1944624" y="729996"/>
                </a:lnTo>
                <a:lnTo>
                  <a:pt x="1954529" y="729996"/>
                </a:lnTo>
                <a:close/>
              </a:path>
              <a:path w="1954529" h="3177540">
                <a:moveTo>
                  <a:pt x="1954529" y="796289"/>
                </a:moveTo>
                <a:lnTo>
                  <a:pt x="1954529" y="758189"/>
                </a:lnTo>
                <a:lnTo>
                  <a:pt x="1944624" y="758189"/>
                </a:lnTo>
                <a:lnTo>
                  <a:pt x="1944624" y="796289"/>
                </a:lnTo>
                <a:lnTo>
                  <a:pt x="1954529" y="796289"/>
                </a:lnTo>
                <a:close/>
              </a:path>
              <a:path w="1954529" h="3177540">
                <a:moveTo>
                  <a:pt x="1954529" y="863346"/>
                </a:moveTo>
                <a:lnTo>
                  <a:pt x="1954529" y="825246"/>
                </a:lnTo>
                <a:lnTo>
                  <a:pt x="1944624" y="825246"/>
                </a:lnTo>
                <a:lnTo>
                  <a:pt x="1944624" y="863346"/>
                </a:lnTo>
                <a:lnTo>
                  <a:pt x="1954529" y="863346"/>
                </a:lnTo>
                <a:close/>
              </a:path>
              <a:path w="1954529" h="3177540">
                <a:moveTo>
                  <a:pt x="1954529" y="929639"/>
                </a:moveTo>
                <a:lnTo>
                  <a:pt x="1954529" y="891539"/>
                </a:lnTo>
                <a:lnTo>
                  <a:pt x="1944624" y="891539"/>
                </a:lnTo>
                <a:lnTo>
                  <a:pt x="1944624" y="929639"/>
                </a:lnTo>
                <a:lnTo>
                  <a:pt x="1954529" y="929639"/>
                </a:lnTo>
                <a:close/>
              </a:path>
              <a:path w="1954529" h="3177540">
                <a:moveTo>
                  <a:pt x="1954529" y="996696"/>
                </a:moveTo>
                <a:lnTo>
                  <a:pt x="1954529" y="958596"/>
                </a:lnTo>
                <a:lnTo>
                  <a:pt x="1944624" y="958596"/>
                </a:lnTo>
                <a:lnTo>
                  <a:pt x="1944624" y="996696"/>
                </a:lnTo>
                <a:lnTo>
                  <a:pt x="1954529" y="996696"/>
                </a:lnTo>
                <a:close/>
              </a:path>
              <a:path w="1954529" h="3177540">
                <a:moveTo>
                  <a:pt x="1954529" y="1062989"/>
                </a:moveTo>
                <a:lnTo>
                  <a:pt x="1954529" y="1024889"/>
                </a:lnTo>
                <a:lnTo>
                  <a:pt x="1944624" y="1024889"/>
                </a:lnTo>
                <a:lnTo>
                  <a:pt x="1944624" y="1062989"/>
                </a:lnTo>
                <a:lnTo>
                  <a:pt x="1954529" y="1062989"/>
                </a:lnTo>
                <a:close/>
              </a:path>
              <a:path w="1954529" h="3177540">
                <a:moveTo>
                  <a:pt x="1954529" y="1130046"/>
                </a:moveTo>
                <a:lnTo>
                  <a:pt x="1954529" y="1091946"/>
                </a:lnTo>
                <a:lnTo>
                  <a:pt x="1944624" y="1091946"/>
                </a:lnTo>
                <a:lnTo>
                  <a:pt x="1944624" y="1130046"/>
                </a:lnTo>
                <a:lnTo>
                  <a:pt x="1954529" y="1130046"/>
                </a:lnTo>
                <a:close/>
              </a:path>
              <a:path w="1954529" h="3177540">
                <a:moveTo>
                  <a:pt x="1954529" y="1196339"/>
                </a:moveTo>
                <a:lnTo>
                  <a:pt x="1954529" y="1158239"/>
                </a:lnTo>
                <a:lnTo>
                  <a:pt x="1944624" y="1158239"/>
                </a:lnTo>
                <a:lnTo>
                  <a:pt x="1944624" y="1196339"/>
                </a:lnTo>
                <a:lnTo>
                  <a:pt x="1954529" y="1196339"/>
                </a:lnTo>
                <a:close/>
              </a:path>
              <a:path w="1954529" h="3177540">
                <a:moveTo>
                  <a:pt x="1954529" y="1263396"/>
                </a:moveTo>
                <a:lnTo>
                  <a:pt x="1954529" y="1225296"/>
                </a:lnTo>
                <a:lnTo>
                  <a:pt x="1944624" y="1225296"/>
                </a:lnTo>
                <a:lnTo>
                  <a:pt x="1944624" y="1263396"/>
                </a:lnTo>
                <a:lnTo>
                  <a:pt x="1954529" y="1263396"/>
                </a:lnTo>
                <a:close/>
              </a:path>
              <a:path w="1954529" h="3177540">
                <a:moveTo>
                  <a:pt x="1954529" y="1329689"/>
                </a:moveTo>
                <a:lnTo>
                  <a:pt x="1954529" y="1291589"/>
                </a:lnTo>
                <a:lnTo>
                  <a:pt x="1944624" y="1291589"/>
                </a:lnTo>
                <a:lnTo>
                  <a:pt x="1944624" y="1329689"/>
                </a:lnTo>
                <a:lnTo>
                  <a:pt x="1954529" y="1329689"/>
                </a:lnTo>
                <a:close/>
              </a:path>
              <a:path w="1954529" h="3177540">
                <a:moveTo>
                  <a:pt x="1954529" y="1396746"/>
                </a:moveTo>
                <a:lnTo>
                  <a:pt x="1954529" y="1358646"/>
                </a:lnTo>
                <a:lnTo>
                  <a:pt x="1944624" y="1358646"/>
                </a:lnTo>
                <a:lnTo>
                  <a:pt x="1944624" y="1396746"/>
                </a:lnTo>
                <a:lnTo>
                  <a:pt x="1954529" y="1396746"/>
                </a:lnTo>
                <a:close/>
              </a:path>
              <a:path w="1954529" h="3177540">
                <a:moveTo>
                  <a:pt x="1954529" y="1463039"/>
                </a:moveTo>
                <a:lnTo>
                  <a:pt x="1954529" y="1424939"/>
                </a:lnTo>
                <a:lnTo>
                  <a:pt x="1944624" y="1424939"/>
                </a:lnTo>
                <a:lnTo>
                  <a:pt x="1944624" y="1463039"/>
                </a:lnTo>
                <a:lnTo>
                  <a:pt x="1954529" y="1463039"/>
                </a:lnTo>
                <a:close/>
              </a:path>
              <a:path w="1954529" h="3177540">
                <a:moveTo>
                  <a:pt x="1954529" y="1530096"/>
                </a:moveTo>
                <a:lnTo>
                  <a:pt x="1954529" y="1491996"/>
                </a:lnTo>
                <a:lnTo>
                  <a:pt x="1944624" y="1491996"/>
                </a:lnTo>
                <a:lnTo>
                  <a:pt x="1944624" y="1530096"/>
                </a:lnTo>
                <a:lnTo>
                  <a:pt x="1954529" y="1530096"/>
                </a:lnTo>
                <a:close/>
              </a:path>
              <a:path w="1954529" h="3177540">
                <a:moveTo>
                  <a:pt x="1954529" y="1596389"/>
                </a:moveTo>
                <a:lnTo>
                  <a:pt x="1954529" y="1558289"/>
                </a:lnTo>
                <a:lnTo>
                  <a:pt x="1944624" y="1558289"/>
                </a:lnTo>
                <a:lnTo>
                  <a:pt x="1944624" y="1596389"/>
                </a:lnTo>
                <a:lnTo>
                  <a:pt x="1954529" y="1596389"/>
                </a:lnTo>
                <a:close/>
              </a:path>
              <a:path w="1954529" h="3177540">
                <a:moveTo>
                  <a:pt x="1954529" y="1663446"/>
                </a:moveTo>
                <a:lnTo>
                  <a:pt x="1954529" y="1625346"/>
                </a:lnTo>
                <a:lnTo>
                  <a:pt x="1944624" y="1625346"/>
                </a:lnTo>
                <a:lnTo>
                  <a:pt x="1944624" y="1663446"/>
                </a:lnTo>
                <a:lnTo>
                  <a:pt x="1954529" y="1663446"/>
                </a:lnTo>
                <a:close/>
              </a:path>
              <a:path w="1954529" h="3177540">
                <a:moveTo>
                  <a:pt x="1954529" y="1729739"/>
                </a:moveTo>
                <a:lnTo>
                  <a:pt x="1954529" y="1691639"/>
                </a:lnTo>
                <a:lnTo>
                  <a:pt x="1944624" y="1691639"/>
                </a:lnTo>
                <a:lnTo>
                  <a:pt x="1944624" y="1729739"/>
                </a:lnTo>
                <a:lnTo>
                  <a:pt x="1954529" y="1729739"/>
                </a:lnTo>
                <a:close/>
              </a:path>
              <a:path w="1954529" h="3177540">
                <a:moveTo>
                  <a:pt x="1954529" y="1796796"/>
                </a:moveTo>
                <a:lnTo>
                  <a:pt x="1954529" y="1758696"/>
                </a:lnTo>
                <a:lnTo>
                  <a:pt x="1944624" y="1758696"/>
                </a:lnTo>
                <a:lnTo>
                  <a:pt x="1944624" y="1796796"/>
                </a:lnTo>
                <a:lnTo>
                  <a:pt x="1954529" y="1796796"/>
                </a:lnTo>
                <a:close/>
              </a:path>
              <a:path w="1954529" h="3177540">
                <a:moveTo>
                  <a:pt x="1954529" y="1863089"/>
                </a:moveTo>
                <a:lnTo>
                  <a:pt x="1954529" y="1824989"/>
                </a:lnTo>
                <a:lnTo>
                  <a:pt x="1944624" y="1824989"/>
                </a:lnTo>
                <a:lnTo>
                  <a:pt x="1944624" y="1863089"/>
                </a:lnTo>
                <a:lnTo>
                  <a:pt x="1954529" y="1863089"/>
                </a:lnTo>
                <a:close/>
              </a:path>
              <a:path w="1954529" h="3177540">
                <a:moveTo>
                  <a:pt x="1954529" y="1930146"/>
                </a:moveTo>
                <a:lnTo>
                  <a:pt x="1954529" y="1892046"/>
                </a:lnTo>
                <a:lnTo>
                  <a:pt x="1944624" y="1892046"/>
                </a:lnTo>
                <a:lnTo>
                  <a:pt x="1944624" y="1930146"/>
                </a:lnTo>
                <a:lnTo>
                  <a:pt x="1954529" y="1930146"/>
                </a:lnTo>
                <a:close/>
              </a:path>
              <a:path w="1954529" h="3177540">
                <a:moveTo>
                  <a:pt x="1954529" y="1996439"/>
                </a:moveTo>
                <a:lnTo>
                  <a:pt x="1954529" y="1958339"/>
                </a:lnTo>
                <a:lnTo>
                  <a:pt x="1944624" y="1958339"/>
                </a:lnTo>
                <a:lnTo>
                  <a:pt x="1944624" y="1996439"/>
                </a:lnTo>
                <a:lnTo>
                  <a:pt x="1954529" y="1996439"/>
                </a:lnTo>
                <a:close/>
              </a:path>
              <a:path w="1954529" h="3177540">
                <a:moveTo>
                  <a:pt x="1954529" y="2063496"/>
                </a:moveTo>
                <a:lnTo>
                  <a:pt x="1954529" y="2025396"/>
                </a:lnTo>
                <a:lnTo>
                  <a:pt x="1944624" y="2025396"/>
                </a:lnTo>
                <a:lnTo>
                  <a:pt x="1944624" y="2063496"/>
                </a:lnTo>
                <a:lnTo>
                  <a:pt x="1954529" y="2063496"/>
                </a:lnTo>
                <a:close/>
              </a:path>
              <a:path w="1954529" h="3177540">
                <a:moveTo>
                  <a:pt x="1954529" y="2129790"/>
                </a:moveTo>
                <a:lnTo>
                  <a:pt x="1954529" y="2091689"/>
                </a:lnTo>
                <a:lnTo>
                  <a:pt x="1944624" y="2091689"/>
                </a:lnTo>
                <a:lnTo>
                  <a:pt x="1944624" y="2129790"/>
                </a:lnTo>
                <a:lnTo>
                  <a:pt x="1954529" y="2129790"/>
                </a:lnTo>
                <a:close/>
              </a:path>
              <a:path w="1954529" h="3177540">
                <a:moveTo>
                  <a:pt x="1954529" y="2196846"/>
                </a:moveTo>
                <a:lnTo>
                  <a:pt x="1954529" y="2158746"/>
                </a:lnTo>
                <a:lnTo>
                  <a:pt x="1944624" y="2158746"/>
                </a:lnTo>
                <a:lnTo>
                  <a:pt x="1944624" y="2196846"/>
                </a:lnTo>
                <a:lnTo>
                  <a:pt x="1954529" y="2196846"/>
                </a:lnTo>
                <a:close/>
              </a:path>
              <a:path w="1954529" h="3177540">
                <a:moveTo>
                  <a:pt x="1954529" y="2263140"/>
                </a:moveTo>
                <a:lnTo>
                  <a:pt x="1954529" y="2225040"/>
                </a:lnTo>
                <a:lnTo>
                  <a:pt x="1944624" y="2225040"/>
                </a:lnTo>
                <a:lnTo>
                  <a:pt x="1944624" y="2263140"/>
                </a:lnTo>
                <a:lnTo>
                  <a:pt x="1954529" y="2263140"/>
                </a:lnTo>
                <a:close/>
              </a:path>
              <a:path w="1954529" h="3177540">
                <a:moveTo>
                  <a:pt x="1954529" y="2330196"/>
                </a:moveTo>
                <a:lnTo>
                  <a:pt x="1954529" y="2292096"/>
                </a:lnTo>
                <a:lnTo>
                  <a:pt x="1944624" y="2292096"/>
                </a:lnTo>
                <a:lnTo>
                  <a:pt x="1944624" y="2330196"/>
                </a:lnTo>
                <a:lnTo>
                  <a:pt x="1954529" y="2330196"/>
                </a:lnTo>
                <a:close/>
              </a:path>
              <a:path w="1954529" h="3177540">
                <a:moveTo>
                  <a:pt x="1954529" y="2396490"/>
                </a:moveTo>
                <a:lnTo>
                  <a:pt x="1954529" y="2358390"/>
                </a:lnTo>
                <a:lnTo>
                  <a:pt x="1944624" y="2358390"/>
                </a:lnTo>
                <a:lnTo>
                  <a:pt x="1944624" y="2396490"/>
                </a:lnTo>
                <a:lnTo>
                  <a:pt x="1954529" y="2396490"/>
                </a:lnTo>
                <a:close/>
              </a:path>
              <a:path w="1954529" h="3177540">
                <a:moveTo>
                  <a:pt x="1954529" y="2463546"/>
                </a:moveTo>
                <a:lnTo>
                  <a:pt x="1954529" y="2425446"/>
                </a:lnTo>
                <a:lnTo>
                  <a:pt x="1944624" y="2425446"/>
                </a:lnTo>
                <a:lnTo>
                  <a:pt x="1944624" y="2463546"/>
                </a:lnTo>
                <a:lnTo>
                  <a:pt x="1954529" y="2463546"/>
                </a:lnTo>
                <a:close/>
              </a:path>
              <a:path w="1954529" h="3177540">
                <a:moveTo>
                  <a:pt x="1954529" y="2529840"/>
                </a:moveTo>
                <a:lnTo>
                  <a:pt x="1954529" y="2491740"/>
                </a:lnTo>
                <a:lnTo>
                  <a:pt x="1944624" y="2491740"/>
                </a:lnTo>
                <a:lnTo>
                  <a:pt x="1944624" y="2529840"/>
                </a:lnTo>
                <a:lnTo>
                  <a:pt x="1954529" y="2529840"/>
                </a:lnTo>
                <a:close/>
              </a:path>
              <a:path w="1954529" h="3177540">
                <a:moveTo>
                  <a:pt x="1954529" y="2596896"/>
                </a:moveTo>
                <a:lnTo>
                  <a:pt x="1954529" y="2558796"/>
                </a:lnTo>
                <a:lnTo>
                  <a:pt x="1944624" y="2558796"/>
                </a:lnTo>
                <a:lnTo>
                  <a:pt x="1944624" y="2596896"/>
                </a:lnTo>
                <a:lnTo>
                  <a:pt x="1954529" y="2596896"/>
                </a:lnTo>
                <a:close/>
              </a:path>
              <a:path w="1954529" h="3177540">
                <a:moveTo>
                  <a:pt x="1954529" y="2663190"/>
                </a:moveTo>
                <a:lnTo>
                  <a:pt x="1954529" y="2625090"/>
                </a:lnTo>
                <a:lnTo>
                  <a:pt x="1944624" y="2625090"/>
                </a:lnTo>
                <a:lnTo>
                  <a:pt x="1944624" y="2663190"/>
                </a:lnTo>
                <a:lnTo>
                  <a:pt x="1954529" y="2663190"/>
                </a:lnTo>
                <a:close/>
              </a:path>
              <a:path w="1954529" h="3177540">
                <a:moveTo>
                  <a:pt x="1954529" y="2730246"/>
                </a:moveTo>
                <a:lnTo>
                  <a:pt x="1954529" y="2692146"/>
                </a:lnTo>
                <a:lnTo>
                  <a:pt x="1944624" y="2692146"/>
                </a:lnTo>
                <a:lnTo>
                  <a:pt x="1944624" y="2730246"/>
                </a:lnTo>
                <a:lnTo>
                  <a:pt x="1954529" y="2730246"/>
                </a:lnTo>
                <a:close/>
              </a:path>
              <a:path w="1954529" h="3177540">
                <a:moveTo>
                  <a:pt x="1954529" y="2796540"/>
                </a:moveTo>
                <a:lnTo>
                  <a:pt x="1954529" y="2758440"/>
                </a:lnTo>
                <a:lnTo>
                  <a:pt x="1944624" y="2758440"/>
                </a:lnTo>
                <a:lnTo>
                  <a:pt x="1944624" y="2796540"/>
                </a:lnTo>
                <a:lnTo>
                  <a:pt x="1954529" y="2796540"/>
                </a:lnTo>
                <a:close/>
              </a:path>
              <a:path w="1954529" h="3177540">
                <a:moveTo>
                  <a:pt x="1954529" y="2863596"/>
                </a:moveTo>
                <a:lnTo>
                  <a:pt x="1954529" y="2825496"/>
                </a:lnTo>
                <a:lnTo>
                  <a:pt x="1944624" y="2825496"/>
                </a:lnTo>
                <a:lnTo>
                  <a:pt x="1944624" y="2863596"/>
                </a:lnTo>
                <a:lnTo>
                  <a:pt x="1954529" y="2863596"/>
                </a:lnTo>
                <a:close/>
              </a:path>
              <a:path w="1954529" h="3177540">
                <a:moveTo>
                  <a:pt x="1954529" y="2929890"/>
                </a:moveTo>
                <a:lnTo>
                  <a:pt x="1954529" y="2891790"/>
                </a:lnTo>
                <a:lnTo>
                  <a:pt x="1944624" y="2891790"/>
                </a:lnTo>
                <a:lnTo>
                  <a:pt x="1944624" y="2929890"/>
                </a:lnTo>
                <a:lnTo>
                  <a:pt x="1954529" y="2929890"/>
                </a:lnTo>
                <a:close/>
              </a:path>
              <a:path w="1954529" h="3177540">
                <a:moveTo>
                  <a:pt x="1954529" y="2996946"/>
                </a:moveTo>
                <a:lnTo>
                  <a:pt x="1954529" y="2958846"/>
                </a:lnTo>
                <a:lnTo>
                  <a:pt x="1944624" y="2958846"/>
                </a:lnTo>
                <a:lnTo>
                  <a:pt x="1944624" y="2996946"/>
                </a:lnTo>
                <a:lnTo>
                  <a:pt x="1954529" y="2996946"/>
                </a:lnTo>
                <a:close/>
              </a:path>
              <a:path w="1954529" h="3177540">
                <a:moveTo>
                  <a:pt x="1954529" y="3063240"/>
                </a:moveTo>
                <a:lnTo>
                  <a:pt x="1954529" y="3025140"/>
                </a:lnTo>
                <a:lnTo>
                  <a:pt x="1944624" y="3025140"/>
                </a:lnTo>
                <a:lnTo>
                  <a:pt x="1944624" y="3063240"/>
                </a:lnTo>
                <a:lnTo>
                  <a:pt x="1954529" y="3063240"/>
                </a:lnTo>
                <a:close/>
              </a:path>
              <a:path w="1954529" h="3177540">
                <a:moveTo>
                  <a:pt x="1954529" y="3130296"/>
                </a:moveTo>
                <a:lnTo>
                  <a:pt x="1954529" y="3092196"/>
                </a:lnTo>
                <a:lnTo>
                  <a:pt x="1944624" y="3092196"/>
                </a:lnTo>
                <a:lnTo>
                  <a:pt x="1944624" y="3130296"/>
                </a:lnTo>
                <a:lnTo>
                  <a:pt x="1954529" y="3130296"/>
                </a:lnTo>
                <a:close/>
              </a:path>
              <a:path w="1954529" h="3177540">
                <a:moveTo>
                  <a:pt x="1949957" y="3168396"/>
                </a:moveTo>
                <a:lnTo>
                  <a:pt x="1925574" y="3168396"/>
                </a:lnTo>
                <a:lnTo>
                  <a:pt x="1925574" y="3177540"/>
                </a:lnTo>
                <a:lnTo>
                  <a:pt x="1944624" y="3177540"/>
                </a:lnTo>
                <a:lnTo>
                  <a:pt x="1944624" y="3172967"/>
                </a:lnTo>
                <a:lnTo>
                  <a:pt x="1949957" y="3168396"/>
                </a:lnTo>
                <a:close/>
              </a:path>
              <a:path w="1954529" h="3177540">
                <a:moveTo>
                  <a:pt x="1954529" y="3177540"/>
                </a:moveTo>
                <a:lnTo>
                  <a:pt x="1954529" y="3158490"/>
                </a:lnTo>
                <a:lnTo>
                  <a:pt x="1944624" y="3158490"/>
                </a:lnTo>
                <a:lnTo>
                  <a:pt x="1944624" y="3168396"/>
                </a:lnTo>
                <a:lnTo>
                  <a:pt x="1949957" y="3168396"/>
                </a:lnTo>
                <a:lnTo>
                  <a:pt x="1949957" y="3177540"/>
                </a:lnTo>
                <a:lnTo>
                  <a:pt x="1954529" y="3177540"/>
                </a:lnTo>
                <a:close/>
              </a:path>
              <a:path w="1954529" h="3177540">
                <a:moveTo>
                  <a:pt x="1949957" y="3177540"/>
                </a:moveTo>
                <a:lnTo>
                  <a:pt x="1949957" y="3168396"/>
                </a:lnTo>
                <a:lnTo>
                  <a:pt x="1944624" y="3172967"/>
                </a:lnTo>
                <a:lnTo>
                  <a:pt x="1944624" y="3177540"/>
                </a:lnTo>
                <a:lnTo>
                  <a:pt x="1949957" y="3177540"/>
                </a:lnTo>
                <a:close/>
              </a:path>
              <a:path w="1954529" h="3177540">
                <a:moveTo>
                  <a:pt x="1897379" y="3177540"/>
                </a:moveTo>
                <a:lnTo>
                  <a:pt x="1897379" y="3168396"/>
                </a:lnTo>
                <a:lnTo>
                  <a:pt x="1859279" y="3168396"/>
                </a:lnTo>
                <a:lnTo>
                  <a:pt x="1859279" y="3177540"/>
                </a:lnTo>
                <a:lnTo>
                  <a:pt x="1897379" y="3177540"/>
                </a:lnTo>
                <a:close/>
              </a:path>
              <a:path w="1954529" h="3177540">
                <a:moveTo>
                  <a:pt x="1830324" y="3177540"/>
                </a:moveTo>
                <a:lnTo>
                  <a:pt x="1830324" y="3168396"/>
                </a:lnTo>
                <a:lnTo>
                  <a:pt x="1792224" y="3168396"/>
                </a:lnTo>
                <a:lnTo>
                  <a:pt x="1792224" y="3177540"/>
                </a:lnTo>
                <a:lnTo>
                  <a:pt x="1830324" y="3177540"/>
                </a:lnTo>
                <a:close/>
              </a:path>
              <a:path w="1954529" h="3177540">
                <a:moveTo>
                  <a:pt x="1764029" y="3177540"/>
                </a:moveTo>
                <a:lnTo>
                  <a:pt x="1764029" y="3168396"/>
                </a:lnTo>
                <a:lnTo>
                  <a:pt x="1725929" y="3168396"/>
                </a:lnTo>
                <a:lnTo>
                  <a:pt x="1725929" y="3177540"/>
                </a:lnTo>
                <a:lnTo>
                  <a:pt x="1764029" y="3177540"/>
                </a:lnTo>
                <a:close/>
              </a:path>
              <a:path w="1954529" h="3177540">
                <a:moveTo>
                  <a:pt x="1696974" y="3177540"/>
                </a:moveTo>
                <a:lnTo>
                  <a:pt x="1696974" y="3168396"/>
                </a:lnTo>
                <a:lnTo>
                  <a:pt x="1658874" y="3168396"/>
                </a:lnTo>
                <a:lnTo>
                  <a:pt x="1658874" y="3177540"/>
                </a:lnTo>
                <a:lnTo>
                  <a:pt x="1696974" y="3177540"/>
                </a:lnTo>
                <a:close/>
              </a:path>
              <a:path w="1954529" h="3177540">
                <a:moveTo>
                  <a:pt x="1630679" y="3177540"/>
                </a:moveTo>
                <a:lnTo>
                  <a:pt x="1630679" y="3168396"/>
                </a:lnTo>
                <a:lnTo>
                  <a:pt x="1592579" y="3168396"/>
                </a:lnTo>
                <a:lnTo>
                  <a:pt x="1592579" y="3177540"/>
                </a:lnTo>
                <a:lnTo>
                  <a:pt x="1630679" y="3177540"/>
                </a:lnTo>
                <a:close/>
              </a:path>
              <a:path w="1954529" h="3177540">
                <a:moveTo>
                  <a:pt x="1563624" y="3177540"/>
                </a:moveTo>
                <a:lnTo>
                  <a:pt x="1563624" y="3168396"/>
                </a:lnTo>
                <a:lnTo>
                  <a:pt x="1525524" y="3168396"/>
                </a:lnTo>
                <a:lnTo>
                  <a:pt x="1525524" y="3177540"/>
                </a:lnTo>
                <a:lnTo>
                  <a:pt x="1563624" y="3177540"/>
                </a:lnTo>
                <a:close/>
              </a:path>
              <a:path w="1954529" h="3177540">
                <a:moveTo>
                  <a:pt x="1497329" y="3177540"/>
                </a:moveTo>
                <a:lnTo>
                  <a:pt x="1497329" y="3168396"/>
                </a:lnTo>
                <a:lnTo>
                  <a:pt x="1459229" y="3168396"/>
                </a:lnTo>
                <a:lnTo>
                  <a:pt x="1459229" y="3177540"/>
                </a:lnTo>
                <a:lnTo>
                  <a:pt x="1497329" y="3177540"/>
                </a:lnTo>
                <a:close/>
              </a:path>
              <a:path w="1954529" h="3177540">
                <a:moveTo>
                  <a:pt x="1430274" y="3177540"/>
                </a:moveTo>
                <a:lnTo>
                  <a:pt x="1430274" y="3168396"/>
                </a:lnTo>
                <a:lnTo>
                  <a:pt x="1392174" y="3168396"/>
                </a:lnTo>
                <a:lnTo>
                  <a:pt x="1392174" y="3177540"/>
                </a:lnTo>
                <a:lnTo>
                  <a:pt x="1430274" y="3177540"/>
                </a:lnTo>
                <a:close/>
              </a:path>
              <a:path w="1954529" h="3177540">
                <a:moveTo>
                  <a:pt x="1363979" y="3177540"/>
                </a:moveTo>
                <a:lnTo>
                  <a:pt x="1363979" y="3168396"/>
                </a:lnTo>
                <a:lnTo>
                  <a:pt x="1325879" y="3168396"/>
                </a:lnTo>
                <a:lnTo>
                  <a:pt x="1325879" y="3177540"/>
                </a:lnTo>
                <a:lnTo>
                  <a:pt x="1363979" y="3177540"/>
                </a:lnTo>
                <a:close/>
              </a:path>
              <a:path w="1954529" h="3177540">
                <a:moveTo>
                  <a:pt x="1296924" y="3177540"/>
                </a:moveTo>
                <a:lnTo>
                  <a:pt x="1296924" y="3168396"/>
                </a:lnTo>
                <a:lnTo>
                  <a:pt x="1258824" y="3168396"/>
                </a:lnTo>
                <a:lnTo>
                  <a:pt x="1258824" y="3177540"/>
                </a:lnTo>
                <a:lnTo>
                  <a:pt x="1296924" y="3177540"/>
                </a:lnTo>
                <a:close/>
              </a:path>
              <a:path w="1954529" h="3177540">
                <a:moveTo>
                  <a:pt x="1230629" y="3177540"/>
                </a:moveTo>
                <a:lnTo>
                  <a:pt x="1230629" y="3168396"/>
                </a:lnTo>
                <a:lnTo>
                  <a:pt x="1192529" y="3168396"/>
                </a:lnTo>
                <a:lnTo>
                  <a:pt x="1192529" y="3177540"/>
                </a:lnTo>
                <a:lnTo>
                  <a:pt x="1230629" y="3177540"/>
                </a:lnTo>
                <a:close/>
              </a:path>
              <a:path w="1954529" h="3177540">
                <a:moveTo>
                  <a:pt x="1163574" y="3177540"/>
                </a:moveTo>
                <a:lnTo>
                  <a:pt x="1163574" y="3168396"/>
                </a:lnTo>
                <a:lnTo>
                  <a:pt x="1125474" y="3168396"/>
                </a:lnTo>
                <a:lnTo>
                  <a:pt x="1125474" y="3177540"/>
                </a:lnTo>
                <a:lnTo>
                  <a:pt x="1163574" y="3177540"/>
                </a:lnTo>
                <a:close/>
              </a:path>
              <a:path w="1954529" h="3177540">
                <a:moveTo>
                  <a:pt x="1097279" y="3177540"/>
                </a:moveTo>
                <a:lnTo>
                  <a:pt x="1097279" y="3168396"/>
                </a:lnTo>
                <a:lnTo>
                  <a:pt x="1059179" y="3168396"/>
                </a:lnTo>
                <a:lnTo>
                  <a:pt x="1059179" y="3177540"/>
                </a:lnTo>
                <a:lnTo>
                  <a:pt x="1097279" y="3177540"/>
                </a:lnTo>
                <a:close/>
              </a:path>
              <a:path w="1954529" h="3177540">
                <a:moveTo>
                  <a:pt x="1030224" y="3177540"/>
                </a:moveTo>
                <a:lnTo>
                  <a:pt x="1030224" y="3168396"/>
                </a:lnTo>
                <a:lnTo>
                  <a:pt x="992124" y="3168396"/>
                </a:lnTo>
                <a:lnTo>
                  <a:pt x="992124" y="3177540"/>
                </a:lnTo>
                <a:lnTo>
                  <a:pt x="1030224" y="3177540"/>
                </a:lnTo>
                <a:close/>
              </a:path>
              <a:path w="1954529" h="3177540">
                <a:moveTo>
                  <a:pt x="963929" y="3177540"/>
                </a:moveTo>
                <a:lnTo>
                  <a:pt x="963929" y="3168396"/>
                </a:lnTo>
                <a:lnTo>
                  <a:pt x="925829" y="3168396"/>
                </a:lnTo>
                <a:lnTo>
                  <a:pt x="925829" y="3177540"/>
                </a:lnTo>
                <a:lnTo>
                  <a:pt x="963929" y="3177540"/>
                </a:lnTo>
                <a:close/>
              </a:path>
              <a:path w="1954529" h="3177540">
                <a:moveTo>
                  <a:pt x="896874" y="3177540"/>
                </a:moveTo>
                <a:lnTo>
                  <a:pt x="896874" y="3168396"/>
                </a:lnTo>
                <a:lnTo>
                  <a:pt x="858774" y="3168396"/>
                </a:lnTo>
                <a:lnTo>
                  <a:pt x="858774" y="3177540"/>
                </a:lnTo>
                <a:lnTo>
                  <a:pt x="896874" y="3177540"/>
                </a:lnTo>
                <a:close/>
              </a:path>
              <a:path w="1954529" h="3177540">
                <a:moveTo>
                  <a:pt x="830579" y="3177540"/>
                </a:moveTo>
                <a:lnTo>
                  <a:pt x="830579" y="3168396"/>
                </a:lnTo>
                <a:lnTo>
                  <a:pt x="792479" y="3168396"/>
                </a:lnTo>
                <a:lnTo>
                  <a:pt x="792479" y="3177540"/>
                </a:lnTo>
                <a:lnTo>
                  <a:pt x="830579" y="3177540"/>
                </a:lnTo>
                <a:close/>
              </a:path>
              <a:path w="1954529" h="3177540">
                <a:moveTo>
                  <a:pt x="763524" y="3177540"/>
                </a:moveTo>
                <a:lnTo>
                  <a:pt x="763524" y="3168396"/>
                </a:lnTo>
                <a:lnTo>
                  <a:pt x="725424" y="3168396"/>
                </a:lnTo>
                <a:lnTo>
                  <a:pt x="725424" y="3177540"/>
                </a:lnTo>
                <a:lnTo>
                  <a:pt x="763524" y="3177540"/>
                </a:lnTo>
                <a:close/>
              </a:path>
              <a:path w="1954529" h="3177540">
                <a:moveTo>
                  <a:pt x="697229" y="3177540"/>
                </a:moveTo>
                <a:lnTo>
                  <a:pt x="697229" y="3168396"/>
                </a:lnTo>
                <a:lnTo>
                  <a:pt x="659129" y="3168396"/>
                </a:lnTo>
                <a:lnTo>
                  <a:pt x="659129" y="3177540"/>
                </a:lnTo>
                <a:lnTo>
                  <a:pt x="697229" y="3177540"/>
                </a:lnTo>
                <a:close/>
              </a:path>
              <a:path w="1954529" h="3177540">
                <a:moveTo>
                  <a:pt x="630174" y="3177540"/>
                </a:moveTo>
                <a:lnTo>
                  <a:pt x="630174" y="3168396"/>
                </a:lnTo>
                <a:lnTo>
                  <a:pt x="592074" y="3168396"/>
                </a:lnTo>
                <a:lnTo>
                  <a:pt x="592074" y="3177540"/>
                </a:lnTo>
                <a:lnTo>
                  <a:pt x="630174" y="3177540"/>
                </a:lnTo>
                <a:close/>
              </a:path>
              <a:path w="1954529" h="3177540">
                <a:moveTo>
                  <a:pt x="563879" y="3177540"/>
                </a:moveTo>
                <a:lnTo>
                  <a:pt x="563879" y="3168396"/>
                </a:lnTo>
                <a:lnTo>
                  <a:pt x="525779" y="3168396"/>
                </a:lnTo>
                <a:lnTo>
                  <a:pt x="525779" y="3177540"/>
                </a:lnTo>
                <a:lnTo>
                  <a:pt x="563879" y="3177540"/>
                </a:lnTo>
                <a:close/>
              </a:path>
              <a:path w="1954529" h="3177540">
                <a:moveTo>
                  <a:pt x="496824" y="3177540"/>
                </a:moveTo>
                <a:lnTo>
                  <a:pt x="496824" y="3168396"/>
                </a:lnTo>
                <a:lnTo>
                  <a:pt x="458724" y="3168396"/>
                </a:lnTo>
                <a:lnTo>
                  <a:pt x="458724" y="3177540"/>
                </a:lnTo>
                <a:lnTo>
                  <a:pt x="496824" y="3177540"/>
                </a:lnTo>
                <a:close/>
              </a:path>
              <a:path w="1954529" h="3177540">
                <a:moveTo>
                  <a:pt x="430529" y="3177540"/>
                </a:moveTo>
                <a:lnTo>
                  <a:pt x="430529" y="3168396"/>
                </a:lnTo>
                <a:lnTo>
                  <a:pt x="392429" y="3168396"/>
                </a:lnTo>
                <a:lnTo>
                  <a:pt x="392429" y="3177540"/>
                </a:lnTo>
                <a:lnTo>
                  <a:pt x="430529" y="3177540"/>
                </a:lnTo>
                <a:close/>
              </a:path>
              <a:path w="1954529" h="3177540">
                <a:moveTo>
                  <a:pt x="363474" y="3177540"/>
                </a:moveTo>
                <a:lnTo>
                  <a:pt x="363474" y="3168396"/>
                </a:lnTo>
                <a:lnTo>
                  <a:pt x="325374" y="3168396"/>
                </a:lnTo>
                <a:lnTo>
                  <a:pt x="325374" y="3177540"/>
                </a:lnTo>
                <a:lnTo>
                  <a:pt x="363474" y="3177540"/>
                </a:lnTo>
                <a:close/>
              </a:path>
              <a:path w="1954529" h="3177540">
                <a:moveTo>
                  <a:pt x="297179" y="3177540"/>
                </a:moveTo>
                <a:lnTo>
                  <a:pt x="297179" y="3168396"/>
                </a:lnTo>
                <a:lnTo>
                  <a:pt x="259079" y="3168396"/>
                </a:lnTo>
                <a:lnTo>
                  <a:pt x="259079" y="3177540"/>
                </a:lnTo>
                <a:lnTo>
                  <a:pt x="297179" y="3177540"/>
                </a:lnTo>
                <a:close/>
              </a:path>
              <a:path w="1954529" h="3177540">
                <a:moveTo>
                  <a:pt x="230124" y="3177540"/>
                </a:moveTo>
                <a:lnTo>
                  <a:pt x="230124" y="3168396"/>
                </a:lnTo>
                <a:lnTo>
                  <a:pt x="192024" y="3168396"/>
                </a:lnTo>
                <a:lnTo>
                  <a:pt x="192024" y="3177540"/>
                </a:lnTo>
                <a:lnTo>
                  <a:pt x="230124" y="3177540"/>
                </a:lnTo>
                <a:close/>
              </a:path>
              <a:path w="1954529" h="3177540">
                <a:moveTo>
                  <a:pt x="163829" y="3177540"/>
                </a:moveTo>
                <a:lnTo>
                  <a:pt x="163829" y="3168396"/>
                </a:lnTo>
                <a:lnTo>
                  <a:pt x="125729" y="3168396"/>
                </a:lnTo>
                <a:lnTo>
                  <a:pt x="125729" y="3177540"/>
                </a:lnTo>
                <a:lnTo>
                  <a:pt x="163829" y="3177540"/>
                </a:lnTo>
                <a:close/>
              </a:path>
              <a:path w="1954529" h="3177540">
                <a:moveTo>
                  <a:pt x="96774" y="3177540"/>
                </a:moveTo>
                <a:lnTo>
                  <a:pt x="96774" y="3168396"/>
                </a:lnTo>
                <a:lnTo>
                  <a:pt x="58674" y="3168396"/>
                </a:lnTo>
                <a:lnTo>
                  <a:pt x="58674" y="3177540"/>
                </a:lnTo>
                <a:lnTo>
                  <a:pt x="96774" y="3177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65407" y="1921754"/>
            <a:ext cx="2051097" cy="720678"/>
          </a:xfrm>
          <a:custGeom>
            <a:avLst/>
            <a:gdLst/>
            <a:ahLst/>
            <a:cxnLst/>
            <a:rect l="l" t="t" r="r" b="b"/>
            <a:pathLst>
              <a:path w="3099434" h="1089025">
                <a:moveTo>
                  <a:pt x="3099054" y="1079753"/>
                </a:moveTo>
                <a:lnTo>
                  <a:pt x="3048" y="0"/>
                </a:lnTo>
                <a:lnTo>
                  <a:pt x="0" y="9144"/>
                </a:lnTo>
                <a:lnTo>
                  <a:pt x="3096006" y="1088897"/>
                </a:lnTo>
                <a:lnTo>
                  <a:pt x="3099054" y="10797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65407" y="4733029"/>
            <a:ext cx="2051097" cy="911879"/>
          </a:xfrm>
          <a:custGeom>
            <a:avLst/>
            <a:gdLst/>
            <a:ahLst/>
            <a:cxnLst/>
            <a:rect l="l" t="t" r="r" b="b"/>
            <a:pathLst>
              <a:path w="3099434" h="1377950">
                <a:moveTo>
                  <a:pt x="3099054" y="9143"/>
                </a:moveTo>
                <a:lnTo>
                  <a:pt x="3095244" y="0"/>
                </a:lnTo>
                <a:lnTo>
                  <a:pt x="0" y="1368552"/>
                </a:lnTo>
                <a:lnTo>
                  <a:pt x="3810" y="1377696"/>
                </a:lnTo>
                <a:lnTo>
                  <a:pt x="3099054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96334" y="1921754"/>
            <a:ext cx="3432782" cy="720678"/>
          </a:xfrm>
          <a:custGeom>
            <a:avLst/>
            <a:gdLst/>
            <a:ahLst/>
            <a:cxnLst/>
            <a:rect l="l" t="t" r="r" b="b"/>
            <a:pathLst>
              <a:path w="5187315" h="1089025">
                <a:moveTo>
                  <a:pt x="5186934" y="1079753"/>
                </a:moveTo>
                <a:lnTo>
                  <a:pt x="2285" y="0"/>
                </a:lnTo>
                <a:lnTo>
                  <a:pt x="0" y="9144"/>
                </a:lnTo>
                <a:lnTo>
                  <a:pt x="5184648" y="1088897"/>
                </a:lnTo>
                <a:lnTo>
                  <a:pt x="5186934" y="10797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92805" y="1921248"/>
            <a:ext cx="2663021" cy="37219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951622" y="1411942"/>
            <a:ext cx="1645968" cy="325923"/>
          </a:xfrm>
          <a:prstGeom prst="rect">
            <a:avLst/>
          </a:prstGeom>
          <a:solidFill>
            <a:srgbClr val="085295"/>
          </a:solidFill>
        </p:spPr>
        <p:txBody>
          <a:bodyPr vert="horz" wrap="square" lIns="0" tIns="0" rIns="0" bIns="0" rtlCol="0">
            <a:spAutoFit/>
          </a:bodyPr>
          <a:lstStyle/>
          <a:p>
            <a:pPr marL="60935"/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Additive</a:t>
            </a:r>
            <a:r>
              <a:rPr sz="2118" b="0" spc="7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Fit</a:t>
            </a:r>
            <a:endParaRPr sz="2118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92624" y="6376786"/>
            <a:ext cx="357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</a:rPr>
              <a:t>Wimal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Pathmasiri</a:t>
            </a:r>
            <a:r>
              <a:rPr lang="en-US" b="1" dirty="0" smtClean="0">
                <a:solidFill>
                  <a:srgbClr val="0000CC"/>
                </a:solidFill>
              </a:rPr>
              <a:t> &amp; Rodney Snyder</a:t>
            </a:r>
            <a:endParaRPr 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1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8707" y="1159809"/>
            <a:ext cx="6051176" cy="122213"/>
          </a:xfrm>
          <a:prstGeom prst="rect">
            <a:avLst/>
          </a:prstGeom>
          <a:solidFill>
            <a:srgbClr val="085295"/>
          </a:solidFill>
        </p:spPr>
        <p:txBody>
          <a:bodyPr vert="horz" wrap="square" lIns="0" tIns="0" rIns="0" bIns="0" rtlCol="0">
            <a:spAutoFit/>
          </a:bodyPr>
          <a:lstStyle/>
          <a:p>
            <a:pPr marL="86990"/>
            <a:r>
              <a:rPr sz="794" i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794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Internatio</a:t>
            </a:r>
            <a:r>
              <a:rPr sz="794" i="1" spc="-7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79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6413" y="1361515"/>
            <a:ext cx="6051176" cy="50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22342" y="6177377"/>
            <a:ext cx="435180" cy="176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55719" y="2452830"/>
            <a:ext cx="5457152" cy="267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57656" y="1411941"/>
            <a:ext cx="6859651" cy="861774"/>
          </a:xfrm>
          <a:prstGeom prst="rect">
            <a:avLst/>
          </a:prstGeom>
          <a:solidFill>
            <a:srgbClr val="085295"/>
          </a:solidFill>
        </p:spPr>
        <p:txBody>
          <a:bodyPr vert="horz" wrap="square" lIns="0" tIns="0" rIns="0" bIns="0" rtlCol="0">
            <a:spAutoFit/>
          </a:bodyPr>
          <a:lstStyle/>
          <a:p>
            <a:pPr marL="60935" marR="517319"/>
            <a:r>
              <a:rPr sz="2800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Chenomx</a:t>
            </a:r>
            <a:r>
              <a:rPr sz="2800" b="0" spc="17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800" b="0" spc="-7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sz="2800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elps</a:t>
            </a:r>
            <a:r>
              <a:rPr sz="2800" b="0" spc="1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800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Resolving</a:t>
            </a:r>
            <a:r>
              <a:rPr sz="2800" b="0" spc="-8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800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Ambiguity</a:t>
            </a:r>
            <a:r>
              <a:rPr sz="2800" b="0" spc="1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800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in </a:t>
            </a:r>
            <a:r>
              <a:rPr sz="2800" b="0" spc="-7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Highl</a:t>
            </a:r>
            <a:r>
              <a:rPr sz="2800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y</a:t>
            </a:r>
            <a:r>
              <a:rPr sz="2800" b="0" spc="17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800" b="0" spc="-7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Overlappe</a:t>
            </a:r>
            <a:r>
              <a:rPr sz="2800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sz="2800" b="0" spc="17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800" b="0" spc="-7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Regions</a:t>
            </a:r>
            <a:endParaRPr sz="2800" b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2624" y="6376786"/>
            <a:ext cx="357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</a:rPr>
              <a:t>Wimal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Pathmasiri</a:t>
            </a:r>
            <a:r>
              <a:rPr lang="en-US" b="1" dirty="0" smtClean="0">
                <a:solidFill>
                  <a:srgbClr val="0000CC"/>
                </a:solidFill>
              </a:rPr>
              <a:t> &amp; Rodney Snyder</a:t>
            </a:r>
            <a:endParaRPr 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8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6413" y="1159809"/>
            <a:ext cx="6051176" cy="122213"/>
          </a:xfrm>
          <a:prstGeom prst="rect">
            <a:avLst/>
          </a:prstGeom>
          <a:solidFill>
            <a:srgbClr val="085295"/>
          </a:solidFill>
        </p:spPr>
        <p:txBody>
          <a:bodyPr vert="horz" wrap="square" lIns="0" tIns="0" rIns="0" bIns="0" rtlCol="0">
            <a:spAutoFit/>
          </a:bodyPr>
          <a:lstStyle/>
          <a:p>
            <a:pPr marL="86990"/>
            <a:r>
              <a:rPr sz="794" i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794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Internatio</a:t>
            </a:r>
            <a:r>
              <a:rPr sz="794" i="1" spc="-7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79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6413" y="1361515"/>
            <a:ext cx="6051176" cy="50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46413" y="1902146"/>
            <a:ext cx="5952340" cy="3735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43638" y="1429123"/>
            <a:ext cx="1353950" cy="325923"/>
          </a:xfrm>
          <a:prstGeom prst="rect">
            <a:avLst/>
          </a:prstGeom>
          <a:solidFill>
            <a:srgbClr val="085295"/>
          </a:solidFill>
        </p:spPr>
        <p:txBody>
          <a:bodyPr vert="horz" wrap="square" lIns="0" tIns="0" rIns="0" bIns="0" rtlCol="0">
            <a:spAutoFit/>
          </a:bodyPr>
          <a:lstStyle/>
          <a:p>
            <a:pPr marL="60935"/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Additive</a:t>
            </a:r>
            <a:r>
              <a:rPr sz="2118" b="0" spc="7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118" b="0" spc="-3" dirty="0">
                <a:solidFill>
                  <a:srgbClr val="FFFFFF"/>
                </a:solidFill>
                <a:latin typeface="Arial Narrow"/>
                <a:cs typeface="Arial Narrow"/>
              </a:rPr>
              <a:t>fit</a:t>
            </a:r>
            <a:endParaRPr sz="2118">
              <a:latin typeface="Arial Narrow"/>
              <a:cs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2624" y="6413362"/>
            <a:ext cx="357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</a:rPr>
              <a:t>Wimal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Pathmasiri</a:t>
            </a:r>
            <a:r>
              <a:rPr lang="en-US" b="1" dirty="0" smtClean="0">
                <a:solidFill>
                  <a:srgbClr val="0000CC"/>
                </a:solidFill>
              </a:rPr>
              <a:t> &amp; Rodney Snyder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7" name="object 4"/>
          <p:cNvSpPr/>
          <p:nvPr/>
        </p:nvSpPr>
        <p:spPr>
          <a:xfrm>
            <a:off x="7870469" y="6047871"/>
            <a:ext cx="435180" cy="2578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0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6413" y="1159809"/>
            <a:ext cx="6051176" cy="122213"/>
          </a:xfrm>
          <a:prstGeom prst="rect">
            <a:avLst/>
          </a:prstGeom>
          <a:solidFill>
            <a:srgbClr val="085295"/>
          </a:solidFill>
        </p:spPr>
        <p:txBody>
          <a:bodyPr vert="horz" wrap="square" lIns="0" tIns="0" rIns="0" bIns="0" rtlCol="0">
            <a:spAutoFit/>
          </a:bodyPr>
          <a:lstStyle/>
          <a:p>
            <a:pPr marL="86990"/>
            <a:r>
              <a:rPr sz="794" i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794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Internatio</a:t>
            </a:r>
            <a:r>
              <a:rPr sz="794" i="1" spc="-7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79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6413" y="1361515"/>
            <a:ext cx="6051176" cy="50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54424" y="6097164"/>
            <a:ext cx="435180" cy="176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18397" y="3044541"/>
            <a:ext cx="6051176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8" marR="3362" indent="82550" algn="ctr"/>
            <a:r>
              <a:rPr sz="3600" b="1" dirty="0">
                <a:solidFill>
                  <a:prstClr val="black"/>
                </a:solidFill>
                <a:cs typeface="Calibri"/>
              </a:rPr>
              <a:t>I</a:t>
            </a:r>
            <a:r>
              <a:rPr sz="3600" b="1" spc="-30" dirty="0">
                <a:solidFill>
                  <a:prstClr val="black"/>
                </a:solidFill>
                <a:cs typeface="Calibri"/>
              </a:rPr>
              <a:t>n</a:t>
            </a:r>
            <a:r>
              <a:rPr sz="3600" b="1" spc="-33" dirty="0">
                <a:solidFill>
                  <a:prstClr val="black"/>
                </a:solidFill>
                <a:cs typeface="Calibri"/>
              </a:rPr>
              <a:t>t</a:t>
            </a:r>
            <a:r>
              <a:rPr sz="3600" b="1" spc="-3" dirty="0">
                <a:solidFill>
                  <a:prstClr val="black"/>
                </a:solidFill>
                <a:cs typeface="Calibri"/>
              </a:rPr>
              <a:t>erp</a:t>
            </a:r>
            <a:r>
              <a:rPr sz="3600" b="1" spc="-43" dirty="0">
                <a:solidFill>
                  <a:prstClr val="black"/>
                </a:solidFill>
                <a:cs typeface="Calibri"/>
              </a:rPr>
              <a:t>r</a:t>
            </a:r>
            <a:r>
              <a:rPr sz="3600" b="1" spc="-17" dirty="0">
                <a:solidFill>
                  <a:prstClr val="black"/>
                </a:solidFill>
                <a:cs typeface="Calibri"/>
              </a:rPr>
              <a:t>e</a:t>
            </a:r>
            <a:r>
              <a:rPr sz="3600" b="1" spc="-40" dirty="0">
                <a:solidFill>
                  <a:prstClr val="black"/>
                </a:solidFill>
                <a:cs typeface="Calibri"/>
              </a:rPr>
              <a:t>t</a:t>
            </a:r>
            <a:r>
              <a:rPr sz="3600" b="1" spc="-33" dirty="0">
                <a:solidFill>
                  <a:prstClr val="black"/>
                </a:solidFill>
                <a:cs typeface="Calibri"/>
              </a:rPr>
              <a:t>a</a:t>
            </a:r>
            <a:r>
              <a:rPr sz="3600" b="1" dirty="0">
                <a:solidFill>
                  <a:prstClr val="black"/>
                </a:solidFill>
                <a:cs typeface="Calibri"/>
              </a:rPr>
              <a:t>tion</a:t>
            </a:r>
            <a:r>
              <a:rPr sz="3600" b="1" spc="17" dirty="0">
                <a:solidFill>
                  <a:prstClr val="black"/>
                </a:solidFill>
                <a:cs typeface="Calibri"/>
              </a:rPr>
              <a:t> </a:t>
            </a:r>
            <a:r>
              <a:rPr sz="3600" b="1" spc="-3" dirty="0">
                <a:solidFill>
                  <a:prstClr val="black"/>
                </a:solidFill>
                <a:cs typeface="Calibri"/>
              </a:rPr>
              <a:t>&amp; </a:t>
            </a:r>
            <a:r>
              <a:rPr sz="3600" b="1" spc="-7" dirty="0" smtClean="0">
                <a:solidFill>
                  <a:prstClr val="black"/>
                </a:solidFill>
                <a:cs typeface="Calibri"/>
              </a:rPr>
              <a:t>Me</a:t>
            </a:r>
            <a:r>
              <a:rPr sz="3600" b="1" spc="-37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3600" b="1" spc="-3" dirty="0" smtClean="0">
                <a:solidFill>
                  <a:prstClr val="black"/>
                </a:solidFill>
                <a:cs typeface="Calibri"/>
              </a:rPr>
              <a:t>aboli</a:t>
            </a:r>
            <a:r>
              <a:rPr lang="en-US" sz="3600" b="1" dirty="0" smtClean="0">
                <a:solidFill>
                  <a:prstClr val="black"/>
                </a:solidFill>
                <a:cs typeface="Calibri"/>
              </a:rPr>
              <a:t>c </a:t>
            </a:r>
            <a:r>
              <a:rPr sz="3600" b="1" spc="-66" dirty="0" smtClean="0">
                <a:solidFill>
                  <a:prstClr val="black"/>
                </a:solidFill>
                <a:cs typeface="Calibri"/>
              </a:rPr>
              <a:t>P</a:t>
            </a:r>
            <a:r>
              <a:rPr sz="3600" b="1" spc="-33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3600" b="1" spc="-3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3600" b="1" spc="-26" dirty="0" smtClean="0">
                <a:solidFill>
                  <a:prstClr val="black"/>
                </a:solidFill>
                <a:cs typeface="Calibri"/>
              </a:rPr>
              <a:t>h</a:t>
            </a:r>
            <a:r>
              <a:rPr sz="3600" b="1" spc="-37" dirty="0" smtClean="0">
                <a:solidFill>
                  <a:prstClr val="black"/>
                </a:solidFill>
                <a:cs typeface="Calibri"/>
              </a:rPr>
              <a:t>w</a:t>
            </a:r>
            <a:r>
              <a:rPr sz="3600" b="1" spc="-59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3600" b="1" spc="-3" dirty="0" smtClean="0">
                <a:solidFill>
                  <a:prstClr val="black"/>
                </a:solidFill>
                <a:cs typeface="Calibri"/>
              </a:rPr>
              <a:t>y</a:t>
            </a:r>
            <a:r>
              <a:rPr sz="3600" b="1" spc="17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3600" b="1" spc="-3" dirty="0">
                <a:solidFill>
                  <a:prstClr val="black"/>
                </a:solidFill>
                <a:cs typeface="Calibri"/>
              </a:rPr>
              <a:t>Anal</a:t>
            </a:r>
            <a:r>
              <a:rPr sz="3600" b="1" spc="-37" dirty="0">
                <a:solidFill>
                  <a:prstClr val="black"/>
                </a:solidFill>
                <a:cs typeface="Calibri"/>
              </a:rPr>
              <a:t>y</a:t>
            </a:r>
            <a:r>
              <a:rPr sz="3600" b="1" spc="-3" dirty="0">
                <a:solidFill>
                  <a:prstClr val="black"/>
                </a:solidFill>
                <a:cs typeface="Calibri"/>
              </a:rPr>
              <a:t>sis</a:t>
            </a:r>
            <a:endParaRPr sz="3600" b="1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2624" y="6376786"/>
            <a:ext cx="357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</a:rPr>
              <a:t>Wimal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Pathmasiri</a:t>
            </a:r>
            <a:r>
              <a:rPr lang="en-US" b="1" dirty="0" smtClean="0">
                <a:solidFill>
                  <a:srgbClr val="0000CC"/>
                </a:solidFill>
              </a:rPr>
              <a:t> &amp; Rodney Snyder</a:t>
            </a:r>
            <a:endParaRPr 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6413" y="1159809"/>
            <a:ext cx="6051176" cy="122213"/>
          </a:xfrm>
          <a:prstGeom prst="rect">
            <a:avLst/>
          </a:prstGeom>
          <a:solidFill>
            <a:srgbClr val="085295"/>
          </a:solidFill>
        </p:spPr>
        <p:txBody>
          <a:bodyPr vert="horz" wrap="square" lIns="0" tIns="0" rIns="0" bIns="0" rtlCol="0">
            <a:spAutoFit/>
          </a:bodyPr>
          <a:lstStyle/>
          <a:p>
            <a:pPr marL="86990"/>
            <a:r>
              <a:rPr sz="794" i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794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Internatio</a:t>
            </a:r>
            <a:r>
              <a:rPr sz="794" i="1" spc="-7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79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6413" y="1361515"/>
            <a:ext cx="6051176" cy="50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06299" y="6049038"/>
            <a:ext cx="435180" cy="176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1583" y="1976172"/>
            <a:ext cx="5285114" cy="3686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marR="907725"/>
            <a:r>
              <a:rPr sz="1853" b="1" dirty="0">
                <a:solidFill>
                  <a:prstClr val="black"/>
                </a:solidFill>
                <a:latin typeface="Arial"/>
                <a:cs typeface="Arial"/>
              </a:rPr>
              <a:t>Once we have performed a metabolomics analysis,</a:t>
            </a:r>
          </a:p>
          <a:p>
            <a:pPr>
              <a:spcBef>
                <a:spcPts val="10"/>
              </a:spcBef>
            </a:pPr>
            <a:endParaRPr sz="1655" b="1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35336" marR="3362" indent="-226931">
              <a:buFont typeface="Wingdings"/>
              <a:buChar char=""/>
              <a:tabLst>
                <a:tab pos="235336" algn="l"/>
              </a:tabLst>
            </a:pPr>
            <a:r>
              <a:rPr sz="1589" b="1" spc="-26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 fin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 som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589" b="1" spc="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mportan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589" b="1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metabolite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589" b="1" spc="1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tha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 ar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 responsible fo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 th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 separatio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589" b="1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 stud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 groups.</a:t>
            </a:r>
            <a:endParaRPr sz="1589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235336" indent="-226931">
              <a:buFont typeface="Wingdings"/>
              <a:buChar char=""/>
              <a:tabLst>
                <a:tab pos="235336" algn="l"/>
              </a:tabLst>
            </a:pP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 nex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 questio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589" b="1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 “Wha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 means?</a:t>
            </a:r>
            <a:endParaRPr sz="1589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235336" marR="726600" indent="-226931">
              <a:buFont typeface="Wingdings"/>
              <a:buChar char=""/>
              <a:tabLst>
                <a:tab pos="235336" algn="l"/>
              </a:tabLst>
            </a:pP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Ho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1589" b="1" spc="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 yo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 correlat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589" b="1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thes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 findin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1589" b="1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 you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 study questions?</a:t>
            </a:r>
            <a:endParaRPr sz="1589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235336" marR="64718" indent="-226931">
              <a:buFont typeface="Wingdings"/>
              <a:buChar char=""/>
              <a:tabLst>
                <a:tab pos="235336" algn="l"/>
              </a:tabLst>
            </a:pP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Doe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589" b="1" spc="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 explai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589" b="1" spc="1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 finding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589" b="1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tha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 ar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 meaningfu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1589" b="1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fo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 your stud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 hypotheses?</a:t>
            </a:r>
            <a:endParaRPr sz="1589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235336" indent="-226931">
              <a:buFont typeface="Wingdings"/>
              <a:buChar char=""/>
              <a:tabLst>
                <a:tab pos="235336" algn="l"/>
              </a:tabLst>
            </a:pP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Doe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589" b="1" spc="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 generat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589" b="1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 ne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1589" b="1" spc="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hypothesis?</a:t>
            </a:r>
            <a:endParaRPr sz="1589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235336" indent="-226931">
              <a:buFont typeface="Wingdings"/>
              <a:buChar char=""/>
              <a:tabLst>
                <a:tab pos="235336" algn="l"/>
              </a:tabLst>
            </a:pP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Ho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1589" b="1" spc="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 yo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 answe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589" b="1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thes</a:t>
            </a:r>
            <a:r>
              <a:rPr sz="1589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589" b="1" spc="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questions?</a:t>
            </a:r>
            <a:endParaRPr sz="1589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714413" marR="924955">
              <a:spcBef>
                <a:spcPts val="708"/>
              </a:spcBef>
            </a:pPr>
            <a:r>
              <a:rPr sz="1853" b="1" dirty="0">
                <a:solidFill>
                  <a:srgbClr val="9A00FF"/>
                </a:solidFill>
                <a:latin typeface="Arial"/>
                <a:cs typeface="Arial"/>
              </a:rPr>
              <a:t>Next step is to interpret results and metabolic pathway analysis</a:t>
            </a:r>
            <a:endParaRPr sz="1853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18611" y="1411942"/>
            <a:ext cx="5078978" cy="325923"/>
          </a:xfrm>
          <a:prstGeom prst="rect">
            <a:avLst/>
          </a:prstGeom>
          <a:solidFill>
            <a:srgbClr val="085295"/>
          </a:solidFill>
        </p:spPr>
        <p:txBody>
          <a:bodyPr vert="horz" wrap="square" lIns="0" tIns="0" rIns="0" bIns="0" rtlCol="0">
            <a:spAutoFit/>
          </a:bodyPr>
          <a:lstStyle/>
          <a:p>
            <a:pPr marL="60935"/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Interpreting</a:t>
            </a:r>
            <a:r>
              <a:rPr sz="2118" b="0" spc="7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results</a:t>
            </a:r>
            <a:r>
              <a:rPr sz="2118" b="0" spc="7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sz="2118" b="0" spc="7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Pathway</a:t>
            </a:r>
            <a:r>
              <a:rPr sz="2118" b="0" spc="7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Analysis</a:t>
            </a:r>
            <a:endParaRPr sz="2118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2624" y="6376786"/>
            <a:ext cx="357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</a:rPr>
              <a:t>Wimal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Pathmasiri</a:t>
            </a:r>
            <a:r>
              <a:rPr lang="en-US" b="1" dirty="0" smtClean="0">
                <a:solidFill>
                  <a:srgbClr val="0000CC"/>
                </a:solidFill>
              </a:rPr>
              <a:t> &amp; Rodney Snyder</a:t>
            </a:r>
            <a:endParaRPr 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5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8941" y="812337"/>
            <a:ext cx="7058552" cy="122213"/>
          </a:xfrm>
          <a:prstGeom prst="rect">
            <a:avLst/>
          </a:prstGeom>
          <a:solidFill>
            <a:srgbClr val="085295"/>
          </a:solidFill>
        </p:spPr>
        <p:txBody>
          <a:bodyPr vert="horz" wrap="square" lIns="0" tIns="0" rIns="0" bIns="0" rtlCol="0">
            <a:spAutoFit/>
          </a:bodyPr>
          <a:lstStyle/>
          <a:p>
            <a:pPr marL="86990"/>
            <a:r>
              <a:rPr sz="794" i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794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Internatio</a:t>
            </a:r>
            <a:r>
              <a:rPr sz="794" i="1" spc="-7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79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98941" y="1014043"/>
            <a:ext cx="7058552" cy="64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38382" y="6081124"/>
            <a:ext cx="435180" cy="176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2960" y="1755922"/>
            <a:ext cx="7589520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336" indent="-226931">
              <a:buFont typeface="Wingdings"/>
              <a:buChar char=""/>
              <a:tabLst>
                <a:tab pos="235336" algn="l"/>
              </a:tabLst>
            </a:pP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Ther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 numbe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 freel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 availabl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software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37911" marR="486641" indent="-226931"/>
            <a:r>
              <a:rPr sz="2000" dirty="0">
                <a:solidFill>
                  <a:prstClr val="black"/>
                </a:solidFill>
                <a:latin typeface="Courier New"/>
                <a:cs typeface="Courier New"/>
              </a:rPr>
              <a:t>o</a:t>
            </a:r>
            <a:r>
              <a:rPr sz="2000" spc="-119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meta-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Serve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 Metaboanalyst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000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Met-</a:t>
            </a: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A,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 we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000" spc="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based KEG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 Pathways.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35336" marR="184487" indent="-226931">
              <a:buFont typeface="Wingdings"/>
              <a:buChar char=""/>
              <a:tabLst>
                <a:tab pos="235336" algn="l"/>
              </a:tabLst>
            </a:pP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Anothe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 o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 interpretin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2000" spc="1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metabolomic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result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 use traditiona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000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biochemistr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000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tex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 books.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35336" marR="285345" indent="-226931">
              <a:buFont typeface="Wingdings"/>
              <a:buChar char=""/>
              <a:tabLst>
                <a:tab pos="235336" algn="l"/>
              </a:tabLst>
            </a:pP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 inpu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fo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 pathwa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analysi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 typicall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000" spc="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 lis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 of metabolite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(wit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000" spc="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 fol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 chang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 p-valu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information)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35336" marR="140782" indent="-226931">
              <a:buFont typeface="Wingdings"/>
              <a:buChar char=""/>
              <a:tabLst>
                <a:tab pos="235336" algn="l"/>
              </a:tabLst>
            </a:pP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Genomics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000" spc="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transcriptomics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and/o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proteomic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dat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ca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 be integrated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35336" marR="3362" indent="-226931">
              <a:buFont typeface="Wingdings"/>
              <a:buChar char=""/>
              <a:tabLst>
                <a:tab pos="235336" algn="l"/>
              </a:tabLst>
            </a:pP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Onc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 thes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 pathway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identified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000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 ma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 perfor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000" spc="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targete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metabolomic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analysi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 validat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 finding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from globa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000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analysis.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27158" y="1064470"/>
            <a:ext cx="5228121" cy="325923"/>
          </a:xfrm>
          <a:prstGeom prst="rect">
            <a:avLst/>
          </a:prstGeom>
          <a:solidFill>
            <a:srgbClr val="085295"/>
          </a:solidFill>
        </p:spPr>
        <p:txBody>
          <a:bodyPr vert="horz" wrap="square" lIns="0" tIns="0" rIns="0" bIns="0" rtlCol="0">
            <a:spAutoFit/>
          </a:bodyPr>
          <a:lstStyle/>
          <a:p>
            <a:pPr marL="60935"/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Interpreting</a:t>
            </a:r>
            <a:r>
              <a:rPr sz="2118" b="0" spc="7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results</a:t>
            </a:r>
            <a:r>
              <a:rPr sz="2118" b="0" spc="7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sz="2118" b="0" spc="7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Pathway</a:t>
            </a:r>
            <a:r>
              <a:rPr sz="2118" b="0" spc="7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Analysis</a:t>
            </a:r>
            <a:endParaRPr sz="2118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2624" y="6376786"/>
            <a:ext cx="357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</a:rPr>
              <a:t>Wimal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Pathmasiri</a:t>
            </a:r>
            <a:r>
              <a:rPr lang="en-US" b="1" dirty="0" smtClean="0">
                <a:solidFill>
                  <a:srgbClr val="0000CC"/>
                </a:solidFill>
              </a:rPr>
              <a:t> &amp; Rodney Snyder</a:t>
            </a:r>
            <a:endParaRPr 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7446" y="1159809"/>
            <a:ext cx="7395035" cy="126504"/>
          </a:xfrm>
          <a:prstGeom prst="rect">
            <a:avLst/>
          </a:prstGeom>
          <a:solidFill>
            <a:srgbClr val="085295"/>
          </a:solidFill>
        </p:spPr>
        <p:txBody>
          <a:bodyPr vert="horz" wrap="square" lIns="0" tIns="0" rIns="0" bIns="0" rtlCol="0">
            <a:spAutoFit/>
          </a:bodyPr>
          <a:lstStyle/>
          <a:p>
            <a:pPr marL="86990"/>
            <a:r>
              <a:rPr sz="794" i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794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Internatio</a:t>
            </a:r>
            <a:r>
              <a:rPr sz="794" i="1" spc="-7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79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7446" y="1361514"/>
            <a:ext cx="7395035" cy="52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38380" y="6193415"/>
            <a:ext cx="435180" cy="176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18143" y="3305015"/>
            <a:ext cx="3371847" cy="2148976"/>
          </a:xfrm>
          <a:custGeom>
            <a:avLst/>
            <a:gdLst/>
            <a:ahLst/>
            <a:cxnLst/>
            <a:rect l="l" t="t" r="r" b="b"/>
            <a:pathLst>
              <a:path w="4053204" h="2642235">
                <a:moveTo>
                  <a:pt x="0" y="0"/>
                </a:moveTo>
                <a:lnTo>
                  <a:pt x="0" y="2641854"/>
                </a:lnTo>
                <a:lnTo>
                  <a:pt x="4053078" y="2641854"/>
                </a:lnTo>
                <a:lnTo>
                  <a:pt x="405307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grpSp>
        <p:nvGrpSpPr>
          <p:cNvPr id="273" name="Group 272"/>
          <p:cNvGrpSpPr/>
          <p:nvPr/>
        </p:nvGrpSpPr>
        <p:grpSpPr>
          <a:xfrm>
            <a:off x="1289650" y="3183885"/>
            <a:ext cx="3275248" cy="2469465"/>
            <a:chOff x="1289650" y="3183885"/>
            <a:chExt cx="2626420" cy="1692303"/>
          </a:xfrm>
        </p:grpSpPr>
        <p:sp>
          <p:nvSpPr>
            <p:cNvPr id="6" name="object 6"/>
            <p:cNvSpPr/>
            <p:nvPr/>
          </p:nvSpPr>
          <p:spPr>
            <a:xfrm>
              <a:off x="1380542" y="4671003"/>
              <a:ext cx="2530568" cy="0"/>
            </a:xfrm>
            <a:custGeom>
              <a:avLst/>
              <a:gdLst/>
              <a:ahLst/>
              <a:cxnLst/>
              <a:rect l="l" t="t" r="r" b="b"/>
              <a:pathLst>
                <a:path w="3823970">
                  <a:moveTo>
                    <a:pt x="0" y="0"/>
                  </a:moveTo>
                  <a:lnTo>
                    <a:pt x="3823716" y="0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380542" y="4602928"/>
              <a:ext cx="2530568" cy="0"/>
            </a:xfrm>
            <a:custGeom>
              <a:avLst/>
              <a:gdLst/>
              <a:ahLst/>
              <a:cxnLst/>
              <a:rect l="l" t="t" r="r" b="b"/>
              <a:pathLst>
                <a:path w="3823970">
                  <a:moveTo>
                    <a:pt x="0" y="0"/>
                  </a:moveTo>
                  <a:lnTo>
                    <a:pt x="3823716" y="0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380542" y="4536869"/>
              <a:ext cx="2530568" cy="0"/>
            </a:xfrm>
            <a:custGeom>
              <a:avLst/>
              <a:gdLst/>
              <a:ahLst/>
              <a:cxnLst/>
              <a:rect l="l" t="t" r="r" b="b"/>
              <a:pathLst>
                <a:path w="3823970">
                  <a:moveTo>
                    <a:pt x="0" y="0"/>
                  </a:moveTo>
                  <a:lnTo>
                    <a:pt x="3823716" y="0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380542" y="4470810"/>
              <a:ext cx="2530568" cy="0"/>
            </a:xfrm>
            <a:custGeom>
              <a:avLst/>
              <a:gdLst/>
              <a:ahLst/>
              <a:cxnLst/>
              <a:rect l="l" t="t" r="r" b="b"/>
              <a:pathLst>
                <a:path w="3823970">
                  <a:moveTo>
                    <a:pt x="0" y="0"/>
                  </a:moveTo>
                  <a:lnTo>
                    <a:pt x="3823716" y="0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380542" y="4405256"/>
              <a:ext cx="2530568" cy="0"/>
            </a:xfrm>
            <a:custGeom>
              <a:avLst/>
              <a:gdLst/>
              <a:ahLst/>
              <a:cxnLst/>
              <a:rect l="l" t="t" r="r" b="b"/>
              <a:pathLst>
                <a:path w="3823970">
                  <a:moveTo>
                    <a:pt x="0" y="0"/>
                  </a:moveTo>
                  <a:lnTo>
                    <a:pt x="3823716" y="0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380542" y="4339197"/>
              <a:ext cx="2530568" cy="0"/>
            </a:xfrm>
            <a:custGeom>
              <a:avLst/>
              <a:gdLst/>
              <a:ahLst/>
              <a:cxnLst/>
              <a:rect l="l" t="t" r="r" b="b"/>
              <a:pathLst>
                <a:path w="3823970">
                  <a:moveTo>
                    <a:pt x="0" y="0"/>
                  </a:moveTo>
                  <a:lnTo>
                    <a:pt x="3823716" y="0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380542" y="4273139"/>
              <a:ext cx="2530568" cy="0"/>
            </a:xfrm>
            <a:custGeom>
              <a:avLst/>
              <a:gdLst/>
              <a:ahLst/>
              <a:cxnLst/>
              <a:rect l="l" t="t" r="r" b="b"/>
              <a:pathLst>
                <a:path w="3823970">
                  <a:moveTo>
                    <a:pt x="0" y="0"/>
                  </a:moveTo>
                  <a:lnTo>
                    <a:pt x="3823716" y="0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380542" y="4205063"/>
              <a:ext cx="2530568" cy="0"/>
            </a:xfrm>
            <a:custGeom>
              <a:avLst/>
              <a:gdLst/>
              <a:ahLst/>
              <a:cxnLst/>
              <a:rect l="l" t="t" r="r" b="b"/>
              <a:pathLst>
                <a:path w="3823970">
                  <a:moveTo>
                    <a:pt x="0" y="0"/>
                  </a:moveTo>
                  <a:lnTo>
                    <a:pt x="3823716" y="0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380542" y="4139509"/>
              <a:ext cx="2530568" cy="0"/>
            </a:xfrm>
            <a:custGeom>
              <a:avLst/>
              <a:gdLst/>
              <a:ahLst/>
              <a:cxnLst/>
              <a:rect l="l" t="t" r="r" b="b"/>
              <a:pathLst>
                <a:path w="3823970">
                  <a:moveTo>
                    <a:pt x="0" y="0"/>
                  </a:moveTo>
                  <a:lnTo>
                    <a:pt x="3823716" y="0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380542" y="4073450"/>
              <a:ext cx="2530568" cy="0"/>
            </a:xfrm>
            <a:custGeom>
              <a:avLst/>
              <a:gdLst/>
              <a:ahLst/>
              <a:cxnLst/>
              <a:rect l="l" t="t" r="r" b="b"/>
              <a:pathLst>
                <a:path w="3823970">
                  <a:moveTo>
                    <a:pt x="0" y="0"/>
                  </a:moveTo>
                  <a:lnTo>
                    <a:pt x="3823716" y="0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380542" y="4007392"/>
              <a:ext cx="2530568" cy="0"/>
            </a:xfrm>
            <a:custGeom>
              <a:avLst/>
              <a:gdLst/>
              <a:ahLst/>
              <a:cxnLst/>
              <a:rect l="l" t="t" r="r" b="b"/>
              <a:pathLst>
                <a:path w="3823970">
                  <a:moveTo>
                    <a:pt x="0" y="0"/>
                  </a:moveTo>
                  <a:lnTo>
                    <a:pt x="3823716" y="0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380542" y="3941333"/>
              <a:ext cx="2530568" cy="0"/>
            </a:xfrm>
            <a:custGeom>
              <a:avLst/>
              <a:gdLst/>
              <a:ahLst/>
              <a:cxnLst/>
              <a:rect l="l" t="t" r="r" b="b"/>
              <a:pathLst>
                <a:path w="3823970">
                  <a:moveTo>
                    <a:pt x="0" y="0"/>
                  </a:moveTo>
                  <a:lnTo>
                    <a:pt x="3823716" y="0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380542" y="3875779"/>
              <a:ext cx="2530568" cy="0"/>
            </a:xfrm>
            <a:custGeom>
              <a:avLst/>
              <a:gdLst/>
              <a:ahLst/>
              <a:cxnLst/>
              <a:rect l="l" t="t" r="r" b="b"/>
              <a:pathLst>
                <a:path w="3823970">
                  <a:moveTo>
                    <a:pt x="0" y="0"/>
                  </a:moveTo>
                  <a:lnTo>
                    <a:pt x="3823716" y="0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380542" y="3809720"/>
              <a:ext cx="2530568" cy="0"/>
            </a:xfrm>
            <a:custGeom>
              <a:avLst/>
              <a:gdLst/>
              <a:ahLst/>
              <a:cxnLst/>
              <a:rect l="l" t="t" r="r" b="b"/>
              <a:pathLst>
                <a:path w="3823970">
                  <a:moveTo>
                    <a:pt x="0" y="0"/>
                  </a:moveTo>
                  <a:lnTo>
                    <a:pt x="3823716" y="0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380542" y="3741644"/>
              <a:ext cx="2530568" cy="0"/>
            </a:xfrm>
            <a:custGeom>
              <a:avLst/>
              <a:gdLst/>
              <a:ahLst/>
              <a:cxnLst/>
              <a:rect l="l" t="t" r="r" b="b"/>
              <a:pathLst>
                <a:path w="3823970">
                  <a:moveTo>
                    <a:pt x="0" y="0"/>
                  </a:moveTo>
                  <a:lnTo>
                    <a:pt x="3823716" y="0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380542" y="3675585"/>
              <a:ext cx="2530568" cy="0"/>
            </a:xfrm>
            <a:custGeom>
              <a:avLst/>
              <a:gdLst/>
              <a:ahLst/>
              <a:cxnLst/>
              <a:rect l="l" t="t" r="r" b="b"/>
              <a:pathLst>
                <a:path w="3823970">
                  <a:moveTo>
                    <a:pt x="0" y="0"/>
                  </a:moveTo>
                  <a:lnTo>
                    <a:pt x="3823716" y="0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380542" y="3610031"/>
              <a:ext cx="2530568" cy="0"/>
            </a:xfrm>
            <a:custGeom>
              <a:avLst/>
              <a:gdLst/>
              <a:ahLst/>
              <a:cxnLst/>
              <a:rect l="l" t="t" r="r" b="b"/>
              <a:pathLst>
                <a:path w="3823970">
                  <a:moveTo>
                    <a:pt x="0" y="0"/>
                  </a:moveTo>
                  <a:lnTo>
                    <a:pt x="3823716" y="0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380542" y="3543972"/>
              <a:ext cx="2530568" cy="0"/>
            </a:xfrm>
            <a:custGeom>
              <a:avLst/>
              <a:gdLst/>
              <a:ahLst/>
              <a:cxnLst/>
              <a:rect l="l" t="t" r="r" b="b"/>
              <a:pathLst>
                <a:path w="3823970">
                  <a:moveTo>
                    <a:pt x="0" y="0"/>
                  </a:moveTo>
                  <a:lnTo>
                    <a:pt x="3823716" y="0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380542" y="3477914"/>
              <a:ext cx="2530568" cy="0"/>
            </a:xfrm>
            <a:custGeom>
              <a:avLst/>
              <a:gdLst/>
              <a:ahLst/>
              <a:cxnLst/>
              <a:rect l="l" t="t" r="r" b="b"/>
              <a:pathLst>
                <a:path w="3823970">
                  <a:moveTo>
                    <a:pt x="0" y="0"/>
                  </a:moveTo>
                  <a:lnTo>
                    <a:pt x="3823716" y="0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1380542" y="3412358"/>
              <a:ext cx="2530568" cy="0"/>
            </a:xfrm>
            <a:custGeom>
              <a:avLst/>
              <a:gdLst/>
              <a:ahLst/>
              <a:cxnLst/>
              <a:rect l="l" t="t" r="r" b="b"/>
              <a:pathLst>
                <a:path w="3823970">
                  <a:moveTo>
                    <a:pt x="0" y="0"/>
                  </a:moveTo>
                  <a:lnTo>
                    <a:pt x="3823716" y="0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1380542" y="3344284"/>
              <a:ext cx="2530568" cy="0"/>
            </a:xfrm>
            <a:custGeom>
              <a:avLst/>
              <a:gdLst/>
              <a:ahLst/>
              <a:cxnLst/>
              <a:rect l="l" t="t" r="r" b="b"/>
              <a:pathLst>
                <a:path w="3823970">
                  <a:moveTo>
                    <a:pt x="0" y="0"/>
                  </a:moveTo>
                  <a:lnTo>
                    <a:pt x="3823716" y="0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1422900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1476352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1529804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1582753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1638221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691674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744622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798073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851021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1904473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957925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2012891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2066342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2119794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2172743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2226194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2279141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2334611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2388063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2441516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2494463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2547915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2600862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2656331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2709784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2762732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2816184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2869636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2922584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2978053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3031505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3084452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3137905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3190852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3244305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3297756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3352721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3406173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3459626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3512573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3566026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3618973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3674442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3727895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3780842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3834294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3887747" y="3320584"/>
              <a:ext cx="0" cy="1375802"/>
            </a:xfrm>
            <a:custGeom>
              <a:avLst/>
              <a:gdLst/>
              <a:ahLst/>
              <a:cxnLst/>
              <a:rect l="l" t="t" r="r" b="b"/>
              <a:pathLst>
                <a:path h="2078989">
                  <a:moveTo>
                    <a:pt x="0" y="0"/>
                  </a:moveTo>
                  <a:lnTo>
                    <a:pt x="0" y="2078736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1380542" y="3320583"/>
              <a:ext cx="0" cy="1373701"/>
            </a:xfrm>
            <a:custGeom>
              <a:avLst/>
              <a:gdLst/>
              <a:ahLst/>
              <a:cxnLst/>
              <a:rect l="l" t="t" r="r" b="b"/>
              <a:pathLst>
                <a:path h="2075814">
                  <a:moveTo>
                    <a:pt x="0" y="0"/>
                  </a:moveTo>
                  <a:lnTo>
                    <a:pt x="0" y="20756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1376508" y="4671003"/>
              <a:ext cx="10926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1376508" y="4636714"/>
              <a:ext cx="10926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1376508" y="4602928"/>
              <a:ext cx="10926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1376508" y="4570655"/>
              <a:ext cx="10926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1376508" y="4536869"/>
              <a:ext cx="10926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1376508" y="4505101"/>
              <a:ext cx="10926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1376508" y="4470810"/>
              <a:ext cx="10926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1376508" y="4439042"/>
              <a:ext cx="10926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1376508" y="4405256"/>
              <a:ext cx="10926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1376508" y="4370966"/>
              <a:ext cx="10926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1376508" y="4339197"/>
              <a:ext cx="10926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1376508" y="4304908"/>
              <a:ext cx="10926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1376508" y="4273139"/>
              <a:ext cx="10926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1376508" y="4239353"/>
              <a:ext cx="10926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1376508" y="4205063"/>
              <a:ext cx="10926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1376508" y="4173294"/>
              <a:ext cx="10926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1376508" y="4139509"/>
              <a:ext cx="10926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1376508" y="4107236"/>
              <a:ext cx="10926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1376508" y="4073450"/>
              <a:ext cx="10926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1376508" y="4041681"/>
              <a:ext cx="10926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1376508" y="4007392"/>
              <a:ext cx="10926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1376508" y="3973605"/>
              <a:ext cx="10926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1376508" y="3941333"/>
              <a:ext cx="10926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1376508" y="3907547"/>
              <a:ext cx="10926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1376508" y="3875779"/>
              <a:ext cx="10926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1376508" y="3841488"/>
              <a:ext cx="10926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1376508" y="3809720"/>
              <a:ext cx="10926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1376508" y="3775934"/>
              <a:ext cx="10926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1376508" y="3741644"/>
              <a:ext cx="10926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1376508" y="3709876"/>
              <a:ext cx="10926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1376508" y="3675585"/>
              <a:ext cx="10926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1376508" y="3643816"/>
              <a:ext cx="10926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1376508" y="3610031"/>
              <a:ext cx="10926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1376508" y="3575741"/>
              <a:ext cx="10926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1376508" y="3543972"/>
              <a:ext cx="10926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1376508" y="3509682"/>
              <a:ext cx="10926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1376508" y="3477914"/>
              <a:ext cx="10926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12" name="object 112"/>
            <p:cNvSpPr/>
            <p:nvPr/>
          </p:nvSpPr>
          <p:spPr>
            <a:xfrm>
              <a:off x="1376508" y="3444128"/>
              <a:ext cx="10926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13" name="object 113"/>
            <p:cNvSpPr/>
            <p:nvPr/>
          </p:nvSpPr>
          <p:spPr>
            <a:xfrm>
              <a:off x="1376508" y="3412358"/>
              <a:ext cx="10926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14" name="object 114"/>
            <p:cNvSpPr/>
            <p:nvPr/>
          </p:nvSpPr>
          <p:spPr>
            <a:xfrm>
              <a:off x="1376508" y="3378069"/>
              <a:ext cx="10926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15" name="object 115"/>
            <p:cNvSpPr/>
            <p:nvPr/>
          </p:nvSpPr>
          <p:spPr>
            <a:xfrm>
              <a:off x="1376508" y="3344284"/>
              <a:ext cx="10926" cy="0"/>
            </a:xfrm>
            <a:custGeom>
              <a:avLst/>
              <a:gdLst/>
              <a:ahLst/>
              <a:cxnLst/>
              <a:rect l="l" t="t" r="r" b="b"/>
              <a:pathLst>
                <a:path w="16509">
                  <a:moveTo>
                    <a:pt x="0" y="0"/>
                  </a:moveTo>
                  <a:lnTo>
                    <a:pt x="160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16" name="object 116"/>
            <p:cNvSpPr/>
            <p:nvPr/>
          </p:nvSpPr>
          <p:spPr>
            <a:xfrm>
              <a:off x="1380541" y="4694201"/>
              <a:ext cx="2528468" cy="0"/>
            </a:xfrm>
            <a:custGeom>
              <a:avLst/>
              <a:gdLst/>
              <a:ahLst/>
              <a:cxnLst/>
              <a:rect l="l" t="t" r="r" b="b"/>
              <a:pathLst>
                <a:path w="3820795">
                  <a:moveTo>
                    <a:pt x="0" y="0"/>
                  </a:moveTo>
                  <a:lnTo>
                    <a:pt x="38206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17" name="object 117"/>
            <p:cNvSpPr/>
            <p:nvPr/>
          </p:nvSpPr>
          <p:spPr>
            <a:xfrm>
              <a:off x="1422900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1476352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19" name="object 119"/>
            <p:cNvSpPr/>
            <p:nvPr/>
          </p:nvSpPr>
          <p:spPr>
            <a:xfrm>
              <a:off x="1529804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20" name="object 120"/>
            <p:cNvSpPr/>
            <p:nvPr/>
          </p:nvSpPr>
          <p:spPr>
            <a:xfrm>
              <a:off x="1582753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21" name="object 121"/>
            <p:cNvSpPr/>
            <p:nvPr/>
          </p:nvSpPr>
          <p:spPr>
            <a:xfrm>
              <a:off x="1638221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22" name="object 122"/>
            <p:cNvSpPr/>
            <p:nvPr/>
          </p:nvSpPr>
          <p:spPr>
            <a:xfrm>
              <a:off x="1691674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23" name="object 123"/>
            <p:cNvSpPr/>
            <p:nvPr/>
          </p:nvSpPr>
          <p:spPr>
            <a:xfrm>
              <a:off x="1744622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24" name="object 124"/>
            <p:cNvSpPr/>
            <p:nvPr/>
          </p:nvSpPr>
          <p:spPr>
            <a:xfrm>
              <a:off x="1798073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25" name="object 125"/>
            <p:cNvSpPr/>
            <p:nvPr/>
          </p:nvSpPr>
          <p:spPr>
            <a:xfrm>
              <a:off x="1851021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26" name="object 126"/>
            <p:cNvSpPr/>
            <p:nvPr/>
          </p:nvSpPr>
          <p:spPr>
            <a:xfrm>
              <a:off x="1904473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27" name="object 127"/>
            <p:cNvSpPr/>
            <p:nvPr/>
          </p:nvSpPr>
          <p:spPr>
            <a:xfrm>
              <a:off x="1957925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28" name="object 128"/>
            <p:cNvSpPr/>
            <p:nvPr/>
          </p:nvSpPr>
          <p:spPr>
            <a:xfrm>
              <a:off x="2012891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29" name="object 129"/>
            <p:cNvSpPr/>
            <p:nvPr/>
          </p:nvSpPr>
          <p:spPr>
            <a:xfrm>
              <a:off x="2066342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30" name="object 130"/>
            <p:cNvSpPr/>
            <p:nvPr/>
          </p:nvSpPr>
          <p:spPr>
            <a:xfrm>
              <a:off x="2119794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31" name="object 131"/>
            <p:cNvSpPr/>
            <p:nvPr/>
          </p:nvSpPr>
          <p:spPr>
            <a:xfrm>
              <a:off x="2172743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32" name="object 132"/>
            <p:cNvSpPr/>
            <p:nvPr/>
          </p:nvSpPr>
          <p:spPr>
            <a:xfrm>
              <a:off x="2226194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33" name="object 133"/>
            <p:cNvSpPr/>
            <p:nvPr/>
          </p:nvSpPr>
          <p:spPr>
            <a:xfrm>
              <a:off x="2279141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34" name="object 134"/>
            <p:cNvSpPr/>
            <p:nvPr/>
          </p:nvSpPr>
          <p:spPr>
            <a:xfrm>
              <a:off x="2334611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35" name="object 135"/>
            <p:cNvSpPr/>
            <p:nvPr/>
          </p:nvSpPr>
          <p:spPr>
            <a:xfrm>
              <a:off x="2388063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36" name="object 136"/>
            <p:cNvSpPr/>
            <p:nvPr/>
          </p:nvSpPr>
          <p:spPr>
            <a:xfrm>
              <a:off x="2441516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37" name="object 137"/>
            <p:cNvSpPr/>
            <p:nvPr/>
          </p:nvSpPr>
          <p:spPr>
            <a:xfrm>
              <a:off x="2494463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38" name="object 138"/>
            <p:cNvSpPr/>
            <p:nvPr/>
          </p:nvSpPr>
          <p:spPr>
            <a:xfrm>
              <a:off x="2547915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39" name="object 139"/>
            <p:cNvSpPr/>
            <p:nvPr/>
          </p:nvSpPr>
          <p:spPr>
            <a:xfrm>
              <a:off x="2600862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40" name="object 140"/>
            <p:cNvSpPr/>
            <p:nvPr/>
          </p:nvSpPr>
          <p:spPr>
            <a:xfrm>
              <a:off x="2656331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41" name="object 141"/>
            <p:cNvSpPr/>
            <p:nvPr/>
          </p:nvSpPr>
          <p:spPr>
            <a:xfrm>
              <a:off x="2709784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42" name="object 142"/>
            <p:cNvSpPr/>
            <p:nvPr/>
          </p:nvSpPr>
          <p:spPr>
            <a:xfrm>
              <a:off x="2762732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43" name="object 143"/>
            <p:cNvSpPr/>
            <p:nvPr/>
          </p:nvSpPr>
          <p:spPr>
            <a:xfrm>
              <a:off x="2816184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44" name="object 144"/>
            <p:cNvSpPr/>
            <p:nvPr/>
          </p:nvSpPr>
          <p:spPr>
            <a:xfrm>
              <a:off x="2869636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45" name="object 145"/>
            <p:cNvSpPr/>
            <p:nvPr/>
          </p:nvSpPr>
          <p:spPr>
            <a:xfrm>
              <a:off x="2922584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46" name="object 146"/>
            <p:cNvSpPr/>
            <p:nvPr/>
          </p:nvSpPr>
          <p:spPr>
            <a:xfrm>
              <a:off x="2978053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47" name="object 147"/>
            <p:cNvSpPr/>
            <p:nvPr/>
          </p:nvSpPr>
          <p:spPr>
            <a:xfrm>
              <a:off x="3031505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48" name="object 148"/>
            <p:cNvSpPr/>
            <p:nvPr/>
          </p:nvSpPr>
          <p:spPr>
            <a:xfrm>
              <a:off x="3084452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49" name="object 149"/>
            <p:cNvSpPr/>
            <p:nvPr/>
          </p:nvSpPr>
          <p:spPr>
            <a:xfrm>
              <a:off x="3137905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50" name="object 150"/>
            <p:cNvSpPr/>
            <p:nvPr/>
          </p:nvSpPr>
          <p:spPr>
            <a:xfrm>
              <a:off x="3190852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51" name="object 151"/>
            <p:cNvSpPr/>
            <p:nvPr/>
          </p:nvSpPr>
          <p:spPr>
            <a:xfrm>
              <a:off x="3244305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52" name="object 152"/>
            <p:cNvSpPr/>
            <p:nvPr/>
          </p:nvSpPr>
          <p:spPr>
            <a:xfrm>
              <a:off x="3297756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53" name="object 153"/>
            <p:cNvSpPr/>
            <p:nvPr/>
          </p:nvSpPr>
          <p:spPr>
            <a:xfrm>
              <a:off x="3352721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54" name="object 154"/>
            <p:cNvSpPr/>
            <p:nvPr/>
          </p:nvSpPr>
          <p:spPr>
            <a:xfrm>
              <a:off x="3406173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55" name="object 155"/>
            <p:cNvSpPr/>
            <p:nvPr/>
          </p:nvSpPr>
          <p:spPr>
            <a:xfrm>
              <a:off x="3459626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56" name="object 156"/>
            <p:cNvSpPr/>
            <p:nvPr/>
          </p:nvSpPr>
          <p:spPr>
            <a:xfrm>
              <a:off x="3512573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57" name="object 157"/>
            <p:cNvSpPr/>
            <p:nvPr/>
          </p:nvSpPr>
          <p:spPr>
            <a:xfrm>
              <a:off x="3566026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58" name="object 158"/>
            <p:cNvSpPr/>
            <p:nvPr/>
          </p:nvSpPr>
          <p:spPr>
            <a:xfrm>
              <a:off x="3618973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59" name="object 159"/>
            <p:cNvSpPr/>
            <p:nvPr/>
          </p:nvSpPr>
          <p:spPr>
            <a:xfrm>
              <a:off x="3674442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60" name="object 160"/>
            <p:cNvSpPr/>
            <p:nvPr/>
          </p:nvSpPr>
          <p:spPr>
            <a:xfrm>
              <a:off x="3727895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61" name="object 161"/>
            <p:cNvSpPr/>
            <p:nvPr/>
          </p:nvSpPr>
          <p:spPr>
            <a:xfrm>
              <a:off x="3780842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62" name="object 162"/>
            <p:cNvSpPr/>
            <p:nvPr/>
          </p:nvSpPr>
          <p:spPr>
            <a:xfrm>
              <a:off x="3834294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63" name="object 163"/>
            <p:cNvSpPr/>
            <p:nvPr/>
          </p:nvSpPr>
          <p:spPr>
            <a:xfrm>
              <a:off x="3887747" y="4690166"/>
              <a:ext cx="0" cy="10926"/>
            </a:xfrm>
            <a:custGeom>
              <a:avLst/>
              <a:gdLst/>
              <a:ahLst/>
              <a:cxnLst/>
              <a:rect l="l" t="t" r="r" b="b"/>
              <a:pathLst>
                <a:path h="16510">
                  <a:moveTo>
                    <a:pt x="0" y="0"/>
                  </a:moveTo>
                  <a:lnTo>
                    <a:pt x="0" y="160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64" name="object 164"/>
            <p:cNvSpPr/>
            <p:nvPr/>
          </p:nvSpPr>
          <p:spPr>
            <a:xfrm>
              <a:off x="1380541" y="3320583"/>
              <a:ext cx="2528468" cy="1373701"/>
            </a:xfrm>
            <a:custGeom>
              <a:avLst/>
              <a:gdLst/>
              <a:ahLst/>
              <a:cxnLst/>
              <a:rect l="l" t="t" r="r" b="b"/>
              <a:pathLst>
                <a:path w="3820795" h="2075814">
                  <a:moveTo>
                    <a:pt x="0" y="0"/>
                  </a:moveTo>
                  <a:lnTo>
                    <a:pt x="3820667" y="0"/>
                  </a:lnTo>
                  <a:lnTo>
                    <a:pt x="3820667" y="2075687"/>
                  </a:lnTo>
                  <a:lnTo>
                    <a:pt x="0" y="2075688"/>
                  </a:lnTo>
                  <a:lnTo>
                    <a:pt x="0" y="0"/>
                  </a:lnTo>
                  <a:lnTo>
                    <a:pt x="30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65" name="object 165"/>
            <p:cNvSpPr/>
            <p:nvPr/>
          </p:nvSpPr>
          <p:spPr>
            <a:xfrm>
              <a:off x="1944814" y="3382104"/>
              <a:ext cx="1849391" cy="1250576"/>
            </a:xfrm>
            <a:custGeom>
              <a:avLst/>
              <a:gdLst/>
              <a:ahLst/>
              <a:cxnLst/>
              <a:rect l="l" t="t" r="r" b="b"/>
              <a:pathLst>
                <a:path w="2794635" h="1889760">
                  <a:moveTo>
                    <a:pt x="1397508" y="0"/>
                  </a:moveTo>
                  <a:lnTo>
                    <a:pt x="1432560" y="0"/>
                  </a:lnTo>
                  <a:lnTo>
                    <a:pt x="1445514" y="3809"/>
                  </a:lnTo>
                  <a:lnTo>
                    <a:pt x="1516380" y="3809"/>
                  </a:lnTo>
                  <a:lnTo>
                    <a:pt x="1526286" y="6857"/>
                  </a:lnTo>
                  <a:lnTo>
                    <a:pt x="1561338" y="6857"/>
                  </a:lnTo>
                  <a:lnTo>
                    <a:pt x="1574292" y="9905"/>
                  </a:lnTo>
                  <a:lnTo>
                    <a:pt x="1596390" y="9905"/>
                  </a:lnTo>
                  <a:lnTo>
                    <a:pt x="1608126" y="12308"/>
                  </a:lnTo>
                  <a:lnTo>
                    <a:pt x="1620441" y="14203"/>
                  </a:lnTo>
                  <a:lnTo>
                    <a:pt x="1633184" y="15731"/>
                  </a:lnTo>
                  <a:lnTo>
                    <a:pt x="1646206" y="17033"/>
                  </a:lnTo>
                  <a:lnTo>
                    <a:pt x="1659356" y="18248"/>
                  </a:lnTo>
                  <a:lnTo>
                    <a:pt x="1672484" y="19517"/>
                  </a:lnTo>
                  <a:lnTo>
                    <a:pt x="1685441" y="20979"/>
                  </a:lnTo>
                  <a:lnTo>
                    <a:pt x="1698076" y="22775"/>
                  </a:lnTo>
                  <a:lnTo>
                    <a:pt x="1710240" y="25045"/>
                  </a:lnTo>
                  <a:lnTo>
                    <a:pt x="1721783" y="27929"/>
                  </a:lnTo>
                  <a:lnTo>
                    <a:pt x="1738122" y="28955"/>
                  </a:lnTo>
                  <a:lnTo>
                    <a:pt x="1751076" y="32765"/>
                  </a:lnTo>
                  <a:lnTo>
                    <a:pt x="1760982" y="35813"/>
                  </a:lnTo>
                  <a:lnTo>
                    <a:pt x="1773936" y="35813"/>
                  </a:lnTo>
                  <a:lnTo>
                    <a:pt x="1786890" y="38861"/>
                  </a:lnTo>
                  <a:lnTo>
                    <a:pt x="1796034" y="41909"/>
                  </a:lnTo>
                  <a:lnTo>
                    <a:pt x="1808988" y="41909"/>
                  </a:lnTo>
                  <a:lnTo>
                    <a:pt x="1818894" y="45719"/>
                  </a:lnTo>
                  <a:lnTo>
                    <a:pt x="1831848" y="48767"/>
                  </a:lnTo>
                  <a:lnTo>
                    <a:pt x="1844802" y="51815"/>
                  </a:lnTo>
                  <a:lnTo>
                    <a:pt x="1853946" y="54863"/>
                  </a:lnTo>
                  <a:lnTo>
                    <a:pt x="1866900" y="54863"/>
                  </a:lnTo>
                  <a:lnTo>
                    <a:pt x="1879854" y="57911"/>
                  </a:lnTo>
                  <a:lnTo>
                    <a:pt x="1889760" y="61721"/>
                  </a:lnTo>
                  <a:lnTo>
                    <a:pt x="1915668" y="67817"/>
                  </a:lnTo>
                  <a:lnTo>
                    <a:pt x="1924812" y="70865"/>
                  </a:lnTo>
                  <a:lnTo>
                    <a:pt x="1937766" y="73913"/>
                  </a:lnTo>
                  <a:lnTo>
                    <a:pt x="1950720" y="77723"/>
                  </a:lnTo>
                  <a:lnTo>
                    <a:pt x="1960626" y="80771"/>
                  </a:lnTo>
                  <a:lnTo>
                    <a:pt x="1973580" y="83819"/>
                  </a:lnTo>
                  <a:lnTo>
                    <a:pt x="1982724" y="90677"/>
                  </a:lnTo>
                  <a:lnTo>
                    <a:pt x="2008632" y="96773"/>
                  </a:lnTo>
                  <a:lnTo>
                    <a:pt x="2018538" y="99821"/>
                  </a:lnTo>
                  <a:lnTo>
                    <a:pt x="2031492" y="102869"/>
                  </a:lnTo>
                  <a:lnTo>
                    <a:pt x="2044446" y="109727"/>
                  </a:lnTo>
                  <a:lnTo>
                    <a:pt x="2053590" y="112775"/>
                  </a:lnTo>
                  <a:lnTo>
                    <a:pt x="2066544" y="115823"/>
                  </a:lnTo>
                  <a:lnTo>
                    <a:pt x="2079498" y="122681"/>
                  </a:lnTo>
                  <a:lnTo>
                    <a:pt x="2089404" y="125729"/>
                  </a:lnTo>
                  <a:lnTo>
                    <a:pt x="2102358" y="128777"/>
                  </a:lnTo>
                  <a:lnTo>
                    <a:pt x="2114550" y="135635"/>
                  </a:lnTo>
                  <a:lnTo>
                    <a:pt x="2124456" y="138683"/>
                  </a:lnTo>
                  <a:lnTo>
                    <a:pt x="2137410" y="144779"/>
                  </a:lnTo>
                  <a:lnTo>
                    <a:pt x="2150364" y="147827"/>
                  </a:lnTo>
                  <a:lnTo>
                    <a:pt x="2160270" y="154685"/>
                  </a:lnTo>
                  <a:lnTo>
                    <a:pt x="2173224" y="160781"/>
                  </a:lnTo>
                  <a:lnTo>
                    <a:pt x="2182368" y="164591"/>
                  </a:lnTo>
                  <a:lnTo>
                    <a:pt x="2208276" y="176783"/>
                  </a:lnTo>
                  <a:lnTo>
                    <a:pt x="2218182" y="183641"/>
                  </a:lnTo>
                  <a:lnTo>
                    <a:pt x="2231136" y="186689"/>
                  </a:lnTo>
                  <a:lnTo>
                    <a:pt x="2243328" y="192785"/>
                  </a:lnTo>
                  <a:lnTo>
                    <a:pt x="2253234" y="199643"/>
                  </a:lnTo>
                  <a:lnTo>
                    <a:pt x="2266188" y="205739"/>
                  </a:lnTo>
                  <a:lnTo>
                    <a:pt x="2279142" y="212597"/>
                  </a:lnTo>
                  <a:lnTo>
                    <a:pt x="2312798" y="231571"/>
                  </a:lnTo>
                  <a:lnTo>
                    <a:pt x="2355232" y="258409"/>
                  </a:lnTo>
                  <a:lnTo>
                    <a:pt x="2376254" y="272209"/>
                  </a:lnTo>
                  <a:lnTo>
                    <a:pt x="2386882" y="279151"/>
                  </a:lnTo>
                  <a:lnTo>
                    <a:pt x="2397651" y="286099"/>
                  </a:lnTo>
                  <a:lnTo>
                    <a:pt x="2417826" y="302513"/>
                  </a:lnTo>
                  <a:lnTo>
                    <a:pt x="2430018" y="308609"/>
                  </a:lnTo>
                  <a:lnTo>
                    <a:pt x="2442972" y="318515"/>
                  </a:lnTo>
                  <a:lnTo>
                    <a:pt x="2452878" y="328421"/>
                  </a:lnTo>
                  <a:lnTo>
                    <a:pt x="2463009" y="336076"/>
                  </a:lnTo>
                  <a:lnTo>
                    <a:pt x="2492990" y="359709"/>
                  </a:lnTo>
                  <a:lnTo>
                    <a:pt x="2521991" y="384593"/>
                  </a:lnTo>
                  <a:lnTo>
                    <a:pt x="2549548" y="411045"/>
                  </a:lnTo>
                  <a:lnTo>
                    <a:pt x="2575199" y="439382"/>
                  </a:lnTo>
                  <a:lnTo>
                    <a:pt x="2594610" y="459485"/>
                  </a:lnTo>
                  <a:lnTo>
                    <a:pt x="2624286" y="493727"/>
                  </a:lnTo>
                  <a:lnTo>
                    <a:pt x="2648882" y="526187"/>
                  </a:lnTo>
                  <a:lnTo>
                    <a:pt x="2672425" y="559444"/>
                  </a:lnTo>
                  <a:lnTo>
                    <a:pt x="2694385" y="593681"/>
                  </a:lnTo>
                  <a:lnTo>
                    <a:pt x="2714234" y="629079"/>
                  </a:lnTo>
                  <a:lnTo>
                    <a:pt x="2731444" y="665820"/>
                  </a:lnTo>
                  <a:lnTo>
                    <a:pt x="2745486" y="704087"/>
                  </a:lnTo>
                  <a:lnTo>
                    <a:pt x="2758440" y="733043"/>
                  </a:lnTo>
                  <a:lnTo>
                    <a:pt x="2771394" y="771143"/>
                  </a:lnTo>
                  <a:lnTo>
                    <a:pt x="2781300" y="822960"/>
                  </a:lnTo>
                  <a:lnTo>
                    <a:pt x="2794254" y="944880"/>
                  </a:lnTo>
                  <a:lnTo>
                    <a:pt x="2781300" y="1066800"/>
                  </a:lnTo>
                  <a:lnTo>
                    <a:pt x="2771394" y="1118616"/>
                  </a:lnTo>
                  <a:lnTo>
                    <a:pt x="2758440" y="1156716"/>
                  </a:lnTo>
                  <a:lnTo>
                    <a:pt x="2745486" y="1185672"/>
                  </a:lnTo>
                  <a:lnTo>
                    <a:pt x="2736342" y="1214628"/>
                  </a:lnTo>
                  <a:lnTo>
                    <a:pt x="2723388" y="1240536"/>
                  </a:lnTo>
                  <a:lnTo>
                    <a:pt x="2713482" y="1263396"/>
                  </a:lnTo>
                  <a:lnTo>
                    <a:pt x="2700528" y="1285494"/>
                  </a:lnTo>
                  <a:lnTo>
                    <a:pt x="2687574" y="1304544"/>
                  </a:lnTo>
                  <a:lnTo>
                    <a:pt x="2678430" y="1324356"/>
                  </a:lnTo>
                  <a:lnTo>
                    <a:pt x="2665476" y="1340358"/>
                  </a:lnTo>
                  <a:lnTo>
                    <a:pt x="2652522" y="1359408"/>
                  </a:lnTo>
                  <a:lnTo>
                    <a:pt x="2642616" y="1372362"/>
                  </a:lnTo>
                  <a:lnTo>
                    <a:pt x="2616708" y="1404366"/>
                  </a:lnTo>
                  <a:lnTo>
                    <a:pt x="2607564" y="1417320"/>
                  </a:lnTo>
                  <a:lnTo>
                    <a:pt x="2594610" y="1430274"/>
                  </a:lnTo>
                  <a:lnTo>
                    <a:pt x="2585380" y="1440512"/>
                  </a:lnTo>
                  <a:lnTo>
                    <a:pt x="2576404" y="1450319"/>
                  </a:lnTo>
                  <a:lnTo>
                    <a:pt x="2541775" y="1486219"/>
                  </a:lnTo>
                  <a:lnTo>
                    <a:pt x="2506137" y="1519211"/>
                  </a:lnTo>
                  <a:lnTo>
                    <a:pt x="2476301" y="1543980"/>
                  </a:lnTo>
                  <a:lnTo>
                    <a:pt x="2452878" y="1562100"/>
                  </a:lnTo>
                  <a:lnTo>
                    <a:pt x="2442972" y="1571244"/>
                  </a:lnTo>
                  <a:lnTo>
                    <a:pt x="2430018" y="1581150"/>
                  </a:lnTo>
                  <a:lnTo>
                    <a:pt x="2417826" y="1587246"/>
                  </a:lnTo>
                  <a:lnTo>
                    <a:pt x="2407920" y="1597152"/>
                  </a:lnTo>
                  <a:lnTo>
                    <a:pt x="2394966" y="1607058"/>
                  </a:lnTo>
                  <a:lnTo>
                    <a:pt x="2382012" y="1613154"/>
                  </a:lnTo>
                  <a:lnTo>
                    <a:pt x="2372106" y="1620012"/>
                  </a:lnTo>
                  <a:lnTo>
                    <a:pt x="2359914" y="1629156"/>
                  </a:lnTo>
                  <a:lnTo>
                    <a:pt x="2350008" y="1636014"/>
                  </a:lnTo>
                  <a:lnTo>
                    <a:pt x="2337054" y="1642110"/>
                  </a:lnTo>
                  <a:lnTo>
                    <a:pt x="2324100" y="1652016"/>
                  </a:lnTo>
                  <a:lnTo>
                    <a:pt x="2314194" y="1658112"/>
                  </a:lnTo>
                  <a:lnTo>
                    <a:pt x="2301240" y="1664970"/>
                  </a:lnTo>
                  <a:lnTo>
                    <a:pt x="2289048" y="1671066"/>
                  </a:lnTo>
                  <a:lnTo>
                    <a:pt x="2279142" y="1677162"/>
                  </a:lnTo>
                  <a:lnTo>
                    <a:pt x="2266188" y="1684020"/>
                  </a:lnTo>
                  <a:lnTo>
                    <a:pt x="2253234" y="1690116"/>
                  </a:lnTo>
                  <a:lnTo>
                    <a:pt x="2243328" y="1696974"/>
                  </a:lnTo>
                  <a:lnTo>
                    <a:pt x="2231136" y="1703070"/>
                  </a:lnTo>
                  <a:lnTo>
                    <a:pt x="2218182" y="1706118"/>
                  </a:lnTo>
                  <a:lnTo>
                    <a:pt x="2208276" y="1712976"/>
                  </a:lnTo>
                  <a:lnTo>
                    <a:pt x="2195322" y="1719072"/>
                  </a:lnTo>
                  <a:lnTo>
                    <a:pt x="2182368" y="1725930"/>
                  </a:lnTo>
                  <a:lnTo>
                    <a:pt x="2173224" y="1728977"/>
                  </a:lnTo>
                  <a:lnTo>
                    <a:pt x="2160270" y="1735074"/>
                  </a:lnTo>
                  <a:lnTo>
                    <a:pt x="2150364" y="1741932"/>
                  </a:lnTo>
                  <a:lnTo>
                    <a:pt x="2137410" y="1744980"/>
                  </a:lnTo>
                  <a:lnTo>
                    <a:pt x="2124456" y="1751076"/>
                  </a:lnTo>
                  <a:lnTo>
                    <a:pt x="2114550" y="1754886"/>
                  </a:lnTo>
                  <a:lnTo>
                    <a:pt x="2102358" y="1760982"/>
                  </a:lnTo>
                  <a:lnTo>
                    <a:pt x="2089404" y="1764030"/>
                  </a:lnTo>
                  <a:lnTo>
                    <a:pt x="2079498" y="1767839"/>
                  </a:lnTo>
                  <a:lnTo>
                    <a:pt x="2066544" y="1773936"/>
                  </a:lnTo>
                  <a:lnTo>
                    <a:pt x="2053590" y="1776983"/>
                  </a:lnTo>
                  <a:lnTo>
                    <a:pt x="2044446" y="1780032"/>
                  </a:lnTo>
                  <a:lnTo>
                    <a:pt x="2031492" y="1786889"/>
                  </a:lnTo>
                  <a:lnTo>
                    <a:pt x="2018538" y="1789938"/>
                  </a:lnTo>
                  <a:lnTo>
                    <a:pt x="2008632" y="1792986"/>
                  </a:lnTo>
                  <a:lnTo>
                    <a:pt x="1995678" y="1796033"/>
                  </a:lnTo>
                  <a:lnTo>
                    <a:pt x="1982724" y="1799844"/>
                  </a:lnTo>
                  <a:lnTo>
                    <a:pt x="1973580" y="1805939"/>
                  </a:lnTo>
                  <a:lnTo>
                    <a:pt x="1960626" y="1808988"/>
                  </a:lnTo>
                  <a:lnTo>
                    <a:pt x="1950720" y="1812798"/>
                  </a:lnTo>
                  <a:lnTo>
                    <a:pt x="1924812" y="1818894"/>
                  </a:lnTo>
                  <a:lnTo>
                    <a:pt x="1915668" y="1821942"/>
                  </a:lnTo>
                  <a:lnTo>
                    <a:pt x="1902714" y="1824989"/>
                  </a:lnTo>
                  <a:lnTo>
                    <a:pt x="1889760" y="1828800"/>
                  </a:lnTo>
                  <a:lnTo>
                    <a:pt x="1879854" y="1831848"/>
                  </a:lnTo>
                  <a:lnTo>
                    <a:pt x="1866900" y="1834895"/>
                  </a:lnTo>
                  <a:lnTo>
                    <a:pt x="1853946" y="1834895"/>
                  </a:lnTo>
                  <a:lnTo>
                    <a:pt x="1844802" y="1837944"/>
                  </a:lnTo>
                  <a:lnTo>
                    <a:pt x="1831848" y="1841754"/>
                  </a:lnTo>
                  <a:lnTo>
                    <a:pt x="1818894" y="1844802"/>
                  </a:lnTo>
                  <a:lnTo>
                    <a:pt x="1808988" y="1847850"/>
                  </a:lnTo>
                  <a:lnTo>
                    <a:pt x="1796034" y="1847850"/>
                  </a:lnTo>
                  <a:lnTo>
                    <a:pt x="1786890" y="1850898"/>
                  </a:lnTo>
                  <a:lnTo>
                    <a:pt x="1773936" y="1853945"/>
                  </a:lnTo>
                  <a:lnTo>
                    <a:pt x="1760982" y="1853945"/>
                  </a:lnTo>
                  <a:lnTo>
                    <a:pt x="1751076" y="1857756"/>
                  </a:lnTo>
                  <a:lnTo>
                    <a:pt x="1738122" y="1860804"/>
                  </a:lnTo>
                  <a:lnTo>
                    <a:pt x="1725168" y="1860804"/>
                  </a:lnTo>
                  <a:lnTo>
                    <a:pt x="1716024" y="1863852"/>
                  </a:lnTo>
                  <a:lnTo>
                    <a:pt x="1703070" y="1866900"/>
                  </a:lnTo>
                  <a:lnTo>
                    <a:pt x="1690116" y="1866900"/>
                  </a:lnTo>
                  <a:lnTo>
                    <a:pt x="1680210" y="1869948"/>
                  </a:lnTo>
                  <a:lnTo>
                    <a:pt x="1667256" y="1869948"/>
                  </a:lnTo>
                  <a:lnTo>
                    <a:pt x="1654302" y="1873758"/>
                  </a:lnTo>
                  <a:lnTo>
                    <a:pt x="1632204" y="1873758"/>
                  </a:lnTo>
                  <a:lnTo>
                    <a:pt x="1619250" y="1876806"/>
                  </a:lnTo>
                  <a:lnTo>
                    <a:pt x="1609344" y="1876806"/>
                  </a:lnTo>
                  <a:lnTo>
                    <a:pt x="1596390" y="1879854"/>
                  </a:lnTo>
                  <a:lnTo>
                    <a:pt x="1574292" y="1879854"/>
                  </a:lnTo>
                  <a:lnTo>
                    <a:pt x="1561338" y="1882902"/>
                  </a:lnTo>
                  <a:lnTo>
                    <a:pt x="1526286" y="1882902"/>
                  </a:lnTo>
                  <a:lnTo>
                    <a:pt x="1516380" y="1886712"/>
                  </a:lnTo>
                  <a:lnTo>
                    <a:pt x="1445514" y="1886712"/>
                  </a:lnTo>
                  <a:lnTo>
                    <a:pt x="1432560" y="1889760"/>
                  </a:lnTo>
                  <a:lnTo>
                    <a:pt x="1361694" y="1889760"/>
                  </a:lnTo>
                  <a:lnTo>
                    <a:pt x="1351788" y="1886712"/>
                  </a:lnTo>
                  <a:lnTo>
                    <a:pt x="1280922" y="1886712"/>
                  </a:lnTo>
                  <a:lnTo>
                    <a:pt x="1268730" y="1882902"/>
                  </a:lnTo>
                  <a:lnTo>
                    <a:pt x="1232916" y="1882902"/>
                  </a:lnTo>
                  <a:lnTo>
                    <a:pt x="1223010" y="1879854"/>
                  </a:lnTo>
                  <a:lnTo>
                    <a:pt x="1210818" y="1879854"/>
                  </a:lnTo>
                  <a:lnTo>
                    <a:pt x="1198198" y="1878550"/>
                  </a:lnTo>
                  <a:lnTo>
                    <a:pt x="1185557" y="1877279"/>
                  </a:lnTo>
                  <a:lnTo>
                    <a:pt x="1147602" y="1873336"/>
                  </a:lnTo>
                  <a:lnTo>
                    <a:pt x="1109779" y="1868509"/>
                  </a:lnTo>
                  <a:lnTo>
                    <a:pt x="1069086" y="1860804"/>
                  </a:lnTo>
                  <a:lnTo>
                    <a:pt x="1056132" y="1860804"/>
                  </a:lnTo>
                  <a:lnTo>
                    <a:pt x="1046226" y="1857756"/>
                  </a:lnTo>
                  <a:lnTo>
                    <a:pt x="1033272" y="1853945"/>
                  </a:lnTo>
                  <a:lnTo>
                    <a:pt x="1024128" y="1853945"/>
                  </a:lnTo>
                  <a:lnTo>
                    <a:pt x="998220" y="1847850"/>
                  </a:lnTo>
                  <a:lnTo>
                    <a:pt x="988314" y="1847850"/>
                  </a:lnTo>
                  <a:lnTo>
                    <a:pt x="962406" y="1841754"/>
                  </a:lnTo>
                  <a:lnTo>
                    <a:pt x="953262" y="1837944"/>
                  </a:lnTo>
                  <a:lnTo>
                    <a:pt x="940308" y="1834895"/>
                  </a:lnTo>
                  <a:lnTo>
                    <a:pt x="927354" y="1834895"/>
                  </a:lnTo>
                  <a:lnTo>
                    <a:pt x="917448" y="1831848"/>
                  </a:lnTo>
                  <a:lnTo>
                    <a:pt x="904494" y="1828800"/>
                  </a:lnTo>
                  <a:lnTo>
                    <a:pt x="891540" y="1824989"/>
                  </a:lnTo>
                  <a:lnTo>
                    <a:pt x="882396" y="1821942"/>
                  </a:lnTo>
                  <a:lnTo>
                    <a:pt x="869442" y="1818894"/>
                  </a:lnTo>
                  <a:lnTo>
                    <a:pt x="859536" y="1815845"/>
                  </a:lnTo>
                  <a:lnTo>
                    <a:pt x="846582" y="1812798"/>
                  </a:lnTo>
                  <a:lnTo>
                    <a:pt x="833628" y="1808988"/>
                  </a:lnTo>
                  <a:lnTo>
                    <a:pt x="824484" y="1805939"/>
                  </a:lnTo>
                  <a:lnTo>
                    <a:pt x="811530" y="1799844"/>
                  </a:lnTo>
                  <a:lnTo>
                    <a:pt x="798576" y="1796033"/>
                  </a:lnTo>
                  <a:lnTo>
                    <a:pt x="788670" y="1792986"/>
                  </a:lnTo>
                  <a:lnTo>
                    <a:pt x="762762" y="1786889"/>
                  </a:lnTo>
                  <a:lnTo>
                    <a:pt x="753618" y="1780032"/>
                  </a:lnTo>
                  <a:lnTo>
                    <a:pt x="727710" y="1773936"/>
                  </a:lnTo>
                  <a:lnTo>
                    <a:pt x="717804" y="1767839"/>
                  </a:lnTo>
                  <a:lnTo>
                    <a:pt x="704850" y="1764030"/>
                  </a:lnTo>
                  <a:lnTo>
                    <a:pt x="691896" y="1760982"/>
                  </a:lnTo>
                  <a:lnTo>
                    <a:pt x="682752" y="1754886"/>
                  </a:lnTo>
                  <a:lnTo>
                    <a:pt x="669798" y="1751076"/>
                  </a:lnTo>
                  <a:lnTo>
                    <a:pt x="659892" y="1744980"/>
                  </a:lnTo>
                  <a:lnTo>
                    <a:pt x="646938" y="1741932"/>
                  </a:lnTo>
                  <a:lnTo>
                    <a:pt x="633984" y="1735074"/>
                  </a:lnTo>
                  <a:lnTo>
                    <a:pt x="624840" y="1728977"/>
                  </a:lnTo>
                  <a:lnTo>
                    <a:pt x="611886" y="1725930"/>
                  </a:lnTo>
                  <a:lnTo>
                    <a:pt x="598932" y="1719072"/>
                  </a:lnTo>
                  <a:lnTo>
                    <a:pt x="589026" y="1712976"/>
                  </a:lnTo>
                  <a:lnTo>
                    <a:pt x="576072" y="1706118"/>
                  </a:lnTo>
                  <a:lnTo>
                    <a:pt x="563880" y="1703070"/>
                  </a:lnTo>
                  <a:lnTo>
                    <a:pt x="553974" y="1696974"/>
                  </a:lnTo>
                  <a:lnTo>
                    <a:pt x="541020" y="1690116"/>
                  </a:lnTo>
                  <a:lnTo>
                    <a:pt x="528066" y="1684020"/>
                  </a:lnTo>
                  <a:lnTo>
                    <a:pt x="518160" y="1677162"/>
                  </a:lnTo>
                  <a:lnTo>
                    <a:pt x="505206" y="1671066"/>
                  </a:lnTo>
                  <a:lnTo>
                    <a:pt x="493014" y="1664970"/>
                  </a:lnTo>
                  <a:lnTo>
                    <a:pt x="483108" y="1658112"/>
                  </a:lnTo>
                  <a:lnTo>
                    <a:pt x="470154" y="1652016"/>
                  </a:lnTo>
                  <a:lnTo>
                    <a:pt x="460248" y="1642110"/>
                  </a:lnTo>
                  <a:lnTo>
                    <a:pt x="447294" y="1636014"/>
                  </a:lnTo>
                  <a:lnTo>
                    <a:pt x="435102" y="1629156"/>
                  </a:lnTo>
                  <a:lnTo>
                    <a:pt x="425196" y="1620012"/>
                  </a:lnTo>
                  <a:lnTo>
                    <a:pt x="412242" y="1613154"/>
                  </a:lnTo>
                  <a:lnTo>
                    <a:pt x="399288" y="1607058"/>
                  </a:lnTo>
                  <a:lnTo>
                    <a:pt x="389382" y="1597152"/>
                  </a:lnTo>
                  <a:lnTo>
                    <a:pt x="377190" y="1587246"/>
                  </a:lnTo>
                  <a:lnTo>
                    <a:pt x="364236" y="1581150"/>
                  </a:lnTo>
                  <a:lnTo>
                    <a:pt x="354330" y="1571244"/>
                  </a:lnTo>
                  <a:lnTo>
                    <a:pt x="341376" y="1562100"/>
                  </a:lnTo>
                  <a:lnTo>
                    <a:pt x="328422" y="1552194"/>
                  </a:lnTo>
                  <a:lnTo>
                    <a:pt x="319278" y="1542288"/>
                  </a:lnTo>
                  <a:lnTo>
                    <a:pt x="306324" y="1533144"/>
                  </a:lnTo>
                  <a:lnTo>
                    <a:pt x="296418" y="1523238"/>
                  </a:lnTo>
                  <a:lnTo>
                    <a:pt x="283464" y="1513332"/>
                  </a:lnTo>
                  <a:lnTo>
                    <a:pt x="270510" y="1504188"/>
                  </a:lnTo>
                  <a:lnTo>
                    <a:pt x="260604" y="1491234"/>
                  </a:lnTo>
                  <a:lnTo>
                    <a:pt x="248412" y="1481328"/>
                  </a:lnTo>
                  <a:lnTo>
                    <a:pt x="235458" y="1468374"/>
                  </a:lnTo>
                  <a:lnTo>
                    <a:pt x="225552" y="1456182"/>
                  </a:lnTo>
                  <a:lnTo>
                    <a:pt x="199644" y="1430274"/>
                  </a:lnTo>
                  <a:lnTo>
                    <a:pt x="190500" y="1417320"/>
                  </a:lnTo>
                  <a:lnTo>
                    <a:pt x="177546" y="1404366"/>
                  </a:lnTo>
                  <a:lnTo>
                    <a:pt x="164592" y="1388364"/>
                  </a:lnTo>
                  <a:lnTo>
                    <a:pt x="154686" y="1372362"/>
                  </a:lnTo>
                  <a:lnTo>
                    <a:pt x="141732" y="1359408"/>
                  </a:lnTo>
                  <a:lnTo>
                    <a:pt x="128778" y="1340358"/>
                  </a:lnTo>
                  <a:lnTo>
                    <a:pt x="119634" y="1324356"/>
                  </a:lnTo>
                  <a:lnTo>
                    <a:pt x="106680" y="1304544"/>
                  </a:lnTo>
                  <a:lnTo>
                    <a:pt x="96774" y="1285494"/>
                  </a:lnTo>
                  <a:lnTo>
                    <a:pt x="83820" y="1263396"/>
                  </a:lnTo>
                  <a:lnTo>
                    <a:pt x="70866" y="1240536"/>
                  </a:lnTo>
                  <a:lnTo>
                    <a:pt x="61722" y="1214628"/>
                  </a:lnTo>
                  <a:lnTo>
                    <a:pt x="35814" y="1156716"/>
                  </a:lnTo>
                  <a:lnTo>
                    <a:pt x="25908" y="1118616"/>
                  </a:lnTo>
                  <a:lnTo>
                    <a:pt x="12954" y="1066800"/>
                  </a:lnTo>
                  <a:lnTo>
                    <a:pt x="0" y="944880"/>
                  </a:lnTo>
                  <a:lnTo>
                    <a:pt x="12954" y="822960"/>
                  </a:lnTo>
                  <a:lnTo>
                    <a:pt x="25908" y="771144"/>
                  </a:lnTo>
                  <a:lnTo>
                    <a:pt x="35814" y="733044"/>
                  </a:lnTo>
                  <a:lnTo>
                    <a:pt x="61722" y="675132"/>
                  </a:lnTo>
                  <a:lnTo>
                    <a:pt x="70866" y="649224"/>
                  </a:lnTo>
                  <a:lnTo>
                    <a:pt x="83820" y="627126"/>
                  </a:lnTo>
                  <a:lnTo>
                    <a:pt x="96774" y="604266"/>
                  </a:lnTo>
                  <a:lnTo>
                    <a:pt x="106680" y="585216"/>
                  </a:lnTo>
                  <a:lnTo>
                    <a:pt x="119634" y="566166"/>
                  </a:lnTo>
                  <a:lnTo>
                    <a:pt x="128778" y="549402"/>
                  </a:lnTo>
                  <a:lnTo>
                    <a:pt x="141732" y="530352"/>
                  </a:lnTo>
                  <a:lnTo>
                    <a:pt x="154686" y="517398"/>
                  </a:lnTo>
                  <a:lnTo>
                    <a:pt x="164592" y="501396"/>
                  </a:lnTo>
                  <a:lnTo>
                    <a:pt x="177546" y="485394"/>
                  </a:lnTo>
                  <a:lnTo>
                    <a:pt x="190500" y="472440"/>
                  </a:lnTo>
                  <a:lnTo>
                    <a:pt x="199644" y="459486"/>
                  </a:lnTo>
                  <a:lnTo>
                    <a:pt x="212598" y="447294"/>
                  </a:lnTo>
                  <a:lnTo>
                    <a:pt x="225552" y="434340"/>
                  </a:lnTo>
                  <a:lnTo>
                    <a:pt x="235458" y="421386"/>
                  </a:lnTo>
                  <a:lnTo>
                    <a:pt x="248412" y="408432"/>
                  </a:lnTo>
                  <a:lnTo>
                    <a:pt x="260604" y="398526"/>
                  </a:lnTo>
                  <a:lnTo>
                    <a:pt x="270510" y="385572"/>
                  </a:lnTo>
                  <a:lnTo>
                    <a:pt x="283464" y="376428"/>
                  </a:lnTo>
                  <a:lnTo>
                    <a:pt x="296418" y="366522"/>
                  </a:lnTo>
                  <a:lnTo>
                    <a:pt x="306324" y="357378"/>
                  </a:lnTo>
                  <a:lnTo>
                    <a:pt x="319278" y="347472"/>
                  </a:lnTo>
                  <a:lnTo>
                    <a:pt x="328422" y="337566"/>
                  </a:lnTo>
                  <a:lnTo>
                    <a:pt x="341376" y="328422"/>
                  </a:lnTo>
                  <a:lnTo>
                    <a:pt x="354330" y="318516"/>
                  </a:lnTo>
                  <a:lnTo>
                    <a:pt x="364236" y="308610"/>
                  </a:lnTo>
                  <a:lnTo>
                    <a:pt x="377190" y="302514"/>
                  </a:lnTo>
                  <a:lnTo>
                    <a:pt x="389382" y="292608"/>
                  </a:lnTo>
                  <a:lnTo>
                    <a:pt x="399288" y="283464"/>
                  </a:lnTo>
                  <a:lnTo>
                    <a:pt x="412242" y="276606"/>
                  </a:lnTo>
                  <a:lnTo>
                    <a:pt x="425196" y="270510"/>
                  </a:lnTo>
                  <a:lnTo>
                    <a:pt x="435102" y="260604"/>
                  </a:lnTo>
                  <a:lnTo>
                    <a:pt x="447294" y="254508"/>
                  </a:lnTo>
                  <a:lnTo>
                    <a:pt x="460248" y="247650"/>
                  </a:lnTo>
                  <a:lnTo>
                    <a:pt x="470154" y="237744"/>
                  </a:lnTo>
                  <a:lnTo>
                    <a:pt x="483108" y="231648"/>
                  </a:lnTo>
                  <a:lnTo>
                    <a:pt x="493014" y="225552"/>
                  </a:lnTo>
                  <a:lnTo>
                    <a:pt x="505206" y="218694"/>
                  </a:lnTo>
                  <a:lnTo>
                    <a:pt x="518160" y="212598"/>
                  </a:lnTo>
                  <a:lnTo>
                    <a:pt x="528066" y="205740"/>
                  </a:lnTo>
                  <a:lnTo>
                    <a:pt x="541020" y="199644"/>
                  </a:lnTo>
                  <a:lnTo>
                    <a:pt x="552356" y="193879"/>
                  </a:lnTo>
                  <a:lnTo>
                    <a:pt x="563749" y="188217"/>
                  </a:lnTo>
                  <a:lnTo>
                    <a:pt x="598173" y="171729"/>
                  </a:lnTo>
                  <a:lnTo>
                    <a:pt x="632770" y="155718"/>
                  </a:lnTo>
                  <a:lnTo>
                    <a:pt x="644297" y="150429"/>
                  </a:lnTo>
                  <a:lnTo>
                    <a:pt x="655807" y="145142"/>
                  </a:lnTo>
                  <a:lnTo>
                    <a:pt x="667290" y="139845"/>
                  </a:lnTo>
                  <a:lnTo>
                    <a:pt x="682752" y="135636"/>
                  </a:lnTo>
                  <a:lnTo>
                    <a:pt x="691896" y="128778"/>
                  </a:lnTo>
                  <a:lnTo>
                    <a:pt x="704850" y="125730"/>
                  </a:lnTo>
                  <a:lnTo>
                    <a:pt x="717804" y="122682"/>
                  </a:lnTo>
                  <a:lnTo>
                    <a:pt x="727710" y="115824"/>
                  </a:lnTo>
                  <a:lnTo>
                    <a:pt x="740664" y="112776"/>
                  </a:lnTo>
                  <a:lnTo>
                    <a:pt x="753618" y="109728"/>
                  </a:lnTo>
                  <a:lnTo>
                    <a:pt x="762762" y="102870"/>
                  </a:lnTo>
                  <a:lnTo>
                    <a:pt x="788670" y="96774"/>
                  </a:lnTo>
                  <a:lnTo>
                    <a:pt x="798576" y="93726"/>
                  </a:lnTo>
                  <a:lnTo>
                    <a:pt x="811530" y="90678"/>
                  </a:lnTo>
                  <a:lnTo>
                    <a:pt x="824484" y="83820"/>
                  </a:lnTo>
                  <a:lnTo>
                    <a:pt x="833628" y="80772"/>
                  </a:lnTo>
                  <a:lnTo>
                    <a:pt x="846582" y="77724"/>
                  </a:lnTo>
                  <a:lnTo>
                    <a:pt x="859536" y="73914"/>
                  </a:lnTo>
                  <a:lnTo>
                    <a:pt x="869442" y="70866"/>
                  </a:lnTo>
                  <a:lnTo>
                    <a:pt x="882396" y="67818"/>
                  </a:lnTo>
                  <a:lnTo>
                    <a:pt x="891540" y="64770"/>
                  </a:lnTo>
                  <a:lnTo>
                    <a:pt x="904494" y="61722"/>
                  </a:lnTo>
                  <a:lnTo>
                    <a:pt x="917448" y="57912"/>
                  </a:lnTo>
                  <a:lnTo>
                    <a:pt x="927354" y="54864"/>
                  </a:lnTo>
                  <a:lnTo>
                    <a:pt x="940308" y="54864"/>
                  </a:lnTo>
                  <a:lnTo>
                    <a:pt x="953262" y="51816"/>
                  </a:lnTo>
                  <a:lnTo>
                    <a:pt x="962406" y="48768"/>
                  </a:lnTo>
                  <a:lnTo>
                    <a:pt x="975360" y="45720"/>
                  </a:lnTo>
                  <a:lnTo>
                    <a:pt x="988314" y="41910"/>
                  </a:lnTo>
                  <a:lnTo>
                    <a:pt x="998220" y="41910"/>
                  </a:lnTo>
                  <a:lnTo>
                    <a:pt x="1011174" y="38862"/>
                  </a:lnTo>
                  <a:lnTo>
                    <a:pt x="1024128" y="35814"/>
                  </a:lnTo>
                  <a:lnTo>
                    <a:pt x="1033272" y="35814"/>
                  </a:lnTo>
                  <a:lnTo>
                    <a:pt x="1046226" y="32766"/>
                  </a:lnTo>
                  <a:lnTo>
                    <a:pt x="1056132" y="28956"/>
                  </a:lnTo>
                  <a:lnTo>
                    <a:pt x="1069086" y="28956"/>
                  </a:lnTo>
                  <a:lnTo>
                    <a:pt x="1080985" y="25879"/>
                  </a:lnTo>
                  <a:lnTo>
                    <a:pt x="1118655" y="20025"/>
                  </a:lnTo>
                  <a:lnTo>
                    <a:pt x="1144453" y="17514"/>
                  </a:lnTo>
                  <a:lnTo>
                    <a:pt x="1157271" y="16251"/>
                  </a:lnTo>
                  <a:lnTo>
                    <a:pt x="1169907" y="14793"/>
                  </a:lnTo>
                  <a:lnTo>
                    <a:pt x="1182265" y="12999"/>
                  </a:lnTo>
                  <a:lnTo>
                    <a:pt x="1194249" y="10727"/>
                  </a:lnTo>
                  <a:lnTo>
                    <a:pt x="1223010" y="9906"/>
                  </a:lnTo>
                  <a:lnTo>
                    <a:pt x="1232916" y="6858"/>
                  </a:lnTo>
                  <a:lnTo>
                    <a:pt x="1268730" y="6858"/>
                  </a:lnTo>
                  <a:lnTo>
                    <a:pt x="1280922" y="3810"/>
                  </a:lnTo>
                  <a:lnTo>
                    <a:pt x="1351788" y="3810"/>
                  </a:lnTo>
                  <a:lnTo>
                    <a:pt x="1361694" y="0"/>
                  </a:lnTo>
                  <a:lnTo>
                    <a:pt x="139750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66" name="object 166"/>
            <p:cNvSpPr/>
            <p:nvPr/>
          </p:nvSpPr>
          <p:spPr>
            <a:xfrm>
              <a:off x="2869636" y="3320583"/>
              <a:ext cx="0" cy="1373701"/>
            </a:xfrm>
            <a:custGeom>
              <a:avLst/>
              <a:gdLst/>
              <a:ahLst/>
              <a:cxnLst/>
              <a:rect l="l" t="t" r="r" b="b"/>
              <a:pathLst>
                <a:path h="2075814">
                  <a:moveTo>
                    <a:pt x="0" y="207568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67" name="object 167"/>
            <p:cNvSpPr/>
            <p:nvPr/>
          </p:nvSpPr>
          <p:spPr>
            <a:xfrm>
              <a:off x="1380541" y="4007392"/>
              <a:ext cx="2528468" cy="0"/>
            </a:xfrm>
            <a:custGeom>
              <a:avLst/>
              <a:gdLst/>
              <a:ahLst/>
              <a:cxnLst/>
              <a:rect l="l" t="t" r="r" b="b"/>
              <a:pathLst>
                <a:path w="3820795">
                  <a:moveTo>
                    <a:pt x="0" y="0"/>
                  </a:moveTo>
                  <a:lnTo>
                    <a:pt x="38206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68" name="object 168"/>
            <p:cNvSpPr/>
            <p:nvPr/>
          </p:nvSpPr>
          <p:spPr>
            <a:xfrm>
              <a:off x="2803577" y="3967302"/>
              <a:ext cx="26054" cy="0"/>
            </a:xfrm>
            <a:custGeom>
              <a:avLst/>
              <a:gdLst/>
              <a:ahLst/>
              <a:cxnLst/>
              <a:rect l="l" t="t" r="r" b="b"/>
              <a:pathLst>
                <a:path w="39369">
                  <a:moveTo>
                    <a:pt x="0" y="0"/>
                  </a:moveTo>
                  <a:lnTo>
                    <a:pt x="38862" y="0"/>
                  </a:lnTo>
                </a:path>
              </a:pathLst>
            </a:custGeom>
            <a:ln w="388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69" name="object 169"/>
            <p:cNvSpPr/>
            <p:nvPr/>
          </p:nvSpPr>
          <p:spPr>
            <a:xfrm>
              <a:off x="2810132" y="3788792"/>
              <a:ext cx="25214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388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70" name="object 170"/>
            <p:cNvSpPr/>
            <p:nvPr/>
          </p:nvSpPr>
          <p:spPr>
            <a:xfrm>
              <a:off x="3020914" y="4022519"/>
              <a:ext cx="26054" cy="0"/>
            </a:xfrm>
            <a:custGeom>
              <a:avLst/>
              <a:gdLst/>
              <a:ahLst/>
              <a:cxnLst/>
              <a:rect l="l" t="t" r="r" b="b"/>
              <a:pathLst>
                <a:path w="39370">
                  <a:moveTo>
                    <a:pt x="0" y="0"/>
                  </a:moveTo>
                  <a:lnTo>
                    <a:pt x="3886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71" name="object 171"/>
            <p:cNvSpPr/>
            <p:nvPr/>
          </p:nvSpPr>
          <p:spPr>
            <a:xfrm>
              <a:off x="3318936" y="3673820"/>
              <a:ext cx="26054" cy="0"/>
            </a:xfrm>
            <a:custGeom>
              <a:avLst/>
              <a:gdLst/>
              <a:ahLst/>
              <a:cxnLst/>
              <a:rect l="l" t="t" r="r" b="b"/>
              <a:pathLst>
                <a:path w="39370">
                  <a:moveTo>
                    <a:pt x="0" y="0"/>
                  </a:moveTo>
                  <a:lnTo>
                    <a:pt x="38862" y="0"/>
                  </a:lnTo>
                </a:path>
              </a:pathLst>
            </a:custGeom>
            <a:ln w="388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72" name="object 172"/>
            <p:cNvSpPr/>
            <p:nvPr/>
          </p:nvSpPr>
          <p:spPr>
            <a:xfrm>
              <a:off x="3310363" y="3773917"/>
              <a:ext cx="26054" cy="0"/>
            </a:xfrm>
            <a:custGeom>
              <a:avLst/>
              <a:gdLst/>
              <a:ahLst/>
              <a:cxnLst/>
              <a:rect l="l" t="t" r="r" b="b"/>
              <a:pathLst>
                <a:path w="39370">
                  <a:moveTo>
                    <a:pt x="0" y="0"/>
                  </a:moveTo>
                  <a:lnTo>
                    <a:pt x="3886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73" name="object 173"/>
            <p:cNvSpPr/>
            <p:nvPr/>
          </p:nvSpPr>
          <p:spPr>
            <a:xfrm>
              <a:off x="2603383" y="3809972"/>
              <a:ext cx="26054" cy="0"/>
            </a:xfrm>
            <a:custGeom>
              <a:avLst/>
              <a:gdLst/>
              <a:ahLst/>
              <a:cxnLst/>
              <a:rect l="l" t="t" r="r" b="b"/>
              <a:pathLst>
                <a:path w="39369">
                  <a:moveTo>
                    <a:pt x="0" y="0"/>
                  </a:moveTo>
                  <a:lnTo>
                    <a:pt x="38862" y="0"/>
                  </a:lnTo>
                </a:path>
              </a:pathLst>
            </a:custGeom>
            <a:ln w="388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74" name="object 174"/>
            <p:cNvSpPr/>
            <p:nvPr/>
          </p:nvSpPr>
          <p:spPr>
            <a:xfrm>
              <a:off x="2969983" y="3741896"/>
              <a:ext cx="25214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388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75" name="object 175"/>
            <p:cNvSpPr/>
            <p:nvPr/>
          </p:nvSpPr>
          <p:spPr>
            <a:xfrm>
              <a:off x="3261450" y="3801399"/>
              <a:ext cx="26054" cy="0"/>
            </a:xfrm>
            <a:custGeom>
              <a:avLst/>
              <a:gdLst/>
              <a:ahLst/>
              <a:cxnLst/>
              <a:rect l="l" t="t" r="r" b="b"/>
              <a:pathLst>
                <a:path w="39370">
                  <a:moveTo>
                    <a:pt x="0" y="0"/>
                  </a:moveTo>
                  <a:lnTo>
                    <a:pt x="38862" y="0"/>
                  </a:lnTo>
                </a:path>
              </a:pathLst>
            </a:custGeom>
            <a:ln w="388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76" name="object 176"/>
            <p:cNvSpPr/>
            <p:nvPr/>
          </p:nvSpPr>
          <p:spPr>
            <a:xfrm>
              <a:off x="3116725" y="3584566"/>
              <a:ext cx="26054" cy="0"/>
            </a:xfrm>
            <a:custGeom>
              <a:avLst/>
              <a:gdLst/>
              <a:ahLst/>
              <a:cxnLst/>
              <a:rect l="l" t="t" r="r" b="b"/>
              <a:pathLst>
                <a:path w="39370">
                  <a:moveTo>
                    <a:pt x="0" y="0"/>
                  </a:moveTo>
                  <a:lnTo>
                    <a:pt x="38862" y="0"/>
                  </a:lnTo>
                </a:path>
              </a:pathLst>
            </a:custGeom>
            <a:ln w="388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77" name="object 177"/>
            <p:cNvSpPr/>
            <p:nvPr/>
          </p:nvSpPr>
          <p:spPr>
            <a:xfrm>
              <a:off x="3108152" y="3680376"/>
              <a:ext cx="26054" cy="0"/>
            </a:xfrm>
            <a:custGeom>
              <a:avLst/>
              <a:gdLst/>
              <a:ahLst/>
              <a:cxnLst/>
              <a:rect l="l" t="t" r="r" b="b"/>
              <a:pathLst>
                <a:path w="39370">
                  <a:moveTo>
                    <a:pt x="0" y="0"/>
                  </a:moveTo>
                  <a:lnTo>
                    <a:pt x="38862" y="0"/>
                  </a:lnTo>
                </a:path>
              </a:pathLst>
            </a:custGeom>
            <a:ln w="388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78" name="object 178"/>
            <p:cNvSpPr/>
            <p:nvPr/>
          </p:nvSpPr>
          <p:spPr>
            <a:xfrm>
              <a:off x="2897371" y="3799382"/>
              <a:ext cx="26054" cy="0"/>
            </a:xfrm>
            <a:custGeom>
              <a:avLst/>
              <a:gdLst/>
              <a:ahLst/>
              <a:cxnLst/>
              <a:rect l="l" t="t" r="r" b="b"/>
              <a:pathLst>
                <a:path w="39370">
                  <a:moveTo>
                    <a:pt x="0" y="0"/>
                  </a:moveTo>
                  <a:lnTo>
                    <a:pt x="38861" y="0"/>
                  </a:lnTo>
                </a:path>
              </a:pathLst>
            </a:custGeom>
            <a:ln w="388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79" name="object 179"/>
            <p:cNvSpPr/>
            <p:nvPr/>
          </p:nvSpPr>
          <p:spPr>
            <a:xfrm>
              <a:off x="2382012" y="3780221"/>
              <a:ext cx="25214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388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80" name="object 180"/>
            <p:cNvSpPr/>
            <p:nvPr/>
          </p:nvSpPr>
          <p:spPr>
            <a:xfrm>
              <a:off x="3476770" y="3561117"/>
              <a:ext cx="26054" cy="0"/>
            </a:xfrm>
            <a:custGeom>
              <a:avLst/>
              <a:gdLst/>
              <a:ahLst/>
              <a:cxnLst/>
              <a:rect l="l" t="t" r="r" b="b"/>
              <a:pathLst>
                <a:path w="39370">
                  <a:moveTo>
                    <a:pt x="0" y="0"/>
                  </a:moveTo>
                  <a:lnTo>
                    <a:pt x="3886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81" name="object 181"/>
            <p:cNvSpPr/>
            <p:nvPr/>
          </p:nvSpPr>
          <p:spPr>
            <a:xfrm>
              <a:off x="2895353" y="3829133"/>
              <a:ext cx="25214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388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82" name="object 182"/>
            <p:cNvSpPr/>
            <p:nvPr/>
          </p:nvSpPr>
          <p:spPr>
            <a:xfrm>
              <a:off x="2899387" y="4126650"/>
              <a:ext cx="26054" cy="0"/>
            </a:xfrm>
            <a:custGeom>
              <a:avLst/>
              <a:gdLst/>
              <a:ahLst/>
              <a:cxnLst/>
              <a:rect l="l" t="t" r="r" b="b"/>
              <a:pathLst>
                <a:path w="39370">
                  <a:moveTo>
                    <a:pt x="0" y="0"/>
                  </a:moveTo>
                  <a:lnTo>
                    <a:pt x="38861" y="0"/>
                  </a:lnTo>
                </a:path>
              </a:pathLst>
            </a:custGeom>
            <a:ln w="388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83" name="object 183"/>
            <p:cNvSpPr/>
            <p:nvPr/>
          </p:nvSpPr>
          <p:spPr>
            <a:xfrm>
              <a:off x="3142443" y="4281963"/>
              <a:ext cx="25214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388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84" name="object 184"/>
            <p:cNvSpPr/>
            <p:nvPr/>
          </p:nvSpPr>
          <p:spPr>
            <a:xfrm>
              <a:off x="3163622" y="4065130"/>
              <a:ext cx="26054" cy="0"/>
            </a:xfrm>
            <a:custGeom>
              <a:avLst/>
              <a:gdLst/>
              <a:ahLst/>
              <a:cxnLst/>
              <a:rect l="l" t="t" r="r" b="b"/>
              <a:pathLst>
                <a:path w="39370">
                  <a:moveTo>
                    <a:pt x="0" y="0"/>
                  </a:moveTo>
                  <a:lnTo>
                    <a:pt x="38862" y="0"/>
                  </a:lnTo>
                </a:path>
              </a:pathLst>
            </a:custGeom>
            <a:ln w="388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85" name="object 185"/>
            <p:cNvSpPr/>
            <p:nvPr/>
          </p:nvSpPr>
          <p:spPr>
            <a:xfrm>
              <a:off x="3142443" y="3952426"/>
              <a:ext cx="25214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86" name="object 186"/>
            <p:cNvSpPr/>
            <p:nvPr/>
          </p:nvSpPr>
          <p:spPr>
            <a:xfrm>
              <a:off x="3031504" y="4009913"/>
              <a:ext cx="26054" cy="0"/>
            </a:xfrm>
            <a:custGeom>
              <a:avLst/>
              <a:gdLst/>
              <a:ahLst/>
              <a:cxnLst/>
              <a:rect l="l" t="t" r="r" b="b"/>
              <a:pathLst>
                <a:path w="39370">
                  <a:moveTo>
                    <a:pt x="0" y="0"/>
                  </a:moveTo>
                  <a:lnTo>
                    <a:pt x="3886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87" name="object 187"/>
            <p:cNvSpPr/>
            <p:nvPr/>
          </p:nvSpPr>
          <p:spPr>
            <a:xfrm>
              <a:off x="3274561" y="3765344"/>
              <a:ext cx="25214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88" name="object 188"/>
            <p:cNvSpPr/>
            <p:nvPr/>
          </p:nvSpPr>
          <p:spPr>
            <a:xfrm>
              <a:off x="3205981" y="3771647"/>
              <a:ext cx="26054" cy="0"/>
            </a:xfrm>
            <a:custGeom>
              <a:avLst/>
              <a:gdLst/>
              <a:ahLst/>
              <a:cxnLst/>
              <a:rect l="l" t="t" r="r" b="b"/>
              <a:pathLst>
                <a:path w="39370">
                  <a:moveTo>
                    <a:pt x="0" y="0"/>
                  </a:moveTo>
                  <a:lnTo>
                    <a:pt x="38862" y="0"/>
                  </a:lnTo>
                </a:path>
              </a:pathLst>
            </a:custGeom>
            <a:ln w="388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89" name="object 189"/>
            <p:cNvSpPr/>
            <p:nvPr/>
          </p:nvSpPr>
          <p:spPr>
            <a:xfrm>
              <a:off x="3314902" y="4094882"/>
              <a:ext cx="26054" cy="0"/>
            </a:xfrm>
            <a:custGeom>
              <a:avLst/>
              <a:gdLst/>
              <a:ahLst/>
              <a:cxnLst/>
              <a:rect l="l" t="t" r="r" b="b"/>
              <a:pathLst>
                <a:path w="39370">
                  <a:moveTo>
                    <a:pt x="0" y="0"/>
                  </a:moveTo>
                  <a:lnTo>
                    <a:pt x="38862" y="0"/>
                  </a:lnTo>
                </a:path>
              </a:pathLst>
            </a:custGeom>
            <a:ln w="388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90" name="object 190"/>
            <p:cNvSpPr/>
            <p:nvPr/>
          </p:nvSpPr>
          <p:spPr>
            <a:xfrm>
              <a:off x="2867618" y="3820561"/>
              <a:ext cx="26054" cy="0"/>
            </a:xfrm>
            <a:custGeom>
              <a:avLst/>
              <a:gdLst/>
              <a:ahLst/>
              <a:cxnLst/>
              <a:rect l="l" t="t" r="r" b="b"/>
              <a:pathLst>
                <a:path w="39369">
                  <a:moveTo>
                    <a:pt x="0" y="0"/>
                  </a:moveTo>
                  <a:lnTo>
                    <a:pt x="38862" y="0"/>
                  </a:lnTo>
                </a:path>
              </a:pathLst>
            </a:custGeom>
            <a:ln w="388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91" name="object 191"/>
            <p:cNvSpPr/>
            <p:nvPr/>
          </p:nvSpPr>
          <p:spPr>
            <a:xfrm>
              <a:off x="3151015" y="4184137"/>
              <a:ext cx="25214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388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92" name="object 192"/>
            <p:cNvSpPr/>
            <p:nvPr/>
          </p:nvSpPr>
          <p:spPr>
            <a:xfrm>
              <a:off x="3159587" y="3894941"/>
              <a:ext cx="25214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93" name="object 193"/>
            <p:cNvSpPr/>
            <p:nvPr/>
          </p:nvSpPr>
          <p:spPr>
            <a:xfrm>
              <a:off x="3278594" y="3886620"/>
              <a:ext cx="26054" cy="0"/>
            </a:xfrm>
            <a:custGeom>
              <a:avLst/>
              <a:gdLst/>
              <a:ahLst/>
              <a:cxnLst/>
              <a:rect l="l" t="t" r="r" b="b"/>
              <a:pathLst>
                <a:path w="39370">
                  <a:moveTo>
                    <a:pt x="0" y="0"/>
                  </a:moveTo>
                  <a:lnTo>
                    <a:pt x="38862" y="0"/>
                  </a:lnTo>
                </a:path>
              </a:pathLst>
            </a:custGeom>
            <a:ln w="388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94" name="object 194"/>
            <p:cNvSpPr/>
            <p:nvPr/>
          </p:nvSpPr>
          <p:spPr>
            <a:xfrm>
              <a:off x="3195391" y="4028822"/>
              <a:ext cx="26054" cy="0"/>
            </a:xfrm>
            <a:custGeom>
              <a:avLst/>
              <a:gdLst/>
              <a:ahLst/>
              <a:cxnLst/>
              <a:rect l="l" t="t" r="r" b="b"/>
              <a:pathLst>
                <a:path w="39370">
                  <a:moveTo>
                    <a:pt x="0" y="0"/>
                  </a:moveTo>
                  <a:lnTo>
                    <a:pt x="38862" y="0"/>
                  </a:lnTo>
                </a:path>
              </a:pathLst>
            </a:custGeom>
            <a:ln w="388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95" name="object 195"/>
            <p:cNvSpPr/>
            <p:nvPr/>
          </p:nvSpPr>
          <p:spPr>
            <a:xfrm>
              <a:off x="2518163" y="3725003"/>
              <a:ext cx="26054" cy="0"/>
            </a:xfrm>
            <a:custGeom>
              <a:avLst/>
              <a:gdLst/>
              <a:ahLst/>
              <a:cxnLst/>
              <a:rect l="l" t="t" r="r" b="b"/>
              <a:pathLst>
                <a:path w="39369">
                  <a:moveTo>
                    <a:pt x="0" y="0"/>
                  </a:moveTo>
                  <a:lnTo>
                    <a:pt x="3886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96" name="object 196"/>
            <p:cNvSpPr/>
            <p:nvPr/>
          </p:nvSpPr>
          <p:spPr>
            <a:xfrm>
              <a:off x="2741779" y="4143637"/>
              <a:ext cx="25634" cy="25214"/>
            </a:xfrm>
            <a:custGeom>
              <a:avLst/>
              <a:gdLst/>
              <a:ahLst/>
              <a:cxnLst/>
              <a:rect l="l" t="t" r="r" b="b"/>
              <a:pathLst>
                <a:path w="38735" h="38100">
                  <a:moveTo>
                    <a:pt x="38520" y="18907"/>
                  </a:moveTo>
                  <a:lnTo>
                    <a:pt x="33415" y="6185"/>
                  </a:lnTo>
                  <a:lnTo>
                    <a:pt x="21106" y="0"/>
                  </a:lnTo>
                  <a:lnTo>
                    <a:pt x="6864" y="4255"/>
                  </a:lnTo>
                  <a:lnTo>
                    <a:pt x="0" y="15253"/>
                  </a:lnTo>
                  <a:lnTo>
                    <a:pt x="3660" y="30187"/>
                  </a:lnTo>
                  <a:lnTo>
                    <a:pt x="13625" y="37985"/>
                  </a:lnTo>
                  <a:lnTo>
                    <a:pt x="28994" y="34773"/>
                  </a:lnTo>
                  <a:lnTo>
                    <a:pt x="37299" y="25439"/>
                  </a:lnTo>
                  <a:lnTo>
                    <a:pt x="38520" y="1890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97" name="object 197"/>
            <p:cNvSpPr/>
            <p:nvPr/>
          </p:nvSpPr>
          <p:spPr>
            <a:xfrm>
              <a:off x="2741779" y="4143637"/>
              <a:ext cx="25634" cy="25214"/>
            </a:xfrm>
            <a:custGeom>
              <a:avLst/>
              <a:gdLst/>
              <a:ahLst/>
              <a:cxnLst/>
              <a:rect l="l" t="t" r="r" b="b"/>
              <a:pathLst>
                <a:path w="38735" h="38100">
                  <a:moveTo>
                    <a:pt x="38520" y="18907"/>
                  </a:moveTo>
                  <a:lnTo>
                    <a:pt x="33415" y="6185"/>
                  </a:lnTo>
                  <a:lnTo>
                    <a:pt x="21106" y="0"/>
                  </a:lnTo>
                  <a:lnTo>
                    <a:pt x="6864" y="4255"/>
                  </a:lnTo>
                  <a:lnTo>
                    <a:pt x="0" y="15253"/>
                  </a:lnTo>
                  <a:lnTo>
                    <a:pt x="3660" y="30187"/>
                  </a:lnTo>
                  <a:lnTo>
                    <a:pt x="13625" y="37985"/>
                  </a:lnTo>
                  <a:lnTo>
                    <a:pt x="28994" y="34773"/>
                  </a:lnTo>
                  <a:lnTo>
                    <a:pt x="37299" y="25439"/>
                  </a:lnTo>
                  <a:lnTo>
                    <a:pt x="38520" y="18907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98" name="object 198"/>
            <p:cNvSpPr/>
            <p:nvPr/>
          </p:nvSpPr>
          <p:spPr>
            <a:xfrm>
              <a:off x="2569319" y="3965127"/>
              <a:ext cx="25634" cy="24793"/>
            </a:xfrm>
            <a:custGeom>
              <a:avLst/>
              <a:gdLst/>
              <a:ahLst/>
              <a:cxnLst/>
              <a:rect l="l" t="t" r="r" b="b"/>
              <a:pathLst>
                <a:path w="38735" h="37464">
                  <a:moveTo>
                    <a:pt x="38520" y="18907"/>
                  </a:moveTo>
                  <a:lnTo>
                    <a:pt x="33415" y="6185"/>
                  </a:lnTo>
                  <a:lnTo>
                    <a:pt x="21106" y="0"/>
                  </a:lnTo>
                  <a:lnTo>
                    <a:pt x="6864" y="4255"/>
                  </a:lnTo>
                  <a:lnTo>
                    <a:pt x="0" y="15253"/>
                  </a:lnTo>
                  <a:lnTo>
                    <a:pt x="3803" y="30117"/>
                  </a:lnTo>
                  <a:lnTo>
                    <a:pt x="14104" y="37405"/>
                  </a:lnTo>
                  <a:lnTo>
                    <a:pt x="29462" y="34111"/>
                  </a:lnTo>
                  <a:lnTo>
                    <a:pt x="37563" y="24661"/>
                  </a:lnTo>
                  <a:lnTo>
                    <a:pt x="38520" y="1890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199" name="object 199"/>
            <p:cNvSpPr/>
            <p:nvPr/>
          </p:nvSpPr>
          <p:spPr>
            <a:xfrm>
              <a:off x="2569319" y="3965127"/>
              <a:ext cx="25634" cy="24793"/>
            </a:xfrm>
            <a:custGeom>
              <a:avLst/>
              <a:gdLst/>
              <a:ahLst/>
              <a:cxnLst/>
              <a:rect l="l" t="t" r="r" b="b"/>
              <a:pathLst>
                <a:path w="38735" h="37464">
                  <a:moveTo>
                    <a:pt x="38520" y="18907"/>
                  </a:moveTo>
                  <a:lnTo>
                    <a:pt x="33415" y="6185"/>
                  </a:lnTo>
                  <a:lnTo>
                    <a:pt x="21106" y="0"/>
                  </a:lnTo>
                  <a:lnTo>
                    <a:pt x="6864" y="4255"/>
                  </a:lnTo>
                  <a:lnTo>
                    <a:pt x="0" y="15253"/>
                  </a:lnTo>
                  <a:lnTo>
                    <a:pt x="3803" y="30117"/>
                  </a:lnTo>
                  <a:lnTo>
                    <a:pt x="14104" y="37405"/>
                  </a:lnTo>
                  <a:lnTo>
                    <a:pt x="29462" y="34111"/>
                  </a:lnTo>
                  <a:lnTo>
                    <a:pt x="37563" y="24661"/>
                  </a:lnTo>
                  <a:lnTo>
                    <a:pt x="38520" y="18907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00" name="object 200"/>
            <p:cNvSpPr/>
            <p:nvPr/>
          </p:nvSpPr>
          <p:spPr>
            <a:xfrm>
              <a:off x="2513864" y="3924786"/>
              <a:ext cx="25634" cy="24793"/>
            </a:xfrm>
            <a:custGeom>
              <a:avLst/>
              <a:gdLst/>
              <a:ahLst/>
              <a:cxnLst/>
              <a:rect l="l" t="t" r="r" b="b"/>
              <a:pathLst>
                <a:path w="38735" h="37464">
                  <a:moveTo>
                    <a:pt x="38500" y="18907"/>
                  </a:moveTo>
                  <a:lnTo>
                    <a:pt x="33658" y="6185"/>
                  </a:lnTo>
                  <a:lnTo>
                    <a:pt x="21235" y="0"/>
                  </a:lnTo>
                  <a:lnTo>
                    <a:pt x="6911" y="4224"/>
                  </a:lnTo>
                  <a:lnTo>
                    <a:pt x="0" y="15151"/>
                  </a:lnTo>
                  <a:lnTo>
                    <a:pt x="3698" y="29877"/>
                  </a:lnTo>
                  <a:lnTo>
                    <a:pt x="14043" y="37277"/>
                  </a:lnTo>
                  <a:lnTo>
                    <a:pt x="29718" y="34109"/>
                  </a:lnTo>
                  <a:lnTo>
                    <a:pt x="37581" y="24743"/>
                  </a:lnTo>
                  <a:lnTo>
                    <a:pt x="38500" y="1890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01" name="object 201"/>
            <p:cNvSpPr/>
            <p:nvPr/>
          </p:nvSpPr>
          <p:spPr>
            <a:xfrm>
              <a:off x="2513864" y="3924786"/>
              <a:ext cx="25634" cy="24793"/>
            </a:xfrm>
            <a:custGeom>
              <a:avLst/>
              <a:gdLst/>
              <a:ahLst/>
              <a:cxnLst/>
              <a:rect l="l" t="t" r="r" b="b"/>
              <a:pathLst>
                <a:path w="38735" h="37464">
                  <a:moveTo>
                    <a:pt x="38500" y="18907"/>
                  </a:moveTo>
                  <a:lnTo>
                    <a:pt x="33658" y="6185"/>
                  </a:lnTo>
                  <a:lnTo>
                    <a:pt x="21235" y="0"/>
                  </a:lnTo>
                  <a:lnTo>
                    <a:pt x="6911" y="4224"/>
                  </a:lnTo>
                  <a:lnTo>
                    <a:pt x="0" y="15151"/>
                  </a:lnTo>
                  <a:lnTo>
                    <a:pt x="3698" y="29877"/>
                  </a:lnTo>
                  <a:lnTo>
                    <a:pt x="14043" y="37277"/>
                  </a:lnTo>
                  <a:lnTo>
                    <a:pt x="29718" y="34109"/>
                  </a:lnTo>
                  <a:lnTo>
                    <a:pt x="37581" y="24743"/>
                  </a:lnTo>
                  <a:lnTo>
                    <a:pt x="38500" y="18907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02" name="object 202"/>
            <p:cNvSpPr/>
            <p:nvPr/>
          </p:nvSpPr>
          <p:spPr>
            <a:xfrm>
              <a:off x="2999487" y="3975678"/>
              <a:ext cx="25634" cy="24793"/>
            </a:xfrm>
            <a:custGeom>
              <a:avLst/>
              <a:gdLst/>
              <a:ahLst/>
              <a:cxnLst/>
              <a:rect l="l" t="t" r="r" b="b"/>
              <a:pathLst>
                <a:path w="38735" h="37464">
                  <a:moveTo>
                    <a:pt x="38476" y="18968"/>
                  </a:moveTo>
                  <a:lnTo>
                    <a:pt x="33526" y="6044"/>
                  </a:lnTo>
                  <a:lnTo>
                    <a:pt x="21232" y="0"/>
                  </a:lnTo>
                  <a:lnTo>
                    <a:pt x="7197" y="4280"/>
                  </a:lnTo>
                  <a:lnTo>
                    <a:pt x="0" y="15233"/>
                  </a:lnTo>
                  <a:lnTo>
                    <a:pt x="3909" y="29942"/>
                  </a:lnTo>
                  <a:lnTo>
                    <a:pt x="14281" y="37338"/>
                  </a:lnTo>
                  <a:lnTo>
                    <a:pt x="29826" y="34125"/>
                  </a:lnTo>
                  <a:lnTo>
                    <a:pt x="37608" y="24652"/>
                  </a:lnTo>
                  <a:lnTo>
                    <a:pt x="38476" y="1896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03" name="object 203"/>
            <p:cNvSpPr/>
            <p:nvPr/>
          </p:nvSpPr>
          <p:spPr>
            <a:xfrm>
              <a:off x="2999487" y="3975678"/>
              <a:ext cx="25634" cy="24793"/>
            </a:xfrm>
            <a:custGeom>
              <a:avLst/>
              <a:gdLst/>
              <a:ahLst/>
              <a:cxnLst/>
              <a:rect l="l" t="t" r="r" b="b"/>
              <a:pathLst>
                <a:path w="38735" h="37464">
                  <a:moveTo>
                    <a:pt x="38476" y="18968"/>
                  </a:moveTo>
                  <a:lnTo>
                    <a:pt x="33526" y="6044"/>
                  </a:lnTo>
                  <a:lnTo>
                    <a:pt x="21232" y="0"/>
                  </a:lnTo>
                  <a:lnTo>
                    <a:pt x="7197" y="4280"/>
                  </a:lnTo>
                  <a:lnTo>
                    <a:pt x="0" y="15233"/>
                  </a:lnTo>
                  <a:lnTo>
                    <a:pt x="3909" y="29942"/>
                  </a:lnTo>
                  <a:lnTo>
                    <a:pt x="14281" y="37338"/>
                  </a:lnTo>
                  <a:lnTo>
                    <a:pt x="29826" y="34125"/>
                  </a:lnTo>
                  <a:lnTo>
                    <a:pt x="37608" y="24652"/>
                  </a:lnTo>
                  <a:lnTo>
                    <a:pt x="38476" y="18968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04" name="object 204"/>
            <p:cNvSpPr/>
            <p:nvPr/>
          </p:nvSpPr>
          <p:spPr>
            <a:xfrm>
              <a:off x="2773577" y="4194532"/>
              <a:ext cx="25634" cy="25214"/>
            </a:xfrm>
            <a:custGeom>
              <a:avLst/>
              <a:gdLst/>
              <a:ahLst/>
              <a:cxnLst/>
              <a:rect l="l" t="t" r="r" b="b"/>
              <a:pathLst>
                <a:path w="38735" h="38100">
                  <a:moveTo>
                    <a:pt x="38475" y="18961"/>
                  </a:moveTo>
                  <a:lnTo>
                    <a:pt x="33525" y="6338"/>
                  </a:lnTo>
                  <a:lnTo>
                    <a:pt x="21232" y="0"/>
                  </a:lnTo>
                  <a:lnTo>
                    <a:pt x="7198" y="4521"/>
                  </a:lnTo>
                  <a:lnTo>
                    <a:pt x="0" y="15435"/>
                  </a:lnTo>
                  <a:lnTo>
                    <a:pt x="3805" y="30106"/>
                  </a:lnTo>
                  <a:lnTo>
                    <a:pt x="13945" y="37936"/>
                  </a:lnTo>
                  <a:lnTo>
                    <a:pt x="29439" y="34759"/>
                  </a:lnTo>
                  <a:lnTo>
                    <a:pt x="37394" y="25339"/>
                  </a:lnTo>
                  <a:lnTo>
                    <a:pt x="38475" y="1896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05" name="object 205"/>
            <p:cNvSpPr/>
            <p:nvPr/>
          </p:nvSpPr>
          <p:spPr>
            <a:xfrm>
              <a:off x="2773577" y="4194532"/>
              <a:ext cx="25634" cy="25214"/>
            </a:xfrm>
            <a:custGeom>
              <a:avLst/>
              <a:gdLst/>
              <a:ahLst/>
              <a:cxnLst/>
              <a:rect l="l" t="t" r="r" b="b"/>
              <a:pathLst>
                <a:path w="38735" h="38100">
                  <a:moveTo>
                    <a:pt x="38475" y="18961"/>
                  </a:moveTo>
                  <a:lnTo>
                    <a:pt x="33525" y="6338"/>
                  </a:lnTo>
                  <a:lnTo>
                    <a:pt x="21232" y="0"/>
                  </a:lnTo>
                  <a:lnTo>
                    <a:pt x="7198" y="4521"/>
                  </a:lnTo>
                  <a:lnTo>
                    <a:pt x="0" y="15435"/>
                  </a:lnTo>
                  <a:lnTo>
                    <a:pt x="3805" y="30106"/>
                  </a:lnTo>
                  <a:lnTo>
                    <a:pt x="13945" y="37936"/>
                  </a:lnTo>
                  <a:lnTo>
                    <a:pt x="29439" y="34759"/>
                  </a:lnTo>
                  <a:lnTo>
                    <a:pt x="37394" y="25339"/>
                  </a:lnTo>
                  <a:lnTo>
                    <a:pt x="38475" y="18961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06" name="object 206"/>
            <p:cNvSpPr/>
            <p:nvPr/>
          </p:nvSpPr>
          <p:spPr>
            <a:xfrm>
              <a:off x="1723792" y="3762977"/>
              <a:ext cx="25634" cy="25214"/>
            </a:xfrm>
            <a:custGeom>
              <a:avLst/>
              <a:gdLst/>
              <a:ahLst/>
              <a:cxnLst/>
              <a:rect l="l" t="t" r="r" b="b"/>
              <a:pathLst>
                <a:path w="38734" h="38100">
                  <a:moveTo>
                    <a:pt x="38332" y="19578"/>
                  </a:moveTo>
                  <a:lnTo>
                    <a:pt x="33405" y="6721"/>
                  </a:lnTo>
                  <a:lnTo>
                    <a:pt x="21465" y="0"/>
                  </a:lnTo>
                  <a:lnTo>
                    <a:pt x="7139" y="4214"/>
                  </a:lnTo>
                  <a:lnTo>
                    <a:pt x="0" y="15013"/>
                  </a:lnTo>
                  <a:lnTo>
                    <a:pt x="3454" y="29976"/>
                  </a:lnTo>
                  <a:lnTo>
                    <a:pt x="13252" y="37836"/>
                  </a:lnTo>
                  <a:lnTo>
                    <a:pt x="28877" y="34653"/>
                  </a:lnTo>
                  <a:lnTo>
                    <a:pt x="37191" y="25516"/>
                  </a:lnTo>
                  <a:lnTo>
                    <a:pt x="38332" y="1957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07" name="object 207"/>
            <p:cNvSpPr/>
            <p:nvPr/>
          </p:nvSpPr>
          <p:spPr>
            <a:xfrm>
              <a:off x="1723792" y="3762977"/>
              <a:ext cx="25634" cy="25214"/>
            </a:xfrm>
            <a:custGeom>
              <a:avLst/>
              <a:gdLst/>
              <a:ahLst/>
              <a:cxnLst/>
              <a:rect l="l" t="t" r="r" b="b"/>
              <a:pathLst>
                <a:path w="38734" h="38100">
                  <a:moveTo>
                    <a:pt x="38332" y="19578"/>
                  </a:moveTo>
                  <a:lnTo>
                    <a:pt x="33405" y="6721"/>
                  </a:lnTo>
                  <a:lnTo>
                    <a:pt x="21465" y="0"/>
                  </a:lnTo>
                  <a:lnTo>
                    <a:pt x="7139" y="4214"/>
                  </a:lnTo>
                  <a:lnTo>
                    <a:pt x="0" y="15013"/>
                  </a:lnTo>
                  <a:lnTo>
                    <a:pt x="3454" y="29976"/>
                  </a:lnTo>
                  <a:lnTo>
                    <a:pt x="13252" y="37836"/>
                  </a:lnTo>
                  <a:lnTo>
                    <a:pt x="28877" y="34653"/>
                  </a:lnTo>
                  <a:lnTo>
                    <a:pt x="37191" y="25516"/>
                  </a:lnTo>
                  <a:lnTo>
                    <a:pt x="38332" y="19578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08" name="object 208"/>
            <p:cNvSpPr/>
            <p:nvPr/>
          </p:nvSpPr>
          <p:spPr>
            <a:xfrm>
              <a:off x="1485275" y="3735243"/>
              <a:ext cx="25634" cy="25214"/>
            </a:xfrm>
            <a:custGeom>
              <a:avLst/>
              <a:gdLst/>
              <a:ahLst/>
              <a:cxnLst/>
              <a:rect l="l" t="t" r="r" b="b"/>
              <a:pathLst>
                <a:path w="38734" h="38100">
                  <a:moveTo>
                    <a:pt x="38332" y="19578"/>
                  </a:moveTo>
                  <a:lnTo>
                    <a:pt x="33405" y="6721"/>
                  </a:lnTo>
                  <a:lnTo>
                    <a:pt x="21465" y="0"/>
                  </a:lnTo>
                  <a:lnTo>
                    <a:pt x="7139" y="4214"/>
                  </a:lnTo>
                  <a:lnTo>
                    <a:pt x="0" y="15013"/>
                  </a:lnTo>
                  <a:lnTo>
                    <a:pt x="3454" y="30301"/>
                  </a:lnTo>
                  <a:lnTo>
                    <a:pt x="13252" y="37892"/>
                  </a:lnTo>
                  <a:lnTo>
                    <a:pt x="28890" y="34876"/>
                  </a:lnTo>
                  <a:lnTo>
                    <a:pt x="37201" y="25789"/>
                  </a:lnTo>
                  <a:lnTo>
                    <a:pt x="38332" y="1957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09" name="object 209"/>
            <p:cNvSpPr/>
            <p:nvPr/>
          </p:nvSpPr>
          <p:spPr>
            <a:xfrm>
              <a:off x="1485275" y="3735243"/>
              <a:ext cx="25634" cy="25214"/>
            </a:xfrm>
            <a:custGeom>
              <a:avLst/>
              <a:gdLst/>
              <a:ahLst/>
              <a:cxnLst/>
              <a:rect l="l" t="t" r="r" b="b"/>
              <a:pathLst>
                <a:path w="38734" h="38100">
                  <a:moveTo>
                    <a:pt x="38332" y="19578"/>
                  </a:moveTo>
                  <a:lnTo>
                    <a:pt x="33405" y="6721"/>
                  </a:lnTo>
                  <a:lnTo>
                    <a:pt x="21465" y="0"/>
                  </a:lnTo>
                  <a:lnTo>
                    <a:pt x="7139" y="4214"/>
                  </a:lnTo>
                  <a:lnTo>
                    <a:pt x="0" y="15013"/>
                  </a:lnTo>
                  <a:lnTo>
                    <a:pt x="3454" y="30301"/>
                  </a:lnTo>
                  <a:lnTo>
                    <a:pt x="13252" y="37892"/>
                  </a:lnTo>
                  <a:lnTo>
                    <a:pt x="28890" y="34876"/>
                  </a:lnTo>
                  <a:lnTo>
                    <a:pt x="37201" y="25789"/>
                  </a:lnTo>
                  <a:lnTo>
                    <a:pt x="38332" y="19578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10" name="object 210"/>
            <p:cNvSpPr/>
            <p:nvPr/>
          </p:nvSpPr>
          <p:spPr>
            <a:xfrm>
              <a:off x="2588607" y="3892573"/>
              <a:ext cx="25634" cy="25214"/>
            </a:xfrm>
            <a:custGeom>
              <a:avLst/>
              <a:gdLst/>
              <a:ahLst/>
              <a:cxnLst/>
              <a:rect l="l" t="t" r="r" b="b"/>
              <a:pathLst>
                <a:path w="38735" h="38100">
                  <a:moveTo>
                    <a:pt x="38332" y="19578"/>
                  </a:moveTo>
                  <a:lnTo>
                    <a:pt x="33405" y="6721"/>
                  </a:lnTo>
                  <a:lnTo>
                    <a:pt x="21465" y="0"/>
                  </a:lnTo>
                  <a:lnTo>
                    <a:pt x="7139" y="4214"/>
                  </a:lnTo>
                  <a:lnTo>
                    <a:pt x="0" y="15013"/>
                  </a:lnTo>
                  <a:lnTo>
                    <a:pt x="3454" y="30301"/>
                  </a:lnTo>
                  <a:lnTo>
                    <a:pt x="13252" y="37892"/>
                  </a:lnTo>
                  <a:lnTo>
                    <a:pt x="28890" y="34876"/>
                  </a:lnTo>
                  <a:lnTo>
                    <a:pt x="37201" y="25789"/>
                  </a:lnTo>
                  <a:lnTo>
                    <a:pt x="38332" y="1957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11" name="object 211"/>
            <p:cNvSpPr/>
            <p:nvPr/>
          </p:nvSpPr>
          <p:spPr>
            <a:xfrm>
              <a:off x="2588607" y="3892573"/>
              <a:ext cx="25634" cy="25214"/>
            </a:xfrm>
            <a:custGeom>
              <a:avLst/>
              <a:gdLst/>
              <a:ahLst/>
              <a:cxnLst/>
              <a:rect l="l" t="t" r="r" b="b"/>
              <a:pathLst>
                <a:path w="38735" h="38100">
                  <a:moveTo>
                    <a:pt x="38332" y="19578"/>
                  </a:moveTo>
                  <a:lnTo>
                    <a:pt x="33405" y="6721"/>
                  </a:lnTo>
                  <a:lnTo>
                    <a:pt x="21465" y="0"/>
                  </a:lnTo>
                  <a:lnTo>
                    <a:pt x="7139" y="4214"/>
                  </a:lnTo>
                  <a:lnTo>
                    <a:pt x="0" y="15013"/>
                  </a:lnTo>
                  <a:lnTo>
                    <a:pt x="3454" y="30301"/>
                  </a:lnTo>
                  <a:lnTo>
                    <a:pt x="13252" y="37892"/>
                  </a:lnTo>
                  <a:lnTo>
                    <a:pt x="28890" y="34876"/>
                  </a:lnTo>
                  <a:lnTo>
                    <a:pt x="37201" y="25789"/>
                  </a:lnTo>
                  <a:lnTo>
                    <a:pt x="38332" y="19578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12" name="object 212"/>
            <p:cNvSpPr/>
            <p:nvPr/>
          </p:nvSpPr>
          <p:spPr>
            <a:xfrm>
              <a:off x="2614145" y="4043752"/>
              <a:ext cx="25214" cy="25214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840" y="18968"/>
                  </a:moveTo>
                  <a:lnTo>
                    <a:pt x="32890" y="6044"/>
                  </a:lnTo>
                  <a:lnTo>
                    <a:pt x="20597" y="0"/>
                  </a:lnTo>
                  <a:lnTo>
                    <a:pt x="6663" y="4445"/>
                  </a:lnTo>
                  <a:lnTo>
                    <a:pt x="0" y="15766"/>
                  </a:lnTo>
                  <a:lnTo>
                    <a:pt x="3972" y="30411"/>
                  </a:lnTo>
                  <a:lnTo>
                    <a:pt x="14524" y="37548"/>
                  </a:lnTo>
                  <a:lnTo>
                    <a:pt x="29673" y="33983"/>
                  </a:lnTo>
                  <a:lnTo>
                    <a:pt x="37166" y="24025"/>
                  </a:lnTo>
                  <a:lnTo>
                    <a:pt x="37840" y="1896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13" name="object 213"/>
            <p:cNvSpPr/>
            <p:nvPr/>
          </p:nvSpPr>
          <p:spPr>
            <a:xfrm>
              <a:off x="2614145" y="4043752"/>
              <a:ext cx="25214" cy="25214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840" y="18968"/>
                  </a:moveTo>
                  <a:lnTo>
                    <a:pt x="32890" y="6044"/>
                  </a:lnTo>
                  <a:lnTo>
                    <a:pt x="20597" y="0"/>
                  </a:lnTo>
                  <a:lnTo>
                    <a:pt x="6663" y="4445"/>
                  </a:lnTo>
                  <a:lnTo>
                    <a:pt x="0" y="15766"/>
                  </a:lnTo>
                  <a:lnTo>
                    <a:pt x="3972" y="30411"/>
                  </a:lnTo>
                  <a:lnTo>
                    <a:pt x="14524" y="37548"/>
                  </a:lnTo>
                  <a:lnTo>
                    <a:pt x="29673" y="33983"/>
                  </a:lnTo>
                  <a:lnTo>
                    <a:pt x="37166" y="24025"/>
                  </a:lnTo>
                  <a:lnTo>
                    <a:pt x="37840" y="18968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14" name="object 214"/>
            <p:cNvSpPr/>
            <p:nvPr/>
          </p:nvSpPr>
          <p:spPr>
            <a:xfrm>
              <a:off x="2437202" y="3994879"/>
              <a:ext cx="25634" cy="24793"/>
            </a:xfrm>
            <a:custGeom>
              <a:avLst/>
              <a:gdLst/>
              <a:ahLst/>
              <a:cxnLst/>
              <a:rect l="l" t="t" r="r" b="b"/>
              <a:pathLst>
                <a:path w="38735" h="37464">
                  <a:moveTo>
                    <a:pt x="38520" y="18907"/>
                  </a:moveTo>
                  <a:lnTo>
                    <a:pt x="33415" y="6185"/>
                  </a:lnTo>
                  <a:lnTo>
                    <a:pt x="21106" y="0"/>
                  </a:lnTo>
                  <a:lnTo>
                    <a:pt x="6864" y="4255"/>
                  </a:lnTo>
                  <a:lnTo>
                    <a:pt x="0" y="15253"/>
                  </a:lnTo>
                  <a:lnTo>
                    <a:pt x="3803" y="30117"/>
                  </a:lnTo>
                  <a:lnTo>
                    <a:pt x="14104" y="37405"/>
                  </a:lnTo>
                  <a:lnTo>
                    <a:pt x="29462" y="34111"/>
                  </a:lnTo>
                  <a:lnTo>
                    <a:pt x="37563" y="24661"/>
                  </a:lnTo>
                  <a:lnTo>
                    <a:pt x="38520" y="1890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15" name="object 215"/>
            <p:cNvSpPr/>
            <p:nvPr/>
          </p:nvSpPr>
          <p:spPr>
            <a:xfrm>
              <a:off x="2437202" y="3994879"/>
              <a:ext cx="25634" cy="24793"/>
            </a:xfrm>
            <a:custGeom>
              <a:avLst/>
              <a:gdLst/>
              <a:ahLst/>
              <a:cxnLst/>
              <a:rect l="l" t="t" r="r" b="b"/>
              <a:pathLst>
                <a:path w="38735" h="37464">
                  <a:moveTo>
                    <a:pt x="38520" y="18907"/>
                  </a:moveTo>
                  <a:lnTo>
                    <a:pt x="33415" y="6185"/>
                  </a:lnTo>
                  <a:lnTo>
                    <a:pt x="21106" y="0"/>
                  </a:lnTo>
                  <a:lnTo>
                    <a:pt x="6864" y="4255"/>
                  </a:lnTo>
                  <a:lnTo>
                    <a:pt x="0" y="15253"/>
                  </a:lnTo>
                  <a:lnTo>
                    <a:pt x="3803" y="30117"/>
                  </a:lnTo>
                  <a:lnTo>
                    <a:pt x="14104" y="37405"/>
                  </a:lnTo>
                  <a:lnTo>
                    <a:pt x="29462" y="34111"/>
                  </a:lnTo>
                  <a:lnTo>
                    <a:pt x="37563" y="24661"/>
                  </a:lnTo>
                  <a:lnTo>
                    <a:pt x="38520" y="18907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16" name="object 216"/>
            <p:cNvSpPr/>
            <p:nvPr/>
          </p:nvSpPr>
          <p:spPr>
            <a:xfrm>
              <a:off x="2268808" y="4120401"/>
              <a:ext cx="25634" cy="24793"/>
            </a:xfrm>
            <a:custGeom>
              <a:avLst/>
              <a:gdLst/>
              <a:ahLst/>
              <a:cxnLst/>
              <a:rect l="l" t="t" r="r" b="b"/>
              <a:pathLst>
                <a:path w="38735" h="37464">
                  <a:moveTo>
                    <a:pt x="38476" y="18968"/>
                  </a:moveTo>
                  <a:lnTo>
                    <a:pt x="33526" y="6044"/>
                  </a:lnTo>
                  <a:lnTo>
                    <a:pt x="21232" y="0"/>
                  </a:lnTo>
                  <a:lnTo>
                    <a:pt x="7197" y="4280"/>
                  </a:lnTo>
                  <a:lnTo>
                    <a:pt x="0" y="15233"/>
                  </a:lnTo>
                  <a:lnTo>
                    <a:pt x="3909" y="29942"/>
                  </a:lnTo>
                  <a:lnTo>
                    <a:pt x="14281" y="37338"/>
                  </a:lnTo>
                  <a:lnTo>
                    <a:pt x="29826" y="34125"/>
                  </a:lnTo>
                  <a:lnTo>
                    <a:pt x="37608" y="24652"/>
                  </a:lnTo>
                  <a:lnTo>
                    <a:pt x="38476" y="1896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17" name="object 217"/>
            <p:cNvSpPr/>
            <p:nvPr/>
          </p:nvSpPr>
          <p:spPr>
            <a:xfrm>
              <a:off x="2268808" y="4120401"/>
              <a:ext cx="25634" cy="24793"/>
            </a:xfrm>
            <a:custGeom>
              <a:avLst/>
              <a:gdLst/>
              <a:ahLst/>
              <a:cxnLst/>
              <a:rect l="l" t="t" r="r" b="b"/>
              <a:pathLst>
                <a:path w="38735" h="37464">
                  <a:moveTo>
                    <a:pt x="38476" y="18968"/>
                  </a:moveTo>
                  <a:lnTo>
                    <a:pt x="33526" y="6044"/>
                  </a:lnTo>
                  <a:lnTo>
                    <a:pt x="21232" y="0"/>
                  </a:lnTo>
                  <a:lnTo>
                    <a:pt x="7197" y="4280"/>
                  </a:lnTo>
                  <a:lnTo>
                    <a:pt x="0" y="15233"/>
                  </a:lnTo>
                  <a:lnTo>
                    <a:pt x="3909" y="29942"/>
                  </a:lnTo>
                  <a:lnTo>
                    <a:pt x="14281" y="37338"/>
                  </a:lnTo>
                  <a:lnTo>
                    <a:pt x="29826" y="34125"/>
                  </a:lnTo>
                  <a:lnTo>
                    <a:pt x="37608" y="24652"/>
                  </a:lnTo>
                  <a:lnTo>
                    <a:pt x="38476" y="18968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18" name="object 218"/>
            <p:cNvSpPr/>
            <p:nvPr/>
          </p:nvSpPr>
          <p:spPr>
            <a:xfrm>
              <a:off x="2535197" y="3852180"/>
              <a:ext cx="25634" cy="25214"/>
            </a:xfrm>
            <a:custGeom>
              <a:avLst/>
              <a:gdLst/>
              <a:ahLst/>
              <a:cxnLst/>
              <a:rect l="l" t="t" r="r" b="b"/>
              <a:pathLst>
                <a:path w="38735" h="38100">
                  <a:moveTo>
                    <a:pt x="38268" y="19657"/>
                  </a:moveTo>
                  <a:lnTo>
                    <a:pt x="33500" y="6597"/>
                  </a:lnTo>
                  <a:lnTo>
                    <a:pt x="21603" y="0"/>
                  </a:lnTo>
                  <a:lnTo>
                    <a:pt x="7471" y="4251"/>
                  </a:lnTo>
                  <a:lnTo>
                    <a:pt x="0" y="15008"/>
                  </a:lnTo>
                  <a:lnTo>
                    <a:pt x="3544" y="30140"/>
                  </a:lnTo>
                  <a:lnTo>
                    <a:pt x="13423" y="37830"/>
                  </a:lnTo>
                  <a:lnTo>
                    <a:pt x="29243" y="34904"/>
                  </a:lnTo>
                  <a:lnTo>
                    <a:pt x="37239" y="25799"/>
                  </a:lnTo>
                  <a:lnTo>
                    <a:pt x="38268" y="1965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19" name="object 219"/>
            <p:cNvSpPr/>
            <p:nvPr/>
          </p:nvSpPr>
          <p:spPr>
            <a:xfrm>
              <a:off x="2535197" y="3852180"/>
              <a:ext cx="25634" cy="25214"/>
            </a:xfrm>
            <a:custGeom>
              <a:avLst/>
              <a:gdLst/>
              <a:ahLst/>
              <a:cxnLst/>
              <a:rect l="l" t="t" r="r" b="b"/>
              <a:pathLst>
                <a:path w="38735" h="38100">
                  <a:moveTo>
                    <a:pt x="38268" y="19657"/>
                  </a:moveTo>
                  <a:lnTo>
                    <a:pt x="33500" y="6597"/>
                  </a:lnTo>
                  <a:lnTo>
                    <a:pt x="21603" y="0"/>
                  </a:lnTo>
                  <a:lnTo>
                    <a:pt x="7471" y="4251"/>
                  </a:lnTo>
                  <a:lnTo>
                    <a:pt x="0" y="15008"/>
                  </a:lnTo>
                  <a:lnTo>
                    <a:pt x="3544" y="30140"/>
                  </a:lnTo>
                  <a:lnTo>
                    <a:pt x="13423" y="37830"/>
                  </a:lnTo>
                  <a:lnTo>
                    <a:pt x="29243" y="34904"/>
                  </a:lnTo>
                  <a:lnTo>
                    <a:pt x="37239" y="25799"/>
                  </a:lnTo>
                  <a:lnTo>
                    <a:pt x="38268" y="19657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20" name="object 220"/>
            <p:cNvSpPr/>
            <p:nvPr/>
          </p:nvSpPr>
          <p:spPr>
            <a:xfrm>
              <a:off x="2835572" y="4237431"/>
              <a:ext cx="25634" cy="24793"/>
            </a:xfrm>
            <a:custGeom>
              <a:avLst/>
              <a:gdLst/>
              <a:ahLst/>
              <a:cxnLst/>
              <a:rect l="l" t="t" r="r" b="b"/>
              <a:pathLst>
                <a:path w="38735" h="37464">
                  <a:moveTo>
                    <a:pt x="38520" y="18907"/>
                  </a:moveTo>
                  <a:lnTo>
                    <a:pt x="33415" y="6185"/>
                  </a:lnTo>
                  <a:lnTo>
                    <a:pt x="21106" y="0"/>
                  </a:lnTo>
                  <a:lnTo>
                    <a:pt x="6864" y="4255"/>
                  </a:lnTo>
                  <a:lnTo>
                    <a:pt x="0" y="15253"/>
                  </a:lnTo>
                  <a:lnTo>
                    <a:pt x="3803" y="30117"/>
                  </a:lnTo>
                  <a:lnTo>
                    <a:pt x="14104" y="37405"/>
                  </a:lnTo>
                  <a:lnTo>
                    <a:pt x="29462" y="34111"/>
                  </a:lnTo>
                  <a:lnTo>
                    <a:pt x="37563" y="24661"/>
                  </a:lnTo>
                  <a:lnTo>
                    <a:pt x="38520" y="1890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21" name="object 221"/>
            <p:cNvSpPr/>
            <p:nvPr/>
          </p:nvSpPr>
          <p:spPr>
            <a:xfrm>
              <a:off x="2835572" y="4237431"/>
              <a:ext cx="25634" cy="24793"/>
            </a:xfrm>
            <a:custGeom>
              <a:avLst/>
              <a:gdLst/>
              <a:ahLst/>
              <a:cxnLst/>
              <a:rect l="l" t="t" r="r" b="b"/>
              <a:pathLst>
                <a:path w="38735" h="37464">
                  <a:moveTo>
                    <a:pt x="38520" y="18907"/>
                  </a:moveTo>
                  <a:lnTo>
                    <a:pt x="33415" y="6185"/>
                  </a:lnTo>
                  <a:lnTo>
                    <a:pt x="21106" y="0"/>
                  </a:lnTo>
                  <a:lnTo>
                    <a:pt x="6864" y="4255"/>
                  </a:lnTo>
                  <a:lnTo>
                    <a:pt x="0" y="15253"/>
                  </a:lnTo>
                  <a:lnTo>
                    <a:pt x="3803" y="30117"/>
                  </a:lnTo>
                  <a:lnTo>
                    <a:pt x="14104" y="37405"/>
                  </a:lnTo>
                  <a:lnTo>
                    <a:pt x="29462" y="34111"/>
                  </a:lnTo>
                  <a:lnTo>
                    <a:pt x="37563" y="24661"/>
                  </a:lnTo>
                  <a:lnTo>
                    <a:pt x="38520" y="18907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22" name="object 222"/>
            <p:cNvSpPr/>
            <p:nvPr/>
          </p:nvSpPr>
          <p:spPr>
            <a:xfrm>
              <a:off x="2803802" y="4145662"/>
              <a:ext cx="25214" cy="25214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759" y="19657"/>
                  </a:moveTo>
                  <a:lnTo>
                    <a:pt x="32991" y="6597"/>
                  </a:lnTo>
                  <a:lnTo>
                    <a:pt x="21094" y="0"/>
                  </a:lnTo>
                  <a:lnTo>
                    <a:pt x="6861" y="4493"/>
                  </a:lnTo>
                  <a:lnTo>
                    <a:pt x="0" y="15450"/>
                  </a:lnTo>
                  <a:lnTo>
                    <a:pt x="3699" y="30277"/>
                  </a:lnTo>
                  <a:lnTo>
                    <a:pt x="13756" y="38012"/>
                  </a:lnTo>
                  <a:lnTo>
                    <a:pt x="29201" y="34555"/>
                  </a:lnTo>
                  <a:lnTo>
                    <a:pt x="36926" y="24957"/>
                  </a:lnTo>
                  <a:lnTo>
                    <a:pt x="37759" y="1965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23" name="object 223"/>
            <p:cNvSpPr/>
            <p:nvPr/>
          </p:nvSpPr>
          <p:spPr>
            <a:xfrm>
              <a:off x="2803802" y="4145662"/>
              <a:ext cx="25214" cy="25214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759" y="19657"/>
                  </a:moveTo>
                  <a:lnTo>
                    <a:pt x="32991" y="6597"/>
                  </a:lnTo>
                  <a:lnTo>
                    <a:pt x="21094" y="0"/>
                  </a:lnTo>
                  <a:lnTo>
                    <a:pt x="6861" y="4493"/>
                  </a:lnTo>
                  <a:lnTo>
                    <a:pt x="0" y="15450"/>
                  </a:lnTo>
                  <a:lnTo>
                    <a:pt x="3699" y="30277"/>
                  </a:lnTo>
                  <a:lnTo>
                    <a:pt x="13756" y="38012"/>
                  </a:lnTo>
                  <a:lnTo>
                    <a:pt x="29201" y="34555"/>
                  </a:lnTo>
                  <a:lnTo>
                    <a:pt x="36926" y="24957"/>
                  </a:lnTo>
                  <a:lnTo>
                    <a:pt x="37759" y="19657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24" name="object 224"/>
            <p:cNvSpPr/>
            <p:nvPr/>
          </p:nvSpPr>
          <p:spPr>
            <a:xfrm>
              <a:off x="2844144" y="4468887"/>
              <a:ext cx="25634" cy="25214"/>
            </a:xfrm>
            <a:custGeom>
              <a:avLst/>
              <a:gdLst/>
              <a:ahLst/>
              <a:cxnLst/>
              <a:rect l="l" t="t" r="r" b="b"/>
              <a:pathLst>
                <a:path w="38735" h="38100">
                  <a:moveTo>
                    <a:pt x="38520" y="18907"/>
                  </a:moveTo>
                  <a:lnTo>
                    <a:pt x="33415" y="6185"/>
                  </a:lnTo>
                  <a:lnTo>
                    <a:pt x="21106" y="0"/>
                  </a:lnTo>
                  <a:lnTo>
                    <a:pt x="6864" y="4255"/>
                  </a:lnTo>
                  <a:lnTo>
                    <a:pt x="0" y="15253"/>
                  </a:lnTo>
                  <a:lnTo>
                    <a:pt x="3660" y="30187"/>
                  </a:lnTo>
                  <a:lnTo>
                    <a:pt x="13625" y="37985"/>
                  </a:lnTo>
                  <a:lnTo>
                    <a:pt x="28994" y="34773"/>
                  </a:lnTo>
                  <a:lnTo>
                    <a:pt x="37299" y="25439"/>
                  </a:lnTo>
                  <a:lnTo>
                    <a:pt x="38520" y="1890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25" name="object 225"/>
            <p:cNvSpPr/>
            <p:nvPr/>
          </p:nvSpPr>
          <p:spPr>
            <a:xfrm>
              <a:off x="2844144" y="4468887"/>
              <a:ext cx="25634" cy="25214"/>
            </a:xfrm>
            <a:custGeom>
              <a:avLst/>
              <a:gdLst/>
              <a:ahLst/>
              <a:cxnLst/>
              <a:rect l="l" t="t" r="r" b="b"/>
              <a:pathLst>
                <a:path w="38735" h="38100">
                  <a:moveTo>
                    <a:pt x="38520" y="18907"/>
                  </a:moveTo>
                  <a:lnTo>
                    <a:pt x="33415" y="6185"/>
                  </a:lnTo>
                  <a:lnTo>
                    <a:pt x="21106" y="0"/>
                  </a:lnTo>
                  <a:lnTo>
                    <a:pt x="6864" y="4255"/>
                  </a:lnTo>
                  <a:lnTo>
                    <a:pt x="0" y="15253"/>
                  </a:lnTo>
                  <a:lnTo>
                    <a:pt x="3660" y="30187"/>
                  </a:lnTo>
                  <a:lnTo>
                    <a:pt x="13625" y="37985"/>
                  </a:lnTo>
                  <a:lnTo>
                    <a:pt x="28994" y="34773"/>
                  </a:lnTo>
                  <a:lnTo>
                    <a:pt x="37299" y="25439"/>
                  </a:lnTo>
                  <a:lnTo>
                    <a:pt x="38520" y="18907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26" name="object 226"/>
            <p:cNvSpPr/>
            <p:nvPr/>
          </p:nvSpPr>
          <p:spPr>
            <a:xfrm>
              <a:off x="2822911" y="4349840"/>
              <a:ext cx="25214" cy="25634"/>
            </a:xfrm>
            <a:custGeom>
              <a:avLst/>
              <a:gdLst/>
              <a:ahLst/>
              <a:cxnLst/>
              <a:rect l="l" t="t" r="r" b="b"/>
              <a:pathLst>
                <a:path w="38100" h="38735">
                  <a:moveTo>
                    <a:pt x="37840" y="18968"/>
                  </a:moveTo>
                  <a:lnTo>
                    <a:pt x="32890" y="6044"/>
                  </a:lnTo>
                  <a:lnTo>
                    <a:pt x="20597" y="0"/>
                  </a:lnTo>
                  <a:lnTo>
                    <a:pt x="6663" y="4445"/>
                  </a:lnTo>
                  <a:lnTo>
                    <a:pt x="0" y="15766"/>
                  </a:lnTo>
                  <a:lnTo>
                    <a:pt x="3823" y="30489"/>
                  </a:lnTo>
                  <a:lnTo>
                    <a:pt x="14031" y="38142"/>
                  </a:lnTo>
                  <a:lnTo>
                    <a:pt x="29209" y="34659"/>
                  </a:lnTo>
                  <a:lnTo>
                    <a:pt x="36934" y="24849"/>
                  </a:lnTo>
                  <a:lnTo>
                    <a:pt x="37840" y="1896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27" name="object 227"/>
            <p:cNvSpPr/>
            <p:nvPr/>
          </p:nvSpPr>
          <p:spPr>
            <a:xfrm>
              <a:off x="2822911" y="4349840"/>
              <a:ext cx="25214" cy="25634"/>
            </a:xfrm>
            <a:custGeom>
              <a:avLst/>
              <a:gdLst/>
              <a:ahLst/>
              <a:cxnLst/>
              <a:rect l="l" t="t" r="r" b="b"/>
              <a:pathLst>
                <a:path w="38100" h="38735">
                  <a:moveTo>
                    <a:pt x="37840" y="18968"/>
                  </a:moveTo>
                  <a:lnTo>
                    <a:pt x="32890" y="6044"/>
                  </a:lnTo>
                  <a:lnTo>
                    <a:pt x="20597" y="0"/>
                  </a:lnTo>
                  <a:lnTo>
                    <a:pt x="6663" y="4445"/>
                  </a:lnTo>
                  <a:lnTo>
                    <a:pt x="0" y="15766"/>
                  </a:lnTo>
                  <a:lnTo>
                    <a:pt x="3823" y="30489"/>
                  </a:lnTo>
                  <a:lnTo>
                    <a:pt x="14031" y="38142"/>
                  </a:lnTo>
                  <a:lnTo>
                    <a:pt x="29209" y="34659"/>
                  </a:lnTo>
                  <a:lnTo>
                    <a:pt x="36934" y="24849"/>
                  </a:lnTo>
                  <a:lnTo>
                    <a:pt x="37840" y="18968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28" name="object 228"/>
            <p:cNvSpPr/>
            <p:nvPr/>
          </p:nvSpPr>
          <p:spPr>
            <a:xfrm>
              <a:off x="3144349" y="4570757"/>
              <a:ext cx="25634" cy="25214"/>
            </a:xfrm>
            <a:custGeom>
              <a:avLst/>
              <a:gdLst/>
              <a:ahLst/>
              <a:cxnLst/>
              <a:rect l="l" t="t" r="r" b="b"/>
              <a:pathLst>
                <a:path w="38735" h="38100">
                  <a:moveTo>
                    <a:pt x="38268" y="19657"/>
                  </a:moveTo>
                  <a:lnTo>
                    <a:pt x="33500" y="6597"/>
                  </a:lnTo>
                  <a:lnTo>
                    <a:pt x="21603" y="0"/>
                  </a:lnTo>
                  <a:lnTo>
                    <a:pt x="7471" y="4251"/>
                  </a:lnTo>
                  <a:lnTo>
                    <a:pt x="0" y="15008"/>
                  </a:lnTo>
                  <a:lnTo>
                    <a:pt x="3544" y="30140"/>
                  </a:lnTo>
                  <a:lnTo>
                    <a:pt x="13423" y="37830"/>
                  </a:lnTo>
                  <a:lnTo>
                    <a:pt x="29243" y="34904"/>
                  </a:lnTo>
                  <a:lnTo>
                    <a:pt x="37239" y="25799"/>
                  </a:lnTo>
                  <a:lnTo>
                    <a:pt x="38268" y="1965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29" name="object 229"/>
            <p:cNvSpPr/>
            <p:nvPr/>
          </p:nvSpPr>
          <p:spPr>
            <a:xfrm>
              <a:off x="3144349" y="4570757"/>
              <a:ext cx="25634" cy="25214"/>
            </a:xfrm>
            <a:custGeom>
              <a:avLst/>
              <a:gdLst/>
              <a:ahLst/>
              <a:cxnLst/>
              <a:rect l="l" t="t" r="r" b="b"/>
              <a:pathLst>
                <a:path w="38735" h="38100">
                  <a:moveTo>
                    <a:pt x="38268" y="19657"/>
                  </a:moveTo>
                  <a:lnTo>
                    <a:pt x="33500" y="6597"/>
                  </a:lnTo>
                  <a:lnTo>
                    <a:pt x="21603" y="0"/>
                  </a:lnTo>
                  <a:lnTo>
                    <a:pt x="7471" y="4251"/>
                  </a:lnTo>
                  <a:lnTo>
                    <a:pt x="0" y="15008"/>
                  </a:lnTo>
                  <a:lnTo>
                    <a:pt x="3544" y="30140"/>
                  </a:lnTo>
                  <a:lnTo>
                    <a:pt x="13423" y="37830"/>
                  </a:lnTo>
                  <a:lnTo>
                    <a:pt x="29243" y="34904"/>
                  </a:lnTo>
                  <a:lnTo>
                    <a:pt x="37239" y="25799"/>
                  </a:lnTo>
                  <a:lnTo>
                    <a:pt x="38268" y="19657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30" name="object 230"/>
            <p:cNvSpPr/>
            <p:nvPr/>
          </p:nvSpPr>
          <p:spPr>
            <a:xfrm>
              <a:off x="2637409" y="4016058"/>
              <a:ext cx="25634" cy="25214"/>
            </a:xfrm>
            <a:custGeom>
              <a:avLst/>
              <a:gdLst/>
              <a:ahLst/>
              <a:cxnLst/>
              <a:rect l="l" t="t" r="r" b="b"/>
              <a:pathLst>
                <a:path w="38735" h="38100">
                  <a:moveTo>
                    <a:pt x="38500" y="18907"/>
                  </a:moveTo>
                  <a:lnTo>
                    <a:pt x="33658" y="6185"/>
                  </a:lnTo>
                  <a:lnTo>
                    <a:pt x="21235" y="0"/>
                  </a:lnTo>
                  <a:lnTo>
                    <a:pt x="6911" y="4224"/>
                  </a:lnTo>
                  <a:lnTo>
                    <a:pt x="0" y="15151"/>
                  </a:lnTo>
                  <a:lnTo>
                    <a:pt x="3561" y="29946"/>
                  </a:lnTo>
                  <a:lnTo>
                    <a:pt x="13570" y="37841"/>
                  </a:lnTo>
                  <a:lnTo>
                    <a:pt x="29253" y="34766"/>
                  </a:lnTo>
                  <a:lnTo>
                    <a:pt x="37329" y="25521"/>
                  </a:lnTo>
                  <a:lnTo>
                    <a:pt x="38500" y="1890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31" name="object 231"/>
            <p:cNvSpPr/>
            <p:nvPr/>
          </p:nvSpPr>
          <p:spPr>
            <a:xfrm>
              <a:off x="2637409" y="4016058"/>
              <a:ext cx="25634" cy="25214"/>
            </a:xfrm>
            <a:custGeom>
              <a:avLst/>
              <a:gdLst/>
              <a:ahLst/>
              <a:cxnLst/>
              <a:rect l="l" t="t" r="r" b="b"/>
              <a:pathLst>
                <a:path w="38735" h="38100">
                  <a:moveTo>
                    <a:pt x="38500" y="18907"/>
                  </a:moveTo>
                  <a:lnTo>
                    <a:pt x="33658" y="6185"/>
                  </a:lnTo>
                  <a:lnTo>
                    <a:pt x="21235" y="0"/>
                  </a:lnTo>
                  <a:lnTo>
                    <a:pt x="6911" y="4224"/>
                  </a:lnTo>
                  <a:lnTo>
                    <a:pt x="0" y="15151"/>
                  </a:lnTo>
                  <a:lnTo>
                    <a:pt x="3561" y="29946"/>
                  </a:lnTo>
                  <a:lnTo>
                    <a:pt x="13570" y="37841"/>
                  </a:lnTo>
                  <a:lnTo>
                    <a:pt x="29253" y="34766"/>
                  </a:lnTo>
                  <a:lnTo>
                    <a:pt x="37329" y="25521"/>
                  </a:lnTo>
                  <a:lnTo>
                    <a:pt x="38500" y="18907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32" name="object 232"/>
            <p:cNvSpPr/>
            <p:nvPr/>
          </p:nvSpPr>
          <p:spPr>
            <a:xfrm>
              <a:off x="3095298" y="4037201"/>
              <a:ext cx="25634" cy="25214"/>
            </a:xfrm>
            <a:custGeom>
              <a:avLst/>
              <a:gdLst/>
              <a:ahLst/>
              <a:cxnLst/>
              <a:rect l="l" t="t" r="r" b="b"/>
              <a:pathLst>
                <a:path w="38735" h="38100">
                  <a:moveTo>
                    <a:pt x="38475" y="18961"/>
                  </a:moveTo>
                  <a:lnTo>
                    <a:pt x="33525" y="6338"/>
                  </a:lnTo>
                  <a:lnTo>
                    <a:pt x="21232" y="0"/>
                  </a:lnTo>
                  <a:lnTo>
                    <a:pt x="7198" y="4521"/>
                  </a:lnTo>
                  <a:lnTo>
                    <a:pt x="0" y="15435"/>
                  </a:lnTo>
                  <a:lnTo>
                    <a:pt x="3805" y="30106"/>
                  </a:lnTo>
                  <a:lnTo>
                    <a:pt x="13945" y="37936"/>
                  </a:lnTo>
                  <a:lnTo>
                    <a:pt x="29439" y="34759"/>
                  </a:lnTo>
                  <a:lnTo>
                    <a:pt x="37394" y="25339"/>
                  </a:lnTo>
                  <a:lnTo>
                    <a:pt x="38475" y="1896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33" name="object 233"/>
            <p:cNvSpPr/>
            <p:nvPr/>
          </p:nvSpPr>
          <p:spPr>
            <a:xfrm>
              <a:off x="3095298" y="4037201"/>
              <a:ext cx="25634" cy="25214"/>
            </a:xfrm>
            <a:custGeom>
              <a:avLst/>
              <a:gdLst/>
              <a:ahLst/>
              <a:cxnLst/>
              <a:rect l="l" t="t" r="r" b="b"/>
              <a:pathLst>
                <a:path w="38735" h="38100">
                  <a:moveTo>
                    <a:pt x="38475" y="18961"/>
                  </a:moveTo>
                  <a:lnTo>
                    <a:pt x="33525" y="6338"/>
                  </a:lnTo>
                  <a:lnTo>
                    <a:pt x="21232" y="0"/>
                  </a:lnTo>
                  <a:lnTo>
                    <a:pt x="7198" y="4521"/>
                  </a:lnTo>
                  <a:lnTo>
                    <a:pt x="0" y="15435"/>
                  </a:lnTo>
                  <a:lnTo>
                    <a:pt x="3805" y="30106"/>
                  </a:lnTo>
                  <a:lnTo>
                    <a:pt x="13945" y="37936"/>
                  </a:lnTo>
                  <a:lnTo>
                    <a:pt x="29439" y="34759"/>
                  </a:lnTo>
                  <a:lnTo>
                    <a:pt x="37394" y="25339"/>
                  </a:lnTo>
                  <a:lnTo>
                    <a:pt x="38475" y="18961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34" name="object 234"/>
            <p:cNvSpPr/>
            <p:nvPr/>
          </p:nvSpPr>
          <p:spPr>
            <a:xfrm>
              <a:off x="2882593" y="3952076"/>
              <a:ext cx="25634" cy="25214"/>
            </a:xfrm>
            <a:custGeom>
              <a:avLst/>
              <a:gdLst/>
              <a:ahLst/>
              <a:cxnLst/>
              <a:rect l="l" t="t" r="r" b="b"/>
              <a:pathLst>
                <a:path w="38735" h="38100">
                  <a:moveTo>
                    <a:pt x="38332" y="19578"/>
                  </a:moveTo>
                  <a:lnTo>
                    <a:pt x="33405" y="6721"/>
                  </a:lnTo>
                  <a:lnTo>
                    <a:pt x="21465" y="0"/>
                  </a:lnTo>
                  <a:lnTo>
                    <a:pt x="7139" y="4214"/>
                  </a:lnTo>
                  <a:lnTo>
                    <a:pt x="0" y="15013"/>
                  </a:lnTo>
                  <a:lnTo>
                    <a:pt x="3454" y="30301"/>
                  </a:lnTo>
                  <a:lnTo>
                    <a:pt x="13252" y="37892"/>
                  </a:lnTo>
                  <a:lnTo>
                    <a:pt x="28890" y="34876"/>
                  </a:lnTo>
                  <a:lnTo>
                    <a:pt x="37201" y="25789"/>
                  </a:lnTo>
                  <a:lnTo>
                    <a:pt x="38332" y="1957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35" name="object 235"/>
            <p:cNvSpPr/>
            <p:nvPr/>
          </p:nvSpPr>
          <p:spPr>
            <a:xfrm>
              <a:off x="2882593" y="3952076"/>
              <a:ext cx="25634" cy="25214"/>
            </a:xfrm>
            <a:custGeom>
              <a:avLst/>
              <a:gdLst/>
              <a:ahLst/>
              <a:cxnLst/>
              <a:rect l="l" t="t" r="r" b="b"/>
              <a:pathLst>
                <a:path w="38735" h="38100">
                  <a:moveTo>
                    <a:pt x="38332" y="19578"/>
                  </a:moveTo>
                  <a:lnTo>
                    <a:pt x="33405" y="6721"/>
                  </a:lnTo>
                  <a:lnTo>
                    <a:pt x="21465" y="0"/>
                  </a:lnTo>
                  <a:lnTo>
                    <a:pt x="7139" y="4214"/>
                  </a:lnTo>
                  <a:lnTo>
                    <a:pt x="0" y="15013"/>
                  </a:lnTo>
                  <a:lnTo>
                    <a:pt x="3454" y="30301"/>
                  </a:lnTo>
                  <a:lnTo>
                    <a:pt x="13252" y="37892"/>
                  </a:lnTo>
                  <a:lnTo>
                    <a:pt x="28890" y="34876"/>
                  </a:lnTo>
                  <a:lnTo>
                    <a:pt x="37201" y="25789"/>
                  </a:lnTo>
                  <a:lnTo>
                    <a:pt x="38332" y="19578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36" name="object 236"/>
            <p:cNvSpPr/>
            <p:nvPr/>
          </p:nvSpPr>
          <p:spPr>
            <a:xfrm>
              <a:off x="2637409" y="4194575"/>
              <a:ext cx="25634" cy="25214"/>
            </a:xfrm>
            <a:custGeom>
              <a:avLst/>
              <a:gdLst/>
              <a:ahLst/>
              <a:cxnLst/>
              <a:rect l="l" t="t" r="r" b="b"/>
              <a:pathLst>
                <a:path w="38735" h="38100">
                  <a:moveTo>
                    <a:pt x="38499" y="18895"/>
                  </a:moveTo>
                  <a:lnTo>
                    <a:pt x="33656" y="6478"/>
                  </a:lnTo>
                  <a:lnTo>
                    <a:pt x="21233" y="0"/>
                  </a:lnTo>
                  <a:lnTo>
                    <a:pt x="6913" y="4459"/>
                  </a:lnTo>
                  <a:lnTo>
                    <a:pt x="0" y="15345"/>
                  </a:lnTo>
                  <a:lnTo>
                    <a:pt x="3596" y="30034"/>
                  </a:lnTo>
                  <a:lnTo>
                    <a:pt x="13694" y="37869"/>
                  </a:lnTo>
                  <a:lnTo>
                    <a:pt x="29325" y="34737"/>
                  </a:lnTo>
                  <a:lnTo>
                    <a:pt x="37361" y="25424"/>
                  </a:lnTo>
                  <a:lnTo>
                    <a:pt x="38499" y="1889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37" name="object 237"/>
            <p:cNvSpPr/>
            <p:nvPr/>
          </p:nvSpPr>
          <p:spPr>
            <a:xfrm>
              <a:off x="2637409" y="4194575"/>
              <a:ext cx="25634" cy="25214"/>
            </a:xfrm>
            <a:custGeom>
              <a:avLst/>
              <a:gdLst/>
              <a:ahLst/>
              <a:cxnLst/>
              <a:rect l="l" t="t" r="r" b="b"/>
              <a:pathLst>
                <a:path w="38735" h="38100">
                  <a:moveTo>
                    <a:pt x="38499" y="18895"/>
                  </a:moveTo>
                  <a:lnTo>
                    <a:pt x="33656" y="6478"/>
                  </a:lnTo>
                  <a:lnTo>
                    <a:pt x="21233" y="0"/>
                  </a:lnTo>
                  <a:lnTo>
                    <a:pt x="6913" y="4459"/>
                  </a:lnTo>
                  <a:lnTo>
                    <a:pt x="0" y="15345"/>
                  </a:lnTo>
                  <a:lnTo>
                    <a:pt x="3596" y="30034"/>
                  </a:lnTo>
                  <a:lnTo>
                    <a:pt x="13694" y="37869"/>
                  </a:lnTo>
                  <a:lnTo>
                    <a:pt x="29325" y="34737"/>
                  </a:lnTo>
                  <a:lnTo>
                    <a:pt x="37361" y="25424"/>
                  </a:lnTo>
                  <a:lnTo>
                    <a:pt x="38499" y="18895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38" name="object 238"/>
            <p:cNvSpPr/>
            <p:nvPr/>
          </p:nvSpPr>
          <p:spPr>
            <a:xfrm>
              <a:off x="2854734" y="4596466"/>
              <a:ext cx="25634" cy="25214"/>
            </a:xfrm>
            <a:custGeom>
              <a:avLst/>
              <a:gdLst/>
              <a:ahLst/>
              <a:cxnLst/>
              <a:rect l="l" t="t" r="r" b="b"/>
              <a:pathLst>
                <a:path w="38735" h="38100">
                  <a:moveTo>
                    <a:pt x="38520" y="18907"/>
                  </a:moveTo>
                  <a:lnTo>
                    <a:pt x="33415" y="6185"/>
                  </a:lnTo>
                  <a:lnTo>
                    <a:pt x="21106" y="0"/>
                  </a:lnTo>
                  <a:lnTo>
                    <a:pt x="6864" y="4255"/>
                  </a:lnTo>
                  <a:lnTo>
                    <a:pt x="0" y="15253"/>
                  </a:lnTo>
                  <a:lnTo>
                    <a:pt x="3660" y="30187"/>
                  </a:lnTo>
                  <a:lnTo>
                    <a:pt x="13625" y="37985"/>
                  </a:lnTo>
                  <a:lnTo>
                    <a:pt x="28994" y="34773"/>
                  </a:lnTo>
                  <a:lnTo>
                    <a:pt x="37299" y="25439"/>
                  </a:lnTo>
                  <a:lnTo>
                    <a:pt x="38520" y="1890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39" name="object 239"/>
            <p:cNvSpPr/>
            <p:nvPr/>
          </p:nvSpPr>
          <p:spPr>
            <a:xfrm>
              <a:off x="2854734" y="4596466"/>
              <a:ext cx="25634" cy="25214"/>
            </a:xfrm>
            <a:custGeom>
              <a:avLst/>
              <a:gdLst/>
              <a:ahLst/>
              <a:cxnLst/>
              <a:rect l="l" t="t" r="r" b="b"/>
              <a:pathLst>
                <a:path w="38735" h="38100">
                  <a:moveTo>
                    <a:pt x="38520" y="18907"/>
                  </a:moveTo>
                  <a:lnTo>
                    <a:pt x="33415" y="6185"/>
                  </a:lnTo>
                  <a:lnTo>
                    <a:pt x="21106" y="0"/>
                  </a:lnTo>
                  <a:lnTo>
                    <a:pt x="6864" y="4255"/>
                  </a:lnTo>
                  <a:lnTo>
                    <a:pt x="0" y="15253"/>
                  </a:lnTo>
                  <a:lnTo>
                    <a:pt x="3660" y="30187"/>
                  </a:lnTo>
                  <a:lnTo>
                    <a:pt x="13625" y="37985"/>
                  </a:lnTo>
                  <a:lnTo>
                    <a:pt x="28994" y="34773"/>
                  </a:lnTo>
                  <a:lnTo>
                    <a:pt x="37299" y="25439"/>
                  </a:lnTo>
                  <a:lnTo>
                    <a:pt x="38520" y="18907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40" name="object 240"/>
            <p:cNvSpPr/>
            <p:nvPr/>
          </p:nvSpPr>
          <p:spPr>
            <a:xfrm>
              <a:off x="2865323" y="4543519"/>
              <a:ext cx="25634" cy="24793"/>
            </a:xfrm>
            <a:custGeom>
              <a:avLst/>
              <a:gdLst/>
              <a:ahLst/>
              <a:cxnLst/>
              <a:rect l="l" t="t" r="r" b="b"/>
              <a:pathLst>
                <a:path w="38735" h="37464">
                  <a:moveTo>
                    <a:pt x="38520" y="18907"/>
                  </a:moveTo>
                  <a:lnTo>
                    <a:pt x="33415" y="6185"/>
                  </a:lnTo>
                  <a:lnTo>
                    <a:pt x="21106" y="0"/>
                  </a:lnTo>
                  <a:lnTo>
                    <a:pt x="6864" y="4255"/>
                  </a:lnTo>
                  <a:lnTo>
                    <a:pt x="0" y="15253"/>
                  </a:lnTo>
                  <a:lnTo>
                    <a:pt x="3803" y="30117"/>
                  </a:lnTo>
                  <a:lnTo>
                    <a:pt x="14104" y="37405"/>
                  </a:lnTo>
                  <a:lnTo>
                    <a:pt x="29462" y="34111"/>
                  </a:lnTo>
                  <a:lnTo>
                    <a:pt x="37563" y="24661"/>
                  </a:lnTo>
                  <a:lnTo>
                    <a:pt x="38520" y="1890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41" name="object 241"/>
            <p:cNvSpPr/>
            <p:nvPr/>
          </p:nvSpPr>
          <p:spPr>
            <a:xfrm>
              <a:off x="2865323" y="4543519"/>
              <a:ext cx="25634" cy="24793"/>
            </a:xfrm>
            <a:custGeom>
              <a:avLst/>
              <a:gdLst/>
              <a:ahLst/>
              <a:cxnLst/>
              <a:rect l="l" t="t" r="r" b="b"/>
              <a:pathLst>
                <a:path w="38735" h="37464">
                  <a:moveTo>
                    <a:pt x="38520" y="18907"/>
                  </a:moveTo>
                  <a:lnTo>
                    <a:pt x="33415" y="6185"/>
                  </a:lnTo>
                  <a:lnTo>
                    <a:pt x="21106" y="0"/>
                  </a:lnTo>
                  <a:lnTo>
                    <a:pt x="6864" y="4255"/>
                  </a:lnTo>
                  <a:lnTo>
                    <a:pt x="0" y="15253"/>
                  </a:lnTo>
                  <a:lnTo>
                    <a:pt x="3803" y="30117"/>
                  </a:lnTo>
                  <a:lnTo>
                    <a:pt x="14104" y="37405"/>
                  </a:lnTo>
                  <a:lnTo>
                    <a:pt x="29462" y="34111"/>
                  </a:lnTo>
                  <a:lnTo>
                    <a:pt x="37563" y="24661"/>
                  </a:lnTo>
                  <a:lnTo>
                    <a:pt x="38520" y="18907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42" name="object 242"/>
            <p:cNvSpPr/>
            <p:nvPr/>
          </p:nvSpPr>
          <p:spPr>
            <a:xfrm>
              <a:off x="2890986" y="4279748"/>
              <a:ext cx="25214" cy="25214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840" y="18968"/>
                  </a:moveTo>
                  <a:lnTo>
                    <a:pt x="32890" y="6044"/>
                  </a:lnTo>
                  <a:lnTo>
                    <a:pt x="20597" y="0"/>
                  </a:lnTo>
                  <a:lnTo>
                    <a:pt x="6663" y="4445"/>
                  </a:lnTo>
                  <a:lnTo>
                    <a:pt x="0" y="15766"/>
                  </a:lnTo>
                  <a:lnTo>
                    <a:pt x="3972" y="30411"/>
                  </a:lnTo>
                  <a:lnTo>
                    <a:pt x="14524" y="37548"/>
                  </a:lnTo>
                  <a:lnTo>
                    <a:pt x="29673" y="33983"/>
                  </a:lnTo>
                  <a:lnTo>
                    <a:pt x="37166" y="24025"/>
                  </a:lnTo>
                  <a:lnTo>
                    <a:pt x="37840" y="1896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43" name="object 243"/>
            <p:cNvSpPr/>
            <p:nvPr/>
          </p:nvSpPr>
          <p:spPr>
            <a:xfrm>
              <a:off x="2890986" y="4279748"/>
              <a:ext cx="25214" cy="25214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840" y="18968"/>
                  </a:moveTo>
                  <a:lnTo>
                    <a:pt x="32890" y="6044"/>
                  </a:lnTo>
                  <a:lnTo>
                    <a:pt x="20597" y="0"/>
                  </a:lnTo>
                  <a:lnTo>
                    <a:pt x="6663" y="4445"/>
                  </a:lnTo>
                  <a:lnTo>
                    <a:pt x="0" y="15766"/>
                  </a:lnTo>
                  <a:lnTo>
                    <a:pt x="3972" y="30411"/>
                  </a:lnTo>
                  <a:lnTo>
                    <a:pt x="14524" y="37548"/>
                  </a:lnTo>
                  <a:lnTo>
                    <a:pt x="29673" y="33983"/>
                  </a:lnTo>
                  <a:lnTo>
                    <a:pt x="37166" y="24025"/>
                  </a:lnTo>
                  <a:lnTo>
                    <a:pt x="37840" y="18968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44" name="object 244"/>
            <p:cNvSpPr/>
            <p:nvPr/>
          </p:nvSpPr>
          <p:spPr>
            <a:xfrm>
              <a:off x="2720724" y="4069066"/>
              <a:ext cx="25634" cy="25214"/>
            </a:xfrm>
            <a:custGeom>
              <a:avLst/>
              <a:gdLst/>
              <a:ahLst/>
              <a:cxnLst/>
              <a:rect l="l" t="t" r="r" b="b"/>
              <a:pathLst>
                <a:path w="38735" h="38100">
                  <a:moveTo>
                    <a:pt x="38332" y="19578"/>
                  </a:moveTo>
                  <a:lnTo>
                    <a:pt x="33405" y="6721"/>
                  </a:lnTo>
                  <a:lnTo>
                    <a:pt x="21465" y="0"/>
                  </a:lnTo>
                  <a:lnTo>
                    <a:pt x="7139" y="4214"/>
                  </a:lnTo>
                  <a:lnTo>
                    <a:pt x="0" y="15013"/>
                  </a:lnTo>
                  <a:lnTo>
                    <a:pt x="3454" y="30301"/>
                  </a:lnTo>
                  <a:lnTo>
                    <a:pt x="13252" y="37892"/>
                  </a:lnTo>
                  <a:lnTo>
                    <a:pt x="28890" y="34876"/>
                  </a:lnTo>
                  <a:lnTo>
                    <a:pt x="37201" y="25789"/>
                  </a:lnTo>
                  <a:lnTo>
                    <a:pt x="38332" y="1957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45" name="object 245"/>
            <p:cNvSpPr/>
            <p:nvPr/>
          </p:nvSpPr>
          <p:spPr>
            <a:xfrm>
              <a:off x="2720724" y="4069066"/>
              <a:ext cx="25634" cy="25214"/>
            </a:xfrm>
            <a:custGeom>
              <a:avLst/>
              <a:gdLst/>
              <a:ahLst/>
              <a:cxnLst/>
              <a:rect l="l" t="t" r="r" b="b"/>
              <a:pathLst>
                <a:path w="38735" h="38100">
                  <a:moveTo>
                    <a:pt x="38332" y="19578"/>
                  </a:moveTo>
                  <a:lnTo>
                    <a:pt x="33405" y="6721"/>
                  </a:lnTo>
                  <a:lnTo>
                    <a:pt x="21465" y="0"/>
                  </a:lnTo>
                  <a:lnTo>
                    <a:pt x="7139" y="4214"/>
                  </a:lnTo>
                  <a:lnTo>
                    <a:pt x="0" y="15013"/>
                  </a:lnTo>
                  <a:lnTo>
                    <a:pt x="3454" y="30301"/>
                  </a:lnTo>
                  <a:lnTo>
                    <a:pt x="13252" y="37892"/>
                  </a:lnTo>
                  <a:lnTo>
                    <a:pt x="28890" y="34876"/>
                  </a:lnTo>
                  <a:lnTo>
                    <a:pt x="37201" y="25789"/>
                  </a:lnTo>
                  <a:lnTo>
                    <a:pt x="38332" y="19578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46" name="object 246"/>
            <p:cNvSpPr/>
            <p:nvPr/>
          </p:nvSpPr>
          <p:spPr>
            <a:xfrm>
              <a:off x="2873896" y="4320130"/>
              <a:ext cx="25634" cy="25214"/>
            </a:xfrm>
            <a:custGeom>
              <a:avLst/>
              <a:gdLst/>
              <a:ahLst/>
              <a:cxnLst/>
              <a:rect l="l" t="t" r="r" b="b"/>
              <a:pathLst>
                <a:path w="38735" h="38100">
                  <a:moveTo>
                    <a:pt x="38520" y="18907"/>
                  </a:moveTo>
                  <a:lnTo>
                    <a:pt x="33415" y="6185"/>
                  </a:lnTo>
                  <a:lnTo>
                    <a:pt x="21106" y="0"/>
                  </a:lnTo>
                  <a:lnTo>
                    <a:pt x="6864" y="4255"/>
                  </a:lnTo>
                  <a:lnTo>
                    <a:pt x="0" y="15253"/>
                  </a:lnTo>
                  <a:lnTo>
                    <a:pt x="3660" y="30187"/>
                  </a:lnTo>
                  <a:lnTo>
                    <a:pt x="13625" y="37985"/>
                  </a:lnTo>
                  <a:lnTo>
                    <a:pt x="28994" y="34773"/>
                  </a:lnTo>
                  <a:lnTo>
                    <a:pt x="37299" y="25439"/>
                  </a:lnTo>
                  <a:lnTo>
                    <a:pt x="38520" y="1890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47" name="object 247"/>
            <p:cNvSpPr/>
            <p:nvPr/>
          </p:nvSpPr>
          <p:spPr>
            <a:xfrm>
              <a:off x="2873896" y="4320130"/>
              <a:ext cx="25634" cy="25214"/>
            </a:xfrm>
            <a:custGeom>
              <a:avLst/>
              <a:gdLst/>
              <a:ahLst/>
              <a:cxnLst/>
              <a:rect l="l" t="t" r="r" b="b"/>
              <a:pathLst>
                <a:path w="38735" h="38100">
                  <a:moveTo>
                    <a:pt x="38520" y="18907"/>
                  </a:moveTo>
                  <a:lnTo>
                    <a:pt x="33415" y="6185"/>
                  </a:lnTo>
                  <a:lnTo>
                    <a:pt x="21106" y="0"/>
                  </a:lnTo>
                  <a:lnTo>
                    <a:pt x="6864" y="4255"/>
                  </a:lnTo>
                  <a:lnTo>
                    <a:pt x="0" y="15253"/>
                  </a:lnTo>
                  <a:lnTo>
                    <a:pt x="3660" y="30187"/>
                  </a:lnTo>
                  <a:lnTo>
                    <a:pt x="13625" y="37985"/>
                  </a:lnTo>
                  <a:lnTo>
                    <a:pt x="28994" y="34773"/>
                  </a:lnTo>
                  <a:lnTo>
                    <a:pt x="37299" y="25439"/>
                  </a:lnTo>
                  <a:lnTo>
                    <a:pt x="38520" y="18907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48" name="object 248"/>
            <p:cNvSpPr/>
            <p:nvPr/>
          </p:nvSpPr>
          <p:spPr>
            <a:xfrm>
              <a:off x="2714211" y="4234917"/>
              <a:ext cx="25634" cy="25214"/>
            </a:xfrm>
            <a:custGeom>
              <a:avLst/>
              <a:gdLst/>
              <a:ahLst/>
              <a:cxnLst/>
              <a:rect l="l" t="t" r="r" b="b"/>
              <a:pathLst>
                <a:path w="38735" h="38100">
                  <a:moveTo>
                    <a:pt x="38268" y="19657"/>
                  </a:moveTo>
                  <a:lnTo>
                    <a:pt x="33500" y="6597"/>
                  </a:lnTo>
                  <a:lnTo>
                    <a:pt x="21603" y="0"/>
                  </a:lnTo>
                  <a:lnTo>
                    <a:pt x="7471" y="4251"/>
                  </a:lnTo>
                  <a:lnTo>
                    <a:pt x="0" y="15008"/>
                  </a:lnTo>
                  <a:lnTo>
                    <a:pt x="3544" y="30140"/>
                  </a:lnTo>
                  <a:lnTo>
                    <a:pt x="13423" y="37830"/>
                  </a:lnTo>
                  <a:lnTo>
                    <a:pt x="29243" y="34904"/>
                  </a:lnTo>
                  <a:lnTo>
                    <a:pt x="37239" y="25799"/>
                  </a:lnTo>
                  <a:lnTo>
                    <a:pt x="38268" y="1965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49" name="object 249"/>
            <p:cNvSpPr/>
            <p:nvPr/>
          </p:nvSpPr>
          <p:spPr>
            <a:xfrm>
              <a:off x="2714211" y="4234917"/>
              <a:ext cx="25634" cy="25214"/>
            </a:xfrm>
            <a:custGeom>
              <a:avLst/>
              <a:gdLst/>
              <a:ahLst/>
              <a:cxnLst/>
              <a:rect l="l" t="t" r="r" b="b"/>
              <a:pathLst>
                <a:path w="38735" h="38100">
                  <a:moveTo>
                    <a:pt x="38268" y="19657"/>
                  </a:moveTo>
                  <a:lnTo>
                    <a:pt x="33500" y="6597"/>
                  </a:lnTo>
                  <a:lnTo>
                    <a:pt x="21603" y="0"/>
                  </a:lnTo>
                  <a:lnTo>
                    <a:pt x="7471" y="4251"/>
                  </a:lnTo>
                  <a:lnTo>
                    <a:pt x="0" y="15008"/>
                  </a:lnTo>
                  <a:lnTo>
                    <a:pt x="3544" y="30140"/>
                  </a:lnTo>
                  <a:lnTo>
                    <a:pt x="13423" y="37830"/>
                  </a:lnTo>
                  <a:lnTo>
                    <a:pt x="29243" y="34904"/>
                  </a:lnTo>
                  <a:lnTo>
                    <a:pt x="37239" y="25799"/>
                  </a:lnTo>
                  <a:lnTo>
                    <a:pt x="38268" y="19657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50" name="object 250"/>
            <p:cNvSpPr/>
            <p:nvPr/>
          </p:nvSpPr>
          <p:spPr>
            <a:xfrm>
              <a:off x="2871824" y="4082076"/>
              <a:ext cx="25214" cy="25214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840" y="18968"/>
                  </a:moveTo>
                  <a:lnTo>
                    <a:pt x="32890" y="6044"/>
                  </a:lnTo>
                  <a:lnTo>
                    <a:pt x="20597" y="0"/>
                  </a:lnTo>
                  <a:lnTo>
                    <a:pt x="6663" y="4445"/>
                  </a:lnTo>
                  <a:lnTo>
                    <a:pt x="0" y="15766"/>
                  </a:lnTo>
                  <a:lnTo>
                    <a:pt x="3972" y="30411"/>
                  </a:lnTo>
                  <a:lnTo>
                    <a:pt x="14524" y="37548"/>
                  </a:lnTo>
                  <a:lnTo>
                    <a:pt x="29673" y="33983"/>
                  </a:lnTo>
                  <a:lnTo>
                    <a:pt x="37166" y="24025"/>
                  </a:lnTo>
                  <a:lnTo>
                    <a:pt x="37840" y="1896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51" name="object 251"/>
            <p:cNvSpPr/>
            <p:nvPr/>
          </p:nvSpPr>
          <p:spPr>
            <a:xfrm>
              <a:off x="2871824" y="4082076"/>
              <a:ext cx="25214" cy="25214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840" y="18968"/>
                  </a:moveTo>
                  <a:lnTo>
                    <a:pt x="32890" y="6044"/>
                  </a:lnTo>
                  <a:lnTo>
                    <a:pt x="20597" y="0"/>
                  </a:lnTo>
                  <a:lnTo>
                    <a:pt x="6663" y="4445"/>
                  </a:lnTo>
                  <a:lnTo>
                    <a:pt x="0" y="15766"/>
                  </a:lnTo>
                  <a:lnTo>
                    <a:pt x="3972" y="30411"/>
                  </a:lnTo>
                  <a:lnTo>
                    <a:pt x="14524" y="37548"/>
                  </a:lnTo>
                  <a:lnTo>
                    <a:pt x="29673" y="33983"/>
                  </a:lnTo>
                  <a:lnTo>
                    <a:pt x="37166" y="24025"/>
                  </a:lnTo>
                  <a:lnTo>
                    <a:pt x="37840" y="18968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52" name="object 252"/>
            <p:cNvSpPr txBox="1"/>
            <p:nvPr/>
          </p:nvSpPr>
          <p:spPr>
            <a:xfrm>
              <a:off x="1329780" y="3327533"/>
              <a:ext cx="52107" cy="135152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6810"/>
              <a:r>
                <a:rPr sz="166" spc="7" dirty="0">
                  <a:solidFill>
                    <a:prstClr val="black"/>
                  </a:solidFill>
                  <a:latin typeface="Arial"/>
                  <a:cs typeface="Arial"/>
                </a:rPr>
                <a:t>10</a:t>
              </a:r>
              <a:endParaRPr sz="166">
                <a:solidFill>
                  <a:prstClr val="black"/>
                </a:solidFill>
                <a:latin typeface="Arial"/>
                <a:cs typeface="Arial"/>
              </a:endParaRPr>
            </a:p>
            <a:p>
              <a:pPr>
                <a:spcBef>
                  <a:spcPts val="33"/>
                </a:spcBef>
              </a:pPr>
              <a:endParaRPr sz="265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29417"/>
              <a:r>
                <a:rPr sz="166" spc="10" dirty="0">
                  <a:solidFill>
                    <a:prstClr val="black"/>
                  </a:solidFill>
                  <a:latin typeface="Arial"/>
                  <a:cs typeface="Arial"/>
                </a:rPr>
                <a:t>9</a:t>
              </a:r>
              <a:endParaRPr sz="166">
                <a:solidFill>
                  <a:prstClr val="black"/>
                </a:solidFill>
                <a:latin typeface="Arial"/>
                <a:cs typeface="Arial"/>
              </a:endParaRPr>
            </a:p>
            <a:p>
              <a:pPr>
                <a:spcBef>
                  <a:spcPts val="17"/>
                </a:spcBef>
              </a:pPr>
              <a:endParaRPr sz="265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29417"/>
              <a:r>
                <a:rPr sz="166" spc="10" dirty="0">
                  <a:solidFill>
                    <a:prstClr val="black"/>
                  </a:solidFill>
                  <a:latin typeface="Arial"/>
                  <a:cs typeface="Arial"/>
                </a:rPr>
                <a:t>8</a:t>
              </a:r>
              <a:endParaRPr sz="166">
                <a:solidFill>
                  <a:prstClr val="black"/>
                </a:solidFill>
                <a:latin typeface="Arial"/>
                <a:cs typeface="Arial"/>
              </a:endParaRPr>
            </a:p>
            <a:p>
              <a:pPr>
                <a:spcBef>
                  <a:spcPts val="17"/>
                </a:spcBef>
              </a:pPr>
              <a:endParaRPr sz="265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29417"/>
              <a:r>
                <a:rPr sz="166" spc="10" dirty="0">
                  <a:solidFill>
                    <a:prstClr val="black"/>
                  </a:solidFill>
                  <a:latin typeface="Arial"/>
                  <a:cs typeface="Arial"/>
                </a:rPr>
                <a:t>7</a:t>
              </a:r>
              <a:endParaRPr sz="166">
                <a:solidFill>
                  <a:prstClr val="black"/>
                </a:solidFill>
                <a:latin typeface="Arial"/>
                <a:cs typeface="Arial"/>
              </a:endParaRPr>
            </a:p>
            <a:p>
              <a:pPr>
                <a:spcBef>
                  <a:spcPts val="14"/>
                </a:spcBef>
              </a:pPr>
              <a:endParaRPr sz="265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29417"/>
              <a:r>
                <a:rPr sz="166" spc="10" dirty="0">
                  <a:solidFill>
                    <a:prstClr val="black"/>
                  </a:solidFill>
                  <a:latin typeface="Arial"/>
                  <a:cs typeface="Arial"/>
                </a:rPr>
                <a:t>6</a:t>
              </a:r>
              <a:endParaRPr sz="166">
                <a:solidFill>
                  <a:prstClr val="black"/>
                </a:solidFill>
                <a:latin typeface="Arial"/>
                <a:cs typeface="Arial"/>
              </a:endParaRPr>
            </a:p>
            <a:p>
              <a:pPr>
                <a:spcBef>
                  <a:spcPts val="17"/>
                </a:spcBef>
              </a:pPr>
              <a:endParaRPr sz="265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29417"/>
              <a:r>
                <a:rPr sz="166" spc="10" dirty="0">
                  <a:solidFill>
                    <a:prstClr val="black"/>
                  </a:solidFill>
                  <a:latin typeface="Arial"/>
                  <a:cs typeface="Arial"/>
                </a:rPr>
                <a:t>5</a:t>
              </a:r>
              <a:endParaRPr sz="166">
                <a:solidFill>
                  <a:prstClr val="black"/>
                </a:solidFill>
                <a:latin typeface="Arial"/>
                <a:cs typeface="Arial"/>
              </a:endParaRPr>
            </a:p>
            <a:p>
              <a:pPr>
                <a:spcBef>
                  <a:spcPts val="17"/>
                </a:spcBef>
              </a:pPr>
              <a:endParaRPr sz="265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29417"/>
              <a:r>
                <a:rPr sz="166" spc="10" dirty="0">
                  <a:solidFill>
                    <a:prstClr val="black"/>
                  </a:solidFill>
                  <a:latin typeface="Arial"/>
                  <a:cs typeface="Arial"/>
                </a:rPr>
                <a:t>4</a:t>
              </a:r>
              <a:endParaRPr sz="166">
                <a:solidFill>
                  <a:prstClr val="black"/>
                </a:solidFill>
                <a:latin typeface="Arial"/>
                <a:cs typeface="Arial"/>
              </a:endParaRPr>
            </a:p>
            <a:p>
              <a:pPr>
                <a:spcBef>
                  <a:spcPts val="33"/>
                </a:spcBef>
              </a:pPr>
              <a:endParaRPr sz="265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29417"/>
              <a:r>
                <a:rPr sz="166" spc="10" dirty="0">
                  <a:solidFill>
                    <a:prstClr val="black"/>
                  </a:solidFill>
                  <a:latin typeface="Arial"/>
                  <a:cs typeface="Arial"/>
                </a:rPr>
                <a:t>3</a:t>
              </a:r>
              <a:endParaRPr sz="166">
                <a:solidFill>
                  <a:prstClr val="black"/>
                </a:solidFill>
                <a:latin typeface="Arial"/>
                <a:cs typeface="Arial"/>
              </a:endParaRPr>
            </a:p>
            <a:p>
              <a:pPr>
                <a:spcBef>
                  <a:spcPts val="14"/>
                </a:spcBef>
              </a:pPr>
              <a:endParaRPr sz="265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29417"/>
              <a:r>
                <a:rPr sz="166" spc="10" dirty="0">
                  <a:solidFill>
                    <a:prstClr val="black"/>
                  </a:solidFill>
                  <a:latin typeface="Arial"/>
                  <a:cs typeface="Arial"/>
                </a:rPr>
                <a:t>2</a:t>
              </a:r>
              <a:endParaRPr sz="166">
                <a:solidFill>
                  <a:prstClr val="black"/>
                </a:solidFill>
                <a:latin typeface="Arial"/>
                <a:cs typeface="Arial"/>
              </a:endParaRPr>
            </a:p>
            <a:p>
              <a:pPr>
                <a:spcBef>
                  <a:spcPts val="17"/>
                </a:spcBef>
              </a:pPr>
              <a:endParaRPr sz="265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29417"/>
              <a:r>
                <a:rPr sz="166" spc="10" dirty="0">
                  <a:solidFill>
                    <a:prstClr val="black"/>
                  </a:solidFill>
                  <a:latin typeface="Arial"/>
                  <a:cs typeface="Arial"/>
                </a:rPr>
                <a:t>1</a:t>
              </a:r>
              <a:endParaRPr sz="166">
                <a:solidFill>
                  <a:prstClr val="black"/>
                </a:solidFill>
                <a:latin typeface="Arial"/>
                <a:cs typeface="Arial"/>
              </a:endParaRPr>
            </a:p>
            <a:p>
              <a:pPr>
                <a:spcBef>
                  <a:spcPts val="17"/>
                </a:spcBef>
              </a:pPr>
              <a:endParaRPr sz="265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29417"/>
              <a:r>
                <a:rPr sz="166" spc="10" dirty="0">
                  <a:solidFill>
                    <a:prstClr val="black"/>
                  </a:solidFill>
                  <a:latin typeface="Arial"/>
                  <a:cs typeface="Arial"/>
                </a:rPr>
                <a:t>0</a:t>
              </a:r>
              <a:endParaRPr sz="166">
                <a:solidFill>
                  <a:prstClr val="black"/>
                </a:solidFill>
                <a:latin typeface="Arial"/>
                <a:cs typeface="Arial"/>
              </a:endParaRPr>
            </a:p>
            <a:p>
              <a:pPr>
                <a:spcBef>
                  <a:spcPts val="14"/>
                </a:spcBef>
              </a:pPr>
              <a:endParaRPr sz="265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20592"/>
              <a:r>
                <a:rPr sz="166" spc="10" dirty="0">
                  <a:solidFill>
                    <a:prstClr val="black"/>
                  </a:solidFill>
                  <a:latin typeface="Arial"/>
                  <a:cs typeface="Arial"/>
                </a:rPr>
                <a:t>-1</a:t>
              </a:r>
              <a:endParaRPr sz="166">
                <a:solidFill>
                  <a:prstClr val="black"/>
                </a:solidFill>
                <a:latin typeface="Arial"/>
                <a:cs typeface="Arial"/>
              </a:endParaRPr>
            </a:p>
            <a:p>
              <a:pPr>
                <a:spcBef>
                  <a:spcPts val="17"/>
                </a:spcBef>
              </a:pPr>
              <a:endParaRPr sz="265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20592"/>
              <a:r>
                <a:rPr sz="166" spc="10" dirty="0">
                  <a:solidFill>
                    <a:prstClr val="black"/>
                  </a:solidFill>
                  <a:latin typeface="Arial"/>
                  <a:cs typeface="Arial"/>
                </a:rPr>
                <a:t>-2</a:t>
              </a:r>
              <a:endParaRPr sz="166">
                <a:solidFill>
                  <a:prstClr val="black"/>
                </a:solidFill>
                <a:latin typeface="Arial"/>
                <a:cs typeface="Arial"/>
              </a:endParaRPr>
            </a:p>
            <a:p>
              <a:pPr>
                <a:spcBef>
                  <a:spcPts val="17"/>
                </a:spcBef>
              </a:pPr>
              <a:endParaRPr sz="265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20592"/>
              <a:r>
                <a:rPr sz="166" spc="10" dirty="0">
                  <a:solidFill>
                    <a:prstClr val="black"/>
                  </a:solidFill>
                  <a:latin typeface="Arial"/>
                  <a:cs typeface="Arial"/>
                </a:rPr>
                <a:t>-3</a:t>
              </a:r>
              <a:endParaRPr sz="166">
                <a:solidFill>
                  <a:prstClr val="black"/>
                </a:solidFill>
                <a:latin typeface="Arial"/>
                <a:cs typeface="Arial"/>
              </a:endParaRPr>
            </a:p>
            <a:p>
              <a:pPr>
                <a:spcBef>
                  <a:spcPts val="33"/>
                </a:spcBef>
              </a:pPr>
              <a:endParaRPr sz="265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20592"/>
              <a:r>
                <a:rPr sz="166" spc="10" dirty="0">
                  <a:solidFill>
                    <a:prstClr val="black"/>
                  </a:solidFill>
                  <a:latin typeface="Arial"/>
                  <a:cs typeface="Arial"/>
                </a:rPr>
                <a:t>-4</a:t>
              </a:r>
              <a:endParaRPr sz="166">
                <a:solidFill>
                  <a:prstClr val="black"/>
                </a:solidFill>
                <a:latin typeface="Arial"/>
                <a:cs typeface="Arial"/>
              </a:endParaRPr>
            </a:p>
            <a:p>
              <a:pPr>
                <a:spcBef>
                  <a:spcPts val="14"/>
                </a:spcBef>
              </a:pPr>
              <a:endParaRPr sz="265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20592"/>
              <a:r>
                <a:rPr sz="166" spc="10" dirty="0">
                  <a:solidFill>
                    <a:prstClr val="black"/>
                  </a:solidFill>
                  <a:latin typeface="Arial"/>
                  <a:cs typeface="Arial"/>
                </a:rPr>
                <a:t>-5</a:t>
              </a:r>
              <a:endParaRPr sz="166">
                <a:solidFill>
                  <a:prstClr val="black"/>
                </a:solidFill>
                <a:latin typeface="Arial"/>
                <a:cs typeface="Arial"/>
              </a:endParaRPr>
            </a:p>
            <a:p>
              <a:pPr>
                <a:spcBef>
                  <a:spcPts val="17"/>
                </a:spcBef>
              </a:pPr>
              <a:endParaRPr sz="265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20592"/>
              <a:r>
                <a:rPr sz="166" spc="10" dirty="0">
                  <a:solidFill>
                    <a:prstClr val="black"/>
                  </a:solidFill>
                  <a:latin typeface="Arial"/>
                  <a:cs typeface="Arial"/>
                </a:rPr>
                <a:t>-6</a:t>
              </a:r>
              <a:endParaRPr sz="166">
                <a:solidFill>
                  <a:prstClr val="black"/>
                </a:solidFill>
                <a:latin typeface="Arial"/>
                <a:cs typeface="Arial"/>
              </a:endParaRPr>
            </a:p>
            <a:p>
              <a:pPr>
                <a:spcBef>
                  <a:spcPts val="17"/>
                </a:spcBef>
              </a:pPr>
              <a:endParaRPr sz="265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20592"/>
              <a:r>
                <a:rPr sz="166" spc="10" dirty="0">
                  <a:solidFill>
                    <a:prstClr val="black"/>
                  </a:solidFill>
                  <a:latin typeface="Arial"/>
                  <a:cs typeface="Arial"/>
                </a:rPr>
                <a:t>-7</a:t>
              </a:r>
              <a:endParaRPr sz="166">
                <a:solidFill>
                  <a:prstClr val="black"/>
                </a:solidFill>
                <a:latin typeface="Arial"/>
                <a:cs typeface="Arial"/>
              </a:endParaRPr>
            </a:p>
            <a:p>
              <a:pPr>
                <a:spcBef>
                  <a:spcPts val="17"/>
                </a:spcBef>
              </a:pPr>
              <a:endParaRPr sz="265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20592"/>
              <a:r>
                <a:rPr sz="166" spc="10" dirty="0">
                  <a:solidFill>
                    <a:prstClr val="black"/>
                  </a:solidFill>
                  <a:latin typeface="Arial"/>
                  <a:cs typeface="Arial"/>
                </a:rPr>
                <a:t>-8</a:t>
              </a:r>
              <a:endParaRPr sz="166">
                <a:solidFill>
                  <a:prstClr val="black"/>
                </a:solidFill>
                <a:latin typeface="Arial"/>
                <a:cs typeface="Arial"/>
              </a:endParaRPr>
            </a:p>
            <a:p>
              <a:pPr>
                <a:spcBef>
                  <a:spcPts val="14"/>
                </a:spcBef>
              </a:pPr>
              <a:endParaRPr sz="265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20592"/>
              <a:r>
                <a:rPr sz="166" spc="10" dirty="0">
                  <a:solidFill>
                    <a:prstClr val="black"/>
                  </a:solidFill>
                  <a:latin typeface="Arial"/>
                  <a:cs typeface="Arial"/>
                </a:rPr>
                <a:t>-9</a:t>
              </a:r>
              <a:endParaRPr sz="166">
                <a:solidFill>
                  <a:prstClr val="black"/>
                </a:solidFill>
                <a:latin typeface="Arial"/>
                <a:cs typeface="Arial"/>
              </a:endParaRPr>
            </a:p>
            <a:p>
              <a:pPr>
                <a:spcBef>
                  <a:spcPts val="33"/>
                </a:spcBef>
              </a:pPr>
              <a:endParaRPr sz="265">
                <a:solidFill>
                  <a:prstClr val="black"/>
                </a:solidFill>
                <a:latin typeface="Times New Roman"/>
                <a:cs typeface="Times New Roman"/>
              </a:endParaRPr>
            </a:p>
            <a:p>
              <a:pPr marL="8405"/>
              <a:r>
                <a:rPr sz="166" spc="7" dirty="0">
                  <a:solidFill>
                    <a:prstClr val="black"/>
                  </a:solidFill>
                  <a:latin typeface="Arial"/>
                  <a:cs typeface="Arial"/>
                </a:rPr>
                <a:t>-1</a:t>
              </a:r>
              <a:r>
                <a:rPr sz="166" spc="10" dirty="0">
                  <a:solidFill>
                    <a:prstClr val="black"/>
                  </a:solidFill>
                  <a:latin typeface="Arial"/>
                  <a:cs typeface="Arial"/>
                </a:rPr>
                <a:t>0</a:t>
              </a:r>
              <a:endParaRPr sz="166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53" name="object 253"/>
            <p:cNvSpPr txBox="1"/>
            <p:nvPr/>
          </p:nvSpPr>
          <p:spPr>
            <a:xfrm>
              <a:off x="1451305" y="4707686"/>
              <a:ext cx="1009790" cy="255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405">
                <a:tabLst>
                  <a:tab pos="551358" algn="l"/>
                  <a:tab pos="657680" algn="l"/>
                  <a:tab pos="764002" algn="l"/>
                  <a:tab pos="872845" algn="l"/>
                  <a:tab pos="979166" algn="l"/>
                </a:tabLst>
              </a:pPr>
              <a:r>
                <a:rPr sz="166" spc="7" dirty="0">
                  <a:solidFill>
                    <a:prstClr val="black"/>
                  </a:solidFill>
                  <a:latin typeface="Arial"/>
                  <a:cs typeface="Arial"/>
                </a:rPr>
                <a:t>-1</a:t>
              </a:r>
              <a:r>
                <a:rPr sz="166" spc="10" dirty="0">
                  <a:solidFill>
                    <a:prstClr val="black"/>
                  </a:solidFill>
                  <a:latin typeface="Arial"/>
                  <a:cs typeface="Arial"/>
                </a:rPr>
                <a:t>3</a:t>
              </a:r>
              <a:r>
                <a:rPr sz="166" dirty="0">
                  <a:solidFill>
                    <a:prstClr val="black"/>
                  </a:solidFill>
                  <a:latin typeface="Arial"/>
                  <a:cs typeface="Arial"/>
                </a:rPr>
                <a:t>           </a:t>
              </a:r>
              <a:r>
                <a:rPr sz="166" spc="17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sz="166" spc="7" dirty="0">
                  <a:solidFill>
                    <a:prstClr val="black"/>
                  </a:solidFill>
                  <a:latin typeface="Arial"/>
                  <a:cs typeface="Arial"/>
                </a:rPr>
                <a:t>-1</a:t>
              </a:r>
              <a:r>
                <a:rPr sz="166" spc="10" dirty="0">
                  <a:solidFill>
                    <a:prstClr val="black"/>
                  </a:solidFill>
                  <a:latin typeface="Arial"/>
                  <a:cs typeface="Arial"/>
                </a:rPr>
                <a:t>2</a:t>
              </a:r>
              <a:r>
                <a:rPr sz="166" dirty="0">
                  <a:solidFill>
                    <a:prstClr val="black"/>
                  </a:solidFill>
                  <a:latin typeface="Arial"/>
                  <a:cs typeface="Arial"/>
                </a:rPr>
                <a:t>            </a:t>
              </a:r>
              <a:r>
                <a:rPr sz="166" spc="-17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sz="166" spc="7" dirty="0">
                  <a:solidFill>
                    <a:prstClr val="black"/>
                  </a:solidFill>
                  <a:latin typeface="Arial"/>
                  <a:cs typeface="Arial"/>
                </a:rPr>
                <a:t>-</a:t>
              </a:r>
              <a:r>
                <a:rPr sz="166" spc="10" dirty="0">
                  <a:solidFill>
                    <a:prstClr val="black"/>
                  </a:solidFill>
                  <a:latin typeface="Arial"/>
                  <a:cs typeface="Arial"/>
                </a:rPr>
                <a:t>11</a:t>
              </a:r>
              <a:r>
                <a:rPr sz="166" dirty="0">
                  <a:solidFill>
                    <a:prstClr val="black"/>
                  </a:solidFill>
                  <a:latin typeface="Arial"/>
                  <a:cs typeface="Arial"/>
                </a:rPr>
                <a:t>           </a:t>
              </a:r>
              <a:r>
                <a:rPr sz="166" spc="17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sz="166" spc="7" dirty="0">
                  <a:solidFill>
                    <a:prstClr val="black"/>
                  </a:solidFill>
                  <a:latin typeface="Arial"/>
                  <a:cs typeface="Arial"/>
                </a:rPr>
                <a:t>-10</a:t>
              </a:r>
              <a:r>
                <a:rPr sz="166" dirty="0">
                  <a:solidFill>
                    <a:prstClr val="black"/>
                  </a:solidFill>
                  <a:latin typeface="Arial"/>
                  <a:cs typeface="Arial"/>
                </a:rPr>
                <a:t>            </a:t>
              </a:r>
              <a:r>
                <a:rPr sz="166" spc="17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sz="166" spc="7" dirty="0">
                  <a:solidFill>
                    <a:prstClr val="black"/>
                  </a:solidFill>
                  <a:latin typeface="Arial"/>
                  <a:cs typeface="Arial"/>
                </a:rPr>
                <a:t>-</a:t>
              </a:r>
              <a:r>
                <a:rPr sz="166" spc="10" dirty="0">
                  <a:solidFill>
                    <a:prstClr val="black"/>
                  </a:solidFill>
                  <a:latin typeface="Arial"/>
                  <a:cs typeface="Arial"/>
                </a:rPr>
                <a:t>9</a:t>
              </a:r>
              <a:r>
                <a:rPr sz="166" dirty="0">
                  <a:solidFill>
                    <a:prstClr val="black"/>
                  </a:solidFill>
                  <a:latin typeface="Arial"/>
                  <a:cs typeface="Arial"/>
                </a:rPr>
                <a:t>	</a:t>
              </a:r>
              <a:r>
                <a:rPr sz="166" spc="7" dirty="0">
                  <a:solidFill>
                    <a:prstClr val="black"/>
                  </a:solidFill>
                  <a:latin typeface="Arial"/>
                  <a:cs typeface="Arial"/>
                </a:rPr>
                <a:t>-</a:t>
              </a:r>
              <a:r>
                <a:rPr sz="166" spc="10" dirty="0">
                  <a:solidFill>
                    <a:prstClr val="black"/>
                  </a:solidFill>
                  <a:latin typeface="Arial"/>
                  <a:cs typeface="Arial"/>
                </a:rPr>
                <a:t>8</a:t>
              </a:r>
              <a:r>
                <a:rPr sz="166" dirty="0">
                  <a:solidFill>
                    <a:prstClr val="black"/>
                  </a:solidFill>
                  <a:latin typeface="Arial"/>
                  <a:cs typeface="Arial"/>
                </a:rPr>
                <a:t>	</a:t>
              </a:r>
              <a:r>
                <a:rPr sz="166" spc="7" dirty="0">
                  <a:solidFill>
                    <a:prstClr val="black"/>
                  </a:solidFill>
                  <a:latin typeface="Arial"/>
                  <a:cs typeface="Arial"/>
                </a:rPr>
                <a:t>-</a:t>
              </a:r>
              <a:r>
                <a:rPr sz="166" spc="10" dirty="0">
                  <a:solidFill>
                    <a:prstClr val="black"/>
                  </a:solidFill>
                  <a:latin typeface="Arial"/>
                  <a:cs typeface="Arial"/>
                </a:rPr>
                <a:t>7</a:t>
              </a:r>
              <a:r>
                <a:rPr sz="166" dirty="0">
                  <a:solidFill>
                    <a:prstClr val="black"/>
                  </a:solidFill>
                  <a:latin typeface="Arial"/>
                  <a:cs typeface="Arial"/>
                </a:rPr>
                <a:t>	</a:t>
              </a:r>
              <a:r>
                <a:rPr sz="166" spc="7" dirty="0">
                  <a:solidFill>
                    <a:prstClr val="black"/>
                  </a:solidFill>
                  <a:latin typeface="Arial"/>
                  <a:cs typeface="Arial"/>
                </a:rPr>
                <a:t>-</a:t>
              </a:r>
              <a:r>
                <a:rPr sz="166" spc="10" dirty="0">
                  <a:solidFill>
                    <a:prstClr val="black"/>
                  </a:solidFill>
                  <a:latin typeface="Arial"/>
                  <a:cs typeface="Arial"/>
                </a:rPr>
                <a:t>6</a:t>
              </a:r>
              <a:r>
                <a:rPr sz="166" dirty="0">
                  <a:solidFill>
                    <a:prstClr val="black"/>
                  </a:solidFill>
                  <a:latin typeface="Arial"/>
                  <a:cs typeface="Arial"/>
                </a:rPr>
                <a:t>	</a:t>
              </a:r>
              <a:r>
                <a:rPr sz="166" spc="7" dirty="0">
                  <a:solidFill>
                    <a:prstClr val="black"/>
                  </a:solidFill>
                  <a:latin typeface="Arial"/>
                  <a:cs typeface="Arial"/>
                </a:rPr>
                <a:t>-</a:t>
              </a:r>
              <a:r>
                <a:rPr sz="166" spc="10" dirty="0">
                  <a:solidFill>
                    <a:prstClr val="black"/>
                  </a:solidFill>
                  <a:latin typeface="Arial"/>
                  <a:cs typeface="Arial"/>
                </a:rPr>
                <a:t>5</a:t>
              </a:r>
              <a:r>
                <a:rPr sz="166" dirty="0">
                  <a:solidFill>
                    <a:prstClr val="black"/>
                  </a:solidFill>
                  <a:latin typeface="Arial"/>
                  <a:cs typeface="Arial"/>
                </a:rPr>
                <a:t>	</a:t>
              </a:r>
              <a:r>
                <a:rPr sz="166" spc="7" dirty="0">
                  <a:solidFill>
                    <a:prstClr val="black"/>
                  </a:solidFill>
                  <a:latin typeface="Arial"/>
                  <a:cs typeface="Arial"/>
                </a:rPr>
                <a:t>-</a:t>
              </a:r>
              <a:r>
                <a:rPr sz="166" spc="10" dirty="0">
                  <a:solidFill>
                    <a:prstClr val="black"/>
                  </a:solidFill>
                  <a:latin typeface="Arial"/>
                  <a:cs typeface="Arial"/>
                </a:rPr>
                <a:t>4</a:t>
              </a:r>
              <a:endParaRPr sz="166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54" name="object 254"/>
            <p:cNvSpPr txBox="1"/>
            <p:nvPr/>
          </p:nvSpPr>
          <p:spPr>
            <a:xfrm>
              <a:off x="2528846" y="4707687"/>
              <a:ext cx="892969" cy="8579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0018" marR="3362" indent="-92033">
                <a:lnSpc>
                  <a:spcPct val="168000"/>
                </a:lnSpc>
                <a:tabLst>
                  <a:tab pos="117248" algn="l"/>
                  <a:tab pos="223569" algn="l"/>
                  <a:tab pos="334094" algn="l"/>
                  <a:tab pos="442936" algn="l"/>
                  <a:tab pos="549257" algn="l"/>
                  <a:tab pos="655579" algn="l"/>
                  <a:tab pos="761900" algn="l"/>
                  <a:tab pos="871164" algn="l"/>
                </a:tabLst>
              </a:pPr>
              <a:r>
                <a:rPr sz="166" spc="7" dirty="0">
                  <a:solidFill>
                    <a:prstClr val="black"/>
                  </a:solidFill>
                  <a:latin typeface="Arial"/>
                  <a:cs typeface="Arial"/>
                </a:rPr>
                <a:t>-</a:t>
              </a:r>
              <a:r>
                <a:rPr sz="166" spc="10" dirty="0">
                  <a:solidFill>
                    <a:prstClr val="black"/>
                  </a:solidFill>
                  <a:latin typeface="Arial"/>
                  <a:cs typeface="Arial"/>
                </a:rPr>
                <a:t>3</a:t>
              </a:r>
              <a:r>
                <a:rPr sz="166" dirty="0">
                  <a:solidFill>
                    <a:prstClr val="black"/>
                  </a:solidFill>
                  <a:latin typeface="Arial"/>
                  <a:cs typeface="Arial"/>
                </a:rPr>
                <a:t>		</a:t>
              </a:r>
              <a:r>
                <a:rPr sz="166" spc="7" dirty="0">
                  <a:solidFill>
                    <a:prstClr val="black"/>
                  </a:solidFill>
                  <a:latin typeface="Arial"/>
                  <a:cs typeface="Arial"/>
                </a:rPr>
                <a:t>-2</a:t>
              </a:r>
              <a:r>
                <a:rPr sz="166" dirty="0">
                  <a:solidFill>
                    <a:prstClr val="black"/>
                  </a:solidFill>
                  <a:latin typeface="Arial"/>
                  <a:cs typeface="Arial"/>
                </a:rPr>
                <a:t>	</a:t>
              </a:r>
              <a:r>
                <a:rPr sz="166" spc="7" dirty="0">
                  <a:solidFill>
                    <a:prstClr val="black"/>
                  </a:solidFill>
                  <a:latin typeface="Arial"/>
                  <a:cs typeface="Arial"/>
                </a:rPr>
                <a:t>-</a:t>
              </a:r>
              <a:r>
                <a:rPr sz="166" spc="10" dirty="0">
                  <a:solidFill>
                    <a:prstClr val="black"/>
                  </a:solidFill>
                  <a:latin typeface="Arial"/>
                  <a:cs typeface="Arial"/>
                </a:rPr>
                <a:t>1</a:t>
              </a:r>
              <a:r>
                <a:rPr sz="166" dirty="0">
                  <a:solidFill>
                    <a:prstClr val="black"/>
                  </a:solidFill>
                  <a:latin typeface="Arial"/>
                  <a:cs typeface="Arial"/>
                </a:rPr>
                <a:t>	</a:t>
              </a:r>
              <a:r>
                <a:rPr sz="166" spc="10" dirty="0">
                  <a:solidFill>
                    <a:prstClr val="black"/>
                  </a:solidFill>
                  <a:latin typeface="Arial"/>
                  <a:cs typeface="Arial"/>
                </a:rPr>
                <a:t>0</a:t>
              </a:r>
              <a:r>
                <a:rPr sz="166" dirty="0">
                  <a:solidFill>
                    <a:prstClr val="black"/>
                  </a:solidFill>
                  <a:latin typeface="Arial"/>
                  <a:cs typeface="Arial"/>
                </a:rPr>
                <a:t>	</a:t>
              </a:r>
              <a:r>
                <a:rPr sz="166" spc="10" dirty="0">
                  <a:solidFill>
                    <a:prstClr val="black"/>
                  </a:solidFill>
                  <a:latin typeface="Arial"/>
                  <a:cs typeface="Arial"/>
                </a:rPr>
                <a:t>1</a:t>
              </a:r>
              <a:r>
                <a:rPr sz="166" dirty="0">
                  <a:solidFill>
                    <a:prstClr val="black"/>
                  </a:solidFill>
                  <a:latin typeface="Arial"/>
                  <a:cs typeface="Arial"/>
                </a:rPr>
                <a:t>	</a:t>
              </a:r>
              <a:r>
                <a:rPr sz="166" spc="10" dirty="0">
                  <a:solidFill>
                    <a:prstClr val="black"/>
                  </a:solidFill>
                  <a:latin typeface="Arial"/>
                  <a:cs typeface="Arial"/>
                </a:rPr>
                <a:t>2</a:t>
              </a:r>
              <a:r>
                <a:rPr sz="166" dirty="0">
                  <a:solidFill>
                    <a:prstClr val="black"/>
                  </a:solidFill>
                  <a:latin typeface="Arial"/>
                  <a:cs typeface="Arial"/>
                </a:rPr>
                <a:t>	</a:t>
              </a:r>
              <a:r>
                <a:rPr sz="166" spc="10" dirty="0">
                  <a:solidFill>
                    <a:prstClr val="black"/>
                  </a:solidFill>
                  <a:latin typeface="Arial"/>
                  <a:cs typeface="Arial"/>
                </a:rPr>
                <a:t>3</a:t>
              </a:r>
              <a:r>
                <a:rPr sz="166" dirty="0">
                  <a:solidFill>
                    <a:prstClr val="black"/>
                  </a:solidFill>
                  <a:latin typeface="Arial"/>
                  <a:cs typeface="Arial"/>
                </a:rPr>
                <a:t>	</a:t>
              </a:r>
              <a:r>
                <a:rPr sz="166" spc="10" dirty="0">
                  <a:solidFill>
                    <a:prstClr val="black"/>
                  </a:solidFill>
                  <a:latin typeface="Arial"/>
                  <a:cs typeface="Arial"/>
                </a:rPr>
                <a:t>4</a:t>
              </a:r>
              <a:r>
                <a:rPr sz="166" dirty="0">
                  <a:solidFill>
                    <a:prstClr val="black"/>
                  </a:solidFill>
                  <a:latin typeface="Arial"/>
                  <a:cs typeface="Arial"/>
                </a:rPr>
                <a:t>	</a:t>
              </a:r>
              <a:r>
                <a:rPr sz="166" spc="10" dirty="0">
                  <a:solidFill>
                    <a:prstClr val="black"/>
                  </a:solidFill>
                  <a:latin typeface="Arial"/>
                  <a:cs typeface="Arial"/>
                </a:rPr>
                <a:t>5</a:t>
              </a:r>
              <a:r>
                <a:rPr sz="166" spc="3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sz="166" dirty="0">
                  <a:solidFill>
                    <a:prstClr val="black"/>
                  </a:solidFill>
                  <a:latin typeface="Arial"/>
                  <a:cs typeface="Arial"/>
                </a:rPr>
                <a:t>t</a:t>
              </a:r>
              <a:r>
                <a:rPr sz="166" spc="3" dirty="0">
                  <a:solidFill>
                    <a:prstClr val="black"/>
                  </a:solidFill>
                  <a:latin typeface="Arial"/>
                  <a:cs typeface="Arial"/>
                </a:rPr>
                <a:t>[1]</a:t>
              </a:r>
              <a:endParaRPr sz="166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55" name="object 255"/>
            <p:cNvSpPr txBox="1"/>
            <p:nvPr/>
          </p:nvSpPr>
          <p:spPr>
            <a:xfrm>
              <a:off x="3497991" y="4707686"/>
              <a:ext cx="351725" cy="255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405">
                <a:tabLst>
                  <a:tab pos="114726" algn="l"/>
                  <a:tab pos="223569" algn="l"/>
                  <a:tab pos="329891" algn="l"/>
                </a:tabLst>
              </a:pPr>
              <a:r>
                <a:rPr sz="166" spc="10" dirty="0">
                  <a:solidFill>
                    <a:prstClr val="black"/>
                  </a:solidFill>
                  <a:latin typeface="Arial"/>
                  <a:cs typeface="Arial"/>
                </a:rPr>
                <a:t>6	7	8	9</a:t>
              </a:r>
              <a:endParaRPr sz="166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56" name="object 256"/>
            <p:cNvSpPr txBox="1"/>
            <p:nvPr/>
          </p:nvSpPr>
          <p:spPr>
            <a:xfrm>
              <a:off x="1289650" y="3984835"/>
              <a:ext cx="25520" cy="4832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405"/>
              <a:r>
                <a:rPr sz="166" spc="-3" dirty="0">
                  <a:solidFill>
                    <a:prstClr val="black"/>
                  </a:solidFill>
                  <a:latin typeface="Arial"/>
                  <a:cs typeface="Arial"/>
                </a:rPr>
                <a:t>t</a:t>
              </a:r>
              <a:r>
                <a:rPr sz="166" dirty="0">
                  <a:solidFill>
                    <a:prstClr val="black"/>
                  </a:solidFill>
                  <a:latin typeface="Arial"/>
                  <a:cs typeface="Arial"/>
                </a:rPr>
                <a:t>[</a:t>
              </a:r>
              <a:r>
                <a:rPr sz="166" spc="-3" dirty="0">
                  <a:solidFill>
                    <a:prstClr val="black"/>
                  </a:solidFill>
                  <a:latin typeface="Arial"/>
                  <a:cs typeface="Arial"/>
                </a:rPr>
                <a:t>2]</a:t>
              </a:r>
              <a:endParaRPr sz="166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57" name="object 257"/>
            <p:cNvSpPr txBox="1"/>
            <p:nvPr/>
          </p:nvSpPr>
          <p:spPr>
            <a:xfrm>
              <a:off x="2032725" y="3183886"/>
              <a:ext cx="1123670" cy="9925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405" marR="3362">
                <a:lnSpc>
                  <a:spcPct val="111700"/>
                </a:lnSpc>
              </a:pPr>
              <a:r>
                <a:rPr sz="199" spc="14" dirty="0">
                  <a:solidFill>
                    <a:prstClr val="black"/>
                  </a:solidFill>
                  <a:latin typeface="Arial"/>
                  <a:cs typeface="Arial"/>
                </a:rPr>
                <a:t>P</a:t>
              </a:r>
              <a:r>
                <a:rPr sz="199" spc="3" dirty="0">
                  <a:solidFill>
                    <a:prstClr val="black"/>
                  </a:solidFill>
                  <a:latin typeface="Arial"/>
                  <a:cs typeface="Arial"/>
                </a:rPr>
                <a:t>o</a:t>
              </a:r>
              <a:r>
                <a:rPr sz="199" spc="7" dirty="0">
                  <a:solidFill>
                    <a:prstClr val="black"/>
                  </a:solidFill>
                  <a:latin typeface="Arial"/>
                  <a:cs typeface="Arial"/>
                </a:rPr>
                <a:t>pGe</a:t>
              </a:r>
              <a:r>
                <a:rPr sz="199" spc="3" dirty="0">
                  <a:solidFill>
                    <a:prstClr val="black"/>
                  </a:solidFill>
                  <a:latin typeface="Arial"/>
                  <a:cs typeface="Arial"/>
                </a:rPr>
                <a:t>n</a:t>
              </a:r>
              <a:r>
                <a:rPr sz="199" spc="7" dirty="0">
                  <a:solidFill>
                    <a:prstClr val="black"/>
                  </a:solidFill>
                  <a:latin typeface="Arial"/>
                  <a:cs typeface="Arial"/>
                </a:rPr>
                <a:t>_</a:t>
              </a:r>
              <a:r>
                <a:rPr sz="199" spc="10" dirty="0">
                  <a:solidFill>
                    <a:prstClr val="black"/>
                  </a:solidFill>
                  <a:latin typeface="Arial"/>
                  <a:cs typeface="Arial"/>
                </a:rPr>
                <a:t>Bi</a:t>
              </a:r>
              <a:r>
                <a:rPr sz="199" spc="3" dirty="0">
                  <a:solidFill>
                    <a:prstClr val="black"/>
                  </a:solidFill>
                  <a:latin typeface="Arial"/>
                  <a:cs typeface="Arial"/>
                </a:rPr>
                <a:t>nningRe</a:t>
              </a:r>
              <a:r>
                <a:rPr sz="199" spc="17" dirty="0">
                  <a:solidFill>
                    <a:prstClr val="black"/>
                  </a:solidFill>
                  <a:latin typeface="Arial"/>
                  <a:cs typeface="Arial"/>
                </a:rPr>
                <a:t>s</a:t>
              </a:r>
              <a:r>
                <a:rPr sz="199" spc="3" dirty="0">
                  <a:solidFill>
                    <a:prstClr val="black"/>
                  </a:solidFill>
                  <a:latin typeface="Arial"/>
                  <a:cs typeface="Arial"/>
                </a:rPr>
                <a:t>u</a:t>
              </a:r>
              <a:r>
                <a:rPr sz="199" spc="7" dirty="0">
                  <a:solidFill>
                    <a:prstClr val="black"/>
                  </a:solidFill>
                  <a:latin typeface="Arial"/>
                  <a:cs typeface="Arial"/>
                </a:rPr>
                <a:t>l</a:t>
              </a:r>
              <a:r>
                <a:rPr sz="199" spc="10" dirty="0">
                  <a:solidFill>
                    <a:prstClr val="black"/>
                  </a:solidFill>
                  <a:latin typeface="Arial"/>
                  <a:cs typeface="Arial"/>
                </a:rPr>
                <a:t>ts</a:t>
              </a:r>
              <a:r>
                <a:rPr sz="199" spc="7" dirty="0">
                  <a:solidFill>
                    <a:prstClr val="black"/>
                  </a:solidFill>
                  <a:latin typeface="Arial"/>
                  <a:cs typeface="Arial"/>
                </a:rPr>
                <a:t>_Re</a:t>
              </a:r>
              <a:r>
                <a:rPr sz="199" spc="3" dirty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  <a:r>
                <a:rPr sz="199" spc="7" dirty="0">
                  <a:solidFill>
                    <a:prstClr val="black"/>
                  </a:solidFill>
                  <a:latin typeface="Arial"/>
                  <a:cs typeface="Arial"/>
                </a:rPr>
                <a:t>i</a:t>
              </a:r>
              <a:r>
                <a:rPr sz="199" spc="3" dirty="0">
                  <a:solidFill>
                    <a:prstClr val="black"/>
                  </a:solidFill>
                  <a:latin typeface="Arial"/>
                  <a:cs typeface="Arial"/>
                </a:rPr>
                <a:t>o</a:t>
              </a:r>
              <a:r>
                <a:rPr sz="199" spc="7" dirty="0">
                  <a:solidFill>
                    <a:prstClr val="black"/>
                  </a:solidFill>
                  <a:latin typeface="Arial"/>
                  <a:cs typeface="Arial"/>
                </a:rPr>
                <a:t>n</a:t>
              </a:r>
              <a:r>
                <a:rPr sz="199" spc="17" dirty="0">
                  <a:solidFill>
                    <a:prstClr val="black"/>
                  </a:solidFill>
                  <a:latin typeface="Arial"/>
                  <a:cs typeface="Arial"/>
                </a:rPr>
                <a:t>s</a:t>
              </a:r>
              <a:r>
                <a:rPr sz="199" spc="3" dirty="0">
                  <a:solidFill>
                    <a:prstClr val="black"/>
                  </a:solidFill>
                  <a:latin typeface="Arial"/>
                  <a:cs typeface="Arial"/>
                </a:rPr>
                <a:t>_R</a:t>
              </a:r>
              <a:r>
                <a:rPr sz="199" spc="7" dirty="0">
                  <a:solidFill>
                    <a:prstClr val="black"/>
                  </a:solidFill>
                  <a:latin typeface="Arial"/>
                  <a:cs typeface="Arial"/>
                </a:rPr>
                <a:t>e</a:t>
              </a:r>
              <a:r>
                <a:rPr sz="199" spc="14" dirty="0">
                  <a:solidFill>
                    <a:prstClr val="black"/>
                  </a:solidFill>
                  <a:latin typeface="Arial"/>
                  <a:cs typeface="Arial"/>
                </a:rPr>
                <a:t>m</a:t>
              </a:r>
              <a:r>
                <a:rPr sz="199" spc="7" dirty="0">
                  <a:solidFill>
                    <a:prstClr val="black"/>
                  </a:solidFill>
                  <a:latin typeface="Arial"/>
                  <a:cs typeface="Arial"/>
                </a:rPr>
                <a:t>o</a:t>
              </a:r>
              <a:r>
                <a:rPr sz="199" spc="-20" dirty="0">
                  <a:solidFill>
                    <a:prstClr val="black"/>
                  </a:solidFill>
                  <a:latin typeface="Arial"/>
                  <a:cs typeface="Arial"/>
                </a:rPr>
                <a:t>v</a:t>
              </a:r>
              <a:r>
                <a:rPr sz="199" spc="3" dirty="0">
                  <a:solidFill>
                    <a:prstClr val="black"/>
                  </a:solidFill>
                  <a:latin typeface="Arial"/>
                  <a:cs typeface="Arial"/>
                </a:rPr>
                <a:t>e</a:t>
              </a:r>
              <a:r>
                <a:rPr sz="199" spc="7" dirty="0">
                  <a:solidFill>
                    <a:prstClr val="black"/>
                  </a:solidFill>
                  <a:latin typeface="Arial"/>
                  <a:cs typeface="Arial"/>
                </a:rPr>
                <a:t>d</a:t>
              </a:r>
              <a:r>
                <a:rPr sz="199" spc="10" dirty="0">
                  <a:solidFill>
                    <a:prstClr val="black"/>
                  </a:solidFill>
                  <a:latin typeface="Arial"/>
                  <a:cs typeface="Arial"/>
                </a:rPr>
                <a:t>.</a:t>
              </a:r>
              <a:r>
                <a:rPr sz="199" spc="3" dirty="0">
                  <a:solidFill>
                    <a:prstClr val="black"/>
                  </a:solidFill>
                  <a:latin typeface="Arial"/>
                  <a:cs typeface="Arial"/>
                </a:rPr>
                <a:t>0</a:t>
              </a:r>
              <a:r>
                <a:rPr sz="199" spc="7" dirty="0">
                  <a:solidFill>
                    <a:prstClr val="black"/>
                  </a:solidFill>
                  <a:latin typeface="Arial"/>
                  <a:cs typeface="Arial"/>
                </a:rPr>
                <a:t>1</a:t>
              </a:r>
              <a:r>
                <a:rPr sz="199" spc="10" dirty="0">
                  <a:solidFill>
                    <a:prstClr val="black"/>
                  </a:solidFill>
                  <a:latin typeface="Arial"/>
                  <a:cs typeface="Arial"/>
                </a:rPr>
                <a:t>.</a:t>
              </a:r>
              <a:r>
                <a:rPr sz="199" spc="7" dirty="0">
                  <a:solidFill>
                    <a:prstClr val="black"/>
                  </a:solidFill>
                  <a:latin typeface="Arial"/>
                  <a:cs typeface="Arial"/>
                </a:rPr>
                <a:t>0</a:t>
              </a:r>
              <a:r>
                <a:rPr sz="199" spc="3" dirty="0">
                  <a:solidFill>
                    <a:prstClr val="black"/>
                  </a:solidFill>
                  <a:latin typeface="Arial"/>
                  <a:cs typeface="Arial"/>
                </a:rPr>
                <a:t>9</a:t>
              </a:r>
              <a:r>
                <a:rPr sz="199" spc="10" dirty="0">
                  <a:solidFill>
                    <a:prstClr val="black"/>
                  </a:solidFill>
                  <a:latin typeface="Arial"/>
                  <a:cs typeface="Arial"/>
                </a:rPr>
                <a:t>.</a:t>
              </a:r>
              <a:r>
                <a:rPr sz="199" spc="7" dirty="0">
                  <a:solidFill>
                    <a:prstClr val="black"/>
                  </a:solidFill>
                  <a:latin typeface="Arial"/>
                  <a:cs typeface="Arial"/>
                </a:rPr>
                <a:t>2</a:t>
              </a:r>
              <a:r>
                <a:rPr sz="199" spc="3" dirty="0">
                  <a:solidFill>
                    <a:prstClr val="black"/>
                  </a:solidFill>
                  <a:latin typeface="Arial"/>
                  <a:cs typeface="Arial"/>
                </a:rPr>
                <a:t>0</a:t>
              </a:r>
              <a:r>
                <a:rPr sz="199" spc="7" dirty="0">
                  <a:solidFill>
                    <a:prstClr val="black"/>
                  </a:solidFill>
                  <a:latin typeface="Arial"/>
                  <a:cs typeface="Arial"/>
                </a:rPr>
                <a:t>1</a:t>
              </a:r>
              <a:r>
                <a:rPr sz="199" spc="3" dirty="0">
                  <a:solidFill>
                    <a:prstClr val="black"/>
                  </a:solidFill>
                  <a:latin typeface="Arial"/>
                  <a:cs typeface="Arial"/>
                </a:rPr>
                <a:t>3</a:t>
              </a:r>
              <a:r>
                <a:rPr sz="199" spc="10" dirty="0">
                  <a:solidFill>
                    <a:prstClr val="black"/>
                  </a:solidFill>
                  <a:latin typeface="Arial"/>
                  <a:cs typeface="Arial"/>
                </a:rPr>
                <a:t>.</a:t>
              </a:r>
              <a:r>
                <a:rPr sz="199" spc="17" dirty="0">
                  <a:solidFill>
                    <a:prstClr val="black"/>
                  </a:solidFill>
                  <a:latin typeface="Arial"/>
                  <a:cs typeface="Arial"/>
                </a:rPr>
                <a:t>M</a:t>
              </a:r>
              <a:r>
                <a:rPr sz="199" spc="10" dirty="0">
                  <a:solidFill>
                    <a:prstClr val="black"/>
                  </a:solidFill>
                  <a:latin typeface="Arial"/>
                  <a:cs typeface="Arial"/>
                </a:rPr>
                <a:t>3</a:t>
              </a:r>
              <a:r>
                <a:rPr sz="199" spc="3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sz="199" spc="-3" dirty="0">
                  <a:solidFill>
                    <a:prstClr val="black"/>
                  </a:solidFill>
                  <a:latin typeface="Arial"/>
                  <a:cs typeface="Arial"/>
                </a:rPr>
                <a:t>(</a:t>
              </a:r>
              <a:r>
                <a:rPr sz="199" spc="14" dirty="0">
                  <a:solidFill>
                    <a:prstClr val="black"/>
                  </a:solidFill>
                  <a:latin typeface="Arial"/>
                  <a:cs typeface="Arial"/>
                </a:rPr>
                <a:t>P</a:t>
              </a:r>
              <a:r>
                <a:rPr sz="199" spc="7" dirty="0">
                  <a:solidFill>
                    <a:prstClr val="black"/>
                  </a:solidFill>
                  <a:latin typeface="Arial"/>
                  <a:cs typeface="Arial"/>
                </a:rPr>
                <a:t>L</a:t>
              </a:r>
              <a:r>
                <a:rPr sz="199" spc="14" dirty="0">
                  <a:solidFill>
                    <a:prstClr val="black"/>
                  </a:solidFill>
                  <a:latin typeface="Arial"/>
                  <a:cs typeface="Arial"/>
                </a:rPr>
                <a:t>S</a:t>
              </a:r>
              <a:r>
                <a:rPr sz="199" spc="-7" dirty="0">
                  <a:solidFill>
                    <a:prstClr val="black"/>
                  </a:solidFill>
                  <a:latin typeface="Arial"/>
                  <a:cs typeface="Arial"/>
                </a:rPr>
                <a:t>-</a:t>
              </a:r>
              <a:r>
                <a:rPr sz="199" spc="7" dirty="0">
                  <a:solidFill>
                    <a:prstClr val="black"/>
                  </a:solidFill>
                  <a:latin typeface="Arial"/>
                  <a:cs typeface="Arial"/>
                </a:rPr>
                <a:t>D</a:t>
              </a:r>
              <a:r>
                <a:rPr sz="199" spc="17" dirty="0">
                  <a:solidFill>
                    <a:prstClr val="black"/>
                  </a:solidFill>
                  <a:latin typeface="Arial"/>
                  <a:cs typeface="Arial"/>
                </a:rPr>
                <a:t>A</a:t>
              </a:r>
              <a:r>
                <a:rPr sz="199" spc="-7" dirty="0">
                  <a:solidFill>
                    <a:prstClr val="black"/>
                  </a:solidFill>
                  <a:latin typeface="Arial"/>
                  <a:cs typeface="Arial"/>
                </a:rPr>
                <a:t>)</a:t>
              </a:r>
              <a:r>
                <a:rPr sz="199" spc="3" dirty="0">
                  <a:solidFill>
                    <a:prstClr val="black"/>
                  </a:solidFill>
                  <a:latin typeface="Arial"/>
                  <a:cs typeface="Arial"/>
                </a:rPr>
                <a:t>,</a:t>
              </a:r>
              <a:r>
                <a:rPr sz="199" spc="17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sz="199" spc="7" dirty="0">
                  <a:solidFill>
                    <a:prstClr val="black"/>
                  </a:solidFill>
                  <a:latin typeface="Arial"/>
                  <a:cs typeface="Arial"/>
                </a:rPr>
                <a:t>Day</a:t>
              </a:r>
              <a:r>
                <a:rPr sz="199" spc="17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sz="199" spc="10" dirty="0">
                  <a:solidFill>
                    <a:prstClr val="black"/>
                  </a:solidFill>
                  <a:latin typeface="Arial"/>
                  <a:cs typeface="Arial"/>
                </a:rPr>
                <a:t>0 </a:t>
              </a:r>
              <a:r>
                <a:rPr sz="199" spc="14" dirty="0">
                  <a:solidFill>
                    <a:prstClr val="black"/>
                  </a:solidFill>
                  <a:latin typeface="Arial"/>
                  <a:cs typeface="Arial"/>
                </a:rPr>
                <a:t>A</a:t>
              </a:r>
              <a:r>
                <a:rPr sz="199" dirty="0">
                  <a:solidFill>
                    <a:prstClr val="black"/>
                  </a:solidFill>
                  <a:latin typeface="Arial"/>
                  <a:cs typeface="Arial"/>
                </a:rPr>
                <a:t>l</a:t>
              </a:r>
              <a:r>
                <a:rPr sz="199" spc="3" dirty="0">
                  <a:solidFill>
                    <a:prstClr val="black"/>
                  </a:solidFill>
                  <a:latin typeface="Arial"/>
                  <a:cs typeface="Arial"/>
                </a:rPr>
                <a:t>l</a:t>
              </a:r>
              <a:r>
                <a:rPr sz="199" spc="14" dirty="0">
                  <a:solidFill>
                    <a:prstClr val="black"/>
                  </a:solidFill>
                  <a:latin typeface="Arial"/>
                  <a:cs typeface="Arial"/>
                </a:rPr>
                <a:t> S</a:t>
              </a:r>
              <a:r>
                <a:rPr sz="199" spc="7" dirty="0">
                  <a:solidFill>
                    <a:prstClr val="black"/>
                  </a:solidFill>
                  <a:latin typeface="Arial"/>
                  <a:cs typeface="Arial"/>
                </a:rPr>
                <a:t>u</a:t>
              </a:r>
              <a:r>
                <a:rPr sz="199" spc="3" dirty="0">
                  <a:solidFill>
                    <a:prstClr val="black"/>
                  </a:solidFill>
                  <a:latin typeface="Arial"/>
                  <a:cs typeface="Arial"/>
                </a:rPr>
                <a:t>b</a:t>
              </a:r>
              <a:r>
                <a:rPr sz="199" spc="7" dirty="0">
                  <a:solidFill>
                    <a:prstClr val="black"/>
                  </a:solidFill>
                  <a:latin typeface="Arial"/>
                  <a:cs typeface="Arial"/>
                </a:rPr>
                <a:t>j</a:t>
              </a:r>
              <a:r>
                <a:rPr sz="199" spc="3" dirty="0">
                  <a:solidFill>
                    <a:prstClr val="black"/>
                  </a:solidFill>
                  <a:latin typeface="Arial"/>
                  <a:cs typeface="Arial"/>
                </a:rPr>
                <a:t>e</a:t>
              </a:r>
              <a:r>
                <a:rPr sz="199" spc="17" dirty="0">
                  <a:solidFill>
                    <a:prstClr val="black"/>
                  </a:solidFill>
                  <a:latin typeface="Arial"/>
                  <a:cs typeface="Arial"/>
                </a:rPr>
                <a:t>c</a:t>
              </a:r>
              <a:r>
                <a:rPr sz="199" spc="10" dirty="0">
                  <a:solidFill>
                    <a:prstClr val="black"/>
                  </a:solidFill>
                  <a:latin typeface="Arial"/>
                  <a:cs typeface="Arial"/>
                </a:rPr>
                <a:t>t</a:t>
              </a:r>
              <a:r>
                <a:rPr sz="199" spc="7" dirty="0">
                  <a:solidFill>
                    <a:prstClr val="black"/>
                  </a:solidFill>
                  <a:latin typeface="Arial"/>
                  <a:cs typeface="Arial"/>
                </a:rPr>
                <a:t>s</a:t>
              </a:r>
              <a:r>
                <a:rPr sz="199" spc="3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sz="199" spc="10" dirty="0">
                  <a:solidFill>
                    <a:prstClr val="black"/>
                  </a:solidFill>
                  <a:latin typeface="Arial"/>
                  <a:cs typeface="Arial"/>
                </a:rPr>
                <a:t>t[</a:t>
              </a:r>
              <a:r>
                <a:rPr sz="199" spc="3" dirty="0">
                  <a:solidFill>
                    <a:prstClr val="black"/>
                  </a:solidFill>
                  <a:latin typeface="Arial"/>
                  <a:cs typeface="Arial"/>
                </a:rPr>
                <a:t>Co</a:t>
              </a:r>
              <a:r>
                <a:rPr sz="199" spc="17" dirty="0">
                  <a:solidFill>
                    <a:prstClr val="black"/>
                  </a:solidFill>
                  <a:latin typeface="Arial"/>
                  <a:cs typeface="Arial"/>
                </a:rPr>
                <a:t>m</a:t>
              </a:r>
              <a:r>
                <a:rPr sz="199" spc="3" dirty="0">
                  <a:solidFill>
                    <a:prstClr val="black"/>
                  </a:solidFill>
                  <a:latin typeface="Arial"/>
                  <a:cs typeface="Arial"/>
                </a:rPr>
                <a:t>p.</a:t>
              </a:r>
              <a:r>
                <a:rPr sz="199" spc="17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sz="199" spc="7" dirty="0">
                  <a:solidFill>
                    <a:prstClr val="black"/>
                  </a:solidFill>
                  <a:latin typeface="Arial"/>
                  <a:cs typeface="Arial"/>
                </a:rPr>
                <a:t>1</a:t>
              </a:r>
              <a:r>
                <a:rPr sz="199" spc="10" dirty="0">
                  <a:solidFill>
                    <a:prstClr val="black"/>
                  </a:solidFill>
                  <a:latin typeface="Arial"/>
                  <a:cs typeface="Arial"/>
                </a:rPr>
                <a:t>]</a:t>
              </a:r>
              <a:r>
                <a:rPr sz="199" spc="3" dirty="0">
                  <a:solidFill>
                    <a:prstClr val="black"/>
                  </a:solidFill>
                  <a:latin typeface="Arial"/>
                  <a:cs typeface="Arial"/>
                </a:rPr>
                <a:t>/</a:t>
              </a:r>
              <a:r>
                <a:rPr sz="199" spc="10" dirty="0">
                  <a:solidFill>
                    <a:prstClr val="black"/>
                  </a:solidFill>
                  <a:latin typeface="Arial"/>
                  <a:cs typeface="Arial"/>
                </a:rPr>
                <a:t>t[</a:t>
              </a:r>
              <a:r>
                <a:rPr sz="199" spc="7" dirty="0">
                  <a:solidFill>
                    <a:prstClr val="black"/>
                  </a:solidFill>
                  <a:latin typeface="Arial"/>
                  <a:cs typeface="Arial"/>
                </a:rPr>
                <a:t>Co</a:t>
              </a:r>
              <a:r>
                <a:rPr sz="199" spc="14" dirty="0">
                  <a:solidFill>
                    <a:prstClr val="black"/>
                  </a:solidFill>
                  <a:latin typeface="Arial"/>
                  <a:cs typeface="Arial"/>
                </a:rPr>
                <a:t>m</a:t>
              </a:r>
              <a:r>
                <a:rPr sz="199" spc="7" dirty="0">
                  <a:solidFill>
                    <a:prstClr val="black"/>
                  </a:solidFill>
                  <a:latin typeface="Arial"/>
                  <a:cs typeface="Arial"/>
                </a:rPr>
                <a:t>p</a:t>
              </a:r>
              <a:r>
                <a:rPr sz="199" spc="3" dirty="0">
                  <a:solidFill>
                    <a:prstClr val="black"/>
                  </a:solidFill>
                  <a:latin typeface="Arial"/>
                  <a:cs typeface="Arial"/>
                </a:rPr>
                <a:t>.</a:t>
              </a:r>
              <a:r>
                <a:rPr sz="199" spc="17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sz="199" spc="3" dirty="0">
                  <a:solidFill>
                    <a:prstClr val="black"/>
                  </a:solidFill>
                  <a:latin typeface="Arial"/>
                  <a:cs typeface="Arial"/>
                </a:rPr>
                <a:t>2]</a:t>
              </a:r>
              <a:endParaRPr sz="199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8405">
                <a:spcBef>
                  <a:spcPts val="30"/>
                </a:spcBef>
              </a:pPr>
              <a:r>
                <a:rPr sz="199" spc="3" dirty="0">
                  <a:solidFill>
                    <a:prstClr val="black"/>
                  </a:solidFill>
                  <a:latin typeface="Arial"/>
                  <a:cs typeface="Arial"/>
                </a:rPr>
                <a:t>Col</a:t>
              </a:r>
              <a:r>
                <a:rPr sz="199" spc="7" dirty="0">
                  <a:solidFill>
                    <a:prstClr val="black"/>
                  </a:solidFill>
                  <a:latin typeface="Arial"/>
                  <a:cs typeface="Arial"/>
                </a:rPr>
                <a:t>o</a:t>
              </a:r>
              <a:r>
                <a:rPr sz="199" dirty="0">
                  <a:solidFill>
                    <a:prstClr val="black"/>
                  </a:solidFill>
                  <a:latin typeface="Arial"/>
                  <a:cs typeface="Arial"/>
                </a:rPr>
                <a:t>re</a:t>
              </a:r>
              <a:r>
                <a:rPr sz="199" spc="10" dirty="0">
                  <a:solidFill>
                    <a:prstClr val="black"/>
                  </a:solidFill>
                  <a:latin typeface="Arial"/>
                  <a:cs typeface="Arial"/>
                </a:rPr>
                <a:t>d </a:t>
              </a:r>
              <a:r>
                <a:rPr sz="199" spc="3" dirty="0">
                  <a:solidFill>
                    <a:prstClr val="black"/>
                  </a:solidFill>
                  <a:latin typeface="Arial"/>
                  <a:cs typeface="Arial"/>
                </a:rPr>
                <a:t>a</a:t>
              </a:r>
              <a:r>
                <a:rPr sz="199" spc="17" dirty="0">
                  <a:solidFill>
                    <a:prstClr val="black"/>
                  </a:solidFill>
                  <a:latin typeface="Arial"/>
                  <a:cs typeface="Arial"/>
                </a:rPr>
                <a:t>c</a:t>
              </a:r>
              <a:r>
                <a:rPr sz="199" spc="10" dirty="0">
                  <a:solidFill>
                    <a:prstClr val="black"/>
                  </a:solidFill>
                  <a:latin typeface="Arial"/>
                  <a:cs typeface="Arial"/>
                </a:rPr>
                <a:t>c</a:t>
              </a:r>
              <a:r>
                <a:rPr sz="199" spc="7" dirty="0">
                  <a:solidFill>
                    <a:prstClr val="black"/>
                  </a:solidFill>
                  <a:latin typeface="Arial"/>
                  <a:cs typeface="Arial"/>
                </a:rPr>
                <a:t>o</a:t>
              </a:r>
              <a:r>
                <a:rPr sz="199" dirty="0">
                  <a:solidFill>
                    <a:prstClr val="black"/>
                  </a:solidFill>
                  <a:latin typeface="Arial"/>
                  <a:cs typeface="Arial"/>
                </a:rPr>
                <a:t>rd</a:t>
              </a:r>
              <a:r>
                <a:rPr sz="199" spc="3" dirty="0">
                  <a:solidFill>
                    <a:prstClr val="black"/>
                  </a:solidFill>
                  <a:latin typeface="Arial"/>
                  <a:cs typeface="Arial"/>
                </a:rPr>
                <a:t>i</a:t>
              </a:r>
              <a:r>
                <a:rPr sz="199" spc="7" dirty="0">
                  <a:solidFill>
                    <a:prstClr val="black"/>
                  </a:solidFill>
                  <a:latin typeface="Arial"/>
                  <a:cs typeface="Arial"/>
                </a:rPr>
                <a:t>n</a:t>
              </a:r>
              <a:r>
                <a:rPr sz="199" spc="10" dirty="0">
                  <a:solidFill>
                    <a:prstClr val="black"/>
                  </a:solidFill>
                  <a:latin typeface="Arial"/>
                  <a:cs typeface="Arial"/>
                </a:rPr>
                <a:t>g</a:t>
              </a:r>
              <a:r>
                <a:rPr sz="199" spc="3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sz="199" spc="10" dirty="0">
                  <a:solidFill>
                    <a:prstClr val="black"/>
                  </a:solidFill>
                  <a:latin typeface="Arial"/>
                  <a:cs typeface="Arial"/>
                </a:rPr>
                <a:t>to</a:t>
              </a:r>
              <a:r>
                <a:rPr sz="199" spc="7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sz="199" spc="17" dirty="0">
                  <a:solidFill>
                    <a:prstClr val="black"/>
                  </a:solidFill>
                  <a:latin typeface="Arial"/>
                  <a:cs typeface="Arial"/>
                </a:rPr>
                <a:t>c</a:t>
              </a:r>
              <a:r>
                <a:rPr sz="199" spc="3" dirty="0">
                  <a:solidFill>
                    <a:prstClr val="black"/>
                  </a:solidFill>
                  <a:latin typeface="Arial"/>
                  <a:cs typeface="Arial"/>
                </a:rPr>
                <a:t>la</a:t>
              </a:r>
              <a:r>
                <a:rPr sz="199" spc="17" dirty="0">
                  <a:solidFill>
                    <a:prstClr val="black"/>
                  </a:solidFill>
                  <a:latin typeface="Arial"/>
                  <a:cs typeface="Arial"/>
                </a:rPr>
                <a:t>s</a:t>
              </a:r>
              <a:r>
                <a:rPr sz="199" spc="10" dirty="0">
                  <a:solidFill>
                    <a:prstClr val="black"/>
                  </a:solidFill>
                  <a:latin typeface="Arial"/>
                  <a:cs typeface="Arial"/>
                </a:rPr>
                <a:t>s</a:t>
              </a:r>
              <a:r>
                <a:rPr sz="199" spc="7" dirty="0">
                  <a:solidFill>
                    <a:prstClr val="black"/>
                  </a:solidFill>
                  <a:latin typeface="Arial"/>
                  <a:cs typeface="Arial"/>
                </a:rPr>
                <a:t>es</a:t>
              </a:r>
              <a:r>
                <a:rPr sz="199" spc="17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sz="199" spc="7" dirty="0">
                  <a:solidFill>
                    <a:prstClr val="black"/>
                  </a:solidFill>
                  <a:latin typeface="Arial"/>
                  <a:cs typeface="Arial"/>
                </a:rPr>
                <a:t>in</a:t>
              </a:r>
              <a:r>
                <a:rPr sz="199" spc="10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sz="199" spc="14" dirty="0">
                  <a:solidFill>
                    <a:prstClr val="black"/>
                  </a:solidFill>
                  <a:latin typeface="Arial"/>
                  <a:cs typeface="Arial"/>
                </a:rPr>
                <a:t>M3</a:t>
              </a:r>
              <a:endParaRPr sz="199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58" name="object 258"/>
            <p:cNvSpPr txBox="1"/>
            <p:nvPr/>
          </p:nvSpPr>
          <p:spPr>
            <a:xfrm>
              <a:off x="2154253" y="4819888"/>
              <a:ext cx="433247" cy="5104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405"/>
              <a:r>
                <a:rPr sz="166" spc="14" dirty="0">
                  <a:solidFill>
                    <a:prstClr val="black"/>
                  </a:solidFill>
                  <a:latin typeface="Courier New"/>
                  <a:cs typeface="Courier New"/>
                </a:rPr>
                <a:t>R</a:t>
              </a:r>
              <a:r>
                <a:rPr sz="166" spc="17" dirty="0">
                  <a:solidFill>
                    <a:prstClr val="black"/>
                  </a:solidFill>
                  <a:latin typeface="Courier New"/>
                  <a:cs typeface="Courier New"/>
                </a:rPr>
                <a:t>2</a:t>
              </a:r>
              <a:r>
                <a:rPr sz="166" spc="14" dirty="0">
                  <a:solidFill>
                    <a:prstClr val="black"/>
                  </a:solidFill>
                  <a:latin typeface="Courier New"/>
                  <a:cs typeface="Courier New"/>
                </a:rPr>
                <a:t>X</a:t>
              </a:r>
              <a:r>
                <a:rPr sz="166" spc="17" dirty="0">
                  <a:solidFill>
                    <a:prstClr val="black"/>
                  </a:solidFill>
                  <a:latin typeface="Courier New"/>
                  <a:cs typeface="Courier New"/>
                </a:rPr>
                <a:t>[</a:t>
              </a:r>
              <a:r>
                <a:rPr sz="166" spc="14" dirty="0">
                  <a:solidFill>
                    <a:prstClr val="black"/>
                  </a:solidFill>
                  <a:latin typeface="Courier New"/>
                  <a:cs typeface="Courier New"/>
                </a:rPr>
                <a:t>1</a:t>
              </a:r>
              <a:r>
                <a:rPr sz="166" spc="10" dirty="0">
                  <a:solidFill>
                    <a:prstClr val="black"/>
                  </a:solidFill>
                  <a:latin typeface="Courier New"/>
                  <a:cs typeface="Courier New"/>
                </a:rPr>
                <a:t>]</a:t>
              </a:r>
              <a:r>
                <a:rPr sz="166" spc="26" dirty="0">
                  <a:solidFill>
                    <a:prstClr val="black"/>
                  </a:solidFill>
                  <a:latin typeface="Courier New"/>
                  <a:cs typeface="Courier New"/>
                </a:rPr>
                <a:t> </a:t>
              </a:r>
              <a:r>
                <a:rPr sz="166" spc="10" dirty="0">
                  <a:solidFill>
                    <a:prstClr val="black"/>
                  </a:solidFill>
                  <a:latin typeface="Courier New"/>
                  <a:cs typeface="Courier New"/>
                </a:rPr>
                <a:t>=</a:t>
              </a:r>
              <a:r>
                <a:rPr sz="166" spc="23" dirty="0">
                  <a:solidFill>
                    <a:prstClr val="black"/>
                  </a:solidFill>
                  <a:latin typeface="Courier New"/>
                  <a:cs typeface="Courier New"/>
                </a:rPr>
                <a:t> </a:t>
              </a:r>
              <a:r>
                <a:rPr sz="166" spc="14" dirty="0">
                  <a:solidFill>
                    <a:prstClr val="black"/>
                  </a:solidFill>
                  <a:latin typeface="Courier New"/>
                  <a:cs typeface="Courier New"/>
                </a:rPr>
                <a:t>0</a:t>
              </a:r>
              <a:r>
                <a:rPr sz="166" spc="17" dirty="0">
                  <a:solidFill>
                    <a:prstClr val="black"/>
                  </a:solidFill>
                  <a:latin typeface="Courier New"/>
                  <a:cs typeface="Courier New"/>
                </a:rPr>
                <a:t>.</a:t>
              </a:r>
              <a:r>
                <a:rPr sz="166" spc="14" dirty="0">
                  <a:solidFill>
                    <a:prstClr val="black"/>
                  </a:solidFill>
                  <a:latin typeface="Courier New"/>
                  <a:cs typeface="Courier New"/>
                </a:rPr>
                <a:t>1</a:t>
              </a:r>
              <a:r>
                <a:rPr sz="166" spc="17" dirty="0">
                  <a:solidFill>
                    <a:prstClr val="black"/>
                  </a:solidFill>
                  <a:latin typeface="Courier New"/>
                  <a:cs typeface="Courier New"/>
                </a:rPr>
                <a:t>30</a:t>
              </a:r>
              <a:r>
                <a:rPr sz="166" spc="14" dirty="0">
                  <a:solidFill>
                    <a:prstClr val="black"/>
                  </a:solidFill>
                  <a:latin typeface="Courier New"/>
                  <a:cs typeface="Courier New"/>
                </a:rPr>
                <a:t>9</a:t>
              </a:r>
              <a:r>
                <a:rPr sz="166" spc="17" dirty="0">
                  <a:solidFill>
                    <a:prstClr val="black"/>
                  </a:solidFill>
                  <a:latin typeface="Courier New"/>
                  <a:cs typeface="Courier New"/>
                </a:rPr>
                <a:t>5</a:t>
              </a:r>
              <a:r>
                <a:rPr sz="166" spc="10" dirty="0">
                  <a:solidFill>
                    <a:prstClr val="black"/>
                  </a:solidFill>
                  <a:latin typeface="Courier New"/>
                  <a:cs typeface="Courier New"/>
                </a:rPr>
                <a:t>2</a:t>
              </a:r>
              <a:endParaRPr sz="166">
                <a:solidFill>
                  <a:prstClr val="black"/>
                </a:solidFill>
                <a:latin typeface="Courier New"/>
                <a:cs typeface="Courier New"/>
              </a:endParaRPr>
            </a:p>
            <a:p>
              <a:pPr marL="8405">
                <a:spcBef>
                  <a:spcPts val="33"/>
                </a:spcBef>
              </a:pPr>
              <a:r>
                <a:rPr sz="166" spc="14" dirty="0">
                  <a:solidFill>
                    <a:prstClr val="black"/>
                  </a:solidFill>
                  <a:latin typeface="Courier New"/>
                  <a:cs typeface="Courier New"/>
                </a:rPr>
                <a:t>E</a:t>
              </a:r>
              <a:r>
                <a:rPr sz="166" spc="17" dirty="0">
                  <a:solidFill>
                    <a:prstClr val="black"/>
                  </a:solidFill>
                  <a:latin typeface="Courier New"/>
                  <a:cs typeface="Courier New"/>
                </a:rPr>
                <a:t>l</a:t>
              </a:r>
              <a:r>
                <a:rPr sz="166" spc="14" dirty="0">
                  <a:solidFill>
                    <a:prstClr val="black"/>
                  </a:solidFill>
                  <a:latin typeface="Courier New"/>
                  <a:cs typeface="Courier New"/>
                </a:rPr>
                <a:t>l</a:t>
              </a:r>
              <a:r>
                <a:rPr sz="166" spc="17" dirty="0">
                  <a:solidFill>
                    <a:prstClr val="black"/>
                  </a:solidFill>
                  <a:latin typeface="Courier New"/>
                  <a:cs typeface="Courier New"/>
                </a:rPr>
                <a:t>i</a:t>
              </a:r>
              <a:r>
                <a:rPr sz="166" spc="14" dirty="0">
                  <a:solidFill>
                    <a:prstClr val="black"/>
                  </a:solidFill>
                  <a:latin typeface="Courier New"/>
                  <a:cs typeface="Courier New"/>
                </a:rPr>
                <a:t>p</a:t>
              </a:r>
              <a:r>
                <a:rPr sz="166" spc="17" dirty="0">
                  <a:solidFill>
                    <a:prstClr val="black"/>
                  </a:solidFill>
                  <a:latin typeface="Courier New"/>
                  <a:cs typeface="Courier New"/>
                </a:rPr>
                <a:t>se</a:t>
              </a:r>
              <a:r>
                <a:rPr sz="166" spc="10" dirty="0">
                  <a:solidFill>
                    <a:prstClr val="black"/>
                  </a:solidFill>
                  <a:latin typeface="Courier New"/>
                  <a:cs typeface="Courier New"/>
                </a:rPr>
                <a:t>:</a:t>
              </a:r>
              <a:r>
                <a:rPr sz="166" spc="23" dirty="0">
                  <a:solidFill>
                    <a:prstClr val="black"/>
                  </a:solidFill>
                  <a:latin typeface="Courier New"/>
                  <a:cs typeface="Courier New"/>
                </a:rPr>
                <a:t> </a:t>
              </a:r>
              <a:r>
                <a:rPr sz="166" spc="14" dirty="0">
                  <a:solidFill>
                    <a:prstClr val="black"/>
                  </a:solidFill>
                  <a:latin typeface="Courier New"/>
                  <a:cs typeface="Courier New"/>
                </a:rPr>
                <a:t>H</a:t>
              </a:r>
              <a:r>
                <a:rPr sz="166" spc="17" dirty="0">
                  <a:solidFill>
                    <a:prstClr val="black"/>
                  </a:solidFill>
                  <a:latin typeface="Courier New"/>
                  <a:cs typeface="Courier New"/>
                </a:rPr>
                <a:t>o</a:t>
              </a:r>
              <a:r>
                <a:rPr sz="166" spc="14" dirty="0">
                  <a:solidFill>
                    <a:prstClr val="black"/>
                  </a:solidFill>
                  <a:latin typeface="Courier New"/>
                  <a:cs typeface="Courier New"/>
                </a:rPr>
                <a:t>t</a:t>
              </a:r>
              <a:r>
                <a:rPr sz="166" spc="17" dirty="0">
                  <a:solidFill>
                    <a:prstClr val="black"/>
                  </a:solidFill>
                  <a:latin typeface="Courier New"/>
                  <a:cs typeface="Courier New"/>
                </a:rPr>
                <a:t>el</a:t>
              </a:r>
              <a:r>
                <a:rPr sz="166" spc="14" dirty="0">
                  <a:solidFill>
                    <a:prstClr val="black"/>
                  </a:solidFill>
                  <a:latin typeface="Courier New"/>
                  <a:cs typeface="Courier New"/>
                </a:rPr>
                <a:t>l</a:t>
              </a:r>
              <a:r>
                <a:rPr sz="166" spc="17" dirty="0">
                  <a:solidFill>
                    <a:prstClr val="black"/>
                  </a:solidFill>
                  <a:latin typeface="Courier New"/>
                  <a:cs typeface="Courier New"/>
                </a:rPr>
                <a:t>i</a:t>
              </a:r>
              <a:r>
                <a:rPr sz="166" spc="14" dirty="0">
                  <a:solidFill>
                    <a:prstClr val="black"/>
                  </a:solidFill>
                  <a:latin typeface="Courier New"/>
                  <a:cs typeface="Courier New"/>
                </a:rPr>
                <a:t>n</a:t>
              </a:r>
              <a:r>
                <a:rPr sz="166" spc="10" dirty="0">
                  <a:solidFill>
                    <a:prstClr val="black"/>
                  </a:solidFill>
                  <a:latin typeface="Courier New"/>
                  <a:cs typeface="Courier New"/>
                </a:rPr>
                <a:t>g</a:t>
              </a:r>
              <a:r>
                <a:rPr sz="166" spc="23" dirty="0">
                  <a:solidFill>
                    <a:prstClr val="black"/>
                  </a:solidFill>
                  <a:latin typeface="Courier New"/>
                  <a:cs typeface="Courier New"/>
                </a:rPr>
                <a:t> </a:t>
              </a:r>
              <a:r>
                <a:rPr sz="166" spc="17" dirty="0">
                  <a:solidFill>
                    <a:prstClr val="black"/>
                  </a:solidFill>
                  <a:latin typeface="Courier New"/>
                  <a:cs typeface="Courier New"/>
                </a:rPr>
                <a:t>T</a:t>
              </a:r>
              <a:r>
                <a:rPr sz="166" spc="10" dirty="0">
                  <a:solidFill>
                    <a:prstClr val="black"/>
                  </a:solidFill>
                  <a:latin typeface="Courier New"/>
                  <a:cs typeface="Courier New"/>
                </a:rPr>
                <a:t>2</a:t>
              </a:r>
              <a:r>
                <a:rPr sz="166" spc="23" dirty="0">
                  <a:solidFill>
                    <a:prstClr val="black"/>
                  </a:solidFill>
                  <a:latin typeface="Courier New"/>
                  <a:cs typeface="Courier New"/>
                </a:rPr>
                <a:t> </a:t>
              </a:r>
              <a:r>
                <a:rPr sz="166" spc="17" dirty="0">
                  <a:solidFill>
                    <a:prstClr val="black"/>
                  </a:solidFill>
                  <a:latin typeface="Courier New"/>
                  <a:cs typeface="Courier New"/>
                </a:rPr>
                <a:t>(</a:t>
              </a:r>
              <a:r>
                <a:rPr sz="166" spc="14" dirty="0">
                  <a:solidFill>
                    <a:prstClr val="black"/>
                  </a:solidFill>
                  <a:latin typeface="Courier New"/>
                  <a:cs typeface="Courier New"/>
                </a:rPr>
                <a:t>0</a:t>
              </a:r>
              <a:r>
                <a:rPr sz="166" spc="17" dirty="0">
                  <a:solidFill>
                    <a:prstClr val="black"/>
                  </a:solidFill>
                  <a:latin typeface="Courier New"/>
                  <a:cs typeface="Courier New"/>
                </a:rPr>
                <a:t>.</a:t>
              </a:r>
              <a:r>
                <a:rPr sz="166" spc="14" dirty="0">
                  <a:solidFill>
                    <a:prstClr val="black"/>
                  </a:solidFill>
                  <a:latin typeface="Courier New"/>
                  <a:cs typeface="Courier New"/>
                </a:rPr>
                <a:t>9</a:t>
              </a:r>
              <a:r>
                <a:rPr sz="166" spc="17" dirty="0">
                  <a:solidFill>
                    <a:prstClr val="black"/>
                  </a:solidFill>
                  <a:latin typeface="Courier New"/>
                  <a:cs typeface="Courier New"/>
                </a:rPr>
                <a:t>5</a:t>
              </a:r>
              <a:r>
                <a:rPr sz="166" spc="10" dirty="0">
                  <a:solidFill>
                    <a:prstClr val="black"/>
                  </a:solidFill>
                  <a:latin typeface="Courier New"/>
                  <a:cs typeface="Courier New"/>
                </a:rPr>
                <a:t>)</a:t>
              </a:r>
              <a:endParaRPr sz="166">
                <a:solidFill>
                  <a:prstClr val="black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259" name="object 259"/>
            <p:cNvSpPr txBox="1"/>
            <p:nvPr/>
          </p:nvSpPr>
          <p:spPr>
            <a:xfrm>
              <a:off x="2586339" y="4819888"/>
              <a:ext cx="270202" cy="255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405"/>
              <a:r>
                <a:rPr sz="166" spc="17" dirty="0">
                  <a:solidFill>
                    <a:prstClr val="black"/>
                  </a:solidFill>
                  <a:latin typeface="Courier New"/>
                  <a:cs typeface="Courier New"/>
                </a:rPr>
                <a:t>R</a:t>
              </a:r>
              <a:r>
                <a:rPr sz="166" spc="14" dirty="0">
                  <a:solidFill>
                    <a:prstClr val="black"/>
                  </a:solidFill>
                  <a:latin typeface="Courier New"/>
                  <a:cs typeface="Courier New"/>
                </a:rPr>
                <a:t>2</a:t>
              </a:r>
              <a:r>
                <a:rPr sz="166" spc="17" dirty="0">
                  <a:solidFill>
                    <a:prstClr val="black"/>
                  </a:solidFill>
                  <a:latin typeface="Courier New"/>
                  <a:cs typeface="Courier New"/>
                </a:rPr>
                <a:t>X</a:t>
              </a:r>
              <a:r>
                <a:rPr sz="166" spc="14" dirty="0">
                  <a:solidFill>
                    <a:prstClr val="black"/>
                  </a:solidFill>
                  <a:latin typeface="Courier New"/>
                  <a:cs typeface="Courier New"/>
                </a:rPr>
                <a:t>[</a:t>
              </a:r>
              <a:r>
                <a:rPr sz="166" spc="17" dirty="0">
                  <a:solidFill>
                    <a:prstClr val="black"/>
                  </a:solidFill>
                  <a:latin typeface="Courier New"/>
                  <a:cs typeface="Courier New"/>
                </a:rPr>
                <a:t>2</a:t>
              </a:r>
              <a:r>
                <a:rPr sz="166" spc="10" dirty="0">
                  <a:solidFill>
                    <a:prstClr val="black"/>
                  </a:solidFill>
                  <a:latin typeface="Courier New"/>
                  <a:cs typeface="Courier New"/>
                </a:rPr>
                <a:t>]</a:t>
              </a:r>
              <a:r>
                <a:rPr sz="166" spc="23" dirty="0">
                  <a:solidFill>
                    <a:prstClr val="black"/>
                  </a:solidFill>
                  <a:latin typeface="Courier New"/>
                  <a:cs typeface="Courier New"/>
                </a:rPr>
                <a:t> </a:t>
              </a:r>
              <a:r>
                <a:rPr sz="166" spc="10" dirty="0">
                  <a:solidFill>
                    <a:prstClr val="black"/>
                  </a:solidFill>
                  <a:latin typeface="Courier New"/>
                  <a:cs typeface="Courier New"/>
                </a:rPr>
                <a:t>=</a:t>
              </a:r>
              <a:r>
                <a:rPr sz="166" spc="23" dirty="0">
                  <a:solidFill>
                    <a:prstClr val="black"/>
                  </a:solidFill>
                  <a:latin typeface="Courier New"/>
                  <a:cs typeface="Courier New"/>
                </a:rPr>
                <a:t> </a:t>
              </a:r>
              <a:r>
                <a:rPr sz="166" spc="17" dirty="0">
                  <a:solidFill>
                    <a:prstClr val="black"/>
                  </a:solidFill>
                  <a:latin typeface="Courier New"/>
                  <a:cs typeface="Courier New"/>
                </a:rPr>
                <a:t>0</a:t>
              </a:r>
              <a:r>
                <a:rPr sz="166" spc="14" dirty="0">
                  <a:solidFill>
                    <a:prstClr val="black"/>
                  </a:solidFill>
                  <a:latin typeface="Courier New"/>
                  <a:cs typeface="Courier New"/>
                </a:rPr>
                <a:t>.</a:t>
              </a:r>
              <a:r>
                <a:rPr sz="166" spc="17" dirty="0">
                  <a:solidFill>
                    <a:prstClr val="black"/>
                  </a:solidFill>
                  <a:latin typeface="Courier New"/>
                  <a:cs typeface="Courier New"/>
                </a:rPr>
                <a:t>11</a:t>
              </a:r>
              <a:r>
                <a:rPr sz="166" spc="14" dirty="0">
                  <a:solidFill>
                    <a:prstClr val="black"/>
                  </a:solidFill>
                  <a:latin typeface="Courier New"/>
                  <a:cs typeface="Courier New"/>
                </a:rPr>
                <a:t>2</a:t>
              </a:r>
              <a:r>
                <a:rPr sz="166" spc="17" dirty="0">
                  <a:solidFill>
                    <a:prstClr val="black"/>
                  </a:solidFill>
                  <a:latin typeface="Courier New"/>
                  <a:cs typeface="Courier New"/>
                </a:rPr>
                <a:t>8</a:t>
              </a:r>
              <a:r>
                <a:rPr sz="166" spc="14" dirty="0">
                  <a:solidFill>
                    <a:prstClr val="black"/>
                  </a:solidFill>
                  <a:latin typeface="Courier New"/>
                  <a:cs typeface="Courier New"/>
                </a:rPr>
                <a:t>39</a:t>
              </a:r>
              <a:endParaRPr sz="166">
                <a:solidFill>
                  <a:prstClr val="black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260" name="object 260"/>
            <p:cNvSpPr/>
            <p:nvPr/>
          </p:nvSpPr>
          <p:spPr>
            <a:xfrm>
              <a:off x="3760168" y="3201829"/>
              <a:ext cx="21431" cy="0"/>
            </a:xfrm>
            <a:custGeom>
              <a:avLst/>
              <a:gdLst/>
              <a:ahLst/>
              <a:cxnLst/>
              <a:rect l="l" t="t" r="r" b="b"/>
              <a:pathLst>
                <a:path w="32385">
                  <a:moveTo>
                    <a:pt x="0" y="0"/>
                  </a:moveTo>
                  <a:lnTo>
                    <a:pt x="32003" y="0"/>
                  </a:lnTo>
                </a:path>
              </a:pathLst>
            </a:custGeom>
            <a:ln w="327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61" name="object 261"/>
            <p:cNvSpPr/>
            <p:nvPr/>
          </p:nvSpPr>
          <p:spPr>
            <a:xfrm>
              <a:off x="3761681" y="3227294"/>
              <a:ext cx="21851" cy="21431"/>
            </a:xfrm>
            <a:custGeom>
              <a:avLst/>
              <a:gdLst/>
              <a:ahLst/>
              <a:cxnLst/>
              <a:rect l="l" t="t" r="r" b="b"/>
              <a:pathLst>
                <a:path w="33020" h="32385">
                  <a:moveTo>
                    <a:pt x="32765" y="24383"/>
                  </a:moveTo>
                  <a:lnTo>
                    <a:pt x="32765" y="6857"/>
                  </a:lnTo>
                  <a:lnTo>
                    <a:pt x="25145" y="0"/>
                  </a:lnTo>
                  <a:lnTo>
                    <a:pt x="7619" y="0"/>
                  </a:lnTo>
                  <a:lnTo>
                    <a:pt x="0" y="6857"/>
                  </a:lnTo>
                  <a:lnTo>
                    <a:pt x="0" y="24383"/>
                  </a:lnTo>
                  <a:lnTo>
                    <a:pt x="7619" y="32003"/>
                  </a:lnTo>
                  <a:lnTo>
                    <a:pt x="25145" y="32003"/>
                  </a:lnTo>
                  <a:lnTo>
                    <a:pt x="32765" y="2438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62" name="object 262"/>
            <p:cNvSpPr/>
            <p:nvPr/>
          </p:nvSpPr>
          <p:spPr>
            <a:xfrm>
              <a:off x="3761681" y="3227294"/>
              <a:ext cx="21851" cy="21431"/>
            </a:xfrm>
            <a:custGeom>
              <a:avLst/>
              <a:gdLst/>
              <a:ahLst/>
              <a:cxnLst/>
              <a:rect l="l" t="t" r="r" b="b"/>
              <a:pathLst>
                <a:path w="33020" h="32385">
                  <a:moveTo>
                    <a:pt x="32765" y="16001"/>
                  </a:moveTo>
                  <a:lnTo>
                    <a:pt x="32765" y="6857"/>
                  </a:lnTo>
                  <a:lnTo>
                    <a:pt x="25145" y="0"/>
                  </a:lnTo>
                  <a:lnTo>
                    <a:pt x="16763" y="0"/>
                  </a:lnTo>
                  <a:lnTo>
                    <a:pt x="7619" y="0"/>
                  </a:lnTo>
                  <a:lnTo>
                    <a:pt x="0" y="6857"/>
                  </a:lnTo>
                  <a:lnTo>
                    <a:pt x="0" y="16001"/>
                  </a:lnTo>
                  <a:lnTo>
                    <a:pt x="0" y="24383"/>
                  </a:lnTo>
                  <a:lnTo>
                    <a:pt x="7619" y="32003"/>
                  </a:lnTo>
                  <a:lnTo>
                    <a:pt x="16763" y="32003"/>
                  </a:lnTo>
                  <a:lnTo>
                    <a:pt x="25145" y="32003"/>
                  </a:lnTo>
                  <a:lnTo>
                    <a:pt x="32765" y="24383"/>
                  </a:lnTo>
                  <a:lnTo>
                    <a:pt x="32765" y="16001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63" name="object 263"/>
            <p:cNvSpPr txBox="1"/>
            <p:nvPr/>
          </p:nvSpPr>
          <p:spPr>
            <a:xfrm>
              <a:off x="3847574" y="3183885"/>
              <a:ext cx="68496" cy="6860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405" marR="3362">
                <a:lnSpc>
                  <a:spcPct val="111700"/>
                </a:lnSpc>
              </a:pPr>
              <a:r>
                <a:rPr sz="199" spc="3" dirty="0">
                  <a:solidFill>
                    <a:prstClr val="black"/>
                  </a:solidFill>
                  <a:latin typeface="Arial"/>
                  <a:cs typeface="Arial"/>
                </a:rPr>
                <a:t>h</a:t>
              </a:r>
              <a:r>
                <a:rPr sz="199" spc="7" dirty="0">
                  <a:solidFill>
                    <a:prstClr val="black"/>
                  </a:solidFill>
                  <a:latin typeface="Arial"/>
                  <a:cs typeface="Arial"/>
                </a:rPr>
                <a:t>ig</a:t>
              </a:r>
              <a:r>
                <a:rPr sz="199" spc="10" dirty="0">
                  <a:solidFill>
                    <a:prstClr val="black"/>
                  </a:solidFill>
                  <a:latin typeface="Arial"/>
                  <a:cs typeface="Arial"/>
                </a:rPr>
                <a:t>h</a:t>
              </a:r>
              <a:r>
                <a:rPr sz="199" spc="3" dirty="0">
                  <a:solidFill>
                    <a:prstClr val="black"/>
                  </a:solidFill>
                  <a:latin typeface="Arial"/>
                  <a:cs typeface="Arial"/>
                </a:rPr>
                <a:t> lo</a:t>
              </a:r>
              <a:r>
                <a:rPr sz="199" spc="14" dirty="0">
                  <a:solidFill>
                    <a:prstClr val="black"/>
                  </a:solidFill>
                  <a:latin typeface="Arial"/>
                  <a:cs typeface="Arial"/>
                </a:rPr>
                <a:t>w</a:t>
              </a:r>
              <a:endParaRPr sz="199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64" name="object 264"/>
            <p:cNvSpPr/>
            <p:nvPr/>
          </p:nvSpPr>
          <p:spPr>
            <a:xfrm>
              <a:off x="3286663" y="4873466"/>
              <a:ext cx="437450" cy="0"/>
            </a:xfrm>
            <a:custGeom>
              <a:avLst/>
              <a:gdLst/>
              <a:ahLst/>
              <a:cxnLst/>
              <a:rect l="l" t="t" r="r" b="b"/>
              <a:pathLst>
                <a:path w="661035">
                  <a:moveTo>
                    <a:pt x="0" y="0"/>
                  </a:moveTo>
                  <a:lnTo>
                    <a:pt x="660653" y="0"/>
                  </a:lnTo>
                </a:path>
              </a:pathLst>
            </a:custGeom>
            <a:ln w="327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191">
                <a:solidFill>
                  <a:prstClr val="black"/>
                </a:solidFill>
              </a:endParaRPr>
            </a:p>
          </p:txBody>
        </p:sp>
        <p:sp>
          <p:nvSpPr>
            <p:cNvPr id="265" name="object 265"/>
            <p:cNvSpPr txBox="1"/>
            <p:nvPr/>
          </p:nvSpPr>
          <p:spPr>
            <a:xfrm>
              <a:off x="3278259" y="4855861"/>
              <a:ext cx="447535" cy="2032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405"/>
              <a:r>
                <a:rPr sz="132" spc="7" dirty="0">
                  <a:solidFill>
                    <a:prstClr val="black"/>
                  </a:solidFill>
                  <a:latin typeface="Arial"/>
                  <a:cs typeface="Arial"/>
                </a:rPr>
                <a:t>S</a:t>
              </a:r>
              <a:r>
                <a:rPr sz="132" spc="10" dirty="0">
                  <a:solidFill>
                    <a:prstClr val="black"/>
                  </a:solidFill>
                  <a:latin typeface="Arial"/>
                  <a:cs typeface="Arial"/>
                </a:rPr>
                <a:t>I</a:t>
              </a:r>
              <a:r>
                <a:rPr sz="132" spc="7" dirty="0">
                  <a:solidFill>
                    <a:prstClr val="black"/>
                  </a:solidFill>
                  <a:latin typeface="Arial"/>
                  <a:cs typeface="Arial"/>
                </a:rPr>
                <a:t>M</a:t>
              </a:r>
              <a:r>
                <a:rPr sz="132" spc="17" dirty="0">
                  <a:solidFill>
                    <a:prstClr val="black"/>
                  </a:solidFill>
                  <a:latin typeface="Arial"/>
                  <a:cs typeface="Arial"/>
                </a:rPr>
                <a:t>C</a:t>
              </a:r>
              <a:r>
                <a:rPr sz="132" spc="7" dirty="0">
                  <a:solidFill>
                    <a:prstClr val="black"/>
                  </a:solidFill>
                  <a:latin typeface="Arial"/>
                  <a:cs typeface="Arial"/>
                </a:rPr>
                <a:t>A-P+</a:t>
              </a:r>
              <a:r>
                <a:rPr sz="132" spc="3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sz="132" spc="14" dirty="0">
                  <a:solidFill>
                    <a:prstClr val="black"/>
                  </a:solidFill>
                  <a:latin typeface="Arial"/>
                  <a:cs typeface="Arial"/>
                </a:rPr>
                <a:t>1</a:t>
              </a:r>
              <a:r>
                <a:rPr sz="132" spc="7" dirty="0">
                  <a:solidFill>
                    <a:prstClr val="black"/>
                  </a:solidFill>
                  <a:latin typeface="Arial"/>
                  <a:cs typeface="Arial"/>
                </a:rPr>
                <a:t>2.0</a:t>
              </a:r>
              <a:r>
                <a:rPr sz="132" spc="10" dirty="0">
                  <a:solidFill>
                    <a:prstClr val="black"/>
                  </a:solidFill>
                  <a:latin typeface="Arial"/>
                  <a:cs typeface="Arial"/>
                </a:rPr>
                <a:t>.1</a:t>
              </a:r>
              <a:r>
                <a:rPr sz="132" spc="14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sz="132" spc="3" dirty="0">
                  <a:solidFill>
                    <a:prstClr val="black"/>
                  </a:solidFill>
                  <a:latin typeface="Arial"/>
                  <a:cs typeface="Arial"/>
                </a:rPr>
                <a:t>-</a:t>
              </a:r>
              <a:r>
                <a:rPr sz="132" spc="10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  <a:r>
                <a:rPr sz="132" spc="7" dirty="0">
                  <a:solidFill>
                    <a:prstClr val="black"/>
                  </a:solidFill>
                  <a:latin typeface="Arial"/>
                  <a:cs typeface="Arial"/>
                </a:rPr>
                <a:t>2</a:t>
              </a:r>
              <a:r>
                <a:rPr sz="132" spc="14" dirty="0">
                  <a:solidFill>
                    <a:prstClr val="black"/>
                  </a:solidFill>
                  <a:latin typeface="Arial"/>
                  <a:cs typeface="Arial"/>
                </a:rPr>
                <a:t>0</a:t>
              </a:r>
              <a:r>
                <a:rPr sz="132" spc="7" dirty="0">
                  <a:solidFill>
                    <a:prstClr val="black"/>
                  </a:solidFill>
                  <a:latin typeface="Arial"/>
                  <a:cs typeface="Arial"/>
                </a:rPr>
                <a:t>13</a:t>
              </a:r>
              <a:r>
                <a:rPr sz="132" spc="3" dirty="0">
                  <a:solidFill>
                    <a:prstClr val="black"/>
                  </a:solidFill>
                  <a:latin typeface="Arial"/>
                  <a:cs typeface="Arial"/>
                </a:rPr>
                <a:t>-</a:t>
              </a:r>
              <a:r>
                <a:rPr sz="132" spc="7" dirty="0">
                  <a:solidFill>
                    <a:prstClr val="black"/>
                  </a:solidFill>
                  <a:latin typeface="Arial"/>
                  <a:cs typeface="Arial"/>
                </a:rPr>
                <a:t>01</a:t>
              </a:r>
              <a:r>
                <a:rPr sz="132" spc="3" dirty="0">
                  <a:solidFill>
                    <a:prstClr val="black"/>
                  </a:solidFill>
                  <a:latin typeface="Arial"/>
                  <a:cs typeface="Arial"/>
                </a:rPr>
                <a:t>-</a:t>
              </a:r>
              <a:r>
                <a:rPr sz="132" spc="7" dirty="0">
                  <a:solidFill>
                    <a:prstClr val="black"/>
                  </a:solidFill>
                  <a:latin typeface="Arial"/>
                  <a:cs typeface="Arial"/>
                </a:rPr>
                <a:t>1</a:t>
              </a:r>
              <a:r>
                <a:rPr sz="132" spc="10" dirty="0">
                  <a:solidFill>
                    <a:prstClr val="black"/>
                  </a:solidFill>
                  <a:latin typeface="Arial"/>
                  <a:cs typeface="Arial"/>
                </a:rPr>
                <a:t>8 </a:t>
              </a:r>
              <a:r>
                <a:rPr sz="132" spc="14" dirty="0">
                  <a:solidFill>
                    <a:prstClr val="black"/>
                  </a:solidFill>
                  <a:latin typeface="Arial"/>
                  <a:cs typeface="Arial"/>
                </a:rPr>
                <a:t>1</a:t>
              </a:r>
              <a:r>
                <a:rPr sz="132" spc="7" dirty="0">
                  <a:solidFill>
                    <a:prstClr val="black"/>
                  </a:solidFill>
                  <a:latin typeface="Arial"/>
                  <a:cs typeface="Arial"/>
                </a:rPr>
                <a:t>5</a:t>
              </a:r>
              <a:r>
                <a:rPr sz="132" spc="10" dirty="0">
                  <a:solidFill>
                    <a:prstClr val="black"/>
                  </a:solidFill>
                  <a:latin typeface="Arial"/>
                  <a:cs typeface="Arial"/>
                </a:rPr>
                <a:t>:2</a:t>
              </a:r>
              <a:r>
                <a:rPr sz="132" spc="7" dirty="0">
                  <a:solidFill>
                    <a:prstClr val="black"/>
                  </a:solidFill>
                  <a:latin typeface="Arial"/>
                  <a:cs typeface="Arial"/>
                </a:rPr>
                <a:t>2</a:t>
              </a:r>
              <a:r>
                <a:rPr sz="132" spc="10" dirty="0">
                  <a:solidFill>
                    <a:prstClr val="black"/>
                  </a:solidFill>
                  <a:latin typeface="Arial"/>
                  <a:cs typeface="Arial"/>
                </a:rPr>
                <a:t>:47 </a:t>
              </a:r>
              <a:r>
                <a:rPr sz="132" spc="3" dirty="0">
                  <a:solidFill>
                    <a:prstClr val="black"/>
                  </a:solidFill>
                  <a:latin typeface="Arial"/>
                  <a:cs typeface="Arial"/>
                </a:rPr>
                <a:t>(</a:t>
              </a:r>
              <a:r>
                <a:rPr sz="132" spc="20" dirty="0">
                  <a:solidFill>
                    <a:prstClr val="black"/>
                  </a:solidFill>
                  <a:latin typeface="Arial"/>
                  <a:cs typeface="Arial"/>
                </a:rPr>
                <a:t>U</a:t>
              </a:r>
              <a:r>
                <a:rPr sz="132" dirty="0">
                  <a:solidFill>
                    <a:prstClr val="black"/>
                  </a:solidFill>
                  <a:latin typeface="Arial"/>
                  <a:cs typeface="Arial"/>
                </a:rPr>
                <a:t>T</a:t>
              </a:r>
              <a:r>
                <a:rPr sz="132" spc="17" dirty="0">
                  <a:solidFill>
                    <a:prstClr val="black"/>
                  </a:solidFill>
                  <a:latin typeface="Arial"/>
                  <a:cs typeface="Arial"/>
                </a:rPr>
                <a:t>C</a:t>
              </a:r>
              <a:r>
                <a:rPr sz="132" spc="3" dirty="0">
                  <a:solidFill>
                    <a:prstClr val="black"/>
                  </a:solidFill>
                  <a:latin typeface="Arial"/>
                  <a:cs typeface="Arial"/>
                </a:rPr>
                <a:t>-5)</a:t>
              </a:r>
              <a:endParaRPr sz="132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68" name="object 268"/>
          <p:cNvSpPr txBox="1">
            <a:spLocks noGrp="1"/>
          </p:cNvSpPr>
          <p:nvPr>
            <p:ph type="title"/>
          </p:nvPr>
        </p:nvSpPr>
        <p:spPr>
          <a:xfrm>
            <a:off x="1017447" y="1462368"/>
            <a:ext cx="7395034" cy="292035"/>
          </a:xfrm>
          <a:prstGeom prst="rect">
            <a:avLst/>
          </a:prstGeom>
          <a:solidFill>
            <a:srgbClr val="085295"/>
          </a:solidFill>
        </p:spPr>
        <p:txBody>
          <a:bodyPr vert="horz" wrap="square" lIns="0" tIns="0" rIns="0" bIns="0" rtlCol="0">
            <a:spAutoFit/>
          </a:bodyPr>
          <a:lstStyle/>
          <a:p>
            <a:pPr marL="121451" marR="180704">
              <a:lnSpc>
                <a:spcPts val="2184"/>
              </a:lnSpc>
            </a:pPr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Day</a:t>
            </a:r>
            <a:r>
              <a:rPr sz="2118" b="0" spc="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0</a:t>
            </a:r>
            <a:r>
              <a:rPr sz="2118" b="0" spc="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serum-</a:t>
            </a:r>
            <a:r>
              <a:rPr sz="2118" b="0" spc="7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Predicting</a:t>
            </a:r>
            <a:r>
              <a:rPr sz="2118" b="0" spc="17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Day</a:t>
            </a:r>
            <a:r>
              <a:rPr sz="2118" b="0" spc="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28</a:t>
            </a:r>
            <a:r>
              <a:rPr sz="2118" b="0" spc="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Response </a:t>
            </a:r>
            <a:r>
              <a:rPr sz="2118" b="0" spc="-7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sz="2118" b="0" spc="-1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118" b="0" spc="-7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Vaccine</a:t>
            </a:r>
            <a:endParaRPr sz="2118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1017446" y="2311629"/>
            <a:ext cx="3547452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PLS-DA</a:t>
            </a: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8405" marR="3362"/>
            <a:r>
              <a:rPr sz="1600" b="1" spc="-3" dirty="0">
                <a:solidFill>
                  <a:prstClr val="black"/>
                </a:solidFill>
                <a:latin typeface="Arial"/>
                <a:cs typeface="Arial"/>
              </a:rPr>
              <a:t>Da</a:t>
            </a:r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1600" b="1" spc="-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600" b="1" spc="-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sz="1600" b="1" spc="-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1600" b="1" spc="-3" dirty="0">
                <a:solidFill>
                  <a:prstClr val="black"/>
                </a:solidFill>
                <a:latin typeface="Arial"/>
                <a:cs typeface="Arial"/>
              </a:rPr>
              <a:t>ig</a:t>
            </a:r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1600" b="1" spc="-3" dirty="0">
                <a:solidFill>
                  <a:prstClr val="black"/>
                </a:solidFill>
                <a:latin typeface="Arial"/>
                <a:cs typeface="Arial"/>
              </a:rPr>
              <a:t> Responder</a:t>
            </a:r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600" b="1" spc="-3" dirty="0">
                <a:solidFill>
                  <a:prstClr val="black"/>
                </a:solidFill>
                <a:latin typeface="Arial"/>
                <a:cs typeface="Arial"/>
              </a:rPr>
              <a:t> (Black</a:t>
            </a:r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1600" b="1" spc="-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endParaRPr lang="en-US" sz="1600" b="1" spc="-3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8405" marR="3362"/>
            <a:r>
              <a:rPr sz="1600" b="1" spc="-3" dirty="0" smtClean="0">
                <a:solidFill>
                  <a:prstClr val="black"/>
                </a:solidFill>
                <a:latin typeface="Arial"/>
                <a:cs typeface="Arial"/>
              </a:rPr>
              <a:t>vs </a:t>
            </a:r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Low Responders (Red)</a:t>
            </a: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5846342" y="5865181"/>
            <a:ext cx="272303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1400" b="1" spc="-3" dirty="0">
                <a:solidFill>
                  <a:prstClr val="black"/>
                </a:solidFill>
                <a:latin typeface="Arial"/>
                <a:cs typeface="Arial"/>
              </a:rPr>
              <a:t>*p-value</a:t>
            </a:r>
            <a:r>
              <a:rPr sz="1400" b="1" spc="-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3" dirty="0">
                <a:solidFill>
                  <a:prstClr val="black"/>
                </a:solidFill>
                <a:latin typeface="Arial"/>
                <a:cs typeface="Arial"/>
              </a:rPr>
              <a:t>&lt;</a:t>
            </a:r>
            <a:r>
              <a:rPr sz="1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3" dirty="0">
                <a:solidFill>
                  <a:prstClr val="black"/>
                </a:solidFill>
                <a:latin typeface="Arial"/>
                <a:cs typeface="Arial"/>
              </a:rPr>
              <a:t>0.05,</a:t>
            </a:r>
            <a:r>
              <a:rPr sz="1400" b="1" spc="-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3" dirty="0">
                <a:solidFill>
                  <a:prstClr val="black"/>
                </a:solidFill>
                <a:latin typeface="Arial"/>
                <a:cs typeface="Arial"/>
              </a:rPr>
              <a:t>**p-value</a:t>
            </a:r>
            <a:r>
              <a:rPr sz="1400" b="1" spc="-1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3" dirty="0">
                <a:solidFill>
                  <a:prstClr val="black"/>
                </a:solidFill>
                <a:latin typeface="Arial"/>
                <a:cs typeface="Arial"/>
              </a:rPr>
              <a:t>≤</a:t>
            </a:r>
            <a:r>
              <a:rPr sz="1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3" dirty="0">
                <a:solidFill>
                  <a:prstClr val="black"/>
                </a:solidFill>
                <a:latin typeface="Arial"/>
                <a:cs typeface="Arial"/>
              </a:rPr>
              <a:t>0.1</a:t>
            </a:r>
            <a:endParaRPr sz="1400" b="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1664888" y="5551507"/>
            <a:ext cx="198288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1600" dirty="0">
                <a:solidFill>
                  <a:prstClr val="black"/>
                </a:solidFill>
                <a:latin typeface="Arial"/>
                <a:cs typeface="Arial"/>
              </a:rPr>
              <a:t>Preliminary</a:t>
            </a:r>
            <a:r>
              <a:rPr sz="16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prstClr val="black"/>
                </a:solidFill>
                <a:latin typeface="Arial"/>
                <a:cs typeface="Arial"/>
              </a:rPr>
              <a:t>results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4992624" y="6395074"/>
            <a:ext cx="357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</a:rPr>
              <a:t>Wimal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Pathmasiri</a:t>
            </a:r>
            <a:r>
              <a:rPr lang="en-US" b="1" dirty="0" smtClean="0">
                <a:solidFill>
                  <a:srgbClr val="0000CC"/>
                </a:solidFill>
              </a:rPr>
              <a:t> &amp; Rodney Snyder</a:t>
            </a:r>
            <a:endParaRPr lang="en-US" b="1" dirty="0">
              <a:solidFill>
                <a:srgbClr val="0000CC"/>
              </a:solidFill>
            </a:endParaRPr>
          </a:p>
        </p:txBody>
      </p:sp>
      <p:graphicFrame>
        <p:nvGraphicFramePr>
          <p:cNvPr id="267" name="object 267"/>
          <p:cNvGraphicFramePr>
            <a:graphicFrameLocks noGrp="1"/>
          </p:cNvGraphicFramePr>
          <p:nvPr/>
        </p:nvGraphicFramePr>
        <p:xfrm>
          <a:off x="5961274" y="2281862"/>
          <a:ext cx="2723030" cy="34561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4144"/>
                <a:gridCol w="1168886"/>
              </a:tblGrid>
              <a:tr h="501015">
                <a:tc gridSpan="2">
                  <a:txBody>
                    <a:bodyPr/>
                    <a:lstStyle/>
                    <a:p>
                      <a:pPr marL="129539" marR="120650" algn="ctr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Subse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 o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 Metabolite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tha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Influenc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Separation of Subjects at Day 0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58419" algn="ctr">
                        <a:lnSpc>
                          <a:spcPts val="1889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(VI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1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≥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 o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 p-valu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≤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0.1)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5818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Isoleucine**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reatinine**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28575">
                        <a:lnSpc>
                          <a:spcPts val="167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Leucine**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675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ysteine**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28575">
                        <a:lnSpc>
                          <a:spcPts val="1675"/>
                        </a:lnSpc>
                      </a:pPr>
                      <a:r>
                        <a:rPr sz="900" spc="-10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aline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675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istidine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28575">
                        <a:lnSpc>
                          <a:spcPts val="1675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3-Methyl-2-oxo-isovalerate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1675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Choline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55818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3-Hydroxybutyrate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Glucose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5531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Lactate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Betaine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28575">
                        <a:lnSpc>
                          <a:spcPts val="167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Alanine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67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TMAO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28575">
                        <a:lnSpc>
                          <a:spcPts val="167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Acetate**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675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lycine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13303">
                <a:tc>
                  <a:txBody>
                    <a:bodyPr/>
                    <a:lstStyle/>
                    <a:p>
                      <a:pPr marL="28575">
                        <a:lnSpc>
                          <a:spcPts val="167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Proline*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67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Glycerol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55818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Glutamate**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erine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28575">
                        <a:lnSpc>
                          <a:spcPts val="167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Glutamine**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ts val="1675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reatine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28575">
                        <a:lnSpc>
                          <a:spcPts val="167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Pyruvate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675"/>
                        </a:lnSpc>
                      </a:pPr>
                      <a:r>
                        <a:rPr sz="900" spc="-8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yrosine*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28575">
                        <a:lnSpc>
                          <a:spcPts val="167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2-Oxoisocaproate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1675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istidine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55818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Methylguanidine**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</a:pPr>
                      <a:r>
                        <a:rPr sz="900" spc="-6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yptophan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57835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Formate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Phenylalanine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89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6413" y="684321"/>
            <a:ext cx="6051176" cy="122213"/>
          </a:xfrm>
          <a:prstGeom prst="rect">
            <a:avLst/>
          </a:prstGeom>
          <a:solidFill>
            <a:srgbClr val="085295"/>
          </a:solidFill>
        </p:spPr>
        <p:txBody>
          <a:bodyPr vert="horz" wrap="square" lIns="0" tIns="0" rIns="0" bIns="0" rtlCol="0">
            <a:spAutoFit/>
          </a:bodyPr>
          <a:lstStyle/>
          <a:p>
            <a:pPr marL="86990"/>
            <a:r>
              <a:rPr sz="794" i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794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Internatio</a:t>
            </a:r>
            <a:r>
              <a:rPr sz="794" i="1" spc="-7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79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6413" y="886027"/>
            <a:ext cx="6051176" cy="50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70469" y="6047871"/>
            <a:ext cx="435180" cy="257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9398" y="1432453"/>
            <a:ext cx="5696006" cy="4774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834"/>
            <a:r>
              <a:rPr sz="1191" b="1" dirty="0">
                <a:solidFill>
                  <a:srgbClr val="0000FF"/>
                </a:solidFill>
                <a:latin typeface="Arial"/>
                <a:cs typeface="Arial"/>
              </a:rPr>
              <a:t>COMMERCIAL</a:t>
            </a:r>
            <a:endParaRPr sz="1191" dirty="0">
              <a:solidFill>
                <a:prstClr val="black"/>
              </a:solidFill>
              <a:latin typeface="Arial"/>
              <a:cs typeface="Arial"/>
            </a:endParaRPr>
          </a:p>
          <a:p>
            <a:pPr marL="235336" indent="-226931">
              <a:spcBef>
                <a:spcPts val="940"/>
              </a:spcBef>
              <a:buSzPct val="79166"/>
              <a:buFont typeface="Wingdings"/>
              <a:buChar char=""/>
              <a:tabLst>
                <a:tab pos="235336" algn="l"/>
              </a:tabLst>
            </a:pP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NMR Data-preprocessing</a:t>
            </a:r>
          </a:p>
          <a:p>
            <a:pPr marL="461006" lvl="1" indent="-226931">
              <a:spcBef>
                <a:spcPts val="324"/>
              </a:spcBef>
              <a:buSzPct val="80000"/>
              <a:buFont typeface="Courier New"/>
              <a:buChar char="o"/>
              <a:tabLst>
                <a:tab pos="461427" algn="l"/>
              </a:tabLst>
            </a:pPr>
            <a:r>
              <a:rPr sz="2000" spc="-7" dirty="0">
                <a:solidFill>
                  <a:prstClr val="black"/>
                </a:solidFill>
                <a:latin typeface="Arial"/>
                <a:cs typeface="Arial"/>
              </a:rPr>
              <a:t>AC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7" dirty="0">
                <a:solidFill>
                  <a:prstClr val="black"/>
                </a:solidFill>
                <a:latin typeface="Arial"/>
                <a:cs typeface="Arial"/>
              </a:rPr>
              <a:t>Softwar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sz="2000" spc="-7" dirty="0">
                <a:solidFill>
                  <a:prstClr val="black"/>
                </a:solidFill>
                <a:latin typeface="Arial"/>
                <a:cs typeface="Arial"/>
              </a:rPr>
              <a:t>(AC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7" dirty="0">
                <a:solidFill>
                  <a:prstClr val="black"/>
                </a:solidFill>
                <a:latin typeface="Arial"/>
                <a:cs typeface="Arial"/>
              </a:rPr>
              <a:t>Labs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sz="2000" spc="-7" dirty="0">
                <a:solidFill>
                  <a:prstClr val="black"/>
                </a:solidFill>
                <a:latin typeface="Arial"/>
                <a:cs typeface="Arial"/>
              </a:rPr>
              <a:t>Toronto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sz="2000" spc="-7" dirty="0">
                <a:solidFill>
                  <a:prstClr val="black"/>
                </a:solidFill>
                <a:latin typeface="Arial"/>
                <a:cs typeface="Arial"/>
              </a:rPr>
              <a:t>Canada)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1006" lvl="1" indent="-226931">
              <a:spcBef>
                <a:spcPts val="318"/>
              </a:spcBef>
              <a:buSzPct val="80000"/>
              <a:buFont typeface="Courier New"/>
              <a:buChar char="o"/>
              <a:tabLst>
                <a:tab pos="461427" algn="l"/>
              </a:tabLst>
            </a:pPr>
            <a:r>
              <a:rPr sz="2000" spc="-7" dirty="0">
                <a:solidFill>
                  <a:prstClr val="black"/>
                </a:solidFill>
                <a:latin typeface="Arial"/>
                <a:cs typeface="Arial"/>
              </a:rPr>
              <a:t>Chenomx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35336" indent="-226931">
              <a:spcBef>
                <a:spcPts val="374"/>
              </a:spcBef>
              <a:buSzPct val="79166"/>
              <a:buFont typeface="Wingdings"/>
              <a:buChar char=""/>
              <a:tabLst>
                <a:tab pos="235336" algn="l"/>
              </a:tabLst>
            </a:pPr>
            <a:r>
              <a:rPr sz="2400" b="1" spc="-3" dirty="0">
                <a:solidFill>
                  <a:prstClr val="black"/>
                </a:solidFill>
                <a:latin typeface="Arial"/>
                <a:cs typeface="Arial"/>
              </a:rPr>
              <a:t>Multivariat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400" b="1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-3" dirty="0">
                <a:solidFill>
                  <a:prstClr val="black"/>
                </a:solidFill>
                <a:latin typeface="Arial"/>
                <a:cs typeface="Arial"/>
              </a:rPr>
              <a:t>dat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400" b="1" spc="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-3" dirty="0">
                <a:solidFill>
                  <a:prstClr val="black"/>
                </a:solidFill>
                <a:latin typeface="Arial"/>
                <a:cs typeface="Arial"/>
              </a:rPr>
              <a:t>analysis</a:t>
            </a:r>
            <a:endParaRPr sz="24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1006" lvl="1" indent="-226931">
              <a:spcBef>
                <a:spcPts val="323"/>
              </a:spcBef>
              <a:buSzPct val="80000"/>
              <a:buFont typeface="Courier New"/>
              <a:buChar char="o"/>
              <a:tabLst>
                <a:tab pos="461427" algn="l"/>
              </a:tabLst>
            </a:pP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SIMCA 13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35336" indent="-226931">
              <a:spcBef>
                <a:spcPts val="374"/>
              </a:spcBef>
              <a:buSzPct val="79166"/>
              <a:buFont typeface="Wingdings"/>
              <a:buChar char=""/>
              <a:tabLst>
                <a:tab pos="235336" algn="l"/>
              </a:tabLst>
            </a:pPr>
            <a:r>
              <a:rPr sz="2400" b="1" spc="-3" dirty="0">
                <a:solidFill>
                  <a:prstClr val="black"/>
                </a:solidFill>
                <a:latin typeface="Arial"/>
                <a:cs typeface="Arial"/>
              </a:rPr>
              <a:t>Othe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400" b="1" spc="-3" dirty="0">
                <a:solidFill>
                  <a:prstClr val="black"/>
                </a:solidFill>
                <a:latin typeface="Arial"/>
                <a:cs typeface="Arial"/>
              </a:rPr>
              <a:t> statistica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400" b="1" spc="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-3" dirty="0">
                <a:solidFill>
                  <a:prstClr val="black"/>
                </a:solidFill>
                <a:latin typeface="Arial"/>
                <a:cs typeface="Arial"/>
              </a:rPr>
              <a:t>analysis</a:t>
            </a:r>
            <a:endParaRPr sz="24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1006" lvl="1" indent="-226931">
              <a:spcBef>
                <a:spcPts val="324"/>
              </a:spcBef>
              <a:buSzPct val="80000"/>
              <a:buFont typeface="Courier New"/>
              <a:buChar char="o"/>
              <a:tabLst>
                <a:tab pos="461427" algn="l"/>
              </a:tabLst>
            </a:pP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SAS, SPSS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35336" indent="-226931">
              <a:spcBef>
                <a:spcPts val="374"/>
              </a:spcBef>
              <a:buSzPct val="79166"/>
              <a:buFont typeface="Wingdings"/>
              <a:buChar char=""/>
              <a:tabLst>
                <a:tab pos="235336" algn="l"/>
              </a:tabLst>
            </a:pPr>
            <a:r>
              <a:rPr sz="2400" b="1" spc="-3" dirty="0">
                <a:solidFill>
                  <a:prstClr val="black"/>
                </a:solidFill>
                <a:latin typeface="Arial"/>
                <a:cs typeface="Arial"/>
              </a:rPr>
              <a:t>Librar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400" b="1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-3" dirty="0">
                <a:solidFill>
                  <a:prstClr val="black"/>
                </a:solidFill>
                <a:latin typeface="Arial"/>
                <a:cs typeface="Arial"/>
              </a:rPr>
              <a:t>matchin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2400" b="1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-3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400" b="1" spc="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-3" dirty="0">
                <a:solidFill>
                  <a:prstClr val="black"/>
                </a:solidFill>
                <a:latin typeface="Arial"/>
                <a:cs typeface="Arial"/>
              </a:rPr>
              <a:t>quantification</a:t>
            </a:r>
            <a:endParaRPr sz="24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1006" lvl="1" indent="-226931">
              <a:spcBef>
                <a:spcPts val="323"/>
              </a:spcBef>
              <a:buSzPct val="80000"/>
              <a:buFont typeface="Courier New"/>
              <a:buChar char="o"/>
              <a:tabLst>
                <a:tab pos="461427" algn="l"/>
              </a:tabLst>
            </a:pPr>
            <a:r>
              <a:rPr sz="2000" spc="-7" dirty="0">
                <a:solidFill>
                  <a:prstClr val="black"/>
                </a:solidFill>
                <a:latin typeface="Arial"/>
                <a:cs typeface="Arial"/>
              </a:rPr>
              <a:t>Chenomx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35336" indent="-226931">
              <a:spcBef>
                <a:spcPts val="374"/>
              </a:spcBef>
              <a:buSzPct val="79166"/>
              <a:buFont typeface="Wingdings"/>
              <a:buChar char=""/>
              <a:tabLst>
                <a:tab pos="235336" algn="l"/>
              </a:tabLst>
            </a:pPr>
            <a:r>
              <a:rPr sz="2400" b="1" spc="-3" dirty="0">
                <a:solidFill>
                  <a:prstClr val="black"/>
                </a:solidFill>
                <a:latin typeface="Arial"/>
                <a:cs typeface="Arial"/>
              </a:rPr>
              <a:t>Pathwa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400" b="1" spc="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-3" dirty="0">
                <a:solidFill>
                  <a:prstClr val="black"/>
                </a:solidFill>
                <a:latin typeface="Arial"/>
                <a:cs typeface="Arial"/>
              </a:rPr>
              <a:t>analysis</a:t>
            </a:r>
            <a:endParaRPr sz="24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1006" lvl="1" indent="-226931">
              <a:spcBef>
                <a:spcPts val="323"/>
              </a:spcBef>
              <a:buSzPct val="80000"/>
              <a:buFont typeface="Courier New"/>
              <a:buChar char="o"/>
              <a:tabLst>
                <a:tab pos="461427" algn="l"/>
              </a:tabLst>
            </a:pPr>
            <a:r>
              <a:rPr sz="2000" spc="-7" dirty="0">
                <a:solidFill>
                  <a:prstClr val="black"/>
                </a:solidFill>
                <a:latin typeface="Arial"/>
                <a:cs typeface="Arial"/>
              </a:rPr>
              <a:t>GeneG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sz="2000" spc="-7" dirty="0">
                <a:solidFill>
                  <a:prstClr val="black"/>
                </a:solidFill>
                <a:latin typeface="Arial"/>
                <a:cs typeface="Arial"/>
              </a:rPr>
              <a:t>(MetaCor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sz="2000" spc="-7" dirty="0">
                <a:solidFill>
                  <a:prstClr val="black"/>
                </a:solidFill>
                <a:latin typeface="Arial"/>
                <a:cs typeface="Arial"/>
              </a:rPr>
              <a:t>Module)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1006" lvl="1" indent="-226931">
              <a:spcBef>
                <a:spcPts val="318"/>
              </a:spcBef>
              <a:buSzPct val="80000"/>
              <a:buFont typeface="Courier New"/>
              <a:buChar char="o"/>
              <a:tabLst>
                <a:tab pos="461427" algn="l"/>
              </a:tabLst>
            </a:pP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Ingenuity Pathway</a:t>
            </a:r>
            <a:r>
              <a:rPr sz="2000" spc="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7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nalysis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3" dirty="0">
                <a:solidFill>
                  <a:prstClr val="black"/>
                </a:solidFill>
                <a:latin typeface="Arial"/>
                <a:cs typeface="Arial"/>
              </a:rPr>
              <a:t>(IPA)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17795" y="936454"/>
            <a:ext cx="6759235" cy="325923"/>
          </a:xfrm>
          <a:prstGeom prst="rect">
            <a:avLst/>
          </a:prstGeom>
          <a:solidFill>
            <a:srgbClr val="085295"/>
          </a:solidFill>
        </p:spPr>
        <p:txBody>
          <a:bodyPr vert="horz" wrap="square" lIns="0" tIns="0" rIns="0" bIns="0" rtlCol="0">
            <a:spAutoFit/>
          </a:bodyPr>
          <a:lstStyle/>
          <a:p>
            <a:pPr marL="121451"/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Some</a:t>
            </a:r>
            <a:r>
              <a:rPr sz="2118" b="0" spc="1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Software</a:t>
            </a:r>
            <a:r>
              <a:rPr sz="2118" b="0" spc="1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available</a:t>
            </a:r>
            <a:r>
              <a:rPr sz="2118" b="0" spc="1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for NMR</a:t>
            </a:r>
            <a:r>
              <a:rPr sz="2118" b="0" spc="1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Based</a:t>
            </a:r>
            <a:r>
              <a:rPr sz="2118" b="0" spc="1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Metabolomics</a:t>
            </a:r>
            <a:endParaRPr sz="2118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2624" y="6376786"/>
            <a:ext cx="357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</a:rPr>
              <a:t>Wimal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Pathmasiri</a:t>
            </a:r>
            <a:r>
              <a:rPr lang="en-US" b="1" dirty="0" smtClean="0">
                <a:solidFill>
                  <a:srgbClr val="0000CC"/>
                </a:solidFill>
              </a:rPr>
              <a:t> &amp; Rodney Snyder</a:t>
            </a:r>
            <a:endParaRPr 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57200" y="1742440"/>
            <a:ext cx="8247888" cy="46343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336" indent="-226931">
              <a:buSzPct val="79166"/>
              <a:buFont typeface="Wingdings"/>
              <a:buChar char=""/>
              <a:tabLst>
                <a:tab pos="235336" algn="l"/>
              </a:tabLst>
            </a:pPr>
            <a:r>
              <a:rPr sz="2400" b="1" spc="-3" dirty="0">
                <a:solidFill>
                  <a:srgbClr val="0000CC"/>
                </a:solidFill>
                <a:latin typeface="Arial"/>
                <a:cs typeface="Arial"/>
              </a:rPr>
              <a:t>NM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2400" b="1" spc="-3" dirty="0">
                <a:solidFill>
                  <a:srgbClr val="0000CC"/>
                </a:solidFill>
                <a:latin typeface="Arial"/>
                <a:cs typeface="Arial"/>
              </a:rPr>
              <a:t> Spectroscopy</a:t>
            </a:r>
            <a:endParaRPr sz="2400" b="1" dirty="0">
              <a:solidFill>
                <a:srgbClr val="0000CC"/>
              </a:solidFill>
              <a:latin typeface="Arial"/>
              <a:cs typeface="Arial"/>
            </a:endParaRPr>
          </a:p>
          <a:p>
            <a:pPr marL="461006" marR="732063" lvl="1" indent="-226931">
              <a:spcBef>
                <a:spcPts val="324"/>
              </a:spcBef>
              <a:buSzPct val="80000"/>
              <a:buFont typeface="Courier New"/>
              <a:buChar char="o"/>
              <a:tabLst>
                <a:tab pos="461427" algn="l"/>
              </a:tabLst>
            </a:pPr>
            <a:r>
              <a:rPr sz="2000" b="1" spc="-3" dirty="0">
                <a:latin typeface="Arial"/>
                <a:cs typeface="Arial"/>
              </a:rPr>
              <a:t>A robust,</a:t>
            </a:r>
            <a:r>
              <a:rPr sz="2000" b="1" spc="-17" dirty="0">
                <a:latin typeface="Arial"/>
                <a:cs typeface="Arial"/>
              </a:rPr>
              <a:t> </a:t>
            </a:r>
            <a:r>
              <a:rPr sz="2000" b="1" spc="-3" dirty="0">
                <a:latin typeface="Arial"/>
                <a:cs typeface="Arial"/>
              </a:rPr>
              <a:t>reliable, and highly</a:t>
            </a:r>
            <a:r>
              <a:rPr sz="2000" b="1" spc="7" dirty="0">
                <a:latin typeface="Arial"/>
                <a:cs typeface="Arial"/>
              </a:rPr>
              <a:t> </a:t>
            </a:r>
            <a:r>
              <a:rPr sz="2000" b="1" spc="-3" dirty="0">
                <a:latin typeface="Arial"/>
                <a:cs typeface="Arial"/>
              </a:rPr>
              <a:t>reproducible</a:t>
            </a:r>
            <a:r>
              <a:rPr sz="2000" b="1" spc="7" dirty="0">
                <a:latin typeface="Arial"/>
                <a:cs typeface="Arial"/>
              </a:rPr>
              <a:t> </a:t>
            </a:r>
            <a:r>
              <a:rPr sz="2000" b="1" spc="-3" dirty="0">
                <a:latin typeface="Arial"/>
                <a:cs typeface="Arial"/>
              </a:rPr>
              <a:t>technique in metabolomics</a:t>
            </a:r>
            <a:r>
              <a:rPr sz="2000" b="1" spc="3" dirty="0">
                <a:latin typeface="Arial"/>
                <a:cs typeface="Arial"/>
              </a:rPr>
              <a:t> </a:t>
            </a:r>
            <a:r>
              <a:rPr sz="2000" b="1" spc="-3" dirty="0">
                <a:latin typeface="Arial"/>
                <a:cs typeface="Arial"/>
              </a:rPr>
              <a:t>analysis</a:t>
            </a:r>
            <a:endParaRPr sz="2000" b="1" dirty="0">
              <a:latin typeface="Arial"/>
              <a:cs typeface="Arial"/>
            </a:endParaRPr>
          </a:p>
          <a:p>
            <a:pPr marL="461006" lvl="1" indent="-226931">
              <a:spcBef>
                <a:spcPts val="318"/>
              </a:spcBef>
              <a:buSzPct val="80000"/>
              <a:buFont typeface="Courier New"/>
              <a:buChar char="o"/>
              <a:tabLst>
                <a:tab pos="461427" algn="l"/>
              </a:tabLst>
            </a:pPr>
            <a:r>
              <a:rPr sz="2000" b="1" spc="-3" dirty="0">
                <a:latin typeface="Arial"/>
                <a:cs typeface="Arial"/>
              </a:rPr>
              <a:t>Quantitative and non-destructive</a:t>
            </a:r>
            <a:r>
              <a:rPr sz="2000" b="1" spc="-14" dirty="0">
                <a:latin typeface="Arial"/>
                <a:cs typeface="Arial"/>
              </a:rPr>
              <a:t> </a:t>
            </a:r>
            <a:r>
              <a:rPr sz="2000" b="1" spc="-7" dirty="0">
                <a:latin typeface="Arial"/>
                <a:cs typeface="Arial"/>
              </a:rPr>
              <a:t>m</a:t>
            </a:r>
            <a:r>
              <a:rPr sz="2000" b="1" spc="-3" dirty="0">
                <a:latin typeface="Arial"/>
                <a:cs typeface="Arial"/>
              </a:rPr>
              <a:t>ethod</a:t>
            </a:r>
            <a:endParaRPr sz="2000" b="1" dirty="0">
              <a:latin typeface="Arial"/>
              <a:cs typeface="Arial"/>
            </a:endParaRPr>
          </a:p>
          <a:p>
            <a:pPr marL="461006" lvl="1" indent="-226931">
              <a:spcBef>
                <a:spcPts val="318"/>
              </a:spcBef>
              <a:buSzPct val="80000"/>
              <a:buFont typeface="Courier New"/>
              <a:buChar char="o"/>
              <a:tabLst>
                <a:tab pos="461427" algn="l"/>
              </a:tabLst>
            </a:pPr>
            <a:r>
              <a:rPr sz="2000" b="1" spc="-7" dirty="0">
                <a:latin typeface="Arial"/>
                <a:cs typeface="Arial"/>
              </a:rPr>
              <a:t>Mos</a:t>
            </a:r>
            <a:r>
              <a:rPr sz="2000" b="1" spc="-3" dirty="0">
                <a:latin typeface="Arial"/>
                <a:cs typeface="Arial"/>
              </a:rPr>
              <a:t>t </a:t>
            </a:r>
            <a:r>
              <a:rPr sz="2000" b="1" spc="-7" dirty="0">
                <a:latin typeface="Arial"/>
                <a:cs typeface="Arial"/>
              </a:rPr>
              <a:t>lab</a:t>
            </a:r>
            <a:r>
              <a:rPr sz="2000" b="1" spc="-3" dirty="0">
                <a:latin typeface="Arial"/>
                <a:cs typeface="Arial"/>
              </a:rPr>
              <a:t>s </a:t>
            </a:r>
            <a:r>
              <a:rPr sz="2000" b="1" spc="-7" dirty="0">
                <a:latin typeface="Arial"/>
                <a:cs typeface="Arial"/>
              </a:rPr>
              <a:t>us</a:t>
            </a:r>
            <a:r>
              <a:rPr sz="2000" b="1" spc="-3" dirty="0">
                <a:latin typeface="Arial"/>
                <a:cs typeface="Arial"/>
              </a:rPr>
              <a:t>e </a:t>
            </a:r>
            <a:r>
              <a:rPr sz="2000" b="1" spc="-7" dirty="0">
                <a:latin typeface="Arial"/>
                <a:cs typeface="Arial"/>
              </a:rPr>
              <a:t>60</a:t>
            </a:r>
            <a:r>
              <a:rPr sz="2000" b="1" spc="-3" dirty="0">
                <a:latin typeface="Arial"/>
                <a:cs typeface="Arial"/>
              </a:rPr>
              <a:t>0 –</a:t>
            </a:r>
            <a:r>
              <a:rPr sz="2000" b="1" spc="-7" dirty="0">
                <a:latin typeface="Arial"/>
                <a:cs typeface="Arial"/>
              </a:rPr>
              <a:t> 95</a:t>
            </a:r>
            <a:r>
              <a:rPr sz="2000" b="1" spc="-3" dirty="0">
                <a:latin typeface="Arial"/>
                <a:cs typeface="Arial"/>
              </a:rPr>
              <a:t>0 </a:t>
            </a:r>
            <a:r>
              <a:rPr sz="2000" b="1" spc="-7" dirty="0">
                <a:latin typeface="Arial"/>
                <a:cs typeface="Arial"/>
              </a:rPr>
              <a:t>MH</a:t>
            </a:r>
            <a:r>
              <a:rPr sz="2000" b="1" spc="-3" dirty="0">
                <a:latin typeface="Arial"/>
                <a:cs typeface="Arial"/>
              </a:rPr>
              <a:t>z </a:t>
            </a:r>
            <a:r>
              <a:rPr sz="2000" b="1" spc="-7" dirty="0">
                <a:latin typeface="Arial"/>
                <a:cs typeface="Arial"/>
              </a:rPr>
              <a:t>Spectrometers</a:t>
            </a:r>
            <a:endParaRPr sz="2000" b="1" dirty="0">
              <a:latin typeface="Arial"/>
              <a:cs typeface="Arial"/>
            </a:endParaRPr>
          </a:p>
          <a:p>
            <a:pPr marL="461006" marR="463949" lvl="1" indent="-226931">
              <a:spcBef>
                <a:spcPts val="318"/>
              </a:spcBef>
              <a:buSzPct val="80000"/>
              <a:buFont typeface="Courier New"/>
              <a:buChar char="o"/>
              <a:tabLst>
                <a:tab pos="461427" algn="l"/>
              </a:tabLst>
            </a:pPr>
            <a:r>
              <a:rPr sz="2000" b="1" spc="-3" dirty="0">
                <a:latin typeface="Arial"/>
                <a:cs typeface="Arial"/>
              </a:rPr>
              <a:t>The higher the field strength,</a:t>
            </a:r>
            <a:r>
              <a:rPr sz="2000" b="1" spc="-17" dirty="0">
                <a:latin typeface="Arial"/>
                <a:cs typeface="Arial"/>
              </a:rPr>
              <a:t> </a:t>
            </a:r>
            <a:r>
              <a:rPr sz="2000" b="1" spc="-3" dirty="0">
                <a:latin typeface="Arial"/>
                <a:cs typeface="Arial"/>
              </a:rPr>
              <a:t>t</a:t>
            </a:r>
            <a:r>
              <a:rPr sz="2000" b="1" spc="-7" dirty="0">
                <a:latin typeface="Arial"/>
                <a:cs typeface="Arial"/>
              </a:rPr>
              <a:t>h</a:t>
            </a:r>
            <a:r>
              <a:rPr sz="2000" b="1" spc="-3" dirty="0">
                <a:latin typeface="Arial"/>
                <a:cs typeface="Arial"/>
              </a:rPr>
              <a:t>e </a:t>
            </a:r>
            <a:r>
              <a:rPr sz="2000" b="1" spc="-7" dirty="0">
                <a:latin typeface="Arial"/>
                <a:cs typeface="Arial"/>
              </a:rPr>
              <a:t>highe</a:t>
            </a:r>
            <a:r>
              <a:rPr sz="2000" b="1" spc="-3" dirty="0">
                <a:latin typeface="Arial"/>
                <a:cs typeface="Arial"/>
              </a:rPr>
              <a:t>r</a:t>
            </a:r>
            <a:r>
              <a:rPr sz="2000" b="1" spc="3" dirty="0">
                <a:latin typeface="Arial"/>
                <a:cs typeface="Arial"/>
              </a:rPr>
              <a:t> </a:t>
            </a:r>
            <a:r>
              <a:rPr sz="2000" b="1" spc="-3" dirty="0">
                <a:latin typeface="Arial"/>
                <a:cs typeface="Arial"/>
              </a:rPr>
              <a:t>t</a:t>
            </a:r>
            <a:r>
              <a:rPr sz="2000" b="1" spc="-7" dirty="0">
                <a:latin typeface="Arial"/>
                <a:cs typeface="Arial"/>
              </a:rPr>
              <a:t>h</a:t>
            </a:r>
            <a:r>
              <a:rPr sz="2000" b="1" spc="-3" dirty="0">
                <a:latin typeface="Arial"/>
                <a:cs typeface="Arial"/>
              </a:rPr>
              <a:t>e </a:t>
            </a:r>
            <a:r>
              <a:rPr sz="2000" b="1" spc="-7" dirty="0">
                <a:latin typeface="Arial"/>
                <a:cs typeface="Arial"/>
              </a:rPr>
              <a:t>sensitivit</a:t>
            </a:r>
            <a:r>
              <a:rPr sz="2000" b="1" spc="-3" dirty="0">
                <a:latin typeface="Arial"/>
                <a:cs typeface="Arial"/>
              </a:rPr>
              <a:t>y </a:t>
            </a:r>
            <a:r>
              <a:rPr sz="2000" b="1" spc="-7" dirty="0">
                <a:latin typeface="Arial"/>
                <a:cs typeface="Arial"/>
              </a:rPr>
              <a:t>and </a:t>
            </a:r>
            <a:r>
              <a:rPr sz="2000" b="1" spc="-3" dirty="0">
                <a:latin typeface="Arial"/>
                <a:cs typeface="Arial"/>
              </a:rPr>
              <a:t>resolution</a:t>
            </a:r>
            <a:endParaRPr lang="en-US" sz="2000" b="1" spc="-3" dirty="0">
              <a:latin typeface="Arial"/>
              <a:cs typeface="Arial"/>
            </a:endParaRPr>
          </a:p>
          <a:p>
            <a:pPr marL="461006" marR="463949" lvl="1" indent="-226931">
              <a:spcBef>
                <a:spcPts val="318"/>
              </a:spcBef>
              <a:buSzPct val="80000"/>
              <a:buFont typeface="Courier New"/>
              <a:buChar char="o"/>
              <a:tabLst>
                <a:tab pos="461427" algn="l"/>
              </a:tabLst>
            </a:pPr>
            <a:endParaRPr sz="1324" dirty="0">
              <a:latin typeface="Arial"/>
              <a:cs typeface="Arial"/>
            </a:endParaRPr>
          </a:p>
          <a:p>
            <a:pPr marL="235336" indent="-226931">
              <a:spcBef>
                <a:spcPts val="374"/>
              </a:spcBef>
              <a:buSzPct val="79166"/>
              <a:buFont typeface="Wingdings"/>
              <a:buChar char=""/>
              <a:tabLst>
                <a:tab pos="235336" algn="l"/>
              </a:tabLst>
            </a:pPr>
            <a:r>
              <a:rPr sz="2000" b="1" spc="-3" dirty="0">
                <a:solidFill>
                  <a:srgbClr val="0000CC"/>
                </a:solidFill>
                <a:latin typeface="Arial"/>
                <a:cs typeface="Arial"/>
              </a:rPr>
              <a:t>Broad-spectru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2000" b="1" spc="14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-3" dirty="0">
                <a:solidFill>
                  <a:srgbClr val="0000CC"/>
                </a:solidFill>
                <a:latin typeface="Arial"/>
                <a:cs typeface="Arial"/>
              </a:rPr>
              <a:t>metabolomics</a:t>
            </a:r>
            <a:r>
              <a:rPr lang="en-US" sz="2000" b="1" spc="-3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lang="en-US" sz="2000" b="1" spc="-3" dirty="0">
                <a:latin typeface="Arial"/>
                <a:cs typeface="Arial"/>
              </a:rPr>
              <a:t>(or untargeted metabolomics)</a:t>
            </a:r>
            <a:endParaRPr sz="2000" b="1" dirty="0">
              <a:latin typeface="Arial"/>
              <a:cs typeface="Arial"/>
            </a:endParaRPr>
          </a:p>
          <a:p>
            <a:pPr marL="461006" lvl="1" indent="-226931">
              <a:spcBef>
                <a:spcPts val="323"/>
              </a:spcBef>
              <a:buSzPct val="80000"/>
              <a:buFont typeface="Courier New"/>
              <a:buChar char="o"/>
              <a:tabLst>
                <a:tab pos="461427" algn="l"/>
              </a:tabLst>
            </a:pPr>
            <a:r>
              <a:rPr sz="2000" b="1" spc="-7" dirty="0">
                <a:latin typeface="Arial"/>
                <a:cs typeface="Arial"/>
              </a:rPr>
              <a:t>NM</a:t>
            </a:r>
            <a:r>
              <a:rPr sz="2000" b="1" spc="-3" dirty="0">
                <a:latin typeface="Arial"/>
                <a:cs typeface="Arial"/>
              </a:rPr>
              <a:t>R</a:t>
            </a:r>
            <a:r>
              <a:rPr sz="2000" b="1" spc="7" dirty="0">
                <a:latin typeface="Arial"/>
                <a:cs typeface="Arial"/>
              </a:rPr>
              <a:t> </a:t>
            </a:r>
            <a:r>
              <a:rPr sz="2000" b="1" spc="-7" dirty="0">
                <a:latin typeface="Arial"/>
                <a:cs typeface="Arial"/>
              </a:rPr>
              <a:t>binnin</a:t>
            </a:r>
            <a:r>
              <a:rPr sz="2000" b="1" spc="-3" dirty="0">
                <a:latin typeface="Arial"/>
                <a:cs typeface="Arial"/>
              </a:rPr>
              <a:t>g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7" dirty="0">
                <a:latin typeface="Arial"/>
                <a:cs typeface="Arial"/>
              </a:rPr>
              <a:t>(hig</a:t>
            </a:r>
            <a:r>
              <a:rPr sz="2000" b="1" spc="-3" dirty="0">
                <a:latin typeface="Arial"/>
                <a:cs typeface="Arial"/>
              </a:rPr>
              <a:t>h </a:t>
            </a:r>
            <a:r>
              <a:rPr sz="2000" b="1" spc="-7" dirty="0">
                <a:latin typeface="Arial"/>
                <a:cs typeface="Arial"/>
              </a:rPr>
              <a:t>throughput)</a:t>
            </a:r>
            <a:endParaRPr lang="en-US" sz="2000" b="1" spc="-7" dirty="0">
              <a:latin typeface="Arial"/>
              <a:cs typeface="Arial"/>
            </a:endParaRPr>
          </a:p>
          <a:p>
            <a:pPr marL="461006" lvl="1" indent="-226931">
              <a:spcBef>
                <a:spcPts val="323"/>
              </a:spcBef>
              <a:buSzPct val="80000"/>
              <a:buFont typeface="Courier New"/>
              <a:buChar char="o"/>
              <a:tabLst>
                <a:tab pos="461427" algn="l"/>
              </a:tabLst>
            </a:pPr>
            <a:endParaRPr sz="1324" dirty="0">
              <a:latin typeface="Arial"/>
              <a:cs typeface="Arial"/>
            </a:endParaRPr>
          </a:p>
          <a:p>
            <a:pPr marL="235336" indent="-226931">
              <a:spcBef>
                <a:spcPts val="374"/>
              </a:spcBef>
              <a:buSzPct val="79166"/>
              <a:buFont typeface="Wingdings"/>
              <a:buChar char=""/>
              <a:tabLst>
                <a:tab pos="235336" algn="l"/>
              </a:tabLst>
            </a:pPr>
            <a:r>
              <a:rPr sz="2400" b="1" spc="-3" dirty="0">
                <a:solidFill>
                  <a:srgbClr val="0000CC"/>
                </a:solidFill>
                <a:latin typeface="Arial"/>
                <a:cs typeface="Arial"/>
              </a:rPr>
              <a:t>Targete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14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3" dirty="0">
                <a:solidFill>
                  <a:srgbClr val="0000CC"/>
                </a:solidFill>
                <a:latin typeface="Arial"/>
                <a:cs typeface="Arial"/>
              </a:rPr>
              <a:t>metabolomics</a:t>
            </a:r>
            <a:endParaRPr sz="2400" b="1" dirty="0">
              <a:solidFill>
                <a:srgbClr val="0000CC"/>
              </a:solidFill>
              <a:latin typeface="Arial"/>
              <a:cs typeface="Arial"/>
            </a:endParaRPr>
          </a:p>
          <a:p>
            <a:pPr marL="498829" marR="3362" lvl="1" indent="-263492">
              <a:spcBef>
                <a:spcPts val="323"/>
              </a:spcBef>
              <a:buSzPct val="80000"/>
              <a:buFont typeface="Courier New"/>
              <a:buChar char="o"/>
              <a:tabLst>
                <a:tab pos="499249" algn="l"/>
              </a:tabLst>
            </a:pPr>
            <a:r>
              <a:rPr sz="2000" b="1" spc="-3" dirty="0">
                <a:latin typeface="Arial"/>
                <a:cs typeface="Arial"/>
              </a:rPr>
              <a:t>Metabolite profiling</a:t>
            </a:r>
            <a:r>
              <a:rPr sz="2000" b="1" spc="7" dirty="0">
                <a:latin typeface="Arial"/>
                <a:cs typeface="Arial"/>
              </a:rPr>
              <a:t> </a:t>
            </a:r>
            <a:r>
              <a:rPr sz="2000" b="1" spc="-3" dirty="0">
                <a:latin typeface="Arial"/>
                <a:cs typeface="Arial"/>
              </a:rPr>
              <a:t>and quantifica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7" dirty="0">
                <a:latin typeface="Arial"/>
                <a:cs typeface="Arial"/>
              </a:rPr>
              <a:t>io</a:t>
            </a:r>
            <a:r>
              <a:rPr sz="2000" b="1" spc="-3" dirty="0">
                <a:latin typeface="Arial"/>
                <a:cs typeface="Arial"/>
              </a:rPr>
              <a:t>n </a:t>
            </a:r>
            <a:r>
              <a:rPr sz="2000" b="1" spc="-7" dirty="0">
                <a:latin typeface="Arial"/>
                <a:cs typeface="Arial"/>
              </a:rPr>
              <a:t>o</a:t>
            </a:r>
            <a:r>
              <a:rPr sz="2000" b="1" spc="-3" dirty="0">
                <a:latin typeface="Arial"/>
                <a:cs typeface="Arial"/>
              </a:rPr>
              <a:t>f </a:t>
            </a:r>
            <a:r>
              <a:rPr sz="2000" b="1" spc="-7" dirty="0">
                <a:latin typeface="Arial"/>
                <a:cs typeface="Arial"/>
              </a:rPr>
              <a:t>selecte</a:t>
            </a:r>
            <a:r>
              <a:rPr sz="2000" b="1" spc="-3" dirty="0">
                <a:latin typeface="Arial"/>
                <a:cs typeface="Arial"/>
              </a:rPr>
              <a:t>d </a:t>
            </a:r>
            <a:r>
              <a:rPr sz="2000" b="1" spc="-7" dirty="0">
                <a:latin typeface="Arial"/>
                <a:cs typeface="Arial"/>
              </a:rPr>
              <a:t>metabolite</a:t>
            </a:r>
            <a:r>
              <a:rPr sz="2000" b="1" spc="-3" dirty="0">
                <a:latin typeface="Arial"/>
                <a:cs typeface="Arial"/>
              </a:rPr>
              <a:t>s</a:t>
            </a:r>
            <a:r>
              <a:rPr sz="2000" b="1" spc="3" dirty="0">
                <a:latin typeface="Arial"/>
                <a:cs typeface="Arial"/>
              </a:rPr>
              <a:t> </a:t>
            </a:r>
            <a:r>
              <a:rPr sz="2000" b="1" spc="-3" dirty="0">
                <a:latin typeface="Arial"/>
                <a:cs typeface="Arial"/>
              </a:rPr>
              <a:t>or a </a:t>
            </a:r>
            <a:r>
              <a:rPr sz="2000" b="1" spc="-7" dirty="0">
                <a:latin typeface="Arial"/>
                <a:cs typeface="Arial"/>
              </a:rPr>
              <a:t>pane</a:t>
            </a:r>
            <a:r>
              <a:rPr sz="2000" b="1" spc="-3" dirty="0">
                <a:latin typeface="Arial"/>
                <a:cs typeface="Arial"/>
              </a:rPr>
              <a:t>l</a:t>
            </a:r>
            <a:r>
              <a:rPr sz="2000" b="1" spc="3" dirty="0">
                <a:latin typeface="Arial"/>
                <a:cs typeface="Arial"/>
              </a:rPr>
              <a:t> </a:t>
            </a:r>
            <a:r>
              <a:rPr sz="2000" b="1" spc="-7" dirty="0">
                <a:latin typeface="Arial"/>
                <a:cs typeface="Arial"/>
              </a:rPr>
              <a:t>o</a:t>
            </a:r>
            <a:r>
              <a:rPr sz="2000" b="1" spc="-3" dirty="0">
                <a:latin typeface="Arial"/>
                <a:cs typeface="Arial"/>
              </a:rPr>
              <a:t>f </a:t>
            </a:r>
            <a:r>
              <a:rPr sz="2000" b="1" spc="-7" dirty="0">
                <a:latin typeface="Arial"/>
                <a:cs typeface="Arial"/>
              </a:rPr>
              <a:t>metabolites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546413" y="739185"/>
            <a:ext cx="6051176" cy="122213"/>
          </a:xfrm>
          <a:prstGeom prst="rect">
            <a:avLst/>
          </a:prstGeom>
          <a:solidFill>
            <a:srgbClr val="085295"/>
          </a:solidFill>
        </p:spPr>
        <p:txBody>
          <a:bodyPr vert="horz" wrap="square" lIns="0" tIns="0" rIns="0" bIns="0" rtlCol="0">
            <a:spAutoFit/>
          </a:bodyPr>
          <a:lstStyle/>
          <a:p>
            <a:pPr marL="86990"/>
            <a:r>
              <a:rPr sz="794" i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794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Internatio</a:t>
            </a:r>
            <a:r>
              <a:rPr sz="794" i="1" spc="-7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794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6413" y="940891"/>
            <a:ext cx="6051176" cy="50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4" name="object 4"/>
          <p:cNvSpPr/>
          <p:nvPr/>
        </p:nvSpPr>
        <p:spPr>
          <a:xfrm>
            <a:off x="7886509" y="6177377"/>
            <a:ext cx="435180" cy="176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28212" y="1046031"/>
            <a:ext cx="4469378" cy="325923"/>
          </a:xfrm>
          <a:prstGeom prst="rect">
            <a:avLst/>
          </a:prstGeom>
          <a:solidFill>
            <a:srgbClr val="085295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 marL="121451">
              <a:lnSpc>
                <a:spcPct val="100000"/>
              </a:lnSpc>
            </a:pPr>
            <a:r>
              <a:rPr sz="2118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NMR</a:t>
            </a:r>
            <a:r>
              <a:rPr sz="2118" spc="7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118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Based</a:t>
            </a:r>
            <a:r>
              <a:rPr sz="2118" spc="7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118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Metabolomics</a:t>
            </a:r>
            <a:r>
              <a:rPr sz="2118" spc="-8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118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Analysis</a:t>
            </a:r>
            <a:endParaRPr sz="2118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2624" y="6376786"/>
            <a:ext cx="357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</a:rPr>
              <a:t>Wimal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Pathmasiri</a:t>
            </a:r>
            <a:r>
              <a:rPr lang="en-US" b="1" dirty="0" smtClean="0">
                <a:solidFill>
                  <a:srgbClr val="0000CC"/>
                </a:solidFill>
              </a:rPr>
              <a:t> &amp; Rodney Snyder</a:t>
            </a:r>
            <a:endParaRPr 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roup 170"/>
          <p:cNvGrpSpPr/>
          <p:nvPr/>
        </p:nvGrpSpPr>
        <p:grpSpPr>
          <a:xfrm>
            <a:off x="713232" y="0"/>
            <a:ext cx="7863836" cy="6858000"/>
            <a:chOff x="1546160" y="1042574"/>
            <a:chExt cx="6051429" cy="4655617"/>
          </a:xfrm>
        </p:grpSpPr>
        <p:sp>
          <p:nvSpPr>
            <p:cNvPr id="46" name="object 46"/>
            <p:cNvSpPr/>
            <p:nvPr/>
          </p:nvSpPr>
          <p:spPr>
            <a:xfrm>
              <a:off x="5641546" y="3832915"/>
              <a:ext cx="1956043" cy="18652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2" name="object 2"/>
            <p:cNvSpPr txBox="1"/>
            <p:nvPr/>
          </p:nvSpPr>
          <p:spPr>
            <a:xfrm>
              <a:off x="1546160" y="1042574"/>
              <a:ext cx="6051176" cy="122213"/>
            </a:xfrm>
            <a:prstGeom prst="rect">
              <a:avLst/>
            </a:prstGeom>
            <a:solidFill>
              <a:srgbClr val="085295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86990"/>
              <a:r>
                <a:rPr sz="794" i="1" spc="-20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794" i="1" spc="-3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794" i="1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794" i="1" spc="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794" i="1" dirty="0">
                  <a:solidFill>
                    <a:srgbClr val="FFFFFF"/>
                  </a:solidFill>
                  <a:latin typeface="Arial"/>
                  <a:cs typeface="Arial"/>
                </a:rPr>
                <a:t>Internatio</a:t>
              </a:r>
              <a:r>
                <a:rPr sz="794" i="1" spc="-7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794" i="1" spc="-3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794" i="1" dirty="0">
                  <a:solidFill>
                    <a:srgbClr val="FFFFFF"/>
                  </a:solidFill>
                  <a:latin typeface="Arial"/>
                  <a:cs typeface="Arial"/>
                </a:rPr>
                <a:t>l</a:t>
              </a:r>
              <a:endParaRPr sz="794">
                <a:latin typeface="Arial"/>
                <a:cs typeface="Arial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1546413" y="1361515"/>
              <a:ext cx="6051176" cy="504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5" name="object 5"/>
            <p:cNvSpPr/>
            <p:nvPr/>
          </p:nvSpPr>
          <p:spPr>
            <a:xfrm>
              <a:off x="3967386" y="3676089"/>
              <a:ext cx="1499347" cy="1071143"/>
            </a:xfrm>
            <a:custGeom>
              <a:avLst/>
              <a:gdLst/>
              <a:ahLst/>
              <a:cxnLst/>
              <a:rect l="l" t="t" r="r" b="b"/>
              <a:pathLst>
                <a:path w="2265679" h="1618614">
                  <a:moveTo>
                    <a:pt x="2265426" y="21335"/>
                  </a:moveTo>
                  <a:lnTo>
                    <a:pt x="2250947" y="0"/>
                  </a:lnTo>
                  <a:lnTo>
                    <a:pt x="0" y="1597914"/>
                  </a:lnTo>
                  <a:lnTo>
                    <a:pt x="14477" y="1618488"/>
                  </a:lnTo>
                  <a:lnTo>
                    <a:pt x="2265426" y="213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6" name="object 6"/>
            <p:cNvSpPr/>
            <p:nvPr/>
          </p:nvSpPr>
          <p:spPr>
            <a:xfrm>
              <a:off x="1546160" y="1414463"/>
              <a:ext cx="4488376" cy="350464"/>
            </a:xfrm>
            <a:custGeom>
              <a:avLst/>
              <a:gdLst/>
              <a:ahLst/>
              <a:cxnLst/>
              <a:rect l="l" t="t" r="r" b="b"/>
              <a:pathLst>
                <a:path w="6782434" h="529590">
                  <a:moveTo>
                    <a:pt x="0" y="0"/>
                  </a:moveTo>
                  <a:lnTo>
                    <a:pt x="0" y="529590"/>
                  </a:lnTo>
                  <a:lnTo>
                    <a:pt x="6782181" y="529590"/>
                  </a:lnTo>
                  <a:lnTo>
                    <a:pt x="67821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58A"/>
            </a:solid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8" name="object 8"/>
            <p:cNvSpPr/>
            <p:nvPr/>
          </p:nvSpPr>
          <p:spPr>
            <a:xfrm>
              <a:off x="4365251" y="2870275"/>
              <a:ext cx="795730" cy="3116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4583765" y="2897284"/>
              <a:ext cx="531159" cy="24827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0524" marR="3362" indent="-102539">
                <a:lnSpc>
                  <a:spcPts val="569"/>
                </a:lnSpc>
              </a:pPr>
              <a:r>
                <a:rPr sz="530" b="1" spc="-3" dirty="0">
                  <a:solidFill>
                    <a:srgbClr val="FFFFFF"/>
                  </a:solidFill>
                  <a:latin typeface="Arial"/>
                  <a:cs typeface="Arial"/>
                </a:rPr>
                <a:t>Proces</a:t>
              </a:r>
              <a:r>
                <a:rPr sz="530" b="1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30" b="1" spc="-3" dirty="0">
                  <a:solidFill>
                    <a:srgbClr val="FFFFFF"/>
                  </a:solidFill>
                  <a:latin typeface="Arial"/>
                  <a:cs typeface="Arial"/>
                </a:rPr>
                <a:t>ed</a:t>
              </a:r>
              <a:r>
                <a:rPr sz="530" b="1" spc="23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30" b="1" spc="-7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30" b="1" spc="-3" dirty="0">
                  <a:solidFill>
                    <a:srgbClr val="FFFFFF"/>
                  </a:solidFill>
                  <a:latin typeface="Arial"/>
                  <a:cs typeface="Arial"/>
                </a:rPr>
                <a:t>MR </a:t>
              </a:r>
              <a:r>
                <a:rPr sz="530" b="1" spc="-7" dirty="0">
                  <a:solidFill>
                    <a:srgbClr val="FFFFFF"/>
                  </a:solidFill>
                  <a:latin typeface="Arial"/>
                  <a:cs typeface="Arial"/>
                </a:rPr>
                <a:t>Spectrum</a:t>
              </a:r>
              <a:endParaRPr sz="530">
                <a:latin typeface="Arial"/>
                <a:cs typeface="Arial"/>
              </a:endParaRPr>
            </a:p>
            <a:p>
              <a:pPr marL="11347">
                <a:spcBef>
                  <a:spcPts val="149"/>
                </a:spcBef>
              </a:pPr>
              <a:r>
                <a:rPr sz="530" b="1" spc="-3" dirty="0">
                  <a:solidFill>
                    <a:srgbClr val="FFFFFF"/>
                  </a:solidFill>
                  <a:latin typeface="Arial"/>
                  <a:cs typeface="Arial"/>
                </a:rPr>
                <a:t>1r,</a:t>
              </a:r>
              <a:r>
                <a:rPr sz="530" b="1" spc="7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30" b="1" spc="-3" dirty="0">
                  <a:solidFill>
                    <a:srgbClr val="FFFFFF"/>
                  </a:solidFill>
                  <a:latin typeface="Arial"/>
                  <a:cs typeface="Arial"/>
                </a:rPr>
                <a:t>cnx,</a:t>
              </a:r>
              <a:r>
                <a:rPr sz="530" b="1" spc="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30" b="1" spc="-3" dirty="0">
                  <a:solidFill>
                    <a:srgbClr val="FFFFFF"/>
                  </a:solidFill>
                  <a:latin typeface="Arial"/>
                  <a:cs typeface="Arial"/>
                </a:rPr>
                <a:t>esp,</a:t>
              </a:r>
              <a:r>
                <a:rPr sz="530" b="1" spc="1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30" b="1" spc="-3" dirty="0">
                  <a:solidFill>
                    <a:srgbClr val="FFFFFF"/>
                  </a:solidFill>
                  <a:latin typeface="Arial"/>
                  <a:cs typeface="Arial"/>
                </a:rPr>
                <a:t>jdx</a:t>
              </a:r>
              <a:endParaRPr sz="530">
                <a:latin typeface="Arial"/>
                <a:cs typeface="Arial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331884" y="2870275"/>
              <a:ext cx="663612" cy="3116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6514091" y="2947710"/>
              <a:ext cx="333656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8997" marR="3362" indent="-21012">
                <a:lnSpc>
                  <a:spcPts val="569"/>
                </a:lnSpc>
              </a:pPr>
              <a:r>
                <a:rPr sz="530" b="1" spc="-7" dirty="0">
                  <a:solidFill>
                    <a:srgbClr val="FFFFFF"/>
                  </a:solidFill>
                  <a:latin typeface="Arial"/>
                  <a:cs typeface="Arial"/>
                </a:rPr>
                <a:t>Statistical </a:t>
              </a:r>
              <a:r>
                <a:rPr sz="530" b="1" spc="-20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30" b="1" spc="-7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30" b="1" dirty="0">
                  <a:solidFill>
                    <a:srgbClr val="FFFFFF"/>
                  </a:solidFill>
                  <a:latin typeface="Arial"/>
                  <a:cs typeface="Arial"/>
                </a:rPr>
                <a:t>aly</a:t>
              </a:r>
              <a:r>
                <a:rPr sz="530" b="1" spc="-3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30" b="1" dirty="0">
                  <a:solidFill>
                    <a:srgbClr val="FFFFFF"/>
                  </a:solidFill>
                  <a:latin typeface="Arial"/>
                  <a:cs typeface="Arial"/>
                </a:rPr>
                <a:t>is</a:t>
              </a:r>
              <a:endParaRPr sz="530">
                <a:latin typeface="Arial"/>
                <a:cs typeface="Arial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325372" y="2314574"/>
              <a:ext cx="671680" cy="3116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5521699" y="2356712"/>
              <a:ext cx="243728" cy="2308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4966" marR="3362" indent="-36982">
                <a:lnSpc>
                  <a:spcPts val="569"/>
                </a:lnSpc>
              </a:pPr>
              <a:r>
                <a:rPr sz="530" b="1" spc="-7" dirty="0">
                  <a:solidFill>
                    <a:srgbClr val="FFFFFF"/>
                  </a:solidFill>
                  <a:latin typeface="Arial"/>
                  <a:cs typeface="Arial"/>
                </a:rPr>
                <a:t>Binned </a:t>
              </a:r>
              <a:r>
                <a:rPr sz="530" b="1" spc="-3" dirty="0">
                  <a:solidFill>
                    <a:srgbClr val="FFFFFF"/>
                  </a:solidFill>
                  <a:latin typeface="Arial"/>
                  <a:cs typeface="Arial"/>
                </a:rPr>
                <a:t>NMR</a:t>
              </a:r>
              <a:endParaRPr sz="530">
                <a:latin typeface="Arial"/>
                <a:cs typeface="Arial"/>
              </a:endParaRPr>
            </a:p>
            <a:p>
              <a:pPr marL="49169">
                <a:lnSpc>
                  <a:spcPts val="563"/>
                </a:lnSpc>
              </a:pPr>
              <a:r>
                <a:rPr sz="530" b="1" spc="-7" dirty="0">
                  <a:solidFill>
                    <a:srgbClr val="FFFFFF"/>
                  </a:solidFill>
                  <a:latin typeface="Arial"/>
                  <a:cs typeface="Arial"/>
                </a:rPr>
                <a:t>Data</a:t>
              </a:r>
              <a:endParaRPr sz="530">
                <a:latin typeface="Arial"/>
                <a:cs typeface="Arial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121648" y="3376556"/>
              <a:ext cx="762449" cy="3111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5355294" y="3403566"/>
              <a:ext cx="288692" cy="24827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405" marR="3362" indent="1261" algn="ctr">
                <a:lnSpc>
                  <a:spcPts val="569"/>
                </a:lnSpc>
              </a:pPr>
              <a:r>
                <a:rPr sz="530" b="1" spc="-7" dirty="0">
                  <a:solidFill>
                    <a:srgbClr val="FFFFFF"/>
                  </a:solidFill>
                  <a:latin typeface="Arial"/>
                  <a:cs typeface="Arial"/>
                </a:rPr>
                <a:t>Libra</a:t>
              </a:r>
              <a:r>
                <a:rPr sz="530" b="1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30" b="1" spc="-3" dirty="0">
                  <a:solidFill>
                    <a:srgbClr val="FFFFFF"/>
                  </a:solidFill>
                  <a:latin typeface="Arial"/>
                  <a:cs typeface="Arial"/>
                </a:rPr>
                <a:t>y </a:t>
              </a:r>
              <a:r>
                <a:rPr sz="530" b="1" spc="-7" dirty="0">
                  <a:solidFill>
                    <a:srgbClr val="FFFFFF"/>
                  </a:solidFill>
                  <a:latin typeface="Arial"/>
                  <a:cs typeface="Arial"/>
                </a:rPr>
                <a:t>Matched</a:t>
              </a:r>
              <a:endParaRPr sz="530">
                <a:latin typeface="Arial"/>
                <a:cs typeface="Arial"/>
              </a:endParaRPr>
            </a:p>
            <a:p>
              <a:pPr marL="19331" algn="ctr">
                <a:spcBef>
                  <a:spcPts val="149"/>
                </a:spcBef>
              </a:pPr>
              <a:r>
                <a:rPr sz="530" b="1" spc="-7" dirty="0">
                  <a:solidFill>
                    <a:srgbClr val="FFFFFF"/>
                  </a:solidFill>
                  <a:latin typeface="Arial"/>
                  <a:cs typeface="Arial"/>
                </a:rPr>
                <a:t>Data</a:t>
              </a:r>
              <a:endParaRPr sz="530">
                <a:latin typeface="Arial"/>
                <a:cs typeface="Arial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5779210" y="2870275"/>
              <a:ext cx="663612" cy="3116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5866111" y="2911403"/>
              <a:ext cx="389545" cy="2308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7985" marR="3362" algn="ctr">
                <a:lnSpc>
                  <a:spcPts val="569"/>
                </a:lnSpc>
              </a:pPr>
              <a:r>
                <a:rPr sz="530" b="1" spc="-3" dirty="0">
                  <a:solidFill>
                    <a:srgbClr val="FFFFFF"/>
                  </a:solidFill>
                  <a:latin typeface="Arial"/>
                  <a:cs typeface="Arial"/>
                </a:rPr>
                <a:t>Multi</a:t>
              </a:r>
              <a:r>
                <a:rPr sz="530" b="1" spc="-17" dirty="0"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r>
                <a:rPr sz="530" b="1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30" b="1" spc="-3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530" b="1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530" b="1" spc="-3" dirty="0">
                  <a:solidFill>
                    <a:srgbClr val="FFFFFF"/>
                  </a:solidFill>
                  <a:latin typeface="Arial"/>
                  <a:cs typeface="Arial"/>
                </a:rPr>
                <a:t>ate </a:t>
              </a:r>
              <a:r>
                <a:rPr sz="530" b="1" spc="-7" dirty="0">
                  <a:solidFill>
                    <a:srgbClr val="FFFFFF"/>
                  </a:solidFill>
                  <a:latin typeface="Arial"/>
                  <a:cs typeface="Arial"/>
                </a:rPr>
                <a:t>Data </a:t>
              </a:r>
              <a:r>
                <a:rPr sz="530" b="1" spc="-20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30" b="1" spc="-7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30" b="1" dirty="0">
                  <a:solidFill>
                    <a:srgbClr val="FFFFFF"/>
                  </a:solidFill>
                  <a:latin typeface="Arial"/>
                  <a:cs typeface="Arial"/>
                </a:rPr>
                <a:t>aly</a:t>
              </a:r>
              <a:r>
                <a:rPr sz="530" b="1" spc="-3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30" b="1" dirty="0">
                  <a:solidFill>
                    <a:srgbClr val="FFFFFF"/>
                  </a:solidFill>
                  <a:latin typeface="Arial"/>
                  <a:cs typeface="Arial"/>
                </a:rPr>
                <a:t>is</a:t>
              </a:r>
              <a:endParaRPr sz="530">
                <a:latin typeface="Arial"/>
                <a:cs typeface="Arial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231204" y="2870275"/>
              <a:ext cx="781610" cy="3116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2446695" y="2897283"/>
              <a:ext cx="381140" cy="26109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3465"/>
              <a:r>
                <a:rPr sz="530" b="1" spc="-3" dirty="0">
                  <a:solidFill>
                    <a:srgbClr val="FFFFFF"/>
                  </a:solidFill>
                  <a:latin typeface="Arial"/>
                  <a:cs typeface="Arial"/>
                </a:rPr>
                <a:t>NMR</a:t>
              </a:r>
              <a:endParaRPr sz="530">
                <a:latin typeface="Arial"/>
                <a:cs typeface="Arial"/>
              </a:endParaRPr>
            </a:p>
            <a:p>
              <a:pPr marL="8405" marR="3362" indent="118929">
                <a:lnSpc>
                  <a:spcPts val="569"/>
                </a:lnSpc>
                <a:spcBef>
                  <a:spcPts val="232"/>
                </a:spcBef>
              </a:pPr>
              <a:r>
                <a:rPr sz="530" b="1" spc="-7" dirty="0">
                  <a:solidFill>
                    <a:srgbClr val="FFFFFF"/>
                  </a:solidFill>
                  <a:latin typeface="Arial"/>
                  <a:cs typeface="Arial"/>
                </a:rPr>
                <a:t>Data </a:t>
              </a:r>
              <a:r>
                <a:rPr sz="530" b="1" spc="-20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30" b="1" spc="-3" dirty="0">
                  <a:solidFill>
                    <a:srgbClr val="FFFFFF"/>
                  </a:solidFill>
                  <a:latin typeface="Arial"/>
                  <a:cs typeface="Arial"/>
                </a:rPr>
                <a:t>cqu</a:t>
              </a:r>
              <a:r>
                <a:rPr sz="530" b="1" dirty="0">
                  <a:solidFill>
                    <a:srgbClr val="FFFFFF"/>
                  </a:solidFill>
                  <a:latin typeface="Arial"/>
                  <a:cs typeface="Arial"/>
                </a:rPr>
                <a:t>i</a:t>
              </a:r>
              <a:r>
                <a:rPr sz="530" b="1" spc="-3" dirty="0">
                  <a:solidFill>
                    <a:srgbClr val="FFFFFF"/>
                  </a:solidFill>
                  <a:latin typeface="Arial"/>
                  <a:cs typeface="Arial"/>
                </a:rPr>
                <a:t>sition</a:t>
              </a:r>
              <a:endParaRPr sz="530">
                <a:latin typeface="Arial"/>
                <a:cs typeface="Arial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3479763" y="2870275"/>
              <a:ext cx="996427" cy="3116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3704835" y="2875096"/>
              <a:ext cx="566457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405" marR="3362" algn="ctr">
                <a:lnSpc>
                  <a:spcPts val="569"/>
                </a:lnSpc>
              </a:pPr>
              <a:r>
                <a:rPr sz="530" b="1" spc="-3" dirty="0">
                  <a:solidFill>
                    <a:srgbClr val="FFFFFF"/>
                  </a:solidFill>
                  <a:latin typeface="Arial"/>
                  <a:cs typeface="Arial"/>
                </a:rPr>
                <a:t>Fourier </a:t>
              </a:r>
              <a:r>
                <a:rPr sz="530" b="1" spc="-7" dirty="0">
                  <a:solidFill>
                    <a:srgbClr val="FFFFFF"/>
                  </a:solidFill>
                  <a:latin typeface="Arial"/>
                  <a:cs typeface="Arial"/>
                </a:rPr>
                <a:t>Transfor</a:t>
              </a:r>
              <a:r>
                <a:rPr sz="530" b="1" spc="-3" dirty="0">
                  <a:solidFill>
                    <a:srgbClr val="FFFFFF"/>
                  </a:solidFill>
                  <a:latin typeface="Arial"/>
                  <a:cs typeface="Arial"/>
                </a:rPr>
                <a:t>m</a:t>
              </a:r>
              <a:r>
                <a:rPr sz="530" b="1" spc="14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30" b="1" spc="-7" dirty="0">
                  <a:solidFill>
                    <a:srgbClr val="FFFFFF"/>
                  </a:solidFill>
                  <a:latin typeface="Arial"/>
                  <a:cs typeface="Arial"/>
                </a:rPr>
                <a:t>Phase an</a:t>
              </a:r>
              <a:r>
                <a:rPr sz="530" b="1" spc="-3" dirty="0">
                  <a:solidFill>
                    <a:srgbClr val="FFFFFF"/>
                  </a:solidFill>
                  <a:latin typeface="Arial"/>
                  <a:cs typeface="Arial"/>
                </a:rPr>
                <a:t>d</a:t>
              </a:r>
              <a:r>
                <a:rPr sz="530" b="1" spc="7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30" b="1" spc="-7" dirty="0">
                  <a:solidFill>
                    <a:srgbClr val="FFFFFF"/>
                  </a:solidFill>
                  <a:latin typeface="Arial"/>
                  <a:cs typeface="Arial"/>
                </a:rPr>
                <a:t>Baseline Correction</a:t>
              </a:r>
              <a:endParaRPr sz="530" dirty="0">
                <a:latin typeface="Arial"/>
                <a:cs typeface="Arial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4733869" y="2314574"/>
              <a:ext cx="699416" cy="36504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4934732" y="2356712"/>
              <a:ext cx="343320" cy="2308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405" marR="3362" indent="84469">
                <a:lnSpc>
                  <a:spcPts val="569"/>
                </a:lnSpc>
              </a:pPr>
              <a:r>
                <a:rPr sz="530" b="1" spc="-3" dirty="0">
                  <a:solidFill>
                    <a:srgbClr val="FFFFFF"/>
                  </a:solidFill>
                  <a:latin typeface="Arial"/>
                  <a:cs typeface="Arial"/>
                </a:rPr>
                <a:t>Peak </a:t>
              </a:r>
              <a:r>
                <a:rPr sz="530" b="1" spc="-20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30" b="1" spc="-7" dirty="0">
                  <a:solidFill>
                    <a:srgbClr val="FFFFFF"/>
                  </a:solidFill>
                  <a:latin typeface="Arial"/>
                  <a:cs typeface="Arial"/>
                </a:rPr>
                <a:t>lig</a:t>
              </a:r>
              <a:r>
                <a:rPr sz="530" b="1" spc="-3" dirty="0">
                  <a:solidFill>
                    <a:srgbClr val="FFFFFF"/>
                  </a:solidFill>
                  <a:latin typeface="Arial"/>
                  <a:cs typeface="Arial"/>
                </a:rPr>
                <a:t>nm</a:t>
              </a:r>
              <a:r>
                <a:rPr sz="530" b="1" spc="-7" dirty="0">
                  <a:solidFill>
                    <a:srgbClr val="FFFFFF"/>
                  </a:solidFill>
                  <a:latin typeface="Arial"/>
                  <a:cs typeface="Arial"/>
                </a:rPr>
                <a:t>ent Q</a:t>
              </a:r>
              <a:r>
                <a:rPr sz="530" b="1" spc="-3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530" b="1" spc="7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30" b="1" spc="-7" dirty="0">
                  <a:solidFill>
                    <a:srgbClr val="FFFFFF"/>
                  </a:solidFill>
                  <a:latin typeface="Arial"/>
                  <a:cs typeface="Arial"/>
                </a:rPr>
                <a:t>Check</a:t>
              </a:r>
              <a:endParaRPr sz="530" dirty="0">
                <a:latin typeface="Arial"/>
                <a:cs typeface="Arial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4501067" y="2530388"/>
              <a:ext cx="3044413" cy="32641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25" name="object 25"/>
            <p:cNvSpPr/>
            <p:nvPr/>
          </p:nvSpPr>
          <p:spPr>
            <a:xfrm>
              <a:off x="4609821" y="3214687"/>
              <a:ext cx="605737" cy="4316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26" name="object 26"/>
            <p:cNvSpPr/>
            <p:nvPr/>
          </p:nvSpPr>
          <p:spPr>
            <a:xfrm>
              <a:off x="1546413" y="2870275"/>
              <a:ext cx="811865" cy="31163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1755346" y="2947710"/>
              <a:ext cx="389965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405" marR="3362" indent="66819">
                <a:lnSpc>
                  <a:spcPts val="569"/>
                </a:lnSpc>
              </a:pPr>
              <a:r>
                <a:rPr sz="530" b="1" spc="-3" dirty="0">
                  <a:solidFill>
                    <a:srgbClr val="FFFFFF"/>
                  </a:solidFill>
                  <a:latin typeface="Arial"/>
                  <a:cs typeface="Arial"/>
                </a:rPr>
                <a:t>Sample Preparation</a:t>
              </a:r>
              <a:endParaRPr sz="530">
                <a:latin typeface="Arial"/>
                <a:cs typeface="Arial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1592805" y="1805773"/>
              <a:ext cx="748832" cy="91927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29" name="object 29"/>
            <p:cNvSpPr/>
            <p:nvPr/>
          </p:nvSpPr>
          <p:spPr>
            <a:xfrm>
              <a:off x="1925620" y="2721517"/>
              <a:ext cx="50426" cy="155062"/>
            </a:xfrm>
            <a:custGeom>
              <a:avLst/>
              <a:gdLst/>
              <a:ahLst/>
              <a:cxnLst/>
              <a:rect l="l" t="t" r="r" b="b"/>
              <a:pathLst>
                <a:path w="76200" h="234314">
                  <a:moveTo>
                    <a:pt x="76200" y="5334"/>
                  </a:moveTo>
                  <a:lnTo>
                    <a:pt x="51816" y="0"/>
                  </a:lnTo>
                  <a:lnTo>
                    <a:pt x="0" y="228600"/>
                  </a:lnTo>
                  <a:lnTo>
                    <a:pt x="25146" y="233934"/>
                  </a:lnTo>
                  <a:lnTo>
                    <a:pt x="76200" y="53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30" name="object 30"/>
            <p:cNvSpPr/>
            <p:nvPr/>
          </p:nvSpPr>
          <p:spPr>
            <a:xfrm>
              <a:off x="3250827" y="2552588"/>
              <a:ext cx="37400" cy="322730"/>
            </a:xfrm>
            <a:custGeom>
              <a:avLst/>
              <a:gdLst/>
              <a:ahLst/>
              <a:cxnLst/>
              <a:rect l="l" t="t" r="r" b="b"/>
              <a:pathLst>
                <a:path w="56514" h="487680">
                  <a:moveTo>
                    <a:pt x="56388" y="2285"/>
                  </a:moveTo>
                  <a:lnTo>
                    <a:pt x="31242" y="0"/>
                  </a:lnTo>
                  <a:lnTo>
                    <a:pt x="0" y="485394"/>
                  </a:lnTo>
                  <a:lnTo>
                    <a:pt x="25908" y="487680"/>
                  </a:lnTo>
                  <a:lnTo>
                    <a:pt x="56388" y="22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31" name="object 31"/>
            <p:cNvSpPr/>
            <p:nvPr/>
          </p:nvSpPr>
          <p:spPr>
            <a:xfrm>
              <a:off x="2171701" y="3170817"/>
              <a:ext cx="455099" cy="416018"/>
            </a:xfrm>
            <a:custGeom>
              <a:avLst/>
              <a:gdLst/>
              <a:ahLst/>
              <a:cxnLst/>
              <a:rect l="l" t="t" r="r" b="b"/>
              <a:pathLst>
                <a:path w="687705" h="628650">
                  <a:moveTo>
                    <a:pt x="687324" y="19050"/>
                  </a:moveTo>
                  <a:lnTo>
                    <a:pt x="669798" y="0"/>
                  </a:lnTo>
                  <a:lnTo>
                    <a:pt x="0" y="609600"/>
                  </a:lnTo>
                  <a:lnTo>
                    <a:pt x="16764" y="628650"/>
                  </a:lnTo>
                  <a:lnTo>
                    <a:pt x="687324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32" name="object 32"/>
            <p:cNvSpPr/>
            <p:nvPr/>
          </p:nvSpPr>
          <p:spPr>
            <a:xfrm>
              <a:off x="2902379" y="2870275"/>
              <a:ext cx="715551" cy="31163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33" name="object 33"/>
            <p:cNvSpPr txBox="1"/>
            <p:nvPr/>
          </p:nvSpPr>
          <p:spPr>
            <a:xfrm>
              <a:off x="3111817" y="2897284"/>
              <a:ext cx="327772" cy="24827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7410" marR="3362" indent="-79425">
                <a:lnSpc>
                  <a:spcPts val="569"/>
                </a:lnSpc>
              </a:pPr>
              <a:r>
                <a:rPr sz="530" b="1" spc="-3" dirty="0">
                  <a:solidFill>
                    <a:srgbClr val="FFFFFF"/>
                  </a:solidFill>
                  <a:latin typeface="Arial"/>
                  <a:cs typeface="Arial"/>
                </a:rPr>
                <a:t>Raw</a:t>
              </a:r>
              <a:r>
                <a:rPr sz="530" b="1" spc="1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530" b="1" spc="-3" dirty="0">
                  <a:solidFill>
                    <a:srgbClr val="FFFFFF"/>
                  </a:solidFill>
                  <a:latin typeface="Arial"/>
                  <a:cs typeface="Arial"/>
                </a:rPr>
                <a:t>NMR </a:t>
              </a:r>
              <a:r>
                <a:rPr sz="530" b="1" spc="-7" dirty="0">
                  <a:solidFill>
                    <a:srgbClr val="FFFFFF"/>
                  </a:solidFill>
                  <a:latin typeface="Arial"/>
                  <a:cs typeface="Arial"/>
                </a:rPr>
                <a:t>data</a:t>
              </a:r>
              <a:endParaRPr sz="530">
                <a:latin typeface="Arial"/>
                <a:cs typeface="Arial"/>
              </a:endParaRPr>
            </a:p>
            <a:p>
              <a:pPr marL="87410">
                <a:spcBef>
                  <a:spcPts val="149"/>
                </a:spcBef>
              </a:pPr>
              <a:r>
                <a:rPr sz="530" b="1" spc="-7" dirty="0">
                  <a:solidFill>
                    <a:srgbClr val="FFFFFF"/>
                  </a:solidFill>
                  <a:latin typeface="Arial"/>
                  <a:cs typeface="Arial"/>
                </a:rPr>
                <a:t>(FID)</a:t>
              </a:r>
              <a:endParaRPr sz="530">
                <a:latin typeface="Arial"/>
                <a:cs typeface="Arial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3927550" y="3171825"/>
              <a:ext cx="912299" cy="1170734"/>
            </a:xfrm>
            <a:custGeom>
              <a:avLst/>
              <a:gdLst/>
              <a:ahLst/>
              <a:cxnLst/>
              <a:rect l="l" t="t" r="r" b="b"/>
              <a:pathLst>
                <a:path w="1378585" h="1769110">
                  <a:moveTo>
                    <a:pt x="1378458" y="16001"/>
                  </a:moveTo>
                  <a:lnTo>
                    <a:pt x="1358645" y="0"/>
                  </a:lnTo>
                  <a:lnTo>
                    <a:pt x="0" y="1752600"/>
                  </a:lnTo>
                  <a:lnTo>
                    <a:pt x="20574" y="1768602"/>
                  </a:lnTo>
                  <a:lnTo>
                    <a:pt x="1378458" y="160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35" name="object 35"/>
            <p:cNvSpPr/>
            <p:nvPr/>
          </p:nvSpPr>
          <p:spPr>
            <a:xfrm>
              <a:off x="2588727" y="1863763"/>
              <a:ext cx="1381181" cy="69336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36" name="object 36"/>
            <p:cNvSpPr/>
            <p:nvPr/>
          </p:nvSpPr>
          <p:spPr>
            <a:xfrm>
              <a:off x="5604230" y="3184936"/>
              <a:ext cx="371475" cy="1504810"/>
            </a:xfrm>
            <a:custGeom>
              <a:avLst/>
              <a:gdLst/>
              <a:ahLst/>
              <a:cxnLst/>
              <a:rect l="l" t="t" r="r" b="b"/>
              <a:pathLst>
                <a:path w="561340" h="2273935">
                  <a:moveTo>
                    <a:pt x="560832" y="5333"/>
                  </a:moveTo>
                  <a:lnTo>
                    <a:pt x="536448" y="0"/>
                  </a:lnTo>
                  <a:lnTo>
                    <a:pt x="0" y="2268474"/>
                  </a:lnTo>
                  <a:lnTo>
                    <a:pt x="25146" y="2273808"/>
                  </a:lnTo>
                  <a:lnTo>
                    <a:pt x="560832" y="53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37" name="object 37"/>
            <p:cNvSpPr/>
            <p:nvPr/>
          </p:nvSpPr>
          <p:spPr>
            <a:xfrm>
              <a:off x="5933515" y="3329666"/>
              <a:ext cx="403412" cy="250872"/>
            </a:xfrm>
            <a:custGeom>
              <a:avLst/>
              <a:gdLst/>
              <a:ahLst/>
              <a:cxnLst/>
              <a:rect l="l" t="t" r="r" b="b"/>
              <a:pathLst>
                <a:path w="609600" h="379095">
                  <a:moveTo>
                    <a:pt x="397727" y="377975"/>
                  </a:moveTo>
                  <a:lnTo>
                    <a:pt x="0" y="252974"/>
                  </a:lnTo>
                  <a:lnTo>
                    <a:pt x="0" y="378704"/>
                  </a:lnTo>
                  <a:lnTo>
                    <a:pt x="397727" y="377975"/>
                  </a:lnTo>
                  <a:close/>
                </a:path>
                <a:path w="609600" h="379095">
                  <a:moveTo>
                    <a:pt x="415078" y="377943"/>
                  </a:moveTo>
                  <a:lnTo>
                    <a:pt x="397727" y="377975"/>
                  </a:lnTo>
                  <a:lnTo>
                    <a:pt x="400050" y="378704"/>
                  </a:lnTo>
                  <a:lnTo>
                    <a:pt x="414833" y="377979"/>
                  </a:lnTo>
                  <a:lnTo>
                    <a:pt x="415078" y="377943"/>
                  </a:lnTo>
                  <a:close/>
                </a:path>
                <a:path w="609600" h="379095">
                  <a:moveTo>
                    <a:pt x="547116" y="752"/>
                  </a:moveTo>
                  <a:lnTo>
                    <a:pt x="545022" y="254098"/>
                  </a:lnTo>
                  <a:lnTo>
                    <a:pt x="533079" y="293947"/>
                  </a:lnTo>
                  <a:lnTo>
                    <a:pt x="510849" y="328187"/>
                  </a:lnTo>
                  <a:lnTo>
                    <a:pt x="480175" y="354959"/>
                  </a:lnTo>
                  <a:lnTo>
                    <a:pt x="442898" y="372407"/>
                  </a:lnTo>
                  <a:lnTo>
                    <a:pt x="436293" y="374073"/>
                  </a:lnTo>
                  <a:lnTo>
                    <a:pt x="443048" y="372384"/>
                  </a:lnTo>
                  <a:lnTo>
                    <a:pt x="480966" y="354670"/>
                  </a:lnTo>
                  <a:lnTo>
                    <a:pt x="511964" y="327432"/>
                  </a:lnTo>
                  <a:lnTo>
                    <a:pt x="534199" y="292539"/>
                  </a:lnTo>
                  <a:lnTo>
                    <a:pt x="545831" y="251861"/>
                  </a:lnTo>
                  <a:lnTo>
                    <a:pt x="547034" y="237339"/>
                  </a:lnTo>
                  <a:lnTo>
                    <a:pt x="547116" y="752"/>
                  </a:lnTo>
                  <a:close/>
                </a:path>
                <a:path w="609600" h="379095">
                  <a:moveTo>
                    <a:pt x="609600" y="752"/>
                  </a:moveTo>
                  <a:lnTo>
                    <a:pt x="608847" y="0"/>
                  </a:lnTo>
                  <a:lnTo>
                    <a:pt x="547116" y="752"/>
                  </a:lnTo>
                  <a:lnTo>
                    <a:pt x="609600" y="752"/>
                  </a:lnTo>
                  <a:close/>
                </a:path>
              </a:pathLst>
            </a:custGeom>
            <a:solidFill>
              <a:srgbClr val="085295"/>
            </a:solid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38" name="object 38"/>
            <p:cNvSpPr/>
            <p:nvPr/>
          </p:nvSpPr>
          <p:spPr>
            <a:xfrm>
              <a:off x="5920909" y="3234239"/>
              <a:ext cx="429886" cy="358868"/>
            </a:xfrm>
            <a:custGeom>
              <a:avLst/>
              <a:gdLst/>
              <a:ahLst/>
              <a:cxnLst/>
              <a:rect l="l" t="t" r="r" b="b"/>
              <a:pathLst>
                <a:path w="649604" h="542289">
                  <a:moveTo>
                    <a:pt x="496966" y="522905"/>
                  </a:moveTo>
                  <a:lnTo>
                    <a:pt x="19050" y="522905"/>
                  </a:lnTo>
                  <a:lnTo>
                    <a:pt x="19050" y="507352"/>
                  </a:lnTo>
                  <a:lnTo>
                    <a:pt x="0" y="522905"/>
                  </a:lnTo>
                  <a:lnTo>
                    <a:pt x="5217" y="535829"/>
                  </a:lnTo>
                  <a:lnTo>
                    <a:pt x="17359" y="541874"/>
                  </a:lnTo>
                  <a:lnTo>
                    <a:pt x="419100" y="541955"/>
                  </a:lnTo>
                  <a:lnTo>
                    <a:pt x="433650" y="541511"/>
                  </a:lnTo>
                  <a:lnTo>
                    <a:pt x="447860" y="539787"/>
                  </a:lnTo>
                  <a:lnTo>
                    <a:pt x="461675" y="536841"/>
                  </a:lnTo>
                  <a:lnTo>
                    <a:pt x="475042" y="532731"/>
                  </a:lnTo>
                  <a:lnTo>
                    <a:pt x="487907" y="527515"/>
                  </a:lnTo>
                  <a:lnTo>
                    <a:pt x="496966" y="522905"/>
                  </a:lnTo>
                  <a:close/>
                </a:path>
                <a:path w="649604" h="542289">
                  <a:moveTo>
                    <a:pt x="154316" y="396920"/>
                  </a:moveTo>
                  <a:lnTo>
                    <a:pt x="19049" y="397175"/>
                  </a:lnTo>
                  <a:lnTo>
                    <a:pt x="19050" y="507352"/>
                  </a:lnTo>
                  <a:lnTo>
                    <a:pt x="154316" y="396920"/>
                  </a:lnTo>
                  <a:close/>
                </a:path>
                <a:path w="649604" h="542289">
                  <a:moveTo>
                    <a:pt x="585195" y="164003"/>
                  </a:moveTo>
                  <a:lnTo>
                    <a:pt x="566166" y="164003"/>
                  </a:lnTo>
                  <a:lnTo>
                    <a:pt x="564072" y="398299"/>
                  </a:lnTo>
                  <a:lnTo>
                    <a:pt x="561348" y="412091"/>
                  </a:lnTo>
                  <a:lnTo>
                    <a:pt x="545771" y="450276"/>
                  </a:lnTo>
                  <a:lnTo>
                    <a:pt x="520521" y="482233"/>
                  </a:lnTo>
                  <a:lnTo>
                    <a:pt x="487442" y="506103"/>
                  </a:lnTo>
                  <a:lnTo>
                    <a:pt x="448374" y="520031"/>
                  </a:lnTo>
                  <a:lnTo>
                    <a:pt x="19050" y="522905"/>
                  </a:lnTo>
                  <a:lnTo>
                    <a:pt x="496966" y="522905"/>
                  </a:lnTo>
                  <a:lnTo>
                    <a:pt x="533267" y="496756"/>
                  </a:lnTo>
                  <a:lnTo>
                    <a:pt x="559377" y="464924"/>
                  </a:lnTo>
                  <a:lnTo>
                    <a:pt x="577091" y="427325"/>
                  </a:lnTo>
                  <a:lnTo>
                    <a:pt x="584955" y="385528"/>
                  </a:lnTo>
                  <a:lnTo>
                    <a:pt x="585195" y="164003"/>
                  </a:lnTo>
                  <a:close/>
                </a:path>
                <a:path w="649604" h="542289">
                  <a:moveTo>
                    <a:pt x="439612" y="164003"/>
                  </a:moveTo>
                  <a:lnTo>
                    <a:pt x="154316" y="396920"/>
                  </a:lnTo>
                  <a:lnTo>
                    <a:pt x="423672" y="396413"/>
                  </a:lnTo>
                  <a:lnTo>
                    <a:pt x="430910" y="394813"/>
                  </a:lnTo>
                  <a:lnTo>
                    <a:pt x="437311" y="389453"/>
                  </a:lnTo>
                  <a:lnTo>
                    <a:pt x="438911" y="381935"/>
                  </a:lnTo>
                  <a:lnTo>
                    <a:pt x="439612" y="164003"/>
                  </a:lnTo>
                  <a:close/>
                </a:path>
                <a:path w="649604" h="542289">
                  <a:moveTo>
                    <a:pt x="530269" y="19223"/>
                  </a:moveTo>
                  <a:lnTo>
                    <a:pt x="516636" y="5507"/>
                  </a:lnTo>
                  <a:lnTo>
                    <a:pt x="505744" y="0"/>
                  </a:lnTo>
                  <a:lnTo>
                    <a:pt x="493995" y="1980"/>
                  </a:lnTo>
                  <a:lnTo>
                    <a:pt x="358139" y="137333"/>
                  </a:lnTo>
                  <a:lnTo>
                    <a:pt x="356615" y="145715"/>
                  </a:lnTo>
                  <a:lnTo>
                    <a:pt x="359663" y="152573"/>
                  </a:lnTo>
                  <a:lnTo>
                    <a:pt x="361950" y="159431"/>
                  </a:lnTo>
                  <a:lnTo>
                    <a:pt x="369570" y="164003"/>
                  </a:lnTo>
                  <a:lnTo>
                    <a:pt x="377190" y="164003"/>
                  </a:lnTo>
                  <a:lnTo>
                    <a:pt x="377189" y="125903"/>
                  </a:lnTo>
                  <a:lnTo>
                    <a:pt x="395454" y="125926"/>
                  </a:lnTo>
                  <a:lnTo>
                    <a:pt x="502157" y="19223"/>
                  </a:lnTo>
                  <a:lnTo>
                    <a:pt x="530269" y="19223"/>
                  </a:lnTo>
                  <a:close/>
                </a:path>
                <a:path w="649604" h="542289">
                  <a:moveTo>
                    <a:pt x="395454" y="125926"/>
                  </a:moveTo>
                  <a:lnTo>
                    <a:pt x="377189" y="125903"/>
                  </a:lnTo>
                  <a:lnTo>
                    <a:pt x="382371" y="139009"/>
                  </a:lnTo>
                  <a:lnTo>
                    <a:pt x="395454" y="125926"/>
                  </a:lnTo>
                  <a:close/>
                </a:path>
                <a:path w="649604" h="542289">
                  <a:moveTo>
                    <a:pt x="382371" y="139009"/>
                  </a:moveTo>
                  <a:lnTo>
                    <a:pt x="377189" y="125903"/>
                  </a:lnTo>
                  <a:lnTo>
                    <a:pt x="377190" y="144191"/>
                  </a:lnTo>
                  <a:lnTo>
                    <a:pt x="382371" y="139009"/>
                  </a:lnTo>
                  <a:close/>
                </a:path>
                <a:path w="649604" h="542289">
                  <a:moveTo>
                    <a:pt x="439674" y="144953"/>
                  </a:moveTo>
                  <a:lnTo>
                    <a:pt x="377190" y="144191"/>
                  </a:lnTo>
                  <a:lnTo>
                    <a:pt x="377190" y="164003"/>
                  </a:lnTo>
                  <a:lnTo>
                    <a:pt x="439612" y="164003"/>
                  </a:lnTo>
                  <a:lnTo>
                    <a:pt x="439674" y="144953"/>
                  </a:lnTo>
                  <a:close/>
                </a:path>
                <a:path w="649604" h="542289">
                  <a:moveTo>
                    <a:pt x="649224" y="145715"/>
                  </a:moveTo>
                  <a:lnTo>
                    <a:pt x="647700" y="137333"/>
                  </a:lnTo>
                  <a:lnTo>
                    <a:pt x="530269" y="19223"/>
                  </a:lnTo>
                  <a:lnTo>
                    <a:pt x="503681" y="19223"/>
                  </a:lnTo>
                  <a:lnTo>
                    <a:pt x="610362" y="125903"/>
                  </a:lnTo>
                  <a:lnTo>
                    <a:pt x="628650" y="125903"/>
                  </a:lnTo>
                  <a:lnTo>
                    <a:pt x="628650" y="164003"/>
                  </a:lnTo>
                  <a:lnTo>
                    <a:pt x="637032" y="164003"/>
                  </a:lnTo>
                  <a:lnTo>
                    <a:pt x="643890" y="159431"/>
                  </a:lnTo>
                  <a:lnTo>
                    <a:pt x="646938" y="152573"/>
                  </a:lnTo>
                  <a:lnTo>
                    <a:pt x="649224" y="145715"/>
                  </a:lnTo>
                  <a:close/>
                </a:path>
                <a:path w="649604" h="542289">
                  <a:moveTo>
                    <a:pt x="628650" y="164003"/>
                  </a:moveTo>
                  <a:lnTo>
                    <a:pt x="628650" y="144191"/>
                  </a:lnTo>
                  <a:lnTo>
                    <a:pt x="621384" y="144279"/>
                  </a:lnTo>
                  <a:lnTo>
                    <a:pt x="615696" y="158669"/>
                  </a:lnTo>
                  <a:lnTo>
                    <a:pt x="601463" y="144522"/>
                  </a:lnTo>
                  <a:lnTo>
                    <a:pt x="566166" y="144953"/>
                  </a:lnTo>
                  <a:lnTo>
                    <a:pt x="566166" y="164003"/>
                  </a:lnTo>
                  <a:lnTo>
                    <a:pt x="585216" y="144953"/>
                  </a:lnTo>
                  <a:lnTo>
                    <a:pt x="585216" y="164003"/>
                  </a:lnTo>
                  <a:lnTo>
                    <a:pt x="628650" y="164003"/>
                  </a:lnTo>
                  <a:close/>
                </a:path>
                <a:path w="649604" h="542289">
                  <a:moveTo>
                    <a:pt x="585216" y="144953"/>
                  </a:moveTo>
                  <a:lnTo>
                    <a:pt x="566166" y="164003"/>
                  </a:lnTo>
                  <a:lnTo>
                    <a:pt x="585195" y="164003"/>
                  </a:lnTo>
                  <a:lnTo>
                    <a:pt x="585216" y="144953"/>
                  </a:lnTo>
                  <a:close/>
                </a:path>
                <a:path w="649604" h="542289">
                  <a:moveTo>
                    <a:pt x="585216" y="164003"/>
                  </a:moveTo>
                  <a:lnTo>
                    <a:pt x="585216" y="144953"/>
                  </a:lnTo>
                  <a:lnTo>
                    <a:pt x="585195" y="164003"/>
                  </a:lnTo>
                  <a:close/>
                </a:path>
                <a:path w="649604" h="542289">
                  <a:moveTo>
                    <a:pt x="621384" y="144279"/>
                  </a:moveTo>
                  <a:lnTo>
                    <a:pt x="601463" y="144522"/>
                  </a:lnTo>
                  <a:lnTo>
                    <a:pt x="615696" y="158669"/>
                  </a:lnTo>
                  <a:lnTo>
                    <a:pt x="621384" y="144279"/>
                  </a:lnTo>
                  <a:close/>
                </a:path>
                <a:path w="649604" h="542289">
                  <a:moveTo>
                    <a:pt x="628650" y="125903"/>
                  </a:moveTo>
                  <a:lnTo>
                    <a:pt x="610362" y="125903"/>
                  </a:lnTo>
                  <a:lnTo>
                    <a:pt x="623468" y="139009"/>
                  </a:lnTo>
                  <a:lnTo>
                    <a:pt x="628650" y="125903"/>
                  </a:lnTo>
                  <a:close/>
                </a:path>
                <a:path w="649604" h="542289">
                  <a:moveTo>
                    <a:pt x="628650" y="144191"/>
                  </a:moveTo>
                  <a:lnTo>
                    <a:pt x="628650" y="125903"/>
                  </a:lnTo>
                  <a:lnTo>
                    <a:pt x="623468" y="139009"/>
                  </a:lnTo>
                  <a:lnTo>
                    <a:pt x="628650" y="1441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39" name="object 39"/>
            <p:cNvSpPr/>
            <p:nvPr/>
          </p:nvSpPr>
          <p:spPr>
            <a:xfrm>
              <a:off x="5933515" y="3246959"/>
              <a:ext cx="403412" cy="333656"/>
            </a:xfrm>
            <a:custGeom>
              <a:avLst/>
              <a:gdLst/>
              <a:ahLst/>
              <a:cxnLst/>
              <a:rect l="l" t="t" r="r" b="b"/>
              <a:pathLst>
                <a:path w="609600" h="504189">
                  <a:moveTo>
                    <a:pt x="420623" y="502097"/>
                  </a:moveTo>
                  <a:lnTo>
                    <a:pt x="420623" y="357378"/>
                  </a:lnTo>
                  <a:lnTo>
                    <a:pt x="415967" y="370468"/>
                  </a:lnTo>
                  <a:lnTo>
                    <a:pt x="404281" y="377523"/>
                  </a:lnTo>
                  <a:lnTo>
                    <a:pt x="0" y="377952"/>
                  </a:lnTo>
                  <a:lnTo>
                    <a:pt x="0" y="503682"/>
                  </a:lnTo>
                  <a:lnTo>
                    <a:pt x="400050" y="503682"/>
                  </a:lnTo>
                  <a:lnTo>
                    <a:pt x="414833" y="502956"/>
                  </a:lnTo>
                  <a:lnTo>
                    <a:pt x="420623" y="502097"/>
                  </a:lnTo>
                  <a:close/>
                </a:path>
                <a:path w="609600" h="504189">
                  <a:moveTo>
                    <a:pt x="609600" y="125730"/>
                  </a:moveTo>
                  <a:lnTo>
                    <a:pt x="483870" y="0"/>
                  </a:lnTo>
                  <a:lnTo>
                    <a:pt x="358139" y="125730"/>
                  </a:lnTo>
                  <a:lnTo>
                    <a:pt x="420623" y="125730"/>
                  </a:lnTo>
                  <a:lnTo>
                    <a:pt x="420623" y="502097"/>
                  </a:lnTo>
                  <a:lnTo>
                    <a:pt x="469005" y="486703"/>
                  </a:lnTo>
                  <a:lnTo>
                    <a:pt x="502514" y="462432"/>
                  </a:lnTo>
                  <a:lnTo>
                    <a:pt x="527874" y="429883"/>
                  </a:lnTo>
                  <a:lnTo>
                    <a:pt x="543245" y="390925"/>
                  </a:lnTo>
                  <a:lnTo>
                    <a:pt x="547116" y="125730"/>
                  </a:lnTo>
                  <a:lnTo>
                    <a:pt x="609600" y="125730"/>
                  </a:lnTo>
                  <a:close/>
                </a:path>
              </a:pathLst>
            </a:custGeom>
            <a:solidFill>
              <a:srgbClr val="085295"/>
            </a:solid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40" name="object 40"/>
            <p:cNvSpPr/>
            <p:nvPr/>
          </p:nvSpPr>
          <p:spPr>
            <a:xfrm>
              <a:off x="5920909" y="3234239"/>
              <a:ext cx="429886" cy="358868"/>
            </a:xfrm>
            <a:custGeom>
              <a:avLst/>
              <a:gdLst/>
              <a:ahLst/>
              <a:cxnLst/>
              <a:rect l="l" t="t" r="r" b="b"/>
              <a:pathLst>
                <a:path w="649604" h="542289">
                  <a:moveTo>
                    <a:pt x="419481" y="378125"/>
                  </a:moveTo>
                  <a:lnTo>
                    <a:pt x="19049" y="378125"/>
                  </a:lnTo>
                  <a:lnTo>
                    <a:pt x="6426" y="383074"/>
                  </a:lnTo>
                  <a:lnTo>
                    <a:pt x="88" y="395368"/>
                  </a:lnTo>
                  <a:lnTo>
                    <a:pt x="0" y="522905"/>
                  </a:lnTo>
                  <a:lnTo>
                    <a:pt x="5217" y="535829"/>
                  </a:lnTo>
                  <a:lnTo>
                    <a:pt x="17359" y="541874"/>
                  </a:lnTo>
                  <a:lnTo>
                    <a:pt x="19050" y="541874"/>
                  </a:lnTo>
                  <a:lnTo>
                    <a:pt x="19049" y="416225"/>
                  </a:lnTo>
                  <a:lnTo>
                    <a:pt x="38099" y="397175"/>
                  </a:lnTo>
                  <a:lnTo>
                    <a:pt x="38099" y="416225"/>
                  </a:lnTo>
                  <a:lnTo>
                    <a:pt x="417576" y="416225"/>
                  </a:lnTo>
                  <a:lnTo>
                    <a:pt x="417576" y="378887"/>
                  </a:lnTo>
                  <a:lnTo>
                    <a:pt x="419481" y="378125"/>
                  </a:lnTo>
                  <a:close/>
                </a:path>
                <a:path w="649604" h="542289">
                  <a:moveTo>
                    <a:pt x="38099" y="416225"/>
                  </a:moveTo>
                  <a:lnTo>
                    <a:pt x="38099" y="397175"/>
                  </a:lnTo>
                  <a:lnTo>
                    <a:pt x="19049" y="416225"/>
                  </a:lnTo>
                  <a:lnTo>
                    <a:pt x="38099" y="416225"/>
                  </a:lnTo>
                  <a:close/>
                </a:path>
                <a:path w="649604" h="542289">
                  <a:moveTo>
                    <a:pt x="38100" y="503853"/>
                  </a:moveTo>
                  <a:lnTo>
                    <a:pt x="38099" y="416225"/>
                  </a:lnTo>
                  <a:lnTo>
                    <a:pt x="19049" y="416225"/>
                  </a:lnTo>
                  <a:lnTo>
                    <a:pt x="19050" y="503855"/>
                  </a:lnTo>
                  <a:lnTo>
                    <a:pt x="38100" y="503853"/>
                  </a:lnTo>
                  <a:close/>
                </a:path>
                <a:path w="649604" h="542289">
                  <a:moveTo>
                    <a:pt x="628650" y="164003"/>
                  </a:moveTo>
                  <a:lnTo>
                    <a:pt x="628650" y="125903"/>
                  </a:lnTo>
                  <a:lnTo>
                    <a:pt x="615696" y="158669"/>
                  </a:lnTo>
                  <a:lnTo>
                    <a:pt x="582731" y="125903"/>
                  </a:lnTo>
                  <a:lnTo>
                    <a:pt x="566166" y="125903"/>
                  </a:lnTo>
                  <a:lnTo>
                    <a:pt x="553241" y="130852"/>
                  </a:lnTo>
                  <a:lnTo>
                    <a:pt x="547197" y="143146"/>
                  </a:lnTo>
                  <a:lnTo>
                    <a:pt x="547116" y="375839"/>
                  </a:lnTo>
                  <a:lnTo>
                    <a:pt x="546354" y="390314"/>
                  </a:lnTo>
                  <a:lnTo>
                    <a:pt x="534969" y="430747"/>
                  </a:lnTo>
                  <a:lnTo>
                    <a:pt x="511798" y="464664"/>
                  </a:lnTo>
                  <a:lnTo>
                    <a:pt x="479235" y="489456"/>
                  </a:lnTo>
                  <a:lnTo>
                    <a:pt x="439673" y="502516"/>
                  </a:lnTo>
                  <a:lnTo>
                    <a:pt x="19050" y="503855"/>
                  </a:lnTo>
                  <a:lnTo>
                    <a:pt x="38100" y="522905"/>
                  </a:lnTo>
                  <a:lnTo>
                    <a:pt x="38100" y="541878"/>
                  </a:lnTo>
                  <a:lnTo>
                    <a:pt x="425349" y="541764"/>
                  </a:lnTo>
                  <a:lnTo>
                    <a:pt x="475042" y="532731"/>
                  </a:lnTo>
                  <a:lnTo>
                    <a:pt x="511914" y="513998"/>
                  </a:lnTo>
                  <a:lnTo>
                    <a:pt x="542814" y="486883"/>
                  </a:lnTo>
                  <a:lnTo>
                    <a:pt x="566166" y="453163"/>
                  </a:lnTo>
                  <a:lnTo>
                    <a:pt x="566166" y="164003"/>
                  </a:lnTo>
                  <a:lnTo>
                    <a:pt x="585216" y="144953"/>
                  </a:lnTo>
                  <a:lnTo>
                    <a:pt x="585216" y="164003"/>
                  </a:lnTo>
                  <a:lnTo>
                    <a:pt x="628650" y="164003"/>
                  </a:lnTo>
                  <a:close/>
                </a:path>
                <a:path w="649604" h="542289">
                  <a:moveTo>
                    <a:pt x="38100" y="541878"/>
                  </a:moveTo>
                  <a:lnTo>
                    <a:pt x="38100" y="522905"/>
                  </a:lnTo>
                  <a:lnTo>
                    <a:pt x="19050" y="503855"/>
                  </a:lnTo>
                  <a:lnTo>
                    <a:pt x="19050" y="541874"/>
                  </a:lnTo>
                  <a:lnTo>
                    <a:pt x="38100" y="541878"/>
                  </a:lnTo>
                  <a:close/>
                </a:path>
                <a:path w="649604" h="542289">
                  <a:moveTo>
                    <a:pt x="649224" y="145715"/>
                  </a:moveTo>
                  <a:lnTo>
                    <a:pt x="647700" y="137333"/>
                  </a:lnTo>
                  <a:lnTo>
                    <a:pt x="516636" y="5507"/>
                  </a:lnTo>
                  <a:lnTo>
                    <a:pt x="505744" y="0"/>
                  </a:lnTo>
                  <a:lnTo>
                    <a:pt x="493995" y="1980"/>
                  </a:lnTo>
                  <a:lnTo>
                    <a:pt x="358139" y="137333"/>
                  </a:lnTo>
                  <a:lnTo>
                    <a:pt x="356615" y="145715"/>
                  </a:lnTo>
                  <a:lnTo>
                    <a:pt x="359663" y="152573"/>
                  </a:lnTo>
                  <a:lnTo>
                    <a:pt x="361950" y="159431"/>
                  </a:lnTo>
                  <a:lnTo>
                    <a:pt x="369570" y="164003"/>
                  </a:lnTo>
                  <a:lnTo>
                    <a:pt x="377190" y="164003"/>
                  </a:lnTo>
                  <a:lnTo>
                    <a:pt x="377189" y="125903"/>
                  </a:lnTo>
                  <a:lnTo>
                    <a:pt x="423050" y="125961"/>
                  </a:lnTo>
                  <a:lnTo>
                    <a:pt x="489204" y="60206"/>
                  </a:lnTo>
                  <a:lnTo>
                    <a:pt x="489204" y="32939"/>
                  </a:lnTo>
                  <a:lnTo>
                    <a:pt x="516636" y="32939"/>
                  </a:lnTo>
                  <a:lnTo>
                    <a:pt x="516636" y="60206"/>
                  </a:lnTo>
                  <a:lnTo>
                    <a:pt x="582731" y="125903"/>
                  </a:lnTo>
                  <a:lnTo>
                    <a:pt x="628650" y="125903"/>
                  </a:lnTo>
                  <a:lnTo>
                    <a:pt x="628650" y="164003"/>
                  </a:lnTo>
                  <a:lnTo>
                    <a:pt x="637032" y="164003"/>
                  </a:lnTo>
                  <a:lnTo>
                    <a:pt x="643890" y="159431"/>
                  </a:lnTo>
                  <a:lnTo>
                    <a:pt x="646938" y="152573"/>
                  </a:lnTo>
                  <a:lnTo>
                    <a:pt x="649224" y="145715"/>
                  </a:lnTo>
                  <a:close/>
                </a:path>
                <a:path w="649604" h="542289">
                  <a:moveTo>
                    <a:pt x="423050" y="125961"/>
                  </a:moveTo>
                  <a:lnTo>
                    <a:pt x="377189" y="125903"/>
                  </a:lnTo>
                  <a:lnTo>
                    <a:pt x="390144" y="158669"/>
                  </a:lnTo>
                  <a:lnTo>
                    <a:pt x="423050" y="125961"/>
                  </a:lnTo>
                  <a:close/>
                </a:path>
                <a:path w="649604" h="542289">
                  <a:moveTo>
                    <a:pt x="458723" y="384221"/>
                  </a:moveTo>
                  <a:lnTo>
                    <a:pt x="458723" y="144953"/>
                  </a:lnTo>
                  <a:lnTo>
                    <a:pt x="453774" y="132029"/>
                  </a:lnTo>
                  <a:lnTo>
                    <a:pt x="441480" y="125984"/>
                  </a:lnTo>
                  <a:lnTo>
                    <a:pt x="423050" y="125961"/>
                  </a:lnTo>
                  <a:lnTo>
                    <a:pt x="390144" y="158669"/>
                  </a:lnTo>
                  <a:lnTo>
                    <a:pt x="377189" y="125903"/>
                  </a:lnTo>
                  <a:lnTo>
                    <a:pt x="377190" y="164003"/>
                  </a:lnTo>
                  <a:lnTo>
                    <a:pt x="420623" y="164003"/>
                  </a:lnTo>
                  <a:lnTo>
                    <a:pt x="420623" y="144953"/>
                  </a:lnTo>
                  <a:lnTo>
                    <a:pt x="439673" y="164003"/>
                  </a:lnTo>
                  <a:lnTo>
                    <a:pt x="439673" y="410129"/>
                  </a:lnTo>
                  <a:lnTo>
                    <a:pt x="441198" y="410129"/>
                  </a:lnTo>
                  <a:lnTo>
                    <a:pt x="442722" y="408605"/>
                  </a:lnTo>
                  <a:lnTo>
                    <a:pt x="445770" y="406319"/>
                  </a:lnTo>
                  <a:lnTo>
                    <a:pt x="448818" y="403271"/>
                  </a:lnTo>
                  <a:lnTo>
                    <a:pt x="451104" y="400223"/>
                  </a:lnTo>
                  <a:lnTo>
                    <a:pt x="451866" y="399461"/>
                  </a:lnTo>
                  <a:lnTo>
                    <a:pt x="452628" y="397937"/>
                  </a:lnTo>
                  <a:lnTo>
                    <a:pt x="453390" y="397175"/>
                  </a:lnTo>
                  <a:lnTo>
                    <a:pt x="454914" y="393365"/>
                  </a:lnTo>
                  <a:lnTo>
                    <a:pt x="455676" y="392603"/>
                  </a:lnTo>
                  <a:lnTo>
                    <a:pt x="456438" y="391079"/>
                  </a:lnTo>
                  <a:lnTo>
                    <a:pt x="456438" y="390317"/>
                  </a:lnTo>
                  <a:lnTo>
                    <a:pt x="457962" y="386507"/>
                  </a:lnTo>
                  <a:lnTo>
                    <a:pt x="457962" y="384983"/>
                  </a:lnTo>
                  <a:lnTo>
                    <a:pt x="458723" y="384221"/>
                  </a:lnTo>
                  <a:close/>
                </a:path>
                <a:path w="649604" h="542289">
                  <a:moveTo>
                    <a:pt x="419608" y="378125"/>
                  </a:moveTo>
                  <a:lnTo>
                    <a:pt x="419368" y="378170"/>
                  </a:lnTo>
                  <a:lnTo>
                    <a:pt x="417576" y="378887"/>
                  </a:lnTo>
                  <a:lnTo>
                    <a:pt x="418719" y="378658"/>
                  </a:lnTo>
                  <a:lnTo>
                    <a:pt x="419608" y="378125"/>
                  </a:lnTo>
                  <a:close/>
                </a:path>
                <a:path w="649604" h="542289">
                  <a:moveTo>
                    <a:pt x="420060" y="378390"/>
                  </a:moveTo>
                  <a:lnTo>
                    <a:pt x="419608" y="378506"/>
                  </a:lnTo>
                  <a:lnTo>
                    <a:pt x="419100" y="378887"/>
                  </a:lnTo>
                  <a:lnTo>
                    <a:pt x="419100" y="378582"/>
                  </a:lnTo>
                  <a:lnTo>
                    <a:pt x="418719" y="378696"/>
                  </a:lnTo>
                  <a:lnTo>
                    <a:pt x="418338" y="378887"/>
                  </a:lnTo>
                  <a:lnTo>
                    <a:pt x="418338" y="378734"/>
                  </a:lnTo>
                  <a:lnTo>
                    <a:pt x="417576" y="378887"/>
                  </a:lnTo>
                  <a:lnTo>
                    <a:pt x="417576" y="416225"/>
                  </a:lnTo>
                  <a:lnTo>
                    <a:pt x="418338" y="416225"/>
                  </a:lnTo>
                  <a:lnTo>
                    <a:pt x="418338" y="378887"/>
                  </a:lnTo>
                  <a:lnTo>
                    <a:pt x="418719" y="378658"/>
                  </a:lnTo>
                  <a:lnTo>
                    <a:pt x="418719" y="416225"/>
                  </a:lnTo>
                  <a:lnTo>
                    <a:pt x="419100" y="416225"/>
                  </a:lnTo>
                  <a:lnTo>
                    <a:pt x="419100" y="378887"/>
                  </a:lnTo>
                  <a:lnTo>
                    <a:pt x="419368" y="378528"/>
                  </a:lnTo>
                  <a:lnTo>
                    <a:pt x="419368" y="416225"/>
                  </a:lnTo>
                  <a:lnTo>
                    <a:pt x="419862" y="416225"/>
                  </a:lnTo>
                  <a:lnTo>
                    <a:pt x="419862" y="378887"/>
                  </a:lnTo>
                  <a:lnTo>
                    <a:pt x="420060" y="378390"/>
                  </a:lnTo>
                  <a:close/>
                </a:path>
                <a:path w="649604" h="542289">
                  <a:moveTo>
                    <a:pt x="418845" y="378633"/>
                  </a:moveTo>
                  <a:lnTo>
                    <a:pt x="418338" y="378887"/>
                  </a:lnTo>
                  <a:lnTo>
                    <a:pt x="418845" y="378633"/>
                  </a:lnTo>
                  <a:close/>
                </a:path>
                <a:path w="649604" h="542289">
                  <a:moveTo>
                    <a:pt x="419671" y="378125"/>
                  </a:moveTo>
                  <a:lnTo>
                    <a:pt x="418719" y="378658"/>
                  </a:lnTo>
                  <a:lnTo>
                    <a:pt x="419557" y="378277"/>
                  </a:lnTo>
                  <a:lnTo>
                    <a:pt x="419671" y="378125"/>
                  </a:lnTo>
                  <a:close/>
                </a:path>
                <a:path w="649604" h="542289">
                  <a:moveTo>
                    <a:pt x="419557" y="378277"/>
                  </a:moveTo>
                  <a:lnTo>
                    <a:pt x="418845" y="378633"/>
                  </a:lnTo>
                  <a:lnTo>
                    <a:pt x="419368" y="378528"/>
                  </a:lnTo>
                  <a:lnTo>
                    <a:pt x="419557" y="378277"/>
                  </a:lnTo>
                  <a:close/>
                </a:path>
                <a:path w="649604" h="542289">
                  <a:moveTo>
                    <a:pt x="419654" y="378471"/>
                  </a:moveTo>
                  <a:lnTo>
                    <a:pt x="419368" y="378528"/>
                  </a:lnTo>
                  <a:lnTo>
                    <a:pt x="419100" y="378887"/>
                  </a:lnTo>
                  <a:lnTo>
                    <a:pt x="419654" y="378471"/>
                  </a:lnTo>
                  <a:close/>
                </a:path>
                <a:path w="649604" h="542289">
                  <a:moveTo>
                    <a:pt x="420116" y="378125"/>
                  </a:moveTo>
                  <a:lnTo>
                    <a:pt x="419608" y="378252"/>
                  </a:lnTo>
                  <a:lnTo>
                    <a:pt x="419368" y="378528"/>
                  </a:lnTo>
                  <a:lnTo>
                    <a:pt x="419723" y="378419"/>
                  </a:lnTo>
                  <a:lnTo>
                    <a:pt x="420116" y="378125"/>
                  </a:lnTo>
                  <a:close/>
                </a:path>
                <a:path w="649604" h="542289">
                  <a:moveTo>
                    <a:pt x="419862" y="378125"/>
                  </a:moveTo>
                  <a:lnTo>
                    <a:pt x="419608" y="378210"/>
                  </a:lnTo>
                  <a:lnTo>
                    <a:pt x="419862" y="378125"/>
                  </a:lnTo>
                  <a:close/>
                </a:path>
                <a:path w="649604" h="542289">
                  <a:moveTo>
                    <a:pt x="420166" y="378125"/>
                  </a:moveTo>
                  <a:lnTo>
                    <a:pt x="419654" y="378471"/>
                  </a:lnTo>
                  <a:lnTo>
                    <a:pt x="420060" y="378390"/>
                  </a:lnTo>
                  <a:lnTo>
                    <a:pt x="420166" y="378125"/>
                  </a:lnTo>
                  <a:close/>
                </a:path>
                <a:path w="649604" h="542289">
                  <a:moveTo>
                    <a:pt x="420297" y="377798"/>
                  </a:moveTo>
                  <a:lnTo>
                    <a:pt x="419862" y="377972"/>
                  </a:lnTo>
                  <a:lnTo>
                    <a:pt x="419671" y="378125"/>
                  </a:lnTo>
                  <a:lnTo>
                    <a:pt x="420116" y="377998"/>
                  </a:lnTo>
                  <a:lnTo>
                    <a:pt x="420243" y="377934"/>
                  </a:lnTo>
                  <a:lnTo>
                    <a:pt x="420297" y="377798"/>
                  </a:lnTo>
                  <a:close/>
                </a:path>
                <a:path w="649604" h="542289">
                  <a:moveTo>
                    <a:pt x="420732" y="376710"/>
                  </a:moveTo>
                  <a:lnTo>
                    <a:pt x="419753" y="378016"/>
                  </a:lnTo>
                  <a:lnTo>
                    <a:pt x="420243" y="377744"/>
                  </a:lnTo>
                  <a:lnTo>
                    <a:pt x="420732" y="376710"/>
                  </a:lnTo>
                  <a:close/>
                </a:path>
                <a:path w="649604" h="542289">
                  <a:moveTo>
                    <a:pt x="420343" y="377684"/>
                  </a:moveTo>
                  <a:lnTo>
                    <a:pt x="419862" y="377972"/>
                  </a:lnTo>
                  <a:lnTo>
                    <a:pt x="420166" y="377851"/>
                  </a:lnTo>
                  <a:lnTo>
                    <a:pt x="420319" y="377744"/>
                  </a:lnTo>
                  <a:close/>
                </a:path>
                <a:path w="649604" h="542289">
                  <a:moveTo>
                    <a:pt x="420243" y="377934"/>
                  </a:moveTo>
                  <a:lnTo>
                    <a:pt x="419862" y="378125"/>
                  </a:lnTo>
                  <a:lnTo>
                    <a:pt x="420188" y="378070"/>
                  </a:lnTo>
                  <a:lnTo>
                    <a:pt x="420243" y="377934"/>
                  </a:lnTo>
                  <a:close/>
                </a:path>
                <a:path w="649604" h="542289">
                  <a:moveTo>
                    <a:pt x="420116" y="378379"/>
                  </a:moveTo>
                  <a:lnTo>
                    <a:pt x="419862" y="378887"/>
                  </a:lnTo>
                  <a:lnTo>
                    <a:pt x="420116" y="378379"/>
                  </a:lnTo>
                  <a:close/>
                </a:path>
                <a:path w="649604" h="542289">
                  <a:moveTo>
                    <a:pt x="420750" y="378252"/>
                  </a:moveTo>
                  <a:lnTo>
                    <a:pt x="420188" y="378364"/>
                  </a:lnTo>
                  <a:lnTo>
                    <a:pt x="420060" y="378489"/>
                  </a:lnTo>
                  <a:lnTo>
                    <a:pt x="419862" y="378887"/>
                  </a:lnTo>
                  <a:lnTo>
                    <a:pt x="419862" y="416225"/>
                  </a:lnTo>
                  <a:lnTo>
                    <a:pt x="420623" y="416225"/>
                  </a:lnTo>
                  <a:lnTo>
                    <a:pt x="420623" y="378887"/>
                  </a:lnTo>
                  <a:lnTo>
                    <a:pt x="420750" y="378252"/>
                  </a:lnTo>
                  <a:close/>
                </a:path>
                <a:path w="649604" h="542289">
                  <a:moveTo>
                    <a:pt x="420243" y="378125"/>
                  </a:moveTo>
                  <a:lnTo>
                    <a:pt x="420060" y="378390"/>
                  </a:lnTo>
                  <a:lnTo>
                    <a:pt x="420188" y="378234"/>
                  </a:lnTo>
                  <a:close/>
                </a:path>
                <a:path w="649604" h="542289">
                  <a:moveTo>
                    <a:pt x="420776" y="378125"/>
                  </a:moveTo>
                  <a:lnTo>
                    <a:pt x="420188" y="378234"/>
                  </a:lnTo>
                  <a:lnTo>
                    <a:pt x="420116" y="378379"/>
                  </a:lnTo>
                  <a:lnTo>
                    <a:pt x="420750" y="378252"/>
                  </a:lnTo>
                  <a:lnTo>
                    <a:pt x="420776" y="378125"/>
                  </a:lnTo>
                  <a:close/>
                </a:path>
                <a:path w="649604" h="542289">
                  <a:moveTo>
                    <a:pt x="420319" y="377972"/>
                  </a:moveTo>
                  <a:lnTo>
                    <a:pt x="420166" y="378125"/>
                  </a:lnTo>
                  <a:lnTo>
                    <a:pt x="420297" y="378016"/>
                  </a:lnTo>
                  <a:close/>
                </a:path>
                <a:path w="649604" h="542289">
                  <a:moveTo>
                    <a:pt x="420370" y="377871"/>
                  </a:moveTo>
                  <a:lnTo>
                    <a:pt x="420188" y="378070"/>
                  </a:lnTo>
                  <a:lnTo>
                    <a:pt x="420319" y="377972"/>
                  </a:lnTo>
                  <a:close/>
                </a:path>
                <a:path w="649604" h="542289">
                  <a:moveTo>
                    <a:pt x="420433" y="377744"/>
                  </a:moveTo>
                  <a:lnTo>
                    <a:pt x="420297" y="377798"/>
                  </a:lnTo>
                  <a:lnTo>
                    <a:pt x="420243" y="377934"/>
                  </a:lnTo>
                  <a:lnTo>
                    <a:pt x="420433" y="377744"/>
                  </a:lnTo>
                  <a:close/>
                </a:path>
                <a:path w="649604" h="542289">
                  <a:moveTo>
                    <a:pt x="420878" y="377617"/>
                  </a:moveTo>
                  <a:lnTo>
                    <a:pt x="420624" y="377744"/>
                  </a:lnTo>
                  <a:lnTo>
                    <a:pt x="420370" y="377934"/>
                  </a:lnTo>
                  <a:lnTo>
                    <a:pt x="420243" y="378125"/>
                  </a:lnTo>
                  <a:lnTo>
                    <a:pt x="420776" y="378125"/>
                  </a:lnTo>
                  <a:lnTo>
                    <a:pt x="420878" y="377617"/>
                  </a:lnTo>
                  <a:close/>
                </a:path>
                <a:path w="649604" h="542289">
                  <a:moveTo>
                    <a:pt x="420515" y="377581"/>
                  </a:moveTo>
                  <a:lnTo>
                    <a:pt x="420343" y="377684"/>
                  </a:lnTo>
                  <a:lnTo>
                    <a:pt x="420515" y="377581"/>
                  </a:lnTo>
                  <a:close/>
                </a:path>
                <a:path w="649604" h="542289">
                  <a:moveTo>
                    <a:pt x="420624" y="377744"/>
                  </a:moveTo>
                  <a:lnTo>
                    <a:pt x="420370" y="377871"/>
                  </a:lnTo>
                  <a:lnTo>
                    <a:pt x="420624" y="377744"/>
                  </a:lnTo>
                  <a:close/>
                </a:path>
                <a:path w="649604" h="542289">
                  <a:moveTo>
                    <a:pt x="421178" y="376116"/>
                  </a:moveTo>
                  <a:lnTo>
                    <a:pt x="420732" y="376710"/>
                  </a:lnTo>
                  <a:lnTo>
                    <a:pt x="420343" y="377684"/>
                  </a:lnTo>
                  <a:lnTo>
                    <a:pt x="420515" y="377581"/>
                  </a:lnTo>
                  <a:lnTo>
                    <a:pt x="421131" y="376347"/>
                  </a:lnTo>
                  <a:lnTo>
                    <a:pt x="421178" y="376116"/>
                  </a:lnTo>
                  <a:close/>
                </a:path>
                <a:path w="649604" h="542289">
                  <a:moveTo>
                    <a:pt x="420841" y="377581"/>
                  </a:moveTo>
                  <a:lnTo>
                    <a:pt x="420433" y="377744"/>
                  </a:lnTo>
                  <a:lnTo>
                    <a:pt x="420370" y="377871"/>
                  </a:lnTo>
                  <a:lnTo>
                    <a:pt x="420624" y="377744"/>
                  </a:lnTo>
                  <a:lnTo>
                    <a:pt x="420841" y="377581"/>
                  </a:lnTo>
                  <a:close/>
                </a:path>
                <a:path w="649604" h="542289">
                  <a:moveTo>
                    <a:pt x="420935" y="377328"/>
                  </a:moveTo>
                  <a:lnTo>
                    <a:pt x="420515" y="377581"/>
                  </a:lnTo>
                  <a:lnTo>
                    <a:pt x="420433" y="377744"/>
                  </a:lnTo>
                  <a:lnTo>
                    <a:pt x="420892" y="377542"/>
                  </a:lnTo>
                  <a:lnTo>
                    <a:pt x="420935" y="377328"/>
                  </a:lnTo>
                  <a:close/>
                </a:path>
                <a:path w="649604" h="542289">
                  <a:moveTo>
                    <a:pt x="421131" y="376347"/>
                  </a:moveTo>
                  <a:lnTo>
                    <a:pt x="420515" y="377581"/>
                  </a:lnTo>
                  <a:lnTo>
                    <a:pt x="420935" y="377328"/>
                  </a:lnTo>
                  <a:lnTo>
                    <a:pt x="421131" y="376347"/>
                  </a:lnTo>
                  <a:close/>
                </a:path>
                <a:path w="649604" h="542289">
                  <a:moveTo>
                    <a:pt x="439673" y="164003"/>
                  </a:moveTo>
                  <a:lnTo>
                    <a:pt x="420623" y="144953"/>
                  </a:lnTo>
                  <a:lnTo>
                    <a:pt x="420623" y="164003"/>
                  </a:lnTo>
                  <a:lnTo>
                    <a:pt x="439673" y="164003"/>
                  </a:lnTo>
                  <a:close/>
                </a:path>
                <a:path w="649604" h="542289">
                  <a:moveTo>
                    <a:pt x="439673" y="410129"/>
                  </a:moveTo>
                  <a:lnTo>
                    <a:pt x="439673" y="164003"/>
                  </a:lnTo>
                  <a:lnTo>
                    <a:pt x="420623" y="164003"/>
                  </a:lnTo>
                  <a:lnTo>
                    <a:pt x="420623" y="376855"/>
                  </a:lnTo>
                  <a:lnTo>
                    <a:pt x="420732" y="376710"/>
                  </a:lnTo>
                  <a:lnTo>
                    <a:pt x="421386" y="375077"/>
                  </a:lnTo>
                  <a:lnTo>
                    <a:pt x="421386" y="377058"/>
                  </a:lnTo>
                  <a:lnTo>
                    <a:pt x="422148" y="376601"/>
                  </a:lnTo>
                  <a:lnTo>
                    <a:pt x="422148" y="416072"/>
                  </a:lnTo>
                  <a:lnTo>
                    <a:pt x="425195" y="415463"/>
                  </a:lnTo>
                  <a:lnTo>
                    <a:pt x="428244" y="415463"/>
                  </a:lnTo>
                  <a:lnTo>
                    <a:pt x="429006" y="414701"/>
                  </a:lnTo>
                  <a:lnTo>
                    <a:pt x="432816" y="413939"/>
                  </a:lnTo>
                  <a:lnTo>
                    <a:pt x="434340" y="413177"/>
                  </a:lnTo>
                  <a:lnTo>
                    <a:pt x="435102" y="413177"/>
                  </a:lnTo>
                  <a:lnTo>
                    <a:pt x="436626" y="412415"/>
                  </a:lnTo>
                  <a:lnTo>
                    <a:pt x="439673" y="410129"/>
                  </a:lnTo>
                  <a:close/>
                </a:path>
                <a:path w="649604" h="542289">
                  <a:moveTo>
                    <a:pt x="420889" y="377562"/>
                  </a:moveTo>
                  <a:lnTo>
                    <a:pt x="420623" y="377744"/>
                  </a:lnTo>
                  <a:lnTo>
                    <a:pt x="420841" y="377635"/>
                  </a:lnTo>
                  <a:close/>
                </a:path>
                <a:path w="649604" h="542289">
                  <a:moveTo>
                    <a:pt x="421386" y="416225"/>
                  </a:moveTo>
                  <a:lnTo>
                    <a:pt x="421386" y="378125"/>
                  </a:lnTo>
                  <a:lnTo>
                    <a:pt x="420892" y="378224"/>
                  </a:lnTo>
                  <a:lnTo>
                    <a:pt x="420732" y="378343"/>
                  </a:lnTo>
                  <a:lnTo>
                    <a:pt x="420623" y="378887"/>
                  </a:lnTo>
                  <a:lnTo>
                    <a:pt x="420623" y="416225"/>
                  </a:lnTo>
                  <a:lnTo>
                    <a:pt x="421386" y="416225"/>
                  </a:lnTo>
                  <a:close/>
                </a:path>
                <a:path w="649604" h="542289">
                  <a:moveTo>
                    <a:pt x="421386" y="375077"/>
                  </a:moveTo>
                  <a:lnTo>
                    <a:pt x="420732" y="376710"/>
                  </a:lnTo>
                  <a:lnTo>
                    <a:pt x="421178" y="376116"/>
                  </a:lnTo>
                  <a:lnTo>
                    <a:pt x="421386" y="375077"/>
                  </a:lnTo>
                  <a:close/>
                </a:path>
                <a:path w="649604" h="542289">
                  <a:moveTo>
                    <a:pt x="421386" y="378125"/>
                  </a:moveTo>
                  <a:lnTo>
                    <a:pt x="421386" y="377363"/>
                  </a:lnTo>
                  <a:lnTo>
                    <a:pt x="420878" y="377617"/>
                  </a:lnTo>
                  <a:lnTo>
                    <a:pt x="420776" y="378125"/>
                  </a:lnTo>
                  <a:lnTo>
                    <a:pt x="421386" y="378125"/>
                  </a:lnTo>
                  <a:close/>
                </a:path>
                <a:path w="649604" h="542289">
                  <a:moveTo>
                    <a:pt x="421386" y="377363"/>
                  </a:moveTo>
                  <a:lnTo>
                    <a:pt x="420935" y="377543"/>
                  </a:lnTo>
                  <a:lnTo>
                    <a:pt x="421386" y="377363"/>
                  </a:lnTo>
                  <a:close/>
                </a:path>
                <a:path w="649604" h="542289">
                  <a:moveTo>
                    <a:pt x="422148" y="416072"/>
                  </a:moveTo>
                  <a:lnTo>
                    <a:pt x="422148" y="376601"/>
                  </a:lnTo>
                  <a:lnTo>
                    <a:pt x="420889" y="377562"/>
                  </a:lnTo>
                  <a:lnTo>
                    <a:pt x="421386" y="377363"/>
                  </a:lnTo>
                  <a:lnTo>
                    <a:pt x="421386" y="416225"/>
                  </a:lnTo>
                  <a:lnTo>
                    <a:pt x="422148" y="416072"/>
                  </a:lnTo>
                  <a:close/>
                </a:path>
                <a:path w="649604" h="542289">
                  <a:moveTo>
                    <a:pt x="422148" y="376601"/>
                  </a:moveTo>
                  <a:lnTo>
                    <a:pt x="420935" y="377328"/>
                  </a:lnTo>
                  <a:lnTo>
                    <a:pt x="420892" y="377542"/>
                  </a:lnTo>
                  <a:lnTo>
                    <a:pt x="422148" y="376601"/>
                  </a:lnTo>
                  <a:close/>
                </a:path>
                <a:path w="649604" h="542289">
                  <a:moveTo>
                    <a:pt x="421386" y="377058"/>
                  </a:moveTo>
                  <a:lnTo>
                    <a:pt x="421386" y="375839"/>
                  </a:lnTo>
                  <a:lnTo>
                    <a:pt x="421131" y="376347"/>
                  </a:lnTo>
                  <a:lnTo>
                    <a:pt x="420935" y="377328"/>
                  </a:lnTo>
                  <a:lnTo>
                    <a:pt x="421386" y="377058"/>
                  </a:lnTo>
                  <a:close/>
                </a:path>
                <a:path w="649604" h="542289">
                  <a:moveTo>
                    <a:pt x="421386" y="375839"/>
                  </a:moveTo>
                  <a:lnTo>
                    <a:pt x="421178" y="376116"/>
                  </a:lnTo>
                  <a:lnTo>
                    <a:pt x="421131" y="376347"/>
                  </a:lnTo>
                  <a:lnTo>
                    <a:pt x="421386" y="375839"/>
                  </a:lnTo>
                  <a:close/>
                </a:path>
                <a:path w="649604" h="542289">
                  <a:moveTo>
                    <a:pt x="421386" y="375839"/>
                  </a:moveTo>
                  <a:lnTo>
                    <a:pt x="421386" y="375077"/>
                  </a:lnTo>
                  <a:lnTo>
                    <a:pt x="421178" y="376116"/>
                  </a:lnTo>
                  <a:lnTo>
                    <a:pt x="421386" y="375839"/>
                  </a:lnTo>
                  <a:close/>
                </a:path>
                <a:path w="649604" h="542289">
                  <a:moveTo>
                    <a:pt x="516636" y="32939"/>
                  </a:moveTo>
                  <a:lnTo>
                    <a:pt x="489204" y="32939"/>
                  </a:lnTo>
                  <a:lnTo>
                    <a:pt x="502920" y="46572"/>
                  </a:lnTo>
                  <a:lnTo>
                    <a:pt x="516636" y="32939"/>
                  </a:lnTo>
                  <a:close/>
                </a:path>
                <a:path w="649604" h="542289">
                  <a:moveTo>
                    <a:pt x="502920" y="46572"/>
                  </a:moveTo>
                  <a:lnTo>
                    <a:pt x="489204" y="32939"/>
                  </a:lnTo>
                  <a:lnTo>
                    <a:pt x="489204" y="60206"/>
                  </a:lnTo>
                  <a:lnTo>
                    <a:pt x="502920" y="46572"/>
                  </a:lnTo>
                  <a:close/>
                </a:path>
                <a:path w="649604" h="542289">
                  <a:moveTo>
                    <a:pt x="516636" y="60206"/>
                  </a:moveTo>
                  <a:lnTo>
                    <a:pt x="516636" y="32939"/>
                  </a:lnTo>
                  <a:lnTo>
                    <a:pt x="502920" y="46572"/>
                  </a:lnTo>
                  <a:lnTo>
                    <a:pt x="516636" y="60206"/>
                  </a:lnTo>
                  <a:close/>
                </a:path>
                <a:path w="649604" h="542289">
                  <a:moveTo>
                    <a:pt x="585216" y="144953"/>
                  </a:moveTo>
                  <a:lnTo>
                    <a:pt x="566166" y="164003"/>
                  </a:lnTo>
                  <a:lnTo>
                    <a:pt x="585195" y="164003"/>
                  </a:lnTo>
                  <a:lnTo>
                    <a:pt x="585216" y="144953"/>
                  </a:lnTo>
                  <a:close/>
                </a:path>
                <a:path w="649604" h="542289">
                  <a:moveTo>
                    <a:pt x="585195" y="164003"/>
                  </a:moveTo>
                  <a:lnTo>
                    <a:pt x="566166" y="164003"/>
                  </a:lnTo>
                  <a:lnTo>
                    <a:pt x="566166" y="453163"/>
                  </a:lnTo>
                  <a:lnTo>
                    <a:pt x="580878" y="413781"/>
                  </a:lnTo>
                  <a:lnTo>
                    <a:pt x="585195" y="164003"/>
                  </a:lnTo>
                  <a:close/>
                </a:path>
                <a:path w="649604" h="542289">
                  <a:moveTo>
                    <a:pt x="628650" y="125903"/>
                  </a:moveTo>
                  <a:lnTo>
                    <a:pt x="582731" y="125903"/>
                  </a:lnTo>
                  <a:lnTo>
                    <a:pt x="615696" y="158669"/>
                  </a:lnTo>
                  <a:lnTo>
                    <a:pt x="628650" y="125903"/>
                  </a:lnTo>
                  <a:close/>
                </a:path>
                <a:path w="649604" h="542289">
                  <a:moveTo>
                    <a:pt x="585216" y="164003"/>
                  </a:moveTo>
                  <a:lnTo>
                    <a:pt x="585216" y="144953"/>
                  </a:lnTo>
                  <a:lnTo>
                    <a:pt x="585195" y="1640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41" name="object 41"/>
            <p:cNvSpPr/>
            <p:nvPr/>
          </p:nvSpPr>
          <p:spPr>
            <a:xfrm>
              <a:off x="6887584" y="2873300"/>
              <a:ext cx="658066" cy="31113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42" name="object 42"/>
            <p:cNvSpPr txBox="1"/>
            <p:nvPr/>
          </p:nvSpPr>
          <p:spPr>
            <a:xfrm>
              <a:off x="7073318" y="2951240"/>
              <a:ext cx="293314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405" marR="3362" indent="1261">
                <a:lnSpc>
                  <a:spcPts val="569"/>
                </a:lnSpc>
              </a:pPr>
              <a:r>
                <a:rPr sz="530" b="1" spc="-7" dirty="0">
                  <a:solidFill>
                    <a:srgbClr val="FFFFFF"/>
                  </a:solidFill>
                  <a:latin typeface="Arial"/>
                  <a:cs typeface="Arial"/>
                </a:rPr>
                <a:t>Path</a:t>
              </a:r>
              <a:r>
                <a:rPr sz="530" b="1" spc="7" dirty="0">
                  <a:solidFill>
                    <a:srgbClr val="FFFFFF"/>
                  </a:solidFill>
                  <a:latin typeface="Arial"/>
                  <a:cs typeface="Arial"/>
                </a:rPr>
                <a:t>w</a:t>
              </a:r>
              <a:r>
                <a:rPr sz="530" b="1" spc="-3" dirty="0">
                  <a:solidFill>
                    <a:srgbClr val="FFFFFF"/>
                  </a:solidFill>
                  <a:latin typeface="Arial"/>
                  <a:cs typeface="Arial"/>
                </a:rPr>
                <a:t>ay </a:t>
              </a:r>
              <a:r>
                <a:rPr sz="530" b="1" spc="-20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530" b="1" spc="-7" dirty="0">
                  <a:solidFill>
                    <a:srgbClr val="FFFFFF"/>
                  </a:solidFill>
                  <a:latin typeface="Arial"/>
                  <a:cs typeface="Arial"/>
                </a:rPr>
                <a:t>n</a:t>
              </a:r>
              <a:r>
                <a:rPr sz="530" b="1" dirty="0">
                  <a:solidFill>
                    <a:srgbClr val="FFFFFF"/>
                  </a:solidFill>
                  <a:latin typeface="Arial"/>
                  <a:cs typeface="Arial"/>
                </a:rPr>
                <a:t>aly</a:t>
              </a:r>
              <a:r>
                <a:rPr sz="530" b="1" spc="-3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530" b="1" dirty="0">
                  <a:solidFill>
                    <a:srgbClr val="FFFFFF"/>
                  </a:solidFill>
                  <a:latin typeface="Arial"/>
                  <a:cs typeface="Arial"/>
                </a:rPr>
                <a:t>is</a:t>
              </a:r>
              <a:endParaRPr sz="530">
                <a:latin typeface="Arial"/>
                <a:cs typeface="Arial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6757987" y="3176868"/>
              <a:ext cx="452998" cy="961885"/>
            </a:xfrm>
            <a:custGeom>
              <a:avLst/>
              <a:gdLst/>
              <a:ahLst/>
              <a:cxnLst/>
              <a:rect l="l" t="t" r="r" b="b"/>
              <a:pathLst>
                <a:path w="684529" h="1453514">
                  <a:moveTo>
                    <a:pt x="684276" y="10667"/>
                  </a:moveTo>
                  <a:lnTo>
                    <a:pt x="661416" y="0"/>
                  </a:lnTo>
                  <a:lnTo>
                    <a:pt x="0" y="1443228"/>
                  </a:lnTo>
                  <a:lnTo>
                    <a:pt x="23622" y="1453134"/>
                  </a:lnTo>
                  <a:lnTo>
                    <a:pt x="684276" y="106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44" name="object 44"/>
            <p:cNvSpPr/>
            <p:nvPr/>
          </p:nvSpPr>
          <p:spPr>
            <a:xfrm>
              <a:off x="5620366" y="1847625"/>
              <a:ext cx="320208" cy="477371"/>
            </a:xfrm>
            <a:custGeom>
              <a:avLst/>
              <a:gdLst/>
              <a:ahLst/>
              <a:cxnLst/>
              <a:rect l="l" t="t" r="r" b="b"/>
              <a:pathLst>
                <a:path w="483870" h="721360">
                  <a:moveTo>
                    <a:pt x="483870" y="13716"/>
                  </a:moveTo>
                  <a:lnTo>
                    <a:pt x="463296" y="0"/>
                  </a:lnTo>
                  <a:lnTo>
                    <a:pt x="0" y="706374"/>
                  </a:lnTo>
                  <a:lnTo>
                    <a:pt x="21336" y="720852"/>
                  </a:lnTo>
                  <a:lnTo>
                    <a:pt x="483870" y="137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45" name="object 45"/>
            <p:cNvSpPr/>
            <p:nvPr/>
          </p:nvSpPr>
          <p:spPr>
            <a:xfrm>
              <a:off x="5930490" y="1346387"/>
              <a:ext cx="1667099" cy="101004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47" name="object 47"/>
            <p:cNvSpPr/>
            <p:nvPr/>
          </p:nvSpPr>
          <p:spPr>
            <a:xfrm>
              <a:off x="4888678" y="4678064"/>
              <a:ext cx="1134596" cy="842122"/>
            </a:xfrm>
            <a:custGeom>
              <a:avLst/>
              <a:gdLst/>
              <a:ahLst/>
              <a:cxnLst/>
              <a:rect l="l" t="t" r="r" b="b"/>
              <a:pathLst>
                <a:path w="1714500" h="1272540">
                  <a:moveTo>
                    <a:pt x="0" y="0"/>
                  </a:moveTo>
                  <a:lnTo>
                    <a:pt x="0" y="1272540"/>
                  </a:lnTo>
                  <a:lnTo>
                    <a:pt x="1714500" y="1272540"/>
                  </a:lnTo>
                  <a:lnTo>
                    <a:pt x="17145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48" name="object 48"/>
            <p:cNvSpPr/>
            <p:nvPr/>
          </p:nvSpPr>
          <p:spPr>
            <a:xfrm>
              <a:off x="5038445" y="5376974"/>
              <a:ext cx="966507" cy="0"/>
            </a:xfrm>
            <a:custGeom>
              <a:avLst/>
              <a:gdLst/>
              <a:ahLst/>
              <a:cxnLst/>
              <a:rect l="l" t="t" r="r" b="b"/>
              <a:pathLst>
                <a:path w="1460500">
                  <a:moveTo>
                    <a:pt x="0" y="0"/>
                  </a:moveTo>
                  <a:lnTo>
                    <a:pt x="1459992" y="0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49" name="object 49"/>
            <p:cNvSpPr/>
            <p:nvPr/>
          </p:nvSpPr>
          <p:spPr>
            <a:xfrm>
              <a:off x="5038445" y="5337641"/>
              <a:ext cx="966507" cy="0"/>
            </a:xfrm>
            <a:custGeom>
              <a:avLst/>
              <a:gdLst/>
              <a:ahLst/>
              <a:cxnLst/>
              <a:rect l="l" t="t" r="r" b="b"/>
              <a:pathLst>
                <a:path w="1460500">
                  <a:moveTo>
                    <a:pt x="0" y="0"/>
                  </a:moveTo>
                  <a:lnTo>
                    <a:pt x="1459992" y="0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50" name="object 50"/>
            <p:cNvSpPr/>
            <p:nvPr/>
          </p:nvSpPr>
          <p:spPr>
            <a:xfrm>
              <a:off x="5038445" y="5297804"/>
              <a:ext cx="966507" cy="0"/>
            </a:xfrm>
            <a:custGeom>
              <a:avLst/>
              <a:gdLst/>
              <a:ahLst/>
              <a:cxnLst/>
              <a:rect l="l" t="t" r="r" b="b"/>
              <a:pathLst>
                <a:path w="1460500">
                  <a:moveTo>
                    <a:pt x="0" y="0"/>
                  </a:moveTo>
                  <a:lnTo>
                    <a:pt x="1459992" y="0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51" name="object 51"/>
            <p:cNvSpPr/>
            <p:nvPr/>
          </p:nvSpPr>
          <p:spPr>
            <a:xfrm>
              <a:off x="5038445" y="5258472"/>
              <a:ext cx="966507" cy="0"/>
            </a:xfrm>
            <a:custGeom>
              <a:avLst/>
              <a:gdLst/>
              <a:ahLst/>
              <a:cxnLst/>
              <a:rect l="l" t="t" r="r" b="b"/>
              <a:pathLst>
                <a:path w="1460500">
                  <a:moveTo>
                    <a:pt x="0" y="0"/>
                  </a:moveTo>
                  <a:lnTo>
                    <a:pt x="1459992" y="0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52" name="object 52"/>
            <p:cNvSpPr/>
            <p:nvPr/>
          </p:nvSpPr>
          <p:spPr>
            <a:xfrm>
              <a:off x="5038445" y="5220652"/>
              <a:ext cx="966507" cy="0"/>
            </a:xfrm>
            <a:custGeom>
              <a:avLst/>
              <a:gdLst/>
              <a:ahLst/>
              <a:cxnLst/>
              <a:rect l="l" t="t" r="r" b="b"/>
              <a:pathLst>
                <a:path w="1460500">
                  <a:moveTo>
                    <a:pt x="0" y="0"/>
                  </a:moveTo>
                  <a:lnTo>
                    <a:pt x="1459992" y="0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53" name="object 53"/>
            <p:cNvSpPr/>
            <p:nvPr/>
          </p:nvSpPr>
          <p:spPr>
            <a:xfrm>
              <a:off x="5038445" y="5181320"/>
              <a:ext cx="966507" cy="0"/>
            </a:xfrm>
            <a:custGeom>
              <a:avLst/>
              <a:gdLst/>
              <a:ahLst/>
              <a:cxnLst/>
              <a:rect l="l" t="t" r="r" b="b"/>
              <a:pathLst>
                <a:path w="1460500">
                  <a:moveTo>
                    <a:pt x="0" y="0"/>
                  </a:moveTo>
                  <a:lnTo>
                    <a:pt x="1459992" y="0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54" name="object 54"/>
            <p:cNvSpPr/>
            <p:nvPr/>
          </p:nvSpPr>
          <p:spPr>
            <a:xfrm>
              <a:off x="5038445" y="5141483"/>
              <a:ext cx="966507" cy="0"/>
            </a:xfrm>
            <a:custGeom>
              <a:avLst/>
              <a:gdLst/>
              <a:ahLst/>
              <a:cxnLst/>
              <a:rect l="l" t="t" r="r" b="b"/>
              <a:pathLst>
                <a:path w="1460500">
                  <a:moveTo>
                    <a:pt x="0" y="0"/>
                  </a:moveTo>
                  <a:lnTo>
                    <a:pt x="1459992" y="0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55" name="object 55"/>
            <p:cNvSpPr/>
            <p:nvPr/>
          </p:nvSpPr>
          <p:spPr>
            <a:xfrm>
              <a:off x="5038445" y="5102150"/>
              <a:ext cx="966507" cy="0"/>
            </a:xfrm>
            <a:custGeom>
              <a:avLst/>
              <a:gdLst/>
              <a:ahLst/>
              <a:cxnLst/>
              <a:rect l="l" t="t" r="r" b="b"/>
              <a:pathLst>
                <a:path w="1460500">
                  <a:moveTo>
                    <a:pt x="0" y="0"/>
                  </a:moveTo>
                  <a:lnTo>
                    <a:pt x="1459992" y="0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56" name="object 56"/>
            <p:cNvSpPr/>
            <p:nvPr/>
          </p:nvSpPr>
          <p:spPr>
            <a:xfrm>
              <a:off x="5038445" y="5064330"/>
              <a:ext cx="966507" cy="0"/>
            </a:xfrm>
            <a:custGeom>
              <a:avLst/>
              <a:gdLst/>
              <a:ahLst/>
              <a:cxnLst/>
              <a:rect l="l" t="t" r="r" b="b"/>
              <a:pathLst>
                <a:path w="1460500">
                  <a:moveTo>
                    <a:pt x="0" y="0"/>
                  </a:moveTo>
                  <a:lnTo>
                    <a:pt x="1459992" y="0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57" name="object 57"/>
            <p:cNvSpPr/>
            <p:nvPr/>
          </p:nvSpPr>
          <p:spPr>
            <a:xfrm>
              <a:off x="5038445" y="5024493"/>
              <a:ext cx="966507" cy="0"/>
            </a:xfrm>
            <a:custGeom>
              <a:avLst/>
              <a:gdLst/>
              <a:ahLst/>
              <a:cxnLst/>
              <a:rect l="l" t="t" r="r" b="b"/>
              <a:pathLst>
                <a:path w="1460500">
                  <a:moveTo>
                    <a:pt x="0" y="0"/>
                  </a:moveTo>
                  <a:lnTo>
                    <a:pt x="1459992" y="0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58" name="object 58"/>
            <p:cNvSpPr/>
            <p:nvPr/>
          </p:nvSpPr>
          <p:spPr>
            <a:xfrm>
              <a:off x="5038445" y="4985161"/>
              <a:ext cx="966507" cy="0"/>
            </a:xfrm>
            <a:custGeom>
              <a:avLst/>
              <a:gdLst/>
              <a:ahLst/>
              <a:cxnLst/>
              <a:rect l="l" t="t" r="r" b="b"/>
              <a:pathLst>
                <a:path w="1460500">
                  <a:moveTo>
                    <a:pt x="0" y="0"/>
                  </a:moveTo>
                  <a:lnTo>
                    <a:pt x="1459992" y="0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59" name="object 59"/>
            <p:cNvSpPr/>
            <p:nvPr/>
          </p:nvSpPr>
          <p:spPr>
            <a:xfrm>
              <a:off x="5038445" y="4945829"/>
              <a:ext cx="966507" cy="0"/>
            </a:xfrm>
            <a:custGeom>
              <a:avLst/>
              <a:gdLst/>
              <a:ahLst/>
              <a:cxnLst/>
              <a:rect l="l" t="t" r="r" b="b"/>
              <a:pathLst>
                <a:path w="1460500">
                  <a:moveTo>
                    <a:pt x="0" y="0"/>
                  </a:moveTo>
                  <a:lnTo>
                    <a:pt x="1459992" y="0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60" name="object 60"/>
            <p:cNvSpPr/>
            <p:nvPr/>
          </p:nvSpPr>
          <p:spPr>
            <a:xfrm>
              <a:off x="5038445" y="4905991"/>
              <a:ext cx="966507" cy="0"/>
            </a:xfrm>
            <a:custGeom>
              <a:avLst/>
              <a:gdLst/>
              <a:ahLst/>
              <a:cxnLst/>
              <a:rect l="l" t="t" r="r" b="b"/>
              <a:pathLst>
                <a:path w="1460500">
                  <a:moveTo>
                    <a:pt x="0" y="0"/>
                  </a:moveTo>
                  <a:lnTo>
                    <a:pt x="1459992" y="0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61" name="object 61"/>
            <p:cNvSpPr/>
            <p:nvPr/>
          </p:nvSpPr>
          <p:spPr>
            <a:xfrm>
              <a:off x="5038445" y="4868171"/>
              <a:ext cx="966507" cy="0"/>
            </a:xfrm>
            <a:custGeom>
              <a:avLst/>
              <a:gdLst/>
              <a:ahLst/>
              <a:cxnLst/>
              <a:rect l="l" t="t" r="r" b="b"/>
              <a:pathLst>
                <a:path w="1460500">
                  <a:moveTo>
                    <a:pt x="0" y="0"/>
                  </a:moveTo>
                  <a:lnTo>
                    <a:pt x="1459992" y="0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62" name="object 62"/>
            <p:cNvSpPr/>
            <p:nvPr/>
          </p:nvSpPr>
          <p:spPr>
            <a:xfrm>
              <a:off x="5038445" y="4828838"/>
              <a:ext cx="966507" cy="0"/>
            </a:xfrm>
            <a:custGeom>
              <a:avLst/>
              <a:gdLst/>
              <a:ahLst/>
              <a:cxnLst/>
              <a:rect l="l" t="t" r="r" b="b"/>
              <a:pathLst>
                <a:path w="1460500">
                  <a:moveTo>
                    <a:pt x="0" y="0"/>
                  </a:moveTo>
                  <a:lnTo>
                    <a:pt x="1459992" y="0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63" name="object 63"/>
            <p:cNvSpPr/>
            <p:nvPr/>
          </p:nvSpPr>
          <p:spPr>
            <a:xfrm>
              <a:off x="5038445" y="4789002"/>
              <a:ext cx="966507" cy="0"/>
            </a:xfrm>
            <a:custGeom>
              <a:avLst/>
              <a:gdLst/>
              <a:ahLst/>
              <a:cxnLst/>
              <a:rect l="l" t="t" r="r" b="b"/>
              <a:pathLst>
                <a:path w="1460500">
                  <a:moveTo>
                    <a:pt x="0" y="0"/>
                  </a:moveTo>
                  <a:lnTo>
                    <a:pt x="1459992" y="0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64" name="object 64"/>
            <p:cNvSpPr/>
            <p:nvPr/>
          </p:nvSpPr>
          <p:spPr>
            <a:xfrm>
              <a:off x="5038445" y="4749669"/>
              <a:ext cx="966507" cy="0"/>
            </a:xfrm>
            <a:custGeom>
              <a:avLst/>
              <a:gdLst/>
              <a:ahLst/>
              <a:cxnLst/>
              <a:rect l="l" t="t" r="r" b="b"/>
              <a:pathLst>
                <a:path w="1460500">
                  <a:moveTo>
                    <a:pt x="0" y="0"/>
                  </a:moveTo>
                  <a:lnTo>
                    <a:pt x="1459992" y="0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65" name="object 65"/>
            <p:cNvSpPr/>
            <p:nvPr/>
          </p:nvSpPr>
          <p:spPr>
            <a:xfrm>
              <a:off x="5083324" y="4740088"/>
              <a:ext cx="0" cy="648821"/>
            </a:xfrm>
            <a:custGeom>
              <a:avLst/>
              <a:gdLst/>
              <a:ahLst/>
              <a:cxnLst/>
              <a:rect l="l" t="t" r="r" b="b"/>
              <a:pathLst>
                <a:path h="980440">
                  <a:moveTo>
                    <a:pt x="0" y="0"/>
                  </a:moveTo>
                  <a:lnTo>
                    <a:pt x="0" y="979931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66" name="object 66"/>
            <p:cNvSpPr/>
            <p:nvPr/>
          </p:nvSpPr>
          <p:spPr>
            <a:xfrm>
              <a:off x="5125683" y="4740088"/>
              <a:ext cx="0" cy="648821"/>
            </a:xfrm>
            <a:custGeom>
              <a:avLst/>
              <a:gdLst/>
              <a:ahLst/>
              <a:cxnLst/>
              <a:rect l="l" t="t" r="r" b="b"/>
              <a:pathLst>
                <a:path h="980440">
                  <a:moveTo>
                    <a:pt x="0" y="0"/>
                  </a:moveTo>
                  <a:lnTo>
                    <a:pt x="0" y="979931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67" name="object 67"/>
            <p:cNvSpPr/>
            <p:nvPr/>
          </p:nvSpPr>
          <p:spPr>
            <a:xfrm>
              <a:off x="5170562" y="4740088"/>
              <a:ext cx="0" cy="648821"/>
            </a:xfrm>
            <a:custGeom>
              <a:avLst/>
              <a:gdLst/>
              <a:ahLst/>
              <a:cxnLst/>
              <a:rect l="l" t="t" r="r" b="b"/>
              <a:pathLst>
                <a:path h="980440">
                  <a:moveTo>
                    <a:pt x="0" y="0"/>
                  </a:moveTo>
                  <a:lnTo>
                    <a:pt x="0" y="979931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68" name="object 68"/>
            <p:cNvSpPr/>
            <p:nvPr/>
          </p:nvSpPr>
          <p:spPr>
            <a:xfrm>
              <a:off x="5213425" y="4740088"/>
              <a:ext cx="0" cy="648821"/>
            </a:xfrm>
            <a:custGeom>
              <a:avLst/>
              <a:gdLst/>
              <a:ahLst/>
              <a:cxnLst/>
              <a:rect l="l" t="t" r="r" b="b"/>
              <a:pathLst>
                <a:path h="980440">
                  <a:moveTo>
                    <a:pt x="0" y="0"/>
                  </a:moveTo>
                  <a:lnTo>
                    <a:pt x="0" y="979931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69" name="object 69"/>
            <p:cNvSpPr/>
            <p:nvPr/>
          </p:nvSpPr>
          <p:spPr>
            <a:xfrm>
              <a:off x="5258304" y="4740088"/>
              <a:ext cx="0" cy="648821"/>
            </a:xfrm>
            <a:custGeom>
              <a:avLst/>
              <a:gdLst/>
              <a:ahLst/>
              <a:cxnLst/>
              <a:rect l="l" t="t" r="r" b="b"/>
              <a:pathLst>
                <a:path h="980440">
                  <a:moveTo>
                    <a:pt x="0" y="0"/>
                  </a:moveTo>
                  <a:lnTo>
                    <a:pt x="0" y="979931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70" name="object 70"/>
            <p:cNvSpPr/>
            <p:nvPr/>
          </p:nvSpPr>
          <p:spPr>
            <a:xfrm>
              <a:off x="5300663" y="4740088"/>
              <a:ext cx="0" cy="648821"/>
            </a:xfrm>
            <a:custGeom>
              <a:avLst/>
              <a:gdLst/>
              <a:ahLst/>
              <a:cxnLst/>
              <a:rect l="l" t="t" r="r" b="b"/>
              <a:pathLst>
                <a:path h="980440">
                  <a:moveTo>
                    <a:pt x="0" y="0"/>
                  </a:moveTo>
                  <a:lnTo>
                    <a:pt x="0" y="979931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71" name="object 71"/>
            <p:cNvSpPr/>
            <p:nvPr/>
          </p:nvSpPr>
          <p:spPr>
            <a:xfrm>
              <a:off x="5345542" y="4740088"/>
              <a:ext cx="0" cy="648821"/>
            </a:xfrm>
            <a:custGeom>
              <a:avLst/>
              <a:gdLst/>
              <a:ahLst/>
              <a:cxnLst/>
              <a:rect l="l" t="t" r="r" b="b"/>
              <a:pathLst>
                <a:path h="980440">
                  <a:moveTo>
                    <a:pt x="0" y="0"/>
                  </a:moveTo>
                  <a:lnTo>
                    <a:pt x="0" y="979931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72" name="object 72"/>
            <p:cNvSpPr/>
            <p:nvPr/>
          </p:nvSpPr>
          <p:spPr>
            <a:xfrm>
              <a:off x="5387900" y="4740088"/>
              <a:ext cx="0" cy="648821"/>
            </a:xfrm>
            <a:custGeom>
              <a:avLst/>
              <a:gdLst/>
              <a:ahLst/>
              <a:cxnLst/>
              <a:rect l="l" t="t" r="r" b="b"/>
              <a:pathLst>
                <a:path h="980440">
                  <a:moveTo>
                    <a:pt x="0" y="0"/>
                  </a:moveTo>
                  <a:lnTo>
                    <a:pt x="0" y="979931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73" name="object 73"/>
            <p:cNvSpPr/>
            <p:nvPr/>
          </p:nvSpPr>
          <p:spPr>
            <a:xfrm>
              <a:off x="5432780" y="4740088"/>
              <a:ext cx="0" cy="648821"/>
            </a:xfrm>
            <a:custGeom>
              <a:avLst/>
              <a:gdLst/>
              <a:ahLst/>
              <a:cxnLst/>
              <a:rect l="l" t="t" r="r" b="b"/>
              <a:pathLst>
                <a:path h="980440">
                  <a:moveTo>
                    <a:pt x="0" y="0"/>
                  </a:moveTo>
                  <a:lnTo>
                    <a:pt x="0" y="979931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74" name="object 74"/>
            <p:cNvSpPr/>
            <p:nvPr/>
          </p:nvSpPr>
          <p:spPr>
            <a:xfrm>
              <a:off x="5475642" y="4740088"/>
              <a:ext cx="0" cy="648821"/>
            </a:xfrm>
            <a:custGeom>
              <a:avLst/>
              <a:gdLst/>
              <a:ahLst/>
              <a:cxnLst/>
              <a:rect l="l" t="t" r="r" b="b"/>
              <a:pathLst>
                <a:path h="980440">
                  <a:moveTo>
                    <a:pt x="0" y="0"/>
                  </a:moveTo>
                  <a:lnTo>
                    <a:pt x="0" y="979931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75" name="object 75"/>
            <p:cNvSpPr/>
            <p:nvPr/>
          </p:nvSpPr>
          <p:spPr>
            <a:xfrm>
              <a:off x="5520521" y="4740088"/>
              <a:ext cx="0" cy="648821"/>
            </a:xfrm>
            <a:custGeom>
              <a:avLst/>
              <a:gdLst/>
              <a:ahLst/>
              <a:cxnLst/>
              <a:rect l="l" t="t" r="r" b="b"/>
              <a:pathLst>
                <a:path h="980440">
                  <a:moveTo>
                    <a:pt x="0" y="0"/>
                  </a:moveTo>
                  <a:lnTo>
                    <a:pt x="0" y="979931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76" name="object 76"/>
            <p:cNvSpPr/>
            <p:nvPr/>
          </p:nvSpPr>
          <p:spPr>
            <a:xfrm>
              <a:off x="5565401" y="4740088"/>
              <a:ext cx="0" cy="648821"/>
            </a:xfrm>
            <a:custGeom>
              <a:avLst/>
              <a:gdLst/>
              <a:ahLst/>
              <a:cxnLst/>
              <a:rect l="l" t="t" r="r" b="b"/>
              <a:pathLst>
                <a:path h="980440">
                  <a:moveTo>
                    <a:pt x="0" y="0"/>
                  </a:moveTo>
                  <a:lnTo>
                    <a:pt x="0" y="979931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77" name="object 77"/>
            <p:cNvSpPr/>
            <p:nvPr/>
          </p:nvSpPr>
          <p:spPr>
            <a:xfrm>
              <a:off x="5607759" y="4740088"/>
              <a:ext cx="0" cy="648821"/>
            </a:xfrm>
            <a:custGeom>
              <a:avLst/>
              <a:gdLst/>
              <a:ahLst/>
              <a:cxnLst/>
              <a:rect l="l" t="t" r="r" b="b"/>
              <a:pathLst>
                <a:path h="980440">
                  <a:moveTo>
                    <a:pt x="0" y="0"/>
                  </a:moveTo>
                  <a:lnTo>
                    <a:pt x="0" y="979931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78" name="object 78"/>
            <p:cNvSpPr/>
            <p:nvPr/>
          </p:nvSpPr>
          <p:spPr>
            <a:xfrm>
              <a:off x="5652639" y="4740088"/>
              <a:ext cx="0" cy="648821"/>
            </a:xfrm>
            <a:custGeom>
              <a:avLst/>
              <a:gdLst/>
              <a:ahLst/>
              <a:cxnLst/>
              <a:rect l="l" t="t" r="r" b="b"/>
              <a:pathLst>
                <a:path h="980440">
                  <a:moveTo>
                    <a:pt x="0" y="0"/>
                  </a:moveTo>
                  <a:lnTo>
                    <a:pt x="0" y="979931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79" name="object 79"/>
            <p:cNvSpPr/>
            <p:nvPr/>
          </p:nvSpPr>
          <p:spPr>
            <a:xfrm>
              <a:off x="5694997" y="4740088"/>
              <a:ext cx="0" cy="648821"/>
            </a:xfrm>
            <a:custGeom>
              <a:avLst/>
              <a:gdLst/>
              <a:ahLst/>
              <a:cxnLst/>
              <a:rect l="l" t="t" r="r" b="b"/>
              <a:pathLst>
                <a:path h="980440">
                  <a:moveTo>
                    <a:pt x="0" y="0"/>
                  </a:moveTo>
                  <a:lnTo>
                    <a:pt x="0" y="979931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80" name="object 80"/>
            <p:cNvSpPr/>
            <p:nvPr/>
          </p:nvSpPr>
          <p:spPr>
            <a:xfrm>
              <a:off x="5739877" y="4740088"/>
              <a:ext cx="0" cy="648821"/>
            </a:xfrm>
            <a:custGeom>
              <a:avLst/>
              <a:gdLst/>
              <a:ahLst/>
              <a:cxnLst/>
              <a:rect l="l" t="t" r="r" b="b"/>
              <a:pathLst>
                <a:path h="980440">
                  <a:moveTo>
                    <a:pt x="0" y="0"/>
                  </a:moveTo>
                  <a:lnTo>
                    <a:pt x="0" y="979931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81" name="object 81"/>
            <p:cNvSpPr/>
            <p:nvPr/>
          </p:nvSpPr>
          <p:spPr>
            <a:xfrm>
              <a:off x="5782739" y="4740088"/>
              <a:ext cx="0" cy="648821"/>
            </a:xfrm>
            <a:custGeom>
              <a:avLst/>
              <a:gdLst/>
              <a:ahLst/>
              <a:cxnLst/>
              <a:rect l="l" t="t" r="r" b="b"/>
              <a:pathLst>
                <a:path h="980440">
                  <a:moveTo>
                    <a:pt x="0" y="0"/>
                  </a:moveTo>
                  <a:lnTo>
                    <a:pt x="0" y="979931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82" name="object 82"/>
            <p:cNvSpPr/>
            <p:nvPr/>
          </p:nvSpPr>
          <p:spPr>
            <a:xfrm>
              <a:off x="5827619" y="4740088"/>
              <a:ext cx="0" cy="648821"/>
            </a:xfrm>
            <a:custGeom>
              <a:avLst/>
              <a:gdLst/>
              <a:ahLst/>
              <a:cxnLst/>
              <a:rect l="l" t="t" r="r" b="b"/>
              <a:pathLst>
                <a:path h="980440">
                  <a:moveTo>
                    <a:pt x="0" y="0"/>
                  </a:moveTo>
                  <a:lnTo>
                    <a:pt x="0" y="979931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83" name="object 83"/>
            <p:cNvSpPr/>
            <p:nvPr/>
          </p:nvSpPr>
          <p:spPr>
            <a:xfrm>
              <a:off x="5869977" y="4740088"/>
              <a:ext cx="0" cy="648821"/>
            </a:xfrm>
            <a:custGeom>
              <a:avLst/>
              <a:gdLst/>
              <a:ahLst/>
              <a:cxnLst/>
              <a:rect l="l" t="t" r="r" b="b"/>
              <a:pathLst>
                <a:path h="980440">
                  <a:moveTo>
                    <a:pt x="0" y="0"/>
                  </a:moveTo>
                  <a:lnTo>
                    <a:pt x="0" y="979931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84" name="object 84"/>
            <p:cNvSpPr/>
            <p:nvPr/>
          </p:nvSpPr>
          <p:spPr>
            <a:xfrm>
              <a:off x="5914857" y="4740088"/>
              <a:ext cx="0" cy="648821"/>
            </a:xfrm>
            <a:custGeom>
              <a:avLst/>
              <a:gdLst/>
              <a:ahLst/>
              <a:cxnLst/>
              <a:rect l="l" t="t" r="r" b="b"/>
              <a:pathLst>
                <a:path h="980440">
                  <a:moveTo>
                    <a:pt x="0" y="0"/>
                  </a:moveTo>
                  <a:lnTo>
                    <a:pt x="0" y="979931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85" name="object 85"/>
            <p:cNvSpPr/>
            <p:nvPr/>
          </p:nvSpPr>
          <p:spPr>
            <a:xfrm>
              <a:off x="5957216" y="4740088"/>
              <a:ext cx="0" cy="648821"/>
            </a:xfrm>
            <a:custGeom>
              <a:avLst/>
              <a:gdLst/>
              <a:ahLst/>
              <a:cxnLst/>
              <a:rect l="l" t="t" r="r" b="b"/>
              <a:pathLst>
                <a:path h="980440">
                  <a:moveTo>
                    <a:pt x="0" y="0"/>
                  </a:moveTo>
                  <a:lnTo>
                    <a:pt x="0" y="979931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86" name="object 86"/>
            <p:cNvSpPr/>
            <p:nvPr/>
          </p:nvSpPr>
          <p:spPr>
            <a:xfrm>
              <a:off x="6002094" y="4740088"/>
              <a:ext cx="0" cy="648821"/>
            </a:xfrm>
            <a:custGeom>
              <a:avLst/>
              <a:gdLst/>
              <a:ahLst/>
              <a:cxnLst/>
              <a:rect l="l" t="t" r="r" b="b"/>
              <a:pathLst>
                <a:path h="980440">
                  <a:moveTo>
                    <a:pt x="0" y="0"/>
                  </a:moveTo>
                  <a:lnTo>
                    <a:pt x="0" y="979931"/>
                  </a:lnTo>
                </a:path>
              </a:pathLst>
            </a:custGeom>
            <a:ln w="3175">
              <a:solidFill>
                <a:srgbClr val="E4E4E4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87" name="object 87"/>
            <p:cNvSpPr/>
            <p:nvPr/>
          </p:nvSpPr>
          <p:spPr>
            <a:xfrm>
              <a:off x="5038445" y="4740089"/>
              <a:ext cx="0" cy="646720"/>
            </a:xfrm>
            <a:custGeom>
              <a:avLst/>
              <a:gdLst/>
              <a:ahLst/>
              <a:cxnLst/>
              <a:rect l="l" t="t" r="r" b="b"/>
              <a:pathLst>
                <a:path h="977265">
                  <a:moveTo>
                    <a:pt x="0" y="0"/>
                  </a:moveTo>
                  <a:lnTo>
                    <a:pt x="0" y="9768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88" name="object 88"/>
            <p:cNvSpPr/>
            <p:nvPr/>
          </p:nvSpPr>
          <p:spPr>
            <a:xfrm>
              <a:off x="5033402" y="5376974"/>
              <a:ext cx="12187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89" name="object 89"/>
            <p:cNvSpPr/>
            <p:nvPr/>
          </p:nvSpPr>
          <p:spPr>
            <a:xfrm>
              <a:off x="5033402" y="5337641"/>
              <a:ext cx="12187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90" name="object 90"/>
            <p:cNvSpPr/>
            <p:nvPr/>
          </p:nvSpPr>
          <p:spPr>
            <a:xfrm>
              <a:off x="5033402" y="5297804"/>
              <a:ext cx="12187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91" name="object 91"/>
            <p:cNvSpPr/>
            <p:nvPr/>
          </p:nvSpPr>
          <p:spPr>
            <a:xfrm>
              <a:off x="5033402" y="5258472"/>
              <a:ext cx="12187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92" name="object 92"/>
            <p:cNvSpPr/>
            <p:nvPr/>
          </p:nvSpPr>
          <p:spPr>
            <a:xfrm>
              <a:off x="5033402" y="5220652"/>
              <a:ext cx="12187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93" name="object 93"/>
            <p:cNvSpPr/>
            <p:nvPr/>
          </p:nvSpPr>
          <p:spPr>
            <a:xfrm>
              <a:off x="5033402" y="5181320"/>
              <a:ext cx="12187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94" name="object 94"/>
            <p:cNvSpPr/>
            <p:nvPr/>
          </p:nvSpPr>
          <p:spPr>
            <a:xfrm>
              <a:off x="5033402" y="5141483"/>
              <a:ext cx="12187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95" name="object 95"/>
            <p:cNvSpPr/>
            <p:nvPr/>
          </p:nvSpPr>
          <p:spPr>
            <a:xfrm>
              <a:off x="5033402" y="5102150"/>
              <a:ext cx="12187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96" name="object 96"/>
            <p:cNvSpPr/>
            <p:nvPr/>
          </p:nvSpPr>
          <p:spPr>
            <a:xfrm>
              <a:off x="5033402" y="5064330"/>
              <a:ext cx="12187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97" name="object 97"/>
            <p:cNvSpPr/>
            <p:nvPr/>
          </p:nvSpPr>
          <p:spPr>
            <a:xfrm>
              <a:off x="5033402" y="5024493"/>
              <a:ext cx="12187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98" name="object 98"/>
            <p:cNvSpPr/>
            <p:nvPr/>
          </p:nvSpPr>
          <p:spPr>
            <a:xfrm>
              <a:off x="5033402" y="4985161"/>
              <a:ext cx="12187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99" name="object 99"/>
            <p:cNvSpPr/>
            <p:nvPr/>
          </p:nvSpPr>
          <p:spPr>
            <a:xfrm>
              <a:off x="5033402" y="4945829"/>
              <a:ext cx="12187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033402" y="4905991"/>
              <a:ext cx="12187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033402" y="4868171"/>
              <a:ext cx="12187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033402" y="4828838"/>
              <a:ext cx="12187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033402" y="4789002"/>
              <a:ext cx="12187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033402" y="4749669"/>
              <a:ext cx="12187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038445" y="5386555"/>
              <a:ext cx="963986" cy="0"/>
            </a:xfrm>
            <a:custGeom>
              <a:avLst/>
              <a:gdLst/>
              <a:ahLst/>
              <a:cxnLst/>
              <a:rect l="l" t="t" r="r" b="b"/>
              <a:pathLst>
                <a:path w="1456690">
                  <a:moveTo>
                    <a:pt x="0" y="0"/>
                  </a:moveTo>
                  <a:lnTo>
                    <a:pt x="145618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038445" y="5383026"/>
              <a:ext cx="0" cy="9245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0"/>
                  </a:moveTo>
                  <a:lnTo>
                    <a:pt x="0" y="137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083324" y="5383026"/>
              <a:ext cx="0" cy="9245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0"/>
                  </a:moveTo>
                  <a:lnTo>
                    <a:pt x="0" y="137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125683" y="5383026"/>
              <a:ext cx="0" cy="9245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0"/>
                  </a:moveTo>
                  <a:lnTo>
                    <a:pt x="0" y="137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170562" y="5383026"/>
              <a:ext cx="0" cy="9245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0"/>
                  </a:moveTo>
                  <a:lnTo>
                    <a:pt x="0" y="137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213425" y="5383026"/>
              <a:ext cx="0" cy="9245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0"/>
                  </a:moveTo>
                  <a:lnTo>
                    <a:pt x="0" y="137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258304" y="5383026"/>
              <a:ext cx="0" cy="9245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0"/>
                  </a:moveTo>
                  <a:lnTo>
                    <a:pt x="0" y="137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300663" y="5383026"/>
              <a:ext cx="0" cy="9245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0"/>
                  </a:moveTo>
                  <a:lnTo>
                    <a:pt x="0" y="137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345542" y="5383026"/>
              <a:ext cx="0" cy="9245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0"/>
                  </a:moveTo>
                  <a:lnTo>
                    <a:pt x="0" y="137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387900" y="5383026"/>
              <a:ext cx="0" cy="9245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0"/>
                  </a:moveTo>
                  <a:lnTo>
                    <a:pt x="0" y="137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432780" y="5383026"/>
              <a:ext cx="0" cy="9245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0"/>
                  </a:moveTo>
                  <a:lnTo>
                    <a:pt x="0" y="137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475642" y="5383026"/>
              <a:ext cx="0" cy="9245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0"/>
                  </a:moveTo>
                  <a:lnTo>
                    <a:pt x="0" y="137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520521" y="5383026"/>
              <a:ext cx="0" cy="9245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0"/>
                  </a:moveTo>
                  <a:lnTo>
                    <a:pt x="0" y="137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565401" y="5383026"/>
              <a:ext cx="0" cy="9245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0"/>
                  </a:moveTo>
                  <a:lnTo>
                    <a:pt x="0" y="137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607759" y="5383026"/>
              <a:ext cx="0" cy="9245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0"/>
                  </a:moveTo>
                  <a:lnTo>
                    <a:pt x="0" y="137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652639" y="5383026"/>
              <a:ext cx="0" cy="9245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0"/>
                  </a:moveTo>
                  <a:lnTo>
                    <a:pt x="0" y="137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694997" y="5383026"/>
              <a:ext cx="0" cy="9245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0"/>
                  </a:moveTo>
                  <a:lnTo>
                    <a:pt x="0" y="137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739877" y="5383026"/>
              <a:ext cx="0" cy="9245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0"/>
                  </a:moveTo>
                  <a:lnTo>
                    <a:pt x="0" y="137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782739" y="5383026"/>
              <a:ext cx="0" cy="9245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0"/>
                  </a:moveTo>
                  <a:lnTo>
                    <a:pt x="0" y="137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827619" y="5383026"/>
              <a:ext cx="0" cy="9245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0"/>
                  </a:moveTo>
                  <a:lnTo>
                    <a:pt x="0" y="137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869977" y="5383026"/>
              <a:ext cx="0" cy="9245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0"/>
                  </a:moveTo>
                  <a:lnTo>
                    <a:pt x="0" y="137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914857" y="5383026"/>
              <a:ext cx="0" cy="9245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0"/>
                  </a:moveTo>
                  <a:lnTo>
                    <a:pt x="0" y="137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957216" y="5383026"/>
              <a:ext cx="0" cy="9245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0"/>
                  </a:moveTo>
                  <a:lnTo>
                    <a:pt x="0" y="137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002094" y="5383026"/>
              <a:ext cx="0" cy="9245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0"/>
                  </a:moveTo>
                  <a:lnTo>
                    <a:pt x="0" y="137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520521" y="4740089"/>
              <a:ext cx="0" cy="646720"/>
            </a:xfrm>
            <a:custGeom>
              <a:avLst/>
              <a:gdLst/>
              <a:ahLst/>
              <a:cxnLst/>
              <a:rect l="l" t="t" r="r" b="b"/>
              <a:pathLst>
                <a:path h="977265">
                  <a:moveTo>
                    <a:pt x="0" y="97688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038445" y="5064330"/>
              <a:ext cx="963986" cy="0"/>
            </a:xfrm>
            <a:custGeom>
              <a:avLst/>
              <a:gdLst/>
              <a:ahLst/>
              <a:cxnLst/>
              <a:rect l="l" t="t" r="r" b="b"/>
              <a:pathLst>
                <a:path w="1456690">
                  <a:moveTo>
                    <a:pt x="0" y="0"/>
                  </a:moveTo>
                  <a:lnTo>
                    <a:pt x="145618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083324" y="4770344"/>
              <a:ext cx="874059" cy="586208"/>
            </a:xfrm>
            <a:custGeom>
              <a:avLst/>
              <a:gdLst/>
              <a:ahLst/>
              <a:cxnLst/>
              <a:rect l="l" t="t" r="r" b="b"/>
              <a:pathLst>
                <a:path w="1320800" h="885825">
                  <a:moveTo>
                    <a:pt x="660653" y="0"/>
                  </a:moveTo>
                  <a:lnTo>
                    <a:pt x="728471" y="0"/>
                  </a:lnTo>
                  <a:lnTo>
                    <a:pt x="731519" y="3047"/>
                  </a:lnTo>
                  <a:lnTo>
                    <a:pt x="760475" y="3047"/>
                  </a:lnTo>
                  <a:lnTo>
                    <a:pt x="773192" y="5226"/>
                  </a:lnTo>
                  <a:lnTo>
                    <a:pt x="785864" y="7078"/>
                  </a:lnTo>
                  <a:lnTo>
                    <a:pt x="798463" y="8702"/>
                  </a:lnTo>
                  <a:lnTo>
                    <a:pt x="810965" y="10195"/>
                  </a:lnTo>
                  <a:lnTo>
                    <a:pt x="828293" y="14477"/>
                  </a:lnTo>
                  <a:lnTo>
                    <a:pt x="838961" y="14477"/>
                  </a:lnTo>
                  <a:lnTo>
                    <a:pt x="842771" y="16763"/>
                  </a:lnTo>
                  <a:lnTo>
                    <a:pt x="856487" y="16763"/>
                  </a:lnTo>
                  <a:lnTo>
                    <a:pt x="860297" y="19811"/>
                  </a:lnTo>
                  <a:lnTo>
                    <a:pt x="867155" y="19811"/>
                  </a:lnTo>
                  <a:lnTo>
                    <a:pt x="870965" y="22859"/>
                  </a:lnTo>
                  <a:lnTo>
                    <a:pt x="877823" y="22859"/>
                  </a:lnTo>
                  <a:lnTo>
                    <a:pt x="881633" y="25907"/>
                  </a:lnTo>
                  <a:lnTo>
                    <a:pt x="889253" y="25907"/>
                  </a:lnTo>
                  <a:lnTo>
                    <a:pt x="892301" y="28193"/>
                  </a:lnTo>
                  <a:lnTo>
                    <a:pt x="899921" y="28193"/>
                  </a:lnTo>
                  <a:lnTo>
                    <a:pt x="906779" y="31241"/>
                  </a:lnTo>
                  <a:lnTo>
                    <a:pt x="910589" y="31241"/>
                  </a:lnTo>
                  <a:lnTo>
                    <a:pt x="917447" y="34289"/>
                  </a:lnTo>
                  <a:lnTo>
                    <a:pt x="921257" y="34289"/>
                  </a:lnTo>
                  <a:lnTo>
                    <a:pt x="928115" y="37337"/>
                  </a:lnTo>
                  <a:lnTo>
                    <a:pt x="931925" y="37337"/>
                  </a:lnTo>
                  <a:lnTo>
                    <a:pt x="938783" y="39623"/>
                  </a:lnTo>
                  <a:lnTo>
                    <a:pt x="942593" y="42671"/>
                  </a:lnTo>
                  <a:lnTo>
                    <a:pt x="949451" y="42671"/>
                  </a:lnTo>
                  <a:lnTo>
                    <a:pt x="957071" y="45719"/>
                  </a:lnTo>
                  <a:lnTo>
                    <a:pt x="960119" y="48005"/>
                  </a:lnTo>
                  <a:lnTo>
                    <a:pt x="967739" y="48005"/>
                  </a:lnTo>
                  <a:lnTo>
                    <a:pt x="970787" y="51053"/>
                  </a:lnTo>
                  <a:lnTo>
                    <a:pt x="978407" y="54101"/>
                  </a:lnTo>
                  <a:lnTo>
                    <a:pt x="981455" y="54101"/>
                  </a:lnTo>
                  <a:lnTo>
                    <a:pt x="989075" y="57149"/>
                  </a:lnTo>
                  <a:lnTo>
                    <a:pt x="995933" y="59435"/>
                  </a:lnTo>
                  <a:lnTo>
                    <a:pt x="999743" y="62483"/>
                  </a:lnTo>
                  <a:lnTo>
                    <a:pt x="1006601" y="62483"/>
                  </a:lnTo>
                  <a:lnTo>
                    <a:pt x="1010411" y="65531"/>
                  </a:lnTo>
                  <a:lnTo>
                    <a:pt x="1017269" y="68579"/>
                  </a:lnTo>
                  <a:lnTo>
                    <a:pt x="1021079" y="70865"/>
                  </a:lnTo>
                  <a:lnTo>
                    <a:pt x="1027937" y="73913"/>
                  </a:lnTo>
                  <a:lnTo>
                    <a:pt x="1031747" y="76961"/>
                  </a:lnTo>
                  <a:lnTo>
                    <a:pt x="1038605" y="80009"/>
                  </a:lnTo>
                  <a:lnTo>
                    <a:pt x="1046225" y="80009"/>
                  </a:lnTo>
                  <a:lnTo>
                    <a:pt x="1049273" y="82295"/>
                  </a:lnTo>
                  <a:lnTo>
                    <a:pt x="1056893" y="85343"/>
                  </a:lnTo>
                  <a:lnTo>
                    <a:pt x="1059941" y="88391"/>
                  </a:lnTo>
                  <a:lnTo>
                    <a:pt x="1067561" y="91439"/>
                  </a:lnTo>
                  <a:lnTo>
                    <a:pt x="1070609" y="93725"/>
                  </a:lnTo>
                  <a:lnTo>
                    <a:pt x="1078229" y="96773"/>
                  </a:lnTo>
                  <a:lnTo>
                    <a:pt x="1082039" y="102869"/>
                  </a:lnTo>
                  <a:lnTo>
                    <a:pt x="1093818" y="107423"/>
                  </a:lnTo>
                  <a:lnTo>
                    <a:pt x="1104838" y="113523"/>
                  </a:lnTo>
                  <a:lnTo>
                    <a:pt x="1115452" y="120524"/>
                  </a:lnTo>
                  <a:lnTo>
                    <a:pt x="1126010" y="127780"/>
                  </a:lnTo>
                  <a:lnTo>
                    <a:pt x="1136862" y="134644"/>
                  </a:lnTo>
                  <a:lnTo>
                    <a:pt x="1149858" y="145541"/>
                  </a:lnTo>
                  <a:lnTo>
                    <a:pt x="1156715" y="147827"/>
                  </a:lnTo>
                  <a:lnTo>
                    <a:pt x="1160525" y="153923"/>
                  </a:lnTo>
                  <a:lnTo>
                    <a:pt x="1167383" y="156971"/>
                  </a:lnTo>
                  <a:lnTo>
                    <a:pt x="1171193" y="162305"/>
                  </a:lnTo>
                  <a:lnTo>
                    <a:pt x="1178052" y="165353"/>
                  </a:lnTo>
                  <a:lnTo>
                    <a:pt x="1181861" y="170687"/>
                  </a:lnTo>
                  <a:lnTo>
                    <a:pt x="1188719" y="176783"/>
                  </a:lnTo>
                  <a:lnTo>
                    <a:pt x="1195577" y="179069"/>
                  </a:lnTo>
                  <a:lnTo>
                    <a:pt x="1199387" y="185165"/>
                  </a:lnTo>
                  <a:lnTo>
                    <a:pt x="1207008" y="190499"/>
                  </a:lnTo>
                  <a:lnTo>
                    <a:pt x="1210055" y="196595"/>
                  </a:lnTo>
                  <a:lnTo>
                    <a:pt x="1217675" y="201929"/>
                  </a:lnTo>
                  <a:lnTo>
                    <a:pt x="1220723" y="208025"/>
                  </a:lnTo>
                  <a:lnTo>
                    <a:pt x="1228343" y="213359"/>
                  </a:lnTo>
                  <a:lnTo>
                    <a:pt x="1235202" y="219455"/>
                  </a:lnTo>
                  <a:lnTo>
                    <a:pt x="1239011" y="227837"/>
                  </a:lnTo>
                  <a:lnTo>
                    <a:pt x="1245869" y="233171"/>
                  </a:lnTo>
                  <a:lnTo>
                    <a:pt x="1249679" y="242315"/>
                  </a:lnTo>
                  <a:lnTo>
                    <a:pt x="1256537" y="247649"/>
                  </a:lnTo>
                  <a:lnTo>
                    <a:pt x="1260347" y="256031"/>
                  </a:lnTo>
                  <a:lnTo>
                    <a:pt x="1267205" y="265175"/>
                  </a:lnTo>
                  <a:lnTo>
                    <a:pt x="1271015" y="273557"/>
                  </a:lnTo>
                  <a:lnTo>
                    <a:pt x="1277873" y="281939"/>
                  </a:lnTo>
                  <a:lnTo>
                    <a:pt x="1285493" y="293369"/>
                  </a:lnTo>
                  <a:lnTo>
                    <a:pt x="1288541" y="304799"/>
                  </a:lnTo>
                  <a:lnTo>
                    <a:pt x="1296161" y="316229"/>
                  </a:lnTo>
                  <a:lnTo>
                    <a:pt x="1299209" y="327659"/>
                  </a:lnTo>
                  <a:lnTo>
                    <a:pt x="1306829" y="344423"/>
                  </a:lnTo>
                  <a:lnTo>
                    <a:pt x="1309877" y="361949"/>
                  </a:lnTo>
                  <a:lnTo>
                    <a:pt x="1317497" y="384047"/>
                  </a:lnTo>
                  <a:lnTo>
                    <a:pt x="1320545" y="444245"/>
                  </a:lnTo>
                  <a:lnTo>
                    <a:pt x="1317497" y="501395"/>
                  </a:lnTo>
                  <a:lnTo>
                    <a:pt x="1309877" y="524255"/>
                  </a:lnTo>
                  <a:lnTo>
                    <a:pt x="1306829" y="541019"/>
                  </a:lnTo>
                  <a:lnTo>
                    <a:pt x="1299209" y="557783"/>
                  </a:lnTo>
                  <a:lnTo>
                    <a:pt x="1296161" y="569213"/>
                  </a:lnTo>
                  <a:lnTo>
                    <a:pt x="1288541" y="580643"/>
                  </a:lnTo>
                  <a:lnTo>
                    <a:pt x="1285493" y="592073"/>
                  </a:lnTo>
                  <a:lnTo>
                    <a:pt x="1277873" y="603503"/>
                  </a:lnTo>
                  <a:lnTo>
                    <a:pt x="1271015" y="611885"/>
                  </a:lnTo>
                  <a:lnTo>
                    <a:pt x="1267205" y="621029"/>
                  </a:lnTo>
                  <a:lnTo>
                    <a:pt x="1260347" y="629411"/>
                  </a:lnTo>
                  <a:lnTo>
                    <a:pt x="1256537" y="637793"/>
                  </a:lnTo>
                  <a:lnTo>
                    <a:pt x="1249679" y="643889"/>
                  </a:lnTo>
                  <a:lnTo>
                    <a:pt x="1245869" y="652271"/>
                  </a:lnTo>
                  <a:lnTo>
                    <a:pt x="1239011" y="657605"/>
                  </a:lnTo>
                  <a:lnTo>
                    <a:pt x="1235202" y="665987"/>
                  </a:lnTo>
                  <a:lnTo>
                    <a:pt x="1228343" y="672083"/>
                  </a:lnTo>
                  <a:lnTo>
                    <a:pt x="1220723" y="677417"/>
                  </a:lnTo>
                  <a:lnTo>
                    <a:pt x="1217675" y="683513"/>
                  </a:lnTo>
                  <a:lnTo>
                    <a:pt x="1210055" y="688847"/>
                  </a:lnTo>
                  <a:lnTo>
                    <a:pt x="1207008" y="694943"/>
                  </a:lnTo>
                  <a:lnTo>
                    <a:pt x="1199387" y="700277"/>
                  </a:lnTo>
                  <a:lnTo>
                    <a:pt x="1195577" y="706373"/>
                  </a:lnTo>
                  <a:lnTo>
                    <a:pt x="1188719" y="709421"/>
                  </a:lnTo>
                  <a:lnTo>
                    <a:pt x="1181861" y="714755"/>
                  </a:lnTo>
                  <a:lnTo>
                    <a:pt x="1178052" y="720089"/>
                  </a:lnTo>
                  <a:lnTo>
                    <a:pt x="1171193" y="723137"/>
                  </a:lnTo>
                  <a:lnTo>
                    <a:pt x="1167383" y="729233"/>
                  </a:lnTo>
                  <a:lnTo>
                    <a:pt x="1160525" y="731519"/>
                  </a:lnTo>
                  <a:lnTo>
                    <a:pt x="1156715" y="737615"/>
                  </a:lnTo>
                  <a:lnTo>
                    <a:pt x="1149858" y="740663"/>
                  </a:lnTo>
                  <a:lnTo>
                    <a:pt x="1146047" y="745997"/>
                  </a:lnTo>
                  <a:lnTo>
                    <a:pt x="1134608" y="752322"/>
                  </a:lnTo>
                  <a:lnTo>
                    <a:pt x="1124121" y="759090"/>
                  </a:lnTo>
                  <a:lnTo>
                    <a:pt x="1113992" y="765980"/>
                  </a:lnTo>
                  <a:lnTo>
                    <a:pt x="1103630" y="772667"/>
                  </a:lnTo>
                  <a:lnTo>
                    <a:pt x="1092442" y="778829"/>
                  </a:lnTo>
                  <a:lnTo>
                    <a:pt x="1078230" y="788669"/>
                  </a:lnTo>
                  <a:lnTo>
                    <a:pt x="1070609" y="791717"/>
                  </a:lnTo>
                  <a:lnTo>
                    <a:pt x="1067561" y="794765"/>
                  </a:lnTo>
                  <a:lnTo>
                    <a:pt x="1059941" y="797051"/>
                  </a:lnTo>
                  <a:lnTo>
                    <a:pt x="1056893" y="800099"/>
                  </a:lnTo>
                  <a:lnTo>
                    <a:pt x="1049273" y="803147"/>
                  </a:lnTo>
                  <a:lnTo>
                    <a:pt x="1046225" y="806195"/>
                  </a:lnTo>
                  <a:lnTo>
                    <a:pt x="1038605" y="806195"/>
                  </a:lnTo>
                  <a:lnTo>
                    <a:pt x="1031747" y="808481"/>
                  </a:lnTo>
                  <a:lnTo>
                    <a:pt x="1027937" y="811529"/>
                  </a:lnTo>
                  <a:lnTo>
                    <a:pt x="1021079" y="814577"/>
                  </a:lnTo>
                  <a:lnTo>
                    <a:pt x="1017269" y="817625"/>
                  </a:lnTo>
                  <a:lnTo>
                    <a:pt x="1010411" y="819911"/>
                  </a:lnTo>
                  <a:lnTo>
                    <a:pt x="1006601" y="822959"/>
                  </a:lnTo>
                  <a:lnTo>
                    <a:pt x="999743" y="822959"/>
                  </a:lnTo>
                  <a:lnTo>
                    <a:pt x="995933" y="826007"/>
                  </a:lnTo>
                  <a:lnTo>
                    <a:pt x="989075" y="828293"/>
                  </a:lnTo>
                  <a:lnTo>
                    <a:pt x="981455" y="831341"/>
                  </a:lnTo>
                  <a:lnTo>
                    <a:pt x="978407" y="831341"/>
                  </a:lnTo>
                  <a:lnTo>
                    <a:pt x="970787" y="834389"/>
                  </a:lnTo>
                  <a:lnTo>
                    <a:pt x="967739" y="837437"/>
                  </a:lnTo>
                  <a:lnTo>
                    <a:pt x="960119" y="837437"/>
                  </a:lnTo>
                  <a:lnTo>
                    <a:pt x="957071" y="839723"/>
                  </a:lnTo>
                  <a:lnTo>
                    <a:pt x="949451" y="842771"/>
                  </a:lnTo>
                  <a:lnTo>
                    <a:pt x="942593" y="842771"/>
                  </a:lnTo>
                  <a:lnTo>
                    <a:pt x="938783" y="845819"/>
                  </a:lnTo>
                  <a:lnTo>
                    <a:pt x="931925" y="848867"/>
                  </a:lnTo>
                  <a:lnTo>
                    <a:pt x="928115" y="848867"/>
                  </a:lnTo>
                  <a:lnTo>
                    <a:pt x="921257" y="851153"/>
                  </a:lnTo>
                  <a:lnTo>
                    <a:pt x="917447" y="851153"/>
                  </a:lnTo>
                  <a:lnTo>
                    <a:pt x="910589" y="854201"/>
                  </a:lnTo>
                  <a:lnTo>
                    <a:pt x="906779" y="854201"/>
                  </a:lnTo>
                  <a:lnTo>
                    <a:pt x="899921" y="857249"/>
                  </a:lnTo>
                  <a:lnTo>
                    <a:pt x="892301" y="857249"/>
                  </a:lnTo>
                  <a:lnTo>
                    <a:pt x="889253" y="860297"/>
                  </a:lnTo>
                  <a:lnTo>
                    <a:pt x="881633" y="860297"/>
                  </a:lnTo>
                  <a:lnTo>
                    <a:pt x="877823" y="862583"/>
                  </a:lnTo>
                  <a:lnTo>
                    <a:pt x="870965" y="862583"/>
                  </a:lnTo>
                  <a:lnTo>
                    <a:pt x="867155" y="865631"/>
                  </a:lnTo>
                  <a:lnTo>
                    <a:pt x="860297" y="865631"/>
                  </a:lnTo>
                  <a:lnTo>
                    <a:pt x="856487" y="868679"/>
                  </a:lnTo>
                  <a:lnTo>
                    <a:pt x="842771" y="868679"/>
                  </a:lnTo>
                  <a:lnTo>
                    <a:pt x="838961" y="871727"/>
                  </a:lnTo>
                  <a:lnTo>
                    <a:pt x="828293" y="871727"/>
                  </a:lnTo>
                  <a:lnTo>
                    <a:pt x="821435" y="874013"/>
                  </a:lnTo>
                  <a:lnTo>
                    <a:pt x="809037" y="875474"/>
                  </a:lnTo>
                  <a:lnTo>
                    <a:pt x="796518" y="876982"/>
                  </a:lnTo>
                  <a:lnTo>
                    <a:pt x="783906" y="878634"/>
                  </a:lnTo>
                  <a:lnTo>
                    <a:pt x="771226" y="880530"/>
                  </a:lnTo>
                  <a:lnTo>
                    <a:pt x="731519" y="882395"/>
                  </a:lnTo>
                  <a:lnTo>
                    <a:pt x="728471" y="885443"/>
                  </a:lnTo>
                  <a:lnTo>
                    <a:pt x="592835" y="885443"/>
                  </a:lnTo>
                  <a:lnTo>
                    <a:pt x="589025" y="882395"/>
                  </a:lnTo>
                  <a:lnTo>
                    <a:pt x="567689" y="882395"/>
                  </a:lnTo>
                  <a:lnTo>
                    <a:pt x="529508" y="877870"/>
                  </a:lnTo>
                  <a:lnTo>
                    <a:pt x="504692" y="874175"/>
                  </a:lnTo>
                  <a:lnTo>
                    <a:pt x="499871" y="874013"/>
                  </a:lnTo>
                  <a:lnTo>
                    <a:pt x="492251" y="871727"/>
                  </a:lnTo>
                  <a:lnTo>
                    <a:pt x="481583" y="871727"/>
                  </a:lnTo>
                  <a:lnTo>
                    <a:pt x="478535" y="868679"/>
                  </a:lnTo>
                  <a:lnTo>
                    <a:pt x="464057" y="868679"/>
                  </a:lnTo>
                  <a:lnTo>
                    <a:pt x="460247" y="865631"/>
                  </a:lnTo>
                  <a:lnTo>
                    <a:pt x="453389" y="865631"/>
                  </a:lnTo>
                  <a:lnTo>
                    <a:pt x="449579" y="862583"/>
                  </a:lnTo>
                  <a:lnTo>
                    <a:pt x="442721" y="862583"/>
                  </a:lnTo>
                  <a:lnTo>
                    <a:pt x="438911" y="860297"/>
                  </a:lnTo>
                  <a:lnTo>
                    <a:pt x="432053" y="860297"/>
                  </a:lnTo>
                  <a:lnTo>
                    <a:pt x="428243" y="857249"/>
                  </a:lnTo>
                  <a:lnTo>
                    <a:pt x="421385" y="857249"/>
                  </a:lnTo>
                  <a:lnTo>
                    <a:pt x="413765" y="854201"/>
                  </a:lnTo>
                  <a:lnTo>
                    <a:pt x="410717" y="854201"/>
                  </a:lnTo>
                  <a:lnTo>
                    <a:pt x="403097" y="851153"/>
                  </a:lnTo>
                  <a:lnTo>
                    <a:pt x="400049" y="851153"/>
                  </a:lnTo>
                  <a:lnTo>
                    <a:pt x="392429" y="848867"/>
                  </a:lnTo>
                  <a:lnTo>
                    <a:pt x="389381" y="848867"/>
                  </a:lnTo>
                  <a:lnTo>
                    <a:pt x="381761" y="845819"/>
                  </a:lnTo>
                  <a:lnTo>
                    <a:pt x="378713" y="842771"/>
                  </a:lnTo>
                  <a:lnTo>
                    <a:pt x="371093" y="842771"/>
                  </a:lnTo>
                  <a:lnTo>
                    <a:pt x="364235" y="839723"/>
                  </a:lnTo>
                  <a:lnTo>
                    <a:pt x="360425" y="837437"/>
                  </a:lnTo>
                  <a:lnTo>
                    <a:pt x="353567" y="837437"/>
                  </a:lnTo>
                  <a:lnTo>
                    <a:pt x="349757" y="834389"/>
                  </a:lnTo>
                  <a:lnTo>
                    <a:pt x="342899" y="831341"/>
                  </a:lnTo>
                  <a:lnTo>
                    <a:pt x="339089" y="831341"/>
                  </a:lnTo>
                  <a:lnTo>
                    <a:pt x="332231" y="828293"/>
                  </a:lnTo>
                  <a:lnTo>
                    <a:pt x="324611" y="826007"/>
                  </a:lnTo>
                  <a:lnTo>
                    <a:pt x="321563" y="822959"/>
                  </a:lnTo>
                  <a:lnTo>
                    <a:pt x="313943" y="822959"/>
                  </a:lnTo>
                  <a:lnTo>
                    <a:pt x="310133" y="819911"/>
                  </a:lnTo>
                  <a:lnTo>
                    <a:pt x="303275" y="817625"/>
                  </a:lnTo>
                  <a:lnTo>
                    <a:pt x="299465" y="814577"/>
                  </a:lnTo>
                  <a:lnTo>
                    <a:pt x="292607" y="811529"/>
                  </a:lnTo>
                  <a:lnTo>
                    <a:pt x="288797" y="808481"/>
                  </a:lnTo>
                  <a:lnTo>
                    <a:pt x="281939" y="806195"/>
                  </a:lnTo>
                  <a:lnTo>
                    <a:pt x="275081" y="806195"/>
                  </a:lnTo>
                  <a:lnTo>
                    <a:pt x="271271" y="803147"/>
                  </a:lnTo>
                  <a:lnTo>
                    <a:pt x="264413" y="800099"/>
                  </a:lnTo>
                  <a:lnTo>
                    <a:pt x="260603" y="797051"/>
                  </a:lnTo>
                  <a:lnTo>
                    <a:pt x="253745" y="794765"/>
                  </a:lnTo>
                  <a:lnTo>
                    <a:pt x="249935" y="791717"/>
                  </a:lnTo>
                  <a:lnTo>
                    <a:pt x="242315" y="788669"/>
                  </a:lnTo>
                  <a:lnTo>
                    <a:pt x="239267" y="783335"/>
                  </a:lnTo>
                  <a:lnTo>
                    <a:pt x="231647" y="780287"/>
                  </a:lnTo>
                  <a:lnTo>
                    <a:pt x="224789" y="777239"/>
                  </a:lnTo>
                  <a:lnTo>
                    <a:pt x="220979" y="774191"/>
                  </a:lnTo>
                  <a:lnTo>
                    <a:pt x="214121" y="771905"/>
                  </a:lnTo>
                  <a:lnTo>
                    <a:pt x="210311" y="768857"/>
                  </a:lnTo>
                  <a:lnTo>
                    <a:pt x="203453" y="763523"/>
                  </a:lnTo>
                  <a:lnTo>
                    <a:pt x="199643" y="760475"/>
                  </a:lnTo>
                  <a:lnTo>
                    <a:pt x="192785" y="757427"/>
                  </a:lnTo>
                  <a:lnTo>
                    <a:pt x="188975" y="754379"/>
                  </a:lnTo>
                  <a:lnTo>
                    <a:pt x="182117" y="749045"/>
                  </a:lnTo>
                  <a:lnTo>
                    <a:pt x="174497" y="745997"/>
                  </a:lnTo>
                  <a:lnTo>
                    <a:pt x="171449" y="740663"/>
                  </a:lnTo>
                  <a:lnTo>
                    <a:pt x="163829" y="737615"/>
                  </a:lnTo>
                  <a:lnTo>
                    <a:pt x="160781" y="731519"/>
                  </a:lnTo>
                  <a:lnTo>
                    <a:pt x="153161" y="729233"/>
                  </a:lnTo>
                  <a:lnTo>
                    <a:pt x="150113" y="723137"/>
                  </a:lnTo>
                  <a:lnTo>
                    <a:pt x="142493" y="720089"/>
                  </a:lnTo>
                  <a:lnTo>
                    <a:pt x="139445" y="714755"/>
                  </a:lnTo>
                  <a:lnTo>
                    <a:pt x="131825" y="709421"/>
                  </a:lnTo>
                  <a:lnTo>
                    <a:pt x="124967" y="706373"/>
                  </a:lnTo>
                  <a:lnTo>
                    <a:pt x="121157" y="700277"/>
                  </a:lnTo>
                  <a:lnTo>
                    <a:pt x="114299" y="694943"/>
                  </a:lnTo>
                  <a:lnTo>
                    <a:pt x="110489" y="688847"/>
                  </a:lnTo>
                  <a:lnTo>
                    <a:pt x="103631" y="683513"/>
                  </a:lnTo>
                  <a:lnTo>
                    <a:pt x="99821" y="677417"/>
                  </a:lnTo>
                  <a:lnTo>
                    <a:pt x="92963" y="672083"/>
                  </a:lnTo>
                  <a:lnTo>
                    <a:pt x="85343" y="665987"/>
                  </a:lnTo>
                  <a:lnTo>
                    <a:pt x="82295" y="657605"/>
                  </a:lnTo>
                  <a:lnTo>
                    <a:pt x="74675" y="652271"/>
                  </a:lnTo>
                  <a:lnTo>
                    <a:pt x="71627" y="643889"/>
                  </a:lnTo>
                  <a:lnTo>
                    <a:pt x="64007" y="637793"/>
                  </a:lnTo>
                  <a:lnTo>
                    <a:pt x="60959" y="629411"/>
                  </a:lnTo>
                  <a:lnTo>
                    <a:pt x="53339" y="621029"/>
                  </a:lnTo>
                  <a:lnTo>
                    <a:pt x="49529" y="611885"/>
                  </a:lnTo>
                  <a:lnTo>
                    <a:pt x="42671" y="603503"/>
                  </a:lnTo>
                  <a:lnTo>
                    <a:pt x="35813" y="592073"/>
                  </a:lnTo>
                  <a:lnTo>
                    <a:pt x="32003" y="580643"/>
                  </a:lnTo>
                  <a:lnTo>
                    <a:pt x="25145" y="569213"/>
                  </a:lnTo>
                  <a:lnTo>
                    <a:pt x="21335" y="557783"/>
                  </a:lnTo>
                  <a:lnTo>
                    <a:pt x="14477" y="541019"/>
                  </a:lnTo>
                  <a:lnTo>
                    <a:pt x="10667" y="524255"/>
                  </a:lnTo>
                  <a:lnTo>
                    <a:pt x="3809" y="501395"/>
                  </a:lnTo>
                  <a:lnTo>
                    <a:pt x="0" y="444245"/>
                  </a:lnTo>
                  <a:lnTo>
                    <a:pt x="3809" y="384047"/>
                  </a:lnTo>
                  <a:lnTo>
                    <a:pt x="10667" y="361949"/>
                  </a:lnTo>
                  <a:lnTo>
                    <a:pt x="14477" y="344423"/>
                  </a:lnTo>
                  <a:lnTo>
                    <a:pt x="21335" y="327659"/>
                  </a:lnTo>
                  <a:lnTo>
                    <a:pt x="25145" y="316229"/>
                  </a:lnTo>
                  <a:lnTo>
                    <a:pt x="32003" y="304799"/>
                  </a:lnTo>
                  <a:lnTo>
                    <a:pt x="35813" y="293369"/>
                  </a:lnTo>
                  <a:lnTo>
                    <a:pt x="42671" y="281939"/>
                  </a:lnTo>
                  <a:lnTo>
                    <a:pt x="49529" y="273557"/>
                  </a:lnTo>
                  <a:lnTo>
                    <a:pt x="53339" y="265175"/>
                  </a:lnTo>
                  <a:lnTo>
                    <a:pt x="60959" y="256031"/>
                  </a:lnTo>
                  <a:lnTo>
                    <a:pt x="64007" y="247649"/>
                  </a:lnTo>
                  <a:lnTo>
                    <a:pt x="71627" y="242315"/>
                  </a:lnTo>
                  <a:lnTo>
                    <a:pt x="74675" y="233171"/>
                  </a:lnTo>
                  <a:lnTo>
                    <a:pt x="82295" y="227837"/>
                  </a:lnTo>
                  <a:lnTo>
                    <a:pt x="85343" y="219455"/>
                  </a:lnTo>
                  <a:lnTo>
                    <a:pt x="92963" y="213359"/>
                  </a:lnTo>
                  <a:lnTo>
                    <a:pt x="99821" y="208025"/>
                  </a:lnTo>
                  <a:lnTo>
                    <a:pt x="103631" y="201929"/>
                  </a:lnTo>
                  <a:lnTo>
                    <a:pt x="110489" y="196595"/>
                  </a:lnTo>
                  <a:lnTo>
                    <a:pt x="114299" y="190499"/>
                  </a:lnTo>
                  <a:lnTo>
                    <a:pt x="121157" y="185165"/>
                  </a:lnTo>
                  <a:lnTo>
                    <a:pt x="124967" y="179069"/>
                  </a:lnTo>
                  <a:lnTo>
                    <a:pt x="131825" y="176783"/>
                  </a:lnTo>
                  <a:lnTo>
                    <a:pt x="139445" y="170687"/>
                  </a:lnTo>
                  <a:lnTo>
                    <a:pt x="142493" y="165353"/>
                  </a:lnTo>
                  <a:lnTo>
                    <a:pt x="150113" y="162305"/>
                  </a:lnTo>
                  <a:lnTo>
                    <a:pt x="153161" y="156971"/>
                  </a:lnTo>
                  <a:lnTo>
                    <a:pt x="160781" y="153923"/>
                  </a:lnTo>
                  <a:lnTo>
                    <a:pt x="163829" y="147827"/>
                  </a:lnTo>
                  <a:lnTo>
                    <a:pt x="171449" y="145541"/>
                  </a:lnTo>
                  <a:lnTo>
                    <a:pt x="174497" y="139445"/>
                  </a:lnTo>
                  <a:lnTo>
                    <a:pt x="182117" y="136397"/>
                  </a:lnTo>
                  <a:lnTo>
                    <a:pt x="188975" y="131063"/>
                  </a:lnTo>
                  <a:lnTo>
                    <a:pt x="192785" y="128015"/>
                  </a:lnTo>
                  <a:lnTo>
                    <a:pt x="199643" y="124967"/>
                  </a:lnTo>
                  <a:lnTo>
                    <a:pt x="203453" y="122681"/>
                  </a:lnTo>
                  <a:lnTo>
                    <a:pt x="210311" y="116585"/>
                  </a:lnTo>
                  <a:lnTo>
                    <a:pt x="214121" y="113537"/>
                  </a:lnTo>
                  <a:lnTo>
                    <a:pt x="220979" y="111251"/>
                  </a:lnTo>
                  <a:lnTo>
                    <a:pt x="224789" y="108203"/>
                  </a:lnTo>
                  <a:lnTo>
                    <a:pt x="231647" y="105155"/>
                  </a:lnTo>
                  <a:lnTo>
                    <a:pt x="239267" y="102869"/>
                  </a:lnTo>
                  <a:lnTo>
                    <a:pt x="242315" y="96773"/>
                  </a:lnTo>
                  <a:lnTo>
                    <a:pt x="249935" y="93725"/>
                  </a:lnTo>
                  <a:lnTo>
                    <a:pt x="253745" y="91439"/>
                  </a:lnTo>
                  <a:lnTo>
                    <a:pt x="260603" y="88391"/>
                  </a:lnTo>
                  <a:lnTo>
                    <a:pt x="264413" y="85343"/>
                  </a:lnTo>
                  <a:lnTo>
                    <a:pt x="271271" y="82295"/>
                  </a:lnTo>
                  <a:lnTo>
                    <a:pt x="275081" y="80009"/>
                  </a:lnTo>
                  <a:lnTo>
                    <a:pt x="281939" y="80009"/>
                  </a:lnTo>
                  <a:lnTo>
                    <a:pt x="288797" y="76961"/>
                  </a:lnTo>
                  <a:lnTo>
                    <a:pt x="292607" y="73913"/>
                  </a:lnTo>
                  <a:lnTo>
                    <a:pt x="299465" y="70865"/>
                  </a:lnTo>
                  <a:lnTo>
                    <a:pt x="303275" y="68579"/>
                  </a:lnTo>
                  <a:lnTo>
                    <a:pt x="310133" y="65531"/>
                  </a:lnTo>
                  <a:lnTo>
                    <a:pt x="313943" y="62483"/>
                  </a:lnTo>
                  <a:lnTo>
                    <a:pt x="321563" y="62483"/>
                  </a:lnTo>
                  <a:lnTo>
                    <a:pt x="324611" y="59435"/>
                  </a:lnTo>
                  <a:lnTo>
                    <a:pt x="332231" y="57149"/>
                  </a:lnTo>
                  <a:lnTo>
                    <a:pt x="339089" y="54101"/>
                  </a:lnTo>
                  <a:lnTo>
                    <a:pt x="342899" y="54101"/>
                  </a:lnTo>
                  <a:lnTo>
                    <a:pt x="349757" y="51053"/>
                  </a:lnTo>
                  <a:lnTo>
                    <a:pt x="353567" y="48005"/>
                  </a:lnTo>
                  <a:lnTo>
                    <a:pt x="360425" y="48005"/>
                  </a:lnTo>
                  <a:lnTo>
                    <a:pt x="364235" y="45719"/>
                  </a:lnTo>
                  <a:lnTo>
                    <a:pt x="371093" y="42671"/>
                  </a:lnTo>
                  <a:lnTo>
                    <a:pt x="378713" y="42671"/>
                  </a:lnTo>
                  <a:lnTo>
                    <a:pt x="381761" y="39623"/>
                  </a:lnTo>
                  <a:lnTo>
                    <a:pt x="389381" y="37337"/>
                  </a:lnTo>
                  <a:lnTo>
                    <a:pt x="392429" y="37337"/>
                  </a:lnTo>
                  <a:lnTo>
                    <a:pt x="400049" y="34289"/>
                  </a:lnTo>
                  <a:lnTo>
                    <a:pt x="403097" y="34289"/>
                  </a:lnTo>
                  <a:lnTo>
                    <a:pt x="410717" y="31241"/>
                  </a:lnTo>
                  <a:lnTo>
                    <a:pt x="423538" y="28726"/>
                  </a:lnTo>
                  <a:lnTo>
                    <a:pt x="435877" y="25562"/>
                  </a:lnTo>
                  <a:lnTo>
                    <a:pt x="447982" y="22181"/>
                  </a:lnTo>
                  <a:lnTo>
                    <a:pt x="460101" y="19016"/>
                  </a:lnTo>
                  <a:lnTo>
                    <a:pt x="478535" y="16763"/>
                  </a:lnTo>
                  <a:lnTo>
                    <a:pt x="481583" y="14477"/>
                  </a:lnTo>
                  <a:lnTo>
                    <a:pt x="492251" y="14477"/>
                  </a:lnTo>
                  <a:lnTo>
                    <a:pt x="499871" y="11429"/>
                  </a:lnTo>
                  <a:lnTo>
                    <a:pt x="510539" y="11429"/>
                  </a:lnTo>
                  <a:lnTo>
                    <a:pt x="514349" y="8381"/>
                  </a:lnTo>
                  <a:lnTo>
                    <a:pt x="531875" y="8381"/>
                  </a:lnTo>
                  <a:lnTo>
                    <a:pt x="538733" y="5333"/>
                  </a:lnTo>
                  <a:lnTo>
                    <a:pt x="553211" y="5333"/>
                  </a:lnTo>
                  <a:lnTo>
                    <a:pt x="560069" y="3047"/>
                  </a:lnTo>
                  <a:lnTo>
                    <a:pt x="589025" y="3047"/>
                  </a:lnTo>
                  <a:lnTo>
                    <a:pt x="592835" y="0"/>
                  </a:lnTo>
                  <a:lnTo>
                    <a:pt x="6606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628939" y="5209559"/>
              <a:ext cx="42862" cy="34038"/>
            </a:xfrm>
            <a:custGeom>
              <a:avLst/>
              <a:gdLst/>
              <a:ahLst/>
              <a:cxnLst/>
              <a:rect l="l" t="t" r="r" b="b"/>
              <a:pathLst>
                <a:path w="64770" h="51434">
                  <a:moveTo>
                    <a:pt x="64769" y="51053"/>
                  </a:moveTo>
                  <a:lnTo>
                    <a:pt x="32003" y="0"/>
                  </a:lnTo>
                  <a:lnTo>
                    <a:pt x="0" y="51053"/>
                  </a:lnTo>
                  <a:lnTo>
                    <a:pt x="64769" y="510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624400" y="5131903"/>
              <a:ext cx="42443" cy="34457"/>
            </a:xfrm>
            <a:custGeom>
              <a:avLst/>
              <a:gdLst/>
              <a:ahLst/>
              <a:cxnLst/>
              <a:rect l="l" t="t" r="r" b="b"/>
              <a:pathLst>
                <a:path w="64134" h="52070">
                  <a:moveTo>
                    <a:pt x="64008" y="51815"/>
                  </a:moveTo>
                  <a:lnTo>
                    <a:pt x="32003" y="0"/>
                  </a:lnTo>
                  <a:lnTo>
                    <a:pt x="0" y="51815"/>
                  </a:lnTo>
                  <a:lnTo>
                    <a:pt x="64008" y="518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641042" y="5188884"/>
              <a:ext cx="42443" cy="34038"/>
            </a:xfrm>
            <a:custGeom>
              <a:avLst/>
              <a:gdLst/>
              <a:ahLst/>
              <a:cxnLst/>
              <a:rect l="l" t="t" r="r" b="b"/>
              <a:pathLst>
                <a:path w="64134" h="51434">
                  <a:moveTo>
                    <a:pt x="64008" y="51053"/>
                  </a:moveTo>
                  <a:lnTo>
                    <a:pt x="32003" y="0"/>
                  </a:lnTo>
                  <a:lnTo>
                    <a:pt x="0" y="51053"/>
                  </a:lnTo>
                  <a:lnTo>
                    <a:pt x="64008" y="51053"/>
                  </a:lnTo>
                  <a:close/>
                </a:path>
              </a:pathLst>
            </a:custGeom>
            <a:solidFill>
              <a:srgbClr val="F00000"/>
            </a:solid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638520" y="5094586"/>
              <a:ext cx="42443" cy="34038"/>
            </a:xfrm>
            <a:custGeom>
              <a:avLst/>
              <a:gdLst/>
              <a:ahLst/>
              <a:cxnLst/>
              <a:rect l="l" t="t" r="r" b="b"/>
              <a:pathLst>
                <a:path w="64134" h="51435">
                  <a:moveTo>
                    <a:pt x="64008" y="51053"/>
                  </a:moveTo>
                  <a:lnTo>
                    <a:pt x="32003" y="0"/>
                  </a:lnTo>
                  <a:lnTo>
                    <a:pt x="0" y="51053"/>
                  </a:lnTo>
                  <a:lnTo>
                    <a:pt x="64008" y="51053"/>
                  </a:lnTo>
                  <a:close/>
                </a:path>
              </a:pathLst>
            </a:custGeom>
            <a:solidFill>
              <a:srgbClr val="F00000"/>
            </a:solid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628939" y="5192414"/>
              <a:ext cx="42862" cy="34038"/>
            </a:xfrm>
            <a:custGeom>
              <a:avLst/>
              <a:gdLst/>
              <a:ahLst/>
              <a:cxnLst/>
              <a:rect l="l" t="t" r="r" b="b"/>
              <a:pathLst>
                <a:path w="64770" h="51434">
                  <a:moveTo>
                    <a:pt x="64769" y="51053"/>
                  </a:moveTo>
                  <a:lnTo>
                    <a:pt x="32003" y="0"/>
                  </a:lnTo>
                  <a:lnTo>
                    <a:pt x="0" y="51053"/>
                  </a:lnTo>
                  <a:lnTo>
                    <a:pt x="64769" y="51053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633981" y="5092570"/>
              <a:ext cx="42443" cy="34038"/>
            </a:xfrm>
            <a:custGeom>
              <a:avLst/>
              <a:gdLst/>
              <a:ahLst/>
              <a:cxnLst/>
              <a:rect l="l" t="t" r="r" b="b"/>
              <a:pathLst>
                <a:path w="64134" h="51435">
                  <a:moveTo>
                    <a:pt x="64008" y="51053"/>
                  </a:moveTo>
                  <a:lnTo>
                    <a:pt x="32003" y="0"/>
                  </a:lnTo>
                  <a:lnTo>
                    <a:pt x="0" y="51053"/>
                  </a:lnTo>
                  <a:lnTo>
                    <a:pt x="64008" y="51053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529600" y="4951376"/>
              <a:ext cx="42862" cy="34038"/>
            </a:xfrm>
            <a:custGeom>
              <a:avLst/>
              <a:gdLst/>
              <a:ahLst/>
              <a:cxnLst/>
              <a:rect l="l" t="t" r="r" b="b"/>
              <a:pathLst>
                <a:path w="64770" h="51435">
                  <a:moveTo>
                    <a:pt x="64769" y="51053"/>
                  </a:moveTo>
                  <a:lnTo>
                    <a:pt x="32765" y="0"/>
                  </a:lnTo>
                  <a:lnTo>
                    <a:pt x="0" y="51053"/>
                  </a:lnTo>
                  <a:lnTo>
                    <a:pt x="64769" y="51053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546240" y="4910026"/>
              <a:ext cx="42862" cy="34038"/>
            </a:xfrm>
            <a:custGeom>
              <a:avLst/>
              <a:gdLst/>
              <a:ahLst/>
              <a:cxnLst/>
              <a:rect l="l" t="t" r="r" b="b"/>
              <a:pathLst>
                <a:path w="64770" h="51435">
                  <a:moveTo>
                    <a:pt x="64769" y="51054"/>
                  </a:moveTo>
                  <a:lnTo>
                    <a:pt x="32003" y="0"/>
                  </a:lnTo>
                  <a:lnTo>
                    <a:pt x="0" y="51054"/>
                  </a:lnTo>
                  <a:lnTo>
                    <a:pt x="64769" y="5105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541701" y="4934231"/>
              <a:ext cx="42443" cy="34038"/>
            </a:xfrm>
            <a:custGeom>
              <a:avLst/>
              <a:gdLst/>
              <a:ahLst/>
              <a:cxnLst/>
              <a:rect l="l" t="t" r="r" b="b"/>
              <a:pathLst>
                <a:path w="64134" h="51435">
                  <a:moveTo>
                    <a:pt x="64008" y="51053"/>
                  </a:moveTo>
                  <a:lnTo>
                    <a:pt x="32003" y="0"/>
                  </a:lnTo>
                  <a:lnTo>
                    <a:pt x="0" y="51053"/>
                  </a:lnTo>
                  <a:lnTo>
                    <a:pt x="64008" y="51053"/>
                  </a:lnTo>
                  <a:close/>
                </a:path>
              </a:pathLst>
            </a:custGeom>
            <a:solidFill>
              <a:srgbClr val="FFA500"/>
            </a:solid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553300" y="4902462"/>
              <a:ext cx="42862" cy="34038"/>
            </a:xfrm>
            <a:custGeom>
              <a:avLst/>
              <a:gdLst/>
              <a:ahLst/>
              <a:cxnLst/>
              <a:rect l="l" t="t" r="r" b="b"/>
              <a:pathLst>
                <a:path w="64770" h="51435">
                  <a:moveTo>
                    <a:pt x="64769" y="51053"/>
                  </a:moveTo>
                  <a:lnTo>
                    <a:pt x="32003" y="0"/>
                  </a:lnTo>
                  <a:lnTo>
                    <a:pt x="0" y="51053"/>
                  </a:lnTo>
                  <a:lnTo>
                    <a:pt x="64769" y="51053"/>
                  </a:lnTo>
                  <a:close/>
                </a:path>
              </a:pathLst>
            </a:custGeom>
            <a:solidFill>
              <a:srgbClr val="FFA500"/>
            </a:solid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539179" y="4934231"/>
              <a:ext cx="42443" cy="34038"/>
            </a:xfrm>
            <a:custGeom>
              <a:avLst/>
              <a:gdLst/>
              <a:ahLst/>
              <a:cxnLst/>
              <a:rect l="l" t="t" r="r" b="b"/>
              <a:pathLst>
                <a:path w="64134" h="51435">
                  <a:moveTo>
                    <a:pt x="64008" y="51053"/>
                  </a:moveTo>
                  <a:lnTo>
                    <a:pt x="32003" y="0"/>
                  </a:lnTo>
                  <a:lnTo>
                    <a:pt x="0" y="51053"/>
                  </a:lnTo>
                  <a:lnTo>
                    <a:pt x="64008" y="51053"/>
                  </a:lnTo>
                  <a:close/>
                </a:path>
              </a:pathLst>
            </a:custGeom>
            <a:solidFill>
              <a:srgbClr val="EE83EE"/>
            </a:solid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562880" y="4894898"/>
              <a:ext cx="42443" cy="34038"/>
            </a:xfrm>
            <a:custGeom>
              <a:avLst/>
              <a:gdLst/>
              <a:ahLst/>
              <a:cxnLst/>
              <a:rect l="l" t="t" r="r" b="b"/>
              <a:pathLst>
                <a:path w="64134" h="51435">
                  <a:moveTo>
                    <a:pt x="64008" y="51053"/>
                  </a:moveTo>
                  <a:lnTo>
                    <a:pt x="32003" y="0"/>
                  </a:lnTo>
                  <a:lnTo>
                    <a:pt x="0" y="51053"/>
                  </a:lnTo>
                  <a:lnTo>
                    <a:pt x="64008" y="51053"/>
                  </a:lnTo>
                  <a:close/>
                </a:path>
              </a:pathLst>
            </a:custGeom>
            <a:solidFill>
              <a:srgbClr val="EE83EE"/>
            </a:solid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487240" y="5062313"/>
              <a:ext cx="42443" cy="34038"/>
            </a:xfrm>
            <a:custGeom>
              <a:avLst/>
              <a:gdLst/>
              <a:ahLst/>
              <a:cxnLst/>
              <a:rect l="l" t="t" r="r" b="b"/>
              <a:pathLst>
                <a:path w="64135" h="51435">
                  <a:moveTo>
                    <a:pt x="64008" y="51053"/>
                  </a:moveTo>
                  <a:lnTo>
                    <a:pt x="32003" y="0"/>
                  </a:lnTo>
                  <a:lnTo>
                    <a:pt x="0" y="51053"/>
                  </a:lnTo>
                  <a:lnTo>
                    <a:pt x="64008" y="51053"/>
                  </a:lnTo>
                  <a:close/>
                </a:path>
              </a:pathLst>
            </a:custGeom>
            <a:solidFill>
              <a:srgbClr val="2E8B57"/>
            </a:solid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518000" y="4994741"/>
              <a:ext cx="42443" cy="34038"/>
            </a:xfrm>
            <a:custGeom>
              <a:avLst/>
              <a:gdLst/>
              <a:ahLst/>
              <a:cxnLst/>
              <a:rect l="l" t="t" r="r" b="b"/>
              <a:pathLst>
                <a:path w="64134" h="51435">
                  <a:moveTo>
                    <a:pt x="64008" y="51053"/>
                  </a:moveTo>
                  <a:lnTo>
                    <a:pt x="32003" y="0"/>
                  </a:lnTo>
                  <a:lnTo>
                    <a:pt x="0" y="51053"/>
                  </a:lnTo>
                  <a:lnTo>
                    <a:pt x="64008" y="51053"/>
                  </a:lnTo>
                  <a:close/>
                </a:path>
              </a:pathLst>
            </a:custGeom>
            <a:solidFill>
              <a:srgbClr val="2E8B57"/>
            </a:solid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191741" y="5117279"/>
              <a:ext cx="42862" cy="34038"/>
            </a:xfrm>
            <a:custGeom>
              <a:avLst/>
              <a:gdLst/>
              <a:ahLst/>
              <a:cxnLst/>
              <a:rect l="l" t="t" r="r" b="b"/>
              <a:pathLst>
                <a:path w="64770" h="51435">
                  <a:moveTo>
                    <a:pt x="64769" y="51053"/>
                  </a:moveTo>
                  <a:lnTo>
                    <a:pt x="32765" y="0"/>
                  </a:lnTo>
                  <a:lnTo>
                    <a:pt x="0" y="51053"/>
                  </a:lnTo>
                  <a:lnTo>
                    <a:pt x="64769" y="51053"/>
                  </a:lnTo>
                  <a:close/>
                </a:path>
              </a:pathLst>
            </a:custGeom>
            <a:solidFill>
              <a:srgbClr val="00CED1"/>
            </a:solid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265364" y="5047186"/>
              <a:ext cx="42443" cy="34457"/>
            </a:xfrm>
            <a:custGeom>
              <a:avLst/>
              <a:gdLst/>
              <a:ahLst/>
              <a:cxnLst/>
              <a:rect l="l" t="t" r="r" b="b"/>
              <a:pathLst>
                <a:path w="64135" h="52070">
                  <a:moveTo>
                    <a:pt x="64008" y="51815"/>
                  </a:moveTo>
                  <a:lnTo>
                    <a:pt x="32003" y="0"/>
                  </a:lnTo>
                  <a:lnTo>
                    <a:pt x="0" y="51815"/>
                  </a:lnTo>
                  <a:lnTo>
                    <a:pt x="64008" y="51815"/>
                  </a:lnTo>
                  <a:close/>
                </a:path>
              </a:pathLst>
            </a:custGeom>
            <a:solidFill>
              <a:srgbClr val="00CED1"/>
            </a:solid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187203" y="5115262"/>
              <a:ext cx="42443" cy="34038"/>
            </a:xfrm>
            <a:custGeom>
              <a:avLst/>
              <a:gdLst/>
              <a:ahLst/>
              <a:cxnLst/>
              <a:rect l="l" t="t" r="r" b="b"/>
              <a:pathLst>
                <a:path w="64135" h="51435">
                  <a:moveTo>
                    <a:pt x="64008" y="51053"/>
                  </a:moveTo>
                  <a:lnTo>
                    <a:pt x="32003" y="0"/>
                  </a:lnTo>
                  <a:lnTo>
                    <a:pt x="0" y="51053"/>
                  </a:lnTo>
                  <a:lnTo>
                    <a:pt x="64008" y="51053"/>
                  </a:lnTo>
                  <a:close/>
                </a:path>
              </a:pathLst>
            </a:custGeom>
            <a:solidFill>
              <a:srgbClr val="00CED1"/>
            </a:solid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267381" y="5060297"/>
              <a:ext cx="42862" cy="34457"/>
            </a:xfrm>
            <a:custGeom>
              <a:avLst/>
              <a:gdLst/>
              <a:ahLst/>
              <a:cxnLst/>
              <a:rect l="l" t="t" r="r" b="b"/>
              <a:pathLst>
                <a:path w="64770" h="52070">
                  <a:moveTo>
                    <a:pt x="64769" y="51815"/>
                  </a:moveTo>
                  <a:lnTo>
                    <a:pt x="32003" y="0"/>
                  </a:lnTo>
                  <a:lnTo>
                    <a:pt x="0" y="51815"/>
                  </a:lnTo>
                  <a:lnTo>
                    <a:pt x="64769" y="51815"/>
                  </a:lnTo>
                  <a:close/>
                </a:path>
              </a:pathLst>
            </a:custGeom>
            <a:solidFill>
              <a:srgbClr val="00CED1"/>
            </a:solid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50" name="object 150"/>
            <p:cNvSpPr txBox="1"/>
            <p:nvPr/>
          </p:nvSpPr>
          <p:spPr>
            <a:xfrm>
              <a:off x="4954400" y="5356701"/>
              <a:ext cx="82364" cy="40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405"/>
              <a:r>
                <a:rPr sz="265" spc="23" dirty="0">
                  <a:latin typeface="Arial"/>
                  <a:cs typeface="Arial"/>
                </a:rPr>
                <a:t>-</a:t>
              </a:r>
              <a:r>
                <a:rPr sz="265" spc="50" dirty="0">
                  <a:latin typeface="Arial"/>
                  <a:cs typeface="Arial"/>
                </a:rPr>
                <a:t>4</a:t>
              </a:r>
              <a:r>
                <a:rPr sz="265" spc="47" dirty="0">
                  <a:latin typeface="Arial"/>
                  <a:cs typeface="Arial"/>
                </a:rPr>
                <a:t>0</a:t>
              </a:r>
              <a:endParaRPr sz="265">
                <a:latin typeface="Arial"/>
                <a:cs typeface="Arial"/>
              </a:endParaRPr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4954400" y="5277534"/>
              <a:ext cx="82364" cy="40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405"/>
              <a:r>
                <a:rPr sz="265" spc="23" dirty="0">
                  <a:latin typeface="Arial"/>
                  <a:cs typeface="Arial"/>
                </a:rPr>
                <a:t>-</a:t>
              </a:r>
              <a:r>
                <a:rPr sz="265" spc="50" dirty="0">
                  <a:latin typeface="Arial"/>
                  <a:cs typeface="Arial"/>
                </a:rPr>
                <a:t>3</a:t>
              </a:r>
              <a:r>
                <a:rPr sz="265" spc="47" dirty="0">
                  <a:latin typeface="Arial"/>
                  <a:cs typeface="Arial"/>
                </a:rPr>
                <a:t>0</a:t>
              </a:r>
              <a:endParaRPr sz="265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 txBox="1"/>
            <p:nvPr/>
          </p:nvSpPr>
          <p:spPr>
            <a:xfrm>
              <a:off x="4954400" y="5200382"/>
              <a:ext cx="82364" cy="40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405"/>
              <a:r>
                <a:rPr sz="265" spc="23" dirty="0">
                  <a:latin typeface="Arial"/>
                  <a:cs typeface="Arial"/>
                </a:rPr>
                <a:t>-</a:t>
              </a:r>
              <a:r>
                <a:rPr sz="265" spc="50" dirty="0">
                  <a:latin typeface="Arial"/>
                  <a:cs typeface="Arial"/>
                </a:rPr>
                <a:t>2</a:t>
              </a:r>
              <a:r>
                <a:rPr sz="265" spc="47" dirty="0">
                  <a:latin typeface="Arial"/>
                  <a:cs typeface="Arial"/>
                </a:rPr>
                <a:t>0</a:t>
              </a:r>
              <a:endParaRPr sz="265">
                <a:latin typeface="Arial"/>
                <a:cs typeface="Arial"/>
              </a:endParaRPr>
            </a:p>
          </p:txBody>
        </p:sp>
        <p:sp>
          <p:nvSpPr>
            <p:cNvPr id="153" name="object 153"/>
            <p:cNvSpPr txBox="1"/>
            <p:nvPr/>
          </p:nvSpPr>
          <p:spPr>
            <a:xfrm>
              <a:off x="4954400" y="5044061"/>
              <a:ext cx="82364" cy="1172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8328"/>
              <a:r>
                <a:rPr sz="265" spc="47" dirty="0">
                  <a:latin typeface="Arial"/>
                  <a:cs typeface="Arial"/>
                </a:rPr>
                <a:t>0</a:t>
              </a:r>
              <a:endParaRPr sz="265">
                <a:latin typeface="Arial"/>
                <a:cs typeface="Arial"/>
              </a:endParaRPr>
            </a:p>
            <a:p>
              <a:pPr>
                <a:spcBef>
                  <a:spcPts val="23"/>
                </a:spcBef>
              </a:pPr>
              <a:endParaRPr sz="232">
                <a:latin typeface="Times New Roman"/>
                <a:cs typeface="Times New Roman"/>
              </a:endParaRPr>
            </a:p>
            <a:p>
              <a:pPr marL="8405"/>
              <a:r>
                <a:rPr sz="265" spc="23" dirty="0">
                  <a:latin typeface="Arial"/>
                  <a:cs typeface="Arial"/>
                </a:rPr>
                <a:t>-</a:t>
              </a:r>
              <a:r>
                <a:rPr sz="265" spc="50" dirty="0">
                  <a:latin typeface="Arial"/>
                  <a:cs typeface="Arial"/>
                </a:rPr>
                <a:t>1</a:t>
              </a:r>
              <a:r>
                <a:rPr sz="265" spc="47" dirty="0">
                  <a:latin typeface="Arial"/>
                  <a:cs typeface="Arial"/>
                </a:rPr>
                <a:t>0</a:t>
              </a:r>
              <a:endParaRPr sz="265">
                <a:latin typeface="Arial"/>
                <a:cs typeface="Arial"/>
              </a:endParaRPr>
            </a:p>
          </p:txBody>
        </p:sp>
        <p:sp>
          <p:nvSpPr>
            <p:cNvPr id="154" name="object 154"/>
            <p:cNvSpPr txBox="1"/>
            <p:nvPr/>
          </p:nvSpPr>
          <p:spPr>
            <a:xfrm>
              <a:off x="4969021" y="4964893"/>
              <a:ext cx="68496" cy="40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405"/>
              <a:r>
                <a:rPr sz="265" spc="50" dirty="0">
                  <a:latin typeface="Arial"/>
                  <a:cs typeface="Arial"/>
                </a:rPr>
                <a:t>10</a:t>
              </a:r>
              <a:endParaRPr sz="265">
                <a:latin typeface="Arial"/>
                <a:cs typeface="Arial"/>
              </a:endParaRPr>
            </a:p>
          </p:txBody>
        </p:sp>
        <p:sp>
          <p:nvSpPr>
            <p:cNvPr id="155" name="object 155"/>
            <p:cNvSpPr txBox="1"/>
            <p:nvPr/>
          </p:nvSpPr>
          <p:spPr>
            <a:xfrm>
              <a:off x="4969021" y="4808575"/>
              <a:ext cx="68496" cy="1172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405"/>
              <a:r>
                <a:rPr sz="265" spc="50" dirty="0">
                  <a:latin typeface="Arial"/>
                  <a:cs typeface="Arial"/>
                </a:rPr>
                <a:t>30</a:t>
              </a:r>
              <a:endParaRPr sz="265">
                <a:latin typeface="Arial"/>
                <a:cs typeface="Arial"/>
              </a:endParaRPr>
            </a:p>
            <a:p>
              <a:pPr>
                <a:spcBef>
                  <a:spcPts val="23"/>
                </a:spcBef>
              </a:pPr>
              <a:endParaRPr sz="232">
                <a:latin typeface="Times New Roman"/>
                <a:cs typeface="Times New Roman"/>
              </a:endParaRPr>
            </a:p>
            <a:p>
              <a:pPr marL="8405"/>
              <a:r>
                <a:rPr sz="265" spc="50" dirty="0">
                  <a:latin typeface="Arial"/>
                  <a:cs typeface="Arial"/>
                </a:rPr>
                <a:t>20</a:t>
              </a:r>
              <a:endParaRPr sz="265">
                <a:latin typeface="Arial"/>
                <a:cs typeface="Arial"/>
              </a:endParaRPr>
            </a:p>
          </p:txBody>
        </p:sp>
        <p:sp>
          <p:nvSpPr>
            <p:cNvPr id="156" name="object 156"/>
            <p:cNvSpPr txBox="1"/>
            <p:nvPr/>
          </p:nvSpPr>
          <p:spPr>
            <a:xfrm>
              <a:off x="4969021" y="4729406"/>
              <a:ext cx="68496" cy="40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405"/>
              <a:r>
                <a:rPr sz="265" spc="50" dirty="0">
                  <a:latin typeface="Arial"/>
                  <a:cs typeface="Arial"/>
                </a:rPr>
                <a:t>40</a:t>
              </a:r>
              <a:endParaRPr sz="265">
                <a:latin typeface="Arial"/>
                <a:cs typeface="Arial"/>
              </a:endParaRPr>
            </a:p>
          </p:txBody>
        </p:sp>
        <p:sp>
          <p:nvSpPr>
            <p:cNvPr id="157" name="object 157"/>
            <p:cNvSpPr txBox="1"/>
            <p:nvPr/>
          </p:nvSpPr>
          <p:spPr>
            <a:xfrm>
              <a:off x="5042139" y="5406122"/>
              <a:ext cx="950119" cy="12157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47559" marR="3362" indent="-439574">
                <a:lnSpc>
                  <a:spcPct val="148700"/>
                </a:lnSpc>
              </a:pPr>
              <a:r>
                <a:rPr sz="265" spc="20" dirty="0">
                  <a:latin typeface="Arial"/>
                  <a:cs typeface="Arial"/>
                </a:rPr>
                <a:t>-</a:t>
              </a:r>
              <a:r>
                <a:rPr sz="265" spc="50" dirty="0">
                  <a:latin typeface="Arial"/>
                  <a:cs typeface="Arial"/>
                </a:rPr>
                <a:t>5</a:t>
              </a:r>
              <a:r>
                <a:rPr sz="265" spc="47" dirty="0">
                  <a:latin typeface="Arial"/>
                  <a:cs typeface="Arial"/>
                </a:rPr>
                <a:t>0</a:t>
              </a:r>
              <a:r>
                <a:rPr sz="265" dirty="0">
                  <a:latin typeface="Arial"/>
                  <a:cs typeface="Arial"/>
                </a:rPr>
                <a:t> </a:t>
              </a:r>
              <a:r>
                <a:rPr sz="265" spc="30" dirty="0">
                  <a:latin typeface="Arial"/>
                  <a:cs typeface="Arial"/>
                </a:rPr>
                <a:t> </a:t>
              </a:r>
              <a:r>
                <a:rPr sz="265" spc="20" dirty="0">
                  <a:latin typeface="Arial"/>
                  <a:cs typeface="Arial"/>
                </a:rPr>
                <a:t>-</a:t>
              </a:r>
              <a:r>
                <a:rPr sz="265" spc="53" dirty="0">
                  <a:latin typeface="Arial"/>
                  <a:cs typeface="Arial"/>
                </a:rPr>
                <a:t>4</a:t>
              </a:r>
              <a:r>
                <a:rPr sz="265" spc="47" dirty="0">
                  <a:latin typeface="Arial"/>
                  <a:cs typeface="Arial"/>
                </a:rPr>
                <a:t>0</a:t>
              </a:r>
              <a:r>
                <a:rPr sz="265" dirty="0">
                  <a:latin typeface="Arial"/>
                  <a:cs typeface="Arial"/>
                </a:rPr>
                <a:t> </a:t>
              </a:r>
              <a:r>
                <a:rPr sz="265" spc="26" dirty="0">
                  <a:latin typeface="Arial"/>
                  <a:cs typeface="Arial"/>
                </a:rPr>
                <a:t> </a:t>
              </a:r>
              <a:r>
                <a:rPr sz="265" spc="23" dirty="0">
                  <a:latin typeface="Arial"/>
                  <a:cs typeface="Arial"/>
                </a:rPr>
                <a:t>-</a:t>
              </a:r>
              <a:r>
                <a:rPr sz="265" spc="50" dirty="0">
                  <a:latin typeface="Arial"/>
                  <a:cs typeface="Arial"/>
                </a:rPr>
                <a:t>3</a:t>
              </a:r>
              <a:r>
                <a:rPr sz="265" spc="47" dirty="0">
                  <a:latin typeface="Arial"/>
                  <a:cs typeface="Arial"/>
                </a:rPr>
                <a:t>0</a:t>
              </a:r>
              <a:r>
                <a:rPr sz="265" dirty="0">
                  <a:latin typeface="Arial"/>
                  <a:cs typeface="Arial"/>
                </a:rPr>
                <a:t> </a:t>
              </a:r>
              <a:r>
                <a:rPr sz="265" spc="30" dirty="0">
                  <a:latin typeface="Arial"/>
                  <a:cs typeface="Arial"/>
                </a:rPr>
                <a:t> </a:t>
              </a:r>
              <a:r>
                <a:rPr sz="265" spc="20" dirty="0">
                  <a:latin typeface="Arial"/>
                  <a:cs typeface="Arial"/>
                </a:rPr>
                <a:t>-</a:t>
              </a:r>
              <a:r>
                <a:rPr sz="265" spc="50" dirty="0">
                  <a:latin typeface="Arial"/>
                  <a:cs typeface="Arial"/>
                </a:rPr>
                <a:t>2</a:t>
              </a:r>
              <a:r>
                <a:rPr sz="265" spc="47" dirty="0">
                  <a:latin typeface="Arial"/>
                  <a:cs typeface="Arial"/>
                </a:rPr>
                <a:t>0</a:t>
              </a:r>
              <a:r>
                <a:rPr sz="265" dirty="0">
                  <a:latin typeface="Arial"/>
                  <a:cs typeface="Arial"/>
                </a:rPr>
                <a:t> </a:t>
              </a:r>
              <a:r>
                <a:rPr sz="265" spc="30" dirty="0">
                  <a:latin typeface="Arial"/>
                  <a:cs typeface="Arial"/>
                </a:rPr>
                <a:t> </a:t>
              </a:r>
              <a:r>
                <a:rPr sz="265" spc="20" dirty="0">
                  <a:latin typeface="Arial"/>
                  <a:cs typeface="Arial"/>
                </a:rPr>
                <a:t>-</a:t>
              </a:r>
              <a:r>
                <a:rPr sz="265" spc="53" dirty="0">
                  <a:latin typeface="Arial"/>
                  <a:cs typeface="Arial"/>
                </a:rPr>
                <a:t>1</a:t>
              </a:r>
              <a:r>
                <a:rPr sz="265" spc="47" dirty="0">
                  <a:latin typeface="Arial"/>
                  <a:cs typeface="Arial"/>
                </a:rPr>
                <a:t>0</a:t>
              </a:r>
              <a:r>
                <a:rPr sz="265" dirty="0">
                  <a:latin typeface="Arial"/>
                  <a:cs typeface="Arial"/>
                </a:rPr>
                <a:t>    </a:t>
              </a:r>
              <a:r>
                <a:rPr sz="265" spc="-26" dirty="0">
                  <a:latin typeface="Arial"/>
                  <a:cs typeface="Arial"/>
                </a:rPr>
                <a:t> </a:t>
              </a:r>
              <a:r>
                <a:rPr sz="265" spc="47" dirty="0">
                  <a:latin typeface="Arial"/>
                  <a:cs typeface="Arial"/>
                </a:rPr>
                <a:t>0</a:t>
              </a:r>
              <a:r>
                <a:rPr sz="265" dirty="0">
                  <a:latin typeface="Arial"/>
                  <a:cs typeface="Arial"/>
                </a:rPr>
                <a:t>    </a:t>
              </a:r>
              <a:r>
                <a:rPr sz="265" spc="10" dirty="0">
                  <a:latin typeface="Arial"/>
                  <a:cs typeface="Arial"/>
                </a:rPr>
                <a:t> </a:t>
              </a:r>
              <a:r>
                <a:rPr sz="265" spc="53" dirty="0">
                  <a:latin typeface="Arial"/>
                  <a:cs typeface="Arial"/>
                </a:rPr>
                <a:t>1</a:t>
              </a:r>
              <a:r>
                <a:rPr sz="265" spc="47" dirty="0">
                  <a:latin typeface="Arial"/>
                  <a:cs typeface="Arial"/>
                </a:rPr>
                <a:t>0</a:t>
              </a:r>
              <a:r>
                <a:rPr sz="265" dirty="0">
                  <a:latin typeface="Arial"/>
                  <a:cs typeface="Arial"/>
                </a:rPr>
                <a:t>   </a:t>
              </a:r>
              <a:r>
                <a:rPr sz="265" spc="-10" dirty="0">
                  <a:latin typeface="Arial"/>
                  <a:cs typeface="Arial"/>
                </a:rPr>
                <a:t> </a:t>
              </a:r>
              <a:r>
                <a:rPr sz="265" spc="53" dirty="0">
                  <a:latin typeface="Arial"/>
                  <a:cs typeface="Arial"/>
                </a:rPr>
                <a:t>2</a:t>
              </a:r>
              <a:r>
                <a:rPr sz="265" spc="47" dirty="0">
                  <a:latin typeface="Arial"/>
                  <a:cs typeface="Arial"/>
                </a:rPr>
                <a:t>0</a:t>
              </a:r>
              <a:r>
                <a:rPr sz="265" dirty="0">
                  <a:latin typeface="Arial"/>
                  <a:cs typeface="Arial"/>
                </a:rPr>
                <a:t>   </a:t>
              </a:r>
              <a:r>
                <a:rPr sz="265" spc="-7" dirty="0">
                  <a:latin typeface="Arial"/>
                  <a:cs typeface="Arial"/>
                </a:rPr>
                <a:t> </a:t>
              </a:r>
              <a:r>
                <a:rPr sz="265" spc="50" dirty="0">
                  <a:latin typeface="Arial"/>
                  <a:cs typeface="Arial"/>
                </a:rPr>
                <a:t>3</a:t>
              </a:r>
              <a:r>
                <a:rPr sz="265" spc="47" dirty="0">
                  <a:latin typeface="Arial"/>
                  <a:cs typeface="Arial"/>
                </a:rPr>
                <a:t>0</a:t>
              </a:r>
              <a:r>
                <a:rPr sz="265" dirty="0">
                  <a:latin typeface="Arial"/>
                  <a:cs typeface="Arial"/>
                </a:rPr>
                <a:t>   </a:t>
              </a:r>
              <a:r>
                <a:rPr sz="265" spc="-7" dirty="0">
                  <a:latin typeface="Arial"/>
                  <a:cs typeface="Arial"/>
                </a:rPr>
                <a:t> </a:t>
              </a:r>
              <a:r>
                <a:rPr sz="265" spc="53" dirty="0">
                  <a:latin typeface="Arial"/>
                  <a:cs typeface="Arial"/>
                </a:rPr>
                <a:t>4</a:t>
              </a:r>
              <a:r>
                <a:rPr sz="265" spc="47" dirty="0">
                  <a:latin typeface="Arial"/>
                  <a:cs typeface="Arial"/>
                </a:rPr>
                <a:t>0</a:t>
              </a:r>
              <a:r>
                <a:rPr sz="265" dirty="0">
                  <a:latin typeface="Arial"/>
                  <a:cs typeface="Arial"/>
                </a:rPr>
                <a:t>   </a:t>
              </a:r>
              <a:r>
                <a:rPr sz="265" spc="-10" dirty="0">
                  <a:latin typeface="Arial"/>
                  <a:cs typeface="Arial"/>
                </a:rPr>
                <a:t> </a:t>
              </a:r>
              <a:r>
                <a:rPr sz="265" spc="53" dirty="0">
                  <a:latin typeface="Arial"/>
                  <a:cs typeface="Arial"/>
                </a:rPr>
                <a:t>50</a:t>
              </a:r>
              <a:r>
                <a:rPr sz="265" spc="33" dirty="0">
                  <a:latin typeface="Arial"/>
                  <a:cs typeface="Arial"/>
                </a:rPr>
                <a:t> </a:t>
              </a:r>
              <a:r>
                <a:rPr sz="265" spc="20" dirty="0">
                  <a:latin typeface="Arial"/>
                  <a:cs typeface="Arial"/>
                </a:rPr>
                <a:t>t</a:t>
              </a:r>
              <a:r>
                <a:rPr sz="265" spc="17" dirty="0">
                  <a:latin typeface="Arial"/>
                  <a:cs typeface="Arial"/>
                </a:rPr>
                <a:t>[</a:t>
              </a:r>
              <a:r>
                <a:rPr sz="265" spc="53" dirty="0">
                  <a:latin typeface="Arial"/>
                  <a:cs typeface="Arial"/>
                </a:rPr>
                <a:t>1</a:t>
              </a:r>
              <a:r>
                <a:rPr sz="265" spc="23" dirty="0">
                  <a:latin typeface="Arial"/>
                  <a:cs typeface="Arial"/>
                </a:rPr>
                <a:t>]</a:t>
              </a:r>
              <a:endParaRPr sz="265">
                <a:latin typeface="Arial"/>
                <a:cs typeface="Arial"/>
              </a:endParaRPr>
            </a:p>
          </p:txBody>
        </p:sp>
        <p:sp>
          <p:nvSpPr>
            <p:cNvPr id="158" name="object 158"/>
            <p:cNvSpPr txBox="1"/>
            <p:nvPr/>
          </p:nvSpPr>
          <p:spPr>
            <a:xfrm>
              <a:off x="4890089" y="5026855"/>
              <a:ext cx="40780" cy="6891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405"/>
              <a:r>
                <a:rPr sz="265" spc="-26" dirty="0">
                  <a:latin typeface="Arial"/>
                  <a:cs typeface="Arial"/>
                </a:rPr>
                <a:t>t</a:t>
              </a:r>
              <a:r>
                <a:rPr sz="265" spc="-23" dirty="0">
                  <a:latin typeface="Arial"/>
                  <a:cs typeface="Arial"/>
                </a:rPr>
                <a:t>[</a:t>
              </a:r>
              <a:r>
                <a:rPr sz="265" spc="-33" dirty="0">
                  <a:latin typeface="Arial"/>
                  <a:cs typeface="Arial"/>
                </a:rPr>
                <a:t>2</a:t>
              </a:r>
              <a:r>
                <a:rPr sz="265" dirty="0">
                  <a:latin typeface="Arial"/>
                  <a:cs typeface="Arial"/>
                </a:rPr>
                <a:t>]</a:t>
              </a:r>
              <a:endParaRPr sz="265">
                <a:latin typeface="Arial"/>
                <a:cs typeface="Arial"/>
              </a:endParaRPr>
            </a:p>
          </p:txBody>
        </p:sp>
        <p:sp>
          <p:nvSpPr>
            <p:cNvPr id="159" name="object 159"/>
            <p:cNvSpPr txBox="1"/>
            <p:nvPr/>
          </p:nvSpPr>
          <p:spPr>
            <a:xfrm>
              <a:off x="4966508" y="4686182"/>
              <a:ext cx="919443" cy="407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405"/>
              <a:r>
                <a:rPr sz="265" spc="43" dirty="0">
                  <a:latin typeface="Calibri"/>
                  <a:cs typeface="Calibri"/>
                </a:rPr>
                <a:t>S</a:t>
              </a:r>
              <a:r>
                <a:rPr sz="265" spc="33" dirty="0">
                  <a:latin typeface="Calibri"/>
                  <a:cs typeface="Calibri"/>
                </a:rPr>
                <a:t>c</a:t>
              </a:r>
              <a:r>
                <a:rPr sz="265" spc="43" dirty="0">
                  <a:latin typeface="Calibri"/>
                  <a:cs typeface="Calibri"/>
                </a:rPr>
                <a:t>o</a:t>
              </a:r>
              <a:r>
                <a:rPr sz="265" spc="33" dirty="0">
                  <a:latin typeface="Calibri"/>
                  <a:cs typeface="Calibri"/>
                </a:rPr>
                <a:t>res</a:t>
              </a:r>
              <a:r>
                <a:rPr sz="265" spc="26" dirty="0">
                  <a:latin typeface="Calibri"/>
                  <a:cs typeface="Calibri"/>
                </a:rPr>
                <a:t> </a:t>
              </a:r>
              <a:r>
                <a:rPr sz="265" spc="40" dirty="0">
                  <a:latin typeface="Calibri"/>
                  <a:cs typeface="Calibri"/>
                </a:rPr>
                <a:t>C</a:t>
              </a:r>
              <a:r>
                <a:rPr sz="265" spc="43" dirty="0">
                  <a:latin typeface="Calibri"/>
                  <a:cs typeface="Calibri"/>
                </a:rPr>
                <a:t>o</a:t>
              </a:r>
              <a:r>
                <a:rPr sz="265" spc="70" dirty="0">
                  <a:latin typeface="Calibri"/>
                  <a:cs typeface="Calibri"/>
                </a:rPr>
                <a:t>m</a:t>
              </a:r>
              <a:r>
                <a:rPr sz="265" spc="40" dirty="0">
                  <a:latin typeface="Calibri"/>
                  <a:cs typeface="Calibri"/>
                </a:rPr>
                <a:t>p</a:t>
              </a:r>
              <a:r>
                <a:rPr sz="265" spc="30" dirty="0">
                  <a:latin typeface="Calibri"/>
                  <a:cs typeface="Calibri"/>
                </a:rPr>
                <a:t>[</a:t>
              </a:r>
              <a:r>
                <a:rPr sz="265" spc="50" dirty="0">
                  <a:latin typeface="Calibri"/>
                  <a:cs typeface="Calibri"/>
                </a:rPr>
                <a:t>1</a:t>
              </a:r>
              <a:r>
                <a:rPr sz="265" spc="26" dirty="0">
                  <a:latin typeface="Calibri"/>
                  <a:cs typeface="Calibri"/>
                </a:rPr>
                <a:t>]</a:t>
              </a:r>
              <a:r>
                <a:rPr sz="265" spc="17" dirty="0">
                  <a:latin typeface="Calibri"/>
                  <a:cs typeface="Calibri"/>
                </a:rPr>
                <a:t> </a:t>
              </a:r>
              <a:r>
                <a:rPr sz="265" spc="43" dirty="0">
                  <a:latin typeface="Calibri"/>
                  <a:cs typeface="Calibri"/>
                </a:rPr>
                <a:t>v</a:t>
              </a:r>
              <a:r>
                <a:rPr sz="265" spc="47" dirty="0">
                  <a:latin typeface="Calibri"/>
                  <a:cs typeface="Calibri"/>
                </a:rPr>
                <a:t>s</a:t>
              </a:r>
              <a:r>
                <a:rPr sz="265" spc="20" dirty="0">
                  <a:latin typeface="Calibri"/>
                  <a:cs typeface="Calibri"/>
                </a:rPr>
                <a:t>.</a:t>
              </a:r>
              <a:r>
                <a:rPr sz="265" spc="17" dirty="0">
                  <a:latin typeface="Calibri"/>
                  <a:cs typeface="Calibri"/>
                </a:rPr>
                <a:t> </a:t>
              </a:r>
              <a:r>
                <a:rPr sz="265" spc="43" dirty="0">
                  <a:latin typeface="Calibri"/>
                  <a:cs typeface="Calibri"/>
                </a:rPr>
                <a:t>Co</a:t>
              </a:r>
              <a:r>
                <a:rPr sz="265" spc="66" dirty="0">
                  <a:latin typeface="Calibri"/>
                  <a:cs typeface="Calibri"/>
                </a:rPr>
                <a:t>m</a:t>
              </a:r>
              <a:r>
                <a:rPr sz="265" spc="43" dirty="0">
                  <a:latin typeface="Calibri"/>
                  <a:cs typeface="Calibri"/>
                </a:rPr>
                <a:t>p</a:t>
              </a:r>
              <a:r>
                <a:rPr sz="265" spc="30" dirty="0">
                  <a:latin typeface="Calibri"/>
                  <a:cs typeface="Calibri"/>
                </a:rPr>
                <a:t>[</a:t>
              </a:r>
              <a:r>
                <a:rPr sz="265" spc="50" dirty="0">
                  <a:latin typeface="Calibri"/>
                  <a:cs typeface="Calibri"/>
                </a:rPr>
                <a:t>2</a:t>
              </a:r>
              <a:r>
                <a:rPr sz="265" spc="26" dirty="0">
                  <a:latin typeface="Calibri"/>
                  <a:cs typeface="Calibri"/>
                </a:rPr>
                <a:t>]</a:t>
              </a:r>
              <a:r>
                <a:rPr sz="265" spc="17" dirty="0">
                  <a:latin typeface="Calibri"/>
                  <a:cs typeface="Calibri"/>
                </a:rPr>
                <a:t> </a:t>
              </a:r>
              <a:r>
                <a:rPr sz="265" spc="33" dirty="0">
                  <a:latin typeface="Calibri"/>
                  <a:cs typeface="Calibri"/>
                </a:rPr>
                <a:t>c</a:t>
              </a:r>
              <a:r>
                <a:rPr sz="265" spc="43" dirty="0">
                  <a:latin typeface="Calibri"/>
                  <a:cs typeface="Calibri"/>
                </a:rPr>
                <a:t>o</a:t>
              </a:r>
              <a:r>
                <a:rPr sz="265" spc="14" dirty="0">
                  <a:latin typeface="Calibri"/>
                  <a:cs typeface="Calibri"/>
                </a:rPr>
                <a:t>l</a:t>
              </a:r>
              <a:r>
                <a:rPr sz="265" spc="43" dirty="0">
                  <a:latin typeface="Calibri"/>
                  <a:cs typeface="Calibri"/>
                </a:rPr>
                <a:t>o</a:t>
              </a:r>
              <a:r>
                <a:rPr sz="265" spc="33" dirty="0">
                  <a:latin typeface="Calibri"/>
                  <a:cs typeface="Calibri"/>
                </a:rPr>
                <a:t>r</a:t>
              </a:r>
              <a:r>
                <a:rPr sz="265" spc="37" dirty="0">
                  <a:latin typeface="Calibri"/>
                  <a:cs typeface="Calibri"/>
                </a:rPr>
                <a:t>e</a:t>
              </a:r>
              <a:r>
                <a:rPr sz="265" spc="43" dirty="0">
                  <a:latin typeface="Calibri"/>
                  <a:cs typeface="Calibri"/>
                </a:rPr>
                <a:t>d</a:t>
              </a:r>
              <a:r>
                <a:rPr sz="265" spc="14" dirty="0">
                  <a:latin typeface="Calibri"/>
                  <a:cs typeface="Calibri"/>
                </a:rPr>
                <a:t> </a:t>
              </a:r>
              <a:r>
                <a:rPr sz="265" spc="40" dirty="0">
                  <a:latin typeface="Calibri"/>
                  <a:cs typeface="Calibri"/>
                </a:rPr>
                <a:t>by</a:t>
              </a:r>
              <a:r>
                <a:rPr sz="265" spc="23" dirty="0">
                  <a:latin typeface="Calibri"/>
                  <a:cs typeface="Calibri"/>
                </a:rPr>
                <a:t> </a:t>
              </a:r>
              <a:r>
                <a:rPr sz="265" spc="43" dirty="0">
                  <a:latin typeface="Calibri"/>
                  <a:cs typeface="Calibri"/>
                </a:rPr>
                <a:t>Con</a:t>
              </a:r>
              <a:r>
                <a:rPr sz="265" spc="40" dirty="0">
                  <a:latin typeface="Calibri"/>
                  <a:cs typeface="Calibri"/>
                </a:rPr>
                <a:t>d</a:t>
              </a:r>
              <a:r>
                <a:rPr sz="265" spc="17" dirty="0">
                  <a:latin typeface="Calibri"/>
                  <a:cs typeface="Calibri"/>
                </a:rPr>
                <a:t>iti</a:t>
              </a:r>
              <a:r>
                <a:rPr sz="265" spc="43" dirty="0">
                  <a:latin typeface="Calibri"/>
                  <a:cs typeface="Calibri"/>
                </a:rPr>
                <a:t>on</a:t>
              </a:r>
              <a:endParaRPr sz="265">
                <a:latin typeface="Calibri"/>
                <a:cs typeface="Calibri"/>
              </a:endParaRPr>
            </a:p>
          </p:txBody>
        </p:sp>
        <p:sp>
          <p:nvSpPr>
            <p:cNvPr id="160" name="object 160"/>
            <p:cNvSpPr/>
            <p:nvPr/>
          </p:nvSpPr>
          <p:spPr>
            <a:xfrm>
              <a:off x="5090384" y="5519429"/>
              <a:ext cx="834138" cy="0"/>
            </a:xfrm>
            <a:custGeom>
              <a:avLst/>
              <a:gdLst/>
              <a:ahLst/>
              <a:cxnLst/>
              <a:rect l="l" t="t" r="r" b="b"/>
              <a:pathLst>
                <a:path w="1260475">
                  <a:moveTo>
                    <a:pt x="0" y="0"/>
                  </a:moveTo>
                  <a:lnTo>
                    <a:pt x="1260347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469086" y="4994881"/>
              <a:ext cx="117242" cy="111359"/>
            </a:xfrm>
            <a:custGeom>
              <a:avLst/>
              <a:gdLst/>
              <a:ahLst/>
              <a:cxnLst/>
              <a:rect l="l" t="t" r="r" b="b"/>
              <a:pathLst>
                <a:path w="177165" h="168275">
                  <a:moveTo>
                    <a:pt x="176784" y="83610"/>
                  </a:moveTo>
                  <a:lnTo>
                    <a:pt x="160881" y="35965"/>
                  </a:lnTo>
                  <a:lnTo>
                    <a:pt x="124188" y="7003"/>
                  </a:lnTo>
                  <a:lnTo>
                    <a:pt x="90152" y="0"/>
                  </a:lnTo>
                  <a:lnTo>
                    <a:pt x="78521" y="466"/>
                  </a:lnTo>
                  <a:lnTo>
                    <a:pt x="35333" y="16327"/>
                  </a:lnTo>
                  <a:lnTo>
                    <a:pt x="6079" y="54558"/>
                  </a:lnTo>
                  <a:lnTo>
                    <a:pt x="0" y="84372"/>
                  </a:lnTo>
                  <a:lnTo>
                    <a:pt x="762" y="92754"/>
                  </a:lnTo>
                  <a:lnTo>
                    <a:pt x="2286" y="101136"/>
                  </a:lnTo>
                  <a:lnTo>
                    <a:pt x="4572" y="109518"/>
                  </a:lnTo>
                  <a:lnTo>
                    <a:pt x="9906" y="121939"/>
                  </a:lnTo>
                  <a:lnTo>
                    <a:pt x="9906" y="75990"/>
                  </a:lnTo>
                  <a:lnTo>
                    <a:pt x="12518" y="65003"/>
                  </a:lnTo>
                  <a:lnTo>
                    <a:pt x="39684" y="25006"/>
                  </a:lnTo>
                  <a:lnTo>
                    <a:pt x="82014" y="9463"/>
                  </a:lnTo>
                  <a:lnTo>
                    <a:pt x="93406" y="9383"/>
                  </a:lnTo>
                  <a:lnTo>
                    <a:pt x="104708" y="10822"/>
                  </a:lnTo>
                  <a:lnTo>
                    <a:pt x="144840" y="31721"/>
                  </a:lnTo>
                  <a:lnTo>
                    <a:pt x="166878" y="76752"/>
                  </a:lnTo>
                  <a:lnTo>
                    <a:pt x="166878" y="122607"/>
                  </a:lnTo>
                  <a:lnTo>
                    <a:pt x="167199" y="122087"/>
                  </a:lnTo>
                  <a:lnTo>
                    <a:pt x="172117" y="110476"/>
                  </a:lnTo>
                  <a:lnTo>
                    <a:pt x="175372" y="97643"/>
                  </a:lnTo>
                  <a:lnTo>
                    <a:pt x="176784" y="83610"/>
                  </a:lnTo>
                  <a:close/>
                </a:path>
                <a:path w="177165" h="168275">
                  <a:moveTo>
                    <a:pt x="166878" y="122607"/>
                  </a:moveTo>
                  <a:lnTo>
                    <a:pt x="166878" y="84372"/>
                  </a:lnTo>
                  <a:lnTo>
                    <a:pt x="163707" y="103970"/>
                  </a:lnTo>
                  <a:lnTo>
                    <a:pt x="159371" y="115637"/>
                  </a:lnTo>
                  <a:lnTo>
                    <a:pt x="128120" y="148520"/>
                  </a:lnTo>
                  <a:lnTo>
                    <a:pt x="84510" y="158541"/>
                  </a:lnTo>
                  <a:lnTo>
                    <a:pt x="73221" y="157349"/>
                  </a:lnTo>
                  <a:lnTo>
                    <a:pt x="32704" y="137284"/>
                  </a:lnTo>
                  <a:lnTo>
                    <a:pt x="11430" y="98850"/>
                  </a:lnTo>
                  <a:lnTo>
                    <a:pt x="9906" y="91230"/>
                  </a:lnTo>
                  <a:lnTo>
                    <a:pt x="9906" y="121939"/>
                  </a:lnTo>
                  <a:lnTo>
                    <a:pt x="44360" y="157441"/>
                  </a:lnTo>
                  <a:lnTo>
                    <a:pt x="89707" y="168113"/>
                  </a:lnTo>
                  <a:lnTo>
                    <a:pt x="101412" y="167135"/>
                  </a:lnTo>
                  <a:lnTo>
                    <a:pt x="144276" y="149344"/>
                  </a:lnTo>
                  <a:lnTo>
                    <a:pt x="160799" y="132450"/>
                  </a:lnTo>
                  <a:lnTo>
                    <a:pt x="166878" y="122607"/>
                  </a:lnTo>
                  <a:close/>
                </a:path>
              </a:pathLst>
            </a:custGeom>
            <a:solidFill>
              <a:srgbClr val="339933"/>
            </a:solid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62" name="object 162"/>
            <p:cNvSpPr txBox="1"/>
            <p:nvPr/>
          </p:nvSpPr>
          <p:spPr>
            <a:xfrm>
              <a:off x="5612465" y="5022013"/>
              <a:ext cx="283229" cy="1120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405"/>
              <a:r>
                <a:rPr sz="728" b="1" spc="-7" dirty="0">
                  <a:solidFill>
                    <a:srgbClr val="339A33"/>
                  </a:solidFill>
                  <a:latin typeface="Calibri"/>
                  <a:cs typeface="Calibri"/>
                </a:rPr>
                <a:t>Pooled</a:t>
              </a:r>
              <a:endParaRPr sz="728">
                <a:latin typeface="Calibri"/>
                <a:cs typeface="Calibri"/>
              </a:endParaRPr>
            </a:p>
          </p:txBody>
        </p:sp>
        <p:sp>
          <p:nvSpPr>
            <p:cNvPr id="163" name="object 163"/>
            <p:cNvSpPr/>
            <p:nvPr/>
          </p:nvSpPr>
          <p:spPr>
            <a:xfrm>
              <a:off x="5165014" y="5035956"/>
              <a:ext cx="152120" cy="137832"/>
            </a:xfrm>
            <a:custGeom>
              <a:avLst/>
              <a:gdLst/>
              <a:ahLst/>
              <a:cxnLst/>
              <a:rect l="l" t="t" r="r" b="b"/>
              <a:pathLst>
                <a:path w="229870" h="208279">
                  <a:moveTo>
                    <a:pt x="229361" y="103836"/>
                  </a:moveTo>
                  <a:lnTo>
                    <a:pt x="229361" y="98502"/>
                  </a:lnTo>
                  <a:lnTo>
                    <a:pt x="228600" y="93168"/>
                  </a:lnTo>
                  <a:lnTo>
                    <a:pt x="209770" y="45705"/>
                  </a:lnTo>
                  <a:lnTo>
                    <a:pt x="174724" y="14956"/>
                  </a:lnTo>
                  <a:lnTo>
                    <a:pt x="130405" y="946"/>
                  </a:lnTo>
                  <a:lnTo>
                    <a:pt x="114771" y="0"/>
                  </a:lnTo>
                  <a:lnTo>
                    <a:pt x="99135" y="917"/>
                  </a:lnTo>
                  <a:lnTo>
                    <a:pt x="54789" y="14857"/>
                  </a:lnTo>
                  <a:lnTo>
                    <a:pt x="19683" y="45599"/>
                  </a:lnTo>
                  <a:lnTo>
                    <a:pt x="761" y="93168"/>
                  </a:lnTo>
                  <a:lnTo>
                    <a:pt x="0" y="98502"/>
                  </a:lnTo>
                  <a:lnTo>
                    <a:pt x="0" y="109170"/>
                  </a:lnTo>
                  <a:lnTo>
                    <a:pt x="762" y="115266"/>
                  </a:lnTo>
                  <a:lnTo>
                    <a:pt x="2286" y="125172"/>
                  </a:lnTo>
                  <a:lnTo>
                    <a:pt x="8117" y="142224"/>
                  </a:lnTo>
                  <a:lnTo>
                    <a:pt x="9144" y="144162"/>
                  </a:lnTo>
                  <a:lnTo>
                    <a:pt x="9144" y="103836"/>
                  </a:lnTo>
                  <a:lnTo>
                    <a:pt x="9906" y="99264"/>
                  </a:lnTo>
                  <a:lnTo>
                    <a:pt x="9906" y="93930"/>
                  </a:lnTo>
                  <a:lnTo>
                    <a:pt x="13833" y="77562"/>
                  </a:lnTo>
                  <a:lnTo>
                    <a:pt x="37697" y="39108"/>
                  </a:lnTo>
                  <a:lnTo>
                    <a:pt x="74472" y="16536"/>
                  </a:lnTo>
                  <a:lnTo>
                    <a:pt x="117452" y="9725"/>
                  </a:lnTo>
                  <a:lnTo>
                    <a:pt x="131999" y="10935"/>
                  </a:lnTo>
                  <a:lnTo>
                    <a:pt x="172825" y="24945"/>
                  </a:lnTo>
                  <a:lnTo>
                    <a:pt x="204211" y="54429"/>
                  </a:lnTo>
                  <a:lnTo>
                    <a:pt x="219456" y="99264"/>
                  </a:lnTo>
                  <a:lnTo>
                    <a:pt x="219456" y="145374"/>
                  </a:lnTo>
                  <a:lnTo>
                    <a:pt x="222623" y="138583"/>
                  </a:lnTo>
                  <a:lnTo>
                    <a:pt x="227257" y="122062"/>
                  </a:lnTo>
                  <a:lnTo>
                    <a:pt x="229361" y="103836"/>
                  </a:lnTo>
                  <a:close/>
                </a:path>
                <a:path w="229870" h="208279">
                  <a:moveTo>
                    <a:pt x="219456" y="145374"/>
                  </a:moveTo>
                  <a:lnTo>
                    <a:pt x="219456" y="109170"/>
                  </a:lnTo>
                  <a:lnTo>
                    <a:pt x="216793" y="125146"/>
                  </a:lnTo>
                  <a:lnTo>
                    <a:pt x="211940" y="139575"/>
                  </a:lnTo>
                  <a:lnTo>
                    <a:pt x="186534" y="173480"/>
                  </a:lnTo>
                  <a:lnTo>
                    <a:pt x="149670" y="193090"/>
                  </a:lnTo>
                  <a:lnTo>
                    <a:pt x="107539" y="198121"/>
                  </a:lnTo>
                  <a:lnTo>
                    <a:pt x="93394" y="196508"/>
                  </a:lnTo>
                  <a:lnTo>
                    <a:pt x="53867" y="181656"/>
                  </a:lnTo>
                  <a:lnTo>
                    <a:pt x="23513" y="151560"/>
                  </a:lnTo>
                  <a:lnTo>
                    <a:pt x="9906" y="112980"/>
                  </a:lnTo>
                  <a:lnTo>
                    <a:pt x="9906" y="108408"/>
                  </a:lnTo>
                  <a:lnTo>
                    <a:pt x="9144" y="103836"/>
                  </a:lnTo>
                  <a:lnTo>
                    <a:pt x="9144" y="144162"/>
                  </a:lnTo>
                  <a:lnTo>
                    <a:pt x="37391" y="181397"/>
                  </a:lnTo>
                  <a:lnTo>
                    <a:pt x="78894" y="202951"/>
                  </a:lnTo>
                  <a:lnTo>
                    <a:pt x="109902" y="207756"/>
                  </a:lnTo>
                  <a:lnTo>
                    <a:pt x="125629" y="207340"/>
                  </a:lnTo>
                  <a:lnTo>
                    <a:pt x="170600" y="195018"/>
                  </a:lnTo>
                  <a:lnTo>
                    <a:pt x="206808" y="166441"/>
                  </a:lnTo>
                  <a:lnTo>
                    <a:pt x="215720" y="153381"/>
                  </a:lnTo>
                  <a:lnTo>
                    <a:pt x="219456" y="145374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606246" y="5081368"/>
              <a:ext cx="97071" cy="190360"/>
            </a:xfrm>
            <a:custGeom>
              <a:avLst/>
              <a:gdLst/>
              <a:ahLst/>
              <a:cxnLst/>
              <a:rect l="l" t="t" r="r" b="b"/>
              <a:pathLst>
                <a:path w="146684" h="287654">
                  <a:moveTo>
                    <a:pt x="146304" y="143417"/>
                  </a:moveTo>
                  <a:lnTo>
                    <a:pt x="141422" y="93178"/>
                  </a:lnTo>
                  <a:lnTo>
                    <a:pt x="131176" y="56140"/>
                  </a:lnTo>
                  <a:lnTo>
                    <a:pt x="109039" y="18134"/>
                  </a:lnTo>
                  <a:lnTo>
                    <a:pt x="72637" y="0"/>
                  </a:lnTo>
                  <a:lnTo>
                    <a:pt x="63220" y="1240"/>
                  </a:lnTo>
                  <a:lnTo>
                    <a:pt x="28394" y="29141"/>
                  </a:lnTo>
                  <a:lnTo>
                    <a:pt x="9091" y="74001"/>
                  </a:lnTo>
                  <a:lnTo>
                    <a:pt x="1523" y="115223"/>
                  </a:lnTo>
                  <a:lnTo>
                    <a:pt x="0" y="129701"/>
                  </a:lnTo>
                  <a:lnTo>
                    <a:pt x="0" y="158657"/>
                  </a:lnTo>
                  <a:lnTo>
                    <a:pt x="3048" y="186089"/>
                  </a:lnTo>
                  <a:lnTo>
                    <a:pt x="8555" y="209695"/>
                  </a:lnTo>
                  <a:lnTo>
                    <a:pt x="9144" y="211523"/>
                  </a:lnTo>
                  <a:lnTo>
                    <a:pt x="9144" y="143417"/>
                  </a:lnTo>
                  <a:lnTo>
                    <a:pt x="10667" y="115985"/>
                  </a:lnTo>
                  <a:lnTo>
                    <a:pt x="19181" y="74323"/>
                  </a:lnTo>
                  <a:lnTo>
                    <a:pt x="38078" y="31648"/>
                  </a:lnTo>
                  <a:lnTo>
                    <a:pt x="69745" y="9627"/>
                  </a:lnTo>
                  <a:lnTo>
                    <a:pt x="78028" y="10015"/>
                  </a:lnTo>
                  <a:lnTo>
                    <a:pt x="109080" y="33629"/>
                  </a:lnTo>
                  <a:lnTo>
                    <a:pt x="126870" y="73096"/>
                  </a:lnTo>
                  <a:lnTo>
                    <a:pt x="136398" y="129701"/>
                  </a:lnTo>
                  <a:lnTo>
                    <a:pt x="136398" y="216375"/>
                  </a:lnTo>
                  <a:lnTo>
                    <a:pt x="139658" y="204866"/>
                  </a:lnTo>
                  <a:lnTo>
                    <a:pt x="143306" y="185922"/>
                  </a:lnTo>
                  <a:lnTo>
                    <a:pt x="145569" y="165405"/>
                  </a:lnTo>
                  <a:lnTo>
                    <a:pt x="146304" y="143417"/>
                  </a:lnTo>
                  <a:close/>
                </a:path>
                <a:path w="146684" h="287654">
                  <a:moveTo>
                    <a:pt x="136398" y="216375"/>
                  </a:moveTo>
                  <a:lnTo>
                    <a:pt x="136398" y="157895"/>
                  </a:lnTo>
                  <a:lnTo>
                    <a:pt x="134818" y="176530"/>
                  </a:lnTo>
                  <a:lnTo>
                    <a:pt x="132122" y="193901"/>
                  </a:lnTo>
                  <a:lnTo>
                    <a:pt x="118385" y="237508"/>
                  </a:lnTo>
                  <a:lnTo>
                    <a:pt x="90801" y="272325"/>
                  </a:lnTo>
                  <a:lnTo>
                    <a:pt x="74922" y="278062"/>
                  </a:lnTo>
                  <a:lnTo>
                    <a:pt x="66828" y="277687"/>
                  </a:lnTo>
                  <a:lnTo>
                    <a:pt x="35865" y="252394"/>
                  </a:lnTo>
                  <a:lnTo>
                    <a:pt x="17060" y="205836"/>
                  </a:lnTo>
                  <a:lnTo>
                    <a:pt x="9144" y="143417"/>
                  </a:lnTo>
                  <a:lnTo>
                    <a:pt x="9144" y="211523"/>
                  </a:lnTo>
                  <a:lnTo>
                    <a:pt x="30660" y="260951"/>
                  </a:lnTo>
                  <a:lnTo>
                    <a:pt x="67868" y="287507"/>
                  </a:lnTo>
                  <a:lnTo>
                    <a:pt x="77606" y="287372"/>
                  </a:lnTo>
                  <a:lnTo>
                    <a:pt x="114045" y="262838"/>
                  </a:lnTo>
                  <a:lnTo>
                    <a:pt x="134766" y="222133"/>
                  </a:lnTo>
                  <a:lnTo>
                    <a:pt x="136398" y="2163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523044" y="4864138"/>
              <a:ext cx="85305" cy="138253"/>
            </a:xfrm>
            <a:custGeom>
              <a:avLst/>
              <a:gdLst/>
              <a:ahLst/>
              <a:cxnLst/>
              <a:rect l="l" t="t" r="r" b="b"/>
              <a:pathLst>
                <a:path w="128904" h="208914">
                  <a:moveTo>
                    <a:pt x="128645" y="109805"/>
                  </a:moveTo>
                  <a:lnTo>
                    <a:pt x="125215" y="69921"/>
                  </a:lnTo>
                  <a:lnTo>
                    <a:pt x="105897" y="24440"/>
                  </a:lnTo>
                  <a:lnTo>
                    <a:pt x="84581" y="5333"/>
                  </a:lnTo>
                  <a:lnTo>
                    <a:pt x="83819" y="5333"/>
                  </a:lnTo>
                  <a:lnTo>
                    <a:pt x="78485" y="2285"/>
                  </a:lnTo>
                  <a:lnTo>
                    <a:pt x="77723" y="2285"/>
                  </a:lnTo>
                  <a:lnTo>
                    <a:pt x="71627" y="761"/>
                  </a:lnTo>
                  <a:lnTo>
                    <a:pt x="70103" y="666"/>
                  </a:lnTo>
                  <a:lnTo>
                    <a:pt x="64769" y="0"/>
                  </a:lnTo>
                  <a:lnTo>
                    <a:pt x="64007" y="0"/>
                  </a:lnTo>
                  <a:lnTo>
                    <a:pt x="58673" y="666"/>
                  </a:lnTo>
                  <a:lnTo>
                    <a:pt x="57149" y="761"/>
                  </a:lnTo>
                  <a:lnTo>
                    <a:pt x="51053" y="2285"/>
                  </a:lnTo>
                  <a:lnTo>
                    <a:pt x="50291" y="2285"/>
                  </a:lnTo>
                  <a:lnTo>
                    <a:pt x="36019" y="11003"/>
                  </a:lnTo>
                  <a:lnTo>
                    <a:pt x="12747" y="42424"/>
                  </a:lnTo>
                  <a:lnTo>
                    <a:pt x="2043" y="80937"/>
                  </a:lnTo>
                  <a:lnTo>
                    <a:pt x="0" y="104393"/>
                  </a:lnTo>
                  <a:lnTo>
                    <a:pt x="762" y="115061"/>
                  </a:lnTo>
                  <a:lnTo>
                    <a:pt x="1634" y="125773"/>
                  </a:lnTo>
                  <a:lnTo>
                    <a:pt x="3888" y="138645"/>
                  </a:lnTo>
                  <a:lnTo>
                    <a:pt x="7191" y="151504"/>
                  </a:lnTo>
                  <a:lnTo>
                    <a:pt x="9906" y="159027"/>
                  </a:lnTo>
                  <a:lnTo>
                    <a:pt x="9906" y="114299"/>
                  </a:lnTo>
                  <a:lnTo>
                    <a:pt x="9969" y="93473"/>
                  </a:lnTo>
                  <a:lnTo>
                    <a:pt x="17913" y="54700"/>
                  </a:lnTo>
                  <a:lnTo>
                    <a:pt x="39027" y="21132"/>
                  </a:lnTo>
                  <a:lnTo>
                    <a:pt x="53339" y="11810"/>
                  </a:lnTo>
                  <a:lnTo>
                    <a:pt x="53339" y="11429"/>
                  </a:lnTo>
                  <a:lnTo>
                    <a:pt x="58673" y="10096"/>
                  </a:lnTo>
                  <a:lnTo>
                    <a:pt x="58673" y="9905"/>
                  </a:lnTo>
                  <a:lnTo>
                    <a:pt x="70103" y="9905"/>
                  </a:lnTo>
                  <a:lnTo>
                    <a:pt x="70103" y="10096"/>
                  </a:lnTo>
                  <a:lnTo>
                    <a:pt x="75437" y="11429"/>
                  </a:lnTo>
                  <a:lnTo>
                    <a:pt x="75437" y="11833"/>
                  </a:lnTo>
                  <a:lnTo>
                    <a:pt x="106233" y="43250"/>
                  </a:lnTo>
                  <a:lnTo>
                    <a:pt x="117455" y="80126"/>
                  </a:lnTo>
                  <a:lnTo>
                    <a:pt x="119240" y="107307"/>
                  </a:lnTo>
                  <a:lnTo>
                    <a:pt x="119240" y="158838"/>
                  </a:lnTo>
                  <a:lnTo>
                    <a:pt x="122605" y="149000"/>
                  </a:lnTo>
                  <a:lnTo>
                    <a:pt x="125671" y="136325"/>
                  </a:lnTo>
                  <a:lnTo>
                    <a:pt x="127684" y="123197"/>
                  </a:lnTo>
                  <a:lnTo>
                    <a:pt x="128645" y="109805"/>
                  </a:lnTo>
                  <a:close/>
                </a:path>
                <a:path w="128904" h="208914">
                  <a:moveTo>
                    <a:pt x="54102" y="197357"/>
                  </a:moveTo>
                  <a:lnTo>
                    <a:pt x="21173" y="161333"/>
                  </a:lnTo>
                  <a:lnTo>
                    <a:pt x="10668" y="123443"/>
                  </a:lnTo>
                  <a:lnTo>
                    <a:pt x="9906" y="114299"/>
                  </a:lnTo>
                  <a:lnTo>
                    <a:pt x="9906" y="159027"/>
                  </a:lnTo>
                  <a:lnTo>
                    <a:pt x="34045" y="195866"/>
                  </a:lnTo>
                  <a:lnTo>
                    <a:pt x="50292" y="205739"/>
                  </a:lnTo>
                  <a:lnTo>
                    <a:pt x="51054" y="206501"/>
                  </a:lnTo>
                  <a:lnTo>
                    <a:pt x="53340" y="207073"/>
                  </a:lnTo>
                  <a:lnTo>
                    <a:pt x="53340" y="197357"/>
                  </a:lnTo>
                  <a:lnTo>
                    <a:pt x="54102" y="197357"/>
                  </a:lnTo>
                  <a:close/>
                </a:path>
                <a:path w="128904" h="208914">
                  <a:moveTo>
                    <a:pt x="54101" y="11429"/>
                  </a:moveTo>
                  <a:lnTo>
                    <a:pt x="53339" y="11429"/>
                  </a:lnTo>
                  <a:lnTo>
                    <a:pt x="53339" y="11810"/>
                  </a:lnTo>
                  <a:lnTo>
                    <a:pt x="54101" y="11429"/>
                  </a:lnTo>
                  <a:close/>
                </a:path>
                <a:path w="128904" h="208914">
                  <a:moveTo>
                    <a:pt x="59436" y="208216"/>
                  </a:moveTo>
                  <a:lnTo>
                    <a:pt x="59436" y="198881"/>
                  </a:lnTo>
                  <a:lnTo>
                    <a:pt x="53340" y="197357"/>
                  </a:lnTo>
                  <a:lnTo>
                    <a:pt x="53340" y="207073"/>
                  </a:lnTo>
                  <a:lnTo>
                    <a:pt x="57150" y="208025"/>
                  </a:lnTo>
                  <a:lnTo>
                    <a:pt x="58674" y="208121"/>
                  </a:lnTo>
                  <a:lnTo>
                    <a:pt x="59436" y="208216"/>
                  </a:lnTo>
                  <a:close/>
                </a:path>
                <a:path w="128904" h="208914">
                  <a:moveTo>
                    <a:pt x="59435" y="9905"/>
                  </a:moveTo>
                  <a:lnTo>
                    <a:pt x="58673" y="9905"/>
                  </a:lnTo>
                  <a:lnTo>
                    <a:pt x="58673" y="10096"/>
                  </a:lnTo>
                  <a:lnTo>
                    <a:pt x="59435" y="9905"/>
                  </a:lnTo>
                  <a:close/>
                </a:path>
                <a:path w="128904" h="208914">
                  <a:moveTo>
                    <a:pt x="64770" y="208787"/>
                  </a:moveTo>
                  <a:lnTo>
                    <a:pt x="64770" y="198881"/>
                  </a:lnTo>
                  <a:lnTo>
                    <a:pt x="64008" y="198881"/>
                  </a:lnTo>
                  <a:lnTo>
                    <a:pt x="58674" y="198119"/>
                  </a:lnTo>
                  <a:lnTo>
                    <a:pt x="59436" y="198881"/>
                  </a:lnTo>
                  <a:lnTo>
                    <a:pt x="59436" y="208216"/>
                  </a:lnTo>
                  <a:lnTo>
                    <a:pt x="64008" y="208787"/>
                  </a:lnTo>
                  <a:lnTo>
                    <a:pt x="64770" y="208787"/>
                  </a:lnTo>
                  <a:close/>
                </a:path>
                <a:path w="128904" h="208914">
                  <a:moveTo>
                    <a:pt x="64389" y="198834"/>
                  </a:moveTo>
                  <a:lnTo>
                    <a:pt x="64008" y="198786"/>
                  </a:lnTo>
                  <a:lnTo>
                    <a:pt x="64389" y="198834"/>
                  </a:lnTo>
                  <a:close/>
                </a:path>
                <a:path w="128904" h="208914">
                  <a:moveTo>
                    <a:pt x="75438" y="207073"/>
                  </a:moveTo>
                  <a:lnTo>
                    <a:pt x="75438" y="197357"/>
                  </a:lnTo>
                  <a:lnTo>
                    <a:pt x="69342" y="198881"/>
                  </a:lnTo>
                  <a:lnTo>
                    <a:pt x="69342" y="198215"/>
                  </a:lnTo>
                  <a:lnTo>
                    <a:pt x="64389" y="198834"/>
                  </a:lnTo>
                  <a:lnTo>
                    <a:pt x="64770" y="198881"/>
                  </a:lnTo>
                  <a:lnTo>
                    <a:pt x="64770" y="208787"/>
                  </a:lnTo>
                  <a:lnTo>
                    <a:pt x="69342" y="208216"/>
                  </a:lnTo>
                  <a:lnTo>
                    <a:pt x="69342" y="198881"/>
                  </a:lnTo>
                  <a:lnTo>
                    <a:pt x="70104" y="198119"/>
                  </a:lnTo>
                  <a:lnTo>
                    <a:pt x="70104" y="208121"/>
                  </a:lnTo>
                  <a:lnTo>
                    <a:pt x="71628" y="208025"/>
                  </a:lnTo>
                  <a:lnTo>
                    <a:pt x="75438" y="207073"/>
                  </a:lnTo>
                  <a:close/>
                </a:path>
                <a:path w="128904" h="208914">
                  <a:moveTo>
                    <a:pt x="70103" y="10096"/>
                  </a:moveTo>
                  <a:lnTo>
                    <a:pt x="70103" y="9905"/>
                  </a:lnTo>
                  <a:lnTo>
                    <a:pt x="69341" y="9905"/>
                  </a:lnTo>
                  <a:lnTo>
                    <a:pt x="70103" y="10096"/>
                  </a:lnTo>
                  <a:close/>
                </a:path>
                <a:path w="128904" h="208914">
                  <a:moveTo>
                    <a:pt x="75437" y="11833"/>
                  </a:moveTo>
                  <a:lnTo>
                    <a:pt x="75437" y="11429"/>
                  </a:lnTo>
                  <a:lnTo>
                    <a:pt x="74675" y="11429"/>
                  </a:lnTo>
                  <a:lnTo>
                    <a:pt x="75437" y="11833"/>
                  </a:lnTo>
                  <a:close/>
                </a:path>
                <a:path w="128904" h="208914">
                  <a:moveTo>
                    <a:pt x="119240" y="158838"/>
                  </a:moveTo>
                  <a:lnTo>
                    <a:pt x="119240" y="107307"/>
                  </a:lnTo>
                  <a:lnTo>
                    <a:pt x="118410" y="120954"/>
                  </a:lnTo>
                  <a:lnTo>
                    <a:pt x="116425" y="134318"/>
                  </a:lnTo>
                  <a:lnTo>
                    <a:pt x="103496" y="170304"/>
                  </a:lnTo>
                  <a:lnTo>
                    <a:pt x="74676" y="197357"/>
                  </a:lnTo>
                  <a:lnTo>
                    <a:pt x="75438" y="197357"/>
                  </a:lnTo>
                  <a:lnTo>
                    <a:pt x="75438" y="207073"/>
                  </a:lnTo>
                  <a:lnTo>
                    <a:pt x="77724" y="206501"/>
                  </a:lnTo>
                  <a:lnTo>
                    <a:pt x="78486" y="206501"/>
                  </a:lnTo>
                  <a:lnTo>
                    <a:pt x="78486" y="205739"/>
                  </a:lnTo>
                  <a:lnTo>
                    <a:pt x="83820" y="203453"/>
                  </a:lnTo>
                  <a:lnTo>
                    <a:pt x="84582" y="203453"/>
                  </a:lnTo>
                  <a:lnTo>
                    <a:pt x="91509" y="199011"/>
                  </a:lnTo>
                  <a:lnTo>
                    <a:pt x="99830" y="191417"/>
                  </a:lnTo>
                  <a:lnTo>
                    <a:pt x="107101" y="182431"/>
                  </a:lnTo>
                  <a:lnTo>
                    <a:pt x="113320" y="172241"/>
                  </a:lnTo>
                  <a:lnTo>
                    <a:pt x="118489" y="161035"/>
                  </a:lnTo>
                  <a:lnTo>
                    <a:pt x="119240" y="1588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66" name="object 166"/>
            <p:cNvSpPr txBox="1"/>
            <p:nvPr/>
          </p:nvSpPr>
          <p:spPr>
            <a:xfrm>
              <a:off x="5639697" y="4898973"/>
              <a:ext cx="295415" cy="1120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405"/>
              <a:r>
                <a:rPr sz="728" b="1" spc="-7" dirty="0">
                  <a:latin typeface="Calibri"/>
                  <a:cs typeface="Calibri"/>
                </a:rPr>
                <a:t>Female</a:t>
              </a:r>
              <a:endParaRPr sz="728">
                <a:latin typeface="Calibri"/>
                <a:cs typeface="Calibri"/>
              </a:endParaRPr>
            </a:p>
          </p:txBody>
        </p:sp>
        <p:sp>
          <p:nvSpPr>
            <p:cNvPr id="167" name="object 167"/>
            <p:cNvSpPr txBox="1"/>
            <p:nvPr/>
          </p:nvSpPr>
          <p:spPr>
            <a:xfrm>
              <a:off x="5725922" y="5180354"/>
              <a:ext cx="248771" cy="1120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405"/>
              <a:r>
                <a:rPr sz="728" b="1" spc="-7" dirty="0">
                  <a:latin typeface="Calibri"/>
                  <a:cs typeface="Calibri"/>
                </a:rPr>
                <a:t>Males</a:t>
              </a:r>
              <a:endParaRPr sz="728">
                <a:latin typeface="Calibri"/>
                <a:cs typeface="Calibri"/>
              </a:endParaRPr>
            </a:p>
          </p:txBody>
        </p:sp>
        <p:sp>
          <p:nvSpPr>
            <p:cNvPr id="168" name="object 168"/>
            <p:cNvSpPr txBox="1"/>
            <p:nvPr/>
          </p:nvSpPr>
          <p:spPr>
            <a:xfrm>
              <a:off x="5224684" y="4984702"/>
              <a:ext cx="192461" cy="1120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405"/>
              <a:r>
                <a:rPr sz="728" b="1" spc="-3" dirty="0">
                  <a:solidFill>
                    <a:srgbClr val="00B0F0"/>
                  </a:solidFill>
                  <a:latin typeface="Calibri"/>
                  <a:cs typeface="Calibri"/>
                </a:rPr>
                <a:t>NIST</a:t>
              </a:r>
              <a:endParaRPr sz="728">
                <a:latin typeface="Calibri"/>
                <a:cs typeface="Calibri"/>
              </a:endParaRPr>
            </a:p>
          </p:txBody>
        </p:sp>
        <p:sp>
          <p:nvSpPr>
            <p:cNvPr id="169" name="object 169"/>
            <p:cNvSpPr/>
            <p:nvPr/>
          </p:nvSpPr>
          <p:spPr>
            <a:xfrm>
              <a:off x="1546412" y="3527836"/>
              <a:ext cx="3267635" cy="212093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91"/>
            </a:p>
          </p:txBody>
        </p:sp>
        <p:sp>
          <p:nvSpPr>
            <p:cNvPr id="170" name="object 170"/>
            <p:cNvSpPr txBox="1"/>
            <p:nvPr/>
          </p:nvSpPr>
          <p:spPr>
            <a:xfrm>
              <a:off x="1623229" y="5395422"/>
              <a:ext cx="2931038" cy="28495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405" marR="3362" indent="-420"/>
              <a:r>
                <a:rPr sz="926" spc="-7" dirty="0">
                  <a:latin typeface="Calibri"/>
                  <a:cs typeface="Calibri"/>
                </a:rPr>
                <a:t>NM</a:t>
              </a:r>
              <a:r>
                <a:rPr sz="926" spc="-3" dirty="0">
                  <a:latin typeface="Calibri"/>
                  <a:cs typeface="Calibri"/>
                </a:rPr>
                <a:t>R</a:t>
              </a:r>
              <a:r>
                <a:rPr sz="926" dirty="0">
                  <a:latin typeface="Calibri"/>
                  <a:cs typeface="Calibri"/>
                </a:rPr>
                <a:t> </a:t>
              </a:r>
              <a:r>
                <a:rPr sz="926" spc="-7" dirty="0">
                  <a:latin typeface="Calibri"/>
                  <a:cs typeface="Calibri"/>
                </a:rPr>
                <a:t>d</a:t>
              </a:r>
              <a:r>
                <a:rPr sz="926" spc="-10" dirty="0">
                  <a:latin typeface="Calibri"/>
                  <a:cs typeface="Calibri"/>
                </a:rPr>
                <a:t>a</a:t>
              </a:r>
              <a:r>
                <a:rPr sz="926" spc="-17" dirty="0">
                  <a:latin typeface="Calibri"/>
                  <a:cs typeface="Calibri"/>
                </a:rPr>
                <a:t>t</a:t>
              </a:r>
              <a:r>
                <a:rPr sz="926" spc="-3" dirty="0">
                  <a:latin typeface="Calibri"/>
                  <a:cs typeface="Calibri"/>
                </a:rPr>
                <a:t>a</a:t>
              </a:r>
              <a:r>
                <a:rPr sz="926" spc="10" dirty="0">
                  <a:latin typeface="Calibri"/>
                  <a:cs typeface="Calibri"/>
                </a:rPr>
                <a:t> </a:t>
              </a:r>
              <a:r>
                <a:rPr sz="926" spc="-3" dirty="0">
                  <a:latin typeface="Calibri"/>
                  <a:cs typeface="Calibri"/>
                </a:rPr>
                <a:t>acquisiti</a:t>
              </a:r>
              <a:r>
                <a:rPr sz="926" dirty="0">
                  <a:latin typeface="Calibri"/>
                  <a:cs typeface="Calibri"/>
                </a:rPr>
                <a:t>o</a:t>
              </a:r>
              <a:r>
                <a:rPr sz="926" spc="-3" dirty="0">
                  <a:latin typeface="Calibri"/>
                  <a:cs typeface="Calibri"/>
                </a:rPr>
                <a:t>n</a:t>
              </a:r>
              <a:r>
                <a:rPr sz="926" spc="17" dirty="0">
                  <a:latin typeface="Calibri"/>
                  <a:cs typeface="Calibri"/>
                </a:rPr>
                <a:t> </a:t>
              </a:r>
              <a:r>
                <a:rPr sz="926" spc="-7" dirty="0">
                  <a:latin typeface="Calibri"/>
                  <a:cs typeface="Calibri"/>
                </a:rPr>
                <a:t>i</a:t>
              </a:r>
              <a:r>
                <a:rPr sz="926" spc="-3" dirty="0">
                  <a:latin typeface="Calibri"/>
                  <a:cs typeface="Calibri"/>
                </a:rPr>
                <a:t>s</a:t>
              </a:r>
              <a:r>
                <a:rPr sz="926" spc="3" dirty="0">
                  <a:latin typeface="Calibri"/>
                  <a:cs typeface="Calibri"/>
                </a:rPr>
                <a:t> </a:t>
              </a:r>
              <a:r>
                <a:rPr sz="926" spc="-7" dirty="0">
                  <a:latin typeface="Calibri"/>
                  <a:cs typeface="Calibri"/>
                </a:rPr>
                <a:t>per</a:t>
              </a:r>
              <a:r>
                <a:rPr sz="926" spc="-23" dirty="0">
                  <a:latin typeface="Calibri"/>
                  <a:cs typeface="Calibri"/>
                </a:rPr>
                <a:t>f</a:t>
              </a:r>
              <a:r>
                <a:rPr sz="926" spc="-7" dirty="0">
                  <a:latin typeface="Calibri"/>
                  <a:cs typeface="Calibri"/>
                </a:rPr>
                <a:t>orme</a:t>
              </a:r>
              <a:r>
                <a:rPr sz="926" spc="-3" dirty="0">
                  <a:latin typeface="Calibri"/>
                  <a:cs typeface="Calibri"/>
                </a:rPr>
                <a:t>d</a:t>
              </a:r>
              <a:r>
                <a:rPr sz="926" spc="7" dirty="0">
                  <a:latin typeface="Calibri"/>
                  <a:cs typeface="Calibri"/>
                </a:rPr>
                <a:t> </a:t>
              </a:r>
              <a:r>
                <a:rPr sz="926" spc="-10" dirty="0">
                  <a:latin typeface="Calibri"/>
                  <a:cs typeface="Calibri"/>
                </a:rPr>
                <a:t>b</a:t>
              </a:r>
              <a:r>
                <a:rPr sz="926" spc="-3" dirty="0">
                  <a:latin typeface="Calibri"/>
                  <a:cs typeface="Calibri"/>
                </a:rPr>
                <a:t>y</a:t>
              </a:r>
              <a:r>
                <a:rPr sz="926" spc="3" dirty="0">
                  <a:latin typeface="Calibri"/>
                  <a:cs typeface="Calibri"/>
                </a:rPr>
                <a:t> </a:t>
              </a:r>
              <a:r>
                <a:rPr sz="926" spc="-7" dirty="0">
                  <a:latin typeface="Calibri"/>
                  <a:cs typeface="Calibri"/>
                </a:rPr>
                <a:t>usin</a:t>
              </a:r>
              <a:r>
                <a:rPr sz="926" spc="-3" dirty="0">
                  <a:latin typeface="Calibri"/>
                  <a:cs typeface="Calibri"/>
                </a:rPr>
                <a:t>g</a:t>
              </a:r>
              <a:r>
                <a:rPr sz="926" spc="14" dirty="0">
                  <a:latin typeface="Calibri"/>
                  <a:cs typeface="Calibri"/>
                </a:rPr>
                <a:t> </a:t>
              </a:r>
              <a:r>
                <a:rPr sz="926" spc="-7" dirty="0">
                  <a:latin typeface="Calibri"/>
                  <a:cs typeface="Calibri"/>
                </a:rPr>
                <a:t>method</a:t>
              </a:r>
              <a:r>
                <a:rPr sz="926" spc="-3" dirty="0">
                  <a:latin typeface="Calibri"/>
                  <a:cs typeface="Calibri"/>
                </a:rPr>
                <a:t>s</a:t>
              </a:r>
              <a:r>
                <a:rPr sz="926" spc="10" dirty="0">
                  <a:latin typeface="Calibri"/>
                  <a:cs typeface="Calibri"/>
                </a:rPr>
                <a:t> </a:t>
              </a:r>
              <a:r>
                <a:rPr sz="926" spc="-3" dirty="0">
                  <a:latin typeface="Calibri"/>
                  <a:cs typeface="Calibri"/>
                </a:rPr>
                <a:t>ci</a:t>
              </a:r>
              <a:r>
                <a:rPr sz="926" spc="-17" dirty="0">
                  <a:latin typeface="Calibri"/>
                  <a:cs typeface="Calibri"/>
                </a:rPr>
                <a:t>t</a:t>
              </a:r>
              <a:r>
                <a:rPr sz="926" spc="-3" dirty="0">
                  <a:latin typeface="Calibri"/>
                  <a:cs typeface="Calibri"/>
                </a:rPr>
                <a:t>ed</a:t>
              </a:r>
              <a:r>
                <a:rPr sz="926" spc="7" dirty="0">
                  <a:latin typeface="Calibri"/>
                  <a:cs typeface="Calibri"/>
                </a:rPr>
                <a:t> </a:t>
              </a:r>
              <a:r>
                <a:rPr sz="926" spc="-7" dirty="0">
                  <a:latin typeface="Calibri"/>
                  <a:cs typeface="Calibri"/>
                </a:rPr>
                <a:t>in</a:t>
              </a:r>
              <a:r>
                <a:rPr sz="926" spc="-3" dirty="0">
                  <a:latin typeface="Calibri"/>
                  <a:cs typeface="Calibri"/>
                </a:rPr>
                <a:t> Bec</a:t>
              </a:r>
              <a:r>
                <a:rPr sz="926" spc="-37" dirty="0">
                  <a:latin typeface="Calibri"/>
                  <a:cs typeface="Calibri"/>
                </a:rPr>
                <a:t>k</a:t>
              </a:r>
              <a:r>
                <a:rPr sz="926" spc="-3" dirty="0">
                  <a:latin typeface="Calibri"/>
                  <a:cs typeface="Calibri"/>
                </a:rPr>
                <a:t>onert</a:t>
              </a:r>
              <a:r>
                <a:rPr sz="926" spc="7" dirty="0">
                  <a:latin typeface="Calibri"/>
                  <a:cs typeface="Calibri"/>
                </a:rPr>
                <a:t> </a:t>
              </a:r>
              <a:r>
                <a:rPr sz="926" spc="-7" dirty="0">
                  <a:latin typeface="Calibri"/>
                  <a:cs typeface="Calibri"/>
                </a:rPr>
                <a:t>e</a:t>
              </a:r>
              <a:r>
                <a:rPr sz="926" spc="-3" dirty="0">
                  <a:latin typeface="Calibri"/>
                  <a:cs typeface="Calibri"/>
                </a:rPr>
                <a:t>t</a:t>
              </a:r>
              <a:r>
                <a:rPr sz="926" spc="3" dirty="0">
                  <a:latin typeface="Calibri"/>
                  <a:cs typeface="Calibri"/>
                </a:rPr>
                <a:t> </a:t>
              </a:r>
              <a:r>
                <a:rPr sz="926" spc="-7" dirty="0">
                  <a:latin typeface="Calibri"/>
                  <a:cs typeface="Calibri"/>
                </a:rPr>
                <a:t>al</a:t>
              </a:r>
              <a:r>
                <a:rPr sz="926" spc="-3" dirty="0">
                  <a:latin typeface="Calibri"/>
                  <a:cs typeface="Calibri"/>
                </a:rPr>
                <a:t>.</a:t>
              </a:r>
              <a:r>
                <a:rPr sz="926" dirty="0">
                  <a:latin typeface="Calibri"/>
                  <a:cs typeface="Calibri"/>
                </a:rPr>
                <a:t> </a:t>
              </a:r>
              <a:r>
                <a:rPr sz="926" spc="-3" dirty="0">
                  <a:latin typeface="Calibri"/>
                  <a:cs typeface="Calibri"/>
                </a:rPr>
                <a:t>(2007),</a:t>
              </a:r>
              <a:r>
                <a:rPr sz="926" spc="10" dirty="0">
                  <a:latin typeface="Calibri"/>
                  <a:cs typeface="Calibri"/>
                </a:rPr>
                <a:t> </a:t>
              </a:r>
              <a:r>
                <a:rPr sz="926" i="1" spc="-3" dirty="0">
                  <a:latin typeface="Calibri"/>
                  <a:cs typeface="Calibri"/>
                </a:rPr>
                <a:t>Nature Pro</a:t>
              </a:r>
              <a:r>
                <a:rPr sz="926" i="1" spc="-17" dirty="0">
                  <a:latin typeface="Calibri"/>
                  <a:cs typeface="Calibri"/>
                </a:rPr>
                <a:t>t</a:t>
              </a:r>
              <a:r>
                <a:rPr sz="926" i="1" spc="-3" dirty="0">
                  <a:latin typeface="Calibri"/>
                  <a:cs typeface="Calibri"/>
                </a:rPr>
                <a:t>o</a:t>
              </a:r>
              <a:r>
                <a:rPr sz="926" i="1" spc="-14" dirty="0">
                  <a:latin typeface="Calibri"/>
                  <a:cs typeface="Calibri"/>
                </a:rPr>
                <a:t>c</a:t>
              </a:r>
              <a:r>
                <a:rPr sz="926" i="1" spc="-3" dirty="0">
                  <a:latin typeface="Calibri"/>
                  <a:cs typeface="Calibri"/>
                </a:rPr>
                <a:t>ol</a:t>
              </a:r>
              <a:r>
                <a:rPr sz="926" i="1" spc="-7" dirty="0">
                  <a:latin typeface="Calibri"/>
                  <a:cs typeface="Calibri"/>
                </a:rPr>
                <a:t>s</a:t>
              </a:r>
              <a:r>
                <a:rPr sz="926" spc="-3" dirty="0">
                  <a:latin typeface="Calibri"/>
                  <a:cs typeface="Calibri"/>
                </a:rPr>
                <a:t>,</a:t>
              </a:r>
              <a:r>
                <a:rPr sz="926" dirty="0">
                  <a:latin typeface="Calibri"/>
                  <a:cs typeface="Calibri"/>
                </a:rPr>
                <a:t> </a:t>
              </a:r>
              <a:r>
                <a:rPr sz="926" spc="-3" dirty="0">
                  <a:latin typeface="Calibri"/>
                  <a:cs typeface="Calibri"/>
                </a:rPr>
                <a:t>2</a:t>
              </a:r>
              <a:r>
                <a:rPr sz="926" dirty="0">
                  <a:latin typeface="Calibri"/>
                  <a:cs typeface="Calibri"/>
                </a:rPr>
                <a:t> </a:t>
              </a:r>
              <a:r>
                <a:rPr sz="926" spc="-3" dirty="0">
                  <a:latin typeface="Calibri"/>
                  <a:cs typeface="Calibri"/>
                </a:rPr>
                <a:t>(11),</a:t>
              </a:r>
              <a:r>
                <a:rPr sz="926" spc="3" dirty="0">
                  <a:latin typeface="Calibri"/>
                  <a:cs typeface="Calibri"/>
                </a:rPr>
                <a:t> </a:t>
              </a:r>
              <a:r>
                <a:rPr sz="926" spc="-7" dirty="0">
                  <a:latin typeface="Calibri"/>
                  <a:cs typeface="Calibri"/>
                </a:rPr>
                <a:t>2692‐</a:t>
              </a:r>
              <a:r>
                <a:rPr sz="926" spc="-3" dirty="0">
                  <a:latin typeface="Calibri"/>
                  <a:cs typeface="Calibri"/>
                </a:rPr>
                <a:t>2703.</a:t>
              </a:r>
              <a:endParaRPr sz="926">
                <a:latin typeface="Calibri"/>
                <a:cs typeface="Calibri"/>
              </a:endParaRPr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98545" y="1374521"/>
            <a:ext cx="6958853" cy="32592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0610">
              <a:lnSpc>
                <a:spcPct val="100000"/>
              </a:lnSpc>
            </a:pPr>
            <a:r>
              <a:rPr sz="2118" spc="-3" dirty="0">
                <a:solidFill>
                  <a:srgbClr val="FFFFFF"/>
                </a:solidFill>
                <a:latin typeface="Arial Narrow"/>
                <a:cs typeface="Arial Narrow"/>
              </a:rPr>
              <a:t>NMR</a:t>
            </a:r>
            <a:r>
              <a:rPr sz="2118" spc="14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118" spc="-3" dirty="0">
                <a:solidFill>
                  <a:srgbClr val="FFFFFF"/>
                </a:solidFill>
                <a:latin typeface="Arial Narrow"/>
                <a:cs typeface="Arial Narrow"/>
              </a:rPr>
              <a:t>Metabolomics</a:t>
            </a:r>
            <a:r>
              <a:rPr sz="2118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118" spc="-3" dirty="0">
                <a:solidFill>
                  <a:srgbClr val="FFFFFF"/>
                </a:solidFill>
                <a:latin typeface="Arial Narrow"/>
                <a:cs typeface="Arial Narrow"/>
              </a:rPr>
              <a:t>Workflow</a:t>
            </a:r>
            <a:endParaRPr sz="2118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1729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6413" y="666033"/>
            <a:ext cx="6051176" cy="122213"/>
          </a:xfrm>
          <a:prstGeom prst="rect">
            <a:avLst/>
          </a:prstGeom>
          <a:solidFill>
            <a:srgbClr val="085295"/>
          </a:solidFill>
        </p:spPr>
        <p:txBody>
          <a:bodyPr vert="horz" wrap="square" lIns="0" tIns="0" rIns="0" bIns="0" rtlCol="0">
            <a:spAutoFit/>
          </a:bodyPr>
          <a:lstStyle/>
          <a:p>
            <a:pPr marL="86990"/>
            <a:r>
              <a:rPr sz="794" i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794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Internatio</a:t>
            </a:r>
            <a:r>
              <a:rPr sz="794" i="1" spc="-7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79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6413" y="867739"/>
            <a:ext cx="6051176" cy="50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38383" y="6161333"/>
            <a:ext cx="435180" cy="176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804673" y="1626291"/>
            <a:ext cx="7857234" cy="35907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336" marR="421924" indent="-226931">
              <a:buSzPct val="79166"/>
              <a:buFont typeface="Wingdings"/>
              <a:buChar char=""/>
              <a:tabLst>
                <a:tab pos="235336" algn="l"/>
              </a:tabLst>
            </a:pPr>
            <a:r>
              <a:rPr sz="2000" b="1" dirty="0"/>
              <a:t>A</a:t>
            </a:r>
            <a:r>
              <a:rPr sz="2000" b="1" spc="-3" dirty="0"/>
              <a:t> typica</a:t>
            </a:r>
            <a:r>
              <a:rPr sz="2000" b="1" dirty="0"/>
              <a:t>l</a:t>
            </a:r>
            <a:r>
              <a:rPr sz="2000" b="1" spc="3" dirty="0"/>
              <a:t> </a:t>
            </a:r>
            <a:r>
              <a:rPr sz="2000" b="1" spc="-5" baseline="24305" dirty="0"/>
              <a:t>1</a:t>
            </a:r>
            <a:r>
              <a:rPr sz="2000" b="1" dirty="0"/>
              <a:t>H</a:t>
            </a:r>
            <a:r>
              <a:rPr sz="2000" b="1" spc="-3" dirty="0"/>
              <a:t> NM</a:t>
            </a:r>
            <a:r>
              <a:rPr sz="2000" b="1" dirty="0"/>
              <a:t>R</a:t>
            </a:r>
            <a:r>
              <a:rPr sz="2000" b="1" spc="-3" dirty="0"/>
              <a:t> Spectru</a:t>
            </a:r>
            <a:r>
              <a:rPr sz="2000" b="1" dirty="0"/>
              <a:t>m</a:t>
            </a:r>
            <a:r>
              <a:rPr sz="2000" b="1" spc="7" dirty="0"/>
              <a:t> </a:t>
            </a:r>
            <a:r>
              <a:rPr sz="2000" b="1" dirty="0"/>
              <a:t>c</a:t>
            </a:r>
            <a:r>
              <a:rPr sz="2000" b="1" spc="-3" dirty="0"/>
              <a:t>onsist</a:t>
            </a:r>
            <a:r>
              <a:rPr sz="2000" b="1" dirty="0"/>
              <a:t>s</a:t>
            </a:r>
            <a:r>
              <a:rPr sz="2000" b="1" spc="-3" dirty="0"/>
              <a:t> o</a:t>
            </a:r>
            <a:r>
              <a:rPr sz="2000" b="1" dirty="0"/>
              <a:t>f</a:t>
            </a:r>
            <a:r>
              <a:rPr sz="2000" b="1" spc="-3" dirty="0"/>
              <a:t> thousand</a:t>
            </a:r>
            <a:r>
              <a:rPr sz="2000" b="1" dirty="0"/>
              <a:t>s</a:t>
            </a:r>
            <a:r>
              <a:rPr sz="2000" b="1" spc="14" dirty="0"/>
              <a:t> </a:t>
            </a:r>
            <a:r>
              <a:rPr sz="2000" b="1" spc="-3" dirty="0"/>
              <a:t>o</a:t>
            </a:r>
            <a:r>
              <a:rPr sz="2000" b="1" dirty="0"/>
              <a:t>f </a:t>
            </a:r>
            <a:r>
              <a:rPr sz="2000" b="1" spc="-3" dirty="0"/>
              <a:t>shar</a:t>
            </a:r>
            <a:r>
              <a:rPr sz="2000" b="1" dirty="0"/>
              <a:t>p</a:t>
            </a:r>
            <a:r>
              <a:rPr sz="2000" b="1" spc="10" dirty="0"/>
              <a:t> </a:t>
            </a:r>
            <a:r>
              <a:rPr sz="2000" b="1" spc="-3" dirty="0"/>
              <a:t>line</a:t>
            </a:r>
            <a:r>
              <a:rPr sz="2000" b="1" dirty="0"/>
              <a:t>s</a:t>
            </a:r>
            <a:r>
              <a:rPr sz="2000" b="1" spc="7" dirty="0"/>
              <a:t> </a:t>
            </a:r>
            <a:r>
              <a:rPr sz="2000" b="1" spc="-3" dirty="0"/>
              <a:t>o</a:t>
            </a:r>
            <a:r>
              <a:rPr sz="2000" b="1" dirty="0"/>
              <a:t>r</a:t>
            </a:r>
            <a:r>
              <a:rPr sz="2000" b="1" spc="-3" dirty="0"/>
              <a:t> signals.</a:t>
            </a:r>
            <a:endParaRPr sz="2000" b="1" dirty="0"/>
          </a:p>
          <a:p>
            <a:pPr marL="235336" marR="49589" indent="-226931">
              <a:spcBef>
                <a:spcPts val="380"/>
              </a:spcBef>
              <a:buSzPct val="79166"/>
              <a:buFont typeface="Wingdings"/>
              <a:buChar char=""/>
              <a:tabLst>
                <a:tab pos="235336" algn="l"/>
              </a:tabLst>
            </a:pPr>
            <a:r>
              <a:rPr sz="2000" b="1" spc="-3" dirty="0"/>
              <a:t>Th</a:t>
            </a:r>
            <a:r>
              <a:rPr sz="2000" b="1" dirty="0"/>
              <a:t>e</a:t>
            </a:r>
            <a:r>
              <a:rPr sz="2000" b="1" spc="-3" dirty="0"/>
              <a:t> intensit</a:t>
            </a:r>
            <a:r>
              <a:rPr sz="2000" b="1" dirty="0"/>
              <a:t>y</a:t>
            </a:r>
            <a:r>
              <a:rPr sz="2000" b="1" spc="7" dirty="0"/>
              <a:t> </a:t>
            </a:r>
            <a:r>
              <a:rPr sz="2000" b="1" spc="-3" dirty="0"/>
              <a:t>o</a:t>
            </a:r>
            <a:r>
              <a:rPr sz="2000" b="1" dirty="0"/>
              <a:t>f</a:t>
            </a:r>
            <a:r>
              <a:rPr sz="2000" b="1" spc="-3" dirty="0"/>
              <a:t> th</a:t>
            </a:r>
            <a:r>
              <a:rPr sz="2000" b="1" dirty="0"/>
              <a:t>e</a:t>
            </a:r>
            <a:r>
              <a:rPr sz="2000" b="1" spc="-3" dirty="0"/>
              <a:t> pea</a:t>
            </a:r>
            <a:r>
              <a:rPr sz="2000" b="1" dirty="0"/>
              <a:t>k</a:t>
            </a:r>
            <a:r>
              <a:rPr sz="2000" b="1" spc="7" dirty="0"/>
              <a:t> </a:t>
            </a:r>
            <a:r>
              <a:rPr sz="2000" b="1" dirty="0"/>
              <a:t>is</a:t>
            </a:r>
            <a:r>
              <a:rPr sz="2000" b="1" spc="-3" dirty="0"/>
              <a:t> directl</a:t>
            </a:r>
            <a:r>
              <a:rPr sz="2000" b="1" dirty="0"/>
              <a:t>y</a:t>
            </a:r>
            <a:r>
              <a:rPr sz="2000" b="1" spc="7" dirty="0"/>
              <a:t> </a:t>
            </a:r>
            <a:r>
              <a:rPr sz="2000" b="1" spc="-3" dirty="0"/>
              <a:t>relate</a:t>
            </a:r>
            <a:r>
              <a:rPr sz="2000" b="1" dirty="0"/>
              <a:t>d</a:t>
            </a:r>
            <a:r>
              <a:rPr sz="2000" b="1" spc="10" dirty="0"/>
              <a:t> </a:t>
            </a:r>
            <a:r>
              <a:rPr sz="2000" b="1" spc="-3" dirty="0"/>
              <a:t>t</a:t>
            </a:r>
            <a:r>
              <a:rPr sz="2000" b="1" dirty="0"/>
              <a:t>o</a:t>
            </a:r>
            <a:r>
              <a:rPr sz="2000" b="1" spc="-3" dirty="0"/>
              <a:t> th</a:t>
            </a:r>
            <a:r>
              <a:rPr sz="2000" b="1" dirty="0"/>
              <a:t>e</a:t>
            </a:r>
            <a:r>
              <a:rPr sz="2000" b="1" spc="-3" dirty="0"/>
              <a:t> number o</a:t>
            </a:r>
            <a:r>
              <a:rPr sz="2000" b="1" dirty="0"/>
              <a:t>f</a:t>
            </a:r>
            <a:r>
              <a:rPr sz="2000" b="1" spc="-3" dirty="0"/>
              <a:t> proton</a:t>
            </a:r>
            <a:r>
              <a:rPr sz="2000" b="1" dirty="0"/>
              <a:t>s</a:t>
            </a:r>
            <a:r>
              <a:rPr sz="2000" b="1" spc="10" dirty="0"/>
              <a:t> </a:t>
            </a:r>
            <a:r>
              <a:rPr sz="2000" b="1" spc="-3" dirty="0"/>
              <a:t>underlyin</a:t>
            </a:r>
            <a:r>
              <a:rPr sz="2000" b="1" dirty="0"/>
              <a:t>g</a:t>
            </a:r>
            <a:r>
              <a:rPr sz="2000" b="1" spc="14" dirty="0"/>
              <a:t> </a:t>
            </a:r>
            <a:r>
              <a:rPr sz="2000" b="1" spc="-3" dirty="0"/>
              <a:t>th</a:t>
            </a:r>
            <a:r>
              <a:rPr sz="2000" b="1" dirty="0"/>
              <a:t>e</a:t>
            </a:r>
            <a:r>
              <a:rPr sz="2000" b="1" spc="-3" dirty="0"/>
              <a:t> peak.</a:t>
            </a:r>
          </a:p>
          <a:p>
            <a:pPr marL="235336" marR="3362" indent="-226931">
              <a:spcBef>
                <a:spcPts val="380"/>
              </a:spcBef>
              <a:buSzPct val="79166"/>
              <a:buFont typeface="Wingdings"/>
              <a:buChar char=""/>
              <a:tabLst>
                <a:tab pos="235336" algn="l"/>
              </a:tabLst>
            </a:pPr>
            <a:r>
              <a:rPr sz="2000" b="1" spc="-3" dirty="0"/>
              <a:t>Th</a:t>
            </a:r>
            <a:r>
              <a:rPr sz="2000" b="1" dirty="0"/>
              <a:t>e</a:t>
            </a:r>
            <a:r>
              <a:rPr sz="2000" b="1" spc="-3" dirty="0"/>
              <a:t> positio</a:t>
            </a:r>
            <a:r>
              <a:rPr sz="2000" b="1" dirty="0"/>
              <a:t>n</a:t>
            </a:r>
            <a:r>
              <a:rPr sz="2000" b="1" spc="14" dirty="0"/>
              <a:t> </a:t>
            </a:r>
            <a:r>
              <a:rPr sz="2000" b="1" spc="-3" dirty="0"/>
              <a:t>o</a:t>
            </a:r>
            <a:r>
              <a:rPr sz="2000" b="1" dirty="0"/>
              <a:t>f</a:t>
            </a:r>
            <a:r>
              <a:rPr sz="2000" b="1" spc="-3" dirty="0"/>
              <a:t> </a:t>
            </a:r>
            <a:r>
              <a:rPr sz="2000" b="1" dirty="0"/>
              <a:t>a</a:t>
            </a:r>
            <a:r>
              <a:rPr sz="2000" b="1" spc="-3" dirty="0"/>
              <a:t> particula</a:t>
            </a:r>
            <a:r>
              <a:rPr sz="2000" b="1" dirty="0"/>
              <a:t>r</a:t>
            </a:r>
            <a:r>
              <a:rPr sz="2000" b="1" spc="14" dirty="0"/>
              <a:t> </a:t>
            </a:r>
            <a:r>
              <a:rPr sz="2000" b="1" spc="-3" dirty="0"/>
              <a:t>pea</a:t>
            </a:r>
            <a:r>
              <a:rPr sz="2000" b="1" dirty="0"/>
              <a:t>k</a:t>
            </a:r>
            <a:r>
              <a:rPr sz="2000" b="1" spc="7" dirty="0"/>
              <a:t> </a:t>
            </a:r>
            <a:r>
              <a:rPr sz="2000" b="1" dirty="0"/>
              <a:t>in</a:t>
            </a:r>
            <a:r>
              <a:rPr sz="2000" b="1" spc="-3" dirty="0"/>
              <a:t> th</a:t>
            </a:r>
            <a:r>
              <a:rPr sz="2000" b="1" dirty="0"/>
              <a:t>e</a:t>
            </a:r>
            <a:r>
              <a:rPr sz="2000" b="1" spc="-3" dirty="0"/>
              <a:t> X-axi</a:t>
            </a:r>
            <a:r>
              <a:rPr sz="2000" b="1" dirty="0"/>
              <a:t>s</a:t>
            </a:r>
            <a:r>
              <a:rPr sz="2000" b="1" spc="-3" dirty="0"/>
              <a:t> o</a:t>
            </a:r>
            <a:r>
              <a:rPr sz="2000" b="1" dirty="0"/>
              <a:t>f</a:t>
            </a:r>
            <a:r>
              <a:rPr sz="2000" b="1" spc="-3" dirty="0"/>
              <a:t> th</a:t>
            </a:r>
            <a:r>
              <a:rPr sz="2000" b="1" dirty="0"/>
              <a:t>e</a:t>
            </a:r>
            <a:r>
              <a:rPr sz="2000" b="1" spc="-3" dirty="0"/>
              <a:t> NMR spectru</a:t>
            </a:r>
            <a:r>
              <a:rPr sz="2000" b="1" dirty="0"/>
              <a:t>m</a:t>
            </a:r>
            <a:r>
              <a:rPr sz="2000" b="1" spc="3" dirty="0"/>
              <a:t> </a:t>
            </a:r>
            <a:r>
              <a:rPr sz="2000" b="1" dirty="0"/>
              <a:t>is</a:t>
            </a:r>
            <a:r>
              <a:rPr sz="2000" b="1" spc="-3" dirty="0"/>
              <a:t> calle</a:t>
            </a:r>
            <a:r>
              <a:rPr sz="2000" b="1" dirty="0"/>
              <a:t>d</a:t>
            </a:r>
            <a:r>
              <a:rPr sz="2000" b="1" spc="14" dirty="0"/>
              <a:t> </a:t>
            </a:r>
            <a:r>
              <a:rPr sz="2000" b="1" spc="-3" dirty="0"/>
              <a:t>th</a:t>
            </a:r>
            <a:r>
              <a:rPr sz="2000" b="1" dirty="0"/>
              <a:t>e</a:t>
            </a:r>
            <a:r>
              <a:rPr sz="2000" b="1" spc="-3" dirty="0"/>
              <a:t> “Chemica</a:t>
            </a:r>
            <a:r>
              <a:rPr sz="2000" b="1" dirty="0"/>
              <a:t>l</a:t>
            </a:r>
            <a:r>
              <a:rPr sz="2000" b="1" spc="17" dirty="0"/>
              <a:t> </a:t>
            </a:r>
            <a:r>
              <a:rPr sz="2000" b="1" dirty="0"/>
              <a:t>S</a:t>
            </a:r>
            <a:r>
              <a:rPr sz="2000" b="1" spc="-3" dirty="0"/>
              <a:t>hift</a:t>
            </a:r>
            <a:r>
              <a:rPr sz="2000" b="1" dirty="0"/>
              <a:t>”</a:t>
            </a:r>
            <a:r>
              <a:rPr sz="2000" b="1" spc="-3" dirty="0"/>
              <a:t> an</a:t>
            </a:r>
            <a:r>
              <a:rPr sz="2000" b="1" dirty="0"/>
              <a:t>d</a:t>
            </a:r>
            <a:r>
              <a:rPr sz="2000" b="1" spc="3" dirty="0"/>
              <a:t> </a:t>
            </a:r>
            <a:r>
              <a:rPr sz="2000" b="1" spc="-3" dirty="0"/>
              <a:t>i</a:t>
            </a:r>
            <a:r>
              <a:rPr sz="2000" b="1" dirty="0"/>
              <a:t>t</a:t>
            </a:r>
            <a:r>
              <a:rPr sz="2000" b="1" spc="-3" dirty="0"/>
              <a:t> is</a:t>
            </a:r>
          </a:p>
          <a:p>
            <a:pPr marL="235336"/>
            <a:r>
              <a:rPr sz="2000" b="1" spc="-3" dirty="0"/>
              <a:t>measure</a:t>
            </a:r>
            <a:r>
              <a:rPr sz="2000" b="1" dirty="0"/>
              <a:t>d</a:t>
            </a:r>
            <a:r>
              <a:rPr sz="2000" b="1" spc="17" dirty="0"/>
              <a:t> </a:t>
            </a:r>
            <a:r>
              <a:rPr sz="2000" b="1" spc="-3" dirty="0"/>
              <a:t>i</a:t>
            </a:r>
            <a:r>
              <a:rPr sz="2000" b="1" dirty="0"/>
              <a:t>n</a:t>
            </a:r>
            <a:r>
              <a:rPr sz="2000" b="1" spc="-3" dirty="0"/>
              <a:t> pp</a:t>
            </a:r>
            <a:r>
              <a:rPr sz="2000" b="1" dirty="0"/>
              <a:t>m</a:t>
            </a:r>
            <a:r>
              <a:rPr sz="2000" b="1" spc="-3" dirty="0"/>
              <a:t> scale</a:t>
            </a:r>
          </a:p>
          <a:p>
            <a:pPr marL="235336" marR="101699" indent="-226931">
              <a:spcBef>
                <a:spcPts val="380"/>
              </a:spcBef>
              <a:buSzPct val="79166"/>
              <a:buFont typeface="Wingdings"/>
              <a:buChar char=""/>
              <a:tabLst>
                <a:tab pos="235336" algn="l"/>
              </a:tabLst>
            </a:pPr>
            <a:r>
              <a:rPr sz="2000" b="1" spc="-3" dirty="0"/>
              <a:t>Th</a:t>
            </a:r>
            <a:r>
              <a:rPr sz="2000" b="1" dirty="0"/>
              <a:t>e</a:t>
            </a:r>
            <a:r>
              <a:rPr sz="2000" b="1" spc="-3" dirty="0"/>
              <a:t> NM</a:t>
            </a:r>
            <a:r>
              <a:rPr sz="2000" b="1" dirty="0"/>
              <a:t>R</a:t>
            </a:r>
            <a:r>
              <a:rPr sz="2000" b="1" spc="-3" dirty="0"/>
              <a:t> spectru</a:t>
            </a:r>
            <a:r>
              <a:rPr sz="2000" b="1" dirty="0"/>
              <a:t>m</a:t>
            </a:r>
            <a:r>
              <a:rPr sz="2000" b="1" spc="7" dirty="0"/>
              <a:t> </a:t>
            </a:r>
            <a:r>
              <a:rPr sz="2000" b="1" spc="-3" dirty="0"/>
              <a:t>obtaine</a:t>
            </a:r>
            <a:r>
              <a:rPr sz="2000" b="1" dirty="0"/>
              <a:t>d</a:t>
            </a:r>
            <a:r>
              <a:rPr sz="2000" b="1" spc="14" dirty="0"/>
              <a:t> </a:t>
            </a:r>
            <a:r>
              <a:rPr sz="2000" b="1" spc="-3" dirty="0"/>
              <a:t>fo</a:t>
            </a:r>
            <a:r>
              <a:rPr sz="2000" b="1" dirty="0"/>
              <a:t>r</a:t>
            </a:r>
            <a:r>
              <a:rPr sz="2000" b="1" spc="-3" dirty="0"/>
              <a:t> th</a:t>
            </a:r>
            <a:r>
              <a:rPr sz="2000" b="1" dirty="0"/>
              <a:t>e</a:t>
            </a:r>
            <a:r>
              <a:rPr sz="2000" b="1" spc="-3" dirty="0"/>
              <a:t> biologica</a:t>
            </a:r>
            <a:r>
              <a:rPr sz="2000" b="1" dirty="0"/>
              <a:t>l</a:t>
            </a:r>
            <a:r>
              <a:rPr sz="2000" b="1" spc="14" dirty="0"/>
              <a:t> </a:t>
            </a:r>
            <a:r>
              <a:rPr sz="2000" b="1" spc="-3" dirty="0"/>
              <a:t>sampl</a:t>
            </a:r>
            <a:r>
              <a:rPr sz="2000" b="1" dirty="0"/>
              <a:t>e</a:t>
            </a:r>
            <a:r>
              <a:rPr sz="2000" b="1" spc="10" dirty="0"/>
              <a:t> </a:t>
            </a:r>
            <a:r>
              <a:rPr sz="2000" b="1" dirty="0"/>
              <a:t>is </a:t>
            </a:r>
            <a:r>
              <a:rPr sz="2000" b="1" spc="-3" dirty="0"/>
              <a:t>reference</a:t>
            </a:r>
            <a:r>
              <a:rPr sz="2000" b="1" dirty="0"/>
              <a:t>d</a:t>
            </a:r>
            <a:r>
              <a:rPr sz="2000" b="1" spc="14" dirty="0"/>
              <a:t> </a:t>
            </a:r>
            <a:r>
              <a:rPr sz="2000" b="1" spc="-3" dirty="0"/>
              <a:t>usin</a:t>
            </a:r>
            <a:r>
              <a:rPr sz="2000" b="1" dirty="0"/>
              <a:t>g</a:t>
            </a:r>
            <a:r>
              <a:rPr sz="2000" b="1" spc="10" dirty="0"/>
              <a:t> </a:t>
            </a:r>
            <a:r>
              <a:rPr sz="2000" b="1" dirty="0"/>
              <a:t>a</a:t>
            </a:r>
            <a:r>
              <a:rPr sz="2000" b="1" spc="-3" dirty="0"/>
              <a:t> referenc</a:t>
            </a:r>
            <a:r>
              <a:rPr sz="2000" b="1" dirty="0"/>
              <a:t>e</a:t>
            </a:r>
            <a:r>
              <a:rPr sz="2000" b="1" spc="14" dirty="0"/>
              <a:t> </a:t>
            </a:r>
            <a:r>
              <a:rPr sz="2000" b="1" spc="-3" dirty="0"/>
              <a:t>compoun</a:t>
            </a:r>
            <a:r>
              <a:rPr sz="2000" b="1" dirty="0"/>
              <a:t>d</a:t>
            </a:r>
            <a:r>
              <a:rPr sz="2000" b="1" spc="14" dirty="0"/>
              <a:t> </a:t>
            </a:r>
            <a:r>
              <a:rPr sz="2000" b="1" spc="-3" dirty="0"/>
              <a:t>suc</a:t>
            </a:r>
            <a:r>
              <a:rPr sz="2000" b="1" dirty="0"/>
              <a:t>h</a:t>
            </a:r>
            <a:r>
              <a:rPr sz="2000" b="1" spc="3" dirty="0"/>
              <a:t> </a:t>
            </a:r>
            <a:r>
              <a:rPr sz="2000" b="1" spc="-3" dirty="0"/>
              <a:t>a</a:t>
            </a:r>
            <a:r>
              <a:rPr sz="2000" b="1" dirty="0"/>
              <a:t>s</a:t>
            </a:r>
            <a:r>
              <a:rPr sz="2000" b="1" spc="-3" dirty="0"/>
              <a:t> DSS, TSP</a:t>
            </a:r>
            <a:r>
              <a:rPr sz="2000" b="1" dirty="0"/>
              <a:t>,</a:t>
            </a:r>
            <a:r>
              <a:rPr sz="2000" b="1" spc="-3" dirty="0"/>
              <a:t> o</a:t>
            </a:r>
            <a:r>
              <a:rPr sz="2000" b="1" dirty="0"/>
              <a:t>r</a:t>
            </a:r>
            <a:r>
              <a:rPr sz="2000" b="1" spc="-3" dirty="0"/>
              <a:t> Format</a:t>
            </a:r>
            <a:r>
              <a:rPr sz="2000" b="1" dirty="0"/>
              <a:t>e</a:t>
            </a:r>
            <a:r>
              <a:rPr sz="2000" b="1" spc="7" dirty="0"/>
              <a:t> </a:t>
            </a:r>
            <a:r>
              <a:rPr sz="2000" b="1" spc="-3" dirty="0"/>
              <a:t>adde</a:t>
            </a:r>
            <a:r>
              <a:rPr sz="2000" b="1" dirty="0"/>
              <a:t>d</a:t>
            </a:r>
            <a:r>
              <a:rPr sz="2000" b="1" spc="14" dirty="0"/>
              <a:t> </a:t>
            </a:r>
            <a:r>
              <a:rPr sz="2000" b="1" spc="-3" dirty="0"/>
              <a:t>t</a:t>
            </a:r>
            <a:r>
              <a:rPr sz="2000" b="1" dirty="0"/>
              <a:t>o</a:t>
            </a:r>
            <a:r>
              <a:rPr sz="2000" b="1" spc="-3" dirty="0"/>
              <a:t> th</a:t>
            </a:r>
            <a:r>
              <a:rPr sz="2000" b="1" dirty="0"/>
              <a:t>e</a:t>
            </a:r>
            <a:r>
              <a:rPr sz="2000" b="1" spc="-3" dirty="0"/>
              <a:t> sampl</a:t>
            </a:r>
            <a:r>
              <a:rPr sz="2000" b="1" dirty="0"/>
              <a:t>e</a:t>
            </a:r>
            <a:r>
              <a:rPr sz="2000" b="1" spc="10" dirty="0"/>
              <a:t> </a:t>
            </a:r>
            <a:r>
              <a:rPr sz="2000" b="1" dirty="0"/>
              <a:t>in</a:t>
            </a:r>
            <a:r>
              <a:rPr sz="2000" b="1" spc="-3" dirty="0"/>
              <a:t> sample preparatio</a:t>
            </a:r>
            <a:r>
              <a:rPr sz="2000" b="1" dirty="0"/>
              <a:t>n</a:t>
            </a:r>
            <a:r>
              <a:rPr sz="2000" b="1" spc="17" dirty="0"/>
              <a:t> </a:t>
            </a:r>
            <a:r>
              <a:rPr sz="2000" b="1" spc="-3" dirty="0"/>
              <a:t>step.</a:t>
            </a:r>
          </a:p>
          <a:p>
            <a:pPr marL="235336" indent="-226931">
              <a:spcBef>
                <a:spcPts val="380"/>
              </a:spcBef>
              <a:buSzPct val="79166"/>
              <a:buFont typeface="Wingdings"/>
              <a:buChar char=""/>
              <a:tabLst>
                <a:tab pos="235336" algn="l"/>
              </a:tabLst>
            </a:pPr>
            <a:r>
              <a:rPr sz="2000" b="1" spc="-3" dirty="0"/>
              <a:t>p</a:t>
            </a:r>
            <a:r>
              <a:rPr sz="2000" b="1" dirty="0"/>
              <a:t>H</a:t>
            </a:r>
            <a:r>
              <a:rPr sz="2000" b="1" spc="-3" dirty="0"/>
              <a:t> indicato</a:t>
            </a:r>
            <a:r>
              <a:rPr sz="2000" b="1" dirty="0"/>
              <a:t>r</a:t>
            </a:r>
            <a:r>
              <a:rPr sz="2000" b="1" spc="14" dirty="0"/>
              <a:t> </a:t>
            </a:r>
            <a:r>
              <a:rPr sz="2000" b="1" spc="-3" dirty="0"/>
              <a:t>ma</a:t>
            </a:r>
            <a:r>
              <a:rPr sz="2000" b="1" dirty="0"/>
              <a:t>y</a:t>
            </a:r>
            <a:r>
              <a:rPr sz="2000" b="1" spc="-3" dirty="0"/>
              <a:t> als</a:t>
            </a:r>
            <a:r>
              <a:rPr sz="2000" b="1" dirty="0"/>
              <a:t>o</a:t>
            </a:r>
            <a:r>
              <a:rPr sz="2000" b="1" spc="-3" dirty="0"/>
              <a:t> b</a:t>
            </a:r>
            <a:r>
              <a:rPr sz="2000" b="1" dirty="0"/>
              <a:t>e</a:t>
            </a:r>
            <a:r>
              <a:rPr sz="2000" b="1" spc="7" dirty="0"/>
              <a:t> </a:t>
            </a:r>
            <a:r>
              <a:rPr sz="2000" b="1" spc="-3" dirty="0"/>
              <a:t>use</a:t>
            </a:r>
            <a:r>
              <a:rPr sz="2000" b="1" dirty="0"/>
              <a:t>d</a:t>
            </a:r>
            <a:r>
              <a:rPr sz="2000" b="1" spc="7" dirty="0"/>
              <a:t> </a:t>
            </a:r>
            <a:r>
              <a:rPr sz="2000" b="1" spc="-3" dirty="0"/>
              <a:t>(fo</a:t>
            </a:r>
            <a:r>
              <a:rPr sz="2000" b="1" dirty="0"/>
              <a:t>r</a:t>
            </a:r>
            <a:r>
              <a:rPr sz="2000" b="1" spc="-3" dirty="0"/>
              <a:t> example</a:t>
            </a:r>
            <a:r>
              <a:rPr sz="2000" b="1" dirty="0"/>
              <a:t>,</a:t>
            </a:r>
            <a:r>
              <a:rPr sz="2000" b="1" spc="14" dirty="0"/>
              <a:t> </a:t>
            </a:r>
            <a:r>
              <a:rPr sz="2000" b="1" spc="-3" dirty="0"/>
              <a:t>Imidazole)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832663" y="918166"/>
            <a:ext cx="1764926" cy="325923"/>
          </a:xfrm>
          <a:prstGeom prst="rect">
            <a:avLst/>
          </a:prstGeom>
          <a:solidFill>
            <a:srgbClr val="085295"/>
          </a:solidFill>
        </p:spPr>
        <p:txBody>
          <a:bodyPr vert="horz" wrap="square" lIns="0" tIns="0" rIns="0" bIns="0" rtlCol="0">
            <a:spAutoFit/>
          </a:bodyPr>
          <a:lstStyle/>
          <a:p>
            <a:pPr marL="121451"/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NMR</a:t>
            </a:r>
            <a:r>
              <a:rPr sz="2118" b="0" spc="7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Data</a:t>
            </a:r>
            <a:endParaRPr sz="2118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2624" y="6395074"/>
            <a:ext cx="357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</a:rPr>
              <a:t>Wimal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Pathmasiri</a:t>
            </a:r>
            <a:r>
              <a:rPr lang="en-US" b="1" dirty="0" smtClean="0">
                <a:solidFill>
                  <a:srgbClr val="0000CC"/>
                </a:solidFill>
              </a:rPr>
              <a:t> &amp; Rodney Snyder</a:t>
            </a:r>
            <a:endParaRPr 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6413" y="866660"/>
            <a:ext cx="6051176" cy="122213"/>
          </a:xfrm>
          <a:prstGeom prst="rect">
            <a:avLst/>
          </a:prstGeom>
          <a:solidFill>
            <a:srgbClr val="085295"/>
          </a:solidFill>
        </p:spPr>
        <p:txBody>
          <a:bodyPr vert="horz" wrap="square" lIns="0" tIns="0" rIns="0" bIns="0" rtlCol="0">
            <a:spAutoFit/>
          </a:bodyPr>
          <a:lstStyle/>
          <a:p>
            <a:pPr marL="86990"/>
            <a:r>
              <a:rPr sz="794" i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794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Internatio</a:t>
            </a:r>
            <a:r>
              <a:rPr sz="794" i="1" spc="-7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794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6413" y="995755"/>
            <a:ext cx="6051176" cy="50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4" name="object 4"/>
          <p:cNvSpPr/>
          <p:nvPr/>
        </p:nvSpPr>
        <p:spPr>
          <a:xfrm>
            <a:off x="7854422" y="6129247"/>
            <a:ext cx="435180" cy="176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5" name="object 5"/>
          <p:cNvSpPr txBox="1"/>
          <p:nvPr/>
        </p:nvSpPr>
        <p:spPr>
          <a:xfrm>
            <a:off x="2043282" y="1534519"/>
            <a:ext cx="96230" cy="106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695" spc="-3" dirty="0">
                <a:latin typeface="Arial"/>
                <a:cs typeface="Arial"/>
              </a:rPr>
              <a:t>A</a:t>
            </a:r>
            <a:r>
              <a:rPr sz="695" spc="3" dirty="0">
                <a:latin typeface="Arial"/>
                <a:cs typeface="Arial"/>
              </a:rPr>
              <a:t>l</a:t>
            </a:r>
            <a:endParaRPr sz="695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29319" y="1065343"/>
            <a:ext cx="2493168" cy="106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695" spc="-30" dirty="0">
                <a:latin typeface="Arial"/>
                <a:cs typeface="Arial"/>
              </a:rPr>
              <a:t>a</a:t>
            </a:r>
            <a:r>
              <a:rPr sz="695" spc="-14" dirty="0">
                <a:latin typeface="Arial"/>
                <a:cs typeface="Arial"/>
              </a:rPr>
              <a:t>n</a:t>
            </a:r>
            <a:r>
              <a:rPr sz="695" spc="-7" dirty="0">
                <a:latin typeface="Arial"/>
                <a:cs typeface="Arial"/>
              </a:rPr>
              <a:t>i</a:t>
            </a:r>
            <a:r>
              <a:rPr sz="695" spc="-14" dirty="0">
                <a:latin typeface="Arial"/>
                <a:cs typeface="Arial"/>
              </a:rPr>
              <a:t>n</a:t>
            </a:r>
            <a:r>
              <a:rPr sz="695" spc="-30" dirty="0">
                <a:latin typeface="Arial"/>
                <a:cs typeface="Arial"/>
              </a:rPr>
              <a:t>e</a:t>
            </a:r>
            <a:r>
              <a:rPr sz="695" spc="-7" dirty="0">
                <a:latin typeface="Arial"/>
                <a:cs typeface="Arial"/>
              </a:rPr>
              <a:t>.</a:t>
            </a:r>
            <a:r>
              <a:rPr sz="695" spc="-33" dirty="0">
                <a:latin typeface="Arial"/>
                <a:cs typeface="Arial"/>
              </a:rPr>
              <a:t>e</a:t>
            </a:r>
            <a:r>
              <a:rPr sz="695" spc="10" dirty="0">
                <a:latin typeface="Arial"/>
                <a:cs typeface="Arial"/>
              </a:rPr>
              <a:t>sp</a:t>
            </a:r>
            <a:endParaRPr sz="695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32522" y="4933222"/>
            <a:ext cx="5294780" cy="250451"/>
          </a:xfrm>
          <a:custGeom>
            <a:avLst/>
            <a:gdLst/>
            <a:ahLst/>
            <a:cxnLst/>
            <a:rect l="l" t="t" r="r" b="b"/>
            <a:pathLst>
              <a:path w="8001000" h="378459">
                <a:moveTo>
                  <a:pt x="0" y="0"/>
                </a:moveTo>
                <a:lnTo>
                  <a:pt x="0" y="377952"/>
                </a:lnTo>
                <a:lnTo>
                  <a:pt x="8001000" y="377952"/>
                </a:lnTo>
                <a:lnTo>
                  <a:pt x="800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8" name="object 8"/>
          <p:cNvSpPr/>
          <p:nvPr/>
        </p:nvSpPr>
        <p:spPr>
          <a:xfrm>
            <a:off x="2040586" y="4933303"/>
            <a:ext cx="5294780" cy="0"/>
          </a:xfrm>
          <a:custGeom>
            <a:avLst/>
            <a:gdLst/>
            <a:ahLst/>
            <a:cxnLst/>
            <a:rect l="l" t="t" r="r" b="b"/>
            <a:pathLst>
              <a:path w="8001000">
                <a:moveTo>
                  <a:pt x="0" y="0"/>
                </a:moveTo>
                <a:lnTo>
                  <a:pt x="8016036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9" name="object 9"/>
          <p:cNvSpPr/>
          <p:nvPr/>
        </p:nvSpPr>
        <p:spPr>
          <a:xfrm>
            <a:off x="1702734" y="1558179"/>
            <a:ext cx="329873" cy="3625243"/>
          </a:xfrm>
          <a:custGeom>
            <a:avLst/>
            <a:gdLst/>
            <a:ahLst/>
            <a:cxnLst/>
            <a:rect l="l" t="t" r="r" b="b"/>
            <a:pathLst>
              <a:path w="498475" h="5478145">
                <a:moveTo>
                  <a:pt x="0" y="0"/>
                </a:moveTo>
                <a:lnTo>
                  <a:pt x="0" y="5478018"/>
                </a:lnTo>
                <a:lnTo>
                  <a:pt x="498348" y="5478018"/>
                </a:lnTo>
                <a:lnTo>
                  <a:pt x="49834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0" name="object 10"/>
          <p:cNvSpPr/>
          <p:nvPr/>
        </p:nvSpPr>
        <p:spPr>
          <a:xfrm>
            <a:off x="2040586" y="1558196"/>
            <a:ext cx="0" cy="3375212"/>
          </a:xfrm>
          <a:custGeom>
            <a:avLst/>
            <a:gdLst/>
            <a:ahLst/>
            <a:cxnLst/>
            <a:rect l="l" t="t" r="r" b="b"/>
            <a:pathLst>
              <a:path h="5100320">
                <a:moveTo>
                  <a:pt x="0" y="0"/>
                </a:moveTo>
                <a:lnTo>
                  <a:pt x="0" y="5090502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1" name="object 11"/>
          <p:cNvSpPr/>
          <p:nvPr/>
        </p:nvSpPr>
        <p:spPr>
          <a:xfrm>
            <a:off x="2083452" y="4933312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2" name="object 12"/>
          <p:cNvSpPr/>
          <p:nvPr/>
        </p:nvSpPr>
        <p:spPr>
          <a:xfrm>
            <a:off x="2145478" y="4933312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3" name="object 13"/>
          <p:cNvSpPr/>
          <p:nvPr/>
        </p:nvSpPr>
        <p:spPr>
          <a:xfrm>
            <a:off x="2207000" y="4933312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4" name="object 14"/>
          <p:cNvSpPr/>
          <p:nvPr/>
        </p:nvSpPr>
        <p:spPr>
          <a:xfrm>
            <a:off x="2268521" y="4933312"/>
            <a:ext cx="0" cy="51267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6822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5" name="object 15"/>
          <p:cNvSpPr txBox="1"/>
          <p:nvPr/>
        </p:nvSpPr>
        <p:spPr>
          <a:xfrm>
            <a:off x="2199099" y="4981438"/>
            <a:ext cx="133210" cy="106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695" spc="-33" dirty="0">
                <a:latin typeface="Arial"/>
                <a:cs typeface="Arial"/>
              </a:rPr>
              <a:t>4</a:t>
            </a:r>
            <a:r>
              <a:rPr sz="695" spc="-23" dirty="0">
                <a:latin typeface="Arial"/>
                <a:cs typeface="Arial"/>
              </a:rPr>
              <a:t>.</a:t>
            </a:r>
            <a:r>
              <a:rPr sz="695" dirty="0">
                <a:latin typeface="Arial"/>
                <a:cs typeface="Arial"/>
              </a:rPr>
              <a:t>0</a:t>
            </a:r>
            <a:endParaRPr sz="695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30539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7" name="object 17"/>
          <p:cNvSpPr/>
          <p:nvPr/>
        </p:nvSpPr>
        <p:spPr>
          <a:xfrm>
            <a:off x="2392061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8" name="object 18"/>
          <p:cNvSpPr/>
          <p:nvPr/>
        </p:nvSpPr>
        <p:spPr>
          <a:xfrm>
            <a:off x="2456603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9" name="object 19"/>
          <p:cNvSpPr/>
          <p:nvPr/>
        </p:nvSpPr>
        <p:spPr>
          <a:xfrm>
            <a:off x="2518124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0" name="object 20"/>
          <p:cNvSpPr/>
          <p:nvPr/>
        </p:nvSpPr>
        <p:spPr>
          <a:xfrm>
            <a:off x="2579647" y="4933303"/>
            <a:ext cx="0" cy="40341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845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1" name="object 21"/>
          <p:cNvSpPr/>
          <p:nvPr/>
        </p:nvSpPr>
        <p:spPr>
          <a:xfrm>
            <a:off x="2641672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2" name="object 22"/>
          <p:cNvSpPr/>
          <p:nvPr/>
        </p:nvSpPr>
        <p:spPr>
          <a:xfrm>
            <a:off x="2703194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3" name="object 23"/>
          <p:cNvSpPr/>
          <p:nvPr/>
        </p:nvSpPr>
        <p:spPr>
          <a:xfrm>
            <a:off x="2764717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4" name="object 24"/>
          <p:cNvSpPr/>
          <p:nvPr/>
        </p:nvSpPr>
        <p:spPr>
          <a:xfrm>
            <a:off x="2826742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5" name="object 25"/>
          <p:cNvSpPr/>
          <p:nvPr/>
        </p:nvSpPr>
        <p:spPr>
          <a:xfrm>
            <a:off x="2888264" y="4933303"/>
            <a:ext cx="0" cy="51267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6822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6" name="object 26"/>
          <p:cNvSpPr txBox="1"/>
          <p:nvPr/>
        </p:nvSpPr>
        <p:spPr>
          <a:xfrm>
            <a:off x="2818336" y="4981438"/>
            <a:ext cx="129848" cy="106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695" spc="-30" dirty="0">
                <a:latin typeface="Arial"/>
                <a:cs typeface="Arial"/>
              </a:rPr>
              <a:t>3.5</a:t>
            </a:r>
            <a:endParaRPr sz="695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949770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8" name="object 28"/>
          <p:cNvSpPr/>
          <p:nvPr/>
        </p:nvSpPr>
        <p:spPr>
          <a:xfrm>
            <a:off x="3011795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9" name="object 29"/>
          <p:cNvSpPr/>
          <p:nvPr/>
        </p:nvSpPr>
        <p:spPr>
          <a:xfrm>
            <a:off x="3073317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30" name="object 30"/>
          <p:cNvSpPr/>
          <p:nvPr/>
        </p:nvSpPr>
        <p:spPr>
          <a:xfrm>
            <a:off x="3134838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31" name="object 31"/>
          <p:cNvSpPr/>
          <p:nvPr/>
        </p:nvSpPr>
        <p:spPr>
          <a:xfrm>
            <a:off x="3196865" y="4933303"/>
            <a:ext cx="0" cy="40341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845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32" name="object 32"/>
          <p:cNvSpPr/>
          <p:nvPr/>
        </p:nvSpPr>
        <p:spPr>
          <a:xfrm>
            <a:off x="3258386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33" name="object 33"/>
          <p:cNvSpPr/>
          <p:nvPr/>
        </p:nvSpPr>
        <p:spPr>
          <a:xfrm>
            <a:off x="3319908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34" name="object 34"/>
          <p:cNvSpPr/>
          <p:nvPr/>
        </p:nvSpPr>
        <p:spPr>
          <a:xfrm>
            <a:off x="3381933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35" name="object 35"/>
          <p:cNvSpPr/>
          <p:nvPr/>
        </p:nvSpPr>
        <p:spPr>
          <a:xfrm>
            <a:off x="3443456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36" name="object 36"/>
          <p:cNvSpPr/>
          <p:nvPr/>
        </p:nvSpPr>
        <p:spPr>
          <a:xfrm>
            <a:off x="3504978" y="4933303"/>
            <a:ext cx="0" cy="51267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6822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37" name="object 37"/>
          <p:cNvSpPr txBox="1"/>
          <p:nvPr/>
        </p:nvSpPr>
        <p:spPr>
          <a:xfrm>
            <a:off x="3435555" y="4981438"/>
            <a:ext cx="133210" cy="106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695" spc="-33" dirty="0">
                <a:latin typeface="Arial"/>
                <a:cs typeface="Arial"/>
              </a:rPr>
              <a:t>3</a:t>
            </a:r>
            <a:r>
              <a:rPr sz="695" spc="-23" dirty="0">
                <a:latin typeface="Arial"/>
                <a:cs typeface="Arial"/>
              </a:rPr>
              <a:t>.</a:t>
            </a:r>
            <a:r>
              <a:rPr sz="695" dirty="0">
                <a:latin typeface="Arial"/>
                <a:cs typeface="Arial"/>
              </a:rPr>
              <a:t>0</a:t>
            </a:r>
            <a:endParaRPr sz="695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569511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39" name="object 39"/>
          <p:cNvSpPr/>
          <p:nvPr/>
        </p:nvSpPr>
        <p:spPr>
          <a:xfrm>
            <a:off x="3631034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40" name="object 40"/>
          <p:cNvSpPr/>
          <p:nvPr/>
        </p:nvSpPr>
        <p:spPr>
          <a:xfrm>
            <a:off x="3693059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41" name="object 41"/>
          <p:cNvSpPr/>
          <p:nvPr/>
        </p:nvSpPr>
        <p:spPr>
          <a:xfrm>
            <a:off x="3754581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42" name="object 42"/>
          <p:cNvSpPr/>
          <p:nvPr/>
        </p:nvSpPr>
        <p:spPr>
          <a:xfrm>
            <a:off x="3816103" y="4933303"/>
            <a:ext cx="0" cy="40341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845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43" name="object 43"/>
          <p:cNvSpPr/>
          <p:nvPr/>
        </p:nvSpPr>
        <p:spPr>
          <a:xfrm>
            <a:off x="3878129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44" name="object 44"/>
          <p:cNvSpPr/>
          <p:nvPr/>
        </p:nvSpPr>
        <p:spPr>
          <a:xfrm>
            <a:off x="3939650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45" name="object 45"/>
          <p:cNvSpPr/>
          <p:nvPr/>
        </p:nvSpPr>
        <p:spPr>
          <a:xfrm>
            <a:off x="4001172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46" name="object 46"/>
          <p:cNvSpPr/>
          <p:nvPr/>
        </p:nvSpPr>
        <p:spPr>
          <a:xfrm>
            <a:off x="4063198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47" name="object 47"/>
          <p:cNvSpPr/>
          <p:nvPr/>
        </p:nvSpPr>
        <p:spPr>
          <a:xfrm>
            <a:off x="4124720" y="4933303"/>
            <a:ext cx="0" cy="51267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6822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48" name="object 48"/>
          <p:cNvSpPr txBox="1"/>
          <p:nvPr/>
        </p:nvSpPr>
        <p:spPr>
          <a:xfrm>
            <a:off x="4054793" y="4981438"/>
            <a:ext cx="129848" cy="106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695" spc="-30" dirty="0">
                <a:latin typeface="Arial"/>
                <a:cs typeface="Arial"/>
              </a:rPr>
              <a:t>2.5</a:t>
            </a:r>
            <a:endParaRPr sz="695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186225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50" name="object 50"/>
          <p:cNvSpPr/>
          <p:nvPr/>
        </p:nvSpPr>
        <p:spPr>
          <a:xfrm>
            <a:off x="4248251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51" name="object 51"/>
          <p:cNvSpPr/>
          <p:nvPr/>
        </p:nvSpPr>
        <p:spPr>
          <a:xfrm>
            <a:off x="4309772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52" name="object 52"/>
          <p:cNvSpPr/>
          <p:nvPr/>
        </p:nvSpPr>
        <p:spPr>
          <a:xfrm>
            <a:off x="4371295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53" name="object 53"/>
          <p:cNvSpPr/>
          <p:nvPr/>
        </p:nvSpPr>
        <p:spPr>
          <a:xfrm>
            <a:off x="4433320" y="4933303"/>
            <a:ext cx="0" cy="40341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845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54" name="object 54"/>
          <p:cNvSpPr/>
          <p:nvPr/>
        </p:nvSpPr>
        <p:spPr>
          <a:xfrm>
            <a:off x="4494842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55" name="object 55"/>
          <p:cNvSpPr/>
          <p:nvPr/>
        </p:nvSpPr>
        <p:spPr>
          <a:xfrm>
            <a:off x="4556365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56" name="object 56"/>
          <p:cNvSpPr/>
          <p:nvPr/>
        </p:nvSpPr>
        <p:spPr>
          <a:xfrm>
            <a:off x="4618390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57" name="object 57"/>
          <p:cNvSpPr/>
          <p:nvPr/>
        </p:nvSpPr>
        <p:spPr>
          <a:xfrm>
            <a:off x="4682429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58" name="object 58"/>
          <p:cNvSpPr/>
          <p:nvPr/>
        </p:nvSpPr>
        <p:spPr>
          <a:xfrm>
            <a:off x="4744454" y="4933303"/>
            <a:ext cx="0" cy="51267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6822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59" name="object 59"/>
          <p:cNvSpPr/>
          <p:nvPr/>
        </p:nvSpPr>
        <p:spPr>
          <a:xfrm>
            <a:off x="4805968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60" name="object 60"/>
          <p:cNvSpPr/>
          <p:nvPr/>
        </p:nvSpPr>
        <p:spPr>
          <a:xfrm>
            <a:off x="4867490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61" name="object 61"/>
          <p:cNvSpPr/>
          <p:nvPr/>
        </p:nvSpPr>
        <p:spPr>
          <a:xfrm>
            <a:off x="4929515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62" name="object 62"/>
          <p:cNvSpPr/>
          <p:nvPr/>
        </p:nvSpPr>
        <p:spPr>
          <a:xfrm>
            <a:off x="4991037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63" name="object 63"/>
          <p:cNvSpPr/>
          <p:nvPr/>
        </p:nvSpPr>
        <p:spPr>
          <a:xfrm>
            <a:off x="5052559" y="4933303"/>
            <a:ext cx="0" cy="40341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845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64" name="object 64"/>
          <p:cNvSpPr/>
          <p:nvPr/>
        </p:nvSpPr>
        <p:spPr>
          <a:xfrm>
            <a:off x="5114585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65" name="object 65"/>
          <p:cNvSpPr/>
          <p:nvPr/>
        </p:nvSpPr>
        <p:spPr>
          <a:xfrm>
            <a:off x="5176106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66" name="object 66"/>
          <p:cNvSpPr/>
          <p:nvPr/>
        </p:nvSpPr>
        <p:spPr>
          <a:xfrm>
            <a:off x="5237629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67" name="object 67"/>
          <p:cNvSpPr/>
          <p:nvPr/>
        </p:nvSpPr>
        <p:spPr>
          <a:xfrm>
            <a:off x="5299654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68" name="object 68"/>
          <p:cNvSpPr/>
          <p:nvPr/>
        </p:nvSpPr>
        <p:spPr>
          <a:xfrm>
            <a:off x="5361176" y="4933303"/>
            <a:ext cx="0" cy="51267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6822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69" name="object 69"/>
          <p:cNvSpPr/>
          <p:nvPr/>
        </p:nvSpPr>
        <p:spPr>
          <a:xfrm>
            <a:off x="5422673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70" name="object 70"/>
          <p:cNvSpPr/>
          <p:nvPr/>
        </p:nvSpPr>
        <p:spPr>
          <a:xfrm>
            <a:off x="5484698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71" name="object 71"/>
          <p:cNvSpPr/>
          <p:nvPr/>
        </p:nvSpPr>
        <p:spPr>
          <a:xfrm>
            <a:off x="5546220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72" name="object 72"/>
          <p:cNvSpPr/>
          <p:nvPr/>
        </p:nvSpPr>
        <p:spPr>
          <a:xfrm>
            <a:off x="5607743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73" name="object 73"/>
          <p:cNvSpPr/>
          <p:nvPr/>
        </p:nvSpPr>
        <p:spPr>
          <a:xfrm>
            <a:off x="5669768" y="4933303"/>
            <a:ext cx="0" cy="40341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845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74" name="object 74"/>
          <p:cNvSpPr/>
          <p:nvPr/>
        </p:nvSpPr>
        <p:spPr>
          <a:xfrm>
            <a:off x="5731290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75" name="object 75"/>
          <p:cNvSpPr/>
          <p:nvPr/>
        </p:nvSpPr>
        <p:spPr>
          <a:xfrm>
            <a:off x="5795832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76" name="object 76"/>
          <p:cNvSpPr/>
          <p:nvPr/>
        </p:nvSpPr>
        <p:spPr>
          <a:xfrm>
            <a:off x="5857355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77" name="object 77"/>
          <p:cNvSpPr/>
          <p:nvPr/>
        </p:nvSpPr>
        <p:spPr>
          <a:xfrm>
            <a:off x="5918876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78" name="object 78"/>
          <p:cNvSpPr/>
          <p:nvPr/>
        </p:nvSpPr>
        <p:spPr>
          <a:xfrm>
            <a:off x="5980902" y="4933303"/>
            <a:ext cx="0" cy="51267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6822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79" name="object 79"/>
          <p:cNvSpPr/>
          <p:nvPr/>
        </p:nvSpPr>
        <p:spPr>
          <a:xfrm>
            <a:off x="6042416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80" name="object 80"/>
          <p:cNvSpPr/>
          <p:nvPr/>
        </p:nvSpPr>
        <p:spPr>
          <a:xfrm>
            <a:off x="6103937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81" name="object 81"/>
          <p:cNvSpPr/>
          <p:nvPr/>
        </p:nvSpPr>
        <p:spPr>
          <a:xfrm>
            <a:off x="6165963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82" name="object 82"/>
          <p:cNvSpPr/>
          <p:nvPr/>
        </p:nvSpPr>
        <p:spPr>
          <a:xfrm>
            <a:off x="6227485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83" name="object 83"/>
          <p:cNvSpPr/>
          <p:nvPr/>
        </p:nvSpPr>
        <p:spPr>
          <a:xfrm>
            <a:off x="6289007" y="4933303"/>
            <a:ext cx="0" cy="40341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845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84" name="object 84"/>
          <p:cNvSpPr/>
          <p:nvPr/>
        </p:nvSpPr>
        <p:spPr>
          <a:xfrm>
            <a:off x="6351032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85" name="object 85"/>
          <p:cNvSpPr/>
          <p:nvPr/>
        </p:nvSpPr>
        <p:spPr>
          <a:xfrm>
            <a:off x="6412554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86" name="object 86"/>
          <p:cNvSpPr/>
          <p:nvPr/>
        </p:nvSpPr>
        <p:spPr>
          <a:xfrm>
            <a:off x="6474077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87" name="object 87"/>
          <p:cNvSpPr/>
          <p:nvPr/>
        </p:nvSpPr>
        <p:spPr>
          <a:xfrm>
            <a:off x="6536102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88" name="object 88"/>
          <p:cNvSpPr/>
          <p:nvPr/>
        </p:nvSpPr>
        <p:spPr>
          <a:xfrm>
            <a:off x="6597624" y="4933303"/>
            <a:ext cx="0" cy="51267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6822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89" name="object 89"/>
          <p:cNvSpPr/>
          <p:nvPr/>
        </p:nvSpPr>
        <p:spPr>
          <a:xfrm>
            <a:off x="6659129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90" name="object 90"/>
          <p:cNvSpPr/>
          <p:nvPr/>
        </p:nvSpPr>
        <p:spPr>
          <a:xfrm>
            <a:off x="6721154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91" name="object 91"/>
          <p:cNvSpPr/>
          <p:nvPr/>
        </p:nvSpPr>
        <p:spPr>
          <a:xfrm>
            <a:off x="6782677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92" name="object 92"/>
          <p:cNvSpPr/>
          <p:nvPr/>
        </p:nvSpPr>
        <p:spPr>
          <a:xfrm>
            <a:off x="6847219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93" name="object 93"/>
          <p:cNvSpPr/>
          <p:nvPr/>
        </p:nvSpPr>
        <p:spPr>
          <a:xfrm>
            <a:off x="6908741" y="4933303"/>
            <a:ext cx="0" cy="40341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845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94" name="object 94"/>
          <p:cNvSpPr/>
          <p:nvPr/>
        </p:nvSpPr>
        <p:spPr>
          <a:xfrm>
            <a:off x="6970262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95" name="object 95"/>
          <p:cNvSpPr/>
          <p:nvPr/>
        </p:nvSpPr>
        <p:spPr>
          <a:xfrm>
            <a:off x="7032288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96" name="object 96"/>
          <p:cNvSpPr/>
          <p:nvPr/>
        </p:nvSpPr>
        <p:spPr>
          <a:xfrm>
            <a:off x="7093810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97" name="object 97"/>
          <p:cNvSpPr/>
          <p:nvPr/>
        </p:nvSpPr>
        <p:spPr>
          <a:xfrm>
            <a:off x="7155332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98" name="object 98"/>
          <p:cNvSpPr/>
          <p:nvPr/>
        </p:nvSpPr>
        <p:spPr>
          <a:xfrm>
            <a:off x="7217357" y="4933303"/>
            <a:ext cx="0" cy="51267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6822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99" name="object 99"/>
          <p:cNvSpPr/>
          <p:nvPr/>
        </p:nvSpPr>
        <p:spPr>
          <a:xfrm>
            <a:off x="7278871" y="4933303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00" name="object 100"/>
          <p:cNvSpPr txBox="1"/>
          <p:nvPr/>
        </p:nvSpPr>
        <p:spPr>
          <a:xfrm>
            <a:off x="4272131" y="4981439"/>
            <a:ext cx="805563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377" algn="ctr">
              <a:lnSpc>
                <a:spcPts val="830"/>
              </a:lnSpc>
            </a:pPr>
            <a:r>
              <a:rPr sz="695" spc="-33" dirty="0">
                <a:latin typeface="Arial"/>
                <a:cs typeface="Arial"/>
              </a:rPr>
              <a:t>2</a:t>
            </a:r>
            <a:r>
              <a:rPr sz="695" spc="-23" dirty="0">
                <a:latin typeface="Arial"/>
                <a:cs typeface="Arial"/>
              </a:rPr>
              <a:t>.</a:t>
            </a:r>
            <a:r>
              <a:rPr sz="695" dirty="0">
                <a:latin typeface="Arial"/>
                <a:cs typeface="Arial"/>
              </a:rPr>
              <a:t>0</a:t>
            </a:r>
            <a:endParaRPr sz="695">
              <a:latin typeface="Arial"/>
              <a:cs typeface="Arial"/>
            </a:endParaRPr>
          </a:p>
          <a:p>
            <a:pPr marL="8405">
              <a:lnSpc>
                <a:spcPts val="830"/>
              </a:lnSpc>
            </a:pPr>
            <a:r>
              <a:rPr sz="695" spc="23" dirty="0">
                <a:latin typeface="Arial"/>
                <a:cs typeface="Arial"/>
              </a:rPr>
              <a:t>C</a:t>
            </a:r>
            <a:r>
              <a:rPr sz="695" spc="-33" dirty="0">
                <a:latin typeface="Arial"/>
                <a:cs typeface="Arial"/>
              </a:rPr>
              <a:t>h</a:t>
            </a:r>
            <a:r>
              <a:rPr sz="695" spc="-50" dirty="0">
                <a:latin typeface="Arial"/>
                <a:cs typeface="Arial"/>
              </a:rPr>
              <a:t>e</a:t>
            </a:r>
            <a:r>
              <a:rPr sz="695" spc="-59" dirty="0">
                <a:latin typeface="Arial"/>
                <a:cs typeface="Arial"/>
              </a:rPr>
              <a:t>m</a:t>
            </a:r>
            <a:r>
              <a:rPr sz="695" spc="33" dirty="0">
                <a:latin typeface="Arial"/>
                <a:cs typeface="Arial"/>
              </a:rPr>
              <a:t>i</a:t>
            </a:r>
            <a:r>
              <a:rPr sz="695" spc="-14" dirty="0">
                <a:latin typeface="Arial"/>
                <a:cs typeface="Arial"/>
              </a:rPr>
              <a:t>c</a:t>
            </a:r>
            <a:r>
              <a:rPr sz="695" spc="-30" dirty="0">
                <a:latin typeface="Arial"/>
                <a:cs typeface="Arial"/>
              </a:rPr>
              <a:t>a</a:t>
            </a:r>
            <a:r>
              <a:rPr sz="695" dirty="0">
                <a:latin typeface="Arial"/>
                <a:cs typeface="Arial"/>
              </a:rPr>
              <a:t>l</a:t>
            </a:r>
            <a:r>
              <a:rPr sz="695" spc="7" dirty="0">
                <a:latin typeface="Arial"/>
                <a:cs typeface="Arial"/>
              </a:rPr>
              <a:t> </a:t>
            </a:r>
            <a:r>
              <a:rPr sz="695" spc="-23" dirty="0">
                <a:latin typeface="Arial"/>
                <a:cs typeface="Arial"/>
              </a:rPr>
              <a:t>S</a:t>
            </a:r>
            <a:r>
              <a:rPr sz="695" spc="-53" dirty="0">
                <a:latin typeface="Arial"/>
                <a:cs typeface="Arial"/>
              </a:rPr>
              <a:t>h</a:t>
            </a:r>
            <a:r>
              <a:rPr sz="695" spc="33" dirty="0">
                <a:latin typeface="Arial"/>
                <a:cs typeface="Arial"/>
              </a:rPr>
              <a:t>i</a:t>
            </a:r>
            <a:r>
              <a:rPr sz="695" spc="-23" dirty="0">
                <a:latin typeface="Arial"/>
                <a:cs typeface="Arial"/>
              </a:rPr>
              <a:t>f</a:t>
            </a:r>
            <a:r>
              <a:rPr sz="695" dirty="0">
                <a:latin typeface="Arial"/>
                <a:cs typeface="Arial"/>
              </a:rPr>
              <a:t>t</a:t>
            </a:r>
            <a:r>
              <a:rPr sz="695" spc="-30" dirty="0">
                <a:latin typeface="Arial"/>
                <a:cs typeface="Arial"/>
              </a:rPr>
              <a:t> </a:t>
            </a:r>
            <a:r>
              <a:rPr sz="695" spc="20" dirty="0">
                <a:latin typeface="Arial"/>
                <a:cs typeface="Arial"/>
              </a:rPr>
              <a:t>(</a:t>
            </a:r>
            <a:r>
              <a:rPr sz="695" spc="-33" dirty="0">
                <a:latin typeface="Arial"/>
                <a:cs typeface="Arial"/>
              </a:rPr>
              <a:t>p</a:t>
            </a:r>
            <a:r>
              <a:rPr sz="695" spc="-53" dirty="0">
                <a:latin typeface="Arial"/>
                <a:cs typeface="Arial"/>
              </a:rPr>
              <a:t>p</a:t>
            </a:r>
            <a:r>
              <a:rPr sz="695" spc="-56" dirty="0">
                <a:latin typeface="Arial"/>
                <a:cs typeface="Arial"/>
              </a:rPr>
              <a:t>m</a:t>
            </a:r>
            <a:r>
              <a:rPr sz="695" dirty="0">
                <a:latin typeface="Arial"/>
                <a:cs typeface="Arial"/>
              </a:rPr>
              <a:t>)</a:t>
            </a:r>
            <a:endParaRPr sz="695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291250" y="4981438"/>
            <a:ext cx="129848" cy="106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695" spc="-30" dirty="0">
                <a:latin typeface="Arial"/>
                <a:cs typeface="Arial"/>
              </a:rPr>
              <a:t>1.5</a:t>
            </a:r>
            <a:endParaRPr sz="695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910990" y="4981438"/>
            <a:ext cx="133210" cy="106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695" spc="-33" dirty="0">
                <a:latin typeface="Arial"/>
                <a:cs typeface="Arial"/>
              </a:rPr>
              <a:t>1</a:t>
            </a:r>
            <a:r>
              <a:rPr sz="695" spc="-23" dirty="0">
                <a:latin typeface="Arial"/>
                <a:cs typeface="Arial"/>
              </a:rPr>
              <a:t>.</a:t>
            </a:r>
            <a:r>
              <a:rPr sz="695" dirty="0">
                <a:latin typeface="Arial"/>
                <a:cs typeface="Arial"/>
              </a:rPr>
              <a:t>0</a:t>
            </a:r>
            <a:endParaRPr sz="695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527707" y="4981438"/>
            <a:ext cx="129848" cy="106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695" spc="-30" dirty="0">
                <a:latin typeface="Arial"/>
                <a:cs typeface="Arial"/>
              </a:rPr>
              <a:t>0.5</a:t>
            </a:r>
            <a:endParaRPr sz="695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7182242" y="4981438"/>
            <a:ext cx="66395" cy="106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695" dirty="0">
                <a:latin typeface="Arial"/>
                <a:cs typeface="Arial"/>
              </a:rPr>
              <a:t>0</a:t>
            </a:r>
            <a:endParaRPr sz="695">
              <a:latin typeface="Arial"/>
              <a:cs typeface="Arial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2013860" y="4925236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06" name="object 106"/>
          <p:cNvSpPr/>
          <p:nvPr/>
        </p:nvSpPr>
        <p:spPr>
          <a:xfrm>
            <a:off x="1989659" y="4890443"/>
            <a:ext cx="51267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7695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07" name="object 107"/>
          <p:cNvSpPr/>
          <p:nvPr/>
        </p:nvSpPr>
        <p:spPr>
          <a:xfrm>
            <a:off x="2013860" y="4858169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08" name="object 108"/>
          <p:cNvSpPr/>
          <p:nvPr/>
        </p:nvSpPr>
        <p:spPr>
          <a:xfrm>
            <a:off x="2013860" y="4825893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09" name="object 109"/>
          <p:cNvSpPr/>
          <p:nvPr/>
        </p:nvSpPr>
        <p:spPr>
          <a:xfrm>
            <a:off x="2013860" y="4793112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10" name="object 110"/>
          <p:cNvSpPr/>
          <p:nvPr/>
        </p:nvSpPr>
        <p:spPr>
          <a:xfrm>
            <a:off x="2013860" y="4758320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11" name="object 111"/>
          <p:cNvSpPr/>
          <p:nvPr/>
        </p:nvSpPr>
        <p:spPr>
          <a:xfrm>
            <a:off x="1989659" y="4726044"/>
            <a:ext cx="51267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7695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12" name="object 112"/>
          <p:cNvSpPr/>
          <p:nvPr/>
        </p:nvSpPr>
        <p:spPr>
          <a:xfrm>
            <a:off x="2013860" y="4693769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13" name="object 113"/>
          <p:cNvSpPr/>
          <p:nvPr/>
        </p:nvSpPr>
        <p:spPr>
          <a:xfrm>
            <a:off x="2013860" y="4661493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14" name="object 114"/>
          <p:cNvSpPr/>
          <p:nvPr/>
        </p:nvSpPr>
        <p:spPr>
          <a:xfrm>
            <a:off x="2013860" y="4626701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15" name="object 115"/>
          <p:cNvSpPr/>
          <p:nvPr/>
        </p:nvSpPr>
        <p:spPr>
          <a:xfrm>
            <a:off x="2013860" y="4594425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16" name="object 116"/>
          <p:cNvSpPr/>
          <p:nvPr/>
        </p:nvSpPr>
        <p:spPr>
          <a:xfrm>
            <a:off x="1989659" y="4561645"/>
            <a:ext cx="51267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7695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17" name="object 117"/>
          <p:cNvSpPr txBox="1"/>
          <p:nvPr/>
        </p:nvSpPr>
        <p:spPr>
          <a:xfrm>
            <a:off x="1842080" y="4510454"/>
            <a:ext cx="129848" cy="106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695" spc="-30" dirty="0">
                <a:latin typeface="Arial"/>
                <a:cs typeface="Arial"/>
              </a:rPr>
              <a:t>0.1</a:t>
            </a:r>
            <a:endParaRPr sz="695">
              <a:latin typeface="Arial"/>
              <a:cs typeface="Arial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1989659" y="4561653"/>
            <a:ext cx="51267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7695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19" name="object 119"/>
          <p:cNvSpPr/>
          <p:nvPr/>
        </p:nvSpPr>
        <p:spPr>
          <a:xfrm>
            <a:off x="2013860" y="4529378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20" name="object 120"/>
          <p:cNvSpPr/>
          <p:nvPr/>
        </p:nvSpPr>
        <p:spPr>
          <a:xfrm>
            <a:off x="2013860" y="4494584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21" name="object 121"/>
          <p:cNvSpPr/>
          <p:nvPr/>
        </p:nvSpPr>
        <p:spPr>
          <a:xfrm>
            <a:off x="2013860" y="4462310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22" name="object 122"/>
          <p:cNvSpPr/>
          <p:nvPr/>
        </p:nvSpPr>
        <p:spPr>
          <a:xfrm>
            <a:off x="2013860" y="4430033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23" name="object 123"/>
          <p:cNvSpPr/>
          <p:nvPr/>
        </p:nvSpPr>
        <p:spPr>
          <a:xfrm>
            <a:off x="1989659" y="4397759"/>
            <a:ext cx="51267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7695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24" name="object 124"/>
          <p:cNvSpPr/>
          <p:nvPr/>
        </p:nvSpPr>
        <p:spPr>
          <a:xfrm>
            <a:off x="2013860" y="4362966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25" name="object 125"/>
          <p:cNvSpPr/>
          <p:nvPr/>
        </p:nvSpPr>
        <p:spPr>
          <a:xfrm>
            <a:off x="2013860" y="4330184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26" name="object 126"/>
          <p:cNvSpPr/>
          <p:nvPr/>
        </p:nvSpPr>
        <p:spPr>
          <a:xfrm>
            <a:off x="2013860" y="4297910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27" name="object 127"/>
          <p:cNvSpPr/>
          <p:nvPr/>
        </p:nvSpPr>
        <p:spPr>
          <a:xfrm>
            <a:off x="2013860" y="4265635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28" name="object 128"/>
          <p:cNvSpPr/>
          <p:nvPr/>
        </p:nvSpPr>
        <p:spPr>
          <a:xfrm>
            <a:off x="1989659" y="4230841"/>
            <a:ext cx="51267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7695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29" name="object 129"/>
          <p:cNvSpPr txBox="1"/>
          <p:nvPr/>
        </p:nvSpPr>
        <p:spPr>
          <a:xfrm>
            <a:off x="1842080" y="4179152"/>
            <a:ext cx="129848" cy="106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695" spc="-30" dirty="0">
                <a:latin typeface="Arial"/>
                <a:cs typeface="Arial"/>
              </a:rPr>
              <a:t>0.2</a:t>
            </a:r>
            <a:endParaRPr sz="695">
              <a:latin typeface="Arial"/>
              <a:cs typeface="Arial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1989659" y="4230850"/>
            <a:ext cx="51267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7695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31" name="object 131"/>
          <p:cNvSpPr/>
          <p:nvPr/>
        </p:nvSpPr>
        <p:spPr>
          <a:xfrm>
            <a:off x="2013860" y="4198574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32" name="object 132"/>
          <p:cNvSpPr/>
          <p:nvPr/>
        </p:nvSpPr>
        <p:spPr>
          <a:xfrm>
            <a:off x="2013860" y="4166300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33" name="object 133"/>
          <p:cNvSpPr/>
          <p:nvPr/>
        </p:nvSpPr>
        <p:spPr>
          <a:xfrm>
            <a:off x="2013860" y="4134023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34" name="object 134"/>
          <p:cNvSpPr/>
          <p:nvPr/>
        </p:nvSpPr>
        <p:spPr>
          <a:xfrm>
            <a:off x="2013860" y="4098726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35" name="object 135"/>
          <p:cNvSpPr/>
          <p:nvPr/>
        </p:nvSpPr>
        <p:spPr>
          <a:xfrm>
            <a:off x="1989659" y="4066451"/>
            <a:ext cx="51267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7695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36" name="object 136"/>
          <p:cNvSpPr/>
          <p:nvPr/>
        </p:nvSpPr>
        <p:spPr>
          <a:xfrm>
            <a:off x="2013860" y="4034174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37" name="object 137"/>
          <p:cNvSpPr/>
          <p:nvPr/>
        </p:nvSpPr>
        <p:spPr>
          <a:xfrm>
            <a:off x="2013860" y="4001900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38" name="object 138"/>
          <p:cNvSpPr/>
          <p:nvPr/>
        </p:nvSpPr>
        <p:spPr>
          <a:xfrm>
            <a:off x="2013860" y="3967107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39" name="object 139"/>
          <p:cNvSpPr/>
          <p:nvPr/>
        </p:nvSpPr>
        <p:spPr>
          <a:xfrm>
            <a:off x="2013860" y="3934831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40" name="object 140"/>
          <p:cNvSpPr/>
          <p:nvPr/>
        </p:nvSpPr>
        <p:spPr>
          <a:xfrm>
            <a:off x="1989659" y="3902556"/>
            <a:ext cx="51267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7695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41" name="object 141"/>
          <p:cNvSpPr txBox="1"/>
          <p:nvPr/>
        </p:nvSpPr>
        <p:spPr>
          <a:xfrm>
            <a:off x="1842080" y="3850876"/>
            <a:ext cx="129848" cy="106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695" spc="-30" dirty="0">
                <a:latin typeface="Arial"/>
                <a:cs typeface="Arial"/>
              </a:rPr>
              <a:t>0.3</a:t>
            </a:r>
            <a:endParaRPr sz="695">
              <a:latin typeface="Arial"/>
              <a:cs typeface="Arial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1989659" y="3902565"/>
            <a:ext cx="51267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7695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43" name="object 143"/>
          <p:cNvSpPr/>
          <p:nvPr/>
        </p:nvSpPr>
        <p:spPr>
          <a:xfrm>
            <a:off x="2013860" y="3867266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44" name="object 144"/>
          <p:cNvSpPr/>
          <p:nvPr/>
        </p:nvSpPr>
        <p:spPr>
          <a:xfrm>
            <a:off x="2013860" y="3834991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45" name="object 145"/>
          <p:cNvSpPr/>
          <p:nvPr/>
        </p:nvSpPr>
        <p:spPr>
          <a:xfrm>
            <a:off x="2013860" y="3802715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46" name="object 146"/>
          <p:cNvSpPr/>
          <p:nvPr/>
        </p:nvSpPr>
        <p:spPr>
          <a:xfrm>
            <a:off x="2013860" y="3770441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47" name="object 147"/>
          <p:cNvSpPr/>
          <p:nvPr/>
        </p:nvSpPr>
        <p:spPr>
          <a:xfrm>
            <a:off x="1989659" y="3735647"/>
            <a:ext cx="51267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7695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48" name="object 148"/>
          <p:cNvSpPr/>
          <p:nvPr/>
        </p:nvSpPr>
        <p:spPr>
          <a:xfrm>
            <a:off x="2013860" y="3703372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49" name="object 149"/>
          <p:cNvSpPr/>
          <p:nvPr/>
        </p:nvSpPr>
        <p:spPr>
          <a:xfrm>
            <a:off x="2013860" y="3671097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50" name="object 150"/>
          <p:cNvSpPr/>
          <p:nvPr/>
        </p:nvSpPr>
        <p:spPr>
          <a:xfrm>
            <a:off x="2013860" y="3638821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51" name="object 151"/>
          <p:cNvSpPr/>
          <p:nvPr/>
        </p:nvSpPr>
        <p:spPr>
          <a:xfrm>
            <a:off x="2013860" y="3603524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52" name="object 152"/>
          <p:cNvSpPr/>
          <p:nvPr/>
        </p:nvSpPr>
        <p:spPr>
          <a:xfrm>
            <a:off x="1989659" y="3571248"/>
            <a:ext cx="51267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7695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53" name="object 153"/>
          <p:cNvSpPr txBox="1"/>
          <p:nvPr/>
        </p:nvSpPr>
        <p:spPr>
          <a:xfrm>
            <a:off x="1842080" y="3519575"/>
            <a:ext cx="129848" cy="106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695" spc="-30" dirty="0">
                <a:latin typeface="Arial"/>
                <a:cs typeface="Arial"/>
              </a:rPr>
              <a:t>0.4</a:t>
            </a:r>
            <a:endParaRPr sz="695">
              <a:latin typeface="Arial"/>
              <a:cs typeface="Arial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1989659" y="3571256"/>
            <a:ext cx="51267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7695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55" name="object 155"/>
          <p:cNvSpPr/>
          <p:nvPr/>
        </p:nvSpPr>
        <p:spPr>
          <a:xfrm>
            <a:off x="2013860" y="3538981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56" name="object 156"/>
          <p:cNvSpPr/>
          <p:nvPr/>
        </p:nvSpPr>
        <p:spPr>
          <a:xfrm>
            <a:off x="2013860" y="3506705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57" name="object 157"/>
          <p:cNvSpPr/>
          <p:nvPr/>
        </p:nvSpPr>
        <p:spPr>
          <a:xfrm>
            <a:off x="2013860" y="3471913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58" name="object 158"/>
          <p:cNvSpPr/>
          <p:nvPr/>
        </p:nvSpPr>
        <p:spPr>
          <a:xfrm>
            <a:off x="2013860" y="3439637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59" name="object 159"/>
          <p:cNvSpPr/>
          <p:nvPr/>
        </p:nvSpPr>
        <p:spPr>
          <a:xfrm>
            <a:off x="1989659" y="3407362"/>
            <a:ext cx="51267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7695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60" name="object 160"/>
          <p:cNvSpPr/>
          <p:nvPr/>
        </p:nvSpPr>
        <p:spPr>
          <a:xfrm>
            <a:off x="2013860" y="3375087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61" name="object 161"/>
          <p:cNvSpPr/>
          <p:nvPr/>
        </p:nvSpPr>
        <p:spPr>
          <a:xfrm>
            <a:off x="2013860" y="3339788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62" name="object 162"/>
          <p:cNvSpPr/>
          <p:nvPr/>
        </p:nvSpPr>
        <p:spPr>
          <a:xfrm>
            <a:off x="2013860" y="3307514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63" name="object 163"/>
          <p:cNvSpPr/>
          <p:nvPr/>
        </p:nvSpPr>
        <p:spPr>
          <a:xfrm>
            <a:off x="2013860" y="3275238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64" name="object 164"/>
          <p:cNvSpPr/>
          <p:nvPr/>
        </p:nvSpPr>
        <p:spPr>
          <a:xfrm>
            <a:off x="1989659" y="3242962"/>
            <a:ext cx="51267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7695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65" name="object 165"/>
          <p:cNvSpPr txBox="1"/>
          <p:nvPr/>
        </p:nvSpPr>
        <p:spPr>
          <a:xfrm>
            <a:off x="1842080" y="3191298"/>
            <a:ext cx="129848" cy="106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695" spc="-30" dirty="0">
                <a:latin typeface="Arial"/>
                <a:cs typeface="Arial"/>
              </a:rPr>
              <a:t>0.5</a:t>
            </a:r>
            <a:endParaRPr sz="695">
              <a:latin typeface="Arial"/>
              <a:cs typeface="Arial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1989659" y="3242979"/>
            <a:ext cx="51267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7695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67" name="object 167"/>
          <p:cNvSpPr/>
          <p:nvPr/>
        </p:nvSpPr>
        <p:spPr>
          <a:xfrm>
            <a:off x="2013860" y="3208187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68" name="object 168"/>
          <p:cNvSpPr/>
          <p:nvPr/>
        </p:nvSpPr>
        <p:spPr>
          <a:xfrm>
            <a:off x="2013860" y="3175911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69" name="object 169"/>
          <p:cNvSpPr/>
          <p:nvPr/>
        </p:nvSpPr>
        <p:spPr>
          <a:xfrm>
            <a:off x="2013860" y="3143636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70" name="object 170"/>
          <p:cNvSpPr/>
          <p:nvPr/>
        </p:nvSpPr>
        <p:spPr>
          <a:xfrm>
            <a:off x="2013860" y="3111360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71" name="object 171"/>
          <p:cNvSpPr/>
          <p:nvPr/>
        </p:nvSpPr>
        <p:spPr>
          <a:xfrm>
            <a:off x="1989659" y="3076062"/>
            <a:ext cx="51267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7695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72" name="object 172"/>
          <p:cNvSpPr/>
          <p:nvPr/>
        </p:nvSpPr>
        <p:spPr>
          <a:xfrm>
            <a:off x="2013860" y="3043787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73" name="object 173"/>
          <p:cNvSpPr/>
          <p:nvPr/>
        </p:nvSpPr>
        <p:spPr>
          <a:xfrm>
            <a:off x="2013860" y="3011511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74" name="object 174"/>
          <p:cNvSpPr/>
          <p:nvPr/>
        </p:nvSpPr>
        <p:spPr>
          <a:xfrm>
            <a:off x="2013860" y="2979236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75" name="object 175"/>
          <p:cNvSpPr/>
          <p:nvPr/>
        </p:nvSpPr>
        <p:spPr>
          <a:xfrm>
            <a:off x="2013860" y="2944443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76" name="object 176"/>
          <p:cNvSpPr/>
          <p:nvPr/>
        </p:nvSpPr>
        <p:spPr>
          <a:xfrm>
            <a:off x="1989659" y="2912168"/>
            <a:ext cx="51267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7695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77" name="object 177"/>
          <p:cNvSpPr txBox="1"/>
          <p:nvPr/>
        </p:nvSpPr>
        <p:spPr>
          <a:xfrm>
            <a:off x="1842080" y="2860499"/>
            <a:ext cx="129848" cy="106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695" spc="-30" dirty="0">
                <a:latin typeface="Arial"/>
                <a:cs typeface="Arial"/>
              </a:rPr>
              <a:t>0.6</a:t>
            </a:r>
            <a:endParaRPr sz="695">
              <a:latin typeface="Arial"/>
              <a:cs typeface="Arial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1989659" y="2912168"/>
            <a:ext cx="51267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7695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79" name="object 179"/>
          <p:cNvSpPr/>
          <p:nvPr/>
        </p:nvSpPr>
        <p:spPr>
          <a:xfrm>
            <a:off x="2013860" y="2879892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80" name="object 180"/>
          <p:cNvSpPr/>
          <p:nvPr/>
        </p:nvSpPr>
        <p:spPr>
          <a:xfrm>
            <a:off x="2013860" y="2847617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81" name="object 181"/>
          <p:cNvSpPr/>
          <p:nvPr/>
        </p:nvSpPr>
        <p:spPr>
          <a:xfrm>
            <a:off x="2013860" y="2812319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82" name="object 182"/>
          <p:cNvSpPr/>
          <p:nvPr/>
        </p:nvSpPr>
        <p:spPr>
          <a:xfrm>
            <a:off x="2013860" y="2780044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83" name="object 183"/>
          <p:cNvSpPr/>
          <p:nvPr/>
        </p:nvSpPr>
        <p:spPr>
          <a:xfrm>
            <a:off x="1989659" y="2747768"/>
            <a:ext cx="51267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7695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84" name="object 184"/>
          <p:cNvSpPr/>
          <p:nvPr/>
        </p:nvSpPr>
        <p:spPr>
          <a:xfrm>
            <a:off x="2013860" y="2715493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85" name="object 185"/>
          <p:cNvSpPr/>
          <p:nvPr/>
        </p:nvSpPr>
        <p:spPr>
          <a:xfrm>
            <a:off x="2013860" y="2680700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86" name="object 186"/>
          <p:cNvSpPr/>
          <p:nvPr/>
        </p:nvSpPr>
        <p:spPr>
          <a:xfrm>
            <a:off x="2013860" y="2648425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87" name="object 187"/>
          <p:cNvSpPr/>
          <p:nvPr/>
        </p:nvSpPr>
        <p:spPr>
          <a:xfrm>
            <a:off x="2013860" y="2616149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88" name="object 188"/>
          <p:cNvSpPr/>
          <p:nvPr/>
        </p:nvSpPr>
        <p:spPr>
          <a:xfrm>
            <a:off x="1989659" y="2583874"/>
            <a:ext cx="51267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7695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89" name="object 189"/>
          <p:cNvSpPr txBox="1"/>
          <p:nvPr/>
        </p:nvSpPr>
        <p:spPr>
          <a:xfrm>
            <a:off x="1842080" y="2532224"/>
            <a:ext cx="129848" cy="106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695" spc="-30" dirty="0">
                <a:latin typeface="Arial"/>
                <a:cs typeface="Arial"/>
              </a:rPr>
              <a:t>0.7</a:t>
            </a:r>
            <a:endParaRPr sz="695">
              <a:latin typeface="Arial"/>
              <a:cs typeface="Arial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1989659" y="2583891"/>
            <a:ext cx="51267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7695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91" name="object 191"/>
          <p:cNvSpPr/>
          <p:nvPr/>
        </p:nvSpPr>
        <p:spPr>
          <a:xfrm>
            <a:off x="2013860" y="2548592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92" name="object 192"/>
          <p:cNvSpPr/>
          <p:nvPr/>
        </p:nvSpPr>
        <p:spPr>
          <a:xfrm>
            <a:off x="2013860" y="2516318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93" name="object 193"/>
          <p:cNvSpPr/>
          <p:nvPr/>
        </p:nvSpPr>
        <p:spPr>
          <a:xfrm>
            <a:off x="2013860" y="2484042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94" name="object 194"/>
          <p:cNvSpPr/>
          <p:nvPr/>
        </p:nvSpPr>
        <p:spPr>
          <a:xfrm>
            <a:off x="2013860" y="2451767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95" name="object 195"/>
          <p:cNvSpPr/>
          <p:nvPr/>
        </p:nvSpPr>
        <p:spPr>
          <a:xfrm>
            <a:off x="1989659" y="2416974"/>
            <a:ext cx="51267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7695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96" name="object 196"/>
          <p:cNvSpPr/>
          <p:nvPr/>
        </p:nvSpPr>
        <p:spPr>
          <a:xfrm>
            <a:off x="2013860" y="2384699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97" name="object 197"/>
          <p:cNvSpPr/>
          <p:nvPr/>
        </p:nvSpPr>
        <p:spPr>
          <a:xfrm>
            <a:off x="2013860" y="2352423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98" name="object 198"/>
          <p:cNvSpPr/>
          <p:nvPr/>
        </p:nvSpPr>
        <p:spPr>
          <a:xfrm>
            <a:off x="2013860" y="2320148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199" name="object 199"/>
          <p:cNvSpPr/>
          <p:nvPr/>
        </p:nvSpPr>
        <p:spPr>
          <a:xfrm>
            <a:off x="2013860" y="2284850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00" name="object 200"/>
          <p:cNvSpPr/>
          <p:nvPr/>
        </p:nvSpPr>
        <p:spPr>
          <a:xfrm>
            <a:off x="1989659" y="2252574"/>
            <a:ext cx="51267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7695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01" name="object 201"/>
          <p:cNvSpPr txBox="1"/>
          <p:nvPr/>
        </p:nvSpPr>
        <p:spPr>
          <a:xfrm>
            <a:off x="1842080" y="2200922"/>
            <a:ext cx="129848" cy="106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695" spc="-30" dirty="0">
                <a:latin typeface="Arial"/>
                <a:cs typeface="Arial"/>
              </a:rPr>
              <a:t>0.8</a:t>
            </a:r>
            <a:endParaRPr sz="695">
              <a:latin typeface="Arial"/>
              <a:cs typeface="Arial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1989659" y="2252582"/>
            <a:ext cx="51267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7695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03" name="object 203"/>
          <p:cNvSpPr/>
          <p:nvPr/>
        </p:nvSpPr>
        <p:spPr>
          <a:xfrm>
            <a:off x="2013860" y="2220308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04" name="object 204"/>
          <p:cNvSpPr/>
          <p:nvPr/>
        </p:nvSpPr>
        <p:spPr>
          <a:xfrm>
            <a:off x="2013860" y="2188032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05" name="object 205"/>
          <p:cNvSpPr/>
          <p:nvPr/>
        </p:nvSpPr>
        <p:spPr>
          <a:xfrm>
            <a:off x="2013860" y="2153239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06" name="object 206"/>
          <p:cNvSpPr/>
          <p:nvPr/>
        </p:nvSpPr>
        <p:spPr>
          <a:xfrm>
            <a:off x="2013860" y="2120963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07" name="object 207"/>
          <p:cNvSpPr/>
          <p:nvPr/>
        </p:nvSpPr>
        <p:spPr>
          <a:xfrm>
            <a:off x="1989659" y="2088689"/>
            <a:ext cx="51267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7695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08" name="object 208"/>
          <p:cNvSpPr/>
          <p:nvPr/>
        </p:nvSpPr>
        <p:spPr>
          <a:xfrm>
            <a:off x="2013860" y="2056413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09" name="object 209"/>
          <p:cNvSpPr/>
          <p:nvPr/>
        </p:nvSpPr>
        <p:spPr>
          <a:xfrm>
            <a:off x="2013860" y="2021115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10" name="object 210"/>
          <p:cNvSpPr/>
          <p:nvPr/>
        </p:nvSpPr>
        <p:spPr>
          <a:xfrm>
            <a:off x="2013860" y="1988840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11" name="object 211"/>
          <p:cNvSpPr/>
          <p:nvPr/>
        </p:nvSpPr>
        <p:spPr>
          <a:xfrm>
            <a:off x="2013860" y="1956564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12" name="object 212"/>
          <p:cNvSpPr/>
          <p:nvPr/>
        </p:nvSpPr>
        <p:spPr>
          <a:xfrm>
            <a:off x="1989659" y="1924289"/>
            <a:ext cx="51267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7695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13" name="object 213"/>
          <p:cNvSpPr txBox="1"/>
          <p:nvPr/>
        </p:nvSpPr>
        <p:spPr>
          <a:xfrm>
            <a:off x="1842080" y="1872645"/>
            <a:ext cx="129848" cy="106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695" spc="-30" dirty="0">
                <a:latin typeface="Arial"/>
                <a:cs typeface="Arial"/>
              </a:rPr>
              <a:t>0.9</a:t>
            </a:r>
            <a:endParaRPr sz="695">
              <a:latin typeface="Arial"/>
              <a:cs typeface="Arial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1989659" y="1924298"/>
            <a:ext cx="51267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7695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15" name="object 215"/>
          <p:cNvSpPr/>
          <p:nvPr/>
        </p:nvSpPr>
        <p:spPr>
          <a:xfrm>
            <a:off x="2013860" y="1889504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16" name="object 216"/>
          <p:cNvSpPr/>
          <p:nvPr/>
        </p:nvSpPr>
        <p:spPr>
          <a:xfrm>
            <a:off x="2013860" y="1857229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17" name="object 217"/>
          <p:cNvSpPr/>
          <p:nvPr/>
        </p:nvSpPr>
        <p:spPr>
          <a:xfrm>
            <a:off x="2013860" y="1824953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18" name="object 218"/>
          <p:cNvSpPr/>
          <p:nvPr/>
        </p:nvSpPr>
        <p:spPr>
          <a:xfrm>
            <a:off x="2013860" y="1792679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19" name="object 219"/>
          <p:cNvSpPr/>
          <p:nvPr/>
        </p:nvSpPr>
        <p:spPr>
          <a:xfrm>
            <a:off x="1989659" y="1757380"/>
            <a:ext cx="51267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7695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20" name="object 220"/>
          <p:cNvSpPr/>
          <p:nvPr/>
        </p:nvSpPr>
        <p:spPr>
          <a:xfrm>
            <a:off x="2013860" y="1725105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21" name="object 221"/>
          <p:cNvSpPr/>
          <p:nvPr/>
        </p:nvSpPr>
        <p:spPr>
          <a:xfrm>
            <a:off x="2013860" y="1656254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22" name="object 222"/>
          <p:cNvSpPr/>
          <p:nvPr/>
        </p:nvSpPr>
        <p:spPr>
          <a:xfrm>
            <a:off x="2013860" y="1623978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23" name="object 223"/>
          <p:cNvSpPr/>
          <p:nvPr/>
        </p:nvSpPr>
        <p:spPr>
          <a:xfrm>
            <a:off x="2013860" y="1589185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24" name="object 224"/>
          <p:cNvSpPr/>
          <p:nvPr/>
        </p:nvSpPr>
        <p:spPr>
          <a:xfrm>
            <a:off x="1989659" y="1556910"/>
            <a:ext cx="51267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7695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25" name="object 225"/>
          <p:cNvSpPr txBox="1"/>
          <p:nvPr/>
        </p:nvSpPr>
        <p:spPr>
          <a:xfrm>
            <a:off x="1842080" y="1505272"/>
            <a:ext cx="129848" cy="106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695" spc="-30" dirty="0">
                <a:latin typeface="Arial"/>
                <a:cs typeface="Arial"/>
              </a:rPr>
              <a:t>1.0</a:t>
            </a:r>
            <a:endParaRPr sz="695">
              <a:latin typeface="Arial"/>
              <a:cs typeface="Arial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1989659" y="1556918"/>
            <a:ext cx="51267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7695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27" name="object 227"/>
          <p:cNvSpPr/>
          <p:nvPr/>
        </p:nvSpPr>
        <p:spPr>
          <a:xfrm>
            <a:off x="2013860" y="1524643"/>
            <a:ext cx="26894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386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28" name="object 228"/>
          <p:cNvSpPr txBox="1"/>
          <p:nvPr/>
        </p:nvSpPr>
        <p:spPr>
          <a:xfrm>
            <a:off x="1707583" y="2843362"/>
            <a:ext cx="106952" cy="79883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8405"/>
            <a:r>
              <a:rPr sz="695" spc="26" dirty="0">
                <a:latin typeface="Arial"/>
                <a:cs typeface="Arial"/>
              </a:rPr>
              <a:t>N</a:t>
            </a:r>
            <a:r>
              <a:rPr sz="695" spc="-30" dirty="0">
                <a:latin typeface="Arial"/>
                <a:cs typeface="Arial"/>
              </a:rPr>
              <a:t>o</a:t>
            </a:r>
            <a:r>
              <a:rPr sz="695" spc="20" dirty="0">
                <a:latin typeface="Arial"/>
                <a:cs typeface="Arial"/>
              </a:rPr>
              <a:t>r</a:t>
            </a:r>
            <a:r>
              <a:rPr sz="695" spc="30" dirty="0">
                <a:latin typeface="Arial"/>
                <a:cs typeface="Arial"/>
              </a:rPr>
              <a:t>m</a:t>
            </a:r>
            <a:r>
              <a:rPr sz="695" spc="-30" dirty="0">
                <a:latin typeface="Arial"/>
                <a:cs typeface="Arial"/>
              </a:rPr>
              <a:t>a</a:t>
            </a:r>
            <a:r>
              <a:rPr sz="695" spc="14" dirty="0">
                <a:latin typeface="Arial"/>
                <a:cs typeface="Arial"/>
              </a:rPr>
              <a:t>l</a:t>
            </a:r>
            <a:r>
              <a:rPr sz="695" spc="10" dirty="0">
                <a:latin typeface="Arial"/>
                <a:cs typeface="Arial"/>
              </a:rPr>
              <a:t>iz</a:t>
            </a:r>
            <a:r>
              <a:rPr sz="695" spc="-30" dirty="0">
                <a:latin typeface="Arial"/>
                <a:cs typeface="Arial"/>
              </a:rPr>
              <a:t>e</a:t>
            </a:r>
            <a:r>
              <a:rPr sz="695" dirty="0">
                <a:latin typeface="Arial"/>
                <a:cs typeface="Arial"/>
              </a:rPr>
              <a:t>d</a:t>
            </a:r>
            <a:r>
              <a:rPr sz="695" spc="-53" dirty="0">
                <a:latin typeface="Arial"/>
                <a:cs typeface="Arial"/>
              </a:rPr>
              <a:t> </a:t>
            </a:r>
            <a:r>
              <a:rPr sz="695" spc="-23" dirty="0">
                <a:latin typeface="Arial"/>
                <a:cs typeface="Arial"/>
              </a:rPr>
              <a:t>I</a:t>
            </a:r>
            <a:r>
              <a:rPr sz="695" spc="-30" dirty="0">
                <a:latin typeface="Arial"/>
                <a:cs typeface="Arial"/>
              </a:rPr>
              <a:t>nt</a:t>
            </a:r>
            <a:r>
              <a:rPr sz="695" spc="-50" dirty="0">
                <a:latin typeface="Arial"/>
                <a:cs typeface="Arial"/>
              </a:rPr>
              <a:t>e</a:t>
            </a:r>
            <a:r>
              <a:rPr sz="695" spc="-30" dirty="0">
                <a:latin typeface="Arial"/>
                <a:cs typeface="Arial"/>
              </a:rPr>
              <a:t>n</a:t>
            </a:r>
            <a:r>
              <a:rPr sz="695" spc="7" dirty="0">
                <a:latin typeface="Arial"/>
                <a:cs typeface="Arial"/>
              </a:rPr>
              <a:t>s</a:t>
            </a:r>
            <a:r>
              <a:rPr sz="695" spc="14" dirty="0">
                <a:latin typeface="Arial"/>
                <a:cs typeface="Arial"/>
              </a:rPr>
              <a:t>i</a:t>
            </a:r>
            <a:r>
              <a:rPr sz="695" spc="-23" dirty="0">
                <a:latin typeface="Arial"/>
                <a:cs typeface="Arial"/>
              </a:rPr>
              <a:t>t</a:t>
            </a:r>
            <a:r>
              <a:rPr sz="695" dirty="0">
                <a:latin typeface="Arial"/>
                <a:cs typeface="Arial"/>
              </a:rPr>
              <a:t>y</a:t>
            </a:r>
            <a:endParaRPr sz="695">
              <a:latin typeface="Arial"/>
              <a:cs typeface="Arial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2038071" y="1593495"/>
            <a:ext cx="5297300" cy="3302093"/>
          </a:xfrm>
          <a:custGeom>
            <a:avLst/>
            <a:gdLst/>
            <a:ahLst/>
            <a:cxnLst/>
            <a:rect l="l" t="t" r="r" b="b"/>
            <a:pathLst>
              <a:path w="8004809" h="4989830">
                <a:moveTo>
                  <a:pt x="8004769" y="4977488"/>
                </a:moveTo>
                <a:lnTo>
                  <a:pt x="8004769" y="4977488"/>
                </a:lnTo>
                <a:lnTo>
                  <a:pt x="7870656" y="4977488"/>
                </a:lnTo>
                <a:lnTo>
                  <a:pt x="7866853" y="4973684"/>
                </a:lnTo>
                <a:lnTo>
                  <a:pt x="7858461" y="4973684"/>
                </a:lnTo>
                <a:lnTo>
                  <a:pt x="7854658" y="4969866"/>
                </a:lnTo>
                <a:lnTo>
                  <a:pt x="7850843" y="4961481"/>
                </a:lnTo>
                <a:lnTo>
                  <a:pt x="7846279" y="4949291"/>
                </a:lnTo>
                <a:lnTo>
                  <a:pt x="7842464" y="4892147"/>
                </a:lnTo>
                <a:lnTo>
                  <a:pt x="7842464" y="4745833"/>
                </a:lnTo>
                <a:lnTo>
                  <a:pt x="7838648" y="4749650"/>
                </a:lnTo>
                <a:lnTo>
                  <a:pt x="7838648" y="4908905"/>
                </a:lnTo>
                <a:lnTo>
                  <a:pt x="7834085" y="4961481"/>
                </a:lnTo>
                <a:lnTo>
                  <a:pt x="7830270" y="4969866"/>
                </a:lnTo>
                <a:lnTo>
                  <a:pt x="7826467" y="4973684"/>
                </a:lnTo>
                <a:lnTo>
                  <a:pt x="7821891" y="4977488"/>
                </a:lnTo>
                <a:lnTo>
                  <a:pt x="7802078" y="4977488"/>
                </a:lnTo>
                <a:lnTo>
                  <a:pt x="7789374" y="4977488"/>
                </a:lnTo>
                <a:lnTo>
                  <a:pt x="6715468" y="4977488"/>
                </a:lnTo>
                <a:lnTo>
                  <a:pt x="6703273" y="4965298"/>
                </a:lnTo>
                <a:lnTo>
                  <a:pt x="6699471" y="4973684"/>
                </a:lnTo>
                <a:lnTo>
                  <a:pt x="6683461" y="4973684"/>
                </a:lnTo>
                <a:lnTo>
                  <a:pt x="6678897" y="4969866"/>
                </a:lnTo>
                <a:lnTo>
                  <a:pt x="6675082" y="4969866"/>
                </a:lnTo>
                <a:lnTo>
                  <a:pt x="6671279" y="4965298"/>
                </a:lnTo>
                <a:lnTo>
                  <a:pt x="6662887" y="4973684"/>
                </a:lnTo>
                <a:lnTo>
                  <a:pt x="6643074" y="4973684"/>
                </a:lnTo>
                <a:lnTo>
                  <a:pt x="6643074" y="4969866"/>
                </a:lnTo>
                <a:lnTo>
                  <a:pt x="6638511" y="4965298"/>
                </a:lnTo>
                <a:lnTo>
                  <a:pt x="6634696" y="4973684"/>
                </a:lnTo>
                <a:lnTo>
                  <a:pt x="6630893" y="4977488"/>
                </a:lnTo>
                <a:lnTo>
                  <a:pt x="5691347" y="4977488"/>
                </a:lnTo>
                <a:lnTo>
                  <a:pt x="5682199" y="4973684"/>
                </a:lnTo>
                <a:lnTo>
                  <a:pt x="5678396" y="4977488"/>
                </a:lnTo>
                <a:lnTo>
                  <a:pt x="5661626" y="4977488"/>
                </a:lnTo>
                <a:lnTo>
                  <a:pt x="5657823" y="4973684"/>
                </a:lnTo>
                <a:lnTo>
                  <a:pt x="5654007" y="4977488"/>
                </a:lnTo>
                <a:lnTo>
                  <a:pt x="5565107" y="4977488"/>
                </a:lnTo>
                <a:lnTo>
                  <a:pt x="5548086" y="4973684"/>
                </a:lnTo>
                <a:lnTo>
                  <a:pt x="5548086" y="4977488"/>
                </a:lnTo>
                <a:lnTo>
                  <a:pt x="5544283" y="4973684"/>
                </a:lnTo>
                <a:lnTo>
                  <a:pt x="5544283" y="4977488"/>
                </a:lnTo>
                <a:lnTo>
                  <a:pt x="5540467" y="4977488"/>
                </a:lnTo>
                <a:lnTo>
                  <a:pt x="5535904" y="4973684"/>
                </a:lnTo>
                <a:lnTo>
                  <a:pt x="5519894" y="4973684"/>
                </a:lnTo>
                <a:lnTo>
                  <a:pt x="5377150" y="4973684"/>
                </a:lnTo>
                <a:lnTo>
                  <a:pt x="5369783" y="4969866"/>
                </a:lnTo>
                <a:lnTo>
                  <a:pt x="5365980" y="4965298"/>
                </a:lnTo>
                <a:lnTo>
                  <a:pt x="5362165" y="4949291"/>
                </a:lnTo>
                <a:lnTo>
                  <a:pt x="5357589" y="4949291"/>
                </a:lnTo>
                <a:lnTo>
                  <a:pt x="5357589" y="4957677"/>
                </a:lnTo>
                <a:lnTo>
                  <a:pt x="5353786" y="4965298"/>
                </a:lnTo>
                <a:lnTo>
                  <a:pt x="5349970" y="4969866"/>
                </a:lnTo>
                <a:lnTo>
                  <a:pt x="5341591" y="4969866"/>
                </a:lnTo>
                <a:lnTo>
                  <a:pt x="5337776" y="4965298"/>
                </a:lnTo>
                <a:lnTo>
                  <a:pt x="5337776" y="4961481"/>
                </a:lnTo>
                <a:lnTo>
                  <a:pt x="5333973" y="4949291"/>
                </a:lnTo>
                <a:lnTo>
                  <a:pt x="5333973" y="4945487"/>
                </a:lnTo>
                <a:lnTo>
                  <a:pt x="5329397" y="4957677"/>
                </a:lnTo>
                <a:lnTo>
                  <a:pt x="5325594" y="4969866"/>
                </a:lnTo>
                <a:lnTo>
                  <a:pt x="5321779" y="4969866"/>
                </a:lnTo>
                <a:lnTo>
                  <a:pt x="5317203" y="4973684"/>
                </a:lnTo>
                <a:lnTo>
                  <a:pt x="5301205" y="4973684"/>
                </a:lnTo>
                <a:lnTo>
                  <a:pt x="5301205" y="4969866"/>
                </a:lnTo>
                <a:lnTo>
                  <a:pt x="5276816" y="4969866"/>
                </a:lnTo>
                <a:lnTo>
                  <a:pt x="5257004" y="4969866"/>
                </a:lnTo>
                <a:lnTo>
                  <a:pt x="5252440" y="4965298"/>
                </a:lnTo>
                <a:lnTo>
                  <a:pt x="5240246" y="4965298"/>
                </a:lnTo>
                <a:lnTo>
                  <a:pt x="5236430" y="4961481"/>
                </a:lnTo>
                <a:lnTo>
                  <a:pt x="5228051" y="4961481"/>
                </a:lnTo>
                <a:lnTo>
                  <a:pt x="5224249" y="4969866"/>
                </a:lnTo>
                <a:lnTo>
                  <a:pt x="5220433" y="4973684"/>
                </a:lnTo>
                <a:lnTo>
                  <a:pt x="5215857" y="4969866"/>
                </a:lnTo>
                <a:lnTo>
                  <a:pt x="5212054" y="4965298"/>
                </a:lnTo>
                <a:lnTo>
                  <a:pt x="5208239" y="4965298"/>
                </a:lnTo>
                <a:lnTo>
                  <a:pt x="5203663" y="4961481"/>
                </a:lnTo>
                <a:lnTo>
                  <a:pt x="5199860" y="4961481"/>
                </a:lnTo>
                <a:lnTo>
                  <a:pt x="5199860" y="4965298"/>
                </a:lnTo>
                <a:lnTo>
                  <a:pt x="5196044" y="4969866"/>
                </a:lnTo>
                <a:lnTo>
                  <a:pt x="5196044" y="4973684"/>
                </a:lnTo>
                <a:lnTo>
                  <a:pt x="5191481" y="4969866"/>
                </a:lnTo>
                <a:lnTo>
                  <a:pt x="5187665" y="4969866"/>
                </a:lnTo>
                <a:lnTo>
                  <a:pt x="5183862" y="4965298"/>
                </a:lnTo>
                <a:lnTo>
                  <a:pt x="5179286" y="4961481"/>
                </a:lnTo>
                <a:lnTo>
                  <a:pt x="5175471" y="4961481"/>
                </a:lnTo>
                <a:lnTo>
                  <a:pt x="5171668" y="4957677"/>
                </a:lnTo>
                <a:lnTo>
                  <a:pt x="5167092" y="4957677"/>
                </a:lnTo>
                <a:lnTo>
                  <a:pt x="5167092" y="4953109"/>
                </a:lnTo>
                <a:lnTo>
                  <a:pt x="5163289" y="4949291"/>
                </a:lnTo>
                <a:lnTo>
                  <a:pt x="5143607" y="4914459"/>
                </a:lnTo>
                <a:lnTo>
                  <a:pt x="5135085" y="4867755"/>
                </a:lnTo>
                <a:lnTo>
                  <a:pt x="5135085" y="4863951"/>
                </a:lnTo>
                <a:lnTo>
                  <a:pt x="5131282" y="4815179"/>
                </a:lnTo>
                <a:lnTo>
                  <a:pt x="5131282" y="4810611"/>
                </a:lnTo>
                <a:lnTo>
                  <a:pt x="5126706" y="4697061"/>
                </a:lnTo>
                <a:lnTo>
                  <a:pt x="5126706" y="4688689"/>
                </a:lnTo>
                <a:lnTo>
                  <a:pt x="5122903" y="4380065"/>
                </a:lnTo>
                <a:lnTo>
                  <a:pt x="5122903" y="4359490"/>
                </a:lnTo>
                <a:lnTo>
                  <a:pt x="5119087" y="3383346"/>
                </a:lnTo>
                <a:lnTo>
                  <a:pt x="5119087" y="3310195"/>
                </a:lnTo>
                <a:lnTo>
                  <a:pt x="5114511" y="467115"/>
                </a:lnTo>
                <a:lnTo>
                  <a:pt x="5114511" y="64778"/>
                </a:lnTo>
                <a:lnTo>
                  <a:pt x="5110709" y="2057440"/>
                </a:lnTo>
                <a:lnTo>
                  <a:pt x="5110709" y="2199938"/>
                </a:lnTo>
                <a:lnTo>
                  <a:pt x="5106893" y="4018114"/>
                </a:lnTo>
                <a:lnTo>
                  <a:pt x="5106893" y="4058501"/>
                </a:lnTo>
                <a:lnTo>
                  <a:pt x="5102317" y="4554563"/>
                </a:lnTo>
                <a:lnTo>
                  <a:pt x="5102317" y="4562949"/>
                </a:lnTo>
                <a:lnTo>
                  <a:pt x="5098514" y="4627727"/>
                </a:lnTo>
                <a:lnTo>
                  <a:pt x="5098514" y="4607916"/>
                </a:lnTo>
                <a:lnTo>
                  <a:pt x="5094699" y="4351105"/>
                </a:lnTo>
                <a:lnTo>
                  <a:pt x="5094699" y="4326725"/>
                </a:lnTo>
                <a:lnTo>
                  <a:pt x="5090135" y="3298005"/>
                </a:lnTo>
                <a:lnTo>
                  <a:pt x="5090135" y="3216469"/>
                </a:lnTo>
                <a:lnTo>
                  <a:pt x="5086320" y="357382"/>
                </a:lnTo>
                <a:lnTo>
                  <a:pt x="5086320" y="0"/>
                </a:lnTo>
                <a:lnTo>
                  <a:pt x="5082517" y="2203755"/>
                </a:lnTo>
                <a:lnTo>
                  <a:pt x="5082517" y="2337867"/>
                </a:lnTo>
                <a:lnTo>
                  <a:pt x="5077941" y="4074495"/>
                </a:lnTo>
                <a:lnTo>
                  <a:pt x="5077941" y="4115645"/>
                </a:lnTo>
                <a:lnTo>
                  <a:pt x="5074125" y="4648302"/>
                </a:lnTo>
                <a:lnTo>
                  <a:pt x="5074125" y="4664296"/>
                </a:lnTo>
                <a:lnTo>
                  <a:pt x="5070322" y="4831186"/>
                </a:lnTo>
                <a:lnTo>
                  <a:pt x="5070322" y="4834991"/>
                </a:lnTo>
                <a:lnTo>
                  <a:pt x="5066507" y="4896715"/>
                </a:lnTo>
                <a:lnTo>
                  <a:pt x="5066507" y="4900520"/>
                </a:lnTo>
                <a:lnTo>
                  <a:pt x="5061943" y="4924912"/>
                </a:lnTo>
                <a:lnTo>
                  <a:pt x="5061943" y="4945487"/>
                </a:lnTo>
                <a:lnTo>
                  <a:pt x="5058128" y="4945487"/>
                </a:lnTo>
                <a:lnTo>
                  <a:pt x="5058128" y="4953109"/>
                </a:lnTo>
                <a:lnTo>
                  <a:pt x="5054312" y="4961481"/>
                </a:lnTo>
                <a:lnTo>
                  <a:pt x="5049749" y="4965298"/>
                </a:lnTo>
                <a:lnTo>
                  <a:pt x="5045934" y="4969866"/>
                </a:lnTo>
                <a:lnTo>
                  <a:pt x="5042131" y="4969866"/>
                </a:lnTo>
                <a:lnTo>
                  <a:pt x="5037555" y="4973684"/>
                </a:lnTo>
                <a:lnTo>
                  <a:pt x="5025360" y="4973684"/>
                </a:lnTo>
                <a:lnTo>
                  <a:pt x="5021557" y="4973684"/>
                </a:lnTo>
                <a:lnTo>
                  <a:pt x="5017742" y="4969866"/>
                </a:lnTo>
                <a:lnTo>
                  <a:pt x="5013166" y="4969866"/>
                </a:lnTo>
                <a:lnTo>
                  <a:pt x="5009363" y="4965298"/>
                </a:lnTo>
                <a:lnTo>
                  <a:pt x="5005547" y="4969866"/>
                </a:lnTo>
                <a:lnTo>
                  <a:pt x="5000984" y="4982056"/>
                </a:lnTo>
                <a:lnTo>
                  <a:pt x="5000984" y="4985873"/>
                </a:lnTo>
                <a:lnTo>
                  <a:pt x="4997168" y="4982056"/>
                </a:lnTo>
                <a:lnTo>
                  <a:pt x="4993353" y="4982056"/>
                </a:lnTo>
                <a:lnTo>
                  <a:pt x="4981171" y="4969866"/>
                </a:lnTo>
                <a:lnTo>
                  <a:pt x="4977356" y="4973684"/>
                </a:lnTo>
                <a:lnTo>
                  <a:pt x="4972780" y="4989678"/>
                </a:lnTo>
                <a:lnTo>
                  <a:pt x="4968977" y="4989678"/>
                </a:lnTo>
                <a:lnTo>
                  <a:pt x="4965161" y="4985873"/>
                </a:lnTo>
                <a:lnTo>
                  <a:pt x="4948403" y="4985873"/>
                </a:lnTo>
                <a:lnTo>
                  <a:pt x="4948403" y="4982056"/>
                </a:lnTo>
                <a:lnTo>
                  <a:pt x="4940785" y="4982056"/>
                </a:lnTo>
                <a:lnTo>
                  <a:pt x="4932647" y="4982056"/>
                </a:lnTo>
                <a:lnTo>
                  <a:pt x="4924522" y="4982056"/>
                </a:lnTo>
                <a:lnTo>
                  <a:pt x="4916396" y="4982056"/>
                </a:lnTo>
                <a:lnTo>
                  <a:pt x="4908017" y="4982056"/>
                </a:lnTo>
                <a:lnTo>
                  <a:pt x="4894923" y="4982137"/>
                </a:lnTo>
                <a:lnTo>
                  <a:pt x="4889114" y="4982328"/>
                </a:lnTo>
                <a:lnTo>
                  <a:pt x="4884738" y="4979197"/>
                </a:lnTo>
                <a:lnTo>
                  <a:pt x="4876010" y="4961481"/>
                </a:lnTo>
                <a:lnTo>
                  <a:pt x="4876010" y="4953109"/>
                </a:lnTo>
                <a:lnTo>
                  <a:pt x="4871434" y="4965298"/>
                </a:lnTo>
                <a:lnTo>
                  <a:pt x="4867631" y="4973684"/>
                </a:lnTo>
                <a:lnTo>
                  <a:pt x="4863816" y="4977488"/>
                </a:lnTo>
                <a:lnTo>
                  <a:pt x="4855437" y="4977488"/>
                </a:lnTo>
                <a:lnTo>
                  <a:pt x="4851621" y="4973684"/>
                </a:lnTo>
                <a:lnTo>
                  <a:pt x="4847058" y="4957677"/>
                </a:lnTo>
                <a:lnTo>
                  <a:pt x="4843242" y="4965298"/>
                </a:lnTo>
                <a:lnTo>
                  <a:pt x="4839439" y="4977488"/>
                </a:lnTo>
                <a:lnTo>
                  <a:pt x="4834863" y="4977488"/>
                </a:lnTo>
                <a:lnTo>
                  <a:pt x="4834863" y="4982056"/>
                </a:lnTo>
                <a:lnTo>
                  <a:pt x="4640551" y="4982056"/>
                </a:lnTo>
                <a:lnTo>
                  <a:pt x="4636748" y="4977488"/>
                </a:lnTo>
                <a:lnTo>
                  <a:pt x="4624048" y="4977488"/>
                </a:lnTo>
                <a:lnTo>
                  <a:pt x="4611348" y="4977488"/>
                </a:lnTo>
                <a:lnTo>
                  <a:pt x="4596362" y="4973684"/>
                </a:lnTo>
                <a:lnTo>
                  <a:pt x="4591786" y="4973684"/>
                </a:lnTo>
                <a:lnTo>
                  <a:pt x="4587971" y="4977488"/>
                </a:lnTo>
                <a:lnTo>
                  <a:pt x="4584168" y="4973684"/>
                </a:lnTo>
                <a:lnTo>
                  <a:pt x="4579592" y="4973684"/>
                </a:lnTo>
                <a:lnTo>
                  <a:pt x="4575789" y="4977488"/>
                </a:lnTo>
                <a:lnTo>
                  <a:pt x="4571973" y="4977488"/>
                </a:lnTo>
                <a:lnTo>
                  <a:pt x="4567397" y="4973684"/>
                </a:lnTo>
                <a:lnTo>
                  <a:pt x="4563594" y="4969866"/>
                </a:lnTo>
                <a:lnTo>
                  <a:pt x="4559779" y="4973684"/>
                </a:lnTo>
                <a:lnTo>
                  <a:pt x="4555215" y="4977488"/>
                </a:lnTo>
                <a:lnTo>
                  <a:pt x="4551400" y="4977488"/>
                </a:lnTo>
                <a:lnTo>
                  <a:pt x="4547584" y="4973684"/>
                </a:lnTo>
                <a:lnTo>
                  <a:pt x="4543021" y="4973684"/>
                </a:lnTo>
                <a:lnTo>
                  <a:pt x="4539205" y="4977488"/>
                </a:lnTo>
                <a:lnTo>
                  <a:pt x="4535403" y="4973684"/>
                </a:lnTo>
                <a:lnTo>
                  <a:pt x="4530827" y="4973684"/>
                </a:lnTo>
                <a:lnTo>
                  <a:pt x="4527011" y="4977488"/>
                </a:lnTo>
                <a:lnTo>
                  <a:pt x="4523208" y="4977488"/>
                </a:lnTo>
                <a:lnTo>
                  <a:pt x="4510508" y="4977488"/>
                </a:lnTo>
                <a:lnTo>
                  <a:pt x="2446002" y="4977488"/>
                </a:lnTo>
                <a:lnTo>
                  <a:pt x="2439913" y="4973684"/>
                </a:lnTo>
                <a:lnTo>
                  <a:pt x="2436097" y="4965298"/>
                </a:lnTo>
                <a:lnTo>
                  <a:pt x="2427718" y="4973684"/>
                </a:lnTo>
                <a:lnTo>
                  <a:pt x="2427718" y="4977488"/>
                </a:lnTo>
                <a:lnTo>
                  <a:pt x="2423903" y="4977488"/>
                </a:lnTo>
                <a:lnTo>
                  <a:pt x="2419327" y="4973684"/>
                </a:lnTo>
                <a:lnTo>
                  <a:pt x="2411708" y="4973684"/>
                </a:lnTo>
                <a:lnTo>
                  <a:pt x="2407145" y="4965298"/>
                </a:lnTo>
                <a:lnTo>
                  <a:pt x="2403329" y="4965298"/>
                </a:lnTo>
                <a:lnTo>
                  <a:pt x="2399526" y="4969866"/>
                </a:lnTo>
                <a:lnTo>
                  <a:pt x="2394950" y="4973684"/>
                </a:lnTo>
                <a:lnTo>
                  <a:pt x="2391135" y="4973684"/>
                </a:lnTo>
                <a:lnTo>
                  <a:pt x="2391135" y="4977488"/>
                </a:lnTo>
                <a:lnTo>
                  <a:pt x="2382756" y="4977488"/>
                </a:lnTo>
                <a:lnTo>
                  <a:pt x="2382756" y="4973684"/>
                </a:lnTo>
                <a:lnTo>
                  <a:pt x="2378953" y="4965298"/>
                </a:lnTo>
                <a:lnTo>
                  <a:pt x="2375138" y="4965298"/>
                </a:lnTo>
                <a:lnTo>
                  <a:pt x="2375138" y="4969866"/>
                </a:lnTo>
                <a:lnTo>
                  <a:pt x="2371322" y="4977488"/>
                </a:lnTo>
                <a:lnTo>
                  <a:pt x="2111990" y="4977488"/>
                </a:lnTo>
                <a:lnTo>
                  <a:pt x="2099290" y="4977488"/>
                </a:lnTo>
                <a:lnTo>
                  <a:pt x="1082033" y="4977488"/>
                </a:lnTo>
                <a:lnTo>
                  <a:pt x="1078218" y="4973684"/>
                </a:lnTo>
                <a:lnTo>
                  <a:pt x="1074402" y="4973684"/>
                </a:lnTo>
                <a:lnTo>
                  <a:pt x="1069839" y="4977488"/>
                </a:lnTo>
                <a:lnTo>
                  <a:pt x="1053829" y="4977488"/>
                </a:lnTo>
                <a:lnTo>
                  <a:pt x="1053829" y="4973684"/>
                </a:lnTo>
                <a:lnTo>
                  <a:pt x="1050026" y="4973684"/>
                </a:lnTo>
                <a:lnTo>
                  <a:pt x="1050026" y="4977488"/>
                </a:lnTo>
                <a:lnTo>
                  <a:pt x="1045450" y="4977488"/>
                </a:lnTo>
                <a:lnTo>
                  <a:pt x="918450" y="4977488"/>
                </a:lnTo>
                <a:lnTo>
                  <a:pt x="912097" y="4982056"/>
                </a:lnTo>
                <a:lnTo>
                  <a:pt x="907534" y="4977488"/>
                </a:lnTo>
                <a:lnTo>
                  <a:pt x="887721" y="4977488"/>
                </a:lnTo>
                <a:lnTo>
                  <a:pt x="883906" y="4982056"/>
                </a:lnTo>
                <a:lnTo>
                  <a:pt x="879342" y="4982056"/>
                </a:lnTo>
                <a:lnTo>
                  <a:pt x="875527" y="4977488"/>
                </a:lnTo>
                <a:lnTo>
                  <a:pt x="867401" y="4977488"/>
                </a:lnTo>
                <a:lnTo>
                  <a:pt x="859276" y="4977488"/>
                </a:lnTo>
                <a:lnTo>
                  <a:pt x="851138" y="4977488"/>
                </a:lnTo>
                <a:lnTo>
                  <a:pt x="847335" y="4973684"/>
                </a:lnTo>
                <a:lnTo>
                  <a:pt x="842759" y="4973684"/>
                </a:lnTo>
                <a:lnTo>
                  <a:pt x="842759" y="4969866"/>
                </a:lnTo>
                <a:lnTo>
                  <a:pt x="838956" y="4961481"/>
                </a:lnTo>
                <a:lnTo>
                  <a:pt x="835141" y="4928716"/>
                </a:lnTo>
                <a:lnTo>
                  <a:pt x="830565" y="4810611"/>
                </a:lnTo>
                <a:lnTo>
                  <a:pt x="830565" y="4664296"/>
                </a:lnTo>
                <a:lnTo>
                  <a:pt x="826762" y="4709263"/>
                </a:lnTo>
                <a:lnTo>
                  <a:pt x="826762" y="4884526"/>
                </a:lnTo>
                <a:lnTo>
                  <a:pt x="822946" y="4928716"/>
                </a:lnTo>
                <a:lnTo>
                  <a:pt x="822946" y="4933284"/>
                </a:lnTo>
                <a:lnTo>
                  <a:pt x="818383" y="4937102"/>
                </a:lnTo>
                <a:lnTo>
                  <a:pt x="814567" y="4912722"/>
                </a:lnTo>
                <a:lnTo>
                  <a:pt x="814567" y="4908905"/>
                </a:lnTo>
                <a:lnTo>
                  <a:pt x="810752" y="4806794"/>
                </a:lnTo>
                <a:lnTo>
                  <a:pt x="810752" y="4798409"/>
                </a:lnTo>
                <a:lnTo>
                  <a:pt x="806188" y="4392254"/>
                </a:lnTo>
                <a:lnTo>
                  <a:pt x="806188" y="4355685"/>
                </a:lnTo>
                <a:lnTo>
                  <a:pt x="802373" y="3969343"/>
                </a:lnTo>
                <a:lnTo>
                  <a:pt x="802373" y="4204803"/>
                </a:lnTo>
                <a:lnTo>
                  <a:pt x="798570" y="4721453"/>
                </a:lnTo>
                <a:lnTo>
                  <a:pt x="798570" y="4733643"/>
                </a:lnTo>
                <a:lnTo>
                  <a:pt x="794754" y="4871572"/>
                </a:lnTo>
                <a:lnTo>
                  <a:pt x="794754" y="4876140"/>
                </a:lnTo>
                <a:lnTo>
                  <a:pt x="790178" y="4904337"/>
                </a:lnTo>
                <a:lnTo>
                  <a:pt x="790178" y="4908905"/>
                </a:lnTo>
                <a:lnTo>
                  <a:pt x="786376" y="4888330"/>
                </a:lnTo>
                <a:lnTo>
                  <a:pt x="786376" y="4884526"/>
                </a:lnTo>
                <a:lnTo>
                  <a:pt x="782560" y="4770225"/>
                </a:lnTo>
                <a:lnTo>
                  <a:pt x="782560" y="4761840"/>
                </a:lnTo>
                <a:lnTo>
                  <a:pt x="777997" y="4302346"/>
                </a:lnTo>
                <a:lnTo>
                  <a:pt x="777997" y="4261959"/>
                </a:lnTo>
                <a:lnTo>
                  <a:pt x="774181" y="3964775"/>
                </a:lnTo>
                <a:lnTo>
                  <a:pt x="774181" y="4282534"/>
                </a:lnTo>
                <a:lnTo>
                  <a:pt x="770366" y="4761840"/>
                </a:lnTo>
                <a:lnTo>
                  <a:pt x="770366" y="4770225"/>
                </a:lnTo>
                <a:lnTo>
                  <a:pt x="765802" y="4892147"/>
                </a:lnTo>
                <a:lnTo>
                  <a:pt x="765802" y="4896715"/>
                </a:lnTo>
                <a:lnTo>
                  <a:pt x="761987" y="4928716"/>
                </a:lnTo>
                <a:lnTo>
                  <a:pt x="761987" y="4933284"/>
                </a:lnTo>
                <a:lnTo>
                  <a:pt x="758184" y="4933284"/>
                </a:lnTo>
                <a:lnTo>
                  <a:pt x="753608" y="4892147"/>
                </a:lnTo>
                <a:lnTo>
                  <a:pt x="753608" y="4888330"/>
                </a:lnTo>
                <a:lnTo>
                  <a:pt x="749792" y="4729838"/>
                </a:lnTo>
                <a:lnTo>
                  <a:pt x="749792" y="4652107"/>
                </a:lnTo>
                <a:lnTo>
                  <a:pt x="745989" y="4758022"/>
                </a:lnTo>
                <a:lnTo>
                  <a:pt x="745660" y="4766390"/>
                </a:lnTo>
                <a:lnTo>
                  <a:pt x="745444" y="4776148"/>
                </a:lnTo>
                <a:lnTo>
                  <a:pt x="745306" y="4787122"/>
                </a:lnTo>
                <a:lnTo>
                  <a:pt x="745209" y="4799135"/>
                </a:lnTo>
                <a:lnTo>
                  <a:pt x="745118" y="4812013"/>
                </a:lnTo>
                <a:lnTo>
                  <a:pt x="744996" y="4825578"/>
                </a:lnTo>
                <a:lnTo>
                  <a:pt x="744079" y="4868646"/>
                </a:lnTo>
                <a:lnTo>
                  <a:pt x="741575" y="4911582"/>
                </a:lnTo>
                <a:lnTo>
                  <a:pt x="736504" y="4949639"/>
                </a:lnTo>
                <a:lnTo>
                  <a:pt x="729219" y="4969866"/>
                </a:lnTo>
                <a:lnTo>
                  <a:pt x="721601" y="4969866"/>
                </a:lnTo>
                <a:lnTo>
                  <a:pt x="717037" y="4973684"/>
                </a:lnTo>
                <a:lnTo>
                  <a:pt x="697224" y="4973684"/>
                </a:lnTo>
                <a:lnTo>
                  <a:pt x="693409" y="4977488"/>
                </a:lnTo>
                <a:lnTo>
                  <a:pt x="676651" y="4977488"/>
                </a:lnTo>
                <a:lnTo>
                  <a:pt x="672835" y="4973684"/>
                </a:lnTo>
                <a:lnTo>
                  <a:pt x="669020" y="4973684"/>
                </a:lnTo>
                <a:lnTo>
                  <a:pt x="664457" y="4977488"/>
                </a:lnTo>
                <a:lnTo>
                  <a:pt x="640068" y="4977488"/>
                </a:lnTo>
                <a:lnTo>
                  <a:pt x="538722" y="4977488"/>
                </a:lnTo>
                <a:lnTo>
                  <a:pt x="534919" y="4973684"/>
                </a:lnTo>
                <a:lnTo>
                  <a:pt x="531104" y="4977488"/>
                </a:lnTo>
                <a:lnTo>
                  <a:pt x="510530" y="4977488"/>
                </a:lnTo>
                <a:lnTo>
                  <a:pt x="510530" y="4973684"/>
                </a:lnTo>
                <a:lnTo>
                  <a:pt x="506715" y="4973684"/>
                </a:lnTo>
                <a:lnTo>
                  <a:pt x="502912" y="4977488"/>
                </a:lnTo>
                <a:lnTo>
                  <a:pt x="490213" y="4977488"/>
                </a:lnTo>
                <a:lnTo>
                  <a:pt x="477513" y="4977488"/>
                </a:lnTo>
                <a:lnTo>
                  <a:pt x="14466" y="4977488"/>
                </a:lnTo>
                <a:lnTo>
                  <a:pt x="0" y="4977488"/>
                </a:lnTo>
              </a:path>
            </a:pathLst>
          </a:custGeom>
          <a:ln w="121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30" name="object 230"/>
          <p:cNvSpPr txBox="1"/>
          <p:nvPr/>
        </p:nvSpPr>
        <p:spPr>
          <a:xfrm>
            <a:off x="2346679" y="1805772"/>
            <a:ext cx="1876706" cy="936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40504" algn="ctr">
              <a:lnSpc>
                <a:spcPts val="914"/>
              </a:lnSpc>
            </a:pPr>
            <a:r>
              <a:rPr sz="827" spc="14" dirty="0">
                <a:latin typeface="Times New Roman"/>
                <a:cs typeface="Times New Roman"/>
              </a:rPr>
              <a:t>O</a:t>
            </a:r>
            <a:endParaRPr sz="827">
              <a:latin typeface="Times New Roman"/>
              <a:cs typeface="Times New Roman"/>
            </a:endParaRPr>
          </a:p>
          <a:p>
            <a:pPr marR="943866" algn="ctr">
              <a:lnSpc>
                <a:spcPts val="516"/>
              </a:lnSpc>
            </a:pPr>
            <a:r>
              <a:rPr sz="662" spc="-3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endParaRPr sz="662">
              <a:latin typeface="Times New Roman"/>
              <a:cs typeface="Times New Roman"/>
            </a:endParaRPr>
          </a:p>
          <a:p>
            <a:pPr marR="832922" algn="ctr">
              <a:lnSpc>
                <a:spcPts val="712"/>
              </a:lnSpc>
              <a:tabLst>
                <a:tab pos="334934" algn="l"/>
                <a:tab pos="530767" algn="l"/>
              </a:tabLst>
            </a:pPr>
            <a:r>
              <a:rPr sz="827" spc="14" dirty="0">
                <a:latin typeface="Times New Roman"/>
                <a:cs typeface="Times New Roman"/>
              </a:rPr>
              <a:t>H	</a:t>
            </a:r>
            <a:r>
              <a:rPr sz="993" spc="-5" baseline="-5555" dirty="0">
                <a:solidFill>
                  <a:srgbClr val="0000FF"/>
                </a:solidFill>
                <a:latin typeface="Times New Roman"/>
                <a:cs typeface="Times New Roman"/>
              </a:rPr>
              <a:t>2	</a:t>
            </a:r>
            <a:r>
              <a:rPr sz="1241" spc="20" baseline="-15555" dirty="0">
                <a:latin typeface="Times New Roman"/>
                <a:cs typeface="Times New Roman"/>
              </a:rPr>
              <a:t>O</a:t>
            </a:r>
            <a:endParaRPr sz="1241" baseline="-15555">
              <a:latin typeface="Times New Roman"/>
              <a:cs typeface="Times New Roman"/>
            </a:endParaRPr>
          </a:p>
          <a:p>
            <a:pPr marR="836704" algn="ctr">
              <a:lnSpc>
                <a:spcPts val="715"/>
              </a:lnSpc>
              <a:tabLst>
                <a:tab pos="572370" algn="r"/>
              </a:tabLst>
            </a:pPr>
            <a:r>
              <a:rPr sz="662" dirty="0">
                <a:solidFill>
                  <a:srgbClr val="0000FF"/>
                </a:solidFill>
                <a:latin typeface="Times New Roman"/>
                <a:cs typeface="Times New Roman"/>
              </a:rPr>
              <a:t>6a</a:t>
            </a:r>
            <a:r>
              <a:rPr sz="993" spc="-5" baseline="-1944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993" baseline="-19444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993" spc="-5" baseline="-19444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sz="993" baseline="-19444">
              <a:latin typeface="Times New Roman"/>
              <a:cs typeface="Times New Roman"/>
            </a:endParaRPr>
          </a:p>
          <a:p>
            <a:pPr marR="940504" algn="ctr">
              <a:lnSpc>
                <a:spcPts val="914"/>
              </a:lnSpc>
              <a:spcBef>
                <a:spcPts val="66"/>
              </a:spcBef>
              <a:tabLst>
                <a:tab pos="230714" algn="l"/>
                <a:tab pos="442516" algn="l"/>
                <a:tab pos="640871" algn="l"/>
                <a:tab pos="853094" algn="l"/>
              </a:tabLst>
            </a:pPr>
            <a:r>
              <a:rPr sz="827" spc="14" dirty="0">
                <a:latin typeface="Times New Roman"/>
                <a:cs typeface="Times New Roman"/>
              </a:rPr>
              <a:t>H	</a:t>
            </a:r>
            <a:r>
              <a:rPr sz="993" spc="-5" baseline="13888" dirty="0">
                <a:solidFill>
                  <a:srgbClr val="0000FF"/>
                </a:solidFill>
                <a:latin typeface="Times New Roman"/>
                <a:cs typeface="Times New Roman"/>
              </a:rPr>
              <a:t>6	4	</a:t>
            </a:r>
            <a:r>
              <a:rPr sz="827" spc="14" dirty="0">
                <a:latin typeface="Times New Roman"/>
                <a:cs typeface="Times New Roman"/>
              </a:rPr>
              <a:t>H	H</a:t>
            </a:r>
            <a:endParaRPr sz="827">
              <a:latin typeface="Times New Roman"/>
              <a:cs typeface="Times New Roman"/>
            </a:endParaRPr>
          </a:p>
          <a:p>
            <a:pPr marR="903943" algn="ctr">
              <a:lnSpc>
                <a:spcPts val="622"/>
              </a:lnSpc>
              <a:tabLst>
                <a:tab pos="640871" algn="l"/>
                <a:tab pos="852673" algn="l"/>
              </a:tabLst>
            </a:pPr>
            <a:r>
              <a:rPr sz="662" dirty="0">
                <a:solidFill>
                  <a:srgbClr val="0000FF"/>
                </a:solidFill>
                <a:latin typeface="Times New Roman"/>
                <a:cs typeface="Times New Roman"/>
              </a:rPr>
              <a:t>6</a:t>
            </a:r>
            <a:r>
              <a:rPr sz="662" spc="-3" dirty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sz="662" dirty="0">
                <a:solidFill>
                  <a:srgbClr val="0000FF"/>
                </a:solidFill>
                <a:latin typeface="Times New Roman"/>
                <a:cs typeface="Times New Roman"/>
              </a:rPr>
              <a:t>	4</a:t>
            </a:r>
            <a:r>
              <a:rPr sz="662" spc="-3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662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662" spc="7" dirty="0">
                <a:solidFill>
                  <a:srgbClr val="0000FF"/>
                </a:solidFill>
                <a:latin typeface="Times New Roman"/>
                <a:cs typeface="Times New Roman"/>
              </a:rPr>
              <a:t>3a</a:t>
            </a:r>
            <a:endParaRPr sz="662">
              <a:latin typeface="Times New Roman"/>
              <a:cs typeface="Times New Roman"/>
            </a:endParaRPr>
          </a:p>
          <a:p>
            <a:pPr marR="832922" algn="ctr">
              <a:lnSpc>
                <a:spcPts val="821"/>
              </a:lnSpc>
              <a:tabLst>
                <a:tab pos="318965" algn="l"/>
                <a:tab pos="530767" algn="l"/>
              </a:tabLst>
            </a:pPr>
            <a:r>
              <a:rPr sz="1241" spc="20" baseline="-15555" dirty="0">
                <a:latin typeface="Times New Roman"/>
                <a:cs typeface="Times New Roman"/>
              </a:rPr>
              <a:t>H	</a:t>
            </a:r>
            <a:r>
              <a:rPr sz="827" spc="14" dirty="0">
                <a:latin typeface="Times New Roman"/>
                <a:cs typeface="Times New Roman"/>
              </a:rPr>
              <a:t>N	H</a:t>
            </a:r>
            <a:endParaRPr sz="827">
              <a:latin typeface="Times New Roman"/>
              <a:cs typeface="Times New Roman"/>
            </a:endParaRPr>
          </a:p>
          <a:p>
            <a:pPr marL="230714">
              <a:lnSpc>
                <a:spcPts val="632"/>
              </a:lnSpc>
              <a:tabLst>
                <a:tab pos="550098" algn="l"/>
                <a:tab pos="761900" algn="l"/>
              </a:tabLst>
            </a:pPr>
            <a:r>
              <a:rPr sz="993" baseline="-19444" dirty="0">
                <a:solidFill>
                  <a:srgbClr val="0000FF"/>
                </a:solidFill>
                <a:latin typeface="Times New Roman"/>
                <a:cs typeface="Times New Roman"/>
              </a:rPr>
              <a:t>6</a:t>
            </a:r>
            <a:r>
              <a:rPr sz="993" spc="-5" baseline="-19444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993" baseline="-19444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662" spc="-3" dirty="0">
                <a:solidFill>
                  <a:srgbClr val="0000FF"/>
                </a:solidFill>
                <a:latin typeface="Times New Roman"/>
                <a:cs typeface="Times New Roman"/>
              </a:rPr>
              <a:t>5</a:t>
            </a:r>
            <a:r>
              <a:rPr sz="662" dirty="0">
                <a:solidFill>
                  <a:srgbClr val="0000FF"/>
                </a:solidFill>
                <a:latin typeface="Times New Roman"/>
                <a:cs typeface="Times New Roman"/>
              </a:rPr>
              <a:t>	5b</a:t>
            </a:r>
            <a:endParaRPr sz="662">
              <a:latin typeface="Times New Roman"/>
              <a:cs typeface="Times New Roman"/>
            </a:endParaRPr>
          </a:p>
          <a:p>
            <a:pPr marR="940504" algn="ctr">
              <a:lnSpc>
                <a:spcPts val="830"/>
              </a:lnSpc>
            </a:pPr>
            <a:r>
              <a:rPr sz="827" spc="14" dirty="0">
                <a:latin typeface="Times New Roman"/>
                <a:cs typeface="Times New Roman"/>
              </a:rPr>
              <a:t>H</a:t>
            </a:r>
            <a:endParaRPr sz="827">
              <a:latin typeface="Times New Roman"/>
              <a:cs typeface="Times New Roman"/>
            </a:endParaRPr>
          </a:p>
          <a:p>
            <a:pPr marR="904784" algn="ctr">
              <a:lnSpc>
                <a:spcPts val="715"/>
              </a:lnSpc>
            </a:pPr>
            <a:r>
              <a:rPr sz="662" dirty="0">
                <a:solidFill>
                  <a:srgbClr val="0000FF"/>
                </a:solidFill>
                <a:latin typeface="Times New Roman"/>
                <a:cs typeface="Times New Roman"/>
              </a:rPr>
              <a:t>5a</a:t>
            </a:r>
            <a:endParaRPr sz="662">
              <a:latin typeface="Times New Roman"/>
              <a:cs typeface="Times New Roman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2630581" y="2225825"/>
            <a:ext cx="147918" cy="34878"/>
          </a:xfrm>
          <a:custGeom>
            <a:avLst/>
            <a:gdLst/>
            <a:ahLst/>
            <a:cxnLst/>
            <a:rect l="l" t="t" r="r" b="b"/>
            <a:pathLst>
              <a:path w="223519" h="52705">
                <a:moveTo>
                  <a:pt x="223266" y="24384"/>
                </a:moveTo>
                <a:lnTo>
                  <a:pt x="0" y="0"/>
                </a:lnTo>
                <a:lnTo>
                  <a:pt x="0" y="52578"/>
                </a:lnTo>
                <a:lnTo>
                  <a:pt x="223266" y="24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32" name="object 232"/>
          <p:cNvSpPr/>
          <p:nvPr/>
        </p:nvSpPr>
        <p:spPr>
          <a:xfrm>
            <a:off x="2630574" y="2225857"/>
            <a:ext cx="147918" cy="34878"/>
          </a:xfrm>
          <a:custGeom>
            <a:avLst/>
            <a:gdLst/>
            <a:ahLst/>
            <a:cxnLst/>
            <a:rect l="l" t="t" r="r" b="b"/>
            <a:pathLst>
              <a:path w="223519" h="52705">
                <a:moveTo>
                  <a:pt x="223264" y="24379"/>
                </a:moveTo>
                <a:lnTo>
                  <a:pt x="0" y="0"/>
                </a:lnTo>
                <a:lnTo>
                  <a:pt x="0" y="52576"/>
                </a:lnTo>
                <a:lnTo>
                  <a:pt x="223264" y="24379"/>
                </a:lnTo>
              </a:path>
            </a:pathLst>
          </a:custGeom>
          <a:ln w="40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33" name="object 233"/>
          <p:cNvSpPr/>
          <p:nvPr/>
        </p:nvSpPr>
        <p:spPr>
          <a:xfrm>
            <a:off x="2598806" y="2161306"/>
            <a:ext cx="0" cy="26894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09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34" name="object 234"/>
          <p:cNvSpPr/>
          <p:nvPr/>
        </p:nvSpPr>
        <p:spPr>
          <a:xfrm>
            <a:off x="2432401" y="2241989"/>
            <a:ext cx="134471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073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35" name="object 235"/>
          <p:cNvSpPr/>
          <p:nvPr/>
        </p:nvSpPr>
        <p:spPr>
          <a:xfrm>
            <a:off x="2598806" y="2271739"/>
            <a:ext cx="0" cy="126066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5"/>
                </a:moveTo>
                <a:lnTo>
                  <a:pt x="0" y="0"/>
                </a:lnTo>
              </a:path>
            </a:pathLst>
          </a:custGeom>
          <a:ln w="12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36" name="object 236"/>
          <p:cNvSpPr/>
          <p:nvPr/>
        </p:nvSpPr>
        <p:spPr>
          <a:xfrm>
            <a:off x="2829251" y="2271747"/>
            <a:ext cx="56730" cy="97071"/>
          </a:xfrm>
          <a:custGeom>
            <a:avLst/>
            <a:gdLst/>
            <a:ahLst/>
            <a:cxnLst/>
            <a:rect l="l" t="t" r="r" b="b"/>
            <a:pathLst>
              <a:path w="85725" h="146685">
                <a:moveTo>
                  <a:pt x="85348" y="146302"/>
                </a:moveTo>
                <a:lnTo>
                  <a:pt x="0" y="0"/>
                </a:lnTo>
              </a:path>
            </a:pathLst>
          </a:custGeom>
          <a:ln w="12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37" name="object 237"/>
          <p:cNvSpPr/>
          <p:nvPr/>
        </p:nvSpPr>
        <p:spPr>
          <a:xfrm>
            <a:off x="2842874" y="2085665"/>
            <a:ext cx="59251" cy="102534"/>
          </a:xfrm>
          <a:custGeom>
            <a:avLst/>
            <a:gdLst/>
            <a:ahLst/>
            <a:cxnLst/>
            <a:rect l="l" t="t" r="r" b="b"/>
            <a:pathLst>
              <a:path w="89535" h="154939">
                <a:moveTo>
                  <a:pt x="89151" y="0"/>
                </a:moveTo>
                <a:lnTo>
                  <a:pt x="0" y="154687"/>
                </a:lnTo>
              </a:path>
            </a:pathLst>
          </a:custGeom>
          <a:ln w="121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38" name="object 238"/>
          <p:cNvSpPr/>
          <p:nvPr/>
        </p:nvSpPr>
        <p:spPr>
          <a:xfrm>
            <a:off x="2842873" y="2241989"/>
            <a:ext cx="134471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202691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39" name="object 239"/>
          <p:cNvSpPr/>
          <p:nvPr/>
        </p:nvSpPr>
        <p:spPr>
          <a:xfrm>
            <a:off x="2949777" y="2056413"/>
            <a:ext cx="131949" cy="0"/>
          </a:xfrm>
          <a:custGeom>
            <a:avLst/>
            <a:gdLst/>
            <a:ahLst/>
            <a:cxnLst/>
            <a:rect l="l" t="t" r="r" b="b"/>
            <a:pathLst>
              <a:path w="199389">
                <a:moveTo>
                  <a:pt x="198875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40" name="object 240"/>
          <p:cNvSpPr/>
          <p:nvPr/>
        </p:nvSpPr>
        <p:spPr>
          <a:xfrm>
            <a:off x="2842874" y="1956564"/>
            <a:ext cx="42862" cy="75640"/>
          </a:xfrm>
          <a:custGeom>
            <a:avLst/>
            <a:gdLst/>
            <a:ahLst/>
            <a:cxnLst/>
            <a:rect l="l" t="t" r="r" b="b"/>
            <a:pathLst>
              <a:path w="64769" h="114300">
                <a:moveTo>
                  <a:pt x="0" y="0"/>
                </a:moveTo>
                <a:lnTo>
                  <a:pt x="64897" y="114084"/>
                </a:lnTo>
              </a:path>
            </a:pathLst>
          </a:custGeom>
          <a:ln w="121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41" name="object 241"/>
          <p:cNvSpPr/>
          <p:nvPr/>
        </p:nvSpPr>
        <p:spPr>
          <a:xfrm>
            <a:off x="2861530" y="1918741"/>
            <a:ext cx="48746" cy="84044"/>
          </a:xfrm>
          <a:custGeom>
            <a:avLst/>
            <a:gdLst/>
            <a:ahLst/>
            <a:cxnLst/>
            <a:rect l="l" t="t" r="r" b="b"/>
            <a:pathLst>
              <a:path w="73660" h="127000">
                <a:moveTo>
                  <a:pt x="0" y="0"/>
                </a:moveTo>
                <a:lnTo>
                  <a:pt x="73291" y="126250"/>
                </a:lnTo>
              </a:path>
            </a:pathLst>
          </a:custGeom>
          <a:ln w="12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42" name="object 242"/>
          <p:cNvSpPr/>
          <p:nvPr/>
        </p:nvSpPr>
        <p:spPr>
          <a:xfrm>
            <a:off x="2845390" y="2484035"/>
            <a:ext cx="40341" cy="70177"/>
          </a:xfrm>
          <a:custGeom>
            <a:avLst/>
            <a:gdLst/>
            <a:ahLst/>
            <a:cxnLst/>
            <a:rect l="l" t="t" r="r" b="b"/>
            <a:pathLst>
              <a:path w="60960" h="106044">
                <a:moveTo>
                  <a:pt x="0" y="105915"/>
                </a:moveTo>
                <a:lnTo>
                  <a:pt x="60959" y="0"/>
                </a:lnTo>
              </a:path>
            </a:pathLst>
          </a:custGeom>
          <a:ln w="121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43" name="object 243"/>
          <p:cNvSpPr/>
          <p:nvPr/>
        </p:nvSpPr>
        <p:spPr>
          <a:xfrm>
            <a:off x="2968938" y="2427550"/>
            <a:ext cx="112619" cy="0"/>
          </a:xfrm>
          <a:custGeom>
            <a:avLst/>
            <a:gdLst/>
            <a:ahLst/>
            <a:cxnLst/>
            <a:rect l="l" t="t" r="r" b="b"/>
            <a:pathLst>
              <a:path w="170180">
                <a:moveTo>
                  <a:pt x="169923" y="0"/>
                </a:moveTo>
                <a:lnTo>
                  <a:pt x="0" y="0"/>
                </a:lnTo>
              </a:path>
            </a:pathLst>
          </a:custGeom>
          <a:ln w="12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44" name="object 244"/>
          <p:cNvSpPr/>
          <p:nvPr/>
        </p:nvSpPr>
        <p:spPr>
          <a:xfrm>
            <a:off x="3164594" y="2112880"/>
            <a:ext cx="40341" cy="72698"/>
          </a:xfrm>
          <a:custGeom>
            <a:avLst/>
            <a:gdLst/>
            <a:ahLst/>
            <a:cxnLst/>
            <a:rect l="l" t="t" r="r" b="b"/>
            <a:pathLst>
              <a:path w="60960" h="109855">
                <a:moveTo>
                  <a:pt x="60959" y="109732"/>
                </a:moveTo>
                <a:lnTo>
                  <a:pt x="0" y="0"/>
                </a:lnTo>
              </a:path>
            </a:pathLst>
          </a:custGeom>
          <a:ln w="121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45" name="object 245"/>
          <p:cNvSpPr/>
          <p:nvPr/>
        </p:nvSpPr>
        <p:spPr>
          <a:xfrm>
            <a:off x="2349201" y="1805773"/>
            <a:ext cx="1873848" cy="10705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46" name="object 246"/>
          <p:cNvSpPr txBox="1"/>
          <p:nvPr/>
        </p:nvSpPr>
        <p:spPr>
          <a:xfrm>
            <a:off x="5532288" y="1705702"/>
            <a:ext cx="2839265" cy="438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7514" marR="3362" indent="-189110">
              <a:buFont typeface="Wingdings"/>
              <a:buChar char=""/>
              <a:tabLst>
                <a:tab pos="197514" algn="l"/>
              </a:tabLst>
            </a:pPr>
            <a:r>
              <a:rPr sz="1400" b="1" spc="-3" dirty="0">
                <a:latin typeface="Arial"/>
                <a:cs typeface="Arial"/>
              </a:rPr>
              <a:t>Peak position</a:t>
            </a:r>
            <a:r>
              <a:rPr sz="1400" b="1" spc="3" dirty="0">
                <a:latin typeface="Arial"/>
                <a:cs typeface="Arial"/>
              </a:rPr>
              <a:t> </a:t>
            </a:r>
            <a:r>
              <a:rPr sz="1400" b="1" spc="-3" dirty="0">
                <a:latin typeface="Arial"/>
                <a:cs typeface="Arial"/>
              </a:rPr>
              <a:t>is called “chemical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3" dirty="0">
                <a:latin typeface="Arial"/>
                <a:cs typeface="Arial"/>
              </a:rPr>
              <a:t>shift”</a:t>
            </a:r>
            <a:endParaRPr sz="1400" b="1">
              <a:latin typeface="Arial"/>
              <a:cs typeface="Arial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5532288" y="2310820"/>
            <a:ext cx="2795199" cy="438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7514" marR="3362" indent="-189110">
              <a:buFont typeface="Wingdings"/>
              <a:buChar char=""/>
              <a:tabLst>
                <a:tab pos="197514" algn="l"/>
              </a:tabLst>
            </a:pPr>
            <a:r>
              <a:rPr sz="1400" b="1" spc="-3" dirty="0">
                <a:latin typeface="Arial"/>
                <a:cs typeface="Arial"/>
              </a:rPr>
              <a:t>It</a:t>
            </a:r>
            <a:r>
              <a:rPr sz="1400" b="1" spc="-17" dirty="0">
                <a:latin typeface="Arial"/>
                <a:cs typeface="Arial"/>
              </a:rPr>
              <a:t> </a:t>
            </a:r>
            <a:r>
              <a:rPr sz="1400" b="1" spc="-3" dirty="0">
                <a:latin typeface="Arial"/>
                <a:cs typeface="Arial"/>
              </a:rPr>
              <a:t>depends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3" dirty="0">
                <a:latin typeface="Arial"/>
                <a:cs typeface="Arial"/>
              </a:rPr>
              <a:t>on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3" dirty="0">
                <a:latin typeface="Arial"/>
                <a:cs typeface="Arial"/>
              </a:rPr>
              <a:t>the </a:t>
            </a:r>
            <a:r>
              <a:rPr sz="1400" b="1" spc="-7" dirty="0">
                <a:latin typeface="Arial"/>
                <a:cs typeface="Arial"/>
              </a:rPr>
              <a:t>chemica</a:t>
            </a:r>
            <a:r>
              <a:rPr sz="1400" b="1" spc="-3" dirty="0">
                <a:latin typeface="Arial"/>
                <a:cs typeface="Arial"/>
              </a:rPr>
              <a:t>l</a:t>
            </a:r>
            <a:r>
              <a:rPr sz="1400" b="1" spc="3" dirty="0">
                <a:latin typeface="Arial"/>
                <a:cs typeface="Arial"/>
              </a:rPr>
              <a:t> </a:t>
            </a:r>
            <a:r>
              <a:rPr sz="1400" b="1" spc="-7" dirty="0" smtClean="0">
                <a:latin typeface="Arial"/>
                <a:cs typeface="Arial"/>
              </a:rPr>
              <a:t>environment</a:t>
            </a:r>
            <a:r>
              <a:rPr lang="en-US" sz="1400" b="1" spc="-7" dirty="0" smtClean="0">
                <a:latin typeface="Arial"/>
                <a:cs typeface="Arial"/>
              </a:rPr>
              <a:t>  </a:t>
            </a:r>
            <a:r>
              <a:rPr lang="en-US" sz="1400" b="1" spc="-7" dirty="0" smtClean="0">
                <a:solidFill>
                  <a:srgbClr val="CC00FF"/>
                </a:solidFill>
                <a:latin typeface="Arial"/>
                <a:cs typeface="Arial"/>
              </a:rPr>
              <a:t>(pH dependent)</a:t>
            </a:r>
            <a:endParaRPr sz="1400" b="1" dirty="0">
              <a:solidFill>
                <a:srgbClr val="CC00FF"/>
              </a:solidFill>
              <a:latin typeface="Arial"/>
              <a:cs typeface="Arial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5532288" y="2912169"/>
            <a:ext cx="293505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7514" marR="3362" indent="-189110">
              <a:buFont typeface="Wingdings"/>
              <a:buChar char=""/>
              <a:tabLst>
                <a:tab pos="197514" algn="l"/>
              </a:tabLst>
            </a:pPr>
            <a:r>
              <a:rPr sz="1400" b="1" spc="-3" dirty="0">
                <a:latin typeface="Arial"/>
                <a:cs typeface="Arial"/>
              </a:rPr>
              <a:t>Splitting of peak is </a:t>
            </a:r>
            <a:r>
              <a:rPr sz="1400" b="1" spc="-7" dirty="0">
                <a:latin typeface="Arial"/>
                <a:cs typeface="Arial"/>
              </a:rPr>
              <a:t>dependen</a:t>
            </a:r>
            <a:r>
              <a:rPr sz="1400" b="1" spc="-3" dirty="0">
                <a:latin typeface="Arial"/>
                <a:cs typeface="Arial"/>
              </a:rPr>
              <a:t>t </a:t>
            </a:r>
            <a:r>
              <a:rPr sz="1400" b="1" spc="-7" dirty="0">
                <a:latin typeface="Arial"/>
                <a:cs typeface="Arial"/>
              </a:rPr>
              <a:t>on neighborin</a:t>
            </a:r>
            <a:r>
              <a:rPr sz="1400" b="1" spc="-3" dirty="0">
                <a:latin typeface="Arial"/>
                <a:cs typeface="Arial"/>
              </a:rPr>
              <a:t>g</a:t>
            </a:r>
            <a:r>
              <a:rPr sz="1400" b="1" spc="14" dirty="0">
                <a:latin typeface="Arial"/>
                <a:cs typeface="Arial"/>
              </a:rPr>
              <a:t> </a:t>
            </a:r>
            <a:r>
              <a:rPr sz="1400" b="1" spc="10" baseline="25641" dirty="0">
                <a:latin typeface="Arial"/>
                <a:cs typeface="Arial"/>
              </a:rPr>
              <a:t>1</a:t>
            </a:r>
            <a:r>
              <a:rPr sz="1400" b="1" spc="-3" dirty="0">
                <a:latin typeface="Arial"/>
                <a:cs typeface="Arial"/>
              </a:rPr>
              <a:t>H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3" dirty="0">
                <a:latin typeface="Arial"/>
                <a:cs typeface="Arial"/>
              </a:rPr>
              <a:t>atom(s)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5532288" y="3517287"/>
            <a:ext cx="257679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7514" marR="3362" indent="-189110">
              <a:buFont typeface="Wingdings"/>
              <a:buChar char=""/>
              <a:tabLst>
                <a:tab pos="197514" algn="l"/>
              </a:tabLst>
            </a:pPr>
            <a:r>
              <a:rPr sz="1400" b="1" spc="-7" dirty="0">
                <a:latin typeface="Arial"/>
                <a:cs typeface="Arial"/>
              </a:rPr>
              <a:t>Are</a:t>
            </a:r>
            <a:r>
              <a:rPr sz="1400" b="1" spc="-3" dirty="0">
                <a:latin typeface="Arial"/>
                <a:cs typeface="Arial"/>
              </a:rPr>
              <a:t>a </a:t>
            </a:r>
            <a:r>
              <a:rPr sz="1400" b="1" spc="-7" dirty="0">
                <a:latin typeface="Arial"/>
                <a:cs typeface="Arial"/>
              </a:rPr>
              <a:t>unde</a:t>
            </a:r>
            <a:r>
              <a:rPr sz="1400" b="1" spc="-3" dirty="0">
                <a:latin typeface="Arial"/>
                <a:cs typeface="Arial"/>
              </a:rPr>
              <a:t>r </a:t>
            </a:r>
            <a:r>
              <a:rPr sz="1400" b="1" spc="-7" dirty="0">
                <a:latin typeface="Arial"/>
                <a:cs typeface="Arial"/>
              </a:rPr>
              <a:t>peak proportiona</a:t>
            </a:r>
            <a:r>
              <a:rPr sz="1400" b="1" spc="-3" dirty="0">
                <a:latin typeface="Arial"/>
                <a:cs typeface="Arial"/>
              </a:rPr>
              <a:t>l</a:t>
            </a:r>
            <a:r>
              <a:rPr sz="1400" b="1" spc="3" dirty="0">
                <a:latin typeface="Arial"/>
                <a:cs typeface="Arial"/>
              </a:rPr>
              <a:t> </a:t>
            </a:r>
            <a:r>
              <a:rPr sz="1400" b="1" spc="-3" dirty="0">
                <a:latin typeface="Arial"/>
                <a:cs typeface="Arial"/>
              </a:rPr>
              <a:t>to </a:t>
            </a:r>
            <a:r>
              <a:rPr sz="1400" b="1" spc="-7" dirty="0">
                <a:latin typeface="Arial"/>
                <a:cs typeface="Arial"/>
              </a:rPr>
              <a:t>the </a:t>
            </a:r>
            <a:r>
              <a:rPr sz="1400" b="1" spc="-3" dirty="0">
                <a:latin typeface="Arial"/>
                <a:cs typeface="Arial"/>
              </a:rPr>
              <a:t>number of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10" baseline="25641" dirty="0">
                <a:latin typeface="Arial"/>
                <a:cs typeface="Arial"/>
              </a:rPr>
              <a:t>1</a:t>
            </a:r>
            <a:r>
              <a:rPr sz="1400" b="1" spc="-3" dirty="0">
                <a:latin typeface="Arial"/>
                <a:cs typeface="Arial"/>
              </a:rPr>
              <a:t>H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3" dirty="0">
                <a:latin typeface="Arial"/>
                <a:cs typeface="Arial"/>
              </a:rPr>
              <a:t>atoms </a:t>
            </a:r>
            <a:r>
              <a:rPr sz="1400" b="1" spc="-7" dirty="0">
                <a:latin typeface="Arial"/>
                <a:cs typeface="Arial"/>
              </a:rPr>
              <a:t>underlyin</a:t>
            </a:r>
            <a:r>
              <a:rPr sz="1400" b="1" spc="-3" dirty="0">
                <a:latin typeface="Arial"/>
                <a:cs typeface="Arial"/>
              </a:rPr>
              <a:t>g</a:t>
            </a:r>
            <a:r>
              <a:rPr sz="1400" b="1" spc="7" dirty="0">
                <a:latin typeface="Arial"/>
                <a:cs typeface="Arial"/>
              </a:rPr>
              <a:t> </a:t>
            </a:r>
            <a:r>
              <a:rPr sz="1400" b="1" spc="-7" dirty="0">
                <a:latin typeface="Arial"/>
                <a:cs typeface="Arial"/>
              </a:rPr>
              <a:t>it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4638563" y="5216114"/>
            <a:ext cx="1563221" cy="434508"/>
          </a:xfrm>
          <a:custGeom>
            <a:avLst/>
            <a:gdLst/>
            <a:ahLst/>
            <a:cxnLst/>
            <a:rect l="l" t="t" r="r" b="b"/>
            <a:pathLst>
              <a:path w="2362200" h="656590">
                <a:moveTo>
                  <a:pt x="2362200" y="653796"/>
                </a:moveTo>
                <a:lnTo>
                  <a:pt x="2362200" y="2286"/>
                </a:lnTo>
                <a:lnTo>
                  <a:pt x="2360676" y="0"/>
                </a:lnTo>
                <a:lnTo>
                  <a:pt x="2285" y="0"/>
                </a:lnTo>
                <a:lnTo>
                  <a:pt x="0" y="2286"/>
                </a:lnTo>
                <a:lnTo>
                  <a:pt x="0" y="653796"/>
                </a:lnTo>
                <a:lnTo>
                  <a:pt x="2286" y="656082"/>
                </a:lnTo>
                <a:lnTo>
                  <a:pt x="4572" y="656082"/>
                </a:lnTo>
                <a:lnTo>
                  <a:pt x="4572" y="9906"/>
                </a:lnTo>
                <a:lnTo>
                  <a:pt x="9144" y="4572"/>
                </a:lnTo>
                <a:lnTo>
                  <a:pt x="9144" y="9906"/>
                </a:lnTo>
                <a:lnTo>
                  <a:pt x="2353055" y="9906"/>
                </a:lnTo>
                <a:lnTo>
                  <a:pt x="2353056" y="4572"/>
                </a:lnTo>
                <a:lnTo>
                  <a:pt x="2357628" y="9906"/>
                </a:lnTo>
                <a:lnTo>
                  <a:pt x="2357628" y="656082"/>
                </a:lnTo>
                <a:lnTo>
                  <a:pt x="2360676" y="656082"/>
                </a:lnTo>
                <a:lnTo>
                  <a:pt x="2362200" y="653796"/>
                </a:lnTo>
                <a:close/>
              </a:path>
              <a:path w="2362200" h="656590">
                <a:moveTo>
                  <a:pt x="9144" y="9906"/>
                </a:moveTo>
                <a:lnTo>
                  <a:pt x="9144" y="4572"/>
                </a:lnTo>
                <a:lnTo>
                  <a:pt x="4572" y="9906"/>
                </a:lnTo>
                <a:lnTo>
                  <a:pt x="9144" y="9906"/>
                </a:lnTo>
                <a:close/>
              </a:path>
              <a:path w="2362200" h="656590">
                <a:moveTo>
                  <a:pt x="9144" y="646176"/>
                </a:moveTo>
                <a:lnTo>
                  <a:pt x="9144" y="9906"/>
                </a:lnTo>
                <a:lnTo>
                  <a:pt x="4572" y="9906"/>
                </a:lnTo>
                <a:lnTo>
                  <a:pt x="4572" y="646176"/>
                </a:lnTo>
                <a:lnTo>
                  <a:pt x="9144" y="646176"/>
                </a:lnTo>
                <a:close/>
              </a:path>
              <a:path w="2362200" h="656590">
                <a:moveTo>
                  <a:pt x="2357628" y="646176"/>
                </a:moveTo>
                <a:lnTo>
                  <a:pt x="4572" y="646176"/>
                </a:lnTo>
                <a:lnTo>
                  <a:pt x="9144" y="651510"/>
                </a:lnTo>
                <a:lnTo>
                  <a:pt x="9144" y="656082"/>
                </a:lnTo>
                <a:lnTo>
                  <a:pt x="2353055" y="656082"/>
                </a:lnTo>
                <a:lnTo>
                  <a:pt x="2353056" y="651510"/>
                </a:lnTo>
                <a:lnTo>
                  <a:pt x="2357628" y="646176"/>
                </a:lnTo>
                <a:close/>
              </a:path>
              <a:path w="2362200" h="656590">
                <a:moveTo>
                  <a:pt x="9144" y="656082"/>
                </a:moveTo>
                <a:lnTo>
                  <a:pt x="9144" y="651510"/>
                </a:lnTo>
                <a:lnTo>
                  <a:pt x="4572" y="646176"/>
                </a:lnTo>
                <a:lnTo>
                  <a:pt x="4572" y="656082"/>
                </a:lnTo>
                <a:lnTo>
                  <a:pt x="9144" y="656082"/>
                </a:lnTo>
                <a:close/>
              </a:path>
              <a:path w="2362200" h="656590">
                <a:moveTo>
                  <a:pt x="2357628" y="9906"/>
                </a:moveTo>
                <a:lnTo>
                  <a:pt x="2353056" y="4572"/>
                </a:lnTo>
                <a:lnTo>
                  <a:pt x="2353055" y="9906"/>
                </a:lnTo>
                <a:lnTo>
                  <a:pt x="2357628" y="9906"/>
                </a:lnTo>
                <a:close/>
              </a:path>
              <a:path w="2362200" h="656590">
                <a:moveTo>
                  <a:pt x="2357628" y="646176"/>
                </a:moveTo>
                <a:lnTo>
                  <a:pt x="2357628" y="9906"/>
                </a:lnTo>
                <a:lnTo>
                  <a:pt x="2353055" y="9906"/>
                </a:lnTo>
                <a:lnTo>
                  <a:pt x="2353055" y="646176"/>
                </a:lnTo>
                <a:lnTo>
                  <a:pt x="2357628" y="646176"/>
                </a:lnTo>
                <a:close/>
              </a:path>
              <a:path w="2362200" h="656590">
                <a:moveTo>
                  <a:pt x="2357628" y="656082"/>
                </a:moveTo>
                <a:lnTo>
                  <a:pt x="2357628" y="646176"/>
                </a:lnTo>
                <a:lnTo>
                  <a:pt x="2353056" y="651510"/>
                </a:lnTo>
                <a:lnTo>
                  <a:pt x="2353055" y="656082"/>
                </a:lnTo>
                <a:lnTo>
                  <a:pt x="2357628" y="656082"/>
                </a:lnTo>
                <a:close/>
              </a:path>
            </a:pathLst>
          </a:custGeom>
          <a:solidFill>
            <a:srgbClr val="085295"/>
          </a:solidFill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51" name="object 251"/>
          <p:cNvSpPr txBox="1"/>
          <p:nvPr/>
        </p:nvSpPr>
        <p:spPr>
          <a:xfrm>
            <a:off x="4694201" y="5265652"/>
            <a:ext cx="1451862" cy="366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191" dirty="0">
                <a:latin typeface="Arial"/>
                <a:cs typeface="Arial"/>
              </a:rPr>
              <a:t>Chemical</a:t>
            </a:r>
            <a:r>
              <a:rPr sz="1191" spc="-10" dirty="0">
                <a:latin typeface="Arial"/>
                <a:cs typeface="Arial"/>
              </a:rPr>
              <a:t> </a:t>
            </a:r>
            <a:r>
              <a:rPr sz="1191" dirty="0">
                <a:latin typeface="Arial"/>
                <a:cs typeface="Arial"/>
              </a:rPr>
              <a:t>shift of </a:t>
            </a:r>
            <a:r>
              <a:rPr sz="1191" spc="3" dirty="0">
                <a:latin typeface="Arial"/>
                <a:cs typeface="Arial"/>
              </a:rPr>
              <a:t>C</a:t>
            </a:r>
            <a:r>
              <a:rPr sz="1191" b="1" dirty="0">
                <a:solidFill>
                  <a:srgbClr val="9A00FF"/>
                </a:solidFill>
                <a:latin typeface="Arial"/>
                <a:cs typeface="Arial"/>
              </a:rPr>
              <a:t>H</a:t>
            </a:r>
            <a:r>
              <a:rPr sz="1191" b="1" baseline="-20833" dirty="0">
                <a:solidFill>
                  <a:srgbClr val="9A00FF"/>
                </a:solidFill>
                <a:latin typeface="Arial"/>
                <a:cs typeface="Arial"/>
              </a:rPr>
              <a:t>3</a:t>
            </a:r>
            <a:endParaRPr sz="1191" baseline="-20833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191" b="1" dirty="0">
                <a:latin typeface="Arial"/>
                <a:cs typeface="Arial"/>
              </a:rPr>
              <a:t>2</a:t>
            </a:r>
            <a:r>
              <a:rPr sz="1191" b="1" spc="-3" dirty="0">
                <a:latin typeface="Arial"/>
                <a:cs typeface="Arial"/>
              </a:rPr>
              <a:t> line</a:t>
            </a:r>
            <a:r>
              <a:rPr sz="1191" b="1" dirty="0">
                <a:latin typeface="Arial"/>
                <a:cs typeface="Arial"/>
              </a:rPr>
              <a:t>s</a:t>
            </a:r>
            <a:r>
              <a:rPr sz="1191" b="1" spc="-3" dirty="0">
                <a:latin typeface="Arial"/>
                <a:cs typeface="Arial"/>
              </a:rPr>
              <a:t> (doublet)</a:t>
            </a:r>
            <a:endParaRPr sz="1191">
              <a:latin typeface="Arial"/>
              <a:cs typeface="Arial"/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1782912" y="5222669"/>
            <a:ext cx="1544731" cy="433668"/>
          </a:xfrm>
          <a:custGeom>
            <a:avLst/>
            <a:gdLst/>
            <a:ahLst/>
            <a:cxnLst/>
            <a:rect l="l" t="t" r="r" b="b"/>
            <a:pathLst>
              <a:path w="2334260" h="655320">
                <a:moveTo>
                  <a:pt x="2334006" y="653796"/>
                </a:moveTo>
                <a:lnTo>
                  <a:pt x="2334006" y="2286"/>
                </a:lnTo>
                <a:lnTo>
                  <a:pt x="2331720" y="0"/>
                </a:lnTo>
                <a:lnTo>
                  <a:pt x="2285" y="0"/>
                </a:lnTo>
                <a:lnTo>
                  <a:pt x="0" y="2286"/>
                </a:lnTo>
                <a:lnTo>
                  <a:pt x="0" y="653796"/>
                </a:lnTo>
                <a:lnTo>
                  <a:pt x="2286" y="655320"/>
                </a:lnTo>
                <a:lnTo>
                  <a:pt x="4571" y="655320"/>
                </a:lnTo>
                <a:lnTo>
                  <a:pt x="4572" y="9144"/>
                </a:lnTo>
                <a:lnTo>
                  <a:pt x="9906" y="4572"/>
                </a:lnTo>
                <a:lnTo>
                  <a:pt x="9906" y="9144"/>
                </a:lnTo>
                <a:lnTo>
                  <a:pt x="2324100" y="9144"/>
                </a:lnTo>
                <a:lnTo>
                  <a:pt x="2324100" y="4572"/>
                </a:lnTo>
                <a:lnTo>
                  <a:pt x="2328672" y="9144"/>
                </a:lnTo>
                <a:lnTo>
                  <a:pt x="2328672" y="655320"/>
                </a:lnTo>
                <a:lnTo>
                  <a:pt x="2331720" y="655320"/>
                </a:lnTo>
                <a:lnTo>
                  <a:pt x="2334006" y="653796"/>
                </a:lnTo>
                <a:close/>
              </a:path>
              <a:path w="2334260" h="655320">
                <a:moveTo>
                  <a:pt x="9906" y="9144"/>
                </a:moveTo>
                <a:lnTo>
                  <a:pt x="9906" y="4572"/>
                </a:lnTo>
                <a:lnTo>
                  <a:pt x="4572" y="9144"/>
                </a:lnTo>
                <a:lnTo>
                  <a:pt x="9906" y="9144"/>
                </a:lnTo>
                <a:close/>
              </a:path>
              <a:path w="2334260" h="655320">
                <a:moveTo>
                  <a:pt x="9906" y="646176"/>
                </a:moveTo>
                <a:lnTo>
                  <a:pt x="9906" y="9144"/>
                </a:lnTo>
                <a:lnTo>
                  <a:pt x="4572" y="9144"/>
                </a:lnTo>
                <a:lnTo>
                  <a:pt x="4572" y="646176"/>
                </a:lnTo>
                <a:lnTo>
                  <a:pt x="9906" y="646176"/>
                </a:lnTo>
                <a:close/>
              </a:path>
              <a:path w="2334260" h="655320">
                <a:moveTo>
                  <a:pt x="2328672" y="646176"/>
                </a:moveTo>
                <a:lnTo>
                  <a:pt x="4572" y="646176"/>
                </a:lnTo>
                <a:lnTo>
                  <a:pt x="9906" y="650748"/>
                </a:lnTo>
                <a:lnTo>
                  <a:pt x="9905" y="655320"/>
                </a:lnTo>
                <a:lnTo>
                  <a:pt x="2324100" y="655320"/>
                </a:lnTo>
                <a:lnTo>
                  <a:pt x="2324100" y="650748"/>
                </a:lnTo>
                <a:lnTo>
                  <a:pt x="2328672" y="646176"/>
                </a:lnTo>
                <a:close/>
              </a:path>
              <a:path w="2334260" h="655320">
                <a:moveTo>
                  <a:pt x="9905" y="655320"/>
                </a:moveTo>
                <a:lnTo>
                  <a:pt x="9906" y="650748"/>
                </a:lnTo>
                <a:lnTo>
                  <a:pt x="4572" y="646176"/>
                </a:lnTo>
                <a:lnTo>
                  <a:pt x="4571" y="655320"/>
                </a:lnTo>
                <a:lnTo>
                  <a:pt x="9905" y="655320"/>
                </a:lnTo>
                <a:close/>
              </a:path>
              <a:path w="2334260" h="655320">
                <a:moveTo>
                  <a:pt x="2328672" y="9144"/>
                </a:moveTo>
                <a:lnTo>
                  <a:pt x="2324100" y="4572"/>
                </a:lnTo>
                <a:lnTo>
                  <a:pt x="2324100" y="9144"/>
                </a:lnTo>
                <a:lnTo>
                  <a:pt x="2328672" y="9144"/>
                </a:lnTo>
                <a:close/>
              </a:path>
              <a:path w="2334260" h="655320">
                <a:moveTo>
                  <a:pt x="2328672" y="646176"/>
                </a:moveTo>
                <a:lnTo>
                  <a:pt x="2328672" y="9144"/>
                </a:lnTo>
                <a:lnTo>
                  <a:pt x="2324100" y="9144"/>
                </a:lnTo>
                <a:lnTo>
                  <a:pt x="2324100" y="646176"/>
                </a:lnTo>
                <a:lnTo>
                  <a:pt x="2328672" y="646176"/>
                </a:lnTo>
                <a:close/>
              </a:path>
              <a:path w="2334260" h="655320">
                <a:moveTo>
                  <a:pt x="2328672" y="655320"/>
                </a:moveTo>
                <a:lnTo>
                  <a:pt x="2328672" y="646176"/>
                </a:lnTo>
                <a:lnTo>
                  <a:pt x="2324100" y="650748"/>
                </a:lnTo>
                <a:lnTo>
                  <a:pt x="2324100" y="655320"/>
                </a:lnTo>
                <a:lnTo>
                  <a:pt x="2328672" y="655320"/>
                </a:lnTo>
                <a:close/>
              </a:path>
            </a:pathLst>
          </a:custGeom>
          <a:solidFill>
            <a:srgbClr val="085295"/>
          </a:solidFill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53" name="object 253"/>
          <p:cNvSpPr txBox="1"/>
          <p:nvPr/>
        </p:nvSpPr>
        <p:spPr>
          <a:xfrm>
            <a:off x="1857712" y="5272209"/>
            <a:ext cx="1395553" cy="366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045" marR="3362" indent="-105061"/>
            <a:r>
              <a:rPr sz="1191" dirty="0">
                <a:latin typeface="Arial"/>
                <a:cs typeface="Arial"/>
              </a:rPr>
              <a:t>Chemical</a:t>
            </a:r>
            <a:r>
              <a:rPr sz="1191" spc="-10" dirty="0">
                <a:latin typeface="Arial"/>
                <a:cs typeface="Arial"/>
              </a:rPr>
              <a:t> </a:t>
            </a:r>
            <a:r>
              <a:rPr sz="1191" dirty="0">
                <a:latin typeface="Arial"/>
                <a:cs typeface="Arial"/>
              </a:rPr>
              <a:t>shift of </a:t>
            </a:r>
            <a:r>
              <a:rPr sz="1191" spc="3" dirty="0">
                <a:latin typeface="Arial"/>
                <a:cs typeface="Arial"/>
              </a:rPr>
              <a:t>C</a:t>
            </a:r>
            <a:r>
              <a:rPr sz="1191" b="1" dirty="0">
                <a:solidFill>
                  <a:srgbClr val="0000FF"/>
                </a:solidFill>
                <a:latin typeface="Arial"/>
                <a:cs typeface="Arial"/>
              </a:rPr>
              <a:t>H </a:t>
            </a:r>
            <a:r>
              <a:rPr sz="1191" b="1" dirty="0">
                <a:latin typeface="Arial"/>
                <a:cs typeface="Arial"/>
              </a:rPr>
              <a:t>4 lines (quadrat)</a:t>
            </a:r>
            <a:endParaRPr sz="1191">
              <a:latin typeface="Arial"/>
              <a:cs typeface="Arial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5377816" y="5042647"/>
            <a:ext cx="78161" cy="176493"/>
          </a:xfrm>
          <a:custGeom>
            <a:avLst/>
            <a:gdLst/>
            <a:ahLst/>
            <a:cxnLst/>
            <a:rect l="l" t="t" r="r" b="b"/>
            <a:pathLst>
              <a:path w="118110" h="266700">
                <a:moveTo>
                  <a:pt x="118110" y="101346"/>
                </a:moveTo>
                <a:lnTo>
                  <a:pt x="114300" y="95250"/>
                </a:lnTo>
                <a:lnTo>
                  <a:pt x="58674" y="0"/>
                </a:lnTo>
                <a:lnTo>
                  <a:pt x="3810" y="95250"/>
                </a:lnTo>
                <a:lnTo>
                  <a:pt x="0" y="101346"/>
                </a:lnTo>
                <a:lnTo>
                  <a:pt x="2286" y="108965"/>
                </a:lnTo>
                <a:lnTo>
                  <a:pt x="14477" y="116586"/>
                </a:lnTo>
                <a:lnTo>
                  <a:pt x="22098" y="114300"/>
                </a:lnTo>
                <a:lnTo>
                  <a:pt x="25908" y="108203"/>
                </a:lnTo>
                <a:lnTo>
                  <a:pt x="46481" y="72731"/>
                </a:lnTo>
                <a:lnTo>
                  <a:pt x="46481" y="25146"/>
                </a:lnTo>
                <a:lnTo>
                  <a:pt x="71627" y="25146"/>
                </a:lnTo>
                <a:lnTo>
                  <a:pt x="71627" y="72731"/>
                </a:lnTo>
                <a:lnTo>
                  <a:pt x="92201" y="108203"/>
                </a:lnTo>
                <a:lnTo>
                  <a:pt x="96012" y="114300"/>
                </a:lnTo>
                <a:lnTo>
                  <a:pt x="103632" y="116586"/>
                </a:lnTo>
                <a:lnTo>
                  <a:pt x="115824" y="108965"/>
                </a:lnTo>
                <a:lnTo>
                  <a:pt x="118110" y="101346"/>
                </a:lnTo>
                <a:close/>
              </a:path>
              <a:path w="118110" h="266700">
                <a:moveTo>
                  <a:pt x="71627" y="72731"/>
                </a:moveTo>
                <a:lnTo>
                  <a:pt x="71627" y="25146"/>
                </a:lnTo>
                <a:lnTo>
                  <a:pt x="46481" y="25146"/>
                </a:lnTo>
                <a:lnTo>
                  <a:pt x="46481" y="72731"/>
                </a:lnTo>
                <a:lnTo>
                  <a:pt x="48006" y="70103"/>
                </a:lnTo>
                <a:lnTo>
                  <a:pt x="48006" y="32003"/>
                </a:lnTo>
                <a:lnTo>
                  <a:pt x="70103" y="32003"/>
                </a:lnTo>
                <a:lnTo>
                  <a:pt x="70103" y="70103"/>
                </a:lnTo>
                <a:lnTo>
                  <a:pt x="71627" y="72731"/>
                </a:lnTo>
                <a:close/>
              </a:path>
              <a:path w="118110" h="266700">
                <a:moveTo>
                  <a:pt x="71627" y="266700"/>
                </a:moveTo>
                <a:lnTo>
                  <a:pt x="71627" y="72731"/>
                </a:lnTo>
                <a:lnTo>
                  <a:pt x="59054" y="51053"/>
                </a:lnTo>
                <a:lnTo>
                  <a:pt x="46481" y="72731"/>
                </a:lnTo>
                <a:lnTo>
                  <a:pt x="46481" y="266700"/>
                </a:lnTo>
                <a:lnTo>
                  <a:pt x="71627" y="266700"/>
                </a:lnTo>
                <a:close/>
              </a:path>
              <a:path w="118110" h="266700">
                <a:moveTo>
                  <a:pt x="70103" y="32003"/>
                </a:moveTo>
                <a:lnTo>
                  <a:pt x="48006" y="32003"/>
                </a:lnTo>
                <a:lnTo>
                  <a:pt x="59054" y="51053"/>
                </a:lnTo>
                <a:lnTo>
                  <a:pt x="70103" y="32003"/>
                </a:lnTo>
                <a:close/>
              </a:path>
              <a:path w="118110" h="266700">
                <a:moveTo>
                  <a:pt x="59054" y="51053"/>
                </a:moveTo>
                <a:lnTo>
                  <a:pt x="48006" y="32003"/>
                </a:lnTo>
                <a:lnTo>
                  <a:pt x="48006" y="70103"/>
                </a:lnTo>
                <a:lnTo>
                  <a:pt x="59054" y="51053"/>
                </a:lnTo>
                <a:close/>
              </a:path>
              <a:path w="118110" h="266700">
                <a:moveTo>
                  <a:pt x="70103" y="70103"/>
                </a:moveTo>
                <a:lnTo>
                  <a:pt x="70103" y="32003"/>
                </a:lnTo>
                <a:lnTo>
                  <a:pt x="59054" y="51053"/>
                </a:lnTo>
                <a:lnTo>
                  <a:pt x="70103" y="70103"/>
                </a:lnTo>
                <a:close/>
              </a:path>
            </a:pathLst>
          </a:custGeom>
          <a:solidFill>
            <a:srgbClr val="085295"/>
          </a:solidFill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55" name="object 255"/>
          <p:cNvSpPr/>
          <p:nvPr/>
        </p:nvSpPr>
        <p:spPr>
          <a:xfrm>
            <a:off x="2516113" y="5042648"/>
            <a:ext cx="78161" cy="170609"/>
          </a:xfrm>
          <a:custGeom>
            <a:avLst/>
            <a:gdLst/>
            <a:ahLst/>
            <a:cxnLst/>
            <a:rect l="l" t="t" r="r" b="b"/>
            <a:pathLst>
              <a:path w="118110" h="257809">
                <a:moveTo>
                  <a:pt x="118110" y="101346"/>
                </a:moveTo>
                <a:lnTo>
                  <a:pt x="114300" y="95250"/>
                </a:lnTo>
                <a:lnTo>
                  <a:pt x="58674" y="0"/>
                </a:lnTo>
                <a:lnTo>
                  <a:pt x="3810" y="95250"/>
                </a:lnTo>
                <a:lnTo>
                  <a:pt x="0" y="101346"/>
                </a:lnTo>
                <a:lnTo>
                  <a:pt x="2286" y="108965"/>
                </a:lnTo>
                <a:lnTo>
                  <a:pt x="14478" y="116586"/>
                </a:lnTo>
                <a:lnTo>
                  <a:pt x="22098" y="114300"/>
                </a:lnTo>
                <a:lnTo>
                  <a:pt x="25907" y="108203"/>
                </a:lnTo>
                <a:lnTo>
                  <a:pt x="46482" y="72731"/>
                </a:lnTo>
                <a:lnTo>
                  <a:pt x="46482" y="25145"/>
                </a:lnTo>
                <a:lnTo>
                  <a:pt x="71628" y="25145"/>
                </a:lnTo>
                <a:lnTo>
                  <a:pt x="71628" y="72731"/>
                </a:lnTo>
                <a:lnTo>
                  <a:pt x="92201" y="108203"/>
                </a:lnTo>
                <a:lnTo>
                  <a:pt x="96012" y="114300"/>
                </a:lnTo>
                <a:lnTo>
                  <a:pt x="103631" y="116586"/>
                </a:lnTo>
                <a:lnTo>
                  <a:pt x="115824" y="108965"/>
                </a:lnTo>
                <a:lnTo>
                  <a:pt x="118110" y="101346"/>
                </a:lnTo>
                <a:close/>
              </a:path>
              <a:path w="118110" h="257809">
                <a:moveTo>
                  <a:pt x="71628" y="72731"/>
                </a:moveTo>
                <a:lnTo>
                  <a:pt x="71628" y="25145"/>
                </a:lnTo>
                <a:lnTo>
                  <a:pt x="46482" y="25145"/>
                </a:lnTo>
                <a:lnTo>
                  <a:pt x="46482" y="72731"/>
                </a:lnTo>
                <a:lnTo>
                  <a:pt x="48006" y="70103"/>
                </a:lnTo>
                <a:lnTo>
                  <a:pt x="48006" y="32003"/>
                </a:lnTo>
                <a:lnTo>
                  <a:pt x="70104" y="32003"/>
                </a:lnTo>
                <a:lnTo>
                  <a:pt x="70104" y="70104"/>
                </a:lnTo>
                <a:lnTo>
                  <a:pt x="71628" y="72731"/>
                </a:lnTo>
                <a:close/>
              </a:path>
              <a:path w="118110" h="257809">
                <a:moveTo>
                  <a:pt x="71628" y="257555"/>
                </a:moveTo>
                <a:lnTo>
                  <a:pt x="71628" y="72731"/>
                </a:lnTo>
                <a:lnTo>
                  <a:pt x="59055" y="51053"/>
                </a:lnTo>
                <a:lnTo>
                  <a:pt x="46482" y="72731"/>
                </a:lnTo>
                <a:lnTo>
                  <a:pt x="46482" y="257555"/>
                </a:lnTo>
                <a:lnTo>
                  <a:pt x="71628" y="257555"/>
                </a:lnTo>
                <a:close/>
              </a:path>
              <a:path w="118110" h="257809">
                <a:moveTo>
                  <a:pt x="70104" y="32003"/>
                </a:moveTo>
                <a:lnTo>
                  <a:pt x="48006" y="32003"/>
                </a:lnTo>
                <a:lnTo>
                  <a:pt x="59055" y="51053"/>
                </a:lnTo>
                <a:lnTo>
                  <a:pt x="70104" y="32003"/>
                </a:lnTo>
                <a:close/>
              </a:path>
              <a:path w="118110" h="257809">
                <a:moveTo>
                  <a:pt x="59055" y="51053"/>
                </a:moveTo>
                <a:lnTo>
                  <a:pt x="48006" y="32003"/>
                </a:lnTo>
                <a:lnTo>
                  <a:pt x="48006" y="70103"/>
                </a:lnTo>
                <a:lnTo>
                  <a:pt x="59055" y="51053"/>
                </a:lnTo>
                <a:close/>
              </a:path>
              <a:path w="118110" h="257809">
                <a:moveTo>
                  <a:pt x="70104" y="70104"/>
                </a:moveTo>
                <a:lnTo>
                  <a:pt x="70104" y="32003"/>
                </a:lnTo>
                <a:lnTo>
                  <a:pt x="59055" y="51053"/>
                </a:lnTo>
                <a:lnTo>
                  <a:pt x="70104" y="70104"/>
                </a:lnTo>
                <a:close/>
              </a:path>
            </a:pathLst>
          </a:custGeom>
          <a:solidFill>
            <a:srgbClr val="085295"/>
          </a:solidFill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56" name="object 256"/>
          <p:cNvSpPr txBox="1"/>
          <p:nvPr/>
        </p:nvSpPr>
        <p:spPr>
          <a:xfrm>
            <a:off x="5351761" y="1081600"/>
            <a:ext cx="1243853" cy="183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1191" b="1" dirty="0">
                <a:solidFill>
                  <a:srgbClr val="9A00FF"/>
                </a:solidFill>
                <a:latin typeface="Arial"/>
                <a:cs typeface="Arial"/>
              </a:rPr>
              <a:t>B</a:t>
            </a:r>
            <a:r>
              <a:rPr sz="1191" b="1" spc="-3" dirty="0">
                <a:solidFill>
                  <a:srgbClr val="9A00FF"/>
                </a:solidFill>
                <a:latin typeface="Arial"/>
                <a:cs typeface="Arial"/>
              </a:rPr>
              <a:t> (thre</a:t>
            </a:r>
            <a:r>
              <a:rPr sz="1191" b="1" dirty="0">
                <a:solidFill>
                  <a:srgbClr val="9A00FF"/>
                </a:solidFill>
                <a:latin typeface="Arial"/>
                <a:cs typeface="Arial"/>
              </a:rPr>
              <a:t>e</a:t>
            </a:r>
            <a:r>
              <a:rPr sz="1191" b="1" spc="-3" dirty="0">
                <a:solidFill>
                  <a:srgbClr val="9A00FF"/>
                </a:solidFill>
                <a:latin typeface="Arial"/>
                <a:cs typeface="Arial"/>
              </a:rPr>
              <a:t> protons)</a:t>
            </a:r>
            <a:endParaRPr sz="1191">
              <a:latin typeface="Arial"/>
              <a:cs typeface="Arial"/>
            </a:endParaRPr>
          </a:p>
        </p:txBody>
      </p:sp>
      <p:sp>
        <p:nvSpPr>
          <p:cNvPr id="257" name="object 257"/>
          <p:cNvSpPr txBox="1"/>
          <p:nvPr/>
        </p:nvSpPr>
        <p:spPr>
          <a:xfrm>
            <a:off x="2502671" y="3962123"/>
            <a:ext cx="1053493" cy="183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1191" b="1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191" b="1" spc="-4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191" b="1" spc="-3" dirty="0">
                <a:solidFill>
                  <a:srgbClr val="0000FF"/>
                </a:solidFill>
                <a:latin typeface="Arial"/>
                <a:cs typeface="Arial"/>
              </a:rPr>
              <a:t>(on</a:t>
            </a:r>
            <a:r>
              <a:rPr sz="1191" b="1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191" b="1" spc="-3" dirty="0">
                <a:solidFill>
                  <a:srgbClr val="0000FF"/>
                </a:solidFill>
                <a:latin typeface="Arial"/>
                <a:cs typeface="Arial"/>
              </a:rPr>
              <a:t> proton)</a:t>
            </a:r>
            <a:endParaRPr sz="1191">
              <a:latin typeface="Arial"/>
              <a:cs typeface="Arial"/>
            </a:endParaRPr>
          </a:p>
        </p:txBody>
      </p:sp>
      <p:sp>
        <p:nvSpPr>
          <p:cNvPr id="258" name="object 258"/>
          <p:cNvSpPr txBox="1"/>
          <p:nvPr/>
        </p:nvSpPr>
        <p:spPr>
          <a:xfrm>
            <a:off x="2855651" y="2013145"/>
            <a:ext cx="126066" cy="183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1191" b="1" dirty="0">
                <a:solidFill>
                  <a:srgbClr val="9A00FF"/>
                </a:solidFill>
                <a:latin typeface="Arial"/>
                <a:cs typeface="Arial"/>
              </a:rPr>
              <a:t>B</a:t>
            </a:r>
            <a:endParaRPr sz="1191">
              <a:latin typeface="Arial"/>
              <a:cs typeface="Arial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3131479" y="2197207"/>
            <a:ext cx="126066" cy="183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1191" b="1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endParaRPr sz="1191">
              <a:latin typeface="Arial"/>
              <a:cs typeface="Arial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3010954" y="2971258"/>
            <a:ext cx="522335" cy="183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1191" dirty="0">
                <a:latin typeface="Arial"/>
                <a:cs typeface="Arial"/>
              </a:rPr>
              <a:t>Alanine</a:t>
            </a:r>
            <a:endParaRPr sz="1191">
              <a:latin typeface="Arial"/>
              <a:cs typeface="Arial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2153042" y="1394526"/>
            <a:ext cx="3023063" cy="244554"/>
          </a:xfrm>
          <a:prstGeom prst="rect">
            <a:avLst/>
          </a:prstGeom>
          <a:solidFill>
            <a:srgbClr val="085295"/>
          </a:solidFill>
        </p:spPr>
        <p:txBody>
          <a:bodyPr vert="horz" wrap="square" lIns="0" tIns="0" rIns="0" bIns="0" rtlCol="0">
            <a:spAutoFit/>
          </a:bodyPr>
          <a:lstStyle/>
          <a:p>
            <a:pPr marL="120610"/>
            <a:r>
              <a:rPr sz="1589" baseline="24305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sz="1589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sz="1589" spc="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1589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NM</a:t>
            </a:r>
            <a:r>
              <a:rPr sz="1589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sz="1589" spc="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1589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Spectru</a:t>
            </a:r>
            <a:r>
              <a:rPr sz="1589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sz="1589" spc="17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1589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fo</a:t>
            </a:r>
            <a:r>
              <a:rPr sz="1589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sz="1589" spc="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1589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alanine</a:t>
            </a:r>
            <a:endParaRPr sz="1589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4992624" y="6376786"/>
            <a:ext cx="357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</a:rPr>
              <a:t>Wimal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Pathmasiri</a:t>
            </a:r>
            <a:r>
              <a:rPr lang="en-US" b="1" dirty="0" smtClean="0">
                <a:solidFill>
                  <a:srgbClr val="0000CC"/>
                </a:solidFill>
              </a:rPr>
              <a:t> &amp; Rodney Snyder</a:t>
            </a:r>
            <a:endParaRPr 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6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6413" y="1159809"/>
            <a:ext cx="6051176" cy="122213"/>
          </a:xfrm>
          <a:prstGeom prst="rect">
            <a:avLst/>
          </a:prstGeom>
          <a:solidFill>
            <a:srgbClr val="085295"/>
          </a:solidFill>
        </p:spPr>
        <p:txBody>
          <a:bodyPr vert="horz" wrap="square" lIns="0" tIns="0" rIns="0" bIns="0" rtlCol="0">
            <a:spAutoFit/>
          </a:bodyPr>
          <a:lstStyle/>
          <a:p>
            <a:pPr marL="86990"/>
            <a:r>
              <a:rPr sz="794" i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794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Internatio</a:t>
            </a:r>
            <a:r>
              <a:rPr sz="794" i="1" spc="-7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79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6413" y="1361515"/>
            <a:ext cx="6051176" cy="50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40028" y="5599861"/>
            <a:ext cx="435180" cy="176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11512" y="2091364"/>
            <a:ext cx="907256" cy="112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28" spc="14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728" spc="17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728" spc="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728" spc="-7" dirty="0">
                <a:solidFill>
                  <a:prstClr val="black"/>
                </a:solidFill>
                <a:latin typeface="Arial"/>
                <a:cs typeface="Arial"/>
              </a:rPr>
              <a:t>up01d1.001.1</a:t>
            </a:r>
            <a:r>
              <a:rPr sz="728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728" spc="-3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728" spc="-3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728" spc="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728" spc="14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10839" y="5624570"/>
            <a:ext cx="5531784" cy="273984"/>
          </a:xfrm>
          <a:custGeom>
            <a:avLst/>
            <a:gdLst/>
            <a:ahLst/>
            <a:cxnLst/>
            <a:rect l="l" t="t" r="r" b="b"/>
            <a:pathLst>
              <a:path w="8359140" h="414020">
                <a:moveTo>
                  <a:pt x="0" y="0"/>
                </a:moveTo>
                <a:lnTo>
                  <a:pt x="0" y="413766"/>
                </a:lnTo>
                <a:lnTo>
                  <a:pt x="8359139" y="413766"/>
                </a:lnTo>
                <a:lnTo>
                  <a:pt x="835913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08823" y="5624570"/>
            <a:ext cx="5531363" cy="0"/>
          </a:xfrm>
          <a:custGeom>
            <a:avLst/>
            <a:gdLst/>
            <a:ahLst/>
            <a:cxnLst/>
            <a:rect l="l" t="t" r="r" b="b"/>
            <a:pathLst>
              <a:path w="8358505">
                <a:moveTo>
                  <a:pt x="0" y="0"/>
                </a:moveTo>
                <a:lnTo>
                  <a:pt x="8358378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01377" y="2077572"/>
            <a:ext cx="409715" cy="3821066"/>
          </a:xfrm>
          <a:custGeom>
            <a:avLst/>
            <a:gdLst/>
            <a:ahLst/>
            <a:cxnLst/>
            <a:rect l="l" t="t" r="r" b="b"/>
            <a:pathLst>
              <a:path w="619125" h="5774055">
                <a:moveTo>
                  <a:pt x="0" y="0"/>
                </a:moveTo>
                <a:lnTo>
                  <a:pt x="0" y="5773674"/>
                </a:lnTo>
                <a:lnTo>
                  <a:pt x="618744" y="5773674"/>
                </a:lnTo>
                <a:lnTo>
                  <a:pt x="61874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08822" y="2077573"/>
            <a:ext cx="0" cy="3547082"/>
          </a:xfrm>
          <a:custGeom>
            <a:avLst/>
            <a:gdLst/>
            <a:ahLst/>
            <a:cxnLst/>
            <a:rect l="l" t="t" r="r" b="b"/>
            <a:pathLst>
              <a:path h="5360034">
                <a:moveTo>
                  <a:pt x="0" y="0"/>
                </a:moveTo>
                <a:lnTo>
                  <a:pt x="0" y="5359908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59754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1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13205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1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69683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1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23639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1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77596" y="5624570"/>
            <a:ext cx="0" cy="42443"/>
          </a:xfrm>
          <a:custGeom>
            <a:avLst/>
            <a:gdLst/>
            <a:ahLst/>
            <a:cxnLst/>
            <a:rect l="l" t="t" r="r" b="b"/>
            <a:pathLst>
              <a:path h="64134">
                <a:moveTo>
                  <a:pt x="0" y="0"/>
                </a:moveTo>
                <a:lnTo>
                  <a:pt x="0" y="64007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31048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1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85003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1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38456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1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494934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1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48889" y="5624570"/>
            <a:ext cx="0" cy="53789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0771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12247" y="5675174"/>
            <a:ext cx="68915" cy="112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28" spc="3" dirty="0">
                <a:solidFill>
                  <a:prstClr val="black"/>
                </a:solidFill>
                <a:latin typeface="Arial"/>
                <a:cs typeface="Arial"/>
              </a:rPr>
              <a:t>9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02846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656298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710254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766732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820184" y="5624570"/>
            <a:ext cx="0" cy="42443"/>
          </a:xfrm>
          <a:custGeom>
            <a:avLst/>
            <a:gdLst/>
            <a:ahLst/>
            <a:cxnLst/>
            <a:rect l="l" t="t" r="r" b="b"/>
            <a:pathLst>
              <a:path h="64134">
                <a:moveTo>
                  <a:pt x="0" y="0"/>
                </a:moveTo>
                <a:lnTo>
                  <a:pt x="0" y="64008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874140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927592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981549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038026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091982" y="5624570"/>
            <a:ext cx="0" cy="53789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07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55340" y="5675174"/>
            <a:ext cx="68915" cy="112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28" spc="3" dirty="0">
                <a:solidFill>
                  <a:prstClr val="black"/>
                </a:solidFill>
                <a:latin typeface="Arial"/>
                <a:cs typeface="Arial"/>
              </a:rPr>
              <a:t>8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145435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199391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252843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306800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363277" y="5624570"/>
            <a:ext cx="0" cy="42443"/>
          </a:xfrm>
          <a:custGeom>
            <a:avLst/>
            <a:gdLst/>
            <a:ahLst/>
            <a:cxnLst/>
            <a:rect l="l" t="t" r="r" b="b"/>
            <a:pathLst>
              <a:path h="64134">
                <a:moveTo>
                  <a:pt x="0" y="0"/>
                </a:moveTo>
                <a:lnTo>
                  <a:pt x="0" y="64008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417234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470685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524642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578093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634571" y="5624570"/>
            <a:ext cx="0" cy="53789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07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97930" y="5675174"/>
            <a:ext cx="68915" cy="112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28" spc="3" dirty="0">
                <a:solidFill>
                  <a:prstClr val="black"/>
                </a:solidFill>
                <a:latin typeface="Arial"/>
                <a:cs typeface="Arial"/>
              </a:rPr>
              <a:t>7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688529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742484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795937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849893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906370" y="5624570"/>
            <a:ext cx="0" cy="42443"/>
          </a:xfrm>
          <a:custGeom>
            <a:avLst/>
            <a:gdLst/>
            <a:ahLst/>
            <a:cxnLst/>
            <a:rect l="l" t="t" r="r" b="b"/>
            <a:pathLst>
              <a:path h="64134">
                <a:moveTo>
                  <a:pt x="0" y="0"/>
                </a:moveTo>
                <a:lnTo>
                  <a:pt x="0" y="64008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959823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013778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067231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121187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175143" y="5624570"/>
            <a:ext cx="0" cy="53789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07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138501" y="5675174"/>
            <a:ext cx="68915" cy="112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28" spc="3" dirty="0">
                <a:solidFill>
                  <a:prstClr val="black"/>
                </a:solidFill>
                <a:latin typeface="Arial"/>
                <a:cs typeface="Arial"/>
              </a:rPr>
              <a:t>6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231622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285073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339029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392482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446437" y="5624570"/>
            <a:ext cx="0" cy="42443"/>
          </a:xfrm>
          <a:custGeom>
            <a:avLst/>
            <a:gdLst/>
            <a:ahLst/>
            <a:cxnLst/>
            <a:rect l="l" t="t" r="r" b="b"/>
            <a:pathLst>
              <a:path h="64134">
                <a:moveTo>
                  <a:pt x="0" y="0"/>
                </a:moveTo>
                <a:lnTo>
                  <a:pt x="0" y="64008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502915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556872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610324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664281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717732" y="5624570"/>
            <a:ext cx="0" cy="53789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07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771689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828166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882122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935575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989530" y="5624570"/>
            <a:ext cx="0" cy="42443"/>
          </a:xfrm>
          <a:custGeom>
            <a:avLst/>
            <a:gdLst/>
            <a:ahLst/>
            <a:cxnLst/>
            <a:rect l="l" t="t" r="r" b="b"/>
            <a:pathLst>
              <a:path h="64134">
                <a:moveTo>
                  <a:pt x="0" y="0"/>
                </a:moveTo>
                <a:lnTo>
                  <a:pt x="0" y="64008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5042984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099461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153417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5207374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5260825" y="5624570"/>
            <a:ext cx="0" cy="53789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07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5314782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371259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5424711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5478668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5532119" y="5624570"/>
            <a:ext cx="0" cy="42443"/>
          </a:xfrm>
          <a:custGeom>
            <a:avLst/>
            <a:gdLst/>
            <a:ahLst/>
            <a:cxnLst/>
            <a:rect l="l" t="t" r="r" b="b"/>
            <a:pathLst>
              <a:path h="64134">
                <a:moveTo>
                  <a:pt x="0" y="0"/>
                </a:moveTo>
                <a:lnTo>
                  <a:pt x="0" y="64008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5586076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640033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5696510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5749962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5803919" y="5624570"/>
            <a:ext cx="0" cy="53789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07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5857371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5911327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5967805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6021761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6075212" y="5624570"/>
            <a:ext cx="0" cy="42443"/>
          </a:xfrm>
          <a:custGeom>
            <a:avLst/>
            <a:gdLst/>
            <a:ahLst/>
            <a:cxnLst/>
            <a:rect l="l" t="t" r="r" b="b"/>
            <a:pathLst>
              <a:path h="64134">
                <a:moveTo>
                  <a:pt x="0" y="0"/>
                </a:moveTo>
                <a:lnTo>
                  <a:pt x="0" y="64008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6129170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6182621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6239099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6293056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6347012" y="5624570"/>
            <a:ext cx="0" cy="53789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07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6400463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6454420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6507872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6564350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6618305" y="5624570"/>
            <a:ext cx="0" cy="42443"/>
          </a:xfrm>
          <a:custGeom>
            <a:avLst/>
            <a:gdLst/>
            <a:ahLst/>
            <a:cxnLst/>
            <a:rect l="l" t="t" r="r" b="b"/>
            <a:pathLst>
              <a:path h="64134">
                <a:moveTo>
                  <a:pt x="0" y="0"/>
                </a:moveTo>
                <a:lnTo>
                  <a:pt x="0" y="64008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6672263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6725714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6779670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6836149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6889601" y="5624570"/>
            <a:ext cx="0" cy="53789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07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6943556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6997008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7050965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7107443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7161398" y="5624570"/>
            <a:ext cx="0" cy="42443"/>
          </a:xfrm>
          <a:custGeom>
            <a:avLst/>
            <a:gdLst/>
            <a:ahLst/>
            <a:cxnLst/>
            <a:rect l="l" t="t" r="r" b="b"/>
            <a:pathLst>
              <a:path h="64134">
                <a:moveTo>
                  <a:pt x="0" y="0"/>
                </a:moveTo>
                <a:lnTo>
                  <a:pt x="0" y="64008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7214852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7268808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7322259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7376216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7432694" y="5624570"/>
            <a:ext cx="0" cy="53789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07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7486649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7540102" y="5624570"/>
            <a:ext cx="0" cy="28575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67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4336172" y="5675174"/>
            <a:ext cx="88834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24392" algn="ctr">
              <a:lnSpc>
                <a:spcPts val="870"/>
              </a:lnSpc>
            </a:pPr>
            <a:r>
              <a:rPr sz="728" spc="3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  <a:p>
            <a:pPr marL="8405">
              <a:lnSpc>
                <a:spcPts val="870"/>
              </a:lnSpc>
            </a:pPr>
            <a:r>
              <a:rPr sz="728" spc="3" dirty="0">
                <a:solidFill>
                  <a:prstClr val="black"/>
                </a:solidFill>
                <a:latin typeface="Arial"/>
                <a:cs typeface="Arial"/>
              </a:rPr>
              <a:t>Chemical </a:t>
            </a:r>
            <a:r>
              <a:rPr sz="728" dirty="0">
                <a:solidFill>
                  <a:prstClr val="black"/>
                </a:solidFill>
                <a:latin typeface="Arial"/>
                <a:cs typeface="Arial"/>
              </a:rPr>
              <a:t>Shift </a:t>
            </a:r>
            <a:r>
              <a:rPr sz="728" spc="3" dirty="0">
                <a:solidFill>
                  <a:prstClr val="black"/>
                </a:solidFill>
                <a:latin typeface="Arial"/>
                <a:cs typeface="Arial"/>
              </a:rPr>
              <a:t>(ppm)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5224183" y="5675174"/>
            <a:ext cx="68915" cy="112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28" spc="3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5767276" y="5675174"/>
            <a:ext cx="68915" cy="112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28" spc="3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6310369" y="5675174"/>
            <a:ext cx="68915" cy="112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28" spc="3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6852958" y="5675174"/>
            <a:ext cx="68915" cy="112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28" spc="3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7396051" y="5675174"/>
            <a:ext cx="68915" cy="112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28" spc="3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1980584" y="5615997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1954866" y="5596331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1980584" y="5573639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1980584" y="5553972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1980584" y="5531280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1980584" y="5511111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1954866" y="5488922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1980584" y="5468751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1980584" y="5446060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1980584" y="5426393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1980584" y="5403702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1954866" y="5384035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1954866" y="5384035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1980584" y="5361344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1980584" y="5341677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1980584" y="5318985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1980584" y="5299319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1954866" y="5276627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1980584" y="5253936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1980584" y="5234269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1980584" y="5211576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1980584" y="5191911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1954866" y="5169218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1954866" y="5169218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1980584" y="5149047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1980584" y="5126861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1980584" y="5106690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1980584" y="5083998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1954866" y="5064332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1980584" y="5041639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1980584" y="5021973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1980584" y="4999281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1980584" y="4979615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1954866" y="4956924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1954866" y="4956924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1980584" y="4937257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1980584" y="4914565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1980584" y="4894899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1980584" y="4872207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1954866" y="4852540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1980584" y="4829849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1980584" y="4809678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1980584" y="4787490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1980584" y="4767320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1954866" y="4744628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1954866" y="4744628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1980584" y="4724961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1980584" y="4702269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1980584" y="4682603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1980584" y="4659912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1954866" y="4640244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1980584" y="4617553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1980584" y="4597887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1980584" y="4575195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1980584" y="4552503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1954866" y="4532836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1954866" y="4532836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1980584" y="4510145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1980584" y="4490478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1980584" y="4467786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1980584" y="4447616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1954866" y="4425428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1980584" y="4405257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1980584" y="4382566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1980584" y="4362899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1980584" y="4340208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1954866" y="4320541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1954866" y="4320541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1980584" y="4297849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1980584" y="4278183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1980584" y="4255491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1980584" y="4235824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1954866" y="4213133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1980584" y="4193466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1980584" y="4170775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1980584" y="4151109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1980584" y="4128416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1954866" y="4108245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1954866" y="4108245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1980584" y="4086058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1980584" y="4065887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1980584" y="4043196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1980584" y="4023529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1954866" y="4000838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1980584" y="3981171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1980584" y="3958479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1980584" y="3938812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1980584" y="3916121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1954866" y="3896454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1954866" y="3896454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1980584" y="3873763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1980584" y="3851070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1980584" y="3831404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1980584" y="3808713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1954866" y="3789045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1980584" y="3766354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1980584" y="3746184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1980584" y="3723996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1980584" y="3703826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1954866" y="3681133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1954866" y="3681133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1980584" y="3661467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1980584" y="3638775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1980584" y="3619109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1980584" y="3596418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1954866" y="3576751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1980584" y="3554058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1980584" y="3534393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1980584" y="3511700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1980584" y="3492034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1954866" y="3469343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954866" y="3469343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1980584" y="3449676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1980584" y="3426984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1980584" y="3406814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1980584" y="3384625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1954866" y="3364455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1980584" y="3341763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1980584" y="3322097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1980584" y="3299406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1980584" y="3279739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1954866" y="3257047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1954866" y="3257047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1980584" y="3237381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1980584" y="3214689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1980584" y="3195022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1980584" y="3172330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1954866" y="3152664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1980584" y="3129972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1980584" y="3107280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1980584" y="3087614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1980584" y="3064922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1954866" y="3044751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1954866" y="3044751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1980584" y="3022564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1980584" y="3002393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1980584" y="2979702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1980584" y="2960035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1954866" y="2937343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1980584" y="2917677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1980584" y="2894985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1980584" y="2875319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1980584" y="2852627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1954866" y="2832960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1954866" y="2832960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1980584" y="2810268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1980584" y="2790603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1980584" y="2767911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1980584" y="2748244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1954866" y="2725551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1980584" y="2705382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1980584" y="2683194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1980584" y="2663023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1980584" y="2640330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1954866" y="2620665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77" name="object 277"/>
          <p:cNvSpPr/>
          <p:nvPr/>
        </p:nvSpPr>
        <p:spPr>
          <a:xfrm>
            <a:off x="1954866" y="2620665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1980584" y="2597973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79" name="object 279"/>
          <p:cNvSpPr/>
          <p:nvPr/>
        </p:nvSpPr>
        <p:spPr>
          <a:xfrm>
            <a:off x="1980584" y="2578307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1980584" y="2555614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1980584" y="2535948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1954866" y="2513256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1980584" y="2493591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1980584" y="2470899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1980584" y="2451231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1980584" y="2428539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1954866" y="2405848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88" name="object 288"/>
          <p:cNvSpPr txBox="1"/>
          <p:nvPr/>
        </p:nvSpPr>
        <p:spPr>
          <a:xfrm>
            <a:off x="1748791" y="2351565"/>
            <a:ext cx="198764" cy="3121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28" spc="3" dirty="0">
                <a:solidFill>
                  <a:prstClr val="black"/>
                </a:solidFill>
                <a:latin typeface="Arial"/>
                <a:cs typeface="Arial"/>
              </a:rPr>
              <a:t>0.15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23"/>
              </a:spcBef>
            </a:pPr>
            <a:endParaRPr sz="69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405"/>
            <a:r>
              <a:rPr sz="728" spc="3" dirty="0">
                <a:solidFill>
                  <a:prstClr val="black"/>
                </a:solidFill>
                <a:latin typeface="Arial"/>
                <a:cs typeface="Arial"/>
              </a:rPr>
              <a:t>0.14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3"/>
              </a:spcBef>
            </a:pPr>
            <a:endParaRPr sz="662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405"/>
            <a:r>
              <a:rPr sz="728" spc="3" dirty="0">
                <a:solidFill>
                  <a:prstClr val="black"/>
                </a:solidFill>
                <a:latin typeface="Arial"/>
                <a:cs typeface="Arial"/>
              </a:rPr>
              <a:t>0.13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7"/>
              </a:spcBef>
            </a:pPr>
            <a:endParaRPr sz="662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405"/>
            <a:r>
              <a:rPr sz="728" spc="3" dirty="0">
                <a:solidFill>
                  <a:prstClr val="black"/>
                </a:solidFill>
                <a:latin typeface="Arial"/>
                <a:cs typeface="Arial"/>
              </a:rPr>
              <a:t>0.12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7"/>
              </a:spcBef>
            </a:pPr>
            <a:endParaRPr sz="662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405"/>
            <a:r>
              <a:rPr sz="728" spc="3" dirty="0">
                <a:solidFill>
                  <a:prstClr val="black"/>
                </a:solidFill>
                <a:latin typeface="Arial"/>
                <a:cs typeface="Arial"/>
              </a:rPr>
              <a:t>0.11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3"/>
              </a:spcBef>
            </a:pPr>
            <a:endParaRPr sz="662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405"/>
            <a:r>
              <a:rPr sz="728" spc="3" dirty="0">
                <a:solidFill>
                  <a:prstClr val="black"/>
                </a:solidFill>
                <a:latin typeface="Arial"/>
                <a:cs typeface="Arial"/>
              </a:rPr>
              <a:t>0.10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7"/>
              </a:spcBef>
            </a:pPr>
            <a:endParaRPr sz="662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405"/>
            <a:r>
              <a:rPr sz="728" spc="3" dirty="0">
                <a:solidFill>
                  <a:prstClr val="black"/>
                </a:solidFill>
                <a:latin typeface="Arial"/>
                <a:cs typeface="Arial"/>
              </a:rPr>
              <a:t>0.09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19"/>
              </a:spcBef>
            </a:pPr>
            <a:endParaRPr sz="69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405"/>
            <a:r>
              <a:rPr sz="728" spc="3" dirty="0">
                <a:solidFill>
                  <a:prstClr val="black"/>
                </a:solidFill>
                <a:latin typeface="Arial"/>
                <a:cs typeface="Arial"/>
              </a:rPr>
              <a:t>0.08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7"/>
              </a:spcBef>
            </a:pPr>
            <a:endParaRPr sz="662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405"/>
            <a:r>
              <a:rPr sz="728" spc="3" dirty="0">
                <a:solidFill>
                  <a:prstClr val="black"/>
                </a:solidFill>
                <a:latin typeface="Arial"/>
                <a:cs typeface="Arial"/>
              </a:rPr>
              <a:t>0.07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7"/>
              </a:spcBef>
            </a:pPr>
            <a:endParaRPr sz="662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405"/>
            <a:r>
              <a:rPr sz="728" spc="3" dirty="0">
                <a:solidFill>
                  <a:prstClr val="black"/>
                </a:solidFill>
                <a:latin typeface="Arial"/>
                <a:cs typeface="Arial"/>
              </a:rPr>
              <a:t>0.06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3"/>
              </a:spcBef>
            </a:pPr>
            <a:endParaRPr sz="662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405"/>
            <a:r>
              <a:rPr sz="728" spc="3" dirty="0">
                <a:solidFill>
                  <a:prstClr val="black"/>
                </a:solidFill>
                <a:latin typeface="Arial"/>
                <a:cs typeface="Arial"/>
              </a:rPr>
              <a:t>0.05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7"/>
              </a:spcBef>
            </a:pPr>
            <a:endParaRPr sz="662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405"/>
            <a:r>
              <a:rPr sz="728" spc="3" dirty="0">
                <a:solidFill>
                  <a:prstClr val="black"/>
                </a:solidFill>
                <a:latin typeface="Arial"/>
                <a:cs typeface="Arial"/>
              </a:rPr>
              <a:t>0.04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3"/>
              </a:spcBef>
            </a:pPr>
            <a:endParaRPr sz="662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405"/>
            <a:r>
              <a:rPr sz="728" spc="3" dirty="0">
                <a:solidFill>
                  <a:prstClr val="black"/>
                </a:solidFill>
                <a:latin typeface="Arial"/>
                <a:cs typeface="Arial"/>
              </a:rPr>
              <a:t>0.03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7"/>
              </a:spcBef>
            </a:pPr>
            <a:endParaRPr sz="662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405"/>
            <a:r>
              <a:rPr sz="728" spc="3" dirty="0">
                <a:solidFill>
                  <a:prstClr val="black"/>
                </a:solidFill>
                <a:latin typeface="Arial"/>
                <a:cs typeface="Arial"/>
              </a:rPr>
              <a:t>0.02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19"/>
              </a:spcBef>
            </a:pPr>
            <a:endParaRPr sz="69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405"/>
            <a:r>
              <a:rPr sz="728" spc="3" dirty="0">
                <a:solidFill>
                  <a:prstClr val="black"/>
                </a:solidFill>
                <a:latin typeface="Arial"/>
                <a:cs typeface="Arial"/>
              </a:rPr>
              <a:t>0.01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1954866" y="2405848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1980584" y="2386182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1980584" y="2363490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1980584" y="2343319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1980584" y="2321131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1954866" y="2300961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1980584" y="2278269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1980584" y="2258602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1980584" y="2235911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1980584" y="2216245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1954866" y="2193553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00" name="object 300"/>
          <p:cNvSpPr txBox="1"/>
          <p:nvPr/>
        </p:nvSpPr>
        <p:spPr>
          <a:xfrm>
            <a:off x="1748791" y="2139773"/>
            <a:ext cx="198764" cy="112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28" spc="3" dirty="0">
                <a:solidFill>
                  <a:prstClr val="black"/>
                </a:solidFill>
                <a:latin typeface="Arial"/>
                <a:cs typeface="Arial"/>
              </a:rPr>
              <a:t>0.16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1954866" y="2193553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02" name="object 302"/>
          <p:cNvSpPr/>
          <p:nvPr/>
        </p:nvSpPr>
        <p:spPr>
          <a:xfrm>
            <a:off x="1980584" y="2173887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03" name="object 303"/>
          <p:cNvSpPr/>
          <p:nvPr/>
        </p:nvSpPr>
        <p:spPr>
          <a:xfrm>
            <a:off x="1980584" y="2151194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04" name="object 304"/>
          <p:cNvSpPr/>
          <p:nvPr/>
        </p:nvSpPr>
        <p:spPr>
          <a:xfrm>
            <a:off x="1980584" y="2131528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05" name="object 305"/>
          <p:cNvSpPr/>
          <p:nvPr/>
        </p:nvSpPr>
        <p:spPr>
          <a:xfrm>
            <a:off x="1980584" y="2108835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1954866" y="2089170"/>
            <a:ext cx="54209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81534" y="0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07" name="object 307"/>
          <p:cNvSpPr txBox="1"/>
          <p:nvPr/>
        </p:nvSpPr>
        <p:spPr>
          <a:xfrm>
            <a:off x="1606597" y="3404876"/>
            <a:ext cx="112018" cy="86229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8405"/>
            <a:r>
              <a:rPr sz="728" spc="-3" dirty="0">
                <a:solidFill>
                  <a:prstClr val="black"/>
                </a:solidFill>
                <a:latin typeface="Arial"/>
                <a:cs typeface="Arial"/>
              </a:rPr>
              <a:t>Normalize</a:t>
            </a:r>
            <a:r>
              <a:rPr sz="728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sz="728" spc="-3" dirty="0">
                <a:solidFill>
                  <a:prstClr val="black"/>
                </a:solidFill>
                <a:latin typeface="Arial"/>
                <a:cs typeface="Arial"/>
              </a:rPr>
              <a:t>Intensity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08" name="object 308"/>
          <p:cNvSpPr/>
          <p:nvPr/>
        </p:nvSpPr>
        <p:spPr>
          <a:xfrm>
            <a:off x="7432694" y="2077573"/>
            <a:ext cx="107576" cy="3524390"/>
          </a:xfrm>
          <a:custGeom>
            <a:avLst/>
            <a:gdLst/>
            <a:ahLst/>
            <a:cxnLst/>
            <a:rect l="l" t="t" r="r" b="b"/>
            <a:pathLst>
              <a:path w="162559" h="5325745">
                <a:moveTo>
                  <a:pt x="162305" y="5312664"/>
                </a:moveTo>
                <a:lnTo>
                  <a:pt x="162305" y="5304282"/>
                </a:lnTo>
                <a:lnTo>
                  <a:pt x="158495" y="5321046"/>
                </a:lnTo>
                <a:lnTo>
                  <a:pt x="158495" y="5312664"/>
                </a:lnTo>
                <a:lnTo>
                  <a:pt x="153923" y="5325618"/>
                </a:lnTo>
                <a:lnTo>
                  <a:pt x="149351" y="5321046"/>
                </a:lnTo>
                <a:lnTo>
                  <a:pt x="149351" y="5308092"/>
                </a:lnTo>
                <a:lnTo>
                  <a:pt x="149351" y="5325618"/>
                </a:lnTo>
                <a:lnTo>
                  <a:pt x="145541" y="5308092"/>
                </a:lnTo>
                <a:lnTo>
                  <a:pt x="140969" y="5317236"/>
                </a:lnTo>
                <a:lnTo>
                  <a:pt x="140969" y="5308092"/>
                </a:lnTo>
                <a:lnTo>
                  <a:pt x="137159" y="5325618"/>
                </a:lnTo>
                <a:lnTo>
                  <a:pt x="132587" y="5304282"/>
                </a:lnTo>
                <a:lnTo>
                  <a:pt x="132587" y="5317236"/>
                </a:lnTo>
                <a:lnTo>
                  <a:pt x="128015" y="5304282"/>
                </a:lnTo>
                <a:lnTo>
                  <a:pt x="128015" y="5321046"/>
                </a:lnTo>
                <a:lnTo>
                  <a:pt x="124205" y="5308092"/>
                </a:lnTo>
                <a:lnTo>
                  <a:pt x="124205" y="5321046"/>
                </a:lnTo>
                <a:lnTo>
                  <a:pt x="119633" y="5321046"/>
                </a:lnTo>
                <a:lnTo>
                  <a:pt x="119633" y="5304282"/>
                </a:lnTo>
                <a:lnTo>
                  <a:pt x="115823" y="5304282"/>
                </a:lnTo>
                <a:lnTo>
                  <a:pt x="115823" y="5325618"/>
                </a:lnTo>
                <a:lnTo>
                  <a:pt x="111251" y="5321046"/>
                </a:lnTo>
                <a:lnTo>
                  <a:pt x="111251" y="5304282"/>
                </a:lnTo>
                <a:lnTo>
                  <a:pt x="106679" y="5321046"/>
                </a:lnTo>
                <a:lnTo>
                  <a:pt x="106679" y="5308092"/>
                </a:lnTo>
                <a:lnTo>
                  <a:pt x="106679" y="5325618"/>
                </a:lnTo>
                <a:lnTo>
                  <a:pt x="102869" y="5308092"/>
                </a:lnTo>
                <a:lnTo>
                  <a:pt x="102869" y="5321046"/>
                </a:lnTo>
                <a:lnTo>
                  <a:pt x="98297" y="5304282"/>
                </a:lnTo>
                <a:lnTo>
                  <a:pt x="98297" y="5317236"/>
                </a:lnTo>
                <a:lnTo>
                  <a:pt x="93725" y="5299710"/>
                </a:lnTo>
                <a:lnTo>
                  <a:pt x="89915" y="5317236"/>
                </a:lnTo>
                <a:lnTo>
                  <a:pt x="89915" y="5312664"/>
                </a:lnTo>
                <a:lnTo>
                  <a:pt x="85343" y="5308092"/>
                </a:lnTo>
                <a:lnTo>
                  <a:pt x="85343" y="5321046"/>
                </a:lnTo>
                <a:lnTo>
                  <a:pt x="81533" y="5299710"/>
                </a:lnTo>
                <a:lnTo>
                  <a:pt x="81533" y="5317236"/>
                </a:lnTo>
                <a:lnTo>
                  <a:pt x="76961" y="5317236"/>
                </a:lnTo>
                <a:lnTo>
                  <a:pt x="76961" y="5304282"/>
                </a:lnTo>
                <a:lnTo>
                  <a:pt x="72389" y="5321046"/>
                </a:lnTo>
                <a:lnTo>
                  <a:pt x="72389" y="5304282"/>
                </a:lnTo>
                <a:lnTo>
                  <a:pt x="68579" y="5317236"/>
                </a:lnTo>
                <a:lnTo>
                  <a:pt x="68579" y="5325618"/>
                </a:lnTo>
                <a:lnTo>
                  <a:pt x="68579" y="5308092"/>
                </a:lnTo>
                <a:lnTo>
                  <a:pt x="64007" y="5321046"/>
                </a:lnTo>
                <a:lnTo>
                  <a:pt x="60197" y="5299710"/>
                </a:lnTo>
                <a:lnTo>
                  <a:pt x="60197" y="5321046"/>
                </a:lnTo>
                <a:lnTo>
                  <a:pt x="60197" y="5304282"/>
                </a:lnTo>
                <a:lnTo>
                  <a:pt x="55625" y="5317236"/>
                </a:lnTo>
                <a:lnTo>
                  <a:pt x="51053" y="5299710"/>
                </a:lnTo>
                <a:lnTo>
                  <a:pt x="51053" y="5240274"/>
                </a:lnTo>
                <a:lnTo>
                  <a:pt x="51053" y="5317236"/>
                </a:lnTo>
                <a:lnTo>
                  <a:pt x="47243" y="5321046"/>
                </a:lnTo>
                <a:lnTo>
                  <a:pt x="47243" y="5304282"/>
                </a:lnTo>
                <a:lnTo>
                  <a:pt x="42671" y="5321046"/>
                </a:lnTo>
                <a:lnTo>
                  <a:pt x="42671" y="5295900"/>
                </a:lnTo>
                <a:lnTo>
                  <a:pt x="38861" y="5291328"/>
                </a:lnTo>
                <a:lnTo>
                  <a:pt x="34289" y="5317236"/>
                </a:lnTo>
                <a:lnTo>
                  <a:pt x="34289" y="5295900"/>
                </a:lnTo>
                <a:lnTo>
                  <a:pt x="34289" y="5317236"/>
                </a:lnTo>
                <a:lnTo>
                  <a:pt x="29717" y="5295900"/>
                </a:lnTo>
                <a:lnTo>
                  <a:pt x="29717" y="5321046"/>
                </a:lnTo>
                <a:lnTo>
                  <a:pt x="25907" y="5282946"/>
                </a:lnTo>
                <a:lnTo>
                  <a:pt x="25907" y="5317236"/>
                </a:lnTo>
                <a:lnTo>
                  <a:pt x="21335" y="5282946"/>
                </a:lnTo>
                <a:lnTo>
                  <a:pt x="21335" y="5317236"/>
                </a:lnTo>
                <a:lnTo>
                  <a:pt x="17525" y="5317236"/>
                </a:lnTo>
                <a:lnTo>
                  <a:pt x="17525" y="5282946"/>
                </a:lnTo>
                <a:lnTo>
                  <a:pt x="17525" y="5317236"/>
                </a:lnTo>
                <a:lnTo>
                  <a:pt x="12953" y="5274564"/>
                </a:lnTo>
                <a:lnTo>
                  <a:pt x="8381" y="5317236"/>
                </a:lnTo>
                <a:lnTo>
                  <a:pt x="8381" y="5253228"/>
                </a:lnTo>
                <a:lnTo>
                  <a:pt x="8381" y="5308092"/>
                </a:lnTo>
                <a:lnTo>
                  <a:pt x="4571" y="5137404"/>
                </a:lnTo>
                <a:lnTo>
                  <a:pt x="4571" y="5209794"/>
                </a:lnTo>
                <a:lnTo>
                  <a:pt x="0" y="2496312"/>
                </a:ln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09" name="object 309"/>
          <p:cNvSpPr/>
          <p:nvPr/>
        </p:nvSpPr>
        <p:spPr>
          <a:xfrm>
            <a:off x="5235612" y="2077572"/>
            <a:ext cx="2194392" cy="3544141"/>
          </a:xfrm>
          <a:custGeom>
            <a:avLst/>
            <a:gdLst/>
            <a:ahLst/>
            <a:cxnLst/>
            <a:rect l="l" t="t" r="r" b="b"/>
            <a:pathLst>
              <a:path w="3315970" h="5355590">
                <a:moveTo>
                  <a:pt x="3315462" y="0"/>
                </a:moveTo>
                <a:lnTo>
                  <a:pt x="3315462" y="4924044"/>
                </a:lnTo>
                <a:lnTo>
                  <a:pt x="3311652" y="5355336"/>
                </a:lnTo>
                <a:lnTo>
                  <a:pt x="3311652" y="5274564"/>
                </a:lnTo>
                <a:lnTo>
                  <a:pt x="3307080" y="5291328"/>
                </a:lnTo>
                <a:lnTo>
                  <a:pt x="3307080" y="5346954"/>
                </a:lnTo>
                <a:lnTo>
                  <a:pt x="3303270" y="5342382"/>
                </a:lnTo>
                <a:lnTo>
                  <a:pt x="3303270" y="5299710"/>
                </a:lnTo>
                <a:lnTo>
                  <a:pt x="3298698" y="5338572"/>
                </a:lnTo>
                <a:lnTo>
                  <a:pt x="3298698" y="5304282"/>
                </a:lnTo>
                <a:lnTo>
                  <a:pt x="3294126" y="5312664"/>
                </a:lnTo>
                <a:lnTo>
                  <a:pt x="3290316" y="5338572"/>
                </a:lnTo>
                <a:lnTo>
                  <a:pt x="3290316" y="5304282"/>
                </a:lnTo>
                <a:lnTo>
                  <a:pt x="3285744" y="5329428"/>
                </a:lnTo>
                <a:lnTo>
                  <a:pt x="3285744" y="5304282"/>
                </a:lnTo>
                <a:lnTo>
                  <a:pt x="3281934" y="5304282"/>
                </a:lnTo>
                <a:lnTo>
                  <a:pt x="3281934" y="5329428"/>
                </a:lnTo>
                <a:lnTo>
                  <a:pt x="3277362" y="5325618"/>
                </a:lnTo>
                <a:lnTo>
                  <a:pt x="3272790" y="5291328"/>
                </a:lnTo>
                <a:lnTo>
                  <a:pt x="3272790" y="5321046"/>
                </a:lnTo>
                <a:lnTo>
                  <a:pt x="3268980" y="5248656"/>
                </a:lnTo>
                <a:lnTo>
                  <a:pt x="3268980" y="5321046"/>
                </a:lnTo>
                <a:lnTo>
                  <a:pt x="3264408" y="5299710"/>
                </a:lnTo>
                <a:lnTo>
                  <a:pt x="3264408" y="5317236"/>
                </a:lnTo>
                <a:lnTo>
                  <a:pt x="3260598" y="5325618"/>
                </a:lnTo>
                <a:lnTo>
                  <a:pt x="3256026" y="5304282"/>
                </a:lnTo>
                <a:lnTo>
                  <a:pt x="3256026" y="5321046"/>
                </a:lnTo>
                <a:lnTo>
                  <a:pt x="3256026" y="5171694"/>
                </a:lnTo>
                <a:lnTo>
                  <a:pt x="3256026" y="5295900"/>
                </a:lnTo>
                <a:lnTo>
                  <a:pt x="3251454" y="5317236"/>
                </a:lnTo>
                <a:lnTo>
                  <a:pt x="3247644" y="5325618"/>
                </a:lnTo>
                <a:lnTo>
                  <a:pt x="3247644" y="5308092"/>
                </a:lnTo>
                <a:lnTo>
                  <a:pt x="3243072" y="5308092"/>
                </a:lnTo>
                <a:lnTo>
                  <a:pt x="3243072" y="5325618"/>
                </a:lnTo>
                <a:lnTo>
                  <a:pt x="3239262" y="5312664"/>
                </a:lnTo>
                <a:lnTo>
                  <a:pt x="3239262" y="5325618"/>
                </a:lnTo>
                <a:lnTo>
                  <a:pt x="3234690" y="5312664"/>
                </a:lnTo>
                <a:lnTo>
                  <a:pt x="3234690" y="5325618"/>
                </a:lnTo>
                <a:lnTo>
                  <a:pt x="3230118" y="5308092"/>
                </a:lnTo>
                <a:lnTo>
                  <a:pt x="3230118" y="5325618"/>
                </a:lnTo>
                <a:lnTo>
                  <a:pt x="3226308" y="5317236"/>
                </a:lnTo>
                <a:lnTo>
                  <a:pt x="3221736" y="5325618"/>
                </a:lnTo>
                <a:lnTo>
                  <a:pt x="3221736" y="5308092"/>
                </a:lnTo>
                <a:lnTo>
                  <a:pt x="3217926" y="5325618"/>
                </a:lnTo>
                <a:lnTo>
                  <a:pt x="3217926" y="5308092"/>
                </a:lnTo>
                <a:lnTo>
                  <a:pt x="3213354" y="5317236"/>
                </a:lnTo>
                <a:lnTo>
                  <a:pt x="3213354" y="5299710"/>
                </a:lnTo>
                <a:lnTo>
                  <a:pt x="3208782" y="5312664"/>
                </a:lnTo>
                <a:lnTo>
                  <a:pt x="3208782" y="5321046"/>
                </a:lnTo>
                <a:lnTo>
                  <a:pt x="3204972" y="5321046"/>
                </a:lnTo>
                <a:lnTo>
                  <a:pt x="3200400" y="5312664"/>
                </a:lnTo>
                <a:lnTo>
                  <a:pt x="3200400" y="5321046"/>
                </a:lnTo>
                <a:lnTo>
                  <a:pt x="3195828" y="5312664"/>
                </a:lnTo>
                <a:lnTo>
                  <a:pt x="3195828" y="5295900"/>
                </a:lnTo>
                <a:lnTo>
                  <a:pt x="3192018" y="5321046"/>
                </a:lnTo>
                <a:lnTo>
                  <a:pt x="3192018" y="5325618"/>
                </a:lnTo>
                <a:lnTo>
                  <a:pt x="3192018" y="5308092"/>
                </a:lnTo>
                <a:lnTo>
                  <a:pt x="3187446" y="5321046"/>
                </a:lnTo>
                <a:lnTo>
                  <a:pt x="3187446" y="5308092"/>
                </a:lnTo>
                <a:lnTo>
                  <a:pt x="3183636" y="5325618"/>
                </a:lnTo>
                <a:lnTo>
                  <a:pt x="3179064" y="5312664"/>
                </a:lnTo>
                <a:lnTo>
                  <a:pt x="3179064" y="5308092"/>
                </a:lnTo>
                <a:lnTo>
                  <a:pt x="3174492" y="5321046"/>
                </a:lnTo>
                <a:lnTo>
                  <a:pt x="3174492" y="5308092"/>
                </a:lnTo>
                <a:lnTo>
                  <a:pt x="3170682" y="5321046"/>
                </a:lnTo>
                <a:lnTo>
                  <a:pt x="3170682" y="5325618"/>
                </a:lnTo>
                <a:lnTo>
                  <a:pt x="3170682" y="5317236"/>
                </a:lnTo>
                <a:lnTo>
                  <a:pt x="3166110" y="5317236"/>
                </a:lnTo>
                <a:lnTo>
                  <a:pt x="3166110" y="5312664"/>
                </a:lnTo>
                <a:lnTo>
                  <a:pt x="3162300" y="5308092"/>
                </a:lnTo>
                <a:lnTo>
                  <a:pt x="3162300" y="5321046"/>
                </a:lnTo>
                <a:lnTo>
                  <a:pt x="3157728" y="5321046"/>
                </a:lnTo>
                <a:lnTo>
                  <a:pt x="3157728" y="5312664"/>
                </a:lnTo>
                <a:lnTo>
                  <a:pt x="3153156" y="5321046"/>
                </a:lnTo>
                <a:lnTo>
                  <a:pt x="3153156" y="5317236"/>
                </a:lnTo>
                <a:lnTo>
                  <a:pt x="3149346" y="5325618"/>
                </a:lnTo>
                <a:lnTo>
                  <a:pt x="3149346" y="5321046"/>
                </a:lnTo>
                <a:lnTo>
                  <a:pt x="3144774" y="5308092"/>
                </a:lnTo>
                <a:lnTo>
                  <a:pt x="3140964" y="5321046"/>
                </a:lnTo>
                <a:lnTo>
                  <a:pt x="3140964" y="5308092"/>
                </a:lnTo>
                <a:lnTo>
                  <a:pt x="3136392" y="5321046"/>
                </a:lnTo>
                <a:lnTo>
                  <a:pt x="3136392" y="5308092"/>
                </a:lnTo>
                <a:lnTo>
                  <a:pt x="3131820" y="5308092"/>
                </a:lnTo>
                <a:lnTo>
                  <a:pt x="3131820" y="5321046"/>
                </a:lnTo>
                <a:lnTo>
                  <a:pt x="3128010" y="5312664"/>
                </a:lnTo>
                <a:lnTo>
                  <a:pt x="3128010" y="5317236"/>
                </a:lnTo>
                <a:lnTo>
                  <a:pt x="3123438" y="5308092"/>
                </a:lnTo>
                <a:lnTo>
                  <a:pt x="3119628" y="5312664"/>
                </a:lnTo>
                <a:lnTo>
                  <a:pt x="3119628" y="5321046"/>
                </a:lnTo>
                <a:lnTo>
                  <a:pt x="3119628" y="5317236"/>
                </a:lnTo>
                <a:lnTo>
                  <a:pt x="3115056" y="5308092"/>
                </a:lnTo>
                <a:lnTo>
                  <a:pt x="3115056" y="5312664"/>
                </a:lnTo>
                <a:lnTo>
                  <a:pt x="3110484" y="5321046"/>
                </a:lnTo>
                <a:lnTo>
                  <a:pt x="3110484" y="5308092"/>
                </a:lnTo>
                <a:lnTo>
                  <a:pt x="3106674" y="5321046"/>
                </a:lnTo>
                <a:lnTo>
                  <a:pt x="3102102" y="5308092"/>
                </a:lnTo>
                <a:lnTo>
                  <a:pt x="3097530" y="5321046"/>
                </a:lnTo>
                <a:lnTo>
                  <a:pt x="3097530" y="5325618"/>
                </a:lnTo>
                <a:lnTo>
                  <a:pt x="3093720" y="5317236"/>
                </a:lnTo>
                <a:lnTo>
                  <a:pt x="3093720" y="5321046"/>
                </a:lnTo>
                <a:lnTo>
                  <a:pt x="3089148" y="5317236"/>
                </a:lnTo>
                <a:lnTo>
                  <a:pt x="3089148" y="5312664"/>
                </a:lnTo>
                <a:lnTo>
                  <a:pt x="3089148" y="5325618"/>
                </a:lnTo>
                <a:lnTo>
                  <a:pt x="3085338" y="5308092"/>
                </a:lnTo>
                <a:lnTo>
                  <a:pt x="3085338" y="5321046"/>
                </a:lnTo>
                <a:lnTo>
                  <a:pt x="3080766" y="5321046"/>
                </a:lnTo>
                <a:lnTo>
                  <a:pt x="3080766" y="5312664"/>
                </a:lnTo>
                <a:lnTo>
                  <a:pt x="3076194" y="5308092"/>
                </a:lnTo>
                <a:lnTo>
                  <a:pt x="3076194" y="5317236"/>
                </a:lnTo>
                <a:lnTo>
                  <a:pt x="3072384" y="5321046"/>
                </a:lnTo>
                <a:lnTo>
                  <a:pt x="3072384" y="5312664"/>
                </a:lnTo>
                <a:lnTo>
                  <a:pt x="3067812" y="5312664"/>
                </a:lnTo>
                <a:lnTo>
                  <a:pt x="3067812" y="5321046"/>
                </a:lnTo>
                <a:lnTo>
                  <a:pt x="3064002" y="5317236"/>
                </a:lnTo>
                <a:lnTo>
                  <a:pt x="3064002" y="5308092"/>
                </a:lnTo>
                <a:lnTo>
                  <a:pt x="3059430" y="5321046"/>
                </a:lnTo>
                <a:lnTo>
                  <a:pt x="3059430" y="5308092"/>
                </a:lnTo>
                <a:lnTo>
                  <a:pt x="3059430" y="5317236"/>
                </a:lnTo>
                <a:lnTo>
                  <a:pt x="3054858" y="5308092"/>
                </a:lnTo>
                <a:lnTo>
                  <a:pt x="3051048" y="5317236"/>
                </a:lnTo>
                <a:lnTo>
                  <a:pt x="3051048" y="5308092"/>
                </a:lnTo>
                <a:lnTo>
                  <a:pt x="3051048" y="5312664"/>
                </a:lnTo>
                <a:lnTo>
                  <a:pt x="3046476" y="5304282"/>
                </a:lnTo>
                <a:lnTo>
                  <a:pt x="3046476" y="5308092"/>
                </a:lnTo>
                <a:lnTo>
                  <a:pt x="3042666" y="5321046"/>
                </a:lnTo>
                <a:lnTo>
                  <a:pt x="3038094" y="5312664"/>
                </a:lnTo>
                <a:lnTo>
                  <a:pt x="3038094" y="5321046"/>
                </a:lnTo>
                <a:lnTo>
                  <a:pt x="3033522" y="5308092"/>
                </a:lnTo>
                <a:lnTo>
                  <a:pt x="3029712" y="5317236"/>
                </a:lnTo>
                <a:lnTo>
                  <a:pt x="3025140" y="5308092"/>
                </a:lnTo>
                <a:lnTo>
                  <a:pt x="3025140" y="5304282"/>
                </a:lnTo>
                <a:lnTo>
                  <a:pt x="3025140" y="5312664"/>
                </a:lnTo>
                <a:lnTo>
                  <a:pt x="3021330" y="5308092"/>
                </a:lnTo>
                <a:lnTo>
                  <a:pt x="3016758" y="5321046"/>
                </a:lnTo>
                <a:lnTo>
                  <a:pt x="3016758" y="5312664"/>
                </a:lnTo>
                <a:lnTo>
                  <a:pt x="3012186" y="5312664"/>
                </a:lnTo>
                <a:lnTo>
                  <a:pt x="3012186" y="5321046"/>
                </a:lnTo>
                <a:lnTo>
                  <a:pt x="3008376" y="5312664"/>
                </a:lnTo>
                <a:lnTo>
                  <a:pt x="3008376" y="5321046"/>
                </a:lnTo>
                <a:lnTo>
                  <a:pt x="2999232" y="5317236"/>
                </a:lnTo>
                <a:lnTo>
                  <a:pt x="2999232" y="5304282"/>
                </a:lnTo>
                <a:lnTo>
                  <a:pt x="2995422" y="5317236"/>
                </a:lnTo>
                <a:lnTo>
                  <a:pt x="2995422" y="5308092"/>
                </a:lnTo>
                <a:lnTo>
                  <a:pt x="2995422" y="5321046"/>
                </a:lnTo>
                <a:lnTo>
                  <a:pt x="2990850" y="5304282"/>
                </a:lnTo>
                <a:lnTo>
                  <a:pt x="2990850" y="5321046"/>
                </a:lnTo>
                <a:lnTo>
                  <a:pt x="2987040" y="5312664"/>
                </a:lnTo>
                <a:lnTo>
                  <a:pt x="2987040" y="5321046"/>
                </a:lnTo>
                <a:lnTo>
                  <a:pt x="2982468" y="5312664"/>
                </a:lnTo>
                <a:lnTo>
                  <a:pt x="2982468" y="5321046"/>
                </a:lnTo>
                <a:lnTo>
                  <a:pt x="2977896" y="5317236"/>
                </a:lnTo>
                <a:lnTo>
                  <a:pt x="2977896" y="5308092"/>
                </a:lnTo>
                <a:lnTo>
                  <a:pt x="2974086" y="5312664"/>
                </a:lnTo>
                <a:lnTo>
                  <a:pt x="2974086" y="5321046"/>
                </a:lnTo>
                <a:lnTo>
                  <a:pt x="2969514" y="5325618"/>
                </a:lnTo>
                <a:lnTo>
                  <a:pt x="2969514" y="5312664"/>
                </a:lnTo>
                <a:lnTo>
                  <a:pt x="2965704" y="5304282"/>
                </a:lnTo>
                <a:lnTo>
                  <a:pt x="2965704" y="5317236"/>
                </a:lnTo>
                <a:lnTo>
                  <a:pt x="2961132" y="5308092"/>
                </a:lnTo>
                <a:lnTo>
                  <a:pt x="2961132" y="5321046"/>
                </a:lnTo>
                <a:lnTo>
                  <a:pt x="2956560" y="5312664"/>
                </a:lnTo>
                <a:lnTo>
                  <a:pt x="2952750" y="5321046"/>
                </a:lnTo>
                <a:lnTo>
                  <a:pt x="2952750" y="5312664"/>
                </a:lnTo>
                <a:lnTo>
                  <a:pt x="2948178" y="5321046"/>
                </a:lnTo>
                <a:lnTo>
                  <a:pt x="2948178" y="5308092"/>
                </a:lnTo>
                <a:lnTo>
                  <a:pt x="2944368" y="5321046"/>
                </a:lnTo>
                <a:lnTo>
                  <a:pt x="2944368" y="5312664"/>
                </a:lnTo>
                <a:lnTo>
                  <a:pt x="2939796" y="5304282"/>
                </a:lnTo>
                <a:lnTo>
                  <a:pt x="2939796" y="5308092"/>
                </a:lnTo>
                <a:lnTo>
                  <a:pt x="2935224" y="5317236"/>
                </a:lnTo>
                <a:lnTo>
                  <a:pt x="2935224" y="5312664"/>
                </a:lnTo>
                <a:lnTo>
                  <a:pt x="2931414" y="5325618"/>
                </a:lnTo>
                <a:lnTo>
                  <a:pt x="2926842" y="5321046"/>
                </a:lnTo>
                <a:lnTo>
                  <a:pt x="2926842" y="5312664"/>
                </a:lnTo>
                <a:lnTo>
                  <a:pt x="2926842" y="5317236"/>
                </a:lnTo>
                <a:lnTo>
                  <a:pt x="2923032" y="5312664"/>
                </a:lnTo>
                <a:lnTo>
                  <a:pt x="2923032" y="5321046"/>
                </a:lnTo>
                <a:lnTo>
                  <a:pt x="2918460" y="5308092"/>
                </a:lnTo>
                <a:lnTo>
                  <a:pt x="2918460" y="5317236"/>
                </a:lnTo>
                <a:lnTo>
                  <a:pt x="2913888" y="5317236"/>
                </a:lnTo>
                <a:lnTo>
                  <a:pt x="2910078" y="5308092"/>
                </a:lnTo>
                <a:lnTo>
                  <a:pt x="2910078" y="5321046"/>
                </a:lnTo>
                <a:lnTo>
                  <a:pt x="2905506" y="5304282"/>
                </a:lnTo>
                <a:lnTo>
                  <a:pt x="2901696" y="5317236"/>
                </a:lnTo>
                <a:lnTo>
                  <a:pt x="2901696" y="5308092"/>
                </a:lnTo>
                <a:lnTo>
                  <a:pt x="2897124" y="5321046"/>
                </a:lnTo>
                <a:lnTo>
                  <a:pt x="2897124" y="5312664"/>
                </a:lnTo>
                <a:lnTo>
                  <a:pt x="2897124" y="5321046"/>
                </a:lnTo>
                <a:lnTo>
                  <a:pt x="2892552" y="5312664"/>
                </a:lnTo>
                <a:lnTo>
                  <a:pt x="2888742" y="5321046"/>
                </a:lnTo>
                <a:lnTo>
                  <a:pt x="2888742" y="5325618"/>
                </a:lnTo>
                <a:lnTo>
                  <a:pt x="2888742" y="5308092"/>
                </a:lnTo>
                <a:lnTo>
                  <a:pt x="2884170" y="5308092"/>
                </a:lnTo>
                <a:lnTo>
                  <a:pt x="2884170" y="5321046"/>
                </a:lnTo>
                <a:lnTo>
                  <a:pt x="2879598" y="5317236"/>
                </a:lnTo>
                <a:lnTo>
                  <a:pt x="2879598" y="5304282"/>
                </a:lnTo>
                <a:lnTo>
                  <a:pt x="2875788" y="5308092"/>
                </a:lnTo>
                <a:lnTo>
                  <a:pt x="2875788" y="5317236"/>
                </a:lnTo>
                <a:lnTo>
                  <a:pt x="2871216" y="5304282"/>
                </a:lnTo>
                <a:lnTo>
                  <a:pt x="2871216" y="5321046"/>
                </a:lnTo>
                <a:lnTo>
                  <a:pt x="2871216" y="5317236"/>
                </a:lnTo>
                <a:lnTo>
                  <a:pt x="2867406" y="5304282"/>
                </a:lnTo>
                <a:lnTo>
                  <a:pt x="2862834" y="5308092"/>
                </a:lnTo>
                <a:lnTo>
                  <a:pt x="2862834" y="5321046"/>
                </a:lnTo>
                <a:lnTo>
                  <a:pt x="2862834" y="5312664"/>
                </a:lnTo>
                <a:lnTo>
                  <a:pt x="2862834" y="5317236"/>
                </a:lnTo>
                <a:lnTo>
                  <a:pt x="2854452" y="5312664"/>
                </a:lnTo>
                <a:lnTo>
                  <a:pt x="2854452" y="5317236"/>
                </a:lnTo>
                <a:lnTo>
                  <a:pt x="2849880" y="5317236"/>
                </a:lnTo>
                <a:lnTo>
                  <a:pt x="2849880" y="5308092"/>
                </a:lnTo>
                <a:lnTo>
                  <a:pt x="2849880" y="5321046"/>
                </a:lnTo>
                <a:lnTo>
                  <a:pt x="2846070" y="5304282"/>
                </a:lnTo>
                <a:lnTo>
                  <a:pt x="2846070" y="5308092"/>
                </a:lnTo>
                <a:lnTo>
                  <a:pt x="2841498" y="5317236"/>
                </a:lnTo>
                <a:lnTo>
                  <a:pt x="2836926" y="5321046"/>
                </a:lnTo>
                <a:lnTo>
                  <a:pt x="2836926" y="5308092"/>
                </a:lnTo>
                <a:lnTo>
                  <a:pt x="2833116" y="5321046"/>
                </a:lnTo>
                <a:lnTo>
                  <a:pt x="2833116" y="5312664"/>
                </a:lnTo>
                <a:lnTo>
                  <a:pt x="2828544" y="5308092"/>
                </a:lnTo>
                <a:lnTo>
                  <a:pt x="2828544" y="5317236"/>
                </a:lnTo>
                <a:lnTo>
                  <a:pt x="2824734" y="5299710"/>
                </a:lnTo>
                <a:lnTo>
                  <a:pt x="2824734" y="5312664"/>
                </a:lnTo>
                <a:lnTo>
                  <a:pt x="2820162" y="5304282"/>
                </a:lnTo>
                <a:lnTo>
                  <a:pt x="2820162" y="5312664"/>
                </a:lnTo>
                <a:lnTo>
                  <a:pt x="2815590" y="5286756"/>
                </a:lnTo>
                <a:lnTo>
                  <a:pt x="2815590" y="5282946"/>
                </a:lnTo>
                <a:lnTo>
                  <a:pt x="2811780" y="4526280"/>
                </a:lnTo>
                <a:lnTo>
                  <a:pt x="2811780" y="5205984"/>
                </a:lnTo>
                <a:lnTo>
                  <a:pt x="2807208" y="5004816"/>
                </a:lnTo>
                <a:lnTo>
                  <a:pt x="2807208" y="4663440"/>
                </a:lnTo>
                <a:lnTo>
                  <a:pt x="2803398" y="4975098"/>
                </a:lnTo>
                <a:lnTo>
                  <a:pt x="2798826" y="5214366"/>
                </a:lnTo>
                <a:lnTo>
                  <a:pt x="2798826" y="4500372"/>
                </a:lnTo>
                <a:lnTo>
                  <a:pt x="2794254" y="5227320"/>
                </a:lnTo>
                <a:lnTo>
                  <a:pt x="2794254" y="5308092"/>
                </a:lnTo>
                <a:lnTo>
                  <a:pt x="2790444" y="5304282"/>
                </a:lnTo>
                <a:lnTo>
                  <a:pt x="2790444" y="5312664"/>
                </a:lnTo>
                <a:lnTo>
                  <a:pt x="2785872" y="5317236"/>
                </a:lnTo>
                <a:lnTo>
                  <a:pt x="2785872" y="5304282"/>
                </a:lnTo>
                <a:lnTo>
                  <a:pt x="2781300" y="5304282"/>
                </a:lnTo>
                <a:lnTo>
                  <a:pt x="2781300" y="5312664"/>
                </a:lnTo>
                <a:lnTo>
                  <a:pt x="2777490" y="5304282"/>
                </a:lnTo>
                <a:lnTo>
                  <a:pt x="2777490" y="5312664"/>
                </a:lnTo>
                <a:lnTo>
                  <a:pt x="2777490" y="5304282"/>
                </a:lnTo>
                <a:lnTo>
                  <a:pt x="2772918" y="5317236"/>
                </a:lnTo>
                <a:lnTo>
                  <a:pt x="2769108" y="5317236"/>
                </a:lnTo>
                <a:lnTo>
                  <a:pt x="2769108" y="5308092"/>
                </a:lnTo>
                <a:lnTo>
                  <a:pt x="2769108" y="5312664"/>
                </a:lnTo>
                <a:lnTo>
                  <a:pt x="2764536" y="5304282"/>
                </a:lnTo>
                <a:lnTo>
                  <a:pt x="2759964" y="5312664"/>
                </a:lnTo>
                <a:lnTo>
                  <a:pt x="2756154" y="5299710"/>
                </a:lnTo>
                <a:lnTo>
                  <a:pt x="2756154" y="5304282"/>
                </a:lnTo>
                <a:lnTo>
                  <a:pt x="2751582" y="5321046"/>
                </a:lnTo>
                <a:lnTo>
                  <a:pt x="2751582" y="5304282"/>
                </a:lnTo>
                <a:lnTo>
                  <a:pt x="2751582" y="5312664"/>
                </a:lnTo>
                <a:lnTo>
                  <a:pt x="2743200" y="5312664"/>
                </a:lnTo>
                <a:lnTo>
                  <a:pt x="2743200" y="5299710"/>
                </a:lnTo>
                <a:lnTo>
                  <a:pt x="2738628" y="5317236"/>
                </a:lnTo>
                <a:lnTo>
                  <a:pt x="2738628" y="5304282"/>
                </a:lnTo>
                <a:lnTo>
                  <a:pt x="2734818" y="5317236"/>
                </a:lnTo>
                <a:lnTo>
                  <a:pt x="2730246" y="5299710"/>
                </a:lnTo>
                <a:lnTo>
                  <a:pt x="2730246" y="5312664"/>
                </a:lnTo>
                <a:lnTo>
                  <a:pt x="2730246" y="5304282"/>
                </a:lnTo>
                <a:lnTo>
                  <a:pt x="2726436" y="5317236"/>
                </a:lnTo>
                <a:lnTo>
                  <a:pt x="2721864" y="5304282"/>
                </a:lnTo>
                <a:lnTo>
                  <a:pt x="2721864" y="5308092"/>
                </a:lnTo>
                <a:lnTo>
                  <a:pt x="2717292" y="5286756"/>
                </a:lnTo>
                <a:lnTo>
                  <a:pt x="2717292" y="5253228"/>
                </a:lnTo>
                <a:lnTo>
                  <a:pt x="2713482" y="5295900"/>
                </a:lnTo>
                <a:lnTo>
                  <a:pt x="2713482" y="5299710"/>
                </a:lnTo>
                <a:lnTo>
                  <a:pt x="2713482" y="5253228"/>
                </a:lnTo>
                <a:lnTo>
                  <a:pt x="2708910" y="5304282"/>
                </a:lnTo>
                <a:lnTo>
                  <a:pt x="2708910" y="5295900"/>
                </a:lnTo>
                <a:lnTo>
                  <a:pt x="2705100" y="5304282"/>
                </a:lnTo>
                <a:lnTo>
                  <a:pt x="2705100" y="5291328"/>
                </a:lnTo>
                <a:lnTo>
                  <a:pt x="2700528" y="5312664"/>
                </a:lnTo>
                <a:lnTo>
                  <a:pt x="2700528" y="5299710"/>
                </a:lnTo>
                <a:lnTo>
                  <a:pt x="2695956" y="5308092"/>
                </a:lnTo>
                <a:lnTo>
                  <a:pt x="2695956" y="5299710"/>
                </a:lnTo>
                <a:lnTo>
                  <a:pt x="2695956" y="5304282"/>
                </a:lnTo>
                <a:lnTo>
                  <a:pt x="2692146" y="5312664"/>
                </a:lnTo>
                <a:lnTo>
                  <a:pt x="2687574" y="5312664"/>
                </a:lnTo>
                <a:lnTo>
                  <a:pt x="2687574" y="5299710"/>
                </a:lnTo>
                <a:lnTo>
                  <a:pt x="2683002" y="5312664"/>
                </a:lnTo>
                <a:lnTo>
                  <a:pt x="2683002" y="5304282"/>
                </a:lnTo>
                <a:lnTo>
                  <a:pt x="2679192" y="5299710"/>
                </a:lnTo>
                <a:lnTo>
                  <a:pt x="2679192" y="5308092"/>
                </a:lnTo>
                <a:lnTo>
                  <a:pt x="2674620" y="5308092"/>
                </a:lnTo>
                <a:lnTo>
                  <a:pt x="2674620" y="5299710"/>
                </a:lnTo>
                <a:lnTo>
                  <a:pt x="2670810" y="5299710"/>
                </a:lnTo>
                <a:lnTo>
                  <a:pt x="2670810" y="5308092"/>
                </a:lnTo>
                <a:lnTo>
                  <a:pt x="2666238" y="5295900"/>
                </a:lnTo>
                <a:lnTo>
                  <a:pt x="2666238" y="5308092"/>
                </a:lnTo>
                <a:lnTo>
                  <a:pt x="2661666" y="5299710"/>
                </a:lnTo>
                <a:lnTo>
                  <a:pt x="2661666" y="5308092"/>
                </a:lnTo>
                <a:lnTo>
                  <a:pt x="2657856" y="5286756"/>
                </a:lnTo>
                <a:lnTo>
                  <a:pt x="2653284" y="5308092"/>
                </a:lnTo>
                <a:lnTo>
                  <a:pt x="2653284" y="5299710"/>
                </a:lnTo>
                <a:lnTo>
                  <a:pt x="2649474" y="5286756"/>
                </a:lnTo>
                <a:lnTo>
                  <a:pt x="2649474" y="5304282"/>
                </a:lnTo>
                <a:lnTo>
                  <a:pt x="2644902" y="5295900"/>
                </a:lnTo>
                <a:lnTo>
                  <a:pt x="2640330" y="5278374"/>
                </a:lnTo>
                <a:lnTo>
                  <a:pt x="2636520" y="5299710"/>
                </a:lnTo>
                <a:lnTo>
                  <a:pt x="2636520" y="5282946"/>
                </a:lnTo>
                <a:lnTo>
                  <a:pt x="2631948" y="5286756"/>
                </a:lnTo>
                <a:lnTo>
                  <a:pt x="2628138" y="5265420"/>
                </a:lnTo>
                <a:lnTo>
                  <a:pt x="2628138" y="5269992"/>
                </a:lnTo>
                <a:lnTo>
                  <a:pt x="2623566" y="5253228"/>
                </a:lnTo>
                <a:lnTo>
                  <a:pt x="2623566" y="5244084"/>
                </a:lnTo>
                <a:lnTo>
                  <a:pt x="2623566" y="5253228"/>
                </a:lnTo>
                <a:lnTo>
                  <a:pt x="2618994" y="5248656"/>
                </a:lnTo>
                <a:lnTo>
                  <a:pt x="2618994" y="5218938"/>
                </a:lnTo>
                <a:lnTo>
                  <a:pt x="2615184" y="5235702"/>
                </a:lnTo>
                <a:lnTo>
                  <a:pt x="2610612" y="5201412"/>
                </a:lnTo>
                <a:lnTo>
                  <a:pt x="2610612" y="5145786"/>
                </a:lnTo>
                <a:lnTo>
                  <a:pt x="2606802" y="5188458"/>
                </a:lnTo>
                <a:lnTo>
                  <a:pt x="2606802" y="5171694"/>
                </a:lnTo>
                <a:lnTo>
                  <a:pt x="2602230" y="5154930"/>
                </a:lnTo>
                <a:lnTo>
                  <a:pt x="2602230" y="5205984"/>
                </a:lnTo>
                <a:lnTo>
                  <a:pt x="2597658" y="5218938"/>
                </a:lnTo>
                <a:lnTo>
                  <a:pt x="2597658" y="5171694"/>
                </a:lnTo>
                <a:lnTo>
                  <a:pt x="2593848" y="5235702"/>
                </a:lnTo>
                <a:lnTo>
                  <a:pt x="2593848" y="5214366"/>
                </a:lnTo>
                <a:lnTo>
                  <a:pt x="2589276" y="5244084"/>
                </a:lnTo>
                <a:lnTo>
                  <a:pt x="2585466" y="5235702"/>
                </a:lnTo>
                <a:lnTo>
                  <a:pt x="2585466" y="5193030"/>
                </a:lnTo>
                <a:lnTo>
                  <a:pt x="2580894" y="5240274"/>
                </a:lnTo>
                <a:lnTo>
                  <a:pt x="2580894" y="5205984"/>
                </a:lnTo>
                <a:lnTo>
                  <a:pt x="2576322" y="5248656"/>
                </a:lnTo>
                <a:lnTo>
                  <a:pt x="2572512" y="5261610"/>
                </a:lnTo>
                <a:lnTo>
                  <a:pt x="2572512" y="5235702"/>
                </a:lnTo>
                <a:lnTo>
                  <a:pt x="2567940" y="5244084"/>
                </a:lnTo>
                <a:lnTo>
                  <a:pt x="2567940" y="5227320"/>
                </a:lnTo>
                <a:lnTo>
                  <a:pt x="2563368" y="5188458"/>
                </a:lnTo>
                <a:lnTo>
                  <a:pt x="2563368" y="5150358"/>
                </a:lnTo>
                <a:lnTo>
                  <a:pt x="2559558" y="5240274"/>
                </a:lnTo>
                <a:lnTo>
                  <a:pt x="2554986" y="5171694"/>
                </a:lnTo>
                <a:lnTo>
                  <a:pt x="2554986" y="5244084"/>
                </a:lnTo>
                <a:lnTo>
                  <a:pt x="2554986" y="5240274"/>
                </a:lnTo>
                <a:lnTo>
                  <a:pt x="2551176" y="5261610"/>
                </a:lnTo>
                <a:lnTo>
                  <a:pt x="2546604" y="5265420"/>
                </a:lnTo>
                <a:lnTo>
                  <a:pt x="2546604" y="5240274"/>
                </a:lnTo>
                <a:lnTo>
                  <a:pt x="2546604" y="5269992"/>
                </a:lnTo>
                <a:lnTo>
                  <a:pt x="2542032" y="5240274"/>
                </a:lnTo>
                <a:lnTo>
                  <a:pt x="2538222" y="5269992"/>
                </a:lnTo>
                <a:lnTo>
                  <a:pt x="2538222" y="5248656"/>
                </a:lnTo>
                <a:lnTo>
                  <a:pt x="2533650" y="5274564"/>
                </a:lnTo>
                <a:lnTo>
                  <a:pt x="2533650" y="5235702"/>
                </a:lnTo>
                <a:lnTo>
                  <a:pt x="2529840" y="5261610"/>
                </a:lnTo>
                <a:lnTo>
                  <a:pt x="2529840" y="5282946"/>
                </a:lnTo>
                <a:lnTo>
                  <a:pt x="2525268" y="5274564"/>
                </a:lnTo>
                <a:lnTo>
                  <a:pt x="2525268" y="5227320"/>
                </a:lnTo>
                <a:lnTo>
                  <a:pt x="2520696" y="5278374"/>
                </a:lnTo>
                <a:lnTo>
                  <a:pt x="2520696" y="5240274"/>
                </a:lnTo>
                <a:lnTo>
                  <a:pt x="2516886" y="5253228"/>
                </a:lnTo>
                <a:lnTo>
                  <a:pt x="2516886" y="5291328"/>
                </a:lnTo>
                <a:lnTo>
                  <a:pt x="2512314" y="5244084"/>
                </a:lnTo>
                <a:lnTo>
                  <a:pt x="2512314" y="5286756"/>
                </a:lnTo>
                <a:lnTo>
                  <a:pt x="2508504" y="5282946"/>
                </a:lnTo>
                <a:lnTo>
                  <a:pt x="2508504" y="5291328"/>
                </a:lnTo>
                <a:lnTo>
                  <a:pt x="2508504" y="5286756"/>
                </a:lnTo>
                <a:lnTo>
                  <a:pt x="2503932" y="5278374"/>
                </a:lnTo>
                <a:lnTo>
                  <a:pt x="2499360" y="5274564"/>
                </a:lnTo>
                <a:lnTo>
                  <a:pt x="2499360" y="5286756"/>
                </a:lnTo>
                <a:lnTo>
                  <a:pt x="2495550" y="5291328"/>
                </a:lnTo>
                <a:lnTo>
                  <a:pt x="2495550" y="5274564"/>
                </a:lnTo>
                <a:lnTo>
                  <a:pt x="2495550" y="5278374"/>
                </a:lnTo>
                <a:lnTo>
                  <a:pt x="2490978" y="5291328"/>
                </a:lnTo>
                <a:lnTo>
                  <a:pt x="2487168" y="5274564"/>
                </a:lnTo>
                <a:lnTo>
                  <a:pt x="2487168" y="5286756"/>
                </a:lnTo>
                <a:lnTo>
                  <a:pt x="2482596" y="5278374"/>
                </a:lnTo>
                <a:lnTo>
                  <a:pt x="2482596" y="5286756"/>
                </a:lnTo>
                <a:lnTo>
                  <a:pt x="2478024" y="5274564"/>
                </a:lnTo>
                <a:lnTo>
                  <a:pt x="2474214" y="5240274"/>
                </a:lnTo>
                <a:lnTo>
                  <a:pt x="2474214" y="5282946"/>
                </a:lnTo>
                <a:lnTo>
                  <a:pt x="2474214" y="5278374"/>
                </a:lnTo>
                <a:lnTo>
                  <a:pt x="2469642" y="5240274"/>
                </a:lnTo>
                <a:lnTo>
                  <a:pt x="2465070" y="5282946"/>
                </a:lnTo>
                <a:lnTo>
                  <a:pt x="2465070" y="5286756"/>
                </a:lnTo>
                <a:lnTo>
                  <a:pt x="2461260" y="5261610"/>
                </a:lnTo>
                <a:lnTo>
                  <a:pt x="2461260" y="5286756"/>
                </a:lnTo>
                <a:lnTo>
                  <a:pt x="2456688" y="5278374"/>
                </a:lnTo>
                <a:lnTo>
                  <a:pt x="2452878" y="5244084"/>
                </a:lnTo>
                <a:lnTo>
                  <a:pt x="2452878" y="5111496"/>
                </a:lnTo>
                <a:lnTo>
                  <a:pt x="2448306" y="5278374"/>
                </a:lnTo>
                <a:lnTo>
                  <a:pt x="2448306" y="5274564"/>
                </a:lnTo>
                <a:lnTo>
                  <a:pt x="2443734" y="5124450"/>
                </a:lnTo>
                <a:lnTo>
                  <a:pt x="2443734" y="5282946"/>
                </a:lnTo>
                <a:lnTo>
                  <a:pt x="2439924" y="5286756"/>
                </a:lnTo>
                <a:lnTo>
                  <a:pt x="2439924" y="5261610"/>
                </a:lnTo>
                <a:lnTo>
                  <a:pt x="2435352" y="5286756"/>
                </a:lnTo>
                <a:lnTo>
                  <a:pt x="2431542" y="5257038"/>
                </a:lnTo>
                <a:lnTo>
                  <a:pt x="2431542" y="5073396"/>
                </a:lnTo>
                <a:lnTo>
                  <a:pt x="2426970" y="5253228"/>
                </a:lnTo>
                <a:lnTo>
                  <a:pt x="2422398" y="5099304"/>
                </a:lnTo>
                <a:lnTo>
                  <a:pt x="2422398" y="5052060"/>
                </a:lnTo>
                <a:lnTo>
                  <a:pt x="2422398" y="5257038"/>
                </a:lnTo>
                <a:lnTo>
                  <a:pt x="2418588" y="5214366"/>
                </a:lnTo>
                <a:lnTo>
                  <a:pt x="2418588" y="5261610"/>
                </a:lnTo>
                <a:lnTo>
                  <a:pt x="2414016" y="5231130"/>
                </a:lnTo>
                <a:lnTo>
                  <a:pt x="2414016" y="5261610"/>
                </a:lnTo>
                <a:lnTo>
                  <a:pt x="2410206" y="5278374"/>
                </a:lnTo>
                <a:lnTo>
                  <a:pt x="2410206" y="5265420"/>
                </a:lnTo>
                <a:lnTo>
                  <a:pt x="2405634" y="5274564"/>
                </a:lnTo>
                <a:lnTo>
                  <a:pt x="2405634" y="5269992"/>
                </a:lnTo>
                <a:lnTo>
                  <a:pt x="2401062" y="5197602"/>
                </a:lnTo>
                <a:lnTo>
                  <a:pt x="2401062" y="5137404"/>
                </a:lnTo>
                <a:lnTo>
                  <a:pt x="2397252" y="5261610"/>
                </a:lnTo>
                <a:lnTo>
                  <a:pt x="2397252" y="5265420"/>
                </a:lnTo>
                <a:lnTo>
                  <a:pt x="2392680" y="5090160"/>
                </a:lnTo>
                <a:lnTo>
                  <a:pt x="2392680" y="5240274"/>
                </a:lnTo>
                <a:lnTo>
                  <a:pt x="2388870" y="5060442"/>
                </a:lnTo>
                <a:lnTo>
                  <a:pt x="2388870" y="5240274"/>
                </a:lnTo>
                <a:lnTo>
                  <a:pt x="2379726" y="5218938"/>
                </a:lnTo>
                <a:lnTo>
                  <a:pt x="2379726" y="5240274"/>
                </a:lnTo>
                <a:lnTo>
                  <a:pt x="2379726" y="5209794"/>
                </a:lnTo>
                <a:lnTo>
                  <a:pt x="2375916" y="5253228"/>
                </a:lnTo>
                <a:lnTo>
                  <a:pt x="2371344" y="5240274"/>
                </a:lnTo>
                <a:lnTo>
                  <a:pt x="2371344" y="5222748"/>
                </a:lnTo>
                <a:lnTo>
                  <a:pt x="2371344" y="5231130"/>
                </a:lnTo>
                <a:lnTo>
                  <a:pt x="2366772" y="5180076"/>
                </a:lnTo>
                <a:lnTo>
                  <a:pt x="2366772" y="5231130"/>
                </a:lnTo>
                <a:lnTo>
                  <a:pt x="2362962" y="5180076"/>
                </a:lnTo>
                <a:lnTo>
                  <a:pt x="2362962" y="5150358"/>
                </a:lnTo>
                <a:lnTo>
                  <a:pt x="2358390" y="5235702"/>
                </a:lnTo>
                <a:lnTo>
                  <a:pt x="2354580" y="5120640"/>
                </a:lnTo>
                <a:lnTo>
                  <a:pt x="2354580" y="5201412"/>
                </a:lnTo>
                <a:lnTo>
                  <a:pt x="2350008" y="4791456"/>
                </a:lnTo>
                <a:lnTo>
                  <a:pt x="2350008" y="5209794"/>
                </a:lnTo>
                <a:lnTo>
                  <a:pt x="2345436" y="4786884"/>
                </a:lnTo>
                <a:lnTo>
                  <a:pt x="2345436" y="5197602"/>
                </a:lnTo>
                <a:lnTo>
                  <a:pt x="2341626" y="5167122"/>
                </a:lnTo>
                <a:lnTo>
                  <a:pt x="2337054" y="5214366"/>
                </a:lnTo>
                <a:lnTo>
                  <a:pt x="2337054" y="5176266"/>
                </a:lnTo>
                <a:lnTo>
                  <a:pt x="2333244" y="5167122"/>
                </a:lnTo>
                <a:lnTo>
                  <a:pt x="2333244" y="5209794"/>
                </a:lnTo>
                <a:lnTo>
                  <a:pt x="2328672" y="5214366"/>
                </a:lnTo>
                <a:lnTo>
                  <a:pt x="2328672" y="5188458"/>
                </a:lnTo>
                <a:lnTo>
                  <a:pt x="2324100" y="5201412"/>
                </a:lnTo>
                <a:lnTo>
                  <a:pt x="2324100" y="4911090"/>
                </a:lnTo>
                <a:lnTo>
                  <a:pt x="2320290" y="5197602"/>
                </a:lnTo>
                <a:lnTo>
                  <a:pt x="2320290" y="5017770"/>
                </a:lnTo>
                <a:lnTo>
                  <a:pt x="2315718" y="4868418"/>
                </a:lnTo>
                <a:lnTo>
                  <a:pt x="2315718" y="5167122"/>
                </a:lnTo>
                <a:lnTo>
                  <a:pt x="2311908" y="5129022"/>
                </a:lnTo>
                <a:lnTo>
                  <a:pt x="2311908" y="5184648"/>
                </a:lnTo>
                <a:lnTo>
                  <a:pt x="2307336" y="5047488"/>
                </a:lnTo>
                <a:lnTo>
                  <a:pt x="2307336" y="5197602"/>
                </a:lnTo>
                <a:lnTo>
                  <a:pt x="2302764" y="5201412"/>
                </a:lnTo>
                <a:lnTo>
                  <a:pt x="2302764" y="5103114"/>
                </a:lnTo>
                <a:lnTo>
                  <a:pt x="2298954" y="5154930"/>
                </a:lnTo>
                <a:lnTo>
                  <a:pt x="2298954" y="5218938"/>
                </a:lnTo>
                <a:lnTo>
                  <a:pt x="2294382" y="5150358"/>
                </a:lnTo>
                <a:lnTo>
                  <a:pt x="2294382" y="5129022"/>
                </a:lnTo>
                <a:lnTo>
                  <a:pt x="2290572" y="5197602"/>
                </a:lnTo>
                <a:lnTo>
                  <a:pt x="2290572" y="5167122"/>
                </a:lnTo>
                <a:lnTo>
                  <a:pt x="2286000" y="4804410"/>
                </a:lnTo>
                <a:lnTo>
                  <a:pt x="2286000" y="4945380"/>
                </a:lnTo>
                <a:lnTo>
                  <a:pt x="2281428" y="5193030"/>
                </a:lnTo>
                <a:lnTo>
                  <a:pt x="2281428" y="5209794"/>
                </a:lnTo>
                <a:lnTo>
                  <a:pt x="2277618" y="5158740"/>
                </a:lnTo>
                <a:lnTo>
                  <a:pt x="2277618" y="5176266"/>
                </a:lnTo>
                <a:lnTo>
                  <a:pt x="2273046" y="5209794"/>
                </a:lnTo>
                <a:lnTo>
                  <a:pt x="2273046" y="5205984"/>
                </a:lnTo>
                <a:lnTo>
                  <a:pt x="2269236" y="5180076"/>
                </a:lnTo>
                <a:lnTo>
                  <a:pt x="2269236" y="5193030"/>
                </a:lnTo>
                <a:lnTo>
                  <a:pt x="2269236" y="5180076"/>
                </a:lnTo>
                <a:lnTo>
                  <a:pt x="2264664" y="5188458"/>
                </a:lnTo>
                <a:lnTo>
                  <a:pt x="2264664" y="5180076"/>
                </a:lnTo>
                <a:lnTo>
                  <a:pt x="2260092" y="5184648"/>
                </a:lnTo>
                <a:lnTo>
                  <a:pt x="2256282" y="5176266"/>
                </a:lnTo>
                <a:lnTo>
                  <a:pt x="2256282" y="5167122"/>
                </a:lnTo>
                <a:lnTo>
                  <a:pt x="2251710" y="5201412"/>
                </a:lnTo>
                <a:lnTo>
                  <a:pt x="2251710" y="5197602"/>
                </a:lnTo>
                <a:lnTo>
                  <a:pt x="2247138" y="5180076"/>
                </a:lnTo>
                <a:lnTo>
                  <a:pt x="2247138" y="5184648"/>
                </a:lnTo>
                <a:lnTo>
                  <a:pt x="2243328" y="5116068"/>
                </a:lnTo>
                <a:lnTo>
                  <a:pt x="2243328" y="5163312"/>
                </a:lnTo>
                <a:lnTo>
                  <a:pt x="2238756" y="4427982"/>
                </a:lnTo>
                <a:lnTo>
                  <a:pt x="2238756" y="5184648"/>
                </a:lnTo>
                <a:lnTo>
                  <a:pt x="2234946" y="5141976"/>
                </a:lnTo>
                <a:lnTo>
                  <a:pt x="2234946" y="4521708"/>
                </a:lnTo>
                <a:lnTo>
                  <a:pt x="2230374" y="5116068"/>
                </a:lnTo>
                <a:lnTo>
                  <a:pt x="2230374" y="5227320"/>
                </a:lnTo>
                <a:lnTo>
                  <a:pt x="2230374" y="5176266"/>
                </a:lnTo>
                <a:lnTo>
                  <a:pt x="2225802" y="5231130"/>
                </a:lnTo>
                <a:lnTo>
                  <a:pt x="2221992" y="5240274"/>
                </a:lnTo>
                <a:lnTo>
                  <a:pt x="2221992" y="5222748"/>
                </a:lnTo>
                <a:lnTo>
                  <a:pt x="2221992" y="5227320"/>
                </a:lnTo>
                <a:lnTo>
                  <a:pt x="2217420" y="5171694"/>
                </a:lnTo>
                <a:lnTo>
                  <a:pt x="2213610" y="4919472"/>
                </a:lnTo>
                <a:lnTo>
                  <a:pt x="2213610" y="5231130"/>
                </a:lnTo>
                <a:lnTo>
                  <a:pt x="2209038" y="5235702"/>
                </a:lnTo>
                <a:lnTo>
                  <a:pt x="2209038" y="5218938"/>
                </a:lnTo>
                <a:lnTo>
                  <a:pt x="2204466" y="5240274"/>
                </a:lnTo>
                <a:lnTo>
                  <a:pt x="2204466" y="5218938"/>
                </a:lnTo>
                <a:lnTo>
                  <a:pt x="2200656" y="5235702"/>
                </a:lnTo>
                <a:lnTo>
                  <a:pt x="2200656" y="5244084"/>
                </a:lnTo>
                <a:lnTo>
                  <a:pt x="2196084" y="5231130"/>
                </a:lnTo>
                <a:lnTo>
                  <a:pt x="2196084" y="5240274"/>
                </a:lnTo>
                <a:lnTo>
                  <a:pt x="2196084" y="5227320"/>
                </a:lnTo>
                <a:lnTo>
                  <a:pt x="2192274" y="5197602"/>
                </a:lnTo>
                <a:lnTo>
                  <a:pt x="2187702" y="5240274"/>
                </a:lnTo>
                <a:lnTo>
                  <a:pt x="2187702" y="5244084"/>
                </a:lnTo>
                <a:lnTo>
                  <a:pt x="2183130" y="5227320"/>
                </a:lnTo>
                <a:lnTo>
                  <a:pt x="2183130" y="5222748"/>
                </a:lnTo>
                <a:lnTo>
                  <a:pt x="2179320" y="5240274"/>
                </a:lnTo>
                <a:lnTo>
                  <a:pt x="2179320" y="5227320"/>
                </a:lnTo>
                <a:lnTo>
                  <a:pt x="2174748" y="5240274"/>
                </a:lnTo>
                <a:lnTo>
                  <a:pt x="2174748" y="5244084"/>
                </a:lnTo>
                <a:lnTo>
                  <a:pt x="2170938" y="5235702"/>
                </a:lnTo>
                <a:lnTo>
                  <a:pt x="2170938" y="5240274"/>
                </a:lnTo>
                <a:lnTo>
                  <a:pt x="2170938" y="5227320"/>
                </a:lnTo>
                <a:lnTo>
                  <a:pt x="2166366" y="5235702"/>
                </a:lnTo>
                <a:lnTo>
                  <a:pt x="2161794" y="5214366"/>
                </a:lnTo>
                <a:lnTo>
                  <a:pt x="2161794" y="5227320"/>
                </a:lnTo>
                <a:lnTo>
                  <a:pt x="2157984" y="5197602"/>
                </a:lnTo>
                <a:lnTo>
                  <a:pt x="2157984" y="5227320"/>
                </a:lnTo>
                <a:lnTo>
                  <a:pt x="2157984" y="5154930"/>
                </a:lnTo>
                <a:lnTo>
                  <a:pt x="2153412" y="5197602"/>
                </a:lnTo>
                <a:lnTo>
                  <a:pt x="2153412" y="5231130"/>
                </a:lnTo>
                <a:lnTo>
                  <a:pt x="2148840" y="5231130"/>
                </a:lnTo>
                <a:lnTo>
                  <a:pt x="2145030" y="5209794"/>
                </a:lnTo>
                <a:lnTo>
                  <a:pt x="2145030" y="5205984"/>
                </a:lnTo>
                <a:lnTo>
                  <a:pt x="2145030" y="5227320"/>
                </a:lnTo>
                <a:lnTo>
                  <a:pt x="2140458" y="5209794"/>
                </a:lnTo>
                <a:lnTo>
                  <a:pt x="2140458" y="5222748"/>
                </a:lnTo>
                <a:lnTo>
                  <a:pt x="2136648" y="5201412"/>
                </a:lnTo>
                <a:lnTo>
                  <a:pt x="2136648" y="5222748"/>
                </a:lnTo>
                <a:lnTo>
                  <a:pt x="2136648" y="5218938"/>
                </a:lnTo>
                <a:lnTo>
                  <a:pt x="2132076" y="5248656"/>
                </a:lnTo>
                <a:lnTo>
                  <a:pt x="2132076" y="5231130"/>
                </a:lnTo>
                <a:lnTo>
                  <a:pt x="2127504" y="5244084"/>
                </a:lnTo>
                <a:lnTo>
                  <a:pt x="2123694" y="5253228"/>
                </a:lnTo>
                <a:lnTo>
                  <a:pt x="2123694" y="5227320"/>
                </a:lnTo>
                <a:lnTo>
                  <a:pt x="2119122" y="4837938"/>
                </a:lnTo>
                <a:lnTo>
                  <a:pt x="2119122" y="4966716"/>
                </a:lnTo>
                <a:lnTo>
                  <a:pt x="2115312" y="5227320"/>
                </a:lnTo>
                <a:lnTo>
                  <a:pt x="2115312" y="5201412"/>
                </a:lnTo>
                <a:lnTo>
                  <a:pt x="2110740" y="4812792"/>
                </a:lnTo>
                <a:lnTo>
                  <a:pt x="2110740" y="5193030"/>
                </a:lnTo>
                <a:lnTo>
                  <a:pt x="2106168" y="5240274"/>
                </a:lnTo>
                <a:lnTo>
                  <a:pt x="2106168" y="5244084"/>
                </a:lnTo>
                <a:lnTo>
                  <a:pt x="2102358" y="5231130"/>
                </a:lnTo>
                <a:lnTo>
                  <a:pt x="2097786" y="5231130"/>
                </a:lnTo>
                <a:lnTo>
                  <a:pt x="2097786" y="5244084"/>
                </a:lnTo>
                <a:lnTo>
                  <a:pt x="2097786" y="5235702"/>
                </a:lnTo>
                <a:lnTo>
                  <a:pt x="2097786" y="5244084"/>
                </a:lnTo>
                <a:lnTo>
                  <a:pt x="2093976" y="5235702"/>
                </a:lnTo>
                <a:lnTo>
                  <a:pt x="2093976" y="5253228"/>
                </a:lnTo>
                <a:lnTo>
                  <a:pt x="2089404" y="5235702"/>
                </a:lnTo>
                <a:lnTo>
                  <a:pt x="2084832" y="5244084"/>
                </a:lnTo>
                <a:lnTo>
                  <a:pt x="2084832" y="5235702"/>
                </a:lnTo>
                <a:lnTo>
                  <a:pt x="2081022" y="5248656"/>
                </a:lnTo>
                <a:lnTo>
                  <a:pt x="2081022" y="5261610"/>
                </a:lnTo>
                <a:lnTo>
                  <a:pt x="2076450" y="5244084"/>
                </a:lnTo>
                <a:lnTo>
                  <a:pt x="2076450" y="5240274"/>
                </a:lnTo>
                <a:lnTo>
                  <a:pt x="2076450" y="5257038"/>
                </a:lnTo>
                <a:lnTo>
                  <a:pt x="2072640" y="5231130"/>
                </a:lnTo>
                <a:lnTo>
                  <a:pt x="2072640" y="5244084"/>
                </a:lnTo>
                <a:lnTo>
                  <a:pt x="2068068" y="5244084"/>
                </a:lnTo>
                <a:lnTo>
                  <a:pt x="2063496" y="5218938"/>
                </a:lnTo>
                <a:lnTo>
                  <a:pt x="2059686" y="5209794"/>
                </a:lnTo>
                <a:lnTo>
                  <a:pt x="2059686" y="5193030"/>
                </a:lnTo>
                <a:lnTo>
                  <a:pt x="2055114" y="5188458"/>
                </a:lnTo>
                <a:lnTo>
                  <a:pt x="2051304" y="5201412"/>
                </a:lnTo>
                <a:lnTo>
                  <a:pt x="2051304" y="5214366"/>
                </a:lnTo>
                <a:lnTo>
                  <a:pt x="2046732" y="5214366"/>
                </a:lnTo>
                <a:lnTo>
                  <a:pt x="2046732" y="5222748"/>
                </a:lnTo>
                <a:lnTo>
                  <a:pt x="2042160" y="5218938"/>
                </a:lnTo>
                <a:lnTo>
                  <a:pt x="2042160" y="5235702"/>
                </a:lnTo>
                <a:lnTo>
                  <a:pt x="2038350" y="5222748"/>
                </a:lnTo>
                <a:lnTo>
                  <a:pt x="2038350" y="5235702"/>
                </a:lnTo>
                <a:lnTo>
                  <a:pt x="2033778" y="5231130"/>
                </a:lnTo>
                <a:lnTo>
                  <a:pt x="2033778" y="5244084"/>
                </a:lnTo>
                <a:lnTo>
                  <a:pt x="2029206" y="5222748"/>
                </a:lnTo>
                <a:lnTo>
                  <a:pt x="2029206" y="5240274"/>
                </a:lnTo>
                <a:lnTo>
                  <a:pt x="2025396" y="5235702"/>
                </a:lnTo>
                <a:lnTo>
                  <a:pt x="2025396" y="5222748"/>
                </a:lnTo>
                <a:lnTo>
                  <a:pt x="2025396" y="5231130"/>
                </a:lnTo>
                <a:lnTo>
                  <a:pt x="2020824" y="5205984"/>
                </a:lnTo>
                <a:lnTo>
                  <a:pt x="2020824" y="5214366"/>
                </a:lnTo>
                <a:lnTo>
                  <a:pt x="2017014" y="5231130"/>
                </a:lnTo>
                <a:lnTo>
                  <a:pt x="2017014" y="5240274"/>
                </a:lnTo>
                <a:lnTo>
                  <a:pt x="2017014" y="5227320"/>
                </a:lnTo>
                <a:lnTo>
                  <a:pt x="2007870" y="5231130"/>
                </a:lnTo>
                <a:lnTo>
                  <a:pt x="2007870" y="5222748"/>
                </a:lnTo>
                <a:lnTo>
                  <a:pt x="2004060" y="5222748"/>
                </a:lnTo>
                <a:lnTo>
                  <a:pt x="2004060" y="5231130"/>
                </a:lnTo>
                <a:lnTo>
                  <a:pt x="2004060" y="5214366"/>
                </a:lnTo>
                <a:lnTo>
                  <a:pt x="1999488" y="5231130"/>
                </a:lnTo>
                <a:lnTo>
                  <a:pt x="1995678" y="5214366"/>
                </a:lnTo>
                <a:lnTo>
                  <a:pt x="1995678" y="5222748"/>
                </a:lnTo>
                <a:lnTo>
                  <a:pt x="1991106" y="5209794"/>
                </a:lnTo>
                <a:lnTo>
                  <a:pt x="1991106" y="5184648"/>
                </a:lnTo>
                <a:lnTo>
                  <a:pt x="1986534" y="5209794"/>
                </a:lnTo>
                <a:lnTo>
                  <a:pt x="1986534" y="5214366"/>
                </a:lnTo>
                <a:lnTo>
                  <a:pt x="1982724" y="5176266"/>
                </a:lnTo>
                <a:lnTo>
                  <a:pt x="1982724" y="5214366"/>
                </a:lnTo>
                <a:lnTo>
                  <a:pt x="1978152" y="5222748"/>
                </a:lnTo>
                <a:lnTo>
                  <a:pt x="1978152" y="5209794"/>
                </a:lnTo>
                <a:lnTo>
                  <a:pt x="1974342" y="5231130"/>
                </a:lnTo>
                <a:lnTo>
                  <a:pt x="1969770" y="5209794"/>
                </a:lnTo>
                <a:lnTo>
                  <a:pt x="1969770" y="5218938"/>
                </a:lnTo>
                <a:lnTo>
                  <a:pt x="1965198" y="5193030"/>
                </a:lnTo>
                <a:lnTo>
                  <a:pt x="1965198" y="5141976"/>
                </a:lnTo>
                <a:lnTo>
                  <a:pt x="1961388" y="5205984"/>
                </a:lnTo>
                <a:lnTo>
                  <a:pt x="1956816" y="5184648"/>
                </a:lnTo>
                <a:lnTo>
                  <a:pt x="1956816" y="5163312"/>
                </a:lnTo>
                <a:lnTo>
                  <a:pt x="1956816" y="5209794"/>
                </a:lnTo>
                <a:lnTo>
                  <a:pt x="1953006" y="5205984"/>
                </a:lnTo>
                <a:lnTo>
                  <a:pt x="1953006" y="5235702"/>
                </a:lnTo>
                <a:lnTo>
                  <a:pt x="1948434" y="5231130"/>
                </a:lnTo>
                <a:lnTo>
                  <a:pt x="1948434" y="5240274"/>
                </a:lnTo>
                <a:lnTo>
                  <a:pt x="1943862" y="5240274"/>
                </a:lnTo>
                <a:lnTo>
                  <a:pt x="1943862" y="5222748"/>
                </a:lnTo>
                <a:lnTo>
                  <a:pt x="1943862" y="5231130"/>
                </a:lnTo>
                <a:lnTo>
                  <a:pt x="1940052" y="5244084"/>
                </a:lnTo>
                <a:lnTo>
                  <a:pt x="1935480" y="5240274"/>
                </a:lnTo>
                <a:lnTo>
                  <a:pt x="1935480" y="5231130"/>
                </a:lnTo>
                <a:lnTo>
                  <a:pt x="1930908" y="5240274"/>
                </a:lnTo>
                <a:lnTo>
                  <a:pt x="1930908" y="5244084"/>
                </a:lnTo>
                <a:lnTo>
                  <a:pt x="1927098" y="5244084"/>
                </a:lnTo>
                <a:lnTo>
                  <a:pt x="1927098" y="5231130"/>
                </a:lnTo>
                <a:lnTo>
                  <a:pt x="1927098" y="5240274"/>
                </a:lnTo>
                <a:lnTo>
                  <a:pt x="1922526" y="5218938"/>
                </a:lnTo>
                <a:lnTo>
                  <a:pt x="1922526" y="5214366"/>
                </a:lnTo>
                <a:lnTo>
                  <a:pt x="1918716" y="5231130"/>
                </a:lnTo>
                <a:lnTo>
                  <a:pt x="1918716" y="5227320"/>
                </a:lnTo>
                <a:lnTo>
                  <a:pt x="1914144" y="5209794"/>
                </a:lnTo>
                <a:lnTo>
                  <a:pt x="1909572" y="5218938"/>
                </a:lnTo>
                <a:lnTo>
                  <a:pt x="1909572" y="5205984"/>
                </a:lnTo>
                <a:lnTo>
                  <a:pt x="1905762" y="5227320"/>
                </a:lnTo>
                <a:lnTo>
                  <a:pt x="1905762" y="5222748"/>
                </a:lnTo>
                <a:lnTo>
                  <a:pt x="1905762" y="5231130"/>
                </a:lnTo>
                <a:lnTo>
                  <a:pt x="1901190" y="5235702"/>
                </a:lnTo>
                <a:lnTo>
                  <a:pt x="1897380" y="5205984"/>
                </a:lnTo>
                <a:lnTo>
                  <a:pt x="1897380" y="5227320"/>
                </a:lnTo>
                <a:lnTo>
                  <a:pt x="1892808" y="5086350"/>
                </a:lnTo>
                <a:lnTo>
                  <a:pt x="1892808" y="4988052"/>
                </a:lnTo>
                <a:lnTo>
                  <a:pt x="1892808" y="5197602"/>
                </a:lnTo>
                <a:lnTo>
                  <a:pt x="1888236" y="5124450"/>
                </a:lnTo>
                <a:lnTo>
                  <a:pt x="1884426" y="4821174"/>
                </a:lnTo>
                <a:lnTo>
                  <a:pt x="1884426" y="4881372"/>
                </a:lnTo>
                <a:lnTo>
                  <a:pt x="1879854" y="5060442"/>
                </a:lnTo>
                <a:lnTo>
                  <a:pt x="1879854" y="4560570"/>
                </a:lnTo>
                <a:lnTo>
                  <a:pt x="1876044" y="5068824"/>
                </a:lnTo>
                <a:lnTo>
                  <a:pt x="1876044" y="4868418"/>
                </a:lnTo>
                <a:lnTo>
                  <a:pt x="1871472" y="4799838"/>
                </a:lnTo>
                <a:lnTo>
                  <a:pt x="1871472" y="5065014"/>
                </a:lnTo>
                <a:lnTo>
                  <a:pt x="1866900" y="4996434"/>
                </a:lnTo>
                <a:lnTo>
                  <a:pt x="1866900" y="5167122"/>
                </a:lnTo>
                <a:lnTo>
                  <a:pt x="1863090" y="4970526"/>
                </a:lnTo>
                <a:lnTo>
                  <a:pt x="1863090" y="5222748"/>
                </a:lnTo>
                <a:lnTo>
                  <a:pt x="1858518" y="5205984"/>
                </a:lnTo>
                <a:lnTo>
                  <a:pt x="1858518" y="5235702"/>
                </a:lnTo>
                <a:lnTo>
                  <a:pt x="1854708" y="5244084"/>
                </a:lnTo>
                <a:lnTo>
                  <a:pt x="1854708" y="5231130"/>
                </a:lnTo>
                <a:lnTo>
                  <a:pt x="1850136" y="5240274"/>
                </a:lnTo>
                <a:lnTo>
                  <a:pt x="1850136" y="5222748"/>
                </a:lnTo>
                <a:lnTo>
                  <a:pt x="1845564" y="5205984"/>
                </a:lnTo>
                <a:lnTo>
                  <a:pt x="1845564" y="5227320"/>
                </a:lnTo>
                <a:lnTo>
                  <a:pt x="1841754" y="5214366"/>
                </a:lnTo>
                <a:lnTo>
                  <a:pt x="1841754" y="5235702"/>
                </a:lnTo>
                <a:lnTo>
                  <a:pt x="1837182" y="5222748"/>
                </a:lnTo>
                <a:lnTo>
                  <a:pt x="1837182" y="5086350"/>
                </a:lnTo>
                <a:lnTo>
                  <a:pt x="1832610" y="5163312"/>
                </a:lnTo>
                <a:lnTo>
                  <a:pt x="1832610" y="5214366"/>
                </a:lnTo>
                <a:lnTo>
                  <a:pt x="1828800" y="5193030"/>
                </a:lnTo>
                <a:lnTo>
                  <a:pt x="1828800" y="5145786"/>
                </a:lnTo>
                <a:lnTo>
                  <a:pt x="1828800" y="5227320"/>
                </a:lnTo>
                <a:lnTo>
                  <a:pt x="1824228" y="5209794"/>
                </a:lnTo>
                <a:lnTo>
                  <a:pt x="1820418" y="5240274"/>
                </a:lnTo>
                <a:lnTo>
                  <a:pt x="1815846" y="5227320"/>
                </a:lnTo>
                <a:lnTo>
                  <a:pt x="1815846" y="5205984"/>
                </a:lnTo>
                <a:lnTo>
                  <a:pt x="1815846" y="5227320"/>
                </a:lnTo>
                <a:lnTo>
                  <a:pt x="1811274" y="5209794"/>
                </a:lnTo>
                <a:lnTo>
                  <a:pt x="1811274" y="5235702"/>
                </a:lnTo>
                <a:lnTo>
                  <a:pt x="1807464" y="5222748"/>
                </a:lnTo>
                <a:lnTo>
                  <a:pt x="1802892" y="5244084"/>
                </a:lnTo>
                <a:lnTo>
                  <a:pt x="1802892" y="5240274"/>
                </a:lnTo>
                <a:lnTo>
                  <a:pt x="1799082" y="5201412"/>
                </a:lnTo>
                <a:lnTo>
                  <a:pt x="1799082" y="5235702"/>
                </a:lnTo>
                <a:lnTo>
                  <a:pt x="1794510" y="5240274"/>
                </a:lnTo>
                <a:lnTo>
                  <a:pt x="1794510" y="5235702"/>
                </a:lnTo>
                <a:lnTo>
                  <a:pt x="1789938" y="5201412"/>
                </a:lnTo>
                <a:lnTo>
                  <a:pt x="1789938" y="5176266"/>
                </a:lnTo>
                <a:lnTo>
                  <a:pt x="1786128" y="5227320"/>
                </a:lnTo>
                <a:lnTo>
                  <a:pt x="1781556" y="5240274"/>
                </a:lnTo>
                <a:lnTo>
                  <a:pt x="1777746" y="5176266"/>
                </a:lnTo>
                <a:lnTo>
                  <a:pt x="1777746" y="5227320"/>
                </a:lnTo>
                <a:lnTo>
                  <a:pt x="1773174" y="5209794"/>
                </a:lnTo>
                <a:lnTo>
                  <a:pt x="1773174" y="5188458"/>
                </a:lnTo>
                <a:lnTo>
                  <a:pt x="1768602" y="5205984"/>
                </a:lnTo>
                <a:lnTo>
                  <a:pt x="1768602" y="5171694"/>
                </a:lnTo>
                <a:lnTo>
                  <a:pt x="1764792" y="5180076"/>
                </a:lnTo>
                <a:lnTo>
                  <a:pt x="1764792" y="5120640"/>
                </a:lnTo>
                <a:lnTo>
                  <a:pt x="1764792" y="5141976"/>
                </a:lnTo>
                <a:lnTo>
                  <a:pt x="1760220" y="5184648"/>
                </a:lnTo>
                <a:lnTo>
                  <a:pt x="1760220" y="5141976"/>
                </a:lnTo>
                <a:lnTo>
                  <a:pt x="1756410" y="5073396"/>
                </a:lnTo>
                <a:lnTo>
                  <a:pt x="1751838" y="4000500"/>
                </a:lnTo>
                <a:lnTo>
                  <a:pt x="1751838" y="5081778"/>
                </a:lnTo>
                <a:lnTo>
                  <a:pt x="1751838" y="5073396"/>
                </a:lnTo>
                <a:lnTo>
                  <a:pt x="1747266" y="5154930"/>
                </a:lnTo>
                <a:lnTo>
                  <a:pt x="1743456" y="5132832"/>
                </a:lnTo>
                <a:lnTo>
                  <a:pt x="1743456" y="5068824"/>
                </a:lnTo>
                <a:lnTo>
                  <a:pt x="1738884" y="5188458"/>
                </a:lnTo>
                <a:lnTo>
                  <a:pt x="1738884" y="5081778"/>
                </a:lnTo>
                <a:lnTo>
                  <a:pt x="1735074" y="5214366"/>
                </a:lnTo>
                <a:lnTo>
                  <a:pt x="1730502" y="5218938"/>
                </a:lnTo>
                <a:lnTo>
                  <a:pt x="1730502" y="5184648"/>
                </a:lnTo>
                <a:lnTo>
                  <a:pt x="1730502" y="5205984"/>
                </a:lnTo>
                <a:lnTo>
                  <a:pt x="1725930" y="5235702"/>
                </a:lnTo>
                <a:lnTo>
                  <a:pt x="1725930" y="5227320"/>
                </a:lnTo>
                <a:lnTo>
                  <a:pt x="1722120" y="5205984"/>
                </a:lnTo>
                <a:lnTo>
                  <a:pt x="1722120" y="5235702"/>
                </a:lnTo>
                <a:lnTo>
                  <a:pt x="1717548" y="5205984"/>
                </a:lnTo>
                <a:lnTo>
                  <a:pt x="1712976" y="5240274"/>
                </a:lnTo>
                <a:lnTo>
                  <a:pt x="1712976" y="5235702"/>
                </a:lnTo>
                <a:lnTo>
                  <a:pt x="1709166" y="5201412"/>
                </a:lnTo>
                <a:lnTo>
                  <a:pt x="1704594" y="5180076"/>
                </a:lnTo>
                <a:lnTo>
                  <a:pt x="1700784" y="5111496"/>
                </a:lnTo>
                <a:lnTo>
                  <a:pt x="1700784" y="5124450"/>
                </a:lnTo>
                <a:lnTo>
                  <a:pt x="1696212" y="5205984"/>
                </a:lnTo>
                <a:lnTo>
                  <a:pt x="1696212" y="5176266"/>
                </a:lnTo>
                <a:lnTo>
                  <a:pt x="1691640" y="5222748"/>
                </a:lnTo>
                <a:lnTo>
                  <a:pt x="1691640" y="5240274"/>
                </a:lnTo>
                <a:lnTo>
                  <a:pt x="1691640" y="5222748"/>
                </a:lnTo>
                <a:lnTo>
                  <a:pt x="1687830" y="5222748"/>
                </a:lnTo>
                <a:lnTo>
                  <a:pt x="1687830" y="5193030"/>
                </a:lnTo>
                <a:lnTo>
                  <a:pt x="1683258" y="5193030"/>
                </a:lnTo>
                <a:lnTo>
                  <a:pt x="1683258" y="5214366"/>
                </a:lnTo>
                <a:lnTo>
                  <a:pt x="1679448" y="5240274"/>
                </a:lnTo>
                <a:lnTo>
                  <a:pt x="1679448" y="5205984"/>
                </a:lnTo>
                <a:lnTo>
                  <a:pt x="1674876" y="5218938"/>
                </a:lnTo>
                <a:lnTo>
                  <a:pt x="1674876" y="5137404"/>
                </a:lnTo>
                <a:lnTo>
                  <a:pt x="1670304" y="5120640"/>
                </a:lnTo>
                <a:lnTo>
                  <a:pt x="1670304" y="5201412"/>
                </a:lnTo>
                <a:lnTo>
                  <a:pt x="1670304" y="5176266"/>
                </a:lnTo>
                <a:lnTo>
                  <a:pt x="1666494" y="5077968"/>
                </a:lnTo>
                <a:lnTo>
                  <a:pt x="1661922" y="5077968"/>
                </a:lnTo>
                <a:lnTo>
                  <a:pt x="1661922" y="5009388"/>
                </a:lnTo>
                <a:lnTo>
                  <a:pt x="1658112" y="4962144"/>
                </a:lnTo>
                <a:lnTo>
                  <a:pt x="1658112" y="5022342"/>
                </a:lnTo>
                <a:lnTo>
                  <a:pt x="1653540" y="5081778"/>
                </a:lnTo>
                <a:lnTo>
                  <a:pt x="1653540" y="5073396"/>
                </a:lnTo>
                <a:lnTo>
                  <a:pt x="1648968" y="5141976"/>
                </a:lnTo>
                <a:lnTo>
                  <a:pt x="1648968" y="5145786"/>
                </a:lnTo>
                <a:lnTo>
                  <a:pt x="1645158" y="5043678"/>
                </a:lnTo>
                <a:lnTo>
                  <a:pt x="1640586" y="4906518"/>
                </a:lnTo>
                <a:lnTo>
                  <a:pt x="1640586" y="5065014"/>
                </a:lnTo>
                <a:lnTo>
                  <a:pt x="1640586" y="5043678"/>
                </a:lnTo>
                <a:lnTo>
                  <a:pt x="1636776" y="5103114"/>
                </a:lnTo>
                <a:lnTo>
                  <a:pt x="1636776" y="5099304"/>
                </a:lnTo>
                <a:lnTo>
                  <a:pt x="1632204" y="5171694"/>
                </a:lnTo>
                <a:lnTo>
                  <a:pt x="1632204" y="5145786"/>
                </a:lnTo>
                <a:lnTo>
                  <a:pt x="1627632" y="5163312"/>
                </a:lnTo>
                <a:lnTo>
                  <a:pt x="1623822" y="5120640"/>
                </a:lnTo>
                <a:lnTo>
                  <a:pt x="1623822" y="5184648"/>
                </a:lnTo>
                <a:lnTo>
                  <a:pt x="1619250" y="5222748"/>
                </a:lnTo>
                <a:lnTo>
                  <a:pt x="1619250" y="5227320"/>
                </a:lnTo>
                <a:lnTo>
                  <a:pt x="1614678" y="5201412"/>
                </a:lnTo>
                <a:lnTo>
                  <a:pt x="1614678" y="5167122"/>
                </a:lnTo>
                <a:lnTo>
                  <a:pt x="1610868" y="5218938"/>
                </a:lnTo>
                <a:lnTo>
                  <a:pt x="1610868" y="5222748"/>
                </a:lnTo>
                <a:lnTo>
                  <a:pt x="1610868" y="5141976"/>
                </a:lnTo>
                <a:lnTo>
                  <a:pt x="1606296" y="5209794"/>
                </a:lnTo>
                <a:lnTo>
                  <a:pt x="1606296" y="5150358"/>
                </a:lnTo>
                <a:lnTo>
                  <a:pt x="1602486" y="5154930"/>
                </a:lnTo>
                <a:lnTo>
                  <a:pt x="1597914" y="5184648"/>
                </a:lnTo>
                <a:lnTo>
                  <a:pt x="1597914" y="5107686"/>
                </a:lnTo>
                <a:lnTo>
                  <a:pt x="1597914" y="5171694"/>
                </a:lnTo>
                <a:lnTo>
                  <a:pt x="1593342" y="5176266"/>
                </a:lnTo>
                <a:lnTo>
                  <a:pt x="1589532" y="5103114"/>
                </a:lnTo>
                <a:lnTo>
                  <a:pt x="1589532" y="5077968"/>
                </a:lnTo>
                <a:lnTo>
                  <a:pt x="1589532" y="5150358"/>
                </a:lnTo>
                <a:lnTo>
                  <a:pt x="1584960" y="5060442"/>
                </a:lnTo>
                <a:lnTo>
                  <a:pt x="1584960" y="5171694"/>
                </a:lnTo>
                <a:lnTo>
                  <a:pt x="1581150" y="5163312"/>
                </a:lnTo>
                <a:lnTo>
                  <a:pt x="1581150" y="5081778"/>
                </a:lnTo>
                <a:lnTo>
                  <a:pt x="1576578" y="5081778"/>
                </a:lnTo>
                <a:lnTo>
                  <a:pt x="1576578" y="5163312"/>
                </a:lnTo>
                <a:lnTo>
                  <a:pt x="1572006" y="5026152"/>
                </a:lnTo>
                <a:lnTo>
                  <a:pt x="1572006" y="5150358"/>
                </a:lnTo>
                <a:lnTo>
                  <a:pt x="1568196" y="5171694"/>
                </a:lnTo>
                <a:lnTo>
                  <a:pt x="1568196" y="5137404"/>
                </a:lnTo>
                <a:lnTo>
                  <a:pt x="1563624" y="5188458"/>
                </a:lnTo>
                <a:lnTo>
                  <a:pt x="1563624" y="5129022"/>
                </a:lnTo>
                <a:lnTo>
                  <a:pt x="1563624" y="5184648"/>
                </a:lnTo>
                <a:lnTo>
                  <a:pt x="1559814" y="5163312"/>
                </a:lnTo>
                <a:lnTo>
                  <a:pt x="1555242" y="4988052"/>
                </a:lnTo>
                <a:lnTo>
                  <a:pt x="1555242" y="5184648"/>
                </a:lnTo>
                <a:lnTo>
                  <a:pt x="1550670" y="4893564"/>
                </a:lnTo>
                <a:lnTo>
                  <a:pt x="1550670" y="5120640"/>
                </a:lnTo>
                <a:lnTo>
                  <a:pt x="1546860" y="5176266"/>
                </a:lnTo>
                <a:lnTo>
                  <a:pt x="1542288" y="4988052"/>
                </a:lnTo>
                <a:lnTo>
                  <a:pt x="1538478" y="5086350"/>
                </a:lnTo>
                <a:lnTo>
                  <a:pt x="1538478" y="5145786"/>
                </a:lnTo>
                <a:lnTo>
                  <a:pt x="1533906" y="5167122"/>
                </a:lnTo>
                <a:lnTo>
                  <a:pt x="1533906" y="5145786"/>
                </a:lnTo>
                <a:lnTo>
                  <a:pt x="1529334" y="5176266"/>
                </a:lnTo>
                <a:lnTo>
                  <a:pt x="1525524" y="5077968"/>
                </a:lnTo>
                <a:lnTo>
                  <a:pt x="1525524" y="5111496"/>
                </a:lnTo>
                <a:lnTo>
                  <a:pt x="1520952" y="5184648"/>
                </a:lnTo>
                <a:lnTo>
                  <a:pt x="1520952" y="5197602"/>
                </a:lnTo>
                <a:lnTo>
                  <a:pt x="1516380" y="5030724"/>
                </a:lnTo>
                <a:lnTo>
                  <a:pt x="1516380" y="5065014"/>
                </a:lnTo>
                <a:lnTo>
                  <a:pt x="1512570" y="5201412"/>
                </a:lnTo>
                <a:lnTo>
                  <a:pt x="1512570" y="5218938"/>
                </a:lnTo>
                <a:lnTo>
                  <a:pt x="1512570" y="5188458"/>
                </a:lnTo>
                <a:lnTo>
                  <a:pt x="1507998" y="5209794"/>
                </a:lnTo>
                <a:lnTo>
                  <a:pt x="1507998" y="5227320"/>
                </a:lnTo>
                <a:lnTo>
                  <a:pt x="1504188" y="5193030"/>
                </a:lnTo>
                <a:lnTo>
                  <a:pt x="1504188" y="5218938"/>
                </a:lnTo>
                <a:lnTo>
                  <a:pt x="1499616" y="5214366"/>
                </a:lnTo>
                <a:lnTo>
                  <a:pt x="1499616" y="5022342"/>
                </a:lnTo>
                <a:lnTo>
                  <a:pt x="1495044" y="5132832"/>
                </a:lnTo>
                <a:lnTo>
                  <a:pt x="1491234" y="5205984"/>
                </a:lnTo>
                <a:lnTo>
                  <a:pt x="1491234" y="5209794"/>
                </a:lnTo>
                <a:lnTo>
                  <a:pt x="1491234" y="5176266"/>
                </a:lnTo>
                <a:lnTo>
                  <a:pt x="1486662" y="5205984"/>
                </a:lnTo>
                <a:lnTo>
                  <a:pt x="1486662" y="5171694"/>
                </a:lnTo>
                <a:lnTo>
                  <a:pt x="1482852" y="5167122"/>
                </a:lnTo>
                <a:lnTo>
                  <a:pt x="1482852" y="5188458"/>
                </a:lnTo>
                <a:lnTo>
                  <a:pt x="1478280" y="5171694"/>
                </a:lnTo>
                <a:lnTo>
                  <a:pt x="1478280" y="5081778"/>
                </a:lnTo>
                <a:lnTo>
                  <a:pt x="1473708" y="5043678"/>
                </a:lnTo>
                <a:lnTo>
                  <a:pt x="1473708" y="5068824"/>
                </a:lnTo>
                <a:lnTo>
                  <a:pt x="1469898" y="4958334"/>
                </a:lnTo>
                <a:lnTo>
                  <a:pt x="1469898" y="4962144"/>
                </a:lnTo>
                <a:lnTo>
                  <a:pt x="1465326" y="5073396"/>
                </a:lnTo>
                <a:lnTo>
                  <a:pt x="1465326" y="5086350"/>
                </a:lnTo>
                <a:lnTo>
                  <a:pt x="1461516" y="5120640"/>
                </a:lnTo>
                <a:lnTo>
                  <a:pt x="1461516" y="5107686"/>
                </a:lnTo>
                <a:lnTo>
                  <a:pt x="1456944" y="5167122"/>
                </a:lnTo>
                <a:lnTo>
                  <a:pt x="1456944" y="5150358"/>
                </a:lnTo>
                <a:lnTo>
                  <a:pt x="1452372" y="5180076"/>
                </a:lnTo>
                <a:lnTo>
                  <a:pt x="1452372" y="5218938"/>
                </a:lnTo>
                <a:lnTo>
                  <a:pt x="1448562" y="5193030"/>
                </a:lnTo>
                <a:lnTo>
                  <a:pt x="1443990" y="5137404"/>
                </a:lnTo>
                <a:lnTo>
                  <a:pt x="1443990" y="5124450"/>
                </a:lnTo>
                <a:lnTo>
                  <a:pt x="1440180" y="5209794"/>
                </a:lnTo>
                <a:lnTo>
                  <a:pt x="1440180" y="5193030"/>
                </a:lnTo>
                <a:lnTo>
                  <a:pt x="1440180" y="5231130"/>
                </a:lnTo>
                <a:lnTo>
                  <a:pt x="1435608" y="5137404"/>
                </a:lnTo>
                <a:lnTo>
                  <a:pt x="1431036" y="5227320"/>
                </a:lnTo>
                <a:lnTo>
                  <a:pt x="1431036" y="5081778"/>
                </a:lnTo>
                <a:lnTo>
                  <a:pt x="1427226" y="5222748"/>
                </a:lnTo>
                <a:lnTo>
                  <a:pt x="1422654" y="5171694"/>
                </a:lnTo>
                <a:lnTo>
                  <a:pt x="1422654" y="5193030"/>
                </a:lnTo>
                <a:lnTo>
                  <a:pt x="1422654" y="5094732"/>
                </a:lnTo>
                <a:lnTo>
                  <a:pt x="1418844" y="5124450"/>
                </a:lnTo>
                <a:lnTo>
                  <a:pt x="1414272" y="5188458"/>
                </a:lnTo>
                <a:lnTo>
                  <a:pt x="1414272" y="5193030"/>
                </a:lnTo>
                <a:lnTo>
                  <a:pt x="1409700" y="5137404"/>
                </a:lnTo>
                <a:lnTo>
                  <a:pt x="1409700" y="5141976"/>
                </a:lnTo>
                <a:lnTo>
                  <a:pt x="1409700" y="4269486"/>
                </a:lnTo>
                <a:lnTo>
                  <a:pt x="1405890" y="4675632"/>
                </a:lnTo>
                <a:lnTo>
                  <a:pt x="1405890" y="5209794"/>
                </a:lnTo>
                <a:lnTo>
                  <a:pt x="1401318" y="5188458"/>
                </a:lnTo>
                <a:lnTo>
                  <a:pt x="1401318" y="5231130"/>
                </a:lnTo>
                <a:lnTo>
                  <a:pt x="1396746" y="5240274"/>
                </a:lnTo>
                <a:lnTo>
                  <a:pt x="1396746" y="5214366"/>
                </a:lnTo>
                <a:lnTo>
                  <a:pt x="1392936" y="5218938"/>
                </a:lnTo>
                <a:lnTo>
                  <a:pt x="1392936" y="5231130"/>
                </a:lnTo>
                <a:lnTo>
                  <a:pt x="1392936" y="5227320"/>
                </a:lnTo>
                <a:lnTo>
                  <a:pt x="1388364" y="5094732"/>
                </a:lnTo>
                <a:lnTo>
                  <a:pt x="1384554" y="5209794"/>
                </a:lnTo>
                <a:lnTo>
                  <a:pt x="1384554" y="5132832"/>
                </a:lnTo>
                <a:lnTo>
                  <a:pt x="1384554" y="5154930"/>
                </a:lnTo>
                <a:lnTo>
                  <a:pt x="1379982" y="5231130"/>
                </a:lnTo>
                <a:lnTo>
                  <a:pt x="1379982" y="5180076"/>
                </a:lnTo>
                <a:lnTo>
                  <a:pt x="1375410" y="5240274"/>
                </a:lnTo>
                <a:lnTo>
                  <a:pt x="1375410" y="5227320"/>
                </a:lnTo>
                <a:lnTo>
                  <a:pt x="1371600" y="5188458"/>
                </a:lnTo>
                <a:lnTo>
                  <a:pt x="1367028" y="5240274"/>
                </a:lnTo>
                <a:lnTo>
                  <a:pt x="1363218" y="5184648"/>
                </a:lnTo>
                <a:lnTo>
                  <a:pt x="1363218" y="5209794"/>
                </a:lnTo>
                <a:lnTo>
                  <a:pt x="1358646" y="5248656"/>
                </a:lnTo>
                <a:lnTo>
                  <a:pt x="1358646" y="5176266"/>
                </a:lnTo>
                <a:lnTo>
                  <a:pt x="1354074" y="5107686"/>
                </a:lnTo>
                <a:lnTo>
                  <a:pt x="1354074" y="5197602"/>
                </a:lnTo>
                <a:lnTo>
                  <a:pt x="1350264" y="4500372"/>
                </a:lnTo>
                <a:lnTo>
                  <a:pt x="1350264" y="4898136"/>
                </a:lnTo>
                <a:lnTo>
                  <a:pt x="1345692" y="5244084"/>
                </a:lnTo>
                <a:lnTo>
                  <a:pt x="1345692" y="5253228"/>
                </a:lnTo>
                <a:lnTo>
                  <a:pt x="1341882" y="5227320"/>
                </a:lnTo>
                <a:lnTo>
                  <a:pt x="1341882" y="5235702"/>
                </a:lnTo>
                <a:lnTo>
                  <a:pt x="1337310" y="5167122"/>
                </a:lnTo>
                <a:lnTo>
                  <a:pt x="1337310" y="5222748"/>
                </a:lnTo>
                <a:lnTo>
                  <a:pt x="1337310" y="5209794"/>
                </a:lnTo>
                <a:lnTo>
                  <a:pt x="1332738" y="5227320"/>
                </a:lnTo>
                <a:lnTo>
                  <a:pt x="1328928" y="5176266"/>
                </a:lnTo>
                <a:lnTo>
                  <a:pt x="1328928" y="5218938"/>
                </a:lnTo>
                <a:lnTo>
                  <a:pt x="1324356" y="5111496"/>
                </a:lnTo>
                <a:lnTo>
                  <a:pt x="1324356" y="5188458"/>
                </a:lnTo>
                <a:lnTo>
                  <a:pt x="1320546" y="5137404"/>
                </a:lnTo>
                <a:lnTo>
                  <a:pt x="1320546" y="5201412"/>
                </a:lnTo>
                <a:lnTo>
                  <a:pt x="1315974" y="5154930"/>
                </a:lnTo>
                <a:lnTo>
                  <a:pt x="1315974" y="5124450"/>
                </a:lnTo>
                <a:lnTo>
                  <a:pt x="1311402" y="5176266"/>
                </a:lnTo>
                <a:lnTo>
                  <a:pt x="1311402" y="5120640"/>
                </a:lnTo>
                <a:lnTo>
                  <a:pt x="1307592" y="5150358"/>
                </a:lnTo>
                <a:lnTo>
                  <a:pt x="1307592" y="5193030"/>
                </a:lnTo>
                <a:lnTo>
                  <a:pt x="1303020" y="5111496"/>
                </a:lnTo>
                <a:lnTo>
                  <a:pt x="1303020" y="5167122"/>
                </a:lnTo>
                <a:lnTo>
                  <a:pt x="1298448" y="5163312"/>
                </a:lnTo>
                <a:lnTo>
                  <a:pt x="1298448" y="5201412"/>
                </a:lnTo>
                <a:lnTo>
                  <a:pt x="1294638" y="5137404"/>
                </a:lnTo>
                <a:lnTo>
                  <a:pt x="1294638" y="5193030"/>
                </a:lnTo>
                <a:lnTo>
                  <a:pt x="1290066" y="5201412"/>
                </a:lnTo>
                <a:lnTo>
                  <a:pt x="1290066" y="5163312"/>
                </a:lnTo>
                <a:lnTo>
                  <a:pt x="1286256" y="5180076"/>
                </a:lnTo>
                <a:lnTo>
                  <a:pt x="1286256" y="5141976"/>
                </a:lnTo>
                <a:lnTo>
                  <a:pt x="1286256" y="5188458"/>
                </a:lnTo>
                <a:lnTo>
                  <a:pt x="1281684" y="5163312"/>
                </a:lnTo>
                <a:lnTo>
                  <a:pt x="1281684" y="5180076"/>
                </a:lnTo>
                <a:lnTo>
                  <a:pt x="1277112" y="5137404"/>
                </a:lnTo>
                <a:lnTo>
                  <a:pt x="1273302" y="5188458"/>
                </a:lnTo>
                <a:lnTo>
                  <a:pt x="1273302" y="5145786"/>
                </a:lnTo>
                <a:lnTo>
                  <a:pt x="1273302" y="5176266"/>
                </a:lnTo>
                <a:lnTo>
                  <a:pt x="1268730" y="5193030"/>
                </a:lnTo>
                <a:lnTo>
                  <a:pt x="1268730" y="5141976"/>
                </a:lnTo>
                <a:lnTo>
                  <a:pt x="1264920" y="5209794"/>
                </a:lnTo>
                <a:lnTo>
                  <a:pt x="1260348" y="5209794"/>
                </a:lnTo>
                <a:lnTo>
                  <a:pt x="1260348" y="5176266"/>
                </a:lnTo>
                <a:lnTo>
                  <a:pt x="1260348" y="5201412"/>
                </a:lnTo>
                <a:lnTo>
                  <a:pt x="1255776" y="5188458"/>
                </a:lnTo>
                <a:lnTo>
                  <a:pt x="1251966" y="5077968"/>
                </a:lnTo>
                <a:lnTo>
                  <a:pt x="1251966" y="5154930"/>
                </a:lnTo>
                <a:lnTo>
                  <a:pt x="1247394" y="4945380"/>
                </a:lnTo>
                <a:lnTo>
                  <a:pt x="1247394" y="4911090"/>
                </a:lnTo>
                <a:lnTo>
                  <a:pt x="1243584" y="2188464"/>
                </a:lnTo>
                <a:lnTo>
                  <a:pt x="1243584" y="2807970"/>
                </a:lnTo>
                <a:lnTo>
                  <a:pt x="1239012" y="5001006"/>
                </a:lnTo>
                <a:lnTo>
                  <a:pt x="1239012" y="5073396"/>
                </a:lnTo>
                <a:lnTo>
                  <a:pt x="1239012" y="5004816"/>
                </a:lnTo>
                <a:lnTo>
                  <a:pt x="1234440" y="5043678"/>
                </a:lnTo>
                <a:lnTo>
                  <a:pt x="1230630" y="3816858"/>
                </a:lnTo>
                <a:lnTo>
                  <a:pt x="1230630" y="1658112"/>
                </a:lnTo>
                <a:lnTo>
                  <a:pt x="1226058" y="4812792"/>
                </a:lnTo>
                <a:lnTo>
                  <a:pt x="1226058" y="4876800"/>
                </a:lnTo>
                <a:lnTo>
                  <a:pt x="1222248" y="5188458"/>
                </a:lnTo>
                <a:lnTo>
                  <a:pt x="1222248" y="5171694"/>
                </a:lnTo>
                <a:lnTo>
                  <a:pt x="1217676" y="5235702"/>
                </a:lnTo>
                <a:lnTo>
                  <a:pt x="1217676" y="5214366"/>
                </a:lnTo>
                <a:lnTo>
                  <a:pt x="1217676" y="5248656"/>
                </a:lnTo>
                <a:lnTo>
                  <a:pt x="1213104" y="5235702"/>
                </a:lnTo>
                <a:lnTo>
                  <a:pt x="1213104" y="5261610"/>
                </a:lnTo>
                <a:lnTo>
                  <a:pt x="1209294" y="5231130"/>
                </a:lnTo>
                <a:lnTo>
                  <a:pt x="1209294" y="5265420"/>
                </a:lnTo>
                <a:lnTo>
                  <a:pt x="1204722" y="5269992"/>
                </a:lnTo>
                <a:lnTo>
                  <a:pt x="1204722" y="5253228"/>
                </a:lnTo>
                <a:lnTo>
                  <a:pt x="1200150" y="5257038"/>
                </a:lnTo>
                <a:lnTo>
                  <a:pt x="1200150" y="5214366"/>
                </a:lnTo>
                <a:lnTo>
                  <a:pt x="1196340" y="5257038"/>
                </a:lnTo>
                <a:lnTo>
                  <a:pt x="1196340" y="5214366"/>
                </a:lnTo>
                <a:lnTo>
                  <a:pt x="1191768" y="5214366"/>
                </a:lnTo>
                <a:lnTo>
                  <a:pt x="1191768" y="5248656"/>
                </a:lnTo>
                <a:lnTo>
                  <a:pt x="1191768" y="5240274"/>
                </a:lnTo>
                <a:lnTo>
                  <a:pt x="1187958" y="5188458"/>
                </a:lnTo>
                <a:lnTo>
                  <a:pt x="1187958" y="5227320"/>
                </a:lnTo>
                <a:lnTo>
                  <a:pt x="1183386" y="5253228"/>
                </a:lnTo>
                <a:lnTo>
                  <a:pt x="1183386" y="5193030"/>
                </a:lnTo>
                <a:lnTo>
                  <a:pt x="1178814" y="5248656"/>
                </a:lnTo>
                <a:lnTo>
                  <a:pt x="1175004" y="5240274"/>
                </a:lnTo>
                <a:lnTo>
                  <a:pt x="1175004" y="5269992"/>
                </a:lnTo>
                <a:lnTo>
                  <a:pt x="1170432" y="5240274"/>
                </a:lnTo>
                <a:lnTo>
                  <a:pt x="1166622" y="5257038"/>
                </a:lnTo>
                <a:lnTo>
                  <a:pt x="1162050" y="5240274"/>
                </a:lnTo>
                <a:lnTo>
                  <a:pt x="1162050" y="5253228"/>
                </a:lnTo>
                <a:lnTo>
                  <a:pt x="1157478" y="5240274"/>
                </a:lnTo>
                <a:lnTo>
                  <a:pt x="1157478" y="5244084"/>
                </a:lnTo>
                <a:lnTo>
                  <a:pt x="1153668" y="5253228"/>
                </a:lnTo>
                <a:lnTo>
                  <a:pt x="1153668" y="5261610"/>
                </a:lnTo>
                <a:lnTo>
                  <a:pt x="1149096" y="5227320"/>
                </a:lnTo>
                <a:lnTo>
                  <a:pt x="1145286" y="5261610"/>
                </a:lnTo>
                <a:lnTo>
                  <a:pt x="1145286" y="5227320"/>
                </a:lnTo>
                <a:lnTo>
                  <a:pt x="1140714" y="5227320"/>
                </a:lnTo>
                <a:lnTo>
                  <a:pt x="1140714" y="5205984"/>
                </a:lnTo>
                <a:lnTo>
                  <a:pt x="1136142" y="5222748"/>
                </a:lnTo>
                <a:lnTo>
                  <a:pt x="1132332" y="5180076"/>
                </a:lnTo>
                <a:lnTo>
                  <a:pt x="1132332" y="5171694"/>
                </a:lnTo>
                <a:lnTo>
                  <a:pt x="1127760" y="5107686"/>
                </a:lnTo>
                <a:lnTo>
                  <a:pt x="1127760" y="5099304"/>
                </a:lnTo>
                <a:lnTo>
                  <a:pt x="1123950" y="4624578"/>
                </a:lnTo>
                <a:lnTo>
                  <a:pt x="1123950" y="2829306"/>
                </a:lnTo>
                <a:lnTo>
                  <a:pt x="1119378" y="3880866"/>
                </a:lnTo>
                <a:lnTo>
                  <a:pt x="1119378" y="5017770"/>
                </a:lnTo>
                <a:lnTo>
                  <a:pt x="1114806" y="5068824"/>
                </a:lnTo>
                <a:lnTo>
                  <a:pt x="1114806" y="4940808"/>
                </a:lnTo>
                <a:lnTo>
                  <a:pt x="1110996" y="4927854"/>
                </a:lnTo>
                <a:lnTo>
                  <a:pt x="1110996" y="3496055"/>
                </a:lnTo>
                <a:lnTo>
                  <a:pt x="1106424" y="3393948"/>
                </a:lnTo>
                <a:lnTo>
                  <a:pt x="1106424" y="4953762"/>
                </a:lnTo>
                <a:lnTo>
                  <a:pt x="1102614" y="5158740"/>
                </a:lnTo>
                <a:lnTo>
                  <a:pt x="1098042" y="5176266"/>
                </a:lnTo>
                <a:lnTo>
                  <a:pt x="1098042" y="5056632"/>
                </a:lnTo>
                <a:lnTo>
                  <a:pt x="1093470" y="3675888"/>
                </a:lnTo>
                <a:lnTo>
                  <a:pt x="1093470" y="5227320"/>
                </a:lnTo>
                <a:lnTo>
                  <a:pt x="1089660" y="5248656"/>
                </a:lnTo>
                <a:lnTo>
                  <a:pt x="1089660" y="5209794"/>
                </a:lnTo>
                <a:lnTo>
                  <a:pt x="1085088" y="5240274"/>
                </a:lnTo>
                <a:lnTo>
                  <a:pt x="1085088" y="5257038"/>
                </a:lnTo>
                <a:lnTo>
                  <a:pt x="1085088" y="5244084"/>
                </a:lnTo>
                <a:lnTo>
                  <a:pt x="1080516" y="5269992"/>
                </a:lnTo>
                <a:lnTo>
                  <a:pt x="1080516" y="5265420"/>
                </a:lnTo>
                <a:lnTo>
                  <a:pt x="1080516" y="5278374"/>
                </a:lnTo>
                <a:lnTo>
                  <a:pt x="1076706" y="5261610"/>
                </a:lnTo>
                <a:lnTo>
                  <a:pt x="1072134" y="5129022"/>
                </a:lnTo>
                <a:lnTo>
                  <a:pt x="1072134" y="5244084"/>
                </a:lnTo>
                <a:lnTo>
                  <a:pt x="1068324" y="5193030"/>
                </a:lnTo>
                <a:lnTo>
                  <a:pt x="1063752" y="5257038"/>
                </a:lnTo>
                <a:lnTo>
                  <a:pt x="1063752" y="5261610"/>
                </a:lnTo>
                <a:lnTo>
                  <a:pt x="1063752" y="5222748"/>
                </a:lnTo>
                <a:lnTo>
                  <a:pt x="1059180" y="5257038"/>
                </a:lnTo>
                <a:lnTo>
                  <a:pt x="1055370" y="5240274"/>
                </a:lnTo>
                <a:lnTo>
                  <a:pt x="1055370" y="5257038"/>
                </a:lnTo>
                <a:lnTo>
                  <a:pt x="1050798" y="5218938"/>
                </a:lnTo>
                <a:lnTo>
                  <a:pt x="1050798" y="4924044"/>
                </a:lnTo>
                <a:lnTo>
                  <a:pt x="1046988" y="5269992"/>
                </a:lnTo>
                <a:lnTo>
                  <a:pt x="1046988" y="5282946"/>
                </a:lnTo>
                <a:lnTo>
                  <a:pt x="1042416" y="5269992"/>
                </a:lnTo>
                <a:lnTo>
                  <a:pt x="1042416" y="5261610"/>
                </a:lnTo>
                <a:lnTo>
                  <a:pt x="1042416" y="5278374"/>
                </a:lnTo>
                <a:lnTo>
                  <a:pt x="1037844" y="5274564"/>
                </a:lnTo>
                <a:lnTo>
                  <a:pt x="1037844" y="5231130"/>
                </a:lnTo>
                <a:lnTo>
                  <a:pt x="1034034" y="5257038"/>
                </a:lnTo>
                <a:lnTo>
                  <a:pt x="1029462" y="5278374"/>
                </a:lnTo>
                <a:lnTo>
                  <a:pt x="1029462" y="5274564"/>
                </a:lnTo>
                <a:lnTo>
                  <a:pt x="1025652" y="5205984"/>
                </a:lnTo>
                <a:lnTo>
                  <a:pt x="1025652" y="5201412"/>
                </a:lnTo>
                <a:lnTo>
                  <a:pt x="1025652" y="5286756"/>
                </a:lnTo>
                <a:lnTo>
                  <a:pt x="1021080" y="5286756"/>
                </a:lnTo>
                <a:lnTo>
                  <a:pt x="1021080" y="5227320"/>
                </a:lnTo>
                <a:lnTo>
                  <a:pt x="1016508" y="5240274"/>
                </a:lnTo>
                <a:lnTo>
                  <a:pt x="1016508" y="5205984"/>
                </a:lnTo>
                <a:lnTo>
                  <a:pt x="1012698" y="5158740"/>
                </a:lnTo>
                <a:lnTo>
                  <a:pt x="1012698" y="5214366"/>
                </a:lnTo>
                <a:lnTo>
                  <a:pt x="1008126" y="5261610"/>
                </a:lnTo>
                <a:lnTo>
                  <a:pt x="1004316" y="5265420"/>
                </a:lnTo>
                <a:lnTo>
                  <a:pt x="1004316" y="5193030"/>
                </a:lnTo>
                <a:lnTo>
                  <a:pt x="1004316" y="5227320"/>
                </a:lnTo>
                <a:lnTo>
                  <a:pt x="999744" y="5261610"/>
                </a:lnTo>
                <a:lnTo>
                  <a:pt x="995172" y="5278374"/>
                </a:lnTo>
                <a:lnTo>
                  <a:pt x="995172" y="5248656"/>
                </a:lnTo>
                <a:lnTo>
                  <a:pt x="995172" y="5265420"/>
                </a:lnTo>
                <a:lnTo>
                  <a:pt x="991362" y="5235702"/>
                </a:lnTo>
                <a:lnTo>
                  <a:pt x="991362" y="5282946"/>
                </a:lnTo>
                <a:lnTo>
                  <a:pt x="986790" y="5248656"/>
                </a:lnTo>
                <a:lnTo>
                  <a:pt x="986790" y="5261610"/>
                </a:lnTo>
                <a:lnTo>
                  <a:pt x="982218" y="5282946"/>
                </a:lnTo>
                <a:lnTo>
                  <a:pt x="982218" y="5257038"/>
                </a:lnTo>
                <a:lnTo>
                  <a:pt x="978408" y="5278374"/>
                </a:lnTo>
                <a:lnTo>
                  <a:pt x="973836" y="5274564"/>
                </a:lnTo>
                <a:lnTo>
                  <a:pt x="973836" y="5214366"/>
                </a:lnTo>
                <a:lnTo>
                  <a:pt x="973836" y="5257038"/>
                </a:lnTo>
                <a:lnTo>
                  <a:pt x="970026" y="5257038"/>
                </a:lnTo>
                <a:lnTo>
                  <a:pt x="965454" y="4988052"/>
                </a:lnTo>
                <a:lnTo>
                  <a:pt x="965454" y="5227320"/>
                </a:lnTo>
                <a:lnTo>
                  <a:pt x="960882" y="5278374"/>
                </a:lnTo>
                <a:lnTo>
                  <a:pt x="957072" y="5248656"/>
                </a:lnTo>
                <a:lnTo>
                  <a:pt x="957072" y="5176266"/>
                </a:lnTo>
                <a:lnTo>
                  <a:pt x="952500" y="5261610"/>
                </a:lnTo>
                <a:lnTo>
                  <a:pt x="948690" y="5086350"/>
                </a:lnTo>
                <a:lnTo>
                  <a:pt x="948690" y="5081778"/>
                </a:lnTo>
                <a:lnTo>
                  <a:pt x="944118" y="5244084"/>
                </a:lnTo>
                <a:lnTo>
                  <a:pt x="944118" y="5257038"/>
                </a:lnTo>
                <a:lnTo>
                  <a:pt x="944118" y="5150358"/>
                </a:lnTo>
                <a:lnTo>
                  <a:pt x="939546" y="5171694"/>
                </a:lnTo>
                <a:lnTo>
                  <a:pt x="939546" y="4244340"/>
                </a:lnTo>
                <a:lnTo>
                  <a:pt x="935736" y="5163312"/>
                </a:lnTo>
                <a:lnTo>
                  <a:pt x="931164" y="4731258"/>
                </a:lnTo>
                <a:lnTo>
                  <a:pt x="931164" y="4287012"/>
                </a:lnTo>
                <a:lnTo>
                  <a:pt x="931164" y="4940808"/>
                </a:lnTo>
                <a:lnTo>
                  <a:pt x="927354" y="5086350"/>
                </a:lnTo>
                <a:lnTo>
                  <a:pt x="927354" y="4282440"/>
                </a:lnTo>
                <a:lnTo>
                  <a:pt x="927354" y="4616196"/>
                </a:lnTo>
                <a:lnTo>
                  <a:pt x="922782" y="5257038"/>
                </a:lnTo>
                <a:lnTo>
                  <a:pt x="918210" y="5257038"/>
                </a:lnTo>
                <a:lnTo>
                  <a:pt x="918210" y="5278374"/>
                </a:lnTo>
                <a:lnTo>
                  <a:pt x="914400" y="5274564"/>
                </a:lnTo>
                <a:lnTo>
                  <a:pt x="914400" y="5261610"/>
                </a:lnTo>
                <a:lnTo>
                  <a:pt x="909828" y="5248656"/>
                </a:lnTo>
                <a:lnTo>
                  <a:pt x="909828" y="5274564"/>
                </a:lnTo>
                <a:lnTo>
                  <a:pt x="906018" y="5261610"/>
                </a:lnTo>
                <a:lnTo>
                  <a:pt x="906018" y="5278374"/>
                </a:lnTo>
                <a:lnTo>
                  <a:pt x="901446" y="5291328"/>
                </a:lnTo>
                <a:lnTo>
                  <a:pt x="901446" y="5274564"/>
                </a:lnTo>
                <a:lnTo>
                  <a:pt x="901446" y="5278374"/>
                </a:lnTo>
                <a:lnTo>
                  <a:pt x="896874" y="5261610"/>
                </a:lnTo>
                <a:lnTo>
                  <a:pt x="893064" y="5077968"/>
                </a:lnTo>
                <a:lnTo>
                  <a:pt x="893064" y="5274564"/>
                </a:lnTo>
                <a:lnTo>
                  <a:pt x="888492" y="5265420"/>
                </a:lnTo>
                <a:lnTo>
                  <a:pt x="888492" y="5286756"/>
                </a:lnTo>
                <a:lnTo>
                  <a:pt x="883920" y="5265420"/>
                </a:lnTo>
                <a:lnTo>
                  <a:pt x="883920" y="5231130"/>
                </a:lnTo>
                <a:lnTo>
                  <a:pt x="880110" y="5269992"/>
                </a:lnTo>
                <a:lnTo>
                  <a:pt x="880110" y="5257038"/>
                </a:lnTo>
                <a:lnTo>
                  <a:pt x="875538" y="5274564"/>
                </a:lnTo>
                <a:lnTo>
                  <a:pt x="875538" y="5269992"/>
                </a:lnTo>
                <a:lnTo>
                  <a:pt x="871728" y="5253228"/>
                </a:lnTo>
                <a:lnTo>
                  <a:pt x="867156" y="5176266"/>
                </a:lnTo>
                <a:lnTo>
                  <a:pt x="867156" y="5205984"/>
                </a:lnTo>
                <a:lnTo>
                  <a:pt x="862584" y="5137404"/>
                </a:lnTo>
                <a:lnTo>
                  <a:pt x="862584" y="5158740"/>
                </a:lnTo>
                <a:lnTo>
                  <a:pt x="862584" y="5039106"/>
                </a:lnTo>
                <a:lnTo>
                  <a:pt x="858774" y="5167122"/>
                </a:lnTo>
                <a:lnTo>
                  <a:pt x="858774" y="4945380"/>
                </a:lnTo>
                <a:lnTo>
                  <a:pt x="854202" y="5132832"/>
                </a:lnTo>
                <a:lnTo>
                  <a:pt x="850392" y="5222748"/>
                </a:lnTo>
                <a:lnTo>
                  <a:pt x="850392" y="5205984"/>
                </a:lnTo>
                <a:lnTo>
                  <a:pt x="845820" y="5132832"/>
                </a:lnTo>
                <a:lnTo>
                  <a:pt x="845820" y="5120640"/>
                </a:lnTo>
                <a:lnTo>
                  <a:pt x="845820" y="5201412"/>
                </a:lnTo>
                <a:lnTo>
                  <a:pt x="841248" y="5197602"/>
                </a:lnTo>
                <a:lnTo>
                  <a:pt x="841248" y="4201668"/>
                </a:lnTo>
                <a:lnTo>
                  <a:pt x="837438" y="4975098"/>
                </a:lnTo>
                <a:lnTo>
                  <a:pt x="837438" y="4393692"/>
                </a:lnTo>
                <a:lnTo>
                  <a:pt x="832866" y="4274058"/>
                </a:lnTo>
                <a:lnTo>
                  <a:pt x="832866" y="0"/>
                </a:lnTo>
                <a:lnTo>
                  <a:pt x="829056" y="5047488"/>
                </a:lnTo>
                <a:lnTo>
                  <a:pt x="824484" y="5214366"/>
                </a:lnTo>
                <a:lnTo>
                  <a:pt x="824484" y="5184648"/>
                </a:lnTo>
                <a:lnTo>
                  <a:pt x="819912" y="5227320"/>
                </a:lnTo>
                <a:lnTo>
                  <a:pt x="819912" y="5218938"/>
                </a:lnTo>
                <a:lnTo>
                  <a:pt x="816102" y="5257038"/>
                </a:lnTo>
                <a:lnTo>
                  <a:pt x="816102" y="5265420"/>
                </a:lnTo>
                <a:lnTo>
                  <a:pt x="811530" y="5240274"/>
                </a:lnTo>
                <a:lnTo>
                  <a:pt x="807720" y="5253228"/>
                </a:lnTo>
                <a:lnTo>
                  <a:pt x="807720" y="5274564"/>
                </a:lnTo>
                <a:lnTo>
                  <a:pt x="803148" y="5244084"/>
                </a:lnTo>
                <a:lnTo>
                  <a:pt x="798576" y="5261610"/>
                </a:lnTo>
                <a:lnTo>
                  <a:pt x="798576" y="5222748"/>
                </a:lnTo>
                <a:lnTo>
                  <a:pt x="794766" y="5253228"/>
                </a:lnTo>
                <a:lnTo>
                  <a:pt x="790194" y="5154930"/>
                </a:lnTo>
                <a:lnTo>
                  <a:pt x="790194" y="5240274"/>
                </a:lnTo>
                <a:lnTo>
                  <a:pt x="786384" y="5193030"/>
                </a:lnTo>
                <a:lnTo>
                  <a:pt x="786384" y="5141976"/>
                </a:lnTo>
                <a:lnTo>
                  <a:pt x="781812" y="5214366"/>
                </a:lnTo>
                <a:lnTo>
                  <a:pt x="781812" y="5188458"/>
                </a:lnTo>
                <a:lnTo>
                  <a:pt x="777240" y="4509516"/>
                </a:lnTo>
                <a:lnTo>
                  <a:pt x="777240" y="5154930"/>
                </a:lnTo>
                <a:lnTo>
                  <a:pt x="773430" y="5099304"/>
                </a:lnTo>
                <a:lnTo>
                  <a:pt x="768858" y="4773930"/>
                </a:lnTo>
                <a:lnTo>
                  <a:pt x="768858" y="5068824"/>
                </a:lnTo>
                <a:lnTo>
                  <a:pt x="764286" y="5248656"/>
                </a:lnTo>
                <a:lnTo>
                  <a:pt x="764286" y="5261610"/>
                </a:lnTo>
                <a:lnTo>
                  <a:pt x="760476" y="5214366"/>
                </a:lnTo>
                <a:lnTo>
                  <a:pt x="760476" y="5163312"/>
                </a:lnTo>
                <a:lnTo>
                  <a:pt x="755904" y="5060442"/>
                </a:lnTo>
                <a:lnTo>
                  <a:pt x="755904" y="5201412"/>
                </a:lnTo>
                <a:lnTo>
                  <a:pt x="752094" y="5009388"/>
                </a:lnTo>
                <a:lnTo>
                  <a:pt x="747522" y="5171694"/>
                </a:lnTo>
                <a:lnTo>
                  <a:pt x="747522" y="5176266"/>
                </a:lnTo>
                <a:lnTo>
                  <a:pt x="747522" y="4876800"/>
                </a:lnTo>
                <a:lnTo>
                  <a:pt x="742950" y="4778502"/>
                </a:lnTo>
                <a:lnTo>
                  <a:pt x="742950" y="5240274"/>
                </a:lnTo>
                <a:lnTo>
                  <a:pt x="739140" y="5231130"/>
                </a:lnTo>
                <a:lnTo>
                  <a:pt x="739140" y="5068824"/>
                </a:lnTo>
                <a:lnTo>
                  <a:pt x="734568" y="5235702"/>
                </a:lnTo>
                <a:lnTo>
                  <a:pt x="734568" y="5132832"/>
                </a:lnTo>
                <a:lnTo>
                  <a:pt x="730758" y="5052060"/>
                </a:lnTo>
                <a:lnTo>
                  <a:pt x="730758" y="5201412"/>
                </a:lnTo>
                <a:lnTo>
                  <a:pt x="726186" y="5086350"/>
                </a:lnTo>
                <a:lnTo>
                  <a:pt x="726186" y="5077968"/>
                </a:lnTo>
                <a:lnTo>
                  <a:pt x="721614" y="5197602"/>
                </a:lnTo>
                <a:lnTo>
                  <a:pt x="717804" y="5060442"/>
                </a:lnTo>
                <a:lnTo>
                  <a:pt x="717804" y="5180076"/>
                </a:lnTo>
                <a:lnTo>
                  <a:pt x="717804" y="5171694"/>
                </a:lnTo>
                <a:lnTo>
                  <a:pt x="713232" y="5099304"/>
                </a:lnTo>
                <a:lnTo>
                  <a:pt x="713232" y="5068824"/>
                </a:lnTo>
                <a:lnTo>
                  <a:pt x="709422" y="4850892"/>
                </a:lnTo>
                <a:lnTo>
                  <a:pt x="709422" y="4863846"/>
                </a:lnTo>
                <a:lnTo>
                  <a:pt x="704850" y="5060442"/>
                </a:lnTo>
                <a:lnTo>
                  <a:pt x="704850" y="5094732"/>
                </a:lnTo>
                <a:lnTo>
                  <a:pt x="700278" y="4927854"/>
                </a:lnTo>
                <a:lnTo>
                  <a:pt x="700278" y="4829556"/>
                </a:lnTo>
                <a:lnTo>
                  <a:pt x="696468" y="5188458"/>
                </a:lnTo>
                <a:lnTo>
                  <a:pt x="691896" y="5218938"/>
                </a:lnTo>
                <a:lnTo>
                  <a:pt x="691896" y="5188458"/>
                </a:lnTo>
                <a:lnTo>
                  <a:pt x="691896" y="5227320"/>
                </a:lnTo>
                <a:lnTo>
                  <a:pt x="688086" y="5197602"/>
                </a:lnTo>
                <a:lnTo>
                  <a:pt x="688086" y="5201412"/>
                </a:lnTo>
                <a:lnTo>
                  <a:pt x="688086" y="5120640"/>
                </a:lnTo>
                <a:lnTo>
                  <a:pt x="683514" y="5111496"/>
                </a:lnTo>
                <a:lnTo>
                  <a:pt x="683514" y="4432554"/>
                </a:lnTo>
                <a:lnTo>
                  <a:pt x="678942" y="5081778"/>
                </a:lnTo>
                <a:lnTo>
                  <a:pt x="678942" y="5193030"/>
                </a:lnTo>
                <a:lnTo>
                  <a:pt x="675132" y="5158740"/>
                </a:lnTo>
                <a:lnTo>
                  <a:pt x="675132" y="5205984"/>
                </a:lnTo>
                <a:lnTo>
                  <a:pt x="670560" y="5209794"/>
                </a:lnTo>
                <a:lnTo>
                  <a:pt x="665988" y="4850892"/>
                </a:lnTo>
                <a:lnTo>
                  <a:pt x="665988" y="4804410"/>
                </a:lnTo>
                <a:lnTo>
                  <a:pt x="665988" y="5158740"/>
                </a:lnTo>
                <a:lnTo>
                  <a:pt x="662178" y="5116068"/>
                </a:lnTo>
                <a:lnTo>
                  <a:pt x="662178" y="4898136"/>
                </a:lnTo>
                <a:lnTo>
                  <a:pt x="657606" y="4795266"/>
                </a:lnTo>
                <a:lnTo>
                  <a:pt x="657606" y="4988052"/>
                </a:lnTo>
                <a:lnTo>
                  <a:pt x="653796" y="5052060"/>
                </a:lnTo>
                <a:lnTo>
                  <a:pt x="653796" y="4654296"/>
                </a:lnTo>
                <a:lnTo>
                  <a:pt x="649224" y="4970526"/>
                </a:lnTo>
                <a:lnTo>
                  <a:pt x="649224" y="0"/>
                </a:lnTo>
                <a:lnTo>
                  <a:pt x="644652" y="3979164"/>
                </a:lnTo>
                <a:lnTo>
                  <a:pt x="644652" y="5120640"/>
                </a:lnTo>
                <a:lnTo>
                  <a:pt x="640842" y="4714494"/>
                </a:lnTo>
                <a:lnTo>
                  <a:pt x="640842" y="5180076"/>
                </a:lnTo>
                <a:lnTo>
                  <a:pt x="636270" y="5227320"/>
                </a:lnTo>
                <a:lnTo>
                  <a:pt x="636270" y="5167122"/>
                </a:lnTo>
                <a:lnTo>
                  <a:pt x="632460" y="5227320"/>
                </a:lnTo>
                <a:lnTo>
                  <a:pt x="627888" y="4958334"/>
                </a:lnTo>
                <a:lnTo>
                  <a:pt x="623316" y="5193030"/>
                </a:lnTo>
                <a:lnTo>
                  <a:pt x="623316" y="4761738"/>
                </a:lnTo>
                <a:lnTo>
                  <a:pt x="623316" y="4958334"/>
                </a:lnTo>
                <a:lnTo>
                  <a:pt x="619506" y="4402074"/>
                </a:lnTo>
                <a:lnTo>
                  <a:pt x="619506" y="5030724"/>
                </a:lnTo>
                <a:lnTo>
                  <a:pt x="614934" y="5209794"/>
                </a:lnTo>
                <a:lnTo>
                  <a:pt x="614934" y="5201412"/>
                </a:lnTo>
                <a:lnTo>
                  <a:pt x="611124" y="4970526"/>
                </a:lnTo>
                <a:lnTo>
                  <a:pt x="611124" y="4940808"/>
                </a:lnTo>
                <a:lnTo>
                  <a:pt x="606552" y="5197602"/>
                </a:lnTo>
                <a:lnTo>
                  <a:pt x="606552" y="4718304"/>
                </a:lnTo>
                <a:lnTo>
                  <a:pt x="601980" y="5222748"/>
                </a:lnTo>
                <a:lnTo>
                  <a:pt x="601980" y="5244084"/>
                </a:lnTo>
                <a:lnTo>
                  <a:pt x="598170" y="5214366"/>
                </a:lnTo>
                <a:lnTo>
                  <a:pt x="598170" y="5218938"/>
                </a:lnTo>
                <a:lnTo>
                  <a:pt x="598170" y="5052060"/>
                </a:lnTo>
                <a:lnTo>
                  <a:pt x="593598" y="5222748"/>
                </a:lnTo>
                <a:lnTo>
                  <a:pt x="589788" y="5034534"/>
                </a:lnTo>
                <a:lnTo>
                  <a:pt x="589788" y="4936236"/>
                </a:lnTo>
                <a:lnTo>
                  <a:pt x="585216" y="5201412"/>
                </a:lnTo>
                <a:lnTo>
                  <a:pt x="585216" y="4860036"/>
                </a:lnTo>
                <a:lnTo>
                  <a:pt x="580644" y="5197602"/>
                </a:lnTo>
                <a:lnTo>
                  <a:pt x="580644" y="5227320"/>
                </a:lnTo>
                <a:lnTo>
                  <a:pt x="576834" y="5218938"/>
                </a:lnTo>
                <a:lnTo>
                  <a:pt x="572262" y="5056632"/>
                </a:lnTo>
                <a:lnTo>
                  <a:pt x="572262" y="5116068"/>
                </a:lnTo>
                <a:lnTo>
                  <a:pt x="567690" y="5253228"/>
                </a:lnTo>
                <a:lnTo>
                  <a:pt x="567690" y="5261610"/>
                </a:lnTo>
                <a:lnTo>
                  <a:pt x="567690" y="5248656"/>
                </a:lnTo>
                <a:lnTo>
                  <a:pt x="563880" y="5253228"/>
                </a:lnTo>
                <a:lnTo>
                  <a:pt x="563880" y="5265420"/>
                </a:lnTo>
                <a:lnTo>
                  <a:pt x="559308" y="5269992"/>
                </a:lnTo>
                <a:lnTo>
                  <a:pt x="559308" y="5163312"/>
                </a:lnTo>
                <a:lnTo>
                  <a:pt x="555498" y="5111496"/>
                </a:lnTo>
                <a:lnTo>
                  <a:pt x="555498" y="5222748"/>
                </a:lnTo>
                <a:lnTo>
                  <a:pt x="550926" y="5180076"/>
                </a:lnTo>
                <a:lnTo>
                  <a:pt x="550926" y="5244084"/>
                </a:lnTo>
                <a:lnTo>
                  <a:pt x="546354" y="5214366"/>
                </a:lnTo>
                <a:lnTo>
                  <a:pt x="546354" y="5244084"/>
                </a:lnTo>
                <a:lnTo>
                  <a:pt x="546354" y="5218938"/>
                </a:lnTo>
                <a:lnTo>
                  <a:pt x="542544" y="5253228"/>
                </a:lnTo>
                <a:lnTo>
                  <a:pt x="542544" y="5235702"/>
                </a:lnTo>
                <a:lnTo>
                  <a:pt x="537972" y="5171694"/>
                </a:lnTo>
                <a:lnTo>
                  <a:pt x="534162" y="5205984"/>
                </a:lnTo>
                <a:lnTo>
                  <a:pt x="534162" y="5248656"/>
                </a:lnTo>
                <a:lnTo>
                  <a:pt x="529590" y="5171694"/>
                </a:lnTo>
                <a:lnTo>
                  <a:pt x="529590" y="5253228"/>
                </a:lnTo>
                <a:lnTo>
                  <a:pt x="525018" y="5214366"/>
                </a:lnTo>
                <a:lnTo>
                  <a:pt x="521208" y="4902708"/>
                </a:lnTo>
                <a:lnTo>
                  <a:pt x="521208" y="5222748"/>
                </a:lnTo>
                <a:lnTo>
                  <a:pt x="516636" y="4543044"/>
                </a:lnTo>
                <a:lnTo>
                  <a:pt x="516636" y="5176266"/>
                </a:lnTo>
                <a:lnTo>
                  <a:pt x="512826" y="4893564"/>
                </a:lnTo>
                <a:lnTo>
                  <a:pt x="508254" y="5209794"/>
                </a:lnTo>
                <a:lnTo>
                  <a:pt x="508254" y="5214366"/>
                </a:lnTo>
                <a:lnTo>
                  <a:pt x="508254" y="5193030"/>
                </a:lnTo>
                <a:lnTo>
                  <a:pt x="503682" y="5205984"/>
                </a:lnTo>
                <a:lnTo>
                  <a:pt x="499872" y="4863846"/>
                </a:lnTo>
                <a:lnTo>
                  <a:pt x="499872" y="4799838"/>
                </a:lnTo>
                <a:lnTo>
                  <a:pt x="499872" y="5145786"/>
                </a:lnTo>
                <a:lnTo>
                  <a:pt x="495300" y="4722876"/>
                </a:lnTo>
                <a:lnTo>
                  <a:pt x="491490" y="5188458"/>
                </a:lnTo>
                <a:lnTo>
                  <a:pt x="486918" y="5209794"/>
                </a:lnTo>
                <a:lnTo>
                  <a:pt x="486918" y="5158740"/>
                </a:lnTo>
                <a:lnTo>
                  <a:pt x="482346" y="5222748"/>
                </a:lnTo>
                <a:lnTo>
                  <a:pt x="482346" y="5227320"/>
                </a:lnTo>
                <a:lnTo>
                  <a:pt x="478536" y="5180076"/>
                </a:lnTo>
                <a:lnTo>
                  <a:pt x="478536" y="5120640"/>
                </a:lnTo>
                <a:lnTo>
                  <a:pt x="473964" y="5120640"/>
                </a:lnTo>
                <a:lnTo>
                  <a:pt x="473964" y="5197602"/>
                </a:lnTo>
                <a:lnTo>
                  <a:pt x="470154" y="5176266"/>
                </a:lnTo>
                <a:lnTo>
                  <a:pt x="470154" y="4932426"/>
                </a:lnTo>
                <a:lnTo>
                  <a:pt x="465582" y="5184648"/>
                </a:lnTo>
                <a:lnTo>
                  <a:pt x="465582" y="5137404"/>
                </a:lnTo>
                <a:lnTo>
                  <a:pt x="461010" y="5184648"/>
                </a:lnTo>
                <a:lnTo>
                  <a:pt x="461010" y="5052060"/>
                </a:lnTo>
                <a:lnTo>
                  <a:pt x="457200" y="5145786"/>
                </a:lnTo>
                <a:lnTo>
                  <a:pt x="457200" y="5124450"/>
                </a:lnTo>
                <a:lnTo>
                  <a:pt x="457200" y="5137404"/>
                </a:lnTo>
                <a:lnTo>
                  <a:pt x="452628" y="5081778"/>
                </a:lnTo>
                <a:lnTo>
                  <a:pt x="452628" y="5068824"/>
                </a:lnTo>
                <a:lnTo>
                  <a:pt x="448056" y="4962144"/>
                </a:lnTo>
                <a:lnTo>
                  <a:pt x="448056" y="5017770"/>
                </a:lnTo>
                <a:lnTo>
                  <a:pt x="444246" y="5111496"/>
                </a:lnTo>
                <a:lnTo>
                  <a:pt x="444246" y="5034534"/>
                </a:lnTo>
                <a:lnTo>
                  <a:pt x="439674" y="5116068"/>
                </a:lnTo>
                <a:lnTo>
                  <a:pt x="435864" y="4872228"/>
                </a:lnTo>
                <a:lnTo>
                  <a:pt x="435864" y="5068824"/>
                </a:lnTo>
                <a:lnTo>
                  <a:pt x="431292" y="5001006"/>
                </a:lnTo>
                <a:lnTo>
                  <a:pt x="426720" y="5077968"/>
                </a:lnTo>
                <a:lnTo>
                  <a:pt x="426720" y="4958334"/>
                </a:lnTo>
                <a:lnTo>
                  <a:pt x="426720" y="5060442"/>
                </a:lnTo>
                <a:lnTo>
                  <a:pt x="422910" y="5026152"/>
                </a:lnTo>
                <a:lnTo>
                  <a:pt x="418338" y="5103114"/>
                </a:lnTo>
                <a:lnTo>
                  <a:pt x="418338" y="5077968"/>
                </a:lnTo>
                <a:lnTo>
                  <a:pt x="414528" y="5004816"/>
                </a:lnTo>
                <a:lnTo>
                  <a:pt x="414528" y="5034534"/>
                </a:lnTo>
                <a:lnTo>
                  <a:pt x="409956" y="4675632"/>
                </a:lnTo>
                <a:lnTo>
                  <a:pt x="409956" y="2308098"/>
                </a:lnTo>
                <a:lnTo>
                  <a:pt x="405384" y="5013198"/>
                </a:lnTo>
                <a:lnTo>
                  <a:pt x="401574" y="5034534"/>
                </a:lnTo>
                <a:lnTo>
                  <a:pt x="401574" y="4945380"/>
                </a:lnTo>
                <a:lnTo>
                  <a:pt x="401574" y="4970526"/>
                </a:lnTo>
                <a:lnTo>
                  <a:pt x="397002" y="5137404"/>
                </a:lnTo>
                <a:lnTo>
                  <a:pt x="397002" y="5141976"/>
                </a:lnTo>
                <a:lnTo>
                  <a:pt x="393192" y="5047488"/>
                </a:lnTo>
                <a:lnTo>
                  <a:pt x="393192" y="4953762"/>
                </a:lnTo>
                <a:lnTo>
                  <a:pt x="388620" y="5090160"/>
                </a:lnTo>
                <a:lnTo>
                  <a:pt x="388620" y="5073396"/>
                </a:lnTo>
                <a:lnTo>
                  <a:pt x="388620" y="4906518"/>
                </a:lnTo>
                <a:lnTo>
                  <a:pt x="384048" y="5056632"/>
                </a:lnTo>
                <a:lnTo>
                  <a:pt x="380238" y="5004816"/>
                </a:lnTo>
                <a:lnTo>
                  <a:pt x="380238" y="5026152"/>
                </a:lnTo>
                <a:lnTo>
                  <a:pt x="375666" y="4893564"/>
                </a:lnTo>
                <a:lnTo>
                  <a:pt x="375666" y="4911090"/>
                </a:lnTo>
                <a:lnTo>
                  <a:pt x="371856" y="4860036"/>
                </a:lnTo>
                <a:lnTo>
                  <a:pt x="371856" y="4911090"/>
                </a:lnTo>
                <a:lnTo>
                  <a:pt x="371856" y="4847082"/>
                </a:lnTo>
                <a:lnTo>
                  <a:pt x="367284" y="4902708"/>
                </a:lnTo>
                <a:lnTo>
                  <a:pt x="367284" y="4799838"/>
                </a:lnTo>
                <a:lnTo>
                  <a:pt x="367284" y="4881372"/>
                </a:lnTo>
                <a:lnTo>
                  <a:pt x="362712" y="4555998"/>
                </a:lnTo>
                <a:lnTo>
                  <a:pt x="362712" y="4547616"/>
                </a:lnTo>
                <a:lnTo>
                  <a:pt x="358901" y="1222248"/>
                </a:lnTo>
                <a:lnTo>
                  <a:pt x="358901" y="1410462"/>
                </a:lnTo>
                <a:lnTo>
                  <a:pt x="354330" y="2496312"/>
                </a:lnTo>
                <a:lnTo>
                  <a:pt x="349757" y="140970"/>
                </a:lnTo>
                <a:lnTo>
                  <a:pt x="349758" y="3744467"/>
                </a:lnTo>
                <a:lnTo>
                  <a:pt x="349758" y="3607308"/>
                </a:lnTo>
                <a:lnTo>
                  <a:pt x="345948" y="384810"/>
                </a:lnTo>
                <a:lnTo>
                  <a:pt x="345948" y="2077212"/>
                </a:lnTo>
                <a:lnTo>
                  <a:pt x="341375" y="0"/>
                </a:lnTo>
                <a:lnTo>
                  <a:pt x="341375" y="2188464"/>
                </a:lnTo>
                <a:lnTo>
                  <a:pt x="337566" y="4210050"/>
                </a:lnTo>
                <a:lnTo>
                  <a:pt x="332994" y="4069079"/>
                </a:lnTo>
                <a:lnTo>
                  <a:pt x="332994" y="4722876"/>
                </a:lnTo>
                <a:lnTo>
                  <a:pt x="328422" y="4863846"/>
                </a:lnTo>
                <a:lnTo>
                  <a:pt x="328422" y="4761738"/>
                </a:lnTo>
                <a:lnTo>
                  <a:pt x="324612" y="4850892"/>
                </a:lnTo>
                <a:lnTo>
                  <a:pt x="320040" y="4470654"/>
                </a:lnTo>
                <a:lnTo>
                  <a:pt x="320040" y="3585972"/>
                </a:lnTo>
                <a:lnTo>
                  <a:pt x="316230" y="3641598"/>
                </a:lnTo>
                <a:lnTo>
                  <a:pt x="311657" y="0"/>
                </a:lnTo>
                <a:lnTo>
                  <a:pt x="307086" y="906018"/>
                </a:lnTo>
                <a:lnTo>
                  <a:pt x="307086" y="0"/>
                </a:lnTo>
                <a:lnTo>
                  <a:pt x="303276" y="4257294"/>
                </a:lnTo>
                <a:lnTo>
                  <a:pt x="303276" y="4205478"/>
                </a:lnTo>
                <a:lnTo>
                  <a:pt x="298704" y="4671822"/>
                </a:lnTo>
                <a:lnTo>
                  <a:pt x="298704" y="4850892"/>
                </a:lnTo>
                <a:lnTo>
                  <a:pt x="294894" y="4804410"/>
                </a:lnTo>
                <a:lnTo>
                  <a:pt x="294894" y="4911090"/>
                </a:lnTo>
                <a:lnTo>
                  <a:pt x="290322" y="4911090"/>
                </a:lnTo>
                <a:lnTo>
                  <a:pt x="285750" y="4876800"/>
                </a:lnTo>
                <a:lnTo>
                  <a:pt x="285750" y="4860036"/>
                </a:lnTo>
                <a:lnTo>
                  <a:pt x="285750" y="4902708"/>
                </a:lnTo>
                <a:lnTo>
                  <a:pt x="281940" y="4898136"/>
                </a:lnTo>
                <a:lnTo>
                  <a:pt x="281940" y="4265676"/>
                </a:lnTo>
                <a:lnTo>
                  <a:pt x="277368" y="4072890"/>
                </a:lnTo>
                <a:lnTo>
                  <a:pt x="277368" y="4893564"/>
                </a:lnTo>
                <a:lnTo>
                  <a:pt x="273558" y="4924044"/>
                </a:lnTo>
                <a:lnTo>
                  <a:pt x="273558" y="4834128"/>
                </a:lnTo>
                <a:lnTo>
                  <a:pt x="268986" y="4825746"/>
                </a:lnTo>
                <a:lnTo>
                  <a:pt x="268986" y="4949190"/>
                </a:lnTo>
                <a:lnTo>
                  <a:pt x="264414" y="4902708"/>
                </a:lnTo>
                <a:lnTo>
                  <a:pt x="264414" y="4983480"/>
                </a:lnTo>
                <a:lnTo>
                  <a:pt x="260604" y="4885182"/>
                </a:lnTo>
                <a:lnTo>
                  <a:pt x="256032" y="4949190"/>
                </a:lnTo>
                <a:lnTo>
                  <a:pt x="256032" y="4876800"/>
                </a:lnTo>
                <a:lnTo>
                  <a:pt x="256032" y="4906518"/>
                </a:lnTo>
                <a:lnTo>
                  <a:pt x="252222" y="4731258"/>
                </a:lnTo>
                <a:lnTo>
                  <a:pt x="252222" y="4761738"/>
                </a:lnTo>
                <a:lnTo>
                  <a:pt x="247650" y="4671822"/>
                </a:lnTo>
                <a:lnTo>
                  <a:pt x="243078" y="4671822"/>
                </a:lnTo>
                <a:lnTo>
                  <a:pt x="243078" y="4624578"/>
                </a:lnTo>
                <a:lnTo>
                  <a:pt x="239268" y="4149852"/>
                </a:lnTo>
                <a:lnTo>
                  <a:pt x="239268" y="4380738"/>
                </a:lnTo>
                <a:lnTo>
                  <a:pt x="234695" y="1359408"/>
                </a:lnTo>
                <a:lnTo>
                  <a:pt x="234696" y="3505200"/>
                </a:lnTo>
                <a:lnTo>
                  <a:pt x="230124" y="0"/>
                </a:lnTo>
                <a:lnTo>
                  <a:pt x="226314" y="4444746"/>
                </a:lnTo>
                <a:lnTo>
                  <a:pt x="226314" y="4539234"/>
                </a:lnTo>
                <a:lnTo>
                  <a:pt x="221742" y="85344"/>
                </a:lnTo>
                <a:lnTo>
                  <a:pt x="221742" y="0"/>
                </a:lnTo>
                <a:lnTo>
                  <a:pt x="217932" y="3795522"/>
                </a:lnTo>
                <a:lnTo>
                  <a:pt x="217932" y="4111752"/>
                </a:lnTo>
                <a:lnTo>
                  <a:pt x="213360" y="4688586"/>
                </a:lnTo>
                <a:lnTo>
                  <a:pt x="213360" y="4765548"/>
                </a:lnTo>
                <a:lnTo>
                  <a:pt x="208788" y="5017770"/>
                </a:lnTo>
                <a:lnTo>
                  <a:pt x="208788" y="4816602"/>
                </a:lnTo>
                <a:lnTo>
                  <a:pt x="204978" y="4991862"/>
                </a:lnTo>
                <a:lnTo>
                  <a:pt x="200406" y="4829556"/>
                </a:lnTo>
                <a:lnTo>
                  <a:pt x="200406" y="4953762"/>
                </a:lnTo>
                <a:lnTo>
                  <a:pt x="200406" y="4825746"/>
                </a:lnTo>
                <a:lnTo>
                  <a:pt x="196596" y="4911090"/>
                </a:lnTo>
                <a:lnTo>
                  <a:pt x="192024" y="4658868"/>
                </a:lnTo>
                <a:lnTo>
                  <a:pt x="192024" y="4860036"/>
                </a:lnTo>
                <a:lnTo>
                  <a:pt x="187452" y="4765548"/>
                </a:lnTo>
                <a:lnTo>
                  <a:pt x="187452" y="5026152"/>
                </a:lnTo>
                <a:lnTo>
                  <a:pt x="183642" y="5013198"/>
                </a:lnTo>
                <a:lnTo>
                  <a:pt x="183642" y="4804410"/>
                </a:lnTo>
                <a:lnTo>
                  <a:pt x="179070" y="4795266"/>
                </a:lnTo>
                <a:lnTo>
                  <a:pt x="179070" y="4902708"/>
                </a:lnTo>
                <a:lnTo>
                  <a:pt x="175260" y="4834128"/>
                </a:lnTo>
                <a:lnTo>
                  <a:pt x="175260" y="4927854"/>
                </a:lnTo>
                <a:lnTo>
                  <a:pt x="170688" y="4821174"/>
                </a:lnTo>
                <a:lnTo>
                  <a:pt x="170688" y="4953762"/>
                </a:lnTo>
                <a:lnTo>
                  <a:pt x="166116" y="4898136"/>
                </a:lnTo>
                <a:lnTo>
                  <a:pt x="166116" y="5009388"/>
                </a:lnTo>
                <a:lnTo>
                  <a:pt x="162306" y="4983480"/>
                </a:lnTo>
                <a:lnTo>
                  <a:pt x="162306" y="5039106"/>
                </a:lnTo>
                <a:lnTo>
                  <a:pt x="162306" y="5026152"/>
                </a:lnTo>
                <a:lnTo>
                  <a:pt x="157734" y="4795266"/>
                </a:lnTo>
                <a:lnTo>
                  <a:pt x="157734" y="4855464"/>
                </a:lnTo>
                <a:lnTo>
                  <a:pt x="153924" y="5022342"/>
                </a:lnTo>
                <a:lnTo>
                  <a:pt x="149352" y="4936236"/>
                </a:lnTo>
                <a:lnTo>
                  <a:pt x="149352" y="4804410"/>
                </a:lnTo>
                <a:lnTo>
                  <a:pt x="144780" y="4988052"/>
                </a:lnTo>
                <a:lnTo>
                  <a:pt x="140970" y="5047488"/>
                </a:lnTo>
                <a:lnTo>
                  <a:pt x="140970" y="5034534"/>
                </a:lnTo>
                <a:lnTo>
                  <a:pt x="136398" y="4914900"/>
                </a:lnTo>
                <a:lnTo>
                  <a:pt x="136398" y="5001006"/>
                </a:lnTo>
                <a:lnTo>
                  <a:pt x="136398" y="4927854"/>
                </a:lnTo>
                <a:lnTo>
                  <a:pt x="131826" y="4911090"/>
                </a:lnTo>
                <a:lnTo>
                  <a:pt x="128016" y="5022342"/>
                </a:lnTo>
                <a:lnTo>
                  <a:pt x="123444" y="5001006"/>
                </a:lnTo>
                <a:lnTo>
                  <a:pt x="123444" y="5034534"/>
                </a:lnTo>
                <a:lnTo>
                  <a:pt x="123444" y="4919472"/>
                </a:lnTo>
                <a:lnTo>
                  <a:pt x="119634" y="5099304"/>
                </a:lnTo>
                <a:lnTo>
                  <a:pt x="119634" y="5103114"/>
                </a:lnTo>
                <a:lnTo>
                  <a:pt x="115062" y="5056632"/>
                </a:lnTo>
                <a:lnTo>
                  <a:pt x="115062" y="5068824"/>
                </a:lnTo>
                <a:lnTo>
                  <a:pt x="110490" y="4735830"/>
                </a:lnTo>
                <a:lnTo>
                  <a:pt x="110490" y="5099304"/>
                </a:lnTo>
                <a:lnTo>
                  <a:pt x="106680" y="4911090"/>
                </a:lnTo>
                <a:lnTo>
                  <a:pt x="102108" y="4466844"/>
                </a:lnTo>
                <a:lnTo>
                  <a:pt x="102108" y="4342638"/>
                </a:lnTo>
                <a:lnTo>
                  <a:pt x="102108" y="4893564"/>
                </a:lnTo>
                <a:lnTo>
                  <a:pt x="98298" y="4778502"/>
                </a:lnTo>
                <a:lnTo>
                  <a:pt x="98298" y="4914900"/>
                </a:lnTo>
                <a:lnTo>
                  <a:pt x="93726" y="4945380"/>
                </a:lnTo>
                <a:lnTo>
                  <a:pt x="93726" y="4308348"/>
                </a:lnTo>
                <a:lnTo>
                  <a:pt x="89154" y="4765548"/>
                </a:lnTo>
                <a:lnTo>
                  <a:pt x="89154" y="5047488"/>
                </a:lnTo>
                <a:lnTo>
                  <a:pt x="85344" y="4847082"/>
                </a:lnTo>
                <a:lnTo>
                  <a:pt x="85344" y="5009388"/>
                </a:lnTo>
                <a:lnTo>
                  <a:pt x="85344" y="4996434"/>
                </a:lnTo>
                <a:lnTo>
                  <a:pt x="80772" y="4850892"/>
                </a:lnTo>
                <a:lnTo>
                  <a:pt x="80772" y="4847082"/>
                </a:lnTo>
                <a:lnTo>
                  <a:pt x="76962" y="970026"/>
                </a:lnTo>
                <a:lnTo>
                  <a:pt x="72390" y="4924044"/>
                </a:lnTo>
                <a:lnTo>
                  <a:pt x="72390" y="3440429"/>
                </a:lnTo>
                <a:lnTo>
                  <a:pt x="72390" y="3731514"/>
                </a:lnTo>
                <a:lnTo>
                  <a:pt x="67818" y="5060442"/>
                </a:lnTo>
                <a:lnTo>
                  <a:pt x="64008" y="5056632"/>
                </a:lnTo>
                <a:lnTo>
                  <a:pt x="64008" y="4513326"/>
                </a:lnTo>
                <a:lnTo>
                  <a:pt x="64008" y="4650486"/>
                </a:lnTo>
                <a:lnTo>
                  <a:pt x="59436" y="5090160"/>
                </a:lnTo>
                <a:lnTo>
                  <a:pt x="59436" y="4855464"/>
                </a:lnTo>
                <a:lnTo>
                  <a:pt x="55625" y="5103114"/>
                </a:lnTo>
                <a:lnTo>
                  <a:pt x="51053" y="4983480"/>
                </a:lnTo>
                <a:lnTo>
                  <a:pt x="46482" y="4958334"/>
                </a:lnTo>
                <a:lnTo>
                  <a:pt x="46482" y="5124450"/>
                </a:lnTo>
                <a:lnTo>
                  <a:pt x="42672" y="5034534"/>
                </a:lnTo>
                <a:lnTo>
                  <a:pt x="42672" y="5163312"/>
                </a:lnTo>
                <a:lnTo>
                  <a:pt x="38100" y="5129022"/>
                </a:lnTo>
                <a:lnTo>
                  <a:pt x="38100" y="5150358"/>
                </a:lnTo>
                <a:lnTo>
                  <a:pt x="33527" y="5030724"/>
                </a:lnTo>
                <a:lnTo>
                  <a:pt x="33527" y="5086350"/>
                </a:lnTo>
                <a:lnTo>
                  <a:pt x="33527" y="5039106"/>
                </a:lnTo>
                <a:lnTo>
                  <a:pt x="29717" y="5073396"/>
                </a:lnTo>
                <a:lnTo>
                  <a:pt x="29717" y="5116068"/>
                </a:lnTo>
                <a:lnTo>
                  <a:pt x="25146" y="5077968"/>
                </a:lnTo>
                <a:lnTo>
                  <a:pt x="21336" y="5116068"/>
                </a:lnTo>
                <a:lnTo>
                  <a:pt x="21336" y="5094732"/>
                </a:lnTo>
                <a:lnTo>
                  <a:pt x="16763" y="4983480"/>
                </a:lnTo>
                <a:lnTo>
                  <a:pt x="16763" y="4958334"/>
                </a:lnTo>
                <a:lnTo>
                  <a:pt x="12191" y="5039106"/>
                </a:lnTo>
                <a:lnTo>
                  <a:pt x="12191" y="5022342"/>
                </a:lnTo>
                <a:lnTo>
                  <a:pt x="8382" y="5120640"/>
                </a:lnTo>
                <a:lnTo>
                  <a:pt x="3810" y="5060442"/>
                </a:lnTo>
                <a:lnTo>
                  <a:pt x="3810" y="5043678"/>
                </a:lnTo>
                <a:lnTo>
                  <a:pt x="0" y="4235958"/>
                </a:ln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10" name="object 310"/>
          <p:cNvSpPr/>
          <p:nvPr/>
        </p:nvSpPr>
        <p:spPr>
          <a:xfrm>
            <a:off x="3419755" y="2077572"/>
            <a:ext cx="1812832" cy="3529853"/>
          </a:xfrm>
          <a:custGeom>
            <a:avLst/>
            <a:gdLst/>
            <a:ahLst/>
            <a:cxnLst/>
            <a:rect l="l" t="t" r="r" b="b"/>
            <a:pathLst>
              <a:path w="2739390" h="5334000">
                <a:moveTo>
                  <a:pt x="2739390" y="0"/>
                </a:moveTo>
                <a:lnTo>
                  <a:pt x="2739390" y="5124450"/>
                </a:lnTo>
                <a:lnTo>
                  <a:pt x="2734818" y="5209794"/>
                </a:lnTo>
                <a:lnTo>
                  <a:pt x="2734818" y="5214366"/>
                </a:lnTo>
                <a:lnTo>
                  <a:pt x="2731008" y="5167122"/>
                </a:lnTo>
                <a:lnTo>
                  <a:pt x="2731008" y="5111496"/>
                </a:lnTo>
                <a:lnTo>
                  <a:pt x="2726436" y="5231130"/>
                </a:lnTo>
                <a:lnTo>
                  <a:pt x="2722626" y="5227320"/>
                </a:lnTo>
                <a:lnTo>
                  <a:pt x="2722626" y="5167122"/>
                </a:lnTo>
                <a:lnTo>
                  <a:pt x="2718054" y="5158740"/>
                </a:lnTo>
                <a:lnTo>
                  <a:pt x="2718054" y="5205984"/>
                </a:lnTo>
                <a:lnTo>
                  <a:pt x="2713482" y="5137404"/>
                </a:lnTo>
                <a:lnTo>
                  <a:pt x="2713482" y="5111496"/>
                </a:lnTo>
                <a:lnTo>
                  <a:pt x="2709672" y="4906518"/>
                </a:lnTo>
                <a:lnTo>
                  <a:pt x="2709672" y="4842510"/>
                </a:lnTo>
                <a:lnTo>
                  <a:pt x="2705100" y="5150358"/>
                </a:lnTo>
                <a:lnTo>
                  <a:pt x="2705100" y="5158740"/>
                </a:lnTo>
                <a:lnTo>
                  <a:pt x="2701290" y="5188458"/>
                </a:lnTo>
                <a:lnTo>
                  <a:pt x="2701290" y="5103114"/>
                </a:lnTo>
                <a:lnTo>
                  <a:pt x="2696718" y="5205984"/>
                </a:lnTo>
                <a:lnTo>
                  <a:pt x="2692146" y="5111496"/>
                </a:lnTo>
                <a:lnTo>
                  <a:pt x="2692146" y="5222748"/>
                </a:lnTo>
                <a:lnTo>
                  <a:pt x="2688336" y="5171694"/>
                </a:lnTo>
                <a:lnTo>
                  <a:pt x="2683764" y="5209794"/>
                </a:lnTo>
                <a:lnTo>
                  <a:pt x="2683764" y="5001006"/>
                </a:lnTo>
                <a:lnTo>
                  <a:pt x="2679954" y="5094732"/>
                </a:lnTo>
                <a:lnTo>
                  <a:pt x="2675382" y="5201412"/>
                </a:lnTo>
                <a:lnTo>
                  <a:pt x="2675382" y="5218938"/>
                </a:lnTo>
                <a:lnTo>
                  <a:pt x="2670810" y="5158740"/>
                </a:lnTo>
                <a:lnTo>
                  <a:pt x="2670810" y="5094732"/>
                </a:lnTo>
                <a:lnTo>
                  <a:pt x="2670810" y="5205984"/>
                </a:lnTo>
                <a:lnTo>
                  <a:pt x="2667000" y="5056632"/>
                </a:lnTo>
                <a:lnTo>
                  <a:pt x="2667000" y="5227320"/>
                </a:lnTo>
                <a:lnTo>
                  <a:pt x="2662428" y="5163312"/>
                </a:lnTo>
                <a:lnTo>
                  <a:pt x="2657856" y="5235702"/>
                </a:lnTo>
                <a:lnTo>
                  <a:pt x="2657856" y="5248656"/>
                </a:lnTo>
                <a:lnTo>
                  <a:pt x="2657856" y="5209794"/>
                </a:lnTo>
                <a:lnTo>
                  <a:pt x="2654046" y="5209794"/>
                </a:lnTo>
                <a:lnTo>
                  <a:pt x="2649474" y="5145786"/>
                </a:lnTo>
                <a:lnTo>
                  <a:pt x="2649474" y="5107686"/>
                </a:lnTo>
                <a:lnTo>
                  <a:pt x="2649474" y="5163312"/>
                </a:lnTo>
                <a:lnTo>
                  <a:pt x="2645664" y="5132832"/>
                </a:lnTo>
                <a:lnTo>
                  <a:pt x="2645664" y="5068824"/>
                </a:lnTo>
                <a:lnTo>
                  <a:pt x="2645664" y="5081778"/>
                </a:lnTo>
                <a:lnTo>
                  <a:pt x="2641092" y="5141976"/>
                </a:lnTo>
                <a:lnTo>
                  <a:pt x="2641092" y="5086350"/>
                </a:lnTo>
                <a:lnTo>
                  <a:pt x="2636520" y="5205984"/>
                </a:lnTo>
                <a:lnTo>
                  <a:pt x="2632710" y="5193030"/>
                </a:lnTo>
                <a:lnTo>
                  <a:pt x="2632710" y="5240274"/>
                </a:lnTo>
                <a:lnTo>
                  <a:pt x="2628138" y="5257038"/>
                </a:lnTo>
                <a:lnTo>
                  <a:pt x="2628138" y="5231130"/>
                </a:lnTo>
                <a:lnTo>
                  <a:pt x="2624328" y="5222748"/>
                </a:lnTo>
                <a:lnTo>
                  <a:pt x="2624328" y="5240274"/>
                </a:lnTo>
                <a:lnTo>
                  <a:pt x="2619756" y="5222748"/>
                </a:lnTo>
                <a:lnTo>
                  <a:pt x="2619756" y="5244084"/>
                </a:lnTo>
                <a:lnTo>
                  <a:pt x="2615184" y="5248656"/>
                </a:lnTo>
                <a:lnTo>
                  <a:pt x="2615184" y="5154930"/>
                </a:lnTo>
                <a:lnTo>
                  <a:pt x="2611374" y="5265420"/>
                </a:lnTo>
                <a:lnTo>
                  <a:pt x="2606802" y="5171694"/>
                </a:lnTo>
                <a:lnTo>
                  <a:pt x="2606802" y="5214366"/>
                </a:lnTo>
                <a:lnTo>
                  <a:pt x="2602992" y="5274564"/>
                </a:lnTo>
                <a:lnTo>
                  <a:pt x="2602992" y="5240274"/>
                </a:lnTo>
                <a:lnTo>
                  <a:pt x="2598420" y="5274564"/>
                </a:lnTo>
                <a:lnTo>
                  <a:pt x="2598420" y="5269992"/>
                </a:lnTo>
                <a:lnTo>
                  <a:pt x="2598420" y="5282946"/>
                </a:lnTo>
                <a:lnTo>
                  <a:pt x="2593848" y="5282946"/>
                </a:lnTo>
                <a:lnTo>
                  <a:pt x="2590038" y="5227320"/>
                </a:lnTo>
                <a:lnTo>
                  <a:pt x="2590038" y="5218938"/>
                </a:lnTo>
                <a:lnTo>
                  <a:pt x="2585466" y="5257038"/>
                </a:lnTo>
                <a:lnTo>
                  <a:pt x="2585466" y="5261610"/>
                </a:lnTo>
                <a:lnTo>
                  <a:pt x="2585466" y="5244084"/>
                </a:lnTo>
                <a:lnTo>
                  <a:pt x="2581656" y="5257038"/>
                </a:lnTo>
                <a:lnTo>
                  <a:pt x="2581656" y="5244084"/>
                </a:lnTo>
                <a:lnTo>
                  <a:pt x="2577084" y="5265420"/>
                </a:lnTo>
                <a:lnTo>
                  <a:pt x="2577084" y="5248656"/>
                </a:lnTo>
                <a:lnTo>
                  <a:pt x="2572512" y="5253228"/>
                </a:lnTo>
                <a:lnTo>
                  <a:pt x="2568702" y="5222748"/>
                </a:lnTo>
                <a:lnTo>
                  <a:pt x="2568702" y="5205984"/>
                </a:lnTo>
                <a:lnTo>
                  <a:pt x="2568702" y="5265420"/>
                </a:lnTo>
                <a:lnTo>
                  <a:pt x="2564130" y="5235702"/>
                </a:lnTo>
                <a:lnTo>
                  <a:pt x="2564130" y="5261610"/>
                </a:lnTo>
                <a:lnTo>
                  <a:pt x="2559558" y="5269992"/>
                </a:lnTo>
                <a:lnTo>
                  <a:pt x="2555748" y="5253228"/>
                </a:lnTo>
                <a:lnTo>
                  <a:pt x="2555748" y="5244084"/>
                </a:lnTo>
                <a:lnTo>
                  <a:pt x="2555748" y="5261610"/>
                </a:lnTo>
                <a:lnTo>
                  <a:pt x="2555748" y="5253228"/>
                </a:lnTo>
                <a:lnTo>
                  <a:pt x="2551176" y="5163312"/>
                </a:lnTo>
                <a:lnTo>
                  <a:pt x="2551176" y="5244084"/>
                </a:lnTo>
                <a:lnTo>
                  <a:pt x="2547366" y="5094732"/>
                </a:lnTo>
                <a:lnTo>
                  <a:pt x="2542794" y="5257038"/>
                </a:lnTo>
                <a:lnTo>
                  <a:pt x="2542794" y="5193030"/>
                </a:lnTo>
                <a:lnTo>
                  <a:pt x="2542794" y="5244084"/>
                </a:lnTo>
                <a:lnTo>
                  <a:pt x="2538222" y="5278374"/>
                </a:lnTo>
                <a:lnTo>
                  <a:pt x="2538222" y="5282946"/>
                </a:lnTo>
                <a:lnTo>
                  <a:pt x="2534412" y="5261610"/>
                </a:lnTo>
                <a:lnTo>
                  <a:pt x="2534412" y="5274564"/>
                </a:lnTo>
                <a:lnTo>
                  <a:pt x="2529840" y="5253228"/>
                </a:lnTo>
                <a:lnTo>
                  <a:pt x="2529840" y="5257038"/>
                </a:lnTo>
                <a:lnTo>
                  <a:pt x="2526030" y="5244084"/>
                </a:lnTo>
                <a:lnTo>
                  <a:pt x="2526030" y="5261610"/>
                </a:lnTo>
                <a:lnTo>
                  <a:pt x="2521458" y="5240274"/>
                </a:lnTo>
                <a:lnTo>
                  <a:pt x="2516886" y="4940808"/>
                </a:lnTo>
                <a:lnTo>
                  <a:pt x="2516886" y="5171694"/>
                </a:lnTo>
                <a:lnTo>
                  <a:pt x="2513076" y="5269992"/>
                </a:lnTo>
                <a:lnTo>
                  <a:pt x="2513076" y="5253228"/>
                </a:lnTo>
                <a:lnTo>
                  <a:pt x="2508504" y="5269992"/>
                </a:lnTo>
                <a:lnTo>
                  <a:pt x="2508504" y="5253228"/>
                </a:lnTo>
                <a:lnTo>
                  <a:pt x="2504694" y="5265420"/>
                </a:lnTo>
                <a:lnTo>
                  <a:pt x="2504694" y="5244084"/>
                </a:lnTo>
                <a:lnTo>
                  <a:pt x="2500122" y="5253228"/>
                </a:lnTo>
                <a:lnTo>
                  <a:pt x="2500122" y="5269992"/>
                </a:lnTo>
                <a:lnTo>
                  <a:pt x="2495550" y="5265420"/>
                </a:lnTo>
                <a:lnTo>
                  <a:pt x="2491740" y="5257038"/>
                </a:lnTo>
                <a:lnTo>
                  <a:pt x="2491740" y="5274564"/>
                </a:lnTo>
                <a:lnTo>
                  <a:pt x="2487168" y="5257038"/>
                </a:lnTo>
                <a:lnTo>
                  <a:pt x="2487168" y="5248656"/>
                </a:lnTo>
                <a:lnTo>
                  <a:pt x="2483358" y="5269992"/>
                </a:lnTo>
                <a:lnTo>
                  <a:pt x="2483358" y="5248656"/>
                </a:lnTo>
                <a:lnTo>
                  <a:pt x="2483358" y="5282946"/>
                </a:lnTo>
                <a:lnTo>
                  <a:pt x="2478786" y="5265420"/>
                </a:lnTo>
                <a:lnTo>
                  <a:pt x="2474214" y="5282946"/>
                </a:lnTo>
                <a:lnTo>
                  <a:pt x="2474214" y="5286756"/>
                </a:lnTo>
                <a:lnTo>
                  <a:pt x="2474214" y="5261610"/>
                </a:lnTo>
                <a:lnTo>
                  <a:pt x="2470404" y="5286756"/>
                </a:lnTo>
                <a:lnTo>
                  <a:pt x="2465832" y="5253228"/>
                </a:lnTo>
                <a:lnTo>
                  <a:pt x="2465832" y="5193030"/>
                </a:lnTo>
                <a:lnTo>
                  <a:pt x="2465832" y="5278374"/>
                </a:lnTo>
                <a:lnTo>
                  <a:pt x="2461260" y="5291328"/>
                </a:lnTo>
                <a:lnTo>
                  <a:pt x="2461260" y="5274564"/>
                </a:lnTo>
                <a:lnTo>
                  <a:pt x="2457450" y="5282946"/>
                </a:lnTo>
                <a:lnTo>
                  <a:pt x="2457450" y="5265420"/>
                </a:lnTo>
                <a:lnTo>
                  <a:pt x="2452878" y="5274564"/>
                </a:lnTo>
                <a:lnTo>
                  <a:pt x="2452878" y="5253228"/>
                </a:lnTo>
                <a:lnTo>
                  <a:pt x="2449068" y="5282946"/>
                </a:lnTo>
                <a:lnTo>
                  <a:pt x="2449068" y="5248656"/>
                </a:lnTo>
                <a:lnTo>
                  <a:pt x="2444496" y="5282946"/>
                </a:lnTo>
                <a:lnTo>
                  <a:pt x="2444496" y="5248656"/>
                </a:lnTo>
                <a:lnTo>
                  <a:pt x="2444496" y="5278374"/>
                </a:lnTo>
                <a:lnTo>
                  <a:pt x="2439924" y="5222748"/>
                </a:lnTo>
                <a:lnTo>
                  <a:pt x="2439924" y="5231130"/>
                </a:lnTo>
                <a:lnTo>
                  <a:pt x="2436114" y="5253228"/>
                </a:lnTo>
                <a:lnTo>
                  <a:pt x="2436114" y="5235702"/>
                </a:lnTo>
                <a:lnTo>
                  <a:pt x="2431542" y="4479036"/>
                </a:lnTo>
                <a:lnTo>
                  <a:pt x="2431542" y="5111496"/>
                </a:lnTo>
                <a:lnTo>
                  <a:pt x="2427732" y="5278374"/>
                </a:lnTo>
                <a:lnTo>
                  <a:pt x="2423160" y="5291328"/>
                </a:lnTo>
                <a:lnTo>
                  <a:pt x="2423160" y="5261610"/>
                </a:lnTo>
                <a:lnTo>
                  <a:pt x="2418588" y="5265420"/>
                </a:lnTo>
                <a:lnTo>
                  <a:pt x="2418588" y="5253228"/>
                </a:lnTo>
                <a:lnTo>
                  <a:pt x="2414778" y="5278374"/>
                </a:lnTo>
                <a:lnTo>
                  <a:pt x="2414778" y="5248656"/>
                </a:lnTo>
                <a:lnTo>
                  <a:pt x="2414778" y="5257038"/>
                </a:lnTo>
                <a:lnTo>
                  <a:pt x="2410206" y="5240274"/>
                </a:lnTo>
                <a:lnTo>
                  <a:pt x="2410206" y="5274564"/>
                </a:lnTo>
                <a:lnTo>
                  <a:pt x="2406396" y="5274564"/>
                </a:lnTo>
                <a:lnTo>
                  <a:pt x="2401824" y="5240274"/>
                </a:lnTo>
                <a:lnTo>
                  <a:pt x="2401824" y="5184648"/>
                </a:lnTo>
                <a:lnTo>
                  <a:pt x="2397252" y="5269992"/>
                </a:lnTo>
                <a:lnTo>
                  <a:pt x="2397252" y="5274564"/>
                </a:lnTo>
                <a:lnTo>
                  <a:pt x="2393442" y="5286756"/>
                </a:lnTo>
                <a:lnTo>
                  <a:pt x="2393442" y="5274564"/>
                </a:lnTo>
                <a:lnTo>
                  <a:pt x="2388870" y="5286756"/>
                </a:lnTo>
                <a:lnTo>
                  <a:pt x="2388870" y="5257038"/>
                </a:lnTo>
                <a:lnTo>
                  <a:pt x="2385060" y="5278374"/>
                </a:lnTo>
                <a:lnTo>
                  <a:pt x="2380488" y="5227320"/>
                </a:lnTo>
                <a:lnTo>
                  <a:pt x="2375916" y="5278374"/>
                </a:lnTo>
                <a:lnTo>
                  <a:pt x="2375916" y="5269992"/>
                </a:lnTo>
                <a:lnTo>
                  <a:pt x="2372106" y="5231130"/>
                </a:lnTo>
                <a:lnTo>
                  <a:pt x="2372106" y="5278374"/>
                </a:lnTo>
                <a:lnTo>
                  <a:pt x="2367534" y="5291328"/>
                </a:lnTo>
                <a:lnTo>
                  <a:pt x="2367534" y="5240274"/>
                </a:lnTo>
                <a:lnTo>
                  <a:pt x="2363724" y="5231130"/>
                </a:lnTo>
                <a:lnTo>
                  <a:pt x="2363724" y="5278374"/>
                </a:lnTo>
                <a:lnTo>
                  <a:pt x="2359152" y="5265420"/>
                </a:lnTo>
                <a:lnTo>
                  <a:pt x="2359152" y="5282946"/>
                </a:lnTo>
                <a:lnTo>
                  <a:pt x="2354580" y="5274564"/>
                </a:lnTo>
                <a:lnTo>
                  <a:pt x="2354580" y="5282946"/>
                </a:lnTo>
                <a:lnTo>
                  <a:pt x="2350770" y="5261610"/>
                </a:lnTo>
                <a:lnTo>
                  <a:pt x="2346198" y="5295900"/>
                </a:lnTo>
                <a:lnTo>
                  <a:pt x="2346198" y="5299710"/>
                </a:lnTo>
                <a:lnTo>
                  <a:pt x="2341626" y="5282946"/>
                </a:lnTo>
                <a:lnTo>
                  <a:pt x="2341626" y="5253228"/>
                </a:lnTo>
                <a:lnTo>
                  <a:pt x="2337816" y="5291328"/>
                </a:lnTo>
                <a:lnTo>
                  <a:pt x="2337816" y="5295900"/>
                </a:lnTo>
                <a:lnTo>
                  <a:pt x="2333244" y="5248656"/>
                </a:lnTo>
                <a:lnTo>
                  <a:pt x="2333244" y="5253228"/>
                </a:lnTo>
                <a:lnTo>
                  <a:pt x="2329434" y="5278374"/>
                </a:lnTo>
                <a:lnTo>
                  <a:pt x="2324862" y="5278374"/>
                </a:lnTo>
                <a:lnTo>
                  <a:pt x="2324862" y="5291328"/>
                </a:lnTo>
                <a:lnTo>
                  <a:pt x="2320290" y="5244084"/>
                </a:lnTo>
                <a:lnTo>
                  <a:pt x="2320290" y="5291328"/>
                </a:lnTo>
                <a:lnTo>
                  <a:pt x="2316480" y="5253228"/>
                </a:lnTo>
                <a:lnTo>
                  <a:pt x="2311908" y="5291328"/>
                </a:lnTo>
                <a:lnTo>
                  <a:pt x="2311908" y="5295900"/>
                </a:lnTo>
                <a:lnTo>
                  <a:pt x="2308098" y="5286756"/>
                </a:lnTo>
                <a:lnTo>
                  <a:pt x="2308098" y="5299710"/>
                </a:lnTo>
                <a:lnTo>
                  <a:pt x="2303526" y="5299710"/>
                </a:lnTo>
                <a:lnTo>
                  <a:pt x="2298954" y="5227320"/>
                </a:lnTo>
                <a:lnTo>
                  <a:pt x="2298954" y="5197602"/>
                </a:lnTo>
                <a:lnTo>
                  <a:pt x="2298954" y="5286756"/>
                </a:lnTo>
                <a:lnTo>
                  <a:pt x="2295144" y="5291328"/>
                </a:lnTo>
                <a:lnTo>
                  <a:pt x="2290572" y="5278374"/>
                </a:lnTo>
                <a:lnTo>
                  <a:pt x="2290572" y="5286756"/>
                </a:lnTo>
                <a:lnTo>
                  <a:pt x="2286762" y="5282946"/>
                </a:lnTo>
                <a:lnTo>
                  <a:pt x="2286762" y="5295900"/>
                </a:lnTo>
                <a:lnTo>
                  <a:pt x="2282190" y="5295900"/>
                </a:lnTo>
                <a:lnTo>
                  <a:pt x="2277618" y="5286756"/>
                </a:lnTo>
                <a:lnTo>
                  <a:pt x="2277618" y="5253228"/>
                </a:lnTo>
                <a:lnTo>
                  <a:pt x="2273808" y="5282946"/>
                </a:lnTo>
                <a:lnTo>
                  <a:pt x="2273808" y="5248656"/>
                </a:lnTo>
                <a:lnTo>
                  <a:pt x="2269236" y="5269992"/>
                </a:lnTo>
                <a:lnTo>
                  <a:pt x="2269236" y="5205984"/>
                </a:lnTo>
                <a:lnTo>
                  <a:pt x="2265426" y="5257038"/>
                </a:lnTo>
                <a:lnTo>
                  <a:pt x="2265426" y="5193030"/>
                </a:lnTo>
                <a:lnTo>
                  <a:pt x="2260854" y="5231130"/>
                </a:lnTo>
                <a:lnTo>
                  <a:pt x="2260854" y="5282946"/>
                </a:lnTo>
                <a:lnTo>
                  <a:pt x="2256282" y="5201412"/>
                </a:lnTo>
                <a:lnTo>
                  <a:pt x="2256282" y="5282946"/>
                </a:lnTo>
                <a:lnTo>
                  <a:pt x="2252472" y="5295900"/>
                </a:lnTo>
                <a:lnTo>
                  <a:pt x="2247900" y="5274564"/>
                </a:lnTo>
                <a:lnTo>
                  <a:pt x="2247900" y="5291328"/>
                </a:lnTo>
                <a:lnTo>
                  <a:pt x="2243328" y="5286756"/>
                </a:lnTo>
                <a:lnTo>
                  <a:pt x="2243328" y="5265420"/>
                </a:lnTo>
                <a:lnTo>
                  <a:pt x="2239518" y="5291328"/>
                </a:lnTo>
                <a:lnTo>
                  <a:pt x="2234946" y="5265420"/>
                </a:lnTo>
                <a:lnTo>
                  <a:pt x="2234946" y="5201412"/>
                </a:lnTo>
                <a:lnTo>
                  <a:pt x="2231136" y="5291328"/>
                </a:lnTo>
                <a:lnTo>
                  <a:pt x="2231136" y="5188458"/>
                </a:lnTo>
                <a:lnTo>
                  <a:pt x="2226564" y="5282946"/>
                </a:lnTo>
                <a:lnTo>
                  <a:pt x="2226564" y="5295900"/>
                </a:lnTo>
                <a:lnTo>
                  <a:pt x="2221992" y="5295900"/>
                </a:lnTo>
                <a:lnTo>
                  <a:pt x="2218182" y="5269992"/>
                </a:lnTo>
                <a:lnTo>
                  <a:pt x="2213610" y="5286756"/>
                </a:lnTo>
                <a:lnTo>
                  <a:pt x="2213610" y="5274564"/>
                </a:lnTo>
                <a:lnTo>
                  <a:pt x="2213610" y="5286756"/>
                </a:lnTo>
                <a:lnTo>
                  <a:pt x="2209800" y="5274564"/>
                </a:lnTo>
                <a:lnTo>
                  <a:pt x="2209800" y="5286756"/>
                </a:lnTo>
                <a:lnTo>
                  <a:pt x="2205228" y="5282946"/>
                </a:lnTo>
                <a:lnTo>
                  <a:pt x="2200656" y="5261610"/>
                </a:lnTo>
                <a:lnTo>
                  <a:pt x="2200656" y="5248656"/>
                </a:lnTo>
                <a:lnTo>
                  <a:pt x="2200656" y="5261610"/>
                </a:lnTo>
                <a:lnTo>
                  <a:pt x="2196846" y="5274564"/>
                </a:lnTo>
                <a:lnTo>
                  <a:pt x="2192274" y="5240274"/>
                </a:lnTo>
                <a:lnTo>
                  <a:pt x="2192274" y="5235702"/>
                </a:lnTo>
                <a:lnTo>
                  <a:pt x="2188464" y="5253228"/>
                </a:lnTo>
                <a:lnTo>
                  <a:pt x="2188464" y="5261610"/>
                </a:lnTo>
                <a:lnTo>
                  <a:pt x="2183892" y="5222748"/>
                </a:lnTo>
                <a:lnTo>
                  <a:pt x="2183892" y="5201412"/>
                </a:lnTo>
                <a:lnTo>
                  <a:pt x="2183892" y="5231130"/>
                </a:lnTo>
                <a:lnTo>
                  <a:pt x="2179320" y="5240274"/>
                </a:lnTo>
                <a:lnTo>
                  <a:pt x="2179320" y="5193030"/>
                </a:lnTo>
                <a:lnTo>
                  <a:pt x="2175510" y="5141976"/>
                </a:lnTo>
                <a:lnTo>
                  <a:pt x="2170938" y="5214366"/>
                </a:lnTo>
                <a:lnTo>
                  <a:pt x="2170938" y="5145786"/>
                </a:lnTo>
                <a:lnTo>
                  <a:pt x="2167128" y="5039106"/>
                </a:lnTo>
                <a:lnTo>
                  <a:pt x="2167128" y="5081778"/>
                </a:lnTo>
                <a:lnTo>
                  <a:pt x="2162556" y="5167122"/>
                </a:lnTo>
                <a:lnTo>
                  <a:pt x="2162556" y="5090160"/>
                </a:lnTo>
                <a:lnTo>
                  <a:pt x="2157984" y="4872228"/>
                </a:lnTo>
                <a:lnTo>
                  <a:pt x="2157984" y="4885182"/>
                </a:lnTo>
                <a:lnTo>
                  <a:pt x="2154174" y="5090160"/>
                </a:lnTo>
                <a:lnTo>
                  <a:pt x="2154174" y="5022342"/>
                </a:lnTo>
                <a:lnTo>
                  <a:pt x="2149602" y="4568952"/>
                </a:lnTo>
                <a:lnTo>
                  <a:pt x="2145030" y="4966716"/>
                </a:lnTo>
                <a:lnTo>
                  <a:pt x="2145030" y="4927854"/>
                </a:lnTo>
                <a:lnTo>
                  <a:pt x="2141220" y="4043172"/>
                </a:lnTo>
                <a:lnTo>
                  <a:pt x="2141220" y="4008882"/>
                </a:lnTo>
                <a:lnTo>
                  <a:pt x="2136648" y="4735830"/>
                </a:lnTo>
                <a:lnTo>
                  <a:pt x="2136648" y="4761738"/>
                </a:lnTo>
                <a:lnTo>
                  <a:pt x="2132838" y="3351276"/>
                </a:lnTo>
                <a:lnTo>
                  <a:pt x="2132838" y="3060192"/>
                </a:lnTo>
                <a:lnTo>
                  <a:pt x="2128266" y="4077462"/>
                </a:lnTo>
                <a:lnTo>
                  <a:pt x="2128266" y="4436364"/>
                </a:lnTo>
                <a:lnTo>
                  <a:pt x="2123694" y="2987802"/>
                </a:lnTo>
                <a:lnTo>
                  <a:pt x="2123694" y="1538478"/>
                </a:lnTo>
                <a:lnTo>
                  <a:pt x="2119884" y="2513076"/>
                </a:lnTo>
                <a:lnTo>
                  <a:pt x="2119884" y="3966210"/>
                </a:lnTo>
                <a:lnTo>
                  <a:pt x="2115312" y="3163062"/>
                </a:lnTo>
                <a:lnTo>
                  <a:pt x="2111502" y="0"/>
                </a:lnTo>
                <a:lnTo>
                  <a:pt x="2106930" y="3338322"/>
                </a:lnTo>
                <a:lnTo>
                  <a:pt x="2106930" y="4265676"/>
                </a:lnTo>
                <a:lnTo>
                  <a:pt x="2102358" y="3479291"/>
                </a:lnTo>
                <a:lnTo>
                  <a:pt x="2102358" y="2124456"/>
                </a:lnTo>
                <a:lnTo>
                  <a:pt x="2098548" y="2183892"/>
                </a:lnTo>
                <a:lnTo>
                  <a:pt x="2093976" y="3598926"/>
                </a:lnTo>
                <a:lnTo>
                  <a:pt x="2093976" y="5026152"/>
                </a:lnTo>
                <a:lnTo>
                  <a:pt x="2090166" y="5034534"/>
                </a:lnTo>
                <a:lnTo>
                  <a:pt x="2090166" y="5304282"/>
                </a:lnTo>
                <a:lnTo>
                  <a:pt x="2090166" y="5299710"/>
                </a:lnTo>
                <a:lnTo>
                  <a:pt x="2085594" y="5167122"/>
                </a:lnTo>
                <a:lnTo>
                  <a:pt x="2085594" y="5176266"/>
                </a:lnTo>
                <a:lnTo>
                  <a:pt x="2081022" y="5282946"/>
                </a:lnTo>
                <a:lnTo>
                  <a:pt x="2081022" y="5278374"/>
                </a:lnTo>
                <a:lnTo>
                  <a:pt x="2077212" y="5261610"/>
                </a:lnTo>
                <a:lnTo>
                  <a:pt x="2077212" y="5274564"/>
                </a:lnTo>
                <a:lnTo>
                  <a:pt x="2072640" y="5299710"/>
                </a:lnTo>
                <a:lnTo>
                  <a:pt x="2068830" y="5286756"/>
                </a:lnTo>
                <a:lnTo>
                  <a:pt x="2068830" y="5291328"/>
                </a:lnTo>
                <a:lnTo>
                  <a:pt x="2064258" y="5321046"/>
                </a:lnTo>
                <a:lnTo>
                  <a:pt x="2064258" y="5325618"/>
                </a:lnTo>
                <a:lnTo>
                  <a:pt x="2059686" y="5308092"/>
                </a:lnTo>
                <a:lnTo>
                  <a:pt x="2055876" y="5317236"/>
                </a:lnTo>
                <a:lnTo>
                  <a:pt x="2051304" y="5325618"/>
                </a:lnTo>
                <a:lnTo>
                  <a:pt x="2051304" y="5317236"/>
                </a:lnTo>
                <a:lnTo>
                  <a:pt x="2051304" y="5321046"/>
                </a:lnTo>
                <a:lnTo>
                  <a:pt x="2051304" y="5308092"/>
                </a:lnTo>
                <a:lnTo>
                  <a:pt x="2042922" y="5321046"/>
                </a:lnTo>
                <a:lnTo>
                  <a:pt x="2042922" y="5317236"/>
                </a:lnTo>
                <a:lnTo>
                  <a:pt x="2042922" y="5321046"/>
                </a:lnTo>
                <a:lnTo>
                  <a:pt x="2038350" y="5312664"/>
                </a:lnTo>
                <a:lnTo>
                  <a:pt x="2034540" y="5317236"/>
                </a:lnTo>
                <a:lnTo>
                  <a:pt x="2034540" y="5321046"/>
                </a:lnTo>
                <a:lnTo>
                  <a:pt x="2029968" y="5312664"/>
                </a:lnTo>
                <a:lnTo>
                  <a:pt x="2029968" y="5317236"/>
                </a:lnTo>
                <a:lnTo>
                  <a:pt x="2025396" y="5304282"/>
                </a:lnTo>
                <a:lnTo>
                  <a:pt x="2025396" y="5321046"/>
                </a:lnTo>
                <a:lnTo>
                  <a:pt x="2021586" y="5317236"/>
                </a:lnTo>
                <a:lnTo>
                  <a:pt x="2021586" y="5321046"/>
                </a:lnTo>
                <a:lnTo>
                  <a:pt x="2017014" y="5321046"/>
                </a:lnTo>
                <a:lnTo>
                  <a:pt x="2013204" y="5312664"/>
                </a:lnTo>
                <a:lnTo>
                  <a:pt x="2013204" y="5304282"/>
                </a:lnTo>
                <a:lnTo>
                  <a:pt x="2008632" y="5308092"/>
                </a:lnTo>
                <a:lnTo>
                  <a:pt x="2008632" y="5321046"/>
                </a:lnTo>
                <a:lnTo>
                  <a:pt x="2004060" y="5308092"/>
                </a:lnTo>
                <a:lnTo>
                  <a:pt x="2004060" y="5321046"/>
                </a:lnTo>
                <a:lnTo>
                  <a:pt x="2000250" y="5321046"/>
                </a:lnTo>
                <a:lnTo>
                  <a:pt x="2000250" y="5308092"/>
                </a:lnTo>
                <a:lnTo>
                  <a:pt x="1995678" y="5321046"/>
                </a:lnTo>
                <a:lnTo>
                  <a:pt x="1995678" y="5308092"/>
                </a:lnTo>
                <a:lnTo>
                  <a:pt x="1991868" y="5317236"/>
                </a:lnTo>
                <a:lnTo>
                  <a:pt x="1991868" y="5308092"/>
                </a:lnTo>
                <a:lnTo>
                  <a:pt x="1987296" y="5312664"/>
                </a:lnTo>
                <a:lnTo>
                  <a:pt x="1987296" y="5321046"/>
                </a:lnTo>
                <a:lnTo>
                  <a:pt x="1982724" y="5312664"/>
                </a:lnTo>
                <a:lnTo>
                  <a:pt x="1982724" y="5325618"/>
                </a:lnTo>
                <a:lnTo>
                  <a:pt x="1978914" y="5308092"/>
                </a:lnTo>
                <a:lnTo>
                  <a:pt x="1974342" y="5317236"/>
                </a:lnTo>
                <a:lnTo>
                  <a:pt x="1974342" y="5308092"/>
                </a:lnTo>
                <a:lnTo>
                  <a:pt x="1970532" y="5321046"/>
                </a:lnTo>
                <a:lnTo>
                  <a:pt x="1970532" y="5312664"/>
                </a:lnTo>
                <a:lnTo>
                  <a:pt x="1970532" y="5317236"/>
                </a:lnTo>
                <a:lnTo>
                  <a:pt x="1965960" y="5291328"/>
                </a:lnTo>
                <a:lnTo>
                  <a:pt x="1965960" y="5308092"/>
                </a:lnTo>
                <a:lnTo>
                  <a:pt x="1961388" y="5299710"/>
                </a:lnTo>
                <a:lnTo>
                  <a:pt x="1961388" y="5286756"/>
                </a:lnTo>
                <a:lnTo>
                  <a:pt x="1957578" y="5312664"/>
                </a:lnTo>
                <a:lnTo>
                  <a:pt x="1953006" y="5317236"/>
                </a:lnTo>
                <a:lnTo>
                  <a:pt x="1953006" y="5295900"/>
                </a:lnTo>
                <a:lnTo>
                  <a:pt x="1949196" y="5317236"/>
                </a:lnTo>
                <a:lnTo>
                  <a:pt x="1949196" y="5304282"/>
                </a:lnTo>
                <a:lnTo>
                  <a:pt x="1949196" y="5317236"/>
                </a:lnTo>
                <a:lnTo>
                  <a:pt x="1944624" y="5304282"/>
                </a:lnTo>
                <a:lnTo>
                  <a:pt x="1940052" y="5312664"/>
                </a:lnTo>
                <a:lnTo>
                  <a:pt x="1940052" y="5308092"/>
                </a:lnTo>
                <a:lnTo>
                  <a:pt x="1936242" y="5312664"/>
                </a:lnTo>
                <a:lnTo>
                  <a:pt x="1936242" y="5308092"/>
                </a:lnTo>
                <a:lnTo>
                  <a:pt x="1931670" y="5317236"/>
                </a:lnTo>
                <a:lnTo>
                  <a:pt x="1927098" y="5312664"/>
                </a:lnTo>
                <a:lnTo>
                  <a:pt x="1927098" y="5308092"/>
                </a:lnTo>
                <a:lnTo>
                  <a:pt x="1927098" y="5321046"/>
                </a:lnTo>
                <a:lnTo>
                  <a:pt x="1923288" y="5325618"/>
                </a:lnTo>
                <a:lnTo>
                  <a:pt x="1923288" y="5312664"/>
                </a:lnTo>
                <a:lnTo>
                  <a:pt x="1918716" y="5308092"/>
                </a:lnTo>
                <a:lnTo>
                  <a:pt x="1918716" y="5317236"/>
                </a:lnTo>
                <a:lnTo>
                  <a:pt x="1914906" y="5295900"/>
                </a:lnTo>
                <a:lnTo>
                  <a:pt x="1910334" y="5312664"/>
                </a:lnTo>
                <a:lnTo>
                  <a:pt x="1905762" y="5299710"/>
                </a:lnTo>
                <a:lnTo>
                  <a:pt x="1905762" y="5295900"/>
                </a:lnTo>
                <a:lnTo>
                  <a:pt x="1905762" y="5312664"/>
                </a:lnTo>
                <a:lnTo>
                  <a:pt x="1901952" y="5299710"/>
                </a:lnTo>
                <a:lnTo>
                  <a:pt x="1901952" y="5321046"/>
                </a:lnTo>
                <a:lnTo>
                  <a:pt x="1897380" y="5304282"/>
                </a:lnTo>
                <a:lnTo>
                  <a:pt x="1897380" y="5312664"/>
                </a:lnTo>
                <a:lnTo>
                  <a:pt x="1893570" y="5299710"/>
                </a:lnTo>
                <a:lnTo>
                  <a:pt x="1888998" y="5304282"/>
                </a:lnTo>
                <a:lnTo>
                  <a:pt x="1888998" y="5274564"/>
                </a:lnTo>
                <a:lnTo>
                  <a:pt x="1884426" y="5304282"/>
                </a:lnTo>
                <a:lnTo>
                  <a:pt x="1884426" y="5308092"/>
                </a:lnTo>
                <a:lnTo>
                  <a:pt x="1880616" y="5274564"/>
                </a:lnTo>
                <a:lnTo>
                  <a:pt x="1880616" y="5299710"/>
                </a:lnTo>
                <a:lnTo>
                  <a:pt x="1876044" y="5317236"/>
                </a:lnTo>
                <a:lnTo>
                  <a:pt x="1872234" y="5304282"/>
                </a:lnTo>
                <a:lnTo>
                  <a:pt x="1867662" y="5321046"/>
                </a:lnTo>
                <a:lnTo>
                  <a:pt x="1867662" y="5304282"/>
                </a:lnTo>
                <a:lnTo>
                  <a:pt x="1863090" y="5317236"/>
                </a:lnTo>
                <a:lnTo>
                  <a:pt x="1863090" y="5304282"/>
                </a:lnTo>
                <a:lnTo>
                  <a:pt x="1863090" y="5312664"/>
                </a:lnTo>
                <a:lnTo>
                  <a:pt x="1859280" y="5312664"/>
                </a:lnTo>
                <a:lnTo>
                  <a:pt x="1854708" y="5299710"/>
                </a:lnTo>
                <a:lnTo>
                  <a:pt x="1854708" y="5312664"/>
                </a:lnTo>
                <a:lnTo>
                  <a:pt x="1850898" y="5299710"/>
                </a:lnTo>
                <a:lnTo>
                  <a:pt x="1846326" y="5317236"/>
                </a:lnTo>
                <a:lnTo>
                  <a:pt x="1841754" y="5308092"/>
                </a:lnTo>
                <a:lnTo>
                  <a:pt x="1841754" y="5304282"/>
                </a:lnTo>
                <a:lnTo>
                  <a:pt x="1837944" y="5312664"/>
                </a:lnTo>
                <a:lnTo>
                  <a:pt x="1837944" y="5304282"/>
                </a:lnTo>
                <a:lnTo>
                  <a:pt x="1833372" y="5308092"/>
                </a:lnTo>
                <a:lnTo>
                  <a:pt x="1833372" y="5312664"/>
                </a:lnTo>
                <a:lnTo>
                  <a:pt x="1828800" y="5299710"/>
                </a:lnTo>
                <a:lnTo>
                  <a:pt x="1824990" y="5308092"/>
                </a:lnTo>
                <a:lnTo>
                  <a:pt x="1824990" y="5299710"/>
                </a:lnTo>
                <a:lnTo>
                  <a:pt x="1820418" y="5317236"/>
                </a:lnTo>
                <a:lnTo>
                  <a:pt x="1820418" y="5304282"/>
                </a:lnTo>
                <a:lnTo>
                  <a:pt x="1816608" y="5317236"/>
                </a:lnTo>
                <a:lnTo>
                  <a:pt x="1816608" y="5304282"/>
                </a:lnTo>
                <a:lnTo>
                  <a:pt x="1812036" y="5312664"/>
                </a:lnTo>
                <a:lnTo>
                  <a:pt x="1812036" y="5282946"/>
                </a:lnTo>
                <a:lnTo>
                  <a:pt x="1807464" y="5278374"/>
                </a:lnTo>
                <a:lnTo>
                  <a:pt x="1807464" y="5308092"/>
                </a:lnTo>
                <a:lnTo>
                  <a:pt x="1803654" y="5304282"/>
                </a:lnTo>
                <a:lnTo>
                  <a:pt x="1799082" y="5308092"/>
                </a:lnTo>
                <a:lnTo>
                  <a:pt x="1799082" y="5299710"/>
                </a:lnTo>
                <a:lnTo>
                  <a:pt x="1795272" y="5291328"/>
                </a:lnTo>
                <a:lnTo>
                  <a:pt x="1795272" y="5304282"/>
                </a:lnTo>
                <a:lnTo>
                  <a:pt x="1795272" y="5299710"/>
                </a:lnTo>
                <a:lnTo>
                  <a:pt x="1790700" y="5304282"/>
                </a:lnTo>
                <a:lnTo>
                  <a:pt x="1786128" y="5308092"/>
                </a:lnTo>
                <a:lnTo>
                  <a:pt x="1786128" y="5299710"/>
                </a:lnTo>
                <a:lnTo>
                  <a:pt x="1786128" y="5304282"/>
                </a:lnTo>
                <a:lnTo>
                  <a:pt x="1782318" y="5261610"/>
                </a:lnTo>
                <a:lnTo>
                  <a:pt x="1782318" y="5282946"/>
                </a:lnTo>
                <a:lnTo>
                  <a:pt x="1777746" y="5261610"/>
                </a:lnTo>
                <a:lnTo>
                  <a:pt x="1777746" y="5282946"/>
                </a:lnTo>
                <a:lnTo>
                  <a:pt x="1773936" y="5257038"/>
                </a:lnTo>
                <a:lnTo>
                  <a:pt x="1773936" y="5231130"/>
                </a:lnTo>
                <a:lnTo>
                  <a:pt x="1769364" y="5308092"/>
                </a:lnTo>
                <a:lnTo>
                  <a:pt x="1769364" y="5299710"/>
                </a:lnTo>
                <a:lnTo>
                  <a:pt x="1764792" y="5308092"/>
                </a:lnTo>
                <a:lnTo>
                  <a:pt x="1764792" y="5299710"/>
                </a:lnTo>
                <a:lnTo>
                  <a:pt x="1760982" y="5317236"/>
                </a:lnTo>
                <a:lnTo>
                  <a:pt x="1760982" y="5304282"/>
                </a:lnTo>
                <a:lnTo>
                  <a:pt x="1756410" y="5317236"/>
                </a:lnTo>
                <a:lnTo>
                  <a:pt x="1752600" y="5304282"/>
                </a:lnTo>
                <a:lnTo>
                  <a:pt x="1752600" y="5317236"/>
                </a:lnTo>
                <a:lnTo>
                  <a:pt x="1752600" y="5299710"/>
                </a:lnTo>
                <a:lnTo>
                  <a:pt x="1748028" y="5312664"/>
                </a:lnTo>
                <a:lnTo>
                  <a:pt x="1748028" y="5304282"/>
                </a:lnTo>
                <a:lnTo>
                  <a:pt x="1743456" y="5312664"/>
                </a:lnTo>
                <a:lnTo>
                  <a:pt x="1743456" y="5299710"/>
                </a:lnTo>
                <a:lnTo>
                  <a:pt x="1739646" y="5312664"/>
                </a:lnTo>
                <a:lnTo>
                  <a:pt x="1735074" y="5304282"/>
                </a:lnTo>
                <a:lnTo>
                  <a:pt x="1735074" y="5299710"/>
                </a:lnTo>
                <a:lnTo>
                  <a:pt x="1735074" y="5308092"/>
                </a:lnTo>
                <a:lnTo>
                  <a:pt x="1731264" y="5308092"/>
                </a:lnTo>
                <a:lnTo>
                  <a:pt x="1731264" y="5317236"/>
                </a:lnTo>
                <a:lnTo>
                  <a:pt x="1726692" y="5312664"/>
                </a:lnTo>
                <a:lnTo>
                  <a:pt x="1726692" y="5299710"/>
                </a:lnTo>
                <a:lnTo>
                  <a:pt x="1722120" y="5304282"/>
                </a:lnTo>
                <a:lnTo>
                  <a:pt x="1722120" y="5312664"/>
                </a:lnTo>
                <a:lnTo>
                  <a:pt x="1718310" y="5308092"/>
                </a:lnTo>
                <a:lnTo>
                  <a:pt x="1718310" y="5299710"/>
                </a:lnTo>
                <a:lnTo>
                  <a:pt x="1713738" y="5304282"/>
                </a:lnTo>
                <a:lnTo>
                  <a:pt x="1713738" y="5317236"/>
                </a:lnTo>
                <a:lnTo>
                  <a:pt x="1709166" y="5308092"/>
                </a:lnTo>
                <a:lnTo>
                  <a:pt x="1705356" y="5317236"/>
                </a:lnTo>
                <a:lnTo>
                  <a:pt x="1705356" y="5304282"/>
                </a:lnTo>
                <a:lnTo>
                  <a:pt x="1700784" y="5321046"/>
                </a:lnTo>
                <a:lnTo>
                  <a:pt x="1700784" y="5304282"/>
                </a:lnTo>
                <a:lnTo>
                  <a:pt x="1696974" y="5312664"/>
                </a:lnTo>
                <a:lnTo>
                  <a:pt x="1696974" y="5304282"/>
                </a:lnTo>
                <a:lnTo>
                  <a:pt x="1696974" y="5312664"/>
                </a:lnTo>
                <a:lnTo>
                  <a:pt x="1692402" y="5304282"/>
                </a:lnTo>
                <a:lnTo>
                  <a:pt x="1687830" y="5282946"/>
                </a:lnTo>
                <a:lnTo>
                  <a:pt x="1687830" y="5308092"/>
                </a:lnTo>
                <a:lnTo>
                  <a:pt x="1687830" y="5299710"/>
                </a:lnTo>
                <a:lnTo>
                  <a:pt x="1684020" y="5308092"/>
                </a:lnTo>
                <a:lnTo>
                  <a:pt x="1679448" y="5308092"/>
                </a:lnTo>
                <a:lnTo>
                  <a:pt x="1679448" y="5291328"/>
                </a:lnTo>
                <a:lnTo>
                  <a:pt x="1675638" y="5308092"/>
                </a:lnTo>
                <a:lnTo>
                  <a:pt x="1675638" y="5295900"/>
                </a:lnTo>
                <a:lnTo>
                  <a:pt x="1671066" y="5312664"/>
                </a:lnTo>
                <a:lnTo>
                  <a:pt x="1671066" y="5299710"/>
                </a:lnTo>
                <a:lnTo>
                  <a:pt x="1666494" y="5308092"/>
                </a:lnTo>
                <a:lnTo>
                  <a:pt x="1662684" y="5299710"/>
                </a:lnTo>
                <a:lnTo>
                  <a:pt x="1662684" y="5308092"/>
                </a:lnTo>
                <a:lnTo>
                  <a:pt x="1658112" y="5291328"/>
                </a:lnTo>
                <a:lnTo>
                  <a:pt x="1658112" y="5265420"/>
                </a:lnTo>
                <a:lnTo>
                  <a:pt x="1654302" y="5286756"/>
                </a:lnTo>
                <a:lnTo>
                  <a:pt x="1649730" y="5295900"/>
                </a:lnTo>
                <a:lnTo>
                  <a:pt x="1649730" y="5291328"/>
                </a:lnTo>
                <a:lnTo>
                  <a:pt x="1645158" y="5304282"/>
                </a:lnTo>
                <a:lnTo>
                  <a:pt x="1645158" y="5295900"/>
                </a:lnTo>
                <a:lnTo>
                  <a:pt x="1641348" y="5312664"/>
                </a:lnTo>
                <a:lnTo>
                  <a:pt x="1641348" y="5304282"/>
                </a:lnTo>
                <a:lnTo>
                  <a:pt x="1636776" y="5291328"/>
                </a:lnTo>
                <a:lnTo>
                  <a:pt x="1636776" y="5205984"/>
                </a:lnTo>
                <a:lnTo>
                  <a:pt x="1632966" y="5209794"/>
                </a:lnTo>
                <a:lnTo>
                  <a:pt x="1632966" y="5282946"/>
                </a:lnTo>
                <a:lnTo>
                  <a:pt x="1628394" y="5282946"/>
                </a:lnTo>
                <a:lnTo>
                  <a:pt x="1628394" y="5304282"/>
                </a:lnTo>
                <a:lnTo>
                  <a:pt x="1623822" y="5299710"/>
                </a:lnTo>
                <a:lnTo>
                  <a:pt x="1623822" y="5317236"/>
                </a:lnTo>
                <a:lnTo>
                  <a:pt x="1623822" y="5304282"/>
                </a:lnTo>
                <a:lnTo>
                  <a:pt x="1620012" y="5299710"/>
                </a:lnTo>
                <a:lnTo>
                  <a:pt x="1615440" y="5304282"/>
                </a:lnTo>
                <a:lnTo>
                  <a:pt x="1615440" y="5291328"/>
                </a:lnTo>
                <a:lnTo>
                  <a:pt x="1610868" y="5282946"/>
                </a:lnTo>
                <a:lnTo>
                  <a:pt x="1610868" y="5295900"/>
                </a:lnTo>
                <a:lnTo>
                  <a:pt x="1607058" y="5295900"/>
                </a:lnTo>
                <a:lnTo>
                  <a:pt x="1607058" y="5304282"/>
                </a:lnTo>
                <a:lnTo>
                  <a:pt x="1602486" y="5278374"/>
                </a:lnTo>
                <a:lnTo>
                  <a:pt x="1602486" y="5269992"/>
                </a:lnTo>
                <a:lnTo>
                  <a:pt x="1598676" y="5197602"/>
                </a:lnTo>
                <a:lnTo>
                  <a:pt x="1598676" y="5269992"/>
                </a:lnTo>
                <a:lnTo>
                  <a:pt x="1594104" y="5295900"/>
                </a:lnTo>
                <a:lnTo>
                  <a:pt x="1594104" y="5286756"/>
                </a:lnTo>
                <a:lnTo>
                  <a:pt x="1589532" y="5299710"/>
                </a:lnTo>
                <a:lnTo>
                  <a:pt x="1585722" y="5304282"/>
                </a:lnTo>
                <a:lnTo>
                  <a:pt x="1585722" y="5286756"/>
                </a:lnTo>
                <a:lnTo>
                  <a:pt x="1585722" y="5295900"/>
                </a:lnTo>
                <a:lnTo>
                  <a:pt x="1581150" y="5282946"/>
                </a:lnTo>
                <a:lnTo>
                  <a:pt x="1581150" y="5286756"/>
                </a:lnTo>
                <a:lnTo>
                  <a:pt x="1577340" y="5295900"/>
                </a:lnTo>
                <a:lnTo>
                  <a:pt x="1577340" y="5299710"/>
                </a:lnTo>
                <a:lnTo>
                  <a:pt x="1577340" y="5291328"/>
                </a:lnTo>
                <a:lnTo>
                  <a:pt x="1572768" y="5299710"/>
                </a:lnTo>
                <a:lnTo>
                  <a:pt x="1568196" y="5278374"/>
                </a:lnTo>
                <a:lnTo>
                  <a:pt x="1568196" y="5295900"/>
                </a:lnTo>
                <a:lnTo>
                  <a:pt x="1564386" y="5299710"/>
                </a:lnTo>
                <a:lnTo>
                  <a:pt x="1559814" y="5286756"/>
                </a:lnTo>
                <a:lnTo>
                  <a:pt x="1559814" y="5295900"/>
                </a:lnTo>
                <a:lnTo>
                  <a:pt x="1556004" y="5286756"/>
                </a:lnTo>
                <a:lnTo>
                  <a:pt x="1551432" y="5282946"/>
                </a:lnTo>
                <a:lnTo>
                  <a:pt x="1551432" y="5299710"/>
                </a:lnTo>
                <a:lnTo>
                  <a:pt x="1546860" y="5282946"/>
                </a:lnTo>
                <a:lnTo>
                  <a:pt x="1546860" y="5295900"/>
                </a:lnTo>
                <a:lnTo>
                  <a:pt x="1546860" y="5282946"/>
                </a:lnTo>
                <a:lnTo>
                  <a:pt x="1543050" y="5274564"/>
                </a:lnTo>
                <a:lnTo>
                  <a:pt x="1538478" y="5295900"/>
                </a:lnTo>
                <a:lnTo>
                  <a:pt x="1538478" y="5282946"/>
                </a:lnTo>
                <a:lnTo>
                  <a:pt x="1534668" y="5286756"/>
                </a:lnTo>
                <a:lnTo>
                  <a:pt x="1534668" y="5278374"/>
                </a:lnTo>
                <a:lnTo>
                  <a:pt x="1530096" y="5269992"/>
                </a:lnTo>
                <a:lnTo>
                  <a:pt x="1530096" y="5278374"/>
                </a:lnTo>
                <a:lnTo>
                  <a:pt x="1530096" y="5274564"/>
                </a:lnTo>
                <a:lnTo>
                  <a:pt x="1525524" y="5278374"/>
                </a:lnTo>
                <a:lnTo>
                  <a:pt x="1521714" y="5274564"/>
                </a:lnTo>
                <a:lnTo>
                  <a:pt x="1521714" y="5278374"/>
                </a:lnTo>
                <a:lnTo>
                  <a:pt x="1517142" y="5274564"/>
                </a:lnTo>
                <a:lnTo>
                  <a:pt x="1517142" y="5282946"/>
                </a:lnTo>
                <a:lnTo>
                  <a:pt x="1512570" y="5274564"/>
                </a:lnTo>
                <a:lnTo>
                  <a:pt x="1512570" y="5282946"/>
                </a:lnTo>
                <a:lnTo>
                  <a:pt x="1512570" y="5278374"/>
                </a:lnTo>
                <a:lnTo>
                  <a:pt x="1508760" y="5265420"/>
                </a:lnTo>
                <a:lnTo>
                  <a:pt x="1504188" y="5282946"/>
                </a:lnTo>
                <a:lnTo>
                  <a:pt x="1504188" y="5265420"/>
                </a:lnTo>
                <a:lnTo>
                  <a:pt x="1500378" y="5265420"/>
                </a:lnTo>
                <a:lnTo>
                  <a:pt x="1500378" y="5274564"/>
                </a:lnTo>
                <a:lnTo>
                  <a:pt x="1500378" y="5261610"/>
                </a:lnTo>
                <a:lnTo>
                  <a:pt x="1495806" y="5278374"/>
                </a:lnTo>
                <a:lnTo>
                  <a:pt x="1495806" y="5274564"/>
                </a:lnTo>
                <a:lnTo>
                  <a:pt x="1491234" y="5265420"/>
                </a:lnTo>
                <a:lnTo>
                  <a:pt x="1487424" y="5269992"/>
                </a:lnTo>
                <a:lnTo>
                  <a:pt x="1487424" y="5261610"/>
                </a:lnTo>
                <a:lnTo>
                  <a:pt x="1482852" y="5269992"/>
                </a:lnTo>
                <a:lnTo>
                  <a:pt x="1482852" y="5257038"/>
                </a:lnTo>
                <a:lnTo>
                  <a:pt x="1482852" y="5265420"/>
                </a:lnTo>
                <a:lnTo>
                  <a:pt x="1479042" y="5253228"/>
                </a:lnTo>
                <a:lnTo>
                  <a:pt x="1479042" y="5248656"/>
                </a:lnTo>
                <a:lnTo>
                  <a:pt x="1474470" y="5257038"/>
                </a:lnTo>
                <a:lnTo>
                  <a:pt x="1469898" y="5244084"/>
                </a:lnTo>
                <a:lnTo>
                  <a:pt x="1469898" y="5235702"/>
                </a:lnTo>
                <a:lnTo>
                  <a:pt x="1466088" y="5257038"/>
                </a:lnTo>
                <a:lnTo>
                  <a:pt x="1466088" y="5231130"/>
                </a:lnTo>
                <a:lnTo>
                  <a:pt x="1461516" y="5244084"/>
                </a:lnTo>
                <a:lnTo>
                  <a:pt x="1461516" y="5231130"/>
                </a:lnTo>
                <a:lnTo>
                  <a:pt x="1457706" y="5244084"/>
                </a:lnTo>
                <a:lnTo>
                  <a:pt x="1457706" y="5222748"/>
                </a:lnTo>
                <a:lnTo>
                  <a:pt x="1453134" y="5227320"/>
                </a:lnTo>
                <a:lnTo>
                  <a:pt x="1453134" y="5218938"/>
                </a:lnTo>
                <a:lnTo>
                  <a:pt x="1448562" y="5227320"/>
                </a:lnTo>
                <a:lnTo>
                  <a:pt x="1448562" y="5205984"/>
                </a:lnTo>
                <a:lnTo>
                  <a:pt x="1444752" y="5214366"/>
                </a:lnTo>
                <a:lnTo>
                  <a:pt x="1444752" y="5205984"/>
                </a:lnTo>
                <a:lnTo>
                  <a:pt x="1440180" y="5209794"/>
                </a:lnTo>
                <a:lnTo>
                  <a:pt x="1440180" y="5201412"/>
                </a:lnTo>
                <a:lnTo>
                  <a:pt x="1436370" y="5184648"/>
                </a:lnTo>
                <a:lnTo>
                  <a:pt x="1431798" y="5193030"/>
                </a:lnTo>
                <a:lnTo>
                  <a:pt x="1431798" y="5184648"/>
                </a:lnTo>
                <a:lnTo>
                  <a:pt x="1427226" y="5145786"/>
                </a:lnTo>
                <a:lnTo>
                  <a:pt x="1427226" y="5150358"/>
                </a:lnTo>
                <a:lnTo>
                  <a:pt x="1423416" y="5163312"/>
                </a:lnTo>
                <a:lnTo>
                  <a:pt x="1423416" y="5150358"/>
                </a:lnTo>
                <a:lnTo>
                  <a:pt x="1418844" y="5124450"/>
                </a:lnTo>
                <a:lnTo>
                  <a:pt x="1415034" y="5099304"/>
                </a:lnTo>
                <a:lnTo>
                  <a:pt x="1415034" y="5103114"/>
                </a:lnTo>
                <a:lnTo>
                  <a:pt x="1410462" y="5081778"/>
                </a:lnTo>
                <a:lnTo>
                  <a:pt x="1410462" y="5090160"/>
                </a:lnTo>
                <a:lnTo>
                  <a:pt x="1405890" y="5047488"/>
                </a:lnTo>
                <a:lnTo>
                  <a:pt x="1402080" y="5022342"/>
                </a:lnTo>
                <a:lnTo>
                  <a:pt x="1398947" y="4997285"/>
                </a:lnTo>
                <a:lnTo>
                  <a:pt x="1393364" y="4947078"/>
                </a:lnTo>
                <a:lnTo>
                  <a:pt x="1388599" y="4896761"/>
                </a:lnTo>
                <a:lnTo>
                  <a:pt x="1384543" y="4846354"/>
                </a:lnTo>
                <a:lnTo>
                  <a:pt x="1381084" y="4795878"/>
                </a:lnTo>
                <a:lnTo>
                  <a:pt x="1378111" y="4745351"/>
                </a:lnTo>
                <a:lnTo>
                  <a:pt x="1375514" y="4694795"/>
                </a:lnTo>
                <a:lnTo>
                  <a:pt x="1373183" y="4644228"/>
                </a:lnTo>
                <a:lnTo>
                  <a:pt x="1371006" y="4593671"/>
                </a:lnTo>
                <a:lnTo>
                  <a:pt x="1369942" y="4568403"/>
                </a:lnTo>
                <a:lnTo>
                  <a:pt x="1368874" y="4543144"/>
                </a:lnTo>
                <a:lnTo>
                  <a:pt x="1367790" y="4517898"/>
                </a:lnTo>
                <a:lnTo>
                  <a:pt x="1367790" y="4509516"/>
                </a:lnTo>
                <a:lnTo>
                  <a:pt x="1363218" y="4393692"/>
                </a:lnTo>
                <a:lnTo>
                  <a:pt x="1363218" y="4385310"/>
                </a:lnTo>
                <a:lnTo>
                  <a:pt x="1362811" y="4358789"/>
                </a:lnTo>
                <a:lnTo>
                  <a:pt x="1361703" y="4305754"/>
                </a:lnTo>
                <a:lnTo>
                  <a:pt x="1360317" y="4252725"/>
                </a:lnTo>
                <a:lnTo>
                  <a:pt x="1358787" y="4199699"/>
                </a:lnTo>
                <a:lnTo>
                  <a:pt x="1358012" y="4173187"/>
                </a:lnTo>
                <a:lnTo>
                  <a:pt x="1357253" y="4146675"/>
                </a:lnTo>
                <a:lnTo>
                  <a:pt x="1355850" y="4093649"/>
                </a:lnTo>
                <a:lnTo>
                  <a:pt x="1354715" y="4040620"/>
                </a:lnTo>
                <a:lnTo>
                  <a:pt x="1353986" y="3987585"/>
                </a:lnTo>
                <a:lnTo>
                  <a:pt x="1353799" y="3934542"/>
                </a:lnTo>
                <a:lnTo>
                  <a:pt x="1353952" y="3908017"/>
                </a:lnTo>
                <a:lnTo>
                  <a:pt x="1354292" y="3881489"/>
                </a:lnTo>
                <a:lnTo>
                  <a:pt x="1354836" y="3854958"/>
                </a:lnTo>
                <a:lnTo>
                  <a:pt x="1350264" y="3842766"/>
                </a:lnTo>
                <a:lnTo>
                  <a:pt x="1350264" y="3585972"/>
                </a:lnTo>
                <a:lnTo>
                  <a:pt x="1346454" y="3569208"/>
                </a:lnTo>
                <a:lnTo>
                  <a:pt x="1346454" y="3274314"/>
                </a:lnTo>
                <a:lnTo>
                  <a:pt x="1341882" y="2897886"/>
                </a:lnTo>
                <a:lnTo>
                  <a:pt x="1341882" y="2871978"/>
                </a:lnTo>
                <a:lnTo>
                  <a:pt x="1338072" y="2496312"/>
                </a:lnTo>
                <a:lnTo>
                  <a:pt x="1338072" y="2466594"/>
                </a:lnTo>
                <a:lnTo>
                  <a:pt x="1333500" y="2055876"/>
                </a:lnTo>
                <a:lnTo>
                  <a:pt x="1333500" y="2026158"/>
                </a:lnTo>
                <a:lnTo>
                  <a:pt x="1332639" y="1978270"/>
                </a:lnTo>
                <a:lnTo>
                  <a:pt x="1331915" y="1930380"/>
                </a:lnTo>
                <a:lnTo>
                  <a:pt x="1331309" y="1882488"/>
                </a:lnTo>
                <a:lnTo>
                  <a:pt x="1330801" y="1834593"/>
                </a:lnTo>
                <a:lnTo>
                  <a:pt x="1330374" y="1786697"/>
                </a:lnTo>
                <a:lnTo>
                  <a:pt x="1330006" y="1738800"/>
                </a:lnTo>
                <a:lnTo>
                  <a:pt x="1329680" y="1690902"/>
                </a:lnTo>
                <a:lnTo>
                  <a:pt x="1329377" y="1643004"/>
                </a:lnTo>
                <a:lnTo>
                  <a:pt x="1329077" y="1595105"/>
                </a:lnTo>
                <a:lnTo>
                  <a:pt x="1328761" y="1547207"/>
                </a:lnTo>
                <a:lnTo>
                  <a:pt x="1328410" y="1499310"/>
                </a:lnTo>
                <a:lnTo>
                  <a:pt x="1328006" y="1451413"/>
                </a:lnTo>
                <a:lnTo>
                  <a:pt x="1327528" y="1403518"/>
                </a:lnTo>
                <a:lnTo>
                  <a:pt x="1326959" y="1355625"/>
                </a:lnTo>
                <a:lnTo>
                  <a:pt x="1326279" y="1307734"/>
                </a:lnTo>
                <a:lnTo>
                  <a:pt x="1325469" y="1259845"/>
                </a:lnTo>
                <a:lnTo>
                  <a:pt x="1324509" y="1211959"/>
                </a:lnTo>
                <a:lnTo>
                  <a:pt x="1323382" y="1164077"/>
                </a:lnTo>
                <a:lnTo>
                  <a:pt x="1322067" y="1116198"/>
                </a:lnTo>
                <a:lnTo>
                  <a:pt x="1320545" y="1068324"/>
                </a:lnTo>
                <a:lnTo>
                  <a:pt x="1320545" y="1059942"/>
                </a:lnTo>
                <a:lnTo>
                  <a:pt x="1316736" y="1128522"/>
                </a:lnTo>
                <a:lnTo>
                  <a:pt x="1316736" y="1141476"/>
                </a:lnTo>
                <a:lnTo>
                  <a:pt x="1314433" y="1282026"/>
                </a:lnTo>
                <a:lnTo>
                  <a:pt x="1312358" y="1422587"/>
                </a:lnTo>
                <a:lnTo>
                  <a:pt x="1310482" y="1563157"/>
                </a:lnTo>
                <a:lnTo>
                  <a:pt x="1308779" y="1703735"/>
                </a:lnTo>
                <a:lnTo>
                  <a:pt x="1307220" y="1844320"/>
                </a:lnTo>
                <a:lnTo>
                  <a:pt x="1305778" y="1984912"/>
                </a:lnTo>
                <a:lnTo>
                  <a:pt x="1304425" y="2125508"/>
                </a:lnTo>
                <a:lnTo>
                  <a:pt x="1303135" y="2266109"/>
                </a:lnTo>
                <a:lnTo>
                  <a:pt x="1301878" y="2406712"/>
                </a:lnTo>
                <a:lnTo>
                  <a:pt x="1300629" y="2547318"/>
                </a:lnTo>
                <a:lnTo>
                  <a:pt x="1299358" y="2687924"/>
                </a:lnTo>
                <a:lnTo>
                  <a:pt x="1298040" y="2828531"/>
                </a:lnTo>
                <a:lnTo>
                  <a:pt x="1296645" y="2969136"/>
                </a:lnTo>
                <a:lnTo>
                  <a:pt x="1295147" y="3109739"/>
                </a:lnTo>
                <a:lnTo>
                  <a:pt x="1293518" y="3250339"/>
                </a:lnTo>
                <a:lnTo>
                  <a:pt x="1291731" y="3390935"/>
                </a:lnTo>
                <a:lnTo>
                  <a:pt x="1289757" y="3531525"/>
                </a:lnTo>
                <a:lnTo>
                  <a:pt x="1287570" y="3672110"/>
                </a:lnTo>
                <a:lnTo>
                  <a:pt x="1285142" y="3812687"/>
                </a:lnTo>
                <a:lnTo>
                  <a:pt x="1282446" y="3953255"/>
                </a:lnTo>
                <a:lnTo>
                  <a:pt x="1282446" y="3966210"/>
                </a:lnTo>
                <a:lnTo>
                  <a:pt x="1277874" y="4154424"/>
                </a:lnTo>
                <a:lnTo>
                  <a:pt x="1277874" y="4167378"/>
                </a:lnTo>
                <a:lnTo>
                  <a:pt x="1277166" y="4193435"/>
                </a:lnTo>
                <a:lnTo>
                  <a:pt x="1275710" y="4245556"/>
                </a:lnTo>
                <a:lnTo>
                  <a:pt x="1274200" y="4297681"/>
                </a:lnTo>
                <a:lnTo>
                  <a:pt x="1272636" y="4349810"/>
                </a:lnTo>
                <a:lnTo>
                  <a:pt x="1271017" y="4401940"/>
                </a:lnTo>
                <a:lnTo>
                  <a:pt x="1269343" y="4454070"/>
                </a:lnTo>
                <a:lnTo>
                  <a:pt x="1267612" y="4506196"/>
                </a:lnTo>
                <a:lnTo>
                  <a:pt x="1265826" y="4558317"/>
                </a:lnTo>
                <a:lnTo>
                  <a:pt x="1263982" y="4610432"/>
                </a:lnTo>
                <a:lnTo>
                  <a:pt x="1262081" y="4662537"/>
                </a:lnTo>
                <a:lnTo>
                  <a:pt x="1261110" y="4688586"/>
                </a:lnTo>
                <a:lnTo>
                  <a:pt x="1261110" y="4770120"/>
                </a:lnTo>
                <a:lnTo>
                  <a:pt x="1256538" y="4778502"/>
                </a:lnTo>
                <a:lnTo>
                  <a:pt x="1256538" y="4837938"/>
                </a:lnTo>
                <a:lnTo>
                  <a:pt x="1251966" y="4842510"/>
                </a:lnTo>
                <a:lnTo>
                  <a:pt x="1251966" y="4902708"/>
                </a:lnTo>
                <a:lnTo>
                  <a:pt x="1248156" y="4953762"/>
                </a:lnTo>
                <a:lnTo>
                  <a:pt x="1243584" y="4991862"/>
                </a:lnTo>
                <a:lnTo>
                  <a:pt x="1239774" y="5022342"/>
                </a:lnTo>
                <a:lnTo>
                  <a:pt x="1235202" y="5065014"/>
                </a:lnTo>
                <a:lnTo>
                  <a:pt x="1230630" y="5065014"/>
                </a:lnTo>
                <a:lnTo>
                  <a:pt x="1230630" y="5090160"/>
                </a:lnTo>
                <a:lnTo>
                  <a:pt x="1226820" y="5111496"/>
                </a:lnTo>
                <a:lnTo>
                  <a:pt x="1222248" y="5132832"/>
                </a:lnTo>
                <a:lnTo>
                  <a:pt x="1222248" y="5137404"/>
                </a:lnTo>
                <a:lnTo>
                  <a:pt x="1218438" y="5158740"/>
                </a:lnTo>
                <a:lnTo>
                  <a:pt x="1213866" y="5154930"/>
                </a:lnTo>
                <a:lnTo>
                  <a:pt x="1213866" y="5167122"/>
                </a:lnTo>
                <a:lnTo>
                  <a:pt x="1209294" y="5184648"/>
                </a:lnTo>
                <a:lnTo>
                  <a:pt x="1209294" y="5197602"/>
                </a:lnTo>
                <a:lnTo>
                  <a:pt x="1205484" y="5193030"/>
                </a:lnTo>
                <a:lnTo>
                  <a:pt x="1200912" y="5214366"/>
                </a:lnTo>
                <a:lnTo>
                  <a:pt x="1200912" y="5222748"/>
                </a:lnTo>
                <a:lnTo>
                  <a:pt x="1200912" y="5214366"/>
                </a:lnTo>
                <a:lnTo>
                  <a:pt x="1197102" y="5214366"/>
                </a:lnTo>
                <a:lnTo>
                  <a:pt x="1192530" y="5227320"/>
                </a:lnTo>
                <a:lnTo>
                  <a:pt x="1192530" y="5244084"/>
                </a:lnTo>
                <a:lnTo>
                  <a:pt x="1187958" y="5235702"/>
                </a:lnTo>
                <a:lnTo>
                  <a:pt x="1184148" y="5240274"/>
                </a:lnTo>
                <a:lnTo>
                  <a:pt x="1184148" y="5235702"/>
                </a:lnTo>
                <a:lnTo>
                  <a:pt x="1179576" y="5253228"/>
                </a:lnTo>
                <a:lnTo>
                  <a:pt x="1179576" y="5257038"/>
                </a:lnTo>
                <a:lnTo>
                  <a:pt x="1175004" y="5248656"/>
                </a:lnTo>
                <a:lnTo>
                  <a:pt x="1175004" y="5261610"/>
                </a:lnTo>
                <a:lnTo>
                  <a:pt x="1171194" y="5248656"/>
                </a:lnTo>
                <a:lnTo>
                  <a:pt x="1166622" y="5265420"/>
                </a:lnTo>
                <a:lnTo>
                  <a:pt x="1166622" y="5269992"/>
                </a:lnTo>
                <a:lnTo>
                  <a:pt x="1166622" y="5257038"/>
                </a:lnTo>
                <a:lnTo>
                  <a:pt x="1162812" y="5261610"/>
                </a:lnTo>
                <a:lnTo>
                  <a:pt x="1162812" y="5274564"/>
                </a:lnTo>
                <a:lnTo>
                  <a:pt x="1158240" y="5269992"/>
                </a:lnTo>
                <a:lnTo>
                  <a:pt x="1158240" y="5278374"/>
                </a:lnTo>
                <a:lnTo>
                  <a:pt x="1153668" y="5286756"/>
                </a:lnTo>
                <a:lnTo>
                  <a:pt x="1153668" y="5269992"/>
                </a:lnTo>
                <a:lnTo>
                  <a:pt x="1149858" y="5274564"/>
                </a:lnTo>
                <a:lnTo>
                  <a:pt x="1149858" y="5286756"/>
                </a:lnTo>
                <a:lnTo>
                  <a:pt x="1145286" y="5282946"/>
                </a:lnTo>
                <a:lnTo>
                  <a:pt x="1145286" y="5278374"/>
                </a:lnTo>
                <a:lnTo>
                  <a:pt x="1141476" y="5286756"/>
                </a:lnTo>
                <a:lnTo>
                  <a:pt x="1141476" y="5274564"/>
                </a:lnTo>
                <a:lnTo>
                  <a:pt x="1136904" y="5282946"/>
                </a:lnTo>
                <a:lnTo>
                  <a:pt x="1136904" y="5291328"/>
                </a:lnTo>
                <a:lnTo>
                  <a:pt x="1136904" y="5286756"/>
                </a:lnTo>
                <a:lnTo>
                  <a:pt x="1132332" y="5295900"/>
                </a:lnTo>
                <a:lnTo>
                  <a:pt x="1128522" y="5299710"/>
                </a:lnTo>
                <a:lnTo>
                  <a:pt x="1128522" y="5291328"/>
                </a:lnTo>
                <a:lnTo>
                  <a:pt x="1123950" y="5304282"/>
                </a:lnTo>
                <a:lnTo>
                  <a:pt x="1123950" y="5291328"/>
                </a:lnTo>
                <a:lnTo>
                  <a:pt x="1123950" y="5299710"/>
                </a:lnTo>
                <a:lnTo>
                  <a:pt x="1120140" y="5286756"/>
                </a:lnTo>
                <a:lnTo>
                  <a:pt x="1115568" y="5295900"/>
                </a:lnTo>
                <a:lnTo>
                  <a:pt x="1115568" y="5299710"/>
                </a:lnTo>
                <a:lnTo>
                  <a:pt x="1110996" y="5286756"/>
                </a:lnTo>
                <a:lnTo>
                  <a:pt x="1107186" y="5295900"/>
                </a:lnTo>
                <a:lnTo>
                  <a:pt x="1107186" y="5282946"/>
                </a:lnTo>
                <a:lnTo>
                  <a:pt x="1102614" y="5286756"/>
                </a:lnTo>
                <a:lnTo>
                  <a:pt x="1098804" y="5295900"/>
                </a:lnTo>
                <a:lnTo>
                  <a:pt x="1098804" y="5299710"/>
                </a:lnTo>
                <a:lnTo>
                  <a:pt x="1094232" y="5291328"/>
                </a:lnTo>
                <a:lnTo>
                  <a:pt x="1094232" y="5299710"/>
                </a:lnTo>
                <a:lnTo>
                  <a:pt x="1089660" y="5291328"/>
                </a:lnTo>
                <a:lnTo>
                  <a:pt x="1089660" y="5304282"/>
                </a:lnTo>
                <a:lnTo>
                  <a:pt x="1085850" y="5299710"/>
                </a:lnTo>
                <a:lnTo>
                  <a:pt x="1081278" y="5304282"/>
                </a:lnTo>
                <a:lnTo>
                  <a:pt x="1081278" y="5299710"/>
                </a:lnTo>
                <a:lnTo>
                  <a:pt x="1081278" y="5308092"/>
                </a:lnTo>
                <a:lnTo>
                  <a:pt x="1076706" y="5312664"/>
                </a:lnTo>
                <a:lnTo>
                  <a:pt x="1076706" y="5304282"/>
                </a:lnTo>
                <a:lnTo>
                  <a:pt x="1072896" y="5304282"/>
                </a:lnTo>
                <a:lnTo>
                  <a:pt x="1072896" y="5308092"/>
                </a:lnTo>
                <a:lnTo>
                  <a:pt x="1068324" y="5304282"/>
                </a:lnTo>
                <a:lnTo>
                  <a:pt x="1068324" y="5312664"/>
                </a:lnTo>
                <a:lnTo>
                  <a:pt x="1064514" y="5312664"/>
                </a:lnTo>
                <a:lnTo>
                  <a:pt x="1064514" y="5299710"/>
                </a:lnTo>
                <a:lnTo>
                  <a:pt x="1059942" y="5295900"/>
                </a:lnTo>
                <a:lnTo>
                  <a:pt x="1059942" y="5304282"/>
                </a:lnTo>
                <a:lnTo>
                  <a:pt x="1059942" y="5299710"/>
                </a:lnTo>
                <a:lnTo>
                  <a:pt x="1055370" y="5317236"/>
                </a:lnTo>
                <a:lnTo>
                  <a:pt x="1051560" y="5304282"/>
                </a:lnTo>
                <a:lnTo>
                  <a:pt x="1051560" y="5312664"/>
                </a:lnTo>
                <a:lnTo>
                  <a:pt x="1046988" y="5304282"/>
                </a:lnTo>
                <a:lnTo>
                  <a:pt x="1046988" y="5312664"/>
                </a:lnTo>
                <a:lnTo>
                  <a:pt x="1043178" y="5304282"/>
                </a:lnTo>
                <a:lnTo>
                  <a:pt x="1043178" y="5317236"/>
                </a:lnTo>
                <a:lnTo>
                  <a:pt x="1038606" y="5308092"/>
                </a:lnTo>
                <a:lnTo>
                  <a:pt x="1034034" y="5312664"/>
                </a:lnTo>
                <a:lnTo>
                  <a:pt x="1034034" y="5304282"/>
                </a:lnTo>
                <a:lnTo>
                  <a:pt x="1030224" y="5312664"/>
                </a:lnTo>
                <a:lnTo>
                  <a:pt x="1030224" y="5295900"/>
                </a:lnTo>
                <a:lnTo>
                  <a:pt x="1025652" y="5308092"/>
                </a:lnTo>
                <a:lnTo>
                  <a:pt x="1025652" y="5299710"/>
                </a:lnTo>
                <a:lnTo>
                  <a:pt x="1021842" y="5308092"/>
                </a:lnTo>
                <a:lnTo>
                  <a:pt x="1021842" y="5312664"/>
                </a:lnTo>
                <a:lnTo>
                  <a:pt x="1021842" y="5299710"/>
                </a:lnTo>
                <a:lnTo>
                  <a:pt x="1017270" y="5304282"/>
                </a:lnTo>
                <a:lnTo>
                  <a:pt x="1012698" y="5312664"/>
                </a:lnTo>
                <a:lnTo>
                  <a:pt x="1012698" y="5317236"/>
                </a:lnTo>
                <a:lnTo>
                  <a:pt x="1008888" y="5308092"/>
                </a:lnTo>
                <a:lnTo>
                  <a:pt x="1008888" y="5312664"/>
                </a:lnTo>
                <a:lnTo>
                  <a:pt x="1004316" y="5325618"/>
                </a:lnTo>
                <a:lnTo>
                  <a:pt x="1004316" y="5321046"/>
                </a:lnTo>
                <a:lnTo>
                  <a:pt x="1000506" y="5312664"/>
                </a:lnTo>
                <a:lnTo>
                  <a:pt x="995934" y="5325618"/>
                </a:lnTo>
                <a:lnTo>
                  <a:pt x="995934" y="5321046"/>
                </a:lnTo>
                <a:lnTo>
                  <a:pt x="991362" y="5312664"/>
                </a:lnTo>
                <a:lnTo>
                  <a:pt x="991362" y="5308092"/>
                </a:lnTo>
                <a:lnTo>
                  <a:pt x="987552" y="5312664"/>
                </a:lnTo>
                <a:lnTo>
                  <a:pt x="987552" y="5321046"/>
                </a:lnTo>
                <a:lnTo>
                  <a:pt x="987552" y="5312664"/>
                </a:lnTo>
                <a:lnTo>
                  <a:pt x="982980" y="5325618"/>
                </a:lnTo>
                <a:lnTo>
                  <a:pt x="982980" y="5308092"/>
                </a:lnTo>
                <a:lnTo>
                  <a:pt x="978408" y="5308092"/>
                </a:lnTo>
                <a:lnTo>
                  <a:pt x="978408" y="5317236"/>
                </a:lnTo>
                <a:lnTo>
                  <a:pt x="974598" y="5312664"/>
                </a:lnTo>
                <a:lnTo>
                  <a:pt x="974598" y="5317236"/>
                </a:lnTo>
                <a:lnTo>
                  <a:pt x="970026" y="5308092"/>
                </a:lnTo>
                <a:lnTo>
                  <a:pt x="970026" y="5317236"/>
                </a:lnTo>
                <a:lnTo>
                  <a:pt x="966216" y="5321046"/>
                </a:lnTo>
                <a:lnTo>
                  <a:pt x="966216" y="5312664"/>
                </a:lnTo>
                <a:lnTo>
                  <a:pt x="961644" y="5325618"/>
                </a:lnTo>
                <a:lnTo>
                  <a:pt x="961644" y="5308092"/>
                </a:lnTo>
                <a:lnTo>
                  <a:pt x="957072" y="5325618"/>
                </a:lnTo>
                <a:lnTo>
                  <a:pt x="957072" y="5321046"/>
                </a:lnTo>
                <a:lnTo>
                  <a:pt x="953262" y="5312664"/>
                </a:lnTo>
                <a:lnTo>
                  <a:pt x="948690" y="5325618"/>
                </a:lnTo>
                <a:lnTo>
                  <a:pt x="948690" y="5308092"/>
                </a:lnTo>
                <a:lnTo>
                  <a:pt x="944880" y="5317236"/>
                </a:lnTo>
                <a:lnTo>
                  <a:pt x="944880" y="5308092"/>
                </a:lnTo>
                <a:lnTo>
                  <a:pt x="940308" y="5325618"/>
                </a:lnTo>
                <a:lnTo>
                  <a:pt x="935736" y="5312664"/>
                </a:lnTo>
                <a:lnTo>
                  <a:pt x="935736" y="5308092"/>
                </a:lnTo>
                <a:lnTo>
                  <a:pt x="931926" y="5317236"/>
                </a:lnTo>
                <a:lnTo>
                  <a:pt x="931926" y="5312664"/>
                </a:lnTo>
                <a:lnTo>
                  <a:pt x="927354" y="5321046"/>
                </a:lnTo>
                <a:lnTo>
                  <a:pt x="923544" y="5321046"/>
                </a:lnTo>
                <a:lnTo>
                  <a:pt x="923544" y="5312664"/>
                </a:lnTo>
                <a:lnTo>
                  <a:pt x="923544" y="5329428"/>
                </a:lnTo>
                <a:lnTo>
                  <a:pt x="918972" y="5317236"/>
                </a:lnTo>
                <a:lnTo>
                  <a:pt x="918972" y="5325618"/>
                </a:lnTo>
                <a:lnTo>
                  <a:pt x="914400" y="5304282"/>
                </a:lnTo>
                <a:lnTo>
                  <a:pt x="914400" y="5321046"/>
                </a:lnTo>
                <a:lnTo>
                  <a:pt x="910590" y="5308092"/>
                </a:lnTo>
                <a:lnTo>
                  <a:pt x="906018" y="5325618"/>
                </a:lnTo>
                <a:lnTo>
                  <a:pt x="906018" y="5312664"/>
                </a:lnTo>
                <a:lnTo>
                  <a:pt x="902208" y="5304282"/>
                </a:lnTo>
                <a:lnTo>
                  <a:pt x="902208" y="5317236"/>
                </a:lnTo>
                <a:lnTo>
                  <a:pt x="897636" y="5312664"/>
                </a:lnTo>
                <a:lnTo>
                  <a:pt x="897636" y="5317236"/>
                </a:lnTo>
                <a:lnTo>
                  <a:pt x="893064" y="5308092"/>
                </a:lnTo>
                <a:lnTo>
                  <a:pt x="893064" y="5317236"/>
                </a:lnTo>
                <a:lnTo>
                  <a:pt x="889254" y="5312664"/>
                </a:lnTo>
                <a:lnTo>
                  <a:pt x="884682" y="5325618"/>
                </a:lnTo>
                <a:lnTo>
                  <a:pt x="884682" y="5308092"/>
                </a:lnTo>
                <a:lnTo>
                  <a:pt x="880872" y="5312664"/>
                </a:lnTo>
                <a:lnTo>
                  <a:pt x="880872" y="5317236"/>
                </a:lnTo>
                <a:lnTo>
                  <a:pt x="876300" y="5321046"/>
                </a:lnTo>
                <a:lnTo>
                  <a:pt x="876300" y="5308092"/>
                </a:lnTo>
                <a:lnTo>
                  <a:pt x="871728" y="5325618"/>
                </a:lnTo>
                <a:lnTo>
                  <a:pt x="871728" y="5312664"/>
                </a:lnTo>
                <a:lnTo>
                  <a:pt x="871728" y="5321046"/>
                </a:lnTo>
                <a:lnTo>
                  <a:pt x="867918" y="5317236"/>
                </a:lnTo>
                <a:lnTo>
                  <a:pt x="863346" y="5321046"/>
                </a:lnTo>
                <a:lnTo>
                  <a:pt x="863346" y="5312664"/>
                </a:lnTo>
                <a:lnTo>
                  <a:pt x="858774" y="5325618"/>
                </a:lnTo>
                <a:lnTo>
                  <a:pt x="854964" y="5312664"/>
                </a:lnTo>
                <a:lnTo>
                  <a:pt x="854964" y="5325618"/>
                </a:lnTo>
                <a:lnTo>
                  <a:pt x="850392" y="5317236"/>
                </a:lnTo>
                <a:lnTo>
                  <a:pt x="850392" y="5304282"/>
                </a:lnTo>
                <a:lnTo>
                  <a:pt x="846582" y="5312664"/>
                </a:lnTo>
                <a:lnTo>
                  <a:pt x="846582" y="5317236"/>
                </a:lnTo>
                <a:lnTo>
                  <a:pt x="842010" y="5308092"/>
                </a:lnTo>
                <a:lnTo>
                  <a:pt x="837438" y="5317236"/>
                </a:lnTo>
                <a:lnTo>
                  <a:pt x="837438" y="5308092"/>
                </a:lnTo>
                <a:lnTo>
                  <a:pt x="837438" y="5312664"/>
                </a:lnTo>
                <a:lnTo>
                  <a:pt x="833628" y="5321046"/>
                </a:lnTo>
                <a:lnTo>
                  <a:pt x="833628" y="5317236"/>
                </a:lnTo>
                <a:lnTo>
                  <a:pt x="829056" y="5308092"/>
                </a:lnTo>
                <a:lnTo>
                  <a:pt x="829056" y="5317236"/>
                </a:lnTo>
                <a:lnTo>
                  <a:pt x="829056" y="5308092"/>
                </a:lnTo>
                <a:lnTo>
                  <a:pt x="825246" y="5312664"/>
                </a:lnTo>
                <a:lnTo>
                  <a:pt x="825246" y="5325618"/>
                </a:lnTo>
                <a:lnTo>
                  <a:pt x="820674" y="5312664"/>
                </a:lnTo>
                <a:lnTo>
                  <a:pt x="816102" y="5321046"/>
                </a:lnTo>
                <a:lnTo>
                  <a:pt x="816102" y="5308092"/>
                </a:lnTo>
                <a:lnTo>
                  <a:pt x="812292" y="5317236"/>
                </a:lnTo>
                <a:lnTo>
                  <a:pt x="812292" y="5321046"/>
                </a:lnTo>
                <a:lnTo>
                  <a:pt x="812292" y="5312664"/>
                </a:lnTo>
                <a:lnTo>
                  <a:pt x="807720" y="5321046"/>
                </a:lnTo>
                <a:lnTo>
                  <a:pt x="803910" y="5312664"/>
                </a:lnTo>
                <a:lnTo>
                  <a:pt x="803910" y="5317236"/>
                </a:lnTo>
                <a:lnTo>
                  <a:pt x="803910" y="5304282"/>
                </a:lnTo>
                <a:lnTo>
                  <a:pt x="799338" y="5308092"/>
                </a:lnTo>
                <a:lnTo>
                  <a:pt x="799338" y="5321046"/>
                </a:lnTo>
                <a:lnTo>
                  <a:pt x="794766" y="5312664"/>
                </a:lnTo>
                <a:lnTo>
                  <a:pt x="794766" y="5317236"/>
                </a:lnTo>
                <a:lnTo>
                  <a:pt x="790956" y="5312664"/>
                </a:lnTo>
                <a:lnTo>
                  <a:pt x="790956" y="5304282"/>
                </a:lnTo>
                <a:lnTo>
                  <a:pt x="786384" y="5317236"/>
                </a:lnTo>
                <a:lnTo>
                  <a:pt x="786384" y="5308092"/>
                </a:lnTo>
                <a:lnTo>
                  <a:pt x="782574" y="5325618"/>
                </a:lnTo>
                <a:lnTo>
                  <a:pt x="782574" y="5308092"/>
                </a:lnTo>
                <a:lnTo>
                  <a:pt x="778002" y="5308092"/>
                </a:lnTo>
                <a:lnTo>
                  <a:pt x="778002" y="5317236"/>
                </a:lnTo>
                <a:lnTo>
                  <a:pt x="773430" y="5308092"/>
                </a:lnTo>
                <a:lnTo>
                  <a:pt x="773430" y="5321046"/>
                </a:lnTo>
                <a:lnTo>
                  <a:pt x="769620" y="5312664"/>
                </a:lnTo>
                <a:lnTo>
                  <a:pt x="769620" y="5325618"/>
                </a:lnTo>
                <a:lnTo>
                  <a:pt x="769620" y="5321046"/>
                </a:lnTo>
                <a:lnTo>
                  <a:pt x="765048" y="5312664"/>
                </a:lnTo>
                <a:lnTo>
                  <a:pt x="760476" y="5286756"/>
                </a:lnTo>
                <a:lnTo>
                  <a:pt x="760476" y="5312664"/>
                </a:lnTo>
                <a:lnTo>
                  <a:pt x="760476" y="5291328"/>
                </a:lnTo>
                <a:lnTo>
                  <a:pt x="756666" y="5312664"/>
                </a:lnTo>
                <a:lnTo>
                  <a:pt x="756666" y="5308092"/>
                </a:lnTo>
                <a:lnTo>
                  <a:pt x="752094" y="5321046"/>
                </a:lnTo>
                <a:lnTo>
                  <a:pt x="748284" y="5321046"/>
                </a:lnTo>
                <a:lnTo>
                  <a:pt x="748284" y="5308092"/>
                </a:lnTo>
                <a:lnTo>
                  <a:pt x="743712" y="5317236"/>
                </a:lnTo>
                <a:lnTo>
                  <a:pt x="743712" y="5304282"/>
                </a:lnTo>
                <a:lnTo>
                  <a:pt x="739140" y="5317236"/>
                </a:lnTo>
                <a:lnTo>
                  <a:pt x="739140" y="5308092"/>
                </a:lnTo>
                <a:lnTo>
                  <a:pt x="735330" y="5317236"/>
                </a:lnTo>
                <a:lnTo>
                  <a:pt x="735330" y="5321046"/>
                </a:lnTo>
                <a:lnTo>
                  <a:pt x="730758" y="5308092"/>
                </a:lnTo>
                <a:lnTo>
                  <a:pt x="730758" y="5317236"/>
                </a:lnTo>
                <a:lnTo>
                  <a:pt x="726948" y="5304282"/>
                </a:lnTo>
                <a:lnTo>
                  <a:pt x="726948" y="5299710"/>
                </a:lnTo>
                <a:lnTo>
                  <a:pt x="722376" y="5321046"/>
                </a:lnTo>
                <a:lnTo>
                  <a:pt x="722376" y="5317236"/>
                </a:lnTo>
                <a:lnTo>
                  <a:pt x="722376" y="5321046"/>
                </a:lnTo>
                <a:lnTo>
                  <a:pt x="717804" y="5317236"/>
                </a:lnTo>
                <a:lnTo>
                  <a:pt x="713994" y="5321046"/>
                </a:lnTo>
                <a:lnTo>
                  <a:pt x="713994" y="5325618"/>
                </a:lnTo>
                <a:lnTo>
                  <a:pt x="709422" y="5312664"/>
                </a:lnTo>
                <a:lnTo>
                  <a:pt x="709422" y="5317236"/>
                </a:lnTo>
                <a:lnTo>
                  <a:pt x="709422" y="5308092"/>
                </a:lnTo>
                <a:lnTo>
                  <a:pt x="705612" y="5312664"/>
                </a:lnTo>
                <a:lnTo>
                  <a:pt x="705612" y="5321046"/>
                </a:lnTo>
                <a:lnTo>
                  <a:pt x="701040" y="5321046"/>
                </a:lnTo>
                <a:lnTo>
                  <a:pt x="701040" y="5304282"/>
                </a:lnTo>
                <a:lnTo>
                  <a:pt x="696468" y="5304282"/>
                </a:lnTo>
                <a:lnTo>
                  <a:pt x="696468" y="5317236"/>
                </a:lnTo>
                <a:lnTo>
                  <a:pt x="692658" y="5321046"/>
                </a:lnTo>
                <a:lnTo>
                  <a:pt x="692658" y="5304282"/>
                </a:lnTo>
                <a:lnTo>
                  <a:pt x="688086" y="5308092"/>
                </a:lnTo>
                <a:lnTo>
                  <a:pt x="688086" y="5317236"/>
                </a:lnTo>
                <a:lnTo>
                  <a:pt x="684276" y="5325618"/>
                </a:lnTo>
                <a:lnTo>
                  <a:pt x="684276" y="5308092"/>
                </a:lnTo>
                <a:lnTo>
                  <a:pt x="679704" y="5312664"/>
                </a:lnTo>
                <a:lnTo>
                  <a:pt x="679704" y="5321046"/>
                </a:lnTo>
                <a:lnTo>
                  <a:pt x="679704" y="5317236"/>
                </a:lnTo>
                <a:lnTo>
                  <a:pt x="675132" y="5304282"/>
                </a:lnTo>
                <a:lnTo>
                  <a:pt x="671322" y="5312664"/>
                </a:lnTo>
                <a:lnTo>
                  <a:pt x="671322" y="5317236"/>
                </a:lnTo>
                <a:lnTo>
                  <a:pt x="666750" y="5321046"/>
                </a:lnTo>
                <a:lnTo>
                  <a:pt x="666750" y="5308092"/>
                </a:lnTo>
                <a:lnTo>
                  <a:pt x="666750" y="5312664"/>
                </a:lnTo>
                <a:lnTo>
                  <a:pt x="662178" y="5304282"/>
                </a:lnTo>
                <a:lnTo>
                  <a:pt x="658368" y="5197602"/>
                </a:lnTo>
                <a:lnTo>
                  <a:pt x="658368" y="5304282"/>
                </a:lnTo>
                <a:lnTo>
                  <a:pt x="653796" y="5325618"/>
                </a:lnTo>
                <a:lnTo>
                  <a:pt x="653796" y="5321046"/>
                </a:lnTo>
                <a:lnTo>
                  <a:pt x="649986" y="5312664"/>
                </a:lnTo>
                <a:lnTo>
                  <a:pt x="649986" y="5321046"/>
                </a:lnTo>
                <a:lnTo>
                  <a:pt x="645414" y="5299710"/>
                </a:lnTo>
                <a:lnTo>
                  <a:pt x="645414" y="5317236"/>
                </a:lnTo>
                <a:lnTo>
                  <a:pt x="640842" y="5295900"/>
                </a:lnTo>
                <a:lnTo>
                  <a:pt x="637032" y="5321046"/>
                </a:lnTo>
                <a:lnTo>
                  <a:pt x="637032" y="5308092"/>
                </a:lnTo>
                <a:lnTo>
                  <a:pt x="632460" y="5278374"/>
                </a:lnTo>
                <a:lnTo>
                  <a:pt x="632460" y="5286756"/>
                </a:lnTo>
                <a:lnTo>
                  <a:pt x="628650" y="5312664"/>
                </a:lnTo>
                <a:lnTo>
                  <a:pt x="624078" y="5304282"/>
                </a:lnTo>
                <a:lnTo>
                  <a:pt x="624078" y="5312664"/>
                </a:lnTo>
                <a:lnTo>
                  <a:pt x="624078" y="5299710"/>
                </a:lnTo>
                <a:lnTo>
                  <a:pt x="619506" y="5308092"/>
                </a:lnTo>
                <a:lnTo>
                  <a:pt x="619506" y="5312664"/>
                </a:lnTo>
                <a:lnTo>
                  <a:pt x="615696" y="5317236"/>
                </a:lnTo>
                <a:lnTo>
                  <a:pt x="615696" y="5308092"/>
                </a:lnTo>
                <a:lnTo>
                  <a:pt x="611124" y="5317236"/>
                </a:lnTo>
                <a:lnTo>
                  <a:pt x="611124" y="5240274"/>
                </a:lnTo>
                <a:lnTo>
                  <a:pt x="607314" y="5291328"/>
                </a:lnTo>
                <a:lnTo>
                  <a:pt x="607314" y="5321046"/>
                </a:lnTo>
                <a:lnTo>
                  <a:pt x="602742" y="5317236"/>
                </a:lnTo>
                <a:lnTo>
                  <a:pt x="602742" y="5240274"/>
                </a:lnTo>
                <a:lnTo>
                  <a:pt x="598170" y="5291328"/>
                </a:lnTo>
                <a:lnTo>
                  <a:pt x="598170" y="5334000"/>
                </a:lnTo>
                <a:lnTo>
                  <a:pt x="598170" y="5317236"/>
                </a:lnTo>
                <a:lnTo>
                  <a:pt x="594360" y="5282946"/>
                </a:lnTo>
                <a:lnTo>
                  <a:pt x="594360" y="5295900"/>
                </a:lnTo>
                <a:lnTo>
                  <a:pt x="589788" y="5329428"/>
                </a:lnTo>
                <a:lnTo>
                  <a:pt x="589788" y="5317236"/>
                </a:lnTo>
                <a:lnTo>
                  <a:pt x="585978" y="5299710"/>
                </a:lnTo>
                <a:lnTo>
                  <a:pt x="581406" y="5317236"/>
                </a:lnTo>
                <a:lnTo>
                  <a:pt x="581406" y="5304282"/>
                </a:lnTo>
                <a:lnTo>
                  <a:pt x="581406" y="5308092"/>
                </a:lnTo>
                <a:lnTo>
                  <a:pt x="576834" y="5317236"/>
                </a:lnTo>
                <a:lnTo>
                  <a:pt x="576834" y="5308092"/>
                </a:lnTo>
                <a:lnTo>
                  <a:pt x="573024" y="5317236"/>
                </a:lnTo>
                <a:lnTo>
                  <a:pt x="568452" y="5308092"/>
                </a:lnTo>
                <a:lnTo>
                  <a:pt x="568452" y="5317236"/>
                </a:lnTo>
                <a:lnTo>
                  <a:pt x="564642" y="5317236"/>
                </a:lnTo>
                <a:lnTo>
                  <a:pt x="564642" y="5308092"/>
                </a:lnTo>
                <a:lnTo>
                  <a:pt x="560070" y="5304282"/>
                </a:lnTo>
                <a:lnTo>
                  <a:pt x="560070" y="5321046"/>
                </a:lnTo>
                <a:lnTo>
                  <a:pt x="555498" y="5308092"/>
                </a:lnTo>
                <a:lnTo>
                  <a:pt x="551688" y="5304282"/>
                </a:lnTo>
                <a:lnTo>
                  <a:pt x="551688" y="5317236"/>
                </a:lnTo>
                <a:lnTo>
                  <a:pt x="551688" y="5304282"/>
                </a:lnTo>
                <a:lnTo>
                  <a:pt x="547116" y="5308092"/>
                </a:lnTo>
                <a:lnTo>
                  <a:pt x="547116" y="5321046"/>
                </a:lnTo>
                <a:lnTo>
                  <a:pt x="542544" y="5304282"/>
                </a:lnTo>
                <a:lnTo>
                  <a:pt x="538734" y="5317236"/>
                </a:lnTo>
                <a:lnTo>
                  <a:pt x="538734" y="5308092"/>
                </a:lnTo>
                <a:lnTo>
                  <a:pt x="538734" y="5312664"/>
                </a:lnTo>
                <a:lnTo>
                  <a:pt x="534162" y="5308092"/>
                </a:lnTo>
                <a:lnTo>
                  <a:pt x="530352" y="5295900"/>
                </a:lnTo>
                <a:lnTo>
                  <a:pt x="530352" y="5312664"/>
                </a:lnTo>
                <a:lnTo>
                  <a:pt x="525780" y="5291328"/>
                </a:lnTo>
                <a:lnTo>
                  <a:pt x="525780" y="5308092"/>
                </a:lnTo>
                <a:lnTo>
                  <a:pt x="521208" y="5295900"/>
                </a:lnTo>
                <a:lnTo>
                  <a:pt x="521208" y="5304282"/>
                </a:lnTo>
                <a:lnTo>
                  <a:pt x="517398" y="5304282"/>
                </a:lnTo>
                <a:lnTo>
                  <a:pt x="517398" y="5274564"/>
                </a:lnTo>
                <a:lnTo>
                  <a:pt x="512826" y="5269992"/>
                </a:lnTo>
                <a:lnTo>
                  <a:pt x="512826" y="5286756"/>
                </a:lnTo>
                <a:lnTo>
                  <a:pt x="509016" y="5274564"/>
                </a:lnTo>
                <a:lnTo>
                  <a:pt x="509016" y="5286756"/>
                </a:lnTo>
                <a:lnTo>
                  <a:pt x="509016" y="5278374"/>
                </a:lnTo>
                <a:lnTo>
                  <a:pt x="504444" y="5291328"/>
                </a:lnTo>
                <a:lnTo>
                  <a:pt x="499872" y="5278374"/>
                </a:lnTo>
                <a:lnTo>
                  <a:pt x="499872" y="5286756"/>
                </a:lnTo>
                <a:lnTo>
                  <a:pt x="496062" y="5304282"/>
                </a:lnTo>
                <a:lnTo>
                  <a:pt x="496062" y="5295900"/>
                </a:lnTo>
                <a:lnTo>
                  <a:pt x="491490" y="5308092"/>
                </a:lnTo>
                <a:lnTo>
                  <a:pt x="491490" y="5299710"/>
                </a:lnTo>
                <a:lnTo>
                  <a:pt x="487680" y="5308092"/>
                </a:lnTo>
                <a:lnTo>
                  <a:pt x="487680" y="5304282"/>
                </a:lnTo>
                <a:lnTo>
                  <a:pt x="483108" y="5299710"/>
                </a:lnTo>
                <a:lnTo>
                  <a:pt x="478536" y="5295900"/>
                </a:lnTo>
                <a:lnTo>
                  <a:pt x="478536" y="5317236"/>
                </a:lnTo>
                <a:lnTo>
                  <a:pt x="474726" y="5308092"/>
                </a:lnTo>
                <a:lnTo>
                  <a:pt x="474726" y="5312664"/>
                </a:lnTo>
                <a:lnTo>
                  <a:pt x="470154" y="5299710"/>
                </a:lnTo>
                <a:lnTo>
                  <a:pt x="466344" y="5295900"/>
                </a:lnTo>
                <a:lnTo>
                  <a:pt x="466344" y="5286756"/>
                </a:lnTo>
                <a:lnTo>
                  <a:pt x="461772" y="5299710"/>
                </a:lnTo>
                <a:lnTo>
                  <a:pt x="461772" y="5269992"/>
                </a:lnTo>
                <a:lnTo>
                  <a:pt x="457200" y="5295900"/>
                </a:lnTo>
                <a:lnTo>
                  <a:pt x="453390" y="5209794"/>
                </a:lnTo>
                <a:lnTo>
                  <a:pt x="453390" y="5214366"/>
                </a:lnTo>
                <a:lnTo>
                  <a:pt x="448818" y="5295900"/>
                </a:lnTo>
                <a:lnTo>
                  <a:pt x="448818" y="5291328"/>
                </a:lnTo>
                <a:lnTo>
                  <a:pt x="444246" y="5201412"/>
                </a:lnTo>
                <a:lnTo>
                  <a:pt x="444246" y="5265420"/>
                </a:lnTo>
                <a:lnTo>
                  <a:pt x="440436" y="5295900"/>
                </a:lnTo>
                <a:lnTo>
                  <a:pt x="435864" y="5299710"/>
                </a:lnTo>
                <a:lnTo>
                  <a:pt x="435864" y="5286756"/>
                </a:lnTo>
                <a:lnTo>
                  <a:pt x="435864" y="5304282"/>
                </a:lnTo>
                <a:lnTo>
                  <a:pt x="432054" y="5295900"/>
                </a:lnTo>
                <a:lnTo>
                  <a:pt x="432054" y="5308092"/>
                </a:lnTo>
                <a:lnTo>
                  <a:pt x="427482" y="5304282"/>
                </a:lnTo>
                <a:lnTo>
                  <a:pt x="422910" y="5286756"/>
                </a:lnTo>
                <a:lnTo>
                  <a:pt x="422910" y="5257038"/>
                </a:lnTo>
                <a:lnTo>
                  <a:pt x="419100" y="5295900"/>
                </a:lnTo>
                <a:lnTo>
                  <a:pt x="419100" y="5299710"/>
                </a:lnTo>
                <a:lnTo>
                  <a:pt x="419100" y="5269992"/>
                </a:lnTo>
                <a:lnTo>
                  <a:pt x="414528" y="5248656"/>
                </a:lnTo>
                <a:lnTo>
                  <a:pt x="414528" y="5299710"/>
                </a:lnTo>
                <a:lnTo>
                  <a:pt x="410718" y="5286756"/>
                </a:lnTo>
                <a:lnTo>
                  <a:pt x="410718" y="5299710"/>
                </a:lnTo>
                <a:lnTo>
                  <a:pt x="410718" y="5291328"/>
                </a:lnTo>
                <a:lnTo>
                  <a:pt x="406146" y="5265420"/>
                </a:lnTo>
                <a:lnTo>
                  <a:pt x="401574" y="5240274"/>
                </a:lnTo>
                <a:lnTo>
                  <a:pt x="401574" y="5278374"/>
                </a:lnTo>
                <a:lnTo>
                  <a:pt x="397764" y="5304282"/>
                </a:lnTo>
                <a:lnTo>
                  <a:pt x="393192" y="5308092"/>
                </a:lnTo>
                <a:lnTo>
                  <a:pt x="393192" y="5299710"/>
                </a:lnTo>
                <a:lnTo>
                  <a:pt x="389382" y="5308092"/>
                </a:lnTo>
                <a:lnTo>
                  <a:pt x="384810" y="5312664"/>
                </a:lnTo>
                <a:lnTo>
                  <a:pt x="384810" y="5299710"/>
                </a:lnTo>
                <a:lnTo>
                  <a:pt x="380238" y="5308092"/>
                </a:lnTo>
                <a:lnTo>
                  <a:pt x="380238" y="5304282"/>
                </a:lnTo>
                <a:lnTo>
                  <a:pt x="376428" y="5282946"/>
                </a:lnTo>
                <a:lnTo>
                  <a:pt x="371856" y="5274564"/>
                </a:lnTo>
                <a:lnTo>
                  <a:pt x="371856" y="5295900"/>
                </a:lnTo>
                <a:lnTo>
                  <a:pt x="371856" y="5278374"/>
                </a:lnTo>
                <a:lnTo>
                  <a:pt x="368046" y="5295900"/>
                </a:lnTo>
                <a:lnTo>
                  <a:pt x="368046" y="5278374"/>
                </a:lnTo>
                <a:lnTo>
                  <a:pt x="363474" y="5291328"/>
                </a:lnTo>
                <a:lnTo>
                  <a:pt x="363474" y="5304282"/>
                </a:lnTo>
                <a:lnTo>
                  <a:pt x="358902" y="5295900"/>
                </a:lnTo>
                <a:lnTo>
                  <a:pt x="358902" y="5201412"/>
                </a:lnTo>
                <a:lnTo>
                  <a:pt x="355092" y="5304282"/>
                </a:lnTo>
                <a:lnTo>
                  <a:pt x="350520" y="5253228"/>
                </a:lnTo>
                <a:lnTo>
                  <a:pt x="350520" y="5184648"/>
                </a:lnTo>
                <a:lnTo>
                  <a:pt x="345948" y="5299710"/>
                </a:lnTo>
                <a:lnTo>
                  <a:pt x="345948" y="5269992"/>
                </a:lnTo>
                <a:lnTo>
                  <a:pt x="342138" y="5269992"/>
                </a:lnTo>
                <a:lnTo>
                  <a:pt x="337566" y="5299710"/>
                </a:lnTo>
                <a:lnTo>
                  <a:pt x="337566" y="5304282"/>
                </a:lnTo>
                <a:lnTo>
                  <a:pt x="337566" y="5282946"/>
                </a:lnTo>
                <a:lnTo>
                  <a:pt x="333756" y="5269992"/>
                </a:lnTo>
                <a:lnTo>
                  <a:pt x="333756" y="5304282"/>
                </a:lnTo>
                <a:lnTo>
                  <a:pt x="329184" y="5304282"/>
                </a:lnTo>
                <a:lnTo>
                  <a:pt x="329184" y="5205984"/>
                </a:lnTo>
                <a:lnTo>
                  <a:pt x="324612" y="5253228"/>
                </a:lnTo>
                <a:lnTo>
                  <a:pt x="324612" y="5308092"/>
                </a:lnTo>
                <a:lnTo>
                  <a:pt x="320802" y="5304282"/>
                </a:lnTo>
                <a:lnTo>
                  <a:pt x="320802" y="5291328"/>
                </a:lnTo>
                <a:lnTo>
                  <a:pt x="320802" y="5295900"/>
                </a:lnTo>
                <a:lnTo>
                  <a:pt x="316230" y="5308092"/>
                </a:lnTo>
                <a:lnTo>
                  <a:pt x="312420" y="5299710"/>
                </a:lnTo>
                <a:lnTo>
                  <a:pt x="312420" y="5308092"/>
                </a:lnTo>
                <a:lnTo>
                  <a:pt x="307848" y="5282946"/>
                </a:lnTo>
                <a:lnTo>
                  <a:pt x="307848" y="5308092"/>
                </a:lnTo>
                <a:lnTo>
                  <a:pt x="303276" y="5286756"/>
                </a:lnTo>
                <a:lnTo>
                  <a:pt x="299466" y="5282946"/>
                </a:lnTo>
                <a:lnTo>
                  <a:pt x="299466" y="5299710"/>
                </a:lnTo>
                <a:lnTo>
                  <a:pt x="294894" y="5299710"/>
                </a:lnTo>
                <a:lnTo>
                  <a:pt x="294894" y="5278374"/>
                </a:lnTo>
                <a:lnTo>
                  <a:pt x="294894" y="5291328"/>
                </a:lnTo>
                <a:lnTo>
                  <a:pt x="291084" y="5257038"/>
                </a:lnTo>
                <a:lnTo>
                  <a:pt x="286512" y="5176266"/>
                </a:lnTo>
                <a:lnTo>
                  <a:pt x="286512" y="5282946"/>
                </a:lnTo>
                <a:lnTo>
                  <a:pt x="281940" y="5304282"/>
                </a:lnTo>
                <a:lnTo>
                  <a:pt x="281940" y="5308092"/>
                </a:lnTo>
                <a:lnTo>
                  <a:pt x="278130" y="5299710"/>
                </a:lnTo>
                <a:lnTo>
                  <a:pt x="278130" y="5295900"/>
                </a:lnTo>
                <a:lnTo>
                  <a:pt x="273558" y="5321046"/>
                </a:lnTo>
                <a:lnTo>
                  <a:pt x="273558" y="5317236"/>
                </a:lnTo>
                <a:lnTo>
                  <a:pt x="269748" y="5304282"/>
                </a:lnTo>
                <a:lnTo>
                  <a:pt x="269748" y="5317236"/>
                </a:lnTo>
                <a:lnTo>
                  <a:pt x="265176" y="5299710"/>
                </a:lnTo>
                <a:lnTo>
                  <a:pt x="265176" y="5312664"/>
                </a:lnTo>
                <a:lnTo>
                  <a:pt x="260604" y="5295900"/>
                </a:lnTo>
                <a:lnTo>
                  <a:pt x="256794" y="5299710"/>
                </a:lnTo>
                <a:lnTo>
                  <a:pt x="256794" y="5312664"/>
                </a:lnTo>
                <a:lnTo>
                  <a:pt x="252222" y="5282946"/>
                </a:lnTo>
                <a:lnTo>
                  <a:pt x="252222" y="5278374"/>
                </a:lnTo>
                <a:lnTo>
                  <a:pt x="248412" y="5304282"/>
                </a:lnTo>
                <a:lnTo>
                  <a:pt x="248412" y="5274564"/>
                </a:lnTo>
                <a:lnTo>
                  <a:pt x="243840" y="5274564"/>
                </a:lnTo>
                <a:lnTo>
                  <a:pt x="243840" y="5308092"/>
                </a:lnTo>
                <a:lnTo>
                  <a:pt x="239268" y="5304282"/>
                </a:lnTo>
                <a:lnTo>
                  <a:pt x="235458" y="5291328"/>
                </a:lnTo>
                <a:lnTo>
                  <a:pt x="235458" y="5286756"/>
                </a:lnTo>
                <a:lnTo>
                  <a:pt x="235458" y="5308092"/>
                </a:lnTo>
                <a:lnTo>
                  <a:pt x="230886" y="5295900"/>
                </a:lnTo>
                <a:lnTo>
                  <a:pt x="230886" y="5312664"/>
                </a:lnTo>
                <a:lnTo>
                  <a:pt x="226314" y="5308092"/>
                </a:lnTo>
                <a:lnTo>
                  <a:pt x="226314" y="5299710"/>
                </a:lnTo>
                <a:lnTo>
                  <a:pt x="222504" y="5299710"/>
                </a:lnTo>
                <a:lnTo>
                  <a:pt x="222504" y="5240274"/>
                </a:lnTo>
                <a:lnTo>
                  <a:pt x="222504" y="5269992"/>
                </a:lnTo>
                <a:lnTo>
                  <a:pt x="217932" y="5086350"/>
                </a:lnTo>
                <a:lnTo>
                  <a:pt x="217932" y="5150358"/>
                </a:lnTo>
                <a:lnTo>
                  <a:pt x="214122" y="5286756"/>
                </a:lnTo>
                <a:lnTo>
                  <a:pt x="214122" y="5291328"/>
                </a:lnTo>
                <a:lnTo>
                  <a:pt x="209550" y="5278374"/>
                </a:lnTo>
                <a:lnTo>
                  <a:pt x="209550" y="5282946"/>
                </a:lnTo>
                <a:lnTo>
                  <a:pt x="204978" y="5291328"/>
                </a:lnTo>
                <a:lnTo>
                  <a:pt x="201168" y="5214366"/>
                </a:lnTo>
                <a:lnTo>
                  <a:pt x="201168" y="5274564"/>
                </a:lnTo>
                <a:lnTo>
                  <a:pt x="196596" y="5244084"/>
                </a:lnTo>
                <a:lnTo>
                  <a:pt x="196596" y="5205984"/>
                </a:lnTo>
                <a:lnTo>
                  <a:pt x="192786" y="5282946"/>
                </a:lnTo>
                <a:lnTo>
                  <a:pt x="188214" y="5299710"/>
                </a:lnTo>
                <a:lnTo>
                  <a:pt x="188214" y="5253228"/>
                </a:lnTo>
                <a:lnTo>
                  <a:pt x="183642" y="5282946"/>
                </a:lnTo>
                <a:lnTo>
                  <a:pt x="183642" y="5274564"/>
                </a:lnTo>
                <a:lnTo>
                  <a:pt x="179832" y="5227320"/>
                </a:lnTo>
                <a:lnTo>
                  <a:pt x="179832" y="5269992"/>
                </a:lnTo>
                <a:lnTo>
                  <a:pt x="175260" y="5201412"/>
                </a:lnTo>
                <a:lnTo>
                  <a:pt x="175260" y="5184648"/>
                </a:lnTo>
                <a:lnTo>
                  <a:pt x="171450" y="4829556"/>
                </a:lnTo>
                <a:lnTo>
                  <a:pt x="171450" y="4979670"/>
                </a:lnTo>
                <a:lnTo>
                  <a:pt x="166878" y="5222748"/>
                </a:lnTo>
                <a:lnTo>
                  <a:pt x="166878" y="5257038"/>
                </a:lnTo>
                <a:lnTo>
                  <a:pt x="162306" y="5090160"/>
                </a:lnTo>
                <a:lnTo>
                  <a:pt x="162306" y="5030724"/>
                </a:lnTo>
                <a:lnTo>
                  <a:pt x="158496" y="5278374"/>
                </a:lnTo>
                <a:lnTo>
                  <a:pt x="158496" y="5295900"/>
                </a:lnTo>
                <a:lnTo>
                  <a:pt x="153924" y="5269992"/>
                </a:lnTo>
                <a:lnTo>
                  <a:pt x="153924" y="5295900"/>
                </a:lnTo>
                <a:lnTo>
                  <a:pt x="150114" y="5282946"/>
                </a:lnTo>
                <a:lnTo>
                  <a:pt x="145542" y="5304282"/>
                </a:lnTo>
                <a:lnTo>
                  <a:pt x="145542" y="5291328"/>
                </a:lnTo>
                <a:lnTo>
                  <a:pt x="140970" y="5295900"/>
                </a:lnTo>
                <a:lnTo>
                  <a:pt x="140970" y="5282946"/>
                </a:lnTo>
                <a:lnTo>
                  <a:pt x="137160" y="5295900"/>
                </a:lnTo>
                <a:lnTo>
                  <a:pt x="137160" y="5286756"/>
                </a:lnTo>
                <a:lnTo>
                  <a:pt x="132588" y="5299710"/>
                </a:lnTo>
                <a:lnTo>
                  <a:pt x="132588" y="5269992"/>
                </a:lnTo>
                <a:lnTo>
                  <a:pt x="128016" y="5261610"/>
                </a:lnTo>
                <a:lnTo>
                  <a:pt x="128016" y="5291328"/>
                </a:lnTo>
                <a:lnTo>
                  <a:pt x="124206" y="5299710"/>
                </a:lnTo>
                <a:lnTo>
                  <a:pt x="124206" y="5291328"/>
                </a:lnTo>
                <a:lnTo>
                  <a:pt x="124206" y="5295900"/>
                </a:lnTo>
                <a:lnTo>
                  <a:pt x="119634" y="5282946"/>
                </a:lnTo>
                <a:lnTo>
                  <a:pt x="115824" y="5248656"/>
                </a:lnTo>
                <a:lnTo>
                  <a:pt x="115824" y="5282946"/>
                </a:lnTo>
                <a:lnTo>
                  <a:pt x="111252" y="5052060"/>
                </a:lnTo>
                <a:lnTo>
                  <a:pt x="111252" y="5039106"/>
                </a:lnTo>
                <a:lnTo>
                  <a:pt x="106680" y="5269992"/>
                </a:lnTo>
                <a:lnTo>
                  <a:pt x="106680" y="5265420"/>
                </a:lnTo>
                <a:lnTo>
                  <a:pt x="102870" y="5094732"/>
                </a:lnTo>
                <a:lnTo>
                  <a:pt x="102870" y="5201412"/>
                </a:lnTo>
                <a:lnTo>
                  <a:pt x="98298" y="5291328"/>
                </a:lnTo>
                <a:lnTo>
                  <a:pt x="98298" y="5286756"/>
                </a:lnTo>
                <a:lnTo>
                  <a:pt x="94488" y="5231130"/>
                </a:lnTo>
                <a:lnTo>
                  <a:pt x="94488" y="5240274"/>
                </a:lnTo>
                <a:lnTo>
                  <a:pt x="89916" y="5282946"/>
                </a:lnTo>
                <a:lnTo>
                  <a:pt x="89916" y="5286756"/>
                </a:lnTo>
                <a:lnTo>
                  <a:pt x="85344" y="5205984"/>
                </a:lnTo>
                <a:lnTo>
                  <a:pt x="85344" y="5124450"/>
                </a:lnTo>
                <a:lnTo>
                  <a:pt x="81534" y="5235702"/>
                </a:lnTo>
                <a:lnTo>
                  <a:pt x="81534" y="5240274"/>
                </a:lnTo>
                <a:lnTo>
                  <a:pt x="76962" y="5274564"/>
                </a:lnTo>
                <a:lnTo>
                  <a:pt x="76962" y="5265420"/>
                </a:lnTo>
                <a:lnTo>
                  <a:pt x="73152" y="5214366"/>
                </a:lnTo>
                <a:lnTo>
                  <a:pt x="73152" y="5274564"/>
                </a:lnTo>
                <a:lnTo>
                  <a:pt x="68580" y="5253228"/>
                </a:lnTo>
                <a:lnTo>
                  <a:pt x="64008" y="5295900"/>
                </a:lnTo>
                <a:lnTo>
                  <a:pt x="64008" y="5248656"/>
                </a:lnTo>
                <a:lnTo>
                  <a:pt x="60198" y="5278374"/>
                </a:lnTo>
                <a:lnTo>
                  <a:pt x="60198" y="5295900"/>
                </a:lnTo>
                <a:lnTo>
                  <a:pt x="55626" y="5295900"/>
                </a:lnTo>
                <a:lnTo>
                  <a:pt x="51816" y="5282946"/>
                </a:lnTo>
                <a:lnTo>
                  <a:pt x="51816" y="5274564"/>
                </a:lnTo>
                <a:lnTo>
                  <a:pt x="47244" y="5107686"/>
                </a:lnTo>
                <a:lnTo>
                  <a:pt x="47244" y="4906518"/>
                </a:lnTo>
                <a:lnTo>
                  <a:pt x="47244" y="5094732"/>
                </a:lnTo>
                <a:lnTo>
                  <a:pt x="42672" y="5073396"/>
                </a:lnTo>
                <a:lnTo>
                  <a:pt x="42672" y="4791456"/>
                </a:lnTo>
                <a:lnTo>
                  <a:pt x="38862" y="4804410"/>
                </a:lnTo>
                <a:lnTo>
                  <a:pt x="38862" y="5188458"/>
                </a:lnTo>
                <a:lnTo>
                  <a:pt x="34290" y="5201412"/>
                </a:lnTo>
                <a:lnTo>
                  <a:pt x="34290" y="5145786"/>
                </a:lnTo>
                <a:lnTo>
                  <a:pt x="34290" y="5193030"/>
                </a:lnTo>
                <a:lnTo>
                  <a:pt x="29718" y="5248656"/>
                </a:lnTo>
                <a:lnTo>
                  <a:pt x="29718" y="5227320"/>
                </a:lnTo>
                <a:lnTo>
                  <a:pt x="25908" y="5269992"/>
                </a:lnTo>
                <a:lnTo>
                  <a:pt x="21336" y="5265420"/>
                </a:lnTo>
                <a:lnTo>
                  <a:pt x="21336" y="5278374"/>
                </a:lnTo>
                <a:lnTo>
                  <a:pt x="21336" y="5269992"/>
                </a:lnTo>
                <a:lnTo>
                  <a:pt x="17526" y="5248656"/>
                </a:lnTo>
                <a:lnTo>
                  <a:pt x="17526" y="5265420"/>
                </a:lnTo>
                <a:lnTo>
                  <a:pt x="12954" y="5248656"/>
                </a:lnTo>
                <a:lnTo>
                  <a:pt x="8382" y="5184648"/>
                </a:lnTo>
                <a:lnTo>
                  <a:pt x="8382" y="5176266"/>
                </a:lnTo>
                <a:lnTo>
                  <a:pt x="4572" y="5013198"/>
                </a:lnTo>
                <a:lnTo>
                  <a:pt x="4572" y="4962144"/>
                </a:lnTo>
                <a:lnTo>
                  <a:pt x="0" y="4085844"/>
                </a:ln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11" name="object 311"/>
          <p:cNvSpPr/>
          <p:nvPr/>
        </p:nvSpPr>
        <p:spPr>
          <a:xfrm>
            <a:off x="2005797" y="2077573"/>
            <a:ext cx="1408580" cy="3526912"/>
          </a:xfrm>
          <a:custGeom>
            <a:avLst/>
            <a:gdLst/>
            <a:ahLst/>
            <a:cxnLst/>
            <a:rect l="l" t="t" r="r" b="b"/>
            <a:pathLst>
              <a:path w="2128520" h="5329555">
                <a:moveTo>
                  <a:pt x="2128266" y="0"/>
                </a:moveTo>
                <a:lnTo>
                  <a:pt x="2128266" y="4513326"/>
                </a:lnTo>
                <a:lnTo>
                  <a:pt x="2123694" y="5056632"/>
                </a:lnTo>
                <a:lnTo>
                  <a:pt x="2123694" y="5184648"/>
                </a:lnTo>
                <a:lnTo>
                  <a:pt x="2119884" y="5081778"/>
                </a:lnTo>
                <a:lnTo>
                  <a:pt x="2115312" y="5269992"/>
                </a:lnTo>
                <a:lnTo>
                  <a:pt x="2115312" y="5265420"/>
                </a:lnTo>
                <a:lnTo>
                  <a:pt x="2111502" y="5295900"/>
                </a:lnTo>
                <a:lnTo>
                  <a:pt x="2111502" y="5286756"/>
                </a:lnTo>
                <a:lnTo>
                  <a:pt x="2111502" y="5304282"/>
                </a:lnTo>
                <a:lnTo>
                  <a:pt x="2106930" y="5304282"/>
                </a:lnTo>
                <a:lnTo>
                  <a:pt x="2106930" y="5291328"/>
                </a:lnTo>
                <a:lnTo>
                  <a:pt x="2102358" y="5282946"/>
                </a:lnTo>
                <a:lnTo>
                  <a:pt x="2102358" y="5299710"/>
                </a:lnTo>
                <a:lnTo>
                  <a:pt x="2098548" y="5291328"/>
                </a:lnTo>
                <a:lnTo>
                  <a:pt x="2098548" y="5274564"/>
                </a:lnTo>
                <a:lnTo>
                  <a:pt x="2093976" y="5265420"/>
                </a:lnTo>
                <a:lnTo>
                  <a:pt x="2093976" y="5299710"/>
                </a:lnTo>
                <a:lnTo>
                  <a:pt x="2090166" y="5295900"/>
                </a:lnTo>
                <a:lnTo>
                  <a:pt x="2090166" y="5261610"/>
                </a:lnTo>
                <a:lnTo>
                  <a:pt x="2085594" y="5265420"/>
                </a:lnTo>
                <a:lnTo>
                  <a:pt x="2085594" y="5282946"/>
                </a:lnTo>
                <a:lnTo>
                  <a:pt x="2081022" y="5261610"/>
                </a:lnTo>
                <a:lnTo>
                  <a:pt x="2081022" y="5291328"/>
                </a:lnTo>
                <a:lnTo>
                  <a:pt x="2077212" y="5278374"/>
                </a:lnTo>
                <a:lnTo>
                  <a:pt x="2077212" y="5261610"/>
                </a:lnTo>
                <a:lnTo>
                  <a:pt x="2072640" y="5291328"/>
                </a:lnTo>
                <a:lnTo>
                  <a:pt x="2068830" y="5278374"/>
                </a:lnTo>
                <a:lnTo>
                  <a:pt x="2068830" y="5214366"/>
                </a:lnTo>
                <a:lnTo>
                  <a:pt x="2064258" y="5286756"/>
                </a:lnTo>
                <a:lnTo>
                  <a:pt x="2064258" y="5282946"/>
                </a:lnTo>
                <a:lnTo>
                  <a:pt x="2059686" y="5235702"/>
                </a:lnTo>
                <a:lnTo>
                  <a:pt x="2059686" y="5240274"/>
                </a:lnTo>
                <a:lnTo>
                  <a:pt x="2055876" y="5304282"/>
                </a:lnTo>
                <a:lnTo>
                  <a:pt x="2055876" y="5299710"/>
                </a:lnTo>
                <a:lnTo>
                  <a:pt x="2051304" y="5265420"/>
                </a:lnTo>
                <a:lnTo>
                  <a:pt x="2051304" y="5257038"/>
                </a:lnTo>
                <a:lnTo>
                  <a:pt x="2046732" y="5167122"/>
                </a:lnTo>
                <a:lnTo>
                  <a:pt x="2046732" y="5265420"/>
                </a:lnTo>
                <a:lnTo>
                  <a:pt x="2042922" y="5295900"/>
                </a:lnTo>
                <a:lnTo>
                  <a:pt x="2042922" y="5299710"/>
                </a:lnTo>
                <a:lnTo>
                  <a:pt x="2038350" y="5286756"/>
                </a:lnTo>
                <a:lnTo>
                  <a:pt x="2038350" y="5295900"/>
                </a:lnTo>
                <a:lnTo>
                  <a:pt x="2034540" y="5261610"/>
                </a:lnTo>
                <a:lnTo>
                  <a:pt x="2034540" y="5282946"/>
                </a:lnTo>
                <a:lnTo>
                  <a:pt x="2029968" y="5231130"/>
                </a:lnTo>
                <a:lnTo>
                  <a:pt x="2029968" y="4539234"/>
                </a:lnTo>
                <a:lnTo>
                  <a:pt x="2025396" y="5209794"/>
                </a:lnTo>
                <a:lnTo>
                  <a:pt x="2021586" y="4316730"/>
                </a:lnTo>
                <a:lnTo>
                  <a:pt x="2021586" y="3833622"/>
                </a:lnTo>
                <a:lnTo>
                  <a:pt x="2017014" y="5209794"/>
                </a:lnTo>
                <a:lnTo>
                  <a:pt x="2017014" y="5197602"/>
                </a:lnTo>
                <a:lnTo>
                  <a:pt x="2013204" y="4355592"/>
                </a:lnTo>
                <a:lnTo>
                  <a:pt x="2013204" y="4983480"/>
                </a:lnTo>
                <a:lnTo>
                  <a:pt x="2008632" y="5299710"/>
                </a:lnTo>
                <a:lnTo>
                  <a:pt x="2008632" y="5282946"/>
                </a:lnTo>
                <a:lnTo>
                  <a:pt x="2004060" y="5295900"/>
                </a:lnTo>
                <a:lnTo>
                  <a:pt x="2004060" y="5312664"/>
                </a:lnTo>
                <a:lnTo>
                  <a:pt x="2000250" y="5304282"/>
                </a:lnTo>
                <a:lnTo>
                  <a:pt x="2000250" y="5291328"/>
                </a:lnTo>
                <a:lnTo>
                  <a:pt x="1995678" y="5295900"/>
                </a:lnTo>
                <a:lnTo>
                  <a:pt x="1995678" y="5308092"/>
                </a:lnTo>
                <a:lnTo>
                  <a:pt x="1991868" y="5312664"/>
                </a:lnTo>
                <a:lnTo>
                  <a:pt x="1991868" y="5295900"/>
                </a:lnTo>
                <a:lnTo>
                  <a:pt x="1987296" y="5312664"/>
                </a:lnTo>
                <a:lnTo>
                  <a:pt x="1982724" y="5312664"/>
                </a:lnTo>
                <a:lnTo>
                  <a:pt x="1982724" y="5304282"/>
                </a:lnTo>
                <a:lnTo>
                  <a:pt x="1978914" y="5308092"/>
                </a:lnTo>
                <a:lnTo>
                  <a:pt x="1978914" y="5291328"/>
                </a:lnTo>
                <a:lnTo>
                  <a:pt x="1974342" y="5312664"/>
                </a:lnTo>
                <a:lnTo>
                  <a:pt x="1974342" y="5308092"/>
                </a:lnTo>
                <a:lnTo>
                  <a:pt x="1970532" y="5317236"/>
                </a:lnTo>
                <a:lnTo>
                  <a:pt x="1965960" y="5304282"/>
                </a:lnTo>
                <a:lnTo>
                  <a:pt x="1965960" y="5308092"/>
                </a:lnTo>
                <a:lnTo>
                  <a:pt x="1961388" y="5286756"/>
                </a:lnTo>
                <a:lnTo>
                  <a:pt x="1961388" y="5278374"/>
                </a:lnTo>
                <a:lnTo>
                  <a:pt x="1957578" y="4898136"/>
                </a:lnTo>
                <a:lnTo>
                  <a:pt x="1957578" y="5039106"/>
                </a:lnTo>
                <a:lnTo>
                  <a:pt x="1953006" y="5257038"/>
                </a:lnTo>
                <a:lnTo>
                  <a:pt x="1953006" y="4641342"/>
                </a:lnTo>
                <a:lnTo>
                  <a:pt x="1948434" y="5222748"/>
                </a:lnTo>
                <a:lnTo>
                  <a:pt x="1948434" y="5265420"/>
                </a:lnTo>
                <a:lnTo>
                  <a:pt x="1944624" y="5043678"/>
                </a:lnTo>
                <a:lnTo>
                  <a:pt x="1944624" y="5094732"/>
                </a:lnTo>
                <a:lnTo>
                  <a:pt x="1940052" y="5304282"/>
                </a:lnTo>
                <a:lnTo>
                  <a:pt x="1940052" y="5299710"/>
                </a:lnTo>
                <a:lnTo>
                  <a:pt x="1940052" y="5317236"/>
                </a:lnTo>
                <a:lnTo>
                  <a:pt x="1936242" y="5312664"/>
                </a:lnTo>
                <a:lnTo>
                  <a:pt x="1931670" y="5299710"/>
                </a:lnTo>
                <a:lnTo>
                  <a:pt x="1931670" y="5308092"/>
                </a:lnTo>
                <a:lnTo>
                  <a:pt x="1927098" y="5295900"/>
                </a:lnTo>
                <a:lnTo>
                  <a:pt x="1927098" y="5286756"/>
                </a:lnTo>
                <a:lnTo>
                  <a:pt x="1923288" y="5304282"/>
                </a:lnTo>
                <a:lnTo>
                  <a:pt x="1923288" y="5308092"/>
                </a:lnTo>
                <a:lnTo>
                  <a:pt x="1918716" y="5295900"/>
                </a:lnTo>
                <a:lnTo>
                  <a:pt x="1918716" y="5299710"/>
                </a:lnTo>
                <a:lnTo>
                  <a:pt x="1914906" y="5060442"/>
                </a:lnTo>
                <a:lnTo>
                  <a:pt x="1914906" y="5039106"/>
                </a:lnTo>
                <a:lnTo>
                  <a:pt x="1914906" y="5299710"/>
                </a:lnTo>
                <a:lnTo>
                  <a:pt x="1910334" y="5304282"/>
                </a:lnTo>
                <a:lnTo>
                  <a:pt x="1910334" y="5261610"/>
                </a:lnTo>
                <a:lnTo>
                  <a:pt x="1905762" y="5253228"/>
                </a:lnTo>
                <a:lnTo>
                  <a:pt x="1905762" y="5295900"/>
                </a:lnTo>
                <a:lnTo>
                  <a:pt x="1901952" y="5304282"/>
                </a:lnTo>
                <a:lnTo>
                  <a:pt x="1901952" y="5265420"/>
                </a:lnTo>
                <a:lnTo>
                  <a:pt x="1897380" y="5261610"/>
                </a:lnTo>
                <a:lnTo>
                  <a:pt x="1897380" y="5308092"/>
                </a:lnTo>
                <a:lnTo>
                  <a:pt x="1893570" y="5312664"/>
                </a:lnTo>
                <a:lnTo>
                  <a:pt x="1893570" y="5261610"/>
                </a:lnTo>
                <a:lnTo>
                  <a:pt x="1893570" y="5286756"/>
                </a:lnTo>
                <a:lnTo>
                  <a:pt x="1888998" y="5317236"/>
                </a:lnTo>
                <a:lnTo>
                  <a:pt x="1884426" y="5317236"/>
                </a:lnTo>
                <a:lnTo>
                  <a:pt x="1884426" y="5304282"/>
                </a:lnTo>
                <a:lnTo>
                  <a:pt x="1880616" y="5304282"/>
                </a:lnTo>
                <a:lnTo>
                  <a:pt x="1880616" y="5291328"/>
                </a:lnTo>
                <a:lnTo>
                  <a:pt x="1876044" y="5295900"/>
                </a:lnTo>
                <a:lnTo>
                  <a:pt x="1876044" y="5312664"/>
                </a:lnTo>
                <a:lnTo>
                  <a:pt x="1876044" y="5308092"/>
                </a:lnTo>
                <a:lnTo>
                  <a:pt x="1872234" y="5286756"/>
                </a:lnTo>
                <a:lnTo>
                  <a:pt x="1872234" y="5308092"/>
                </a:lnTo>
                <a:lnTo>
                  <a:pt x="1867662" y="5299710"/>
                </a:lnTo>
                <a:lnTo>
                  <a:pt x="1867662" y="5295900"/>
                </a:lnTo>
                <a:lnTo>
                  <a:pt x="1867662" y="5299710"/>
                </a:lnTo>
                <a:lnTo>
                  <a:pt x="1863090" y="5295900"/>
                </a:lnTo>
                <a:lnTo>
                  <a:pt x="1859280" y="5312664"/>
                </a:lnTo>
                <a:lnTo>
                  <a:pt x="1859280" y="5295900"/>
                </a:lnTo>
                <a:lnTo>
                  <a:pt x="1854708" y="5308092"/>
                </a:lnTo>
                <a:lnTo>
                  <a:pt x="1850136" y="5248656"/>
                </a:lnTo>
                <a:lnTo>
                  <a:pt x="1846326" y="5312664"/>
                </a:lnTo>
                <a:lnTo>
                  <a:pt x="1846326" y="5295900"/>
                </a:lnTo>
                <a:lnTo>
                  <a:pt x="1841754" y="5244084"/>
                </a:lnTo>
                <a:lnTo>
                  <a:pt x="1841754" y="5286756"/>
                </a:lnTo>
                <a:lnTo>
                  <a:pt x="1837944" y="5312664"/>
                </a:lnTo>
                <a:lnTo>
                  <a:pt x="1833372" y="5299710"/>
                </a:lnTo>
                <a:lnTo>
                  <a:pt x="1828800" y="5317236"/>
                </a:lnTo>
                <a:lnTo>
                  <a:pt x="1828800" y="5312664"/>
                </a:lnTo>
                <a:lnTo>
                  <a:pt x="1824990" y="5308092"/>
                </a:lnTo>
                <a:lnTo>
                  <a:pt x="1824990" y="5312664"/>
                </a:lnTo>
                <a:lnTo>
                  <a:pt x="1824990" y="5308092"/>
                </a:lnTo>
                <a:lnTo>
                  <a:pt x="1820418" y="5312664"/>
                </a:lnTo>
                <a:lnTo>
                  <a:pt x="1816608" y="5278374"/>
                </a:lnTo>
                <a:lnTo>
                  <a:pt x="1816608" y="5214366"/>
                </a:lnTo>
                <a:lnTo>
                  <a:pt x="1812036" y="5291328"/>
                </a:lnTo>
                <a:lnTo>
                  <a:pt x="1812036" y="5308092"/>
                </a:lnTo>
                <a:lnTo>
                  <a:pt x="1807464" y="5304282"/>
                </a:lnTo>
                <a:lnTo>
                  <a:pt x="1807464" y="5291328"/>
                </a:lnTo>
                <a:lnTo>
                  <a:pt x="1803654" y="5308092"/>
                </a:lnTo>
                <a:lnTo>
                  <a:pt x="1803654" y="5295900"/>
                </a:lnTo>
                <a:lnTo>
                  <a:pt x="1799082" y="5295900"/>
                </a:lnTo>
                <a:lnTo>
                  <a:pt x="1799082" y="5282946"/>
                </a:lnTo>
                <a:lnTo>
                  <a:pt x="1795272" y="4376928"/>
                </a:lnTo>
                <a:lnTo>
                  <a:pt x="1795272" y="4107179"/>
                </a:lnTo>
                <a:lnTo>
                  <a:pt x="1790700" y="5137404"/>
                </a:lnTo>
                <a:lnTo>
                  <a:pt x="1790700" y="5150358"/>
                </a:lnTo>
                <a:lnTo>
                  <a:pt x="1786128" y="4146041"/>
                </a:lnTo>
                <a:lnTo>
                  <a:pt x="1786128" y="4470654"/>
                </a:lnTo>
                <a:lnTo>
                  <a:pt x="1782318" y="5286756"/>
                </a:lnTo>
                <a:lnTo>
                  <a:pt x="1777746" y="5282946"/>
                </a:lnTo>
                <a:lnTo>
                  <a:pt x="1777746" y="5317236"/>
                </a:lnTo>
                <a:lnTo>
                  <a:pt x="1773936" y="5286756"/>
                </a:lnTo>
                <a:lnTo>
                  <a:pt x="1773936" y="5261610"/>
                </a:lnTo>
                <a:lnTo>
                  <a:pt x="1769364" y="5317236"/>
                </a:lnTo>
                <a:lnTo>
                  <a:pt x="1764792" y="5304282"/>
                </a:lnTo>
                <a:lnTo>
                  <a:pt x="1764792" y="5317236"/>
                </a:lnTo>
                <a:lnTo>
                  <a:pt x="1760982" y="5295900"/>
                </a:lnTo>
                <a:lnTo>
                  <a:pt x="1760982" y="5286756"/>
                </a:lnTo>
                <a:lnTo>
                  <a:pt x="1756410" y="5308092"/>
                </a:lnTo>
                <a:lnTo>
                  <a:pt x="1756410" y="5312664"/>
                </a:lnTo>
                <a:lnTo>
                  <a:pt x="1752600" y="5286756"/>
                </a:lnTo>
                <a:lnTo>
                  <a:pt x="1752600" y="5308092"/>
                </a:lnTo>
                <a:lnTo>
                  <a:pt x="1752600" y="5286756"/>
                </a:lnTo>
                <a:lnTo>
                  <a:pt x="1748028" y="5308092"/>
                </a:lnTo>
                <a:lnTo>
                  <a:pt x="1748028" y="5312664"/>
                </a:lnTo>
                <a:lnTo>
                  <a:pt x="1739646" y="5308092"/>
                </a:lnTo>
                <a:lnTo>
                  <a:pt x="1739646" y="5325618"/>
                </a:lnTo>
                <a:lnTo>
                  <a:pt x="1735074" y="5308092"/>
                </a:lnTo>
                <a:lnTo>
                  <a:pt x="1730502" y="5299710"/>
                </a:lnTo>
                <a:lnTo>
                  <a:pt x="1730502" y="5295900"/>
                </a:lnTo>
                <a:lnTo>
                  <a:pt x="1730502" y="5317236"/>
                </a:lnTo>
                <a:lnTo>
                  <a:pt x="1726692" y="5304282"/>
                </a:lnTo>
                <a:lnTo>
                  <a:pt x="1726692" y="5278374"/>
                </a:lnTo>
                <a:lnTo>
                  <a:pt x="1722120" y="5317236"/>
                </a:lnTo>
                <a:lnTo>
                  <a:pt x="1722120" y="5308092"/>
                </a:lnTo>
                <a:lnTo>
                  <a:pt x="1718310" y="5304282"/>
                </a:lnTo>
                <a:lnTo>
                  <a:pt x="1718310" y="5308092"/>
                </a:lnTo>
                <a:lnTo>
                  <a:pt x="1713738" y="5304282"/>
                </a:lnTo>
                <a:lnTo>
                  <a:pt x="1713738" y="5317236"/>
                </a:lnTo>
                <a:lnTo>
                  <a:pt x="1709166" y="5304282"/>
                </a:lnTo>
                <a:lnTo>
                  <a:pt x="1709166" y="5317236"/>
                </a:lnTo>
                <a:lnTo>
                  <a:pt x="1705356" y="5308092"/>
                </a:lnTo>
                <a:lnTo>
                  <a:pt x="1705356" y="5317236"/>
                </a:lnTo>
                <a:lnTo>
                  <a:pt x="1700784" y="5304282"/>
                </a:lnTo>
                <a:lnTo>
                  <a:pt x="1700784" y="5317236"/>
                </a:lnTo>
                <a:lnTo>
                  <a:pt x="1700784" y="5304282"/>
                </a:lnTo>
                <a:lnTo>
                  <a:pt x="1696974" y="5312664"/>
                </a:lnTo>
                <a:lnTo>
                  <a:pt x="1696974" y="5308092"/>
                </a:lnTo>
                <a:lnTo>
                  <a:pt x="1692402" y="5299710"/>
                </a:lnTo>
                <a:lnTo>
                  <a:pt x="1692402" y="5312664"/>
                </a:lnTo>
                <a:lnTo>
                  <a:pt x="1687830" y="5295900"/>
                </a:lnTo>
                <a:lnTo>
                  <a:pt x="1687830" y="5299710"/>
                </a:lnTo>
                <a:lnTo>
                  <a:pt x="1684020" y="5312664"/>
                </a:lnTo>
                <a:lnTo>
                  <a:pt x="1684020" y="5299710"/>
                </a:lnTo>
                <a:lnTo>
                  <a:pt x="1679448" y="5222748"/>
                </a:lnTo>
                <a:lnTo>
                  <a:pt x="1675638" y="5257038"/>
                </a:lnTo>
                <a:lnTo>
                  <a:pt x="1675638" y="5304282"/>
                </a:lnTo>
                <a:lnTo>
                  <a:pt x="1671066" y="5269992"/>
                </a:lnTo>
                <a:lnTo>
                  <a:pt x="1666494" y="5312664"/>
                </a:lnTo>
                <a:lnTo>
                  <a:pt x="1666494" y="5299710"/>
                </a:lnTo>
                <a:lnTo>
                  <a:pt x="1662684" y="5312664"/>
                </a:lnTo>
                <a:lnTo>
                  <a:pt x="1658112" y="5304282"/>
                </a:lnTo>
                <a:lnTo>
                  <a:pt x="1658112" y="5308092"/>
                </a:lnTo>
                <a:lnTo>
                  <a:pt x="1654302" y="5291328"/>
                </a:lnTo>
                <a:lnTo>
                  <a:pt x="1654302" y="5299710"/>
                </a:lnTo>
                <a:lnTo>
                  <a:pt x="1649730" y="5282946"/>
                </a:lnTo>
                <a:lnTo>
                  <a:pt x="1649730" y="5124450"/>
                </a:lnTo>
                <a:lnTo>
                  <a:pt x="1645158" y="5274564"/>
                </a:lnTo>
                <a:lnTo>
                  <a:pt x="1645158" y="5295900"/>
                </a:lnTo>
                <a:lnTo>
                  <a:pt x="1641348" y="5291328"/>
                </a:lnTo>
                <a:lnTo>
                  <a:pt x="1641348" y="5308092"/>
                </a:lnTo>
                <a:lnTo>
                  <a:pt x="1636776" y="5299710"/>
                </a:lnTo>
                <a:lnTo>
                  <a:pt x="1632204" y="5282946"/>
                </a:lnTo>
                <a:lnTo>
                  <a:pt x="1632204" y="5231130"/>
                </a:lnTo>
                <a:lnTo>
                  <a:pt x="1628394" y="5235702"/>
                </a:lnTo>
                <a:lnTo>
                  <a:pt x="1628394" y="5265420"/>
                </a:lnTo>
                <a:lnTo>
                  <a:pt x="1623822" y="5222748"/>
                </a:lnTo>
                <a:lnTo>
                  <a:pt x="1623822" y="5261610"/>
                </a:lnTo>
                <a:lnTo>
                  <a:pt x="1620012" y="5253228"/>
                </a:lnTo>
                <a:lnTo>
                  <a:pt x="1620012" y="5291328"/>
                </a:lnTo>
                <a:lnTo>
                  <a:pt x="1615440" y="5295900"/>
                </a:lnTo>
                <a:lnTo>
                  <a:pt x="1615440" y="5278374"/>
                </a:lnTo>
                <a:lnTo>
                  <a:pt x="1615440" y="5286756"/>
                </a:lnTo>
                <a:lnTo>
                  <a:pt x="1610868" y="5295900"/>
                </a:lnTo>
                <a:lnTo>
                  <a:pt x="1607058" y="5286756"/>
                </a:lnTo>
                <a:lnTo>
                  <a:pt x="1607058" y="5304282"/>
                </a:lnTo>
                <a:lnTo>
                  <a:pt x="1607058" y="5295900"/>
                </a:lnTo>
                <a:lnTo>
                  <a:pt x="1602486" y="5304282"/>
                </a:lnTo>
                <a:lnTo>
                  <a:pt x="1602486" y="5295900"/>
                </a:lnTo>
                <a:lnTo>
                  <a:pt x="1598676" y="5308092"/>
                </a:lnTo>
                <a:lnTo>
                  <a:pt x="1594104" y="5299710"/>
                </a:lnTo>
                <a:lnTo>
                  <a:pt x="1589532" y="5265420"/>
                </a:lnTo>
                <a:lnTo>
                  <a:pt x="1585722" y="5299710"/>
                </a:lnTo>
                <a:lnTo>
                  <a:pt x="1585722" y="5261610"/>
                </a:lnTo>
                <a:lnTo>
                  <a:pt x="1581150" y="5291328"/>
                </a:lnTo>
                <a:lnTo>
                  <a:pt x="1581150" y="5295900"/>
                </a:lnTo>
                <a:lnTo>
                  <a:pt x="1577340" y="5269992"/>
                </a:lnTo>
                <a:lnTo>
                  <a:pt x="1577340" y="5278374"/>
                </a:lnTo>
                <a:lnTo>
                  <a:pt x="1572768" y="5308092"/>
                </a:lnTo>
                <a:lnTo>
                  <a:pt x="1572768" y="5295900"/>
                </a:lnTo>
                <a:lnTo>
                  <a:pt x="1568196" y="5308092"/>
                </a:lnTo>
                <a:lnTo>
                  <a:pt x="1568196" y="5299710"/>
                </a:lnTo>
                <a:lnTo>
                  <a:pt x="1564386" y="5308092"/>
                </a:lnTo>
                <a:lnTo>
                  <a:pt x="1564386" y="5295900"/>
                </a:lnTo>
                <a:lnTo>
                  <a:pt x="1559814" y="5312664"/>
                </a:lnTo>
                <a:lnTo>
                  <a:pt x="1559814" y="5308092"/>
                </a:lnTo>
                <a:lnTo>
                  <a:pt x="1556004" y="5299710"/>
                </a:lnTo>
                <a:lnTo>
                  <a:pt x="1556004" y="5308092"/>
                </a:lnTo>
                <a:lnTo>
                  <a:pt x="1551432" y="5299710"/>
                </a:lnTo>
                <a:lnTo>
                  <a:pt x="1551432" y="5312664"/>
                </a:lnTo>
                <a:lnTo>
                  <a:pt x="1546860" y="5308092"/>
                </a:lnTo>
                <a:lnTo>
                  <a:pt x="1543050" y="5299710"/>
                </a:lnTo>
                <a:lnTo>
                  <a:pt x="1543050" y="5308092"/>
                </a:lnTo>
                <a:lnTo>
                  <a:pt x="1538478" y="5312664"/>
                </a:lnTo>
                <a:lnTo>
                  <a:pt x="1538478" y="5299710"/>
                </a:lnTo>
                <a:lnTo>
                  <a:pt x="1534668" y="5299710"/>
                </a:lnTo>
                <a:lnTo>
                  <a:pt x="1530096" y="5312664"/>
                </a:lnTo>
                <a:lnTo>
                  <a:pt x="1530096" y="5308092"/>
                </a:lnTo>
                <a:lnTo>
                  <a:pt x="1525524" y="5304282"/>
                </a:lnTo>
                <a:lnTo>
                  <a:pt x="1525524" y="5317236"/>
                </a:lnTo>
                <a:lnTo>
                  <a:pt x="1521714" y="5317236"/>
                </a:lnTo>
                <a:lnTo>
                  <a:pt x="1521714" y="5308092"/>
                </a:lnTo>
                <a:lnTo>
                  <a:pt x="1521714" y="5312664"/>
                </a:lnTo>
                <a:lnTo>
                  <a:pt x="1517142" y="5304282"/>
                </a:lnTo>
                <a:lnTo>
                  <a:pt x="1512570" y="5312664"/>
                </a:lnTo>
                <a:lnTo>
                  <a:pt x="1512570" y="5304282"/>
                </a:lnTo>
                <a:lnTo>
                  <a:pt x="1508760" y="5304282"/>
                </a:lnTo>
                <a:lnTo>
                  <a:pt x="1508760" y="5321046"/>
                </a:lnTo>
                <a:lnTo>
                  <a:pt x="1508760" y="5312664"/>
                </a:lnTo>
                <a:lnTo>
                  <a:pt x="1504188" y="5304282"/>
                </a:lnTo>
                <a:lnTo>
                  <a:pt x="1500378" y="5317236"/>
                </a:lnTo>
                <a:lnTo>
                  <a:pt x="1500378" y="5304282"/>
                </a:lnTo>
                <a:lnTo>
                  <a:pt x="1495806" y="5308092"/>
                </a:lnTo>
                <a:lnTo>
                  <a:pt x="1495806" y="5278374"/>
                </a:lnTo>
                <a:lnTo>
                  <a:pt x="1495806" y="5304282"/>
                </a:lnTo>
                <a:lnTo>
                  <a:pt x="1491234" y="5321046"/>
                </a:lnTo>
                <a:lnTo>
                  <a:pt x="1491234" y="5317236"/>
                </a:lnTo>
                <a:lnTo>
                  <a:pt x="1487424" y="5295900"/>
                </a:lnTo>
                <a:lnTo>
                  <a:pt x="1487424" y="5299710"/>
                </a:lnTo>
                <a:lnTo>
                  <a:pt x="1482852" y="5317236"/>
                </a:lnTo>
                <a:lnTo>
                  <a:pt x="1482852" y="5321046"/>
                </a:lnTo>
                <a:lnTo>
                  <a:pt x="1479042" y="5304282"/>
                </a:lnTo>
                <a:lnTo>
                  <a:pt x="1474470" y="5291328"/>
                </a:lnTo>
                <a:lnTo>
                  <a:pt x="1474470" y="5308092"/>
                </a:lnTo>
                <a:lnTo>
                  <a:pt x="1469898" y="5291328"/>
                </a:lnTo>
                <a:lnTo>
                  <a:pt x="1469898" y="5295900"/>
                </a:lnTo>
                <a:lnTo>
                  <a:pt x="1466088" y="5227320"/>
                </a:lnTo>
                <a:lnTo>
                  <a:pt x="1466088" y="4975098"/>
                </a:lnTo>
                <a:lnTo>
                  <a:pt x="1461516" y="5197602"/>
                </a:lnTo>
                <a:lnTo>
                  <a:pt x="1457706" y="5299710"/>
                </a:lnTo>
                <a:lnTo>
                  <a:pt x="1457706" y="5295900"/>
                </a:lnTo>
                <a:lnTo>
                  <a:pt x="1457706" y="5308092"/>
                </a:lnTo>
                <a:lnTo>
                  <a:pt x="1453134" y="5299710"/>
                </a:lnTo>
                <a:lnTo>
                  <a:pt x="1453134" y="5312664"/>
                </a:lnTo>
                <a:lnTo>
                  <a:pt x="1448562" y="5308092"/>
                </a:lnTo>
                <a:lnTo>
                  <a:pt x="1444752" y="5312664"/>
                </a:lnTo>
                <a:lnTo>
                  <a:pt x="1444752" y="5317236"/>
                </a:lnTo>
                <a:lnTo>
                  <a:pt x="1440180" y="5308092"/>
                </a:lnTo>
                <a:lnTo>
                  <a:pt x="1440180" y="5317236"/>
                </a:lnTo>
                <a:lnTo>
                  <a:pt x="1436370" y="5317236"/>
                </a:lnTo>
                <a:lnTo>
                  <a:pt x="1436370" y="5304282"/>
                </a:lnTo>
                <a:lnTo>
                  <a:pt x="1431798" y="5312664"/>
                </a:lnTo>
                <a:lnTo>
                  <a:pt x="1431798" y="5286756"/>
                </a:lnTo>
                <a:lnTo>
                  <a:pt x="1427226" y="5304282"/>
                </a:lnTo>
                <a:lnTo>
                  <a:pt x="1427226" y="5321046"/>
                </a:lnTo>
                <a:lnTo>
                  <a:pt x="1423416" y="5321046"/>
                </a:lnTo>
                <a:lnTo>
                  <a:pt x="1423416" y="5308092"/>
                </a:lnTo>
                <a:lnTo>
                  <a:pt x="1418844" y="5312664"/>
                </a:lnTo>
                <a:lnTo>
                  <a:pt x="1418844" y="5299710"/>
                </a:lnTo>
                <a:lnTo>
                  <a:pt x="1418844" y="5312664"/>
                </a:lnTo>
                <a:lnTo>
                  <a:pt x="1414272" y="5317236"/>
                </a:lnTo>
                <a:lnTo>
                  <a:pt x="1410462" y="5304282"/>
                </a:lnTo>
                <a:lnTo>
                  <a:pt x="1410462" y="5317236"/>
                </a:lnTo>
                <a:lnTo>
                  <a:pt x="1410462" y="5312664"/>
                </a:lnTo>
                <a:lnTo>
                  <a:pt x="1405890" y="5308092"/>
                </a:lnTo>
                <a:lnTo>
                  <a:pt x="1402080" y="5308092"/>
                </a:lnTo>
                <a:lnTo>
                  <a:pt x="1402080" y="5321046"/>
                </a:lnTo>
                <a:lnTo>
                  <a:pt x="1397508" y="5304282"/>
                </a:lnTo>
                <a:lnTo>
                  <a:pt x="1397508" y="5312664"/>
                </a:lnTo>
                <a:lnTo>
                  <a:pt x="1392936" y="5308092"/>
                </a:lnTo>
                <a:lnTo>
                  <a:pt x="1392936" y="5317236"/>
                </a:lnTo>
                <a:lnTo>
                  <a:pt x="1392936" y="5308092"/>
                </a:lnTo>
                <a:lnTo>
                  <a:pt x="1389126" y="5312664"/>
                </a:lnTo>
                <a:lnTo>
                  <a:pt x="1384554" y="5295900"/>
                </a:lnTo>
                <a:lnTo>
                  <a:pt x="1380744" y="5317236"/>
                </a:lnTo>
                <a:lnTo>
                  <a:pt x="1380744" y="5308092"/>
                </a:lnTo>
                <a:lnTo>
                  <a:pt x="1380744" y="5312664"/>
                </a:lnTo>
                <a:lnTo>
                  <a:pt x="1376172" y="5304282"/>
                </a:lnTo>
                <a:lnTo>
                  <a:pt x="1371600" y="5244084"/>
                </a:lnTo>
                <a:lnTo>
                  <a:pt x="1367790" y="5304282"/>
                </a:lnTo>
                <a:lnTo>
                  <a:pt x="1367790" y="5317236"/>
                </a:lnTo>
                <a:lnTo>
                  <a:pt x="1363218" y="5304282"/>
                </a:lnTo>
                <a:lnTo>
                  <a:pt x="1359408" y="5317236"/>
                </a:lnTo>
                <a:lnTo>
                  <a:pt x="1354836" y="5308092"/>
                </a:lnTo>
                <a:lnTo>
                  <a:pt x="1350264" y="5321046"/>
                </a:lnTo>
                <a:lnTo>
                  <a:pt x="1350264" y="5304282"/>
                </a:lnTo>
                <a:lnTo>
                  <a:pt x="1350264" y="5317236"/>
                </a:lnTo>
                <a:lnTo>
                  <a:pt x="1346454" y="5312664"/>
                </a:lnTo>
                <a:lnTo>
                  <a:pt x="1346454" y="5321046"/>
                </a:lnTo>
                <a:lnTo>
                  <a:pt x="1341882" y="5312664"/>
                </a:lnTo>
                <a:lnTo>
                  <a:pt x="1341882" y="5321046"/>
                </a:lnTo>
                <a:lnTo>
                  <a:pt x="1338072" y="5321046"/>
                </a:lnTo>
                <a:lnTo>
                  <a:pt x="1338072" y="5308092"/>
                </a:lnTo>
                <a:lnTo>
                  <a:pt x="1338072" y="5321046"/>
                </a:lnTo>
                <a:lnTo>
                  <a:pt x="1333500" y="5304282"/>
                </a:lnTo>
                <a:lnTo>
                  <a:pt x="1328928" y="5295900"/>
                </a:lnTo>
                <a:lnTo>
                  <a:pt x="1328928" y="5308092"/>
                </a:lnTo>
                <a:lnTo>
                  <a:pt x="1325118" y="5286756"/>
                </a:lnTo>
                <a:lnTo>
                  <a:pt x="1325118" y="5312664"/>
                </a:lnTo>
                <a:lnTo>
                  <a:pt x="1325118" y="5299710"/>
                </a:lnTo>
                <a:lnTo>
                  <a:pt x="1320546" y="5317236"/>
                </a:lnTo>
                <a:lnTo>
                  <a:pt x="1320546" y="5312664"/>
                </a:lnTo>
                <a:lnTo>
                  <a:pt x="1315974" y="5304282"/>
                </a:lnTo>
                <a:lnTo>
                  <a:pt x="1315974" y="5308092"/>
                </a:lnTo>
                <a:lnTo>
                  <a:pt x="1312164" y="5299710"/>
                </a:lnTo>
                <a:lnTo>
                  <a:pt x="1307592" y="5295900"/>
                </a:lnTo>
                <a:lnTo>
                  <a:pt x="1307592" y="5308092"/>
                </a:lnTo>
                <a:lnTo>
                  <a:pt x="1303782" y="5317236"/>
                </a:lnTo>
                <a:lnTo>
                  <a:pt x="1303782" y="5304282"/>
                </a:lnTo>
                <a:lnTo>
                  <a:pt x="1299210" y="5321046"/>
                </a:lnTo>
                <a:lnTo>
                  <a:pt x="1299210" y="5304282"/>
                </a:lnTo>
                <a:lnTo>
                  <a:pt x="1294638" y="5317236"/>
                </a:lnTo>
                <a:lnTo>
                  <a:pt x="1290828" y="5308092"/>
                </a:lnTo>
                <a:lnTo>
                  <a:pt x="1290828" y="5312664"/>
                </a:lnTo>
                <a:lnTo>
                  <a:pt x="1290828" y="5304282"/>
                </a:lnTo>
                <a:lnTo>
                  <a:pt x="1286256" y="5312664"/>
                </a:lnTo>
                <a:lnTo>
                  <a:pt x="1282446" y="5304282"/>
                </a:lnTo>
                <a:lnTo>
                  <a:pt x="1282446" y="5317236"/>
                </a:lnTo>
                <a:lnTo>
                  <a:pt x="1277874" y="5282946"/>
                </a:lnTo>
                <a:lnTo>
                  <a:pt x="1277874" y="5205984"/>
                </a:lnTo>
                <a:lnTo>
                  <a:pt x="1273302" y="5304282"/>
                </a:lnTo>
                <a:lnTo>
                  <a:pt x="1273302" y="5317236"/>
                </a:lnTo>
                <a:lnTo>
                  <a:pt x="1269492" y="5308092"/>
                </a:lnTo>
                <a:lnTo>
                  <a:pt x="1264920" y="5317236"/>
                </a:lnTo>
                <a:lnTo>
                  <a:pt x="1264920" y="5308092"/>
                </a:lnTo>
                <a:lnTo>
                  <a:pt x="1261110" y="5325618"/>
                </a:lnTo>
                <a:lnTo>
                  <a:pt x="1261110" y="5308092"/>
                </a:lnTo>
                <a:lnTo>
                  <a:pt x="1256538" y="5317236"/>
                </a:lnTo>
                <a:lnTo>
                  <a:pt x="1256538" y="5308092"/>
                </a:lnTo>
                <a:lnTo>
                  <a:pt x="1251966" y="5295900"/>
                </a:lnTo>
                <a:lnTo>
                  <a:pt x="1251966" y="5312664"/>
                </a:lnTo>
                <a:lnTo>
                  <a:pt x="1248156" y="5317236"/>
                </a:lnTo>
                <a:lnTo>
                  <a:pt x="1248156" y="5308092"/>
                </a:lnTo>
                <a:lnTo>
                  <a:pt x="1243584" y="5308092"/>
                </a:lnTo>
                <a:lnTo>
                  <a:pt x="1243584" y="5321046"/>
                </a:lnTo>
                <a:lnTo>
                  <a:pt x="1239774" y="5317236"/>
                </a:lnTo>
                <a:lnTo>
                  <a:pt x="1239774" y="5308092"/>
                </a:lnTo>
                <a:lnTo>
                  <a:pt x="1235202" y="5304282"/>
                </a:lnTo>
                <a:lnTo>
                  <a:pt x="1235202" y="5291328"/>
                </a:lnTo>
                <a:lnTo>
                  <a:pt x="1230630" y="5304282"/>
                </a:lnTo>
                <a:lnTo>
                  <a:pt x="1230630" y="5274564"/>
                </a:lnTo>
                <a:lnTo>
                  <a:pt x="1226820" y="5193030"/>
                </a:lnTo>
                <a:lnTo>
                  <a:pt x="1226820" y="5278374"/>
                </a:lnTo>
                <a:lnTo>
                  <a:pt x="1222248" y="5304282"/>
                </a:lnTo>
                <a:lnTo>
                  <a:pt x="1222248" y="5308092"/>
                </a:lnTo>
                <a:lnTo>
                  <a:pt x="1218438" y="5304282"/>
                </a:lnTo>
                <a:lnTo>
                  <a:pt x="1213866" y="5261610"/>
                </a:lnTo>
                <a:lnTo>
                  <a:pt x="1213866" y="5286756"/>
                </a:lnTo>
                <a:lnTo>
                  <a:pt x="1209294" y="5304282"/>
                </a:lnTo>
                <a:lnTo>
                  <a:pt x="1205484" y="5304282"/>
                </a:lnTo>
                <a:lnTo>
                  <a:pt x="1205484" y="5312664"/>
                </a:lnTo>
                <a:lnTo>
                  <a:pt x="1205484" y="5304282"/>
                </a:lnTo>
                <a:lnTo>
                  <a:pt x="1200912" y="5317236"/>
                </a:lnTo>
                <a:lnTo>
                  <a:pt x="1200912" y="5312664"/>
                </a:lnTo>
                <a:lnTo>
                  <a:pt x="1196340" y="5291328"/>
                </a:lnTo>
                <a:lnTo>
                  <a:pt x="1192530" y="5312664"/>
                </a:lnTo>
                <a:lnTo>
                  <a:pt x="1192530" y="5304282"/>
                </a:lnTo>
                <a:lnTo>
                  <a:pt x="1192530" y="5308092"/>
                </a:lnTo>
                <a:lnTo>
                  <a:pt x="1192530" y="5299710"/>
                </a:lnTo>
                <a:lnTo>
                  <a:pt x="1187958" y="5312664"/>
                </a:lnTo>
                <a:lnTo>
                  <a:pt x="1184148" y="5299710"/>
                </a:lnTo>
                <a:lnTo>
                  <a:pt x="1179576" y="5282946"/>
                </a:lnTo>
                <a:lnTo>
                  <a:pt x="1179576" y="5291328"/>
                </a:lnTo>
                <a:lnTo>
                  <a:pt x="1175004" y="5244084"/>
                </a:lnTo>
                <a:lnTo>
                  <a:pt x="1175004" y="5240274"/>
                </a:lnTo>
                <a:lnTo>
                  <a:pt x="1171194" y="5209794"/>
                </a:lnTo>
                <a:lnTo>
                  <a:pt x="1171194" y="5184648"/>
                </a:lnTo>
                <a:lnTo>
                  <a:pt x="1166622" y="5209794"/>
                </a:lnTo>
                <a:lnTo>
                  <a:pt x="1166140" y="5222414"/>
                </a:lnTo>
                <a:lnTo>
                  <a:pt x="1164869" y="5234992"/>
                </a:lnTo>
                <a:lnTo>
                  <a:pt x="1163132" y="5247546"/>
                </a:lnTo>
                <a:lnTo>
                  <a:pt x="1161255" y="5260094"/>
                </a:lnTo>
                <a:lnTo>
                  <a:pt x="1159558" y="5272655"/>
                </a:lnTo>
                <a:lnTo>
                  <a:pt x="1158368" y="5285247"/>
                </a:lnTo>
                <a:lnTo>
                  <a:pt x="1158006" y="5297889"/>
                </a:lnTo>
                <a:lnTo>
                  <a:pt x="1153668" y="5321046"/>
                </a:lnTo>
                <a:lnTo>
                  <a:pt x="1153668" y="5304282"/>
                </a:lnTo>
                <a:lnTo>
                  <a:pt x="1149858" y="5317236"/>
                </a:lnTo>
                <a:lnTo>
                  <a:pt x="1145286" y="5317236"/>
                </a:lnTo>
                <a:lnTo>
                  <a:pt x="1145286" y="5312664"/>
                </a:lnTo>
                <a:lnTo>
                  <a:pt x="1141476" y="5321046"/>
                </a:lnTo>
                <a:lnTo>
                  <a:pt x="1141476" y="5312664"/>
                </a:lnTo>
                <a:lnTo>
                  <a:pt x="1141476" y="5321046"/>
                </a:lnTo>
                <a:lnTo>
                  <a:pt x="1136904" y="5312664"/>
                </a:lnTo>
                <a:lnTo>
                  <a:pt x="1136904" y="5317236"/>
                </a:lnTo>
                <a:lnTo>
                  <a:pt x="1132332" y="5308092"/>
                </a:lnTo>
                <a:lnTo>
                  <a:pt x="1128522" y="5308092"/>
                </a:lnTo>
                <a:lnTo>
                  <a:pt x="1128522" y="5321046"/>
                </a:lnTo>
                <a:lnTo>
                  <a:pt x="1128522" y="5312664"/>
                </a:lnTo>
                <a:lnTo>
                  <a:pt x="1123950" y="5308092"/>
                </a:lnTo>
                <a:lnTo>
                  <a:pt x="1120140" y="5312664"/>
                </a:lnTo>
                <a:lnTo>
                  <a:pt x="1120140" y="5317236"/>
                </a:lnTo>
                <a:lnTo>
                  <a:pt x="1115568" y="5304282"/>
                </a:lnTo>
                <a:lnTo>
                  <a:pt x="1115568" y="5312664"/>
                </a:lnTo>
                <a:lnTo>
                  <a:pt x="1110996" y="5321046"/>
                </a:lnTo>
                <a:lnTo>
                  <a:pt x="1110996" y="5312664"/>
                </a:lnTo>
                <a:lnTo>
                  <a:pt x="1107186" y="5321046"/>
                </a:lnTo>
                <a:lnTo>
                  <a:pt x="1107186" y="5312664"/>
                </a:lnTo>
                <a:lnTo>
                  <a:pt x="1102614" y="5321046"/>
                </a:lnTo>
                <a:lnTo>
                  <a:pt x="1098042" y="5308092"/>
                </a:lnTo>
                <a:lnTo>
                  <a:pt x="1094232" y="5308092"/>
                </a:lnTo>
                <a:lnTo>
                  <a:pt x="1094232" y="5325618"/>
                </a:lnTo>
                <a:lnTo>
                  <a:pt x="1094232" y="5312664"/>
                </a:lnTo>
                <a:lnTo>
                  <a:pt x="1089660" y="5312664"/>
                </a:lnTo>
                <a:lnTo>
                  <a:pt x="1085850" y="5325618"/>
                </a:lnTo>
                <a:lnTo>
                  <a:pt x="1085850" y="5321046"/>
                </a:lnTo>
                <a:lnTo>
                  <a:pt x="1081278" y="5308092"/>
                </a:lnTo>
                <a:lnTo>
                  <a:pt x="1076706" y="5321046"/>
                </a:lnTo>
                <a:lnTo>
                  <a:pt x="1076706" y="5308092"/>
                </a:lnTo>
                <a:lnTo>
                  <a:pt x="1072896" y="5308092"/>
                </a:lnTo>
                <a:lnTo>
                  <a:pt x="1072896" y="5321046"/>
                </a:lnTo>
                <a:lnTo>
                  <a:pt x="1068324" y="5325618"/>
                </a:lnTo>
                <a:lnTo>
                  <a:pt x="1068324" y="5312664"/>
                </a:lnTo>
                <a:lnTo>
                  <a:pt x="1064514" y="5321046"/>
                </a:lnTo>
                <a:lnTo>
                  <a:pt x="1064514" y="5312664"/>
                </a:lnTo>
                <a:lnTo>
                  <a:pt x="1059942" y="5321046"/>
                </a:lnTo>
                <a:lnTo>
                  <a:pt x="1059942" y="5308092"/>
                </a:lnTo>
                <a:lnTo>
                  <a:pt x="1055370" y="5321046"/>
                </a:lnTo>
                <a:lnTo>
                  <a:pt x="1051560" y="5325618"/>
                </a:lnTo>
                <a:lnTo>
                  <a:pt x="1051560" y="5317236"/>
                </a:lnTo>
                <a:lnTo>
                  <a:pt x="1051560" y="5325618"/>
                </a:lnTo>
                <a:lnTo>
                  <a:pt x="1046988" y="5312664"/>
                </a:lnTo>
                <a:lnTo>
                  <a:pt x="1043178" y="5321046"/>
                </a:lnTo>
                <a:lnTo>
                  <a:pt x="1043178" y="5312664"/>
                </a:lnTo>
                <a:lnTo>
                  <a:pt x="1038606" y="5321046"/>
                </a:lnTo>
                <a:lnTo>
                  <a:pt x="1034034" y="5321046"/>
                </a:lnTo>
                <a:lnTo>
                  <a:pt x="1034034" y="5312664"/>
                </a:lnTo>
                <a:lnTo>
                  <a:pt x="1030224" y="5321046"/>
                </a:lnTo>
                <a:lnTo>
                  <a:pt x="1030224" y="5308092"/>
                </a:lnTo>
                <a:lnTo>
                  <a:pt x="1030224" y="5325618"/>
                </a:lnTo>
                <a:lnTo>
                  <a:pt x="1025652" y="5308092"/>
                </a:lnTo>
                <a:lnTo>
                  <a:pt x="1025652" y="5321046"/>
                </a:lnTo>
                <a:lnTo>
                  <a:pt x="1021842" y="5312664"/>
                </a:lnTo>
                <a:lnTo>
                  <a:pt x="1021842" y="5321046"/>
                </a:lnTo>
                <a:lnTo>
                  <a:pt x="1017270" y="5312664"/>
                </a:lnTo>
                <a:lnTo>
                  <a:pt x="1017270" y="5321046"/>
                </a:lnTo>
                <a:lnTo>
                  <a:pt x="1012698" y="5321046"/>
                </a:lnTo>
                <a:lnTo>
                  <a:pt x="1008888" y="5312664"/>
                </a:lnTo>
                <a:lnTo>
                  <a:pt x="1008888" y="5317236"/>
                </a:lnTo>
                <a:lnTo>
                  <a:pt x="1004316" y="5299710"/>
                </a:lnTo>
                <a:lnTo>
                  <a:pt x="1004316" y="5312664"/>
                </a:lnTo>
                <a:lnTo>
                  <a:pt x="999744" y="5299710"/>
                </a:lnTo>
                <a:lnTo>
                  <a:pt x="995934" y="5317236"/>
                </a:lnTo>
                <a:lnTo>
                  <a:pt x="995934" y="5312664"/>
                </a:lnTo>
                <a:lnTo>
                  <a:pt x="991362" y="5321046"/>
                </a:lnTo>
                <a:lnTo>
                  <a:pt x="991362" y="5312664"/>
                </a:lnTo>
                <a:lnTo>
                  <a:pt x="987552" y="5308092"/>
                </a:lnTo>
                <a:lnTo>
                  <a:pt x="982980" y="5321046"/>
                </a:lnTo>
                <a:lnTo>
                  <a:pt x="982980" y="5312664"/>
                </a:lnTo>
                <a:lnTo>
                  <a:pt x="982980" y="5321046"/>
                </a:lnTo>
                <a:lnTo>
                  <a:pt x="978408" y="5312664"/>
                </a:lnTo>
                <a:lnTo>
                  <a:pt x="978408" y="5325618"/>
                </a:lnTo>
                <a:lnTo>
                  <a:pt x="974598" y="5312664"/>
                </a:lnTo>
                <a:lnTo>
                  <a:pt x="974598" y="5321046"/>
                </a:lnTo>
                <a:lnTo>
                  <a:pt x="970026" y="5317236"/>
                </a:lnTo>
                <a:lnTo>
                  <a:pt x="970026" y="5295900"/>
                </a:lnTo>
                <a:lnTo>
                  <a:pt x="966216" y="5261610"/>
                </a:lnTo>
                <a:lnTo>
                  <a:pt x="966216" y="5295900"/>
                </a:lnTo>
                <a:lnTo>
                  <a:pt x="966216" y="5291328"/>
                </a:lnTo>
                <a:lnTo>
                  <a:pt x="961644" y="5197602"/>
                </a:lnTo>
                <a:lnTo>
                  <a:pt x="957072" y="5312664"/>
                </a:lnTo>
                <a:lnTo>
                  <a:pt x="957072" y="5278374"/>
                </a:lnTo>
                <a:lnTo>
                  <a:pt x="953262" y="5257038"/>
                </a:lnTo>
                <a:lnTo>
                  <a:pt x="953262" y="5312664"/>
                </a:lnTo>
                <a:lnTo>
                  <a:pt x="948690" y="5325618"/>
                </a:lnTo>
                <a:lnTo>
                  <a:pt x="948690" y="5308092"/>
                </a:lnTo>
                <a:lnTo>
                  <a:pt x="948690" y="5317236"/>
                </a:lnTo>
                <a:lnTo>
                  <a:pt x="944880" y="5321046"/>
                </a:lnTo>
                <a:lnTo>
                  <a:pt x="940308" y="5312664"/>
                </a:lnTo>
                <a:lnTo>
                  <a:pt x="940308" y="5325618"/>
                </a:lnTo>
                <a:lnTo>
                  <a:pt x="935736" y="5312664"/>
                </a:lnTo>
                <a:lnTo>
                  <a:pt x="931926" y="5321046"/>
                </a:lnTo>
                <a:lnTo>
                  <a:pt x="927354" y="5312664"/>
                </a:lnTo>
                <a:lnTo>
                  <a:pt x="927354" y="5321046"/>
                </a:lnTo>
                <a:lnTo>
                  <a:pt x="927354" y="5312664"/>
                </a:lnTo>
                <a:lnTo>
                  <a:pt x="923544" y="5321046"/>
                </a:lnTo>
                <a:lnTo>
                  <a:pt x="918972" y="5308092"/>
                </a:lnTo>
                <a:lnTo>
                  <a:pt x="914400" y="5321046"/>
                </a:lnTo>
                <a:lnTo>
                  <a:pt x="914400" y="5317236"/>
                </a:lnTo>
                <a:lnTo>
                  <a:pt x="910590" y="5304282"/>
                </a:lnTo>
                <a:lnTo>
                  <a:pt x="906018" y="5325618"/>
                </a:lnTo>
                <a:lnTo>
                  <a:pt x="902208" y="5312664"/>
                </a:lnTo>
                <a:lnTo>
                  <a:pt x="902208" y="5325618"/>
                </a:lnTo>
                <a:lnTo>
                  <a:pt x="897636" y="5317236"/>
                </a:lnTo>
                <a:lnTo>
                  <a:pt x="893064" y="5325618"/>
                </a:lnTo>
                <a:lnTo>
                  <a:pt x="893064" y="5317236"/>
                </a:lnTo>
                <a:lnTo>
                  <a:pt x="889254" y="5325618"/>
                </a:lnTo>
                <a:lnTo>
                  <a:pt x="889254" y="5317236"/>
                </a:lnTo>
                <a:lnTo>
                  <a:pt x="884682" y="5321046"/>
                </a:lnTo>
                <a:lnTo>
                  <a:pt x="884682" y="5312664"/>
                </a:lnTo>
                <a:lnTo>
                  <a:pt x="880110" y="5321046"/>
                </a:lnTo>
                <a:lnTo>
                  <a:pt x="880110" y="5308092"/>
                </a:lnTo>
                <a:lnTo>
                  <a:pt x="876300" y="5308092"/>
                </a:lnTo>
                <a:lnTo>
                  <a:pt x="876300" y="5325618"/>
                </a:lnTo>
                <a:lnTo>
                  <a:pt x="871728" y="5317236"/>
                </a:lnTo>
                <a:lnTo>
                  <a:pt x="871728" y="5325618"/>
                </a:lnTo>
                <a:lnTo>
                  <a:pt x="867918" y="5325618"/>
                </a:lnTo>
                <a:lnTo>
                  <a:pt x="867918" y="5317236"/>
                </a:lnTo>
                <a:lnTo>
                  <a:pt x="863346" y="5308092"/>
                </a:lnTo>
                <a:lnTo>
                  <a:pt x="863346" y="5325618"/>
                </a:lnTo>
                <a:lnTo>
                  <a:pt x="858774" y="5312664"/>
                </a:lnTo>
                <a:lnTo>
                  <a:pt x="858774" y="5325618"/>
                </a:lnTo>
                <a:lnTo>
                  <a:pt x="854964" y="5308092"/>
                </a:lnTo>
                <a:lnTo>
                  <a:pt x="854964" y="5317236"/>
                </a:lnTo>
                <a:lnTo>
                  <a:pt x="850392" y="5304282"/>
                </a:lnTo>
                <a:lnTo>
                  <a:pt x="846582" y="5312664"/>
                </a:lnTo>
                <a:lnTo>
                  <a:pt x="846582" y="5325618"/>
                </a:lnTo>
                <a:lnTo>
                  <a:pt x="842010" y="5312664"/>
                </a:lnTo>
                <a:lnTo>
                  <a:pt x="842010" y="5325618"/>
                </a:lnTo>
                <a:lnTo>
                  <a:pt x="837438" y="5325618"/>
                </a:lnTo>
                <a:lnTo>
                  <a:pt x="837438" y="5308092"/>
                </a:lnTo>
                <a:lnTo>
                  <a:pt x="833628" y="5321046"/>
                </a:lnTo>
                <a:lnTo>
                  <a:pt x="833628" y="5317236"/>
                </a:lnTo>
                <a:lnTo>
                  <a:pt x="829056" y="5308092"/>
                </a:lnTo>
                <a:lnTo>
                  <a:pt x="829056" y="5321046"/>
                </a:lnTo>
                <a:lnTo>
                  <a:pt x="825246" y="5317236"/>
                </a:lnTo>
                <a:lnTo>
                  <a:pt x="825246" y="5312664"/>
                </a:lnTo>
                <a:lnTo>
                  <a:pt x="820674" y="5321046"/>
                </a:lnTo>
                <a:lnTo>
                  <a:pt x="816102" y="5312664"/>
                </a:lnTo>
                <a:lnTo>
                  <a:pt x="816102" y="5321046"/>
                </a:lnTo>
                <a:lnTo>
                  <a:pt x="816102" y="5308092"/>
                </a:lnTo>
                <a:lnTo>
                  <a:pt x="812292" y="5312664"/>
                </a:lnTo>
                <a:lnTo>
                  <a:pt x="807720" y="5329428"/>
                </a:lnTo>
                <a:lnTo>
                  <a:pt x="803910" y="5317236"/>
                </a:lnTo>
                <a:lnTo>
                  <a:pt x="803910" y="5321046"/>
                </a:lnTo>
                <a:lnTo>
                  <a:pt x="803910" y="5312664"/>
                </a:lnTo>
                <a:lnTo>
                  <a:pt x="799338" y="5312664"/>
                </a:lnTo>
                <a:lnTo>
                  <a:pt x="799338" y="5317236"/>
                </a:lnTo>
                <a:lnTo>
                  <a:pt x="794766" y="5312664"/>
                </a:lnTo>
                <a:lnTo>
                  <a:pt x="794766" y="5321046"/>
                </a:lnTo>
                <a:lnTo>
                  <a:pt x="790956" y="5317236"/>
                </a:lnTo>
                <a:lnTo>
                  <a:pt x="790956" y="5321046"/>
                </a:lnTo>
                <a:lnTo>
                  <a:pt x="786384" y="5308092"/>
                </a:lnTo>
                <a:lnTo>
                  <a:pt x="786384" y="5321046"/>
                </a:lnTo>
                <a:lnTo>
                  <a:pt x="781812" y="5321046"/>
                </a:lnTo>
                <a:lnTo>
                  <a:pt x="781812" y="5312664"/>
                </a:lnTo>
                <a:lnTo>
                  <a:pt x="778002" y="5321046"/>
                </a:lnTo>
                <a:lnTo>
                  <a:pt x="778002" y="5308092"/>
                </a:lnTo>
                <a:lnTo>
                  <a:pt x="778002" y="5317236"/>
                </a:lnTo>
                <a:lnTo>
                  <a:pt x="773430" y="5325618"/>
                </a:lnTo>
                <a:lnTo>
                  <a:pt x="769620" y="5321046"/>
                </a:lnTo>
                <a:lnTo>
                  <a:pt x="765048" y="5321046"/>
                </a:lnTo>
                <a:lnTo>
                  <a:pt x="765048" y="5308092"/>
                </a:lnTo>
                <a:lnTo>
                  <a:pt x="760476" y="5312664"/>
                </a:lnTo>
                <a:lnTo>
                  <a:pt x="760476" y="5325618"/>
                </a:lnTo>
                <a:lnTo>
                  <a:pt x="756666" y="5312664"/>
                </a:lnTo>
                <a:lnTo>
                  <a:pt x="752094" y="5321046"/>
                </a:lnTo>
                <a:lnTo>
                  <a:pt x="748284" y="5317236"/>
                </a:lnTo>
                <a:lnTo>
                  <a:pt x="748284" y="5308092"/>
                </a:lnTo>
                <a:lnTo>
                  <a:pt x="743712" y="5321046"/>
                </a:lnTo>
                <a:lnTo>
                  <a:pt x="743712" y="5308092"/>
                </a:lnTo>
                <a:lnTo>
                  <a:pt x="743712" y="5325618"/>
                </a:lnTo>
                <a:lnTo>
                  <a:pt x="739140" y="5312664"/>
                </a:lnTo>
                <a:lnTo>
                  <a:pt x="735330" y="5312664"/>
                </a:lnTo>
                <a:lnTo>
                  <a:pt x="735330" y="5321046"/>
                </a:lnTo>
                <a:lnTo>
                  <a:pt x="730758" y="5312664"/>
                </a:lnTo>
                <a:lnTo>
                  <a:pt x="730758" y="5325618"/>
                </a:lnTo>
                <a:lnTo>
                  <a:pt x="730758" y="5312664"/>
                </a:lnTo>
                <a:lnTo>
                  <a:pt x="726948" y="5317236"/>
                </a:lnTo>
                <a:lnTo>
                  <a:pt x="722376" y="5291328"/>
                </a:lnTo>
                <a:lnTo>
                  <a:pt x="722376" y="5218938"/>
                </a:lnTo>
                <a:lnTo>
                  <a:pt x="717804" y="5278374"/>
                </a:lnTo>
                <a:lnTo>
                  <a:pt x="713994" y="5321046"/>
                </a:lnTo>
                <a:lnTo>
                  <a:pt x="713994" y="5317236"/>
                </a:lnTo>
                <a:lnTo>
                  <a:pt x="709422" y="5325618"/>
                </a:lnTo>
                <a:lnTo>
                  <a:pt x="709422" y="5317236"/>
                </a:lnTo>
                <a:lnTo>
                  <a:pt x="705612" y="5312664"/>
                </a:lnTo>
                <a:lnTo>
                  <a:pt x="705612" y="5321046"/>
                </a:lnTo>
                <a:lnTo>
                  <a:pt x="701040" y="5321046"/>
                </a:lnTo>
                <a:lnTo>
                  <a:pt x="701040" y="5312664"/>
                </a:lnTo>
                <a:lnTo>
                  <a:pt x="696468" y="5308092"/>
                </a:lnTo>
                <a:lnTo>
                  <a:pt x="696468" y="5325618"/>
                </a:lnTo>
                <a:lnTo>
                  <a:pt x="692658" y="5312664"/>
                </a:lnTo>
                <a:lnTo>
                  <a:pt x="692658" y="5321046"/>
                </a:lnTo>
                <a:lnTo>
                  <a:pt x="692658" y="5312664"/>
                </a:lnTo>
                <a:lnTo>
                  <a:pt x="688086" y="5321046"/>
                </a:lnTo>
                <a:lnTo>
                  <a:pt x="683514" y="5321046"/>
                </a:lnTo>
                <a:lnTo>
                  <a:pt x="683514" y="5312664"/>
                </a:lnTo>
                <a:lnTo>
                  <a:pt x="679704" y="5325618"/>
                </a:lnTo>
                <a:lnTo>
                  <a:pt x="675132" y="5312664"/>
                </a:lnTo>
                <a:lnTo>
                  <a:pt x="675132" y="5329428"/>
                </a:lnTo>
                <a:lnTo>
                  <a:pt x="671322" y="5317236"/>
                </a:lnTo>
                <a:lnTo>
                  <a:pt x="666750" y="5325618"/>
                </a:lnTo>
                <a:lnTo>
                  <a:pt x="666750" y="5312664"/>
                </a:lnTo>
                <a:lnTo>
                  <a:pt x="662178" y="5308092"/>
                </a:lnTo>
                <a:lnTo>
                  <a:pt x="662178" y="5321046"/>
                </a:lnTo>
                <a:lnTo>
                  <a:pt x="658368" y="5325618"/>
                </a:lnTo>
                <a:lnTo>
                  <a:pt x="658368" y="5312664"/>
                </a:lnTo>
                <a:lnTo>
                  <a:pt x="653796" y="5312664"/>
                </a:lnTo>
                <a:lnTo>
                  <a:pt x="653796" y="5325618"/>
                </a:lnTo>
                <a:lnTo>
                  <a:pt x="653796" y="5321046"/>
                </a:lnTo>
                <a:lnTo>
                  <a:pt x="649986" y="5317236"/>
                </a:lnTo>
                <a:lnTo>
                  <a:pt x="649986" y="5325618"/>
                </a:lnTo>
                <a:lnTo>
                  <a:pt x="645414" y="5308092"/>
                </a:lnTo>
                <a:lnTo>
                  <a:pt x="645414" y="5321046"/>
                </a:lnTo>
                <a:lnTo>
                  <a:pt x="640842" y="5308092"/>
                </a:lnTo>
                <a:lnTo>
                  <a:pt x="640842" y="5312664"/>
                </a:lnTo>
                <a:lnTo>
                  <a:pt x="637032" y="5321046"/>
                </a:lnTo>
                <a:lnTo>
                  <a:pt x="632460" y="5308092"/>
                </a:lnTo>
                <a:lnTo>
                  <a:pt x="628650" y="5325618"/>
                </a:lnTo>
                <a:lnTo>
                  <a:pt x="628650" y="5329428"/>
                </a:lnTo>
                <a:lnTo>
                  <a:pt x="624078" y="5312664"/>
                </a:lnTo>
                <a:lnTo>
                  <a:pt x="624078" y="5317236"/>
                </a:lnTo>
                <a:lnTo>
                  <a:pt x="619506" y="5325618"/>
                </a:lnTo>
                <a:lnTo>
                  <a:pt x="615696" y="5312664"/>
                </a:lnTo>
                <a:lnTo>
                  <a:pt x="615696" y="5321046"/>
                </a:lnTo>
                <a:lnTo>
                  <a:pt x="615696" y="5312664"/>
                </a:lnTo>
                <a:lnTo>
                  <a:pt x="611124" y="5312664"/>
                </a:lnTo>
                <a:lnTo>
                  <a:pt x="607314" y="5321046"/>
                </a:lnTo>
                <a:lnTo>
                  <a:pt x="607314" y="5312664"/>
                </a:lnTo>
                <a:lnTo>
                  <a:pt x="607314" y="5321046"/>
                </a:lnTo>
                <a:lnTo>
                  <a:pt x="602742" y="5312664"/>
                </a:lnTo>
                <a:lnTo>
                  <a:pt x="602742" y="5321046"/>
                </a:lnTo>
                <a:lnTo>
                  <a:pt x="598170" y="5321046"/>
                </a:lnTo>
                <a:lnTo>
                  <a:pt x="598170" y="5308092"/>
                </a:lnTo>
                <a:lnTo>
                  <a:pt x="598170" y="5317236"/>
                </a:lnTo>
                <a:lnTo>
                  <a:pt x="594360" y="5299710"/>
                </a:lnTo>
                <a:lnTo>
                  <a:pt x="594360" y="5308092"/>
                </a:lnTo>
                <a:lnTo>
                  <a:pt x="589788" y="5321046"/>
                </a:lnTo>
                <a:lnTo>
                  <a:pt x="585978" y="5321046"/>
                </a:lnTo>
                <a:lnTo>
                  <a:pt x="585978" y="5312664"/>
                </a:lnTo>
                <a:lnTo>
                  <a:pt x="585978" y="5325618"/>
                </a:lnTo>
                <a:lnTo>
                  <a:pt x="581406" y="5312664"/>
                </a:lnTo>
                <a:lnTo>
                  <a:pt x="576834" y="5321046"/>
                </a:lnTo>
                <a:lnTo>
                  <a:pt x="576834" y="5312664"/>
                </a:lnTo>
                <a:lnTo>
                  <a:pt x="573024" y="5325618"/>
                </a:lnTo>
                <a:lnTo>
                  <a:pt x="573024" y="5321046"/>
                </a:lnTo>
                <a:lnTo>
                  <a:pt x="568452" y="5312664"/>
                </a:lnTo>
                <a:lnTo>
                  <a:pt x="568452" y="5321046"/>
                </a:lnTo>
                <a:lnTo>
                  <a:pt x="560070" y="5321046"/>
                </a:lnTo>
                <a:lnTo>
                  <a:pt x="560070" y="5312664"/>
                </a:lnTo>
                <a:lnTo>
                  <a:pt x="555498" y="5312664"/>
                </a:lnTo>
                <a:lnTo>
                  <a:pt x="555498" y="5321046"/>
                </a:lnTo>
                <a:lnTo>
                  <a:pt x="551688" y="5308092"/>
                </a:lnTo>
                <a:lnTo>
                  <a:pt x="551688" y="5321046"/>
                </a:lnTo>
                <a:lnTo>
                  <a:pt x="547116" y="5312664"/>
                </a:lnTo>
                <a:lnTo>
                  <a:pt x="542544" y="5325618"/>
                </a:lnTo>
                <a:lnTo>
                  <a:pt x="538734" y="5312664"/>
                </a:lnTo>
                <a:lnTo>
                  <a:pt x="538734" y="5321046"/>
                </a:lnTo>
                <a:lnTo>
                  <a:pt x="534162" y="5312664"/>
                </a:lnTo>
                <a:lnTo>
                  <a:pt x="534162" y="5317236"/>
                </a:lnTo>
                <a:lnTo>
                  <a:pt x="534162" y="5308092"/>
                </a:lnTo>
                <a:lnTo>
                  <a:pt x="530352" y="5312664"/>
                </a:lnTo>
                <a:lnTo>
                  <a:pt x="530352" y="5321046"/>
                </a:lnTo>
                <a:lnTo>
                  <a:pt x="525780" y="5312664"/>
                </a:lnTo>
                <a:lnTo>
                  <a:pt x="521208" y="5321046"/>
                </a:lnTo>
                <a:lnTo>
                  <a:pt x="521208" y="5317236"/>
                </a:lnTo>
                <a:lnTo>
                  <a:pt x="517398" y="5321046"/>
                </a:lnTo>
                <a:lnTo>
                  <a:pt x="517398" y="5308092"/>
                </a:lnTo>
                <a:lnTo>
                  <a:pt x="512826" y="5321046"/>
                </a:lnTo>
                <a:lnTo>
                  <a:pt x="512826" y="5312664"/>
                </a:lnTo>
                <a:lnTo>
                  <a:pt x="509016" y="5312664"/>
                </a:lnTo>
                <a:lnTo>
                  <a:pt x="509016" y="5321046"/>
                </a:lnTo>
                <a:lnTo>
                  <a:pt x="504444" y="5321046"/>
                </a:lnTo>
                <a:lnTo>
                  <a:pt x="504444" y="5317236"/>
                </a:lnTo>
                <a:lnTo>
                  <a:pt x="499872" y="5317236"/>
                </a:lnTo>
                <a:lnTo>
                  <a:pt x="499872" y="5321046"/>
                </a:lnTo>
                <a:lnTo>
                  <a:pt x="496062" y="5325618"/>
                </a:lnTo>
                <a:lnTo>
                  <a:pt x="496062" y="5317236"/>
                </a:lnTo>
                <a:lnTo>
                  <a:pt x="491490" y="5312664"/>
                </a:lnTo>
                <a:lnTo>
                  <a:pt x="491490" y="5321046"/>
                </a:lnTo>
                <a:lnTo>
                  <a:pt x="487680" y="5325618"/>
                </a:lnTo>
                <a:lnTo>
                  <a:pt x="487680" y="5312664"/>
                </a:lnTo>
                <a:lnTo>
                  <a:pt x="487680" y="5321046"/>
                </a:lnTo>
                <a:lnTo>
                  <a:pt x="483108" y="5308092"/>
                </a:lnTo>
                <a:lnTo>
                  <a:pt x="478536" y="5325618"/>
                </a:lnTo>
                <a:lnTo>
                  <a:pt x="478536" y="5308092"/>
                </a:lnTo>
                <a:lnTo>
                  <a:pt x="474726" y="5321046"/>
                </a:lnTo>
                <a:lnTo>
                  <a:pt x="470154" y="5321046"/>
                </a:lnTo>
                <a:lnTo>
                  <a:pt x="470154" y="5317236"/>
                </a:lnTo>
                <a:lnTo>
                  <a:pt x="470154" y="5321046"/>
                </a:lnTo>
                <a:lnTo>
                  <a:pt x="465582" y="5312664"/>
                </a:lnTo>
                <a:lnTo>
                  <a:pt x="465582" y="5321046"/>
                </a:lnTo>
                <a:lnTo>
                  <a:pt x="461772" y="5308092"/>
                </a:lnTo>
                <a:lnTo>
                  <a:pt x="457200" y="5321046"/>
                </a:lnTo>
                <a:lnTo>
                  <a:pt x="457200" y="5312664"/>
                </a:lnTo>
                <a:lnTo>
                  <a:pt x="453390" y="5321046"/>
                </a:lnTo>
                <a:lnTo>
                  <a:pt x="453390" y="5312664"/>
                </a:lnTo>
                <a:lnTo>
                  <a:pt x="448818" y="5321046"/>
                </a:lnTo>
                <a:lnTo>
                  <a:pt x="444246" y="5312664"/>
                </a:lnTo>
                <a:lnTo>
                  <a:pt x="440436" y="5312664"/>
                </a:lnTo>
                <a:lnTo>
                  <a:pt x="440436" y="5321046"/>
                </a:lnTo>
                <a:lnTo>
                  <a:pt x="440436" y="5312664"/>
                </a:lnTo>
                <a:lnTo>
                  <a:pt x="435864" y="5321046"/>
                </a:lnTo>
                <a:lnTo>
                  <a:pt x="435864" y="5312664"/>
                </a:lnTo>
                <a:lnTo>
                  <a:pt x="432054" y="5308092"/>
                </a:lnTo>
                <a:lnTo>
                  <a:pt x="432054" y="5317236"/>
                </a:lnTo>
                <a:lnTo>
                  <a:pt x="427482" y="5325618"/>
                </a:lnTo>
                <a:lnTo>
                  <a:pt x="422910" y="5317236"/>
                </a:lnTo>
                <a:lnTo>
                  <a:pt x="422910" y="5321046"/>
                </a:lnTo>
                <a:lnTo>
                  <a:pt x="419100" y="5308092"/>
                </a:lnTo>
                <a:lnTo>
                  <a:pt x="419100" y="5321046"/>
                </a:lnTo>
                <a:lnTo>
                  <a:pt x="414528" y="5308092"/>
                </a:lnTo>
                <a:lnTo>
                  <a:pt x="414528" y="5321046"/>
                </a:lnTo>
                <a:lnTo>
                  <a:pt x="410718" y="5312664"/>
                </a:lnTo>
                <a:lnTo>
                  <a:pt x="410718" y="5321046"/>
                </a:lnTo>
                <a:lnTo>
                  <a:pt x="406146" y="5321046"/>
                </a:lnTo>
                <a:lnTo>
                  <a:pt x="406146" y="5312664"/>
                </a:lnTo>
                <a:lnTo>
                  <a:pt x="401574" y="5321046"/>
                </a:lnTo>
                <a:lnTo>
                  <a:pt x="397764" y="5321046"/>
                </a:lnTo>
                <a:lnTo>
                  <a:pt x="397764" y="5308092"/>
                </a:lnTo>
                <a:lnTo>
                  <a:pt x="397764" y="5312664"/>
                </a:lnTo>
                <a:lnTo>
                  <a:pt x="393192" y="5325618"/>
                </a:lnTo>
                <a:lnTo>
                  <a:pt x="389382" y="5312664"/>
                </a:lnTo>
                <a:lnTo>
                  <a:pt x="389382" y="5321046"/>
                </a:lnTo>
                <a:lnTo>
                  <a:pt x="384810" y="5321046"/>
                </a:lnTo>
                <a:lnTo>
                  <a:pt x="384810" y="5308092"/>
                </a:lnTo>
                <a:lnTo>
                  <a:pt x="380238" y="5321046"/>
                </a:lnTo>
                <a:lnTo>
                  <a:pt x="380238" y="5308092"/>
                </a:lnTo>
                <a:lnTo>
                  <a:pt x="376428" y="5317236"/>
                </a:lnTo>
                <a:lnTo>
                  <a:pt x="376428" y="5325618"/>
                </a:lnTo>
                <a:lnTo>
                  <a:pt x="371856" y="5312664"/>
                </a:lnTo>
                <a:lnTo>
                  <a:pt x="367284" y="5321046"/>
                </a:lnTo>
                <a:lnTo>
                  <a:pt x="363474" y="5317236"/>
                </a:lnTo>
                <a:lnTo>
                  <a:pt x="363474" y="5312664"/>
                </a:lnTo>
                <a:lnTo>
                  <a:pt x="358902" y="5325618"/>
                </a:lnTo>
                <a:lnTo>
                  <a:pt x="358902" y="5321046"/>
                </a:lnTo>
                <a:lnTo>
                  <a:pt x="355092" y="5312664"/>
                </a:lnTo>
                <a:lnTo>
                  <a:pt x="355092" y="5321046"/>
                </a:lnTo>
                <a:lnTo>
                  <a:pt x="355092" y="5312664"/>
                </a:lnTo>
                <a:lnTo>
                  <a:pt x="350520" y="5308092"/>
                </a:lnTo>
                <a:lnTo>
                  <a:pt x="345948" y="5317236"/>
                </a:lnTo>
                <a:lnTo>
                  <a:pt x="345948" y="5321046"/>
                </a:lnTo>
                <a:lnTo>
                  <a:pt x="345948" y="5308092"/>
                </a:lnTo>
                <a:lnTo>
                  <a:pt x="342138" y="5317236"/>
                </a:lnTo>
                <a:lnTo>
                  <a:pt x="342138" y="5304282"/>
                </a:lnTo>
                <a:lnTo>
                  <a:pt x="337566" y="5312664"/>
                </a:lnTo>
                <a:lnTo>
                  <a:pt x="337566" y="5325618"/>
                </a:lnTo>
                <a:lnTo>
                  <a:pt x="333756" y="5308092"/>
                </a:lnTo>
                <a:lnTo>
                  <a:pt x="333756" y="5321046"/>
                </a:lnTo>
                <a:lnTo>
                  <a:pt x="329184" y="5312664"/>
                </a:lnTo>
                <a:lnTo>
                  <a:pt x="329184" y="5325618"/>
                </a:lnTo>
                <a:lnTo>
                  <a:pt x="324612" y="5325618"/>
                </a:lnTo>
                <a:lnTo>
                  <a:pt x="324612" y="5312664"/>
                </a:lnTo>
                <a:lnTo>
                  <a:pt x="320802" y="5325618"/>
                </a:lnTo>
                <a:lnTo>
                  <a:pt x="320802" y="5312664"/>
                </a:lnTo>
                <a:lnTo>
                  <a:pt x="316230" y="5325618"/>
                </a:lnTo>
                <a:lnTo>
                  <a:pt x="316230" y="5308092"/>
                </a:lnTo>
                <a:lnTo>
                  <a:pt x="312420" y="5321046"/>
                </a:lnTo>
                <a:lnTo>
                  <a:pt x="312420" y="5308092"/>
                </a:lnTo>
                <a:lnTo>
                  <a:pt x="312420" y="5321046"/>
                </a:lnTo>
                <a:lnTo>
                  <a:pt x="307848" y="5312664"/>
                </a:lnTo>
                <a:lnTo>
                  <a:pt x="303276" y="5325618"/>
                </a:lnTo>
                <a:lnTo>
                  <a:pt x="299466" y="5325618"/>
                </a:lnTo>
                <a:lnTo>
                  <a:pt x="299466" y="5312664"/>
                </a:lnTo>
                <a:lnTo>
                  <a:pt x="294894" y="5317236"/>
                </a:lnTo>
                <a:lnTo>
                  <a:pt x="294894" y="5329428"/>
                </a:lnTo>
                <a:lnTo>
                  <a:pt x="291084" y="5321046"/>
                </a:lnTo>
                <a:lnTo>
                  <a:pt x="291084" y="5308092"/>
                </a:lnTo>
                <a:lnTo>
                  <a:pt x="286512" y="5317236"/>
                </a:lnTo>
                <a:lnTo>
                  <a:pt x="286512" y="5308092"/>
                </a:lnTo>
                <a:lnTo>
                  <a:pt x="281940" y="5321046"/>
                </a:lnTo>
                <a:lnTo>
                  <a:pt x="281940" y="5317236"/>
                </a:lnTo>
                <a:lnTo>
                  <a:pt x="278130" y="5325618"/>
                </a:lnTo>
                <a:lnTo>
                  <a:pt x="273558" y="5312664"/>
                </a:lnTo>
                <a:lnTo>
                  <a:pt x="273558" y="5304282"/>
                </a:lnTo>
                <a:lnTo>
                  <a:pt x="269748" y="5321046"/>
                </a:lnTo>
                <a:lnTo>
                  <a:pt x="269748" y="5308092"/>
                </a:lnTo>
                <a:lnTo>
                  <a:pt x="265176" y="5321046"/>
                </a:lnTo>
                <a:lnTo>
                  <a:pt x="265176" y="5325618"/>
                </a:lnTo>
                <a:lnTo>
                  <a:pt x="260604" y="5312664"/>
                </a:lnTo>
                <a:lnTo>
                  <a:pt x="256794" y="5321046"/>
                </a:lnTo>
                <a:lnTo>
                  <a:pt x="256794" y="5312664"/>
                </a:lnTo>
                <a:lnTo>
                  <a:pt x="252222" y="5312664"/>
                </a:lnTo>
                <a:lnTo>
                  <a:pt x="252222" y="5321046"/>
                </a:lnTo>
                <a:lnTo>
                  <a:pt x="247650" y="5321046"/>
                </a:lnTo>
                <a:lnTo>
                  <a:pt x="243840" y="5299710"/>
                </a:lnTo>
                <a:lnTo>
                  <a:pt x="239268" y="5321046"/>
                </a:lnTo>
                <a:lnTo>
                  <a:pt x="239268" y="5325618"/>
                </a:lnTo>
                <a:lnTo>
                  <a:pt x="235458" y="5312664"/>
                </a:lnTo>
                <a:lnTo>
                  <a:pt x="235458" y="5321046"/>
                </a:lnTo>
                <a:lnTo>
                  <a:pt x="235458" y="5312664"/>
                </a:lnTo>
                <a:lnTo>
                  <a:pt x="230886" y="5308092"/>
                </a:lnTo>
                <a:lnTo>
                  <a:pt x="230886" y="5321046"/>
                </a:lnTo>
                <a:lnTo>
                  <a:pt x="226314" y="5308092"/>
                </a:lnTo>
                <a:lnTo>
                  <a:pt x="226314" y="5317236"/>
                </a:lnTo>
                <a:lnTo>
                  <a:pt x="222504" y="5321046"/>
                </a:lnTo>
                <a:lnTo>
                  <a:pt x="222504" y="5308092"/>
                </a:lnTo>
                <a:lnTo>
                  <a:pt x="217932" y="5321046"/>
                </a:lnTo>
                <a:lnTo>
                  <a:pt x="214122" y="5321046"/>
                </a:lnTo>
                <a:lnTo>
                  <a:pt x="214122" y="5308092"/>
                </a:lnTo>
                <a:lnTo>
                  <a:pt x="214122" y="5321046"/>
                </a:lnTo>
                <a:lnTo>
                  <a:pt x="209550" y="5312664"/>
                </a:lnTo>
                <a:lnTo>
                  <a:pt x="204978" y="5321046"/>
                </a:lnTo>
                <a:lnTo>
                  <a:pt x="204978" y="5308092"/>
                </a:lnTo>
                <a:lnTo>
                  <a:pt x="201168" y="5308092"/>
                </a:lnTo>
                <a:lnTo>
                  <a:pt x="201168" y="5321046"/>
                </a:lnTo>
                <a:lnTo>
                  <a:pt x="196596" y="5317236"/>
                </a:lnTo>
                <a:lnTo>
                  <a:pt x="196596" y="5325618"/>
                </a:lnTo>
                <a:lnTo>
                  <a:pt x="192786" y="5317236"/>
                </a:lnTo>
                <a:lnTo>
                  <a:pt x="192786" y="5325618"/>
                </a:lnTo>
                <a:lnTo>
                  <a:pt x="188214" y="5312664"/>
                </a:lnTo>
                <a:lnTo>
                  <a:pt x="183642" y="5312664"/>
                </a:lnTo>
                <a:lnTo>
                  <a:pt x="183642" y="5321046"/>
                </a:lnTo>
                <a:lnTo>
                  <a:pt x="179832" y="5312664"/>
                </a:lnTo>
                <a:lnTo>
                  <a:pt x="179832" y="5325618"/>
                </a:lnTo>
                <a:lnTo>
                  <a:pt x="175260" y="5312664"/>
                </a:lnTo>
                <a:lnTo>
                  <a:pt x="175260" y="5308092"/>
                </a:lnTo>
                <a:lnTo>
                  <a:pt x="171450" y="5321046"/>
                </a:lnTo>
                <a:lnTo>
                  <a:pt x="171450" y="5312664"/>
                </a:lnTo>
                <a:lnTo>
                  <a:pt x="171450" y="5321046"/>
                </a:lnTo>
                <a:lnTo>
                  <a:pt x="166878" y="5308092"/>
                </a:lnTo>
                <a:lnTo>
                  <a:pt x="166878" y="5321046"/>
                </a:lnTo>
                <a:lnTo>
                  <a:pt x="162306" y="5312664"/>
                </a:lnTo>
                <a:lnTo>
                  <a:pt x="158496" y="5321046"/>
                </a:lnTo>
                <a:lnTo>
                  <a:pt x="158496" y="5325618"/>
                </a:lnTo>
                <a:lnTo>
                  <a:pt x="153924" y="5308092"/>
                </a:lnTo>
                <a:lnTo>
                  <a:pt x="153924" y="5325618"/>
                </a:lnTo>
                <a:lnTo>
                  <a:pt x="149352" y="5312664"/>
                </a:lnTo>
                <a:lnTo>
                  <a:pt x="145542" y="5321046"/>
                </a:lnTo>
                <a:lnTo>
                  <a:pt x="145542" y="5312664"/>
                </a:lnTo>
                <a:lnTo>
                  <a:pt x="145542" y="5321046"/>
                </a:lnTo>
                <a:lnTo>
                  <a:pt x="140970" y="5321046"/>
                </a:lnTo>
                <a:lnTo>
                  <a:pt x="140970" y="5304282"/>
                </a:lnTo>
                <a:lnTo>
                  <a:pt x="137160" y="5312664"/>
                </a:lnTo>
                <a:lnTo>
                  <a:pt x="137160" y="5321046"/>
                </a:lnTo>
                <a:lnTo>
                  <a:pt x="132588" y="5325618"/>
                </a:lnTo>
                <a:lnTo>
                  <a:pt x="132588" y="5312664"/>
                </a:lnTo>
                <a:lnTo>
                  <a:pt x="128016" y="5321046"/>
                </a:lnTo>
                <a:lnTo>
                  <a:pt x="128016" y="5312664"/>
                </a:lnTo>
                <a:lnTo>
                  <a:pt x="124206" y="5321046"/>
                </a:lnTo>
                <a:lnTo>
                  <a:pt x="124206" y="5308092"/>
                </a:lnTo>
                <a:lnTo>
                  <a:pt x="124206" y="5317236"/>
                </a:lnTo>
                <a:lnTo>
                  <a:pt x="119634" y="5308092"/>
                </a:lnTo>
                <a:lnTo>
                  <a:pt x="115824" y="5325618"/>
                </a:lnTo>
                <a:lnTo>
                  <a:pt x="111252" y="5312664"/>
                </a:lnTo>
                <a:lnTo>
                  <a:pt x="111252" y="5321046"/>
                </a:lnTo>
                <a:lnTo>
                  <a:pt x="106680" y="5325618"/>
                </a:lnTo>
                <a:lnTo>
                  <a:pt x="106680" y="5308092"/>
                </a:lnTo>
                <a:lnTo>
                  <a:pt x="102870" y="5321046"/>
                </a:lnTo>
                <a:lnTo>
                  <a:pt x="98298" y="5308092"/>
                </a:lnTo>
                <a:lnTo>
                  <a:pt x="98298" y="5321046"/>
                </a:lnTo>
                <a:lnTo>
                  <a:pt x="98298" y="5308092"/>
                </a:lnTo>
                <a:lnTo>
                  <a:pt x="94488" y="5321046"/>
                </a:lnTo>
                <a:lnTo>
                  <a:pt x="89916" y="5312664"/>
                </a:lnTo>
                <a:lnTo>
                  <a:pt x="89916" y="5325618"/>
                </a:lnTo>
                <a:lnTo>
                  <a:pt x="85343" y="5308092"/>
                </a:lnTo>
                <a:lnTo>
                  <a:pt x="85343" y="5312664"/>
                </a:lnTo>
                <a:lnTo>
                  <a:pt x="81534" y="5321046"/>
                </a:lnTo>
                <a:lnTo>
                  <a:pt x="76962" y="5312664"/>
                </a:lnTo>
                <a:lnTo>
                  <a:pt x="76962" y="5308092"/>
                </a:lnTo>
                <a:lnTo>
                  <a:pt x="76962" y="5317236"/>
                </a:lnTo>
                <a:lnTo>
                  <a:pt x="73152" y="5312664"/>
                </a:lnTo>
                <a:lnTo>
                  <a:pt x="68580" y="5321046"/>
                </a:lnTo>
                <a:lnTo>
                  <a:pt x="68580" y="5312664"/>
                </a:lnTo>
                <a:lnTo>
                  <a:pt x="64008" y="5321046"/>
                </a:lnTo>
                <a:lnTo>
                  <a:pt x="64008" y="5312664"/>
                </a:lnTo>
                <a:lnTo>
                  <a:pt x="60198" y="5321046"/>
                </a:lnTo>
                <a:lnTo>
                  <a:pt x="60198" y="5312664"/>
                </a:lnTo>
                <a:lnTo>
                  <a:pt x="55626" y="5321046"/>
                </a:lnTo>
                <a:lnTo>
                  <a:pt x="55626" y="5312664"/>
                </a:lnTo>
                <a:lnTo>
                  <a:pt x="51054" y="5312664"/>
                </a:lnTo>
                <a:lnTo>
                  <a:pt x="47243" y="5321046"/>
                </a:lnTo>
                <a:lnTo>
                  <a:pt x="47243" y="5312664"/>
                </a:lnTo>
                <a:lnTo>
                  <a:pt x="42672" y="5317236"/>
                </a:lnTo>
                <a:lnTo>
                  <a:pt x="42672" y="5321046"/>
                </a:lnTo>
                <a:lnTo>
                  <a:pt x="38862" y="5325618"/>
                </a:lnTo>
                <a:lnTo>
                  <a:pt x="38862" y="5317236"/>
                </a:lnTo>
                <a:lnTo>
                  <a:pt x="34290" y="5308092"/>
                </a:lnTo>
                <a:lnTo>
                  <a:pt x="34290" y="5317236"/>
                </a:lnTo>
                <a:lnTo>
                  <a:pt x="34290" y="5312664"/>
                </a:lnTo>
                <a:lnTo>
                  <a:pt x="29718" y="5321046"/>
                </a:lnTo>
                <a:lnTo>
                  <a:pt x="25908" y="5308092"/>
                </a:lnTo>
                <a:lnTo>
                  <a:pt x="25908" y="5317236"/>
                </a:lnTo>
                <a:lnTo>
                  <a:pt x="21336" y="5321046"/>
                </a:lnTo>
                <a:lnTo>
                  <a:pt x="21336" y="5308092"/>
                </a:lnTo>
                <a:lnTo>
                  <a:pt x="17526" y="5317236"/>
                </a:lnTo>
                <a:lnTo>
                  <a:pt x="17526" y="5304282"/>
                </a:lnTo>
                <a:lnTo>
                  <a:pt x="17526" y="5308092"/>
                </a:lnTo>
                <a:lnTo>
                  <a:pt x="12954" y="5321046"/>
                </a:lnTo>
                <a:lnTo>
                  <a:pt x="8382" y="5321046"/>
                </a:lnTo>
                <a:lnTo>
                  <a:pt x="8382" y="5308092"/>
                </a:lnTo>
                <a:lnTo>
                  <a:pt x="8382" y="5312664"/>
                </a:lnTo>
                <a:lnTo>
                  <a:pt x="4572" y="5321046"/>
                </a:lnTo>
                <a:lnTo>
                  <a:pt x="4572" y="5312664"/>
                </a:lnTo>
                <a:lnTo>
                  <a:pt x="4572" y="5321046"/>
                </a:lnTo>
                <a:lnTo>
                  <a:pt x="0" y="5317236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12" name="object 312"/>
          <p:cNvSpPr/>
          <p:nvPr/>
        </p:nvSpPr>
        <p:spPr>
          <a:xfrm>
            <a:off x="3306800" y="1411941"/>
            <a:ext cx="4290788" cy="435349"/>
          </a:xfrm>
          <a:custGeom>
            <a:avLst/>
            <a:gdLst/>
            <a:ahLst/>
            <a:cxnLst/>
            <a:rect l="l" t="t" r="r" b="b"/>
            <a:pathLst>
              <a:path w="5791200" h="657860">
                <a:moveTo>
                  <a:pt x="0" y="0"/>
                </a:moveTo>
                <a:lnTo>
                  <a:pt x="0" y="657605"/>
                </a:lnTo>
                <a:lnTo>
                  <a:pt x="5791200" y="657605"/>
                </a:lnTo>
                <a:lnTo>
                  <a:pt x="579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85295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13" name="object 313"/>
          <p:cNvSpPr txBox="1">
            <a:spLocks noGrp="1"/>
          </p:cNvSpPr>
          <p:nvPr>
            <p:ph type="title"/>
          </p:nvPr>
        </p:nvSpPr>
        <p:spPr>
          <a:xfrm>
            <a:off x="1096941" y="1348909"/>
            <a:ext cx="6442850" cy="407646"/>
          </a:xfrm>
          <a:prstGeom prst="rect">
            <a:avLst/>
          </a:prstGeom>
        </p:spPr>
        <p:txBody>
          <a:bodyPr vert="horz" wrap="square" lIns="0" tIns="80933" rIns="0" bIns="0" rtlCol="0">
            <a:spAutoFit/>
          </a:bodyPr>
          <a:lstStyle/>
          <a:p>
            <a:pPr marL="2340333"/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Typical</a:t>
            </a:r>
            <a:r>
              <a:rPr sz="2118" b="0" spc="7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085" b="0" spc="10" baseline="25132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sz="2118" b="0" spc="7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118" b="0" spc="-7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NM</a:t>
            </a:r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sz="2118" b="0" spc="7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118" b="0" spc="-7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Spectru</a:t>
            </a:r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sz="2118" b="0" spc="7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118" b="0" spc="-7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sz="2118" b="0" spc="-3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f</a:t>
            </a:r>
            <a:r>
              <a:rPr sz="2118" b="0" spc="-1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2118" b="0" spc="-7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urine</a:t>
            </a:r>
            <a:endParaRPr sz="2118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4" name="object 314"/>
          <p:cNvSpPr txBox="1"/>
          <p:nvPr/>
        </p:nvSpPr>
        <p:spPr>
          <a:xfrm>
            <a:off x="7261364" y="2155044"/>
            <a:ext cx="183255" cy="206832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8405"/>
            <a:r>
              <a:rPr sz="1191" dirty="0">
                <a:solidFill>
                  <a:prstClr val="black"/>
                </a:solidFill>
                <a:latin typeface="Arial"/>
                <a:cs typeface="Arial"/>
              </a:rPr>
              <a:t>DSS (chemical shift reference)</a:t>
            </a:r>
            <a:endParaRPr sz="119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15" name="object 315"/>
          <p:cNvSpPr txBox="1"/>
          <p:nvPr/>
        </p:nvSpPr>
        <p:spPr>
          <a:xfrm>
            <a:off x="3265061" y="2544740"/>
            <a:ext cx="183255" cy="168172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8405"/>
            <a:r>
              <a:rPr sz="1191" dirty="0">
                <a:solidFill>
                  <a:prstClr val="black"/>
                </a:solidFill>
                <a:latin typeface="Arial"/>
                <a:cs typeface="Arial"/>
              </a:rPr>
              <a:t>Imidazole (pH reference)</a:t>
            </a:r>
            <a:endParaRPr sz="119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16" name="TextBox 315"/>
          <p:cNvSpPr txBox="1"/>
          <p:nvPr/>
        </p:nvSpPr>
        <p:spPr>
          <a:xfrm>
            <a:off x="4992624" y="6395074"/>
            <a:ext cx="357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</a:rPr>
              <a:t>Wimal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Pathmasiri</a:t>
            </a:r>
            <a:r>
              <a:rPr lang="en-US" b="1" dirty="0" smtClean="0">
                <a:solidFill>
                  <a:srgbClr val="0000CC"/>
                </a:solidFill>
              </a:rPr>
              <a:t> &amp; Rodney Snyder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17" name="object 4"/>
          <p:cNvSpPr/>
          <p:nvPr/>
        </p:nvSpPr>
        <p:spPr>
          <a:xfrm>
            <a:off x="7822342" y="6113206"/>
            <a:ext cx="435180" cy="176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7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6413" y="1159809"/>
            <a:ext cx="6051176" cy="122213"/>
          </a:xfrm>
          <a:prstGeom prst="rect">
            <a:avLst/>
          </a:prstGeom>
          <a:solidFill>
            <a:srgbClr val="085295"/>
          </a:solidFill>
        </p:spPr>
        <p:txBody>
          <a:bodyPr vert="horz" wrap="square" lIns="0" tIns="0" rIns="0" bIns="0" rtlCol="0">
            <a:spAutoFit/>
          </a:bodyPr>
          <a:lstStyle/>
          <a:p>
            <a:pPr marL="86990"/>
            <a:r>
              <a:rPr sz="794" i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794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Internatio</a:t>
            </a:r>
            <a:r>
              <a:rPr sz="794" i="1" spc="-7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79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6413" y="1361515"/>
            <a:ext cx="6051176" cy="50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22342" y="6097164"/>
            <a:ext cx="435180" cy="176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37927" y="3038490"/>
            <a:ext cx="4668230" cy="896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1082" marR="3362" indent="-1343097"/>
            <a:r>
              <a:rPr sz="2912" spc="-3" dirty="0">
                <a:solidFill>
                  <a:prstClr val="black"/>
                </a:solidFill>
                <a:cs typeface="Calibri"/>
              </a:rPr>
              <a:t>B</a:t>
            </a:r>
            <a:r>
              <a:rPr sz="2912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912" dirty="0">
                <a:solidFill>
                  <a:prstClr val="black"/>
                </a:solidFill>
                <a:cs typeface="Calibri"/>
              </a:rPr>
              <a:t>oad</a:t>
            </a:r>
            <a:r>
              <a:rPr sz="2912" spc="7" dirty="0">
                <a:solidFill>
                  <a:prstClr val="black"/>
                </a:solidFill>
                <a:cs typeface="Calibri"/>
              </a:rPr>
              <a:t> </a:t>
            </a:r>
            <a:r>
              <a:rPr sz="2912" spc="-3" dirty="0">
                <a:solidFill>
                  <a:prstClr val="black"/>
                </a:solidFill>
                <a:cs typeface="Calibri"/>
              </a:rPr>
              <a:t>Spectrum</a:t>
            </a:r>
            <a:r>
              <a:rPr sz="2912" spc="14" dirty="0">
                <a:solidFill>
                  <a:prstClr val="black"/>
                </a:solidFill>
                <a:cs typeface="Calibri"/>
              </a:rPr>
              <a:t> </a:t>
            </a:r>
            <a:r>
              <a:rPr sz="2912" spc="-3" dirty="0">
                <a:solidFill>
                  <a:prstClr val="black"/>
                </a:solidFill>
                <a:cs typeface="Calibri"/>
              </a:rPr>
              <a:t>M</a:t>
            </a:r>
            <a:r>
              <a:rPr sz="2912" spc="-20" dirty="0">
                <a:solidFill>
                  <a:prstClr val="black"/>
                </a:solidFill>
                <a:cs typeface="Calibri"/>
              </a:rPr>
              <a:t>e</a:t>
            </a:r>
            <a:r>
              <a:rPr sz="2912" spc="-40" dirty="0">
                <a:solidFill>
                  <a:prstClr val="black"/>
                </a:solidFill>
                <a:cs typeface="Calibri"/>
              </a:rPr>
              <a:t>t</a:t>
            </a:r>
            <a:r>
              <a:rPr sz="2912" spc="-7" dirty="0">
                <a:solidFill>
                  <a:prstClr val="black"/>
                </a:solidFill>
                <a:cs typeface="Calibri"/>
              </a:rPr>
              <a:t>a</a:t>
            </a:r>
            <a:r>
              <a:rPr sz="2912" spc="-3" dirty="0">
                <a:solidFill>
                  <a:prstClr val="black"/>
                </a:solidFill>
                <a:cs typeface="Calibri"/>
              </a:rPr>
              <a:t>bolomics NMR</a:t>
            </a:r>
            <a:r>
              <a:rPr sz="2912" dirty="0">
                <a:solidFill>
                  <a:prstClr val="black"/>
                </a:solidFill>
                <a:cs typeface="Calibri"/>
              </a:rPr>
              <a:t> </a:t>
            </a:r>
            <a:r>
              <a:rPr sz="2912" spc="-3" dirty="0">
                <a:solidFill>
                  <a:prstClr val="black"/>
                </a:solidFill>
                <a:cs typeface="Calibri"/>
              </a:rPr>
              <a:t>Binning</a:t>
            </a:r>
            <a:endParaRPr sz="2912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2624" y="6395074"/>
            <a:ext cx="357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</a:rPr>
              <a:t>Wimal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Pathmasiri</a:t>
            </a:r>
            <a:r>
              <a:rPr lang="en-US" b="1" dirty="0" smtClean="0">
                <a:solidFill>
                  <a:srgbClr val="0000CC"/>
                </a:solidFill>
              </a:rPr>
              <a:t> &amp; Rodney Snyder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7" name="object 4"/>
          <p:cNvSpPr/>
          <p:nvPr/>
        </p:nvSpPr>
        <p:spPr>
          <a:xfrm>
            <a:off x="7822342" y="6113206"/>
            <a:ext cx="435180" cy="176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77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6413" y="1159809"/>
            <a:ext cx="6051176" cy="201706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0"/>
                </a:moveTo>
                <a:lnTo>
                  <a:pt x="0" y="304800"/>
                </a:lnTo>
                <a:lnTo>
                  <a:pt x="9144000" y="304799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85295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25246" y="1197766"/>
            <a:ext cx="761020" cy="12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94" i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794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Internatio</a:t>
            </a:r>
            <a:r>
              <a:rPr sz="794" i="1" spc="-7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794" i="1" spc="-3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94" i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79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46413" y="1361515"/>
            <a:ext cx="6051176" cy="50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40028" y="5500355"/>
            <a:ext cx="435180" cy="176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49824" y="1899561"/>
            <a:ext cx="1664074" cy="112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49"/>
            <a:r>
              <a:rPr sz="728" spc="-3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72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728" spc="14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728" spc="3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728" dirty="0">
                <a:solidFill>
                  <a:prstClr val="black"/>
                </a:solidFill>
                <a:latin typeface="Arial"/>
                <a:cs typeface="Arial"/>
              </a:rPr>
              <a:t>OV</a:t>
            </a:r>
            <a:r>
              <a:rPr sz="728" spc="-7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728" spc="-3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728" spc="-14" dirty="0">
                <a:solidFill>
                  <a:prstClr val="black"/>
                </a:solidFill>
                <a:latin typeface="Arial"/>
                <a:cs typeface="Arial"/>
              </a:rPr>
              <a:t>_</a:t>
            </a:r>
            <a:r>
              <a:rPr sz="728" spc="-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728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728" spc="-3" dirty="0">
                <a:solidFill>
                  <a:prstClr val="black"/>
                </a:solidFill>
                <a:latin typeface="Arial"/>
                <a:cs typeface="Arial"/>
              </a:rPr>
              <a:t>EC</a:t>
            </a:r>
            <a:r>
              <a:rPr sz="728" spc="17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728" spc="3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728" spc="-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728" spc="-14" dirty="0">
                <a:solidFill>
                  <a:prstClr val="black"/>
                </a:solidFill>
                <a:latin typeface="Arial"/>
                <a:cs typeface="Arial"/>
              </a:rPr>
              <a:t>_</a:t>
            </a:r>
            <a:r>
              <a:rPr sz="728" spc="7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728" spc="-3" dirty="0">
                <a:solidFill>
                  <a:prstClr val="black"/>
                </a:solidFill>
                <a:latin typeface="Arial"/>
                <a:cs typeface="Arial"/>
              </a:rPr>
              <a:t>VE</a:t>
            </a:r>
            <a:r>
              <a:rPr sz="728" spc="3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728" spc="-14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728" spc="-3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728" spc="-23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728" spc="-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728" spc="3" dirty="0">
                <a:solidFill>
                  <a:prstClr val="black"/>
                </a:solidFill>
                <a:latin typeface="Arial"/>
                <a:cs typeface="Arial"/>
              </a:rPr>
              <a:t>D.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63659" y="1891158"/>
            <a:ext cx="183637" cy="112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28" spc="3" dirty="0">
                <a:solidFill>
                  <a:prstClr val="black"/>
                </a:solidFill>
                <a:latin typeface="Arial"/>
                <a:cs typeface="Arial"/>
              </a:rPr>
              <a:t>QC.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37480" y="1884273"/>
            <a:ext cx="88498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67"/>
              </a:lnSpc>
            </a:pPr>
            <a:r>
              <a:rPr sz="728" spc="5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728" spc="-3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728" spc="-7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728" spc="-14" dirty="0">
                <a:solidFill>
                  <a:prstClr val="black"/>
                </a:solidFill>
                <a:latin typeface="Arial"/>
                <a:cs typeface="Arial"/>
              </a:rPr>
              <a:t>12</a:t>
            </a:r>
            <a:r>
              <a:rPr sz="728" spc="-7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728" spc="-14" dirty="0">
                <a:solidFill>
                  <a:prstClr val="black"/>
                </a:solidFill>
                <a:latin typeface="Arial"/>
                <a:cs typeface="Arial"/>
              </a:rPr>
              <a:t>04</a:t>
            </a:r>
            <a:r>
              <a:rPr sz="728" spc="-7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728" spc="-14" dirty="0">
                <a:solidFill>
                  <a:prstClr val="black"/>
                </a:solidFill>
                <a:latin typeface="Arial"/>
                <a:cs typeface="Arial"/>
              </a:rPr>
              <a:t>20</a:t>
            </a:r>
            <a:r>
              <a:rPr sz="728" spc="-7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728" spc="-14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sz="728" spc="-7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728" spc="-3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sz="728" spc="14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56378" y="5393451"/>
            <a:ext cx="5534306" cy="271462"/>
          </a:xfrm>
          <a:custGeom>
            <a:avLst/>
            <a:gdLst/>
            <a:ahLst/>
            <a:cxnLst/>
            <a:rect l="l" t="t" r="r" b="b"/>
            <a:pathLst>
              <a:path w="8362950" h="410209">
                <a:moveTo>
                  <a:pt x="0" y="0"/>
                </a:moveTo>
                <a:lnTo>
                  <a:pt x="0" y="409955"/>
                </a:lnTo>
                <a:lnTo>
                  <a:pt x="8362950" y="409955"/>
                </a:lnTo>
                <a:lnTo>
                  <a:pt x="836295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54362" y="5393450"/>
            <a:ext cx="5533885" cy="0"/>
          </a:xfrm>
          <a:custGeom>
            <a:avLst/>
            <a:gdLst/>
            <a:ahLst/>
            <a:cxnLst/>
            <a:rect l="l" t="t" r="r" b="b"/>
            <a:pathLst>
              <a:path w="8362315">
                <a:moveTo>
                  <a:pt x="0" y="0"/>
                </a:moveTo>
                <a:lnTo>
                  <a:pt x="8362188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00872" y="1877214"/>
            <a:ext cx="355507" cy="3787868"/>
          </a:xfrm>
          <a:custGeom>
            <a:avLst/>
            <a:gdLst/>
            <a:ahLst/>
            <a:cxnLst/>
            <a:rect l="l" t="t" r="r" b="b"/>
            <a:pathLst>
              <a:path w="537210" h="5723890">
                <a:moveTo>
                  <a:pt x="0" y="0"/>
                </a:moveTo>
                <a:lnTo>
                  <a:pt x="0" y="5723382"/>
                </a:lnTo>
                <a:lnTo>
                  <a:pt x="537210" y="5723382"/>
                </a:lnTo>
                <a:lnTo>
                  <a:pt x="5372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54362" y="1877213"/>
            <a:ext cx="0" cy="3516406"/>
          </a:xfrm>
          <a:custGeom>
            <a:avLst/>
            <a:gdLst/>
            <a:ahLst/>
            <a:cxnLst/>
            <a:rect l="l" t="t" r="r" b="b"/>
            <a:pathLst>
              <a:path h="5313680">
                <a:moveTo>
                  <a:pt x="0" y="0"/>
                </a:moveTo>
                <a:lnTo>
                  <a:pt x="0" y="531342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71002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21429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69334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119761" y="5393450"/>
            <a:ext cx="0" cy="42022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24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167162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217588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65493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315919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66345" y="5393450"/>
            <a:ext cx="0" cy="52948"/>
          </a:xfrm>
          <a:custGeom>
            <a:avLst/>
            <a:gdLst/>
            <a:ahLst/>
            <a:cxnLst/>
            <a:rect l="l" t="t" r="r" b="b"/>
            <a:pathLst>
              <a:path h="80009">
                <a:moveTo>
                  <a:pt x="0" y="0"/>
                </a:moveTo>
                <a:lnTo>
                  <a:pt x="0" y="800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04489" y="5443701"/>
            <a:ext cx="119763" cy="112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28" dirty="0">
                <a:solidFill>
                  <a:prstClr val="black"/>
                </a:solidFill>
                <a:latin typeface="Arial"/>
                <a:cs typeface="Arial"/>
              </a:rPr>
              <a:t>10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413747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464677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512078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62505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610410" y="5393450"/>
            <a:ext cx="0" cy="42022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24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660837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708238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758664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809091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856996" y="5393450"/>
            <a:ext cx="0" cy="52948"/>
          </a:xfrm>
          <a:custGeom>
            <a:avLst/>
            <a:gdLst/>
            <a:ahLst/>
            <a:cxnLst/>
            <a:rect l="l" t="t" r="r" b="b"/>
            <a:pathLst>
              <a:path h="80009">
                <a:moveTo>
                  <a:pt x="0" y="0"/>
                </a:moveTo>
                <a:lnTo>
                  <a:pt x="0" y="800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20353" y="5443701"/>
            <a:ext cx="68496" cy="112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28" dirty="0">
                <a:solidFill>
                  <a:prstClr val="black"/>
                </a:solidFill>
                <a:latin typeface="Arial"/>
                <a:cs typeface="Arial"/>
              </a:rPr>
              <a:t>9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907422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954823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005753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053154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103580" y="5393450"/>
            <a:ext cx="0" cy="42022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24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151486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201912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249313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299740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350166" y="5393450"/>
            <a:ext cx="0" cy="52948"/>
          </a:xfrm>
          <a:custGeom>
            <a:avLst/>
            <a:gdLst/>
            <a:ahLst/>
            <a:cxnLst/>
            <a:rect l="l" t="t" r="r" b="b"/>
            <a:pathLst>
              <a:path h="80009">
                <a:moveTo>
                  <a:pt x="0" y="0"/>
                </a:moveTo>
                <a:lnTo>
                  <a:pt x="0" y="800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314028" y="5443701"/>
            <a:ext cx="68496" cy="112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28" dirty="0">
                <a:solidFill>
                  <a:prstClr val="black"/>
                </a:solidFill>
                <a:latin typeface="Arial"/>
                <a:cs typeface="Arial"/>
              </a:rPr>
              <a:t>8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398072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448499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495899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546830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594231" y="5393450"/>
            <a:ext cx="0" cy="42022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24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644657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692562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742988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793415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840816" y="5393450"/>
            <a:ext cx="0" cy="52948"/>
          </a:xfrm>
          <a:custGeom>
            <a:avLst/>
            <a:gdLst/>
            <a:ahLst/>
            <a:cxnLst/>
            <a:rect l="l" t="t" r="r" b="b"/>
            <a:pathLst>
              <a:path h="80009">
                <a:moveTo>
                  <a:pt x="0" y="0"/>
                </a:moveTo>
                <a:lnTo>
                  <a:pt x="0" y="800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804677" y="5443701"/>
            <a:ext cx="68496" cy="112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28" dirty="0">
                <a:solidFill>
                  <a:prstClr val="black"/>
                </a:solidFill>
                <a:latin typeface="Arial"/>
                <a:cs typeface="Arial"/>
              </a:rPr>
              <a:t>7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891243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939148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989574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036975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087905" y="5393450"/>
            <a:ext cx="0" cy="42022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24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135307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185734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236160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284065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334491" y="5393450"/>
            <a:ext cx="0" cy="52948"/>
          </a:xfrm>
          <a:custGeom>
            <a:avLst/>
            <a:gdLst/>
            <a:ahLst/>
            <a:cxnLst/>
            <a:rect l="l" t="t" r="r" b="b"/>
            <a:pathLst>
              <a:path h="80009">
                <a:moveTo>
                  <a:pt x="0" y="0"/>
                </a:moveTo>
                <a:lnTo>
                  <a:pt x="0" y="800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381892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432319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480223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530650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578051" y="5393450"/>
            <a:ext cx="0" cy="42022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24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628981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676383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726809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777236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825140" y="5393450"/>
            <a:ext cx="0" cy="52948"/>
          </a:xfrm>
          <a:custGeom>
            <a:avLst/>
            <a:gdLst/>
            <a:ahLst/>
            <a:cxnLst/>
            <a:rect l="l" t="t" r="r" b="b"/>
            <a:pathLst>
              <a:path h="80009">
                <a:moveTo>
                  <a:pt x="0" y="0"/>
                </a:moveTo>
                <a:lnTo>
                  <a:pt x="0" y="800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875567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4922969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973395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5021300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071726" y="5393450"/>
            <a:ext cx="0" cy="42022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24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5119127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5170058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5220485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5267885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5318311" y="5393450"/>
            <a:ext cx="0" cy="52948"/>
          </a:xfrm>
          <a:custGeom>
            <a:avLst/>
            <a:gdLst/>
            <a:ahLst/>
            <a:cxnLst/>
            <a:rect l="l" t="t" r="r" b="b"/>
            <a:pathLst>
              <a:path h="80009">
                <a:moveTo>
                  <a:pt x="0" y="0"/>
                </a:moveTo>
                <a:lnTo>
                  <a:pt x="0" y="800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5366217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5416643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5464044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5514471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5562376" y="5393450"/>
            <a:ext cx="0" cy="42022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24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5612802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5663229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5711133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5761560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5808961" y="5393450"/>
            <a:ext cx="0" cy="52948"/>
          </a:xfrm>
          <a:custGeom>
            <a:avLst/>
            <a:gdLst/>
            <a:ahLst/>
            <a:cxnLst/>
            <a:rect l="l" t="t" r="r" b="b"/>
            <a:pathLst>
              <a:path h="80009">
                <a:moveTo>
                  <a:pt x="0" y="0"/>
                </a:moveTo>
                <a:lnTo>
                  <a:pt x="0" y="800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5859387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5907293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5957720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6005120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6055547" y="5393450"/>
            <a:ext cx="0" cy="42022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24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6103451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6153878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6204305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6252209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6302636" y="5393450"/>
            <a:ext cx="0" cy="52948"/>
          </a:xfrm>
          <a:custGeom>
            <a:avLst/>
            <a:gdLst/>
            <a:ahLst/>
            <a:cxnLst/>
            <a:rect l="l" t="t" r="r" b="b"/>
            <a:pathLst>
              <a:path h="80009">
                <a:moveTo>
                  <a:pt x="0" y="0"/>
                </a:moveTo>
                <a:lnTo>
                  <a:pt x="0" y="800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6350037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6400463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6448369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6498796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6546197" y="5393450"/>
            <a:ext cx="0" cy="42022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24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6596623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6647049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6694954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6745380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6793286" y="5393450"/>
            <a:ext cx="0" cy="52948"/>
          </a:xfrm>
          <a:custGeom>
            <a:avLst/>
            <a:gdLst/>
            <a:ahLst/>
            <a:cxnLst/>
            <a:rect l="l" t="t" r="r" b="b"/>
            <a:pathLst>
              <a:path h="80009">
                <a:moveTo>
                  <a:pt x="0" y="0"/>
                </a:moveTo>
                <a:lnTo>
                  <a:pt x="0" y="800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6843712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6891113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6941540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6989445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7039871" y="5393450"/>
            <a:ext cx="0" cy="42022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24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7087272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7137699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7188125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7236030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7286456" y="5393450"/>
            <a:ext cx="0" cy="52948"/>
          </a:xfrm>
          <a:custGeom>
            <a:avLst/>
            <a:gdLst/>
            <a:ahLst/>
            <a:cxnLst/>
            <a:rect l="l" t="t" r="r" b="b"/>
            <a:pathLst>
              <a:path h="80009">
                <a:moveTo>
                  <a:pt x="0" y="0"/>
                </a:moveTo>
                <a:lnTo>
                  <a:pt x="0" y="800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7334362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7384788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7432190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7482616" y="5393451"/>
            <a:ext cx="0" cy="27734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4286754" y="5443702"/>
            <a:ext cx="880782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331">
              <a:lnSpc>
                <a:spcPts val="867"/>
              </a:lnSpc>
              <a:tabLst>
                <a:tab pos="509755" algn="l"/>
              </a:tabLst>
            </a:pPr>
            <a:r>
              <a:rPr sz="728" dirty="0">
                <a:solidFill>
                  <a:prstClr val="black"/>
                </a:solidFill>
                <a:latin typeface="Arial"/>
                <a:cs typeface="Arial"/>
              </a:rPr>
              <a:t>6	5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  <a:p>
            <a:pPr marL="8405">
              <a:lnSpc>
                <a:spcPts val="867"/>
              </a:lnSpc>
            </a:pPr>
            <a:r>
              <a:rPr sz="728" dirty="0">
                <a:solidFill>
                  <a:prstClr val="black"/>
                </a:solidFill>
                <a:latin typeface="Arial"/>
                <a:cs typeface="Arial"/>
              </a:rPr>
              <a:t>Chemical Shift (ppm)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5282173" y="5443701"/>
            <a:ext cx="68496" cy="112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28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5772823" y="5443701"/>
            <a:ext cx="68496" cy="112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28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6265993" y="5443701"/>
            <a:ext cx="68496" cy="112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28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6756642" y="5443701"/>
            <a:ext cx="68496" cy="112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28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7249814" y="5443701"/>
            <a:ext cx="68496" cy="112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28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1926123" y="5334452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1900909" y="5247214"/>
            <a:ext cx="53789" cy="0"/>
          </a:xfrm>
          <a:custGeom>
            <a:avLst/>
            <a:gdLst/>
            <a:ahLst/>
            <a:cxnLst/>
            <a:rect l="l" t="t" r="r" b="b"/>
            <a:pathLst>
              <a:path w="81280">
                <a:moveTo>
                  <a:pt x="80772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1730132" y="5194090"/>
            <a:ext cx="176493" cy="112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28" dirty="0">
                <a:solidFill>
                  <a:prstClr val="black"/>
                </a:solidFill>
                <a:latin typeface="Arial"/>
                <a:cs typeface="Arial"/>
              </a:rPr>
              <a:t>-0.5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1900909" y="5247214"/>
            <a:ext cx="53789" cy="0"/>
          </a:xfrm>
          <a:custGeom>
            <a:avLst/>
            <a:gdLst/>
            <a:ahLst/>
            <a:cxnLst/>
            <a:rect l="l" t="t" r="r" b="b"/>
            <a:pathLst>
              <a:path w="81280">
                <a:moveTo>
                  <a:pt x="80772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1926123" y="5160481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1926123" y="5073747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1926123" y="4986508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1926123" y="4899775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1900909" y="4813042"/>
            <a:ext cx="53789" cy="0"/>
          </a:xfrm>
          <a:custGeom>
            <a:avLst/>
            <a:gdLst/>
            <a:ahLst/>
            <a:cxnLst/>
            <a:rect l="l" t="t" r="r" b="b"/>
            <a:pathLst>
              <a:path w="81280">
                <a:moveTo>
                  <a:pt x="80772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1926123" y="4725805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1926123" y="4639070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1926123" y="4552336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1926123" y="4468125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1900909" y="4380886"/>
            <a:ext cx="53789" cy="0"/>
          </a:xfrm>
          <a:custGeom>
            <a:avLst/>
            <a:gdLst/>
            <a:ahLst/>
            <a:cxnLst/>
            <a:rect l="l" t="t" r="r" b="b"/>
            <a:pathLst>
              <a:path w="81280">
                <a:moveTo>
                  <a:pt x="80772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1783080" y="4327764"/>
            <a:ext cx="68496" cy="112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28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1900909" y="4380886"/>
            <a:ext cx="53789" cy="0"/>
          </a:xfrm>
          <a:custGeom>
            <a:avLst/>
            <a:gdLst/>
            <a:ahLst/>
            <a:cxnLst/>
            <a:rect l="l" t="t" r="r" b="b"/>
            <a:pathLst>
              <a:path w="81280">
                <a:moveTo>
                  <a:pt x="80772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1926123" y="4294153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1926123" y="4207420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1926123" y="4120183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1926123" y="4033449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1900909" y="3946714"/>
            <a:ext cx="53789" cy="0"/>
          </a:xfrm>
          <a:custGeom>
            <a:avLst/>
            <a:gdLst/>
            <a:ahLst/>
            <a:cxnLst/>
            <a:rect l="l" t="t" r="r" b="b"/>
            <a:pathLst>
              <a:path w="81280">
                <a:moveTo>
                  <a:pt x="80772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1926123" y="3859477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1926123" y="3772744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1926123" y="3685507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1926123" y="3601798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1900909" y="3514561"/>
            <a:ext cx="53789" cy="0"/>
          </a:xfrm>
          <a:custGeom>
            <a:avLst/>
            <a:gdLst/>
            <a:ahLst/>
            <a:cxnLst/>
            <a:rect l="l" t="t" r="r" b="b"/>
            <a:pathLst>
              <a:path w="81280">
                <a:moveTo>
                  <a:pt x="80772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1746773" y="3461438"/>
            <a:ext cx="145817" cy="112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28" dirty="0">
                <a:solidFill>
                  <a:prstClr val="black"/>
                </a:solidFill>
                <a:latin typeface="Arial"/>
                <a:cs typeface="Arial"/>
              </a:rPr>
              <a:t>0.5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1900909" y="3514561"/>
            <a:ext cx="53789" cy="0"/>
          </a:xfrm>
          <a:custGeom>
            <a:avLst/>
            <a:gdLst/>
            <a:ahLst/>
            <a:cxnLst/>
            <a:rect l="l" t="t" r="r" b="b"/>
            <a:pathLst>
              <a:path w="81280">
                <a:moveTo>
                  <a:pt x="80772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1926123" y="3427827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1926123" y="3341093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1926123" y="3253855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1926123" y="3167122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1900909" y="3079884"/>
            <a:ext cx="53789" cy="0"/>
          </a:xfrm>
          <a:custGeom>
            <a:avLst/>
            <a:gdLst/>
            <a:ahLst/>
            <a:cxnLst/>
            <a:rect l="l" t="t" r="r" b="b"/>
            <a:pathLst>
              <a:path w="81280">
                <a:moveTo>
                  <a:pt x="80772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1926123" y="2993151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1926123" y="2906416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1926123" y="2819179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1926123" y="2735471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1900909" y="2648233"/>
            <a:ext cx="53789" cy="0"/>
          </a:xfrm>
          <a:custGeom>
            <a:avLst/>
            <a:gdLst/>
            <a:ahLst/>
            <a:cxnLst/>
            <a:rect l="l" t="t" r="r" b="b"/>
            <a:pathLst>
              <a:path w="81280">
                <a:moveTo>
                  <a:pt x="80772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1746773" y="2595111"/>
            <a:ext cx="145817" cy="112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728" dirty="0">
                <a:solidFill>
                  <a:prstClr val="black"/>
                </a:solidFill>
                <a:latin typeface="Arial"/>
                <a:cs typeface="Arial"/>
              </a:rPr>
              <a:t>1.0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1900909" y="2648233"/>
            <a:ext cx="53789" cy="0"/>
          </a:xfrm>
          <a:custGeom>
            <a:avLst/>
            <a:gdLst/>
            <a:ahLst/>
            <a:cxnLst/>
            <a:rect l="l" t="t" r="r" b="b"/>
            <a:pathLst>
              <a:path w="81280">
                <a:moveTo>
                  <a:pt x="80772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1926123" y="2561500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1926123" y="2474262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1926123" y="2387529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1926123" y="2300794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1900909" y="2213557"/>
            <a:ext cx="53789" cy="0"/>
          </a:xfrm>
          <a:custGeom>
            <a:avLst/>
            <a:gdLst/>
            <a:ahLst/>
            <a:cxnLst/>
            <a:rect l="l" t="t" r="r" b="b"/>
            <a:pathLst>
              <a:path w="81280">
                <a:moveTo>
                  <a:pt x="80772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1926123" y="2126824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1926123" y="2040091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1926123" y="1952853"/>
            <a:ext cx="28575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42671" y="0"/>
                </a:move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1605740" y="3191583"/>
            <a:ext cx="112018" cy="85598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8405"/>
            <a:r>
              <a:rPr sz="728" dirty="0">
                <a:solidFill>
                  <a:prstClr val="black"/>
                </a:solidFill>
                <a:latin typeface="Arial"/>
                <a:cs typeface="Arial"/>
              </a:rPr>
              <a:t>Normalized Intensity</a:t>
            </a:r>
            <a:endParaRPr sz="7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6975327" y="5118626"/>
            <a:ext cx="513089" cy="185318"/>
          </a:xfrm>
          <a:custGeom>
            <a:avLst/>
            <a:gdLst/>
            <a:ahLst/>
            <a:cxnLst/>
            <a:rect l="l" t="t" r="r" b="b"/>
            <a:pathLst>
              <a:path w="775334" h="280035">
                <a:moveTo>
                  <a:pt x="774953" y="279654"/>
                </a:moveTo>
                <a:lnTo>
                  <a:pt x="771143" y="279654"/>
                </a:lnTo>
                <a:lnTo>
                  <a:pt x="758443" y="279654"/>
                </a:lnTo>
                <a:lnTo>
                  <a:pt x="745743" y="279653"/>
                </a:lnTo>
                <a:lnTo>
                  <a:pt x="733044" y="279654"/>
                </a:lnTo>
                <a:lnTo>
                  <a:pt x="720343" y="279654"/>
                </a:lnTo>
                <a:lnTo>
                  <a:pt x="707643" y="279653"/>
                </a:lnTo>
                <a:lnTo>
                  <a:pt x="694943" y="279654"/>
                </a:lnTo>
                <a:lnTo>
                  <a:pt x="682244" y="279654"/>
                </a:lnTo>
                <a:lnTo>
                  <a:pt x="669543" y="279653"/>
                </a:lnTo>
                <a:lnTo>
                  <a:pt x="656844" y="279654"/>
                </a:lnTo>
                <a:lnTo>
                  <a:pt x="644143" y="279654"/>
                </a:lnTo>
                <a:lnTo>
                  <a:pt x="631443" y="279654"/>
                </a:lnTo>
                <a:lnTo>
                  <a:pt x="618743" y="279654"/>
                </a:lnTo>
                <a:lnTo>
                  <a:pt x="606044" y="279654"/>
                </a:lnTo>
                <a:lnTo>
                  <a:pt x="593343" y="279654"/>
                </a:lnTo>
                <a:lnTo>
                  <a:pt x="580644" y="279654"/>
                </a:lnTo>
                <a:lnTo>
                  <a:pt x="567943" y="279654"/>
                </a:lnTo>
                <a:lnTo>
                  <a:pt x="555243" y="279653"/>
                </a:lnTo>
                <a:lnTo>
                  <a:pt x="542543" y="279654"/>
                </a:lnTo>
                <a:lnTo>
                  <a:pt x="529843" y="279654"/>
                </a:lnTo>
                <a:lnTo>
                  <a:pt x="516635" y="279654"/>
                </a:lnTo>
                <a:lnTo>
                  <a:pt x="512825" y="279654"/>
                </a:lnTo>
                <a:lnTo>
                  <a:pt x="500126" y="279654"/>
                </a:lnTo>
                <a:lnTo>
                  <a:pt x="487425" y="279654"/>
                </a:lnTo>
                <a:lnTo>
                  <a:pt x="474725" y="279654"/>
                </a:lnTo>
                <a:lnTo>
                  <a:pt x="474725" y="266700"/>
                </a:lnTo>
                <a:lnTo>
                  <a:pt x="470153" y="271272"/>
                </a:lnTo>
                <a:lnTo>
                  <a:pt x="470153" y="0"/>
                </a:lnTo>
                <a:lnTo>
                  <a:pt x="466343" y="262128"/>
                </a:lnTo>
                <a:lnTo>
                  <a:pt x="466343" y="266700"/>
                </a:lnTo>
                <a:lnTo>
                  <a:pt x="461772" y="279654"/>
                </a:lnTo>
                <a:lnTo>
                  <a:pt x="457200" y="279654"/>
                </a:lnTo>
                <a:lnTo>
                  <a:pt x="444499" y="279653"/>
                </a:lnTo>
                <a:lnTo>
                  <a:pt x="431800" y="279653"/>
                </a:lnTo>
                <a:lnTo>
                  <a:pt x="419100" y="279654"/>
                </a:lnTo>
                <a:lnTo>
                  <a:pt x="406400" y="279654"/>
                </a:lnTo>
                <a:lnTo>
                  <a:pt x="393699" y="279653"/>
                </a:lnTo>
                <a:lnTo>
                  <a:pt x="381000" y="279654"/>
                </a:lnTo>
                <a:lnTo>
                  <a:pt x="368300" y="279654"/>
                </a:lnTo>
                <a:lnTo>
                  <a:pt x="355599" y="279654"/>
                </a:lnTo>
                <a:lnTo>
                  <a:pt x="342900" y="279654"/>
                </a:lnTo>
                <a:lnTo>
                  <a:pt x="330200" y="279654"/>
                </a:lnTo>
                <a:lnTo>
                  <a:pt x="317500" y="279654"/>
                </a:lnTo>
                <a:lnTo>
                  <a:pt x="304800" y="279654"/>
                </a:lnTo>
                <a:lnTo>
                  <a:pt x="292100" y="279654"/>
                </a:lnTo>
                <a:lnTo>
                  <a:pt x="279400" y="279654"/>
                </a:lnTo>
                <a:lnTo>
                  <a:pt x="266700" y="279653"/>
                </a:lnTo>
                <a:lnTo>
                  <a:pt x="258317" y="279654"/>
                </a:lnTo>
                <a:lnTo>
                  <a:pt x="249935" y="279654"/>
                </a:lnTo>
                <a:lnTo>
                  <a:pt x="237236" y="279654"/>
                </a:lnTo>
                <a:lnTo>
                  <a:pt x="224535" y="279653"/>
                </a:lnTo>
                <a:lnTo>
                  <a:pt x="211835" y="279654"/>
                </a:lnTo>
                <a:lnTo>
                  <a:pt x="199135" y="279653"/>
                </a:lnTo>
                <a:lnTo>
                  <a:pt x="186435" y="279654"/>
                </a:lnTo>
                <a:lnTo>
                  <a:pt x="173735" y="279654"/>
                </a:lnTo>
                <a:lnTo>
                  <a:pt x="161035" y="279654"/>
                </a:lnTo>
                <a:lnTo>
                  <a:pt x="148335" y="279654"/>
                </a:lnTo>
                <a:lnTo>
                  <a:pt x="131063" y="279654"/>
                </a:lnTo>
                <a:lnTo>
                  <a:pt x="118363" y="279653"/>
                </a:lnTo>
                <a:lnTo>
                  <a:pt x="105664" y="279654"/>
                </a:lnTo>
                <a:lnTo>
                  <a:pt x="92963" y="279653"/>
                </a:lnTo>
                <a:lnTo>
                  <a:pt x="80263" y="279654"/>
                </a:lnTo>
                <a:lnTo>
                  <a:pt x="67563" y="279653"/>
                </a:lnTo>
                <a:lnTo>
                  <a:pt x="54863" y="279654"/>
                </a:lnTo>
                <a:lnTo>
                  <a:pt x="42163" y="279654"/>
                </a:lnTo>
                <a:lnTo>
                  <a:pt x="29463" y="279654"/>
                </a:lnTo>
                <a:lnTo>
                  <a:pt x="16763" y="275082"/>
                </a:lnTo>
                <a:lnTo>
                  <a:pt x="12953" y="262128"/>
                </a:lnTo>
                <a:lnTo>
                  <a:pt x="12953" y="275082"/>
                </a:lnTo>
                <a:lnTo>
                  <a:pt x="8381" y="271272"/>
                </a:lnTo>
                <a:lnTo>
                  <a:pt x="4572" y="266700"/>
                </a:lnTo>
                <a:lnTo>
                  <a:pt x="4572" y="271272"/>
                </a:lnTo>
                <a:lnTo>
                  <a:pt x="0" y="27508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6630408" y="5261334"/>
            <a:ext cx="345001" cy="42443"/>
          </a:xfrm>
          <a:custGeom>
            <a:avLst/>
            <a:gdLst/>
            <a:ahLst/>
            <a:cxnLst/>
            <a:rect l="l" t="t" r="r" b="b"/>
            <a:pathLst>
              <a:path w="521334" h="64135">
                <a:moveTo>
                  <a:pt x="521208" y="59436"/>
                </a:moveTo>
                <a:lnTo>
                  <a:pt x="516636" y="46482"/>
                </a:lnTo>
                <a:lnTo>
                  <a:pt x="516636" y="55625"/>
                </a:lnTo>
                <a:lnTo>
                  <a:pt x="512825" y="64008"/>
                </a:lnTo>
                <a:lnTo>
                  <a:pt x="508254" y="64008"/>
                </a:lnTo>
                <a:lnTo>
                  <a:pt x="495553" y="64007"/>
                </a:lnTo>
                <a:lnTo>
                  <a:pt x="482854" y="64007"/>
                </a:lnTo>
                <a:lnTo>
                  <a:pt x="470153" y="64008"/>
                </a:lnTo>
                <a:lnTo>
                  <a:pt x="457454" y="64008"/>
                </a:lnTo>
                <a:lnTo>
                  <a:pt x="440436" y="64008"/>
                </a:lnTo>
                <a:lnTo>
                  <a:pt x="440436" y="59436"/>
                </a:lnTo>
                <a:lnTo>
                  <a:pt x="436625" y="64008"/>
                </a:lnTo>
                <a:lnTo>
                  <a:pt x="423926" y="64008"/>
                </a:lnTo>
                <a:lnTo>
                  <a:pt x="411226" y="64008"/>
                </a:lnTo>
                <a:lnTo>
                  <a:pt x="398525" y="64008"/>
                </a:lnTo>
                <a:lnTo>
                  <a:pt x="385825" y="64008"/>
                </a:lnTo>
                <a:lnTo>
                  <a:pt x="381000" y="59436"/>
                </a:lnTo>
                <a:lnTo>
                  <a:pt x="377190" y="64008"/>
                </a:lnTo>
                <a:lnTo>
                  <a:pt x="372618" y="59436"/>
                </a:lnTo>
                <a:lnTo>
                  <a:pt x="368808" y="64008"/>
                </a:lnTo>
                <a:lnTo>
                  <a:pt x="364236" y="59436"/>
                </a:lnTo>
                <a:lnTo>
                  <a:pt x="355854" y="59436"/>
                </a:lnTo>
                <a:lnTo>
                  <a:pt x="352044" y="55625"/>
                </a:lnTo>
                <a:lnTo>
                  <a:pt x="347472" y="55625"/>
                </a:lnTo>
                <a:lnTo>
                  <a:pt x="347472" y="51053"/>
                </a:lnTo>
                <a:lnTo>
                  <a:pt x="347472" y="55625"/>
                </a:lnTo>
                <a:lnTo>
                  <a:pt x="342900" y="51053"/>
                </a:lnTo>
                <a:lnTo>
                  <a:pt x="339090" y="51053"/>
                </a:lnTo>
                <a:lnTo>
                  <a:pt x="339090" y="55625"/>
                </a:lnTo>
                <a:lnTo>
                  <a:pt x="334518" y="51053"/>
                </a:lnTo>
                <a:lnTo>
                  <a:pt x="326136" y="51053"/>
                </a:lnTo>
                <a:lnTo>
                  <a:pt x="326136" y="55625"/>
                </a:lnTo>
                <a:lnTo>
                  <a:pt x="317754" y="55625"/>
                </a:lnTo>
                <a:lnTo>
                  <a:pt x="317754" y="59436"/>
                </a:lnTo>
                <a:lnTo>
                  <a:pt x="313944" y="55625"/>
                </a:lnTo>
                <a:lnTo>
                  <a:pt x="309372" y="55625"/>
                </a:lnTo>
                <a:lnTo>
                  <a:pt x="304800" y="51053"/>
                </a:lnTo>
                <a:lnTo>
                  <a:pt x="304800" y="55625"/>
                </a:lnTo>
                <a:lnTo>
                  <a:pt x="300990" y="59436"/>
                </a:lnTo>
                <a:lnTo>
                  <a:pt x="296418" y="55625"/>
                </a:lnTo>
                <a:lnTo>
                  <a:pt x="296418" y="59436"/>
                </a:lnTo>
                <a:lnTo>
                  <a:pt x="288036" y="59436"/>
                </a:lnTo>
                <a:lnTo>
                  <a:pt x="284225" y="55625"/>
                </a:lnTo>
                <a:lnTo>
                  <a:pt x="279654" y="59436"/>
                </a:lnTo>
                <a:lnTo>
                  <a:pt x="275082" y="55625"/>
                </a:lnTo>
                <a:lnTo>
                  <a:pt x="271272" y="59436"/>
                </a:lnTo>
                <a:lnTo>
                  <a:pt x="271272" y="55625"/>
                </a:lnTo>
                <a:lnTo>
                  <a:pt x="266700" y="59436"/>
                </a:lnTo>
                <a:lnTo>
                  <a:pt x="258318" y="59436"/>
                </a:lnTo>
                <a:lnTo>
                  <a:pt x="254508" y="59436"/>
                </a:lnTo>
                <a:lnTo>
                  <a:pt x="249936" y="64008"/>
                </a:lnTo>
                <a:lnTo>
                  <a:pt x="249936" y="59436"/>
                </a:lnTo>
                <a:lnTo>
                  <a:pt x="246125" y="64008"/>
                </a:lnTo>
                <a:lnTo>
                  <a:pt x="241554" y="59436"/>
                </a:lnTo>
                <a:lnTo>
                  <a:pt x="241554" y="64008"/>
                </a:lnTo>
                <a:lnTo>
                  <a:pt x="236982" y="59436"/>
                </a:lnTo>
                <a:lnTo>
                  <a:pt x="233172" y="64008"/>
                </a:lnTo>
                <a:lnTo>
                  <a:pt x="228600" y="64008"/>
                </a:lnTo>
                <a:lnTo>
                  <a:pt x="224790" y="59436"/>
                </a:lnTo>
                <a:lnTo>
                  <a:pt x="216408" y="59436"/>
                </a:lnTo>
                <a:lnTo>
                  <a:pt x="216408" y="64008"/>
                </a:lnTo>
                <a:lnTo>
                  <a:pt x="211836" y="59436"/>
                </a:lnTo>
                <a:lnTo>
                  <a:pt x="203454" y="59436"/>
                </a:lnTo>
                <a:lnTo>
                  <a:pt x="203454" y="51053"/>
                </a:lnTo>
                <a:lnTo>
                  <a:pt x="198882" y="59436"/>
                </a:lnTo>
                <a:lnTo>
                  <a:pt x="198882" y="51053"/>
                </a:lnTo>
                <a:lnTo>
                  <a:pt x="195072" y="51053"/>
                </a:lnTo>
                <a:lnTo>
                  <a:pt x="195072" y="59436"/>
                </a:lnTo>
                <a:lnTo>
                  <a:pt x="182118" y="59436"/>
                </a:lnTo>
                <a:lnTo>
                  <a:pt x="182118" y="46482"/>
                </a:lnTo>
                <a:lnTo>
                  <a:pt x="178308" y="59436"/>
                </a:lnTo>
                <a:lnTo>
                  <a:pt x="178308" y="55625"/>
                </a:lnTo>
                <a:lnTo>
                  <a:pt x="173736" y="46482"/>
                </a:lnTo>
                <a:lnTo>
                  <a:pt x="173736" y="55625"/>
                </a:lnTo>
                <a:lnTo>
                  <a:pt x="169164" y="59436"/>
                </a:lnTo>
                <a:lnTo>
                  <a:pt x="165354" y="64008"/>
                </a:lnTo>
                <a:lnTo>
                  <a:pt x="156972" y="55625"/>
                </a:lnTo>
                <a:lnTo>
                  <a:pt x="152400" y="34289"/>
                </a:lnTo>
                <a:lnTo>
                  <a:pt x="148590" y="55625"/>
                </a:lnTo>
                <a:lnTo>
                  <a:pt x="148590" y="29718"/>
                </a:lnTo>
                <a:lnTo>
                  <a:pt x="144018" y="46482"/>
                </a:lnTo>
                <a:lnTo>
                  <a:pt x="140208" y="55625"/>
                </a:lnTo>
                <a:lnTo>
                  <a:pt x="140208" y="51053"/>
                </a:lnTo>
                <a:lnTo>
                  <a:pt x="135636" y="55625"/>
                </a:lnTo>
                <a:lnTo>
                  <a:pt x="131064" y="55625"/>
                </a:lnTo>
                <a:lnTo>
                  <a:pt x="127254" y="59436"/>
                </a:lnTo>
                <a:lnTo>
                  <a:pt x="122682" y="55625"/>
                </a:lnTo>
                <a:lnTo>
                  <a:pt x="118872" y="59436"/>
                </a:lnTo>
                <a:lnTo>
                  <a:pt x="114300" y="51053"/>
                </a:lnTo>
                <a:lnTo>
                  <a:pt x="114300" y="16763"/>
                </a:lnTo>
                <a:lnTo>
                  <a:pt x="110490" y="51053"/>
                </a:lnTo>
                <a:lnTo>
                  <a:pt x="105918" y="38100"/>
                </a:lnTo>
                <a:lnTo>
                  <a:pt x="105918" y="12953"/>
                </a:lnTo>
                <a:lnTo>
                  <a:pt x="102108" y="51053"/>
                </a:lnTo>
                <a:lnTo>
                  <a:pt x="102108" y="46482"/>
                </a:lnTo>
                <a:lnTo>
                  <a:pt x="97536" y="51053"/>
                </a:lnTo>
                <a:lnTo>
                  <a:pt x="97536" y="55625"/>
                </a:lnTo>
                <a:lnTo>
                  <a:pt x="92964" y="51053"/>
                </a:lnTo>
                <a:lnTo>
                  <a:pt x="89154" y="55625"/>
                </a:lnTo>
                <a:lnTo>
                  <a:pt x="89154" y="8382"/>
                </a:lnTo>
                <a:lnTo>
                  <a:pt x="84582" y="16763"/>
                </a:lnTo>
                <a:lnTo>
                  <a:pt x="84582" y="55625"/>
                </a:lnTo>
                <a:lnTo>
                  <a:pt x="80772" y="51053"/>
                </a:lnTo>
                <a:lnTo>
                  <a:pt x="80772" y="0"/>
                </a:lnTo>
                <a:lnTo>
                  <a:pt x="80772" y="29718"/>
                </a:lnTo>
                <a:lnTo>
                  <a:pt x="76200" y="55625"/>
                </a:lnTo>
                <a:lnTo>
                  <a:pt x="72390" y="38100"/>
                </a:lnTo>
                <a:lnTo>
                  <a:pt x="72390" y="51053"/>
                </a:lnTo>
                <a:lnTo>
                  <a:pt x="67818" y="55625"/>
                </a:lnTo>
                <a:lnTo>
                  <a:pt x="67818" y="46482"/>
                </a:lnTo>
                <a:lnTo>
                  <a:pt x="67818" y="51053"/>
                </a:lnTo>
                <a:lnTo>
                  <a:pt x="64008" y="55625"/>
                </a:lnTo>
                <a:lnTo>
                  <a:pt x="59436" y="59436"/>
                </a:lnTo>
                <a:lnTo>
                  <a:pt x="59436" y="55625"/>
                </a:lnTo>
                <a:lnTo>
                  <a:pt x="54864" y="12953"/>
                </a:lnTo>
                <a:lnTo>
                  <a:pt x="51054" y="55625"/>
                </a:lnTo>
                <a:lnTo>
                  <a:pt x="34290" y="55625"/>
                </a:lnTo>
                <a:lnTo>
                  <a:pt x="29718" y="51053"/>
                </a:lnTo>
                <a:lnTo>
                  <a:pt x="25146" y="55625"/>
                </a:lnTo>
                <a:lnTo>
                  <a:pt x="21336" y="51053"/>
                </a:lnTo>
                <a:lnTo>
                  <a:pt x="16764" y="55625"/>
                </a:lnTo>
                <a:lnTo>
                  <a:pt x="12954" y="38100"/>
                </a:lnTo>
                <a:lnTo>
                  <a:pt x="12954" y="8382"/>
                </a:lnTo>
                <a:lnTo>
                  <a:pt x="8382" y="51053"/>
                </a:lnTo>
                <a:lnTo>
                  <a:pt x="8382" y="55625"/>
                </a:lnTo>
                <a:lnTo>
                  <a:pt x="4572" y="12953"/>
                </a:lnTo>
                <a:lnTo>
                  <a:pt x="4572" y="8382"/>
                </a:lnTo>
                <a:lnTo>
                  <a:pt x="0" y="5562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6456436" y="5264359"/>
            <a:ext cx="173972" cy="36559"/>
          </a:xfrm>
          <a:custGeom>
            <a:avLst/>
            <a:gdLst/>
            <a:ahLst/>
            <a:cxnLst/>
            <a:rect l="l" t="t" r="r" b="b"/>
            <a:pathLst>
              <a:path w="262890" h="55245">
                <a:moveTo>
                  <a:pt x="262889" y="51053"/>
                </a:moveTo>
                <a:lnTo>
                  <a:pt x="259079" y="51053"/>
                </a:lnTo>
                <a:lnTo>
                  <a:pt x="254507" y="54863"/>
                </a:lnTo>
                <a:lnTo>
                  <a:pt x="254507" y="51053"/>
                </a:lnTo>
                <a:lnTo>
                  <a:pt x="249935" y="8381"/>
                </a:lnTo>
                <a:lnTo>
                  <a:pt x="249935" y="0"/>
                </a:lnTo>
                <a:lnTo>
                  <a:pt x="246125" y="51053"/>
                </a:lnTo>
                <a:lnTo>
                  <a:pt x="241553" y="51053"/>
                </a:lnTo>
                <a:lnTo>
                  <a:pt x="241553" y="54863"/>
                </a:lnTo>
                <a:lnTo>
                  <a:pt x="237744" y="51053"/>
                </a:lnTo>
                <a:lnTo>
                  <a:pt x="237744" y="54863"/>
                </a:lnTo>
                <a:lnTo>
                  <a:pt x="229361" y="54863"/>
                </a:lnTo>
                <a:lnTo>
                  <a:pt x="229361" y="51053"/>
                </a:lnTo>
                <a:lnTo>
                  <a:pt x="224789" y="54863"/>
                </a:lnTo>
                <a:lnTo>
                  <a:pt x="220979" y="51053"/>
                </a:lnTo>
                <a:lnTo>
                  <a:pt x="220979" y="54863"/>
                </a:lnTo>
                <a:lnTo>
                  <a:pt x="216407" y="54863"/>
                </a:lnTo>
                <a:lnTo>
                  <a:pt x="211835" y="51053"/>
                </a:lnTo>
                <a:lnTo>
                  <a:pt x="211835" y="54863"/>
                </a:lnTo>
                <a:lnTo>
                  <a:pt x="203453" y="54863"/>
                </a:lnTo>
                <a:lnTo>
                  <a:pt x="203453" y="51053"/>
                </a:lnTo>
                <a:lnTo>
                  <a:pt x="199644" y="54863"/>
                </a:lnTo>
                <a:lnTo>
                  <a:pt x="199644" y="51053"/>
                </a:lnTo>
                <a:lnTo>
                  <a:pt x="195072" y="51053"/>
                </a:lnTo>
                <a:lnTo>
                  <a:pt x="195072" y="54863"/>
                </a:lnTo>
                <a:lnTo>
                  <a:pt x="186689" y="54863"/>
                </a:lnTo>
                <a:lnTo>
                  <a:pt x="182117" y="51053"/>
                </a:lnTo>
                <a:lnTo>
                  <a:pt x="182117" y="54863"/>
                </a:lnTo>
                <a:lnTo>
                  <a:pt x="178307" y="54863"/>
                </a:lnTo>
                <a:lnTo>
                  <a:pt x="178307" y="51053"/>
                </a:lnTo>
                <a:lnTo>
                  <a:pt x="173735" y="54863"/>
                </a:lnTo>
                <a:lnTo>
                  <a:pt x="165353" y="54863"/>
                </a:lnTo>
                <a:lnTo>
                  <a:pt x="161544" y="46481"/>
                </a:lnTo>
                <a:lnTo>
                  <a:pt x="161544" y="54863"/>
                </a:lnTo>
                <a:lnTo>
                  <a:pt x="156972" y="51053"/>
                </a:lnTo>
                <a:lnTo>
                  <a:pt x="156972" y="41910"/>
                </a:lnTo>
                <a:lnTo>
                  <a:pt x="153161" y="51053"/>
                </a:lnTo>
                <a:lnTo>
                  <a:pt x="153161" y="54863"/>
                </a:lnTo>
                <a:lnTo>
                  <a:pt x="140207" y="54863"/>
                </a:lnTo>
                <a:lnTo>
                  <a:pt x="135635" y="51053"/>
                </a:lnTo>
                <a:lnTo>
                  <a:pt x="131825" y="54863"/>
                </a:lnTo>
                <a:lnTo>
                  <a:pt x="127253" y="51053"/>
                </a:lnTo>
                <a:lnTo>
                  <a:pt x="127253" y="54863"/>
                </a:lnTo>
                <a:lnTo>
                  <a:pt x="123444" y="54863"/>
                </a:lnTo>
                <a:lnTo>
                  <a:pt x="123444" y="51053"/>
                </a:lnTo>
                <a:lnTo>
                  <a:pt x="118872" y="54863"/>
                </a:lnTo>
                <a:lnTo>
                  <a:pt x="115061" y="51053"/>
                </a:lnTo>
                <a:lnTo>
                  <a:pt x="102361" y="51053"/>
                </a:lnTo>
                <a:lnTo>
                  <a:pt x="89661" y="51053"/>
                </a:lnTo>
                <a:lnTo>
                  <a:pt x="76961" y="51054"/>
                </a:lnTo>
                <a:lnTo>
                  <a:pt x="64262" y="51054"/>
                </a:lnTo>
                <a:lnTo>
                  <a:pt x="51561" y="51053"/>
                </a:lnTo>
                <a:lnTo>
                  <a:pt x="38861" y="51053"/>
                </a:lnTo>
                <a:lnTo>
                  <a:pt x="34289" y="54863"/>
                </a:lnTo>
                <a:lnTo>
                  <a:pt x="34289" y="51053"/>
                </a:lnTo>
                <a:lnTo>
                  <a:pt x="25907" y="51053"/>
                </a:lnTo>
                <a:lnTo>
                  <a:pt x="25907" y="46481"/>
                </a:lnTo>
                <a:lnTo>
                  <a:pt x="21335" y="46481"/>
                </a:lnTo>
                <a:lnTo>
                  <a:pt x="17525" y="51053"/>
                </a:lnTo>
                <a:lnTo>
                  <a:pt x="17525" y="46481"/>
                </a:lnTo>
                <a:lnTo>
                  <a:pt x="17525" y="51053"/>
                </a:lnTo>
                <a:lnTo>
                  <a:pt x="4572" y="51053"/>
                </a:lnTo>
                <a:lnTo>
                  <a:pt x="4572" y="54863"/>
                </a:lnTo>
                <a:lnTo>
                  <a:pt x="0" y="5105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6285492" y="5278478"/>
            <a:ext cx="171030" cy="22272"/>
          </a:xfrm>
          <a:custGeom>
            <a:avLst/>
            <a:gdLst/>
            <a:ahLst/>
            <a:cxnLst/>
            <a:rect l="l" t="t" r="r" b="b"/>
            <a:pathLst>
              <a:path w="258445" h="33654">
                <a:moveTo>
                  <a:pt x="258318" y="29717"/>
                </a:moveTo>
                <a:lnTo>
                  <a:pt x="254507" y="29717"/>
                </a:lnTo>
                <a:lnTo>
                  <a:pt x="254507" y="33527"/>
                </a:lnTo>
                <a:lnTo>
                  <a:pt x="237744" y="33527"/>
                </a:lnTo>
                <a:lnTo>
                  <a:pt x="237744" y="29717"/>
                </a:lnTo>
                <a:lnTo>
                  <a:pt x="233172" y="29717"/>
                </a:lnTo>
                <a:lnTo>
                  <a:pt x="233172" y="33527"/>
                </a:lnTo>
                <a:lnTo>
                  <a:pt x="228600" y="33527"/>
                </a:lnTo>
                <a:lnTo>
                  <a:pt x="228600" y="29717"/>
                </a:lnTo>
                <a:lnTo>
                  <a:pt x="220218" y="29717"/>
                </a:lnTo>
                <a:lnTo>
                  <a:pt x="216407" y="25145"/>
                </a:lnTo>
                <a:lnTo>
                  <a:pt x="211835" y="25145"/>
                </a:lnTo>
                <a:lnTo>
                  <a:pt x="211835" y="20574"/>
                </a:lnTo>
                <a:lnTo>
                  <a:pt x="208025" y="29717"/>
                </a:lnTo>
                <a:lnTo>
                  <a:pt x="208025" y="25145"/>
                </a:lnTo>
                <a:lnTo>
                  <a:pt x="203453" y="16763"/>
                </a:lnTo>
                <a:lnTo>
                  <a:pt x="203453" y="25145"/>
                </a:lnTo>
                <a:lnTo>
                  <a:pt x="199644" y="20574"/>
                </a:lnTo>
                <a:lnTo>
                  <a:pt x="195072" y="20574"/>
                </a:lnTo>
                <a:lnTo>
                  <a:pt x="195072" y="25145"/>
                </a:lnTo>
                <a:lnTo>
                  <a:pt x="190500" y="29717"/>
                </a:lnTo>
                <a:lnTo>
                  <a:pt x="186690" y="25145"/>
                </a:lnTo>
                <a:lnTo>
                  <a:pt x="186690" y="29717"/>
                </a:lnTo>
                <a:lnTo>
                  <a:pt x="182118" y="33527"/>
                </a:lnTo>
                <a:lnTo>
                  <a:pt x="169925" y="33527"/>
                </a:lnTo>
                <a:lnTo>
                  <a:pt x="165353" y="29717"/>
                </a:lnTo>
                <a:lnTo>
                  <a:pt x="152400" y="29717"/>
                </a:lnTo>
                <a:lnTo>
                  <a:pt x="148590" y="33527"/>
                </a:lnTo>
                <a:lnTo>
                  <a:pt x="144018" y="29717"/>
                </a:lnTo>
                <a:lnTo>
                  <a:pt x="144018" y="25145"/>
                </a:lnTo>
                <a:lnTo>
                  <a:pt x="140207" y="0"/>
                </a:lnTo>
                <a:lnTo>
                  <a:pt x="140207" y="25145"/>
                </a:lnTo>
                <a:lnTo>
                  <a:pt x="135635" y="25145"/>
                </a:lnTo>
                <a:lnTo>
                  <a:pt x="135635" y="33527"/>
                </a:lnTo>
                <a:lnTo>
                  <a:pt x="131825" y="33527"/>
                </a:lnTo>
                <a:lnTo>
                  <a:pt x="131825" y="29717"/>
                </a:lnTo>
                <a:lnTo>
                  <a:pt x="127253" y="29717"/>
                </a:lnTo>
                <a:lnTo>
                  <a:pt x="127253" y="33527"/>
                </a:lnTo>
                <a:lnTo>
                  <a:pt x="118872" y="33527"/>
                </a:lnTo>
                <a:lnTo>
                  <a:pt x="118872" y="29717"/>
                </a:lnTo>
                <a:lnTo>
                  <a:pt x="114300" y="33527"/>
                </a:lnTo>
                <a:lnTo>
                  <a:pt x="114300" y="29717"/>
                </a:lnTo>
                <a:lnTo>
                  <a:pt x="110490" y="29717"/>
                </a:lnTo>
                <a:lnTo>
                  <a:pt x="105918" y="25145"/>
                </a:lnTo>
                <a:lnTo>
                  <a:pt x="102107" y="29717"/>
                </a:lnTo>
                <a:lnTo>
                  <a:pt x="102107" y="25145"/>
                </a:lnTo>
                <a:lnTo>
                  <a:pt x="97535" y="12191"/>
                </a:lnTo>
                <a:lnTo>
                  <a:pt x="97535" y="16763"/>
                </a:lnTo>
                <a:lnTo>
                  <a:pt x="93725" y="25145"/>
                </a:lnTo>
                <a:lnTo>
                  <a:pt x="93725" y="20574"/>
                </a:lnTo>
                <a:lnTo>
                  <a:pt x="89153" y="0"/>
                </a:lnTo>
                <a:lnTo>
                  <a:pt x="89153" y="12191"/>
                </a:lnTo>
                <a:lnTo>
                  <a:pt x="84581" y="20574"/>
                </a:lnTo>
                <a:lnTo>
                  <a:pt x="84581" y="16763"/>
                </a:lnTo>
                <a:lnTo>
                  <a:pt x="80772" y="3810"/>
                </a:lnTo>
                <a:lnTo>
                  <a:pt x="80772" y="25145"/>
                </a:lnTo>
                <a:lnTo>
                  <a:pt x="76200" y="16763"/>
                </a:lnTo>
                <a:lnTo>
                  <a:pt x="76200" y="8381"/>
                </a:lnTo>
                <a:lnTo>
                  <a:pt x="72390" y="20574"/>
                </a:lnTo>
                <a:lnTo>
                  <a:pt x="67818" y="29717"/>
                </a:lnTo>
                <a:lnTo>
                  <a:pt x="67818" y="20574"/>
                </a:lnTo>
                <a:lnTo>
                  <a:pt x="64007" y="29717"/>
                </a:lnTo>
                <a:lnTo>
                  <a:pt x="59435" y="33527"/>
                </a:lnTo>
                <a:lnTo>
                  <a:pt x="59435" y="29717"/>
                </a:lnTo>
                <a:lnTo>
                  <a:pt x="55625" y="33527"/>
                </a:lnTo>
                <a:lnTo>
                  <a:pt x="51053" y="33527"/>
                </a:lnTo>
                <a:lnTo>
                  <a:pt x="46481" y="25145"/>
                </a:lnTo>
                <a:lnTo>
                  <a:pt x="42672" y="16763"/>
                </a:lnTo>
                <a:lnTo>
                  <a:pt x="42672" y="25145"/>
                </a:lnTo>
                <a:lnTo>
                  <a:pt x="38100" y="25145"/>
                </a:lnTo>
                <a:lnTo>
                  <a:pt x="38100" y="29717"/>
                </a:lnTo>
                <a:lnTo>
                  <a:pt x="17525" y="29717"/>
                </a:lnTo>
                <a:lnTo>
                  <a:pt x="17525" y="20574"/>
                </a:lnTo>
                <a:lnTo>
                  <a:pt x="12953" y="25145"/>
                </a:lnTo>
                <a:lnTo>
                  <a:pt x="12953" y="12191"/>
                </a:lnTo>
                <a:lnTo>
                  <a:pt x="8381" y="16763"/>
                </a:lnTo>
                <a:lnTo>
                  <a:pt x="8381" y="8381"/>
                </a:lnTo>
                <a:lnTo>
                  <a:pt x="4572" y="3810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6114545" y="5054081"/>
            <a:ext cx="171030" cy="246670"/>
          </a:xfrm>
          <a:custGeom>
            <a:avLst/>
            <a:gdLst/>
            <a:ahLst/>
            <a:cxnLst/>
            <a:rect l="l" t="t" r="r" b="b"/>
            <a:pathLst>
              <a:path w="258445" h="372745">
                <a:moveTo>
                  <a:pt x="258318" y="339089"/>
                </a:moveTo>
                <a:lnTo>
                  <a:pt x="258318" y="355853"/>
                </a:lnTo>
                <a:lnTo>
                  <a:pt x="254508" y="359663"/>
                </a:lnTo>
                <a:lnTo>
                  <a:pt x="249936" y="351281"/>
                </a:lnTo>
                <a:lnTo>
                  <a:pt x="246125" y="342900"/>
                </a:lnTo>
                <a:lnTo>
                  <a:pt x="246125" y="351281"/>
                </a:lnTo>
                <a:lnTo>
                  <a:pt x="241553" y="359663"/>
                </a:lnTo>
                <a:lnTo>
                  <a:pt x="236982" y="359663"/>
                </a:lnTo>
                <a:lnTo>
                  <a:pt x="233172" y="364235"/>
                </a:lnTo>
                <a:lnTo>
                  <a:pt x="233172" y="359663"/>
                </a:lnTo>
                <a:lnTo>
                  <a:pt x="228600" y="368807"/>
                </a:lnTo>
                <a:lnTo>
                  <a:pt x="224790" y="359663"/>
                </a:lnTo>
                <a:lnTo>
                  <a:pt x="224790" y="364235"/>
                </a:lnTo>
                <a:lnTo>
                  <a:pt x="220218" y="359663"/>
                </a:lnTo>
                <a:lnTo>
                  <a:pt x="216408" y="351281"/>
                </a:lnTo>
                <a:lnTo>
                  <a:pt x="211836" y="364235"/>
                </a:lnTo>
                <a:lnTo>
                  <a:pt x="211836" y="347471"/>
                </a:lnTo>
                <a:lnTo>
                  <a:pt x="208025" y="355853"/>
                </a:lnTo>
                <a:lnTo>
                  <a:pt x="208025" y="359663"/>
                </a:lnTo>
                <a:lnTo>
                  <a:pt x="203453" y="355853"/>
                </a:lnTo>
                <a:lnTo>
                  <a:pt x="198882" y="334517"/>
                </a:lnTo>
                <a:lnTo>
                  <a:pt x="198882" y="359663"/>
                </a:lnTo>
                <a:lnTo>
                  <a:pt x="195072" y="355853"/>
                </a:lnTo>
                <a:lnTo>
                  <a:pt x="190500" y="359663"/>
                </a:lnTo>
                <a:lnTo>
                  <a:pt x="190500" y="364235"/>
                </a:lnTo>
                <a:lnTo>
                  <a:pt x="186690" y="355853"/>
                </a:lnTo>
                <a:lnTo>
                  <a:pt x="186690" y="359663"/>
                </a:lnTo>
                <a:lnTo>
                  <a:pt x="182118" y="334517"/>
                </a:lnTo>
                <a:lnTo>
                  <a:pt x="182118" y="321563"/>
                </a:lnTo>
                <a:lnTo>
                  <a:pt x="182118" y="347471"/>
                </a:lnTo>
                <a:lnTo>
                  <a:pt x="178308" y="347471"/>
                </a:lnTo>
                <a:lnTo>
                  <a:pt x="178308" y="304800"/>
                </a:lnTo>
                <a:lnTo>
                  <a:pt x="173736" y="339089"/>
                </a:lnTo>
                <a:lnTo>
                  <a:pt x="169925" y="12191"/>
                </a:lnTo>
                <a:lnTo>
                  <a:pt x="169925" y="0"/>
                </a:lnTo>
                <a:lnTo>
                  <a:pt x="169925" y="309371"/>
                </a:lnTo>
                <a:lnTo>
                  <a:pt x="165353" y="313181"/>
                </a:lnTo>
                <a:lnTo>
                  <a:pt x="165353" y="347471"/>
                </a:lnTo>
                <a:lnTo>
                  <a:pt x="160782" y="355853"/>
                </a:lnTo>
                <a:lnTo>
                  <a:pt x="160782" y="182117"/>
                </a:lnTo>
                <a:lnTo>
                  <a:pt x="156972" y="351281"/>
                </a:lnTo>
                <a:lnTo>
                  <a:pt x="152400" y="347471"/>
                </a:lnTo>
                <a:lnTo>
                  <a:pt x="152400" y="364235"/>
                </a:lnTo>
                <a:lnTo>
                  <a:pt x="148590" y="368807"/>
                </a:lnTo>
                <a:lnTo>
                  <a:pt x="144018" y="359663"/>
                </a:lnTo>
                <a:lnTo>
                  <a:pt x="140208" y="368807"/>
                </a:lnTo>
                <a:lnTo>
                  <a:pt x="135636" y="364235"/>
                </a:lnTo>
                <a:lnTo>
                  <a:pt x="131064" y="368807"/>
                </a:lnTo>
                <a:lnTo>
                  <a:pt x="122682" y="368807"/>
                </a:lnTo>
                <a:lnTo>
                  <a:pt x="118872" y="359663"/>
                </a:lnTo>
                <a:lnTo>
                  <a:pt x="118872" y="351281"/>
                </a:lnTo>
                <a:lnTo>
                  <a:pt x="114300" y="364235"/>
                </a:lnTo>
                <a:lnTo>
                  <a:pt x="110490" y="368807"/>
                </a:lnTo>
                <a:lnTo>
                  <a:pt x="110490" y="364235"/>
                </a:lnTo>
                <a:lnTo>
                  <a:pt x="105918" y="359663"/>
                </a:lnTo>
                <a:lnTo>
                  <a:pt x="105918" y="364235"/>
                </a:lnTo>
                <a:lnTo>
                  <a:pt x="102108" y="339089"/>
                </a:lnTo>
                <a:lnTo>
                  <a:pt x="102108" y="326135"/>
                </a:lnTo>
                <a:lnTo>
                  <a:pt x="97536" y="342900"/>
                </a:lnTo>
                <a:lnTo>
                  <a:pt x="97536" y="351281"/>
                </a:lnTo>
                <a:lnTo>
                  <a:pt x="92964" y="326135"/>
                </a:lnTo>
                <a:lnTo>
                  <a:pt x="92964" y="304800"/>
                </a:lnTo>
                <a:lnTo>
                  <a:pt x="89153" y="326135"/>
                </a:lnTo>
                <a:lnTo>
                  <a:pt x="89153" y="351281"/>
                </a:lnTo>
                <a:lnTo>
                  <a:pt x="84582" y="342900"/>
                </a:lnTo>
                <a:lnTo>
                  <a:pt x="80772" y="317753"/>
                </a:lnTo>
                <a:lnTo>
                  <a:pt x="80772" y="321563"/>
                </a:lnTo>
                <a:lnTo>
                  <a:pt x="76200" y="364235"/>
                </a:lnTo>
                <a:lnTo>
                  <a:pt x="72390" y="339089"/>
                </a:lnTo>
                <a:lnTo>
                  <a:pt x="72390" y="334517"/>
                </a:lnTo>
                <a:lnTo>
                  <a:pt x="67818" y="364235"/>
                </a:lnTo>
                <a:lnTo>
                  <a:pt x="67818" y="368807"/>
                </a:lnTo>
                <a:lnTo>
                  <a:pt x="67818" y="364235"/>
                </a:lnTo>
                <a:lnTo>
                  <a:pt x="64008" y="364235"/>
                </a:lnTo>
                <a:lnTo>
                  <a:pt x="64008" y="368807"/>
                </a:lnTo>
                <a:lnTo>
                  <a:pt x="59436" y="364235"/>
                </a:lnTo>
                <a:lnTo>
                  <a:pt x="59436" y="368807"/>
                </a:lnTo>
                <a:lnTo>
                  <a:pt x="54864" y="364235"/>
                </a:lnTo>
                <a:lnTo>
                  <a:pt x="54864" y="368807"/>
                </a:lnTo>
                <a:lnTo>
                  <a:pt x="51053" y="368807"/>
                </a:lnTo>
                <a:lnTo>
                  <a:pt x="51053" y="364235"/>
                </a:lnTo>
                <a:lnTo>
                  <a:pt x="42672" y="364235"/>
                </a:lnTo>
                <a:lnTo>
                  <a:pt x="42672" y="347471"/>
                </a:lnTo>
                <a:lnTo>
                  <a:pt x="38100" y="228600"/>
                </a:lnTo>
                <a:lnTo>
                  <a:pt x="38100" y="321563"/>
                </a:lnTo>
                <a:lnTo>
                  <a:pt x="34290" y="368807"/>
                </a:lnTo>
                <a:lnTo>
                  <a:pt x="21336" y="368807"/>
                </a:lnTo>
                <a:lnTo>
                  <a:pt x="16764" y="355853"/>
                </a:lnTo>
                <a:lnTo>
                  <a:pt x="16764" y="368807"/>
                </a:lnTo>
                <a:lnTo>
                  <a:pt x="12953" y="364235"/>
                </a:lnTo>
                <a:lnTo>
                  <a:pt x="12953" y="368807"/>
                </a:lnTo>
                <a:lnTo>
                  <a:pt x="8382" y="368807"/>
                </a:lnTo>
                <a:lnTo>
                  <a:pt x="4572" y="372617"/>
                </a:lnTo>
                <a:lnTo>
                  <a:pt x="4572" y="368807"/>
                </a:lnTo>
                <a:lnTo>
                  <a:pt x="0" y="36880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5772655" y="3570535"/>
            <a:ext cx="342059" cy="1733410"/>
          </a:xfrm>
          <a:custGeom>
            <a:avLst/>
            <a:gdLst/>
            <a:ahLst/>
            <a:cxnLst/>
            <a:rect l="l" t="t" r="r" b="b"/>
            <a:pathLst>
              <a:path w="516890" h="2619375">
                <a:moveTo>
                  <a:pt x="516635" y="2610612"/>
                </a:moveTo>
                <a:lnTo>
                  <a:pt x="512825" y="2606040"/>
                </a:lnTo>
                <a:lnTo>
                  <a:pt x="512825" y="2614422"/>
                </a:lnTo>
                <a:lnTo>
                  <a:pt x="508253" y="2606040"/>
                </a:lnTo>
                <a:lnTo>
                  <a:pt x="508253" y="2601468"/>
                </a:lnTo>
                <a:lnTo>
                  <a:pt x="503681" y="2610612"/>
                </a:lnTo>
                <a:lnTo>
                  <a:pt x="499872" y="2597658"/>
                </a:lnTo>
                <a:lnTo>
                  <a:pt x="495300" y="2610612"/>
                </a:lnTo>
                <a:lnTo>
                  <a:pt x="495300" y="2614422"/>
                </a:lnTo>
                <a:lnTo>
                  <a:pt x="491489" y="2610612"/>
                </a:lnTo>
                <a:lnTo>
                  <a:pt x="491489" y="2614422"/>
                </a:lnTo>
                <a:lnTo>
                  <a:pt x="486918" y="2601468"/>
                </a:lnTo>
                <a:lnTo>
                  <a:pt x="486918" y="2610612"/>
                </a:lnTo>
                <a:lnTo>
                  <a:pt x="483107" y="2601468"/>
                </a:lnTo>
                <a:lnTo>
                  <a:pt x="478535" y="2606040"/>
                </a:lnTo>
                <a:lnTo>
                  <a:pt x="478535" y="2610612"/>
                </a:lnTo>
                <a:lnTo>
                  <a:pt x="478535" y="2597658"/>
                </a:lnTo>
                <a:lnTo>
                  <a:pt x="474725" y="2606040"/>
                </a:lnTo>
                <a:lnTo>
                  <a:pt x="470153" y="2606040"/>
                </a:lnTo>
                <a:lnTo>
                  <a:pt x="470153" y="2601468"/>
                </a:lnTo>
                <a:lnTo>
                  <a:pt x="465581" y="2597658"/>
                </a:lnTo>
                <a:lnTo>
                  <a:pt x="465581" y="2606040"/>
                </a:lnTo>
                <a:lnTo>
                  <a:pt x="461772" y="2606040"/>
                </a:lnTo>
                <a:lnTo>
                  <a:pt x="461772" y="2601468"/>
                </a:lnTo>
                <a:lnTo>
                  <a:pt x="457200" y="2601468"/>
                </a:lnTo>
                <a:lnTo>
                  <a:pt x="457200" y="2606040"/>
                </a:lnTo>
                <a:lnTo>
                  <a:pt x="453389" y="2606040"/>
                </a:lnTo>
                <a:lnTo>
                  <a:pt x="448818" y="2614422"/>
                </a:lnTo>
                <a:lnTo>
                  <a:pt x="448818" y="2610612"/>
                </a:lnTo>
                <a:lnTo>
                  <a:pt x="445007" y="2610612"/>
                </a:lnTo>
                <a:lnTo>
                  <a:pt x="445007" y="2614422"/>
                </a:lnTo>
                <a:lnTo>
                  <a:pt x="440435" y="2614422"/>
                </a:lnTo>
                <a:lnTo>
                  <a:pt x="440435" y="2606040"/>
                </a:lnTo>
                <a:lnTo>
                  <a:pt x="440435" y="2610612"/>
                </a:lnTo>
                <a:lnTo>
                  <a:pt x="436625" y="2614422"/>
                </a:lnTo>
                <a:lnTo>
                  <a:pt x="432053" y="2610612"/>
                </a:lnTo>
                <a:lnTo>
                  <a:pt x="427481" y="2614422"/>
                </a:lnTo>
                <a:lnTo>
                  <a:pt x="423672" y="2610612"/>
                </a:lnTo>
                <a:lnTo>
                  <a:pt x="423672" y="2606040"/>
                </a:lnTo>
                <a:lnTo>
                  <a:pt x="423672" y="2610612"/>
                </a:lnTo>
                <a:lnTo>
                  <a:pt x="419100" y="2606040"/>
                </a:lnTo>
                <a:lnTo>
                  <a:pt x="415289" y="2606040"/>
                </a:lnTo>
                <a:lnTo>
                  <a:pt x="415289" y="2610612"/>
                </a:lnTo>
                <a:lnTo>
                  <a:pt x="410718" y="2601468"/>
                </a:lnTo>
                <a:lnTo>
                  <a:pt x="410718" y="2597658"/>
                </a:lnTo>
                <a:lnTo>
                  <a:pt x="406907" y="2462022"/>
                </a:lnTo>
                <a:lnTo>
                  <a:pt x="406907" y="2538222"/>
                </a:lnTo>
                <a:lnTo>
                  <a:pt x="402335" y="2606040"/>
                </a:lnTo>
                <a:lnTo>
                  <a:pt x="397763" y="2610612"/>
                </a:lnTo>
                <a:lnTo>
                  <a:pt x="393953" y="2597658"/>
                </a:lnTo>
                <a:lnTo>
                  <a:pt x="393953" y="2593086"/>
                </a:lnTo>
                <a:lnTo>
                  <a:pt x="389381" y="2410968"/>
                </a:lnTo>
                <a:lnTo>
                  <a:pt x="389381" y="2504694"/>
                </a:lnTo>
                <a:lnTo>
                  <a:pt x="385572" y="2606040"/>
                </a:lnTo>
                <a:lnTo>
                  <a:pt x="385572" y="2610612"/>
                </a:lnTo>
                <a:lnTo>
                  <a:pt x="381000" y="2614422"/>
                </a:lnTo>
                <a:lnTo>
                  <a:pt x="381000" y="2610612"/>
                </a:lnTo>
                <a:lnTo>
                  <a:pt x="377189" y="2614422"/>
                </a:lnTo>
                <a:lnTo>
                  <a:pt x="372618" y="2610612"/>
                </a:lnTo>
                <a:lnTo>
                  <a:pt x="368807" y="2614422"/>
                </a:lnTo>
                <a:lnTo>
                  <a:pt x="359663" y="2614422"/>
                </a:lnTo>
                <a:lnTo>
                  <a:pt x="355853" y="2606040"/>
                </a:lnTo>
                <a:lnTo>
                  <a:pt x="355853" y="2614422"/>
                </a:lnTo>
                <a:lnTo>
                  <a:pt x="351281" y="2610612"/>
                </a:lnTo>
                <a:lnTo>
                  <a:pt x="347472" y="2614422"/>
                </a:lnTo>
                <a:lnTo>
                  <a:pt x="342900" y="2614422"/>
                </a:lnTo>
                <a:lnTo>
                  <a:pt x="342900" y="2610612"/>
                </a:lnTo>
                <a:lnTo>
                  <a:pt x="342900" y="2614422"/>
                </a:lnTo>
                <a:lnTo>
                  <a:pt x="339089" y="2614422"/>
                </a:lnTo>
                <a:lnTo>
                  <a:pt x="339089" y="2610612"/>
                </a:lnTo>
                <a:lnTo>
                  <a:pt x="334518" y="2610612"/>
                </a:lnTo>
                <a:lnTo>
                  <a:pt x="334518" y="2614422"/>
                </a:lnTo>
                <a:lnTo>
                  <a:pt x="326135" y="2614422"/>
                </a:lnTo>
                <a:lnTo>
                  <a:pt x="321563" y="2610612"/>
                </a:lnTo>
                <a:lnTo>
                  <a:pt x="321563" y="2614422"/>
                </a:lnTo>
                <a:lnTo>
                  <a:pt x="317753" y="2610612"/>
                </a:lnTo>
                <a:lnTo>
                  <a:pt x="313181" y="2614422"/>
                </a:lnTo>
                <a:lnTo>
                  <a:pt x="313181" y="2610612"/>
                </a:lnTo>
                <a:lnTo>
                  <a:pt x="309372" y="2584704"/>
                </a:lnTo>
                <a:lnTo>
                  <a:pt x="309372" y="2580894"/>
                </a:lnTo>
                <a:lnTo>
                  <a:pt x="304800" y="2440686"/>
                </a:lnTo>
                <a:lnTo>
                  <a:pt x="304800" y="2563368"/>
                </a:lnTo>
                <a:lnTo>
                  <a:pt x="300989" y="2610612"/>
                </a:lnTo>
                <a:lnTo>
                  <a:pt x="296418" y="2610612"/>
                </a:lnTo>
                <a:lnTo>
                  <a:pt x="291846" y="2597658"/>
                </a:lnTo>
                <a:lnTo>
                  <a:pt x="291846" y="2593086"/>
                </a:lnTo>
                <a:lnTo>
                  <a:pt x="288035" y="2487168"/>
                </a:lnTo>
                <a:lnTo>
                  <a:pt x="288035" y="2571750"/>
                </a:lnTo>
                <a:lnTo>
                  <a:pt x="283463" y="2610612"/>
                </a:lnTo>
                <a:lnTo>
                  <a:pt x="279653" y="2614422"/>
                </a:lnTo>
                <a:lnTo>
                  <a:pt x="271272" y="2614422"/>
                </a:lnTo>
                <a:lnTo>
                  <a:pt x="271272" y="2610612"/>
                </a:lnTo>
                <a:lnTo>
                  <a:pt x="271272" y="2614422"/>
                </a:lnTo>
                <a:lnTo>
                  <a:pt x="266700" y="2508504"/>
                </a:lnTo>
                <a:lnTo>
                  <a:pt x="266700" y="2521458"/>
                </a:lnTo>
                <a:lnTo>
                  <a:pt x="262889" y="2610612"/>
                </a:lnTo>
                <a:lnTo>
                  <a:pt x="262889" y="2614422"/>
                </a:lnTo>
                <a:lnTo>
                  <a:pt x="258318" y="2614422"/>
                </a:lnTo>
                <a:lnTo>
                  <a:pt x="253746" y="2614422"/>
                </a:lnTo>
                <a:lnTo>
                  <a:pt x="249935" y="2610612"/>
                </a:lnTo>
                <a:lnTo>
                  <a:pt x="249935" y="2614422"/>
                </a:lnTo>
                <a:lnTo>
                  <a:pt x="249935" y="2610612"/>
                </a:lnTo>
                <a:lnTo>
                  <a:pt x="245363" y="2610612"/>
                </a:lnTo>
                <a:lnTo>
                  <a:pt x="241553" y="2614422"/>
                </a:lnTo>
                <a:lnTo>
                  <a:pt x="236981" y="2610612"/>
                </a:lnTo>
                <a:lnTo>
                  <a:pt x="233172" y="2614422"/>
                </a:lnTo>
                <a:lnTo>
                  <a:pt x="228600" y="2610612"/>
                </a:lnTo>
                <a:lnTo>
                  <a:pt x="228600" y="2597658"/>
                </a:lnTo>
                <a:lnTo>
                  <a:pt x="224789" y="2614422"/>
                </a:lnTo>
                <a:lnTo>
                  <a:pt x="211835" y="2614422"/>
                </a:lnTo>
                <a:lnTo>
                  <a:pt x="207263" y="2610612"/>
                </a:lnTo>
                <a:lnTo>
                  <a:pt x="207263" y="2614422"/>
                </a:lnTo>
                <a:lnTo>
                  <a:pt x="203453" y="2614422"/>
                </a:lnTo>
                <a:lnTo>
                  <a:pt x="198881" y="2610612"/>
                </a:lnTo>
                <a:lnTo>
                  <a:pt x="195072" y="2606040"/>
                </a:lnTo>
                <a:lnTo>
                  <a:pt x="195072" y="2610612"/>
                </a:lnTo>
                <a:lnTo>
                  <a:pt x="190500" y="2614422"/>
                </a:lnTo>
                <a:lnTo>
                  <a:pt x="185927" y="2614422"/>
                </a:lnTo>
                <a:lnTo>
                  <a:pt x="185927" y="2610612"/>
                </a:lnTo>
                <a:lnTo>
                  <a:pt x="182118" y="2614422"/>
                </a:lnTo>
                <a:lnTo>
                  <a:pt x="169163" y="2614422"/>
                </a:lnTo>
                <a:lnTo>
                  <a:pt x="165353" y="2618994"/>
                </a:lnTo>
                <a:lnTo>
                  <a:pt x="160781" y="2610612"/>
                </a:lnTo>
                <a:lnTo>
                  <a:pt x="156972" y="2614422"/>
                </a:lnTo>
                <a:lnTo>
                  <a:pt x="152400" y="2610612"/>
                </a:lnTo>
                <a:lnTo>
                  <a:pt x="147827" y="2614422"/>
                </a:lnTo>
                <a:lnTo>
                  <a:pt x="147827" y="2601468"/>
                </a:lnTo>
                <a:lnTo>
                  <a:pt x="144018" y="2610612"/>
                </a:lnTo>
                <a:lnTo>
                  <a:pt x="144018" y="2614422"/>
                </a:lnTo>
                <a:lnTo>
                  <a:pt x="139446" y="2614422"/>
                </a:lnTo>
                <a:lnTo>
                  <a:pt x="135635" y="2606040"/>
                </a:lnTo>
                <a:lnTo>
                  <a:pt x="135635" y="2614422"/>
                </a:lnTo>
                <a:lnTo>
                  <a:pt x="131063" y="2610612"/>
                </a:lnTo>
                <a:lnTo>
                  <a:pt x="131063" y="2593086"/>
                </a:lnTo>
                <a:lnTo>
                  <a:pt x="127253" y="2610612"/>
                </a:lnTo>
                <a:lnTo>
                  <a:pt x="122681" y="2606040"/>
                </a:lnTo>
                <a:lnTo>
                  <a:pt x="122681" y="2559558"/>
                </a:lnTo>
                <a:lnTo>
                  <a:pt x="118872" y="2576322"/>
                </a:lnTo>
                <a:lnTo>
                  <a:pt x="114300" y="2610612"/>
                </a:lnTo>
                <a:lnTo>
                  <a:pt x="114300" y="2593086"/>
                </a:lnTo>
                <a:lnTo>
                  <a:pt x="109727" y="2601468"/>
                </a:lnTo>
                <a:lnTo>
                  <a:pt x="105918" y="2610612"/>
                </a:lnTo>
                <a:lnTo>
                  <a:pt x="105918" y="2614422"/>
                </a:lnTo>
                <a:lnTo>
                  <a:pt x="92963" y="2614422"/>
                </a:lnTo>
                <a:lnTo>
                  <a:pt x="92963" y="2618994"/>
                </a:lnTo>
                <a:lnTo>
                  <a:pt x="89153" y="2618994"/>
                </a:lnTo>
                <a:lnTo>
                  <a:pt x="89153" y="2614422"/>
                </a:lnTo>
                <a:lnTo>
                  <a:pt x="84581" y="2614422"/>
                </a:lnTo>
                <a:lnTo>
                  <a:pt x="84581" y="2618994"/>
                </a:lnTo>
                <a:lnTo>
                  <a:pt x="80009" y="2618994"/>
                </a:lnTo>
                <a:lnTo>
                  <a:pt x="80009" y="2614422"/>
                </a:lnTo>
                <a:lnTo>
                  <a:pt x="80009" y="2618994"/>
                </a:lnTo>
                <a:lnTo>
                  <a:pt x="76200" y="2614422"/>
                </a:lnTo>
                <a:lnTo>
                  <a:pt x="71627" y="2610612"/>
                </a:lnTo>
                <a:lnTo>
                  <a:pt x="71627" y="2614422"/>
                </a:lnTo>
                <a:lnTo>
                  <a:pt x="67818" y="2606040"/>
                </a:lnTo>
                <a:lnTo>
                  <a:pt x="63246" y="2597658"/>
                </a:lnTo>
                <a:lnTo>
                  <a:pt x="63246" y="2610612"/>
                </a:lnTo>
                <a:lnTo>
                  <a:pt x="59435" y="2597658"/>
                </a:lnTo>
                <a:lnTo>
                  <a:pt x="54863" y="2589276"/>
                </a:lnTo>
                <a:lnTo>
                  <a:pt x="54863" y="2610612"/>
                </a:lnTo>
                <a:lnTo>
                  <a:pt x="51053" y="2597658"/>
                </a:lnTo>
                <a:lnTo>
                  <a:pt x="46481" y="2610612"/>
                </a:lnTo>
                <a:lnTo>
                  <a:pt x="41909" y="2606040"/>
                </a:lnTo>
                <a:lnTo>
                  <a:pt x="41909" y="2589276"/>
                </a:lnTo>
                <a:lnTo>
                  <a:pt x="41909" y="2597658"/>
                </a:lnTo>
                <a:lnTo>
                  <a:pt x="38100" y="2407158"/>
                </a:lnTo>
                <a:lnTo>
                  <a:pt x="38100" y="2326386"/>
                </a:lnTo>
                <a:lnTo>
                  <a:pt x="33527" y="987551"/>
                </a:lnTo>
                <a:lnTo>
                  <a:pt x="33527" y="0"/>
                </a:lnTo>
                <a:lnTo>
                  <a:pt x="29718" y="2457450"/>
                </a:lnTo>
                <a:lnTo>
                  <a:pt x="29718" y="2478786"/>
                </a:lnTo>
                <a:lnTo>
                  <a:pt x="25146" y="2584704"/>
                </a:lnTo>
                <a:lnTo>
                  <a:pt x="25146" y="2576322"/>
                </a:lnTo>
                <a:lnTo>
                  <a:pt x="21335" y="2606040"/>
                </a:lnTo>
                <a:lnTo>
                  <a:pt x="21335" y="2610612"/>
                </a:lnTo>
                <a:lnTo>
                  <a:pt x="21335" y="2601468"/>
                </a:lnTo>
                <a:lnTo>
                  <a:pt x="16763" y="2606040"/>
                </a:lnTo>
                <a:lnTo>
                  <a:pt x="12953" y="2614422"/>
                </a:lnTo>
                <a:lnTo>
                  <a:pt x="12953" y="2610612"/>
                </a:lnTo>
                <a:lnTo>
                  <a:pt x="8381" y="2610612"/>
                </a:lnTo>
                <a:lnTo>
                  <a:pt x="8381" y="2614422"/>
                </a:lnTo>
                <a:lnTo>
                  <a:pt x="3809" y="2614422"/>
                </a:lnTo>
                <a:lnTo>
                  <a:pt x="0" y="2610612"/>
                </a:lnTo>
                <a:lnTo>
                  <a:pt x="0" y="261442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3363105" y="4242042"/>
            <a:ext cx="2413755" cy="10658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1951337" y="5297893"/>
            <a:ext cx="1416143" cy="0"/>
          </a:xfrm>
          <a:custGeom>
            <a:avLst/>
            <a:gdLst/>
            <a:ahLst/>
            <a:cxnLst/>
            <a:rect l="l" t="t" r="r" b="b"/>
            <a:pathLst>
              <a:path w="2139950">
                <a:moveTo>
                  <a:pt x="0" y="0"/>
                </a:moveTo>
                <a:lnTo>
                  <a:pt x="2139696" y="0"/>
                </a:lnTo>
              </a:path>
            </a:pathLst>
          </a:custGeom>
          <a:ln w="175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5939393" y="5021636"/>
            <a:ext cx="1552976" cy="2580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5769628" y="3542799"/>
            <a:ext cx="173972" cy="1729628"/>
          </a:xfrm>
          <a:custGeom>
            <a:avLst/>
            <a:gdLst/>
            <a:ahLst/>
            <a:cxnLst/>
            <a:rect l="l" t="t" r="r" b="b"/>
            <a:pathLst>
              <a:path w="262890" h="2613660">
                <a:moveTo>
                  <a:pt x="262890" y="2609850"/>
                </a:moveTo>
                <a:lnTo>
                  <a:pt x="258318" y="2605278"/>
                </a:lnTo>
                <a:lnTo>
                  <a:pt x="254507" y="2605278"/>
                </a:lnTo>
                <a:lnTo>
                  <a:pt x="249935" y="2588514"/>
                </a:lnTo>
                <a:lnTo>
                  <a:pt x="246125" y="2609850"/>
                </a:lnTo>
                <a:lnTo>
                  <a:pt x="241553" y="2605278"/>
                </a:lnTo>
                <a:lnTo>
                  <a:pt x="241553" y="2609850"/>
                </a:lnTo>
                <a:lnTo>
                  <a:pt x="237744" y="2609850"/>
                </a:lnTo>
                <a:lnTo>
                  <a:pt x="233172" y="2580132"/>
                </a:lnTo>
                <a:lnTo>
                  <a:pt x="229361" y="2609850"/>
                </a:lnTo>
                <a:lnTo>
                  <a:pt x="220218" y="2609850"/>
                </a:lnTo>
                <a:lnTo>
                  <a:pt x="220218" y="2613660"/>
                </a:lnTo>
                <a:lnTo>
                  <a:pt x="216407" y="2613660"/>
                </a:lnTo>
                <a:lnTo>
                  <a:pt x="216407" y="2609850"/>
                </a:lnTo>
                <a:lnTo>
                  <a:pt x="211835" y="2605278"/>
                </a:lnTo>
                <a:lnTo>
                  <a:pt x="211835" y="2609850"/>
                </a:lnTo>
                <a:lnTo>
                  <a:pt x="208025" y="2609850"/>
                </a:lnTo>
                <a:lnTo>
                  <a:pt x="203453" y="2596896"/>
                </a:lnTo>
                <a:lnTo>
                  <a:pt x="199644" y="2588514"/>
                </a:lnTo>
                <a:lnTo>
                  <a:pt x="199644" y="2605278"/>
                </a:lnTo>
                <a:lnTo>
                  <a:pt x="195072" y="2609850"/>
                </a:lnTo>
                <a:lnTo>
                  <a:pt x="190500" y="2609850"/>
                </a:lnTo>
                <a:lnTo>
                  <a:pt x="186690" y="2613660"/>
                </a:lnTo>
                <a:lnTo>
                  <a:pt x="186690" y="2609850"/>
                </a:lnTo>
                <a:lnTo>
                  <a:pt x="182118" y="2613660"/>
                </a:lnTo>
                <a:lnTo>
                  <a:pt x="182118" y="2609850"/>
                </a:lnTo>
                <a:lnTo>
                  <a:pt x="178307" y="2613660"/>
                </a:lnTo>
                <a:lnTo>
                  <a:pt x="173735" y="2613660"/>
                </a:lnTo>
                <a:lnTo>
                  <a:pt x="173735" y="2609850"/>
                </a:lnTo>
                <a:lnTo>
                  <a:pt x="169925" y="2613660"/>
                </a:lnTo>
                <a:lnTo>
                  <a:pt x="165353" y="2609850"/>
                </a:lnTo>
                <a:lnTo>
                  <a:pt x="161544" y="2609850"/>
                </a:lnTo>
                <a:lnTo>
                  <a:pt x="161544" y="2605278"/>
                </a:lnTo>
                <a:lnTo>
                  <a:pt x="156972" y="2609850"/>
                </a:lnTo>
                <a:lnTo>
                  <a:pt x="144018" y="2609850"/>
                </a:lnTo>
                <a:lnTo>
                  <a:pt x="144018" y="2605278"/>
                </a:lnTo>
                <a:lnTo>
                  <a:pt x="140207" y="2609850"/>
                </a:lnTo>
                <a:lnTo>
                  <a:pt x="135635" y="2593086"/>
                </a:lnTo>
                <a:lnTo>
                  <a:pt x="135635" y="2584704"/>
                </a:lnTo>
                <a:lnTo>
                  <a:pt x="131825" y="2609850"/>
                </a:lnTo>
                <a:lnTo>
                  <a:pt x="127253" y="2593086"/>
                </a:lnTo>
                <a:lnTo>
                  <a:pt x="127253" y="2575560"/>
                </a:lnTo>
                <a:lnTo>
                  <a:pt x="123444" y="2601468"/>
                </a:lnTo>
                <a:lnTo>
                  <a:pt x="123444" y="2596896"/>
                </a:lnTo>
                <a:lnTo>
                  <a:pt x="123444" y="2605278"/>
                </a:lnTo>
                <a:lnTo>
                  <a:pt x="118872" y="2584704"/>
                </a:lnTo>
                <a:lnTo>
                  <a:pt x="118872" y="2596896"/>
                </a:lnTo>
                <a:lnTo>
                  <a:pt x="114300" y="2596896"/>
                </a:lnTo>
                <a:lnTo>
                  <a:pt x="110490" y="2609850"/>
                </a:lnTo>
                <a:lnTo>
                  <a:pt x="110490" y="2613660"/>
                </a:lnTo>
                <a:lnTo>
                  <a:pt x="105918" y="2613660"/>
                </a:lnTo>
                <a:lnTo>
                  <a:pt x="102107" y="2609850"/>
                </a:lnTo>
                <a:lnTo>
                  <a:pt x="102107" y="2613660"/>
                </a:lnTo>
                <a:lnTo>
                  <a:pt x="97535" y="2613660"/>
                </a:lnTo>
                <a:lnTo>
                  <a:pt x="97535" y="2609850"/>
                </a:lnTo>
                <a:lnTo>
                  <a:pt x="93725" y="2601468"/>
                </a:lnTo>
                <a:lnTo>
                  <a:pt x="93725" y="2609850"/>
                </a:lnTo>
                <a:lnTo>
                  <a:pt x="89153" y="2613660"/>
                </a:lnTo>
                <a:lnTo>
                  <a:pt x="89153" y="2609850"/>
                </a:lnTo>
                <a:lnTo>
                  <a:pt x="84581" y="2613660"/>
                </a:lnTo>
                <a:lnTo>
                  <a:pt x="80772" y="2613660"/>
                </a:lnTo>
                <a:lnTo>
                  <a:pt x="80772" y="2609850"/>
                </a:lnTo>
                <a:lnTo>
                  <a:pt x="76200" y="2609850"/>
                </a:lnTo>
                <a:lnTo>
                  <a:pt x="76200" y="2613660"/>
                </a:lnTo>
                <a:lnTo>
                  <a:pt x="72390" y="2601468"/>
                </a:lnTo>
                <a:lnTo>
                  <a:pt x="67818" y="2605278"/>
                </a:lnTo>
                <a:lnTo>
                  <a:pt x="64007" y="2593086"/>
                </a:lnTo>
                <a:lnTo>
                  <a:pt x="59435" y="2580132"/>
                </a:lnTo>
                <a:lnTo>
                  <a:pt x="59435" y="2605278"/>
                </a:lnTo>
                <a:lnTo>
                  <a:pt x="55625" y="2596896"/>
                </a:lnTo>
                <a:lnTo>
                  <a:pt x="55625" y="2601468"/>
                </a:lnTo>
                <a:lnTo>
                  <a:pt x="51053" y="2571750"/>
                </a:lnTo>
                <a:lnTo>
                  <a:pt x="51053" y="2593086"/>
                </a:lnTo>
                <a:lnTo>
                  <a:pt x="46481" y="2563368"/>
                </a:lnTo>
                <a:lnTo>
                  <a:pt x="46481" y="2558796"/>
                </a:lnTo>
                <a:lnTo>
                  <a:pt x="42672" y="2334768"/>
                </a:lnTo>
                <a:lnTo>
                  <a:pt x="42672" y="2279142"/>
                </a:lnTo>
                <a:lnTo>
                  <a:pt x="38100" y="0"/>
                </a:lnTo>
                <a:lnTo>
                  <a:pt x="38100" y="1423416"/>
                </a:lnTo>
                <a:lnTo>
                  <a:pt x="34290" y="2520696"/>
                </a:lnTo>
                <a:lnTo>
                  <a:pt x="34290" y="2533650"/>
                </a:lnTo>
                <a:lnTo>
                  <a:pt x="29718" y="2593086"/>
                </a:lnTo>
                <a:lnTo>
                  <a:pt x="29718" y="2588514"/>
                </a:lnTo>
                <a:lnTo>
                  <a:pt x="25907" y="2601468"/>
                </a:lnTo>
                <a:lnTo>
                  <a:pt x="25907" y="2596896"/>
                </a:lnTo>
                <a:lnTo>
                  <a:pt x="21335" y="2609850"/>
                </a:lnTo>
                <a:lnTo>
                  <a:pt x="17525" y="2601468"/>
                </a:lnTo>
                <a:lnTo>
                  <a:pt x="17525" y="2609850"/>
                </a:lnTo>
                <a:lnTo>
                  <a:pt x="12953" y="2609850"/>
                </a:lnTo>
                <a:lnTo>
                  <a:pt x="8381" y="2605278"/>
                </a:lnTo>
                <a:lnTo>
                  <a:pt x="4572" y="2609850"/>
                </a:lnTo>
                <a:lnTo>
                  <a:pt x="0" y="258470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3363105" y="4160855"/>
            <a:ext cx="2410730" cy="11188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1951337" y="5268393"/>
            <a:ext cx="1416143" cy="0"/>
          </a:xfrm>
          <a:custGeom>
            <a:avLst/>
            <a:gdLst/>
            <a:ahLst/>
            <a:cxnLst/>
            <a:rect l="l" t="t" r="r" b="b"/>
            <a:pathLst>
              <a:path w="2139950">
                <a:moveTo>
                  <a:pt x="0" y="0"/>
                </a:moveTo>
                <a:lnTo>
                  <a:pt x="2139696" y="0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6975327" y="5115601"/>
            <a:ext cx="513089" cy="129428"/>
          </a:xfrm>
          <a:custGeom>
            <a:avLst/>
            <a:gdLst/>
            <a:ahLst/>
            <a:cxnLst/>
            <a:rect l="l" t="t" r="r" b="b"/>
            <a:pathLst>
              <a:path w="775334" h="195579">
                <a:moveTo>
                  <a:pt x="774953" y="195071"/>
                </a:moveTo>
                <a:lnTo>
                  <a:pt x="771143" y="195071"/>
                </a:lnTo>
                <a:lnTo>
                  <a:pt x="758443" y="195072"/>
                </a:lnTo>
                <a:lnTo>
                  <a:pt x="745743" y="195071"/>
                </a:lnTo>
                <a:lnTo>
                  <a:pt x="733044" y="195072"/>
                </a:lnTo>
                <a:lnTo>
                  <a:pt x="720343" y="195071"/>
                </a:lnTo>
                <a:lnTo>
                  <a:pt x="707643" y="195071"/>
                </a:lnTo>
                <a:lnTo>
                  <a:pt x="694943" y="195072"/>
                </a:lnTo>
                <a:lnTo>
                  <a:pt x="682244" y="195071"/>
                </a:lnTo>
                <a:lnTo>
                  <a:pt x="669543" y="195071"/>
                </a:lnTo>
                <a:lnTo>
                  <a:pt x="656844" y="195072"/>
                </a:lnTo>
                <a:lnTo>
                  <a:pt x="644143" y="195071"/>
                </a:lnTo>
                <a:lnTo>
                  <a:pt x="631443" y="195071"/>
                </a:lnTo>
                <a:lnTo>
                  <a:pt x="618743" y="195071"/>
                </a:lnTo>
                <a:lnTo>
                  <a:pt x="606044" y="195072"/>
                </a:lnTo>
                <a:lnTo>
                  <a:pt x="593343" y="195071"/>
                </a:lnTo>
                <a:lnTo>
                  <a:pt x="580644" y="195072"/>
                </a:lnTo>
                <a:lnTo>
                  <a:pt x="567943" y="195071"/>
                </a:lnTo>
                <a:lnTo>
                  <a:pt x="555243" y="195071"/>
                </a:lnTo>
                <a:lnTo>
                  <a:pt x="542543" y="195071"/>
                </a:lnTo>
                <a:lnTo>
                  <a:pt x="529843" y="195072"/>
                </a:lnTo>
                <a:lnTo>
                  <a:pt x="516635" y="195071"/>
                </a:lnTo>
                <a:lnTo>
                  <a:pt x="512825" y="195071"/>
                </a:lnTo>
                <a:lnTo>
                  <a:pt x="500126" y="195072"/>
                </a:lnTo>
                <a:lnTo>
                  <a:pt x="487425" y="195071"/>
                </a:lnTo>
                <a:lnTo>
                  <a:pt x="474725" y="195071"/>
                </a:lnTo>
                <a:lnTo>
                  <a:pt x="474725" y="186689"/>
                </a:lnTo>
                <a:lnTo>
                  <a:pt x="470153" y="190500"/>
                </a:lnTo>
                <a:lnTo>
                  <a:pt x="470153" y="0"/>
                </a:lnTo>
                <a:lnTo>
                  <a:pt x="466343" y="186689"/>
                </a:lnTo>
                <a:lnTo>
                  <a:pt x="466343" y="182117"/>
                </a:lnTo>
                <a:lnTo>
                  <a:pt x="461772" y="195071"/>
                </a:lnTo>
                <a:lnTo>
                  <a:pt x="457200" y="190500"/>
                </a:lnTo>
                <a:lnTo>
                  <a:pt x="457200" y="195071"/>
                </a:lnTo>
                <a:lnTo>
                  <a:pt x="453389" y="195071"/>
                </a:lnTo>
                <a:lnTo>
                  <a:pt x="440690" y="195071"/>
                </a:lnTo>
                <a:lnTo>
                  <a:pt x="427990" y="195072"/>
                </a:lnTo>
                <a:lnTo>
                  <a:pt x="415290" y="195072"/>
                </a:lnTo>
                <a:lnTo>
                  <a:pt x="402590" y="195072"/>
                </a:lnTo>
                <a:lnTo>
                  <a:pt x="389890" y="195072"/>
                </a:lnTo>
                <a:lnTo>
                  <a:pt x="377189" y="195072"/>
                </a:lnTo>
                <a:lnTo>
                  <a:pt x="364489" y="195071"/>
                </a:lnTo>
                <a:lnTo>
                  <a:pt x="351789" y="195072"/>
                </a:lnTo>
                <a:lnTo>
                  <a:pt x="339089" y="195071"/>
                </a:lnTo>
                <a:lnTo>
                  <a:pt x="326390" y="195072"/>
                </a:lnTo>
                <a:lnTo>
                  <a:pt x="313689" y="195071"/>
                </a:lnTo>
                <a:lnTo>
                  <a:pt x="300990" y="195072"/>
                </a:lnTo>
                <a:lnTo>
                  <a:pt x="288289" y="195072"/>
                </a:lnTo>
                <a:lnTo>
                  <a:pt x="275589" y="195071"/>
                </a:lnTo>
                <a:lnTo>
                  <a:pt x="262889" y="195071"/>
                </a:lnTo>
                <a:lnTo>
                  <a:pt x="258317" y="195071"/>
                </a:lnTo>
                <a:lnTo>
                  <a:pt x="249935" y="195071"/>
                </a:lnTo>
                <a:lnTo>
                  <a:pt x="237236" y="195071"/>
                </a:lnTo>
                <a:lnTo>
                  <a:pt x="224535" y="195071"/>
                </a:lnTo>
                <a:lnTo>
                  <a:pt x="211835" y="195071"/>
                </a:lnTo>
                <a:lnTo>
                  <a:pt x="199135" y="195071"/>
                </a:lnTo>
                <a:lnTo>
                  <a:pt x="186435" y="195071"/>
                </a:lnTo>
                <a:lnTo>
                  <a:pt x="118363" y="195071"/>
                </a:lnTo>
                <a:lnTo>
                  <a:pt x="105664" y="195072"/>
                </a:lnTo>
                <a:lnTo>
                  <a:pt x="92963" y="195071"/>
                </a:lnTo>
                <a:lnTo>
                  <a:pt x="80263" y="195071"/>
                </a:lnTo>
                <a:lnTo>
                  <a:pt x="67563" y="195071"/>
                </a:lnTo>
                <a:lnTo>
                  <a:pt x="54863" y="195072"/>
                </a:lnTo>
                <a:lnTo>
                  <a:pt x="42163" y="195071"/>
                </a:lnTo>
                <a:lnTo>
                  <a:pt x="29463" y="195072"/>
                </a:lnTo>
                <a:lnTo>
                  <a:pt x="16763" y="190500"/>
                </a:lnTo>
                <a:lnTo>
                  <a:pt x="12953" y="182117"/>
                </a:lnTo>
                <a:lnTo>
                  <a:pt x="12953" y="190500"/>
                </a:lnTo>
                <a:lnTo>
                  <a:pt x="8381" y="190500"/>
                </a:lnTo>
                <a:lnTo>
                  <a:pt x="4572" y="186689"/>
                </a:lnTo>
                <a:lnTo>
                  <a:pt x="4572" y="190500"/>
                </a:lnTo>
                <a:lnTo>
                  <a:pt x="0" y="1905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6801354" y="5233599"/>
            <a:ext cx="173972" cy="11346"/>
          </a:xfrm>
          <a:custGeom>
            <a:avLst/>
            <a:gdLst/>
            <a:ahLst/>
            <a:cxnLst/>
            <a:rect l="l" t="t" r="r" b="b"/>
            <a:pathLst>
              <a:path w="262890" h="17145">
                <a:moveTo>
                  <a:pt x="262890" y="12192"/>
                </a:moveTo>
                <a:lnTo>
                  <a:pt x="258318" y="3810"/>
                </a:lnTo>
                <a:lnTo>
                  <a:pt x="258318" y="12192"/>
                </a:lnTo>
                <a:lnTo>
                  <a:pt x="254507" y="16763"/>
                </a:lnTo>
                <a:lnTo>
                  <a:pt x="241808" y="16764"/>
                </a:lnTo>
                <a:lnTo>
                  <a:pt x="229108" y="16763"/>
                </a:lnTo>
                <a:lnTo>
                  <a:pt x="220218" y="16763"/>
                </a:lnTo>
                <a:lnTo>
                  <a:pt x="211836" y="16763"/>
                </a:lnTo>
                <a:lnTo>
                  <a:pt x="203453" y="16763"/>
                </a:lnTo>
                <a:lnTo>
                  <a:pt x="195072" y="16763"/>
                </a:lnTo>
                <a:lnTo>
                  <a:pt x="190500" y="16763"/>
                </a:lnTo>
                <a:lnTo>
                  <a:pt x="186690" y="12192"/>
                </a:lnTo>
                <a:lnTo>
                  <a:pt x="186690" y="16763"/>
                </a:lnTo>
                <a:lnTo>
                  <a:pt x="182118" y="16763"/>
                </a:lnTo>
                <a:lnTo>
                  <a:pt x="182118" y="12192"/>
                </a:lnTo>
                <a:lnTo>
                  <a:pt x="178307" y="12192"/>
                </a:lnTo>
                <a:lnTo>
                  <a:pt x="178307" y="16763"/>
                </a:lnTo>
                <a:lnTo>
                  <a:pt x="156972" y="16763"/>
                </a:lnTo>
                <a:lnTo>
                  <a:pt x="152400" y="12192"/>
                </a:lnTo>
                <a:lnTo>
                  <a:pt x="152400" y="16763"/>
                </a:lnTo>
                <a:lnTo>
                  <a:pt x="131825" y="16763"/>
                </a:lnTo>
                <a:lnTo>
                  <a:pt x="127253" y="12192"/>
                </a:lnTo>
                <a:lnTo>
                  <a:pt x="127253" y="16763"/>
                </a:lnTo>
                <a:lnTo>
                  <a:pt x="122681" y="16763"/>
                </a:lnTo>
                <a:lnTo>
                  <a:pt x="122681" y="12192"/>
                </a:lnTo>
                <a:lnTo>
                  <a:pt x="118872" y="16763"/>
                </a:lnTo>
                <a:lnTo>
                  <a:pt x="114300" y="12192"/>
                </a:lnTo>
                <a:lnTo>
                  <a:pt x="102107" y="12192"/>
                </a:lnTo>
                <a:lnTo>
                  <a:pt x="97536" y="8382"/>
                </a:lnTo>
                <a:lnTo>
                  <a:pt x="93725" y="8382"/>
                </a:lnTo>
                <a:lnTo>
                  <a:pt x="89153" y="3810"/>
                </a:lnTo>
                <a:lnTo>
                  <a:pt x="89153" y="8382"/>
                </a:lnTo>
                <a:lnTo>
                  <a:pt x="84581" y="8382"/>
                </a:lnTo>
                <a:lnTo>
                  <a:pt x="80772" y="0"/>
                </a:lnTo>
                <a:lnTo>
                  <a:pt x="80772" y="3810"/>
                </a:lnTo>
                <a:lnTo>
                  <a:pt x="76200" y="8382"/>
                </a:lnTo>
                <a:lnTo>
                  <a:pt x="72390" y="0"/>
                </a:lnTo>
                <a:lnTo>
                  <a:pt x="72390" y="8382"/>
                </a:lnTo>
                <a:lnTo>
                  <a:pt x="67818" y="8382"/>
                </a:lnTo>
                <a:lnTo>
                  <a:pt x="67818" y="3810"/>
                </a:lnTo>
                <a:lnTo>
                  <a:pt x="64007" y="3810"/>
                </a:lnTo>
                <a:lnTo>
                  <a:pt x="59436" y="8382"/>
                </a:lnTo>
                <a:lnTo>
                  <a:pt x="55625" y="3810"/>
                </a:lnTo>
                <a:lnTo>
                  <a:pt x="55625" y="8382"/>
                </a:lnTo>
                <a:lnTo>
                  <a:pt x="51053" y="8382"/>
                </a:lnTo>
                <a:lnTo>
                  <a:pt x="46481" y="3810"/>
                </a:lnTo>
                <a:lnTo>
                  <a:pt x="42672" y="8382"/>
                </a:lnTo>
                <a:lnTo>
                  <a:pt x="42672" y="3810"/>
                </a:lnTo>
                <a:lnTo>
                  <a:pt x="34290" y="12192"/>
                </a:lnTo>
                <a:lnTo>
                  <a:pt x="34290" y="8382"/>
                </a:lnTo>
                <a:lnTo>
                  <a:pt x="29718" y="8382"/>
                </a:lnTo>
                <a:lnTo>
                  <a:pt x="29718" y="12192"/>
                </a:lnTo>
                <a:lnTo>
                  <a:pt x="25907" y="8382"/>
                </a:lnTo>
                <a:lnTo>
                  <a:pt x="21336" y="8382"/>
                </a:lnTo>
                <a:lnTo>
                  <a:pt x="21336" y="12192"/>
                </a:lnTo>
                <a:lnTo>
                  <a:pt x="16764" y="8382"/>
                </a:lnTo>
                <a:lnTo>
                  <a:pt x="12953" y="12192"/>
                </a:lnTo>
                <a:lnTo>
                  <a:pt x="12953" y="8382"/>
                </a:lnTo>
                <a:lnTo>
                  <a:pt x="8381" y="12192"/>
                </a:lnTo>
                <a:lnTo>
                  <a:pt x="4572" y="8382"/>
                </a:lnTo>
                <a:lnTo>
                  <a:pt x="0" y="1219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6630408" y="5216454"/>
            <a:ext cx="171030" cy="25214"/>
          </a:xfrm>
          <a:custGeom>
            <a:avLst/>
            <a:gdLst/>
            <a:ahLst/>
            <a:cxnLst/>
            <a:rect l="l" t="t" r="r" b="b"/>
            <a:pathLst>
              <a:path w="258445" h="38100">
                <a:moveTo>
                  <a:pt x="258318" y="38100"/>
                </a:moveTo>
                <a:lnTo>
                  <a:pt x="254508" y="29717"/>
                </a:lnTo>
                <a:lnTo>
                  <a:pt x="254508" y="38100"/>
                </a:lnTo>
                <a:lnTo>
                  <a:pt x="249936" y="38100"/>
                </a:lnTo>
                <a:lnTo>
                  <a:pt x="242824" y="38100"/>
                </a:lnTo>
                <a:lnTo>
                  <a:pt x="235712" y="38100"/>
                </a:lnTo>
                <a:lnTo>
                  <a:pt x="228600" y="38100"/>
                </a:lnTo>
                <a:lnTo>
                  <a:pt x="224790" y="38100"/>
                </a:lnTo>
                <a:lnTo>
                  <a:pt x="224790" y="34289"/>
                </a:lnTo>
                <a:lnTo>
                  <a:pt x="220218" y="38100"/>
                </a:lnTo>
                <a:lnTo>
                  <a:pt x="216408" y="34289"/>
                </a:lnTo>
                <a:lnTo>
                  <a:pt x="216408" y="38100"/>
                </a:lnTo>
                <a:lnTo>
                  <a:pt x="203454" y="38100"/>
                </a:lnTo>
                <a:lnTo>
                  <a:pt x="198882" y="29717"/>
                </a:lnTo>
                <a:lnTo>
                  <a:pt x="198882" y="38100"/>
                </a:lnTo>
                <a:lnTo>
                  <a:pt x="195072" y="38100"/>
                </a:lnTo>
                <a:lnTo>
                  <a:pt x="195072" y="34289"/>
                </a:lnTo>
                <a:lnTo>
                  <a:pt x="190500" y="29717"/>
                </a:lnTo>
                <a:lnTo>
                  <a:pt x="190500" y="38100"/>
                </a:lnTo>
                <a:lnTo>
                  <a:pt x="182118" y="38100"/>
                </a:lnTo>
                <a:lnTo>
                  <a:pt x="178308" y="25907"/>
                </a:lnTo>
                <a:lnTo>
                  <a:pt x="178308" y="34289"/>
                </a:lnTo>
                <a:lnTo>
                  <a:pt x="173736" y="38100"/>
                </a:lnTo>
                <a:lnTo>
                  <a:pt x="169164" y="25907"/>
                </a:lnTo>
                <a:lnTo>
                  <a:pt x="169164" y="38100"/>
                </a:lnTo>
                <a:lnTo>
                  <a:pt x="165354" y="38100"/>
                </a:lnTo>
                <a:lnTo>
                  <a:pt x="152653" y="38099"/>
                </a:lnTo>
                <a:lnTo>
                  <a:pt x="139954" y="38100"/>
                </a:lnTo>
                <a:lnTo>
                  <a:pt x="131064" y="38100"/>
                </a:lnTo>
                <a:lnTo>
                  <a:pt x="131064" y="34289"/>
                </a:lnTo>
                <a:lnTo>
                  <a:pt x="127254" y="34289"/>
                </a:lnTo>
                <a:lnTo>
                  <a:pt x="122682" y="38100"/>
                </a:lnTo>
                <a:lnTo>
                  <a:pt x="122682" y="34289"/>
                </a:lnTo>
                <a:lnTo>
                  <a:pt x="118872" y="34289"/>
                </a:lnTo>
                <a:lnTo>
                  <a:pt x="114300" y="29717"/>
                </a:lnTo>
                <a:lnTo>
                  <a:pt x="114300" y="34289"/>
                </a:lnTo>
                <a:lnTo>
                  <a:pt x="110490" y="29717"/>
                </a:lnTo>
                <a:lnTo>
                  <a:pt x="105918" y="34289"/>
                </a:lnTo>
                <a:lnTo>
                  <a:pt x="102108" y="25907"/>
                </a:lnTo>
                <a:lnTo>
                  <a:pt x="102108" y="34289"/>
                </a:lnTo>
                <a:lnTo>
                  <a:pt x="97536" y="29717"/>
                </a:lnTo>
                <a:lnTo>
                  <a:pt x="92964" y="29717"/>
                </a:lnTo>
                <a:lnTo>
                  <a:pt x="92964" y="34289"/>
                </a:lnTo>
                <a:lnTo>
                  <a:pt x="89154" y="34289"/>
                </a:lnTo>
                <a:lnTo>
                  <a:pt x="84582" y="29717"/>
                </a:lnTo>
                <a:lnTo>
                  <a:pt x="84582" y="12953"/>
                </a:lnTo>
                <a:lnTo>
                  <a:pt x="84582" y="29717"/>
                </a:lnTo>
                <a:lnTo>
                  <a:pt x="80772" y="34289"/>
                </a:lnTo>
                <a:lnTo>
                  <a:pt x="80772" y="8381"/>
                </a:lnTo>
                <a:lnTo>
                  <a:pt x="76200" y="4571"/>
                </a:lnTo>
                <a:lnTo>
                  <a:pt x="76200" y="34289"/>
                </a:lnTo>
                <a:lnTo>
                  <a:pt x="76200" y="29717"/>
                </a:lnTo>
                <a:lnTo>
                  <a:pt x="72390" y="21336"/>
                </a:lnTo>
                <a:lnTo>
                  <a:pt x="67818" y="34289"/>
                </a:lnTo>
                <a:lnTo>
                  <a:pt x="67818" y="25907"/>
                </a:lnTo>
                <a:lnTo>
                  <a:pt x="64008" y="34289"/>
                </a:lnTo>
                <a:lnTo>
                  <a:pt x="59436" y="34289"/>
                </a:lnTo>
                <a:lnTo>
                  <a:pt x="54864" y="29717"/>
                </a:lnTo>
                <a:lnTo>
                  <a:pt x="54864" y="34289"/>
                </a:lnTo>
                <a:lnTo>
                  <a:pt x="51054" y="4571"/>
                </a:lnTo>
                <a:lnTo>
                  <a:pt x="51054" y="12953"/>
                </a:lnTo>
                <a:lnTo>
                  <a:pt x="46482" y="29717"/>
                </a:lnTo>
                <a:lnTo>
                  <a:pt x="46482" y="34289"/>
                </a:lnTo>
                <a:lnTo>
                  <a:pt x="42672" y="29717"/>
                </a:lnTo>
                <a:lnTo>
                  <a:pt x="42672" y="34289"/>
                </a:lnTo>
                <a:lnTo>
                  <a:pt x="38100" y="29717"/>
                </a:lnTo>
                <a:lnTo>
                  <a:pt x="34290" y="34289"/>
                </a:lnTo>
                <a:lnTo>
                  <a:pt x="34290" y="29717"/>
                </a:lnTo>
                <a:lnTo>
                  <a:pt x="34290" y="34289"/>
                </a:lnTo>
                <a:lnTo>
                  <a:pt x="21336" y="34289"/>
                </a:lnTo>
                <a:lnTo>
                  <a:pt x="16764" y="29717"/>
                </a:lnTo>
                <a:lnTo>
                  <a:pt x="16764" y="34289"/>
                </a:lnTo>
                <a:lnTo>
                  <a:pt x="12954" y="29717"/>
                </a:lnTo>
                <a:lnTo>
                  <a:pt x="8382" y="0"/>
                </a:lnTo>
                <a:lnTo>
                  <a:pt x="8382" y="8381"/>
                </a:lnTo>
                <a:lnTo>
                  <a:pt x="4572" y="29717"/>
                </a:lnTo>
                <a:lnTo>
                  <a:pt x="4572" y="8381"/>
                </a:lnTo>
                <a:lnTo>
                  <a:pt x="0" y="2590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6288517" y="5051054"/>
            <a:ext cx="342059" cy="188259"/>
          </a:xfrm>
          <a:custGeom>
            <a:avLst/>
            <a:gdLst/>
            <a:ahLst/>
            <a:cxnLst/>
            <a:rect l="l" t="t" r="r" b="b"/>
            <a:pathLst>
              <a:path w="516890" h="284479">
                <a:moveTo>
                  <a:pt x="516635" y="275843"/>
                </a:moveTo>
                <a:lnTo>
                  <a:pt x="516635" y="279653"/>
                </a:lnTo>
                <a:lnTo>
                  <a:pt x="512825" y="279653"/>
                </a:lnTo>
                <a:lnTo>
                  <a:pt x="508253" y="275843"/>
                </a:lnTo>
                <a:lnTo>
                  <a:pt x="508253" y="258317"/>
                </a:lnTo>
                <a:lnTo>
                  <a:pt x="503681" y="262889"/>
                </a:lnTo>
                <a:lnTo>
                  <a:pt x="499872" y="237743"/>
                </a:lnTo>
                <a:lnTo>
                  <a:pt x="499872" y="249936"/>
                </a:lnTo>
                <a:lnTo>
                  <a:pt x="495300" y="241553"/>
                </a:lnTo>
                <a:lnTo>
                  <a:pt x="491490" y="224789"/>
                </a:lnTo>
                <a:lnTo>
                  <a:pt x="486918" y="241553"/>
                </a:lnTo>
                <a:lnTo>
                  <a:pt x="483107" y="233172"/>
                </a:lnTo>
                <a:lnTo>
                  <a:pt x="483107" y="246125"/>
                </a:lnTo>
                <a:lnTo>
                  <a:pt x="478755" y="255335"/>
                </a:lnTo>
                <a:lnTo>
                  <a:pt x="477265" y="263875"/>
                </a:lnTo>
                <a:lnTo>
                  <a:pt x="474000" y="272112"/>
                </a:lnTo>
                <a:lnTo>
                  <a:pt x="461772" y="284225"/>
                </a:lnTo>
                <a:lnTo>
                  <a:pt x="461772" y="279653"/>
                </a:lnTo>
                <a:lnTo>
                  <a:pt x="457200" y="284225"/>
                </a:lnTo>
                <a:lnTo>
                  <a:pt x="457200" y="279653"/>
                </a:lnTo>
                <a:lnTo>
                  <a:pt x="453390" y="284225"/>
                </a:lnTo>
                <a:lnTo>
                  <a:pt x="448818" y="279653"/>
                </a:lnTo>
                <a:lnTo>
                  <a:pt x="445007" y="284225"/>
                </a:lnTo>
                <a:lnTo>
                  <a:pt x="435863" y="284225"/>
                </a:lnTo>
                <a:lnTo>
                  <a:pt x="432053" y="279653"/>
                </a:lnTo>
                <a:lnTo>
                  <a:pt x="427481" y="271272"/>
                </a:lnTo>
                <a:lnTo>
                  <a:pt x="423672" y="249936"/>
                </a:lnTo>
                <a:lnTo>
                  <a:pt x="419100" y="199643"/>
                </a:lnTo>
                <a:lnTo>
                  <a:pt x="419100" y="195072"/>
                </a:lnTo>
                <a:lnTo>
                  <a:pt x="415290" y="131825"/>
                </a:lnTo>
                <a:lnTo>
                  <a:pt x="415290" y="173736"/>
                </a:lnTo>
                <a:lnTo>
                  <a:pt x="410718" y="131825"/>
                </a:lnTo>
                <a:lnTo>
                  <a:pt x="410718" y="122681"/>
                </a:lnTo>
                <a:lnTo>
                  <a:pt x="406907" y="0"/>
                </a:lnTo>
                <a:lnTo>
                  <a:pt x="406907" y="59436"/>
                </a:lnTo>
                <a:lnTo>
                  <a:pt x="402335" y="190500"/>
                </a:lnTo>
                <a:lnTo>
                  <a:pt x="402335" y="195072"/>
                </a:lnTo>
                <a:lnTo>
                  <a:pt x="397763" y="241553"/>
                </a:lnTo>
                <a:lnTo>
                  <a:pt x="397763" y="246125"/>
                </a:lnTo>
                <a:lnTo>
                  <a:pt x="393953" y="258317"/>
                </a:lnTo>
                <a:lnTo>
                  <a:pt x="389381" y="271272"/>
                </a:lnTo>
                <a:lnTo>
                  <a:pt x="385572" y="275843"/>
                </a:lnTo>
                <a:lnTo>
                  <a:pt x="381000" y="279653"/>
                </a:lnTo>
                <a:lnTo>
                  <a:pt x="381000" y="284225"/>
                </a:lnTo>
                <a:lnTo>
                  <a:pt x="377190" y="279653"/>
                </a:lnTo>
                <a:lnTo>
                  <a:pt x="377190" y="284225"/>
                </a:lnTo>
                <a:lnTo>
                  <a:pt x="355853" y="284225"/>
                </a:lnTo>
                <a:lnTo>
                  <a:pt x="355853" y="279653"/>
                </a:lnTo>
                <a:lnTo>
                  <a:pt x="351281" y="284225"/>
                </a:lnTo>
                <a:lnTo>
                  <a:pt x="351281" y="279653"/>
                </a:lnTo>
                <a:lnTo>
                  <a:pt x="339090" y="279653"/>
                </a:lnTo>
                <a:lnTo>
                  <a:pt x="334518" y="284225"/>
                </a:lnTo>
                <a:lnTo>
                  <a:pt x="329946" y="279653"/>
                </a:lnTo>
                <a:lnTo>
                  <a:pt x="326135" y="284225"/>
                </a:lnTo>
                <a:lnTo>
                  <a:pt x="321563" y="279653"/>
                </a:lnTo>
                <a:lnTo>
                  <a:pt x="321563" y="284225"/>
                </a:lnTo>
                <a:lnTo>
                  <a:pt x="317753" y="279653"/>
                </a:lnTo>
                <a:lnTo>
                  <a:pt x="313181" y="279653"/>
                </a:lnTo>
                <a:lnTo>
                  <a:pt x="309372" y="271272"/>
                </a:lnTo>
                <a:lnTo>
                  <a:pt x="304800" y="279653"/>
                </a:lnTo>
                <a:lnTo>
                  <a:pt x="300990" y="284225"/>
                </a:lnTo>
                <a:lnTo>
                  <a:pt x="296418" y="279653"/>
                </a:lnTo>
                <a:lnTo>
                  <a:pt x="291846" y="284225"/>
                </a:lnTo>
                <a:lnTo>
                  <a:pt x="279653" y="284225"/>
                </a:lnTo>
                <a:lnTo>
                  <a:pt x="275081" y="279653"/>
                </a:lnTo>
                <a:lnTo>
                  <a:pt x="271272" y="279653"/>
                </a:lnTo>
                <a:lnTo>
                  <a:pt x="266700" y="284225"/>
                </a:lnTo>
                <a:lnTo>
                  <a:pt x="253746" y="284225"/>
                </a:lnTo>
                <a:lnTo>
                  <a:pt x="241553" y="284225"/>
                </a:lnTo>
                <a:lnTo>
                  <a:pt x="236981" y="279653"/>
                </a:lnTo>
                <a:lnTo>
                  <a:pt x="236981" y="284225"/>
                </a:lnTo>
                <a:lnTo>
                  <a:pt x="233172" y="284225"/>
                </a:lnTo>
                <a:lnTo>
                  <a:pt x="233172" y="279653"/>
                </a:lnTo>
                <a:lnTo>
                  <a:pt x="228600" y="284225"/>
                </a:lnTo>
                <a:lnTo>
                  <a:pt x="228600" y="279653"/>
                </a:lnTo>
                <a:lnTo>
                  <a:pt x="224027" y="267462"/>
                </a:lnTo>
                <a:lnTo>
                  <a:pt x="220218" y="246125"/>
                </a:lnTo>
                <a:lnTo>
                  <a:pt x="220218" y="275843"/>
                </a:lnTo>
                <a:lnTo>
                  <a:pt x="215646" y="284225"/>
                </a:lnTo>
                <a:lnTo>
                  <a:pt x="211835" y="279653"/>
                </a:lnTo>
                <a:lnTo>
                  <a:pt x="203453" y="279653"/>
                </a:lnTo>
                <a:lnTo>
                  <a:pt x="198881" y="275843"/>
                </a:lnTo>
                <a:lnTo>
                  <a:pt x="198881" y="279653"/>
                </a:lnTo>
                <a:lnTo>
                  <a:pt x="195072" y="275843"/>
                </a:lnTo>
                <a:lnTo>
                  <a:pt x="190500" y="275843"/>
                </a:lnTo>
                <a:lnTo>
                  <a:pt x="190500" y="279653"/>
                </a:lnTo>
                <a:lnTo>
                  <a:pt x="185927" y="279653"/>
                </a:lnTo>
                <a:lnTo>
                  <a:pt x="185927" y="284225"/>
                </a:lnTo>
                <a:lnTo>
                  <a:pt x="182118" y="279653"/>
                </a:lnTo>
                <a:lnTo>
                  <a:pt x="182118" y="284225"/>
                </a:lnTo>
                <a:lnTo>
                  <a:pt x="173735" y="284225"/>
                </a:lnTo>
                <a:lnTo>
                  <a:pt x="169163" y="279653"/>
                </a:lnTo>
                <a:lnTo>
                  <a:pt x="165353" y="284225"/>
                </a:lnTo>
                <a:lnTo>
                  <a:pt x="160781" y="279653"/>
                </a:lnTo>
                <a:lnTo>
                  <a:pt x="156972" y="284225"/>
                </a:lnTo>
                <a:lnTo>
                  <a:pt x="152400" y="279653"/>
                </a:lnTo>
                <a:lnTo>
                  <a:pt x="147827" y="279653"/>
                </a:lnTo>
                <a:lnTo>
                  <a:pt x="147827" y="284225"/>
                </a:lnTo>
                <a:lnTo>
                  <a:pt x="139446" y="284225"/>
                </a:lnTo>
                <a:lnTo>
                  <a:pt x="139446" y="279653"/>
                </a:lnTo>
                <a:lnTo>
                  <a:pt x="135635" y="279653"/>
                </a:lnTo>
                <a:lnTo>
                  <a:pt x="135635" y="284225"/>
                </a:lnTo>
                <a:lnTo>
                  <a:pt x="122681" y="284225"/>
                </a:lnTo>
                <a:lnTo>
                  <a:pt x="118872" y="279653"/>
                </a:lnTo>
                <a:lnTo>
                  <a:pt x="114300" y="284225"/>
                </a:lnTo>
                <a:lnTo>
                  <a:pt x="109727" y="284225"/>
                </a:lnTo>
                <a:lnTo>
                  <a:pt x="105918" y="279653"/>
                </a:lnTo>
                <a:lnTo>
                  <a:pt x="101346" y="275843"/>
                </a:lnTo>
                <a:lnTo>
                  <a:pt x="97535" y="279653"/>
                </a:lnTo>
                <a:lnTo>
                  <a:pt x="92963" y="275843"/>
                </a:lnTo>
                <a:lnTo>
                  <a:pt x="89153" y="279653"/>
                </a:lnTo>
                <a:lnTo>
                  <a:pt x="84581" y="271272"/>
                </a:lnTo>
                <a:lnTo>
                  <a:pt x="80009" y="275843"/>
                </a:lnTo>
                <a:lnTo>
                  <a:pt x="76200" y="271272"/>
                </a:lnTo>
                <a:lnTo>
                  <a:pt x="71627" y="279653"/>
                </a:lnTo>
                <a:lnTo>
                  <a:pt x="71627" y="275843"/>
                </a:lnTo>
                <a:lnTo>
                  <a:pt x="67818" y="271272"/>
                </a:lnTo>
                <a:lnTo>
                  <a:pt x="67818" y="275843"/>
                </a:lnTo>
                <a:lnTo>
                  <a:pt x="63246" y="279653"/>
                </a:lnTo>
                <a:lnTo>
                  <a:pt x="63246" y="284225"/>
                </a:lnTo>
                <a:lnTo>
                  <a:pt x="59435" y="279653"/>
                </a:lnTo>
                <a:lnTo>
                  <a:pt x="54863" y="284225"/>
                </a:lnTo>
                <a:lnTo>
                  <a:pt x="46481" y="284225"/>
                </a:lnTo>
                <a:lnTo>
                  <a:pt x="38100" y="275843"/>
                </a:lnTo>
                <a:lnTo>
                  <a:pt x="38100" y="279653"/>
                </a:lnTo>
                <a:lnTo>
                  <a:pt x="33527" y="279653"/>
                </a:lnTo>
                <a:lnTo>
                  <a:pt x="29718" y="284225"/>
                </a:lnTo>
                <a:lnTo>
                  <a:pt x="25146" y="279653"/>
                </a:lnTo>
                <a:lnTo>
                  <a:pt x="25146" y="284225"/>
                </a:lnTo>
                <a:lnTo>
                  <a:pt x="12953" y="284225"/>
                </a:lnTo>
                <a:lnTo>
                  <a:pt x="12953" y="275843"/>
                </a:lnTo>
                <a:lnTo>
                  <a:pt x="8381" y="275843"/>
                </a:lnTo>
                <a:lnTo>
                  <a:pt x="8381" y="267462"/>
                </a:lnTo>
                <a:lnTo>
                  <a:pt x="3809" y="262889"/>
                </a:lnTo>
                <a:lnTo>
                  <a:pt x="3809" y="271272"/>
                </a:lnTo>
                <a:lnTo>
                  <a:pt x="3809" y="267462"/>
                </a:lnTo>
                <a:lnTo>
                  <a:pt x="0" y="258317"/>
                </a:lnTo>
                <a:lnTo>
                  <a:pt x="0" y="26288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6114545" y="5213931"/>
            <a:ext cx="173972" cy="25214"/>
          </a:xfrm>
          <a:custGeom>
            <a:avLst/>
            <a:gdLst/>
            <a:ahLst/>
            <a:cxnLst/>
            <a:rect l="l" t="t" r="r" b="b"/>
            <a:pathLst>
              <a:path w="262890" h="38100">
                <a:moveTo>
                  <a:pt x="262890" y="16763"/>
                </a:moveTo>
                <a:lnTo>
                  <a:pt x="258318" y="3810"/>
                </a:lnTo>
                <a:lnTo>
                  <a:pt x="258318" y="16763"/>
                </a:lnTo>
                <a:lnTo>
                  <a:pt x="254508" y="25146"/>
                </a:lnTo>
                <a:lnTo>
                  <a:pt x="249936" y="25146"/>
                </a:lnTo>
                <a:lnTo>
                  <a:pt x="249936" y="21336"/>
                </a:lnTo>
                <a:lnTo>
                  <a:pt x="246125" y="12191"/>
                </a:lnTo>
                <a:lnTo>
                  <a:pt x="241553" y="25146"/>
                </a:lnTo>
                <a:lnTo>
                  <a:pt x="236982" y="29717"/>
                </a:lnTo>
                <a:lnTo>
                  <a:pt x="236982" y="33527"/>
                </a:lnTo>
                <a:lnTo>
                  <a:pt x="233172" y="29717"/>
                </a:lnTo>
                <a:lnTo>
                  <a:pt x="228600" y="29717"/>
                </a:lnTo>
                <a:lnTo>
                  <a:pt x="228600" y="33527"/>
                </a:lnTo>
                <a:lnTo>
                  <a:pt x="224790" y="29717"/>
                </a:lnTo>
                <a:lnTo>
                  <a:pt x="224790" y="33527"/>
                </a:lnTo>
                <a:lnTo>
                  <a:pt x="220218" y="25146"/>
                </a:lnTo>
                <a:lnTo>
                  <a:pt x="216408" y="29717"/>
                </a:lnTo>
                <a:lnTo>
                  <a:pt x="216408" y="25146"/>
                </a:lnTo>
                <a:lnTo>
                  <a:pt x="211836" y="33527"/>
                </a:lnTo>
                <a:lnTo>
                  <a:pt x="211836" y="29717"/>
                </a:lnTo>
                <a:lnTo>
                  <a:pt x="208025" y="29717"/>
                </a:lnTo>
                <a:lnTo>
                  <a:pt x="203453" y="33527"/>
                </a:lnTo>
                <a:lnTo>
                  <a:pt x="203453" y="25146"/>
                </a:lnTo>
                <a:lnTo>
                  <a:pt x="198882" y="33527"/>
                </a:lnTo>
                <a:lnTo>
                  <a:pt x="195072" y="29717"/>
                </a:lnTo>
                <a:lnTo>
                  <a:pt x="195072" y="33527"/>
                </a:lnTo>
                <a:lnTo>
                  <a:pt x="190500" y="29717"/>
                </a:lnTo>
                <a:lnTo>
                  <a:pt x="190500" y="33527"/>
                </a:lnTo>
                <a:lnTo>
                  <a:pt x="186690" y="25146"/>
                </a:lnTo>
                <a:lnTo>
                  <a:pt x="182118" y="33527"/>
                </a:lnTo>
                <a:lnTo>
                  <a:pt x="182118" y="29717"/>
                </a:lnTo>
                <a:lnTo>
                  <a:pt x="182118" y="33527"/>
                </a:lnTo>
                <a:lnTo>
                  <a:pt x="178308" y="29717"/>
                </a:lnTo>
                <a:lnTo>
                  <a:pt x="178308" y="33527"/>
                </a:lnTo>
                <a:lnTo>
                  <a:pt x="173736" y="33527"/>
                </a:lnTo>
                <a:lnTo>
                  <a:pt x="173736" y="38100"/>
                </a:lnTo>
                <a:lnTo>
                  <a:pt x="169925" y="33527"/>
                </a:lnTo>
                <a:lnTo>
                  <a:pt x="169925" y="38100"/>
                </a:lnTo>
                <a:lnTo>
                  <a:pt x="165353" y="38100"/>
                </a:lnTo>
                <a:lnTo>
                  <a:pt x="165353" y="29717"/>
                </a:lnTo>
                <a:lnTo>
                  <a:pt x="160782" y="33527"/>
                </a:lnTo>
                <a:lnTo>
                  <a:pt x="160782" y="38100"/>
                </a:lnTo>
                <a:lnTo>
                  <a:pt x="148590" y="38100"/>
                </a:lnTo>
                <a:lnTo>
                  <a:pt x="144018" y="33527"/>
                </a:lnTo>
                <a:lnTo>
                  <a:pt x="140208" y="38100"/>
                </a:lnTo>
                <a:lnTo>
                  <a:pt x="135636" y="33527"/>
                </a:lnTo>
                <a:lnTo>
                  <a:pt x="131064" y="33527"/>
                </a:lnTo>
                <a:lnTo>
                  <a:pt x="127253" y="29717"/>
                </a:lnTo>
                <a:lnTo>
                  <a:pt x="122682" y="33527"/>
                </a:lnTo>
                <a:lnTo>
                  <a:pt x="118872" y="38100"/>
                </a:lnTo>
                <a:lnTo>
                  <a:pt x="118872" y="33527"/>
                </a:lnTo>
                <a:lnTo>
                  <a:pt x="110490" y="33527"/>
                </a:lnTo>
                <a:lnTo>
                  <a:pt x="105918" y="29717"/>
                </a:lnTo>
                <a:lnTo>
                  <a:pt x="105918" y="33527"/>
                </a:lnTo>
                <a:lnTo>
                  <a:pt x="102108" y="29717"/>
                </a:lnTo>
                <a:lnTo>
                  <a:pt x="97536" y="16763"/>
                </a:lnTo>
                <a:lnTo>
                  <a:pt x="92964" y="25146"/>
                </a:lnTo>
                <a:lnTo>
                  <a:pt x="89153" y="8381"/>
                </a:lnTo>
                <a:lnTo>
                  <a:pt x="89153" y="3810"/>
                </a:lnTo>
                <a:lnTo>
                  <a:pt x="84582" y="29717"/>
                </a:lnTo>
                <a:lnTo>
                  <a:pt x="80772" y="21336"/>
                </a:lnTo>
                <a:lnTo>
                  <a:pt x="76200" y="33527"/>
                </a:lnTo>
                <a:lnTo>
                  <a:pt x="67818" y="33527"/>
                </a:lnTo>
                <a:lnTo>
                  <a:pt x="64008" y="38100"/>
                </a:lnTo>
                <a:lnTo>
                  <a:pt x="59436" y="33527"/>
                </a:lnTo>
                <a:lnTo>
                  <a:pt x="54864" y="38100"/>
                </a:lnTo>
                <a:lnTo>
                  <a:pt x="54864" y="33527"/>
                </a:lnTo>
                <a:lnTo>
                  <a:pt x="51053" y="33527"/>
                </a:lnTo>
                <a:lnTo>
                  <a:pt x="51053" y="38100"/>
                </a:lnTo>
                <a:lnTo>
                  <a:pt x="46482" y="33527"/>
                </a:lnTo>
                <a:lnTo>
                  <a:pt x="42672" y="33527"/>
                </a:lnTo>
                <a:lnTo>
                  <a:pt x="42672" y="29717"/>
                </a:lnTo>
                <a:lnTo>
                  <a:pt x="38100" y="0"/>
                </a:lnTo>
                <a:lnTo>
                  <a:pt x="38100" y="25146"/>
                </a:lnTo>
                <a:lnTo>
                  <a:pt x="34290" y="33527"/>
                </a:lnTo>
                <a:lnTo>
                  <a:pt x="29718" y="33527"/>
                </a:lnTo>
                <a:lnTo>
                  <a:pt x="29718" y="38100"/>
                </a:lnTo>
                <a:lnTo>
                  <a:pt x="25146" y="38100"/>
                </a:lnTo>
                <a:lnTo>
                  <a:pt x="25146" y="33527"/>
                </a:lnTo>
                <a:lnTo>
                  <a:pt x="21336" y="38100"/>
                </a:lnTo>
                <a:lnTo>
                  <a:pt x="16764" y="33527"/>
                </a:lnTo>
                <a:lnTo>
                  <a:pt x="16764" y="38100"/>
                </a:lnTo>
                <a:lnTo>
                  <a:pt x="12953" y="33527"/>
                </a:lnTo>
                <a:lnTo>
                  <a:pt x="8382" y="25146"/>
                </a:lnTo>
                <a:lnTo>
                  <a:pt x="8382" y="33527"/>
                </a:lnTo>
                <a:lnTo>
                  <a:pt x="4572" y="38100"/>
                </a:lnTo>
                <a:lnTo>
                  <a:pt x="0" y="3352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5772655" y="3512039"/>
            <a:ext cx="342059" cy="1732990"/>
          </a:xfrm>
          <a:custGeom>
            <a:avLst/>
            <a:gdLst/>
            <a:ahLst/>
            <a:cxnLst/>
            <a:rect l="l" t="t" r="r" b="b"/>
            <a:pathLst>
              <a:path w="516890" h="2618740">
                <a:moveTo>
                  <a:pt x="516635" y="2605278"/>
                </a:moveTo>
                <a:lnTo>
                  <a:pt x="512825" y="2605278"/>
                </a:lnTo>
                <a:lnTo>
                  <a:pt x="512825" y="2609850"/>
                </a:lnTo>
                <a:lnTo>
                  <a:pt x="508253" y="2605278"/>
                </a:lnTo>
                <a:lnTo>
                  <a:pt x="508253" y="2601467"/>
                </a:lnTo>
                <a:lnTo>
                  <a:pt x="503681" y="2609850"/>
                </a:lnTo>
                <a:lnTo>
                  <a:pt x="503681" y="2605278"/>
                </a:lnTo>
                <a:lnTo>
                  <a:pt x="499872" y="2609850"/>
                </a:lnTo>
                <a:lnTo>
                  <a:pt x="499872" y="2601467"/>
                </a:lnTo>
                <a:lnTo>
                  <a:pt x="495300" y="2609850"/>
                </a:lnTo>
                <a:lnTo>
                  <a:pt x="491489" y="2605278"/>
                </a:lnTo>
                <a:lnTo>
                  <a:pt x="486918" y="2575560"/>
                </a:lnTo>
                <a:lnTo>
                  <a:pt x="486918" y="2313431"/>
                </a:lnTo>
                <a:lnTo>
                  <a:pt x="483107" y="2520696"/>
                </a:lnTo>
                <a:lnTo>
                  <a:pt x="478535" y="2601467"/>
                </a:lnTo>
                <a:lnTo>
                  <a:pt x="478535" y="2596896"/>
                </a:lnTo>
                <a:lnTo>
                  <a:pt x="474725" y="2609850"/>
                </a:lnTo>
                <a:lnTo>
                  <a:pt x="474725" y="2605278"/>
                </a:lnTo>
                <a:lnTo>
                  <a:pt x="470153" y="2596896"/>
                </a:lnTo>
                <a:lnTo>
                  <a:pt x="470153" y="2588514"/>
                </a:lnTo>
                <a:lnTo>
                  <a:pt x="465581" y="2605278"/>
                </a:lnTo>
                <a:lnTo>
                  <a:pt x="465581" y="2593086"/>
                </a:lnTo>
                <a:lnTo>
                  <a:pt x="461772" y="2605278"/>
                </a:lnTo>
                <a:lnTo>
                  <a:pt x="457200" y="2601467"/>
                </a:lnTo>
                <a:lnTo>
                  <a:pt x="457200" y="2580131"/>
                </a:lnTo>
                <a:lnTo>
                  <a:pt x="453389" y="2601467"/>
                </a:lnTo>
                <a:lnTo>
                  <a:pt x="453389" y="2605278"/>
                </a:lnTo>
                <a:lnTo>
                  <a:pt x="453389" y="2601467"/>
                </a:lnTo>
                <a:lnTo>
                  <a:pt x="448818" y="2596896"/>
                </a:lnTo>
                <a:lnTo>
                  <a:pt x="448818" y="2609850"/>
                </a:lnTo>
                <a:lnTo>
                  <a:pt x="445007" y="2609850"/>
                </a:lnTo>
                <a:lnTo>
                  <a:pt x="445007" y="2605278"/>
                </a:lnTo>
                <a:lnTo>
                  <a:pt x="440435" y="2601467"/>
                </a:lnTo>
                <a:lnTo>
                  <a:pt x="440435" y="2605278"/>
                </a:lnTo>
                <a:lnTo>
                  <a:pt x="436625" y="2609850"/>
                </a:lnTo>
                <a:lnTo>
                  <a:pt x="432053" y="2605278"/>
                </a:lnTo>
                <a:lnTo>
                  <a:pt x="427481" y="2605278"/>
                </a:lnTo>
                <a:lnTo>
                  <a:pt x="427481" y="2609850"/>
                </a:lnTo>
                <a:lnTo>
                  <a:pt x="427481" y="2605278"/>
                </a:lnTo>
                <a:lnTo>
                  <a:pt x="423672" y="2605278"/>
                </a:lnTo>
                <a:lnTo>
                  <a:pt x="419100" y="2601467"/>
                </a:lnTo>
                <a:lnTo>
                  <a:pt x="419100" y="2609850"/>
                </a:lnTo>
                <a:lnTo>
                  <a:pt x="415289" y="2601467"/>
                </a:lnTo>
                <a:lnTo>
                  <a:pt x="415289" y="2605278"/>
                </a:lnTo>
                <a:lnTo>
                  <a:pt x="410718" y="2609850"/>
                </a:lnTo>
                <a:lnTo>
                  <a:pt x="406907" y="2605278"/>
                </a:lnTo>
                <a:lnTo>
                  <a:pt x="406907" y="2609850"/>
                </a:lnTo>
                <a:lnTo>
                  <a:pt x="402335" y="2613660"/>
                </a:lnTo>
                <a:lnTo>
                  <a:pt x="397763" y="2605278"/>
                </a:lnTo>
                <a:lnTo>
                  <a:pt x="397763" y="2609850"/>
                </a:lnTo>
                <a:lnTo>
                  <a:pt x="393953" y="2601467"/>
                </a:lnTo>
                <a:lnTo>
                  <a:pt x="393953" y="2609850"/>
                </a:lnTo>
                <a:lnTo>
                  <a:pt x="389381" y="2427731"/>
                </a:lnTo>
                <a:lnTo>
                  <a:pt x="389381" y="2118360"/>
                </a:lnTo>
                <a:lnTo>
                  <a:pt x="385572" y="2563367"/>
                </a:lnTo>
                <a:lnTo>
                  <a:pt x="385572" y="2575560"/>
                </a:lnTo>
                <a:lnTo>
                  <a:pt x="381000" y="2601467"/>
                </a:lnTo>
                <a:lnTo>
                  <a:pt x="381000" y="2605278"/>
                </a:lnTo>
                <a:lnTo>
                  <a:pt x="377189" y="2596896"/>
                </a:lnTo>
                <a:lnTo>
                  <a:pt x="377189" y="2601467"/>
                </a:lnTo>
                <a:lnTo>
                  <a:pt x="372618" y="2474214"/>
                </a:lnTo>
                <a:lnTo>
                  <a:pt x="372618" y="1944624"/>
                </a:lnTo>
                <a:lnTo>
                  <a:pt x="368807" y="2516124"/>
                </a:lnTo>
                <a:lnTo>
                  <a:pt x="368807" y="2601467"/>
                </a:lnTo>
                <a:lnTo>
                  <a:pt x="364235" y="2593086"/>
                </a:lnTo>
                <a:lnTo>
                  <a:pt x="359663" y="2609850"/>
                </a:lnTo>
                <a:lnTo>
                  <a:pt x="359663" y="2613660"/>
                </a:lnTo>
                <a:lnTo>
                  <a:pt x="359663" y="2605278"/>
                </a:lnTo>
                <a:lnTo>
                  <a:pt x="355853" y="2601467"/>
                </a:lnTo>
                <a:lnTo>
                  <a:pt x="351281" y="2609850"/>
                </a:lnTo>
                <a:lnTo>
                  <a:pt x="347472" y="2601467"/>
                </a:lnTo>
                <a:lnTo>
                  <a:pt x="347472" y="2609850"/>
                </a:lnTo>
                <a:lnTo>
                  <a:pt x="342900" y="2613660"/>
                </a:lnTo>
                <a:lnTo>
                  <a:pt x="342900" y="2609850"/>
                </a:lnTo>
                <a:lnTo>
                  <a:pt x="339089" y="2609850"/>
                </a:lnTo>
                <a:lnTo>
                  <a:pt x="339089" y="2613660"/>
                </a:lnTo>
                <a:lnTo>
                  <a:pt x="334518" y="2609850"/>
                </a:lnTo>
                <a:lnTo>
                  <a:pt x="334518" y="2613660"/>
                </a:lnTo>
                <a:lnTo>
                  <a:pt x="330707" y="2609850"/>
                </a:lnTo>
                <a:lnTo>
                  <a:pt x="330707" y="2613660"/>
                </a:lnTo>
                <a:lnTo>
                  <a:pt x="326135" y="2609850"/>
                </a:lnTo>
                <a:lnTo>
                  <a:pt x="326135" y="2613660"/>
                </a:lnTo>
                <a:lnTo>
                  <a:pt x="321563" y="2609850"/>
                </a:lnTo>
                <a:lnTo>
                  <a:pt x="321563" y="2613660"/>
                </a:lnTo>
                <a:lnTo>
                  <a:pt x="317753" y="2613660"/>
                </a:lnTo>
                <a:lnTo>
                  <a:pt x="317753" y="2609850"/>
                </a:lnTo>
                <a:lnTo>
                  <a:pt x="313181" y="2613660"/>
                </a:lnTo>
                <a:lnTo>
                  <a:pt x="309372" y="2613660"/>
                </a:lnTo>
                <a:lnTo>
                  <a:pt x="309372" y="2609850"/>
                </a:lnTo>
                <a:lnTo>
                  <a:pt x="309372" y="2613660"/>
                </a:lnTo>
                <a:lnTo>
                  <a:pt x="304800" y="2605278"/>
                </a:lnTo>
                <a:lnTo>
                  <a:pt x="300989" y="2613660"/>
                </a:lnTo>
                <a:lnTo>
                  <a:pt x="300989" y="2609850"/>
                </a:lnTo>
                <a:lnTo>
                  <a:pt x="296418" y="2605278"/>
                </a:lnTo>
                <a:lnTo>
                  <a:pt x="296418" y="2613660"/>
                </a:lnTo>
                <a:lnTo>
                  <a:pt x="296418" y="2605278"/>
                </a:lnTo>
                <a:lnTo>
                  <a:pt x="291846" y="2613660"/>
                </a:lnTo>
                <a:lnTo>
                  <a:pt x="288035" y="2601467"/>
                </a:lnTo>
                <a:lnTo>
                  <a:pt x="288035" y="2609850"/>
                </a:lnTo>
                <a:lnTo>
                  <a:pt x="283463" y="2580131"/>
                </a:lnTo>
                <a:lnTo>
                  <a:pt x="283463" y="2571750"/>
                </a:lnTo>
                <a:lnTo>
                  <a:pt x="279653" y="1948434"/>
                </a:lnTo>
                <a:lnTo>
                  <a:pt x="279653" y="2334005"/>
                </a:lnTo>
                <a:lnTo>
                  <a:pt x="275081" y="2601467"/>
                </a:lnTo>
                <a:lnTo>
                  <a:pt x="275081" y="2596896"/>
                </a:lnTo>
                <a:lnTo>
                  <a:pt x="271272" y="2605278"/>
                </a:lnTo>
                <a:lnTo>
                  <a:pt x="271272" y="2601467"/>
                </a:lnTo>
                <a:lnTo>
                  <a:pt x="266700" y="2482596"/>
                </a:lnTo>
                <a:lnTo>
                  <a:pt x="266700" y="2487167"/>
                </a:lnTo>
                <a:lnTo>
                  <a:pt x="262889" y="2105405"/>
                </a:lnTo>
                <a:lnTo>
                  <a:pt x="262889" y="2169414"/>
                </a:lnTo>
                <a:lnTo>
                  <a:pt x="258318" y="2588514"/>
                </a:lnTo>
                <a:lnTo>
                  <a:pt x="258318" y="2593086"/>
                </a:lnTo>
                <a:lnTo>
                  <a:pt x="258318" y="2609850"/>
                </a:lnTo>
                <a:lnTo>
                  <a:pt x="253746" y="2609850"/>
                </a:lnTo>
                <a:lnTo>
                  <a:pt x="249935" y="2601467"/>
                </a:lnTo>
                <a:lnTo>
                  <a:pt x="249935" y="2605278"/>
                </a:lnTo>
                <a:lnTo>
                  <a:pt x="245363" y="2580131"/>
                </a:lnTo>
                <a:lnTo>
                  <a:pt x="245363" y="2575560"/>
                </a:lnTo>
                <a:lnTo>
                  <a:pt x="241553" y="2609850"/>
                </a:lnTo>
                <a:lnTo>
                  <a:pt x="241553" y="2605278"/>
                </a:lnTo>
                <a:lnTo>
                  <a:pt x="241553" y="2609850"/>
                </a:lnTo>
                <a:lnTo>
                  <a:pt x="236981" y="2605278"/>
                </a:lnTo>
                <a:lnTo>
                  <a:pt x="236981" y="2609850"/>
                </a:lnTo>
                <a:lnTo>
                  <a:pt x="233172" y="2609850"/>
                </a:lnTo>
                <a:lnTo>
                  <a:pt x="233172" y="2605278"/>
                </a:lnTo>
                <a:lnTo>
                  <a:pt x="228600" y="2583941"/>
                </a:lnTo>
                <a:lnTo>
                  <a:pt x="224789" y="2605278"/>
                </a:lnTo>
                <a:lnTo>
                  <a:pt x="224789" y="2609850"/>
                </a:lnTo>
                <a:lnTo>
                  <a:pt x="220218" y="2609850"/>
                </a:lnTo>
                <a:lnTo>
                  <a:pt x="220218" y="2613660"/>
                </a:lnTo>
                <a:lnTo>
                  <a:pt x="215646" y="2613660"/>
                </a:lnTo>
                <a:lnTo>
                  <a:pt x="215646" y="2609850"/>
                </a:lnTo>
                <a:lnTo>
                  <a:pt x="211835" y="2609850"/>
                </a:lnTo>
                <a:lnTo>
                  <a:pt x="207263" y="2601467"/>
                </a:lnTo>
                <a:lnTo>
                  <a:pt x="207263" y="2609850"/>
                </a:lnTo>
                <a:lnTo>
                  <a:pt x="203453" y="2613660"/>
                </a:lnTo>
                <a:lnTo>
                  <a:pt x="198881" y="2613660"/>
                </a:lnTo>
                <a:lnTo>
                  <a:pt x="198881" y="2601467"/>
                </a:lnTo>
                <a:lnTo>
                  <a:pt x="195072" y="2601467"/>
                </a:lnTo>
                <a:lnTo>
                  <a:pt x="195072" y="2609850"/>
                </a:lnTo>
                <a:lnTo>
                  <a:pt x="190500" y="2605278"/>
                </a:lnTo>
                <a:lnTo>
                  <a:pt x="190500" y="2613660"/>
                </a:lnTo>
                <a:lnTo>
                  <a:pt x="190500" y="2609850"/>
                </a:lnTo>
                <a:lnTo>
                  <a:pt x="185927" y="2613660"/>
                </a:lnTo>
                <a:lnTo>
                  <a:pt x="185927" y="2609850"/>
                </a:lnTo>
                <a:lnTo>
                  <a:pt x="182118" y="2601467"/>
                </a:lnTo>
                <a:lnTo>
                  <a:pt x="182118" y="2613660"/>
                </a:lnTo>
                <a:lnTo>
                  <a:pt x="177546" y="2609850"/>
                </a:lnTo>
                <a:lnTo>
                  <a:pt x="177546" y="2613660"/>
                </a:lnTo>
                <a:lnTo>
                  <a:pt x="173735" y="2609850"/>
                </a:lnTo>
                <a:lnTo>
                  <a:pt x="173735" y="2613660"/>
                </a:lnTo>
                <a:lnTo>
                  <a:pt x="169163" y="2613660"/>
                </a:lnTo>
                <a:lnTo>
                  <a:pt x="165353" y="2609850"/>
                </a:lnTo>
                <a:lnTo>
                  <a:pt x="165353" y="2613660"/>
                </a:lnTo>
                <a:lnTo>
                  <a:pt x="160781" y="2609850"/>
                </a:lnTo>
                <a:lnTo>
                  <a:pt x="156972" y="2613660"/>
                </a:lnTo>
                <a:lnTo>
                  <a:pt x="156972" y="2609850"/>
                </a:lnTo>
                <a:lnTo>
                  <a:pt x="152400" y="2605278"/>
                </a:lnTo>
                <a:lnTo>
                  <a:pt x="152400" y="2613660"/>
                </a:lnTo>
                <a:lnTo>
                  <a:pt x="147827" y="2609850"/>
                </a:lnTo>
                <a:lnTo>
                  <a:pt x="147827" y="2605278"/>
                </a:lnTo>
                <a:lnTo>
                  <a:pt x="144018" y="2609850"/>
                </a:lnTo>
                <a:lnTo>
                  <a:pt x="144018" y="2613660"/>
                </a:lnTo>
                <a:lnTo>
                  <a:pt x="139446" y="2609850"/>
                </a:lnTo>
                <a:lnTo>
                  <a:pt x="135635" y="2601467"/>
                </a:lnTo>
                <a:lnTo>
                  <a:pt x="135635" y="2613660"/>
                </a:lnTo>
                <a:lnTo>
                  <a:pt x="131063" y="2609850"/>
                </a:lnTo>
                <a:lnTo>
                  <a:pt x="131063" y="2593086"/>
                </a:lnTo>
                <a:lnTo>
                  <a:pt x="127253" y="2605278"/>
                </a:lnTo>
                <a:lnTo>
                  <a:pt x="127253" y="2609850"/>
                </a:lnTo>
                <a:lnTo>
                  <a:pt x="122681" y="2609850"/>
                </a:lnTo>
                <a:lnTo>
                  <a:pt x="118872" y="2583941"/>
                </a:lnTo>
                <a:lnTo>
                  <a:pt x="118872" y="2601467"/>
                </a:lnTo>
                <a:lnTo>
                  <a:pt x="118872" y="2567178"/>
                </a:lnTo>
                <a:lnTo>
                  <a:pt x="114300" y="2583941"/>
                </a:lnTo>
                <a:lnTo>
                  <a:pt x="109727" y="2605278"/>
                </a:lnTo>
                <a:lnTo>
                  <a:pt x="109727" y="2613660"/>
                </a:lnTo>
                <a:lnTo>
                  <a:pt x="105918" y="2605278"/>
                </a:lnTo>
                <a:lnTo>
                  <a:pt x="105918" y="2601467"/>
                </a:lnTo>
                <a:lnTo>
                  <a:pt x="105918" y="2613660"/>
                </a:lnTo>
                <a:lnTo>
                  <a:pt x="101346" y="2613660"/>
                </a:lnTo>
                <a:lnTo>
                  <a:pt x="101346" y="2605278"/>
                </a:lnTo>
                <a:lnTo>
                  <a:pt x="97535" y="2596896"/>
                </a:lnTo>
                <a:lnTo>
                  <a:pt x="97535" y="2613660"/>
                </a:lnTo>
                <a:lnTo>
                  <a:pt x="92963" y="2609850"/>
                </a:lnTo>
                <a:lnTo>
                  <a:pt x="92963" y="2618231"/>
                </a:lnTo>
                <a:lnTo>
                  <a:pt x="89153" y="2609850"/>
                </a:lnTo>
                <a:lnTo>
                  <a:pt x="89153" y="2618231"/>
                </a:lnTo>
                <a:lnTo>
                  <a:pt x="89153" y="2609850"/>
                </a:lnTo>
                <a:lnTo>
                  <a:pt x="84581" y="2618231"/>
                </a:lnTo>
                <a:lnTo>
                  <a:pt x="80009" y="2609850"/>
                </a:lnTo>
                <a:lnTo>
                  <a:pt x="80009" y="2618231"/>
                </a:lnTo>
                <a:lnTo>
                  <a:pt x="76200" y="2609850"/>
                </a:lnTo>
                <a:lnTo>
                  <a:pt x="71627" y="2613660"/>
                </a:lnTo>
                <a:lnTo>
                  <a:pt x="71627" y="2605278"/>
                </a:lnTo>
                <a:lnTo>
                  <a:pt x="67818" y="2613660"/>
                </a:lnTo>
                <a:lnTo>
                  <a:pt x="67818" y="2601467"/>
                </a:lnTo>
                <a:lnTo>
                  <a:pt x="67818" y="2609850"/>
                </a:lnTo>
                <a:lnTo>
                  <a:pt x="63246" y="2588514"/>
                </a:lnTo>
                <a:lnTo>
                  <a:pt x="63246" y="2601467"/>
                </a:lnTo>
                <a:lnTo>
                  <a:pt x="59435" y="2474214"/>
                </a:lnTo>
                <a:lnTo>
                  <a:pt x="59435" y="2325624"/>
                </a:lnTo>
                <a:lnTo>
                  <a:pt x="54863" y="2567178"/>
                </a:lnTo>
                <a:lnTo>
                  <a:pt x="54863" y="2571750"/>
                </a:lnTo>
                <a:lnTo>
                  <a:pt x="51053" y="2601467"/>
                </a:lnTo>
                <a:lnTo>
                  <a:pt x="51053" y="2580131"/>
                </a:lnTo>
                <a:lnTo>
                  <a:pt x="46481" y="2609850"/>
                </a:lnTo>
                <a:lnTo>
                  <a:pt x="46481" y="2613660"/>
                </a:lnTo>
                <a:lnTo>
                  <a:pt x="41909" y="2580131"/>
                </a:lnTo>
                <a:lnTo>
                  <a:pt x="41909" y="2609850"/>
                </a:lnTo>
                <a:lnTo>
                  <a:pt x="38100" y="2563367"/>
                </a:lnTo>
                <a:lnTo>
                  <a:pt x="38100" y="2465831"/>
                </a:lnTo>
                <a:lnTo>
                  <a:pt x="33527" y="2567178"/>
                </a:lnTo>
                <a:lnTo>
                  <a:pt x="33527" y="2469641"/>
                </a:lnTo>
                <a:lnTo>
                  <a:pt x="29718" y="809243"/>
                </a:lnTo>
                <a:lnTo>
                  <a:pt x="29718" y="2545841"/>
                </a:lnTo>
                <a:lnTo>
                  <a:pt x="25146" y="2516124"/>
                </a:lnTo>
                <a:lnTo>
                  <a:pt x="21335" y="0"/>
                </a:lnTo>
                <a:lnTo>
                  <a:pt x="21335" y="461772"/>
                </a:lnTo>
                <a:lnTo>
                  <a:pt x="16763" y="2550414"/>
                </a:lnTo>
                <a:lnTo>
                  <a:pt x="16763" y="2605278"/>
                </a:lnTo>
                <a:lnTo>
                  <a:pt x="12953" y="2583941"/>
                </a:lnTo>
                <a:lnTo>
                  <a:pt x="12953" y="2609850"/>
                </a:lnTo>
                <a:lnTo>
                  <a:pt x="8381" y="2588514"/>
                </a:lnTo>
                <a:lnTo>
                  <a:pt x="3809" y="2613660"/>
                </a:lnTo>
                <a:lnTo>
                  <a:pt x="3809" y="2593086"/>
                </a:lnTo>
                <a:lnTo>
                  <a:pt x="3809" y="2609850"/>
                </a:lnTo>
                <a:lnTo>
                  <a:pt x="0" y="2596896"/>
                </a:lnTo>
                <a:lnTo>
                  <a:pt x="0" y="261366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5601709" y="4067234"/>
            <a:ext cx="171030" cy="1174517"/>
          </a:xfrm>
          <a:custGeom>
            <a:avLst/>
            <a:gdLst/>
            <a:ahLst/>
            <a:cxnLst/>
            <a:rect l="l" t="t" r="r" b="b"/>
            <a:pathLst>
              <a:path w="258445" h="1774825">
                <a:moveTo>
                  <a:pt x="258318" y="1774698"/>
                </a:moveTo>
                <a:lnTo>
                  <a:pt x="253746" y="1774698"/>
                </a:lnTo>
                <a:lnTo>
                  <a:pt x="253746" y="1762505"/>
                </a:lnTo>
                <a:lnTo>
                  <a:pt x="249936" y="1762505"/>
                </a:lnTo>
                <a:lnTo>
                  <a:pt x="249936" y="1774698"/>
                </a:lnTo>
                <a:lnTo>
                  <a:pt x="245364" y="1774698"/>
                </a:lnTo>
                <a:lnTo>
                  <a:pt x="245364" y="1762505"/>
                </a:lnTo>
                <a:lnTo>
                  <a:pt x="241553" y="1757934"/>
                </a:lnTo>
                <a:lnTo>
                  <a:pt x="241553" y="1770888"/>
                </a:lnTo>
                <a:lnTo>
                  <a:pt x="236981" y="1762505"/>
                </a:lnTo>
                <a:lnTo>
                  <a:pt x="236981" y="1719834"/>
                </a:lnTo>
                <a:lnTo>
                  <a:pt x="233172" y="1762505"/>
                </a:lnTo>
                <a:lnTo>
                  <a:pt x="233172" y="1774698"/>
                </a:lnTo>
                <a:lnTo>
                  <a:pt x="228600" y="1774698"/>
                </a:lnTo>
                <a:lnTo>
                  <a:pt x="228600" y="1762505"/>
                </a:lnTo>
                <a:lnTo>
                  <a:pt x="224027" y="1774698"/>
                </a:lnTo>
                <a:lnTo>
                  <a:pt x="220218" y="1774698"/>
                </a:lnTo>
                <a:lnTo>
                  <a:pt x="220218" y="1762505"/>
                </a:lnTo>
                <a:lnTo>
                  <a:pt x="220218" y="1766315"/>
                </a:lnTo>
                <a:lnTo>
                  <a:pt x="215646" y="1741169"/>
                </a:lnTo>
                <a:lnTo>
                  <a:pt x="215646" y="1766315"/>
                </a:lnTo>
                <a:lnTo>
                  <a:pt x="211836" y="1749552"/>
                </a:lnTo>
                <a:lnTo>
                  <a:pt x="207264" y="1749552"/>
                </a:lnTo>
                <a:lnTo>
                  <a:pt x="207264" y="1757934"/>
                </a:lnTo>
                <a:lnTo>
                  <a:pt x="207264" y="1754124"/>
                </a:lnTo>
                <a:lnTo>
                  <a:pt x="203453" y="1766315"/>
                </a:lnTo>
                <a:lnTo>
                  <a:pt x="203453" y="1757934"/>
                </a:lnTo>
                <a:lnTo>
                  <a:pt x="198881" y="1770888"/>
                </a:lnTo>
                <a:lnTo>
                  <a:pt x="198881" y="1774698"/>
                </a:lnTo>
                <a:lnTo>
                  <a:pt x="194310" y="1762505"/>
                </a:lnTo>
                <a:lnTo>
                  <a:pt x="194310" y="1766315"/>
                </a:lnTo>
                <a:lnTo>
                  <a:pt x="190500" y="1774698"/>
                </a:lnTo>
                <a:lnTo>
                  <a:pt x="190500" y="1770888"/>
                </a:lnTo>
                <a:lnTo>
                  <a:pt x="182118" y="1762505"/>
                </a:lnTo>
                <a:lnTo>
                  <a:pt x="177546" y="1749552"/>
                </a:lnTo>
                <a:lnTo>
                  <a:pt x="177546" y="1757934"/>
                </a:lnTo>
                <a:lnTo>
                  <a:pt x="173736" y="1724405"/>
                </a:lnTo>
                <a:lnTo>
                  <a:pt x="169164" y="1762505"/>
                </a:lnTo>
                <a:lnTo>
                  <a:pt x="169164" y="1757934"/>
                </a:lnTo>
                <a:lnTo>
                  <a:pt x="165353" y="1770888"/>
                </a:lnTo>
                <a:lnTo>
                  <a:pt x="165353" y="1766315"/>
                </a:lnTo>
                <a:lnTo>
                  <a:pt x="160781" y="1770888"/>
                </a:lnTo>
                <a:lnTo>
                  <a:pt x="156210" y="1744979"/>
                </a:lnTo>
                <a:lnTo>
                  <a:pt x="156210" y="1715262"/>
                </a:lnTo>
                <a:lnTo>
                  <a:pt x="152400" y="1744979"/>
                </a:lnTo>
                <a:lnTo>
                  <a:pt x="147827" y="1766315"/>
                </a:lnTo>
                <a:lnTo>
                  <a:pt x="147827" y="1762505"/>
                </a:lnTo>
                <a:lnTo>
                  <a:pt x="144018" y="1741169"/>
                </a:lnTo>
                <a:lnTo>
                  <a:pt x="144018" y="1762505"/>
                </a:lnTo>
                <a:lnTo>
                  <a:pt x="139446" y="1762505"/>
                </a:lnTo>
                <a:lnTo>
                  <a:pt x="135636" y="1728215"/>
                </a:lnTo>
                <a:lnTo>
                  <a:pt x="135636" y="1724405"/>
                </a:lnTo>
                <a:lnTo>
                  <a:pt x="135636" y="1754124"/>
                </a:lnTo>
                <a:lnTo>
                  <a:pt x="131064" y="1749552"/>
                </a:lnTo>
                <a:lnTo>
                  <a:pt x="127253" y="1728215"/>
                </a:lnTo>
                <a:lnTo>
                  <a:pt x="127253" y="902207"/>
                </a:lnTo>
                <a:lnTo>
                  <a:pt x="122681" y="1062989"/>
                </a:lnTo>
                <a:lnTo>
                  <a:pt x="122681" y="1728215"/>
                </a:lnTo>
                <a:lnTo>
                  <a:pt x="118110" y="1732788"/>
                </a:lnTo>
                <a:lnTo>
                  <a:pt x="118110" y="1757934"/>
                </a:lnTo>
                <a:lnTo>
                  <a:pt x="114300" y="1744979"/>
                </a:lnTo>
                <a:lnTo>
                  <a:pt x="114300" y="1766315"/>
                </a:lnTo>
                <a:lnTo>
                  <a:pt x="109727" y="1741169"/>
                </a:lnTo>
                <a:lnTo>
                  <a:pt x="109727" y="1766315"/>
                </a:lnTo>
                <a:lnTo>
                  <a:pt x="105918" y="1766315"/>
                </a:lnTo>
                <a:lnTo>
                  <a:pt x="105918" y="1744979"/>
                </a:lnTo>
                <a:lnTo>
                  <a:pt x="101346" y="1770888"/>
                </a:lnTo>
                <a:lnTo>
                  <a:pt x="101346" y="1732788"/>
                </a:lnTo>
                <a:lnTo>
                  <a:pt x="101346" y="1762505"/>
                </a:lnTo>
                <a:lnTo>
                  <a:pt x="97536" y="1703069"/>
                </a:lnTo>
                <a:lnTo>
                  <a:pt x="97536" y="1711452"/>
                </a:lnTo>
                <a:lnTo>
                  <a:pt x="92964" y="0"/>
                </a:lnTo>
                <a:lnTo>
                  <a:pt x="92964" y="1101089"/>
                </a:lnTo>
                <a:lnTo>
                  <a:pt x="88392" y="1744979"/>
                </a:lnTo>
                <a:lnTo>
                  <a:pt x="88392" y="1724405"/>
                </a:lnTo>
                <a:lnTo>
                  <a:pt x="84581" y="1770888"/>
                </a:lnTo>
                <a:lnTo>
                  <a:pt x="84581" y="1749552"/>
                </a:lnTo>
                <a:lnTo>
                  <a:pt x="80010" y="1770888"/>
                </a:lnTo>
                <a:lnTo>
                  <a:pt x="80010" y="1766315"/>
                </a:lnTo>
                <a:lnTo>
                  <a:pt x="76200" y="1744979"/>
                </a:lnTo>
                <a:lnTo>
                  <a:pt x="76200" y="1766315"/>
                </a:lnTo>
                <a:lnTo>
                  <a:pt x="71627" y="1749552"/>
                </a:lnTo>
                <a:lnTo>
                  <a:pt x="67818" y="1770888"/>
                </a:lnTo>
                <a:lnTo>
                  <a:pt x="63246" y="1762505"/>
                </a:lnTo>
                <a:lnTo>
                  <a:pt x="63246" y="1766315"/>
                </a:lnTo>
                <a:lnTo>
                  <a:pt x="59436" y="1754124"/>
                </a:lnTo>
                <a:lnTo>
                  <a:pt x="54864" y="1770888"/>
                </a:lnTo>
                <a:lnTo>
                  <a:pt x="54864" y="1757934"/>
                </a:lnTo>
                <a:lnTo>
                  <a:pt x="50292" y="1766315"/>
                </a:lnTo>
                <a:lnTo>
                  <a:pt x="50292" y="1762505"/>
                </a:lnTo>
                <a:lnTo>
                  <a:pt x="46481" y="1774698"/>
                </a:lnTo>
                <a:lnTo>
                  <a:pt x="46481" y="1770888"/>
                </a:lnTo>
                <a:lnTo>
                  <a:pt x="41910" y="1770888"/>
                </a:lnTo>
                <a:lnTo>
                  <a:pt x="38100" y="1766315"/>
                </a:lnTo>
                <a:lnTo>
                  <a:pt x="38100" y="1770888"/>
                </a:lnTo>
                <a:lnTo>
                  <a:pt x="33527" y="1770888"/>
                </a:lnTo>
                <a:lnTo>
                  <a:pt x="33527" y="1766315"/>
                </a:lnTo>
                <a:lnTo>
                  <a:pt x="29718" y="1749552"/>
                </a:lnTo>
                <a:lnTo>
                  <a:pt x="25146" y="1770888"/>
                </a:lnTo>
                <a:lnTo>
                  <a:pt x="21336" y="1757934"/>
                </a:lnTo>
                <a:lnTo>
                  <a:pt x="21336" y="1719834"/>
                </a:lnTo>
                <a:lnTo>
                  <a:pt x="16764" y="1728215"/>
                </a:lnTo>
                <a:lnTo>
                  <a:pt x="16764" y="1766315"/>
                </a:lnTo>
                <a:lnTo>
                  <a:pt x="12192" y="1762505"/>
                </a:lnTo>
                <a:lnTo>
                  <a:pt x="12192" y="1741169"/>
                </a:lnTo>
                <a:lnTo>
                  <a:pt x="8381" y="1724405"/>
                </a:lnTo>
                <a:lnTo>
                  <a:pt x="8381" y="1757934"/>
                </a:lnTo>
                <a:lnTo>
                  <a:pt x="3810" y="1754124"/>
                </a:lnTo>
                <a:lnTo>
                  <a:pt x="3810" y="1766315"/>
                </a:lnTo>
                <a:lnTo>
                  <a:pt x="3810" y="1754124"/>
                </a:lnTo>
                <a:lnTo>
                  <a:pt x="0" y="1762505"/>
                </a:lnTo>
                <a:lnTo>
                  <a:pt x="0" y="175793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5427737" y="4950201"/>
            <a:ext cx="173972" cy="289112"/>
          </a:xfrm>
          <a:custGeom>
            <a:avLst/>
            <a:gdLst/>
            <a:ahLst/>
            <a:cxnLst/>
            <a:rect l="l" t="t" r="r" b="b"/>
            <a:pathLst>
              <a:path w="262890" h="436879">
                <a:moveTo>
                  <a:pt x="262889" y="423672"/>
                </a:moveTo>
                <a:lnTo>
                  <a:pt x="258317" y="436625"/>
                </a:lnTo>
                <a:lnTo>
                  <a:pt x="254507" y="432053"/>
                </a:lnTo>
                <a:lnTo>
                  <a:pt x="249935" y="436625"/>
                </a:lnTo>
                <a:lnTo>
                  <a:pt x="249935" y="432053"/>
                </a:lnTo>
                <a:lnTo>
                  <a:pt x="245363" y="402336"/>
                </a:lnTo>
                <a:lnTo>
                  <a:pt x="241553" y="423672"/>
                </a:lnTo>
                <a:lnTo>
                  <a:pt x="241553" y="410717"/>
                </a:lnTo>
                <a:lnTo>
                  <a:pt x="236981" y="423672"/>
                </a:lnTo>
                <a:lnTo>
                  <a:pt x="233171" y="419862"/>
                </a:lnTo>
                <a:lnTo>
                  <a:pt x="233171" y="428243"/>
                </a:lnTo>
                <a:lnTo>
                  <a:pt x="228600" y="410717"/>
                </a:lnTo>
                <a:lnTo>
                  <a:pt x="228600" y="385572"/>
                </a:lnTo>
                <a:lnTo>
                  <a:pt x="224789" y="432053"/>
                </a:lnTo>
                <a:lnTo>
                  <a:pt x="220217" y="432053"/>
                </a:lnTo>
                <a:lnTo>
                  <a:pt x="220217" y="428243"/>
                </a:lnTo>
                <a:lnTo>
                  <a:pt x="216407" y="372617"/>
                </a:lnTo>
                <a:lnTo>
                  <a:pt x="216407" y="415289"/>
                </a:lnTo>
                <a:lnTo>
                  <a:pt x="211835" y="428243"/>
                </a:lnTo>
                <a:lnTo>
                  <a:pt x="211835" y="423672"/>
                </a:lnTo>
                <a:lnTo>
                  <a:pt x="207263" y="402336"/>
                </a:lnTo>
                <a:lnTo>
                  <a:pt x="207263" y="398525"/>
                </a:lnTo>
                <a:lnTo>
                  <a:pt x="203453" y="428243"/>
                </a:lnTo>
                <a:lnTo>
                  <a:pt x="203453" y="423672"/>
                </a:lnTo>
                <a:lnTo>
                  <a:pt x="198881" y="398525"/>
                </a:lnTo>
                <a:lnTo>
                  <a:pt x="198881" y="415289"/>
                </a:lnTo>
                <a:lnTo>
                  <a:pt x="195071" y="423672"/>
                </a:lnTo>
                <a:lnTo>
                  <a:pt x="190500" y="406907"/>
                </a:lnTo>
                <a:lnTo>
                  <a:pt x="190500" y="402336"/>
                </a:lnTo>
                <a:lnTo>
                  <a:pt x="190500" y="419862"/>
                </a:lnTo>
                <a:lnTo>
                  <a:pt x="186689" y="406907"/>
                </a:lnTo>
                <a:lnTo>
                  <a:pt x="182117" y="423672"/>
                </a:lnTo>
                <a:lnTo>
                  <a:pt x="182117" y="390143"/>
                </a:lnTo>
                <a:lnTo>
                  <a:pt x="178308" y="415289"/>
                </a:lnTo>
                <a:lnTo>
                  <a:pt x="178308" y="398525"/>
                </a:lnTo>
                <a:lnTo>
                  <a:pt x="173736" y="410717"/>
                </a:lnTo>
                <a:lnTo>
                  <a:pt x="169163" y="423672"/>
                </a:lnTo>
                <a:lnTo>
                  <a:pt x="169163" y="428243"/>
                </a:lnTo>
                <a:lnTo>
                  <a:pt x="169163" y="410717"/>
                </a:lnTo>
                <a:lnTo>
                  <a:pt x="165353" y="410717"/>
                </a:lnTo>
                <a:lnTo>
                  <a:pt x="165353" y="0"/>
                </a:lnTo>
                <a:lnTo>
                  <a:pt x="160782" y="262889"/>
                </a:lnTo>
                <a:lnTo>
                  <a:pt x="156972" y="423672"/>
                </a:lnTo>
                <a:lnTo>
                  <a:pt x="156972" y="428243"/>
                </a:lnTo>
                <a:lnTo>
                  <a:pt x="156972" y="410717"/>
                </a:lnTo>
                <a:lnTo>
                  <a:pt x="152400" y="415289"/>
                </a:lnTo>
                <a:lnTo>
                  <a:pt x="152400" y="428243"/>
                </a:lnTo>
                <a:lnTo>
                  <a:pt x="148589" y="423672"/>
                </a:lnTo>
                <a:lnTo>
                  <a:pt x="148589" y="415289"/>
                </a:lnTo>
                <a:lnTo>
                  <a:pt x="144018" y="410717"/>
                </a:lnTo>
                <a:lnTo>
                  <a:pt x="144018" y="419862"/>
                </a:lnTo>
                <a:lnTo>
                  <a:pt x="139446" y="419862"/>
                </a:lnTo>
                <a:lnTo>
                  <a:pt x="139446" y="415289"/>
                </a:lnTo>
                <a:lnTo>
                  <a:pt x="139446" y="419862"/>
                </a:lnTo>
                <a:lnTo>
                  <a:pt x="135636" y="406907"/>
                </a:lnTo>
                <a:lnTo>
                  <a:pt x="131063" y="415289"/>
                </a:lnTo>
                <a:lnTo>
                  <a:pt x="131063" y="406907"/>
                </a:lnTo>
                <a:lnTo>
                  <a:pt x="131063" y="410717"/>
                </a:lnTo>
                <a:lnTo>
                  <a:pt x="127253" y="398525"/>
                </a:lnTo>
                <a:lnTo>
                  <a:pt x="127253" y="415289"/>
                </a:lnTo>
                <a:lnTo>
                  <a:pt x="122682" y="402336"/>
                </a:lnTo>
                <a:lnTo>
                  <a:pt x="122682" y="406907"/>
                </a:lnTo>
                <a:lnTo>
                  <a:pt x="118872" y="390143"/>
                </a:lnTo>
                <a:lnTo>
                  <a:pt x="118872" y="381000"/>
                </a:lnTo>
                <a:lnTo>
                  <a:pt x="114300" y="393953"/>
                </a:lnTo>
                <a:lnTo>
                  <a:pt x="114300" y="377189"/>
                </a:lnTo>
                <a:lnTo>
                  <a:pt x="110489" y="406907"/>
                </a:lnTo>
                <a:lnTo>
                  <a:pt x="105918" y="390143"/>
                </a:lnTo>
                <a:lnTo>
                  <a:pt x="105918" y="398525"/>
                </a:lnTo>
                <a:lnTo>
                  <a:pt x="101346" y="368807"/>
                </a:lnTo>
                <a:lnTo>
                  <a:pt x="101346" y="334517"/>
                </a:lnTo>
                <a:lnTo>
                  <a:pt x="97536" y="390143"/>
                </a:lnTo>
                <a:lnTo>
                  <a:pt x="92963" y="372617"/>
                </a:lnTo>
                <a:lnTo>
                  <a:pt x="92963" y="390143"/>
                </a:lnTo>
                <a:lnTo>
                  <a:pt x="89153" y="402336"/>
                </a:lnTo>
                <a:lnTo>
                  <a:pt x="84582" y="364236"/>
                </a:lnTo>
                <a:lnTo>
                  <a:pt x="80772" y="406907"/>
                </a:lnTo>
                <a:lnTo>
                  <a:pt x="76200" y="385572"/>
                </a:lnTo>
                <a:lnTo>
                  <a:pt x="76200" y="390143"/>
                </a:lnTo>
                <a:lnTo>
                  <a:pt x="72389" y="377189"/>
                </a:lnTo>
                <a:lnTo>
                  <a:pt x="72389" y="398525"/>
                </a:lnTo>
                <a:lnTo>
                  <a:pt x="67818" y="390143"/>
                </a:lnTo>
                <a:lnTo>
                  <a:pt x="63246" y="410717"/>
                </a:lnTo>
                <a:lnTo>
                  <a:pt x="63246" y="419862"/>
                </a:lnTo>
                <a:lnTo>
                  <a:pt x="59436" y="406907"/>
                </a:lnTo>
                <a:lnTo>
                  <a:pt x="59436" y="398525"/>
                </a:lnTo>
                <a:lnTo>
                  <a:pt x="54863" y="415289"/>
                </a:lnTo>
                <a:lnTo>
                  <a:pt x="54863" y="410717"/>
                </a:lnTo>
                <a:lnTo>
                  <a:pt x="51053" y="385572"/>
                </a:lnTo>
                <a:lnTo>
                  <a:pt x="51053" y="381000"/>
                </a:lnTo>
                <a:lnTo>
                  <a:pt x="46482" y="398525"/>
                </a:lnTo>
                <a:lnTo>
                  <a:pt x="46482" y="402336"/>
                </a:lnTo>
                <a:lnTo>
                  <a:pt x="46482" y="385572"/>
                </a:lnTo>
                <a:lnTo>
                  <a:pt x="42672" y="410717"/>
                </a:lnTo>
                <a:lnTo>
                  <a:pt x="38100" y="377189"/>
                </a:lnTo>
                <a:lnTo>
                  <a:pt x="38100" y="368807"/>
                </a:lnTo>
                <a:lnTo>
                  <a:pt x="38100" y="410717"/>
                </a:lnTo>
                <a:lnTo>
                  <a:pt x="34289" y="410717"/>
                </a:lnTo>
                <a:lnTo>
                  <a:pt x="34289" y="377189"/>
                </a:lnTo>
                <a:lnTo>
                  <a:pt x="29718" y="410717"/>
                </a:lnTo>
                <a:lnTo>
                  <a:pt x="29718" y="402336"/>
                </a:lnTo>
                <a:lnTo>
                  <a:pt x="29718" y="406907"/>
                </a:lnTo>
                <a:lnTo>
                  <a:pt x="25146" y="406907"/>
                </a:lnTo>
                <a:lnTo>
                  <a:pt x="21336" y="398525"/>
                </a:lnTo>
                <a:lnTo>
                  <a:pt x="21336" y="406907"/>
                </a:lnTo>
                <a:lnTo>
                  <a:pt x="16763" y="390143"/>
                </a:lnTo>
                <a:lnTo>
                  <a:pt x="12953" y="406907"/>
                </a:lnTo>
                <a:lnTo>
                  <a:pt x="12953" y="393953"/>
                </a:lnTo>
                <a:lnTo>
                  <a:pt x="8382" y="334517"/>
                </a:lnTo>
                <a:lnTo>
                  <a:pt x="8382" y="364236"/>
                </a:lnTo>
                <a:lnTo>
                  <a:pt x="4572" y="385572"/>
                </a:lnTo>
                <a:lnTo>
                  <a:pt x="4572" y="372617"/>
                </a:lnTo>
                <a:lnTo>
                  <a:pt x="0" y="40690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5256792" y="4246249"/>
            <a:ext cx="171030" cy="992981"/>
          </a:xfrm>
          <a:custGeom>
            <a:avLst/>
            <a:gdLst/>
            <a:ahLst/>
            <a:cxnLst/>
            <a:rect l="l" t="t" r="r" b="b"/>
            <a:pathLst>
              <a:path w="258445" h="1500504">
                <a:moveTo>
                  <a:pt x="258317" y="1470659"/>
                </a:moveTo>
                <a:lnTo>
                  <a:pt x="253745" y="1444752"/>
                </a:lnTo>
                <a:lnTo>
                  <a:pt x="253745" y="1436369"/>
                </a:lnTo>
                <a:lnTo>
                  <a:pt x="249936" y="1474469"/>
                </a:lnTo>
                <a:lnTo>
                  <a:pt x="245363" y="1470659"/>
                </a:lnTo>
                <a:lnTo>
                  <a:pt x="245363" y="1483614"/>
                </a:lnTo>
                <a:lnTo>
                  <a:pt x="241553" y="1483614"/>
                </a:lnTo>
                <a:lnTo>
                  <a:pt x="236981" y="1474469"/>
                </a:lnTo>
                <a:lnTo>
                  <a:pt x="236981" y="1479041"/>
                </a:lnTo>
                <a:lnTo>
                  <a:pt x="233171" y="1466088"/>
                </a:lnTo>
                <a:lnTo>
                  <a:pt x="228600" y="1440941"/>
                </a:lnTo>
                <a:lnTo>
                  <a:pt x="228600" y="1411224"/>
                </a:lnTo>
                <a:lnTo>
                  <a:pt x="224789" y="1466088"/>
                </a:lnTo>
                <a:lnTo>
                  <a:pt x="224789" y="1462277"/>
                </a:lnTo>
                <a:lnTo>
                  <a:pt x="220217" y="1440941"/>
                </a:lnTo>
                <a:lnTo>
                  <a:pt x="220217" y="1436369"/>
                </a:lnTo>
                <a:lnTo>
                  <a:pt x="215645" y="1457705"/>
                </a:lnTo>
                <a:lnTo>
                  <a:pt x="215645" y="1453895"/>
                </a:lnTo>
                <a:lnTo>
                  <a:pt x="211836" y="1462277"/>
                </a:lnTo>
                <a:lnTo>
                  <a:pt x="207263" y="1453895"/>
                </a:lnTo>
                <a:lnTo>
                  <a:pt x="203453" y="1466088"/>
                </a:lnTo>
                <a:lnTo>
                  <a:pt x="203453" y="1479041"/>
                </a:lnTo>
                <a:lnTo>
                  <a:pt x="198881" y="1474469"/>
                </a:lnTo>
                <a:lnTo>
                  <a:pt x="195071" y="1483614"/>
                </a:lnTo>
                <a:lnTo>
                  <a:pt x="195071" y="1479041"/>
                </a:lnTo>
                <a:lnTo>
                  <a:pt x="190500" y="1479041"/>
                </a:lnTo>
                <a:lnTo>
                  <a:pt x="186689" y="1483614"/>
                </a:lnTo>
                <a:lnTo>
                  <a:pt x="186689" y="1474469"/>
                </a:lnTo>
                <a:lnTo>
                  <a:pt x="182117" y="1483614"/>
                </a:lnTo>
                <a:lnTo>
                  <a:pt x="182117" y="1462277"/>
                </a:lnTo>
                <a:lnTo>
                  <a:pt x="177545" y="1457705"/>
                </a:lnTo>
                <a:lnTo>
                  <a:pt x="177545" y="1444752"/>
                </a:lnTo>
                <a:lnTo>
                  <a:pt x="177545" y="1453895"/>
                </a:lnTo>
                <a:lnTo>
                  <a:pt x="173736" y="1300733"/>
                </a:lnTo>
                <a:lnTo>
                  <a:pt x="173736" y="1424177"/>
                </a:lnTo>
                <a:lnTo>
                  <a:pt x="169163" y="1479041"/>
                </a:lnTo>
                <a:lnTo>
                  <a:pt x="165353" y="1457705"/>
                </a:lnTo>
                <a:lnTo>
                  <a:pt x="165353" y="1462277"/>
                </a:lnTo>
                <a:lnTo>
                  <a:pt x="160781" y="1487424"/>
                </a:lnTo>
                <a:lnTo>
                  <a:pt x="156971" y="1491995"/>
                </a:lnTo>
                <a:lnTo>
                  <a:pt x="152400" y="1419605"/>
                </a:lnTo>
                <a:lnTo>
                  <a:pt x="152400" y="1415795"/>
                </a:lnTo>
                <a:lnTo>
                  <a:pt x="147827" y="1487424"/>
                </a:lnTo>
                <a:lnTo>
                  <a:pt x="147827" y="1483614"/>
                </a:lnTo>
                <a:lnTo>
                  <a:pt x="144017" y="1479041"/>
                </a:lnTo>
                <a:lnTo>
                  <a:pt x="139445" y="1483614"/>
                </a:lnTo>
                <a:lnTo>
                  <a:pt x="139445" y="1474469"/>
                </a:lnTo>
                <a:lnTo>
                  <a:pt x="135636" y="1479041"/>
                </a:lnTo>
                <a:lnTo>
                  <a:pt x="135636" y="1432559"/>
                </a:lnTo>
                <a:lnTo>
                  <a:pt x="131063" y="1470659"/>
                </a:lnTo>
                <a:lnTo>
                  <a:pt x="127253" y="1470659"/>
                </a:lnTo>
                <a:lnTo>
                  <a:pt x="127253" y="1483614"/>
                </a:lnTo>
                <a:lnTo>
                  <a:pt x="122681" y="1300733"/>
                </a:lnTo>
                <a:lnTo>
                  <a:pt x="122681" y="1288541"/>
                </a:lnTo>
                <a:lnTo>
                  <a:pt x="118871" y="1470659"/>
                </a:lnTo>
                <a:lnTo>
                  <a:pt x="118871" y="1398269"/>
                </a:lnTo>
                <a:lnTo>
                  <a:pt x="114300" y="1479041"/>
                </a:lnTo>
                <a:lnTo>
                  <a:pt x="114300" y="1483614"/>
                </a:lnTo>
                <a:lnTo>
                  <a:pt x="114300" y="1474469"/>
                </a:lnTo>
                <a:lnTo>
                  <a:pt x="109727" y="1479041"/>
                </a:lnTo>
                <a:lnTo>
                  <a:pt x="105917" y="1487424"/>
                </a:lnTo>
                <a:lnTo>
                  <a:pt x="105917" y="1491995"/>
                </a:lnTo>
                <a:lnTo>
                  <a:pt x="101345" y="1491995"/>
                </a:lnTo>
                <a:lnTo>
                  <a:pt x="101345" y="1474469"/>
                </a:lnTo>
                <a:lnTo>
                  <a:pt x="97536" y="1487424"/>
                </a:lnTo>
                <a:lnTo>
                  <a:pt x="97536" y="1479041"/>
                </a:lnTo>
                <a:lnTo>
                  <a:pt x="92963" y="1483614"/>
                </a:lnTo>
                <a:lnTo>
                  <a:pt x="89153" y="1470659"/>
                </a:lnTo>
                <a:lnTo>
                  <a:pt x="89153" y="1483614"/>
                </a:lnTo>
                <a:lnTo>
                  <a:pt x="84581" y="1483614"/>
                </a:lnTo>
                <a:lnTo>
                  <a:pt x="80771" y="1470659"/>
                </a:lnTo>
                <a:lnTo>
                  <a:pt x="80771" y="1487424"/>
                </a:lnTo>
                <a:lnTo>
                  <a:pt x="76200" y="1487424"/>
                </a:lnTo>
                <a:lnTo>
                  <a:pt x="76200" y="1474469"/>
                </a:lnTo>
                <a:lnTo>
                  <a:pt x="71627" y="1483614"/>
                </a:lnTo>
                <a:lnTo>
                  <a:pt x="71627" y="1491995"/>
                </a:lnTo>
                <a:lnTo>
                  <a:pt x="67817" y="1487424"/>
                </a:lnTo>
                <a:lnTo>
                  <a:pt x="67817" y="1479041"/>
                </a:lnTo>
                <a:lnTo>
                  <a:pt x="63245" y="1483614"/>
                </a:lnTo>
                <a:lnTo>
                  <a:pt x="63245" y="1487424"/>
                </a:lnTo>
                <a:lnTo>
                  <a:pt x="59436" y="1483614"/>
                </a:lnTo>
                <a:lnTo>
                  <a:pt x="59436" y="1491995"/>
                </a:lnTo>
                <a:lnTo>
                  <a:pt x="54863" y="1491995"/>
                </a:lnTo>
                <a:lnTo>
                  <a:pt x="54863" y="1483614"/>
                </a:lnTo>
                <a:lnTo>
                  <a:pt x="51053" y="1487424"/>
                </a:lnTo>
                <a:lnTo>
                  <a:pt x="51053" y="1466088"/>
                </a:lnTo>
                <a:lnTo>
                  <a:pt x="46481" y="1470659"/>
                </a:lnTo>
                <a:lnTo>
                  <a:pt x="46481" y="1462277"/>
                </a:lnTo>
                <a:lnTo>
                  <a:pt x="41909" y="1483614"/>
                </a:lnTo>
                <a:lnTo>
                  <a:pt x="41909" y="1487424"/>
                </a:lnTo>
                <a:lnTo>
                  <a:pt x="38100" y="1479041"/>
                </a:lnTo>
                <a:lnTo>
                  <a:pt x="38100" y="1483614"/>
                </a:lnTo>
                <a:lnTo>
                  <a:pt x="33527" y="1004315"/>
                </a:lnTo>
                <a:lnTo>
                  <a:pt x="29717" y="0"/>
                </a:lnTo>
                <a:lnTo>
                  <a:pt x="29717" y="1411224"/>
                </a:lnTo>
                <a:lnTo>
                  <a:pt x="25145" y="1483614"/>
                </a:lnTo>
                <a:lnTo>
                  <a:pt x="25145" y="1462277"/>
                </a:lnTo>
                <a:lnTo>
                  <a:pt x="21336" y="1470659"/>
                </a:lnTo>
                <a:lnTo>
                  <a:pt x="16763" y="1487424"/>
                </a:lnTo>
                <a:lnTo>
                  <a:pt x="16763" y="1479041"/>
                </a:lnTo>
                <a:lnTo>
                  <a:pt x="12953" y="1495805"/>
                </a:lnTo>
                <a:lnTo>
                  <a:pt x="12953" y="1487424"/>
                </a:lnTo>
                <a:lnTo>
                  <a:pt x="8381" y="1495805"/>
                </a:lnTo>
                <a:lnTo>
                  <a:pt x="3809" y="1500377"/>
                </a:lnTo>
                <a:lnTo>
                  <a:pt x="3809" y="1491995"/>
                </a:lnTo>
                <a:lnTo>
                  <a:pt x="0" y="149199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3883175" y="5219478"/>
            <a:ext cx="1373701" cy="25214"/>
          </a:xfrm>
          <a:custGeom>
            <a:avLst/>
            <a:gdLst/>
            <a:ahLst/>
            <a:cxnLst/>
            <a:rect l="l" t="t" r="r" b="b"/>
            <a:pathLst>
              <a:path w="2075814" h="38100">
                <a:moveTo>
                  <a:pt x="2075688" y="21336"/>
                </a:moveTo>
                <a:lnTo>
                  <a:pt x="2071115" y="25146"/>
                </a:lnTo>
                <a:lnTo>
                  <a:pt x="2067305" y="3810"/>
                </a:lnTo>
                <a:lnTo>
                  <a:pt x="2067305" y="16764"/>
                </a:lnTo>
                <a:lnTo>
                  <a:pt x="2062733" y="0"/>
                </a:lnTo>
                <a:lnTo>
                  <a:pt x="2062733" y="3810"/>
                </a:lnTo>
                <a:lnTo>
                  <a:pt x="2058924" y="25146"/>
                </a:lnTo>
                <a:lnTo>
                  <a:pt x="2058924" y="21336"/>
                </a:lnTo>
                <a:lnTo>
                  <a:pt x="2054352" y="29718"/>
                </a:lnTo>
                <a:lnTo>
                  <a:pt x="2050541" y="25146"/>
                </a:lnTo>
                <a:lnTo>
                  <a:pt x="2050541" y="29718"/>
                </a:lnTo>
                <a:lnTo>
                  <a:pt x="2045969" y="21336"/>
                </a:lnTo>
                <a:lnTo>
                  <a:pt x="2045969" y="25146"/>
                </a:lnTo>
                <a:lnTo>
                  <a:pt x="2041397" y="21336"/>
                </a:lnTo>
                <a:lnTo>
                  <a:pt x="2041397" y="16764"/>
                </a:lnTo>
                <a:lnTo>
                  <a:pt x="2037588" y="16764"/>
                </a:lnTo>
                <a:lnTo>
                  <a:pt x="2037588" y="21336"/>
                </a:lnTo>
                <a:lnTo>
                  <a:pt x="2033015" y="21336"/>
                </a:lnTo>
                <a:lnTo>
                  <a:pt x="2033015" y="12954"/>
                </a:lnTo>
                <a:lnTo>
                  <a:pt x="2029205" y="12954"/>
                </a:lnTo>
                <a:lnTo>
                  <a:pt x="2024633" y="29718"/>
                </a:lnTo>
                <a:lnTo>
                  <a:pt x="2024633" y="25146"/>
                </a:lnTo>
                <a:lnTo>
                  <a:pt x="2024633" y="29718"/>
                </a:lnTo>
                <a:lnTo>
                  <a:pt x="2016252" y="29718"/>
                </a:lnTo>
                <a:lnTo>
                  <a:pt x="2012441" y="33528"/>
                </a:lnTo>
                <a:lnTo>
                  <a:pt x="2007869" y="33528"/>
                </a:lnTo>
                <a:lnTo>
                  <a:pt x="2007869" y="29718"/>
                </a:lnTo>
                <a:lnTo>
                  <a:pt x="2003297" y="29718"/>
                </a:lnTo>
                <a:lnTo>
                  <a:pt x="2003297" y="33528"/>
                </a:lnTo>
                <a:lnTo>
                  <a:pt x="1986533" y="33528"/>
                </a:lnTo>
                <a:lnTo>
                  <a:pt x="1986533" y="29718"/>
                </a:lnTo>
                <a:lnTo>
                  <a:pt x="1986533" y="33528"/>
                </a:lnTo>
                <a:lnTo>
                  <a:pt x="1982724" y="29718"/>
                </a:lnTo>
                <a:lnTo>
                  <a:pt x="1978152" y="33528"/>
                </a:lnTo>
                <a:lnTo>
                  <a:pt x="1978152" y="29718"/>
                </a:lnTo>
                <a:lnTo>
                  <a:pt x="1973579" y="29718"/>
                </a:lnTo>
                <a:lnTo>
                  <a:pt x="1973579" y="33528"/>
                </a:lnTo>
                <a:lnTo>
                  <a:pt x="1965197" y="25146"/>
                </a:lnTo>
                <a:lnTo>
                  <a:pt x="1961388" y="29718"/>
                </a:lnTo>
                <a:lnTo>
                  <a:pt x="1961388" y="16764"/>
                </a:lnTo>
                <a:lnTo>
                  <a:pt x="1956815" y="29718"/>
                </a:lnTo>
                <a:lnTo>
                  <a:pt x="1953005" y="25146"/>
                </a:lnTo>
                <a:lnTo>
                  <a:pt x="1953005" y="33528"/>
                </a:lnTo>
                <a:lnTo>
                  <a:pt x="1948433" y="29718"/>
                </a:lnTo>
                <a:lnTo>
                  <a:pt x="1944624" y="33528"/>
                </a:lnTo>
                <a:lnTo>
                  <a:pt x="1935479" y="33528"/>
                </a:lnTo>
                <a:lnTo>
                  <a:pt x="1935479" y="29718"/>
                </a:lnTo>
                <a:lnTo>
                  <a:pt x="1931669" y="29718"/>
                </a:lnTo>
                <a:lnTo>
                  <a:pt x="1927097" y="33528"/>
                </a:lnTo>
                <a:lnTo>
                  <a:pt x="1923288" y="33528"/>
                </a:lnTo>
                <a:lnTo>
                  <a:pt x="1923288" y="29718"/>
                </a:lnTo>
                <a:lnTo>
                  <a:pt x="1918715" y="33528"/>
                </a:lnTo>
                <a:lnTo>
                  <a:pt x="1914905" y="33528"/>
                </a:lnTo>
                <a:lnTo>
                  <a:pt x="1914905" y="29718"/>
                </a:lnTo>
                <a:lnTo>
                  <a:pt x="1910333" y="29718"/>
                </a:lnTo>
                <a:lnTo>
                  <a:pt x="1910333" y="33528"/>
                </a:lnTo>
                <a:lnTo>
                  <a:pt x="1906524" y="33528"/>
                </a:lnTo>
                <a:lnTo>
                  <a:pt x="1893824" y="33528"/>
                </a:lnTo>
                <a:lnTo>
                  <a:pt x="1881123" y="33528"/>
                </a:lnTo>
                <a:lnTo>
                  <a:pt x="1867662" y="29718"/>
                </a:lnTo>
                <a:lnTo>
                  <a:pt x="1867662" y="33528"/>
                </a:lnTo>
                <a:lnTo>
                  <a:pt x="1863852" y="33528"/>
                </a:lnTo>
                <a:lnTo>
                  <a:pt x="1863852" y="29718"/>
                </a:lnTo>
                <a:lnTo>
                  <a:pt x="1859279" y="33528"/>
                </a:lnTo>
                <a:lnTo>
                  <a:pt x="1855469" y="33528"/>
                </a:lnTo>
                <a:lnTo>
                  <a:pt x="1850897" y="29718"/>
                </a:lnTo>
                <a:lnTo>
                  <a:pt x="1850897" y="33528"/>
                </a:lnTo>
                <a:lnTo>
                  <a:pt x="1842515" y="33528"/>
                </a:lnTo>
                <a:lnTo>
                  <a:pt x="1838705" y="29718"/>
                </a:lnTo>
                <a:lnTo>
                  <a:pt x="1838705" y="33528"/>
                </a:lnTo>
                <a:lnTo>
                  <a:pt x="1834133" y="33528"/>
                </a:lnTo>
                <a:lnTo>
                  <a:pt x="1829562" y="29718"/>
                </a:lnTo>
                <a:lnTo>
                  <a:pt x="1829562" y="33528"/>
                </a:lnTo>
                <a:lnTo>
                  <a:pt x="1825752" y="29718"/>
                </a:lnTo>
                <a:lnTo>
                  <a:pt x="1825752" y="33528"/>
                </a:lnTo>
                <a:lnTo>
                  <a:pt x="1812797" y="33528"/>
                </a:lnTo>
                <a:lnTo>
                  <a:pt x="1808988" y="33528"/>
                </a:lnTo>
                <a:lnTo>
                  <a:pt x="1796287" y="33527"/>
                </a:lnTo>
                <a:lnTo>
                  <a:pt x="1783588" y="33528"/>
                </a:lnTo>
                <a:lnTo>
                  <a:pt x="1774697" y="38100"/>
                </a:lnTo>
                <a:lnTo>
                  <a:pt x="1774697" y="33528"/>
                </a:lnTo>
                <a:lnTo>
                  <a:pt x="1770888" y="38100"/>
                </a:lnTo>
                <a:lnTo>
                  <a:pt x="1766315" y="38100"/>
                </a:lnTo>
                <a:lnTo>
                  <a:pt x="1766315" y="33528"/>
                </a:lnTo>
                <a:lnTo>
                  <a:pt x="1753362" y="33528"/>
                </a:lnTo>
                <a:lnTo>
                  <a:pt x="1749552" y="38100"/>
                </a:lnTo>
                <a:lnTo>
                  <a:pt x="1749552" y="33528"/>
                </a:lnTo>
                <a:lnTo>
                  <a:pt x="1744979" y="38100"/>
                </a:lnTo>
                <a:lnTo>
                  <a:pt x="1741169" y="38100"/>
                </a:lnTo>
                <a:lnTo>
                  <a:pt x="1736597" y="33528"/>
                </a:lnTo>
                <a:lnTo>
                  <a:pt x="1736597" y="38100"/>
                </a:lnTo>
                <a:lnTo>
                  <a:pt x="1723643" y="38100"/>
                </a:lnTo>
                <a:lnTo>
                  <a:pt x="1723643" y="33528"/>
                </a:lnTo>
                <a:lnTo>
                  <a:pt x="1719833" y="38100"/>
                </a:lnTo>
                <a:lnTo>
                  <a:pt x="1698497" y="38100"/>
                </a:lnTo>
                <a:lnTo>
                  <a:pt x="1694688" y="21336"/>
                </a:lnTo>
                <a:lnTo>
                  <a:pt x="1694688" y="33528"/>
                </a:lnTo>
                <a:lnTo>
                  <a:pt x="1690115" y="33528"/>
                </a:lnTo>
                <a:lnTo>
                  <a:pt x="1685543" y="21336"/>
                </a:lnTo>
                <a:lnTo>
                  <a:pt x="1685543" y="38100"/>
                </a:lnTo>
                <a:lnTo>
                  <a:pt x="1673352" y="38100"/>
                </a:lnTo>
                <a:lnTo>
                  <a:pt x="1673352" y="33528"/>
                </a:lnTo>
                <a:lnTo>
                  <a:pt x="1668779" y="33528"/>
                </a:lnTo>
                <a:lnTo>
                  <a:pt x="1668779" y="38100"/>
                </a:lnTo>
                <a:lnTo>
                  <a:pt x="1664969" y="33528"/>
                </a:lnTo>
                <a:lnTo>
                  <a:pt x="1664969" y="38100"/>
                </a:lnTo>
                <a:lnTo>
                  <a:pt x="1660397" y="38100"/>
                </a:lnTo>
                <a:lnTo>
                  <a:pt x="1647697" y="38099"/>
                </a:lnTo>
                <a:lnTo>
                  <a:pt x="1634997" y="38100"/>
                </a:lnTo>
                <a:lnTo>
                  <a:pt x="1622297" y="38100"/>
                </a:lnTo>
                <a:lnTo>
                  <a:pt x="1609597" y="38100"/>
                </a:lnTo>
                <a:lnTo>
                  <a:pt x="1596897" y="38100"/>
                </a:lnTo>
                <a:lnTo>
                  <a:pt x="1584197" y="38100"/>
                </a:lnTo>
                <a:lnTo>
                  <a:pt x="1571497" y="38100"/>
                </a:lnTo>
                <a:lnTo>
                  <a:pt x="1562862" y="38100"/>
                </a:lnTo>
                <a:lnTo>
                  <a:pt x="1562862" y="33528"/>
                </a:lnTo>
                <a:lnTo>
                  <a:pt x="1554479" y="33528"/>
                </a:lnTo>
                <a:lnTo>
                  <a:pt x="1550669" y="33528"/>
                </a:lnTo>
                <a:lnTo>
                  <a:pt x="1550669" y="38100"/>
                </a:lnTo>
                <a:lnTo>
                  <a:pt x="1546097" y="38100"/>
                </a:lnTo>
                <a:lnTo>
                  <a:pt x="1546097" y="33528"/>
                </a:lnTo>
                <a:lnTo>
                  <a:pt x="1537715" y="33528"/>
                </a:lnTo>
                <a:lnTo>
                  <a:pt x="1537715" y="38100"/>
                </a:lnTo>
                <a:lnTo>
                  <a:pt x="1533143" y="38100"/>
                </a:lnTo>
                <a:lnTo>
                  <a:pt x="1529333" y="33528"/>
                </a:lnTo>
                <a:lnTo>
                  <a:pt x="1529333" y="38100"/>
                </a:lnTo>
                <a:lnTo>
                  <a:pt x="1524762" y="38100"/>
                </a:lnTo>
                <a:lnTo>
                  <a:pt x="1512062" y="38100"/>
                </a:lnTo>
                <a:lnTo>
                  <a:pt x="1499362" y="38100"/>
                </a:lnTo>
                <a:lnTo>
                  <a:pt x="1486661" y="38100"/>
                </a:lnTo>
                <a:lnTo>
                  <a:pt x="1473962" y="38100"/>
                </a:lnTo>
                <a:lnTo>
                  <a:pt x="1461262" y="38100"/>
                </a:lnTo>
                <a:lnTo>
                  <a:pt x="1448561" y="38100"/>
                </a:lnTo>
                <a:lnTo>
                  <a:pt x="1435861" y="38099"/>
                </a:lnTo>
                <a:lnTo>
                  <a:pt x="1423162" y="38100"/>
                </a:lnTo>
                <a:lnTo>
                  <a:pt x="1410462" y="38100"/>
                </a:lnTo>
                <a:lnTo>
                  <a:pt x="1397762" y="38100"/>
                </a:lnTo>
                <a:lnTo>
                  <a:pt x="1385062" y="38100"/>
                </a:lnTo>
                <a:lnTo>
                  <a:pt x="1372362" y="38100"/>
                </a:lnTo>
                <a:lnTo>
                  <a:pt x="1359662" y="38100"/>
                </a:lnTo>
                <a:lnTo>
                  <a:pt x="1346962" y="38100"/>
                </a:lnTo>
                <a:lnTo>
                  <a:pt x="1334262" y="33528"/>
                </a:lnTo>
                <a:lnTo>
                  <a:pt x="1334262" y="38100"/>
                </a:lnTo>
                <a:lnTo>
                  <a:pt x="1329689" y="38100"/>
                </a:lnTo>
                <a:lnTo>
                  <a:pt x="1329689" y="33528"/>
                </a:lnTo>
                <a:lnTo>
                  <a:pt x="1325879" y="33528"/>
                </a:lnTo>
                <a:lnTo>
                  <a:pt x="1325879" y="38100"/>
                </a:lnTo>
                <a:lnTo>
                  <a:pt x="1321307" y="38100"/>
                </a:lnTo>
                <a:lnTo>
                  <a:pt x="1283207" y="38100"/>
                </a:lnTo>
                <a:lnTo>
                  <a:pt x="1279397" y="33528"/>
                </a:lnTo>
                <a:lnTo>
                  <a:pt x="1274826" y="38100"/>
                </a:lnTo>
                <a:lnTo>
                  <a:pt x="1274826" y="33528"/>
                </a:lnTo>
                <a:lnTo>
                  <a:pt x="1271015" y="38100"/>
                </a:lnTo>
                <a:lnTo>
                  <a:pt x="1261871" y="38100"/>
                </a:lnTo>
                <a:lnTo>
                  <a:pt x="1258062" y="29718"/>
                </a:lnTo>
                <a:lnTo>
                  <a:pt x="1258062" y="8382"/>
                </a:lnTo>
                <a:lnTo>
                  <a:pt x="1253489" y="8382"/>
                </a:lnTo>
                <a:lnTo>
                  <a:pt x="1249679" y="29718"/>
                </a:lnTo>
                <a:lnTo>
                  <a:pt x="1245107" y="33528"/>
                </a:lnTo>
                <a:lnTo>
                  <a:pt x="1241297" y="33528"/>
                </a:lnTo>
                <a:lnTo>
                  <a:pt x="1241297" y="38100"/>
                </a:lnTo>
                <a:lnTo>
                  <a:pt x="1236726" y="38100"/>
                </a:lnTo>
                <a:lnTo>
                  <a:pt x="1224026" y="38100"/>
                </a:lnTo>
                <a:lnTo>
                  <a:pt x="1211326" y="38100"/>
                </a:lnTo>
                <a:lnTo>
                  <a:pt x="1198626" y="38100"/>
                </a:lnTo>
                <a:lnTo>
                  <a:pt x="1194053" y="38100"/>
                </a:lnTo>
                <a:lnTo>
                  <a:pt x="1194053" y="33528"/>
                </a:lnTo>
                <a:lnTo>
                  <a:pt x="1190243" y="38100"/>
                </a:lnTo>
                <a:lnTo>
                  <a:pt x="1185671" y="38100"/>
                </a:lnTo>
                <a:lnTo>
                  <a:pt x="1181862" y="33528"/>
                </a:lnTo>
                <a:lnTo>
                  <a:pt x="1177289" y="38100"/>
                </a:lnTo>
                <a:lnTo>
                  <a:pt x="1173479" y="33528"/>
                </a:lnTo>
                <a:lnTo>
                  <a:pt x="1173479" y="38100"/>
                </a:lnTo>
                <a:lnTo>
                  <a:pt x="1168907" y="33528"/>
                </a:lnTo>
                <a:lnTo>
                  <a:pt x="1168907" y="38100"/>
                </a:lnTo>
                <a:lnTo>
                  <a:pt x="1143762" y="38100"/>
                </a:lnTo>
                <a:lnTo>
                  <a:pt x="1143762" y="33528"/>
                </a:lnTo>
                <a:lnTo>
                  <a:pt x="1139189" y="38100"/>
                </a:lnTo>
                <a:lnTo>
                  <a:pt x="1139189" y="33528"/>
                </a:lnTo>
                <a:lnTo>
                  <a:pt x="1135379" y="33528"/>
                </a:lnTo>
                <a:lnTo>
                  <a:pt x="1130807" y="38100"/>
                </a:lnTo>
                <a:lnTo>
                  <a:pt x="1130807" y="33528"/>
                </a:lnTo>
                <a:lnTo>
                  <a:pt x="1126997" y="38100"/>
                </a:lnTo>
                <a:lnTo>
                  <a:pt x="1126997" y="33528"/>
                </a:lnTo>
                <a:lnTo>
                  <a:pt x="1122426" y="38100"/>
                </a:lnTo>
                <a:lnTo>
                  <a:pt x="1115314" y="38100"/>
                </a:lnTo>
                <a:lnTo>
                  <a:pt x="1108202" y="38100"/>
                </a:lnTo>
                <a:lnTo>
                  <a:pt x="1101089" y="38100"/>
                </a:lnTo>
                <a:lnTo>
                  <a:pt x="1097279" y="38100"/>
                </a:lnTo>
                <a:lnTo>
                  <a:pt x="1097279" y="33528"/>
                </a:lnTo>
                <a:lnTo>
                  <a:pt x="1088897" y="33528"/>
                </a:lnTo>
                <a:lnTo>
                  <a:pt x="1088897" y="38100"/>
                </a:lnTo>
                <a:lnTo>
                  <a:pt x="1084326" y="38100"/>
                </a:lnTo>
                <a:lnTo>
                  <a:pt x="1071626" y="38100"/>
                </a:lnTo>
                <a:lnTo>
                  <a:pt x="1058925" y="38100"/>
                </a:lnTo>
                <a:lnTo>
                  <a:pt x="1046225" y="38100"/>
                </a:lnTo>
                <a:lnTo>
                  <a:pt x="1037843" y="38100"/>
                </a:lnTo>
                <a:lnTo>
                  <a:pt x="1029462" y="38100"/>
                </a:lnTo>
                <a:lnTo>
                  <a:pt x="1024889" y="33528"/>
                </a:lnTo>
                <a:lnTo>
                  <a:pt x="1024889" y="38100"/>
                </a:lnTo>
                <a:lnTo>
                  <a:pt x="1021079" y="33528"/>
                </a:lnTo>
                <a:lnTo>
                  <a:pt x="1016507" y="38100"/>
                </a:lnTo>
                <a:lnTo>
                  <a:pt x="1016507" y="33528"/>
                </a:lnTo>
                <a:lnTo>
                  <a:pt x="1011936" y="38100"/>
                </a:lnTo>
                <a:lnTo>
                  <a:pt x="1011936" y="33528"/>
                </a:lnTo>
                <a:lnTo>
                  <a:pt x="1008126" y="33528"/>
                </a:lnTo>
                <a:lnTo>
                  <a:pt x="1003553" y="38100"/>
                </a:lnTo>
                <a:lnTo>
                  <a:pt x="1003553" y="33528"/>
                </a:lnTo>
                <a:lnTo>
                  <a:pt x="1003553" y="38100"/>
                </a:lnTo>
                <a:lnTo>
                  <a:pt x="982979" y="38100"/>
                </a:lnTo>
                <a:lnTo>
                  <a:pt x="978407" y="33528"/>
                </a:lnTo>
                <a:lnTo>
                  <a:pt x="973836" y="38100"/>
                </a:lnTo>
                <a:lnTo>
                  <a:pt x="973836" y="29718"/>
                </a:lnTo>
                <a:lnTo>
                  <a:pt x="970026" y="29718"/>
                </a:lnTo>
                <a:lnTo>
                  <a:pt x="970026" y="33528"/>
                </a:lnTo>
                <a:lnTo>
                  <a:pt x="965453" y="38100"/>
                </a:lnTo>
                <a:lnTo>
                  <a:pt x="965453" y="33528"/>
                </a:lnTo>
                <a:lnTo>
                  <a:pt x="961643" y="33528"/>
                </a:lnTo>
                <a:lnTo>
                  <a:pt x="961643" y="38100"/>
                </a:lnTo>
                <a:lnTo>
                  <a:pt x="957071" y="38100"/>
                </a:lnTo>
                <a:lnTo>
                  <a:pt x="944371" y="38100"/>
                </a:lnTo>
                <a:lnTo>
                  <a:pt x="931671" y="38100"/>
                </a:lnTo>
                <a:lnTo>
                  <a:pt x="923543" y="33528"/>
                </a:lnTo>
                <a:lnTo>
                  <a:pt x="923543" y="38100"/>
                </a:lnTo>
                <a:lnTo>
                  <a:pt x="918971" y="38100"/>
                </a:lnTo>
                <a:lnTo>
                  <a:pt x="915162" y="33528"/>
                </a:lnTo>
                <a:lnTo>
                  <a:pt x="902207" y="33528"/>
                </a:lnTo>
                <a:lnTo>
                  <a:pt x="897636" y="38100"/>
                </a:lnTo>
                <a:lnTo>
                  <a:pt x="897636" y="33528"/>
                </a:lnTo>
                <a:lnTo>
                  <a:pt x="893826" y="38100"/>
                </a:lnTo>
                <a:lnTo>
                  <a:pt x="893826" y="33528"/>
                </a:lnTo>
                <a:lnTo>
                  <a:pt x="889253" y="33528"/>
                </a:lnTo>
                <a:lnTo>
                  <a:pt x="876554" y="33528"/>
                </a:lnTo>
                <a:lnTo>
                  <a:pt x="863854" y="33528"/>
                </a:lnTo>
                <a:lnTo>
                  <a:pt x="851153" y="33527"/>
                </a:lnTo>
                <a:lnTo>
                  <a:pt x="838454" y="33528"/>
                </a:lnTo>
                <a:lnTo>
                  <a:pt x="825754" y="33528"/>
                </a:lnTo>
                <a:lnTo>
                  <a:pt x="813053" y="33528"/>
                </a:lnTo>
                <a:lnTo>
                  <a:pt x="804671" y="38100"/>
                </a:lnTo>
                <a:lnTo>
                  <a:pt x="804671" y="33528"/>
                </a:lnTo>
                <a:lnTo>
                  <a:pt x="800100" y="33528"/>
                </a:lnTo>
                <a:lnTo>
                  <a:pt x="796289" y="38100"/>
                </a:lnTo>
                <a:lnTo>
                  <a:pt x="796289" y="33528"/>
                </a:lnTo>
                <a:lnTo>
                  <a:pt x="787907" y="33528"/>
                </a:lnTo>
                <a:lnTo>
                  <a:pt x="787907" y="38100"/>
                </a:lnTo>
                <a:lnTo>
                  <a:pt x="783336" y="33528"/>
                </a:lnTo>
                <a:lnTo>
                  <a:pt x="779526" y="38100"/>
                </a:lnTo>
                <a:lnTo>
                  <a:pt x="774953" y="38100"/>
                </a:lnTo>
                <a:lnTo>
                  <a:pt x="771143" y="38100"/>
                </a:lnTo>
                <a:lnTo>
                  <a:pt x="758444" y="38100"/>
                </a:lnTo>
                <a:lnTo>
                  <a:pt x="745743" y="38100"/>
                </a:lnTo>
                <a:lnTo>
                  <a:pt x="733043" y="38099"/>
                </a:lnTo>
                <a:lnTo>
                  <a:pt x="720343" y="38100"/>
                </a:lnTo>
                <a:lnTo>
                  <a:pt x="707643" y="38100"/>
                </a:lnTo>
                <a:lnTo>
                  <a:pt x="694943" y="38100"/>
                </a:lnTo>
                <a:lnTo>
                  <a:pt x="682243" y="38100"/>
                </a:lnTo>
                <a:lnTo>
                  <a:pt x="677417" y="33528"/>
                </a:lnTo>
                <a:lnTo>
                  <a:pt x="677417" y="38100"/>
                </a:lnTo>
                <a:lnTo>
                  <a:pt x="673607" y="38100"/>
                </a:lnTo>
                <a:lnTo>
                  <a:pt x="669036" y="33528"/>
                </a:lnTo>
                <a:lnTo>
                  <a:pt x="665226" y="38100"/>
                </a:lnTo>
                <a:lnTo>
                  <a:pt x="652525" y="38099"/>
                </a:lnTo>
                <a:lnTo>
                  <a:pt x="639826" y="38100"/>
                </a:lnTo>
                <a:lnTo>
                  <a:pt x="635507" y="33528"/>
                </a:lnTo>
                <a:lnTo>
                  <a:pt x="635507" y="38100"/>
                </a:lnTo>
                <a:lnTo>
                  <a:pt x="627126" y="38100"/>
                </a:lnTo>
                <a:lnTo>
                  <a:pt x="627126" y="29718"/>
                </a:lnTo>
                <a:lnTo>
                  <a:pt x="622553" y="25146"/>
                </a:lnTo>
                <a:lnTo>
                  <a:pt x="622553" y="33528"/>
                </a:lnTo>
                <a:lnTo>
                  <a:pt x="617981" y="38100"/>
                </a:lnTo>
                <a:lnTo>
                  <a:pt x="605281" y="38100"/>
                </a:lnTo>
                <a:lnTo>
                  <a:pt x="592582" y="38100"/>
                </a:lnTo>
                <a:lnTo>
                  <a:pt x="579881" y="38100"/>
                </a:lnTo>
                <a:lnTo>
                  <a:pt x="567689" y="38100"/>
                </a:lnTo>
                <a:lnTo>
                  <a:pt x="554990" y="38100"/>
                </a:lnTo>
                <a:lnTo>
                  <a:pt x="542289" y="38100"/>
                </a:lnTo>
                <a:lnTo>
                  <a:pt x="529589" y="38100"/>
                </a:lnTo>
                <a:lnTo>
                  <a:pt x="516636" y="38100"/>
                </a:lnTo>
                <a:lnTo>
                  <a:pt x="512063" y="38100"/>
                </a:lnTo>
                <a:lnTo>
                  <a:pt x="499364" y="38100"/>
                </a:lnTo>
                <a:lnTo>
                  <a:pt x="486663" y="38100"/>
                </a:lnTo>
                <a:lnTo>
                  <a:pt x="473963" y="38099"/>
                </a:lnTo>
                <a:lnTo>
                  <a:pt x="461264" y="38100"/>
                </a:lnTo>
                <a:lnTo>
                  <a:pt x="448563" y="38099"/>
                </a:lnTo>
                <a:lnTo>
                  <a:pt x="435863" y="38100"/>
                </a:lnTo>
                <a:lnTo>
                  <a:pt x="423163" y="38100"/>
                </a:lnTo>
                <a:lnTo>
                  <a:pt x="410463" y="38100"/>
                </a:lnTo>
                <a:lnTo>
                  <a:pt x="397763" y="38100"/>
                </a:lnTo>
                <a:lnTo>
                  <a:pt x="385063" y="38100"/>
                </a:lnTo>
                <a:lnTo>
                  <a:pt x="372363" y="38100"/>
                </a:lnTo>
                <a:lnTo>
                  <a:pt x="359663" y="38100"/>
                </a:lnTo>
                <a:lnTo>
                  <a:pt x="346964" y="38100"/>
                </a:lnTo>
                <a:lnTo>
                  <a:pt x="334263" y="38100"/>
                </a:lnTo>
                <a:lnTo>
                  <a:pt x="321563" y="38100"/>
                </a:lnTo>
                <a:lnTo>
                  <a:pt x="308863" y="38100"/>
                </a:lnTo>
                <a:lnTo>
                  <a:pt x="296417" y="38100"/>
                </a:lnTo>
                <a:lnTo>
                  <a:pt x="296417" y="33528"/>
                </a:lnTo>
                <a:lnTo>
                  <a:pt x="291845" y="38100"/>
                </a:lnTo>
                <a:lnTo>
                  <a:pt x="279145" y="38100"/>
                </a:lnTo>
                <a:lnTo>
                  <a:pt x="266445" y="38100"/>
                </a:lnTo>
                <a:lnTo>
                  <a:pt x="258317" y="38100"/>
                </a:lnTo>
                <a:lnTo>
                  <a:pt x="253745" y="38100"/>
                </a:lnTo>
                <a:lnTo>
                  <a:pt x="241045" y="38100"/>
                </a:lnTo>
                <a:lnTo>
                  <a:pt x="228345" y="38100"/>
                </a:lnTo>
                <a:lnTo>
                  <a:pt x="215645" y="38100"/>
                </a:lnTo>
                <a:lnTo>
                  <a:pt x="207263" y="38100"/>
                </a:lnTo>
                <a:lnTo>
                  <a:pt x="207263" y="33528"/>
                </a:lnTo>
                <a:lnTo>
                  <a:pt x="203453" y="38100"/>
                </a:lnTo>
                <a:lnTo>
                  <a:pt x="198881" y="38100"/>
                </a:lnTo>
                <a:lnTo>
                  <a:pt x="194309" y="33528"/>
                </a:lnTo>
                <a:lnTo>
                  <a:pt x="190500" y="38100"/>
                </a:lnTo>
                <a:lnTo>
                  <a:pt x="185927" y="38100"/>
                </a:lnTo>
                <a:lnTo>
                  <a:pt x="173228" y="38100"/>
                </a:lnTo>
                <a:lnTo>
                  <a:pt x="160527" y="38100"/>
                </a:lnTo>
                <a:lnTo>
                  <a:pt x="139445" y="38100"/>
                </a:lnTo>
                <a:lnTo>
                  <a:pt x="135636" y="33528"/>
                </a:lnTo>
                <a:lnTo>
                  <a:pt x="105917" y="33528"/>
                </a:lnTo>
                <a:lnTo>
                  <a:pt x="101345" y="38100"/>
                </a:lnTo>
                <a:lnTo>
                  <a:pt x="97536" y="33528"/>
                </a:lnTo>
                <a:lnTo>
                  <a:pt x="92963" y="38100"/>
                </a:lnTo>
                <a:lnTo>
                  <a:pt x="92963" y="33528"/>
                </a:lnTo>
                <a:lnTo>
                  <a:pt x="92963" y="38100"/>
                </a:lnTo>
                <a:lnTo>
                  <a:pt x="88391" y="33528"/>
                </a:lnTo>
                <a:lnTo>
                  <a:pt x="84581" y="38100"/>
                </a:lnTo>
                <a:lnTo>
                  <a:pt x="84581" y="33528"/>
                </a:lnTo>
                <a:lnTo>
                  <a:pt x="80009" y="33528"/>
                </a:lnTo>
                <a:lnTo>
                  <a:pt x="80009" y="38100"/>
                </a:lnTo>
                <a:lnTo>
                  <a:pt x="76200" y="38100"/>
                </a:lnTo>
                <a:lnTo>
                  <a:pt x="76200" y="33528"/>
                </a:lnTo>
                <a:lnTo>
                  <a:pt x="54863" y="33528"/>
                </a:lnTo>
                <a:lnTo>
                  <a:pt x="54863" y="29718"/>
                </a:lnTo>
                <a:lnTo>
                  <a:pt x="50291" y="33528"/>
                </a:lnTo>
                <a:lnTo>
                  <a:pt x="46481" y="29718"/>
                </a:lnTo>
                <a:lnTo>
                  <a:pt x="46481" y="33528"/>
                </a:lnTo>
                <a:lnTo>
                  <a:pt x="33527" y="33528"/>
                </a:lnTo>
                <a:lnTo>
                  <a:pt x="29717" y="25146"/>
                </a:lnTo>
                <a:lnTo>
                  <a:pt x="29717" y="33528"/>
                </a:lnTo>
                <a:lnTo>
                  <a:pt x="25145" y="33528"/>
                </a:lnTo>
                <a:lnTo>
                  <a:pt x="20574" y="25146"/>
                </a:lnTo>
                <a:lnTo>
                  <a:pt x="20574" y="29718"/>
                </a:lnTo>
                <a:lnTo>
                  <a:pt x="16763" y="33528"/>
                </a:lnTo>
                <a:lnTo>
                  <a:pt x="8381" y="33528"/>
                </a:lnTo>
                <a:lnTo>
                  <a:pt x="3809" y="38100"/>
                </a:lnTo>
                <a:lnTo>
                  <a:pt x="0" y="33528"/>
                </a:lnTo>
                <a:lnTo>
                  <a:pt x="0" y="381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3709202" y="5230573"/>
            <a:ext cx="173972" cy="14288"/>
          </a:xfrm>
          <a:custGeom>
            <a:avLst/>
            <a:gdLst/>
            <a:ahLst/>
            <a:cxnLst/>
            <a:rect l="l" t="t" r="r" b="b"/>
            <a:pathLst>
              <a:path w="262889" h="21589">
                <a:moveTo>
                  <a:pt x="262890" y="21335"/>
                </a:moveTo>
                <a:lnTo>
                  <a:pt x="258318" y="21335"/>
                </a:lnTo>
                <a:lnTo>
                  <a:pt x="258318" y="16763"/>
                </a:lnTo>
                <a:lnTo>
                  <a:pt x="254508" y="21335"/>
                </a:lnTo>
                <a:lnTo>
                  <a:pt x="249936" y="16763"/>
                </a:lnTo>
                <a:lnTo>
                  <a:pt x="245364" y="21335"/>
                </a:lnTo>
                <a:lnTo>
                  <a:pt x="241554" y="21335"/>
                </a:lnTo>
                <a:lnTo>
                  <a:pt x="236982" y="16763"/>
                </a:lnTo>
                <a:lnTo>
                  <a:pt x="233172" y="16763"/>
                </a:lnTo>
                <a:lnTo>
                  <a:pt x="233172" y="12953"/>
                </a:lnTo>
                <a:lnTo>
                  <a:pt x="228600" y="16763"/>
                </a:lnTo>
                <a:lnTo>
                  <a:pt x="224790" y="16763"/>
                </a:lnTo>
                <a:lnTo>
                  <a:pt x="220218" y="12953"/>
                </a:lnTo>
                <a:lnTo>
                  <a:pt x="220218" y="16763"/>
                </a:lnTo>
                <a:lnTo>
                  <a:pt x="216408" y="16763"/>
                </a:lnTo>
                <a:lnTo>
                  <a:pt x="203708" y="16763"/>
                </a:lnTo>
                <a:lnTo>
                  <a:pt x="191008" y="16763"/>
                </a:lnTo>
                <a:lnTo>
                  <a:pt x="182118" y="16763"/>
                </a:lnTo>
                <a:lnTo>
                  <a:pt x="182118" y="21335"/>
                </a:lnTo>
                <a:lnTo>
                  <a:pt x="177546" y="16763"/>
                </a:lnTo>
                <a:lnTo>
                  <a:pt x="173736" y="16763"/>
                </a:lnTo>
                <a:lnTo>
                  <a:pt x="169164" y="21335"/>
                </a:lnTo>
                <a:lnTo>
                  <a:pt x="165354" y="16763"/>
                </a:lnTo>
                <a:lnTo>
                  <a:pt x="160782" y="12953"/>
                </a:lnTo>
                <a:lnTo>
                  <a:pt x="156972" y="16763"/>
                </a:lnTo>
                <a:lnTo>
                  <a:pt x="152400" y="16763"/>
                </a:lnTo>
                <a:lnTo>
                  <a:pt x="148590" y="12953"/>
                </a:lnTo>
                <a:lnTo>
                  <a:pt x="148590" y="16763"/>
                </a:lnTo>
                <a:lnTo>
                  <a:pt x="144018" y="21335"/>
                </a:lnTo>
                <a:lnTo>
                  <a:pt x="139446" y="21335"/>
                </a:lnTo>
                <a:lnTo>
                  <a:pt x="135636" y="16763"/>
                </a:lnTo>
                <a:lnTo>
                  <a:pt x="131064" y="21335"/>
                </a:lnTo>
                <a:lnTo>
                  <a:pt x="127254" y="21335"/>
                </a:lnTo>
                <a:lnTo>
                  <a:pt x="122682" y="16763"/>
                </a:lnTo>
                <a:lnTo>
                  <a:pt x="118872" y="21335"/>
                </a:lnTo>
                <a:lnTo>
                  <a:pt x="114300" y="16763"/>
                </a:lnTo>
                <a:lnTo>
                  <a:pt x="107187" y="16763"/>
                </a:lnTo>
                <a:lnTo>
                  <a:pt x="100076" y="16763"/>
                </a:lnTo>
                <a:lnTo>
                  <a:pt x="92964" y="16763"/>
                </a:lnTo>
                <a:lnTo>
                  <a:pt x="89154" y="16763"/>
                </a:lnTo>
                <a:lnTo>
                  <a:pt x="89154" y="12953"/>
                </a:lnTo>
                <a:lnTo>
                  <a:pt x="84582" y="16763"/>
                </a:lnTo>
                <a:lnTo>
                  <a:pt x="80772" y="12953"/>
                </a:lnTo>
                <a:lnTo>
                  <a:pt x="80772" y="16763"/>
                </a:lnTo>
                <a:lnTo>
                  <a:pt x="76200" y="16763"/>
                </a:lnTo>
                <a:lnTo>
                  <a:pt x="76200" y="12953"/>
                </a:lnTo>
                <a:lnTo>
                  <a:pt x="71628" y="4571"/>
                </a:lnTo>
                <a:lnTo>
                  <a:pt x="71628" y="12953"/>
                </a:lnTo>
                <a:lnTo>
                  <a:pt x="67818" y="16763"/>
                </a:lnTo>
                <a:lnTo>
                  <a:pt x="67818" y="12953"/>
                </a:lnTo>
                <a:lnTo>
                  <a:pt x="63246" y="4571"/>
                </a:lnTo>
                <a:lnTo>
                  <a:pt x="63246" y="8381"/>
                </a:lnTo>
                <a:lnTo>
                  <a:pt x="59436" y="16763"/>
                </a:lnTo>
                <a:lnTo>
                  <a:pt x="54864" y="8381"/>
                </a:lnTo>
                <a:lnTo>
                  <a:pt x="51054" y="16763"/>
                </a:lnTo>
                <a:lnTo>
                  <a:pt x="38100" y="16763"/>
                </a:lnTo>
                <a:lnTo>
                  <a:pt x="33528" y="12953"/>
                </a:lnTo>
                <a:lnTo>
                  <a:pt x="29718" y="16763"/>
                </a:lnTo>
                <a:lnTo>
                  <a:pt x="25146" y="16763"/>
                </a:lnTo>
                <a:lnTo>
                  <a:pt x="21336" y="4571"/>
                </a:lnTo>
                <a:lnTo>
                  <a:pt x="21336" y="8381"/>
                </a:lnTo>
                <a:lnTo>
                  <a:pt x="16764" y="12953"/>
                </a:lnTo>
                <a:lnTo>
                  <a:pt x="16764" y="16763"/>
                </a:lnTo>
                <a:lnTo>
                  <a:pt x="12954" y="12953"/>
                </a:lnTo>
                <a:lnTo>
                  <a:pt x="8382" y="0"/>
                </a:lnTo>
                <a:lnTo>
                  <a:pt x="8382" y="4571"/>
                </a:lnTo>
                <a:lnTo>
                  <a:pt x="4572" y="12953"/>
                </a:lnTo>
                <a:lnTo>
                  <a:pt x="0" y="838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3538258" y="5034415"/>
            <a:ext cx="171030" cy="210530"/>
          </a:xfrm>
          <a:custGeom>
            <a:avLst/>
            <a:gdLst/>
            <a:ahLst/>
            <a:cxnLst/>
            <a:rect l="l" t="t" r="r" b="b"/>
            <a:pathLst>
              <a:path w="258445" h="318135">
                <a:moveTo>
                  <a:pt x="258317" y="304800"/>
                </a:moveTo>
                <a:lnTo>
                  <a:pt x="253746" y="313182"/>
                </a:lnTo>
                <a:lnTo>
                  <a:pt x="241553" y="313182"/>
                </a:lnTo>
                <a:lnTo>
                  <a:pt x="241553" y="309372"/>
                </a:lnTo>
                <a:lnTo>
                  <a:pt x="236982" y="313182"/>
                </a:lnTo>
                <a:lnTo>
                  <a:pt x="233172" y="309372"/>
                </a:lnTo>
                <a:lnTo>
                  <a:pt x="233172" y="304800"/>
                </a:lnTo>
                <a:lnTo>
                  <a:pt x="228600" y="309372"/>
                </a:lnTo>
                <a:lnTo>
                  <a:pt x="228600" y="313182"/>
                </a:lnTo>
                <a:lnTo>
                  <a:pt x="224789" y="292608"/>
                </a:lnTo>
                <a:lnTo>
                  <a:pt x="224789" y="283463"/>
                </a:lnTo>
                <a:lnTo>
                  <a:pt x="224789" y="309372"/>
                </a:lnTo>
                <a:lnTo>
                  <a:pt x="215646" y="309372"/>
                </a:lnTo>
                <a:lnTo>
                  <a:pt x="215646" y="313182"/>
                </a:lnTo>
                <a:lnTo>
                  <a:pt x="215646" y="309372"/>
                </a:lnTo>
                <a:lnTo>
                  <a:pt x="211836" y="288036"/>
                </a:lnTo>
                <a:lnTo>
                  <a:pt x="207263" y="279653"/>
                </a:lnTo>
                <a:lnTo>
                  <a:pt x="207263" y="296418"/>
                </a:lnTo>
                <a:lnTo>
                  <a:pt x="203453" y="300989"/>
                </a:lnTo>
                <a:lnTo>
                  <a:pt x="203453" y="266700"/>
                </a:lnTo>
                <a:lnTo>
                  <a:pt x="198882" y="258318"/>
                </a:lnTo>
                <a:lnTo>
                  <a:pt x="198882" y="300989"/>
                </a:lnTo>
                <a:lnTo>
                  <a:pt x="195072" y="309372"/>
                </a:lnTo>
                <a:lnTo>
                  <a:pt x="195072" y="300989"/>
                </a:lnTo>
                <a:lnTo>
                  <a:pt x="190500" y="309372"/>
                </a:lnTo>
                <a:lnTo>
                  <a:pt x="185927" y="313182"/>
                </a:lnTo>
                <a:lnTo>
                  <a:pt x="182117" y="313182"/>
                </a:lnTo>
                <a:lnTo>
                  <a:pt x="182117" y="309372"/>
                </a:lnTo>
                <a:lnTo>
                  <a:pt x="177546" y="313182"/>
                </a:lnTo>
                <a:lnTo>
                  <a:pt x="169163" y="313182"/>
                </a:lnTo>
                <a:lnTo>
                  <a:pt x="165353" y="309372"/>
                </a:lnTo>
                <a:lnTo>
                  <a:pt x="160782" y="288036"/>
                </a:lnTo>
                <a:lnTo>
                  <a:pt x="160782" y="309372"/>
                </a:lnTo>
                <a:lnTo>
                  <a:pt x="156972" y="300989"/>
                </a:lnTo>
                <a:lnTo>
                  <a:pt x="156972" y="283463"/>
                </a:lnTo>
                <a:lnTo>
                  <a:pt x="152400" y="300989"/>
                </a:lnTo>
                <a:lnTo>
                  <a:pt x="152400" y="309372"/>
                </a:lnTo>
                <a:lnTo>
                  <a:pt x="147827" y="300989"/>
                </a:lnTo>
                <a:lnTo>
                  <a:pt x="144017" y="309372"/>
                </a:lnTo>
                <a:lnTo>
                  <a:pt x="139446" y="313182"/>
                </a:lnTo>
                <a:lnTo>
                  <a:pt x="135636" y="313182"/>
                </a:lnTo>
                <a:lnTo>
                  <a:pt x="131063" y="309372"/>
                </a:lnTo>
                <a:lnTo>
                  <a:pt x="127253" y="304800"/>
                </a:lnTo>
                <a:lnTo>
                  <a:pt x="122682" y="304800"/>
                </a:lnTo>
                <a:lnTo>
                  <a:pt x="118872" y="283463"/>
                </a:lnTo>
                <a:lnTo>
                  <a:pt x="118872" y="279653"/>
                </a:lnTo>
                <a:lnTo>
                  <a:pt x="114300" y="0"/>
                </a:lnTo>
                <a:lnTo>
                  <a:pt x="114300" y="16763"/>
                </a:lnTo>
                <a:lnTo>
                  <a:pt x="109727" y="283463"/>
                </a:lnTo>
                <a:lnTo>
                  <a:pt x="109727" y="288036"/>
                </a:lnTo>
                <a:lnTo>
                  <a:pt x="105917" y="309372"/>
                </a:lnTo>
                <a:lnTo>
                  <a:pt x="105917" y="313182"/>
                </a:lnTo>
                <a:lnTo>
                  <a:pt x="97536" y="313182"/>
                </a:lnTo>
                <a:lnTo>
                  <a:pt x="97536" y="309372"/>
                </a:lnTo>
                <a:lnTo>
                  <a:pt x="97536" y="313182"/>
                </a:lnTo>
                <a:lnTo>
                  <a:pt x="92963" y="313182"/>
                </a:lnTo>
                <a:lnTo>
                  <a:pt x="89153" y="317753"/>
                </a:lnTo>
                <a:lnTo>
                  <a:pt x="89153" y="313182"/>
                </a:lnTo>
                <a:lnTo>
                  <a:pt x="84582" y="313182"/>
                </a:lnTo>
                <a:lnTo>
                  <a:pt x="80010" y="309372"/>
                </a:lnTo>
                <a:lnTo>
                  <a:pt x="76200" y="313182"/>
                </a:lnTo>
                <a:lnTo>
                  <a:pt x="71627" y="309372"/>
                </a:lnTo>
                <a:lnTo>
                  <a:pt x="71627" y="304800"/>
                </a:lnTo>
                <a:lnTo>
                  <a:pt x="67817" y="266700"/>
                </a:lnTo>
                <a:lnTo>
                  <a:pt x="67817" y="288036"/>
                </a:lnTo>
                <a:lnTo>
                  <a:pt x="63246" y="309372"/>
                </a:lnTo>
                <a:lnTo>
                  <a:pt x="63246" y="300989"/>
                </a:lnTo>
                <a:lnTo>
                  <a:pt x="59436" y="215646"/>
                </a:lnTo>
                <a:lnTo>
                  <a:pt x="59436" y="249936"/>
                </a:lnTo>
                <a:lnTo>
                  <a:pt x="54863" y="309372"/>
                </a:lnTo>
                <a:lnTo>
                  <a:pt x="54863" y="304800"/>
                </a:lnTo>
                <a:lnTo>
                  <a:pt x="51053" y="253746"/>
                </a:lnTo>
                <a:lnTo>
                  <a:pt x="51053" y="283463"/>
                </a:lnTo>
                <a:lnTo>
                  <a:pt x="46482" y="313182"/>
                </a:lnTo>
                <a:lnTo>
                  <a:pt x="41910" y="313182"/>
                </a:lnTo>
                <a:lnTo>
                  <a:pt x="41910" y="317753"/>
                </a:lnTo>
                <a:lnTo>
                  <a:pt x="38100" y="313182"/>
                </a:lnTo>
                <a:lnTo>
                  <a:pt x="33527" y="313182"/>
                </a:lnTo>
                <a:lnTo>
                  <a:pt x="33527" y="309372"/>
                </a:lnTo>
                <a:lnTo>
                  <a:pt x="29717" y="313182"/>
                </a:lnTo>
                <a:lnTo>
                  <a:pt x="25146" y="313182"/>
                </a:lnTo>
                <a:lnTo>
                  <a:pt x="25146" y="309372"/>
                </a:lnTo>
                <a:lnTo>
                  <a:pt x="21336" y="313182"/>
                </a:lnTo>
                <a:lnTo>
                  <a:pt x="8382" y="313182"/>
                </a:lnTo>
                <a:lnTo>
                  <a:pt x="3810" y="309372"/>
                </a:lnTo>
                <a:lnTo>
                  <a:pt x="3810" y="288036"/>
                </a:lnTo>
                <a:lnTo>
                  <a:pt x="0" y="31318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3367312" y="5183172"/>
            <a:ext cx="171030" cy="61772"/>
          </a:xfrm>
          <a:custGeom>
            <a:avLst/>
            <a:gdLst/>
            <a:ahLst/>
            <a:cxnLst/>
            <a:rect l="l" t="t" r="r" b="b"/>
            <a:pathLst>
              <a:path w="258445" h="93345">
                <a:moveTo>
                  <a:pt x="258318" y="88392"/>
                </a:moveTo>
                <a:lnTo>
                  <a:pt x="253746" y="76200"/>
                </a:lnTo>
                <a:lnTo>
                  <a:pt x="253746" y="46482"/>
                </a:lnTo>
                <a:lnTo>
                  <a:pt x="249936" y="71628"/>
                </a:lnTo>
                <a:lnTo>
                  <a:pt x="249936" y="84582"/>
                </a:lnTo>
                <a:lnTo>
                  <a:pt x="245364" y="71628"/>
                </a:lnTo>
                <a:lnTo>
                  <a:pt x="245364" y="84582"/>
                </a:lnTo>
                <a:lnTo>
                  <a:pt x="241554" y="88392"/>
                </a:lnTo>
                <a:lnTo>
                  <a:pt x="232410" y="88392"/>
                </a:lnTo>
                <a:lnTo>
                  <a:pt x="228600" y="67818"/>
                </a:lnTo>
                <a:lnTo>
                  <a:pt x="228600" y="84582"/>
                </a:lnTo>
                <a:lnTo>
                  <a:pt x="224028" y="88392"/>
                </a:lnTo>
                <a:lnTo>
                  <a:pt x="220218" y="88392"/>
                </a:lnTo>
                <a:lnTo>
                  <a:pt x="215646" y="92963"/>
                </a:lnTo>
                <a:lnTo>
                  <a:pt x="211836" y="88392"/>
                </a:lnTo>
                <a:lnTo>
                  <a:pt x="211836" y="92963"/>
                </a:lnTo>
                <a:lnTo>
                  <a:pt x="207264" y="92963"/>
                </a:lnTo>
                <a:lnTo>
                  <a:pt x="203454" y="88392"/>
                </a:lnTo>
                <a:lnTo>
                  <a:pt x="203454" y="92963"/>
                </a:lnTo>
                <a:lnTo>
                  <a:pt x="198882" y="92963"/>
                </a:lnTo>
                <a:lnTo>
                  <a:pt x="194310" y="88392"/>
                </a:lnTo>
                <a:lnTo>
                  <a:pt x="185928" y="88392"/>
                </a:lnTo>
                <a:lnTo>
                  <a:pt x="182118" y="84582"/>
                </a:lnTo>
                <a:lnTo>
                  <a:pt x="177546" y="88392"/>
                </a:lnTo>
                <a:lnTo>
                  <a:pt x="173736" y="88392"/>
                </a:lnTo>
                <a:lnTo>
                  <a:pt x="169164" y="84582"/>
                </a:lnTo>
                <a:lnTo>
                  <a:pt x="169164" y="88392"/>
                </a:lnTo>
                <a:lnTo>
                  <a:pt x="165354" y="88392"/>
                </a:lnTo>
                <a:lnTo>
                  <a:pt x="160782" y="92963"/>
                </a:lnTo>
                <a:lnTo>
                  <a:pt x="156210" y="88392"/>
                </a:lnTo>
                <a:lnTo>
                  <a:pt x="152400" y="88392"/>
                </a:lnTo>
                <a:lnTo>
                  <a:pt x="152400" y="92963"/>
                </a:lnTo>
                <a:lnTo>
                  <a:pt x="139446" y="80010"/>
                </a:lnTo>
                <a:lnTo>
                  <a:pt x="135636" y="88392"/>
                </a:lnTo>
                <a:lnTo>
                  <a:pt x="131064" y="88392"/>
                </a:lnTo>
                <a:lnTo>
                  <a:pt x="131064" y="84582"/>
                </a:lnTo>
                <a:lnTo>
                  <a:pt x="131064" y="88392"/>
                </a:lnTo>
                <a:lnTo>
                  <a:pt x="118110" y="88392"/>
                </a:lnTo>
                <a:lnTo>
                  <a:pt x="114300" y="33528"/>
                </a:lnTo>
                <a:lnTo>
                  <a:pt x="109728" y="0"/>
                </a:lnTo>
                <a:lnTo>
                  <a:pt x="109728" y="63246"/>
                </a:lnTo>
                <a:lnTo>
                  <a:pt x="105918" y="80010"/>
                </a:lnTo>
                <a:lnTo>
                  <a:pt x="105918" y="38100"/>
                </a:lnTo>
                <a:lnTo>
                  <a:pt x="101346" y="3810"/>
                </a:lnTo>
                <a:lnTo>
                  <a:pt x="101346" y="71628"/>
                </a:lnTo>
                <a:lnTo>
                  <a:pt x="97536" y="88392"/>
                </a:lnTo>
                <a:lnTo>
                  <a:pt x="92964" y="88392"/>
                </a:lnTo>
                <a:lnTo>
                  <a:pt x="88392" y="92963"/>
                </a:lnTo>
                <a:lnTo>
                  <a:pt x="84582" y="92963"/>
                </a:lnTo>
                <a:lnTo>
                  <a:pt x="80010" y="88392"/>
                </a:lnTo>
                <a:lnTo>
                  <a:pt x="76200" y="88392"/>
                </a:lnTo>
                <a:lnTo>
                  <a:pt x="76200" y="92963"/>
                </a:lnTo>
                <a:lnTo>
                  <a:pt x="71628" y="88392"/>
                </a:lnTo>
                <a:lnTo>
                  <a:pt x="67818" y="92963"/>
                </a:lnTo>
                <a:lnTo>
                  <a:pt x="63246" y="92963"/>
                </a:lnTo>
                <a:lnTo>
                  <a:pt x="63246" y="88392"/>
                </a:lnTo>
                <a:lnTo>
                  <a:pt x="59436" y="92963"/>
                </a:lnTo>
                <a:lnTo>
                  <a:pt x="38100" y="92963"/>
                </a:lnTo>
                <a:lnTo>
                  <a:pt x="38100" y="88392"/>
                </a:lnTo>
                <a:lnTo>
                  <a:pt x="33528" y="92963"/>
                </a:lnTo>
                <a:lnTo>
                  <a:pt x="29718" y="92963"/>
                </a:lnTo>
                <a:lnTo>
                  <a:pt x="29718" y="88392"/>
                </a:lnTo>
                <a:lnTo>
                  <a:pt x="25145" y="88392"/>
                </a:lnTo>
                <a:lnTo>
                  <a:pt x="18034" y="88392"/>
                </a:lnTo>
                <a:lnTo>
                  <a:pt x="10922" y="88392"/>
                </a:lnTo>
                <a:lnTo>
                  <a:pt x="3810" y="88392"/>
                </a:lnTo>
                <a:lnTo>
                  <a:pt x="0" y="8458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3022394" y="5228051"/>
            <a:ext cx="345001" cy="16809"/>
          </a:xfrm>
          <a:custGeom>
            <a:avLst/>
            <a:gdLst/>
            <a:ahLst/>
            <a:cxnLst/>
            <a:rect l="l" t="t" r="r" b="b"/>
            <a:pathLst>
              <a:path w="521335" h="25400">
                <a:moveTo>
                  <a:pt x="521207" y="16763"/>
                </a:moveTo>
                <a:lnTo>
                  <a:pt x="521207" y="20574"/>
                </a:lnTo>
                <a:lnTo>
                  <a:pt x="516636" y="20574"/>
                </a:lnTo>
                <a:lnTo>
                  <a:pt x="512825" y="16763"/>
                </a:lnTo>
                <a:lnTo>
                  <a:pt x="512825" y="20574"/>
                </a:lnTo>
                <a:lnTo>
                  <a:pt x="508253" y="20574"/>
                </a:lnTo>
                <a:lnTo>
                  <a:pt x="503681" y="25145"/>
                </a:lnTo>
                <a:lnTo>
                  <a:pt x="491489" y="25145"/>
                </a:lnTo>
                <a:lnTo>
                  <a:pt x="486918" y="20574"/>
                </a:lnTo>
                <a:lnTo>
                  <a:pt x="483107" y="25145"/>
                </a:lnTo>
                <a:lnTo>
                  <a:pt x="483107" y="20574"/>
                </a:lnTo>
                <a:lnTo>
                  <a:pt x="478536" y="20574"/>
                </a:lnTo>
                <a:lnTo>
                  <a:pt x="478536" y="25145"/>
                </a:lnTo>
                <a:lnTo>
                  <a:pt x="474725" y="20574"/>
                </a:lnTo>
                <a:lnTo>
                  <a:pt x="470153" y="20574"/>
                </a:lnTo>
                <a:lnTo>
                  <a:pt x="470153" y="25145"/>
                </a:lnTo>
                <a:lnTo>
                  <a:pt x="465581" y="20574"/>
                </a:lnTo>
                <a:lnTo>
                  <a:pt x="453389" y="20574"/>
                </a:lnTo>
                <a:lnTo>
                  <a:pt x="453389" y="25145"/>
                </a:lnTo>
                <a:lnTo>
                  <a:pt x="448818" y="25145"/>
                </a:lnTo>
                <a:lnTo>
                  <a:pt x="448818" y="20574"/>
                </a:lnTo>
                <a:lnTo>
                  <a:pt x="445007" y="20574"/>
                </a:lnTo>
                <a:lnTo>
                  <a:pt x="440436" y="25145"/>
                </a:lnTo>
                <a:lnTo>
                  <a:pt x="432053" y="25145"/>
                </a:lnTo>
                <a:lnTo>
                  <a:pt x="423671" y="25145"/>
                </a:lnTo>
                <a:lnTo>
                  <a:pt x="415289" y="25145"/>
                </a:lnTo>
                <a:lnTo>
                  <a:pt x="406907" y="25145"/>
                </a:lnTo>
                <a:lnTo>
                  <a:pt x="394207" y="25145"/>
                </a:lnTo>
                <a:lnTo>
                  <a:pt x="381507" y="25145"/>
                </a:lnTo>
                <a:lnTo>
                  <a:pt x="377189" y="25145"/>
                </a:lnTo>
                <a:lnTo>
                  <a:pt x="372618" y="20574"/>
                </a:lnTo>
                <a:lnTo>
                  <a:pt x="372618" y="25145"/>
                </a:lnTo>
                <a:lnTo>
                  <a:pt x="355853" y="25145"/>
                </a:lnTo>
                <a:lnTo>
                  <a:pt x="351281" y="20574"/>
                </a:lnTo>
                <a:lnTo>
                  <a:pt x="347471" y="25145"/>
                </a:lnTo>
                <a:lnTo>
                  <a:pt x="334772" y="25145"/>
                </a:lnTo>
                <a:lnTo>
                  <a:pt x="322071" y="25145"/>
                </a:lnTo>
                <a:lnTo>
                  <a:pt x="317753" y="25145"/>
                </a:lnTo>
                <a:lnTo>
                  <a:pt x="317753" y="20574"/>
                </a:lnTo>
                <a:lnTo>
                  <a:pt x="317753" y="25145"/>
                </a:lnTo>
                <a:lnTo>
                  <a:pt x="313181" y="25145"/>
                </a:lnTo>
                <a:lnTo>
                  <a:pt x="309371" y="20574"/>
                </a:lnTo>
                <a:lnTo>
                  <a:pt x="304800" y="25145"/>
                </a:lnTo>
                <a:lnTo>
                  <a:pt x="300989" y="25145"/>
                </a:lnTo>
                <a:lnTo>
                  <a:pt x="300989" y="20574"/>
                </a:lnTo>
                <a:lnTo>
                  <a:pt x="296418" y="20574"/>
                </a:lnTo>
                <a:lnTo>
                  <a:pt x="296418" y="25145"/>
                </a:lnTo>
                <a:lnTo>
                  <a:pt x="288036" y="25145"/>
                </a:lnTo>
                <a:lnTo>
                  <a:pt x="288036" y="20574"/>
                </a:lnTo>
                <a:lnTo>
                  <a:pt x="288036" y="25145"/>
                </a:lnTo>
                <a:lnTo>
                  <a:pt x="271271" y="25145"/>
                </a:lnTo>
                <a:lnTo>
                  <a:pt x="271271" y="20574"/>
                </a:lnTo>
                <a:lnTo>
                  <a:pt x="266700" y="20574"/>
                </a:lnTo>
                <a:lnTo>
                  <a:pt x="262889" y="25145"/>
                </a:lnTo>
                <a:lnTo>
                  <a:pt x="262889" y="20574"/>
                </a:lnTo>
                <a:lnTo>
                  <a:pt x="262889" y="25145"/>
                </a:lnTo>
                <a:lnTo>
                  <a:pt x="253745" y="25145"/>
                </a:lnTo>
                <a:lnTo>
                  <a:pt x="249936" y="20574"/>
                </a:lnTo>
                <a:lnTo>
                  <a:pt x="245363" y="16763"/>
                </a:lnTo>
                <a:lnTo>
                  <a:pt x="241553" y="25145"/>
                </a:lnTo>
                <a:lnTo>
                  <a:pt x="236981" y="25145"/>
                </a:lnTo>
                <a:lnTo>
                  <a:pt x="224282" y="25146"/>
                </a:lnTo>
                <a:lnTo>
                  <a:pt x="211582" y="25146"/>
                </a:lnTo>
                <a:lnTo>
                  <a:pt x="198882" y="25146"/>
                </a:lnTo>
                <a:lnTo>
                  <a:pt x="186181" y="25145"/>
                </a:lnTo>
                <a:lnTo>
                  <a:pt x="173481" y="25145"/>
                </a:lnTo>
                <a:lnTo>
                  <a:pt x="160781" y="20574"/>
                </a:lnTo>
                <a:lnTo>
                  <a:pt x="160781" y="25145"/>
                </a:lnTo>
                <a:lnTo>
                  <a:pt x="152400" y="25145"/>
                </a:lnTo>
                <a:lnTo>
                  <a:pt x="147827" y="20574"/>
                </a:lnTo>
                <a:lnTo>
                  <a:pt x="144018" y="0"/>
                </a:lnTo>
                <a:lnTo>
                  <a:pt x="139445" y="20574"/>
                </a:lnTo>
                <a:lnTo>
                  <a:pt x="135636" y="25145"/>
                </a:lnTo>
                <a:lnTo>
                  <a:pt x="131063" y="25145"/>
                </a:lnTo>
                <a:lnTo>
                  <a:pt x="127253" y="20574"/>
                </a:lnTo>
                <a:lnTo>
                  <a:pt x="118871" y="20574"/>
                </a:lnTo>
                <a:lnTo>
                  <a:pt x="114300" y="16763"/>
                </a:lnTo>
                <a:lnTo>
                  <a:pt x="109727" y="16763"/>
                </a:lnTo>
                <a:lnTo>
                  <a:pt x="109727" y="12191"/>
                </a:lnTo>
                <a:lnTo>
                  <a:pt x="105918" y="16763"/>
                </a:lnTo>
                <a:lnTo>
                  <a:pt x="101345" y="16763"/>
                </a:lnTo>
                <a:lnTo>
                  <a:pt x="92963" y="25145"/>
                </a:lnTo>
                <a:lnTo>
                  <a:pt x="92963" y="20574"/>
                </a:lnTo>
                <a:lnTo>
                  <a:pt x="89153" y="25145"/>
                </a:lnTo>
                <a:lnTo>
                  <a:pt x="89153" y="20574"/>
                </a:lnTo>
                <a:lnTo>
                  <a:pt x="80771" y="20574"/>
                </a:lnTo>
                <a:lnTo>
                  <a:pt x="76200" y="25145"/>
                </a:lnTo>
                <a:lnTo>
                  <a:pt x="54863" y="25145"/>
                </a:lnTo>
                <a:lnTo>
                  <a:pt x="51053" y="20574"/>
                </a:lnTo>
                <a:lnTo>
                  <a:pt x="51053" y="25145"/>
                </a:lnTo>
                <a:lnTo>
                  <a:pt x="46481" y="25145"/>
                </a:lnTo>
                <a:lnTo>
                  <a:pt x="33781" y="25145"/>
                </a:lnTo>
                <a:lnTo>
                  <a:pt x="21081" y="25145"/>
                </a:lnTo>
                <a:lnTo>
                  <a:pt x="12953" y="25145"/>
                </a:lnTo>
                <a:lnTo>
                  <a:pt x="8381" y="16763"/>
                </a:lnTo>
                <a:lnTo>
                  <a:pt x="3809" y="20574"/>
                </a:lnTo>
                <a:lnTo>
                  <a:pt x="0" y="2514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1951336" y="5244692"/>
            <a:ext cx="1071143" cy="0"/>
          </a:xfrm>
          <a:custGeom>
            <a:avLst/>
            <a:gdLst/>
            <a:ahLst/>
            <a:cxnLst/>
            <a:rect l="l" t="t" r="r" b="b"/>
            <a:pathLst>
              <a:path w="1618614">
                <a:moveTo>
                  <a:pt x="0" y="0"/>
                </a:moveTo>
                <a:lnTo>
                  <a:pt x="1618488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6975327" y="5079295"/>
            <a:ext cx="513089" cy="137412"/>
          </a:xfrm>
          <a:custGeom>
            <a:avLst/>
            <a:gdLst/>
            <a:ahLst/>
            <a:cxnLst/>
            <a:rect l="l" t="t" r="r" b="b"/>
            <a:pathLst>
              <a:path w="775334" h="207645">
                <a:moveTo>
                  <a:pt x="774953" y="203453"/>
                </a:moveTo>
                <a:lnTo>
                  <a:pt x="771143" y="203453"/>
                </a:lnTo>
                <a:lnTo>
                  <a:pt x="758443" y="203454"/>
                </a:lnTo>
                <a:lnTo>
                  <a:pt x="745743" y="203453"/>
                </a:lnTo>
                <a:lnTo>
                  <a:pt x="733044" y="203454"/>
                </a:lnTo>
                <a:lnTo>
                  <a:pt x="720343" y="203453"/>
                </a:lnTo>
                <a:lnTo>
                  <a:pt x="707643" y="203453"/>
                </a:lnTo>
                <a:lnTo>
                  <a:pt x="694943" y="203454"/>
                </a:lnTo>
                <a:lnTo>
                  <a:pt x="682244" y="203453"/>
                </a:lnTo>
                <a:lnTo>
                  <a:pt x="669543" y="203453"/>
                </a:lnTo>
                <a:lnTo>
                  <a:pt x="656844" y="203454"/>
                </a:lnTo>
                <a:lnTo>
                  <a:pt x="644143" y="203454"/>
                </a:lnTo>
                <a:lnTo>
                  <a:pt x="631443" y="203453"/>
                </a:lnTo>
                <a:lnTo>
                  <a:pt x="618743" y="203453"/>
                </a:lnTo>
                <a:lnTo>
                  <a:pt x="606044" y="203454"/>
                </a:lnTo>
                <a:lnTo>
                  <a:pt x="593343" y="203453"/>
                </a:lnTo>
                <a:lnTo>
                  <a:pt x="580644" y="203454"/>
                </a:lnTo>
                <a:lnTo>
                  <a:pt x="567943" y="203453"/>
                </a:lnTo>
                <a:lnTo>
                  <a:pt x="555243" y="203453"/>
                </a:lnTo>
                <a:lnTo>
                  <a:pt x="542543" y="203454"/>
                </a:lnTo>
                <a:lnTo>
                  <a:pt x="529843" y="203454"/>
                </a:lnTo>
                <a:lnTo>
                  <a:pt x="516635" y="203453"/>
                </a:lnTo>
                <a:lnTo>
                  <a:pt x="512825" y="203453"/>
                </a:lnTo>
                <a:lnTo>
                  <a:pt x="500126" y="203453"/>
                </a:lnTo>
                <a:lnTo>
                  <a:pt x="487425" y="203453"/>
                </a:lnTo>
                <a:lnTo>
                  <a:pt x="474725" y="203453"/>
                </a:lnTo>
                <a:lnTo>
                  <a:pt x="474725" y="195071"/>
                </a:lnTo>
                <a:lnTo>
                  <a:pt x="470153" y="195071"/>
                </a:lnTo>
                <a:lnTo>
                  <a:pt x="470153" y="0"/>
                </a:lnTo>
                <a:lnTo>
                  <a:pt x="466343" y="198881"/>
                </a:lnTo>
                <a:lnTo>
                  <a:pt x="466343" y="195071"/>
                </a:lnTo>
                <a:lnTo>
                  <a:pt x="461772" y="207263"/>
                </a:lnTo>
                <a:lnTo>
                  <a:pt x="457200" y="203453"/>
                </a:lnTo>
                <a:lnTo>
                  <a:pt x="453389" y="207263"/>
                </a:lnTo>
                <a:lnTo>
                  <a:pt x="453389" y="203453"/>
                </a:lnTo>
                <a:lnTo>
                  <a:pt x="448817" y="207263"/>
                </a:lnTo>
                <a:lnTo>
                  <a:pt x="448817" y="203453"/>
                </a:lnTo>
                <a:lnTo>
                  <a:pt x="448817" y="207263"/>
                </a:lnTo>
                <a:lnTo>
                  <a:pt x="445007" y="203453"/>
                </a:lnTo>
                <a:lnTo>
                  <a:pt x="432307" y="203453"/>
                </a:lnTo>
                <a:lnTo>
                  <a:pt x="419607" y="203454"/>
                </a:lnTo>
                <a:lnTo>
                  <a:pt x="406907" y="203453"/>
                </a:lnTo>
                <a:lnTo>
                  <a:pt x="394208" y="203453"/>
                </a:lnTo>
                <a:lnTo>
                  <a:pt x="381507" y="203453"/>
                </a:lnTo>
                <a:lnTo>
                  <a:pt x="368808" y="203454"/>
                </a:lnTo>
                <a:lnTo>
                  <a:pt x="356107" y="203453"/>
                </a:lnTo>
                <a:lnTo>
                  <a:pt x="343408" y="203454"/>
                </a:lnTo>
                <a:lnTo>
                  <a:pt x="330707" y="203454"/>
                </a:lnTo>
                <a:lnTo>
                  <a:pt x="318007" y="203453"/>
                </a:lnTo>
                <a:lnTo>
                  <a:pt x="305307" y="203453"/>
                </a:lnTo>
                <a:lnTo>
                  <a:pt x="292607" y="203454"/>
                </a:lnTo>
                <a:lnTo>
                  <a:pt x="279908" y="203454"/>
                </a:lnTo>
                <a:lnTo>
                  <a:pt x="267207" y="203453"/>
                </a:lnTo>
                <a:lnTo>
                  <a:pt x="258317" y="203453"/>
                </a:lnTo>
                <a:lnTo>
                  <a:pt x="254507" y="203453"/>
                </a:lnTo>
                <a:lnTo>
                  <a:pt x="241808" y="203454"/>
                </a:lnTo>
                <a:lnTo>
                  <a:pt x="229107" y="203453"/>
                </a:lnTo>
                <a:lnTo>
                  <a:pt x="216407" y="203453"/>
                </a:lnTo>
                <a:lnTo>
                  <a:pt x="203707" y="203453"/>
                </a:lnTo>
                <a:lnTo>
                  <a:pt x="191008" y="203454"/>
                </a:lnTo>
                <a:lnTo>
                  <a:pt x="178308" y="203454"/>
                </a:lnTo>
                <a:lnTo>
                  <a:pt x="165608" y="203454"/>
                </a:lnTo>
                <a:lnTo>
                  <a:pt x="152908" y="203454"/>
                </a:lnTo>
                <a:lnTo>
                  <a:pt x="140208" y="203454"/>
                </a:lnTo>
                <a:lnTo>
                  <a:pt x="127507" y="203454"/>
                </a:lnTo>
                <a:lnTo>
                  <a:pt x="114807" y="203453"/>
                </a:lnTo>
                <a:lnTo>
                  <a:pt x="102107" y="203454"/>
                </a:lnTo>
                <a:lnTo>
                  <a:pt x="89407" y="203453"/>
                </a:lnTo>
                <a:lnTo>
                  <a:pt x="76707" y="203454"/>
                </a:lnTo>
                <a:lnTo>
                  <a:pt x="64007" y="203453"/>
                </a:lnTo>
                <a:lnTo>
                  <a:pt x="51307" y="203454"/>
                </a:lnTo>
                <a:lnTo>
                  <a:pt x="38607" y="203453"/>
                </a:lnTo>
                <a:lnTo>
                  <a:pt x="25907" y="203453"/>
                </a:lnTo>
                <a:lnTo>
                  <a:pt x="16763" y="203453"/>
                </a:lnTo>
                <a:lnTo>
                  <a:pt x="12953" y="190500"/>
                </a:lnTo>
                <a:lnTo>
                  <a:pt x="8381" y="203453"/>
                </a:lnTo>
                <a:lnTo>
                  <a:pt x="8381" y="198881"/>
                </a:lnTo>
                <a:lnTo>
                  <a:pt x="4572" y="195071"/>
                </a:lnTo>
                <a:lnTo>
                  <a:pt x="4572" y="198881"/>
                </a:lnTo>
                <a:lnTo>
                  <a:pt x="0" y="20345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6801354" y="5202334"/>
            <a:ext cx="173972" cy="11766"/>
          </a:xfrm>
          <a:custGeom>
            <a:avLst/>
            <a:gdLst/>
            <a:ahLst/>
            <a:cxnLst/>
            <a:rect l="l" t="t" r="r" b="b"/>
            <a:pathLst>
              <a:path w="262890" h="17779">
                <a:moveTo>
                  <a:pt x="262890" y="17525"/>
                </a:moveTo>
                <a:lnTo>
                  <a:pt x="258318" y="4572"/>
                </a:lnTo>
                <a:lnTo>
                  <a:pt x="258318" y="9143"/>
                </a:lnTo>
                <a:lnTo>
                  <a:pt x="254507" y="17525"/>
                </a:lnTo>
                <a:lnTo>
                  <a:pt x="249936" y="17525"/>
                </a:lnTo>
                <a:lnTo>
                  <a:pt x="237235" y="17525"/>
                </a:lnTo>
                <a:lnTo>
                  <a:pt x="224536" y="17526"/>
                </a:lnTo>
                <a:lnTo>
                  <a:pt x="211836" y="17526"/>
                </a:lnTo>
                <a:lnTo>
                  <a:pt x="199136" y="17526"/>
                </a:lnTo>
                <a:lnTo>
                  <a:pt x="186436" y="17526"/>
                </a:lnTo>
                <a:lnTo>
                  <a:pt x="173736" y="17526"/>
                </a:lnTo>
                <a:lnTo>
                  <a:pt x="161036" y="17525"/>
                </a:lnTo>
                <a:lnTo>
                  <a:pt x="148336" y="17525"/>
                </a:lnTo>
                <a:lnTo>
                  <a:pt x="135636" y="17525"/>
                </a:lnTo>
                <a:lnTo>
                  <a:pt x="122681" y="12953"/>
                </a:lnTo>
                <a:lnTo>
                  <a:pt x="118872" y="17525"/>
                </a:lnTo>
                <a:lnTo>
                  <a:pt x="102107" y="17525"/>
                </a:lnTo>
                <a:lnTo>
                  <a:pt x="97536" y="12953"/>
                </a:lnTo>
                <a:lnTo>
                  <a:pt x="89153" y="12953"/>
                </a:lnTo>
                <a:lnTo>
                  <a:pt x="84581" y="9143"/>
                </a:lnTo>
                <a:lnTo>
                  <a:pt x="80772" y="9143"/>
                </a:lnTo>
                <a:lnTo>
                  <a:pt x="80772" y="12953"/>
                </a:lnTo>
                <a:lnTo>
                  <a:pt x="76200" y="12953"/>
                </a:lnTo>
                <a:lnTo>
                  <a:pt x="72390" y="9143"/>
                </a:lnTo>
                <a:lnTo>
                  <a:pt x="72390" y="12953"/>
                </a:lnTo>
                <a:lnTo>
                  <a:pt x="67818" y="12953"/>
                </a:lnTo>
                <a:lnTo>
                  <a:pt x="55118" y="12954"/>
                </a:lnTo>
                <a:lnTo>
                  <a:pt x="42417" y="12953"/>
                </a:lnTo>
                <a:lnTo>
                  <a:pt x="29718" y="12953"/>
                </a:lnTo>
                <a:lnTo>
                  <a:pt x="29718" y="17525"/>
                </a:lnTo>
                <a:lnTo>
                  <a:pt x="25907" y="12953"/>
                </a:lnTo>
                <a:lnTo>
                  <a:pt x="21336" y="12953"/>
                </a:lnTo>
                <a:lnTo>
                  <a:pt x="21336" y="9143"/>
                </a:lnTo>
                <a:lnTo>
                  <a:pt x="16764" y="12953"/>
                </a:lnTo>
                <a:lnTo>
                  <a:pt x="16764" y="17525"/>
                </a:lnTo>
                <a:lnTo>
                  <a:pt x="12953" y="9143"/>
                </a:lnTo>
                <a:lnTo>
                  <a:pt x="12953" y="0"/>
                </a:lnTo>
                <a:lnTo>
                  <a:pt x="8381" y="17525"/>
                </a:lnTo>
                <a:lnTo>
                  <a:pt x="4572" y="12953"/>
                </a:lnTo>
                <a:lnTo>
                  <a:pt x="4572" y="9143"/>
                </a:lnTo>
                <a:lnTo>
                  <a:pt x="0" y="1752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6630408" y="5199813"/>
            <a:ext cx="171030" cy="14288"/>
          </a:xfrm>
          <a:custGeom>
            <a:avLst/>
            <a:gdLst/>
            <a:ahLst/>
            <a:cxnLst/>
            <a:rect l="l" t="t" r="r" b="b"/>
            <a:pathLst>
              <a:path w="258445" h="21589">
                <a:moveTo>
                  <a:pt x="258318" y="21336"/>
                </a:moveTo>
                <a:lnTo>
                  <a:pt x="254508" y="21336"/>
                </a:lnTo>
                <a:lnTo>
                  <a:pt x="254508" y="16763"/>
                </a:lnTo>
                <a:lnTo>
                  <a:pt x="249936" y="16763"/>
                </a:lnTo>
                <a:lnTo>
                  <a:pt x="246125" y="21336"/>
                </a:lnTo>
                <a:lnTo>
                  <a:pt x="241554" y="12953"/>
                </a:lnTo>
                <a:lnTo>
                  <a:pt x="241554" y="16763"/>
                </a:lnTo>
                <a:lnTo>
                  <a:pt x="236982" y="21336"/>
                </a:lnTo>
                <a:lnTo>
                  <a:pt x="233172" y="16763"/>
                </a:lnTo>
                <a:lnTo>
                  <a:pt x="233172" y="21336"/>
                </a:lnTo>
                <a:lnTo>
                  <a:pt x="220218" y="21336"/>
                </a:lnTo>
                <a:lnTo>
                  <a:pt x="220218" y="16763"/>
                </a:lnTo>
                <a:lnTo>
                  <a:pt x="216408" y="21336"/>
                </a:lnTo>
                <a:lnTo>
                  <a:pt x="208025" y="21336"/>
                </a:lnTo>
                <a:lnTo>
                  <a:pt x="203454" y="16763"/>
                </a:lnTo>
                <a:lnTo>
                  <a:pt x="203454" y="21336"/>
                </a:lnTo>
                <a:lnTo>
                  <a:pt x="198882" y="21336"/>
                </a:lnTo>
                <a:lnTo>
                  <a:pt x="198882" y="16763"/>
                </a:lnTo>
                <a:lnTo>
                  <a:pt x="195072" y="16763"/>
                </a:lnTo>
                <a:lnTo>
                  <a:pt x="195072" y="21336"/>
                </a:lnTo>
                <a:lnTo>
                  <a:pt x="182118" y="21336"/>
                </a:lnTo>
                <a:lnTo>
                  <a:pt x="182118" y="16763"/>
                </a:lnTo>
                <a:lnTo>
                  <a:pt x="178308" y="21336"/>
                </a:lnTo>
                <a:lnTo>
                  <a:pt x="173736" y="16763"/>
                </a:lnTo>
                <a:lnTo>
                  <a:pt x="173736" y="21336"/>
                </a:lnTo>
                <a:lnTo>
                  <a:pt x="169164" y="21336"/>
                </a:lnTo>
                <a:lnTo>
                  <a:pt x="160782" y="21336"/>
                </a:lnTo>
                <a:lnTo>
                  <a:pt x="152400" y="21336"/>
                </a:lnTo>
                <a:lnTo>
                  <a:pt x="144018" y="21336"/>
                </a:lnTo>
                <a:lnTo>
                  <a:pt x="140208" y="16763"/>
                </a:lnTo>
                <a:lnTo>
                  <a:pt x="135636" y="21336"/>
                </a:lnTo>
                <a:lnTo>
                  <a:pt x="131064" y="16763"/>
                </a:lnTo>
                <a:lnTo>
                  <a:pt x="105918" y="16763"/>
                </a:lnTo>
                <a:lnTo>
                  <a:pt x="102108" y="12953"/>
                </a:lnTo>
                <a:lnTo>
                  <a:pt x="102108" y="8382"/>
                </a:lnTo>
                <a:lnTo>
                  <a:pt x="97536" y="16763"/>
                </a:lnTo>
                <a:lnTo>
                  <a:pt x="97536" y="8382"/>
                </a:lnTo>
                <a:lnTo>
                  <a:pt x="92964" y="12953"/>
                </a:lnTo>
                <a:lnTo>
                  <a:pt x="92964" y="16763"/>
                </a:lnTo>
                <a:lnTo>
                  <a:pt x="89154" y="16763"/>
                </a:lnTo>
                <a:lnTo>
                  <a:pt x="89154" y="8382"/>
                </a:lnTo>
                <a:lnTo>
                  <a:pt x="84582" y="12953"/>
                </a:lnTo>
                <a:lnTo>
                  <a:pt x="84582" y="16763"/>
                </a:lnTo>
                <a:lnTo>
                  <a:pt x="80772" y="12953"/>
                </a:lnTo>
                <a:lnTo>
                  <a:pt x="80772" y="3810"/>
                </a:lnTo>
                <a:lnTo>
                  <a:pt x="76200" y="16763"/>
                </a:lnTo>
                <a:lnTo>
                  <a:pt x="76200" y="12953"/>
                </a:lnTo>
                <a:lnTo>
                  <a:pt x="72390" y="8382"/>
                </a:lnTo>
                <a:lnTo>
                  <a:pt x="72390" y="16763"/>
                </a:lnTo>
                <a:lnTo>
                  <a:pt x="67818" y="16763"/>
                </a:lnTo>
                <a:lnTo>
                  <a:pt x="67818" y="12953"/>
                </a:lnTo>
                <a:lnTo>
                  <a:pt x="64008" y="12953"/>
                </a:lnTo>
                <a:lnTo>
                  <a:pt x="64008" y="16763"/>
                </a:lnTo>
                <a:lnTo>
                  <a:pt x="59436" y="12953"/>
                </a:lnTo>
                <a:lnTo>
                  <a:pt x="54864" y="16763"/>
                </a:lnTo>
                <a:lnTo>
                  <a:pt x="51054" y="12953"/>
                </a:lnTo>
                <a:lnTo>
                  <a:pt x="51054" y="16763"/>
                </a:lnTo>
                <a:lnTo>
                  <a:pt x="38100" y="16763"/>
                </a:lnTo>
                <a:lnTo>
                  <a:pt x="34290" y="12953"/>
                </a:lnTo>
                <a:lnTo>
                  <a:pt x="21336" y="12953"/>
                </a:lnTo>
                <a:lnTo>
                  <a:pt x="16764" y="8382"/>
                </a:lnTo>
                <a:lnTo>
                  <a:pt x="16764" y="12953"/>
                </a:lnTo>
                <a:lnTo>
                  <a:pt x="12954" y="0"/>
                </a:lnTo>
                <a:lnTo>
                  <a:pt x="8382" y="12953"/>
                </a:lnTo>
                <a:lnTo>
                  <a:pt x="8382" y="16763"/>
                </a:lnTo>
                <a:lnTo>
                  <a:pt x="4572" y="8382"/>
                </a:lnTo>
                <a:lnTo>
                  <a:pt x="4572" y="16763"/>
                </a:lnTo>
                <a:lnTo>
                  <a:pt x="0" y="1295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6459463" y="5196787"/>
            <a:ext cx="171030" cy="14288"/>
          </a:xfrm>
          <a:custGeom>
            <a:avLst/>
            <a:gdLst/>
            <a:ahLst/>
            <a:cxnLst/>
            <a:rect l="l" t="t" r="r" b="b"/>
            <a:pathLst>
              <a:path w="258445" h="21589">
                <a:moveTo>
                  <a:pt x="258317" y="17525"/>
                </a:moveTo>
                <a:lnTo>
                  <a:pt x="254507" y="21336"/>
                </a:lnTo>
                <a:lnTo>
                  <a:pt x="249935" y="21336"/>
                </a:lnTo>
                <a:lnTo>
                  <a:pt x="245363" y="8382"/>
                </a:lnTo>
                <a:lnTo>
                  <a:pt x="245363" y="21336"/>
                </a:lnTo>
                <a:lnTo>
                  <a:pt x="211835" y="21336"/>
                </a:lnTo>
                <a:lnTo>
                  <a:pt x="211835" y="17525"/>
                </a:lnTo>
                <a:lnTo>
                  <a:pt x="207263" y="12954"/>
                </a:lnTo>
                <a:lnTo>
                  <a:pt x="203453" y="21336"/>
                </a:lnTo>
                <a:lnTo>
                  <a:pt x="198881" y="21336"/>
                </a:lnTo>
                <a:lnTo>
                  <a:pt x="195072" y="17525"/>
                </a:lnTo>
                <a:lnTo>
                  <a:pt x="190500" y="21336"/>
                </a:lnTo>
                <a:lnTo>
                  <a:pt x="186689" y="17525"/>
                </a:lnTo>
                <a:lnTo>
                  <a:pt x="186689" y="21336"/>
                </a:lnTo>
                <a:lnTo>
                  <a:pt x="182117" y="21336"/>
                </a:lnTo>
                <a:lnTo>
                  <a:pt x="177545" y="12954"/>
                </a:lnTo>
                <a:lnTo>
                  <a:pt x="177545" y="0"/>
                </a:lnTo>
                <a:lnTo>
                  <a:pt x="173735" y="12954"/>
                </a:lnTo>
                <a:lnTo>
                  <a:pt x="173735" y="4572"/>
                </a:lnTo>
                <a:lnTo>
                  <a:pt x="169163" y="17525"/>
                </a:lnTo>
                <a:lnTo>
                  <a:pt x="165353" y="21336"/>
                </a:lnTo>
                <a:lnTo>
                  <a:pt x="160781" y="21336"/>
                </a:lnTo>
                <a:lnTo>
                  <a:pt x="160781" y="12954"/>
                </a:lnTo>
                <a:lnTo>
                  <a:pt x="156972" y="21336"/>
                </a:lnTo>
                <a:lnTo>
                  <a:pt x="152400" y="17525"/>
                </a:lnTo>
                <a:lnTo>
                  <a:pt x="152400" y="12954"/>
                </a:lnTo>
                <a:lnTo>
                  <a:pt x="148589" y="21336"/>
                </a:lnTo>
                <a:lnTo>
                  <a:pt x="139445" y="21336"/>
                </a:lnTo>
                <a:lnTo>
                  <a:pt x="139445" y="17525"/>
                </a:lnTo>
                <a:lnTo>
                  <a:pt x="135635" y="21336"/>
                </a:lnTo>
                <a:lnTo>
                  <a:pt x="131063" y="12954"/>
                </a:lnTo>
                <a:lnTo>
                  <a:pt x="131063" y="8382"/>
                </a:lnTo>
                <a:lnTo>
                  <a:pt x="127253" y="21336"/>
                </a:lnTo>
                <a:lnTo>
                  <a:pt x="122681" y="21336"/>
                </a:lnTo>
                <a:lnTo>
                  <a:pt x="109982" y="21336"/>
                </a:lnTo>
                <a:lnTo>
                  <a:pt x="97281" y="21336"/>
                </a:lnTo>
                <a:lnTo>
                  <a:pt x="84581" y="21336"/>
                </a:lnTo>
                <a:lnTo>
                  <a:pt x="80772" y="17525"/>
                </a:lnTo>
                <a:lnTo>
                  <a:pt x="76200" y="21336"/>
                </a:lnTo>
                <a:lnTo>
                  <a:pt x="76200" y="17525"/>
                </a:lnTo>
                <a:lnTo>
                  <a:pt x="76200" y="21336"/>
                </a:lnTo>
                <a:lnTo>
                  <a:pt x="71627" y="17525"/>
                </a:lnTo>
                <a:lnTo>
                  <a:pt x="67817" y="8382"/>
                </a:lnTo>
                <a:lnTo>
                  <a:pt x="63245" y="17525"/>
                </a:lnTo>
                <a:lnTo>
                  <a:pt x="59435" y="0"/>
                </a:lnTo>
                <a:lnTo>
                  <a:pt x="59435" y="12954"/>
                </a:lnTo>
                <a:lnTo>
                  <a:pt x="54863" y="21336"/>
                </a:lnTo>
                <a:lnTo>
                  <a:pt x="51053" y="17525"/>
                </a:lnTo>
                <a:lnTo>
                  <a:pt x="46481" y="21336"/>
                </a:lnTo>
                <a:lnTo>
                  <a:pt x="46481" y="17525"/>
                </a:lnTo>
                <a:lnTo>
                  <a:pt x="42672" y="21336"/>
                </a:lnTo>
                <a:lnTo>
                  <a:pt x="38100" y="17525"/>
                </a:lnTo>
                <a:lnTo>
                  <a:pt x="33527" y="21336"/>
                </a:lnTo>
                <a:lnTo>
                  <a:pt x="21335" y="21336"/>
                </a:lnTo>
                <a:lnTo>
                  <a:pt x="16763" y="17525"/>
                </a:lnTo>
                <a:lnTo>
                  <a:pt x="16763" y="12954"/>
                </a:lnTo>
                <a:lnTo>
                  <a:pt x="12953" y="17525"/>
                </a:lnTo>
                <a:lnTo>
                  <a:pt x="8381" y="21336"/>
                </a:lnTo>
                <a:lnTo>
                  <a:pt x="0" y="213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6288517" y="5194266"/>
            <a:ext cx="171030" cy="17228"/>
          </a:xfrm>
          <a:custGeom>
            <a:avLst/>
            <a:gdLst/>
            <a:ahLst/>
            <a:cxnLst/>
            <a:rect l="l" t="t" r="r" b="b"/>
            <a:pathLst>
              <a:path w="258445" h="26035">
                <a:moveTo>
                  <a:pt x="258318" y="25146"/>
                </a:moveTo>
                <a:lnTo>
                  <a:pt x="253746" y="25146"/>
                </a:lnTo>
                <a:lnTo>
                  <a:pt x="241045" y="25145"/>
                </a:lnTo>
                <a:lnTo>
                  <a:pt x="228346" y="25146"/>
                </a:lnTo>
                <a:lnTo>
                  <a:pt x="220218" y="25146"/>
                </a:lnTo>
                <a:lnTo>
                  <a:pt x="220218" y="21336"/>
                </a:lnTo>
                <a:lnTo>
                  <a:pt x="215646" y="25146"/>
                </a:lnTo>
                <a:lnTo>
                  <a:pt x="211835" y="21336"/>
                </a:lnTo>
                <a:lnTo>
                  <a:pt x="203453" y="21336"/>
                </a:lnTo>
                <a:lnTo>
                  <a:pt x="198881" y="16764"/>
                </a:lnTo>
                <a:lnTo>
                  <a:pt x="198881" y="21336"/>
                </a:lnTo>
                <a:lnTo>
                  <a:pt x="195072" y="16764"/>
                </a:lnTo>
                <a:lnTo>
                  <a:pt x="190500" y="16764"/>
                </a:lnTo>
                <a:lnTo>
                  <a:pt x="190500" y="21336"/>
                </a:lnTo>
                <a:lnTo>
                  <a:pt x="185927" y="25146"/>
                </a:lnTo>
                <a:lnTo>
                  <a:pt x="182118" y="21336"/>
                </a:lnTo>
                <a:lnTo>
                  <a:pt x="182118" y="25146"/>
                </a:lnTo>
                <a:lnTo>
                  <a:pt x="156972" y="25146"/>
                </a:lnTo>
                <a:lnTo>
                  <a:pt x="152400" y="25146"/>
                </a:lnTo>
                <a:lnTo>
                  <a:pt x="147827" y="25146"/>
                </a:lnTo>
                <a:lnTo>
                  <a:pt x="135127" y="25145"/>
                </a:lnTo>
                <a:lnTo>
                  <a:pt x="122427" y="25146"/>
                </a:lnTo>
                <a:lnTo>
                  <a:pt x="109728" y="25146"/>
                </a:lnTo>
                <a:lnTo>
                  <a:pt x="101346" y="21336"/>
                </a:lnTo>
                <a:lnTo>
                  <a:pt x="97535" y="25146"/>
                </a:lnTo>
                <a:lnTo>
                  <a:pt x="97535" y="21336"/>
                </a:lnTo>
                <a:lnTo>
                  <a:pt x="92963" y="16764"/>
                </a:lnTo>
                <a:lnTo>
                  <a:pt x="89153" y="21336"/>
                </a:lnTo>
                <a:lnTo>
                  <a:pt x="84581" y="12192"/>
                </a:lnTo>
                <a:lnTo>
                  <a:pt x="80009" y="21336"/>
                </a:lnTo>
                <a:lnTo>
                  <a:pt x="76200" y="12192"/>
                </a:lnTo>
                <a:lnTo>
                  <a:pt x="76200" y="21336"/>
                </a:lnTo>
                <a:lnTo>
                  <a:pt x="71627" y="12192"/>
                </a:lnTo>
                <a:lnTo>
                  <a:pt x="71627" y="8382"/>
                </a:lnTo>
                <a:lnTo>
                  <a:pt x="67818" y="16764"/>
                </a:lnTo>
                <a:lnTo>
                  <a:pt x="60650" y="24089"/>
                </a:lnTo>
                <a:lnTo>
                  <a:pt x="57263" y="25468"/>
                </a:lnTo>
                <a:lnTo>
                  <a:pt x="49855" y="25047"/>
                </a:lnTo>
                <a:lnTo>
                  <a:pt x="41909" y="25146"/>
                </a:lnTo>
                <a:lnTo>
                  <a:pt x="41909" y="21336"/>
                </a:lnTo>
                <a:lnTo>
                  <a:pt x="38100" y="16764"/>
                </a:lnTo>
                <a:lnTo>
                  <a:pt x="38100" y="25146"/>
                </a:lnTo>
                <a:lnTo>
                  <a:pt x="33527" y="21336"/>
                </a:lnTo>
                <a:lnTo>
                  <a:pt x="33527" y="25146"/>
                </a:lnTo>
                <a:lnTo>
                  <a:pt x="29718" y="21336"/>
                </a:lnTo>
                <a:lnTo>
                  <a:pt x="25146" y="25146"/>
                </a:lnTo>
                <a:lnTo>
                  <a:pt x="25146" y="21336"/>
                </a:lnTo>
                <a:lnTo>
                  <a:pt x="21335" y="25146"/>
                </a:lnTo>
                <a:lnTo>
                  <a:pt x="21335" y="21336"/>
                </a:lnTo>
                <a:lnTo>
                  <a:pt x="16763" y="25146"/>
                </a:lnTo>
                <a:lnTo>
                  <a:pt x="12953" y="25146"/>
                </a:lnTo>
                <a:lnTo>
                  <a:pt x="12953" y="21336"/>
                </a:lnTo>
                <a:lnTo>
                  <a:pt x="8381" y="21336"/>
                </a:lnTo>
                <a:lnTo>
                  <a:pt x="8381" y="16764"/>
                </a:lnTo>
                <a:lnTo>
                  <a:pt x="3809" y="12192"/>
                </a:lnTo>
                <a:lnTo>
                  <a:pt x="3809" y="8382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6114545" y="5160481"/>
            <a:ext cx="173972" cy="50426"/>
          </a:xfrm>
          <a:custGeom>
            <a:avLst/>
            <a:gdLst/>
            <a:ahLst/>
            <a:cxnLst/>
            <a:rect l="l" t="t" r="r" b="b"/>
            <a:pathLst>
              <a:path w="262890" h="76200">
                <a:moveTo>
                  <a:pt x="262890" y="51053"/>
                </a:moveTo>
                <a:lnTo>
                  <a:pt x="258318" y="67818"/>
                </a:lnTo>
                <a:lnTo>
                  <a:pt x="254508" y="67818"/>
                </a:lnTo>
                <a:lnTo>
                  <a:pt x="254508" y="63246"/>
                </a:lnTo>
                <a:lnTo>
                  <a:pt x="249936" y="54863"/>
                </a:lnTo>
                <a:lnTo>
                  <a:pt x="246125" y="51053"/>
                </a:lnTo>
                <a:lnTo>
                  <a:pt x="246125" y="59436"/>
                </a:lnTo>
                <a:lnTo>
                  <a:pt x="241553" y="63246"/>
                </a:lnTo>
                <a:lnTo>
                  <a:pt x="236982" y="72389"/>
                </a:lnTo>
                <a:lnTo>
                  <a:pt x="236982" y="67818"/>
                </a:lnTo>
                <a:lnTo>
                  <a:pt x="233172" y="67818"/>
                </a:lnTo>
                <a:lnTo>
                  <a:pt x="233172" y="63246"/>
                </a:lnTo>
                <a:lnTo>
                  <a:pt x="228600" y="72389"/>
                </a:lnTo>
                <a:lnTo>
                  <a:pt x="224790" y="67818"/>
                </a:lnTo>
                <a:lnTo>
                  <a:pt x="220218" y="72389"/>
                </a:lnTo>
                <a:lnTo>
                  <a:pt x="216408" y="63246"/>
                </a:lnTo>
                <a:lnTo>
                  <a:pt x="216408" y="72389"/>
                </a:lnTo>
                <a:lnTo>
                  <a:pt x="211836" y="67818"/>
                </a:lnTo>
                <a:lnTo>
                  <a:pt x="211836" y="63246"/>
                </a:lnTo>
                <a:lnTo>
                  <a:pt x="208025" y="67818"/>
                </a:lnTo>
                <a:lnTo>
                  <a:pt x="208025" y="72389"/>
                </a:lnTo>
                <a:lnTo>
                  <a:pt x="203453" y="67818"/>
                </a:lnTo>
                <a:lnTo>
                  <a:pt x="198882" y="54863"/>
                </a:lnTo>
                <a:lnTo>
                  <a:pt x="198882" y="63246"/>
                </a:lnTo>
                <a:lnTo>
                  <a:pt x="195072" y="72389"/>
                </a:lnTo>
                <a:lnTo>
                  <a:pt x="195072" y="67818"/>
                </a:lnTo>
                <a:lnTo>
                  <a:pt x="190500" y="72389"/>
                </a:lnTo>
                <a:lnTo>
                  <a:pt x="190500" y="67818"/>
                </a:lnTo>
                <a:lnTo>
                  <a:pt x="186690" y="72389"/>
                </a:lnTo>
                <a:lnTo>
                  <a:pt x="186690" y="76200"/>
                </a:lnTo>
                <a:lnTo>
                  <a:pt x="182118" y="76200"/>
                </a:lnTo>
                <a:lnTo>
                  <a:pt x="182118" y="72389"/>
                </a:lnTo>
                <a:lnTo>
                  <a:pt x="178308" y="72389"/>
                </a:lnTo>
                <a:lnTo>
                  <a:pt x="178308" y="76200"/>
                </a:lnTo>
                <a:lnTo>
                  <a:pt x="165353" y="76200"/>
                </a:lnTo>
                <a:lnTo>
                  <a:pt x="165353" y="67818"/>
                </a:lnTo>
                <a:lnTo>
                  <a:pt x="160782" y="76200"/>
                </a:lnTo>
                <a:lnTo>
                  <a:pt x="160782" y="72389"/>
                </a:lnTo>
                <a:lnTo>
                  <a:pt x="156972" y="72389"/>
                </a:lnTo>
                <a:lnTo>
                  <a:pt x="156972" y="76200"/>
                </a:lnTo>
                <a:lnTo>
                  <a:pt x="152400" y="72389"/>
                </a:lnTo>
                <a:lnTo>
                  <a:pt x="152400" y="67818"/>
                </a:lnTo>
                <a:lnTo>
                  <a:pt x="148590" y="72389"/>
                </a:lnTo>
                <a:lnTo>
                  <a:pt x="144018" y="76200"/>
                </a:lnTo>
                <a:lnTo>
                  <a:pt x="144018" y="72389"/>
                </a:lnTo>
                <a:lnTo>
                  <a:pt x="140208" y="76200"/>
                </a:lnTo>
                <a:lnTo>
                  <a:pt x="135636" y="72389"/>
                </a:lnTo>
                <a:lnTo>
                  <a:pt x="131064" y="76200"/>
                </a:lnTo>
                <a:lnTo>
                  <a:pt x="127253" y="76200"/>
                </a:lnTo>
                <a:lnTo>
                  <a:pt x="122682" y="72389"/>
                </a:lnTo>
                <a:lnTo>
                  <a:pt x="122682" y="76200"/>
                </a:lnTo>
                <a:lnTo>
                  <a:pt x="118872" y="72389"/>
                </a:lnTo>
                <a:lnTo>
                  <a:pt x="118872" y="67818"/>
                </a:lnTo>
                <a:lnTo>
                  <a:pt x="114300" y="72389"/>
                </a:lnTo>
                <a:lnTo>
                  <a:pt x="105918" y="72389"/>
                </a:lnTo>
                <a:lnTo>
                  <a:pt x="102108" y="54863"/>
                </a:lnTo>
                <a:lnTo>
                  <a:pt x="97536" y="67818"/>
                </a:lnTo>
                <a:lnTo>
                  <a:pt x="97536" y="63246"/>
                </a:lnTo>
                <a:lnTo>
                  <a:pt x="92964" y="46482"/>
                </a:lnTo>
                <a:lnTo>
                  <a:pt x="92964" y="42672"/>
                </a:lnTo>
                <a:lnTo>
                  <a:pt x="89153" y="59436"/>
                </a:lnTo>
                <a:lnTo>
                  <a:pt x="89153" y="67818"/>
                </a:lnTo>
                <a:lnTo>
                  <a:pt x="84582" y="59436"/>
                </a:lnTo>
                <a:lnTo>
                  <a:pt x="80772" y="67818"/>
                </a:lnTo>
                <a:lnTo>
                  <a:pt x="76200" y="72389"/>
                </a:lnTo>
                <a:lnTo>
                  <a:pt x="72390" y="63246"/>
                </a:lnTo>
                <a:lnTo>
                  <a:pt x="67818" y="72389"/>
                </a:lnTo>
                <a:lnTo>
                  <a:pt x="67818" y="67818"/>
                </a:lnTo>
                <a:lnTo>
                  <a:pt x="64008" y="67818"/>
                </a:lnTo>
                <a:lnTo>
                  <a:pt x="59436" y="72389"/>
                </a:lnTo>
                <a:lnTo>
                  <a:pt x="51053" y="72389"/>
                </a:lnTo>
                <a:lnTo>
                  <a:pt x="51053" y="67818"/>
                </a:lnTo>
                <a:lnTo>
                  <a:pt x="46482" y="72389"/>
                </a:lnTo>
                <a:lnTo>
                  <a:pt x="42672" y="72389"/>
                </a:lnTo>
                <a:lnTo>
                  <a:pt x="42672" y="59436"/>
                </a:lnTo>
                <a:lnTo>
                  <a:pt x="38100" y="0"/>
                </a:lnTo>
                <a:lnTo>
                  <a:pt x="38100" y="54863"/>
                </a:lnTo>
                <a:lnTo>
                  <a:pt x="34290" y="72389"/>
                </a:lnTo>
                <a:lnTo>
                  <a:pt x="29718" y="72389"/>
                </a:lnTo>
                <a:lnTo>
                  <a:pt x="29718" y="76200"/>
                </a:lnTo>
                <a:lnTo>
                  <a:pt x="25146" y="72389"/>
                </a:lnTo>
                <a:lnTo>
                  <a:pt x="25146" y="76200"/>
                </a:lnTo>
                <a:lnTo>
                  <a:pt x="21336" y="76200"/>
                </a:lnTo>
                <a:lnTo>
                  <a:pt x="16764" y="72389"/>
                </a:lnTo>
                <a:lnTo>
                  <a:pt x="12953" y="72389"/>
                </a:lnTo>
                <a:lnTo>
                  <a:pt x="12953" y="76200"/>
                </a:lnTo>
                <a:lnTo>
                  <a:pt x="8382" y="72389"/>
                </a:lnTo>
                <a:lnTo>
                  <a:pt x="8382" y="76200"/>
                </a:lnTo>
                <a:lnTo>
                  <a:pt x="4572" y="76200"/>
                </a:lnTo>
                <a:lnTo>
                  <a:pt x="0" y="7238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5943600" y="5160480"/>
            <a:ext cx="171030" cy="53789"/>
          </a:xfrm>
          <a:custGeom>
            <a:avLst/>
            <a:gdLst/>
            <a:ahLst/>
            <a:cxnLst/>
            <a:rect l="l" t="t" r="r" b="b"/>
            <a:pathLst>
              <a:path w="258445" h="81279">
                <a:moveTo>
                  <a:pt x="258317" y="72389"/>
                </a:moveTo>
                <a:lnTo>
                  <a:pt x="254507" y="76200"/>
                </a:lnTo>
                <a:lnTo>
                  <a:pt x="249935" y="67818"/>
                </a:lnTo>
                <a:lnTo>
                  <a:pt x="245363" y="76200"/>
                </a:lnTo>
                <a:lnTo>
                  <a:pt x="241553" y="72389"/>
                </a:lnTo>
                <a:lnTo>
                  <a:pt x="241553" y="67818"/>
                </a:lnTo>
                <a:lnTo>
                  <a:pt x="236981" y="76200"/>
                </a:lnTo>
                <a:lnTo>
                  <a:pt x="233171" y="72389"/>
                </a:lnTo>
                <a:lnTo>
                  <a:pt x="228600" y="76200"/>
                </a:lnTo>
                <a:lnTo>
                  <a:pt x="224789" y="76200"/>
                </a:lnTo>
                <a:lnTo>
                  <a:pt x="220217" y="72389"/>
                </a:lnTo>
                <a:lnTo>
                  <a:pt x="220217" y="76200"/>
                </a:lnTo>
                <a:lnTo>
                  <a:pt x="216407" y="76200"/>
                </a:lnTo>
                <a:lnTo>
                  <a:pt x="216407" y="72389"/>
                </a:lnTo>
                <a:lnTo>
                  <a:pt x="211835" y="76200"/>
                </a:lnTo>
                <a:lnTo>
                  <a:pt x="207263" y="72389"/>
                </a:lnTo>
                <a:lnTo>
                  <a:pt x="207263" y="76200"/>
                </a:lnTo>
                <a:lnTo>
                  <a:pt x="203453" y="72389"/>
                </a:lnTo>
                <a:lnTo>
                  <a:pt x="195071" y="72389"/>
                </a:lnTo>
                <a:lnTo>
                  <a:pt x="190500" y="76200"/>
                </a:lnTo>
                <a:lnTo>
                  <a:pt x="190500" y="72389"/>
                </a:lnTo>
                <a:lnTo>
                  <a:pt x="190500" y="76200"/>
                </a:lnTo>
                <a:lnTo>
                  <a:pt x="186689" y="72389"/>
                </a:lnTo>
                <a:lnTo>
                  <a:pt x="186689" y="76200"/>
                </a:lnTo>
                <a:lnTo>
                  <a:pt x="182117" y="76200"/>
                </a:lnTo>
                <a:lnTo>
                  <a:pt x="182117" y="72389"/>
                </a:lnTo>
                <a:lnTo>
                  <a:pt x="178307" y="72389"/>
                </a:lnTo>
                <a:lnTo>
                  <a:pt x="178307" y="76200"/>
                </a:lnTo>
                <a:lnTo>
                  <a:pt x="173735" y="72389"/>
                </a:lnTo>
                <a:lnTo>
                  <a:pt x="169163" y="76200"/>
                </a:lnTo>
                <a:lnTo>
                  <a:pt x="169163" y="72389"/>
                </a:lnTo>
                <a:lnTo>
                  <a:pt x="165353" y="76200"/>
                </a:lnTo>
                <a:lnTo>
                  <a:pt x="160781" y="72389"/>
                </a:lnTo>
                <a:lnTo>
                  <a:pt x="156971" y="72389"/>
                </a:lnTo>
                <a:lnTo>
                  <a:pt x="156971" y="76200"/>
                </a:lnTo>
                <a:lnTo>
                  <a:pt x="152400" y="72389"/>
                </a:lnTo>
                <a:lnTo>
                  <a:pt x="152400" y="76200"/>
                </a:lnTo>
                <a:lnTo>
                  <a:pt x="144017" y="76200"/>
                </a:lnTo>
                <a:lnTo>
                  <a:pt x="139445" y="72389"/>
                </a:lnTo>
                <a:lnTo>
                  <a:pt x="135635" y="63246"/>
                </a:lnTo>
                <a:lnTo>
                  <a:pt x="135635" y="76200"/>
                </a:lnTo>
                <a:lnTo>
                  <a:pt x="131063" y="72389"/>
                </a:lnTo>
                <a:lnTo>
                  <a:pt x="127253" y="76200"/>
                </a:lnTo>
                <a:lnTo>
                  <a:pt x="122681" y="76200"/>
                </a:lnTo>
                <a:lnTo>
                  <a:pt x="118871" y="67818"/>
                </a:lnTo>
                <a:lnTo>
                  <a:pt x="118871" y="72389"/>
                </a:lnTo>
                <a:lnTo>
                  <a:pt x="114300" y="76200"/>
                </a:lnTo>
                <a:lnTo>
                  <a:pt x="110489" y="80772"/>
                </a:lnTo>
                <a:lnTo>
                  <a:pt x="110489" y="76200"/>
                </a:lnTo>
                <a:lnTo>
                  <a:pt x="105917" y="80772"/>
                </a:lnTo>
                <a:lnTo>
                  <a:pt x="101345" y="76200"/>
                </a:lnTo>
                <a:lnTo>
                  <a:pt x="101345" y="80772"/>
                </a:lnTo>
                <a:lnTo>
                  <a:pt x="101345" y="72389"/>
                </a:lnTo>
                <a:lnTo>
                  <a:pt x="97535" y="80772"/>
                </a:lnTo>
                <a:lnTo>
                  <a:pt x="92963" y="72389"/>
                </a:lnTo>
                <a:lnTo>
                  <a:pt x="89153" y="76200"/>
                </a:lnTo>
                <a:lnTo>
                  <a:pt x="89153" y="80772"/>
                </a:lnTo>
                <a:lnTo>
                  <a:pt x="84581" y="76200"/>
                </a:lnTo>
                <a:lnTo>
                  <a:pt x="84581" y="72389"/>
                </a:lnTo>
                <a:lnTo>
                  <a:pt x="80771" y="76200"/>
                </a:lnTo>
                <a:lnTo>
                  <a:pt x="76200" y="76200"/>
                </a:lnTo>
                <a:lnTo>
                  <a:pt x="76200" y="80772"/>
                </a:lnTo>
                <a:lnTo>
                  <a:pt x="72389" y="80772"/>
                </a:lnTo>
                <a:lnTo>
                  <a:pt x="72389" y="76200"/>
                </a:lnTo>
                <a:lnTo>
                  <a:pt x="67817" y="76200"/>
                </a:lnTo>
                <a:lnTo>
                  <a:pt x="67817" y="80772"/>
                </a:lnTo>
                <a:lnTo>
                  <a:pt x="63245" y="76200"/>
                </a:lnTo>
                <a:lnTo>
                  <a:pt x="63245" y="80772"/>
                </a:lnTo>
                <a:lnTo>
                  <a:pt x="59435" y="76200"/>
                </a:lnTo>
                <a:lnTo>
                  <a:pt x="54863" y="80772"/>
                </a:lnTo>
                <a:lnTo>
                  <a:pt x="54863" y="76200"/>
                </a:lnTo>
                <a:lnTo>
                  <a:pt x="51053" y="80772"/>
                </a:lnTo>
                <a:lnTo>
                  <a:pt x="51053" y="76200"/>
                </a:lnTo>
                <a:lnTo>
                  <a:pt x="46481" y="72389"/>
                </a:lnTo>
                <a:lnTo>
                  <a:pt x="46481" y="80772"/>
                </a:lnTo>
                <a:lnTo>
                  <a:pt x="42671" y="76200"/>
                </a:lnTo>
                <a:lnTo>
                  <a:pt x="38100" y="76200"/>
                </a:lnTo>
                <a:lnTo>
                  <a:pt x="33527" y="67818"/>
                </a:lnTo>
                <a:lnTo>
                  <a:pt x="29717" y="76200"/>
                </a:lnTo>
                <a:lnTo>
                  <a:pt x="25145" y="80772"/>
                </a:lnTo>
                <a:lnTo>
                  <a:pt x="25145" y="76200"/>
                </a:lnTo>
                <a:lnTo>
                  <a:pt x="21335" y="80772"/>
                </a:lnTo>
                <a:lnTo>
                  <a:pt x="16763" y="72389"/>
                </a:lnTo>
                <a:lnTo>
                  <a:pt x="12953" y="76200"/>
                </a:lnTo>
                <a:lnTo>
                  <a:pt x="8381" y="0"/>
                </a:lnTo>
                <a:lnTo>
                  <a:pt x="4571" y="76200"/>
                </a:lnTo>
                <a:lnTo>
                  <a:pt x="0" y="807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5772654" y="3481279"/>
            <a:ext cx="171030" cy="1735511"/>
          </a:xfrm>
          <a:custGeom>
            <a:avLst/>
            <a:gdLst/>
            <a:ahLst/>
            <a:cxnLst/>
            <a:rect l="l" t="t" r="r" b="b"/>
            <a:pathLst>
              <a:path w="258445" h="2622550">
                <a:moveTo>
                  <a:pt x="258318" y="2618232"/>
                </a:moveTo>
                <a:lnTo>
                  <a:pt x="258318" y="2613660"/>
                </a:lnTo>
                <a:lnTo>
                  <a:pt x="245363" y="2613660"/>
                </a:lnTo>
                <a:lnTo>
                  <a:pt x="245363" y="2609850"/>
                </a:lnTo>
                <a:lnTo>
                  <a:pt x="236981" y="2618232"/>
                </a:lnTo>
                <a:lnTo>
                  <a:pt x="236981" y="2613660"/>
                </a:lnTo>
                <a:lnTo>
                  <a:pt x="233172" y="2613660"/>
                </a:lnTo>
                <a:lnTo>
                  <a:pt x="228600" y="2605278"/>
                </a:lnTo>
                <a:lnTo>
                  <a:pt x="228600" y="2596896"/>
                </a:lnTo>
                <a:lnTo>
                  <a:pt x="224789" y="2613660"/>
                </a:lnTo>
                <a:lnTo>
                  <a:pt x="224789" y="2609850"/>
                </a:lnTo>
                <a:lnTo>
                  <a:pt x="224789" y="2613660"/>
                </a:lnTo>
                <a:lnTo>
                  <a:pt x="220218" y="2609850"/>
                </a:lnTo>
                <a:lnTo>
                  <a:pt x="220218" y="2613660"/>
                </a:lnTo>
                <a:lnTo>
                  <a:pt x="215646" y="2618232"/>
                </a:lnTo>
                <a:lnTo>
                  <a:pt x="215646" y="2613660"/>
                </a:lnTo>
                <a:lnTo>
                  <a:pt x="211835" y="2618232"/>
                </a:lnTo>
                <a:lnTo>
                  <a:pt x="211835" y="2613660"/>
                </a:lnTo>
                <a:lnTo>
                  <a:pt x="207263" y="2613660"/>
                </a:lnTo>
                <a:lnTo>
                  <a:pt x="207263" y="2618232"/>
                </a:lnTo>
                <a:lnTo>
                  <a:pt x="203453" y="2618232"/>
                </a:lnTo>
                <a:lnTo>
                  <a:pt x="203453" y="2613660"/>
                </a:lnTo>
                <a:lnTo>
                  <a:pt x="198881" y="2618232"/>
                </a:lnTo>
                <a:lnTo>
                  <a:pt x="198881" y="2609850"/>
                </a:lnTo>
                <a:lnTo>
                  <a:pt x="190500" y="2609850"/>
                </a:lnTo>
                <a:lnTo>
                  <a:pt x="190500" y="2613660"/>
                </a:lnTo>
                <a:lnTo>
                  <a:pt x="185927" y="2618232"/>
                </a:lnTo>
                <a:lnTo>
                  <a:pt x="185927" y="2613660"/>
                </a:lnTo>
                <a:lnTo>
                  <a:pt x="182118" y="2613660"/>
                </a:lnTo>
                <a:lnTo>
                  <a:pt x="177546" y="2618232"/>
                </a:lnTo>
                <a:lnTo>
                  <a:pt x="173735" y="2613660"/>
                </a:lnTo>
                <a:lnTo>
                  <a:pt x="169163" y="2618232"/>
                </a:lnTo>
                <a:lnTo>
                  <a:pt x="165353" y="2613660"/>
                </a:lnTo>
                <a:lnTo>
                  <a:pt x="160781" y="2618232"/>
                </a:lnTo>
                <a:lnTo>
                  <a:pt x="160781" y="2613660"/>
                </a:lnTo>
                <a:lnTo>
                  <a:pt x="156972" y="2618232"/>
                </a:lnTo>
                <a:lnTo>
                  <a:pt x="152400" y="2609850"/>
                </a:lnTo>
                <a:lnTo>
                  <a:pt x="152400" y="2613660"/>
                </a:lnTo>
                <a:lnTo>
                  <a:pt x="147827" y="2618232"/>
                </a:lnTo>
                <a:lnTo>
                  <a:pt x="144018" y="2613660"/>
                </a:lnTo>
                <a:lnTo>
                  <a:pt x="144018" y="2618232"/>
                </a:lnTo>
                <a:lnTo>
                  <a:pt x="139446" y="2613660"/>
                </a:lnTo>
                <a:lnTo>
                  <a:pt x="139446" y="2618232"/>
                </a:lnTo>
                <a:lnTo>
                  <a:pt x="135635" y="2613660"/>
                </a:lnTo>
                <a:lnTo>
                  <a:pt x="135635" y="2618232"/>
                </a:lnTo>
                <a:lnTo>
                  <a:pt x="131063" y="2605278"/>
                </a:lnTo>
                <a:lnTo>
                  <a:pt x="131063" y="2600706"/>
                </a:lnTo>
                <a:lnTo>
                  <a:pt x="127253" y="2613660"/>
                </a:lnTo>
                <a:lnTo>
                  <a:pt x="122681" y="2605278"/>
                </a:lnTo>
                <a:lnTo>
                  <a:pt x="122681" y="2600706"/>
                </a:lnTo>
                <a:lnTo>
                  <a:pt x="122681" y="2609850"/>
                </a:lnTo>
                <a:lnTo>
                  <a:pt x="118872" y="2613660"/>
                </a:lnTo>
                <a:lnTo>
                  <a:pt x="118872" y="2609850"/>
                </a:lnTo>
                <a:lnTo>
                  <a:pt x="114300" y="2600706"/>
                </a:lnTo>
                <a:lnTo>
                  <a:pt x="109727" y="2618232"/>
                </a:lnTo>
                <a:lnTo>
                  <a:pt x="105918" y="2605278"/>
                </a:lnTo>
                <a:lnTo>
                  <a:pt x="105918" y="2600706"/>
                </a:lnTo>
                <a:lnTo>
                  <a:pt x="105918" y="2613660"/>
                </a:lnTo>
                <a:lnTo>
                  <a:pt x="101346" y="2613660"/>
                </a:lnTo>
                <a:lnTo>
                  <a:pt x="101346" y="2618232"/>
                </a:lnTo>
                <a:lnTo>
                  <a:pt x="97535" y="2618232"/>
                </a:lnTo>
                <a:lnTo>
                  <a:pt x="97535" y="2613660"/>
                </a:lnTo>
                <a:lnTo>
                  <a:pt x="92963" y="2613660"/>
                </a:lnTo>
                <a:lnTo>
                  <a:pt x="92963" y="2618232"/>
                </a:lnTo>
                <a:lnTo>
                  <a:pt x="89153" y="2618232"/>
                </a:lnTo>
                <a:lnTo>
                  <a:pt x="89153" y="2609850"/>
                </a:lnTo>
                <a:lnTo>
                  <a:pt x="89153" y="2613660"/>
                </a:lnTo>
                <a:lnTo>
                  <a:pt x="84581" y="2618232"/>
                </a:lnTo>
                <a:lnTo>
                  <a:pt x="80009" y="2613660"/>
                </a:lnTo>
                <a:lnTo>
                  <a:pt x="80009" y="2618232"/>
                </a:lnTo>
                <a:lnTo>
                  <a:pt x="76200" y="2609850"/>
                </a:lnTo>
                <a:lnTo>
                  <a:pt x="76200" y="2613660"/>
                </a:lnTo>
                <a:lnTo>
                  <a:pt x="71627" y="2618232"/>
                </a:lnTo>
                <a:lnTo>
                  <a:pt x="67818" y="2618232"/>
                </a:lnTo>
                <a:lnTo>
                  <a:pt x="67818" y="2609850"/>
                </a:lnTo>
                <a:lnTo>
                  <a:pt x="63246" y="2605278"/>
                </a:lnTo>
                <a:lnTo>
                  <a:pt x="63246" y="2618232"/>
                </a:lnTo>
                <a:lnTo>
                  <a:pt x="59435" y="2600706"/>
                </a:lnTo>
                <a:lnTo>
                  <a:pt x="54863" y="2609850"/>
                </a:lnTo>
                <a:lnTo>
                  <a:pt x="54863" y="2596896"/>
                </a:lnTo>
                <a:lnTo>
                  <a:pt x="51053" y="2613660"/>
                </a:lnTo>
                <a:lnTo>
                  <a:pt x="46481" y="2618232"/>
                </a:lnTo>
                <a:lnTo>
                  <a:pt x="46481" y="2596896"/>
                </a:lnTo>
                <a:lnTo>
                  <a:pt x="46481" y="2613660"/>
                </a:lnTo>
                <a:lnTo>
                  <a:pt x="41909" y="2583942"/>
                </a:lnTo>
                <a:lnTo>
                  <a:pt x="38100" y="2613660"/>
                </a:lnTo>
                <a:lnTo>
                  <a:pt x="38100" y="2575560"/>
                </a:lnTo>
                <a:lnTo>
                  <a:pt x="38100" y="2596896"/>
                </a:lnTo>
                <a:lnTo>
                  <a:pt x="33527" y="2452878"/>
                </a:lnTo>
                <a:lnTo>
                  <a:pt x="33527" y="2385060"/>
                </a:lnTo>
                <a:lnTo>
                  <a:pt x="29718" y="0"/>
                </a:lnTo>
                <a:lnTo>
                  <a:pt x="29718" y="584454"/>
                </a:lnTo>
                <a:lnTo>
                  <a:pt x="25146" y="2562606"/>
                </a:lnTo>
                <a:lnTo>
                  <a:pt x="25146" y="2529078"/>
                </a:lnTo>
                <a:lnTo>
                  <a:pt x="21335" y="2613660"/>
                </a:lnTo>
                <a:lnTo>
                  <a:pt x="21335" y="2583942"/>
                </a:lnTo>
                <a:lnTo>
                  <a:pt x="16763" y="2618232"/>
                </a:lnTo>
                <a:lnTo>
                  <a:pt x="16763" y="2600706"/>
                </a:lnTo>
                <a:lnTo>
                  <a:pt x="16763" y="2622042"/>
                </a:lnTo>
                <a:lnTo>
                  <a:pt x="12953" y="2605278"/>
                </a:lnTo>
                <a:lnTo>
                  <a:pt x="8381" y="2622042"/>
                </a:lnTo>
                <a:lnTo>
                  <a:pt x="8381" y="2605278"/>
                </a:lnTo>
                <a:lnTo>
                  <a:pt x="3809" y="2622042"/>
                </a:lnTo>
                <a:lnTo>
                  <a:pt x="3809" y="2609850"/>
                </a:lnTo>
                <a:lnTo>
                  <a:pt x="0" y="2622042"/>
                </a:lnTo>
                <a:lnTo>
                  <a:pt x="0" y="260985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1948563" y="4595531"/>
            <a:ext cx="3828298" cy="6226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6975327" y="4924989"/>
            <a:ext cx="513089" cy="260957"/>
          </a:xfrm>
          <a:custGeom>
            <a:avLst/>
            <a:gdLst/>
            <a:ahLst/>
            <a:cxnLst/>
            <a:rect l="l" t="t" r="r" b="b"/>
            <a:pathLst>
              <a:path w="775334" h="394335">
                <a:moveTo>
                  <a:pt x="774953" y="393953"/>
                </a:moveTo>
                <a:lnTo>
                  <a:pt x="771143" y="393953"/>
                </a:lnTo>
                <a:lnTo>
                  <a:pt x="758443" y="393953"/>
                </a:lnTo>
                <a:lnTo>
                  <a:pt x="745743" y="393954"/>
                </a:lnTo>
                <a:lnTo>
                  <a:pt x="733044" y="393954"/>
                </a:lnTo>
                <a:lnTo>
                  <a:pt x="720343" y="393954"/>
                </a:lnTo>
                <a:lnTo>
                  <a:pt x="707643" y="393953"/>
                </a:lnTo>
                <a:lnTo>
                  <a:pt x="694944" y="393954"/>
                </a:lnTo>
                <a:lnTo>
                  <a:pt x="682243" y="393953"/>
                </a:lnTo>
                <a:lnTo>
                  <a:pt x="669544" y="393954"/>
                </a:lnTo>
                <a:lnTo>
                  <a:pt x="656843" y="393953"/>
                </a:lnTo>
                <a:lnTo>
                  <a:pt x="644143" y="393953"/>
                </a:lnTo>
                <a:lnTo>
                  <a:pt x="631443" y="393953"/>
                </a:lnTo>
                <a:lnTo>
                  <a:pt x="618743" y="393953"/>
                </a:lnTo>
                <a:lnTo>
                  <a:pt x="606043" y="393953"/>
                </a:lnTo>
                <a:lnTo>
                  <a:pt x="593343" y="393953"/>
                </a:lnTo>
                <a:lnTo>
                  <a:pt x="580643" y="393954"/>
                </a:lnTo>
                <a:lnTo>
                  <a:pt x="567944" y="393954"/>
                </a:lnTo>
                <a:lnTo>
                  <a:pt x="555243" y="393954"/>
                </a:lnTo>
                <a:lnTo>
                  <a:pt x="542543" y="393953"/>
                </a:lnTo>
                <a:lnTo>
                  <a:pt x="533400" y="393953"/>
                </a:lnTo>
                <a:lnTo>
                  <a:pt x="533400" y="390143"/>
                </a:lnTo>
                <a:lnTo>
                  <a:pt x="529589" y="393953"/>
                </a:lnTo>
                <a:lnTo>
                  <a:pt x="516635" y="393953"/>
                </a:lnTo>
                <a:lnTo>
                  <a:pt x="499872" y="393953"/>
                </a:lnTo>
                <a:lnTo>
                  <a:pt x="499872" y="390143"/>
                </a:lnTo>
                <a:lnTo>
                  <a:pt x="495300" y="390143"/>
                </a:lnTo>
                <a:lnTo>
                  <a:pt x="495300" y="393953"/>
                </a:lnTo>
                <a:lnTo>
                  <a:pt x="491489" y="393953"/>
                </a:lnTo>
                <a:lnTo>
                  <a:pt x="491489" y="390143"/>
                </a:lnTo>
                <a:lnTo>
                  <a:pt x="486917" y="393953"/>
                </a:lnTo>
                <a:lnTo>
                  <a:pt x="486917" y="390143"/>
                </a:lnTo>
                <a:lnTo>
                  <a:pt x="483107" y="390143"/>
                </a:lnTo>
                <a:lnTo>
                  <a:pt x="483107" y="393953"/>
                </a:lnTo>
                <a:lnTo>
                  <a:pt x="478535" y="390143"/>
                </a:lnTo>
                <a:lnTo>
                  <a:pt x="478535" y="393953"/>
                </a:lnTo>
                <a:lnTo>
                  <a:pt x="474725" y="393953"/>
                </a:lnTo>
                <a:lnTo>
                  <a:pt x="474725" y="372617"/>
                </a:lnTo>
                <a:lnTo>
                  <a:pt x="470153" y="381000"/>
                </a:lnTo>
                <a:lnTo>
                  <a:pt x="470153" y="0"/>
                </a:lnTo>
                <a:lnTo>
                  <a:pt x="466343" y="377189"/>
                </a:lnTo>
                <a:lnTo>
                  <a:pt x="466343" y="372617"/>
                </a:lnTo>
                <a:lnTo>
                  <a:pt x="461772" y="393953"/>
                </a:lnTo>
                <a:lnTo>
                  <a:pt x="457200" y="390143"/>
                </a:lnTo>
                <a:lnTo>
                  <a:pt x="457200" y="393953"/>
                </a:lnTo>
                <a:lnTo>
                  <a:pt x="457200" y="390143"/>
                </a:lnTo>
                <a:lnTo>
                  <a:pt x="453389" y="390143"/>
                </a:lnTo>
                <a:lnTo>
                  <a:pt x="448817" y="393953"/>
                </a:lnTo>
                <a:lnTo>
                  <a:pt x="448817" y="390143"/>
                </a:lnTo>
                <a:lnTo>
                  <a:pt x="448817" y="393953"/>
                </a:lnTo>
                <a:lnTo>
                  <a:pt x="445007" y="393953"/>
                </a:lnTo>
                <a:lnTo>
                  <a:pt x="440435" y="390143"/>
                </a:lnTo>
                <a:lnTo>
                  <a:pt x="436625" y="393953"/>
                </a:lnTo>
                <a:lnTo>
                  <a:pt x="436625" y="390143"/>
                </a:lnTo>
                <a:lnTo>
                  <a:pt x="432053" y="393953"/>
                </a:lnTo>
                <a:lnTo>
                  <a:pt x="427481" y="390143"/>
                </a:lnTo>
                <a:lnTo>
                  <a:pt x="423672" y="393953"/>
                </a:lnTo>
                <a:lnTo>
                  <a:pt x="419100" y="393953"/>
                </a:lnTo>
                <a:lnTo>
                  <a:pt x="419100" y="390143"/>
                </a:lnTo>
                <a:lnTo>
                  <a:pt x="415289" y="393953"/>
                </a:lnTo>
                <a:lnTo>
                  <a:pt x="410717" y="393953"/>
                </a:lnTo>
                <a:lnTo>
                  <a:pt x="406907" y="390143"/>
                </a:lnTo>
                <a:lnTo>
                  <a:pt x="406907" y="393953"/>
                </a:lnTo>
                <a:lnTo>
                  <a:pt x="402335" y="393953"/>
                </a:lnTo>
                <a:lnTo>
                  <a:pt x="389635" y="393953"/>
                </a:lnTo>
                <a:lnTo>
                  <a:pt x="376935" y="393954"/>
                </a:lnTo>
                <a:lnTo>
                  <a:pt x="364235" y="393953"/>
                </a:lnTo>
                <a:lnTo>
                  <a:pt x="355853" y="393953"/>
                </a:lnTo>
                <a:lnTo>
                  <a:pt x="355853" y="390143"/>
                </a:lnTo>
                <a:lnTo>
                  <a:pt x="355853" y="393953"/>
                </a:lnTo>
                <a:lnTo>
                  <a:pt x="351281" y="393953"/>
                </a:lnTo>
                <a:lnTo>
                  <a:pt x="338581" y="393954"/>
                </a:lnTo>
                <a:lnTo>
                  <a:pt x="325882" y="393954"/>
                </a:lnTo>
                <a:lnTo>
                  <a:pt x="313181" y="393953"/>
                </a:lnTo>
                <a:lnTo>
                  <a:pt x="300481" y="393953"/>
                </a:lnTo>
                <a:lnTo>
                  <a:pt x="287782" y="393953"/>
                </a:lnTo>
                <a:lnTo>
                  <a:pt x="275081" y="393953"/>
                </a:lnTo>
                <a:lnTo>
                  <a:pt x="258317" y="393953"/>
                </a:lnTo>
                <a:lnTo>
                  <a:pt x="254507" y="393953"/>
                </a:lnTo>
                <a:lnTo>
                  <a:pt x="241808" y="393954"/>
                </a:lnTo>
                <a:lnTo>
                  <a:pt x="229107" y="393953"/>
                </a:lnTo>
                <a:lnTo>
                  <a:pt x="216407" y="393953"/>
                </a:lnTo>
                <a:lnTo>
                  <a:pt x="207263" y="393953"/>
                </a:lnTo>
                <a:lnTo>
                  <a:pt x="207263" y="390143"/>
                </a:lnTo>
                <a:lnTo>
                  <a:pt x="203453" y="393953"/>
                </a:lnTo>
                <a:lnTo>
                  <a:pt x="203453" y="390143"/>
                </a:lnTo>
                <a:lnTo>
                  <a:pt x="198881" y="390143"/>
                </a:lnTo>
                <a:lnTo>
                  <a:pt x="195072" y="393953"/>
                </a:lnTo>
                <a:lnTo>
                  <a:pt x="182372" y="393953"/>
                </a:lnTo>
                <a:lnTo>
                  <a:pt x="169672" y="393954"/>
                </a:lnTo>
                <a:lnTo>
                  <a:pt x="156971" y="393953"/>
                </a:lnTo>
                <a:lnTo>
                  <a:pt x="144272" y="393953"/>
                </a:lnTo>
                <a:lnTo>
                  <a:pt x="135635" y="393953"/>
                </a:lnTo>
                <a:lnTo>
                  <a:pt x="122935" y="393953"/>
                </a:lnTo>
                <a:lnTo>
                  <a:pt x="110235" y="393953"/>
                </a:lnTo>
                <a:lnTo>
                  <a:pt x="97535" y="393953"/>
                </a:lnTo>
                <a:lnTo>
                  <a:pt x="84835" y="393953"/>
                </a:lnTo>
                <a:lnTo>
                  <a:pt x="76200" y="393953"/>
                </a:lnTo>
                <a:lnTo>
                  <a:pt x="71627" y="390143"/>
                </a:lnTo>
                <a:lnTo>
                  <a:pt x="67817" y="393953"/>
                </a:lnTo>
                <a:lnTo>
                  <a:pt x="54863" y="393953"/>
                </a:lnTo>
                <a:lnTo>
                  <a:pt x="54863" y="390143"/>
                </a:lnTo>
                <a:lnTo>
                  <a:pt x="51053" y="393953"/>
                </a:lnTo>
                <a:lnTo>
                  <a:pt x="38353" y="393953"/>
                </a:lnTo>
                <a:lnTo>
                  <a:pt x="25653" y="393953"/>
                </a:lnTo>
                <a:lnTo>
                  <a:pt x="16763" y="393953"/>
                </a:lnTo>
                <a:lnTo>
                  <a:pt x="16763" y="390143"/>
                </a:lnTo>
                <a:lnTo>
                  <a:pt x="12953" y="368807"/>
                </a:lnTo>
                <a:lnTo>
                  <a:pt x="8381" y="390143"/>
                </a:lnTo>
                <a:lnTo>
                  <a:pt x="8381" y="381000"/>
                </a:lnTo>
                <a:lnTo>
                  <a:pt x="4572" y="372617"/>
                </a:lnTo>
                <a:lnTo>
                  <a:pt x="4572" y="381000"/>
                </a:lnTo>
                <a:lnTo>
                  <a:pt x="0" y="385572"/>
                </a:lnTo>
                <a:lnTo>
                  <a:pt x="0" y="39014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6630408" y="5135268"/>
            <a:ext cx="345001" cy="50426"/>
          </a:xfrm>
          <a:custGeom>
            <a:avLst/>
            <a:gdLst/>
            <a:ahLst/>
            <a:cxnLst/>
            <a:rect l="l" t="t" r="r" b="b"/>
            <a:pathLst>
              <a:path w="521334" h="76200">
                <a:moveTo>
                  <a:pt x="521208" y="72389"/>
                </a:moveTo>
                <a:lnTo>
                  <a:pt x="516636" y="51053"/>
                </a:lnTo>
                <a:lnTo>
                  <a:pt x="516636" y="54863"/>
                </a:lnTo>
                <a:lnTo>
                  <a:pt x="512825" y="72389"/>
                </a:lnTo>
                <a:lnTo>
                  <a:pt x="508254" y="76200"/>
                </a:lnTo>
                <a:lnTo>
                  <a:pt x="504444" y="76200"/>
                </a:lnTo>
                <a:lnTo>
                  <a:pt x="504444" y="72389"/>
                </a:lnTo>
                <a:lnTo>
                  <a:pt x="504444" y="76200"/>
                </a:lnTo>
                <a:lnTo>
                  <a:pt x="499872" y="72389"/>
                </a:lnTo>
                <a:lnTo>
                  <a:pt x="499872" y="76200"/>
                </a:lnTo>
                <a:lnTo>
                  <a:pt x="496062" y="72389"/>
                </a:lnTo>
                <a:lnTo>
                  <a:pt x="491490" y="76200"/>
                </a:lnTo>
                <a:lnTo>
                  <a:pt x="491490" y="72389"/>
                </a:lnTo>
                <a:lnTo>
                  <a:pt x="486918" y="76200"/>
                </a:lnTo>
                <a:lnTo>
                  <a:pt x="486918" y="72389"/>
                </a:lnTo>
                <a:lnTo>
                  <a:pt x="483108" y="76200"/>
                </a:lnTo>
                <a:lnTo>
                  <a:pt x="478536" y="72389"/>
                </a:lnTo>
                <a:lnTo>
                  <a:pt x="474725" y="76200"/>
                </a:lnTo>
                <a:lnTo>
                  <a:pt x="474725" y="72389"/>
                </a:lnTo>
                <a:lnTo>
                  <a:pt x="466344" y="72389"/>
                </a:lnTo>
                <a:lnTo>
                  <a:pt x="466344" y="76200"/>
                </a:lnTo>
                <a:lnTo>
                  <a:pt x="461772" y="72389"/>
                </a:lnTo>
                <a:lnTo>
                  <a:pt x="457962" y="72389"/>
                </a:lnTo>
                <a:lnTo>
                  <a:pt x="457962" y="76200"/>
                </a:lnTo>
                <a:lnTo>
                  <a:pt x="453390" y="72389"/>
                </a:lnTo>
                <a:lnTo>
                  <a:pt x="440436" y="72389"/>
                </a:lnTo>
                <a:lnTo>
                  <a:pt x="436625" y="67818"/>
                </a:lnTo>
                <a:lnTo>
                  <a:pt x="432054" y="72389"/>
                </a:lnTo>
                <a:lnTo>
                  <a:pt x="428244" y="72389"/>
                </a:lnTo>
                <a:lnTo>
                  <a:pt x="415544" y="72389"/>
                </a:lnTo>
                <a:lnTo>
                  <a:pt x="402844" y="72389"/>
                </a:lnTo>
                <a:lnTo>
                  <a:pt x="368808" y="72389"/>
                </a:lnTo>
                <a:lnTo>
                  <a:pt x="364236" y="67818"/>
                </a:lnTo>
                <a:lnTo>
                  <a:pt x="360425" y="67818"/>
                </a:lnTo>
                <a:lnTo>
                  <a:pt x="355854" y="63246"/>
                </a:lnTo>
                <a:lnTo>
                  <a:pt x="352044" y="63246"/>
                </a:lnTo>
                <a:lnTo>
                  <a:pt x="347472" y="59436"/>
                </a:lnTo>
                <a:lnTo>
                  <a:pt x="342900" y="59436"/>
                </a:lnTo>
                <a:lnTo>
                  <a:pt x="342900" y="54863"/>
                </a:lnTo>
                <a:lnTo>
                  <a:pt x="339090" y="59436"/>
                </a:lnTo>
                <a:lnTo>
                  <a:pt x="339090" y="63246"/>
                </a:lnTo>
                <a:lnTo>
                  <a:pt x="334518" y="59436"/>
                </a:lnTo>
                <a:lnTo>
                  <a:pt x="330708" y="63246"/>
                </a:lnTo>
                <a:lnTo>
                  <a:pt x="313944" y="63246"/>
                </a:lnTo>
                <a:lnTo>
                  <a:pt x="313944" y="67818"/>
                </a:lnTo>
                <a:lnTo>
                  <a:pt x="309372" y="67818"/>
                </a:lnTo>
                <a:lnTo>
                  <a:pt x="309372" y="63246"/>
                </a:lnTo>
                <a:lnTo>
                  <a:pt x="304800" y="63246"/>
                </a:lnTo>
                <a:lnTo>
                  <a:pt x="304800" y="67818"/>
                </a:lnTo>
                <a:lnTo>
                  <a:pt x="300990" y="67818"/>
                </a:lnTo>
                <a:lnTo>
                  <a:pt x="296418" y="63246"/>
                </a:lnTo>
                <a:lnTo>
                  <a:pt x="296418" y="67818"/>
                </a:lnTo>
                <a:lnTo>
                  <a:pt x="275082" y="67818"/>
                </a:lnTo>
                <a:lnTo>
                  <a:pt x="271272" y="72389"/>
                </a:lnTo>
                <a:lnTo>
                  <a:pt x="271272" y="67818"/>
                </a:lnTo>
                <a:lnTo>
                  <a:pt x="266700" y="72389"/>
                </a:lnTo>
                <a:lnTo>
                  <a:pt x="262890" y="67818"/>
                </a:lnTo>
                <a:lnTo>
                  <a:pt x="258318" y="67818"/>
                </a:lnTo>
                <a:lnTo>
                  <a:pt x="254508" y="67818"/>
                </a:lnTo>
                <a:lnTo>
                  <a:pt x="249936" y="72389"/>
                </a:lnTo>
                <a:lnTo>
                  <a:pt x="249936" y="67818"/>
                </a:lnTo>
                <a:lnTo>
                  <a:pt x="246125" y="72389"/>
                </a:lnTo>
                <a:lnTo>
                  <a:pt x="241554" y="67818"/>
                </a:lnTo>
                <a:lnTo>
                  <a:pt x="236982" y="72389"/>
                </a:lnTo>
                <a:lnTo>
                  <a:pt x="228600" y="72389"/>
                </a:lnTo>
                <a:lnTo>
                  <a:pt x="224790" y="67818"/>
                </a:lnTo>
                <a:lnTo>
                  <a:pt x="220218" y="72389"/>
                </a:lnTo>
                <a:lnTo>
                  <a:pt x="220218" y="67818"/>
                </a:lnTo>
                <a:lnTo>
                  <a:pt x="216408" y="67818"/>
                </a:lnTo>
                <a:lnTo>
                  <a:pt x="216408" y="72389"/>
                </a:lnTo>
                <a:lnTo>
                  <a:pt x="211836" y="67818"/>
                </a:lnTo>
                <a:lnTo>
                  <a:pt x="211836" y="72389"/>
                </a:lnTo>
                <a:lnTo>
                  <a:pt x="208025" y="72389"/>
                </a:lnTo>
                <a:lnTo>
                  <a:pt x="203454" y="67818"/>
                </a:lnTo>
                <a:lnTo>
                  <a:pt x="203454" y="51053"/>
                </a:lnTo>
                <a:lnTo>
                  <a:pt x="198882" y="67818"/>
                </a:lnTo>
                <a:lnTo>
                  <a:pt x="195072" y="67818"/>
                </a:lnTo>
                <a:lnTo>
                  <a:pt x="195072" y="46482"/>
                </a:lnTo>
                <a:lnTo>
                  <a:pt x="195072" y="67818"/>
                </a:lnTo>
                <a:lnTo>
                  <a:pt x="190500" y="72389"/>
                </a:lnTo>
                <a:lnTo>
                  <a:pt x="186690" y="72389"/>
                </a:lnTo>
                <a:lnTo>
                  <a:pt x="186690" y="67818"/>
                </a:lnTo>
                <a:lnTo>
                  <a:pt x="182118" y="42672"/>
                </a:lnTo>
                <a:lnTo>
                  <a:pt x="182118" y="46482"/>
                </a:lnTo>
                <a:lnTo>
                  <a:pt x="178308" y="67818"/>
                </a:lnTo>
                <a:lnTo>
                  <a:pt x="178308" y="63246"/>
                </a:lnTo>
                <a:lnTo>
                  <a:pt x="173736" y="42672"/>
                </a:lnTo>
                <a:lnTo>
                  <a:pt x="173736" y="63246"/>
                </a:lnTo>
                <a:lnTo>
                  <a:pt x="169164" y="72389"/>
                </a:lnTo>
                <a:lnTo>
                  <a:pt x="169164" y="67818"/>
                </a:lnTo>
                <a:lnTo>
                  <a:pt x="165354" y="72389"/>
                </a:lnTo>
                <a:lnTo>
                  <a:pt x="156972" y="72389"/>
                </a:lnTo>
                <a:lnTo>
                  <a:pt x="156972" y="67818"/>
                </a:lnTo>
                <a:lnTo>
                  <a:pt x="148590" y="67818"/>
                </a:lnTo>
                <a:lnTo>
                  <a:pt x="144018" y="63246"/>
                </a:lnTo>
                <a:lnTo>
                  <a:pt x="144018" y="67818"/>
                </a:lnTo>
                <a:lnTo>
                  <a:pt x="140208" y="63246"/>
                </a:lnTo>
                <a:lnTo>
                  <a:pt x="135636" y="67818"/>
                </a:lnTo>
                <a:lnTo>
                  <a:pt x="135636" y="63246"/>
                </a:lnTo>
                <a:lnTo>
                  <a:pt x="131064" y="63246"/>
                </a:lnTo>
                <a:lnTo>
                  <a:pt x="127254" y="59436"/>
                </a:lnTo>
                <a:lnTo>
                  <a:pt x="127254" y="63246"/>
                </a:lnTo>
                <a:lnTo>
                  <a:pt x="122682" y="59436"/>
                </a:lnTo>
                <a:lnTo>
                  <a:pt x="118872" y="63246"/>
                </a:lnTo>
                <a:lnTo>
                  <a:pt x="114300" y="54863"/>
                </a:lnTo>
                <a:lnTo>
                  <a:pt x="114300" y="4572"/>
                </a:lnTo>
                <a:lnTo>
                  <a:pt x="110490" y="59436"/>
                </a:lnTo>
                <a:lnTo>
                  <a:pt x="105918" y="54863"/>
                </a:lnTo>
                <a:lnTo>
                  <a:pt x="105918" y="0"/>
                </a:lnTo>
                <a:lnTo>
                  <a:pt x="102108" y="59436"/>
                </a:lnTo>
                <a:lnTo>
                  <a:pt x="102108" y="63246"/>
                </a:lnTo>
                <a:lnTo>
                  <a:pt x="97536" y="63246"/>
                </a:lnTo>
                <a:lnTo>
                  <a:pt x="97536" y="59436"/>
                </a:lnTo>
                <a:lnTo>
                  <a:pt x="92964" y="63246"/>
                </a:lnTo>
                <a:lnTo>
                  <a:pt x="89154" y="63246"/>
                </a:lnTo>
                <a:lnTo>
                  <a:pt x="89154" y="42672"/>
                </a:lnTo>
                <a:lnTo>
                  <a:pt x="84582" y="51053"/>
                </a:lnTo>
                <a:lnTo>
                  <a:pt x="84582" y="63246"/>
                </a:lnTo>
                <a:lnTo>
                  <a:pt x="80772" y="59436"/>
                </a:lnTo>
                <a:lnTo>
                  <a:pt x="80772" y="38100"/>
                </a:lnTo>
                <a:lnTo>
                  <a:pt x="80772" y="54863"/>
                </a:lnTo>
                <a:lnTo>
                  <a:pt x="76200" y="63246"/>
                </a:lnTo>
                <a:lnTo>
                  <a:pt x="72390" y="51053"/>
                </a:lnTo>
                <a:lnTo>
                  <a:pt x="72390" y="63246"/>
                </a:lnTo>
                <a:lnTo>
                  <a:pt x="67818" y="63246"/>
                </a:lnTo>
                <a:lnTo>
                  <a:pt x="67818" y="59436"/>
                </a:lnTo>
                <a:lnTo>
                  <a:pt x="64008" y="59436"/>
                </a:lnTo>
                <a:lnTo>
                  <a:pt x="64008" y="63246"/>
                </a:lnTo>
                <a:lnTo>
                  <a:pt x="59436" y="63246"/>
                </a:lnTo>
                <a:lnTo>
                  <a:pt x="59436" y="59436"/>
                </a:lnTo>
                <a:lnTo>
                  <a:pt x="54864" y="63246"/>
                </a:lnTo>
                <a:lnTo>
                  <a:pt x="51054" y="38100"/>
                </a:lnTo>
                <a:lnTo>
                  <a:pt x="51054" y="59436"/>
                </a:lnTo>
                <a:lnTo>
                  <a:pt x="46482" y="59436"/>
                </a:lnTo>
                <a:lnTo>
                  <a:pt x="42672" y="63246"/>
                </a:lnTo>
                <a:lnTo>
                  <a:pt x="42672" y="59436"/>
                </a:lnTo>
                <a:lnTo>
                  <a:pt x="21336" y="59436"/>
                </a:lnTo>
                <a:lnTo>
                  <a:pt x="21336" y="63246"/>
                </a:lnTo>
                <a:lnTo>
                  <a:pt x="16764" y="59436"/>
                </a:lnTo>
                <a:lnTo>
                  <a:pt x="16764" y="63246"/>
                </a:lnTo>
                <a:lnTo>
                  <a:pt x="12954" y="51053"/>
                </a:lnTo>
                <a:lnTo>
                  <a:pt x="12954" y="25146"/>
                </a:lnTo>
                <a:lnTo>
                  <a:pt x="8382" y="59436"/>
                </a:lnTo>
                <a:lnTo>
                  <a:pt x="8382" y="63246"/>
                </a:lnTo>
                <a:lnTo>
                  <a:pt x="4572" y="34289"/>
                </a:lnTo>
                <a:lnTo>
                  <a:pt x="4572" y="29718"/>
                </a:lnTo>
                <a:lnTo>
                  <a:pt x="0" y="59436"/>
                </a:lnTo>
                <a:lnTo>
                  <a:pt x="0" y="548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6285492" y="5154933"/>
            <a:ext cx="345001" cy="25214"/>
          </a:xfrm>
          <a:custGeom>
            <a:avLst/>
            <a:gdLst/>
            <a:ahLst/>
            <a:cxnLst/>
            <a:rect l="l" t="t" r="r" b="b"/>
            <a:pathLst>
              <a:path w="521334" h="38100">
                <a:moveTo>
                  <a:pt x="521207" y="25145"/>
                </a:moveTo>
                <a:lnTo>
                  <a:pt x="517398" y="33527"/>
                </a:lnTo>
                <a:lnTo>
                  <a:pt x="512825" y="33527"/>
                </a:lnTo>
                <a:lnTo>
                  <a:pt x="508253" y="8381"/>
                </a:lnTo>
                <a:lnTo>
                  <a:pt x="508253" y="0"/>
                </a:lnTo>
                <a:lnTo>
                  <a:pt x="508253" y="29717"/>
                </a:lnTo>
                <a:lnTo>
                  <a:pt x="504444" y="25145"/>
                </a:lnTo>
                <a:lnTo>
                  <a:pt x="499872" y="29717"/>
                </a:lnTo>
                <a:lnTo>
                  <a:pt x="496062" y="29717"/>
                </a:lnTo>
                <a:lnTo>
                  <a:pt x="496062" y="33527"/>
                </a:lnTo>
                <a:lnTo>
                  <a:pt x="457962" y="33527"/>
                </a:lnTo>
                <a:lnTo>
                  <a:pt x="453390" y="29717"/>
                </a:lnTo>
                <a:lnTo>
                  <a:pt x="449579" y="29717"/>
                </a:lnTo>
                <a:lnTo>
                  <a:pt x="449579" y="33527"/>
                </a:lnTo>
                <a:lnTo>
                  <a:pt x="445007" y="33527"/>
                </a:lnTo>
                <a:lnTo>
                  <a:pt x="440435" y="29717"/>
                </a:lnTo>
                <a:lnTo>
                  <a:pt x="440435" y="33527"/>
                </a:lnTo>
                <a:lnTo>
                  <a:pt x="423672" y="33527"/>
                </a:lnTo>
                <a:lnTo>
                  <a:pt x="419862" y="21335"/>
                </a:lnTo>
                <a:lnTo>
                  <a:pt x="419862" y="33527"/>
                </a:lnTo>
                <a:lnTo>
                  <a:pt x="415290" y="29717"/>
                </a:lnTo>
                <a:lnTo>
                  <a:pt x="415290" y="12953"/>
                </a:lnTo>
                <a:lnTo>
                  <a:pt x="411479" y="33527"/>
                </a:lnTo>
                <a:lnTo>
                  <a:pt x="402335" y="33527"/>
                </a:lnTo>
                <a:lnTo>
                  <a:pt x="398525" y="38100"/>
                </a:lnTo>
                <a:lnTo>
                  <a:pt x="393953" y="33527"/>
                </a:lnTo>
                <a:lnTo>
                  <a:pt x="385572" y="33527"/>
                </a:lnTo>
                <a:lnTo>
                  <a:pt x="377190" y="33527"/>
                </a:lnTo>
                <a:lnTo>
                  <a:pt x="368807" y="33527"/>
                </a:lnTo>
                <a:lnTo>
                  <a:pt x="364235" y="33527"/>
                </a:lnTo>
                <a:lnTo>
                  <a:pt x="364235" y="29717"/>
                </a:lnTo>
                <a:lnTo>
                  <a:pt x="360425" y="33527"/>
                </a:lnTo>
                <a:lnTo>
                  <a:pt x="355853" y="25145"/>
                </a:lnTo>
                <a:lnTo>
                  <a:pt x="352044" y="33527"/>
                </a:lnTo>
                <a:lnTo>
                  <a:pt x="347472" y="33527"/>
                </a:lnTo>
                <a:lnTo>
                  <a:pt x="334772" y="33528"/>
                </a:lnTo>
                <a:lnTo>
                  <a:pt x="322072" y="33527"/>
                </a:lnTo>
                <a:lnTo>
                  <a:pt x="309372" y="29717"/>
                </a:lnTo>
                <a:lnTo>
                  <a:pt x="305562" y="33527"/>
                </a:lnTo>
                <a:lnTo>
                  <a:pt x="300990" y="29717"/>
                </a:lnTo>
                <a:lnTo>
                  <a:pt x="296418" y="33527"/>
                </a:lnTo>
                <a:lnTo>
                  <a:pt x="288035" y="33527"/>
                </a:lnTo>
                <a:lnTo>
                  <a:pt x="284225" y="29717"/>
                </a:lnTo>
                <a:lnTo>
                  <a:pt x="275844" y="29717"/>
                </a:lnTo>
                <a:lnTo>
                  <a:pt x="271272" y="33527"/>
                </a:lnTo>
                <a:lnTo>
                  <a:pt x="258318" y="33527"/>
                </a:lnTo>
                <a:lnTo>
                  <a:pt x="246125" y="33527"/>
                </a:lnTo>
                <a:lnTo>
                  <a:pt x="241553" y="29717"/>
                </a:lnTo>
                <a:lnTo>
                  <a:pt x="241553" y="33527"/>
                </a:lnTo>
                <a:lnTo>
                  <a:pt x="224790" y="33527"/>
                </a:lnTo>
                <a:lnTo>
                  <a:pt x="224790" y="29717"/>
                </a:lnTo>
                <a:lnTo>
                  <a:pt x="220218" y="33527"/>
                </a:lnTo>
                <a:lnTo>
                  <a:pt x="216407" y="25145"/>
                </a:lnTo>
                <a:lnTo>
                  <a:pt x="211835" y="29717"/>
                </a:lnTo>
                <a:lnTo>
                  <a:pt x="211835" y="25145"/>
                </a:lnTo>
                <a:lnTo>
                  <a:pt x="208025" y="29717"/>
                </a:lnTo>
                <a:lnTo>
                  <a:pt x="203453" y="12953"/>
                </a:lnTo>
                <a:lnTo>
                  <a:pt x="203453" y="25145"/>
                </a:lnTo>
                <a:lnTo>
                  <a:pt x="199644" y="16763"/>
                </a:lnTo>
                <a:lnTo>
                  <a:pt x="195072" y="21335"/>
                </a:lnTo>
                <a:lnTo>
                  <a:pt x="190500" y="29717"/>
                </a:lnTo>
                <a:lnTo>
                  <a:pt x="186690" y="25145"/>
                </a:lnTo>
                <a:lnTo>
                  <a:pt x="186690" y="29717"/>
                </a:lnTo>
                <a:lnTo>
                  <a:pt x="182118" y="33527"/>
                </a:lnTo>
                <a:lnTo>
                  <a:pt x="169925" y="33527"/>
                </a:lnTo>
                <a:lnTo>
                  <a:pt x="165353" y="25145"/>
                </a:lnTo>
                <a:lnTo>
                  <a:pt x="165353" y="33527"/>
                </a:lnTo>
                <a:lnTo>
                  <a:pt x="161544" y="33527"/>
                </a:lnTo>
                <a:lnTo>
                  <a:pt x="161544" y="29717"/>
                </a:lnTo>
                <a:lnTo>
                  <a:pt x="156972" y="29717"/>
                </a:lnTo>
                <a:lnTo>
                  <a:pt x="152400" y="33527"/>
                </a:lnTo>
                <a:lnTo>
                  <a:pt x="114300" y="33527"/>
                </a:lnTo>
                <a:lnTo>
                  <a:pt x="110490" y="29717"/>
                </a:lnTo>
                <a:lnTo>
                  <a:pt x="102107" y="29717"/>
                </a:lnTo>
                <a:lnTo>
                  <a:pt x="97535" y="21335"/>
                </a:lnTo>
                <a:lnTo>
                  <a:pt x="93725" y="29717"/>
                </a:lnTo>
                <a:lnTo>
                  <a:pt x="93725" y="25145"/>
                </a:lnTo>
                <a:lnTo>
                  <a:pt x="89153" y="16763"/>
                </a:lnTo>
                <a:lnTo>
                  <a:pt x="89153" y="21335"/>
                </a:lnTo>
                <a:lnTo>
                  <a:pt x="84581" y="25145"/>
                </a:lnTo>
                <a:lnTo>
                  <a:pt x="84581" y="12953"/>
                </a:lnTo>
                <a:lnTo>
                  <a:pt x="80772" y="21335"/>
                </a:lnTo>
                <a:lnTo>
                  <a:pt x="80772" y="25145"/>
                </a:lnTo>
                <a:lnTo>
                  <a:pt x="76200" y="29717"/>
                </a:lnTo>
                <a:lnTo>
                  <a:pt x="76200" y="16763"/>
                </a:lnTo>
                <a:lnTo>
                  <a:pt x="72390" y="25145"/>
                </a:lnTo>
                <a:lnTo>
                  <a:pt x="67818" y="33527"/>
                </a:lnTo>
                <a:lnTo>
                  <a:pt x="67818" y="29717"/>
                </a:lnTo>
                <a:lnTo>
                  <a:pt x="64007" y="33527"/>
                </a:lnTo>
                <a:lnTo>
                  <a:pt x="59435" y="33527"/>
                </a:lnTo>
                <a:lnTo>
                  <a:pt x="55625" y="38100"/>
                </a:lnTo>
                <a:lnTo>
                  <a:pt x="51053" y="38100"/>
                </a:lnTo>
                <a:lnTo>
                  <a:pt x="46481" y="33527"/>
                </a:lnTo>
                <a:lnTo>
                  <a:pt x="42672" y="25145"/>
                </a:lnTo>
                <a:lnTo>
                  <a:pt x="42672" y="33527"/>
                </a:lnTo>
                <a:lnTo>
                  <a:pt x="38100" y="29717"/>
                </a:lnTo>
                <a:lnTo>
                  <a:pt x="34290" y="33527"/>
                </a:lnTo>
                <a:lnTo>
                  <a:pt x="34290" y="29717"/>
                </a:lnTo>
                <a:lnTo>
                  <a:pt x="29718" y="29717"/>
                </a:lnTo>
                <a:lnTo>
                  <a:pt x="29718" y="33527"/>
                </a:lnTo>
                <a:lnTo>
                  <a:pt x="21335" y="33527"/>
                </a:lnTo>
                <a:lnTo>
                  <a:pt x="21335" y="29717"/>
                </a:lnTo>
                <a:lnTo>
                  <a:pt x="17525" y="29717"/>
                </a:lnTo>
                <a:lnTo>
                  <a:pt x="17525" y="25145"/>
                </a:lnTo>
                <a:lnTo>
                  <a:pt x="12953" y="29717"/>
                </a:lnTo>
                <a:lnTo>
                  <a:pt x="12953" y="12953"/>
                </a:lnTo>
                <a:lnTo>
                  <a:pt x="8381" y="16763"/>
                </a:lnTo>
                <a:lnTo>
                  <a:pt x="8381" y="4571"/>
                </a:lnTo>
                <a:lnTo>
                  <a:pt x="4572" y="0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6114545" y="5118626"/>
            <a:ext cx="171030" cy="58831"/>
          </a:xfrm>
          <a:custGeom>
            <a:avLst/>
            <a:gdLst/>
            <a:ahLst/>
            <a:cxnLst/>
            <a:rect l="l" t="t" r="r" b="b"/>
            <a:pathLst>
              <a:path w="258445" h="88900">
                <a:moveTo>
                  <a:pt x="258318" y="54864"/>
                </a:moveTo>
                <a:lnTo>
                  <a:pt x="258318" y="76200"/>
                </a:lnTo>
                <a:lnTo>
                  <a:pt x="254508" y="76200"/>
                </a:lnTo>
                <a:lnTo>
                  <a:pt x="249936" y="67818"/>
                </a:lnTo>
                <a:lnTo>
                  <a:pt x="246125" y="54864"/>
                </a:lnTo>
                <a:lnTo>
                  <a:pt x="246125" y="71628"/>
                </a:lnTo>
                <a:lnTo>
                  <a:pt x="241553" y="80010"/>
                </a:lnTo>
                <a:lnTo>
                  <a:pt x="236982" y="84582"/>
                </a:lnTo>
                <a:lnTo>
                  <a:pt x="236982" y="76200"/>
                </a:lnTo>
                <a:lnTo>
                  <a:pt x="233172" y="80010"/>
                </a:lnTo>
                <a:lnTo>
                  <a:pt x="233172" y="76200"/>
                </a:lnTo>
                <a:lnTo>
                  <a:pt x="228600" y="88392"/>
                </a:lnTo>
                <a:lnTo>
                  <a:pt x="224790" y="80010"/>
                </a:lnTo>
                <a:lnTo>
                  <a:pt x="224790" y="84582"/>
                </a:lnTo>
                <a:lnTo>
                  <a:pt x="220218" y="80010"/>
                </a:lnTo>
                <a:lnTo>
                  <a:pt x="216408" y="71628"/>
                </a:lnTo>
                <a:lnTo>
                  <a:pt x="216408" y="76200"/>
                </a:lnTo>
                <a:lnTo>
                  <a:pt x="211836" y="84582"/>
                </a:lnTo>
                <a:lnTo>
                  <a:pt x="211836" y="71628"/>
                </a:lnTo>
                <a:lnTo>
                  <a:pt x="208025" y="80010"/>
                </a:lnTo>
                <a:lnTo>
                  <a:pt x="208025" y="84582"/>
                </a:lnTo>
                <a:lnTo>
                  <a:pt x="203453" y="71628"/>
                </a:lnTo>
                <a:lnTo>
                  <a:pt x="198882" y="80010"/>
                </a:lnTo>
                <a:lnTo>
                  <a:pt x="198882" y="84582"/>
                </a:lnTo>
                <a:lnTo>
                  <a:pt x="195072" y="76200"/>
                </a:lnTo>
                <a:lnTo>
                  <a:pt x="190500" y="84582"/>
                </a:lnTo>
                <a:lnTo>
                  <a:pt x="186690" y="76200"/>
                </a:lnTo>
                <a:lnTo>
                  <a:pt x="186690" y="84582"/>
                </a:lnTo>
                <a:lnTo>
                  <a:pt x="182118" y="76200"/>
                </a:lnTo>
                <a:lnTo>
                  <a:pt x="182118" y="84582"/>
                </a:lnTo>
                <a:lnTo>
                  <a:pt x="178308" y="80010"/>
                </a:lnTo>
                <a:lnTo>
                  <a:pt x="178308" y="84582"/>
                </a:lnTo>
                <a:lnTo>
                  <a:pt x="173736" y="84582"/>
                </a:lnTo>
                <a:lnTo>
                  <a:pt x="173736" y="88392"/>
                </a:lnTo>
                <a:lnTo>
                  <a:pt x="165353" y="88392"/>
                </a:lnTo>
                <a:lnTo>
                  <a:pt x="165353" y="76200"/>
                </a:lnTo>
                <a:lnTo>
                  <a:pt x="160782" y="84582"/>
                </a:lnTo>
                <a:lnTo>
                  <a:pt x="160782" y="88392"/>
                </a:lnTo>
                <a:lnTo>
                  <a:pt x="152400" y="88392"/>
                </a:lnTo>
                <a:lnTo>
                  <a:pt x="144018" y="80010"/>
                </a:lnTo>
                <a:lnTo>
                  <a:pt x="144018" y="84582"/>
                </a:lnTo>
                <a:lnTo>
                  <a:pt x="140208" y="84582"/>
                </a:lnTo>
                <a:lnTo>
                  <a:pt x="135636" y="76200"/>
                </a:lnTo>
                <a:lnTo>
                  <a:pt x="135636" y="80010"/>
                </a:lnTo>
                <a:lnTo>
                  <a:pt x="131064" y="84582"/>
                </a:lnTo>
                <a:lnTo>
                  <a:pt x="127253" y="84582"/>
                </a:lnTo>
                <a:lnTo>
                  <a:pt x="122682" y="88392"/>
                </a:lnTo>
                <a:lnTo>
                  <a:pt x="118872" y="84582"/>
                </a:lnTo>
                <a:lnTo>
                  <a:pt x="118872" y="80010"/>
                </a:lnTo>
                <a:lnTo>
                  <a:pt x="114300" y="84582"/>
                </a:lnTo>
                <a:lnTo>
                  <a:pt x="114300" y="88392"/>
                </a:lnTo>
                <a:lnTo>
                  <a:pt x="110490" y="84582"/>
                </a:lnTo>
                <a:lnTo>
                  <a:pt x="110490" y="80010"/>
                </a:lnTo>
                <a:lnTo>
                  <a:pt x="105918" y="84582"/>
                </a:lnTo>
                <a:lnTo>
                  <a:pt x="102108" y="71628"/>
                </a:lnTo>
                <a:lnTo>
                  <a:pt x="102108" y="54864"/>
                </a:lnTo>
                <a:lnTo>
                  <a:pt x="97536" y="76200"/>
                </a:lnTo>
                <a:lnTo>
                  <a:pt x="92964" y="59436"/>
                </a:lnTo>
                <a:lnTo>
                  <a:pt x="89153" y="41910"/>
                </a:lnTo>
                <a:lnTo>
                  <a:pt x="89153" y="76200"/>
                </a:lnTo>
                <a:lnTo>
                  <a:pt x="84582" y="67818"/>
                </a:lnTo>
                <a:lnTo>
                  <a:pt x="80772" y="71628"/>
                </a:lnTo>
                <a:lnTo>
                  <a:pt x="76200" y="84582"/>
                </a:lnTo>
                <a:lnTo>
                  <a:pt x="76200" y="80010"/>
                </a:lnTo>
                <a:lnTo>
                  <a:pt x="76200" y="84582"/>
                </a:lnTo>
                <a:lnTo>
                  <a:pt x="72390" y="84582"/>
                </a:lnTo>
                <a:lnTo>
                  <a:pt x="72390" y="88392"/>
                </a:lnTo>
                <a:lnTo>
                  <a:pt x="67818" y="84582"/>
                </a:lnTo>
                <a:lnTo>
                  <a:pt x="67818" y="88392"/>
                </a:lnTo>
                <a:lnTo>
                  <a:pt x="64008" y="84582"/>
                </a:lnTo>
                <a:lnTo>
                  <a:pt x="59436" y="88392"/>
                </a:lnTo>
                <a:lnTo>
                  <a:pt x="59436" y="84582"/>
                </a:lnTo>
                <a:lnTo>
                  <a:pt x="54864" y="88392"/>
                </a:lnTo>
                <a:lnTo>
                  <a:pt x="46482" y="80010"/>
                </a:lnTo>
                <a:lnTo>
                  <a:pt x="46482" y="88392"/>
                </a:lnTo>
                <a:lnTo>
                  <a:pt x="42672" y="88392"/>
                </a:lnTo>
                <a:lnTo>
                  <a:pt x="42672" y="76200"/>
                </a:lnTo>
                <a:lnTo>
                  <a:pt x="38100" y="0"/>
                </a:lnTo>
                <a:lnTo>
                  <a:pt x="38100" y="59436"/>
                </a:lnTo>
                <a:lnTo>
                  <a:pt x="34290" y="84582"/>
                </a:lnTo>
                <a:lnTo>
                  <a:pt x="29718" y="88392"/>
                </a:lnTo>
                <a:lnTo>
                  <a:pt x="16764" y="88392"/>
                </a:lnTo>
                <a:lnTo>
                  <a:pt x="12953" y="76200"/>
                </a:lnTo>
                <a:lnTo>
                  <a:pt x="12953" y="84582"/>
                </a:lnTo>
                <a:lnTo>
                  <a:pt x="8382" y="88392"/>
                </a:lnTo>
                <a:lnTo>
                  <a:pt x="0" y="8839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5943600" y="4936083"/>
            <a:ext cx="171030" cy="244148"/>
          </a:xfrm>
          <a:custGeom>
            <a:avLst/>
            <a:gdLst/>
            <a:ahLst/>
            <a:cxnLst/>
            <a:rect l="l" t="t" r="r" b="b"/>
            <a:pathLst>
              <a:path w="258445" h="368935">
                <a:moveTo>
                  <a:pt x="258317" y="364236"/>
                </a:moveTo>
                <a:lnTo>
                  <a:pt x="258317" y="360425"/>
                </a:lnTo>
                <a:lnTo>
                  <a:pt x="254507" y="368808"/>
                </a:lnTo>
                <a:lnTo>
                  <a:pt x="249935" y="360425"/>
                </a:lnTo>
                <a:lnTo>
                  <a:pt x="249935" y="355853"/>
                </a:lnTo>
                <a:lnTo>
                  <a:pt x="245363" y="364236"/>
                </a:lnTo>
                <a:lnTo>
                  <a:pt x="241553" y="368808"/>
                </a:lnTo>
                <a:lnTo>
                  <a:pt x="241553" y="360425"/>
                </a:lnTo>
                <a:lnTo>
                  <a:pt x="236981" y="364236"/>
                </a:lnTo>
                <a:lnTo>
                  <a:pt x="236981" y="368808"/>
                </a:lnTo>
                <a:lnTo>
                  <a:pt x="233171" y="368808"/>
                </a:lnTo>
                <a:lnTo>
                  <a:pt x="228600" y="364236"/>
                </a:lnTo>
                <a:lnTo>
                  <a:pt x="224789" y="368808"/>
                </a:lnTo>
                <a:lnTo>
                  <a:pt x="224789" y="352043"/>
                </a:lnTo>
                <a:lnTo>
                  <a:pt x="220217" y="360425"/>
                </a:lnTo>
                <a:lnTo>
                  <a:pt x="220217" y="364236"/>
                </a:lnTo>
                <a:lnTo>
                  <a:pt x="216407" y="364236"/>
                </a:lnTo>
                <a:lnTo>
                  <a:pt x="211835" y="360425"/>
                </a:lnTo>
                <a:lnTo>
                  <a:pt x="207263" y="355853"/>
                </a:lnTo>
                <a:lnTo>
                  <a:pt x="207263" y="352043"/>
                </a:lnTo>
                <a:lnTo>
                  <a:pt x="203453" y="355853"/>
                </a:lnTo>
                <a:lnTo>
                  <a:pt x="203453" y="360425"/>
                </a:lnTo>
                <a:lnTo>
                  <a:pt x="198881" y="355853"/>
                </a:lnTo>
                <a:lnTo>
                  <a:pt x="198881" y="360425"/>
                </a:lnTo>
                <a:lnTo>
                  <a:pt x="195071" y="360425"/>
                </a:lnTo>
                <a:lnTo>
                  <a:pt x="195071" y="364236"/>
                </a:lnTo>
                <a:lnTo>
                  <a:pt x="190500" y="364236"/>
                </a:lnTo>
                <a:lnTo>
                  <a:pt x="190500" y="355853"/>
                </a:lnTo>
                <a:lnTo>
                  <a:pt x="186689" y="364236"/>
                </a:lnTo>
                <a:lnTo>
                  <a:pt x="186689" y="360425"/>
                </a:lnTo>
                <a:lnTo>
                  <a:pt x="182117" y="355853"/>
                </a:lnTo>
                <a:lnTo>
                  <a:pt x="182117" y="364236"/>
                </a:lnTo>
                <a:lnTo>
                  <a:pt x="178307" y="364236"/>
                </a:lnTo>
                <a:lnTo>
                  <a:pt x="173735" y="360425"/>
                </a:lnTo>
                <a:lnTo>
                  <a:pt x="173735" y="364236"/>
                </a:lnTo>
                <a:lnTo>
                  <a:pt x="169163" y="364236"/>
                </a:lnTo>
                <a:lnTo>
                  <a:pt x="169163" y="360425"/>
                </a:lnTo>
                <a:lnTo>
                  <a:pt x="165353" y="368808"/>
                </a:lnTo>
                <a:lnTo>
                  <a:pt x="160781" y="368808"/>
                </a:lnTo>
                <a:lnTo>
                  <a:pt x="160781" y="360425"/>
                </a:lnTo>
                <a:lnTo>
                  <a:pt x="160781" y="364236"/>
                </a:lnTo>
                <a:lnTo>
                  <a:pt x="156971" y="368808"/>
                </a:lnTo>
                <a:lnTo>
                  <a:pt x="152400" y="360425"/>
                </a:lnTo>
                <a:lnTo>
                  <a:pt x="148589" y="360425"/>
                </a:lnTo>
                <a:lnTo>
                  <a:pt x="148589" y="368808"/>
                </a:lnTo>
                <a:lnTo>
                  <a:pt x="148589" y="364236"/>
                </a:lnTo>
                <a:lnTo>
                  <a:pt x="144017" y="368808"/>
                </a:lnTo>
                <a:lnTo>
                  <a:pt x="139445" y="368808"/>
                </a:lnTo>
                <a:lnTo>
                  <a:pt x="135635" y="360425"/>
                </a:lnTo>
                <a:lnTo>
                  <a:pt x="131063" y="368808"/>
                </a:lnTo>
                <a:lnTo>
                  <a:pt x="127253" y="360425"/>
                </a:lnTo>
                <a:lnTo>
                  <a:pt x="127253" y="355853"/>
                </a:lnTo>
                <a:lnTo>
                  <a:pt x="122681" y="364236"/>
                </a:lnTo>
                <a:lnTo>
                  <a:pt x="118871" y="317753"/>
                </a:lnTo>
                <a:lnTo>
                  <a:pt x="118871" y="123443"/>
                </a:lnTo>
                <a:lnTo>
                  <a:pt x="114300" y="326136"/>
                </a:lnTo>
                <a:lnTo>
                  <a:pt x="114300" y="330708"/>
                </a:lnTo>
                <a:lnTo>
                  <a:pt x="110489" y="360425"/>
                </a:lnTo>
                <a:lnTo>
                  <a:pt x="110489" y="355853"/>
                </a:lnTo>
                <a:lnTo>
                  <a:pt x="105917" y="360425"/>
                </a:lnTo>
                <a:lnTo>
                  <a:pt x="101345" y="292608"/>
                </a:lnTo>
                <a:lnTo>
                  <a:pt x="101345" y="0"/>
                </a:lnTo>
                <a:lnTo>
                  <a:pt x="97535" y="305562"/>
                </a:lnTo>
                <a:lnTo>
                  <a:pt x="97535" y="360425"/>
                </a:lnTo>
                <a:lnTo>
                  <a:pt x="92963" y="360425"/>
                </a:lnTo>
                <a:lnTo>
                  <a:pt x="92963" y="355853"/>
                </a:lnTo>
                <a:lnTo>
                  <a:pt x="89153" y="364236"/>
                </a:lnTo>
                <a:lnTo>
                  <a:pt x="84581" y="368808"/>
                </a:lnTo>
                <a:lnTo>
                  <a:pt x="84581" y="364236"/>
                </a:lnTo>
                <a:lnTo>
                  <a:pt x="76200" y="364236"/>
                </a:lnTo>
                <a:lnTo>
                  <a:pt x="76200" y="368808"/>
                </a:lnTo>
                <a:lnTo>
                  <a:pt x="42671" y="368808"/>
                </a:lnTo>
                <a:lnTo>
                  <a:pt x="38100" y="364236"/>
                </a:lnTo>
                <a:lnTo>
                  <a:pt x="33527" y="326136"/>
                </a:lnTo>
                <a:lnTo>
                  <a:pt x="33527" y="317753"/>
                </a:lnTo>
                <a:lnTo>
                  <a:pt x="29717" y="4572"/>
                </a:lnTo>
                <a:lnTo>
                  <a:pt x="29717" y="288036"/>
                </a:lnTo>
                <a:lnTo>
                  <a:pt x="25145" y="360425"/>
                </a:lnTo>
                <a:lnTo>
                  <a:pt x="25145" y="364236"/>
                </a:lnTo>
                <a:lnTo>
                  <a:pt x="21335" y="360425"/>
                </a:lnTo>
                <a:lnTo>
                  <a:pt x="21335" y="364236"/>
                </a:lnTo>
                <a:lnTo>
                  <a:pt x="16763" y="339089"/>
                </a:lnTo>
                <a:lnTo>
                  <a:pt x="16763" y="335279"/>
                </a:lnTo>
                <a:lnTo>
                  <a:pt x="12953" y="105917"/>
                </a:lnTo>
                <a:lnTo>
                  <a:pt x="12953" y="347472"/>
                </a:lnTo>
                <a:lnTo>
                  <a:pt x="8381" y="258317"/>
                </a:lnTo>
                <a:lnTo>
                  <a:pt x="4571" y="364236"/>
                </a:lnTo>
                <a:lnTo>
                  <a:pt x="0" y="36880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5769628" y="3453041"/>
            <a:ext cx="173972" cy="1730468"/>
          </a:xfrm>
          <a:custGeom>
            <a:avLst/>
            <a:gdLst/>
            <a:ahLst/>
            <a:cxnLst/>
            <a:rect l="l" t="t" r="r" b="b"/>
            <a:pathLst>
              <a:path w="262890" h="2614929">
                <a:moveTo>
                  <a:pt x="262890" y="2609850"/>
                </a:moveTo>
                <a:lnTo>
                  <a:pt x="258318" y="2605278"/>
                </a:lnTo>
                <a:lnTo>
                  <a:pt x="258318" y="2609850"/>
                </a:lnTo>
                <a:lnTo>
                  <a:pt x="254507" y="2605278"/>
                </a:lnTo>
                <a:lnTo>
                  <a:pt x="254507" y="2601467"/>
                </a:lnTo>
                <a:lnTo>
                  <a:pt x="249935" y="2609850"/>
                </a:lnTo>
                <a:lnTo>
                  <a:pt x="249935" y="2605278"/>
                </a:lnTo>
                <a:lnTo>
                  <a:pt x="246125" y="2605278"/>
                </a:lnTo>
                <a:lnTo>
                  <a:pt x="246125" y="2609850"/>
                </a:lnTo>
                <a:lnTo>
                  <a:pt x="241553" y="2609850"/>
                </a:lnTo>
                <a:lnTo>
                  <a:pt x="241553" y="2605278"/>
                </a:lnTo>
                <a:lnTo>
                  <a:pt x="237744" y="2609850"/>
                </a:lnTo>
                <a:lnTo>
                  <a:pt x="233172" y="2605278"/>
                </a:lnTo>
                <a:lnTo>
                  <a:pt x="233172" y="2584704"/>
                </a:lnTo>
                <a:lnTo>
                  <a:pt x="229361" y="2609850"/>
                </a:lnTo>
                <a:lnTo>
                  <a:pt x="224790" y="2609850"/>
                </a:lnTo>
                <a:lnTo>
                  <a:pt x="220218" y="2614421"/>
                </a:lnTo>
                <a:lnTo>
                  <a:pt x="220218" y="2609850"/>
                </a:lnTo>
                <a:lnTo>
                  <a:pt x="216407" y="2614421"/>
                </a:lnTo>
                <a:lnTo>
                  <a:pt x="216407" y="2609850"/>
                </a:lnTo>
                <a:lnTo>
                  <a:pt x="211835" y="2605278"/>
                </a:lnTo>
                <a:lnTo>
                  <a:pt x="211835" y="2609850"/>
                </a:lnTo>
                <a:lnTo>
                  <a:pt x="208025" y="2614421"/>
                </a:lnTo>
                <a:lnTo>
                  <a:pt x="203453" y="2609850"/>
                </a:lnTo>
                <a:lnTo>
                  <a:pt x="199644" y="2596895"/>
                </a:lnTo>
                <a:lnTo>
                  <a:pt x="199644" y="2601467"/>
                </a:lnTo>
                <a:lnTo>
                  <a:pt x="195072" y="2609850"/>
                </a:lnTo>
                <a:lnTo>
                  <a:pt x="195072" y="2605278"/>
                </a:lnTo>
                <a:lnTo>
                  <a:pt x="190500" y="2609850"/>
                </a:lnTo>
                <a:lnTo>
                  <a:pt x="186690" y="2605278"/>
                </a:lnTo>
                <a:lnTo>
                  <a:pt x="186690" y="2614421"/>
                </a:lnTo>
                <a:lnTo>
                  <a:pt x="182118" y="2609850"/>
                </a:lnTo>
                <a:lnTo>
                  <a:pt x="178307" y="2605278"/>
                </a:lnTo>
                <a:lnTo>
                  <a:pt x="173735" y="2609850"/>
                </a:lnTo>
                <a:lnTo>
                  <a:pt x="169925" y="2614421"/>
                </a:lnTo>
                <a:lnTo>
                  <a:pt x="165353" y="2609850"/>
                </a:lnTo>
                <a:lnTo>
                  <a:pt x="161544" y="2596895"/>
                </a:lnTo>
                <a:lnTo>
                  <a:pt x="161544" y="2609850"/>
                </a:lnTo>
                <a:lnTo>
                  <a:pt x="156972" y="2580131"/>
                </a:lnTo>
                <a:lnTo>
                  <a:pt x="156972" y="2576321"/>
                </a:lnTo>
                <a:lnTo>
                  <a:pt x="152400" y="2609850"/>
                </a:lnTo>
                <a:lnTo>
                  <a:pt x="148590" y="2601467"/>
                </a:lnTo>
                <a:lnTo>
                  <a:pt x="144018" y="2609850"/>
                </a:lnTo>
                <a:lnTo>
                  <a:pt x="140207" y="2601467"/>
                </a:lnTo>
                <a:lnTo>
                  <a:pt x="140207" y="2609850"/>
                </a:lnTo>
                <a:lnTo>
                  <a:pt x="135635" y="2605278"/>
                </a:lnTo>
                <a:lnTo>
                  <a:pt x="135635" y="2584704"/>
                </a:lnTo>
                <a:lnTo>
                  <a:pt x="131825" y="2601467"/>
                </a:lnTo>
                <a:lnTo>
                  <a:pt x="127253" y="2601467"/>
                </a:lnTo>
                <a:lnTo>
                  <a:pt x="127253" y="2584704"/>
                </a:lnTo>
                <a:lnTo>
                  <a:pt x="123444" y="2596895"/>
                </a:lnTo>
                <a:lnTo>
                  <a:pt x="118872" y="2525267"/>
                </a:lnTo>
                <a:lnTo>
                  <a:pt x="118872" y="2542031"/>
                </a:lnTo>
                <a:lnTo>
                  <a:pt x="114300" y="2605278"/>
                </a:lnTo>
                <a:lnTo>
                  <a:pt x="114300" y="2614421"/>
                </a:lnTo>
                <a:lnTo>
                  <a:pt x="110490" y="2605278"/>
                </a:lnTo>
                <a:lnTo>
                  <a:pt x="105918" y="2609850"/>
                </a:lnTo>
                <a:lnTo>
                  <a:pt x="105918" y="2614421"/>
                </a:lnTo>
                <a:lnTo>
                  <a:pt x="105918" y="2596895"/>
                </a:lnTo>
                <a:lnTo>
                  <a:pt x="102107" y="2605278"/>
                </a:lnTo>
                <a:lnTo>
                  <a:pt x="102107" y="2614421"/>
                </a:lnTo>
                <a:lnTo>
                  <a:pt x="97535" y="2609850"/>
                </a:lnTo>
                <a:lnTo>
                  <a:pt x="97535" y="2614421"/>
                </a:lnTo>
                <a:lnTo>
                  <a:pt x="80772" y="2614421"/>
                </a:lnTo>
                <a:lnTo>
                  <a:pt x="80772" y="2609850"/>
                </a:lnTo>
                <a:lnTo>
                  <a:pt x="76200" y="2609850"/>
                </a:lnTo>
                <a:lnTo>
                  <a:pt x="76200" y="2614421"/>
                </a:lnTo>
                <a:lnTo>
                  <a:pt x="72390" y="2609850"/>
                </a:lnTo>
                <a:lnTo>
                  <a:pt x="67818" y="2601467"/>
                </a:lnTo>
                <a:lnTo>
                  <a:pt x="67818" y="2609850"/>
                </a:lnTo>
                <a:lnTo>
                  <a:pt x="64007" y="2601467"/>
                </a:lnTo>
                <a:lnTo>
                  <a:pt x="64007" y="2605278"/>
                </a:lnTo>
                <a:lnTo>
                  <a:pt x="59435" y="2588514"/>
                </a:lnTo>
                <a:lnTo>
                  <a:pt x="55625" y="2601467"/>
                </a:lnTo>
                <a:lnTo>
                  <a:pt x="51053" y="2605278"/>
                </a:lnTo>
                <a:lnTo>
                  <a:pt x="46481" y="2596895"/>
                </a:lnTo>
                <a:lnTo>
                  <a:pt x="46481" y="2601467"/>
                </a:lnTo>
                <a:lnTo>
                  <a:pt x="42672" y="2588514"/>
                </a:lnTo>
                <a:lnTo>
                  <a:pt x="42672" y="2593085"/>
                </a:lnTo>
                <a:lnTo>
                  <a:pt x="42672" y="2567178"/>
                </a:lnTo>
                <a:lnTo>
                  <a:pt x="38100" y="2576321"/>
                </a:lnTo>
                <a:lnTo>
                  <a:pt x="34290" y="1749552"/>
                </a:lnTo>
                <a:lnTo>
                  <a:pt x="34290" y="2487167"/>
                </a:lnTo>
                <a:lnTo>
                  <a:pt x="29718" y="0"/>
                </a:lnTo>
                <a:lnTo>
                  <a:pt x="25907" y="2343150"/>
                </a:lnTo>
                <a:lnTo>
                  <a:pt x="25907" y="2393441"/>
                </a:lnTo>
                <a:lnTo>
                  <a:pt x="21335" y="2580131"/>
                </a:lnTo>
                <a:lnTo>
                  <a:pt x="21335" y="2588514"/>
                </a:lnTo>
                <a:lnTo>
                  <a:pt x="17525" y="2601467"/>
                </a:lnTo>
                <a:lnTo>
                  <a:pt x="12953" y="2605278"/>
                </a:lnTo>
                <a:lnTo>
                  <a:pt x="8381" y="2609850"/>
                </a:lnTo>
                <a:lnTo>
                  <a:pt x="4572" y="2605278"/>
                </a:lnTo>
                <a:lnTo>
                  <a:pt x="0" y="260985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1944245" y="4281375"/>
            <a:ext cx="3829590" cy="9085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6975327" y="4978441"/>
            <a:ext cx="513089" cy="176493"/>
          </a:xfrm>
          <a:custGeom>
            <a:avLst/>
            <a:gdLst/>
            <a:ahLst/>
            <a:cxnLst/>
            <a:rect l="l" t="t" r="r" b="b"/>
            <a:pathLst>
              <a:path w="775334" h="266700">
                <a:moveTo>
                  <a:pt x="774953" y="266700"/>
                </a:moveTo>
                <a:lnTo>
                  <a:pt x="771143" y="266700"/>
                </a:lnTo>
                <a:lnTo>
                  <a:pt x="758443" y="266700"/>
                </a:lnTo>
                <a:lnTo>
                  <a:pt x="745743" y="266699"/>
                </a:lnTo>
                <a:lnTo>
                  <a:pt x="733044" y="266700"/>
                </a:lnTo>
                <a:lnTo>
                  <a:pt x="720343" y="266700"/>
                </a:lnTo>
                <a:lnTo>
                  <a:pt x="707643" y="266700"/>
                </a:lnTo>
                <a:lnTo>
                  <a:pt x="694943" y="266700"/>
                </a:lnTo>
                <a:lnTo>
                  <a:pt x="682244" y="266700"/>
                </a:lnTo>
                <a:lnTo>
                  <a:pt x="669543" y="266699"/>
                </a:lnTo>
                <a:lnTo>
                  <a:pt x="656844" y="266700"/>
                </a:lnTo>
                <a:lnTo>
                  <a:pt x="644143" y="266700"/>
                </a:lnTo>
                <a:lnTo>
                  <a:pt x="631443" y="266700"/>
                </a:lnTo>
                <a:lnTo>
                  <a:pt x="618743" y="266700"/>
                </a:lnTo>
                <a:lnTo>
                  <a:pt x="606044" y="266700"/>
                </a:lnTo>
                <a:lnTo>
                  <a:pt x="593343" y="266699"/>
                </a:lnTo>
                <a:lnTo>
                  <a:pt x="580644" y="266700"/>
                </a:lnTo>
                <a:lnTo>
                  <a:pt x="567943" y="266700"/>
                </a:lnTo>
                <a:lnTo>
                  <a:pt x="555243" y="266699"/>
                </a:lnTo>
                <a:lnTo>
                  <a:pt x="542543" y="266700"/>
                </a:lnTo>
                <a:lnTo>
                  <a:pt x="529843" y="266700"/>
                </a:lnTo>
                <a:lnTo>
                  <a:pt x="516635" y="266700"/>
                </a:lnTo>
                <a:lnTo>
                  <a:pt x="512825" y="266700"/>
                </a:lnTo>
                <a:lnTo>
                  <a:pt x="500126" y="266700"/>
                </a:lnTo>
                <a:lnTo>
                  <a:pt x="487425" y="266700"/>
                </a:lnTo>
                <a:lnTo>
                  <a:pt x="483107" y="262127"/>
                </a:lnTo>
                <a:lnTo>
                  <a:pt x="483107" y="266700"/>
                </a:lnTo>
                <a:lnTo>
                  <a:pt x="478535" y="262127"/>
                </a:lnTo>
                <a:lnTo>
                  <a:pt x="478535" y="266700"/>
                </a:lnTo>
                <a:lnTo>
                  <a:pt x="474725" y="266700"/>
                </a:lnTo>
                <a:lnTo>
                  <a:pt x="474725" y="253745"/>
                </a:lnTo>
                <a:lnTo>
                  <a:pt x="470153" y="258317"/>
                </a:lnTo>
                <a:lnTo>
                  <a:pt x="470153" y="0"/>
                </a:lnTo>
                <a:lnTo>
                  <a:pt x="466343" y="258317"/>
                </a:lnTo>
                <a:lnTo>
                  <a:pt x="466343" y="253745"/>
                </a:lnTo>
                <a:lnTo>
                  <a:pt x="461772" y="266700"/>
                </a:lnTo>
                <a:lnTo>
                  <a:pt x="457200" y="262127"/>
                </a:lnTo>
                <a:lnTo>
                  <a:pt x="457200" y="266700"/>
                </a:lnTo>
                <a:lnTo>
                  <a:pt x="453389" y="266700"/>
                </a:lnTo>
                <a:lnTo>
                  <a:pt x="440690" y="266700"/>
                </a:lnTo>
                <a:lnTo>
                  <a:pt x="427990" y="266700"/>
                </a:lnTo>
                <a:lnTo>
                  <a:pt x="415290" y="266700"/>
                </a:lnTo>
                <a:lnTo>
                  <a:pt x="402590" y="266700"/>
                </a:lnTo>
                <a:lnTo>
                  <a:pt x="389890" y="266700"/>
                </a:lnTo>
                <a:lnTo>
                  <a:pt x="377189" y="266700"/>
                </a:lnTo>
                <a:lnTo>
                  <a:pt x="364489" y="266700"/>
                </a:lnTo>
                <a:lnTo>
                  <a:pt x="351789" y="266700"/>
                </a:lnTo>
                <a:lnTo>
                  <a:pt x="339089" y="266700"/>
                </a:lnTo>
                <a:lnTo>
                  <a:pt x="326390" y="266700"/>
                </a:lnTo>
                <a:lnTo>
                  <a:pt x="313689" y="266699"/>
                </a:lnTo>
                <a:lnTo>
                  <a:pt x="300990" y="266700"/>
                </a:lnTo>
                <a:lnTo>
                  <a:pt x="288289" y="266700"/>
                </a:lnTo>
                <a:lnTo>
                  <a:pt x="275589" y="266700"/>
                </a:lnTo>
                <a:lnTo>
                  <a:pt x="262889" y="266700"/>
                </a:lnTo>
                <a:lnTo>
                  <a:pt x="258317" y="266700"/>
                </a:lnTo>
                <a:lnTo>
                  <a:pt x="249935" y="266700"/>
                </a:lnTo>
                <a:lnTo>
                  <a:pt x="237235" y="266699"/>
                </a:lnTo>
                <a:lnTo>
                  <a:pt x="224536" y="266700"/>
                </a:lnTo>
                <a:lnTo>
                  <a:pt x="211836" y="266700"/>
                </a:lnTo>
                <a:lnTo>
                  <a:pt x="199136" y="266700"/>
                </a:lnTo>
                <a:lnTo>
                  <a:pt x="186435" y="266700"/>
                </a:lnTo>
                <a:lnTo>
                  <a:pt x="173735" y="266700"/>
                </a:lnTo>
                <a:lnTo>
                  <a:pt x="161035" y="266700"/>
                </a:lnTo>
                <a:lnTo>
                  <a:pt x="148335" y="266699"/>
                </a:lnTo>
                <a:lnTo>
                  <a:pt x="135635" y="266700"/>
                </a:lnTo>
                <a:lnTo>
                  <a:pt x="122935" y="266700"/>
                </a:lnTo>
                <a:lnTo>
                  <a:pt x="110235" y="266700"/>
                </a:lnTo>
                <a:lnTo>
                  <a:pt x="97536" y="266700"/>
                </a:lnTo>
                <a:lnTo>
                  <a:pt x="84835" y="266700"/>
                </a:lnTo>
                <a:lnTo>
                  <a:pt x="72135" y="266700"/>
                </a:lnTo>
                <a:lnTo>
                  <a:pt x="59435" y="266700"/>
                </a:lnTo>
                <a:lnTo>
                  <a:pt x="46735" y="266699"/>
                </a:lnTo>
                <a:lnTo>
                  <a:pt x="34035" y="266700"/>
                </a:lnTo>
                <a:lnTo>
                  <a:pt x="21335" y="266700"/>
                </a:lnTo>
                <a:lnTo>
                  <a:pt x="16763" y="262127"/>
                </a:lnTo>
                <a:lnTo>
                  <a:pt x="12953" y="249935"/>
                </a:lnTo>
                <a:lnTo>
                  <a:pt x="12953" y="262127"/>
                </a:lnTo>
                <a:lnTo>
                  <a:pt x="8381" y="258317"/>
                </a:lnTo>
                <a:lnTo>
                  <a:pt x="4572" y="253745"/>
                </a:lnTo>
                <a:lnTo>
                  <a:pt x="4572" y="258317"/>
                </a:lnTo>
                <a:lnTo>
                  <a:pt x="0" y="26212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6801354" y="5140814"/>
            <a:ext cx="173972" cy="14288"/>
          </a:xfrm>
          <a:custGeom>
            <a:avLst/>
            <a:gdLst/>
            <a:ahLst/>
            <a:cxnLst/>
            <a:rect l="l" t="t" r="r" b="b"/>
            <a:pathLst>
              <a:path w="262890" h="21589">
                <a:moveTo>
                  <a:pt x="262890" y="16763"/>
                </a:moveTo>
                <a:lnTo>
                  <a:pt x="258318" y="4571"/>
                </a:lnTo>
                <a:lnTo>
                  <a:pt x="258318" y="12953"/>
                </a:lnTo>
                <a:lnTo>
                  <a:pt x="254507" y="21336"/>
                </a:lnTo>
                <a:lnTo>
                  <a:pt x="249936" y="21336"/>
                </a:lnTo>
                <a:lnTo>
                  <a:pt x="237235" y="21335"/>
                </a:lnTo>
                <a:lnTo>
                  <a:pt x="224535" y="21335"/>
                </a:lnTo>
                <a:lnTo>
                  <a:pt x="211836" y="21335"/>
                </a:lnTo>
                <a:lnTo>
                  <a:pt x="199136" y="21336"/>
                </a:lnTo>
                <a:lnTo>
                  <a:pt x="186690" y="16763"/>
                </a:lnTo>
                <a:lnTo>
                  <a:pt x="182118" y="21336"/>
                </a:lnTo>
                <a:lnTo>
                  <a:pt x="182118" y="16763"/>
                </a:lnTo>
                <a:lnTo>
                  <a:pt x="178307" y="16763"/>
                </a:lnTo>
                <a:lnTo>
                  <a:pt x="178307" y="21336"/>
                </a:lnTo>
                <a:lnTo>
                  <a:pt x="169925" y="21336"/>
                </a:lnTo>
                <a:lnTo>
                  <a:pt x="165353" y="16763"/>
                </a:lnTo>
                <a:lnTo>
                  <a:pt x="165353" y="21336"/>
                </a:lnTo>
                <a:lnTo>
                  <a:pt x="156972" y="21336"/>
                </a:lnTo>
                <a:lnTo>
                  <a:pt x="152400" y="16763"/>
                </a:lnTo>
                <a:lnTo>
                  <a:pt x="152400" y="21336"/>
                </a:lnTo>
                <a:lnTo>
                  <a:pt x="127253" y="21336"/>
                </a:lnTo>
                <a:lnTo>
                  <a:pt x="122681" y="16763"/>
                </a:lnTo>
                <a:lnTo>
                  <a:pt x="118872" y="21336"/>
                </a:lnTo>
                <a:lnTo>
                  <a:pt x="114300" y="16763"/>
                </a:lnTo>
                <a:lnTo>
                  <a:pt x="102107" y="16763"/>
                </a:lnTo>
                <a:lnTo>
                  <a:pt x="97536" y="12953"/>
                </a:lnTo>
                <a:lnTo>
                  <a:pt x="93725" y="8381"/>
                </a:lnTo>
                <a:lnTo>
                  <a:pt x="84581" y="8381"/>
                </a:lnTo>
                <a:lnTo>
                  <a:pt x="84581" y="0"/>
                </a:lnTo>
                <a:lnTo>
                  <a:pt x="80772" y="8381"/>
                </a:lnTo>
                <a:lnTo>
                  <a:pt x="76200" y="8381"/>
                </a:lnTo>
                <a:lnTo>
                  <a:pt x="76200" y="0"/>
                </a:lnTo>
                <a:lnTo>
                  <a:pt x="72390" y="8381"/>
                </a:lnTo>
                <a:lnTo>
                  <a:pt x="67818" y="8381"/>
                </a:lnTo>
                <a:lnTo>
                  <a:pt x="67818" y="4571"/>
                </a:lnTo>
                <a:lnTo>
                  <a:pt x="64007" y="8381"/>
                </a:lnTo>
                <a:lnTo>
                  <a:pt x="59436" y="8381"/>
                </a:lnTo>
                <a:lnTo>
                  <a:pt x="59436" y="12953"/>
                </a:lnTo>
                <a:lnTo>
                  <a:pt x="55625" y="8381"/>
                </a:lnTo>
                <a:lnTo>
                  <a:pt x="55625" y="12953"/>
                </a:lnTo>
                <a:lnTo>
                  <a:pt x="51053" y="12953"/>
                </a:lnTo>
                <a:lnTo>
                  <a:pt x="51053" y="8381"/>
                </a:lnTo>
                <a:lnTo>
                  <a:pt x="46481" y="4571"/>
                </a:lnTo>
                <a:lnTo>
                  <a:pt x="46481" y="12953"/>
                </a:lnTo>
                <a:lnTo>
                  <a:pt x="42672" y="12953"/>
                </a:lnTo>
                <a:lnTo>
                  <a:pt x="38100" y="8381"/>
                </a:lnTo>
                <a:lnTo>
                  <a:pt x="38100" y="12953"/>
                </a:lnTo>
                <a:lnTo>
                  <a:pt x="34290" y="12953"/>
                </a:lnTo>
                <a:lnTo>
                  <a:pt x="29718" y="16763"/>
                </a:lnTo>
                <a:lnTo>
                  <a:pt x="25907" y="12953"/>
                </a:lnTo>
                <a:lnTo>
                  <a:pt x="21336" y="16763"/>
                </a:lnTo>
                <a:lnTo>
                  <a:pt x="16764" y="12953"/>
                </a:lnTo>
                <a:lnTo>
                  <a:pt x="12953" y="16763"/>
                </a:lnTo>
                <a:lnTo>
                  <a:pt x="12953" y="12953"/>
                </a:lnTo>
                <a:lnTo>
                  <a:pt x="8381" y="16763"/>
                </a:lnTo>
                <a:lnTo>
                  <a:pt x="4572" y="12953"/>
                </a:lnTo>
                <a:lnTo>
                  <a:pt x="0" y="167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6630408" y="5093413"/>
            <a:ext cx="171030" cy="58831"/>
          </a:xfrm>
          <a:custGeom>
            <a:avLst/>
            <a:gdLst/>
            <a:ahLst/>
            <a:cxnLst/>
            <a:rect l="l" t="t" r="r" b="b"/>
            <a:pathLst>
              <a:path w="258445" h="88900">
                <a:moveTo>
                  <a:pt x="258318" y="88392"/>
                </a:moveTo>
                <a:lnTo>
                  <a:pt x="258318" y="84582"/>
                </a:lnTo>
                <a:lnTo>
                  <a:pt x="254508" y="88392"/>
                </a:lnTo>
                <a:lnTo>
                  <a:pt x="246125" y="88392"/>
                </a:lnTo>
                <a:lnTo>
                  <a:pt x="241554" y="84582"/>
                </a:lnTo>
                <a:lnTo>
                  <a:pt x="241554" y="88392"/>
                </a:lnTo>
                <a:lnTo>
                  <a:pt x="228600" y="88392"/>
                </a:lnTo>
                <a:lnTo>
                  <a:pt x="224790" y="84582"/>
                </a:lnTo>
                <a:lnTo>
                  <a:pt x="220218" y="88392"/>
                </a:lnTo>
                <a:lnTo>
                  <a:pt x="216408" y="84582"/>
                </a:lnTo>
                <a:lnTo>
                  <a:pt x="211836" y="88392"/>
                </a:lnTo>
                <a:lnTo>
                  <a:pt x="208025" y="84582"/>
                </a:lnTo>
                <a:lnTo>
                  <a:pt x="208025" y="88392"/>
                </a:lnTo>
                <a:lnTo>
                  <a:pt x="203454" y="84582"/>
                </a:lnTo>
                <a:lnTo>
                  <a:pt x="203454" y="58674"/>
                </a:lnTo>
                <a:lnTo>
                  <a:pt x="198882" y="84582"/>
                </a:lnTo>
                <a:lnTo>
                  <a:pt x="198882" y="88392"/>
                </a:lnTo>
                <a:lnTo>
                  <a:pt x="195072" y="84582"/>
                </a:lnTo>
                <a:lnTo>
                  <a:pt x="195072" y="58674"/>
                </a:lnTo>
                <a:lnTo>
                  <a:pt x="195072" y="84582"/>
                </a:lnTo>
                <a:lnTo>
                  <a:pt x="190500" y="88392"/>
                </a:lnTo>
                <a:lnTo>
                  <a:pt x="186690" y="88392"/>
                </a:lnTo>
                <a:lnTo>
                  <a:pt x="186690" y="84582"/>
                </a:lnTo>
                <a:lnTo>
                  <a:pt x="182118" y="88392"/>
                </a:lnTo>
                <a:lnTo>
                  <a:pt x="182118" y="67818"/>
                </a:lnTo>
                <a:lnTo>
                  <a:pt x="178308" y="84582"/>
                </a:lnTo>
                <a:lnTo>
                  <a:pt x="173736" y="67818"/>
                </a:lnTo>
                <a:lnTo>
                  <a:pt x="173736" y="76200"/>
                </a:lnTo>
                <a:lnTo>
                  <a:pt x="169164" y="88392"/>
                </a:lnTo>
                <a:lnTo>
                  <a:pt x="156972" y="88392"/>
                </a:lnTo>
                <a:lnTo>
                  <a:pt x="152400" y="84582"/>
                </a:lnTo>
                <a:lnTo>
                  <a:pt x="148590" y="84582"/>
                </a:lnTo>
                <a:lnTo>
                  <a:pt x="144018" y="80010"/>
                </a:lnTo>
                <a:lnTo>
                  <a:pt x="140208" y="58674"/>
                </a:lnTo>
                <a:lnTo>
                  <a:pt x="140208" y="54864"/>
                </a:lnTo>
                <a:lnTo>
                  <a:pt x="135636" y="80010"/>
                </a:lnTo>
                <a:lnTo>
                  <a:pt x="131064" y="54864"/>
                </a:lnTo>
                <a:lnTo>
                  <a:pt x="131064" y="67818"/>
                </a:lnTo>
                <a:lnTo>
                  <a:pt x="127254" y="80010"/>
                </a:lnTo>
                <a:lnTo>
                  <a:pt x="118872" y="80010"/>
                </a:lnTo>
                <a:lnTo>
                  <a:pt x="118872" y="71628"/>
                </a:lnTo>
                <a:lnTo>
                  <a:pt x="114300" y="80010"/>
                </a:lnTo>
                <a:lnTo>
                  <a:pt x="110490" y="76200"/>
                </a:lnTo>
                <a:lnTo>
                  <a:pt x="110490" y="71628"/>
                </a:lnTo>
                <a:lnTo>
                  <a:pt x="110490" y="80010"/>
                </a:lnTo>
                <a:lnTo>
                  <a:pt x="105918" y="71628"/>
                </a:lnTo>
                <a:lnTo>
                  <a:pt x="102108" y="80010"/>
                </a:lnTo>
                <a:lnTo>
                  <a:pt x="102108" y="67818"/>
                </a:lnTo>
                <a:lnTo>
                  <a:pt x="97536" y="76200"/>
                </a:lnTo>
                <a:lnTo>
                  <a:pt x="92964" y="80010"/>
                </a:lnTo>
                <a:lnTo>
                  <a:pt x="89154" y="80010"/>
                </a:lnTo>
                <a:lnTo>
                  <a:pt x="84582" y="63246"/>
                </a:lnTo>
                <a:lnTo>
                  <a:pt x="84582" y="80010"/>
                </a:lnTo>
                <a:lnTo>
                  <a:pt x="80772" y="80010"/>
                </a:lnTo>
                <a:lnTo>
                  <a:pt x="80772" y="54864"/>
                </a:lnTo>
                <a:lnTo>
                  <a:pt x="80772" y="67818"/>
                </a:lnTo>
                <a:lnTo>
                  <a:pt x="76200" y="80010"/>
                </a:lnTo>
                <a:lnTo>
                  <a:pt x="72390" y="71628"/>
                </a:lnTo>
                <a:lnTo>
                  <a:pt x="72390" y="80010"/>
                </a:lnTo>
                <a:lnTo>
                  <a:pt x="67818" y="84582"/>
                </a:lnTo>
                <a:lnTo>
                  <a:pt x="67818" y="76200"/>
                </a:lnTo>
                <a:lnTo>
                  <a:pt x="64008" y="71628"/>
                </a:lnTo>
                <a:lnTo>
                  <a:pt x="64008" y="80010"/>
                </a:lnTo>
                <a:lnTo>
                  <a:pt x="59436" y="80010"/>
                </a:lnTo>
                <a:lnTo>
                  <a:pt x="59436" y="67818"/>
                </a:lnTo>
                <a:lnTo>
                  <a:pt x="54864" y="76200"/>
                </a:lnTo>
                <a:lnTo>
                  <a:pt x="51054" y="25146"/>
                </a:lnTo>
                <a:lnTo>
                  <a:pt x="51054" y="71628"/>
                </a:lnTo>
                <a:lnTo>
                  <a:pt x="46482" y="80010"/>
                </a:lnTo>
                <a:lnTo>
                  <a:pt x="21336" y="80010"/>
                </a:lnTo>
                <a:lnTo>
                  <a:pt x="16764" y="71628"/>
                </a:lnTo>
                <a:lnTo>
                  <a:pt x="12954" y="80010"/>
                </a:lnTo>
                <a:lnTo>
                  <a:pt x="12954" y="0"/>
                </a:lnTo>
                <a:lnTo>
                  <a:pt x="8382" y="80010"/>
                </a:lnTo>
                <a:lnTo>
                  <a:pt x="4572" y="58674"/>
                </a:lnTo>
                <a:lnTo>
                  <a:pt x="4572" y="3810"/>
                </a:lnTo>
                <a:lnTo>
                  <a:pt x="0" y="76200"/>
                </a:lnTo>
                <a:lnTo>
                  <a:pt x="0" y="6781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6285492" y="5048535"/>
            <a:ext cx="345001" cy="101273"/>
          </a:xfrm>
          <a:custGeom>
            <a:avLst/>
            <a:gdLst/>
            <a:ahLst/>
            <a:cxnLst/>
            <a:rect l="l" t="t" r="r" b="b"/>
            <a:pathLst>
              <a:path w="521334" h="153035">
                <a:moveTo>
                  <a:pt x="521207" y="135636"/>
                </a:moveTo>
                <a:lnTo>
                  <a:pt x="517398" y="144017"/>
                </a:lnTo>
                <a:lnTo>
                  <a:pt x="512825" y="152400"/>
                </a:lnTo>
                <a:lnTo>
                  <a:pt x="508253" y="144017"/>
                </a:lnTo>
                <a:lnTo>
                  <a:pt x="508253" y="118110"/>
                </a:lnTo>
                <a:lnTo>
                  <a:pt x="504444" y="147827"/>
                </a:lnTo>
                <a:lnTo>
                  <a:pt x="499872" y="144017"/>
                </a:lnTo>
                <a:lnTo>
                  <a:pt x="499872" y="118110"/>
                </a:lnTo>
                <a:lnTo>
                  <a:pt x="496062" y="139446"/>
                </a:lnTo>
                <a:lnTo>
                  <a:pt x="496062" y="147827"/>
                </a:lnTo>
                <a:lnTo>
                  <a:pt x="491490" y="152400"/>
                </a:lnTo>
                <a:lnTo>
                  <a:pt x="491490" y="147827"/>
                </a:lnTo>
                <a:lnTo>
                  <a:pt x="487679" y="147827"/>
                </a:lnTo>
                <a:lnTo>
                  <a:pt x="483107" y="152400"/>
                </a:lnTo>
                <a:lnTo>
                  <a:pt x="483107" y="147827"/>
                </a:lnTo>
                <a:lnTo>
                  <a:pt x="479298" y="147827"/>
                </a:lnTo>
                <a:lnTo>
                  <a:pt x="479298" y="152400"/>
                </a:lnTo>
                <a:lnTo>
                  <a:pt x="470153" y="152400"/>
                </a:lnTo>
                <a:lnTo>
                  <a:pt x="470153" y="147827"/>
                </a:lnTo>
                <a:lnTo>
                  <a:pt x="466344" y="152400"/>
                </a:lnTo>
                <a:lnTo>
                  <a:pt x="466344" y="147827"/>
                </a:lnTo>
                <a:lnTo>
                  <a:pt x="466344" y="152400"/>
                </a:lnTo>
                <a:lnTo>
                  <a:pt x="461772" y="147827"/>
                </a:lnTo>
                <a:lnTo>
                  <a:pt x="457962" y="109727"/>
                </a:lnTo>
                <a:lnTo>
                  <a:pt x="457962" y="114300"/>
                </a:lnTo>
                <a:lnTo>
                  <a:pt x="453390" y="139446"/>
                </a:lnTo>
                <a:lnTo>
                  <a:pt x="449579" y="147827"/>
                </a:lnTo>
                <a:lnTo>
                  <a:pt x="449579" y="144017"/>
                </a:lnTo>
                <a:lnTo>
                  <a:pt x="445007" y="3810"/>
                </a:lnTo>
                <a:lnTo>
                  <a:pt x="445007" y="0"/>
                </a:lnTo>
                <a:lnTo>
                  <a:pt x="440435" y="139446"/>
                </a:lnTo>
                <a:lnTo>
                  <a:pt x="436625" y="131063"/>
                </a:lnTo>
                <a:lnTo>
                  <a:pt x="436625" y="144017"/>
                </a:lnTo>
                <a:lnTo>
                  <a:pt x="432053" y="147827"/>
                </a:lnTo>
                <a:lnTo>
                  <a:pt x="428244" y="152400"/>
                </a:lnTo>
                <a:lnTo>
                  <a:pt x="428244" y="147827"/>
                </a:lnTo>
                <a:lnTo>
                  <a:pt x="423672" y="147827"/>
                </a:lnTo>
                <a:lnTo>
                  <a:pt x="419862" y="59436"/>
                </a:lnTo>
                <a:lnTo>
                  <a:pt x="419862" y="101346"/>
                </a:lnTo>
                <a:lnTo>
                  <a:pt x="415290" y="139446"/>
                </a:lnTo>
                <a:lnTo>
                  <a:pt x="411479" y="59436"/>
                </a:lnTo>
                <a:lnTo>
                  <a:pt x="411479" y="131063"/>
                </a:lnTo>
                <a:lnTo>
                  <a:pt x="407853" y="146094"/>
                </a:lnTo>
                <a:lnTo>
                  <a:pt x="402570" y="151946"/>
                </a:lnTo>
                <a:lnTo>
                  <a:pt x="394323" y="152634"/>
                </a:lnTo>
                <a:lnTo>
                  <a:pt x="381807" y="152174"/>
                </a:lnTo>
                <a:lnTo>
                  <a:pt x="373379" y="152400"/>
                </a:lnTo>
                <a:lnTo>
                  <a:pt x="373379" y="147827"/>
                </a:lnTo>
                <a:lnTo>
                  <a:pt x="368807" y="152400"/>
                </a:lnTo>
                <a:lnTo>
                  <a:pt x="368807" y="147827"/>
                </a:lnTo>
                <a:lnTo>
                  <a:pt x="364235" y="152400"/>
                </a:lnTo>
                <a:lnTo>
                  <a:pt x="364235" y="147827"/>
                </a:lnTo>
                <a:lnTo>
                  <a:pt x="360425" y="147827"/>
                </a:lnTo>
                <a:lnTo>
                  <a:pt x="360425" y="152400"/>
                </a:lnTo>
                <a:lnTo>
                  <a:pt x="355853" y="147827"/>
                </a:lnTo>
                <a:lnTo>
                  <a:pt x="352044" y="147827"/>
                </a:lnTo>
                <a:lnTo>
                  <a:pt x="352044" y="152400"/>
                </a:lnTo>
                <a:lnTo>
                  <a:pt x="347472" y="152400"/>
                </a:lnTo>
                <a:lnTo>
                  <a:pt x="347472" y="147827"/>
                </a:lnTo>
                <a:lnTo>
                  <a:pt x="347472" y="152400"/>
                </a:lnTo>
                <a:lnTo>
                  <a:pt x="343662" y="152400"/>
                </a:lnTo>
                <a:lnTo>
                  <a:pt x="330962" y="152400"/>
                </a:lnTo>
                <a:lnTo>
                  <a:pt x="318262" y="152400"/>
                </a:lnTo>
                <a:lnTo>
                  <a:pt x="313944" y="147827"/>
                </a:lnTo>
                <a:lnTo>
                  <a:pt x="313944" y="152400"/>
                </a:lnTo>
                <a:lnTo>
                  <a:pt x="309372" y="147827"/>
                </a:lnTo>
                <a:lnTo>
                  <a:pt x="296418" y="147827"/>
                </a:lnTo>
                <a:lnTo>
                  <a:pt x="292607" y="152400"/>
                </a:lnTo>
                <a:lnTo>
                  <a:pt x="292607" y="147827"/>
                </a:lnTo>
                <a:lnTo>
                  <a:pt x="288035" y="152400"/>
                </a:lnTo>
                <a:lnTo>
                  <a:pt x="284225" y="152400"/>
                </a:lnTo>
                <a:lnTo>
                  <a:pt x="284225" y="147827"/>
                </a:lnTo>
                <a:lnTo>
                  <a:pt x="275844" y="147827"/>
                </a:lnTo>
                <a:lnTo>
                  <a:pt x="271272" y="152400"/>
                </a:lnTo>
                <a:lnTo>
                  <a:pt x="258318" y="152400"/>
                </a:lnTo>
                <a:lnTo>
                  <a:pt x="246125" y="152400"/>
                </a:lnTo>
                <a:lnTo>
                  <a:pt x="246125" y="147827"/>
                </a:lnTo>
                <a:lnTo>
                  <a:pt x="241553" y="147827"/>
                </a:lnTo>
                <a:lnTo>
                  <a:pt x="241553" y="152400"/>
                </a:lnTo>
                <a:lnTo>
                  <a:pt x="237744" y="152400"/>
                </a:lnTo>
                <a:lnTo>
                  <a:pt x="233172" y="147827"/>
                </a:lnTo>
                <a:lnTo>
                  <a:pt x="228600" y="152400"/>
                </a:lnTo>
                <a:lnTo>
                  <a:pt x="224790" y="147827"/>
                </a:lnTo>
                <a:lnTo>
                  <a:pt x="220218" y="152400"/>
                </a:lnTo>
                <a:lnTo>
                  <a:pt x="216407" y="144017"/>
                </a:lnTo>
                <a:lnTo>
                  <a:pt x="211835" y="147827"/>
                </a:lnTo>
                <a:lnTo>
                  <a:pt x="208025" y="147827"/>
                </a:lnTo>
                <a:lnTo>
                  <a:pt x="208025" y="139446"/>
                </a:lnTo>
                <a:lnTo>
                  <a:pt x="203453" y="147827"/>
                </a:lnTo>
                <a:lnTo>
                  <a:pt x="199644" y="144017"/>
                </a:lnTo>
                <a:lnTo>
                  <a:pt x="195072" y="144017"/>
                </a:lnTo>
                <a:lnTo>
                  <a:pt x="195072" y="139446"/>
                </a:lnTo>
                <a:lnTo>
                  <a:pt x="190500" y="147827"/>
                </a:lnTo>
                <a:lnTo>
                  <a:pt x="186690" y="152400"/>
                </a:lnTo>
                <a:lnTo>
                  <a:pt x="169925" y="152400"/>
                </a:lnTo>
                <a:lnTo>
                  <a:pt x="165353" y="144017"/>
                </a:lnTo>
                <a:lnTo>
                  <a:pt x="161544" y="152400"/>
                </a:lnTo>
                <a:lnTo>
                  <a:pt x="161544" y="147827"/>
                </a:lnTo>
                <a:lnTo>
                  <a:pt x="156972" y="147827"/>
                </a:lnTo>
                <a:lnTo>
                  <a:pt x="152400" y="152400"/>
                </a:lnTo>
                <a:lnTo>
                  <a:pt x="144018" y="152400"/>
                </a:lnTo>
                <a:lnTo>
                  <a:pt x="144018" y="147827"/>
                </a:lnTo>
                <a:lnTo>
                  <a:pt x="144018" y="152400"/>
                </a:lnTo>
                <a:lnTo>
                  <a:pt x="135635" y="152400"/>
                </a:lnTo>
                <a:lnTo>
                  <a:pt x="135635" y="147827"/>
                </a:lnTo>
                <a:lnTo>
                  <a:pt x="131825" y="147827"/>
                </a:lnTo>
                <a:lnTo>
                  <a:pt x="131825" y="152400"/>
                </a:lnTo>
                <a:lnTo>
                  <a:pt x="114300" y="152400"/>
                </a:lnTo>
                <a:lnTo>
                  <a:pt x="110490" y="147827"/>
                </a:lnTo>
                <a:lnTo>
                  <a:pt x="105918" y="144017"/>
                </a:lnTo>
                <a:lnTo>
                  <a:pt x="102107" y="147827"/>
                </a:lnTo>
                <a:lnTo>
                  <a:pt x="102107" y="144017"/>
                </a:lnTo>
                <a:lnTo>
                  <a:pt x="97535" y="139446"/>
                </a:lnTo>
                <a:lnTo>
                  <a:pt x="93725" y="144017"/>
                </a:lnTo>
                <a:lnTo>
                  <a:pt x="93725" y="139446"/>
                </a:lnTo>
                <a:lnTo>
                  <a:pt x="89153" y="139446"/>
                </a:lnTo>
                <a:lnTo>
                  <a:pt x="89153" y="144017"/>
                </a:lnTo>
                <a:lnTo>
                  <a:pt x="84581" y="144017"/>
                </a:lnTo>
                <a:lnTo>
                  <a:pt x="80772" y="131063"/>
                </a:lnTo>
                <a:lnTo>
                  <a:pt x="80772" y="144017"/>
                </a:lnTo>
                <a:lnTo>
                  <a:pt x="76200" y="147827"/>
                </a:lnTo>
                <a:lnTo>
                  <a:pt x="76200" y="139446"/>
                </a:lnTo>
                <a:lnTo>
                  <a:pt x="72390" y="144017"/>
                </a:lnTo>
                <a:lnTo>
                  <a:pt x="67818" y="147827"/>
                </a:lnTo>
                <a:lnTo>
                  <a:pt x="64007" y="152400"/>
                </a:lnTo>
                <a:lnTo>
                  <a:pt x="51053" y="152400"/>
                </a:lnTo>
                <a:lnTo>
                  <a:pt x="46481" y="147827"/>
                </a:lnTo>
                <a:lnTo>
                  <a:pt x="42672" y="135636"/>
                </a:lnTo>
                <a:lnTo>
                  <a:pt x="38100" y="147827"/>
                </a:lnTo>
                <a:lnTo>
                  <a:pt x="38100" y="144017"/>
                </a:lnTo>
                <a:lnTo>
                  <a:pt x="34290" y="152400"/>
                </a:lnTo>
                <a:lnTo>
                  <a:pt x="25907" y="144017"/>
                </a:lnTo>
                <a:lnTo>
                  <a:pt x="25907" y="147827"/>
                </a:lnTo>
                <a:lnTo>
                  <a:pt x="17525" y="147827"/>
                </a:lnTo>
                <a:lnTo>
                  <a:pt x="17525" y="139446"/>
                </a:lnTo>
                <a:lnTo>
                  <a:pt x="12953" y="144017"/>
                </a:lnTo>
                <a:lnTo>
                  <a:pt x="12953" y="118110"/>
                </a:lnTo>
                <a:lnTo>
                  <a:pt x="8381" y="135636"/>
                </a:lnTo>
                <a:lnTo>
                  <a:pt x="4572" y="131063"/>
                </a:lnTo>
                <a:lnTo>
                  <a:pt x="4572" y="118110"/>
                </a:lnTo>
                <a:lnTo>
                  <a:pt x="0" y="1181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6114545" y="5098961"/>
            <a:ext cx="171030" cy="50426"/>
          </a:xfrm>
          <a:custGeom>
            <a:avLst/>
            <a:gdLst/>
            <a:ahLst/>
            <a:cxnLst/>
            <a:rect l="l" t="t" r="r" b="b"/>
            <a:pathLst>
              <a:path w="258445" h="76200">
                <a:moveTo>
                  <a:pt x="258318" y="41910"/>
                </a:moveTo>
                <a:lnTo>
                  <a:pt x="258318" y="59436"/>
                </a:lnTo>
                <a:lnTo>
                  <a:pt x="254508" y="63246"/>
                </a:lnTo>
                <a:lnTo>
                  <a:pt x="249936" y="63246"/>
                </a:lnTo>
                <a:lnTo>
                  <a:pt x="249936" y="54863"/>
                </a:lnTo>
                <a:lnTo>
                  <a:pt x="246125" y="41910"/>
                </a:lnTo>
                <a:lnTo>
                  <a:pt x="246125" y="46482"/>
                </a:lnTo>
                <a:lnTo>
                  <a:pt x="241553" y="63246"/>
                </a:lnTo>
                <a:lnTo>
                  <a:pt x="236982" y="67817"/>
                </a:lnTo>
                <a:lnTo>
                  <a:pt x="233172" y="59436"/>
                </a:lnTo>
                <a:lnTo>
                  <a:pt x="228600" y="63246"/>
                </a:lnTo>
                <a:lnTo>
                  <a:pt x="228600" y="71627"/>
                </a:lnTo>
                <a:lnTo>
                  <a:pt x="224790" y="67817"/>
                </a:lnTo>
                <a:lnTo>
                  <a:pt x="224790" y="71627"/>
                </a:lnTo>
                <a:lnTo>
                  <a:pt x="220218" y="63246"/>
                </a:lnTo>
                <a:lnTo>
                  <a:pt x="220218" y="67817"/>
                </a:lnTo>
                <a:lnTo>
                  <a:pt x="216408" y="63246"/>
                </a:lnTo>
                <a:lnTo>
                  <a:pt x="211836" y="67817"/>
                </a:lnTo>
                <a:lnTo>
                  <a:pt x="211836" y="63246"/>
                </a:lnTo>
                <a:lnTo>
                  <a:pt x="208025" y="63246"/>
                </a:lnTo>
                <a:lnTo>
                  <a:pt x="208025" y="67817"/>
                </a:lnTo>
                <a:lnTo>
                  <a:pt x="203453" y="67817"/>
                </a:lnTo>
                <a:lnTo>
                  <a:pt x="198882" y="63246"/>
                </a:lnTo>
                <a:lnTo>
                  <a:pt x="198882" y="71627"/>
                </a:lnTo>
                <a:lnTo>
                  <a:pt x="195072" y="67817"/>
                </a:lnTo>
                <a:lnTo>
                  <a:pt x="195072" y="54863"/>
                </a:lnTo>
                <a:lnTo>
                  <a:pt x="190500" y="67817"/>
                </a:lnTo>
                <a:lnTo>
                  <a:pt x="186690" y="59436"/>
                </a:lnTo>
                <a:lnTo>
                  <a:pt x="182118" y="54863"/>
                </a:lnTo>
                <a:lnTo>
                  <a:pt x="182118" y="67817"/>
                </a:lnTo>
                <a:lnTo>
                  <a:pt x="178308" y="59436"/>
                </a:lnTo>
                <a:lnTo>
                  <a:pt x="173736" y="67817"/>
                </a:lnTo>
                <a:lnTo>
                  <a:pt x="173736" y="76200"/>
                </a:lnTo>
                <a:lnTo>
                  <a:pt x="169925" y="67817"/>
                </a:lnTo>
                <a:lnTo>
                  <a:pt x="165353" y="76200"/>
                </a:lnTo>
                <a:lnTo>
                  <a:pt x="165353" y="67817"/>
                </a:lnTo>
                <a:lnTo>
                  <a:pt x="160782" y="67817"/>
                </a:lnTo>
                <a:lnTo>
                  <a:pt x="160782" y="76200"/>
                </a:lnTo>
                <a:lnTo>
                  <a:pt x="156972" y="76200"/>
                </a:lnTo>
                <a:lnTo>
                  <a:pt x="156972" y="71627"/>
                </a:lnTo>
                <a:lnTo>
                  <a:pt x="152400" y="76200"/>
                </a:lnTo>
                <a:lnTo>
                  <a:pt x="148590" y="76200"/>
                </a:lnTo>
                <a:lnTo>
                  <a:pt x="148590" y="71627"/>
                </a:lnTo>
                <a:lnTo>
                  <a:pt x="148590" y="76200"/>
                </a:lnTo>
                <a:lnTo>
                  <a:pt x="144018" y="67817"/>
                </a:lnTo>
                <a:lnTo>
                  <a:pt x="140208" y="67817"/>
                </a:lnTo>
                <a:lnTo>
                  <a:pt x="140208" y="71627"/>
                </a:lnTo>
                <a:lnTo>
                  <a:pt x="135636" y="67817"/>
                </a:lnTo>
                <a:lnTo>
                  <a:pt x="131064" y="71627"/>
                </a:lnTo>
                <a:lnTo>
                  <a:pt x="118872" y="71627"/>
                </a:lnTo>
                <a:lnTo>
                  <a:pt x="114300" y="67817"/>
                </a:lnTo>
                <a:lnTo>
                  <a:pt x="114300" y="71627"/>
                </a:lnTo>
                <a:lnTo>
                  <a:pt x="110490" y="76200"/>
                </a:lnTo>
                <a:lnTo>
                  <a:pt x="110490" y="71627"/>
                </a:lnTo>
                <a:lnTo>
                  <a:pt x="105918" y="67817"/>
                </a:lnTo>
                <a:lnTo>
                  <a:pt x="102108" y="71627"/>
                </a:lnTo>
                <a:lnTo>
                  <a:pt x="97536" y="50291"/>
                </a:lnTo>
                <a:lnTo>
                  <a:pt x="92964" y="71627"/>
                </a:lnTo>
                <a:lnTo>
                  <a:pt x="92964" y="67817"/>
                </a:lnTo>
                <a:lnTo>
                  <a:pt x="89153" y="46482"/>
                </a:lnTo>
                <a:lnTo>
                  <a:pt x="84582" y="67817"/>
                </a:lnTo>
                <a:lnTo>
                  <a:pt x="80772" y="59436"/>
                </a:lnTo>
                <a:lnTo>
                  <a:pt x="76200" y="71627"/>
                </a:lnTo>
                <a:lnTo>
                  <a:pt x="72390" y="67817"/>
                </a:lnTo>
                <a:lnTo>
                  <a:pt x="67818" y="76200"/>
                </a:lnTo>
                <a:lnTo>
                  <a:pt x="67818" y="71627"/>
                </a:lnTo>
                <a:lnTo>
                  <a:pt x="64008" y="71627"/>
                </a:lnTo>
                <a:lnTo>
                  <a:pt x="64008" y="67817"/>
                </a:lnTo>
                <a:lnTo>
                  <a:pt x="59436" y="76200"/>
                </a:lnTo>
                <a:lnTo>
                  <a:pt x="51053" y="67817"/>
                </a:lnTo>
                <a:lnTo>
                  <a:pt x="51053" y="71627"/>
                </a:lnTo>
                <a:lnTo>
                  <a:pt x="46482" y="71627"/>
                </a:lnTo>
                <a:lnTo>
                  <a:pt x="46482" y="63246"/>
                </a:lnTo>
                <a:lnTo>
                  <a:pt x="42672" y="71627"/>
                </a:lnTo>
                <a:lnTo>
                  <a:pt x="42672" y="59436"/>
                </a:lnTo>
                <a:lnTo>
                  <a:pt x="38100" y="59436"/>
                </a:lnTo>
                <a:lnTo>
                  <a:pt x="38100" y="0"/>
                </a:lnTo>
                <a:lnTo>
                  <a:pt x="38100" y="41910"/>
                </a:lnTo>
                <a:lnTo>
                  <a:pt x="34290" y="71627"/>
                </a:lnTo>
                <a:lnTo>
                  <a:pt x="29718" y="67817"/>
                </a:lnTo>
                <a:lnTo>
                  <a:pt x="29718" y="76200"/>
                </a:lnTo>
                <a:lnTo>
                  <a:pt x="25146" y="76200"/>
                </a:lnTo>
                <a:lnTo>
                  <a:pt x="25146" y="71627"/>
                </a:lnTo>
                <a:lnTo>
                  <a:pt x="21336" y="76200"/>
                </a:lnTo>
                <a:lnTo>
                  <a:pt x="16764" y="76200"/>
                </a:lnTo>
                <a:lnTo>
                  <a:pt x="16764" y="71627"/>
                </a:lnTo>
                <a:lnTo>
                  <a:pt x="12953" y="50291"/>
                </a:lnTo>
                <a:lnTo>
                  <a:pt x="12953" y="46482"/>
                </a:lnTo>
                <a:lnTo>
                  <a:pt x="8382" y="76200"/>
                </a:lnTo>
                <a:lnTo>
                  <a:pt x="8382" y="71627"/>
                </a:lnTo>
                <a:lnTo>
                  <a:pt x="4572" y="76200"/>
                </a:lnTo>
                <a:lnTo>
                  <a:pt x="0" y="7162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5943600" y="4610832"/>
            <a:ext cx="171030" cy="541244"/>
          </a:xfrm>
          <a:custGeom>
            <a:avLst/>
            <a:gdLst/>
            <a:ahLst/>
            <a:cxnLst/>
            <a:rect l="l" t="t" r="r" b="b"/>
            <a:pathLst>
              <a:path w="258445" h="817879">
                <a:moveTo>
                  <a:pt x="258317" y="809243"/>
                </a:moveTo>
                <a:lnTo>
                  <a:pt x="254507" y="813815"/>
                </a:lnTo>
                <a:lnTo>
                  <a:pt x="249935" y="805433"/>
                </a:lnTo>
                <a:lnTo>
                  <a:pt x="249935" y="800862"/>
                </a:lnTo>
                <a:lnTo>
                  <a:pt x="245363" y="809243"/>
                </a:lnTo>
                <a:lnTo>
                  <a:pt x="241553" y="813815"/>
                </a:lnTo>
                <a:lnTo>
                  <a:pt x="241553" y="809243"/>
                </a:lnTo>
                <a:lnTo>
                  <a:pt x="236981" y="813815"/>
                </a:lnTo>
                <a:lnTo>
                  <a:pt x="236981" y="809243"/>
                </a:lnTo>
                <a:lnTo>
                  <a:pt x="233171" y="813815"/>
                </a:lnTo>
                <a:lnTo>
                  <a:pt x="228600" y="809243"/>
                </a:lnTo>
                <a:lnTo>
                  <a:pt x="224789" y="813815"/>
                </a:lnTo>
                <a:lnTo>
                  <a:pt x="224789" y="809243"/>
                </a:lnTo>
                <a:lnTo>
                  <a:pt x="220217" y="797051"/>
                </a:lnTo>
                <a:lnTo>
                  <a:pt x="220217" y="813815"/>
                </a:lnTo>
                <a:lnTo>
                  <a:pt x="216407" y="805433"/>
                </a:lnTo>
                <a:lnTo>
                  <a:pt x="211835" y="787907"/>
                </a:lnTo>
                <a:lnTo>
                  <a:pt x="207263" y="800862"/>
                </a:lnTo>
                <a:lnTo>
                  <a:pt x="207263" y="779526"/>
                </a:lnTo>
                <a:lnTo>
                  <a:pt x="203453" y="787907"/>
                </a:lnTo>
                <a:lnTo>
                  <a:pt x="198881" y="800862"/>
                </a:lnTo>
                <a:lnTo>
                  <a:pt x="198881" y="792479"/>
                </a:lnTo>
                <a:lnTo>
                  <a:pt x="195071" y="797051"/>
                </a:lnTo>
                <a:lnTo>
                  <a:pt x="190500" y="809243"/>
                </a:lnTo>
                <a:lnTo>
                  <a:pt x="190500" y="800862"/>
                </a:lnTo>
                <a:lnTo>
                  <a:pt x="186689" y="800862"/>
                </a:lnTo>
                <a:lnTo>
                  <a:pt x="186689" y="809243"/>
                </a:lnTo>
                <a:lnTo>
                  <a:pt x="182117" y="809243"/>
                </a:lnTo>
                <a:lnTo>
                  <a:pt x="182117" y="797051"/>
                </a:lnTo>
                <a:lnTo>
                  <a:pt x="182117" y="805433"/>
                </a:lnTo>
                <a:lnTo>
                  <a:pt x="178307" y="813815"/>
                </a:lnTo>
                <a:lnTo>
                  <a:pt x="178307" y="809243"/>
                </a:lnTo>
                <a:lnTo>
                  <a:pt x="173735" y="805433"/>
                </a:lnTo>
                <a:lnTo>
                  <a:pt x="173735" y="809243"/>
                </a:lnTo>
                <a:lnTo>
                  <a:pt x="169163" y="813815"/>
                </a:lnTo>
                <a:lnTo>
                  <a:pt x="169163" y="809243"/>
                </a:lnTo>
                <a:lnTo>
                  <a:pt x="165353" y="813815"/>
                </a:lnTo>
                <a:lnTo>
                  <a:pt x="160781" y="813815"/>
                </a:lnTo>
                <a:lnTo>
                  <a:pt x="156971" y="809243"/>
                </a:lnTo>
                <a:lnTo>
                  <a:pt x="152400" y="817626"/>
                </a:lnTo>
                <a:lnTo>
                  <a:pt x="152400" y="809243"/>
                </a:lnTo>
                <a:lnTo>
                  <a:pt x="152400" y="817626"/>
                </a:lnTo>
                <a:lnTo>
                  <a:pt x="148589" y="809243"/>
                </a:lnTo>
                <a:lnTo>
                  <a:pt x="144017" y="809243"/>
                </a:lnTo>
                <a:lnTo>
                  <a:pt x="144017" y="817626"/>
                </a:lnTo>
                <a:lnTo>
                  <a:pt x="139445" y="817626"/>
                </a:lnTo>
                <a:lnTo>
                  <a:pt x="139445" y="813815"/>
                </a:lnTo>
                <a:lnTo>
                  <a:pt x="135635" y="800862"/>
                </a:lnTo>
                <a:lnTo>
                  <a:pt x="135635" y="809243"/>
                </a:lnTo>
                <a:lnTo>
                  <a:pt x="131063" y="787907"/>
                </a:lnTo>
                <a:lnTo>
                  <a:pt x="131063" y="792479"/>
                </a:lnTo>
                <a:lnTo>
                  <a:pt x="127253" y="271271"/>
                </a:lnTo>
                <a:lnTo>
                  <a:pt x="127253" y="246125"/>
                </a:lnTo>
                <a:lnTo>
                  <a:pt x="122681" y="787907"/>
                </a:lnTo>
                <a:lnTo>
                  <a:pt x="122681" y="792479"/>
                </a:lnTo>
                <a:lnTo>
                  <a:pt x="118871" y="809243"/>
                </a:lnTo>
                <a:lnTo>
                  <a:pt x="118871" y="805433"/>
                </a:lnTo>
                <a:lnTo>
                  <a:pt x="114300" y="784098"/>
                </a:lnTo>
                <a:lnTo>
                  <a:pt x="114300" y="779526"/>
                </a:lnTo>
                <a:lnTo>
                  <a:pt x="110489" y="55625"/>
                </a:lnTo>
                <a:lnTo>
                  <a:pt x="110489" y="0"/>
                </a:lnTo>
                <a:lnTo>
                  <a:pt x="105917" y="779526"/>
                </a:lnTo>
                <a:lnTo>
                  <a:pt x="105917" y="813815"/>
                </a:lnTo>
                <a:lnTo>
                  <a:pt x="101345" y="805433"/>
                </a:lnTo>
                <a:lnTo>
                  <a:pt x="97535" y="813815"/>
                </a:lnTo>
                <a:lnTo>
                  <a:pt x="97535" y="805433"/>
                </a:lnTo>
                <a:lnTo>
                  <a:pt x="92963" y="817626"/>
                </a:lnTo>
                <a:lnTo>
                  <a:pt x="92963" y="809243"/>
                </a:lnTo>
                <a:lnTo>
                  <a:pt x="92963" y="817626"/>
                </a:lnTo>
                <a:lnTo>
                  <a:pt x="89153" y="817626"/>
                </a:lnTo>
                <a:lnTo>
                  <a:pt x="84581" y="809243"/>
                </a:lnTo>
                <a:lnTo>
                  <a:pt x="84581" y="813815"/>
                </a:lnTo>
                <a:lnTo>
                  <a:pt x="80771" y="817626"/>
                </a:lnTo>
                <a:lnTo>
                  <a:pt x="80771" y="805433"/>
                </a:lnTo>
                <a:lnTo>
                  <a:pt x="76200" y="813815"/>
                </a:lnTo>
                <a:lnTo>
                  <a:pt x="76200" y="817626"/>
                </a:lnTo>
                <a:lnTo>
                  <a:pt x="72389" y="817626"/>
                </a:lnTo>
                <a:lnTo>
                  <a:pt x="72389" y="813815"/>
                </a:lnTo>
                <a:lnTo>
                  <a:pt x="67817" y="813815"/>
                </a:lnTo>
                <a:lnTo>
                  <a:pt x="67817" y="817626"/>
                </a:lnTo>
                <a:lnTo>
                  <a:pt x="63245" y="817626"/>
                </a:lnTo>
                <a:lnTo>
                  <a:pt x="63245" y="813815"/>
                </a:lnTo>
                <a:lnTo>
                  <a:pt x="63245" y="817626"/>
                </a:lnTo>
                <a:lnTo>
                  <a:pt x="59435" y="809243"/>
                </a:lnTo>
                <a:lnTo>
                  <a:pt x="54863" y="813815"/>
                </a:lnTo>
                <a:lnTo>
                  <a:pt x="54863" y="817626"/>
                </a:lnTo>
                <a:lnTo>
                  <a:pt x="51053" y="817626"/>
                </a:lnTo>
                <a:lnTo>
                  <a:pt x="51053" y="813815"/>
                </a:lnTo>
                <a:lnTo>
                  <a:pt x="46481" y="805433"/>
                </a:lnTo>
                <a:lnTo>
                  <a:pt x="46481" y="817626"/>
                </a:lnTo>
                <a:lnTo>
                  <a:pt x="42671" y="809243"/>
                </a:lnTo>
                <a:lnTo>
                  <a:pt x="42671" y="800862"/>
                </a:lnTo>
                <a:lnTo>
                  <a:pt x="38100" y="813815"/>
                </a:lnTo>
                <a:lnTo>
                  <a:pt x="33527" y="809243"/>
                </a:lnTo>
                <a:lnTo>
                  <a:pt x="33527" y="703326"/>
                </a:lnTo>
                <a:lnTo>
                  <a:pt x="29717" y="51053"/>
                </a:lnTo>
                <a:lnTo>
                  <a:pt x="29717" y="681989"/>
                </a:lnTo>
                <a:lnTo>
                  <a:pt x="25145" y="805433"/>
                </a:lnTo>
                <a:lnTo>
                  <a:pt x="25145" y="797051"/>
                </a:lnTo>
                <a:lnTo>
                  <a:pt x="21335" y="809243"/>
                </a:lnTo>
                <a:lnTo>
                  <a:pt x="21335" y="805433"/>
                </a:lnTo>
                <a:lnTo>
                  <a:pt x="16763" y="754379"/>
                </a:lnTo>
                <a:lnTo>
                  <a:pt x="16763" y="741426"/>
                </a:lnTo>
                <a:lnTo>
                  <a:pt x="12953" y="237743"/>
                </a:lnTo>
                <a:lnTo>
                  <a:pt x="12953" y="691133"/>
                </a:lnTo>
                <a:lnTo>
                  <a:pt x="8381" y="792479"/>
                </a:lnTo>
                <a:lnTo>
                  <a:pt x="8381" y="678179"/>
                </a:lnTo>
                <a:lnTo>
                  <a:pt x="4571" y="800862"/>
                </a:lnTo>
                <a:lnTo>
                  <a:pt x="4571" y="805433"/>
                </a:lnTo>
                <a:lnTo>
                  <a:pt x="0" y="813815"/>
                </a:lnTo>
                <a:lnTo>
                  <a:pt x="0" y="80924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5769628" y="3422280"/>
            <a:ext cx="173972" cy="1729628"/>
          </a:xfrm>
          <a:custGeom>
            <a:avLst/>
            <a:gdLst/>
            <a:ahLst/>
            <a:cxnLst/>
            <a:rect l="l" t="t" r="r" b="b"/>
            <a:pathLst>
              <a:path w="262890" h="2613660">
                <a:moveTo>
                  <a:pt x="262890" y="2605278"/>
                </a:moveTo>
                <a:lnTo>
                  <a:pt x="262890" y="2613660"/>
                </a:lnTo>
                <a:lnTo>
                  <a:pt x="258318" y="2613660"/>
                </a:lnTo>
                <a:lnTo>
                  <a:pt x="254507" y="2605278"/>
                </a:lnTo>
                <a:lnTo>
                  <a:pt x="254507" y="2609850"/>
                </a:lnTo>
                <a:lnTo>
                  <a:pt x="254507" y="2601467"/>
                </a:lnTo>
                <a:lnTo>
                  <a:pt x="249935" y="2609850"/>
                </a:lnTo>
                <a:lnTo>
                  <a:pt x="246125" y="2605278"/>
                </a:lnTo>
                <a:lnTo>
                  <a:pt x="246125" y="2613660"/>
                </a:lnTo>
                <a:lnTo>
                  <a:pt x="241553" y="2613660"/>
                </a:lnTo>
                <a:lnTo>
                  <a:pt x="241553" y="2605278"/>
                </a:lnTo>
                <a:lnTo>
                  <a:pt x="237744" y="2609850"/>
                </a:lnTo>
                <a:lnTo>
                  <a:pt x="233172" y="2605278"/>
                </a:lnTo>
                <a:lnTo>
                  <a:pt x="233172" y="2571750"/>
                </a:lnTo>
                <a:lnTo>
                  <a:pt x="229361" y="2605278"/>
                </a:lnTo>
                <a:lnTo>
                  <a:pt x="229361" y="2609850"/>
                </a:lnTo>
                <a:lnTo>
                  <a:pt x="224790" y="2609850"/>
                </a:lnTo>
                <a:lnTo>
                  <a:pt x="220218" y="2613660"/>
                </a:lnTo>
                <a:lnTo>
                  <a:pt x="220218" y="2609850"/>
                </a:lnTo>
                <a:lnTo>
                  <a:pt x="216407" y="2609850"/>
                </a:lnTo>
                <a:lnTo>
                  <a:pt x="216407" y="2613660"/>
                </a:lnTo>
                <a:lnTo>
                  <a:pt x="211835" y="2609850"/>
                </a:lnTo>
                <a:lnTo>
                  <a:pt x="211835" y="2601467"/>
                </a:lnTo>
                <a:lnTo>
                  <a:pt x="211835" y="2609850"/>
                </a:lnTo>
                <a:lnTo>
                  <a:pt x="208025" y="2613660"/>
                </a:lnTo>
                <a:lnTo>
                  <a:pt x="203453" y="2605278"/>
                </a:lnTo>
                <a:lnTo>
                  <a:pt x="199644" y="2609850"/>
                </a:lnTo>
                <a:lnTo>
                  <a:pt x="199644" y="2596896"/>
                </a:lnTo>
                <a:lnTo>
                  <a:pt x="195072" y="2605278"/>
                </a:lnTo>
                <a:lnTo>
                  <a:pt x="190500" y="2609850"/>
                </a:lnTo>
                <a:lnTo>
                  <a:pt x="190500" y="2613660"/>
                </a:lnTo>
                <a:lnTo>
                  <a:pt x="186690" y="2588514"/>
                </a:lnTo>
                <a:lnTo>
                  <a:pt x="186690" y="2605278"/>
                </a:lnTo>
                <a:lnTo>
                  <a:pt x="182118" y="2613660"/>
                </a:lnTo>
                <a:lnTo>
                  <a:pt x="178307" y="2613660"/>
                </a:lnTo>
                <a:lnTo>
                  <a:pt x="178307" y="2609850"/>
                </a:lnTo>
                <a:lnTo>
                  <a:pt x="173735" y="2613660"/>
                </a:lnTo>
                <a:lnTo>
                  <a:pt x="169925" y="2609850"/>
                </a:lnTo>
                <a:lnTo>
                  <a:pt x="165353" y="2613660"/>
                </a:lnTo>
                <a:lnTo>
                  <a:pt x="161544" y="2609850"/>
                </a:lnTo>
                <a:lnTo>
                  <a:pt x="156972" y="2601467"/>
                </a:lnTo>
                <a:lnTo>
                  <a:pt x="152400" y="2609850"/>
                </a:lnTo>
                <a:lnTo>
                  <a:pt x="148590" y="2605278"/>
                </a:lnTo>
                <a:lnTo>
                  <a:pt x="144018" y="2613660"/>
                </a:lnTo>
                <a:lnTo>
                  <a:pt x="144018" y="2609850"/>
                </a:lnTo>
                <a:lnTo>
                  <a:pt x="140207" y="2601467"/>
                </a:lnTo>
                <a:lnTo>
                  <a:pt x="135635" y="2609850"/>
                </a:lnTo>
                <a:lnTo>
                  <a:pt x="135635" y="2593086"/>
                </a:lnTo>
                <a:lnTo>
                  <a:pt x="131825" y="2605278"/>
                </a:lnTo>
                <a:lnTo>
                  <a:pt x="131825" y="2601467"/>
                </a:lnTo>
                <a:lnTo>
                  <a:pt x="127253" y="2605278"/>
                </a:lnTo>
                <a:lnTo>
                  <a:pt x="123444" y="2571750"/>
                </a:lnTo>
                <a:lnTo>
                  <a:pt x="123444" y="2563367"/>
                </a:lnTo>
                <a:lnTo>
                  <a:pt x="123444" y="2596896"/>
                </a:lnTo>
                <a:lnTo>
                  <a:pt x="118872" y="2563367"/>
                </a:lnTo>
                <a:lnTo>
                  <a:pt x="114300" y="2601467"/>
                </a:lnTo>
                <a:lnTo>
                  <a:pt x="114300" y="2609850"/>
                </a:lnTo>
                <a:lnTo>
                  <a:pt x="110490" y="2613660"/>
                </a:lnTo>
                <a:lnTo>
                  <a:pt x="110490" y="2609850"/>
                </a:lnTo>
                <a:lnTo>
                  <a:pt x="105918" y="2613660"/>
                </a:lnTo>
                <a:lnTo>
                  <a:pt x="102107" y="2609850"/>
                </a:lnTo>
                <a:lnTo>
                  <a:pt x="102107" y="2596896"/>
                </a:lnTo>
                <a:lnTo>
                  <a:pt x="102107" y="2609850"/>
                </a:lnTo>
                <a:lnTo>
                  <a:pt x="97535" y="2609850"/>
                </a:lnTo>
                <a:lnTo>
                  <a:pt x="97535" y="2613660"/>
                </a:lnTo>
                <a:lnTo>
                  <a:pt x="93725" y="2613660"/>
                </a:lnTo>
                <a:lnTo>
                  <a:pt x="93725" y="2609850"/>
                </a:lnTo>
                <a:lnTo>
                  <a:pt x="89153" y="2609850"/>
                </a:lnTo>
                <a:lnTo>
                  <a:pt x="89153" y="2613660"/>
                </a:lnTo>
                <a:lnTo>
                  <a:pt x="89153" y="2609850"/>
                </a:lnTo>
                <a:lnTo>
                  <a:pt x="84581" y="2613660"/>
                </a:lnTo>
                <a:lnTo>
                  <a:pt x="80772" y="2613660"/>
                </a:lnTo>
                <a:lnTo>
                  <a:pt x="80772" y="2609850"/>
                </a:lnTo>
                <a:lnTo>
                  <a:pt x="80772" y="2613660"/>
                </a:lnTo>
                <a:lnTo>
                  <a:pt x="76200" y="2609850"/>
                </a:lnTo>
                <a:lnTo>
                  <a:pt x="72390" y="2613660"/>
                </a:lnTo>
                <a:lnTo>
                  <a:pt x="72390" y="2609850"/>
                </a:lnTo>
                <a:lnTo>
                  <a:pt x="67818" y="2596896"/>
                </a:lnTo>
                <a:lnTo>
                  <a:pt x="64007" y="2609850"/>
                </a:lnTo>
                <a:lnTo>
                  <a:pt x="64007" y="2588514"/>
                </a:lnTo>
                <a:lnTo>
                  <a:pt x="59435" y="2605278"/>
                </a:lnTo>
                <a:lnTo>
                  <a:pt x="55625" y="2588514"/>
                </a:lnTo>
                <a:lnTo>
                  <a:pt x="55625" y="2601467"/>
                </a:lnTo>
                <a:lnTo>
                  <a:pt x="51053" y="2609850"/>
                </a:lnTo>
                <a:lnTo>
                  <a:pt x="46481" y="2605278"/>
                </a:lnTo>
                <a:lnTo>
                  <a:pt x="42672" y="2596896"/>
                </a:lnTo>
                <a:lnTo>
                  <a:pt x="42672" y="2605278"/>
                </a:lnTo>
                <a:lnTo>
                  <a:pt x="42672" y="2580132"/>
                </a:lnTo>
                <a:lnTo>
                  <a:pt x="38100" y="2601467"/>
                </a:lnTo>
                <a:lnTo>
                  <a:pt x="34290" y="2376678"/>
                </a:lnTo>
                <a:lnTo>
                  <a:pt x="34290" y="2363724"/>
                </a:lnTo>
                <a:lnTo>
                  <a:pt x="29718" y="2575560"/>
                </a:lnTo>
                <a:lnTo>
                  <a:pt x="29718" y="2542032"/>
                </a:lnTo>
                <a:lnTo>
                  <a:pt x="25907" y="512825"/>
                </a:lnTo>
                <a:lnTo>
                  <a:pt x="25907" y="0"/>
                </a:lnTo>
                <a:lnTo>
                  <a:pt x="21335" y="2537460"/>
                </a:lnTo>
                <a:lnTo>
                  <a:pt x="17525" y="2596896"/>
                </a:lnTo>
                <a:lnTo>
                  <a:pt x="17525" y="2588514"/>
                </a:lnTo>
                <a:lnTo>
                  <a:pt x="17525" y="2609850"/>
                </a:lnTo>
                <a:lnTo>
                  <a:pt x="12953" y="2605278"/>
                </a:lnTo>
                <a:lnTo>
                  <a:pt x="12953" y="2613660"/>
                </a:lnTo>
                <a:lnTo>
                  <a:pt x="8381" y="2609850"/>
                </a:lnTo>
                <a:lnTo>
                  <a:pt x="8381" y="2613660"/>
                </a:lnTo>
                <a:lnTo>
                  <a:pt x="4572" y="2605278"/>
                </a:lnTo>
                <a:lnTo>
                  <a:pt x="0" y="261366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1947130" y="4216828"/>
            <a:ext cx="3826705" cy="9423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7317218" y="5124173"/>
            <a:ext cx="171030" cy="2522"/>
          </a:xfrm>
          <a:custGeom>
            <a:avLst/>
            <a:gdLst/>
            <a:ahLst/>
            <a:cxnLst/>
            <a:rect l="l" t="t" r="r" b="b"/>
            <a:pathLst>
              <a:path w="258445" h="3810">
                <a:moveTo>
                  <a:pt x="258318" y="0"/>
                </a:moveTo>
                <a:lnTo>
                  <a:pt x="254507" y="0"/>
                </a:lnTo>
                <a:lnTo>
                  <a:pt x="241808" y="0"/>
                </a:lnTo>
                <a:lnTo>
                  <a:pt x="229108" y="0"/>
                </a:lnTo>
                <a:lnTo>
                  <a:pt x="216407" y="0"/>
                </a:lnTo>
                <a:lnTo>
                  <a:pt x="203708" y="0"/>
                </a:lnTo>
                <a:lnTo>
                  <a:pt x="191007" y="0"/>
                </a:lnTo>
                <a:lnTo>
                  <a:pt x="178307" y="0"/>
                </a:lnTo>
                <a:lnTo>
                  <a:pt x="165607" y="0"/>
                </a:lnTo>
                <a:lnTo>
                  <a:pt x="152907" y="0"/>
                </a:lnTo>
                <a:lnTo>
                  <a:pt x="140208" y="0"/>
                </a:lnTo>
                <a:lnTo>
                  <a:pt x="127508" y="0"/>
                </a:lnTo>
                <a:lnTo>
                  <a:pt x="114808" y="0"/>
                </a:lnTo>
                <a:lnTo>
                  <a:pt x="102107" y="0"/>
                </a:lnTo>
                <a:lnTo>
                  <a:pt x="89407" y="0"/>
                </a:lnTo>
                <a:lnTo>
                  <a:pt x="76707" y="0"/>
                </a:lnTo>
                <a:lnTo>
                  <a:pt x="64007" y="0"/>
                </a:lnTo>
                <a:lnTo>
                  <a:pt x="51307" y="0"/>
                </a:lnTo>
                <a:lnTo>
                  <a:pt x="46481" y="0"/>
                </a:lnTo>
                <a:lnTo>
                  <a:pt x="46481" y="3810"/>
                </a:lnTo>
                <a:lnTo>
                  <a:pt x="46481" y="0"/>
                </a:lnTo>
                <a:lnTo>
                  <a:pt x="42672" y="0"/>
                </a:lnTo>
                <a:lnTo>
                  <a:pt x="29972" y="0"/>
                </a:lnTo>
                <a:lnTo>
                  <a:pt x="17272" y="0"/>
                </a:lnTo>
                <a:lnTo>
                  <a:pt x="4572" y="0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7146271" y="4980962"/>
            <a:ext cx="171030" cy="145817"/>
          </a:xfrm>
          <a:custGeom>
            <a:avLst/>
            <a:gdLst/>
            <a:ahLst/>
            <a:cxnLst/>
            <a:rect l="l" t="t" r="r" b="b"/>
            <a:pathLst>
              <a:path w="258445" h="220345">
                <a:moveTo>
                  <a:pt x="258318" y="216408"/>
                </a:moveTo>
                <a:lnTo>
                  <a:pt x="249936" y="216408"/>
                </a:lnTo>
                <a:lnTo>
                  <a:pt x="246125" y="220218"/>
                </a:lnTo>
                <a:lnTo>
                  <a:pt x="246125" y="216408"/>
                </a:lnTo>
                <a:lnTo>
                  <a:pt x="241554" y="216408"/>
                </a:lnTo>
                <a:lnTo>
                  <a:pt x="241554" y="220218"/>
                </a:lnTo>
                <a:lnTo>
                  <a:pt x="236982" y="220218"/>
                </a:lnTo>
                <a:lnTo>
                  <a:pt x="236982" y="216408"/>
                </a:lnTo>
                <a:lnTo>
                  <a:pt x="233172" y="220218"/>
                </a:lnTo>
                <a:lnTo>
                  <a:pt x="233172" y="216408"/>
                </a:lnTo>
                <a:lnTo>
                  <a:pt x="228600" y="216408"/>
                </a:lnTo>
                <a:lnTo>
                  <a:pt x="228600" y="220218"/>
                </a:lnTo>
                <a:lnTo>
                  <a:pt x="224790" y="216408"/>
                </a:lnTo>
                <a:lnTo>
                  <a:pt x="220218" y="220218"/>
                </a:lnTo>
                <a:lnTo>
                  <a:pt x="220218" y="216408"/>
                </a:lnTo>
                <a:lnTo>
                  <a:pt x="216408" y="220218"/>
                </a:lnTo>
                <a:lnTo>
                  <a:pt x="216408" y="208025"/>
                </a:lnTo>
                <a:lnTo>
                  <a:pt x="216408" y="211836"/>
                </a:lnTo>
                <a:lnTo>
                  <a:pt x="211836" y="12954"/>
                </a:lnTo>
                <a:lnTo>
                  <a:pt x="211836" y="0"/>
                </a:lnTo>
                <a:lnTo>
                  <a:pt x="208025" y="208025"/>
                </a:lnTo>
                <a:lnTo>
                  <a:pt x="203454" y="216408"/>
                </a:lnTo>
                <a:lnTo>
                  <a:pt x="198882" y="216408"/>
                </a:lnTo>
                <a:lnTo>
                  <a:pt x="198882" y="220218"/>
                </a:lnTo>
                <a:lnTo>
                  <a:pt x="198882" y="216408"/>
                </a:lnTo>
                <a:lnTo>
                  <a:pt x="195072" y="216408"/>
                </a:lnTo>
                <a:lnTo>
                  <a:pt x="190500" y="220218"/>
                </a:lnTo>
                <a:lnTo>
                  <a:pt x="190500" y="216408"/>
                </a:lnTo>
                <a:lnTo>
                  <a:pt x="186690" y="220218"/>
                </a:lnTo>
                <a:lnTo>
                  <a:pt x="182118" y="216408"/>
                </a:lnTo>
                <a:lnTo>
                  <a:pt x="178308" y="216408"/>
                </a:lnTo>
                <a:lnTo>
                  <a:pt x="178308" y="220218"/>
                </a:lnTo>
                <a:lnTo>
                  <a:pt x="173736" y="216408"/>
                </a:lnTo>
                <a:lnTo>
                  <a:pt x="161035" y="216407"/>
                </a:lnTo>
                <a:lnTo>
                  <a:pt x="148335" y="216407"/>
                </a:lnTo>
                <a:lnTo>
                  <a:pt x="135636" y="216408"/>
                </a:lnTo>
                <a:lnTo>
                  <a:pt x="122936" y="216408"/>
                </a:lnTo>
                <a:lnTo>
                  <a:pt x="110236" y="216408"/>
                </a:lnTo>
                <a:lnTo>
                  <a:pt x="97536" y="216408"/>
                </a:lnTo>
                <a:lnTo>
                  <a:pt x="84836" y="216408"/>
                </a:lnTo>
                <a:lnTo>
                  <a:pt x="8636" y="216408"/>
                </a:lnTo>
                <a:lnTo>
                  <a:pt x="0" y="21640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6975326" y="5118626"/>
            <a:ext cx="171030" cy="5883"/>
          </a:xfrm>
          <a:custGeom>
            <a:avLst/>
            <a:gdLst/>
            <a:ahLst/>
            <a:cxnLst/>
            <a:rect l="l" t="t" r="r" b="b"/>
            <a:pathLst>
              <a:path w="258445" h="8889">
                <a:moveTo>
                  <a:pt x="258317" y="8382"/>
                </a:moveTo>
                <a:lnTo>
                  <a:pt x="254507" y="8382"/>
                </a:lnTo>
                <a:lnTo>
                  <a:pt x="241808" y="8382"/>
                </a:lnTo>
                <a:lnTo>
                  <a:pt x="229107" y="8382"/>
                </a:lnTo>
                <a:lnTo>
                  <a:pt x="216407" y="8381"/>
                </a:lnTo>
                <a:lnTo>
                  <a:pt x="203707" y="8382"/>
                </a:lnTo>
                <a:lnTo>
                  <a:pt x="191008" y="8382"/>
                </a:lnTo>
                <a:lnTo>
                  <a:pt x="178308" y="8382"/>
                </a:lnTo>
                <a:lnTo>
                  <a:pt x="165608" y="8382"/>
                </a:lnTo>
                <a:lnTo>
                  <a:pt x="152908" y="8382"/>
                </a:lnTo>
                <a:lnTo>
                  <a:pt x="140208" y="8382"/>
                </a:lnTo>
                <a:lnTo>
                  <a:pt x="127507" y="8382"/>
                </a:lnTo>
                <a:lnTo>
                  <a:pt x="114807" y="8382"/>
                </a:lnTo>
                <a:lnTo>
                  <a:pt x="102107" y="8382"/>
                </a:lnTo>
                <a:lnTo>
                  <a:pt x="89407" y="8382"/>
                </a:lnTo>
                <a:lnTo>
                  <a:pt x="76707" y="8381"/>
                </a:lnTo>
                <a:lnTo>
                  <a:pt x="64007" y="8382"/>
                </a:lnTo>
                <a:lnTo>
                  <a:pt x="51307" y="8382"/>
                </a:lnTo>
                <a:lnTo>
                  <a:pt x="38607" y="8381"/>
                </a:lnTo>
                <a:lnTo>
                  <a:pt x="25907" y="8382"/>
                </a:lnTo>
                <a:lnTo>
                  <a:pt x="16763" y="8382"/>
                </a:lnTo>
                <a:lnTo>
                  <a:pt x="12953" y="0"/>
                </a:lnTo>
                <a:lnTo>
                  <a:pt x="12953" y="8382"/>
                </a:lnTo>
                <a:lnTo>
                  <a:pt x="8381" y="8382"/>
                </a:lnTo>
                <a:lnTo>
                  <a:pt x="8381" y="3810"/>
                </a:lnTo>
                <a:lnTo>
                  <a:pt x="4572" y="0"/>
                </a:lnTo>
                <a:lnTo>
                  <a:pt x="4572" y="3810"/>
                </a:lnTo>
                <a:lnTo>
                  <a:pt x="0" y="838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6801354" y="5115601"/>
            <a:ext cx="173972" cy="8825"/>
          </a:xfrm>
          <a:custGeom>
            <a:avLst/>
            <a:gdLst/>
            <a:ahLst/>
            <a:cxnLst/>
            <a:rect l="l" t="t" r="r" b="b"/>
            <a:pathLst>
              <a:path w="262890" h="13335">
                <a:moveTo>
                  <a:pt x="262890" y="12953"/>
                </a:moveTo>
                <a:lnTo>
                  <a:pt x="258318" y="0"/>
                </a:lnTo>
                <a:lnTo>
                  <a:pt x="258318" y="4571"/>
                </a:lnTo>
                <a:lnTo>
                  <a:pt x="254507" y="12953"/>
                </a:lnTo>
                <a:lnTo>
                  <a:pt x="249936" y="12953"/>
                </a:lnTo>
                <a:lnTo>
                  <a:pt x="237236" y="12954"/>
                </a:lnTo>
                <a:lnTo>
                  <a:pt x="224536" y="12954"/>
                </a:lnTo>
                <a:lnTo>
                  <a:pt x="211835" y="12953"/>
                </a:lnTo>
                <a:lnTo>
                  <a:pt x="199136" y="12954"/>
                </a:lnTo>
                <a:lnTo>
                  <a:pt x="186435" y="12953"/>
                </a:lnTo>
                <a:lnTo>
                  <a:pt x="173736" y="12953"/>
                </a:lnTo>
                <a:lnTo>
                  <a:pt x="161036" y="12954"/>
                </a:lnTo>
                <a:lnTo>
                  <a:pt x="148336" y="12953"/>
                </a:lnTo>
                <a:lnTo>
                  <a:pt x="135636" y="12953"/>
                </a:lnTo>
                <a:lnTo>
                  <a:pt x="122936" y="12953"/>
                </a:lnTo>
                <a:lnTo>
                  <a:pt x="105918" y="12953"/>
                </a:lnTo>
                <a:lnTo>
                  <a:pt x="105918" y="8381"/>
                </a:lnTo>
                <a:lnTo>
                  <a:pt x="102107" y="12953"/>
                </a:lnTo>
                <a:lnTo>
                  <a:pt x="97536" y="8381"/>
                </a:lnTo>
                <a:lnTo>
                  <a:pt x="84581" y="8381"/>
                </a:lnTo>
                <a:lnTo>
                  <a:pt x="84581" y="4571"/>
                </a:lnTo>
                <a:lnTo>
                  <a:pt x="80772" y="4571"/>
                </a:lnTo>
                <a:lnTo>
                  <a:pt x="80772" y="8381"/>
                </a:lnTo>
                <a:lnTo>
                  <a:pt x="76200" y="8381"/>
                </a:lnTo>
                <a:lnTo>
                  <a:pt x="76200" y="4571"/>
                </a:lnTo>
                <a:lnTo>
                  <a:pt x="72390" y="4571"/>
                </a:lnTo>
                <a:lnTo>
                  <a:pt x="67818" y="8381"/>
                </a:lnTo>
                <a:lnTo>
                  <a:pt x="67818" y="4571"/>
                </a:lnTo>
                <a:lnTo>
                  <a:pt x="64007" y="8381"/>
                </a:lnTo>
                <a:lnTo>
                  <a:pt x="51053" y="8381"/>
                </a:lnTo>
                <a:lnTo>
                  <a:pt x="46481" y="4571"/>
                </a:lnTo>
                <a:lnTo>
                  <a:pt x="46481" y="8381"/>
                </a:lnTo>
                <a:lnTo>
                  <a:pt x="38100" y="8381"/>
                </a:lnTo>
                <a:lnTo>
                  <a:pt x="34290" y="12953"/>
                </a:lnTo>
                <a:lnTo>
                  <a:pt x="34290" y="8381"/>
                </a:lnTo>
                <a:lnTo>
                  <a:pt x="29718" y="12953"/>
                </a:lnTo>
                <a:lnTo>
                  <a:pt x="25907" y="8381"/>
                </a:lnTo>
                <a:lnTo>
                  <a:pt x="16764" y="8381"/>
                </a:lnTo>
                <a:lnTo>
                  <a:pt x="12953" y="12953"/>
                </a:lnTo>
                <a:lnTo>
                  <a:pt x="12953" y="8381"/>
                </a:lnTo>
                <a:lnTo>
                  <a:pt x="8381" y="12953"/>
                </a:lnTo>
                <a:lnTo>
                  <a:pt x="4572" y="8381"/>
                </a:lnTo>
                <a:lnTo>
                  <a:pt x="0" y="1295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6630408" y="5084841"/>
            <a:ext cx="171030" cy="39501"/>
          </a:xfrm>
          <a:custGeom>
            <a:avLst/>
            <a:gdLst/>
            <a:ahLst/>
            <a:cxnLst/>
            <a:rect l="l" t="t" r="r" b="b"/>
            <a:pathLst>
              <a:path w="258445" h="59689">
                <a:moveTo>
                  <a:pt x="258318" y="59436"/>
                </a:moveTo>
                <a:lnTo>
                  <a:pt x="258318" y="54863"/>
                </a:lnTo>
                <a:lnTo>
                  <a:pt x="254508" y="59436"/>
                </a:lnTo>
                <a:lnTo>
                  <a:pt x="246125" y="59436"/>
                </a:lnTo>
                <a:lnTo>
                  <a:pt x="241554" y="54863"/>
                </a:lnTo>
                <a:lnTo>
                  <a:pt x="241554" y="59436"/>
                </a:lnTo>
                <a:lnTo>
                  <a:pt x="228600" y="59436"/>
                </a:lnTo>
                <a:lnTo>
                  <a:pt x="224790" y="54863"/>
                </a:lnTo>
                <a:lnTo>
                  <a:pt x="220218" y="59436"/>
                </a:lnTo>
                <a:lnTo>
                  <a:pt x="216408" y="54863"/>
                </a:lnTo>
                <a:lnTo>
                  <a:pt x="211836" y="59436"/>
                </a:lnTo>
                <a:lnTo>
                  <a:pt x="203454" y="59436"/>
                </a:lnTo>
                <a:lnTo>
                  <a:pt x="198882" y="46482"/>
                </a:lnTo>
                <a:lnTo>
                  <a:pt x="198882" y="59436"/>
                </a:lnTo>
                <a:lnTo>
                  <a:pt x="195072" y="59436"/>
                </a:lnTo>
                <a:lnTo>
                  <a:pt x="195072" y="46482"/>
                </a:lnTo>
                <a:lnTo>
                  <a:pt x="195072" y="51053"/>
                </a:lnTo>
                <a:lnTo>
                  <a:pt x="190500" y="59436"/>
                </a:lnTo>
                <a:lnTo>
                  <a:pt x="186690" y="54863"/>
                </a:lnTo>
                <a:lnTo>
                  <a:pt x="182118" y="54863"/>
                </a:lnTo>
                <a:lnTo>
                  <a:pt x="182118" y="51053"/>
                </a:lnTo>
                <a:lnTo>
                  <a:pt x="178308" y="54863"/>
                </a:lnTo>
                <a:lnTo>
                  <a:pt x="173736" y="51053"/>
                </a:lnTo>
                <a:lnTo>
                  <a:pt x="173736" y="54863"/>
                </a:lnTo>
                <a:lnTo>
                  <a:pt x="169164" y="54863"/>
                </a:lnTo>
                <a:lnTo>
                  <a:pt x="165354" y="59436"/>
                </a:lnTo>
                <a:lnTo>
                  <a:pt x="160782" y="59436"/>
                </a:lnTo>
                <a:lnTo>
                  <a:pt x="156972" y="54863"/>
                </a:lnTo>
                <a:lnTo>
                  <a:pt x="156972" y="59436"/>
                </a:lnTo>
                <a:lnTo>
                  <a:pt x="152400" y="54863"/>
                </a:lnTo>
                <a:lnTo>
                  <a:pt x="144018" y="54863"/>
                </a:lnTo>
                <a:lnTo>
                  <a:pt x="144018" y="51053"/>
                </a:lnTo>
                <a:lnTo>
                  <a:pt x="140208" y="54863"/>
                </a:lnTo>
                <a:lnTo>
                  <a:pt x="118872" y="54863"/>
                </a:lnTo>
                <a:lnTo>
                  <a:pt x="118872" y="42672"/>
                </a:lnTo>
                <a:lnTo>
                  <a:pt x="114300" y="51053"/>
                </a:lnTo>
                <a:lnTo>
                  <a:pt x="110490" y="46482"/>
                </a:lnTo>
                <a:lnTo>
                  <a:pt x="105918" y="51053"/>
                </a:lnTo>
                <a:lnTo>
                  <a:pt x="105918" y="46482"/>
                </a:lnTo>
                <a:lnTo>
                  <a:pt x="102108" y="51053"/>
                </a:lnTo>
                <a:lnTo>
                  <a:pt x="102108" y="54863"/>
                </a:lnTo>
                <a:lnTo>
                  <a:pt x="97536" y="51053"/>
                </a:lnTo>
                <a:lnTo>
                  <a:pt x="92964" y="51053"/>
                </a:lnTo>
                <a:lnTo>
                  <a:pt x="92964" y="54863"/>
                </a:lnTo>
                <a:lnTo>
                  <a:pt x="89154" y="54863"/>
                </a:lnTo>
                <a:lnTo>
                  <a:pt x="84582" y="8382"/>
                </a:lnTo>
                <a:lnTo>
                  <a:pt x="84582" y="51053"/>
                </a:lnTo>
                <a:lnTo>
                  <a:pt x="80772" y="46482"/>
                </a:lnTo>
                <a:lnTo>
                  <a:pt x="80772" y="0"/>
                </a:lnTo>
                <a:lnTo>
                  <a:pt x="80772" y="29718"/>
                </a:lnTo>
                <a:lnTo>
                  <a:pt x="76200" y="51053"/>
                </a:lnTo>
                <a:lnTo>
                  <a:pt x="72390" y="42672"/>
                </a:lnTo>
                <a:lnTo>
                  <a:pt x="72390" y="51053"/>
                </a:lnTo>
                <a:lnTo>
                  <a:pt x="67818" y="54863"/>
                </a:lnTo>
                <a:lnTo>
                  <a:pt x="67818" y="51053"/>
                </a:lnTo>
                <a:lnTo>
                  <a:pt x="64008" y="54863"/>
                </a:lnTo>
                <a:lnTo>
                  <a:pt x="59436" y="51053"/>
                </a:lnTo>
                <a:lnTo>
                  <a:pt x="54864" y="54863"/>
                </a:lnTo>
                <a:lnTo>
                  <a:pt x="54864" y="51053"/>
                </a:lnTo>
                <a:lnTo>
                  <a:pt x="51054" y="38100"/>
                </a:lnTo>
                <a:lnTo>
                  <a:pt x="51054" y="46482"/>
                </a:lnTo>
                <a:lnTo>
                  <a:pt x="46482" y="51053"/>
                </a:lnTo>
                <a:lnTo>
                  <a:pt x="25146" y="51053"/>
                </a:lnTo>
                <a:lnTo>
                  <a:pt x="21336" y="54863"/>
                </a:lnTo>
                <a:lnTo>
                  <a:pt x="16764" y="51053"/>
                </a:lnTo>
                <a:lnTo>
                  <a:pt x="16764" y="54863"/>
                </a:lnTo>
                <a:lnTo>
                  <a:pt x="12954" y="46482"/>
                </a:lnTo>
                <a:lnTo>
                  <a:pt x="12954" y="12953"/>
                </a:lnTo>
                <a:lnTo>
                  <a:pt x="8382" y="51053"/>
                </a:lnTo>
                <a:lnTo>
                  <a:pt x="4572" y="42672"/>
                </a:lnTo>
                <a:lnTo>
                  <a:pt x="4572" y="16763"/>
                </a:lnTo>
                <a:lnTo>
                  <a:pt x="0" y="5105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6285492" y="5101481"/>
            <a:ext cx="345001" cy="19751"/>
          </a:xfrm>
          <a:custGeom>
            <a:avLst/>
            <a:gdLst/>
            <a:ahLst/>
            <a:cxnLst/>
            <a:rect l="l" t="t" r="r" b="b"/>
            <a:pathLst>
              <a:path w="521334" h="29845">
                <a:moveTo>
                  <a:pt x="521207" y="25907"/>
                </a:moveTo>
                <a:lnTo>
                  <a:pt x="521207" y="29717"/>
                </a:lnTo>
                <a:lnTo>
                  <a:pt x="517398" y="29717"/>
                </a:lnTo>
                <a:lnTo>
                  <a:pt x="517398" y="25907"/>
                </a:lnTo>
                <a:lnTo>
                  <a:pt x="512825" y="29717"/>
                </a:lnTo>
                <a:lnTo>
                  <a:pt x="508253" y="25907"/>
                </a:lnTo>
                <a:lnTo>
                  <a:pt x="508253" y="4572"/>
                </a:lnTo>
                <a:lnTo>
                  <a:pt x="504444" y="25907"/>
                </a:lnTo>
                <a:lnTo>
                  <a:pt x="504444" y="29717"/>
                </a:lnTo>
                <a:lnTo>
                  <a:pt x="499872" y="29717"/>
                </a:lnTo>
                <a:lnTo>
                  <a:pt x="487172" y="29717"/>
                </a:lnTo>
                <a:lnTo>
                  <a:pt x="474472" y="29718"/>
                </a:lnTo>
                <a:lnTo>
                  <a:pt x="461772" y="29718"/>
                </a:lnTo>
                <a:lnTo>
                  <a:pt x="453390" y="25907"/>
                </a:lnTo>
                <a:lnTo>
                  <a:pt x="453390" y="29717"/>
                </a:lnTo>
                <a:lnTo>
                  <a:pt x="445007" y="29717"/>
                </a:lnTo>
                <a:lnTo>
                  <a:pt x="440435" y="25907"/>
                </a:lnTo>
                <a:lnTo>
                  <a:pt x="440435" y="29717"/>
                </a:lnTo>
                <a:lnTo>
                  <a:pt x="436625" y="29717"/>
                </a:lnTo>
                <a:lnTo>
                  <a:pt x="432053" y="25907"/>
                </a:lnTo>
                <a:lnTo>
                  <a:pt x="432053" y="29717"/>
                </a:lnTo>
                <a:lnTo>
                  <a:pt x="423672" y="29717"/>
                </a:lnTo>
                <a:lnTo>
                  <a:pt x="419862" y="4572"/>
                </a:lnTo>
                <a:lnTo>
                  <a:pt x="419862" y="29717"/>
                </a:lnTo>
                <a:lnTo>
                  <a:pt x="415290" y="25907"/>
                </a:lnTo>
                <a:lnTo>
                  <a:pt x="415290" y="0"/>
                </a:lnTo>
                <a:lnTo>
                  <a:pt x="411479" y="25907"/>
                </a:lnTo>
                <a:lnTo>
                  <a:pt x="411479" y="29717"/>
                </a:lnTo>
                <a:lnTo>
                  <a:pt x="406907" y="25907"/>
                </a:lnTo>
                <a:lnTo>
                  <a:pt x="402335" y="29717"/>
                </a:lnTo>
                <a:lnTo>
                  <a:pt x="402335" y="25907"/>
                </a:lnTo>
                <a:lnTo>
                  <a:pt x="398525" y="29717"/>
                </a:lnTo>
                <a:lnTo>
                  <a:pt x="385825" y="29717"/>
                </a:lnTo>
                <a:lnTo>
                  <a:pt x="373125" y="29717"/>
                </a:lnTo>
                <a:lnTo>
                  <a:pt x="360425" y="29717"/>
                </a:lnTo>
                <a:lnTo>
                  <a:pt x="347725" y="29717"/>
                </a:lnTo>
                <a:lnTo>
                  <a:pt x="335025" y="29717"/>
                </a:lnTo>
                <a:lnTo>
                  <a:pt x="322325" y="29717"/>
                </a:lnTo>
                <a:lnTo>
                  <a:pt x="309372" y="29717"/>
                </a:lnTo>
                <a:lnTo>
                  <a:pt x="309372" y="25907"/>
                </a:lnTo>
                <a:lnTo>
                  <a:pt x="305562" y="29717"/>
                </a:lnTo>
                <a:lnTo>
                  <a:pt x="300990" y="29717"/>
                </a:lnTo>
                <a:lnTo>
                  <a:pt x="300990" y="25907"/>
                </a:lnTo>
                <a:lnTo>
                  <a:pt x="296418" y="29717"/>
                </a:lnTo>
                <a:lnTo>
                  <a:pt x="288035" y="29717"/>
                </a:lnTo>
                <a:lnTo>
                  <a:pt x="284225" y="25907"/>
                </a:lnTo>
                <a:lnTo>
                  <a:pt x="275844" y="25907"/>
                </a:lnTo>
                <a:lnTo>
                  <a:pt x="271272" y="29717"/>
                </a:lnTo>
                <a:lnTo>
                  <a:pt x="262890" y="29717"/>
                </a:lnTo>
                <a:lnTo>
                  <a:pt x="246125" y="29717"/>
                </a:lnTo>
                <a:lnTo>
                  <a:pt x="246125" y="25907"/>
                </a:lnTo>
                <a:lnTo>
                  <a:pt x="241553" y="25907"/>
                </a:lnTo>
                <a:lnTo>
                  <a:pt x="241553" y="29717"/>
                </a:lnTo>
                <a:lnTo>
                  <a:pt x="237744" y="29717"/>
                </a:lnTo>
                <a:lnTo>
                  <a:pt x="237744" y="25907"/>
                </a:lnTo>
                <a:lnTo>
                  <a:pt x="233172" y="25907"/>
                </a:lnTo>
                <a:lnTo>
                  <a:pt x="228600" y="29717"/>
                </a:lnTo>
                <a:lnTo>
                  <a:pt x="228600" y="25907"/>
                </a:lnTo>
                <a:lnTo>
                  <a:pt x="224790" y="25907"/>
                </a:lnTo>
                <a:lnTo>
                  <a:pt x="220218" y="29717"/>
                </a:lnTo>
                <a:lnTo>
                  <a:pt x="220218" y="25907"/>
                </a:lnTo>
                <a:lnTo>
                  <a:pt x="216407" y="21336"/>
                </a:lnTo>
                <a:lnTo>
                  <a:pt x="211835" y="25907"/>
                </a:lnTo>
                <a:lnTo>
                  <a:pt x="211835" y="21336"/>
                </a:lnTo>
                <a:lnTo>
                  <a:pt x="208025" y="25907"/>
                </a:lnTo>
                <a:lnTo>
                  <a:pt x="208025" y="17525"/>
                </a:lnTo>
                <a:lnTo>
                  <a:pt x="203453" y="25907"/>
                </a:lnTo>
                <a:lnTo>
                  <a:pt x="199644" y="21336"/>
                </a:lnTo>
                <a:lnTo>
                  <a:pt x="195072" y="21336"/>
                </a:lnTo>
                <a:lnTo>
                  <a:pt x="195072" y="25907"/>
                </a:lnTo>
                <a:lnTo>
                  <a:pt x="195072" y="21336"/>
                </a:lnTo>
                <a:lnTo>
                  <a:pt x="190500" y="25907"/>
                </a:lnTo>
                <a:lnTo>
                  <a:pt x="186690" y="25907"/>
                </a:lnTo>
                <a:lnTo>
                  <a:pt x="182118" y="29717"/>
                </a:lnTo>
                <a:lnTo>
                  <a:pt x="182118" y="25907"/>
                </a:lnTo>
                <a:lnTo>
                  <a:pt x="178307" y="29717"/>
                </a:lnTo>
                <a:lnTo>
                  <a:pt x="169925" y="29717"/>
                </a:lnTo>
                <a:lnTo>
                  <a:pt x="165353" y="25907"/>
                </a:lnTo>
                <a:lnTo>
                  <a:pt x="165353" y="29717"/>
                </a:lnTo>
                <a:lnTo>
                  <a:pt x="161544" y="29717"/>
                </a:lnTo>
                <a:lnTo>
                  <a:pt x="161544" y="25907"/>
                </a:lnTo>
                <a:lnTo>
                  <a:pt x="156972" y="25907"/>
                </a:lnTo>
                <a:lnTo>
                  <a:pt x="152400" y="29717"/>
                </a:lnTo>
                <a:lnTo>
                  <a:pt x="144018" y="29717"/>
                </a:lnTo>
                <a:lnTo>
                  <a:pt x="144018" y="25907"/>
                </a:lnTo>
                <a:lnTo>
                  <a:pt x="144018" y="29717"/>
                </a:lnTo>
                <a:lnTo>
                  <a:pt x="127253" y="29717"/>
                </a:lnTo>
                <a:lnTo>
                  <a:pt x="127253" y="25907"/>
                </a:lnTo>
                <a:lnTo>
                  <a:pt x="123444" y="29717"/>
                </a:lnTo>
                <a:lnTo>
                  <a:pt x="118872" y="29717"/>
                </a:lnTo>
                <a:lnTo>
                  <a:pt x="114300" y="25907"/>
                </a:lnTo>
                <a:lnTo>
                  <a:pt x="114300" y="29717"/>
                </a:lnTo>
                <a:lnTo>
                  <a:pt x="110490" y="25907"/>
                </a:lnTo>
                <a:lnTo>
                  <a:pt x="105918" y="25907"/>
                </a:lnTo>
                <a:lnTo>
                  <a:pt x="105918" y="21336"/>
                </a:lnTo>
                <a:lnTo>
                  <a:pt x="102107" y="25907"/>
                </a:lnTo>
                <a:lnTo>
                  <a:pt x="97535" y="17525"/>
                </a:lnTo>
                <a:lnTo>
                  <a:pt x="93725" y="25907"/>
                </a:lnTo>
                <a:lnTo>
                  <a:pt x="93725" y="21336"/>
                </a:lnTo>
                <a:lnTo>
                  <a:pt x="89153" y="17525"/>
                </a:lnTo>
                <a:lnTo>
                  <a:pt x="84581" y="21336"/>
                </a:lnTo>
                <a:lnTo>
                  <a:pt x="80772" y="17525"/>
                </a:lnTo>
                <a:lnTo>
                  <a:pt x="80772" y="12953"/>
                </a:lnTo>
                <a:lnTo>
                  <a:pt x="76200" y="25907"/>
                </a:lnTo>
                <a:lnTo>
                  <a:pt x="76200" y="17525"/>
                </a:lnTo>
                <a:lnTo>
                  <a:pt x="67818" y="25907"/>
                </a:lnTo>
                <a:lnTo>
                  <a:pt x="59435" y="25907"/>
                </a:lnTo>
                <a:lnTo>
                  <a:pt x="55625" y="29717"/>
                </a:lnTo>
                <a:lnTo>
                  <a:pt x="51053" y="29717"/>
                </a:lnTo>
                <a:lnTo>
                  <a:pt x="46481" y="25907"/>
                </a:lnTo>
                <a:lnTo>
                  <a:pt x="42672" y="12953"/>
                </a:lnTo>
                <a:lnTo>
                  <a:pt x="42672" y="25907"/>
                </a:lnTo>
                <a:lnTo>
                  <a:pt x="34290" y="25907"/>
                </a:lnTo>
                <a:lnTo>
                  <a:pt x="34290" y="29717"/>
                </a:lnTo>
                <a:lnTo>
                  <a:pt x="29718" y="25907"/>
                </a:lnTo>
                <a:lnTo>
                  <a:pt x="17525" y="25907"/>
                </a:lnTo>
                <a:lnTo>
                  <a:pt x="17525" y="21336"/>
                </a:lnTo>
                <a:lnTo>
                  <a:pt x="12953" y="25907"/>
                </a:lnTo>
                <a:lnTo>
                  <a:pt x="12953" y="17525"/>
                </a:lnTo>
                <a:lnTo>
                  <a:pt x="8381" y="21336"/>
                </a:lnTo>
                <a:lnTo>
                  <a:pt x="8381" y="12953"/>
                </a:lnTo>
                <a:lnTo>
                  <a:pt x="4572" y="4572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6114545" y="5056601"/>
            <a:ext cx="171030" cy="64714"/>
          </a:xfrm>
          <a:custGeom>
            <a:avLst/>
            <a:gdLst/>
            <a:ahLst/>
            <a:cxnLst/>
            <a:rect l="l" t="t" r="r" b="b"/>
            <a:pathLst>
              <a:path w="258445" h="97789">
                <a:moveTo>
                  <a:pt x="258318" y="67818"/>
                </a:moveTo>
                <a:lnTo>
                  <a:pt x="258318" y="85344"/>
                </a:lnTo>
                <a:lnTo>
                  <a:pt x="254508" y="89154"/>
                </a:lnTo>
                <a:lnTo>
                  <a:pt x="254508" y="85344"/>
                </a:lnTo>
                <a:lnTo>
                  <a:pt x="249936" y="85344"/>
                </a:lnTo>
                <a:lnTo>
                  <a:pt x="249936" y="80772"/>
                </a:lnTo>
                <a:lnTo>
                  <a:pt x="246125" y="72390"/>
                </a:lnTo>
                <a:lnTo>
                  <a:pt x="246125" y="76200"/>
                </a:lnTo>
                <a:lnTo>
                  <a:pt x="241553" y="85344"/>
                </a:lnTo>
                <a:lnTo>
                  <a:pt x="241553" y="89154"/>
                </a:lnTo>
                <a:lnTo>
                  <a:pt x="236982" y="93725"/>
                </a:lnTo>
                <a:lnTo>
                  <a:pt x="236982" y="89154"/>
                </a:lnTo>
                <a:lnTo>
                  <a:pt x="233172" y="89154"/>
                </a:lnTo>
                <a:lnTo>
                  <a:pt x="228600" y="93725"/>
                </a:lnTo>
                <a:lnTo>
                  <a:pt x="224790" y="93725"/>
                </a:lnTo>
                <a:lnTo>
                  <a:pt x="216408" y="85344"/>
                </a:lnTo>
                <a:lnTo>
                  <a:pt x="211836" y="93725"/>
                </a:lnTo>
                <a:lnTo>
                  <a:pt x="211836" y="85344"/>
                </a:lnTo>
                <a:lnTo>
                  <a:pt x="208025" y="89154"/>
                </a:lnTo>
                <a:lnTo>
                  <a:pt x="208025" y="93725"/>
                </a:lnTo>
                <a:lnTo>
                  <a:pt x="203453" y="89154"/>
                </a:lnTo>
                <a:lnTo>
                  <a:pt x="203453" y="85344"/>
                </a:lnTo>
                <a:lnTo>
                  <a:pt x="198882" y="93725"/>
                </a:lnTo>
                <a:lnTo>
                  <a:pt x="195072" y="89154"/>
                </a:lnTo>
                <a:lnTo>
                  <a:pt x="190500" y="89154"/>
                </a:lnTo>
                <a:lnTo>
                  <a:pt x="186690" y="85344"/>
                </a:lnTo>
                <a:lnTo>
                  <a:pt x="182118" y="89154"/>
                </a:lnTo>
                <a:lnTo>
                  <a:pt x="173736" y="89154"/>
                </a:lnTo>
                <a:lnTo>
                  <a:pt x="173736" y="93725"/>
                </a:lnTo>
                <a:lnTo>
                  <a:pt x="169925" y="89154"/>
                </a:lnTo>
                <a:lnTo>
                  <a:pt x="165353" y="89154"/>
                </a:lnTo>
                <a:lnTo>
                  <a:pt x="165353" y="76200"/>
                </a:lnTo>
                <a:lnTo>
                  <a:pt x="160782" y="85344"/>
                </a:lnTo>
                <a:lnTo>
                  <a:pt x="160782" y="89154"/>
                </a:lnTo>
                <a:lnTo>
                  <a:pt x="156972" y="89154"/>
                </a:lnTo>
                <a:lnTo>
                  <a:pt x="152400" y="93725"/>
                </a:lnTo>
                <a:lnTo>
                  <a:pt x="148590" y="89154"/>
                </a:lnTo>
                <a:lnTo>
                  <a:pt x="148590" y="93725"/>
                </a:lnTo>
                <a:lnTo>
                  <a:pt x="144018" y="72390"/>
                </a:lnTo>
                <a:lnTo>
                  <a:pt x="144018" y="76200"/>
                </a:lnTo>
                <a:lnTo>
                  <a:pt x="140208" y="89154"/>
                </a:lnTo>
                <a:lnTo>
                  <a:pt x="135636" y="93725"/>
                </a:lnTo>
                <a:lnTo>
                  <a:pt x="135636" y="89154"/>
                </a:lnTo>
                <a:lnTo>
                  <a:pt x="131064" y="93725"/>
                </a:lnTo>
                <a:lnTo>
                  <a:pt x="122682" y="93725"/>
                </a:lnTo>
                <a:lnTo>
                  <a:pt x="118872" y="97536"/>
                </a:lnTo>
                <a:lnTo>
                  <a:pt x="118872" y="93725"/>
                </a:lnTo>
                <a:lnTo>
                  <a:pt x="110490" y="93725"/>
                </a:lnTo>
                <a:lnTo>
                  <a:pt x="105918" y="89154"/>
                </a:lnTo>
                <a:lnTo>
                  <a:pt x="105918" y="93725"/>
                </a:lnTo>
                <a:lnTo>
                  <a:pt x="102108" y="89154"/>
                </a:lnTo>
                <a:lnTo>
                  <a:pt x="97536" y="76200"/>
                </a:lnTo>
                <a:lnTo>
                  <a:pt x="97536" y="80772"/>
                </a:lnTo>
                <a:lnTo>
                  <a:pt x="92964" y="85344"/>
                </a:lnTo>
                <a:lnTo>
                  <a:pt x="92964" y="80772"/>
                </a:lnTo>
                <a:lnTo>
                  <a:pt x="89153" y="64008"/>
                </a:lnTo>
                <a:lnTo>
                  <a:pt x="84582" y="89154"/>
                </a:lnTo>
                <a:lnTo>
                  <a:pt x="84582" y="85344"/>
                </a:lnTo>
                <a:lnTo>
                  <a:pt x="80772" y="76200"/>
                </a:lnTo>
                <a:lnTo>
                  <a:pt x="76200" y="89154"/>
                </a:lnTo>
                <a:lnTo>
                  <a:pt x="76200" y="93725"/>
                </a:lnTo>
                <a:lnTo>
                  <a:pt x="72390" y="80772"/>
                </a:lnTo>
                <a:lnTo>
                  <a:pt x="72390" y="89154"/>
                </a:lnTo>
                <a:lnTo>
                  <a:pt x="67818" y="89154"/>
                </a:lnTo>
                <a:lnTo>
                  <a:pt x="64008" y="93725"/>
                </a:lnTo>
                <a:lnTo>
                  <a:pt x="64008" y="85344"/>
                </a:lnTo>
                <a:lnTo>
                  <a:pt x="59436" y="93725"/>
                </a:lnTo>
                <a:lnTo>
                  <a:pt x="59436" y="89154"/>
                </a:lnTo>
                <a:lnTo>
                  <a:pt x="54864" y="93725"/>
                </a:lnTo>
                <a:lnTo>
                  <a:pt x="51053" y="93725"/>
                </a:lnTo>
                <a:lnTo>
                  <a:pt x="51053" y="89154"/>
                </a:lnTo>
                <a:lnTo>
                  <a:pt x="46482" y="93725"/>
                </a:lnTo>
                <a:lnTo>
                  <a:pt x="46482" y="89154"/>
                </a:lnTo>
                <a:lnTo>
                  <a:pt x="42672" y="89154"/>
                </a:lnTo>
                <a:lnTo>
                  <a:pt x="42672" y="76200"/>
                </a:lnTo>
                <a:lnTo>
                  <a:pt x="38100" y="0"/>
                </a:lnTo>
                <a:lnTo>
                  <a:pt x="38100" y="76200"/>
                </a:lnTo>
                <a:lnTo>
                  <a:pt x="34290" y="93725"/>
                </a:lnTo>
                <a:lnTo>
                  <a:pt x="29718" y="93725"/>
                </a:lnTo>
                <a:lnTo>
                  <a:pt x="25146" y="97536"/>
                </a:lnTo>
                <a:lnTo>
                  <a:pt x="21336" y="97536"/>
                </a:lnTo>
                <a:lnTo>
                  <a:pt x="16764" y="93725"/>
                </a:lnTo>
                <a:lnTo>
                  <a:pt x="16764" y="97536"/>
                </a:lnTo>
                <a:lnTo>
                  <a:pt x="12953" y="89154"/>
                </a:lnTo>
                <a:lnTo>
                  <a:pt x="8382" y="97536"/>
                </a:lnTo>
                <a:lnTo>
                  <a:pt x="4572" y="97536"/>
                </a:lnTo>
                <a:lnTo>
                  <a:pt x="0" y="9372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5943600" y="5014748"/>
            <a:ext cx="171030" cy="109678"/>
          </a:xfrm>
          <a:custGeom>
            <a:avLst/>
            <a:gdLst/>
            <a:ahLst/>
            <a:cxnLst/>
            <a:rect l="l" t="t" r="r" b="b"/>
            <a:pathLst>
              <a:path w="258445" h="165735">
                <a:moveTo>
                  <a:pt x="258317" y="156971"/>
                </a:moveTo>
                <a:lnTo>
                  <a:pt x="254507" y="160781"/>
                </a:lnTo>
                <a:lnTo>
                  <a:pt x="249935" y="156971"/>
                </a:lnTo>
                <a:lnTo>
                  <a:pt x="249935" y="152400"/>
                </a:lnTo>
                <a:lnTo>
                  <a:pt x="245363" y="160781"/>
                </a:lnTo>
                <a:lnTo>
                  <a:pt x="241553" y="160781"/>
                </a:lnTo>
                <a:lnTo>
                  <a:pt x="241553" y="156971"/>
                </a:lnTo>
                <a:lnTo>
                  <a:pt x="236981" y="160781"/>
                </a:lnTo>
                <a:lnTo>
                  <a:pt x="224789" y="160781"/>
                </a:lnTo>
                <a:lnTo>
                  <a:pt x="220217" y="156971"/>
                </a:lnTo>
                <a:lnTo>
                  <a:pt x="220217" y="160781"/>
                </a:lnTo>
                <a:lnTo>
                  <a:pt x="216407" y="156971"/>
                </a:lnTo>
                <a:lnTo>
                  <a:pt x="216407" y="139445"/>
                </a:lnTo>
                <a:lnTo>
                  <a:pt x="211835" y="152400"/>
                </a:lnTo>
                <a:lnTo>
                  <a:pt x="207263" y="156971"/>
                </a:lnTo>
                <a:lnTo>
                  <a:pt x="203453" y="152400"/>
                </a:lnTo>
                <a:lnTo>
                  <a:pt x="203453" y="144017"/>
                </a:lnTo>
                <a:lnTo>
                  <a:pt x="198881" y="152400"/>
                </a:lnTo>
                <a:lnTo>
                  <a:pt x="198881" y="156971"/>
                </a:lnTo>
                <a:lnTo>
                  <a:pt x="195071" y="152400"/>
                </a:lnTo>
                <a:lnTo>
                  <a:pt x="195071" y="156971"/>
                </a:lnTo>
                <a:lnTo>
                  <a:pt x="190500" y="156971"/>
                </a:lnTo>
                <a:lnTo>
                  <a:pt x="190500" y="152400"/>
                </a:lnTo>
                <a:lnTo>
                  <a:pt x="173735" y="152400"/>
                </a:lnTo>
                <a:lnTo>
                  <a:pt x="169163" y="148589"/>
                </a:lnTo>
                <a:lnTo>
                  <a:pt x="169163" y="152400"/>
                </a:lnTo>
                <a:lnTo>
                  <a:pt x="165353" y="152400"/>
                </a:lnTo>
                <a:lnTo>
                  <a:pt x="156971" y="160781"/>
                </a:lnTo>
                <a:lnTo>
                  <a:pt x="152400" y="160781"/>
                </a:lnTo>
                <a:lnTo>
                  <a:pt x="152400" y="156971"/>
                </a:lnTo>
                <a:lnTo>
                  <a:pt x="148589" y="160781"/>
                </a:lnTo>
                <a:lnTo>
                  <a:pt x="148589" y="156971"/>
                </a:lnTo>
                <a:lnTo>
                  <a:pt x="144017" y="160781"/>
                </a:lnTo>
                <a:lnTo>
                  <a:pt x="131063" y="160781"/>
                </a:lnTo>
                <a:lnTo>
                  <a:pt x="127253" y="156971"/>
                </a:lnTo>
                <a:lnTo>
                  <a:pt x="122681" y="89153"/>
                </a:lnTo>
                <a:lnTo>
                  <a:pt x="122681" y="51053"/>
                </a:lnTo>
                <a:lnTo>
                  <a:pt x="118871" y="152400"/>
                </a:lnTo>
                <a:lnTo>
                  <a:pt x="118871" y="156971"/>
                </a:lnTo>
                <a:lnTo>
                  <a:pt x="114300" y="160781"/>
                </a:lnTo>
                <a:lnTo>
                  <a:pt x="110489" y="156971"/>
                </a:lnTo>
                <a:lnTo>
                  <a:pt x="105917" y="92963"/>
                </a:lnTo>
                <a:lnTo>
                  <a:pt x="105917" y="12953"/>
                </a:lnTo>
                <a:lnTo>
                  <a:pt x="101345" y="148589"/>
                </a:lnTo>
                <a:lnTo>
                  <a:pt x="97535" y="160781"/>
                </a:lnTo>
                <a:lnTo>
                  <a:pt x="97535" y="156971"/>
                </a:lnTo>
                <a:lnTo>
                  <a:pt x="92963" y="160781"/>
                </a:lnTo>
                <a:lnTo>
                  <a:pt x="84581" y="160781"/>
                </a:lnTo>
                <a:lnTo>
                  <a:pt x="84581" y="165353"/>
                </a:lnTo>
                <a:lnTo>
                  <a:pt x="80771" y="165353"/>
                </a:lnTo>
                <a:lnTo>
                  <a:pt x="80771" y="160781"/>
                </a:lnTo>
                <a:lnTo>
                  <a:pt x="76200" y="160781"/>
                </a:lnTo>
                <a:lnTo>
                  <a:pt x="76200" y="165353"/>
                </a:lnTo>
                <a:lnTo>
                  <a:pt x="72389" y="165353"/>
                </a:lnTo>
                <a:lnTo>
                  <a:pt x="72389" y="160781"/>
                </a:lnTo>
                <a:lnTo>
                  <a:pt x="67817" y="160781"/>
                </a:lnTo>
                <a:lnTo>
                  <a:pt x="67817" y="165353"/>
                </a:lnTo>
                <a:lnTo>
                  <a:pt x="63245" y="165353"/>
                </a:lnTo>
                <a:lnTo>
                  <a:pt x="59435" y="160781"/>
                </a:lnTo>
                <a:lnTo>
                  <a:pt x="54863" y="165353"/>
                </a:lnTo>
                <a:lnTo>
                  <a:pt x="51053" y="165353"/>
                </a:lnTo>
                <a:lnTo>
                  <a:pt x="46481" y="160781"/>
                </a:lnTo>
                <a:lnTo>
                  <a:pt x="42671" y="165353"/>
                </a:lnTo>
                <a:lnTo>
                  <a:pt x="38100" y="160781"/>
                </a:lnTo>
                <a:lnTo>
                  <a:pt x="29717" y="160781"/>
                </a:lnTo>
                <a:lnTo>
                  <a:pt x="25145" y="122681"/>
                </a:lnTo>
                <a:lnTo>
                  <a:pt x="21335" y="4571"/>
                </a:lnTo>
                <a:lnTo>
                  <a:pt x="21335" y="139445"/>
                </a:lnTo>
                <a:lnTo>
                  <a:pt x="16763" y="156971"/>
                </a:lnTo>
                <a:lnTo>
                  <a:pt x="16763" y="160781"/>
                </a:lnTo>
                <a:lnTo>
                  <a:pt x="16763" y="156971"/>
                </a:lnTo>
                <a:lnTo>
                  <a:pt x="12953" y="156971"/>
                </a:lnTo>
                <a:lnTo>
                  <a:pt x="8381" y="110489"/>
                </a:lnTo>
                <a:lnTo>
                  <a:pt x="8381" y="0"/>
                </a:lnTo>
                <a:lnTo>
                  <a:pt x="4571" y="131063"/>
                </a:lnTo>
                <a:lnTo>
                  <a:pt x="4571" y="135636"/>
                </a:lnTo>
                <a:lnTo>
                  <a:pt x="0" y="16078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5772654" y="3391520"/>
            <a:ext cx="171030" cy="1732990"/>
          </a:xfrm>
          <a:custGeom>
            <a:avLst/>
            <a:gdLst/>
            <a:ahLst/>
            <a:cxnLst/>
            <a:rect l="l" t="t" r="r" b="b"/>
            <a:pathLst>
              <a:path w="258445" h="2618740">
                <a:moveTo>
                  <a:pt x="258318" y="2613660"/>
                </a:moveTo>
                <a:lnTo>
                  <a:pt x="253746" y="2613660"/>
                </a:lnTo>
                <a:lnTo>
                  <a:pt x="249935" y="2609850"/>
                </a:lnTo>
                <a:lnTo>
                  <a:pt x="245363" y="2613660"/>
                </a:lnTo>
                <a:lnTo>
                  <a:pt x="245363" y="2609850"/>
                </a:lnTo>
                <a:lnTo>
                  <a:pt x="241553" y="2613660"/>
                </a:lnTo>
                <a:lnTo>
                  <a:pt x="233172" y="2613660"/>
                </a:lnTo>
                <a:lnTo>
                  <a:pt x="228600" y="2609850"/>
                </a:lnTo>
                <a:lnTo>
                  <a:pt x="228600" y="2580132"/>
                </a:lnTo>
                <a:lnTo>
                  <a:pt x="224789" y="2613660"/>
                </a:lnTo>
                <a:lnTo>
                  <a:pt x="220218" y="2613660"/>
                </a:lnTo>
                <a:lnTo>
                  <a:pt x="220218" y="2618232"/>
                </a:lnTo>
                <a:lnTo>
                  <a:pt x="215646" y="2613660"/>
                </a:lnTo>
                <a:lnTo>
                  <a:pt x="211835" y="2613660"/>
                </a:lnTo>
                <a:lnTo>
                  <a:pt x="207263" y="2601468"/>
                </a:lnTo>
                <a:lnTo>
                  <a:pt x="207263" y="2613660"/>
                </a:lnTo>
                <a:lnTo>
                  <a:pt x="203453" y="2618232"/>
                </a:lnTo>
                <a:lnTo>
                  <a:pt x="203453" y="2613660"/>
                </a:lnTo>
                <a:lnTo>
                  <a:pt x="198881" y="2613660"/>
                </a:lnTo>
                <a:lnTo>
                  <a:pt x="195072" y="2605278"/>
                </a:lnTo>
                <a:lnTo>
                  <a:pt x="195072" y="2609850"/>
                </a:lnTo>
                <a:lnTo>
                  <a:pt x="190500" y="2613660"/>
                </a:lnTo>
                <a:lnTo>
                  <a:pt x="185927" y="2613660"/>
                </a:lnTo>
                <a:lnTo>
                  <a:pt x="182118" y="2605278"/>
                </a:lnTo>
                <a:lnTo>
                  <a:pt x="182118" y="2613660"/>
                </a:lnTo>
                <a:lnTo>
                  <a:pt x="177546" y="2613660"/>
                </a:lnTo>
                <a:lnTo>
                  <a:pt x="173735" y="2618232"/>
                </a:lnTo>
                <a:lnTo>
                  <a:pt x="173735" y="2613660"/>
                </a:lnTo>
                <a:lnTo>
                  <a:pt x="169163" y="2618232"/>
                </a:lnTo>
                <a:lnTo>
                  <a:pt x="165353" y="2613660"/>
                </a:lnTo>
                <a:lnTo>
                  <a:pt x="165353" y="2618232"/>
                </a:lnTo>
                <a:lnTo>
                  <a:pt x="156972" y="2609850"/>
                </a:lnTo>
                <a:lnTo>
                  <a:pt x="156972" y="2613660"/>
                </a:lnTo>
                <a:lnTo>
                  <a:pt x="152400" y="2601468"/>
                </a:lnTo>
                <a:lnTo>
                  <a:pt x="152400" y="2592324"/>
                </a:lnTo>
                <a:lnTo>
                  <a:pt x="147827" y="2613660"/>
                </a:lnTo>
                <a:lnTo>
                  <a:pt x="139446" y="2613660"/>
                </a:lnTo>
                <a:lnTo>
                  <a:pt x="135635" y="2609850"/>
                </a:lnTo>
                <a:lnTo>
                  <a:pt x="135635" y="2613660"/>
                </a:lnTo>
                <a:lnTo>
                  <a:pt x="131063" y="2613660"/>
                </a:lnTo>
                <a:lnTo>
                  <a:pt x="131063" y="2601468"/>
                </a:lnTo>
                <a:lnTo>
                  <a:pt x="127253" y="2609850"/>
                </a:lnTo>
                <a:lnTo>
                  <a:pt x="122681" y="2609850"/>
                </a:lnTo>
                <a:lnTo>
                  <a:pt x="122681" y="2601468"/>
                </a:lnTo>
                <a:lnTo>
                  <a:pt x="118872" y="2609850"/>
                </a:lnTo>
                <a:lnTo>
                  <a:pt x="114300" y="2596896"/>
                </a:lnTo>
                <a:lnTo>
                  <a:pt x="109727" y="2609850"/>
                </a:lnTo>
                <a:lnTo>
                  <a:pt x="105918" y="2613660"/>
                </a:lnTo>
                <a:lnTo>
                  <a:pt x="105918" y="2618232"/>
                </a:lnTo>
                <a:lnTo>
                  <a:pt x="101346" y="2618232"/>
                </a:lnTo>
                <a:lnTo>
                  <a:pt x="101346" y="2613660"/>
                </a:lnTo>
                <a:lnTo>
                  <a:pt x="97535" y="2613660"/>
                </a:lnTo>
                <a:lnTo>
                  <a:pt x="97535" y="2601468"/>
                </a:lnTo>
                <a:lnTo>
                  <a:pt x="92963" y="2613660"/>
                </a:lnTo>
                <a:lnTo>
                  <a:pt x="92963" y="2618232"/>
                </a:lnTo>
                <a:lnTo>
                  <a:pt x="89153" y="2618232"/>
                </a:lnTo>
                <a:lnTo>
                  <a:pt x="89153" y="2613660"/>
                </a:lnTo>
                <a:lnTo>
                  <a:pt x="84581" y="2613660"/>
                </a:lnTo>
                <a:lnTo>
                  <a:pt x="84581" y="2618232"/>
                </a:lnTo>
                <a:lnTo>
                  <a:pt x="80009" y="2618232"/>
                </a:lnTo>
                <a:lnTo>
                  <a:pt x="80009" y="2613660"/>
                </a:lnTo>
                <a:lnTo>
                  <a:pt x="76200" y="2613660"/>
                </a:lnTo>
                <a:lnTo>
                  <a:pt x="76200" y="2618232"/>
                </a:lnTo>
                <a:lnTo>
                  <a:pt x="71627" y="2613660"/>
                </a:lnTo>
                <a:lnTo>
                  <a:pt x="67818" y="2613660"/>
                </a:lnTo>
                <a:lnTo>
                  <a:pt x="63246" y="2609850"/>
                </a:lnTo>
                <a:lnTo>
                  <a:pt x="63246" y="2613660"/>
                </a:lnTo>
                <a:lnTo>
                  <a:pt x="59435" y="2605278"/>
                </a:lnTo>
                <a:lnTo>
                  <a:pt x="59435" y="2601468"/>
                </a:lnTo>
                <a:lnTo>
                  <a:pt x="54863" y="2609850"/>
                </a:lnTo>
                <a:lnTo>
                  <a:pt x="51053" y="2601468"/>
                </a:lnTo>
                <a:lnTo>
                  <a:pt x="51053" y="2609850"/>
                </a:lnTo>
                <a:lnTo>
                  <a:pt x="51053" y="2605278"/>
                </a:lnTo>
                <a:lnTo>
                  <a:pt x="46481" y="2613660"/>
                </a:lnTo>
                <a:lnTo>
                  <a:pt x="41909" y="2605278"/>
                </a:lnTo>
                <a:lnTo>
                  <a:pt x="41909" y="2601468"/>
                </a:lnTo>
                <a:lnTo>
                  <a:pt x="38100" y="2609850"/>
                </a:lnTo>
                <a:lnTo>
                  <a:pt x="38100" y="2592324"/>
                </a:lnTo>
                <a:lnTo>
                  <a:pt x="33527" y="2605278"/>
                </a:lnTo>
                <a:lnTo>
                  <a:pt x="29718" y="2609850"/>
                </a:lnTo>
                <a:lnTo>
                  <a:pt x="29718" y="2596896"/>
                </a:lnTo>
                <a:lnTo>
                  <a:pt x="29718" y="2609850"/>
                </a:lnTo>
                <a:lnTo>
                  <a:pt x="25146" y="2571750"/>
                </a:lnTo>
                <a:lnTo>
                  <a:pt x="25146" y="2580132"/>
                </a:lnTo>
                <a:lnTo>
                  <a:pt x="21335" y="1423416"/>
                </a:lnTo>
                <a:lnTo>
                  <a:pt x="21335" y="0"/>
                </a:lnTo>
                <a:lnTo>
                  <a:pt x="16763" y="2474214"/>
                </a:lnTo>
                <a:lnTo>
                  <a:pt x="16763" y="2507742"/>
                </a:lnTo>
                <a:lnTo>
                  <a:pt x="12953" y="2601468"/>
                </a:lnTo>
                <a:lnTo>
                  <a:pt x="12953" y="2588514"/>
                </a:lnTo>
                <a:lnTo>
                  <a:pt x="8381" y="2605278"/>
                </a:lnTo>
                <a:lnTo>
                  <a:pt x="8381" y="2601468"/>
                </a:lnTo>
                <a:lnTo>
                  <a:pt x="8381" y="2609850"/>
                </a:lnTo>
                <a:lnTo>
                  <a:pt x="3809" y="2605278"/>
                </a:lnTo>
                <a:lnTo>
                  <a:pt x="3809" y="2613660"/>
                </a:lnTo>
                <a:lnTo>
                  <a:pt x="0" y="2609850"/>
                </a:lnTo>
                <a:lnTo>
                  <a:pt x="0" y="261366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5598682" y="4840776"/>
            <a:ext cx="173972" cy="280707"/>
          </a:xfrm>
          <a:custGeom>
            <a:avLst/>
            <a:gdLst/>
            <a:ahLst/>
            <a:cxnLst/>
            <a:rect l="l" t="t" r="r" b="b"/>
            <a:pathLst>
              <a:path w="262890" h="424179">
                <a:moveTo>
                  <a:pt x="262890" y="423672"/>
                </a:moveTo>
                <a:lnTo>
                  <a:pt x="258318" y="423672"/>
                </a:lnTo>
                <a:lnTo>
                  <a:pt x="258318" y="419862"/>
                </a:lnTo>
                <a:lnTo>
                  <a:pt x="254508" y="419862"/>
                </a:lnTo>
                <a:lnTo>
                  <a:pt x="254508" y="423672"/>
                </a:lnTo>
                <a:lnTo>
                  <a:pt x="249936" y="419862"/>
                </a:lnTo>
                <a:lnTo>
                  <a:pt x="246125" y="390144"/>
                </a:lnTo>
                <a:lnTo>
                  <a:pt x="246125" y="271272"/>
                </a:lnTo>
                <a:lnTo>
                  <a:pt x="241553" y="390144"/>
                </a:lnTo>
                <a:lnTo>
                  <a:pt x="241553" y="415290"/>
                </a:lnTo>
                <a:lnTo>
                  <a:pt x="237744" y="377190"/>
                </a:lnTo>
                <a:lnTo>
                  <a:pt x="237744" y="419862"/>
                </a:lnTo>
                <a:lnTo>
                  <a:pt x="233172" y="419862"/>
                </a:lnTo>
                <a:lnTo>
                  <a:pt x="233172" y="423672"/>
                </a:lnTo>
                <a:lnTo>
                  <a:pt x="228600" y="419862"/>
                </a:lnTo>
                <a:lnTo>
                  <a:pt x="228600" y="415290"/>
                </a:lnTo>
                <a:lnTo>
                  <a:pt x="228600" y="419862"/>
                </a:lnTo>
                <a:lnTo>
                  <a:pt x="224790" y="423672"/>
                </a:lnTo>
                <a:lnTo>
                  <a:pt x="220218" y="411480"/>
                </a:lnTo>
                <a:lnTo>
                  <a:pt x="220218" y="415290"/>
                </a:lnTo>
                <a:lnTo>
                  <a:pt x="216408" y="406908"/>
                </a:lnTo>
                <a:lnTo>
                  <a:pt x="211836" y="415290"/>
                </a:lnTo>
                <a:lnTo>
                  <a:pt x="211836" y="398526"/>
                </a:lnTo>
                <a:lnTo>
                  <a:pt x="208025" y="415290"/>
                </a:lnTo>
                <a:lnTo>
                  <a:pt x="203453" y="423672"/>
                </a:lnTo>
                <a:lnTo>
                  <a:pt x="198882" y="415290"/>
                </a:lnTo>
                <a:lnTo>
                  <a:pt x="198882" y="419862"/>
                </a:lnTo>
                <a:lnTo>
                  <a:pt x="190500" y="419862"/>
                </a:lnTo>
                <a:lnTo>
                  <a:pt x="190500" y="415290"/>
                </a:lnTo>
                <a:lnTo>
                  <a:pt x="186690" y="419862"/>
                </a:lnTo>
                <a:lnTo>
                  <a:pt x="182118" y="406908"/>
                </a:lnTo>
                <a:lnTo>
                  <a:pt x="178308" y="411480"/>
                </a:lnTo>
                <a:lnTo>
                  <a:pt x="173736" y="398526"/>
                </a:lnTo>
                <a:lnTo>
                  <a:pt x="173736" y="411480"/>
                </a:lnTo>
                <a:lnTo>
                  <a:pt x="169925" y="419862"/>
                </a:lnTo>
                <a:lnTo>
                  <a:pt x="165353" y="415290"/>
                </a:lnTo>
                <a:lnTo>
                  <a:pt x="165353" y="393954"/>
                </a:lnTo>
                <a:lnTo>
                  <a:pt x="160782" y="411480"/>
                </a:lnTo>
                <a:lnTo>
                  <a:pt x="160782" y="415290"/>
                </a:lnTo>
                <a:lnTo>
                  <a:pt x="156972" y="415290"/>
                </a:lnTo>
                <a:lnTo>
                  <a:pt x="152400" y="419862"/>
                </a:lnTo>
                <a:lnTo>
                  <a:pt x="152400" y="411480"/>
                </a:lnTo>
                <a:lnTo>
                  <a:pt x="148590" y="419862"/>
                </a:lnTo>
                <a:lnTo>
                  <a:pt x="144018" y="406908"/>
                </a:lnTo>
                <a:lnTo>
                  <a:pt x="144018" y="402336"/>
                </a:lnTo>
                <a:lnTo>
                  <a:pt x="140208" y="411480"/>
                </a:lnTo>
                <a:lnTo>
                  <a:pt x="140208" y="419862"/>
                </a:lnTo>
                <a:lnTo>
                  <a:pt x="135636" y="406908"/>
                </a:lnTo>
                <a:lnTo>
                  <a:pt x="135636" y="415290"/>
                </a:lnTo>
                <a:lnTo>
                  <a:pt x="131825" y="411480"/>
                </a:lnTo>
                <a:lnTo>
                  <a:pt x="131825" y="355854"/>
                </a:lnTo>
                <a:lnTo>
                  <a:pt x="127253" y="343662"/>
                </a:lnTo>
                <a:lnTo>
                  <a:pt x="127253" y="402336"/>
                </a:lnTo>
                <a:lnTo>
                  <a:pt x="122682" y="411480"/>
                </a:lnTo>
                <a:lnTo>
                  <a:pt x="122682" y="385572"/>
                </a:lnTo>
                <a:lnTo>
                  <a:pt x="118872" y="406908"/>
                </a:lnTo>
                <a:lnTo>
                  <a:pt x="118872" y="398526"/>
                </a:lnTo>
                <a:lnTo>
                  <a:pt x="114300" y="415290"/>
                </a:lnTo>
                <a:lnTo>
                  <a:pt x="110490" y="402336"/>
                </a:lnTo>
                <a:lnTo>
                  <a:pt x="110490" y="419862"/>
                </a:lnTo>
                <a:lnTo>
                  <a:pt x="110490" y="415290"/>
                </a:lnTo>
                <a:lnTo>
                  <a:pt x="105918" y="352044"/>
                </a:lnTo>
                <a:lnTo>
                  <a:pt x="105918" y="334518"/>
                </a:lnTo>
                <a:lnTo>
                  <a:pt x="102108" y="0"/>
                </a:lnTo>
                <a:lnTo>
                  <a:pt x="102108" y="352044"/>
                </a:lnTo>
                <a:lnTo>
                  <a:pt x="97536" y="411480"/>
                </a:lnTo>
                <a:lnTo>
                  <a:pt x="92964" y="419862"/>
                </a:lnTo>
                <a:lnTo>
                  <a:pt x="92964" y="423672"/>
                </a:lnTo>
                <a:lnTo>
                  <a:pt x="89153" y="415290"/>
                </a:lnTo>
                <a:lnTo>
                  <a:pt x="84582" y="411480"/>
                </a:lnTo>
                <a:lnTo>
                  <a:pt x="80772" y="423672"/>
                </a:lnTo>
                <a:lnTo>
                  <a:pt x="80772" y="406908"/>
                </a:lnTo>
                <a:lnTo>
                  <a:pt x="76200" y="415290"/>
                </a:lnTo>
                <a:lnTo>
                  <a:pt x="72390" y="390144"/>
                </a:lnTo>
                <a:lnTo>
                  <a:pt x="72390" y="415290"/>
                </a:lnTo>
                <a:lnTo>
                  <a:pt x="67818" y="419862"/>
                </a:lnTo>
                <a:lnTo>
                  <a:pt x="64008" y="390144"/>
                </a:lnTo>
                <a:lnTo>
                  <a:pt x="64008" y="393954"/>
                </a:lnTo>
                <a:lnTo>
                  <a:pt x="59436" y="419862"/>
                </a:lnTo>
                <a:lnTo>
                  <a:pt x="59436" y="411480"/>
                </a:lnTo>
                <a:lnTo>
                  <a:pt x="54864" y="423672"/>
                </a:lnTo>
                <a:lnTo>
                  <a:pt x="38100" y="423672"/>
                </a:lnTo>
                <a:lnTo>
                  <a:pt x="38100" y="419862"/>
                </a:lnTo>
                <a:lnTo>
                  <a:pt x="34290" y="419862"/>
                </a:lnTo>
                <a:lnTo>
                  <a:pt x="29718" y="423672"/>
                </a:lnTo>
                <a:lnTo>
                  <a:pt x="25908" y="419862"/>
                </a:lnTo>
                <a:lnTo>
                  <a:pt x="25908" y="415290"/>
                </a:lnTo>
                <a:lnTo>
                  <a:pt x="21336" y="419862"/>
                </a:lnTo>
                <a:lnTo>
                  <a:pt x="21336" y="423672"/>
                </a:lnTo>
                <a:lnTo>
                  <a:pt x="16764" y="415290"/>
                </a:lnTo>
                <a:lnTo>
                  <a:pt x="16764" y="419862"/>
                </a:lnTo>
                <a:lnTo>
                  <a:pt x="12953" y="415290"/>
                </a:lnTo>
                <a:lnTo>
                  <a:pt x="12953" y="419862"/>
                </a:lnTo>
                <a:lnTo>
                  <a:pt x="8382" y="419862"/>
                </a:lnTo>
                <a:lnTo>
                  <a:pt x="8382" y="423672"/>
                </a:lnTo>
                <a:lnTo>
                  <a:pt x="4572" y="423672"/>
                </a:lnTo>
                <a:lnTo>
                  <a:pt x="4572" y="419862"/>
                </a:lnTo>
                <a:lnTo>
                  <a:pt x="0" y="41529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5427737" y="5062149"/>
            <a:ext cx="171030" cy="59251"/>
          </a:xfrm>
          <a:custGeom>
            <a:avLst/>
            <a:gdLst/>
            <a:ahLst/>
            <a:cxnLst/>
            <a:rect l="l" t="t" r="r" b="b"/>
            <a:pathLst>
              <a:path w="258445" h="89535">
                <a:moveTo>
                  <a:pt x="258317" y="80772"/>
                </a:moveTo>
                <a:lnTo>
                  <a:pt x="258317" y="89153"/>
                </a:lnTo>
                <a:lnTo>
                  <a:pt x="254507" y="89153"/>
                </a:lnTo>
                <a:lnTo>
                  <a:pt x="254507" y="72389"/>
                </a:lnTo>
                <a:lnTo>
                  <a:pt x="249935" y="85343"/>
                </a:lnTo>
                <a:lnTo>
                  <a:pt x="249935" y="80772"/>
                </a:lnTo>
                <a:lnTo>
                  <a:pt x="245363" y="59436"/>
                </a:lnTo>
                <a:lnTo>
                  <a:pt x="245363" y="80772"/>
                </a:lnTo>
                <a:lnTo>
                  <a:pt x="241553" y="80772"/>
                </a:lnTo>
                <a:lnTo>
                  <a:pt x="236981" y="85343"/>
                </a:lnTo>
                <a:lnTo>
                  <a:pt x="233171" y="85343"/>
                </a:lnTo>
                <a:lnTo>
                  <a:pt x="228600" y="80772"/>
                </a:lnTo>
                <a:lnTo>
                  <a:pt x="224789" y="85343"/>
                </a:lnTo>
                <a:lnTo>
                  <a:pt x="220217" y="85343"/>
                </a:lnTo>
                <a:lnTo>
                  <a:pt x="216407" y="72389"/>
                </a:lnTo>
                <a:lnTo>
                  <a:pt x="216407" y="80772"/>
                </a:lnTo>
                <a:lnTo>
                  <a:pt x="211835" y="80772"/>
                </a:lnTo>
                <a:lnTo>
                  <a:pt x="207263" y="76962"/>
                </a:lnTo>
                <a:lnTo>
                  <a:pt x="207263" y="80772"/>
                </a:lnTo>
                <a:lnTo>
                  <a:pt x="203453" y="76962"/>
                </a:lnTo>
                <a:lnTo>
                  <a:pt x="203453" y="64008"/>
                </a:lnTo>
                <a:lnTo>
                  <a:pt x="198881" y="72389"/>
                </a:lnTo>
                <a:lnTo>
                  <a:pt x="198881" y="76962"/>
                </a:lnTo>
                <a:lnTo>
                  <a:pt x="195071" y="76962"/>
                </a:lnTo>
                <a:lnTo>
                  <a:pt x="190500" y="72389"/>
                </a:lnTo>
                <a:lnTo>
                  <a:pt x="190500" y="76962"/>
                </a:lnTo>
                <a:lnTo>
                  <a:pt x="186689" y="67817"/>
                </a:lnTo>
                <a:lnTo>
                  <a:pt x="186689" y="64008"/>
                </a:lnTo>
                <a:lnTo>
                  <a:pt x="182117" y="67817"/>
                </a:lnTo>
                <a:lnTo>
                  <a:pt x="178308" y="76962"/>
                </a:lnTo>
                <a:lnTo>
                  <a:pt x="178308" y="67817"/>
                </a:lnTo>
                <a:lnTo>
                  <a:pt x="173736" y="67817"/>
                </a:lnTo>
                <a:lnTo>
                  <a:pt x="169163" y="76962"/>
                </a:lnTo>
                <a:lnTo>
                  <a:pt x="169163" y="80772"/>
                </a:lnTo>
                <a:lnTo>
                  <a:pt x="165353" y="72389"/>
                </a:lnTo>
                <a:lnTo>
                  <a:pt x="165353" y="0"/>
                </a:lnTo>
                <a:lnTo>
                  <a:pt x="160782" y="64008"/>
                </a:lnTo>
                <a:lnTo>
                  <a:pt x="160782" y="80772"/>
                </a:lnTo>
                <a:lnTo>
                  <a:pt x="156972" y="80772"/>
                </a:lnTo>
                <a:lnTo>
                  <a:pt x="156972" y="76962"/>
                </a:lnTo>
                <a:lnTo>
                  <a:pt x="152400" y="80772"/>
                </a:lnTo>
                <a:lnTo>
                  <a:pt x="152400" y="76962"/>
                </a:lnTo>
                <a:lnTo>
                  <a:pt x="148589" y="76962"/>
                </a:lnTo>
                <a:lnTo>
                  <a:pt x="148589" y="67817"/>
                </a:lnTo>
                <a:lnTo>
                  <a:pt x="144018" y="67817"/>
                </a:lnTo>
                <a:lnTo>
                  <a:pt x="144018" y="72389"/>
                </a:lnTo>
                <a:lnTo>
                  <a:pt x="139446" y="76962"/>
                </a:lnTo>
                <a:lnTo>
                  <a:pt x="139446" y="72389"/>
                </a:lnTo>
                <a:lnTo>
                  <a:pt x="135636" y="67817"/>
                </a:lnTo>
                <a:lnTo>
                  <a:pt x="131063" y="67817"/>
                </a:lnTo>
                <a:lnTo>
                  <a:pt x="131063" y="72389"/>
                </a:lnTo>
                <a:lnTo>
                  <a:pt x="127253" y="64008"/>
                </a:lnTo>
                <a:lnTo>
                  <a:pt x="122682" y="67817"/>
                </a:lnTo>
                <a:lnTo>
                  <a:pt x="122682" y="59436"/>
                </a:lnTo>
                <a:lnTo>
                  <a:pt x="118872" y="55625"/>
                </a:lnTo>
                <a:lnTo>
                  <a:pt x="114300" y="47243"/>
                </a:lnTo>
                <a:lnTo>
                  <a:pt x="110489" y="64008"/>
                </a:lnTo>
                <a:lnTo>
                  <a:pt x="110489" y="55625"/>
                </a:lnTo>
                <a:lnTo>
                  <a:pt x="105918" y="29717"/>
                </a:lnTo>
                <a:lnTo>
                  <a:pt x="105918" y="42672"/>
                </a:lnTo>
                <a:lnTo>
                  <a:pt x="101346" y="4572"/>
                </a:lnTo>
                <a:lnTo>
                  <a:pt x="101346" y="21336"/>
                </a:lnTo>
                <a:lnTo>
                  <a:pt x="97536" y="34289"/>
                </a:lnTo>
                <a:lnTo>
                  <a:pt x="97536" y="29717"/>
                </a:lnTo>
                <a:lnTo>
                  <a:pt x="92963" y="59436"/>
                </a:lnTo>
                <a:lnTo>
                  <a:pt x="89153" y="59436"/>
                </a:lnTo>
                <a:lnTo>
                  <a:pt x="89153" y="64008"/>
                </a:lnTo>
                <a:lnTo>
                  <a:pt x="84582" y="25908"/>
                </a:lnTo>
                <a:lnTo>
                  <a:pt x="84582" y="17525"/>
                </a:lnTo>
                <a:lnTo>
                  <a:pt x="80772" y="59436"/>
                </a:lnTo>
                <a:lnTo>
                  <a:pt x="76200" y="47243"/>
                </a:lnTo>
                <a:lnTo>
                  <a:pt x="76200" y="51053"/>
                </a:lnTo>
                <a:lnTo>
                  <a:pt x="72389" y="38862"/>
                </a:lnTo>
                <a:lnTo>
                  <a:pt x="72389" y="55625"/>
                </a:lnTo>
                <a:lnTo>
                  <a:pt x="67818" y="47243"/>
                </a:lnTo>
                <a:lnTo>
                  <a:pt x="67818" y="64008"/>
                </a:lnTo>
                <a:lnTo>
                  <a:pt x="63246" y="64008"/>
                </a:lnTo>
                <a:lnTo>
                  <a:pt x="59436" y="51053"/>
                </a:lnTo>
                <a:lnTo>
                  <a:pt x="59436" y="67817"/>
                </a:lnTo>
                <a:lnTo>
                  <a:pt x="54863" y="51053"/>
                </a:lnTo>
                <a:lnTo>
                  <a:pt x="54863" y="59436"/>
                </a:lnTo>
                <a:lnTo>
                  <a:pt x="51053" y="47243"/>
                </a:lnTo>
                <a:lnTo>
                  <a:pt x="46482" y="59436"/>
                </a:lnTo>
                <a:lnTo>
                  <a:pt x="46482" y="55625"/>
                </a:lnTo>
                <a:lnTo>
                  <a:pt x="46482" y="64008"/>
                </a:lnTo>
                <a:lnTo>
                  <a:pt x="42672" y="64008"/>
                </a:lnTo>
                <a:lnTo>
                  <a:pt x="42672" y="55625"/>
                </a:lnTo>
                <a:lnTo>
                  <a:pt x="38100" y="59436"/>
                </a:lnTo>
                <a:lnTo>
                  <a:pt x="38100" y="67817"/>
                </a:lnTo>
                <a:lnTo>
                  <a:pt x="34289" y="67817"/>
                </a:lnTo>
                <a:lnTo>
                  <a:pt x="34289" y="55625"/>
                </a:lnTo>
                <a:lnTo>
                  <a:pt x="34289" y="64008"/>
                </a:lnTo>
                <a:lnTo>
                  <a:pt x="29718" y="55625"/>
                </a:lnTo>
                <a:lnTo>
                  <a:pt x="25146" y="64008"/>
                </a:lnTo>
                <a:lnTo>
                  <a:pt x="21336" y="59436"/>
                </a:lnTo>
                <a:lnTo>
                  <a:pt x="16763" y="55625"/>
                </a:lnTo>
                <a:lnTo>
                  <a:pt x="16763" y="59436"/>
                </a:lnTo>
                <a:lnTo>
                  <a:pt x="12953" y="42672"/>
                </a:lnTo>
                <a:lnTo>
                  <a:pt x="12953" y="38862"/>
                </a:lnTo>
                <a:lnTo>
                  <a:pt x="8382" y="17525"/>
                </a:lnTo>
                <a:lnTo>
                  <a:pt x="8382" y="38862"/>
                </a:lnTo>
                <a:lnTo>
                  <a:pt x="4572" y="55625"/>
                </a:lnTo>
                <a:lnTo>
                  <a:pt x="4572" y="51053"/>
                </a:lnTo>
                <a:lnTo>
                  <a:pt x="0" y="6781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5256792" y="4246249"/>
            <a:ext cx="171030" cy="872378"/>
          </a:xfrm>
          <a:custGeom>
            <a:avLst/>
            <a:gdLst/>
            <a:ahLst/>
            <a:cxnLst/>
            <a:rect l="l" t="t" r="r" b="b"/>
            <a:pathLst>
              <a:path w="258445" h="1318260">
                <a:moveTo>
                  <a:pt x="258317" y="1300733"/>
                </a:moveTo>
                <a:lnTo>
                  <a:pt x="253745" y="1283969"/>
                </a:lnTo>
                <a:lnTo>
                  <a:pt x="249936" y="1305305"/>
                </a:lnTo>
                <a:lnTo>
                  <a:pt x="249936" y="1300733"/>
                </a:lnTo>
                <a:lnTo>
                  <a:pt x="245363" y="1305305"/>
                </a:lnTo>
                <a:lnTo>
                  <a:pt x="245363" y="1309877"/>
                </a:lnTo>
                <a:lnTo>
                  <a:pt x="241553" y="1305305"/>
                </a:lnTo>
                <a:lnTo>
                  <a:pt x="236981" y="1300733"/>
                </a:lnTo>
                <a:lnTo>
                  <a:pt x="236981" y="1305305"/>
                </a:lnTo>
                <a:lnTo>
                  <a:pt x="233171" y="1288541"/>
                </a:lnTo>
                <a:lnTo>
                  <a:pt x="233171" y="1254252"/>
                </a:lnTo>
                <a:lnTo>
                  <a:pt x="228600" y="1288541"/>
                </a:lnTo>
                <a:lnTo>
                  <a:pt x="224789" y="1296924"/>
                </a:lnTo>
                <a:lnTo>
                  <a:pt x="220217" y="1280159"/>
                </a:lnTo>
                <a:lnTo>
                  <a:pt x="220217" y="1283969"/>
                </a:lnTo>
                <a:lnTo>
                  <a:pt x="215645" y="1300733"/>
                </a:lnTo>
                <a:lnTo>
                  <a:pt x="211836" y="1292352"/>
                </a:lnTo>
                <a:lnTo>
                  <a:pt x="211836" y="1258824"/>
                </a:lnTo>
                <a:lnTo>
                  <a:pt x="207263" y="1283969"/>
                </a:lnTo>
                <a:lnTo>
                  <a:pt x="203453" y="1300733"/>
                </a:lnTo>
                <a:lnTo>
                  <a:pt x="203453" y="1305305"/>
                </a:lnTo>
                <a:lnTo>
                  <a:pt x="198881" y="1296924"/>
                </a:lnTo>
                <a:lnTo>
                  <a:pt x="195071" y="1305305"/>
                </a:lnTo>
                <a:lnTo>
                  <a:pt x="195071" y="1300733"/>
                </a:lnTo>
                <a:lnTo>
                  <a:pt x="190500" y="1300733"/>
                </a:lnTo>
                <a:lnTo>
                  <a:pt x="186689" y="1305305"/>
                </a:lnTo>
                <a:lnTo>
                  <a:pt x="182117" y="1305305"/>
                </a:lnTo>
                <a:lnTo>
                  <a:pt x="177545" y="1296924"/>
                </a:lnTo>
                <a:lnTo>
                  <a:pt x="177545" y="1305305"/>
                </a:lnTo>
                <a:lnTo>
                  <a:pt x="173736" y="1305305"/>
                </a:lnTo>
                <a:lnTo>
                  <a:pt x="173736" y="1292352"/>
                </a:lnTo>
                <a:lnTo>
                  <a:pt x="169163" y="1309877"/>
                </a:lnTo>
                <a:lnTo>
                  <a:pt x="165353" y="1305305"/>
                </a:lnTo>
                <a:lnTo>
                  <a:pt x="165353" y="1300733"/>
                </a:lnTo>
                <a:lnTo>
                  <a:pt x="160781" y="1300733"/>
                </a:lnTo>
                <a:lnTo>
                  <a:pt x="160781" y="1309877"/>
                </a:lnTo>
                <a:lnTo>
                  <a:pt x="156971" y="1309877"/>
                </a:lnTo>
                <a:lnTo>
                  <a:pt x="156971" y="1313688"/>
                </a:lnTo>
                <a:lnTo>
                  <a:pt x="152400" y="1313688"/>
                </a:lnTo>
                <a:lnTo>
                  <a:pt x="152400" y="1300733"/>
                </a:lnTo>
                <a:lnTo>
                  <a:pt x="147827" y="1292352"/>
                </a:lnTo>
                <a:lnTo>
                  <a:pt x="147827" y="1309877"/>
                </a:lnTo>
                <a:lnTo>
                  <a:pt x="147827" y="1305305"/>
                </a:lnTo>
                <a:lnTo>
                  <a:pt x="144017" y="1288541"/>
                </a:lnTo>
                <a:lnTo>
                  <a:pt x="139445" y="1305305"/>
                </a:lnTo>
                <a:lnTo>
                  <a:pt x="139445" y="1292352"/>
                </a:lnTo>
                <a:lnTo>
                  <a:pt x="135636" y="1262633"/>
                </a:lnTo>
                <a:lnTo>
                  <a:pt x="135636" y="1309877"/>
                </a:lnTo>
                <a:lnTo>
                  <a:pt x="131063" y="1296924"/>
                </a:lnTo>
                <a:lnTo>
                  <a:pt x="131063" y="1300733"/>
                </a:lnTo>
                <a:lnTo>
                  <a:pt x="127253" y="1313688"/>
                </a:lnTo>
                <a:lnTo>
                  <a:pt x="127253" y="1309877"/>
                </a:lnTo>
                <a:lnTo>
                  <a:pt x="122681" y="1271777"/>
                </a:lnTo>
                <a:lnTo>
                  <a:pt x="118871" y="1305305"/>
                </a:lnTo>
                <a:lnTo>
                  <a:pt x="118871" y="1292352"/>
                </a:lnTo>
                <a:lnTo>
                  <a:pt x="114300" y="1309877"/>
                </a:lnTo>
                <a:lnTo>
                  <a:pt x="114300" y="1305305"/>
                </a:lnTo>
                <a:lnTo>
                  <a:pt x="109727" y="1300733"/>
                </a:lnTo>
                <a:lnTo>
                  <a:pt x="105917" y="1309877"/>
                </a:lnTo>
                <a:lnTo>
                  <a:pt x="105917" y="1313688"/>
                </a:lnTo>
                <a:lnTo>
                  <a:pt x="101345" y="1309877"/>
                </a:lnTo>
                <a:lnTo>
                  <a:pt x="97536" y="1313688"/>
                </a:lnTo>
                <a:lnTo>
                  <a:pt x="97536" y="1309877"/>
                </a:lnTo>
                <a:lnTo>
                  <a:pt x="92963" y="1309877"/>
                </a:lnTo>
                <a:lnTo>
                  <a:pt x="92963" y="1313688"/>
                </a:lnTo>
                <a:lnTo>
                  <a:pt x="89153" y="1309877"/>
                </a:lnTo>
                <a:lnTo>
                  <a:pt x="89153" y="1305305"/>
                </a:lnTo>
                <a:lnTo>
                  <a:pt x="84581" y="1309877"/>
                </a:lnTo>
                <a:lnTo>
                  <a:pt x="84581" y="1300733"/>
                </a:lnTo>
                <a:lnTo>
                  <a:pt x="80771" y="1305305"/>
                </a:lnTo>
                <a:lnTo>
                  <a:pt x="76200" y="1300733"/>
                </a:lnTo>
                <a:lnTo>
                  <a:pt x="76200" y="1309877"/>
                </a:lnTo>
                <a:lnTo>
                  <a:pt x="71627" y="1309877"/>
                </a:lnTo>
                <a:lnTo>
                  <a:pt x="71627" y="1305305"/>
                </a:lnTo>
                <a:lnTo>
                  <a:pt x="67817" y="1309877"/>
                </a:lnTo>
                <a:lnTo>
                  <a:pt x="67817" y="1305305"/>
                </a:lnTo>
                <a:lnTo>
                  <a:pt x="63245" y="1309877"/>
                </a:lnTo>
                <a:lnTo>
                  <a:pt x="63245" y="1313688"/>
                </a:lnTo>
                <a:lnTo>
                  <a:pt x="59436" y="1318259"/>
                </a:lnTo>
                <a:lnTo>
                  <a:pt x="59436" y="1313688"/>
                </a:lnTo>
                <a:lnTo>
                  <a:pt x="54863" y="1313688"/>
                </a:lnTo>
                <a:lnTo>
                  <a:pt x="54863" y="1309877"/>
                </a:lnTo>
                <a:lnTo>
                  <a:pt x="51053" y="1296924"/>
                </a:lnTo>
                <a:lnTo>
                  <a:pt x="46481" y="1271777"/>
                </a:lnTo>
                <a:lnTo>
                  <a:pt x="41909" y="1267205"/>
                </a:lnTo>
                <a:lnTo>
                  <a:pt x="41909" y="1283969"/>
                </a:lnTo>
                <a:lnTo>
                  <a:pt x="38100" y="1309877"/>
                </a:lnTo>
                <a:lnTo>
                  <a:pt x="38100" y="1305305"/>
                </a:lnTo>
                <a:lnTo>
                  <a:pt x="33527" y="987551"/>
                </a:lnTo>
                <a:lnTo>
                  <a:pt x="29717" y="0"/>
                </a:lnTo>
                <a:lnTo>
                  <a:pt x="29717" y="1186433"/>
                </a:lnTo>
                <a:lnTo>
                  <a:pt x="25145" y="1292352"/>
                </a:lnTo>
                <a:lnTo>
                  <a:pt x="21336" y="1288541"/>
                </a:lnTo>
                <a:lnTo>
                  <a:pt x="21336" y="1313688"/>
                </a:lnTo>
                <a:lnTo>
                  <a:pt x="16763" y="1318259"/>
                </a:lnTo>
                <a:lnTo>
                  <a:pt x="12953" y="1309877"/>
                </a:lnTo>
                <a:lnTo>
                  <a:pt x="12953" y="1318259"/>
                </a:lnTo>
                <a:lnTo>
                  <a:pt x="8381" y="1318259"/>
                </a:lnTo>
                <a:lnTo>
                  <a:pt x="8381" y="1313688"/>
                </a:lnTo>
                <a:lnTo>
                  <a:pt x="3809" y="1318259"/>
                </a:lnTo>
                <a:lnTo>
                  <a:pt x="0" y="1313688"/>
                </a:lnTo>
                <a:lnTo>
                  <a:pt x="0" y="131825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3709204" y="5115601"/>
            <a:ext cx="1547672" cy="0"/>
          </a:xfrm>
          <a:custGeom>
            <a:avLst/>
            <a:gdLst/>
            <a:ahLst/>
            <a:cxnLst/>
            <a:rect l="l" t="t" r="r" b="b"/>
            <a:pathLst>
              <a:path w="2338704">
                <a:moveTo>
                  <a:pt x="0" y="0"/>
                </a:moveTo>
                <a:lnTo>
                  <a:pt x="2338578" y="0"/>
                </a:lnTo>
              </a:path>
            </a:pathLst>
          </a:custGeom>
          <a:ln w="33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3538258" y="4902802"/>
            <a:ext cx="171030" cy="221456"/>
          </a:xfrm>
          <a:custGeom>
            <a:avLst/>
            <a:gdLst/>
            <a:ahLst/>
            <a:cxnLst/>
            <a:rect l="l" t="t" r="r" b="b"/>
            <a:pathLst>
              <a:path w="258445" h="334645">
                <a:moveTo>
                  <a:pt x="258317" y="313181"/>
                </a:moveTo>
                <a:lnTo>
                  <a:pt x="253746" y="329945"/>
                </a:lnTo>
                <a:lnTo>
                  <a:pt x="249936" y="329945"/>
                </a:lnTo>
                <a:lnTo>
                  <a:pt x="245363" y="334517"/>
                </a:lnTo>
                <a:lnTo>
                  <a:pt x="241553" y="334517"/>
                </a:lnTo>
                <a:lnTo>
                  <a:pt x="241553" y="329945"/>
                </a:lnTo>
                <a:lnTo>
                  <a:pt x="233172" y="329945"/>
                </a:lnTo>
                <a:lnTo>
                  <a:pt x="233172" y="317753"/>
                </a:lnTo>
                <a:lnTo>
                  <a:pt x="228600" y="329945"/>
                </a:lnTo>
                <a:lnTo>
                  <a:pt x="224789" y="329945"/>
                </a:lnTo>
                <a:lnTo>
                  <a:pt x="220217" y="334517"/>
                </a:lnTo>
                <a:lnTo>
                  <a:pt x="220217" y="329945"/>
                </a:lnTo>
                <a:lnTo>
                  <a:pt x="215646" y="334517"/>
                </a:lnTo>
                <a:lnTo>
                  <a:pt x="215646" y="329945"/>
                </a:lnTo>
                <a:lnTo>
                  <a:pt x="211836" y="329945"/>
                </a:lnTo>
                <a:lnTo>
                  <a:pt x="211836" y="304800"/>
                </a:lnTo>
                <a:lnTo>
                  <a:pt x="207263" y="296417"/>
                </a:lnTo>
                <a:lnTo>
                  <a:pt x="207263" y="317753"/>
                </a:lnTo>
                <a:lnTo>
                  <a:pt x="203453" y="317753"/>
                </a:lnTo>
                <a:lnTo>
                  <a:pt x="203453" y="288035"/>
                </a:lnTo>
                <a:lnTo>
                  <a:pt x="198882" y="283463"/>
                </a:lnTo>
                <a:lnTo>
                  <a:pt x="198882" y="326135"/>
                </a:lnTo>
                <a:lnTo>
                  <a:pt x="195072" y="329945"/>
                </a:lnTo>
                <a:lnTo>
                  <a:pt x="195072" y="321563"/>
                </a:lnTo>
                <a:lnTo>
                  <a:pt x="190500" y="329945"/>
                </a:lnTo>
                <a:lnTo>
                  <a:pt x="185927" y="326135"/>
                </a:lnTo>
                <a:lnTo>
                  <a:pt x="185927" y="329945"/>
                </a:lnTo>
                <a:lnTo>
                  <a:pt x="182117" y="334517"/>
                </a:lnTo>
                <a:lnTo>
                  <a:pt x="165353" y="334517"/>
                </a:lnTo>
                <a:lnTo>
                  <a:pt x="165353" y="326135"/>
                </a:lnTo>
                <a:lnTo>
                  <a:pt x="160782" y="308609"/>
                </a:lnTo>
                <a:lnTo>
                  <a:pt x="156972" y="329945"/>
                </a:lnTo>
                <a:lnTo>
                  <a:pt x="156972" y="304800"/>
                </a:lnTo>
                <a:lnTo>
                  <a:pt x="152400" y="317753"/>
                </a:lnTo>
                <a:lnTo>
                  <a:pt x="152400" y="321563"/>
                </a:lnTo>
                <a:lnTo>
                  <a:pt x="147827" y="329945"/>
                </a:lnTo>
                <a:lnTo>
                  <a:pt x="147827" y="321563"/>
                </a:lnTo>
                <a:lnTo>
                  <a:pt x="144017" y="329945"/>
                </a:lnTo>
                <a:lnTo>
                  <a:pt x="139446" y="334517"/>
                </a:lnTo>
                <a:lnTo>
                  <a:pt x="135636" y="329945"/>
                </a:lnTo>
                <a:lnTo>
                  <a:pt x="135636" y="334517"/>
                </a:lnTo>
                <a:lnTo>
                  <a:pt x="131063" y="329945"/>
                </a:lnTo>
                <a:lnTo>
                  <a:pt x="127253" y="329945"/>
                </a:lnTo>
                <a:lnTo>
                  <a:pt x="122682" y="326135"/>
                </a:lnTo>
                <a:lnTo>
                  <a:pt x="118872" y="308609"/>
                </a:lnTo>
                <a:lnTo>
                  <a:pt x="118872" y="304800"/>
                </a:lnTo>
                <a:lnTo>
                  <a:pt x="114299" y="12191"/>
                </a:lnTo>
                <a:lnTo>
                  <a:pt x="114299" y="0"/>
                </a:lnTo>
                <a:lnTo>
                  <a:pt x="109727" y="291845"/>
                </a:lnTo>
                <a:lnTo>
                  <a:pt x="109727" y="296417"/>
                </a:lnTo>
                <a:lnTo>
                  <a:pt x="105917" y="326135"/>
                </a:lnTo>
                <a:lnTo>
                  <a:pt x="101346" y="334517"/>
                </a:lnTo>
                <a:lnTo>
                  <a:pt x="97536" y="329945"/>
                </a:lnTo>
                <a:lnTo>
                  <a:pt x="97536" y="334517"/>
                </a:lnTo>
                <a:lnTo>
                  <a:pt x="76200" y="334517"/>
                </a:lnTo>
                <a:lnTo>
                  <a:pt x="71627" y="329945"/>
                </a:lnTo>
                <a:lnTo>
                  <a:pt x="71627" y="334517"/>
                </a:lnTo>
                <a:lnTo>
                  <a:pt x="67817" y="326135"/>
                </a:lnTo>
                <a:lnTo>
                  <a:pt x="67817" y="329945"/>
                </a:lnTo>
                <a:lnTo>
                  <a:pt x="63246" y="334517"/>
                </a:lnTo>
                <a:lnTo>
                  <a:pt x="63246" y="329945"/>
                </a:lnTo>
                <a:lnTo>
                  <a:pt x="59436" y="313181"/>
                </a:lnTo>
                <a:lnTo>
                  <a:pt x="59436" y="321563"/>
                </a:lnTo>
                <a:lnTo>
                  <a:pt x="54863" y="334517"/>
                </a:lnTo>
                <a:lnTo>
                  <a:pt x="51053" y="321563"/>
                </a:lnTo>
                <a:lnTo>
                  <a:pt x="51053" y="329945"/>
                </a:lnTo>
                <a:lnTo>
                  <a:pt x="46482" y="334517"/>
                </a:lnTo>
                <a:lnTo>
                  <a:pt x="3810" y="334517"/>
                </a:lnTo>
                <a:lnTo>
                  <a:pt x="3810" y="329945"/>
                </a:lnTo>
                <a:lnTo>
                  <a:pt x="0" y="33451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3367312" y="5110054"/>
            <a:ext cx="171030" cy="14288"/>
          </a:xfrm>
          <a:custGeom>
            <a:avLst/>
            <a:gdLst/>
            <a:ahLst/>
            <a:cxnLst/>
            <a:rect l="l" t="t" r="r" b="b"/>
            <a:pathLst>
              <a:path w="258445" h="21589">
                <a:moveTo>
                  <a:pt x="258318" y="21336"/>
                </a:moveTo>
                <a:lnTo>
                  <a:pt x="253746" y="16763"/>
                </a:lnTo>
                <a:lnTo>
                  <a:pt x="253746" y="12953"/>
                </a:lnTo>
                <a:lnTo>
                  <a:pt x="249936" y="21336"/>
                </a:lnTo>
                <a:lnTo>
                  <a:pt x="245364" y="21336"/>
                </a:lnTo>
                <a:lnTo>
                  <a:pt x="245364" y="16763"/>
                </a:lnTo>
                <a:lnTo>
                  <a:pt x="245364" y="21336"/>
                </a:lnTo>
                <a:lnTo>
                  <a:pt x="232410" y="21336"/>
                </a:lnTo>
                <a:lnTo>
                  <a:pt x="228600" y="16763"/>
                </a:lnTo>
                <a:lnTo>
                  <a:pt x="224028" y="0"/>
                </a:lnTo>
                <a:lnTo>
                  <a:pt x="224028" y="21336"/>
                </a:lnTo>
                <a:lnTo>
                  <a:pt x="215646" y="21336"/>
                </a:lnTo>
                <a:lnTo>
                  <a:pt x="215646" y="16763"/>
                </a:lnTo>
                <a:lnTo>
                  <a:pt x="211836" y="21336"/>
                </a:lnTo>
                <a:lnTo>
                  <a:pt x="199136" y="21336"/>
                </a:lnTo>
                <a:lnTo>
                  <a:pt x="186436" y="21336"/>
                </a:lnTo>
                <a:lnTo>
                  <a:pt x="173736" y="21336"/>
                </a:lnTo>
                <a:lnTo>
                  <a:pt x="169164" y="21336"/>
                </a:lnTo>
                <a:lnTo>
                  <a:pt x="165354" y="12953"/>
                </a:lnTo>
                <a:lnTo>
                  <a:pt x="160782" y="21336"/>
                </a:lnTo>
                <a:lnTo>
                  <a:pt x="156210" y="16763"/>
                </a:lnTo>
                <a:lnTo>
                  <a:pt x="156210" y="12953"/>
                </a:lnTo>
                <a:lnTo>
                  <a:pt x="152400" y="21336"/>
                </a:lnTo>
                <a:lnTo>
                  <a:pt x="118110" y="21336"/>
                </a:lnTo>
                <a:lnTo>
                  <a:pt x="114300" y="8382"/>
                </a:lnTo>
                <a:lnTo>
                  <a:pt x="109728" y="4572"/>
                </a:lnTo>
                <a:lnTo>
                  <a:pt x="109728" y="16763"/>
                </a:lnTo>
                <a:lnTo>
                  <a:pt x="105918" y="21336"/>
                </a:lnTo>
                <a:lnTo>
                  <a:pt x="105918" y="8382"/>
                </a:lnTo>
                <a:lnTo>
                  <a:pt x="101346" y="4572"/>
                </a:lnTo>
                <a:lnTo>
                  <a:pt x="101346" y="21336"/>
                </a:lnTo>
                <a:lnTo>
                  <a:pt x="97536" y="21336"/>
                </a:lnTo>
                <a:lnTo>
                  <a:pt x="84835" y="21335"/>
                </a:lnTo>
                <a:lnTo>
                  <a:pt x="72136" y="21336"/>
                </a:lnTo>
                <a:lnTo>
                  <a:pt x="59436" y="21336"/>
                </a:lnTo>
                <a:lnTo>
                  <a:pt x="46736" y="21335"/>
                </a:lnTo>
                <a:lnTo>
                  <a:pt x="34036" y="21336"/>
                </a:lnTo>
                <a:lnTo>
                  <a:pt x="21335" y="21336"/>
                </a:lnTo>
                <a:lnTo>
                  <a:pt x="12192" y="16763"/>
                </a:lnTo>
                <a:lnTo>
                  <a:pt x="12192" y="21336"/>
                </a:lnTo>
                <a:lnTo>
                  <a:pt x="8381" y="21336"/>
                </a:lnTo>
                <a:lnTo>
                  <a:pt x="8381" y="16763"/>
                </a:lnTo>
                <a:lnTo>
                  <a:pt x="3810" y="16763"/>
                </a:lnTo>
                <a:lnTo>
                  <a:pt x="3810" y="12953"/>
                </a:lnTo>
                <a:lnTo>
                  <a:pt x="0" y="167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3196366" y="5118626"/>
            <a:ext cx="171030" cy="5883"/>
          </a:xfrm>
          <a:custGeom>
            <a:avLst/>
            <a:gdLst/>
            <a:ahLst/>
            <a:cxnLst/>
            <a:rect l="l" t="t" r="r" b="b"/>
            <a:pathLst>
              <a:path w="258444" h="8889">
                <a:moveTo>
                  <a:pt x="258318" y="3810"/>
                </a:moveTo>
                <a:lnTo>
                  <a:pt x="253746" y="0"/>
                </a:lnTo>
                <a:lnTo>
                  <a:pt x="253746" y="3810"/>
                </a:lnTo>
                <a:lnTo>
                  <a:pt x="249936" y="8382"/>
                </a:lnTo>
                <a:lnTo>
                  <a:pt x="237236" y="8382"/>
                </a:lnTo>
                <a:lnTo>
                  <a:pt x="224536" y="8382"/>
                </a:lnTo>
                <a:lnTo>
                  <a:pt x="211836" y="8382"/>
                </a:lnTo>
                <a:lnTo>
                  <a:pt x="199136" y="8382"/>
                </a:lnTo>
                <a:lnTo>
                  <a:pt x="186436" y="8381"/>
                </a:lnTo>
                <a:lnTo>
                  <a:pt x="173736" y="8382"/>
                </a:lnTo>
                <a:lnTo>
                  <a:pt x="161036" y="8382"/>
                </a:lnTo>
                <a:lnTo>
                  <a:pt x="148336" y="8382"/>
                </a:lnTo>
                <a:lnTo>
                  <a:pt x="131063" y="8382"/>
                </a:lnTo>
                <a:lnTo>
                  <a:pt x="118363" y="8381"/>
                </a:lnTo>
                <a:lnTo>
                  <a:pt x="105663" y="8382"/>
                </a:lnTo>
                <a:lnTo>
                  <a:pt x="92964" y="8382"/>
                </a:lnTo>
                <a:lnTo>
                  <a:pt x="80263" y="8382"/>
                </a:lnTo>
                <a:lnTo>
                  <a:pt x="67563" y="8382"/>
                </a:lnTo>
                <a:lnTo>
                  <a:pt x="54864" y="8382"/>
                </a:lnTo>
                <a:lnTo>
                  <a:pt x="42163" y="8381"/>
                </a:lnTo>
                <a:lnTo>
                  <a:pt x="29463" y="8382"/>
                </a:lnTo>
                <a:lnTo>
                  <a:pt x="16763" y="8382"/>
                </a:lnTo>
                <a:lnTo>
                  <a:pt x="12192" y="3810"/>
                </a:lnTo>
                <a:lnTo>
                  <a:pt x="8381" y="3810"/>
                </a:lnTo>
                <a:lnTo>
                  <a:pt x="8381" y="8382"/>
                </a:lnTo>
                <a:lnTo>
                  <a:pt x="0" y="838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1951337" y="5121400"/>
            <a:ext cx="1245113" cy="0"/>
          </a:xfrm>
          <a:custGeom>
            <a:avLst/>
            <a:gdLst/>
            <a:ahLst/>
            <a:cxnLst/>
            <a:rect l="l" t="t" r="r" b="b"/>
            <a:pathLst>
              <a:path w="1881505">
                <a:moveTo>
                  <a:pt x="0" y="0"/>
                </a:moveTo>
                <a:lnTo>
                  <a:pt x="1881377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6975327" y="4910869"/>
            <a:ext cx="513089" cy="185318"/>
          </a:xfrm>
          <a:custGeom>
            <a:avLst/>
            <a:gdLst/>
            <a:ahLst/>
            <a:cxnLst/>
            <a:rect l="l" t="t" r="r" b="b"/>
            <a:pathLst>
              <a:path w="775334" h="280035">
                <a:moveTo>
                  <a:pt x="774953" y="279653"/>
                </a:moveTo>
                <a:lnTo>
                  <a:pt x="771143" y="279653"/>
                </a:lnTo>
                <a:lnTo>
                  <a:pt x="758443" y="279653"/>
                </a:lnTo>
                <a:lnTo>
                  <a:pt x="745743" y="279653"/>
                </a:lnTo>
                <a:lnTo>
                  <a:pt x="733044" y="279654"/>
                </a:lnTo>
                <a:lnTo>
                  <a:pt x="720343" y="279653"/>
                </a:lnTo>
                <a:lnTo>
                  <a:pt x="707643" y="279653"/>
                </a:lnTo>
                <a:lnTo>
                  <a:pt x="694944" y="279654"/>
                </a:lnTo>
                <a:lnTo>
                  <a:pt x="682243" y="279653"/>
                </a:lnTo>
                <a:lnTo>
                  <a:pt x="669544" y="279654"/>
                </a:lnTo>
                <a:lnTo>
                  <a:pt x="656843" y="279653"/>
                </a:lnTo>
                <a:lnTo>
                  <a:pt x="644143" y="279653"/>
                </a:lnTo>
                <a:lnTo>
                  <a:pt x="631443" y="279653"/>
                </a:lnTo>
                <a:lnTo>
                  <a:pt x="618743" y="279653"/>
                </a:lnTo>
                <a:lnTo>
                  <a:pt x="606043" y="279653"/>
                </a:lnTo>
                <a:lnTo>
                  <a:pt x="593343" y="279653"/>
                </a:lnTo>
                <a:lnTo>
                  <a:pt x="580643" y="279653"/>
                </a:lnTo>
                <a:lnTo>
                  <a:pt x="567944" y="279654"/>
                </a:lnTo>
                <a:lnTo>
                  <a:pt x="555243" y="279653"/>
                </a:lnTo>
                <a:lnTo>
                  <a:pt x="542543" y="279653"/>
                </a:lnTo>
                <a:lnTo>
                  <a:pt x="533400" y="279653"/>
                </a:lnTo>
                <a:lnTo>
                  <a:pt x="533400" y="275843"/>
                </a:lnTo>
                <a:lnTo>
                  <a:pt x="529589" y="279653"/>
                </a:lnTo>
                <a:lnTo>
                  <a:pt x="516635" y="279653"/>
                </a:lnTo>
                <a:lnTo>
                  <a:pt x="499872" y="279653"/>
                </a:lnTo>
                <a:lnTo>
                  <a:pt x="495300" y="275843"/>
                </a:lnTo>
                <a:lnTo>
                  <a:pt x="495300" y="279653"/>
                </a:lnTo>
                <a:lnTo>
                  <a:pt x="491489" y="275843"/>
                </a:lnTo>
                <a:lnTo>
                  <a:pt x="491489" y="279653"/>
                </a:lnTo>
                <a:lnTo>
                  <a:pt x="486917" y="279653"/>
                </a:lnTo>
                <a:lnTo>
                  <a:pt x="486917" y="275843"/>
                </a:lnTo>
                <a:lnTo>
                  <a:pt x="483107" y="279653"/>
                </a:lnTo>
                <a:lnTo>
                  <a:pt x="483107" y="275843"/>
                </a:lnTo>
                <a:lnTo>
                  <a:pt x="478535" y="279653"/>
                </a:lnTo>
                <a:lnTo>
                  <a:pt x="478535" y="275843"/>
                </a:lnTo>
                <a:lnTo>
                  <a:pt x="474725" y="279653"/>
                </a:lnTo>
                <a:lnTo>
                  <a:pt x="474725" y="262889"/>
                </a:lnTo>
                <a:lnTo>
                  <a:pt x="470153" y="267462"/>
                </a:lnTo>
                <a:lnTo>
                  <a:pt x="470153" y="0"/>
                </a:lnTo>
                <a:lnTo>
                  <a:pt x="466343" y="271272"/>
                </a:lnTo>
                <a:lnTo>
                  <a:pt x="466343" y="267462"/>
                </a:lnTo>
                <a:lnTo>
                  <a:pt x="461772" y="279653"/>
                </a:lnTo>
                <a:lnTo>
                  <a:pt x="457200" y="275843"/>
                </a:lnTo>
                <a:lnTo>
                  <a:pt x="457200" y="279653"/>
                </a:lnTo>
                <a:lnTo>
                  <a:pt x="457200" y="275843"/>
                </a:lnTo>
                <a:lnTo>
                  <a:pt x="453389" y="279653"/>
                </a:lnTo>
                <a:lnTo>
                  <a:pt x="440690" y="279653"/>
                </a:lnTo>
                <a:lnTo>
                  <a:pt x="427989" y="279653"/>
                </a:lnTo>
                <a:lnTo>
                  <a:pt x="415289" y="279653"/>
                </a:lnTo>
                <a:lnTo>
                  <a:pt x="406907" y="275843"/>
                </a:lnTo>
                <a:lnTo>
                  <a:pt x="406907" y="279653"/>
                </a:lnTo>
                <a:lnTo>
                  <a:pt x="402335" y="279653"/>
                </a:lnTo>
                <a:lnTo>
                  <a:pt x="389635" y="279654"/>
                </a:lnTo>
                <a:lnTo>
                  <a:pt x="376936" y="279653"/>
                </a:lnTo>
                <a:lnTo>
                  <a:pt x="364235" y="279653"/>
                </a:lnTo>
                <a:lnTo>
                  <a:pt x="351536" y="279654"/>
                </a:lnTo>
                <a:lnTo>
                  <a:pt x="338835" y="279653"/>
                </a:lnTo>
                <a:lnTo>
                  <a:pt x="326135" y="279653"/>
                </a:lnTo>
                <a:lnTo>
                  <a:pt x="313436" y="279653"/>
                </a:lnTo>
                <a:lnTo>
                  <a:pt x="300735" y="279653"/>
                </a:lnTo>
                <a:lnTo>
                  <a:pt x="229107" y="279653"/>
                </a:lnTo>
                <a:lnTo>
                  <a:pt x="216408" y="279654"/>
                </a:lnTo>
                <a:lnTo>
                  <a:pt x="203707" y="279653"/>
                </a:lnTo>
                <a:lnTo>
                  <a:pt x="191008" y="279654"/>
                </a:lnTo>
                <a:lnTo>
                  <a:pt x="178307" y="279653"/>
                </a:lnTo>
                <a:lnTo>
                  <a:pt x="165607" y="279653"/>
                </a:lnTo>
                <a:lnTo>
                  <a:pt x="152907" y="279653"/>
                </a:lnTo>
                <a:lnTo>
                  <a:pt x="140207" y="279653"/>
                </a:lnTo>
                <a:lnTo>
                  <a:pt x="64007" y="279653"/>
                </a:lnTo>
                <a:lnTo>
                  <a:pt x="54863" y="275843"/>
                </a:lnTo>
                <a:lnTo>
                  <a:pt x="51053" y="279653"/>
                </a:lnTo>
                <a:lnTo>
                  <a:pt x="21335" y="279653"/>
                </a:lnTo>
                <a:lnTo>
                  <a:pt x="16763" y="275843"/>
                </a:lnTo>
                <a:lnTo>
                  <a:pt x="12953" y="262889"/>
                </a:lnTo>
                <a:lnTo>
                  <a:pt x="12953" y="275843"/>
                </a:lnTo>
                <a:lnTo>
                  <a:pt x="8381" y="271272"/>
                </a:lnTo>
                <a:lnTo>
                  <a:pt x="4572" y="262889"/>
                </a:lnTo>
                <a:lnTo>
                  <a:pt x="4572" y="271272"/>
                </a:lnTo>
                <a:lnTo>
                  <a:pt x="0" y="27584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6630408" y="5070721"/>
            <a:ext cx="345001" cy="25214"/>
          </a:xfrm>
          <a:custGeom>
            <a:avLst/>
            <a:gdLst/>
            <a:ahLst/>
            <a:cxnLst/>
            <a:rect l="l" t="t" r="r" b="b"/>
            <a:pathLst>
              <a:path w="521334" h="38100">
                <a:moveTo>
                  <a:pt x="521208" y="34289"/>
                </a:moveTo>
                <a:lnTo>
                  <a:pt x="516636" y="21336"/>
                </a:lnTo>
                <a:lnTo>
                  <a:pt x="516636" y="29718"/>
                </a:lnTo>
                <a:lnTo>
                  <a:pt x="512825" y="38100"/>
                </a:lnTo>
                <a:lnTo>
                  <a:pt x="486918" y="38100"/>
                </a:lnTo>
                <a:lnTo>
                  <a:pt x="486918" y="34289"/>
                </a:lnTo>
                <a:lnTo>
                  <a:pt x="470154" y="34289"/>
                </a:lnTo>
                <a:lnTo>
                  <a:pt x="466344" y="38100"/>
                </a:lnTo>
                <a:lnTo>
                  <a:pt x="453390" y="38100"/>
                </a:lnTo>
                <a:lnTo>
                  <a:pt x="448818" y="34289"/>
                </a:lnTo>
                <a:lnTo>
                  <a:pt x="448818" y="38100"/>
                </a:lnTo>
                <a:lnTo>
                  <a:pt x="445008" y="34289"/>
                </a:lnTo>
                <a:lnTo>
                  <a:pt x="440436" y="34289"/>
                </a:lnTo>
                <a:lnTo>
                  <a:pt x="427736" y="34290"/>
                </a:lnTo>
                <a:lnTo>
                  <a:pt x="415036" y="34290"/>
                </a:lnTo>
                <a:lnTo>
                  <a:pt x="402336" y="34289"/>
                </a:lnTo>
                <a:lnTo>
                  <a:pt x="360425" y="34289"/>
                </a:lnTo>
                <a:lnTo>
                  <a:pt x="355854" y="29718"/>
                </a:lnTo>
                <a:lnTo>
                  <a:pt x="342900" y="29718"/>
                </a:lnTo>
                <a:lnTo>
                  <a:pt x="342900" y="25908"/>
                </a:lnTo>
                <a:lnTo>
                  <a:pt x="339090" y="29718"/>
                </a:lnTo>
                <a:lnTo>
                  <a:pt x="334518" y="29718"/>
                </a:lnTo>
                <a:lnTo>
                  <a:pt x="334518" y="25908"/>
                </a:lnTo>
                <a:lnTo>
                  <a:pt x="330708" y="25908"/>
                </a:lnTo>
                <a:lnTo>
                  <a:pt x="326136" y="29718"/>
                </a:lnTo>
                <a:lnTo>
                  <a:pt x="309372" y="29718"/>
                </a:lnTo>
                <a:lnTo>
                  <a:pt x="304800" y="25908"/>
                </a:lnTo>
                <a:lnTo>
                  <a:pt x="300990" y="29718"/>
                </a:lnTo>
                <a:lnTo>
                  <a:pt x="288290" y="29718"/>
                </a:lnTo>
                <a:lnTo>
                  <a:pt x="275590" y="29718"/>
                </a:lnTo>
                <a:lnTo>
                  <a:pt x="271272" y="34289"/>
                </a:lnTo>
                <a:lnTo>
                  <a:pt x="271272" y="29718"/>
                </a:lnTo>
                <a:lnTo>
                  <a:pt x="266700" y="34289"/>
                </a:lnTo>
                <a:lnTo>
                  <a:pt x="262890" y="29718"/>
                </a:lnTo>
                <a:lnTo>
                  <a:pt x="262890" y="34289"/>
                </a:lnTo>
                <a:lnTo>
                  <a:pt x="258318" y="34289"/>
                </a:lnTo>
                <a:lnTo>
                  <a:pt x="258318" y="29718"/>
                </a:lnTo>
                <a:lnTo>
                  <a:pt x="249936" y="34289"/>
                </a:lnTo>
                <a:lnTo>
                  <a:pt x="242824" y="34289"/>
                </a:lnTo>
                <a:lnTo>
                  <a:pt x="235712" y="34289"/>
                </a:lnTo>
                <a:lnTo>
                  <a:pt x="228600" y="34289"/>
                </a:lnTo>
                <a:lnTo>
                  <a:pt x="224790" y="29718"/>
                </a:lnTo>
                <a:lnTo>
                  <a:pt x="224790" y="34289"/>
                </a:lnTo>
                <a:lnTo>
                  <a:pt x="220218" y="34289"/>
                </a:lnTo>
                <a:lnTo>
                  <a:pt x="216408" y="29718"/>
                </a:lnTo>
                <a:lnTo>
                  <a:pt x="216408" y="34289"/>
                </a:lnTo>
                <a:lnTo>
                  <a:pt x="203454" y="34289"/>
                </a:lnTo>
                <a:lnTo>
                  <a:pt x="203454" y="25908"/>
                </a:lnTo>
                <a:lnTo>
                  <a:pt x="198882" y="29718"/>
                </a:lnTo>
                <a:lnTo>
                  <a:pt x="195072" y="25908"/>
                </a:lnTo>
                <a:lnTo>
                  <a:pt x="195072" y="29718"/>
                </a:lnTo>
                <a:lnTo>
                  <a:pt x="190500" y="34289"/>
                </a:lnTo>
                <a:lnTo>
                  <a:pt x="190500" y="29718"/>
                </a:lnTo>
                <a:lnTo>
                  <a:pt x="186690" y="29718"/>
                </a:lnTo>
                <a:lnTo>
                  <a:pt x="182118" y="25908"/>
                </a:lnTo>
                <a:lnTo>
                  <a:pt x="178308" y="16763"/>
                </a:lnTo>
                <a:lnTo>
                  <a:pt x="178308" y="29718"/>
                </a:lnTo>
                <a:lnTo>
                  <a:pt x="173736" y="16763"/>
                </a:lnTo>
                <a:lnTo>
                  <a:pt x="169164" y="29718"/>
                </a:lnTo>
                <a:lnTo>
                  <a:pt x="165354" y="34289"/>
                </a:lnTo>
                <a:lnTo>
                  <a:pt x="160782" y="34289"/>
                </a:lnTo>
                <a:lnTo>
                  <a:pt x="156972" y="29718"/>
                </a:lnTo>
                <a:lnTo>
                  <a:pt x="156972" y="34289"/>
                </a:lnTo>
                <a:lnTo>
                  <a:pt x="152400" y="29718"/>
                </a:lnTo>
                <a:lnTo>
                  <a:pt x="148590" y="29718"/>
                </a:lnTo>
                <a:lnTo>
                  <a:pt x="144018" y="25908"/>
                </a:lnTo>
                <a:lnTo>
                  <a:pt x="144018" y="16763"/>
                </a:lnTo>
                <a:lnTo>
                  <a:pt x="140208" y="25908"/>
                </a:lnTo>
                <a:lnTo>
                  <a:pt x="135636" y="29718"/>
                </a:lnTo>
                <a:lnTo>
                  <a:pt x="131064" y="25908"/>
                </a:lnTo>
                <a:lnTo>
                  <a:pt x="127254" y="21336"/>
                </a:lnTo>
                <a:lnTo>
                  <a:pt x="127254" y="29718"/>
                </a:lnTo>
                <a:lnTo>
                  <a:pt x="122682" y="21336"/>
                </a:lnTo>
                <a:lnTo>
                  <a:pt x="118872" y="29718"/>
                </a:lnTo>
                <a:lnTo>
                  <a:pt x="114300" y="25908"/>
                </a:lnTo>
                <a:lnTo>
                  <a:pt x="114300" y="29718"/>
                </a:lnTo>
                <a:lnTo>
                  <a:pt x="110490" y="25908"/>
                </a:lnTo>
                <a:lnTo>
                  <a:pt x="110490" y="21336"/>
                </a:lnTo>
                <a:lnTo>
                  <a:pt x="105918" y="25908"/>
                </a:lnTo>
                <a:lnTo>
                  <a:pt x="102108" y="16763"/>
                </a:lnTo>
                <a:lnTo>
                  <a:pt x="102108" y="25908"/>
                </a:lnTo>
                <a:lnTo>
                  <a:pt x="97536" y="25908"/>
                </a:lnTo>
                <a:lnTo>
                  <a:pt x="92964" y="21336"/>
                </a:lnTo>
                <a:lnTo>
                  <a:pt x="92964" y="16763"/>
                </a:lnTo>
                <a:lnTo>
                  <a:pt x="89154" y="25908"/>
                </a:lnTo>
                <a:lnTo>
                  <a:pt x="84582" y="16763"/>
                </a:lnTo>
                <a:lnTo>
                  <a:pt x="84582" y="8382"/>
                </a:lnTo>
                <a:lnTo>
                  <a:pt x="84582" y="25908"/>
                </a:lnTo>
                <a:lnTo>
                  <a:pt x="80772" y="25908"/>
                </a:lnTo>
                <a:lnTo>
                  <a:pt x="80772" y="4572"/>
                </a:lnTo>
                <a:lnTo>
                  <a:pt x="80772" y="8382"/>
                </a:lnTo>
                <a:lnTo>
                  <a:pt x="76200" y="25908"/>
                </a:lnTo>
                <a:lnTo>
                  <a:pt x="72390" y="12954"/>
                </a:lnTo>
                <a:lnTo>
                  <a:pt x="72390" y="21336"/>
                </a:lnTo>
                <a:lnTo>
                  <a:pt x="67818" y="25908"/>
                </a:lnTo>
                <a:lnTo>
                  <a:pt x="67818" y="21336"/>
                </a:lnTo>
                <a:lnTo>
                  <a:pt x="64008" y="25908"/>
                </a:lnTo>
                <a:lnTo>
                  <a:pt x="59436" y="29718"/>
                </a:lnTo>
                <a:lnTo>
                  <a:pt x="59436" y="25908"/>
                </a:lnTo>
                <a:lnTo>
                  <a:pt x="54864" y="25908"/>
                </a:lnTo>
                <a:lnTo>
                  <a:pt x="51054" y="16763"/>
                </a:lnTo>
                <a:lnTo>
                  <a:pt x="51054" y="25908"/>
                </a:lnTo>
                <a:lnTo>
                  <a:pt x="46482" y="29718"/>
                </a:lnTo>
                <a:lnTo>
                  <a:pt x="42672" y="25908"/>
                </a:lnTo>
                <a:lnTo>
                  <a:pt x="42672" y="29718"/>
                </a:lnTo>
                <a:lnTo>
                  <a:pt x="38100" y="21336"/>
                </a:lnTo>
                <a:lnTo>
                  <a:pt x="34290" y="25908"/>
                </a:lnTo>
                <a:lnTo>
                  <a:pt x="21336" y="25908"/>
                </a:lnTo>
                <a:lnTo>
                  <a:pt x="21336" y="29718"/>
                </a:lnTo>
                <a:lnTo>
                  <a:pt x="16764" y="25908"/>
                </a:lnTo>
                <a:lnTo>
                  <a:pt x="12954" y="25908"/>
                </a:lnTo>
                <a:lnTo>
                  <a:pt x="12954" y="0"/>
                </a:lnTo>
                <a:lnTo>
                  <a:pt x="8382" y="25908"/>
                </a:lnTo>
                <a:lnTo>
                  <a:pt x="8382" y="29718"/>
                </a:lnTo>
                <a:lnTo>
                  <a:pt x="4572" y="8382"/>
                </a:lnTo>
                <a:lnTo>
                  <a:pt x="0" y="25908"/>
                </a:lnTo>
                <a:lnTo>
                  <a:pt x="0" y="2971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6285492" y="5065174"/>
            <a:ext cx="345001" cy="25214"/>
          </a:xfrm>
          <a:custGeom>
            <a:avLst/>
            <a:gdLst/>
            <a:ahLst/>
            <a:cxnLst/>
            <a:rect l="l" t="t" r="r" b="b"/>
            <a:pathLst>
              <a:path w="521334" h="38100">
                <a:moveTo>
                  <a:pt x="521207" y="38100"/>
                </a:moveTo>
                <a:lnTo>
                  <a:pt x="517398" y="29717"/>
                </a:lnTo>
                <a:lnTo>
                  <a:pt x="512825" y="38100"/>
                </a:lnTo>
                <a:lnTo>
                  <a:pt x="508253" y="34289"/>
                </a:lnTo>
                <a:lnTo>
                  <a:pt x="508253" y="12953"/>
                </a:lnTo>
                <a:lnTo>
                  <a:pt x="504444" y="34289"/>
                </a:lnTo>
                <a:lnTo>
                  <a:pt x="504444" y="38100"/>
                </a:lnTo>
                <a:lnTo>
                  <a:pt x="491490" y="38100"/>
                </a:lnTo>
                <a:lnTo>
                  <a:pt x="487679" y="34289"/>
                </a:lnTo>
                <a:lnTo>
                  <a:pt x="487679" y="29717"/>
                </a:lnTo>
                <a:lnTo>
                  <a:pt x="483107" y="29717"/>
                </a:lnTo>
                <a:lnTo>
                  <a:pt x="483107" y="25145"/>
                </a:lnTo>
                <a:lnTo>
                  <a:pt x="479298" y="25145"/>
                </a:lnTo>
                <a:lnTo>
                  <a:pt x="479298" y="34289"/>
                </a:lnTo>
                <a:lnTo>
                  <a:pt x="474725" y="25145"/>
                </a:lnTo>
                <a:lnTo>
                  <a:pt x="470153" y="29717"/>
                </a:lnTo>
                <a:lnTo>
                  <a:pt x="466344" y="25145"/>
                </a:lnTo>
                <a:lnTo>
                  <a:pt x="466344" y="29717"/>
                </a:lnTo>
                <a:lnTo>
                  <a:pt x="461772" y="34289"/>
                </a:lnTo>
                <a:lnTo>
                  <a:pt x="461772" y="29717"/>
                </a:lnTo>
                <a:lnTo>
                  <a:pt x="457962" y="34289"/>
                </a:lnTo>
                <a:lnTo>
                  <a:pt x="453390" y="34289"/>
                </a:lnTo>
                <a:lnTo>
                  <a:pt x="449579" y="38100"/>
                </a:lnTo>
                <a:lnTo>
                  <a:pt x="445007" y="34289"/>
                </a:lnTo>
                <a:lnTo>
                  <a:pt x="440435" y="34289"/>
                </a:lnTo>
                <a:lnTo>
                  <a:pt x="436625" y="38100"/>
                </a:lnTo>
                <a:lnTo>
                  <a:pt x="432053" y="29717"/>
                </a:lnTo>
                <a:lnTo>
                  <a:pt x="428244" y="38100"/>
                </a:lnTo>
                <a:lnTo>
                  <a:pt x="428244" y="34289"/>
                </a:lnTo>
                <a:lnTo>
                  <a:pt x="423672" y="38100"/>
                </a:lnTo>
                <a:lnTo>
                  <a:pt x="419862" y="16763"/>
                </a:lnTo>
                <a:lnTo>
                  <a:pt x="419862" y="21336"/>
                </a:lnTo>
                <a:lnTo>
                  <a:pt x="415290" y="34289"/>
                </a:lnTo>
                <a:lnTo>
                  <a:pt x="411479" y="16763"/>
                </a:lnTo>
                <a:lnTo>
                  <a:pt x="411479" y="38100"/>
                </a:lnTo>
                <a:lnTo>
                  <a:pt x="406907" y="38100"/>
                </a:lnTo>
                <a:lnTo>
                  <a:pt x="394208" y="38100"/>
                </a:lnTo>
                <a:lnTo>
                  <a:pt x="381508" y="38100"/>
                </a:lnTo>
                <a:lnTo>
                  <a:pt x="368807" y="38100"/>
                </a:lnTo>
                <a:lnTo>
                  <a:pt x="364235" y="34289"/>
                </a:lnTo>
                <a:lnTo>
                  <a:pt x="360425" y="38100"/>
                </a:lnTo>
                <a:lnTo>
                  <a:pt x="355853" y="34289"/>
                </a:lnTo>
                <a:lnTo>
                  <a:pt x="352044" y="38100"/>
                </a:lnTo>
                <a:lnTo>
                  <a:pt x="339090" y="38100"/>
                </a:lnTo>
                <a:lnTo>
                  <a:pt x="334518" y="34289"/>
                </a:lnTo>
                <a:lnTo>
                  <a:pt x="330707" y="38100"/>
                </a:lnTo>
                <a:lnTo>
                  <a:pt x="330707" y="34289"/>
                </a:lnTo>
                <a:lnTo>
                  <a:pt x="326135" y="38100"/>
                </a:lnTo>
                <a:lnTo>
                  <a:pt x="313944" y="38100"/>
                </a:lnTo>
                <a:lnTo>
                  <a:pt x="309372" y="34289"/>
                </a:lnTo>
                <a:lnTo>
                  <a:pt x="288035" y="34289"/>
                </a:lnTo>
                <a:lnTo>
                  <a:pt x="284225" y="25145"/>
                </a:lnTo>
                <a:lnTo>
                  <a:pt x="279653" y="29717"/>
                </a:lnTo>
                <a:lnTo>
                  <a:pt x="279653" y="34289"/>
                </a:lnTo>
                <a:lnTo>
                  <a:pt x="275844" y="29717"/>
                </a:lnTo>
                <a:lnTo>
                  <a:pt x="271272" y="34289"/>
                </a:lnTo>
                <a:lnTo>
                  <a:pt x="271272" y="38100"/>
                </a:lnTo>
                <a:lnTo>
                  <a:pt x="267462" y="34289"/>
                </a:lnTo>
                <a:lnTo>
                  <a:pt x="262890" y="38100"/>
                </a:lnTo>
                <a:lnTo>
                  <a:pt x="258318" y="38100"/>
                </a:lnTo>
                <a:lnTo>
                  <a:pt x="249935" y="38100"/>
                </a:lnTo>
                <a:lnTo>
                  <a:pt x="246125" y="34289"/>
                </a:lnTo>
                <a:lnTo>
                  <a:pt x="241553" y="34289"/>
                </a:lnTo>
                <a:lnTo>
                  <a:pt x="241553" y="38100"/>
                </a:lnTo>
                <a:lnTo>
                  <a:pt x="237744" y="38100"/>
                </a:lnTo>
                <a:lnTo>
                  <a:pt x="237744" y="34289"/>
                </a:lnTo>
                <a:lnTo>
                  <a:pt x="233172" y="34289"/>
                </a:lnTo>
                <a:lnTo>
                  <a:pt x="228600" y="38100"/>
                </a:lnTo>
                <a:lnTo>
                  <a:pt x="228600" y="34289"/>
                </a:lnTo>
                <a:lnTo>
                  <a:pt x="224790" y="29717"/>
                </a:lnTo>
                <a:lnTo>
                  <a:pt x="220218" y="34289"/>
                </a:lnTo>
                <a:lnTo>
                  <a:pt x="216407" y="29717"/>
                </a:lnTo>
                <a:lnTo>
                  <a:pt x="216407" y="25145"/>
                </a:lnTo>
                <a:lnTo>
                  <a:pt x="211835" y="29717"/>
                </a:lnTo>
                <a:lnTo>
                  <a:pt x="208025" y="29717"/>
                </a:lnTo>
                <a:lnTo>
                  <a:pt x="203453" y="21336"/>
                </a:lnTo>
                <a:lnTo>
                  <a:pt x="203453" y="29717"/>
                </a:lnTo>
                <a:lnTo>
                  <a:pt x="199644" y="25145"/>
                </a:lnTo>
                <a:lnTo>
                  <a:pt x="199644" y="29717"/>
                </a:lnTo>
                <a:lnTo>
                  <a:pt x="195072" y="25145"/>
                </a:lnTo>
                <a:lnTo>
                  <a:pt x="190500" y="34289"/>
                </a:lnTo>
                <a:lnTo>
                  <a:pt x="186690" y="29717"/>
                </a:lnTo>
                <a:lnTo>
                  <a:pt x="186690" y="34289"/>
                </a:lnTo>
                <a:lnTo>
                  <a:pt x="182118" y="38100"/>
                </a:lnTo>
                <a:lnTo>
                  <a:pt x="173735" y="38100"/>
                </a:lnTo>
                <a:lnTo>
                  <a:pt x="173735" y="34289"/>
                </a:lnTo>
                <a:lnTo>
                  <a:pt x="169925" y="34289"/>
                </a:lnTo>
                <a:lnTo>
                  <a:pt x="165353" y="29717"/>
                </a:lnTo>
                <a:lnTo>
                  <a:pt x="165353" y="25145"/>
                </a:lnTo>
                <a:lnTo>
                  <a:pt x="161544" y="34289"/>
                </a:lnTo>
                <a:lnTo>
                  <a:pt x="156972" y="29717"/>
                </a:lnTo>
                <a:lnTo>
                  <a:pt x="156972" y="34289"/>
                </a:lnTo>
                <a:lnTo>
                  <a:pt x="156972" y="29717"/>
                </a:lnTo>
                <a:lnTo>
                  <a:pt x="152400" y="29717"/>
                </a:lnTo>
                <a:lnTo>
                  <a:pt x="152400" y="38100"/>
                </a:lnTo>
                <a:lnTo>
                  <a:pt x="148590" y="38100"/>
                </a:lnTo>
                <a:lnTo>
                  <a:pt x="144018" y="34289"/>
                </a:lnTo>
                <a:lnTo>
                  <a:pt x="144018" y="29717"/>
                </a:lnTo>
                <a:lnTo>
                  <a:pt x="140207" y="29717"/>
                </a:lnTo>
                <a:lnTo>
                  <a:pt x="140207" y="38100"/>
                </a:lnTo>
                <a:lnTo>
                  <a:pt x="123444" y="38100"/>
                </a:lnTo>
                <a:lnTo>
                  <a:pt x="118872" y="34289"/>
                </a:lnTo>
                <a:lnTo>
                  <a:pt x="110490" y="34289"/>
                </a:lnTo>
                <a:lnTo>
                  <a:pt x="105918" y="25145"/>
                </a:lnTo>
                <a:lnTo>
                  <a:pt x="102107" y="29717"/>
                </a:lnTo>
                <a:lnTo>
                  <a:pt x="97535" y="16763"/>
                </a:lnTo>
                <a:lnTo>
                  <a:pt x="93725" y="29717"/>
                </a:lnTo>
                <a:lnTo>
                  <a:pt x="89153" y="12953"/>
                </a:lnTo>
                <a:lnTo>
                  <a:pt x="89153" y="16763"/>
                </a:lnTo>
                <a:lnTo>
                  <a:pt x="84581" y="21336"/>
                </a:lnTo>
                <a:lnTo>
                  <a:pt x="80772" y="8381"/>
                </a:lnTo>
                <a:lnTo>
                  <a:pt x="80772" y="12953"/>
                </a:lnTo>
                <a:lnTo>
                  <a:pt x="76200" y="29717"/>
                </a:lnTo>
                <a:lnTo>
                  <a:pt x="76200" y="12953"/>
                </a:lnTo>
                <a:lnTo>
                  <a:pt x="72390" y="16763"/>
                </a:lnTo>
                <a:lnTo>
                  <a:pt x="67818" y="34289"/>
                </a:lnTo>
                <a:lnTo>
                  <a:pt x="64007" y="25145"/>
                </a:lnTo>
                <a:lnTo>
                  <a:pt x="64007" y="34289"/>
                </a:lnTo>
                <a:lnTo>
                  <a:pt x="59435" y="34289"/>
                </a:lnTo>
                <a:lnTo>
                  <a:pt x="55625" y="38100"/>
                </a:lnTo>
                <a:lnTo>
                  <a:pt x="51053" y="38100"/>
                </a:lnTo>
                <a:lnTo>
                  <a:pt x="46481" y="34289"/>
                </a:lnTo>
                <a:lnTo>
                  <a:pt x="42672" y="25145"/>
                </a:lnTo>
                <a:lnTo>
                  <a:pt x="42672" y="34289"/>
                </a:lnTo>
                <a:lnTo>
                  <a:pt x="34290" y="34289"/>
                </a:lnTo>
                <a:lnTo>
                  <a:pt x="34290" y="29717"/>
                </a:lnTo>
                <a:lnTo>
                  <a:pt x="29718" y="29717"/>
                </a:lnTo>
                <a:lnTo>
                  <a:pt x="29718" y="34289"/>
                </a:lnTo>
                <a:lnTo>
                  <a:pt x="21335" y="34289"/>
                </a:lnTo>
                <a:lnTo>
                  <a:pt x="17525" y="25145"/>
                </a:lnTo>
                <a:lnTo>
                  <a:pt x="12953" y="29717"/>
                </a:lnTo>
                <a:lnTo>
                  <a:pt x="12953" y="21336"/>
                </a:lnTo>
                <a:lnTo>
                  <a:pt x="8381" y="8381"/>
                </a:lnTo>
                <a:lnTo>
                  <a:pt x="4572" y="12953"/>
                </a:lnTo>
                <a:lnTo>
                  <a:pt x="4572" y="4571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6114545" y="4891203"/>
            <a:ext cx="171030" cy="199184"/>
          </a:xfrm>
          <a:custGeom>
            <a:avLst/>
            <a:gdLst/>
            <a:ahLst/>
            <a:cxnLst/>
            <a:rect l="l" t="t" r="r" b="b"/>
            <a:pathLst>
              <a:path w="258445" h="300989">
                <a:moveTo>
                  <a:pt x="258318" y="262890"/>
                </a:moveTo>
                <a:lnTo>
                  <a:pt x="258318" y="275844"/>
                </a:lnTo>
                <a:lnTo>
                  <a:pt x="254508" y="284226"/>
                </a:lnTo>
                <a:lnTo>
                  <a:pt x="249936" y="284226"/>
                </a:lnTo>
                <a:lnTo>
                  <a:pt x="249936" y="279654"/>
                </a:lnTo>
                <a:lnTo>
                  <a:pt x="246125" y="267462"/>
                </a:lnTo>
                <a:lnTo>
                  <a:pt x="241553" y="284226"/>
                </a:lnTo>
                <a:lnTo>
                  <a:pt x="236982" y="292608"/>
                </a:lnTo>
                <a:lnTo>
                  <a:pt x="233172" y="284226"/>
                </a:lnTo>
                <a:lnTo>
                  <a:pt x="228600" y="288036"/>
                </a:lnTo>
                <a:lnTo>
                  <a:pt x="228600" y="292608"/>
                </a:lnTo>
                <a:lnTo>
                  <a:pt x="224790" y="288036"/>
                </a:lnTo>
                <a:lnTo>
                  <a:pt x="220218" y="292608"/>
                </a:lnTo>
                <a:lnTo>
                  <a:pt x="220218" y="288036"/>
                </a:lnTo>
                <a:lnTo>
                  <a:pt x="216408" y="275844"/>
                </a:lnTo>
                <a:lnTo>
                  <a:pt x="211836" y="288036"/>
                </a:lnTo>
                <a:lnTo>
                  <a:pt x="211836" y="271272"/>
                </a:lnTo>
                <a:lnTo>
                  <a:pt x="208025" y="279654"/>
                </a:lnTo>
                <a:lnTo>
                  <a:pt x="208025" y="288036"/>
                </a:lnTo>
                <a:lnTo>
                  <a:pt x="203453" y="284226"/>
                </a:lnTo>
                <a:lnTo>
                  <a:pt x="198882" y="275844"/>
                </a:lnTo>
                <a:lnTo>
                  <a:pt x="198882" y="292608"/>
                </a:lnTo>
                <a:lnTo>
                  <a:pt x="195072" y="279654"/>
                </a:lnTo>
                <a:lnTo>
                  <a:pt x="195072" y="288036"/>
                </a:lnTo>
                <a:lnTo>
                  <a:pt x="190500" y="292608"/>
                </a:lnTo>
                <a:lnTo>
                  <a:pt x="186690" y="284226"/>
                </a:lnTo>
                <a:lnTo>
                  <a:pt x="182118" y="292608"/>
                </a:lnTo>
                <a:lnTo>
                  <a:pt x="182118" y="284226"/>
                </a:lnTo>
                <a:lnTo>
                  <a:pt x="178308" y="292608"/>
                </a:lnTo>
                <a:lnTo>
                  <a:pt x="173736" y="292608"/>
                </a:lnTo>
                <a:lnTo>
                  <a:pt x="173736" y="297180"/>
                </a:lnTo>
                <a:lnTo>
                  <a:pt x="169925" y="292608"/>
                </a:lnTo>
                <a:lnTo>
                  <a:pt x="169925" y="297180"/>
                </a:lnTo>
                <a:lnTo>
                  <a:pt x="165353" y="297180"/>
                </a:lnTo>
                <a:lnTo>
                  <a:pt x="165353" y="288036"/>
                </a:lnTo>
                <a:lnTo>
                  <a:pt x="160782" y="292608"/>
                </a:lnTo>
                <a:lnTo>
                  <a:pt x="152400" y="292608"/>
                </a:lnTo>
                <a:lnTo>
                  <a:pt x="148590" y="288036"/>
                </a:lnTo>
                <a:lnTo>
                  <a:pt x="144018" y="288036"/>
                </a:lnTo>
                <a:lnTo>
                  <a:pt x="144018" y="292608"/>
                </a:lnTo>
                <a:lnTo>
                  <a:pt x="144018" y="288036"/>
                </a:lnTo>
                <a:lnTo>
                  <a:pt x="140208" y="292608"/>
                </a:lnTo>
                <a:lnTo>
                  <a:pt x="135636" y="292608"/>
                </a:lnTo>
                <a:lnTo>
                  <a:pt x="131064" y="297180"/>
                </a:lnTo>
                <a:lnTo>
                  <a:pt x="131064" y="292608"/>
                </a:lnTo>
                <a:lnTo>
                  <a:pt x="127253" y="300990"/>
                </a:lnTo>
                <a:lnTo>
                  <a:pt x="122682" y="297180"/>
                </a:lnTo>
                <a:lnTo>
                  <a:pt x="110490" y="297180"/>
                </a:lnTo>
                <a:lnTo>
                  <a:pt x="105918" y="292608"/>
                </a:lnTo>
                <a:lnTo>
                  <a:pt x="105918" y="297180"/>
                </a:lnTo>
                <a:lnTo>
                  <a:pt x="102108" y="284226"/>
                </a:lnTo>
                <a:lnTo>
                  <a:pt x="102108" y="279654"/>
                </a:lnTo>
                <a:lnTo>
                  <a:pt x="97536" y="254508"/>
                </a:lnTo>
                <a:lnTo>
                  <a:pt x="97536" y="279654"/>
                </a:lnTo>
                <a:lnTo>
                  <a:pt x="92964" y="267462"/>
                </a:lnTo>
                <a:lnTo>
                  <a:pt x="89153" y="229362"/>
                </a:lnTo>
                <a:lnTo>
                  <a:pt x="89153" y="233172"/>
                </a:lnTo>
                <a:lnTo>
                  <a:pt x="84582" y="284226"/>
                </a:lnTo>
                <a:lnTo>
                  <a:pt x="84582" y="275844"/>
                </a:lnTo>
                <a:lnTo>
                  <a:pt x="80772" y="262890"/>
                </a:lnTo>
                <a:lnTo>
                  <a:pt x="76200" y="288036"/>
                </a:lnTo>
                <a:lnTo>
                  <a:pt x="72390" y="249936"/>
                </a:lnTo>
                <a:lnTo>
                  <a:pt x="72390" y="262890"/>
                </a:lnTo>
                <a:lnTo>
                  <a:pt x="67818" y="292608"/>
                </a:lnTo>
                <a:lnTo>
                  <a:pt x="67818" y="297180"/>
                </a:lnTo>
                <a:lnTo>
                  <a:pt x="64008" y="284226"/>
                </a:lnTo>
                <a:lnTo>
                  <a:pt x="59436" y="297180"/>
                </a:lnTo>
                <a:lnTo>
                  <a:pt x="59436" y="292608"/>
                </a:lnTo>
                <a:lnTo>
                  <a:pt x="54864" y="297180"/>
                </a:lnTo>
                <a:lnTo>
                  <a:pt x="54864" y="292608"/>
                </a:lnTo>
                <a:lnTo>
                  <a:pt x="51053" y="297180"/>
                </a:lnTo>
                <a:lnTo>
                  <a:pt x="51053" y="292608"/>
                </a:lnTo>
                <a:lnTo>
                  <a:pt x="46482" y="288036"/>
                </a:lnTo>
                <a:lnTo>
                  <a:pt x="46482" y="292608"/>
                </a:lnTo>
                <a:lnTo>
                  <a:pt x="42672" y="288036"/>
                </a:lnTo>
                <a:lnTo>
                  <a:pt x="42672" y="241554"/>
                </a:lnTo>
                <a:lnTo>
                  <a:pt x="38100" y="0"/>
                </a:lnTo>
                <a:lnTo>
                  <a:pt x="38100" y="241554"/>
                </a:lnTo>
                <a:lnTo>
                  <a:pt x="34290" y="292608"/>
                </a:lnTo>
                <a:lnTo>
                  <a:pt x="29718" y="297180"/>
                </a:lnTo>
                <a:lnTo>
                  <a:pt x="25146" y="300990"/>
                </a:lnTo>
                <a:lnTo>
                  <a:pt x="21336" y="300990"/>
                </a:lnTo>
                <a:lnTo>
                  <a:pt x="16764" y="297180"/>
                </a:lnTo>
                <a:lnTo>
                  <a:pt x="16764" y="300990"/>
                </a:lnTo>
                <a:lnTo>
                  <a:pt x="12953" y="292608"/>
                </a:lnTo>
                <a:lnTo>
                  <a:pt x="8382" y="300990"/>
                </a:lnTo>
                <a:lnTo>
                  <a:pt x="4572" y="300990"/>
                </a:lnTo>
                <a:lnTo>
                  <a:pt x="4572" y="297180"/>
                </a:lnTo>
                <a:lnTo>
                  <a:pt x="0" y="30099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5943600" y="5009202"/>
            <a:ext cx="171030" cy="84464"/>
          </a:xfrm>
          <a:custGeom>
            <a:avLst/>
            <a:gdLst/>
            <a:ahLst/>
            <a:cxnLst/>
            <a:rect l="l" t="t" r="r" b="b"/>
            <a:pathLst>
              <a:path w="258445" h="127635">
                <a:moveTo>
                  <a:pt x="258317" y="122682"/>
                </a:moveTo>
                <a:lnTo>
                  <a:pt x="258317" y="118872"/>
                </a:lnTo>
                <a:lnTo>
                  <a:pt x="254507" y="122682"/>
                </a:lnTo>
                <a:lnTo>
                  <a:pt x="249935" y="118872"/>
                </a:lnTo>
                <a:lnTo>
                  <a:pt x="249935" y="114300"/>
                </a:lnTo>
                <a:lnTo>
                  <a:pt x="241553" y="122682"/>
                </a:lnTo>
                <a:lnTo>
                  <a:pt x="241553" y="118872"/>
                </a:lnTo>
                <a:lnTo>
                  <a:pt x="236981" y="122682"/>
                </a:lnTo>
                <a:lnTo>
                  <a:pt x="233171" y="122682"/>
                </a:lnTo>
                <a:lnTo>
                  <a:pt x="228600" y="114300"/>
                </a:lnTo>
                <a:lnTo>
                  <a:pt x="224789" y="122682"/>
                </a:lnTo>
                <a:lnTo>
                  <a:pt x="220217" y="118872"/>
                </a:lnTo>
                <a:lnTo>
                  <a:pt x="216407" y="118872"/>
                </a:lnTo>
                <a:lnTo>
                  <a:pt x="216407" y="122682"/>
                </a:lnTo>
                <a:lnTo>
                  <a:pt x="211835" y="114300"/>
                </a:lnTo>
                <a:lnTo>
                  <a:pt x="211835" y="109727"/>
                </a:lnTo>
                <a:lnTo>
                  <a:pt x="207263" y="118872"/>
                </a:lnTo>
                <a:lnTo>
                  <a:pt x="207263" y="122682"/>
                </a:lnTo>
                <a:lnTo>
                  <a:pt x="203453" y="114300"/>
                </a:lnTo>
                <a:lnTo>
                  <a:pt x="198881" y="118872"/>
                </a:lnTo>
                <a:lnTo>
                  <a:pt x="195071" y="114300"/>
                </a:lnTo>
                <a:lnTo>
                  <a:pt x="195071" y="118872"/>
                </a:lnTo>
                <a:lnTo>
                  <a:pt x="186689" y="118872"/>
                </a:lnTo>
                <a:lnTo>
                  <a:pt x="186689" y="114300"/>
                </a:lnTo>
                <a:lnTo>
                  <a:pt x="182117" y="114300"/>
                </a:lnTo>
                <a:lnTo>
                  <a:pt x="178307" y="118872"/>
                </a:lnTo>
                <a:lnTo>
                  <a:pt x="178307" y="109727"/>
                </a:lnTo>
                <a:lnTo>
                  <a:pt x="173735" y="118872"/>
                </a:lnTo>
                <a:lnTo>
                  <a:pt x="169163" y="114300"/>
                </a:lnTo>
                <a:lnTo>
                  <a:pt x="165353" y="118872"/>
                </a:lnTo>
                <a:lnTo>
                  <a:pt x="160781" y="118872"/>
                </a:lnTo>
                <a:lnTo>
                  <a:pt x="156971" y="122682"/>
                </a:lnTo>
                <a:lnTo>
                  <a:pt x="156971" y="114300"/>
                </a:lnTo>
                <a:lnTo>
                  <a:pt x="152400" y="118872"/>
                </a:lnTo>
                <a:lnTo>
                  <a:pt x="152400" y="114300"/>
                </a:lnTo>
                <a:lnTo>
                  <a:pt x="148589" y="122682"/>
                </a:lnTo>
                <a:lnTo>
                  <a:pt x="144017" y="122682"/>
                </a:lnTo>
                <a:lnTo>
                  <a:pt x="139445" y="118872"/>
                </a:lnTo>
                <a:lnTo>
                  <a:pt x="135635" y="84582"/>
                </a:lnTo>
                <a:lnTo>
                  <a:pt x="135635" y="71627"/>
                </a:lnTo>
                <a:lnTo>
                  <a:pt x="131063" y="118872"/>
                </a:lnTo>
                <a:lnTo>
                  <a:pt x="131063" y="122682"/>
                </a:lnTo>
                <a:lnTo>
                  <a:pt x="127253" y="118872"/>
                </a:lnTo>
                <a:lnTo>
                  <a:pt x="127253" y="114300"/>
                </a:lnTo>
                <a:lnTo>
                  <a:pt x="122681" y="122682"/>
                </a:lnTo>
                <a:lnTo>
                  <a:pt x="118871" y="105918"/>
                </a:lnTo>
                <a:lnTo>
                  <a:pt x="118871" y="63246"/>
                </a:lnTo>
                <a:lnTo>
                  <a:pt x="114300" y="114300"/>
                </a:lnTo>
                <a:lnTo>
                  <a:pt x="114300" y="122682"/>
                </a:lnTo>
                <a:lnTo>
                  <a:pt x="110489" y="118872"/>
                </a:lnTo>
                <a:lnTo>
                  <a:pt x="105917" y="127253"/>
                </a:lnTo>
                <a:lnTo>
                  <a:pt x="101345" y="127253"/>
                </a:lnTo>
                <a:lnTo>
                  <a:pt x="101345" y="122682"/>
                </a:lnTo>
                <a:lnTo>
                  <a:pt x="101345" y="127253"/>
                </a:lnTo>
                <a:lnTo>
                  <a:pt x="97535" y="122682"/>
                </a:lnTo>
                <a:lnTo>
                  <a:pt x="97535" y="118872"/>
                </a:lnTo>
                <a:lnTo>
                  <a:pt x="97535" y="122682"/>
                </a:lnTo>
                <a:lnTo>
                  <a:pt x="89153" y="122682"/>
                </a:lnTo>
                <a:lnTo>
                  <a:pt x="84581" y="127253"/>
                </a:lnTo>
                <a:lnTo>
                  <a:pt x="84581" y="122682"/>
                </a:lnTo>
                <a:lnTo>
                  <a:pt x="80771" y="122682"/>
                </a:lnTo>
                <a:lnTo>
                  <a:pt x="68071" y="122681"/>
                </a:lnTo>
                <a:lnTo>
                  <a:pt x="55371" y="122682"/>
                </a:lnTo>
                <a:lnTo>
                  <a:pt x="42671" y="122682"/>
                </a:lnTo>
                <a:lnTo>
                  <a:pt x="33527" y="122682"/>
                </a:lnTo>
                <a:lnTo>
                  <a:pt x="29717" y="76200"/>
                </a:lnTo>
                <a:lnTo>
                  <a:pt x="29717" y="80010"/>
                </a:lnTo>
                <a:lnTo>
                  <a:pt x="25145" y="122682"/>
                </a:lnTo>
                <a:lnTo>
                  <a:pt x="16763" y="122682"/>
                </a:lnTo>
                <a:lnTo>
                  <a:pt x="12953" y="92963"/>
                </a:lnTo>
                <a:lnTo>
                  <a:pt x="12953" y="105918"/>
                </a:lnTo>
                <a:lnTo>
                  <a:pt x="8381" y="80010"/>
                </a:lnTo>
                <a:lnTo>
                  <a:pt x="8381" y="0"/>
                </a:lnTo>
                <a:lnTo>
                  <a:pt x="4571" y="114300"/>
                </a:lnTo>
                <a:lnTo>
                  <a:pt x="4571" y="118872"/>
                </a:lnTo>
                <a:lnTo>
                  <a:pt x="0" y="12725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5772654" y="3363282"/>
            <a:ext cx="171030" cy="1730468"/>
          </a:xfrm>
          <a:custGeom>
            <a:avLst/>
            <a:gdLst/>
            <a:ahLst/>
            <a:cxnLst/>
            <a:rect l="l" t="t" r="r" b="b"/>
            <a:pathLst>
              <a:path w="258445" h="2614929">
                <a:moveTo>
                  <a:pt x="258318" y="2614421"/>
                </a:moveTo>
                <a:lnTo>
                  <a:pt x="249935" y="2606040"/>
                </a:lnTo>
                <a:lnTo>
                  <a:pt x="249935" y="2609850"/>
                </a:lnTo>
                <a:lnTo>
                  <a:pt x="245363" y="2606040"/>
                </a:lnTo>
                <a:lnTo>
                  <a:pt x="241553" y="2609850"/>
                </a:lnTo>
                <a:lnTo>
                  <a:pt x="228600" y="2609850"/>
                </a:lnTo>
                <a:lnTo>
                  <a:pt x="228600" y="2588514"/>
                </a:lnTo>
                <a:lnTo>
                  <a:pt x="224789" y="2609850"/>
                </a:lnTo>
                <a:lnTo>
                  <a:pt x="220218" y="2609850"/>
                </a:lnTo>
                <a:lnTo>
                  <a:pt x="220218" y="2614421"/>
                </a:lnTo>
                <a:lnTo>
                  <a:pt x="215646" y="2614421"/>
                </a:lnTo>
                <a:lnTo>
                  <a:pt x="215646" y="2609850"/>
                </a:lnTo>
                <a:lnTo>
                  <a:pt x="211835" y="2609850"/>
                </a:lnTo>
                <a:lnTo>
                  <a:pt x="211835" y="2614421"/>
                </a:lnTo>
                <a:lnTo>
                  <a:pt x="207263" y="2609850"/>
                </a:lnTo>
                <a:lnTo>
                  <a:pt x="207263" y="2606040"/>
                </a:lnTo>
                <a:lnTo>
                  <a:pt x="207263" y="2609850"/>
                </a:lnTo>
                <a:lnTo>
                  <a:pt x="203453" y="2614421"/>
                </a:lnTo>
                <a:lnTo>
                  <a:pt x="203453" y="2609850"/>
                </a:lnTo>
                <a:lnTo>
                  <a:pt x="198881" y="2596895"/>
                </a:lnTo>
                <a:lnTo>
                  <a:pt x="195072" y="2596895"/>
                </a:lnTo>
                <a:lnTo>
                  <a:pt x="195072" y="2606040"/>
                </a:lnTo>
                <a:lnTo>
                  <a:pt x="190500" y="2606040"/>
                </a:lnTo>
                <a:lnTo>
                  <a:pt x="190500" y="2609850"/>
                </a:lnTo>
                <a:lnTo>
                  <a:pt x="173735" y="2609850"/>
                </a:lnTo>
                <a:lnTo>
                  <a:pt x="169163" y="2614421"/>
                </a:lnTo>
                <a:lnTo>
                  <a:pt x="169163" y="2609850"/>
                </a:lnTo>
                <a:lnTo>
                  <a:pt x="165353" y="2614421"/>
                </a:lnTo>
                <a:lnTo>
                  <a:pt x="160781" y="2614421"/>
                </a:lnTo>
                <a:lnTo>
                  <a:pt x="156972" y="2609850"/>
                </a:lnTo>
                <a:lnTo>
                  <a:pt x="152400" y="2606040"/>
                </a:lnTo>
                <a:lnTo>
                  <a:pt x="152400" y="2609850"/>
                </a:lnTo>
                <a:lnTo>
                  <a:pt x="147827" y="2614421"/>
                </a:lnTo>
                <a:lnTo>
                  <a:pt x="144018" y="2609850"/>
                </a:lnTo>
                <a:lnTo>
                  <a:pt x="144018" y="2614421"/>
                </a:lnTo>
                <a:lnTo>
                  <a:pt x="135635" y="2606040"/>
                </a:lnTo>
                <a:lnTo>
                  <a:pt x="131063" y="2614421"/>
                </a:lnTo>
                <a:lnTo>
                  <a:pt x="131063" y="2593086"/>
                </a:lnTo>
                <a:lnTo>
                  <a:pt x="127253" y="2609850"/>
                </a:lnTo>
                <a:lnTo>
                  <a:pt x="122681" y="2606040"/>
                </a:lnTo>
                <a:lnTo>
                  <a:pt x="122681" y="2593086"/>
                </a:lnTo>
                <a:lnTo>
                  <a:pt x="118872" y="2601467"/>
                </a:lnTo>
                <a:lnTo>
                  <a:pt x="118872" y="2606040"/>
                </a:lnTo>
                <a:lnTo>
                  <a:pt x="114300" y="2606040"/>
                </a:lnTo>
                <a:lnTo>
                  <a:pt x="114300" y="2593086"/>
                </a:lnTo>
                <a:lnTo>
                  <a:pt x="109727" y="2606040"/>
                </a:lnTo>
                <a:lnTo>
                  <a:pt x="109727" y="2609850"/>
                </a:lnTo>
                <a:lnTo>
                  <a:pt x="105918" y="2609850"/>
                </a:lnTo>
                <a:lnTo>
                  <a:pt x="105918" y="2596895"/>
                </a:lnTo>
                <a:lnTo>
                  <a:pt x="101346" y="2609850"/>
                </a:lnTo>
                <a:lnTo>
                  <a:pt x="101346" y="2614421"/>
                </a:lnTo>
                <a:lnTo>
                  <a:pt x="97535" y="2609850"/>
                </a:lnTo>
                <a:lnTo>
                  <a:pt x="97535" y="2614421"/>
                </a:lnTo>
                <a:lnTo>
                  <a:pt x="92963" y="2609850"/>
                </a:lnTo>
                <a:lnTo>
                  <a:pt x="92963" y="2614421"/>
                </a:lnTo>
                <a:lnTo>
                  <a:pt x="89153" y="2614421"/>
                </a:lnTo>
                <a:lnTo>
                  <a:pt x="84581" y="2609850"/>
                </a:lnTo>
                <a:lnTo>
                  <a:pt x="84581" y="2614421"/>
                </a:lnTo>
                <a:lnTo>
                  <a:pt x="80009" y="2614421"/>
                </a:lnTo>
                <a:lnTo>
                  <a:pt x="80009" y="2609850"/>
                </a:lnTo>
                <a:lnTo>
                  <a:pt x="76200" y="2614421"/>
                </a:lnTo>
                <a:lnTo>
                  <a:pt x="71627" y="2609850"/>
                </a:lnTo>
                <a:lnTo>
                  <a:pt x="67818" y="2614421"/>
                </a:lnTo>
                <a:lnTo>
                  <a:pt x="67818" y="2609850"/>
                </a:lnTo>
                <a:lnTo>
                  <a:pt x="63246" y="2606040"/>
                </a:lnTo>
                <a:lnTo>
                  <a:pt x="63246" y="2609850"/>
                </a:lnTo>
                <a:lnTo>
                  <a:pt x="59435" y="2601467"/>
                </a:lnTo>
                <a:lnTo>
                  <a:pt x="54863" y="2588514"/>
                </a:lnTo>
                <a:lnTo>
                  <a:pt x="54863" y="2601467"/>
                </a:lnTo>
                <a:lnTo>
                  <a:pt x="51053" y="2609850"/>
                </a:lnTo>
                <a:lnTo>
                  <a:pt x="51053" y="2601467"/>
                </a:lnTo>
                <a:lnTo>
                  <a:pt x="46481" y="2606040"/>
                </a:lnTo>
                <a:lnTo>
                  <a:pt x="41909" y="2596895"/>
                </a:lnTo>
                <a:lnTo>
                  <a:pt x="41909" y="2606040"/>
                </a:lnTo>
                <a:lnTo>
                  <a:pt x="41909" y="2601467"/>
                </a:lnTo>
                <a:lnTo>
                  <a:pt x="38100" y="2588514"/>
                </a:lnTo>
                <a:lnTo>
                  <a:pt x="33527" y="2550414"/>
                </a:lnTo>
                <a:lnTo>
                  <a:pt x="33527" y="2538221"/>
                </a:lnTo>
                <a:lnTo>
                  <a:pt x="29718" y="1724405"/>
                </a:lnTo>
                <a:lnTo>
                  <a:pt x="29718" y="0"/>
                </a:lnTo>
                <a:lnTo>
                  <a:pt x="25146" y="2414778"/>
                </a:lnTo>
                <a:lnTo>
                  <a:pt x="25146" y="2465831"/>
                </a:lnTo>
                <a:lnTo>
                  <a:pt x="21335" y="2596895"/>
                </a:lnTo>
                <a:lnTo>
                  <a:pt x="21335" y="2593086"/>
                </a:lnTo>
                <a:lnTo>
                  <a:pt x="16763" y="2609850"/>
                </a:lnTo>
                <a:lnTo>
                  <a:pt x="16763" y="2601467"/>
                </a:lnTo>
                <a:lnTo>
                  <a:pt x="12953" y="2609850"/>
                </a:lnTo>
                <a:lnTo>
                  <a:pt x="12953" y="2606040"/>
                </a:lnTo>
                <a:lnTo>
                  <a:pt x="12953" y="2614421"/>
                </a:lnTo>
                <a:lnTo>
                  <a:pt x="8381" y="2609850"/>
                </a:lnTo>
                <a:lnTo>
                  <a:pt x="8381" y="2614421"/>
                </a:lnTo>
                <a:lnTo>
                  <a:pt x="3809" y="2614421"/>
                </a:lnTo>
                <a:lnTo>
                  <a:pt x="3809" y="2609850"/>
                </a:lnTo>
                <a:lnTo>
                  <a:pt x="0" y="2609850"/>
                </a:lnTo>
                <a:lnTo>
                  <a:pt x="0" y="261442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1947301" y="4079669"/>
            <a:ext cx="3829559" cy="10204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6975327" y="4908348"/>
            <a:ext cx="513089" cy="157163"/>
          </a:xfrm>
          <a:custGeom>
            <a:avLst/>
            <a:gdLst/>
            <a:ahLst/>
            <a:cxnLst/>
            <a:rect l="l" t="t" r="r" b="b"/>
            <a:pathLst>
              <a:path w="775334" h="237489">
                <a:moveTo>
                  <a:pt x="774953" y="236982"/>
                </a:moveTo>
                <a:lnTo>
                  <a:pt x="771143" y="236982"/>
                </a:lnTo>
                <a:lnTo>
                  <a:pt x="758443" y="236982"/>
                </a:lnTo>
                <a:lnTo>
                  <a:pt x="745743" y="236981"/>
                </a:lnTo>
                <a:lnTo>
                  <a:pt x="733044" y="236982"/>
                </a:lnTo>
                <a:lnTo>
                  <a:pt x="720343" y="236981"/>
                </a:lnTo>
                <a:lnTo>
                  <a:pt x="707643" y="236981"/>
                </a:lnTo>
                <a:lnTo>
                  <a:pt x="694943" y="236982"/>
                </a:lnTo>
                <a:lnTo>
                  <a:pt x="682244" y="236982"/>
                </a:lnTo>
                <a:lnTo>
                  <a:pt x="669543" y="236981"/>
                </a:lnTo>
                <a:lnTo>
                  <a:pt x="656844" y="236982"/>
                </a:lnTo>
                <a:lnTo>
                  <a:pt x="644143" y="236982"/>
                </a:lnTo>
                <a:lnTo>
                  <a:pt x="631443" y="236982"/>
                </a:lnTo>
                <a:lnTo>
                  <a:pt x="618743" y="236982"/>
                </a:lnTo>
                <a:lnTo>
                  <a:pt x="606044" y="236982"/>
                </a:lnTo>
                <a:lnTo>
                  <a:pt x="593343" y="236982"/>
                </a:lnTo>
                <a:lnTo>
                  <a:pt x="580644" y="236982"/>
                </a:lnTo>
                <a:lnTo>
                  <a:pt x="567943" y="236982"/>
                </a:lnTo>
                <a:lnTo>
                  <a:pt x="555243" y="236982"/>
                </a:lnTo>
                <a:lnTo>
                  <a:pt x="542543" y="236982"/>
                </a:lnTo>
                <a:lnTo>
                  <a:pt x="529843" y="236982"/>
                </a:lnTo>
                <a:lnTo>
                  <a:pt x="516635" y="236982"/>
                </a:lnTo>
                <a:lnTo>
                  <a:pt x="512825" y="236982"/>
                </a:lnTo>
                <a:lnTo>
                  <a:pt x="500126" y="236982"/>
                </a:lnTo>
                <a:lnTo>
                  <a:pt x="487425" y="236981"/>
                </a:lnTo>
                <a:lnTo>
                  <a:pt x="474725" y="236982"/>
                </a:lnTo>
                <a:lnTo>
                  <a:pt x="474725" y="228600"/>
                </a:lnTo>
                <a:lnTo>
                  <a:pt x="470153" y="232410"/>
                </a:lnTo>
                <a:lnTo>
                  <a:pt x="470153" y="0"/>
                </a:lnTo>
                <a:lnTo>
                  <a:pt x="466343" y="228600"/>
                </a:lnTo>
                <a:lnTo>
                  <a:pt x="466343" y="224027"/>
                </a:lnTo>
                <a:lnTo>
                  <a:pt x="461772" y="236982"/>
                </a:lnTo>
                <a:lnTo>
                  <a:pt x="457200" y="236982"/>
                </a:lnTo>
                <a:lnTo>
                  <a:pt x="444499" y="236981"/>
                </a:lnTo>
                <a:lnTo>
                  <a:pt x="431800" y="236982"/>
                </a:lnTo>
                <a:lnTo>
                  <a:pt x="419100" y="236982"/>
                </a:lnTo>
                <a:lnTo>
                  <a:pt x="406400" y="236982"/>
                </a:lnTo>
                <a:lnTo>
                  <a:pt x="393699" y="236981"/>
                </a:lnTo>
                <a:lnTo>
                  <a:pt x="381000" y="236982"/>
                </a:lnTo>
                <a:lnTo>
                  <a:pt x="368300" y="236982"/>
                </a:lnTo>
                <a:lnTo>
                  <a:pt x="355599" y="236982"/>
                </a:lnTo>
                <a:lnTo>
                  <a:pt x="342900" y="236982"/>
                </a:lnTo>
                <a:lnTo>
                  <a:pt x="330200" y="236982"/>
                </a:lnTo>
                <a:lnTo>
                  <a:pt x="317500" y="236982"/>
                </a:lnTo>
                <a:lnTo>
                  <a:pt x="304800" y="236982"/>
                </a:lnTo>
                <a:lnTo>
                  <a:pt x="292100" y="236982"/>
                </a:lnTo>
                <a:lnTo>
                  <a:pt x="279400" y="236982"/>
                </a:lnTo>
                <a:lnTo>
                  <a:pt x="266700" y="236981"/>
                </a:lnTo>
                <a:lnTo>
                  <a:pt x="258317" y="236982"/>
                </a:lnTo>
                <a:lnTo>
                  <a:pt x="254507" y="236982"/>
                </a:lnTo>
                <a:lnTo>
                  <a:pt x="241808" y="236982"/>
                </a:lnTo>
                <a:lnTo>
                  <a:pt x="229107" y="236982"/>
                </a:lnTo>
                <a:lnTo>
                  <a:pt x="216407" y="236982"/>
                </a:lnTo>
                <a:lnTo>
                  <a:pt x="203707" y="236982"/>
                </a:lnTo>
                <a:lnTo>
                  <a:pt x="191008" y="236982"/>
                </a:lnTo>
                <a:lnTo>
                  <a:pt x="178308" y="236982"/>
                </a:lnTo>
                <a:lnTo>
                  <a:pt x="165608" y="236982"/>
                </a:lnTo>
                <a:lnTo>
                  <a:pt x="152908" y="236982"/>
                </a:lnTo>
                <a:lnTo>
                  <a:pt x="140208" y="236982"/>
                </a:lnTo>
                <a:lnTo>
                  <a:pt x="127507" y="236982"/>
                </a:lnTo>
                <a:lnTo>
                  <a:pt x="114807" y="236982"/>
                </a:lnTo>
                <a:lnTo>
                  <a:pt x="102107" y="236982"/>
                </a:lnTo>
                <a:lnTo>
                  <a:pt x="89407" y="236982"/>
                </a:lnTo>
                <a:lnTo>
                  <a:pt x="76707" y="236981"/>
                </a:lnTo>
                <a:lnTo>
                  <a:pt x="64007" y="236982"/>
                </a:lnTo>
                <a:lnTo>
                  <a:pt x="51307" y="236982"/>
                </a:lnTo>
                <a:lnTo>
                  <a:pt x="38607" y="236981"/>
                </a:lnTo>
                <a:lnTo>
                  <a:pt x="25907" y="236982"/>
                </a:lnTo>
                <a:lnTo>
                  <a:pt x="16763" y="236982"/>
                </a:lnTo>
                <a:lnTo>
                  <a:pt x="16763" y="228600"/>
                </a:lnTo>
                <a:lnTo>
                  <a:pt x="12953" y="224027"/>
                </a:lnTo>
                <a:lnTo>
                  <a:pt x="12953" y="236982"/>
                </a:lnTo>
                <a:lnTo>
                  <a:pt x="8381" y="232410"/>
                </a:lnTo>
                <a:lnTo>
                  <a:pt x="4572" y="224027"/>
                </a:lnTo>
                <a:lnTo>
                  <a:pt x="4572" y="232410"/>
                </a:lnTo>
                <a:lnTo>
                  <a:pt x="0" y="236982"/>
                </a:lnTo>
                <a:lnTo>
                  <a:pt x="0" y="2324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6630408" y="4754043"/>
            <a:ext cx="345001" cy="311383"/>
          </a:xfrm>
          <a:custGeom>
            <a:avLst/>
            <a:gdLst/>
            <a:ahLst/>
            <a:cxnLst/>
            <a:rect l="l" t="t" r="r" b="b"/>
            <a:pathLst>
              <a:path w="521334" h="470535">
                <a:moveTo>
                  <a:pt x="521208" y="465582"/>
                </a:moveTo>
                <a:lnTo>
                  <a:pt x="516636" y="457200"/>
                </a:lnTo>
                <a:lnTo>
                  <a:pt x="516636" y="465582"/>
                </a:lnTo>
                <a:lnTo>
                  <a:pt x="512825" y="470154"/>
                </a:lnTo>
                <a:lnTo>
                  <a:pt x="461772" y="470154"/>
                </a:lnTo>
                <a:lnTo>
                  <a:pt x="457962" y="465582"/>
                </a:lnTo>
                <a:lnTo>
                  <a:pt x="453390" y="457200"/>
                </a:lnTo>
                <a:lnTo>
                  <a:pt x="453390" y="465582"/>
                </a:lnTo>
                <a:lnTo>
                  <a:pt x="448818" y="461772"/>
                </a:lnTo>
                <a:lnTo>
                  <a:pt x="448818" y="457200"/>
                </a:lnTo>
                <a:lnTo>
                  <a:pt x="445008" y="461772"/>
                </a:lnTo>
                <a:lnTo>
                  <a:pt x="440436" y="470154"/>
                </a:lnTo>
                <a:lnTo>
                  <a:pt x="440436" y="465582"/>
                </a:lnTo>
                <a:lnTo>
                  <a:pt x="436625" y="470154"/>
                </a:lnTo>
                <a:lnTo>
                  <a:pt x="432054" y="470154"/>
                </a:lnTo>
                <a:lnTo>
                  <a:pt x="423672" y="470154"/>
                </a:lnTo>
                <a:lnTo>
                  <a:pt x="415290" y="470154"/>
                </a:lnTo>
                <a:lnTo>
                  <a:pt x="406908" y="470154"/>
                </a:lnTo>
                <a:lnTo>
                  <a:pt x="398525" y="470154"/>
                </a:lnTo>
                <a:lnTo>
                  <a:pt x="385826" y="470154"/>
                </a:lnTo>
                <a:lnTo>
                  <a:pt x="373126" y="470154"/>
                </a:lnTo>
                <a:lnTo>
                  <a:pt x="368808" y="465582"/>
                </a:lnTo>
                <a:lnTo>
                  <a:pt x="364236" y="453390"/>
                </a:lnTo>
                <a:lnTo>
                  <a:pt x="364236" y="457200"/>
                </a:lnTo>
                <a:lnTo>
                  <a:pt x="360425" y="461772"/>
                </a:lnTo>
                <a:lnTo>
                  <a:pt x="360425" y="445008"/>
                </a:lnTo>
                <a:lnTo>
                  <a:pt x="355854" y="448818"/>
                </a:lnTo>
                <a:lnTo>
                  <a:pt x="352044" y="266700"/>
                </a:lnTo>
                <a:lnTo>
                  <a:pt x="352044" y="292608"/>
                </a:lnTo>
                <a:lnTo>
                  <a:pt x="347472" y="432054"/>
                </a:lnTo>
                <a:lnTo>
                  <a:pt x="347472" y="258318"/>
                </a:lnTo>
                <a:lnTo>
                  <a:pt x="342900" y="393954"/>
                </a:lnTo>
                <a:lnTo>
                  <a:pt x="339090" y="453390"/>
                </a:lnTo>
                <a:lnTo>
                  <a:pt x="339090" y="461772"/>
                </a:lnTo>
                <a:lnTo>
                  <a:pt x="334518" y="461772"/>
                </a:lnTo>
                <a:lnTo>
                  <a:pt x="330708" y="457200"/>
                </a:lnTo>
                <a:lnTo>
                  <a:pt x="330708" y="461772"/>
                </a:lnTo>
                <a:lnTo>
                  <a:pt x="326136" y="461772"/>
                </a:lnTo>
                <a:lnTo>
                  <a:pt x="326136" y="457200"/>
                </a:lnTo>
                <a:lnTo>
                  <a:pt x="322325" y="461772"/>
                </a:lnTo>
                <a:lnTo>
                  <a:pt x="317754" y="461772"/>
                </a:lnTo>
                <a:lnTo>
                  <a:pt x="317754" y="465582"/>
                </a:lnTo>
                <a:lnTo>
                  <a:pt x="313944" y="461772"/>
                </a:lnTo>
                <a:lnTo>
                  <a:pt x="309372" y="465582"/>
                </a:lnTo>
                <a:lnTo>
                  <a:pt x="309372" y="461772"/>
                </a:lnTo>
                <a:lnTo>
                  <a:pt x="304800" y="457200"/>
                </a:lnTo>
                <a:lnTo>
                  <a:pt x="304800" y="461772"/>
                </a:lnTo>
                <a:lnTo>
                  <a:pt x="300990" y="465582"/>
                </a:lnTo>
                <a:lnTo>
                  <a:pt x="296418" y="457200"/>
                </a:lnTo>
                <a:lnTo>
                  <a:pt x="296418" y="461772"/>
                </a:lnTo>
                <a:lnTo>
                  <a:pt x="292608" y="465582"/>
                </a:lnTo>
                <a:lnTo>
                  <a:pt x="284225" y="465582"/>
                </a:lnTo>
                <a:lnTo>
                  <a:pt x="284225" y="461772"/>
                </a:lnTo>
                <a:lnTo>
                  <a:pt x="279654" y="461772"/>
                </a:lnTo>
                <a:lnTo>
                  <a:pt x="279654" y="465582"/>
                </a:lnTo>
                <a:lnTo>
                  <a:pt x="275082" y="445008"/>
                </a:lnTo>
                <a:lnTo>
                  <a:pt x="275082" y="448818"/>
                </a:lnTo>
                <a:lnTo>
                  <a:pt x="271272" y="461772"/>
                </a:lnTo>
                <a:lnTo>
                  <a:pt x="266700" y="445008"/>
                </a:lnTo>
                <a:lnTo>
                  <a:pt x="266700" y="457200"/>
                </a:lnTo>
                <a:lnTo>
                  <a:pt x="262890" y="465582"/>
                </a:lnTo>
                <a:lnTo>
                  <a:pt x="258318" y="465582"/>
                </a:lnTo>
                <a:lnTo>
                  <a:pt x="254508" y="465582"/>
                </a:lnTo>
                <a:lnTo>
                  <a:pt x="254508" y="470154"/>
                </a:lnTo>
                <a:lnTo>
                  <a:pt x="249936" y="465582"/>
                </a:lnTo>
                <a:lnTo>
                  <a:pt x="246125" y="470154"/>
                </a:lnTo>
                <a:lnTo>
                  <a:pt x="241554" y="465582"/>
                </a:lnTo>
                <a:lnTo>
                  <a:pt x="236982" y="470154"/>
                </a:lnTo>
                <a:lnTo>
                  <a:pt x="236982" y="465582"/>
                </a:lnTo>
                <a:lnTo>
                  <a:pt x="233172" y="470154"/>
                </a:lnTo>
                <a:lnTo>
                  <a:pt x="233172" y="465582"/>
                </a:lnTo>
                <a:lnTo>
                  <a:pt x="228600" y="470154"/>
                </a:lnTo>
                <a:lnTo>
                  <a:pt x="224790" y="465582"/>
                </a:lnTo>
                <a:lnTo>
                  <a:pt x="216408" y="465582"/>
                </a:lnTo>
                <a:lnTo>
                  <a:pt x="211836" y="461772"/>
                </a:lnTo>
                <a:lnTo>
                  <a:pt x="208025" y="448818"/>
                </a:lnTo>
                <a:lnTo>
                  <a:pt x="203454" y="33528"/>
                </a:lnTo>
                <a:lnTo>
                  <a:pt x="203454" y="16763"/>
                </a:lnTo>
                <a:lnTo>
                  <a:pt x="203454" y="381000"/>
                </a:lnTo>
                <a:lnTo>
                  <a:pt x="198882" y="359663"/>
                </a:lnTo>
                <a:lnTo>
                  <a:pt x="198882" y="0"/>
                </a:lnTo>
                <a:lnTo>
                  <a:pt x="195072" y="203454"/>
                </a:lnTo>
                <a:lnTo>
                  <a:pt x="195072" y="415290"/>
                </a:lnTo>
                <a:lnTo>
                  <a:pt x="190500" y="453390"/>
                </a:lnTo>
                <a:lnTo>
                  <a:pt x="186690" y="461772"/>
                </a:lnTo>
                <a:lnTo>
                  <a:pt x="182118" y="465582"/>
                </a:lnTo>
                <a:lnTo>
                  <a:pt x="178308" y="453390"/>
                </a:lnTo>
                <a:lnTo>
                  <a:pt x="178308" y="461772"/>
                </a:lnTo>
                <a:lnTo>
                  <a:pt x="173736" y="448818"/>
                </a:lnTo>
                <a:lnTo>
                  <a:pt x="169164" y="432054"/>
                </a:lnTo>
                <a:lnTo>
                  <a:pt x="169164" y="457200"/>
                </a:lnTo>
                <a:lnTo>
                  <a:pt x="165354" y="465582"/>
                </a:lnTo>
                <a:lnTo>
                  <a:pt x="160782" y="465582"/>
                </a:lnTo>
                <a:lnTo>
                  <a:pt x="156972" y="457200"/>
                </a:lnTo>
                <a:lnTo>
                  <a:pt x="152400" y="215646"/>
                </a:lnTo>
                <a:lnTo>
                  <a:pt x="152400" y="275082"/>
                </a:lnTo>
                <a:lnTo>
                  <a:pt x="148590" y="445008"/>
                </a:lnTo>
                <a:lnTo>
                  <a:pt x="148590" y="381000"/>
                </a:lnTo>
                <a:lnTo>
                  <a:pt x="144018" y="419100"/>
                </a:lnTo>
                <a:lnTo>
                  <a:pt x="140208" y="453390"/>
                </a:lnTo>
                <a:lnTo>
                  <a:pt x="140208" y="445008"/>
                </a:lnTo>
                <a:lnTo>
                  <a:pt x="135636" y="453390"/>
                </a:lnTo>
                <a:lnTo>
                  <a:pt x="135636" y="461772"/>
                </a:lnTo>
                <a:lnTo>
                  <a:pt x="131064" y="457200"/>
                </a:lnTo>
                <a:lnTo>
                  <a:pt x="127254" y="457200"/>
                </a:lnTo>
                <a:lnTo>
                  <a:pt x="122682" y="461772"/>
                </a:lnTo>
                <a:lnTo>
                  <a:pt x="122682" y="457200"/>
                </a:lnTo>
                <a:lnTo>
                  <a:pt x="118872" y="461772"/>
                </a:lnTo>
                <a:lnTo>
                  <a:pt x="114300" y="457200"/>
                </a:lnTo>
                <a:lnTo>
                  <a:pt x="110490" y="457200"/>
                </a:lnTo>
                <a:lnTo>
                  <a:pt x="110490" y="453390"/>
                </a:lnTo>
                <a:lnTo>
                  <a:pt x="105918" y="453390"/>
                </a:lnTo>
                <a:lnTo>
                  <a:pt x="102108" y="415290"/>
                </a:lnTo>
                <a:lnTo>
                  <a:pt x="102108" y="410718"/>
                </a:lnTo>
                <a:lnTo>
                  <a:pt x="97536" y="89154"/>
                </a:lnTo>
                <a:lnTo>
                  <a:pt x="97536" y="92963"/>
                </a:lnTo>
                <a:lnTo>
                  <a:pt x="92964" y="402336"/>
                </a:lnTo>
                <a:lnTo>
                  <a:pt x="92964" y="410718"/>
                </a:lnTo>
                <a:lnTo>
                  <a:pt x="89154" y="448818"/>
                </a:lnTo>
                <a:lnTo>
                  <a:pt x="89154" y="457200"/>
                </a:lnTo>
                <a:lnTo>
                  <a:pt x="84582" y="440436"/>
                </a:lnTo>
                <a:lnTo>
                  <a:pt x="80772" y="457200"/>
                </a:lnTo>
                <a:lnTo>
                  <a:pt x="80772" y="440436"/>
                </a:lnTo>
                <a:lnTo>
                  <a:pt x="76200" y="436625"/>
                </a:lnTo>
                <a:lnTo>
                  <a:pt x="76200" y="457200"/>
                </a:lnTo>
                <a:lnTo>
                  <a:pt x="72390" y="448818"/>
                </a:lnTo>
                <a:lnTo>
                  <a:pt x="67818" y="461772"/>
                </a:lnTo>
                <a:lnTo>
                  <a:pt x="67818" y="453390"/>
                </a:lnTo>
                <a:lnTo>
                  <a:pt x="59436" y="461772"/>
                </a:lnTo>
                <a:lnTo>
                  <a:pt x="54864" y="457200"/>
                </a:lnTo>
                <a:lnTo>
                  <a:pt x="51054" y="393954"/>
                </a:lnTo>
                <a:lnTo>
                  <a:pt x="51054" y="427482"/>
                </a:lnTo>
                <a:lnTo>
                  <a:pt x="46482" y="461772"/>
                </a:lnTo>
                <a:lnTo>
                  <a:pt x="42672" y="457200"/>
                </a:lnTo>
                <a:lnTo>
                  <a:pt x="38100" y="461772"/>
                </a:lnTo>
                <a:lnTo>
                  <a:pt x="38100" y="457200"/>
                </a:lnTo>
                <a:lnTo>
                  <a:pt x="34290" y="461772"/>
                </a:lnTo>
                <a:lnTo>
                  <a:pt x="34290" y="457200"/>
                </a:lnTo>
                <a:lnTo>
                  <a:pt x="29718" y="461772"/>
                </a:lnTo>
                <a:lnTo>
                  <a:pt x="25146" y="453390"/>
                </a:lnTo>
                <a:lnTo>
                  <a:pt x="25146" y="461772"/>
                </a:lnTo>
                <a:lnTo>
                  <a:pt x="21336" y="453390"/>
                </a:lnTo>
                <a:lnTo>
                  <a:pt x="16764" y="457200"/>
                </a:lnTo>
                <a:lnTo>
                  <a:pt x="16764" y="461772"/>
                </a:lnTo>
                <a:lnTo>
                  <a:pt x="12954" y="457200"/>
                </a:lnTo>
                <a:lnTo>
                  <a:pt x="8382" y="377190"/>
                </a:lnTo>
                <a:lnTo>
                  <a:pt x="8382" y="457200"/>
                </a:lnTo>
                <a:lnTo>
                  <a:pt x="4572" y="445008"/>
                </a:lnTo>
                <a:lnTo>
                  <a:pt x="4572" y="377190"/>
                </a:lnTo>
                <a:lnTo>
                  <a:pt x="0" y="44500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6285492" y="4770684"/>
            <a:ext cx="345001" cy="291633"/>
          </a:xfrm>
          <a:custGeom>
            <a:avLst/>
            <a:gdLst/>
            <a:ahLst/>
            <a:cxnLst/>
            <a:rect l="l" t="t" r="r" b="b"/>
            <a:pathLst>
              <a:path w="521334" h="440689">
                <a:moveTo>
                  <a:pt x="521207" y="419862"/>
                </a:moveTo>
                <a:lnTo>
                  <a:pt x="517398" y="436625"/>
                </a:lnTo>
                <a:lnTo>
                  <a:pt x="517398" y="432053"/>
                </a:lnTo>
                <a:lnTo>
                  <a:pt x="517398" y="436625"/>
                </a:lnTo>
                <a:lnTo>
                  <a:pt x="512825" y="432053"/>
                </a:lnTo>
                <a:lnTo>
                  <a:pt x="512825" y="436625"/>
                </a:lnTo>
                <a:lnTo>
                  <a:pt x="508253" y="436625"/>
                </a:lnTo>
                <a:lnTo>
                  <a:pt x="508253" y="411479"/>
                </a:lnTo>
                <a:lnTo>
                  <a:pt x="504444" y="423672"/>
                </a:lnTo>
                <a:lnTo>
                  <a:pt x="504444" y="436625"/>
                </a:lnTo>
                <a:lnTo>
                  <a:pt x="499872" y="436625"/>
                </a:lnTo>
                <a:lnTo>
                  <a:pt x="496062" y="432053"/>
                </a:lnTo>
                <a:lnTo>
                  <a:pt x="496062" y="436625"/>
                </a:lnTo>
                <a:lnTo>
                  <a:pt x="496062" y="428244"/>
                </a:lnTo>
                <a:lnTo>
                  <a:pt x="491490" y="428244"/>
                </a:lnTo>
                <a:lnTo>
                  <a:pt x="487679" y="254508"/>
                </a:lnTo>
                <a:lnTo>
                  <a:pt x="487679" y="4572"/>
                </a:lnTo>
                <a:lnTo>
                  <a:pt x="487679" y="377189"/>
                </a:lnTo>
                <a:lnTo>
                  <a:pt x="483107" y="393953"/>
                </a:lnTo>
                <a:lnTo>
                  <a:pt x="483107" y="152400"/>
                </a:lnTo>
                <a:lnTo>
                  <a:pt x="479298" y="0"/>
                </a:lnTo>
                <a:lnTo>
                  <a:pt x="479298" y="393953"/>
                </a:lnTo>
                <a:lnTo>
                  <a:pt x="474725" y="428244"/>
                </a:lnTo>
                <a:lnTo>
                  <a:pt x="470153" y="423672"/>
                </a:lnTo>
                <a:lnTo>
                  <a:pt x="470153" y="402336"/>
                </a:lnTo>
                <a:lnTo>
                  <a:pt x="470153" y="423672"/>
                </a:lnTo>
                <a:lnTo>
                  <a:pt x="466344" y="432053"/>
                </a:lnTo>
                <a:lnTo>
                  <a:pt x="461772" y="423672"/>
                </a:lnTo>
                <a:lnTo>
                  <a:pt x="461772" y="432053"/>
                </a:lnTo>
                <a:lnTo>
                  <a:pt x="457962" y="423672"/>
                </a:lnTo>
                <a:lnTo>
                  <a:pt x="453390" y="432053"/>
                </a:lnTo>
                <a:lnTo>
                  <a:pt x="453390" y="428244"/>
                </a:lnTo>
                <a:lnTo>
                  <a:pt x="449579" y="436625"/>
                </a:lnTo>
                <a:lnTo>
                  <a:pt x="423672" y="436625"/>
                </a:lnTo>
                <a:lnTo>
                  <a:pt x="419862" y="411479"/>
                </a:lnTo>
                <a:lnTo>
                  <a:pt x="419862" y="415289"/>
                </a:lnTo>
                <a:lnTo>
                  <a:pt x="415290" y="432053"/>
                </a:lnTo>
                <a:lnTo>
                  <a:pt x="415290" y="428244"/>
                </a:lnTo>
                <a:lnTo>
                  <a:pt x="411479" y="406908"/>
                </a:lnTo>
                <a:lnTo>
                  <a:pt x="411479" y="419862"/>
                </a:lnTo>
                <a:lnTo>
                  <a:pt x="406907" y="428244"/>
                </a:lnTo>
                <a:lnTo>
                  <a:pt x="402335" y="415289"/>
                </a:lnTo>
                <a:lnTo>
                  <a:pt x="402335" y="411479"/>
                </a:lnTo>
                <a:lnTo>
                  <a:pt x="398525" y="373379"/>
                </a:lnTo>
                <a:lnTo>
                  <a:pt x="398525" y="360425"/>
                </a:lnTo>
                <a:lnTo>
                  <a:pt x="393953" y="330708"/>
                </a:lnTo>
                <a:lnTo>
                  <a:pt x="393953" y="360425"/>
                </a:lnTo>
                <a:lnTo>
                  <a:pt x="390144" y="241553"/>
                </a:lnTo>
                <a:lnTo>
                  <a:pt x="390144" y="233172"/>
                </a:lnTo>
                <a:lnTo>
                  <a:pt x="385572" y="368808"/>
                </a:lnTo>
                <a:lnTo>
                  <a:pt x="385572" y="377189"/>
                </a:lnTo>
                <a:lnTo>
                  <a:pt x="381762" y="317753"/>
                </a:lnTo>
                <a:lnTo>
                  <a:pt x="381762" y="330708"/>
                </a:lnTo>
                <a:lnTo>
                  <a:pt x="377190" y="419862"/>
                </a:lnTo>
                <a:lnTo>
                  <a:pt x="373379" y="432053"/>
                </a:lnTo>
                <a:lnTo>
                  <a:pt x="373379" y="436625"/>
                </a:lnTo>
                <a:lnTo>
                  <a:pt x="360425" y="436625"/>
                </a:lnTo>
                <a:lnTo>
                  <a:pt x="355853" y="432053"/>
                </a:lnTo>
                <a:lnTo>
                  <a:pt x="355853" y="436625"/>
                </a:lnTo>
                <a:lnTo>
                  <a:pt x="339090" y="436625"/>
                </a:lnTo>
                <a:lnTo>
                  <a:pt x="334518" y="432053"/>
                </a:lnTo>
                <a:lnTo>
                  <a:pt x="334518" y="436625"/>
                </a:lnTo>
                <a:lnTo>
                  <a:pt x="330707" y="436625"/>
                </a:lnTo>
                <a:lnTo>
                  <a:pt x="318008" y="436626"/>
                </a:lnTo>
                <a:lnTo>
                  <a:pt x="305307" y="436626"/>
                </a:lnTo>
                <a:lnTo>
                  <a:pt x="292607" y="436625"/>
                </a:lnTo>
                <a:lnTo>
                  <a:pt x="288035" y="436625"/>
                </a:lnTo>
                <a:lnTo>
                  <a:pt x="288035" y="432053"/>
                </a:lnTo>
                <a:lnTo>
                  <a:pt x="284225" y="428244"/>
                </a:lnTo>
                <a:lnTo>
                  <a:pt x="279653" y="432053"/>
                </a:lnTo>
                <a:lnTo>
                  <a:pt x="279653" y="436625"/>
                </a:lnTo>
                <a:lnTo>
                  <a:pt x="275844" y="436625"/>
                </a:lnTo>
                <a:lnTo>
                  <a:pt x="271272" y="432053"/>
                </a:lnTo>
                <a:lnTo>
                  <a:pt x="267462" y="436625"/>
                </a:lnTo>
                <a:lnTo>
                  <a:pt x="262890" y="436625"/>
                </a:lnTo>
                <a:lnTo>
                  <a:pt x="249935" y="436625"/>
                </a:lnTo>
                <a:lnTo>
                  <a:pt x="249935" y="440436"/>
                </a:lnTo>
                <a:lnTo>
                  <a:pt x="246125" y="440436"/>
                </a:lnTo>
                <a:lnTo>
                  <a:pt x="246125" y="436625"/>
                </a:lnTo>
                <a:lnTo>
                  <a:pt x="241553" y="440436"/>
                </a:lnTo>
                <a:lnTo>
                  <a:pt x="237744" y="436625"/>
                </a:lnTo>
                <a:lnTo>
                  <a:pt x="233172" y="440436"/>
                </a:lnTo>
                <a:lnTo>
                  <a:pt x="233172" y="436625"/>
                </a:lnTo>
                <a:lnTo>
                  <a:pt x="224790" y="436625"/>
                </a:lnTo>
                <a:lnTo>
                  <a:pt x="224790" y="432053"/>
                </a:lnTo>
                <a:lnTo>
                  <a:pt x="220218" y="436625"/>
                </a:lnTo>
                <a:lnTo>
                  <a:pt x="216407" y="432053"/>
                </a:lnTo>
                <a:lnTo>
                  <a:pt x="211835" y="436625"/>
                </a:lnTo>
                <a:lnTo>
                  <a:pt x="211835" y="432053"/>
                </a:lnTo>
                <a:lnTo>
                  <a:pt x="208025" y="432053"/>
                </a:lnTo>
                <a:lnTo>
                  <a:pt x="203453" y="423672"/>
                </a:lnTo>
                <a:lnTo>
                  <a:pt x="203453" y="436625"/>
                </a:lnTo>
                <a:lnTo>
                  <a:pt x="199644" y="428244"/>
                </a:lnTo>
                <a:lnTo>
                  <a:pt x="195072" y="432053"/>
                </a:lnTo>
                <a:lnTo>
                  <a:pt x="190500" y="436625"/>
                </a:lnTo>
                <a:lnTo>
                  <a:pt x="186690" y="432053"/>
                </a:lnTo>
                <a:lnTo>
                  <a:pt x="186690" y="436625"/>
                </a:lnTo>
                <a:lnTo>
                  <a:pt x="182118" y="436625"/>
                </a:lnTo>
                <a:lnTo>
                  <a:pt x="182118" y="440436"/>
                </a:lnTo>
                <a:lnTo>
                  <a:pt x="178307" y="436625"/>
                </a:lnTo>
                <a:lnTo>
                  <a:pt x="169925" y="436625"/>
                </a:lnTo>
                <a:lnTo>
                  <a:pt x="169925" y="432053"/>
                </a:lnTo>
                <a:lnTo>
                  <a:pt x="165353" y="436625"/>
                </a:lnTo>
                <a:lnTo>
                  <a:pt x="161544" y="428244"/>
                </a:lnTo>
                <a:lnTo>
                  <a:pt x="161544" y="423672"/>
                </a:lnTo>
                <a:lnTo>
                  <a:pt x="156972" y="432053"/>
                </a:lnTo>
                <a:lnTo>
                  <a:pt x="152400" y="419862"/>
                </a:lnTo>
                <a:lnTo>
                  <a:pt x="152400" y="423672"/>
                </a:lnTo>
                <a:lnTo>
                  <a:pt x="148590" y="432053"/>
                </a:lnTo>
                <a:lnTo>
                  <a:pt x="148590" y="423672"/>
                </a:lnTo>
                <a:lnTo>
                  <a:pt x="144018" y="432053"/>
                </a:lnTo>
                <a:lnTo>
                  <a:pt x="144018" y="436625"/>
                </a:lnTo>
                <a:lnTo>
                  <a:pt x="140207" y="432053"/>
                </a:lnTo>
                <a:lnTo>
                  <a:pt x="140207" y="406908"/>
                </a:lnTo>
                <a:lnTo>
                  <a:pt x="135635" y="406908"/>
                </a:lnTo>
                <a:lnTo>
                  <a:pt x="135635" y="436625"/>
                </a:lnTo>
                <a:lnTo>
                  <a:pt x="110490" y="436625"/>
                </a:lnTo>
                <a:lnTo>
                  <a:pt x="105918" y="432053"/>
                </a:lnTo>
                <a:lnTo>
                  <a:pt x="102107" y="432053"/>
                </a:lnTo>
                <a:lnTo>
                  <a:pt x="97535" y="423672"/>
                </a:lnTo>
                <a:lnTo>
                  <a:pt x="93725" y="432053"/>
                </a:lnTo>
                <a:lnTo>
                  <a:pt x="89153" y="419862"/>
                </a:lnTo>
                <a:lnTo>
                  <a:pt x="89153" y="423672"/>
                </a:lnTo>
                <a:lnTo>
                  <a:pt x="84581" y="432053"/>
                </a:lnTo>
                <a:lnTo>
                  <a:pt x="84581" y="428244"/>
                </a:lnTo>
                <a:lnTo>
                  <a:pt x="80772" y="419862"/>
                </a:lnTo>
                <a:lnTo>
                  <a:pt x="80772" y="423672"/>
                </a:lnTo>
                <a:lnTo>
                  <a:pt x="76200" y="432053"/>
                </a:lnTo>
                <a:lnTo>
                  <a:pt x="76200" y="423672"/>
                </a:lnTo>
                <a:lnTo>
                  <a:pt x="72390" y="423672"/>
                </a:lnTo>
                <a:lnTo>
                  <a:pt x="67818" y="436625"/>
                </a:lnTo>
                <a:lnTo>
                  <a:pt x="64007" y="428244"/>
                </a:lnTo>
                <a:lnTo>
                  <a:pt x="64007" y="432053"/>
                </a:lnTo>
                <a:lnTo>
                  <a:pt x="59435" y="436625"/>
                </a:lnTo>
                <a:lnTo>
                  <a:pt x="51053" y="436625"/>
                </a:lnTo>
                <a:lnTo>
                  <a:pt x="42672" y="428244"/>
                </a:lnTo>
                <a:lnTo>
                  <a:pt x="42672" y="432053"/>
                </a:lnTo>
                <a:lnTo>
                  <a:pt x="38100" y="432053"/>
                </a:lnTo>
                <a:lnTo>
                  <a:pt x="34290" y="436625"/>
                </a:lnTo>
                <a:lnTo>
                  <a:pt x="21335" y="436625"/>
                </a:lnTo>
                <a:lnTo>
                  <a:pt x="21335" y="432053"/>
                </a:lnTo>
                <a:lnTo>
                  <a:pt x="17525" y="436625"/>
                </a:lnTo>
                <a:lnTo>
                  <a:pt x="17525" y="432053"/>
                </a:lnTo>
                <a:lnTo>
                  <a:pt x="12953" y="432053"/>
                </a:lnTo>
                <a:lnTo>
                  <a:pt x="12953" y="423672"/>
                </a:lnTo>
                <a:lnTo>
                  <a:pt x="8381" y="423672"/>
                </a:lnTo>
                <a:lnTo>
                  <a:pt x="8381" y="428244"/>
                </a:lnTo>
                <a:lnTo>
                  <a:pt x="8381" y="423672"/>
                </a:lnTo>
                <a:lnTo>
                  <a:pt x="4572" y="411479"/>
                </a:lnTo>
                <a:lnTo>
                  <a:pt x="0" y="41528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5943601" y="4846324"/>
            <a:ext cx="342059" cy="215993"/>
          </a:xfrm>
          <a:custGeom>
            <a:avLst/>
            <a:gdLst/>
            <a:ahLst/>
            <a:cxnLst/>
            <a:rect l="l" t="t" r="r" b="b"/>
            <a:pathLst>
              <a:path w="516890" h="326389">
                <a:moveTo>
                  <a:pt x="516635" y="300989"/>
                </a:moveTo>
                <a:lnTo>
                  <a:pt x="516635" y="292608"/>
                </a:lnTo>
                <a:lnTo>
                  <a:pt x="512825" y="297179"/>
                </a:lnTo>
                <a:lnTo>
                  <a:pt x="512825" y="309372"/>
                </a:lnTo>
                <a:lnTo>
                  <a:pt x="508253" y="313944"/>
                </a:lnTo>
                <a:lnTo>
                  <a:pt x="508253" y="309372"/>
                </a:lnTo>
                <a:lnTo>
                  <a:pt x="504443" y="300989"/>
                </a:lnTo>
                <a:lnTo>
                  <a:pt x="499871" y="309372"/>
                </a:lnTo>
                <a:lnTo>
                  <a:pt x="495300" y="313944"/>
                </a:lnTo>
                <a:lnTo>
                  <a:pt x="495300" y="309372"/>
                </a:lnTo>
                <a:lnTo>
                  <a:pt x="491489" y="317753"/>
                </a:lnTo>
                <a:lnTo>
                  <a:pt x="486917" y="313944"/>
                </a:lnTo>
                <a:lnTo>
                  <a:pt x="486917" y="317753"/>
                </a:lnTo>
                <a:lnTo>
                  <a:pt x="483107" y="313944"/>
                </a:lnTo>
                <a:lnTo>
                  <a:pt x="478535" y="317753"/>
                </a:lnTo>
                <a:lnTo>
                  <a:pt x="478535" y="309372"/>
                </a:lnTo>
                <a:lnTo>
                  <a:pt x="474725" y="313944"/>
                </a:lnTo>
                <a:lnTo>
                  <a:pt x="474725" y="309372"/>
                </a:lnTo>
                <a:lnTo>
                  <a:pt x="470153" y="313944"/>
                </a:lnTo>
                <a:lnTo>
                  <a:pt x="470153" y="309372"/>
                </a:lnTo>
                <a:lnTo>
                  <a:pt x="466343" y="313944"/>
                </a:lnTo>
                <a:lnTo>
                  <a:pt x="461771" y="317753"/>
                </a:lnTo>
                <a:lnTo>
                  <a:pt x="461771" y="313944"/>
                </a:lnTo>
                <a:lnTo>
                  <a:pt x="457200" y="309372"/>
                </a:lnTo>
                <a:lnTo>
                  <a:pt x="457200" y="317753"/>
                </a:lnTo>
                <a:lnTo>
                  <a:pt x="448817" y="309372"/>
                </a:lnTo>
                <a:lnTo>
                  <a:pt x="448817" y="317753"/>
                </a:lnTo>
                <a:lnTo>
                  <a:pt x="445007" y="309372"/>
                </a:lnTo>
                <a:lnTo>
                  <a:pt x="445007" y="313944"/>
                </a:lnTo>
                <a:lnTo>
                  <a:pt x="440435" y="309372"/>
                </a:lnTo>
                <a:lnTo>
                  <a:pt x="440435" y="297179"/>
                </a:lnTo>
                <a:lnTo>
                  <a:pt x="436625" y="305562"/>
                </a:lnTo>
                <a:lnTo>
                  <a:pt x="436625" y="262889"/>
                </a:lnTo>
                <a:lnTo>
                  <a:pt x="432053" y="292608"/>
                </a:lnTo>
                <a:lnTo>
                  <a:pt x="432053" y="0"/>
                </a:lnTo>
                <a:lnTo>
                  <a:pt x="428243" y="38100"/>
                </a:lnTo>
                <a:lnTo>
                  <a:pt x="423671" y="297179"/>
                </a:lnTo>
                <a:lnTo>
                  <a:pt x="423671" y="313944"/>
                </a:lnTo>
                <a:lnTo>
                  <a:pt x="419100" y="305562"/>
                </a:lnTo>
                <a:lnTo>
                  <a:pt x="419100" y="72389"/>
                </a:lnTo>
                <a:lnTo>
                  <a:pt x="415289" y="131825"/>
                </a:lnTo>
                <a:lnTo>
                  <a:pt x="415289" y="309372"/>
                </a:lnTo>
                <a:lnTo>
                  <a:pt x="410717" y="322325"/>
                </a:lnTo>
                <a:lnTo>
                  <a:pt x="402335" y="322325"/>
                </a:lnTo>
                <a:lnTo>
                  <a:pt x="402335" y="317753"/>
                </a:lnTo>
                <a:lnTo>
                  <a:pt x="398525" y="317753"/>
                </a:lnTo>
                <a:lnTo>
                  <a:pt x="398525" y="322325"/>
                </a:lnTo>
                <a:lnTo>
                  <a:pt x="393953" y="317753"/>
                </a:lnTo>
                <a:lnTo>
                  <a:pt x="389381" y="322325"/>
                </a:lnTo>
                <a:lnTo>
                  <a:pt x="385571" y="322325"/>
                </a:lnTo>
                <a:lnTo>
                  <a:pt x="385571" y="317753"/>
                </a:lnTo>
                <a:lnTo>
                  <a:pt x="381000" y="322325"/>
                </a:lnTo>
                <a:lnTo>
                  <a:pt x="377189" y="317753"/>
                </a:lnTo>
                <a:lnTo>
                  <a:pt x="372617" y="322325"/>
                </a:lnTo>
                <a:lnTo>
                  <a:pt x="368807" y="322325"/>
                </a:lnTo>
                <a:lnTo>
                  <a:pt x="364235" y="317753"/>
                </a:lnTo>
                <a:lnTo>
                  <a:pt x="360425" y="317753"/>
                </a:lnTo>
                <a:lnTo>
                  <a:pt x="360425" y="313944"/>
                </a:lnTo>
                <a:lnTo>
                  <a:pt x="355853" y="292608"/>
                </a:lnTo>
                <a:lnTo>
                  <a:pt x="355853" y="297179"/>
                </a:lnTo>
                <a:lnTo>
                  <a:pt x="351281" y="313944"/>
                </a:lnTo>
                <a:lnTo>
                  <a:pt x="351281" y="305562"/>
                </a:lnTo>
                <a:lnTo>
                  <a:pt x="347471" y="279653"/>
                </a:lnTo>
                <a:lnTo>
                  <a:pt x="342900" y="313944"/>
                </a:lnTo>
                <a:lnTo>
                  <a:pt x="339089" y="300989"/>
                </a:lnTo>
                <a:lnTo>
                  <a:pt x="339089" y="305562"/>
                </a:lnTo>
                <a:lnTo>
                  <a:pt x="334517" y="317753"/>
                </a:lnTo>
                <a:lnTo>
                  <a:pt x="334517" y="313944"/>
                </a:lnTo>
                <a:lnTo>
                  <a:pt x="330707" y="317753"/>
                </a:lnTo>
                <a:lnTo>
                  <a:pt x="326135" y="317753"/>
                </a:lnTo>
                <a:lnTo>
                  <a:pt x="326135" y="322325"/>
                </a:lnTo>
                <a:lnTo>
                  <a:pt x="313181" y="322325"/>
                </a:lnTo>
                <a:lnTo>
                  <a:pt x="313181" y="317753"/>
                </a:lnTo>
                <a:lnTo>
                  <a:pt x="309371" y="322325"/>
                </a:lnTo>
                <a:lnTo>
                  <a:pt x="309371" y="317753"/>
                </a:lnTo>
                <a:lnTo>
                  <a:pt x="304800" y="322325"/>
                </a:lnTo>
                <a:lnTo>
                  <a:pt x="304800" y="317753"/>
                </a:lnTo>
                <a:lnTo>
                  <a:pt x="300989" y="317753"/>
                </a:lnTo>
                <a:lnTo>
                  <a:pt x="300989" y="300989"/>
                </a:lnTo>
                <a:lnTo>
                  <a:pt x="296417" y="259079"/>
                </a:lnTo>
                <a:lnTo>
                  <a:pt x="296417" y="317753"/>
                </a:lnTo>
                <a:lnTo>
                  <a:pt x="292607" y="322325"/>
                </a:lnTo>
                <a:lnTo>
                  <a:pt x="288035" y="317753"/>
                </a:lnTo>
                <a:lnTo>
                  <a:pt x="288035" y="322325"/>
                </a:lnTo>
                <a:lnTo>
                  <a:pt x="275081" y="322325"/>
                </a:lnTo>
                <a:lnTo>
                  <a:pt x="271271" y="317753"/>
                </a:lnTo>
                <a:lnTo>
                  <a:pt x="266700" y="297179"/>
                </a:lnTo>
                <a:lnTo>
                  <a:pt x="266700" y="317753"/>
                </a:lnTo>
                <a:lnTo>
                  <a:pt x="262889" y="322325"/>
                </a:lnTo>
                <a:lnTo>
                  <a:pt x="262889" y="317753"/>
                </a:lnTo>
                <a:lnTo>
                  <a:pt x="258317" y="322325"/>
                </a:lnTo>
                <a:lnTo>
                  <a:pt x="258317" y="313944"/>
                </a:lnTo>
                <a:lnTo>
                  <a:pt x="254507" y="322325"/>
                </a:lnTo>
                <a:lnTo>
                  <a:pt x="249935" y="317753"/>
                </a:lnTo>
                <a:lnTo>
                  <a:pt x="245363" y="322325"/>
                </a:lnTo>
                <a:lnTo>
                  <a:pt x="241553" y="317753"/>
                </a:lnTo>
                <a:lnTo>
                  <a:pt x="233171" y="326136"/>
                </a:lnTo>
                <a:lnTo>
                  <a:pt x="233171" y="322325"/>
                </a:lnTo>
                <a:lnTo>
                  <a:pt x="228600" y="322325"/>
                </a:lnTo>
                <a:lnTo>
                  <a:pt x="224789" y="326136"/>
                </a:lnTo>
                <a:lnTo>
                  <a:pt x="220217" y="322325"/>
                </a:lnTo>
                <a:lnTo>
                  <a:pt x="216407" y="326136"/>
                </a:lnTo>
                <a:lnTo>
                  <a:pt x="216407" y="322325"/>
                </a:lnTo>
                <a:lnTo>
                  <a:pt x="211835" y="313944"/>
                </a:lnTo>
                <a:lnTo>
                  <a:pt x="207263" y="322325"/>
                </a:lnTo>
                <a:lnTo>
                  <a:pt x="203453" y="313944"/>
                </a:lnTo>
                <a:lnTo>
                  <a:pt x="198881" y="317753"/>
                </a:lnTo>
                <a:lnTo>
                  <a:pt x="198881" y="322325"/>
                </a:lnTo>
                <a:lnTo>
                  <a:pt x="195071" y="313944"/>
                </a:lnTo>
                <a:lnTo>
                  <a:pt x="190500" y="279653"/>
                </a:lnTo>
                <a:lnTo>
                  <a:pt x="190500" y="267462"/>
                </a:lnTo>
                <a:lnTo>
                  <a:pt x="190500" y="309372"/>
                </a:lnTo>
                <a:lnTo>
                  <a:pt x="186689" y="313944"/>
                </a:lnTo>
                <a:lnTo>
                  <a:pt x="186689" y="267462"/>
                </a:lnTo>
                <a:lnTo>
                  <a:pt x="182117" y="262889"/>
                </a:lnTo>
                <a:lnTo>
                  <a:pt x="182117" y="317753"/>
                </a:lnTo>
                <a:lnTo>
                  <a:pt x="178307" y="317753"/>
                </a:lnTo>
                <a:lnTo>
                  <a:pt x="173735" y="322325"/>
                </a:lnTo>
                <a:lnTo>
                  <a:pt x="173735" y="317753"/>
                </a:lnTo>
                <a:lnTo>
                  <a:pt x="169163" y="317753"/>
                </a:lnTo>
                <a:lnTo>
                  <a:pt x="165353" y="322325"/>
                </a:lnTo>
                <a:lnTo>
                  <a:pt x="160781" y="322325"/>
                </a:lnTo>
                <a:lnTo>
                  <a:pt x="160781" y="317753"/>
                </a:lnTo>
                <a:lnTo>
                  <a:pt x="156971" y="322325"/>
                </a:lnTo>
                <a:lnTo>
                  <a:pt x="152400" y="322325"/>
                </a:lnTo>
                <a:lnTo>
                  <a:pt x="148589" y="326136"/>
                </a:lnTo>
                <a:lnTo>
                  <a:pt x="144017" y="322325"/>
                </a:lnTo>
                <a:lnTo>
                  <a:pt x="144017" y="326136"/>
                </a:lnTo>
                <a:lnTo>
                  <a:pt x="139445" y="326136"/>
                </a:lnTo>
                <a:lnTo>
                  <a:pt x="135635" y="317753"/>
                </a:lnTo>
                <a:lnTo>
                  <a:pt x="131063" y="233172"/>
                </a:lnTo>
                <a:lnTo>
                  <a:pt x="131063" y="288036"/>
                </a:lnTo>
                <a:lnTo>
                  <a:pt x="127253" y="317753"/>
                </a:lnTo>
                <a:lnTo>
                  <a:pt x="122681" y="305562"/>
                </a:lnTo>
                <a:lnTo>
                  <a:pt x="122681" y="288036"/>
                </a:lnTo>
                <a:lnTo>
                  <a:pt x="118871" y="305562"/>
                </a:lnTo>
                <a:lnTo>
                  <a:pt x="114300" y="156972"/>
                </a:lnTo>
                <a:lnTo>
                  <a:pt x="114300" y="178308"/>
                </a:lnTo>
                <a:lnTo>
                  <a:pt x="110489" y="292608"/>
                </a:lnTo>
                <a:lnTo>
                  <a:pt x="110489" y="300989"/>
                </a:lnTo>
                <a:lnTo>
                  <a:pt x="105917" y="262889"/>
                </a:lnTo>
                <a:lnTo>
                  <a:pt x="105917" y="259079"/>
                </a:lnTo>
                <a:lnTo>
                  <a:pt x="101345" y="305562"/>
                </a:lnTo>
                <a:lnTo>
                  <a:pt x="97535" y="279653"/>
                </a:lnTo>
                <a:lnTo>
                  <a:pt x="97535" y="297179"/>
                </a:lnTo>
                <a:lnTo>
                  <a:pt x="92963" y="271272"/>
                </a:lnTo>
                <a:lnTo>
                  <a:pt x="92963" y="233172"/>
                </a:lnTo>
                <a:lnTo>
                  <a:pt x="89153" y="300989"/>
                </a:lnTo>
                <a:lnTo>
                  <a:pt x="89153" y="317753"/>
                </a:lnTo>
                <a:lnTo>
                  <a:pt x="84581" y="300989"/>
                </a:lnTo>
                <a:lnTo>
                  <a:pt x="84581" y="292608"/>
                </a:lnTo>
                <a:lnTo>
                  <a:pt x="80771" y="305562"/>
                </a:lnTo>
                <a:lnTo>
                  <a:pt x="80771" y="309372"/>
                </a:lnTo>
                <a:lnTo>
                  <a:pt x="80771" y="249936"/>
                </a:lnTo>
                <a:lnTo>
                  <a:pt x="76200" y="275844"/>
                </a:lnTo>
                <a:lnTo>
                  <a:pt x="76200" y="309372"/>
                </a:lnTo>
                <a:lnTo>
                  <a:pt x="72389" y="309372"/>
                </a:lnTo>
                <a:lnTo>
                  <a:pt x="72389" y="271272"/>
                </a:lnTo>
                <a:lnTo>
                  <a:pt x="67817" y="297179"/>
                </a:lnTo>
                <a:lnTo>
                  <a:pt x="67817" y="322325"/>
                </a:lnTo>
                <a:lnTo>
                  <a:pt x="63245" y="322325"/>
                </a:lnTo>
                <a:lnTo>
                  <a:pt x="63245" y="313944"/>
                </a:lnTo>
                <a:lnTo>
                  <a:pt x="59435" y="322325"/>
                </a:lnTo>
                <a:lnTo>
                  <a:pt x="54863" y="326136"/>
                </a:lnTo>
                <a:lnTo>
                  <a:pt x="54863" y="322325"/>
                </a:lnTo>
                <a:lnTo>
                  <a:pt x="51053" y="326136"/>
                </a:lnTo>
                <a:lnTo>
                  <a:pt x="38100" y="326136"/>
                </a:lnTo>
                <a:lnTo>
                  <a:pt x="33527" y="322325"/>
                </a:lnTo>
                <a:lnTo>
                  <a:pt x="33527" y="326136"/>
                </a:lnTo>
                <a:lnTo>
                  <a:pt x="29717" y="322325"/>
                </a:lnTo>
                <a:lnTo>
                  <a:pt x="25145" y="220217"/>
                </a:lnTo>
                <a:lnTo>
                  <a:pt x="25145" y="203453"/>
                </a:lnTo>
                <a:lnTo>
                  <a:pt x="21335" y="317753"/>
                </a:lnTo>
                <a:lnTo>
                  <a:pt x="21335" y="322325"/>
                </a:lnTo>
                <a:lnTo>
                  <a:pt x="16763" y="322325"/>
                </a:lnTo>
                <a:lnTo>
                  <a:pt x="12953" y="313944"/>
                </a:lnTo>
                <a:lnTo>
                  <a:pt x="8381" y="208025"/>
                </a:lnTo>
                <a:lnTo>
                  <a:pt x="8381" y="220217"/>
                </a:lnTo>
                <a:lnTo>
                  <a:pt x="4571" y="317753"/>
                </a:lnTo>
                <a:lnTo>
                  <a:pt x="0" y="3261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5772654" y="3332521"/>
            <a:ext cx="171030" cy="1729628"/>
          </a:xfrm>
          <a:custGeom>
            <a:avLst/>
            <a:gdLst/>
            <a:ahLst/>
            <a:cxnLst/>
            <a:rect l="l" t="t" r="r" b="b"/>
            <a:pathLst>
              <a:path w="258445" h="2613660">
                <a:moveTo>
                  <a:pt x="258318" y="2613660"/>
                </a:moveTo>
                <a:lnTo>
                  <a:pt x="253746" y="2609850"/>
                </a:lnTo>
                <a:lnTo>
                  <a:pt x="249935" y="2609850"/>
                </a:lnTo>
                <a:lnTo>
                  <a:pt x="249935" y="2613660"/>
                </a:lnTo>
                <a:lnTo>
                  <a:pt x="245363" y="2605278"/>
                </a:lnTo>
                <a:lnTo>
                  <a:pt x="245363" y="2609850"/>
                </a:lnTo>
                <a:lnTo>
                  <a:pt x="241553" y="2613660"/>
                </a:lnTo>
                <a:lnTo>
                  <a:pt x="236981" y="2609850"/>
                </a:lnTo>
                <a:lnTo>
                  <a:pt x="236981" y="2613660"/>
                </a:lnTo>
                <a:lnTo>
                  <a:pt x="233172" y="2613660"/>
                </a:lnTo>
                <a:lnTo>
                  <a:pt x="228600" y="2609850"/>
                </a:lnTo>
                <a:lnTo>
                  <a:pt x="228600" y="2580132"/>
                </a:lnTo>
                <a:lnTo>
                  <a:pt x="224789" y="2588514"/>
                </a:lnTo>
                <a:lnTo>
                  <a:pt x="220218" y="2601468"/>
                </a:lnTo>
                <a:lnTo>
                  <a:pt x="220218" y="2605278"/>
                </a:lnTo>
                <a:lnTo>
                  <a:pt x="215646" y="2601468"/>
                </a:lnTo>
                <a:lnTo>
                  <a:pt x="215646" y="2461260"/>
                </a:lnTo>
                <a:lnTo>
                  <a:pt x="211835" y="2465832"/>
                </a:lnTo>
                <a:lnTo>
                  <a:pt x="211835" y="2601468"/>
                </a:lnTo>
                <a:lnTo>
                  <a:pt x="207263" y="2596896"/>
                </a:lnTo>
                <a:lnTo>
                  <a:pt x="207263" y="2609850"/>
                </a:lnTo>
                <a:lnTo>
                  <a:pt x="203453" y="2613660"/>
                </a:lnTo>
                <a:lnTo>
                  <a:pt x="203453" y="2609850"/>
                </a:lnTo>
                <a:lnTo>
                  <a:pt x="198881" y="2601468"/>
                </a:lnTo>
                <a:lnTo>
                  <a:pt x="198881" y="2605278"/>
                </a:lnTo>
                <a:lnTo>
                  <a:pt x="195072" y="2609850"/>
                </a:lnTo>
                <a:lnTo>
                  <a:pt x="190500" y="2613660"/>
                </a:lnTo>
                <a:lnTo>
                  <a:pt x="185927" y="2613660"/>
                </a:lnTo>
                <a:lnTo>
                  <a:pt x="182118" y="2605278"/>
                </a:lnTo>
                <a:lnTo>
                  <a:pt x="182118" y="2609850"/>
                </a:lnTo>
                <a:lnTo>
                  <a:pt x="177546" y="2593086"/>
                </a:lnTo>
                <a:lnTo>
                  <a:pt x="173735" y="2546604"/>
                </a:lnTo>
                <a:lnTo>
                  <a:pt x="173735" y="2593086"/>
                </a:lnTo>
                <a:lnTo>
                  <a:pt x="169163" y="2605278"/>
                </a:lnTo>
                <a:lnTo>
                  <a:pt x="169163" y="2546604"/>
                </a:lnTo>
                <a:lnTo>
                  <a:pt x="165353" y="2588514"/>
                </a:lnTo>
                <a:lnTo>
                  <a:pt x="165353" y="2593086"/>
                </a:lnTo>
                <a:lnTo>
                  <a:pt x="160781" y="2550414"/>
                </a:lnTo>
                <a:lnTo>
                  <a:pt x="160781" y="2567178"/>
                </a:lnTo>
                <a:lnTo>
                  <a:pt x="156972" y="2596896"/>
                </a:lnTo>
                <a:lnTo>
                  <a:pt x="156972" y="2584704"/>
                </a:lnTo>
                <a:lnTo>
                  <a:pt x="152400" y="2554986"/>
                </a:lnTo>
                <a:lnTo>
                  <a:pt x="152400" y="2575560"/>
                </a:lnTo>
                <a:lnTo>
                  <a:pt x="147827" y="2605278"/>
                </a:lnTo>
                <a:lnTo>
                  <a:pt x="144018" y="2609850"/>
                </a:lnTo>
                <a:lnTo>
                  <a:pt x="144018" y="2605278"/>
                </a:lnTo>
                <a:lnTo>
                  <a:pt x="139446" y="2605278"/>
                </a:lnTo>
                <a:lnTo>
                  <a:pt x="135635" y="2613660"/>
                </a:lnTo>
                <a:lnTo>
                  <a:pt x="131063" y="2613660"/>
                </a:lnTo>
                <a:lnTo>
                  <a:pt x="131063" y="2596896"/>
                </a:lnTo>
                <a:lnTo>
                  <a:pt x="127253" y="2613660"/>
                </a:lnTo>
                <a:lnTo>
                  <a:pt x="122681" y="2609850"/>
                </a:lnTo>
                <a:lnTo>
                  <a:pt x="122681" y="2593086"/>
                </a:lnTo>
                <a:lnTo>
                  <a:pt x="118872" y="2593086"/>
                </a:lnTo>
                <a:lnTo>
                  <a:pt x="114300" y="2605278"/>
                </a:lnTo>
                <a:lnTo>
                  <a:pt x="114300" y="2609850"/>
                </a:lnTo>
                <a:lnTo>
                  <a:pt x="114300" y="2596896"/>
                </a:lnTo>
                <a:lnTo>
                  <a:pt x="109727" y="2609850"/>
                </a:lnTo>
                <a:lnTo>
                  <a:pt x="109727" y="2613660"/>
                </a:lnTo>
                <a:lnTo>
                  <a:pt x="105918" y="2613660"/>
                </a:lnTo>
                <a:lnTo>
                  <a:pt x="101346" y="2609850"/>
                </a:lnTo>
                <a:lnTo>
                  <a:pt x="101346" y="2601468"/>
                </a:lnTo>
                <a:lnTo>
                  <a:pt x="97535" y="2609850"/>
                </a:lnTo>
                <a:lnTo>
                  <a:pt x="97535" y="2613660"/>
                </a:lnTo>
                <a:lnTo>
                  <a:pt x="92963" y="2613660"/>
                </a:lnTo>
                <a:lnTo>
                  <a:pt x="85851" y="2613660"/>
                </a:lnTo>
                <a:lnTo>
                  <a:pt x="78739" y="2613660"/>
                </a:lnTo>
                <a:lnTo>
                  <a:pt x="71627" y="2613660"/>
                </a:lnTo>
                <a:lnTo>
                  <a:pt x="67818" y="2613660"/>
                </a:lnTo>
                <a:lnTo>
                  <a:pt x="67818" y="2609850"/>
                </a:lnTo>
                <a:lnTo>
                  <a:pt x="67818" y="2613660"/>
                </a:lnTo>
                <a:lnTo>
                  <a:pt x="63246" y="2605278"/>
                </a:lnTo>
                <a:lnTo>
                  <a:pt x="63246" y="2609850"/>
                </a:lnTo>
                <a:lnTo>
                  <a:pt x="59435" y="2596896"/>
                </a:lnTo>
                <a:lnTo>
                  <a:pt x="54863" y="2609850"/>
                </a:lnTo>
                <a:lnTo>
                  <a:pt x="51053" y="2613660"/>
                </a:lnTo>
                <a:lnTo>
                  <a:pt x="51053" y="2605278"/>
                </a:lnTo>
                <a:lnTo>
                  <a:pt x="46481" y="2609850"/>
                </a:lnTo>
                <a:lnTo>
                  <a:pt x="41909" y="2601468"/>
                </a:lnTo>
                <a:lnTo>
                  <a:pt x="41909" y="2609850"/>
                </a:lnTo>
                <a:lnTo>
                  <a:pt x="38100" y="2584704"/>
                </a:lnTo>
                <a:lnTo>
                  <a:pt x="38100" y="2580132"/>
                </a:lnTo>
                <a:lnTo>
                  <a:pt x="33527" y="2605278"/>
                </a:lnTo>
                <a:lnTo>
                  <a:pt x="33527" y="2601468"/>
                </a:lnTo>
                <a:lnTo>
                  <a:pt x="29718" y="2554986"/>
                </a:lnTo>
                <a:lnTo>
                  <a:pt x="29718" y="2546604"/>
                </a:lnTo>
                <a:lnTo>
                  <a:pt x="25146" y="253746"/>
                </a:lnTo>
                <a:lnTo>
                  <a:pt x="25146" y="0"/>
                </a:lnTo>
                <a:lnTo>
                  <a:pt x="21335" y="2537460"/>
                </a:lnTo>
                <a:lnTo>
                  <a:pt x="16763" y="2596896"/>
                </a:lnTo>
                <a:lnTo>
                  <a:pt x="16763" y="2593086"/>
                </a:lnTo>
                <a:lnTo>
                  <a:pt x="16763" y="2609850"/>
                </a:lnTo>
                <a:lnTo>
                  <a:pt x="12953" y="2609850"/>
                </a:lnTo>
                <a:lnTo>
                  <a:pt x="12953" y="2601468"/>
                </a:lnTo>
                <a:lnTo>
                  <a:pt x="8381" y="2605278"/>
                </a:lnTo>
                <a:lnTo>
                  <a:pt x="3809" y="2613660"/>
                </a:lnTo>
                <a:lnTo>
                  <a:pt x="3809" y="2609850"/>
                </a:lnTo>
                <a:lnTo>
                  <a:pt x="0" y="2613660"/>
                </a:lnTo>
                <a:lnTo>
                  <a:pt x="0" y="2609850"/>
                </a:lnTo>
                <a:lnTo>
                  <a:pt x="0" y="261366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3363105" y="4180522"/>
            <a:ext cx="2413755" cy="8918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1951337" y="5056853"/>
            <a:ext cx="1416143" cy="0"/>
          </a:xfrm>
          <a:custGeom>
            <a:avLst/>
            <a:gdLst/>
            <a:ahLst/>
            <a:cxnLst/>
            <a:rect l="l" t="t" r="r" b="b"/>
            <a:pathLst>
              <a:path w="2139950">
                <a:moveTo>
                  <a:pt x="0" y="0"/>
                </a:moveTo>
                <a:lnTo>
                  <a:pt x="2139696" y="0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5939393" y="4791691"/>
            <a:ext cx="1552976" cy="2494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5769628" y="3301761"/>
            <a:ext cx="173972" cy="1732990"/>
          </a:xfrm>
          <a:custGeom>
            <a:avLst/>
            <a:gdLst/>
            <a:ahLst/>
            <a:cxnLst/>
            <a:rect l="l" t="t" r="r" b="b"/>
            <a:pathLst>
              <a:path w="262890" h="2618740">
                <a:moveTo>
                  <a:pt x="262890" y="2448305"/>
                </a:moveTo>
                <a:lnTo>
                  <a:pt x="258318" y="2605278"/>
                </a:lnTo>
                <a:lnTo>
                  <a:pt x="258318" y="2609850"/>
                </a:lnTo>
                <a:lnTo>
                  <a:pt x="254507" y="2605278"/>
                </a:lnTo>
                <a:lnTo>
                  <a:pt x="249935" y="2609850"/>
                </a:lnTo>
                <a:lnTo>
                  <a:pt x="249935" y="2613659"/>
                </a:lnTo>
                <a:lnTo>
                  <a:pt x="249935" y="2609850"/>
                </a:lnTo>
                <a:lnTo>
                  <a:pt x="246125" y="2613659"/>
                </a:lnTo>
                <a:lnTo>
                  <a:pt x="241553" y="2613659"/>
                </a:lnTo>
                <a:lnTo>
                  <a:pt x="241553" y="2609850"/>
                </a:lnTo>
                <a:lnTo>
                  <a:pt x="237744" y="2613659"/>
                </a:lnTo>
                <a:lnTo>
                  <a:pt x="233172" y="2609850"/>
                </a:lnTo>
                <a:lnTo>
                  <a:pt x="233172" y="2580131"/>
                </a:lnTo>
                <a:lnTo>
                  <a:pt x="229361" y="2609850"/>
                </a:lnTo>
                <a:lnTo>
                  <a:pt x="229361" y="2613659"/>
                </a:lnTo>
                <a:lnTo>
                  <a:pt x="224790" y="2613659"/>
                </a:lnTo>
                <a:lnTo>
                  <a:pt x="220218" y="2618231"/>
                </a:lnTo>
                <a:lnTo>
                  <a:pt x="220218" y="2613659"/>
                </a:lnTo>
                <a:lnTo>
                  <a:pt x="216407" y="2618231"/>
                </a:lnTo>
                <a:lnTo>
                  <a:pt x="216407" y="2613659"/>
                </a:lnTo>
                <a:lnTo>
                  <a:pt x="211835" y="2605278"/>
                </a:lnTo>
                <a:lnTo>
                  <a:pt x="211835" y="2613659"/>
                </a:lnTo>
                <a:lnTo>
                  <a:pt x="208025" y="2618231"/>
                </a:lnTo>
                <a:lnTo>
                  <a:pt x="203453" y="2609850"/>
                </a:lnTo>
                <a:lnTo>
                  <a:pt x="199644" y="2605278"/>
                </a:lnTo>
                <a:lnTo>
                  <a:pt x="199644" y="2613659"/>
                </a:lnTo>
                <a:lnTo>
                  <a:pt x="195072" y="2609850"/>
                </a:lnTo>
                <a:lnTo>
                  <a:pt x="195072" y="2613659"/>
                </a:lnTo>
                <a:lnTo>
                  <a:pt x="190500" y="2618231"/>
                </a:lnTo>
                <a:lnTo>
                  <a:pt x="190500" y="2613659"/>
                </a:lnTo>
                <a:lnTo>
                  <a:pt x="186690" y="2601467"/>
                </a:lnTo>
                <a:lnTo>
                  <a:pt x="186690" y="2609850"/>
                </a:lnTo>
                <a:lnTo>
                  <a:pt x="182118" y="2618231"/>
                </a:lnTo>
                <a:lnTo>
                  <a:pt x="178307" y="2618231"/>
                </a:lnTo>
                <a:lnTo>
                  <a:pt x="178307" y="2613659"/>
                </a:lnTo>
                <a:lnTo>
                  <a:pt x="173735" y="2618231"/>
                </a:lnTo>
                <a:lnTo>
                  <a:pt x="169925" y="2613659"/>
                </a:lnTo>
                <a:lnTo>
                  <a:pt x="165353" y="2618231"/>
                </a:lnTo>
                <a:lnTo>
                  <a:pt x="161544" y="2613659"/>
                </a:lnTo>
                <a:lnTo>
                  <a:pt x="156972" y="2618231"/>
                </a:lnTo>
                <a:lnTo>
                  <a:pt x="156972" y="2605278"/>
                </a:lnTo>
                <a:lnTo>
                  <a:pt x="152400" y="2613659"/>
                </a:lnTo>
                <a:lnTo>
                  <a:pt x="148590" y="2609850"/>
                </a:lnTo>
                <a:lnTo>
                  <a:pt x="148590" y="2613659"/>
                </a:lnTo>
                <a:lnTo>
                  <a:pt x="144018" y="2618231"/>
                </a:lnTo>
                <a:lnTo>
                  <a:pt x="144018" y="2613659"/>
                </a:lnTo>
                <a:lnTo>
                  <a:pt x="140207" y="2609850"/>
                </a:lnTo>
                <a:lnTo>
                  <a:pt x="140207" y="2605278"/>
                </a:lnTo>
                <a:lnTo>
                  <a:pt x="135635" y="2613659"/>
                </a:lnTo>
                <a:lnTo>
                  <a:pt x="135635" y="2593085"/>
                </a:lnTo>
                <a:lnTo>
                  <a:pt x="131825" y="2609850"/>
                </a:lnTo>
                <a:lnTo>
                  <a:pt x="127253" y="2605278"/>
                </a:lnTo>
                <a:lnTo>
                  <a:pt x="127253" y="2593085"/>
                </a:lnTo>
                <a:lnTo>
                  <a:pt x="123444" y="2605278"/>
                </a:lnTo>
                <a:lnTo>
                  <a:pt x="118872" y="2593085"/>
                </a:lnTo>
                <a:lnTo>
                  <a:pt x="114300" y="2609850"/>
                </a:lnTo>
                <a:lnTo>
                  <a:pt x="114300" y="2618231"/>
                </a:lnTo>
                <a:lnTo>
                  <a:pt x="110490" y="2618231"/>
                </a:lnTo>
                <a:lnTo>
                  <a:pt x="110490" y="2613659"/>
                </a:lnTo>
                <a:lnTo>
                  <a:pt x="105918" y="2618231"/>
                </a:lnTo>
                <a:lnTo>
                  <a:pt x="105918" y="2613659"/>
                </a:lnTo>
                <a:lnTo>
                  <a:pt x="102107" y="2613659"/>
                </a:lnTo>
                <a:lnTo>
                  <a:pt x="102107" y="2618231"/>
                </a:lnTo>
                <a:lnTo>
                  <a:pt x="97535" y="2618231"/>
                </a:lnTo>
                <a:lnTo>
                  <a:pt x="97535" y="2601467"/>
                </a:lnTo>
                <a:lnTo>
                  <a:pt x="97535" y="2609850"/>
                </a:lnTo>
                <a:lnTo>
                  <a:pt x="93725" y="2618231"/>
                </a:lnTo>
                <a:lnTo>
                  <a:pt x="89153" y="2613659"/>
                </a:lnTo>
                <a:lnTo>
                  <a:pt x="89153" y="2618231"/>
                </a:lnTo>
                <a:lnTo>
                  <a:pt x="84581" y="2613659"/>
                </a:lnTo>
                <a:lnTo>
                  <a:pt x="84581" y="2618231"/>
                </a:lnTo>
                <a:lnTo>
                  <a:pt x="80772" y="2618231"/>
                </a:lnTo>
                <a:lnTo>
                  <a:pt x="80772" y="2613659"/>
                </a:lnTo>
                <a:lnTo>
                  <a:pt x="76200" y="2618231"/>
                </a:lnTo>
                <a:lnTo>
                  <a:pt x="76200" y="2613659"/>
                </a:lnTo>
                <a:lnTo>
                  <a:pt x="76200" y="2618231"/>
                </a:lnTo>
                <a:lnTo>
                  <a:pt x="72390" y="2609850"/>
                </a:lnTo>
                <a:lnTo>
                  <a:pt x="67818" y="2613659"/>
                </a:lnTo>
                <a:lnTo>
                  <a:pt x="64007" y="2605278"/>
                </a:lnTo>
                <a:lnTo>
                  <a:pt x="59435" y="2609850"/>
                </a:lnTo>
                <a:lnTo>
                  <a:pt x="59435" y="2593085"/>
                </a:lnTo>
                <a:lnTo>
                  <a:pt x="59435" y="2596895"/>
                </a:lnTo>
                <a:lnTo>
                  <a:pt x="55625" y="2609850"/>
                </a:lnTo>
                <a:lnTo>
                  <a:pt x="51053" y="2613659"/>
                </a:lnTo>
                <a:lnTo>
                  <a:pt x="46481" y="2609850"/>
                </a:lnTo>
                <a:lnTo>
                  <a:pt x="42672" y="2605278"/>
                </a:lnTo>
                <a:lnTo>
                  <a:pt x="42672" y="2613659"/>
                </a:lnTo>
                <a:lnTo>
                  <a:pt x="42672" y="2593085"/>
                </a:lnTo>
                <a:lnTo>
                  <a:pt x="38100" y="2609850"/>
                </a:lnTo>
                <a:lnTo>
                  <a:pt x="34290" y="2613659"/>
                </a:lnTo>
                <a:lnTo>
                  <a:pt x="34290" y="2601467"/>
                </a:lnTo>
                <a:lnTo>
                  <a:pt x="34290" y="2609850"/>
                </a:lnTo>
                <a:lnTo>
                  <a:pt x="29718" y="2499359"/>
                </a:lnTo>
                <a:lnTo>
                  <a:pt x="29718" y="2554223"/>
                </a:lnTo>
                <a:lnTo>
                  <a:pt x="25907" y="2605278"/>
                </a:lnTo>
                <a:lnTo>
                  <a:pt x="25907" y="2593085"/>
                </a:lnTo>
                <a:lnTo>
                  <a:pt x="21335" y="2295905"/>
                </a:lnTo>
                <a:lnTo>
                  <a:pt x="21335" y="0"/>
                </a:lnTo>
                <a:lnTo>
                  <a:pt x="17525" y="2249423"/>
                </a:lnTo>
                <a:lnTo>
                  <a:pt x="17525" y="2321814"/>
                </a:lnTo>
                <a:lnTo>
                  <a:pt x="12953" y="2588514"/>
                </a:lnTo>
                <a:lnTo>
                  <a:pt x="12953" y="2583941"/>
                </a:lnTo>
                <a:lnTo>
                  <a:pt x="12953" y="2609850"/>
                </a:lnTo>
                <a:lnTo>
                  <a:pt x="8381" y="2601467"/>
                </a:lnTo>
                <a:lnTo>
                  <a:pt x="8381" y="2613659"/>
                </a:lnTo>
                <a:lnTo>
                  <a:pt x="4572" y="2601467"/>
                </a:lnTo>
                <a:lnTo>
                  <a:pt x="0" y="261365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1947130" y="3992935"/>
            <a:ext cx="3826705" cy="105425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6975327" y="4748495"/>
            <a:ext cx="513089" cy="258016"/>
          </a:xfrm>
          <a:custGeom>
            <a:avLst/>
            <a:gdLst/>
            <a:ahLst/>
            <a:cxnLst/>
            <a:rect l="l" t="t" r="r" b="b"/>
            <a:pathLst>
              <a:path w="775334" h="389889">
                <a:moveTo>
                  <a:pt x="774953" y="389381"/>
                </a:moveTo>
                <a:lnTo>
                  <a:pt x="771143" y="389381"/>
                </a:lnTo>
                <a:lnTo>
                  <a:pt x="758443" y="389382"/>
                </a:lnTo>
                <a:lnTo>
                  <a:pt x="745743" y="389381"/>
                </a:lnTo>
                <a:lnTo>
                  <a:pt x="733044" y="389382"/>
                </a:lnTo>
                <a:lnTo>
                  <a:pt x="720343" y="389382"/>
                </a:lnTo>
                <a:lnTo>
                  <a:pt x="707643" y="389381"/>
                </a:lnTo>
                <a:lnTo>
                  <a:pt x="694944" y="389382"/>
                </a:lnTo>
                <a:lnTo>
                  <a:pt x="682243" y="389381"/>
                </a:lnTo>
                <a:lnTo>
                  <a:pt x="669544" y="389382"/>
                </a:lnTo>
                <a:lnTo>
                  <a:pt x="656843" y="389381"/>
                </a:lnTo>
                <a:lnTo>
                  <a:pt x="644143" y="389381"/>
                </a:lnTo>
                <a:lnTo>
                  <a:pt x="631443" y="389381"/>
                </a:lnTo>
                <a:lnTo>
                  <a:pt x="618743" y="389381"/>
                </a:lnTo>
                <a:lnTo>
                  <a:pt x="606043" y="389382"/>
                </a:lnTo>
                <a:lnTo>
                  <a:pt x="593343" y="389381"/>
                </a:lnTo>
                <a:lnTo>
                  <a:pt x="580643" y="389381"/>
                </a:lnTo>
                <a:lnTo>
                  <a:pt x="567944" y="389382"/>
                </a:lnTo>
                <a:lnTo>
                  <a:pt x="555243" y="389381"/>
                </a:lnTo>
                <a:lnTo>
                  <a:pt x="542543" y="389381"/>
                </a:lnTo>
                <a:lnTo>
                  <a:pt x="533400" y="385572"/>
                </a:lnTo>
                <a:lnTo>
                  <a:pt x="529589" y="389381"/>
                </a:lnTo>
                <a:lnTo>
                  <a:pt x="516635" y="389381"/>
                </a:lnTo>
                <a:lnTo>
                  <a:pt x="512825" y="389381"/>
                </a:lnTo>
                <a:lnTo>
                  <a:pt x="505713" y="389381"/>
                </a:lnTo>
                <a:lnTo>
                  <a:pt x="498601" y="389381"/>
                </a:lnTo>
                <a:lnTo>
                  <a:pt x="491489" y="389381"/>
                </a:lnTo>
                <a:lnTo>
                  <a:pt x="486917" y="385572"/>
                </a:lnTo>
                <a:lnTo>
                  <a:pt x="486917" y="389381"/>
                </a:lnTo>
                <a:lnTo>
                  <a:pt x="478535" y="389381"/>
                </a:lnTo>
                <a:lnTo>
                  <a:pt x="478535" y="385572"/>
                </a:lnTo>
                <a:lnTo>
                  <a:pt x="474725" y="389381"/>
                </a:lnTo>
                <a:lnTo>
                  <a:pt x="474725" y="372617"/>
                </a:lnTo>
                <a:lnTo>
                  <a:pt x="470153" y="29717"/>
                </a:lnTo>
                <a:lnTo>
                  <a:pt x="470153" y="0"/>
                </a:lnTo>
                <a:lnTo>
                  <a:pt x="466343" y="368045"/>
                </a:lnTo>
                <a:lnTo>
                  <a:pt x="461772" y="385572"/>
                </a:lnTo>
                <a:lnTo>
                  <a:pt x="457200" y="389381"/>
                </a:lnTo>
                <a:lnTo>
                  <a:pt x="457200" y="385572"/>
                </a:lnTo>
                <a:lnTo>
                  <a:pt x="453389" y="389381"/>
                </a:lnTo>
                <a:lnTo>
                  <a:pt x="453389" y="385572"/>
                </a:lnTo>
                <a:lnTo>
                  <a:pt x="448817" y="389381"/>
                </a:lnTo>
                <a:lnTo>
                  <a:pt x="436118" y="389382"/>
                </a:lnTo>
                <a:lnTo>
                  <a:pt x="423417" y="389382"/>
                </a:lnTo>
                <a:lnTo>
                  <a:pt x="410717" y="389381"/>
                </a:lnTo>
                <a:lnTo>
                  <a:pt x="406907" y="385572"/>
                </a:lnTo>
                <a:lnTo>
                  <a:pt x="406907" y="389381"/>
                </a:lnTo>
                <a:lnTo>
                  <a:pt x="402335" y="389381"/>
                </a:lnTo>
                <a:lnTo>
                  <a:pt x="389635" y="389382"/>
                </a:lnTo>
                <a:lnTo>
                  <a:pt x="376936" y="389382"/>
                </a:lnTo>
                <a:lnTo>
                  <a:pt x="364235" y="389381"/>
                </a:lnTo>
                <a:lnTo>
                  <a:pt x="351536" y="389382"/>
                </a:lnTo>
                <a:lnTo>
                  <a:pt x="338835" y="389381"/>
                </a:lnTo>
                <a:lnTo>
                  <a:pt x="326135" y="389382"/>
                </a:lnTo>
                <a:lnTo>
                  <a:pt x="313436" y="389381"/>
                </a:lnTo>
                <a:lnTo>
                  <a:pt x="300735" y="389382"/>
                </a:lnTo>
                <a:lnTo>
                  <a:pt x="288036" y="389381"/>
                </a:lnTo>
                <a:lnTo>
                  <a:pt x="275335" y="389381"/>
                </a:lnTo>
                <a:lnTo>
                  <a:pt x="258317" y="389381"/>
                </a:lnTo>
                <a:lnTo>
                  <a:pt x="254507" y="389381"/>
                </a:lnTo>
                <a:lnTo>
                  <a:pt x="241808" y="389382"/>
                </a:lnTo>
                <a:lnTo>
                  <a:pt x="229108" y="389382"/>
                </a:lnTo>
                <a:lnTo>
                  <a:pt x="216407" y="389381"/>
                </a:lnTo>
                <a:lnTo>
                  <a:pt x="203707" y="389381"/>
                </a:lnTo>
                <a:lnTo>
                  <a:pt x="191007" y="389381"/>
                </a:lnTo>
                <a:lnTo>
                  <a:pt x="178307" y="389381"/>
                </a:lnTo>
                <a:lnTo>
                  <a:pt x="165607" y="389381"/>
                </a:lnTo>
                <a:lnTo>
                  <a:pt x="152907" y="389382"/>
                </a:lnTo>
                <a:lnTo>
                  <a:pt x="140207" y="389381"/>
                </a:lnTo>
                <a:lnTo>
                  <a:pt x="127507" y="389381"/>
                </a:lnTo>
                <a:lnTo>
                  <a:pt x="114807" y="389381"/>
                </a:lnTo>
                <a:lnTo>
                  <a:pt x="102107" y="389381"/>
                </a:lnTo>
                <a:lnTo>
                  <a:pt x="89407" y="389381"/>
                </a:lnTo>
                <a:lnTo>
                  <a:pt x="84581" y="385572"/>
                </a:lnTo>
                <a:lnTo>
                  <a:pt x="84581" y="389381"/>
                </a:lnTo>
                <a:lnTo>
                  <a:pt x="80772" y="389381"/>
                </a:lnTo>
                <a:lnTo>
                  <a:pt x="68072" y="389381"/>
                </a:lnTo>
                <a:lnTo>
                  <a:pt x="55371" y="389381"/>
                </a:lnTo>
                <a:lnTo>
                  <a:pt x="42672" y="389381"/>
                </a:lnTo>
                <a:lnTo>
                  <a:pt x="29972" y="389382"/>
                </a:lnTo>
                <a:lnTo>
                  <a:pt x="16763" y="389381"/>
                </a:lnTo>
                <a:lnTo>
                  <a:pt x="16763" y="385572"/>
                </a:lnTo>
                <a:lnTo>
                  <a:pt x="12953" y="368045"/>
                </a:lnTo>
                <a:lnTo>
                  <a:pt x="8381" y="385572"/>
                </a:lnTo>
                <a:lnTo>
                  <a:pt x="8381" y="377189"/>
                </a:lnTo>
                <a:lnTo>
                  <a:pt x="4572" y="368045"/>
                </a:lnTo>
                <a:lnTo>
                  <a:pt x="4572" y="377189"/>
                </a:lnTo>
                <a:lnTo>
                  <a:pt x="0" y="381000"/>
                </a:lnTo>
                <a:lnTo>
                  <a:pt x="0" y="3855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6801354" y="4989535"/>
            <a:ext cx="173972" cy="16809"/>
          </a:xfrm>
          <a:custGeom>
            <a:avLst/>
            <a:gdLst/>
            <a:ahLst/>
            <a:cxnLst/>
            <a:rect l="l" t="t" r="r" b="b"/>
            <a:pathLst>
              <a:path w="262890" h="25400">
                <a:moveTo>
                  <a:pt x="262890" y="21336"/>
                </a:moveTo>
                <a:lnTo>
                  <a:pt x="258318" y="0"/>
                </a:lnTo>
                <a:lnTo>
                  <a:pt x="258318" y="3809"/>
                </a:lnTo>
                <a:lnTo>
                  <a:pt x="254507" y="21336"/>
                </a:lnTo>
                <a:lnTo>
                  <a:pt x="249936" y="25145"/>
                </a:lnTo>
                <a:lnTo>
                  <a:pt x="224790" y="25145"/>
                </a:lnTo>
                <a:lnTo>
                  <a:pt x="217677" y="25145"/>
                </a:lnTo>
                <a:lnTo>
                  <a:pt x="210566" y="25145"/>
                </a:lnTo>
                <a:lnTo>
                  <a:pt x="203453" y="25145"/>
                </a:lnTo>
                <a:lnTo>
                  <a:pt x="195072" y="25145"/>
                </a:lnTo>
                <a:lnTo>
                  <a:pt x="195072" y="21336"/>
                </a:lnTo>
                <a:lnTo>
                  <a:pt x="190500" y="25145"/>
                </a:lnTo>
                <a:lnTo>
                  <a:pt x="186690" y="21336"/>
                </a:lnTo>
                <a:lnTo>
                  <a:pt x="182118" y="25145"/>
                </a:lnTo>
                <a:lnTo>
                  <a:pt x="178307" y="21336"/>
                </a:lnTo>
                <a:lnTo>
                  <a:pt x="173736" y="21336"/>
                </a:lnTo>
                <a:lnTo>
                  <a:pt x="173736" y="25145"/>
                </a:lnTo>
                <a:lnTo>
                  <a:pt x="169925" y="21336"/>
                </a:lnTo>
                <a:lnTo>
                  <a:pt x="169925" y="25145"/>
                </a:lnTo>
                <a:lnTo>
                  <a:pt x="165353" y="21336"/>
                </a:lnTo>
                <a:lnTo>
                  <a:pt x="165353" y="25145"/>
                </a:lnTo>
                <a:lnTo>
                  <a:pt x="161544" y="21336"/>
                </a:lnTo>
                <a:lnTo>
                  <a:pt x="161544" y="25145"/>
                </a:lnTo>
                <a:lnTo>
                  <a:pt x="156972" y="21336"/>
                </a:lnTo>
                <a:lnTo>
                  <a:pt x="152400" y="21336"/>
                </a:lnTo>
                <a:lnTo>
                  <a:pt x="152400" y="25145"/>
                </a:lnTo>
                <a:lnTo>
                  <a:pt x="144018" y="25145"/>
                </a:lnTo>
                <a:lnTo>
                  <a:pt x="144018" y="21336"/>
                </a:lnTo>
                <a:lnTo>
                  <a:pt x="140207" y="21336"/>
                </a:lnTo>
                <a:lnTo>
                  <a:pt x="140207" y="25145"/>
                </a:lnTo>
                <a:lnTo>
                  <a:pt x="135636" y="21336"/>
                </a:lnTo>
                <a:lnTo>
                  <a:pt x="135636" y="25145"/>
                </a:lnTo>
                <a:lnTo>
                  <a:pt x="131825" y="21336"/>
                </a:lnTo>
                <a:lnTo>
                  <a:pt x="102107" y="21336"/>
                </a:lnTo>
                <a:lnTo>
                  <a:pt x="93725" y="12953"/>
                </a:lnTo>
                <a:lnTo>
                  <a:pt x="89153" y="12953"/>
                </a:lnTo>
                <a:lnTo>
                  <a:pt x="84581" y="8381"/>
                </a:lnTo>
                <a:lnTo>
                  <a:pt x="84581" y="3809"/>
                </a:lnTo>
                <a:lnTo>
                  <a:pt x="80772" y="8381"/>
                </a:lnTo>
                <a:lnTo>
                  <a:pt x="80772" y="12953"/>
                </a:lnTo>
                <a:lnTo>
                  <a:pt x="76200" y="12953"/>
                </a:lnTo>
                <a:lnTo>
                  <a:pt x="76200" y="3809"/>
                </a:lnTo>
                <a:lnTo>
                  <a:pt x="72390" y="8381"/>
                </a:lnTo>
                <a:lnTo>
                  <a:pt x="67818" y="12953"/>
                </a:lnTo>
                <a:lnTo>
                  <a:pt x="64007" y="12953"/>
                </a:lnTo>
                <a:lnTo>
                  <a:pt x="64007" y="16763"/>
                </a:lnTo>
                <a:lnTo>
                  <a:pt x="59436" y="12953"/>
                </a:lnTo>
                <a:lnTo>
                  <a:pt x="59436" y="16763"/>
                </a:lnTo>
                <a:lnTo>
                  <a:pt x="51053" y="16763"/>
                </a:lnTo>
                <a:lnTo>
                  <a:pt x="46481" y="12953"/>
                </a:lnTo>
                <a:lnTo>
                  <a:pt x="46481" y="16763"/>
                </a:lnTo>
                <a:lnTo>
                  <a:pt x="38100" y="16763"/>
                </a:lnTo>
                <a:lnTo>
                  <a:pt x="34290" y="21336"/>
                </a:lnTo>
                <a:lnTo>
                  <a:pt x="34290" y="16763"/>
                </a:lnTo>
                <a:lnTo>
                  <a:pt x="29718" y="16763"/>
                </a:lnTo>
                <a:lnTo>
                  <a:pt x="29718" y="21336"/>
                </a:lnTo>
                <a:lnTo>
                  <a:pt x="25907" y="16763"/>
                </a:lnTo>
                <a:lnTo>
                  <a:pt x="21336" y="21336"/>
                </a:lnTo>
                <a:lnTo>
                  <a:pt x="16764" y="16763"/>
                </a:lnTo>
                <a:lnTo>
                  <a:pt x="12953" y="21336"/>
                </a:lnTo>
                <a:lnTo>
                  <a:pt x="12953" y="16763"/>
                </a:lnTo>
                <a:lnTo>
                  <a:pt x="8381" y="21336"/>
                </a:lnTo>
                <a:lnTo>
                  <a:pt x="4572" y="16763"/>
                </a:lnTo>
                <a:lnTo>
                  <a:pt x="4572" y="21336"/>
                </a:lnTo>
                <a:lnTo>
                  <a:pt x="4572" y="16763"/>
                </a:lnTo>
                <a:lnTo>
                  <a:pt x="0" y="213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6630408" y="4978440"/>
            <a:ext cx="171030" cy="25214"/>
          </a:xfrm>
          <a:custGeom>
            <a:avLst/>
            <a:gdLst/>
            <a:ahLst/>
            <a:cxnLst/>
            <a:rect l="l" t="t" r="r" b="b"/>
            <a:pathLst>
              <a:path w="258445" h="38100">
                <a:moveTo>
                  <a:pt x="258318" y="38100"/>
                </a:moveTo>
                <a:lnTo>
                  <a:pt x="258318" y="33527"/>
                </a:lnTo>
                <a:lnTo>
                  <a:pt x="254508" y="38100"/>
                </a:lnTo>
                <a:lnTo>
                  <a:pt x="246125" y="38100"/>
                </a:lnTo>
                <a:lnTo>
                  <a:pt x="241554" y="33527"/>
                </a:lnTo>
                <a:lnTo>
                  <a:pt x="241554" y="38100"/>
                </a:lnTo>
                <a:lnTo>
                  <a:pt x="228600" y="38100"/>
                </a:lnTo>
                <a:lnTo>
                  <a:pt x="224790" y="33527"/>
                </a:lnTo>
                <a:lnTo>
                  <a:pt x="224790" y="38100"/>
                </a:lnTo>
                <a:lnTo>
                  <a:pt x="220218" y="38100"/>
                </a:lnTo>
                <a:lnTo>
                  <a:pt x="216408" y="33527"/>
                </a:lnTo>
                <a:lnTo>
                  <a:pt x="216408" y="38100"/>
                </a:lnTo>
                <a:lnTo>
                  <a:pt x="211836" y="33527"/>
                </a:lnTo>
                <a:lnTo>
                  <a:pt x="211836" y="25145"/>
                </a:lnTo>
                <a:lnTo>
                  <a:pt x="208025" y="33527"/>
                </a:lnTo>
                <a:lnTo>
                  <a:pt x="203454" y="29717"/>
                </a:lnTo>
                <a:lnTo>
                  <a:pt x="203454" y="16763"/>
                </a:lnTo>
                <a:lnTo>
                  <a:pt x="198882" y="33527"/>
                </a:lnTo>
                <a:lnTo>
                  <a:pt x="198882" y="38100"/>
                </a:lnTo>
                <a:lnTo>
                  <a:pt x="198882" y="33527"/>
                </a:lnTo>
                <a:lnTo>
                  <a:pt x="195072" y="25145"/>
                </a:lnTo>
                <a:lnTo>
                  <a:pt x="195072" y="38100"/>
                </a:lnTo>
                <a:lnTo>
                  <a:pt x="186690" y="38100"/>
                </a:lnTo>
                <a:lnTo>
                  <a:pt x="182118" y="20573"/>
                </a:lnTo>
                <a:lnTo>
                  <a:pt x="182118" y="25145"/>
                </a:lnTo>
                <a:lnTo>
                  <a:pt x="178308" y="38100"/>
                </a:lnTo>
                <a:lnTo>
                  <a:pt x="178308" y="33527"/>
                </a:lnTo>
                <a:lnTo>
                  <a:pt x="173736" y="25145"/>
                </a:lnTo>
                <a:lnTo>
                  <a:pt x="173736" y="33527"/>
                </a:lnTo>
                <a:lnTo>
                  <a:pt x="169164" y="38100"/>
                </a:lnTo>
                <a:lnTo>
                  <a:pt x="156972" y="38100"/>
                </a:lnTo>
                <a:lnTo>
                  <a:pt x="152400" y="29717"/>
                </a:lnTo>
                <a:lnTo>
                  <a:pt x="152400" y="33527"/>
                </a:lnTo>
                <a:lnTo>
                  <a:pt x="148590" y="33527"/>
                </a:lnTo>
                <a:lnTo>
                  <a:pt x="144018" y="29717"/>
                </a:lnTo>
                <a:lnTo>
                  <a:pt x="144018" y="33527"/>
                </a:lnTo>
                <a:lnTo>
                  <a:pt x="118872" y="33527"/>
                </a:lnTo>
                <a:lnTo>
                  <a:pt x="118872" y="29717"/>
                </a:lnTo>
                <a:lnTo>
                  <a:pt x="114300" y="29717"/>
                </a:lnTo>
                <a:lnTo>
                  <a:pt x="114300" y="16763"/>
                </a:lnTo>
                <a:lnTo>
                  <a:pt x="110490" y="29717"/>
                </a:lnTo>
                <a:lnTo>
                  <a:pt x="105918" y="25145"/>
                </a:lnTo>
                <a:lnTo>
                  <a:pt x="105918" y="12191"/>
                </a:lnTo>
                <a:lnTo>
                  <a:pt x="102108" y="25145"/>
                </a:lnTo>
                <a:lnTo>
                  <a:pt x="97536" y="16763"/>
                </a:lnTo>
                <a:lnTo>
                  <a:pt x="92964" y="25145"/>
                </a:lnTo>
                <a:lnTo>
                  <a:pt x="89154" y="33527"/>
                </a:lnTo>
                <a:lnTo>
                  <a:pt x="89154" y="8381"/>
                </a:lnTo>
                <a:lnTo>
                  <a:pt x="84582" y="16763"/>
                </a:lnTo>
                <a:lnTo>
                  <a:pt x="84582" y="29717"/>
                </a:lnTo>
                <a:lnTo>
                  <a:pt x="80772" y="25145"/>
                </a:lnTo>
                <a:lnTo>
                  <a:pt x="80772" y="3809"/>
                </a:lnTo>
                <a:lnTo>
                  <a:pt x="80772" y="25145"/>
                </a:lnTo>
                <a:lnTo>
                  <a:pt x="76200" y="29717"/>
                </a:lnTo>
                <a:lnTo>
                  <a:pt x="72390" y="20573"/>
                </a:lnTo>
                <a:lnTo>
                  <a:pt x="72390" y="29717"/>
                </a:lnTo>
                <a:lnTo>
                  <a:pt x="67818" y="29717"/>
                </a:lnTo>
                <a:lnTo>
                  <a:pt x="67818" y="25145"/>
                </a:lnTo>
                <a:lnTo>
                  <a:pt x="64008" y="33527"/>
                </a:lnTo>
                <a:lnTo>
                  <a:pt x="59436" y="33527"/>
                </a:lnTo>
                <a:lnTo>
                  <a:pt x="59436" y="29717"/>
                </a:lnTo>
                <a:lnTo>
                  <a:pt x="54864" y="12191"/>
                </a:lnTo>
                <a:lnTo>
                  <a:pt x="54864" y="3809"/>
                </a:lnTo>
                <a:lnTo>
                  <a:pt x="51054" y="29717"/>
                </a:lnTo>
                <a:lnTo>
                  <a:pt x="46482" y="33527"/>
                </a:lnTo>
                <a:lnTo>
                  <a:pt x="46482" y="29717"/>
                </a:lnTo>
                <a:lnTo>
                  <a:pt x="42672" y="29717"/>
                </a:lnTo>
                <a:lnTo>
                  <a:pt x="35560" y="29717"/>
                </a:lnTo>
                <a:lnTo>
                  <a:pt x="28448" y="29717"/>
                </a:lnTo>
                <a:lnTo>
                  <a:pt x="21336" y="29717"/>
                </a:lnTo>
                <a:lnTo>
                  <a:pt x="16764" y="25145"/>
                </a:lnTo>
                <a:lnTo>
                  <a:pt x="16764" y="29717"/>
                </a:lnTo>
                <a:lnTo>
                  <a:pt x="12954" y="16763"/>
                </a:lnTo>
                <a:lnTo>
                  <a:pt x="12954" y="0"/>
                </a:lnTo>
                <a:lnTo>
                  <a:pt x="8382" y="29717"/>
                </a:lnTo>
                <a:lnTo>
                  <a:pt x="4572" y="3809"/>
                </a:lnTo>
                <a:lnTo>
                  <a:pt x="4572" y="0"/>
                </a:lnTo>
                <a:lnTo>
                  <a:pt x="4572" y="25145"/>
                </a:lnTo>
                <a:lnTo>
                  <a:pt x="0" y="2514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6285492" y="4978441"/>
            <a:ext cx="345001" cy="22272"/>
          </a:xfrm>
          <a:custGeom>
            <a:avLst/>
            <a:gdLst/>
            <a:ahLst/>
            <a:cxnLst/>
            <a:rect l="l" t="t" r="r" b="b"/>
            <a:pathLst>
              <a:path w="521334" h="33654">
                <a:moveTo>
                  <a:pt x="521207" y="25145"/>
                </a:moveTo>
                <a:lnTo>
                  <a:pt x="517398" y="29717"/>
                </a:lnTo>
                <a:lnTo>
                  <a:pt x="512825" y="33527"/>
                </a:lnTo>
                <a:lnTo>
                  <a:pt x="508253" y="8381"/>
                </a:lnTo>
                <a:lnTo>
                  <a:pt x="508253" y="3809"/>
                </a:lnTo>
                <a:lnTo>
                  <a:pt x="504444" y="29717"/>
                </a:lnTo>
                <a:lnTo>
                  <a:pt x="496062" y="29717"/>
                </a:lnTo>
                <a:lnTo>
                  <a:pt x="496062" y="33527"/>
                </a:lnTo>
                <a:lnTo>
                  <a:pt x="491490" y="29717"/>
                </a:lnTo>
                <a:lnTo>
                  <a:pt x="491490" y="20573"/>
                </a:lnTo>
                <a:lnTo>
                  <a:pt x="487679" y="29717"/>
                </a:lnTo>
                <a:lnTo>
                  <a:pt x="483107" y="20573"/>
                </a:lnTo>
                <a:lnTo>
                  <a:pt x="483107" y="29717"/>
                </a:lnTo>
                <a:lnTo>
                  <a:pt x="479298" y="33527"/>
                </a:lnTo>
                <a:lnTo>
                  <a:pt x="474725" y="33527"/>
                </a:lnTo>
                <a:lnTo>
                  <a:pt x="474725" y="29717"/>
                </a:lnTo>
                <a:lnTo>
                  <a:pt x="470153" y="29717"/>
                </a:lnTo>
                <a:lnTo>
                  <a:pt x="470153" y="33527"/>
                </a:lnTo>
                <a:lnTo>
                  <a:pt x="466344" y="25145"/>
                </a:lnTo>
                <a:lnTo>
                  <a:pt x="461772" y="33527"/>
                </a:lnTo>
                <a:lnTo>
                  <a:pt x="457962" y="25145"/>
                </a:lnTo>
                <a:lnTo>
                  <a:pt x="453390" y="29717"/>
                </a:lnTo>
                <a:lnTo>
                  <a:pt x="453390" y="33527"/>
                </a:lnTo>
                <a:lnTo>
                  <a:pt x="449579" y="33527"/>
                </a:lnTo>
                <a:lnTo>
                  <a:pt x="445007" y="29717"/>
                </a:lnTo>
                <a:lnTo>
                  <a:pt x="440435" y="29717"/>
                </a:lnTo>
                <a:lnTo>
                  <a:pt x="440435" y="33527"/>
                </a:lnTo>
                <a:lnTo>
                  <a:pt x="436625" y="29717"/>
                </a:lnTo>
                <a:lnTo>
                  <a:pt x="432053" y="33527"/>
                </a:lnTo>
                <a:lnTo>
                  <a:pt x="428244" y="29717"/>
                </a:lnTo>
                <a:lnTo>
                  <a:pt x="428244" y="33527"/>
                </a:lnTo>
                <a:lnTo>
                  <a:pt x="423672" y="29717"/>
                </a:lnTo>
                <a:lnTo>
                  <a:pt x="419862" y="8381"/>
                </a:lnTo>
                <a:lnTo>
                  <a:pt x="419862" y="29717"/>
                </a:lnTo>
                <a:lnTo>
                  <a:pt x="415290" y="25145"/>
                </a:lnTo>
                <a:lnTo>
                  <a:pt x="415290" y="0"/>
                </a:lnTo>
                <a:lnTo>
                  <a:pt x="411479" y="20573"/>
                </a:lnTo>
                <a:lnTo>
                  <a:pt x="406907" y="29717"/>
                </a:lnTo>
                <a:lnTo>
                  <a:pt x="402335" y="33527"/>
                </a:lnTo>
                <a:lnTo>
                  <a:pt x="402335" y="29717"/>
                </a:lnTo>
                <a:lnTo>
                  <a:pt x="398525" y="33527"/>
                </a:lnTo>
                <a:lnTo>
                  <a:pt x="393953" y="29717"/>
                </a:lnTo>
                <a:lnTo>
                  <a:pt x="385572" y="29717"/>
                </a:lnTo>
                <a:lnTo>
                  <a:pt x="385572" y="33527"/>
                </a:lnTo>
                <a:lnTo>
                  <a:pt x="381762" y="29717"/>
                </a:lnTo>
                <a:lnTo>
                  <a:pt x="377190" y="33527"/>
                </a:lnTo>
                <a:lnTo>
                  <a:pt x="368807" y="33527"/>
                </a:lnTo>
                <a:lnTo>
                  <a:pt x="364235" y="29717"/>
                </a:lnTo>
                <a:lnTo>
                  <a:pt x="364235" y="33527"/>
                </a:lnTo>
                <a:lnTo>
                  <a:pt x="360425" y="33527"/>
                </a:lnTo>
                <a:lnTo>
                  <a:pt x="347726" y="33528"/>
                </a:lnTo>
                <a:lnTo>
                  <a:pt x="335025" y="33528"/>
                </a:lnTo>
                <a:lnTo>
                  <a:pt x="330707" y="33527"/>
                </a:lnTo>
                <a:lnTo>
                  <a:pt x="330707" y="29717"/>
                </a:lnTo>
                <a:lnTo>
                  <a:pt x="330707" y="33527"/>
                </a:lnTo>
                <a:lnTo>
                  <a:pt x="326135" y="33527"/>
                </a:lnTo>
                <a:lnTo>
                  <a:pt x="322325" y="29717"/>
                </a:lnTo>
                <a:lnTo>
                  <a:pt x="322325" y="33527"/>
                </a:lnTo>
                <a:lnTo>
                  <a:pt x="313944" y="33527"/>
                </a:lnTo>
                <a:lnTo>
                  <a:pt x="309372" y="29717"/>
                </a:lnTo>
                <a:lnTo>
                  <a:pt x="305562" y="33527"/>
                </a:lnTo>
                <a:lnTo>
                  <a:pt x="300990" y="29717"/>
                </a:lnTo>
                <a:lnTo>
                  <a:pt x="296418" y="33527"/>
                </a:lnTo>
                <a:lnTo>
                  <a:pt x="288035" y="33527"/>
                </a:lnTo>
                <a:lnTo>
                  <a:pt x="284225" y="29717"/>
                </a:lnTo>
                <a:lnTo>
                  <a:pt x="275844" y="29717"/>
                </a:lnTo>
                <a:lnTo>
                  <a:pt x="271272" y="33527"/>
                </a:lnTo>
                <a:lnTo>
                  <a:pt x="258318" y="33527"/>
                </a:lnTo>
                <a:lnTo>
                  <a:pt x="249935" y="33527"/>
                </a:lnTo>
                <a:lnTo>
                  <a:pt x="246125" y="29717"/>
                </a:lnTo>
                <a:lnTo>
                  <a:pt x="241553" y="29717"/>
                </a:lnTo>
                <a:lnTo>
                  <a:pt x="241553" y="33527"/>
                </a:lnTo>
                <a:lnTo>
                  <a:pt x="237744" y="33527"/>
                </a:lnTo>
                <a:lnTo>
                  <a:pt x="237744" y="29717"/>
                </a:lnTo>
                <a:lnTo>
                  <a:pt x="233172" y="33527"/>
                </a:lnTo>
                <a:lnTo>
                  <a:pt x="228600" y="33527"/>
                </a:lnTo>
                <a:lnTo>
                  <a:pt x="228600" y="29717"/>
                </a:lnTo>
                <a:lnTo>
                  <a:pt x="224790" y="29717"/>
                </a:lnTo>
                <a:lnTo>
                  <a:pt x="220218" y="33527"/>
                </a:lnTo>
                <a:lnTo>
                  <a:pt x="220218" y="29717"/>
                </a:lnTo>
                <a:lnTo>
                  <a:pt x="216407" y="25145"/>
                </a:lnTo>
                <a:lnTo>
                  <a:pt x="216407" y="20573"/>
                </a:lnTo>
                <a:lnTo>
                  <a:pt x="211835" y="20573"/>
                </a:lnTo>
                <a:lnTo>
                  <a:pt x="208025" y="29717"/>
                </a:lnTo>
                <a:lnTo>
                  <a:pt x="208025" y="25145"/>
                </a:lnTo>
                <a:lnTo>
                  <a:pt x="203453" y="12191"/>
                </a:lnTo>
                <a:lnTo>
                  <a:pt x="203453" y="25145"/>
                </a:lnTo>
                <a:lnTo>
                  <a:pt x="199644" y="20573"/>
                </a:lnTo>
                <a:lnTo>
                  <a:pt x="195072" y="20573"/>
                </a:lnTo>
                <a:lnTo>
                  <a:pt x="195072" y="25145"/>
                </a:lnTo>
                <a:lnTo>
                  <a:pt x="190500" y="29717"/>
                </a:lnTo>
                <a:lnTo>
                  <a:pt x="186690" y="25145"/>
                </a:lnTo>
                <a:lnTo>
                  <a:pt x="186690" y="29717"/>
                </a:lnTo>
                <a:lnTo>
                  <a:pt x="182118" y="33527"/>
                </a:lnTo>
                <a:lnTo>
                  <a:pt x="169925" y="33527"/>
                </a:lnTo>
                <a:lnTo>
                  <a:pt x="165353" y="29717"/>
                </a:lnTo>
                <a:lnTo>
                  <a:pt x="161544" y="33527"/>
                </a:lnTo>
                <a:lnTo>
                  <a:pt x="161544" y="29717"/>
                </a:lnTo>
                <a:lnTo>
                  <a:pt x="152400" y="29717"/>
                </a:lnTo>
                <a:lnTo>
                  <a:pt x="148590" y="33527"/>
                </a:lnTo>
                <a:lnTo>
                  <a:pt x="144018" y="29717"/>
                </a:lnTo>
                <a:lnTo>
                  <a:pt x="140207" y="29717"/>
                </a:lnTo>
                <a:lnTo>
                  <a:pt x="140207" y="33527"/>
                </a:lnTo>
                <a:lnTo>
                  <a:pt x="123444" y="33527"/>
                </a:lnTo>
                <a:lnTo>
                  <a:pt x="118872" y="29717"/>
                </a:lnTo>
                <a:lnTo>
                  <a:pt x="114300" y="33527"/>
                </a:lnTo>
                <a:lnTo>
                  <a:pt x="105918" y="25145"/>
                </a:lnTo>
                <a:lnTo>
                  <a:pt x="105918" y="29717"/>
                </a:lnTo>
                <a:lnTo>
                  <a:pt x="102107" y="29717"/>
                </a:lnTo>
                <a:lnTo>
                  <a:pt x="97535" y="20573"/>
                </a:lnTo>
                <a:lnTo>
                  <a:pt x="93725" y="25145"/>
                </a:lnTo>
                <a:lnTo>
                  <a:pt x="89153" y="8381"/>
                </a:lnTo>
                <a:lnTo>
                  <a:pt x="84581" y="25145"/>
                </a:lnTo>
                <a:lnTo>
                  <a:pt x="84581" y="20573"/>
                </a:lnTo>
                <a:lnTo>
                  <a:pt x="80772" y="16763"/>
                </a:lnTo>
                <a:lnTo>
                  <a:pt x="80772" y="25145"/>
                </a:lnTo>
                <a:lnTo>
                  <a:pt x="76200" y="25145"/>
                </a:lnTo>
                <a:lnTo>
                  <a:pt x="76200" y="16763"/>
                </a:lnTo>
                <a:lnTo>
                  <a:pt x="72390" y="25145"/>
                </a:lnTo>
                <a:lnTo>
                  <a:pt x="67818" y="29717"/>
                </a:lnTo>
                <a:lnTo>
                  <a:pt x="67818" y="25145"/>
                </a:lnTo>
                <a:lnTo>
                  <a:pt x="64007" y="29717"/>
                </a:lnTo>
                <a:lnTo>
                  <a:pt x="64007" y="33527"/>
                </a:lnTo>
                <a:lnTo>
                  <a:pt x="51053" y="33527"/>
                </a:lnTo>
                <a:lnTo>
                  <a:pt x="46481" y="29717"/>
                </a:lnTo>
                <a:lnTo>
                  <a:pt x="42672" y="20573"/>
                </a:lnTo>
                <a:lnTo>
                  <a:pt x="42672" y="29717"/>
                </a:lnTo>
                <a:lnTo>
                  <a:pt x="34290" y="29717"/>
                </a:lnTo>
                <a:lnTo>
                  <a:pt x="34290" y="33527"/>
                </a:lnTo>
                <a:lnTo>
                  <a:pt x="29718" y="29717"/>
                </a:lnTo>
                <a:lnTo>
                  <a:pt x="25907" y="29717"/>
                </a:lnTo>
                <a:lnTo>
                  <a:pt x="21335" y="33527"/>
                </a:lnTo>
                <a:lnTo>
                  <a:pt x="21335" y="29717"/>
                </a:lnTo>
                <a:lnTo>
                  <a:pt x="17525" y="25145"/>
                </a:lnTo>
                <a:lnTo>
                  <a:pt x="12953" y="29717"/>
                </a:lnTo>
                <a:lnTo>
                  <a:pt x="12953" y="20573"/>
                </a:lnTo>
                <a:lnTo>
                  <a:pt x="8381" y="20573"/>
                </a:lnTo>
                <a:lnTo>
                  <a:pt x="8381" y="12191"/>
                </a:lnTo>
                <a:lnTo>
                  <a:pt x="4572" y="3809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6114545" y="4936082"/>
            <a:ext cx="171030" cy="64714"/>
          </a:xfrm>
          <a:custGeom>
            <a:avLst/>
            <a:gdLst/>
            <a:ahLst/>
            <a:cxnLst/>
            <a:rect l="l" t="t" r="r" b="b"/>
            <a:pathLst>
              <a:path w="258445" h="97789">
                <a:moveTo>
                  <a:pt x="258318" y="64008"/>
                </a:moveTo>
                <a:lnTo>
                  <a:pt x="258318" y="80772"/>
                </a:lnTo>
                <a:lnTo>
                  <a:pt x="254508" y="84581"/>
                </a:lnTo>
                <a:lnTo>
                  <a:pt x="249936" y="76200"/>
                </a:lnTo>
                <a:lnTo>
                  <a:pt x="246125" y="67817"/>
                </a:lnTo>
                <a:lnTo>
                  <a:pt x="246125" y="76200"/>
                </a:lnTo>
                <a:lnTo>
                  <a:pt x="241553" y="84581"/>
                </a:lnTo>
                <a:lnTo>
                  <a:pt x="236982" y="89153"/>
                </a:lnTo>
                <a:lnTo>
                  <a:pt x="236982" y="80772"/>
                </a:lnTo>
                <a:lnTo>
                  <a:pt x="233172" y="89153"/>
                </a:lnTo>
                <a:lnTo>
                  <a:pt x="233172" y="84581"/>
                </a:lnTo>
                <a:lnTo>
                  <a:pt x="228600" y="93725"/>
                </a:lnTo>
                <a:lnTo>
                  <a:pt x="224790" y="89153"/>
                </a:lnTo>
                <a:lnTo>
                  <a:pt x="224790" y="93725"/>
                </a:lnTo>
                <a:lnTo>
                  <a:pt x="220218" y="89153"/>
                </a:lnTo>
                <a:lnTo>
                  <a:pt x="216408" y="84581"/>
                </a:lnTo>
                <a:lnTo>
                  <a:pt x="216408" y="89153"/>
                </a:lnTo>
                <a:lnTo>
                  <a:pt x="211836" y="80772"/>
                </a:lnTo>
                <a:lnTo>
                  <a:pt x="208025" y="89153"/>
                </a:lnTo>
                <a:lnTo>
                  <a:pt x="208025" y="84581"/>
                </a:lnTo>
                <a:lnTo>
                  <a:pt x="208025" y="89153"/>
                </a:lnTo>
                <a:lnTo>
                  <a:pt x="203453" y="89153"/>
                </a:lnTo>
                <a:lnTo>
                  <a:pt x="203453" y="80772"/>
                </a:lnTo>
                <a:lnTo>
                  <a:pt x="198882" y="84581"/>
                </a:lnTo>
                <a:lnTo>
                  <a:pt x="198882" y="89153"/>
                </a:lnTo>
                <a:lnTo>
                  <a:pt x="195072" y="84581"/>
                </a:lnTo>
                <a:lnTo>
                  <a:pt x="190500" y="89153"/>
                </a:lnTo>
                <a:lnTo>
                  <a:pt x="186690" y="84581"/>
                </a:lnTo>
                <a:lnTo>
                  <a:pt x="186690" y="89153"/>
                </a:lnTo>
                <a:lnTo>
                  <a:pt x="182118" y="84581"/>
                </a:lnTo>
                <a:lnTo>
                  <a:pt x="182118" y="89153"/>
                </a:lnTo>
                <a:lnTo>
                  <a:pt x="178308" y="80772"/>
                </a:lnTo>
                <a:lnTo>
                  <a:pt x="178308" y="89153"/>
                </a:lnTo>
                <a:lnTo>
                  <a:pt x="178308" y="76200"/>
                </a:lnTo>
                <a:lnTo>
                  <a:pt x="173736" y="84581"/>
                </a:lnTo>
                <a:lnTo>
                  <a:pt x="169925" y="29717"/>
                </a:lnTo>
                <a:lnTo>
                  <a:pt x="169925" y="0"/>
                </a:lnTo>
                <a:lnTo>
                  <a:pt x="169925" y="84581"/>
                </a:lnTo>
                <a:lnTo>
                  <a:pt x="165353" y="76200"/>
                </a:lnTo>
                <a:lnTo>
                  <a:pt x="165353" y="84581"/>
                </a:lnTo>
                <a:lnTo>
                  <a:pt x="160782" y="89153"/>
                </a:lnTo>
                <a:lnTo>
                  <a:pt x="160782" y="29717"/>
                </a:lnTo>
                <a:lnTo>
                  <a:pt x="156972" y="12953"/>
                </a:lnTo>
                <a:lnTo>
                  <a:pt x="156972" y="84581"/>
                </a:lnTo>
                <a:lnTo>
                  <a:pt x="152400" y="89153"/>
                </a:lnTo>
                <a:lnTo>
                  <a:pt x="152400" y="84581"/>
                </a:lnTo>
                <a:lnTo>
                  <a:pt x="148590" y="89153"/>
                </a:lnTo>
                <a:lnTo>
                  <a:pt x="144018" y="93725"/>
                </a:lnTo>
                <a:lnTo>
                  <a:pt x="144018" y="89153"/>
                </a:lnTo>
                <a:lnTo>
                  <a:pt x="140208" y="89153"/>
                </a:lnTo>
                <a:lnTo>
                  <a:pt x="140208" y="93725"/>
                </a:lnTo>
                <a:lnTo>
                  <a:pt x="135636" y="89153"/>
                </a:lnTo>
                <a:lnTo>
                  <a:pt x="131064" y="93725"/>
                </a:lnTo>
                <a:lnTo>
                  <a:pt x="118872" y="93725"/>
                </a:lnTo>
                <a:lnTo>
                  <a:pt x="118872" y="84581"/>
                </a:lnTo>
                <a:lnTo>
                  <a:pt x="114300" y="93725"/>
                </a:lnTo>
                <a:lnTo>
                  <a:pt x="110490" y="93725"/>
                </a:lnTo>
                <a:lnTo>
                  <a:pt x="105918" y="89153"/>
                </a:lnTo>
                <a:lnTo>
                  <a:pt x="102108" y="76200"/>
                </a:lnTo>
                <a:lnTo>
                  <a:pt x="102108" y="67817"/>
                </a:lnTo>
                <a:lnTo>
                  <a:pt x="97536" y="80772"/>
                </a:lnTo>
                <a:lnTo>
                  <a:pt x="97536" y="84581"/>
                </a:lnTo>
                <a:lnTo>
                  <a:pt x="92964" y="67817"/>
                </a:lnTo>
                <a:lnTo>
                  <a:pt x="92964" y="59436"/>
                </a:lnTo>
                <a:lnTo>
                  <a:pt x="89153" y="67817"/>
                </a:lnTo>
                <a:lnTo>
                  <a:pt x="89153" y="84581"/>
                </a:lnTo>
                <a:lnTo>
                  <a:pt x="84582" y="76200"/>
                </a:lnTo>
                <a:lnTo>
                  <a:pt x="80772" y="76200"/>
                </a:lnTo>
                <a:lnTo>
                  <a:pt x="76200" y="93725"/>
                </a:lnTo>
                <a:lnTo>
                  <a:pt x="76200" y="89153"/>
                </a:lnTo>
                <a:lnTo>
                  <a:pt x="72390" y="84581"/>
                </a:lnTo>
                <a:lnTo>
                  <a:pt x="72390" y="80772"/>
                </a:lnTo>
                <a:lnTo>
                  <a:pt x="67818" y="93725"/>
                </a:lnTo>
                <a:lnTo>
                  <a:pt x="67818" y="89153"/>
                </a:lnTo>
                <a:lnTo>
                  <a:pt x="64008" y="93725"/>
                </a:lnTo>
                <a:lnTo>
                  <a:pt x="54864" y="93725"/>
                </a:lnTo>
                <a:lnTo>
                  <a:pt x="54864" y="89153"/>
                </a:lnTo>
                <a:lnTo>
                  <a:pt x="51053" y="93725"/>
                </a:lnTo>
                <a:lnTo>
                  <a:pt x="51053" y="89153"/>
                </a:lnTo>
                <a:lnTo>
                  <a:pt x="46482" y="93725"/>
                </a:lnTo>
                <a:lnTo>
                  <a:pt x="46482" y="89153"/>
                </a:lnTo>
                <a:lnTo>
                  <a:pt x="42672" y="89153"/>
                </a:lnTo>
                <a:lnTo>
                  <a:pt x="42672" y="67817"/>
                </a:lnTo>
                <a:lnTo>
                  <a:pt x="38100" y="17525"/>
                </a:lnTo>
                <a:lnTo>
                  <a:pt x="38100" y="67817"/>
                </a:lnTo>
                <a:lnTo>
                  <a:pt x="34290" y="93725"/>
                </a:lnTo>
                <a:lnTo>
                  <a:pt x="25146" y="93725"/>
                </a:lnTo>
                <a:lnTo>
                  <a:pt x="25146" y="97536"/>
                </a:lnTo>
                <a:lnTo>
                  <a:pt x="21336" y="97536"/>
                </a:lnTo>
                <a:lnTo>
                  <a:pt x="21336" y="93725"/>
                </a:lnTo>
                <a:lnTo>
                  <a:pt x="21336" y="97536"/>
                </a:lnTo>
                <a:lnTo>
                  <a:pt x="16764" y="84581"/>
                </a:lnTo>
                <a:lnTo>
                  <a:pt x="12953" y="97536"/>
                </a:lnTo>
                <a:lnTo>
                  <a:pt x="12953" y="89153"/>
                </a:lnTo>
                <a:lnTo>
                  <a:pt x="12953" y="93725"/>
                </a:lnTo>
                <a:lnTo>
                  <a:pt x="8382" y="97536"/>
                </a:lnTo>
                <a:lnTo>
                  <a:pt x="8382" y="93725"/>
                </a:lnTo>
                <a:lnTo>
                  <a:pt x="4572" y="97536"/>
                </a:lnTo>
                <a:lnTo>
                  <a:pt x="0" y="9372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5943600" y="4863468"/>
            <a:ext cx="171030" cy="140354"/>
          </a:xfrm>
          <a:custGeom>
            <a:avLst/>
            <a:gdLst/>
            <a:ahLst/>
            <a:cxnLst/>
            <a:rect l="l" t="t" r="r" b="b"/>
            <a:pathLst>
              <a:path w="258445" h="212089">
                <a:moveTo>
                  <a:pt x="258317" y="203453"/>
                </a:moveTo>
                <a:lnTo>
                  <a:pt x="254507" y="203453"/>
                </a:lnTo>
                <a:lnTo>
                  <a:pt x="254507" y="207263"/>
                </a:lnTo>
                <a:lnTo>
                  <a:pt x="249935" y="203453"/>
                </a:lnTo>
                <a:lnTo>
                  <a:pt x="249935" y="198881"/>
                </a:lnTo>
                <a:lnTo>
                  <a:pt x="245363" y="203453"/>
                </a:lnTo>
                <a:lnTo>
                  <a:pt x="245363" y="207263"/>
                </a:lnTo>
                <a:lnTo>
                  <a:pt x="241553" y="207263"/>
                </a:lnTo>
                <a:lnTo>
                  <a:pt x="236981" y="198881"/>
                </a:lnTo>
                <a:lnTo>
                  <a:pt x="236981" y="190500"/>
                </a:lnTo>
                <a:lnTo>
                  <a:pt x="233171" y="207263"/>
                </a:lnTo>
                <a:lnTo>
                  <a:pt x="228600" y="203453"/>
                </a:lnTo>
                <a:lnTo>
                  <a:pt x="228600" y="194309"/>
                </a:lnTo>
                <a:lnTo>
                  <a:pt x="224789" y="203453"/>
                </a:lnTo>
                <a:lnTo>
                  <a:pt x="224789" y="198881"/>
                </a:lnTo>
                <a:lnTo>
                  <a:pt x="220217" y="203453"/>
                </a:lnTo>
                <a:lnTo>
                  <a:pt x="220217" y="207263"/>
                </a:lnTo>
                <a:lnTo>
                  <a:pt x="216407" y="203453"/>
                </a:lnTo>
                <a:lnTo>
                  <a:pt x="216407" y="198881"/>
                </a:lnTo>
                <a:lnTo>
                  <a:pt x="211835" y="198881"/>
                </a:lnTo>
                <a:lnTo>
                  <a:pt x="211835" y="203453"/>
                </a:lnTo>
                <a:lnTo>
                  <a:pt x="207263" y="203453"/>
                </a:lnTo>
                <a:lnTo>
                  <a:pt x="203453" y="194309"/>
                </a:lnTo>
                <a:lnTo>
                  <a:pt x="198881" y="203453"/>
                </a:lnTo>
                <a:lnTo>
                  <a:pt x="195071" y="198881"/>
                </a:lnTo>
                <a:lnTo>
                  <a:pt x="195071" y="207263"/>
                </a:lnTo>
                <a:lnTo>
                  <a:pt x="190500" y="207263"/>
                </a:lnTo>
                <a:lnTo>
                  <a:pt x="190500" y="203453"/>
                </a:lnTo>
                <a:lnTo>
                  <a:pt x="182117" y="203453"/>
                </a:lnTo>
                <a:lnTo>
                  <a:pt x="178307" y="198881"/>
                </a:lnTo>
                <a:lnTo>
                  <a:pt x="178307" y="203453"/>
                </a:lnTo>
                <a:lnTo>
                  <a:pt x="173735" y="207263"/>
                </a:lnTo>
                <a:lnTo>
                  <a:pt x="169163" y="207263"/>
                </a:lnTo>
                <a:lnTo>
                  <a:pt x="169163" y="203453"/>
                </a:lnTo>
                <a:lnTo>
                  <a:pt x="165353" y="207263"/>
                </a:lnTo>
                <a:lnTo>
                  <a:pt x="160781" y="207263"/>
                </a:lnTo>
                <a:lnTo>
                  <a:pt x="160781" y="203453"/>
                </a:lnTo>
                <a:lnTo>
                  <a:pt x="156971" y="203453"/>
                </a:lnTo>
                <a:lnTo>
                  <a:pt x="156971" y="207263"/>
                </a:lnTo>
                <a:lnTo>
                  <a:pt x="152400" y="203453"/>
                </a:lnTo>
                <a:lnTo>
                  <a:pt x="148589" y="207263"/>
                </a:lnTo>
                <a:lnTo>
                  <a:pt x="148589" y="203453"/>
                </a:lnTo>
                <a:lnTo>
                  <a:pt x="144017" y="169163"/>
                </a:lnTo>
                <a:lnTo>
                  <a:pt x="139445" y="50291"/>
                </a:lnTo>
                <a:lnTo>
                  <a:pt x="139445" y="185927"/>
                </a:lnTo>
                <a:lnTo>
                  <a:pt x="135635" y="203453"/>
                </a:lnTo>
                <a:lnTo>
                  <a:pt x="131063" y="203453"/>
                </a:lnTo>
                <a:lnTo>
                  <a:pt x="127253" y="177545"/>
                </a:lnTo>
                <a:lnTo>
                  <a:pt x="127253" y="173736"/>
                </a:lnTo>
                <a:lnTo>
                  <a:pt x="122681" y="0"/>
                </a:lnTo>
                <a:lnTo>
                  <a:pt x="122681" y="156209"/>
                </a:lnTo>
                <a:lnTo>
                  <a:pt x="118871" y="198881"/>
                </a:lnTo>
                <a:lnTo>
                  <a:pt x="114300" y="207263"/>
                </a:lnTo>
                <a:lnTo>
                  <a:pt x="97535" y="207263"/>
                </a:lnTo>
                <a:lnTo>
                  <a:pt x="92963" y="203453"/>
                </a:lnTo>
                <a:lnTo>
                  <a:pt x="89153" y="207263"/>
                </a:lnTo>
                <a:lnTo>
                  <a:pt x="76200" y="207263"/>
                </a:lnTo>
                <a:lnTo>
                  <a:pt x="72389" y="211836"/>
                </a:lnTo>
                <a:lnTo>
                  <a:pt x="72389" y="207263"/>
                </a:lnTo>
                <a:lnTo>
                  <a:pt x="67817" y="207263"/>
                </a:lnTo>
                <a:lnTo>
                  <a:pt x="67817" y="211836"/>
                </a:lnTo>
                <a:lnTo>
                  <a:pt x="63245" y="211836"/>
                </a:lnTo>
                <a:lnTo>
                  <a:pt x="63245" y="207263"/>
                </a:lnTo>
                <a:lnTo>
                  <a:pt x="59435" y="211836"/>
                </a:lnTo>
                <a:lnTo>
                  <a:pt x="59435" y="207263"/>
                </a:lnTo>
                <a:lnTo>
                  <a:pt x="54863" y="211836"/>
                </a:lnTo>
                <a:lnTo>
                  <a:pt x="54863" y="207263"/>
                </a:lnTo>
                <a:lnTo>
                  <a:pt x="46481" y="207263"/>
                </a:lnTo>
                <a:lnTo>
                  <a:pt x="42671" y="203453"/>
                </a:lnTo>
                <a:lnTo>
                  <a:pt x="38100" y="144017"/>
                </a:lnTo>
                <a:lnTo>
                  <a:pt x="33527" y="33527"/>
                </a:lnTo>
                <a:lnTo>
                  <a:pt x="33527" y="177545"/>
                </a:lnTo>
                <a:lnTo>
                  <a:pt x="29717" y="203453"/>
                </a:lnTo>
                <a:lnTo>
                  <a:pt x="25145" y="203453"/>
                </a:lnTo>
                <a:lnTo>
                  <a:pt x="25145" y="207263"/>
                </a:lnTo>
                <a:lnTo>
                  <a:pt x="21335" y="177545"/>
                </a:lnTo>
                <a:lnTo>
                  <a:pt x="16763" y="84581"/>
                </a:lnTo>
                <a:lnTo>
                  <a:pt x="16763" y="177545"/>
                </a:lnTo>
                <a:lnTo>
                  <a:pt x="12953" y="203453"/>
                </a:lnTo>
                <a:lnTo>
                  <a:pt x="8381" y="127253"/>
                </a:lnTo>
                <a:lnTo>
                  <a:pt x="8381" y="97536"/>
                </a:lnTo>
                <a:lnTo>
                  <a:pt x="4571" y="207263"/>
                </a:lnTo>
                <a:lnTo>
                  <a:pt x="0" y="2072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5598683" y="3273522"/>
            <a:ext cx="345001" cy="1730468"/>
          </a:xfrm>
          <a:custGeom>
            <a:avLst/>
            <a:gdLst/>
            <a:ahLst/>
            <a:cxnLst/>
            <a:rect l="l" t="t" r="r" b="b"/>
            <a:pathLst>
              <a:path w="521334" h="2614929">
                <a:moveTo>
                  <a:pt x="521208" y="2609850"/>
                </a:moveTo>
                <a:lnTo>
                  <a:pt x="521208" y="2614422"/>
                </a:lnTo>
                <a:lnTo>
                  <a:pt x="516636" y="2614422"/>
                </a:lnTo>
                <a:lnTo>
                  <a:pt x="512825" y="2609850"/>
                </a:lnTo>
                <a:lnTo>
                  <a:pt x="512825" y="2606040"/>
                </a:lnTo>
                <a:lnTo>
                  <a:pt x="508253" y="2609850"/>
                </a:lnTo>
                <a:lnTo>
                  <a:pt x="508253" y="2606040"/>
                </a:lnTo>
                <a:lnTo>
                  <a:pt x="504444" y="2609850"/>
                </a:lnTo>
                <a:lnTo>
                  <a:pt x="504444" y="2614422"/>
                </a:lnTo>
                <a:lnTo>
                  <a:pt x="499872" y="2609850"/>
                </a:lnTo>
                <a:lnTo>
                  <a:pt x="496062" y="2609850"/>
                </a:lnTo>
                <a:lnTo>
                  <a:pt x="491490" y="2606040"/>
                </a:lnTo>
                <a:lnTo>
                  <a:pt x="491490" y="2584704"/>
                </a:lnTo>
                <a:lnTo>
                  <a:pt x="487679" y="2609850"/>
                </a:lnTo>
                <a:lnTo>
                  <a:pt x="483108" y="2609850"/>
                </a:lnTo>
                <a:lnTo>
                  <a:pt x="483108" y="2614422"/>
                </a:lnTo>
                <a:lnTo>
                  <a:pt x="478536" y="2614422"/>
                </a:lnTo>
                <a:lnTo>
                  <a:pt x="478536" y="2609850"/>
                </a:lnTo>
                <a:lnTo>
                  <a:pt x="474725" y="2609850"/>
                </a:lnTo>
                <a:lnTo>
                  <a:pt x="474725" y="2606040"/>
                </a:lnTo>
                <a:lnTo>
                  <a:pt x="470153" y="2606040"/>
                </a:lnTo>
                <a:lnTo>
                  <a:pt x="470153" y="2609850"/>
                </a:lnTo>
                <a:lnTo>
                  <a:pt x="466344" y="2614422"/>
                </a:lnTo>
                <a:lnTo>
                  <a:pt x="466344" y="2609850"/>
                </a:lnTo>
                <a:lnTo>
                  <a:pt x="461772" y="2609850"/>
                </a:lnTo>
                <a:lnTo>
                  <a:pt x="457962" y="2601467"/>
                </a:lnTo>
                <a:lnTo>
                  <a:pt x="457962" y="2606040"/>
                </a:lnTo>
                <a:lnTo>
                  <a:pt x="453390" y="2609850"/>
                </a:lnTo>
                <a:lnTo>
                  <a:pt x="448818" y="2609850"/>
                </a:lnTo>
                <a:lnTo>
                  <a:pt x="445008" y="2606040"/>
                </a:lnTo>
                <a:lnTo>
                  <a:pt x="445008" y="2609850"/>
                </a:lnTo>
                <a:lnTo>
                  <a:pt x="440436" y="2609850"/>
                </a:lnTo>
                <a:lnTo>
                  <a:pt x="440436" y="2614422"/>
                </a:lnTo>
                <a:lnTo>
                  <a:pt x="436625" y="2609850"/>
                </a:lnTo>
                <a:lnTo>
                  <a:pt x="432053" y="2614422"/>
                </a:lnTo>
                <a:lnTo>
                  <a:pt x="428244" y="2614422"/>
                </a:lnTo>
                <a:lnTo>
                  <a:pt x="423672" y="2609850"/>
                </a:lnTo>
                <a:lnTo>
                  <a:pt x="419862" y="2614422"/>
                </a:lnTo>
                <a:lnTo>
                  <a:pt x="415290" y="2596895"/>
                </a:lnTo>
                <a:lnTo>
                  <a:pt x="410718" y="2614422"/>
                </a:lnTo>
                <a:lnTo>
                  <a:pt x="406908" y="2606040"/>
                </a:lnTo>
                <a:lnTo>
                  <a:pt x="406908" y="2609850"/>
                </a:lnTo>
                <a:lnTo>
                  <a:pt x="402336" y="2614422"/>
                </a:lnTo>
                <a:lnTo>
                  <a:pt x="402336" y="2609850"/>
                </a:lnTo>
                <a:lnTo>
                  <a:pt x="398525" y="2606040"/>
                </a:lnTo>
                <a:lnTo>
                  <a:pt x="398525" y="2609850"/>
                </a:lnTo>
                <a:lnTo>
                  <a:pt x="393953" y="2588514"/>
                </a:lnTo>
                <a:lnTo>
                  <a:pt x="390144" y="2606040"/>
                </a:lnTo>
                <a:lnTo>
                  <a:pt x="385572" y="2601467"/>
                </a:lnTo>
                <a:lnTo>
                  <a:pt x="385572" y="2584704"/>
                </a:lnTo>
                <a:lnTo>
                  <a:pt x="381762" y="2601467"/>
                </a:lnTo>
                <a:lnTo>
                  <a:pt x="377190" y="2588514"/>
                </a:lnTo>
                <a:lnTo>
                  <a:pt x="372618" y="2606040"/>
                </a:lnTo>
                <a:lnTo>
                  <a:pt x="372618" y="2609850"/>
                </a:lnTo>
                <a:lnTo>
                  <a:pt x="368808" y="2596895"/>
                </a:lnTo>
                <a:lnTo>
                  <a:pt x="364236" y="2609850"/>
                </a:lnTo>
                <a:lnTo>
                  <a:pt x="364236" y="2614422"/>
                </a:lnTo>
                <a:lnTo>
                  <a:pt x="352044" y="2614422"/>
                </a:lnTo>
                <a:lnTo>
                  <a:pt x="347472" y="2609850"/>
                </a:lnTo>
                <a:lnTo>
                  <a:pt x="347472" y="2614422"/>
                </a:lnTo>
                <a:lnTo>
                  <a:pt x="342900" y="2614422"/>
                </a:lnTo>
                <a:lnTo>
                  <a:pt x="339090" y="2609850"/>
                </a:lnTo>
                <a:lnTo>
                  <a:pt x="334518" y="2614422"/>
                </a:lnTo>
                <a:lnTo>
                  <a:pt x="330708" y="2609850"/>
                </a:lnTo>
                <a:lnTo>
                  <a:pt x="326136" y="2606040"/>
                </a:lnTo>
                <a:lnTo>
                  <a:pt x="326136" y="2609850"/>
                </a:lnTo>
                <a:lnTo>
                  <a:pt x="322325" y="2593086"/>
                </a:lnTo>
                <a:lnTo>
                  <a:pt x="322325" y="2584704"/>
                </a:lnTo>
                <a:lnTo>
                  <a:pt x="317753" y="2596895"/>
                </a:lnTo>
                <a:lnTo>
                  <a:pt x="317753" y="2588514"/>
                </a:lnTo>
                <a:lnTo>
                  <a:pt x="313944" y="2601467"/>
                </a:lnTo>
                <a:lnTo>
                  <a:pt x="313944" y="2596895"/>
                </a:lnTo>
                <a:lnTo>
                  <a:pt x="309372" y="2606040"/>
                </a:lnTo>
                <a:lnTo>
                  <a:pt x="309372" y="2601467"/>
                </a:lnTo>
                <a:lnTo>
                  <a:pt x="304800" y="2596895"/>
                </a:lnTo>
                <a:lnTo>
                  <a:pt x="300990" y="2580131"/>
                </a:lnTo>
                <a:lnTo>
                  <a:pt x="300990" y="2503931"/>
                </a:lnTo>
                <a:lnTo>
                  <a:pt x="296418" y="2525267"/>
                </a:lnTo>
                <a:lnTo>
                  <a:pt x="292608" y="0"/>
                </a:lnTo>
                <a:lnTo>
                  <a:pt x="292608" y="118872"/>
                </a:lnTo>
                <a:lnTo>
                  <a:pt x="288036" y="2533650"/>
                </a:lnTo>
                <a:lnTo>
                  <a:pt x="288036" y="2542031"/>
                </a:lnTo>
                <a:lnTo>
                  <a:pt x="284225" y="2593086"/>
                </a:lnTo>
                <a:lnTo>
                  <a:pt x="284225" y="2596895"/>
                </a:lnTo>
                <a:lnTo>
                  <a:pt x="279653" y="2606040"/>
                </a:lnTo>
                <a:lnTo>
                  <a:pt x="275844" y="2609850"/>
                </a:lnTo>
                <a:lnTo>
                  <a:pt x="275844" y="2606040"/>
                </a:lnTo>
                <a:lnTo>
                  <a:pt x="271272" y="2609850"/>
                </a:lnTo>
                <a:lnTo>
                  <a:pt x="258318" y="2609850"/>
                </a:lnTo>
                <a:lnTo>
                  <a:pt x="258318" y="2606040"/>
                </a:lnTo>
                <a:lnTo>
                  <a:pt x="254508" y="2609850"/>
                </a:lnTo>
                <a:lnTo>
                  <a:pt x="249936" y="2609850"/>
                </a:lnTo>
                <a:lnTo>
                  <a:pt x="246125" y="2596895"/>
                </a:lnTo>
                <a:lnTo>
                  <a:pt x="246125" y="2567940"/>
                </a:lnTo>
                <a:lnTo>
                  <a:pt x="241553" y="2606040"/>
                </a:lnTo>
                <a:lnTo>
                  <a:pt x="241553" y="2576322"/>
                </a:lnTo>
                <a:lnTo>
                  <a:pt x="237744" y="2606040"/>
                </a:lnTo>
                <a:lnTo>
                  <a:pt x="228600" y="2606040"/>
                </a:lnTo>
                <a:lnTo>
                  <a:pt x="228600" y="2609850"/>
                </a:lnTo>
                <a:lnTo>
                  <a:pt x="224790" y="2606040"/>
                </a:lnTo>
                <a:lnTo>
                  <a:pt x="220218" y="2588514"/>
                </a:lnTo>
                <a:lnTo>
                  <a:pt x="216408" y="2596895"/>
                </a:lnTo>
                <a:lnTo>
                  <a:pt x="216408" y="2593086"/>
                </a:lnTo>
                <a:lnTo>
                  <a:pt x="211836" y="2571750"/>
                </a:lnTo>
                <a:lnTo>
                  <a:pt x="211836" y="2596895"/>
                </a:lnTo>
                <a:lnTo>
                  <a:pt x="208025" y="2588514"/>
                </a:lnTo>
                <a:lnTo>
                  <a:pt x="208025" y="2606040"/>
                </a:lnTo>
                <a:lnTo>
                  <a:pt x="203453" y="2609850"/>
                </a:lnTo>
                <a:lnTo>
                  <a:pt x="203453" y="2606040"/>
                </a:lnTo>
                <a:lnTo>
                  <a:pt x="198882" y="2588514"/>
                </a:lnTo>
                <a:lnTo>
                  <a:pt x="198882" y="2580131"/>
                </a:lnTo>
                <a:lnTo>
                  <a:pt x="195072" y="2606040"/>
                </a:lnTo>
                <a:lnTo>
                  <a:pt x="190500" y="2609850"/>
                </a:lnTo>
                <a:lnTo>
                  <a:pt x="190500" y="2606040"/>
                </a:lnTo>
                <a:lnTo>
                  <a:pt x="186690" y="2606040"/>
                </a:lnTo>
                <a:lnTo>
                  <a:pt x="182118" y="2584704"/>
                </a:lnTo>
                <a:lnTo>
                  <a:pt x="182118" y="2580131"/>
                </a:lnTo>
                <a:lnTo>
                  <a:pt x="182118" y="2593086"/>
                </a:lnTo>
                <a:lnTo>
                  <a:pt x="178308" y="2571750"/>
                </a:lnTo>
                <a:lnTo>
                  <a:pt x="173736" y="2593086"/>
                </a:lnTo>
                <a:lnTo>
                  <a:pt x="169925" y="2601467"/>
                </a:lnTo>
                <a:lnTo>
                  <a:pt x="169925" y="2606040"/>
                </a:lnTo>
                <a:lnTo>
                  <a:pt x="165353" y="2606040"/>
                </a:lnTo>
                <a:lnTo>
                  <a:pt x="160782" y="2593086"/>
                </a:lnTo>
                <a:lnTo>
                  <a:pt x="156972" y="2563367"/>
                </a:lnTo>
                <a:lnTo>
                  <a:pt x="156972" y="2593086"/>
                </a:lnTo>
                <a:lnTo>
                  <a:pt x="152400" y="2571750"/>
                </a:lnTo>
                <a:lnTo>
                  <a:pt x="152400" y="2406395"/>
                </a:lnTo>
                <a:lnTo>
                  <a:pt x="148590" y="2593086"/>
                </a:lnTo>
                <a:lnTo>
                  <a:pt x="144018" y="2554986"/>
                </a:lnTo>
                <a:lnTo>
                  <a:pt x="144018" y="2330195"/>
                </a:lnTo>
                <a:lnTo>
                  <a:pt x="140208" y="2381250"/>
                </a:lnTo>
                <a:lnTo>
                  <a:pt x="140208" y="2588514"/>
                </a:lnTo>
                <a:lnTo>
                  <a:pt x="135636" y="2567940"/>
                </a:lnTo>
                <a:lnTo>
                  <a:pt x="131825" y="2389631"/>
                </a:lnTo>
                <a:lnTo>
                  <a:pt x="131825" y="2554986"/>
                </a:lnTo>
                <a:lnTo>
                  <a:pt x="127253" y="2410967"/>
                </a:lnTo>
                <a:lnTo>
                  <a:pt x="127253" y="2576322"/>
                </a:lnTo>
                <a:lnTo>
                  <a:pt x="122682" y="2550414"/>
                </a:lnTo>
                <a:lnTo>
                  <a:pt x="122682" y="2038350"/>
                </a:lnTo>
                <a:lnTo>
                  <a:pt x="122682" y="2495550"/>
                </a:lnTo>
                <a:lnTo>
                  <a:pt x="118872" y="2588514"/>
                </a:lnTo>
                <a:lnTo>
                  <a:pt x="114300" y="2576322"/>
                </a:lnTo>
                <a:lnTo>
                  <a:pt x="114300" y="2596895"/>
                </a:lnTo>
                <a:lnTo>
                  <a:pt x="110490" y="2601467"/>
                </a:lnTo>
                <a:lnTo>
                  <a:pt x="110490" y="2571750"/>
                </a:lnTo>
                <a:lnTo>
                  <a:pt x="105918" y="2593086"/>
                </a:lnTo>
                <a:lnTo>
                  <a:pt x="102108" y="2558795"/>
                </a:lnTo>
                <a:lnTo>
                  <a:pt x="102108" y="2588514"/>
                </a:lnTo>
                <a:lnTo>
                  <a:pt x="97536" y="2606040"/>
                </a:lnTo>
                <a:lnTo>
                  <a:pt x="92964" y="2606040"/>
                </a:lnTo>
                <a:lnTo>
                  <a:pt x="92964" y="2609850"/>
                </a:lnTo>
                <a:lnTo>
                  <a:pt x="92964" y="2606040"/>
                </a:lnTo>
                <a:lnTo>
                  <a:pt x="89153" y="2609850"/>
                </a:lnTo>
                <a:lnTo>
                  <a:pt x="89153" y="2606040"/>
                </a:lnTo>
                <a:lnTo>
                  <a:pt x="84582" y="2593086"/>
                </a:lnTo>
                <a:lnTo>
                  <a:pt x="84582" y="2601467"/>
                </a:lnTo>
                <a:lnTo>
                  <a:pt x="80772" y="2609850"/>
                </a:lnTo>
                <a:lnTo>
                  <a:pt x="80772" y="2584704"/>
                </a:lnTo>
                <a:lnTo>
                  <a:pt x="76200" y="2606040"/>
                </a:lnTo>
                <a:lnTo>
                  <a:pt x="76200" y="2601467"/>
                </a:lnTo>
                <a:lnTo>
                  <a:pt x="72390" y="2609850"/>
                </a:lnTo>
                <a:lnTo>
                  <a:pt x="67818" y="2601467"/>
                </a:lnTo>
                <a:lnTo>
                  <a:pt x="64008" y="2584704"/>
                </a:lnTo>
                <a:lnTo>
                  <a:pt x="64008" y="2606040"/>
                </a:lnTo>
                <a:lnTo>
                  <a:pt x="59436" y="2588514"/>
                </a:lnTo>
                <a:lnTo>
                  <a:pt x="54864" y="2609850"/>
                </a:lnTo>
                <a:lnTo>
                  <a:pt x="51053" y="2609850"/>
                </a:lnTo>
                <a:lnTo>
                  <a:pt x="46482" y="2606040"/>
                </a:lnTo>
                <a:lnTo>
                  <a:pt x="46482" y="2609850"/>
                </a:lnTo>
                <a:lnTo>
                  <a:pt x="38100" y="2601467"/>
                </a:lnTo>
                <a:lnTo>
                  <a:pt x="34290" y="2503931"/>
                </a:lnTo>
                <a:lnTo>
                  <a:pt x="34290" y="2478786"/>
                </a:lnTo>
                <a:lnTo>
                  <a:pt x="29718" y="2588514"/>
                </a:lnTo>
                <a:lnTo>
                  <a:pt x="29718" y="2495550"/>
                </a:lnTo>
                <a:lnTo>
                  <a:pt x="25908" y="2503931"/>
                </a:lnTo>
                <a:lnTo>
                  <a:pt x="25908" y="2270760"/>
                </a:lnTo>
                <a:lnTo>
                  <a:pt x="21336" y="2563367"/>
                </a:lnTo>
                <a:lnTo>
                  <a:pt x="16764" y="2490978"/>
                </a:lnTo>
                <a:lnTo>
                  <a:pt x="16764" y="2474214"/>
                </a:lnTo>
                <a:lnTo>
                  <a:pt x="12953" y="2305050"/>
                </a:lnTo>
                <a:lnTo>
                  <a:pt x="12953" y="2567940"/>
                </a:lnTo>
                <a:lnTo>
                  <a:pt x="8382" y="2576322"/>
                </a:lnTo>
                <a:lnTo>
                  <a:pt x="8382" y="2500122"/>
                </a:lnTo>
                <a:lnTo>
                  <a:pt x="4572" y="2542031"/>
                </a:lnTo>
                <a:lnTo>
                  <a:pt x="4572" y="2593086"/>
                </a:lnTo>
                <a:lnTo>
                  <a:pt x="0" y="259308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77" name="object 277"/>
          <p:cNvSpPr/>
          <p:nvPr/>
        </p:nvSpPr>
        <p:spPr>
          <a:xfrm>
            <a:off x="3363105" y="4079668"/>
            <a:ext cx="2239784" cy="93071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1951337" y="4999115"/>
            <a:ext cx="1416143" cy="0"/>
          </a:xfrm>
          <a:custGeom>
            <a:avLst/>
            <a:gdLst/>
            <a:ahLst/>
            <a:cxnLst/>
            <a:rect l="l" t="t" r="r" b="b"/>
            <a:pathLst>
              <a:path w="2139950">
                <a:moveTo>
                  <a:pt x="0" y="0"/>
                </a:moveTo>
                <a:lnTo>
                  <a:pt x="2139696" y="0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79" name="object 279"/>
          <p:cNvSpPr/>
          <p:nvPr/>
        </p:nvSpPr>
        <p:spPr>
          <a:xfrm>
            <a:off x="6975327" y="4711686"/>
            <a:ext cx="513089" cy="266840"/>
          </a:xfrm>
          <a:custGeom>
            <a:avLst/>
            <a:gdLst/>
            <a:ahLst/>
            <a:cxnLst/>
            <a:rect l="l" t="t" r="r" b="b"/>
            <a:pathLst>
              <a:path w="775334" h="403225">
                <a:moveTo>
                  <a:pt x="774953" y="398525"/>
                </a:moveTo>
                <a:lnTo>
                  <a:pt x="771143" y="398525"/>
                </a:lnTo>
                <a:lnTo>
                  <a:pt x="758443" y="398525"/>
                </a:lnTo>
                <a:lnTo>
                  <a:pt x="745743" y="398525"/>
                </a:lnTo>
                <a:lnTo>
                  <a:pt x="733044" y="398526"/>
                </a:lnTo>
                <a:lnTo>
                  <a:pt x="720343" y="398525"/>
                </a:lnTo>
                <a:lnTo>
                  <a:pt x="707643" y="398525"/>
                </a:lnTo>
                <a:lnTo>
                  <a:pt x="694943" y="398526"/>
                </a:lnTo>
                <a:lnTo>
                  <a:pt x="682244" y="398525"/>
                </a:lnTo>
                <a:lnTo>
                  <a:pt x="669543" y="398525"/>
                </a:lnTo>
                <a:lnTo>
                  <a:pt x="656844" y="398526"/>
                </a:lnTo>
                <a:lnTo>
                  <a:pt x="644143" y="398525"/>
                </a:lnTo>
                <a:lnTo>
                  <a:pt x="631443" y="398525"/>
                </a:lnTo>
                <a:lnTo>
                  <a:pt x="618743" y="398526"/>
                </a:lnTo>
                <a:lnTo>
                  <a:pt x="606044" y="398526"/>
                </a:lnTo>
                <a:lnTo>
                  <a:pt x="593343" y="398525"/>
                </a:lnTo>
                <a:lnTo>
                  <a:pt x="580644" y="398526"/>
                </a:lnTo>
                <a:lnTo>
                  <a:pt x="567943" y="398525"/>
                </a:lnTo>
                <a:lnTo>
                  <a:pt x="555243" y="398525"/>
                </a:lnTo>
                <a:lnTo>
                  <a:pt x="542543" y="398525"/>
                </a:lnTo>
                <a:lnTo>
                  <a:pt x="529843" y="398526"/>
                </a:lnTo>
                <a:lnTo>
                  <a:pt x="516635" y="398525"/>
                </a:lnTo>
                <a:lnTo>
                  <a:pt x="512825" y="398525"/>
                </a:lnTo>
                <a:lnTo>
                  <a:pt x="500126" y="398526"/>
                </a:lnTo>
                <a:lnTo>
                  <a:pt x="487425" y="398525"/>
                </a:lnTo>
                <a:lnTo>
                  <a:pt x="483107" y="398525"/>
                </a:lnTo>
                <a:lnTo>
                  <a:pt x="483107" y="403098"/>
                </a:lnTo>
                <a:lnTo>
                  <a:pt x="478535" y="398525"/>
                </a:lnTo>
                <a:lnTo>
                  <a:pt x="478535" y="403098"/>
                </a:lnTo>
                <a:lnTo>
                  <a:pt x="474725" y="403098"/>
                </a:lnTo>
                <a:lnTo>
                  <a:pt x="474725" y="381762"/>
                </a:lnTo>
                <a:lnTo>
                  <a:pt x="470153" y="385571"/>
                </a:lnTo>
                <a:lnTo>
                  <a:pt x="470153" y="0"/>
                </a:lnTo>
                <a:lnTo>
                  <a:pt x="466343" y="377189"/>
                </a:lnTo>
                <a:lnTo>
                  <a:pt x="461772" y="398525"/>
                </a:lnTo>
                <a:lnTo>
                  <a:pt x="457200" y="394715"/>
                </a:lnTo>
                <a:lnTo>
                  <a:pt x="457200" y="398525"/>
                </a:lnTo>
                <a:lnTo>
                  <a:pt x="453389" y="398525"/>
                </a:lnTo>
                <a:lnTo>
                  <a:pt x="440690" y="398526"/>
                </a:lnTo>
                <a:lnTo>
                  <a:pt x="427990" y="398526"/>
                </a:lnTo>
                <a:lnTo>
                  <a:pt x="415290" y="398526"/>
                </a:lnTo>
                <a:lnTo>
                  <a:pt x="402590" y="398526"/>
                </a:lnTo>
                <a:lnTo>
                  <a:pt x="389890" y="398526"/>
                </a:lnTo>
                <a:lnTo>
                  <a:pt x="377189" y="398525"/>
                </a:lnTo>
                <a:lnTo>
                  <a:pt x="364489" y="398525"/>
                </a:lnTo>
                <a:lnTo>
                  <a:pt x="351789" y="398526"/>
                </a:lnTo>
                <a:lnTo>
                  <a:pt x="339089" y="398526"/>
                </a:lnTo>
                <a:lnTo>
                  <a:pt x="326390" y="398526"/>
                </a:lnTo>
                <a:lnTo>
                  <a:pt x="313689" y="398525"/>
                </a:lnTo>
                <a:lnTo>
                  <a:pt x="300990" y="398526"/>
                </a:lnTo>
                <a:lnTo>
                  <a:pt x="288289" y="398526"/>
                </a:lnTo>
                <a:lnTo>
                  <a:pt x="275589" y="398525"/>
                </a:lnTo>
                <a:lnTo>
                  <a:pt x="262889" y="398525"/>
                </a:lnTo>
                <a:lnTo>
                  <a:pt x="258317" y="398525"/>
                </a:lnTo>
                <a:lnTo>
                  <a:pt x="254507" y="398525"/>
                </a:lnTo>
                <a:lnTo>
                  <a:pt x="241808" y="398526"/>
                </a:lnTo>
                <a:lnTo>
                  <a:pt x="229107" y="398526"/>
                </a:lnTo>
                <a:lnTo>
                  <a:pt x="216407" y="398525"/>
                </a:lnTo>
                <a:lnTo>
                  <a:pt x="203707" y="398526"/>
                </a:lnTo>
                <a:lnTo>
                  <a:pt x="191008" y="398526"/>
                </a:lnTo>
                <a:lnTo>
                  <a:pt x="178308" y="398526"/>
                </a:lnTo>
                <a:lnTo>
                  <a:pt x="165608" y="398526"/>
                </a:lnTo>
                <a:lnTo>
                  <a:pt x="152908" y="398526"/>
                </a:lnTo>
                <a:lnTo>
                  <a:pt x="140208" y="398526"/>
                </a:lnTo>
                <a:lnTo>
                  <a:pt x="127507" y="398525"/>
                </a:lnTo>
                <a:lnTo>
                  <a:pt x="114807" y="398526"/>
                </a:lnTo>
                <a:lnTo>
                  <a:pt x="102107" y="398525"/>
                </a:lnTo>
                <a:lnTo>
                  <a:pt x="89407" y="398526"/>
                </a:lnTo>
                <a:lnTo>
                  <a:pt x="76707" y="398525"/>
                </a:lnTo>
                <a:lnTo>
                  <a:pt x="64007" y="398525"/>
                </a:lnTo>
                <a:lnTo>
                  <a:pt x="51307" y="398525"/>
                </a:lnTo>
                <a:lnTo>
                  <a:pt x="38607" y="398525"/>
                </a:lnTo>
                <a:lnTo>
                  <a:pt x="25907" y="398526"/>
                </a:lnTo>
                <a:lnTo>
                  <a:pt x="16763" y="398525"/>
                </a:lnTo>
                <a:lnTo>
                  <a:pt x="16763" y="394715"/>
                </a:lnTo>
                <a:lnTo>
                  <a:pt x="12953" y="377189"/>
                </a:lnTo>
                <a:lnTo>
                  <a:pt x="8381" y="394715"/>
                </a:lnTo>
                <a:lnTo>
                  <a:pt x="8381" y="390143"/>
                </a:lnTo>
                <a:lnTo>
                  <a:pt x="4572" y="377189"/>
                </a:lnTo>
                <a:lnTo>
                  <a:pt x="4572" y="385571"/>
                </a:lnTo>
                <a:lnTo>
                  <a:pt x="0" y="39471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6801354" y="4961295"/>
            <a:ext cx="173972" cy="14288"/>
          </a:xfrm>
          <a:custGeom>
            <a:avLst/>
            <a:gdLst/>
            <a:ahLst/>
            <a:cxnLst/>
            <a:rect l="l" t="t" r="r" b="b"/>
            <a:pathLst>
              <a:path w="262890" h="21589">
                <a:moveTo>
                  <a:pt x="262890" y="17525"/>
                </a:moveTo>
                <a:lnTo>
                  <a:pt x="258318" y="0"/>
                </a:lnTo>
                <a:lnTo>
                  <a:pt x="258318" y="4572"/>
                </a:lnTo>
                <a:lnTo>
                  <a:pt x="254507" y="21336"/>
                </a:lnTo>
                <a:lnTo>
                  <a:pt x="249936" y="21336"/>
                </a:lnTo>
                <a:lnTo>
                  <a:pt x="237235" y="21335"/>
                </a:lnTo>
                <a:lnTo>
                  <a:pt x="224535" y="21335"/>
                </a:lnTo>
                <a:lnTo>
                  <a:pt x="211836" y="21335"/>
                </a:lnTo>
                <a:lnTo>
                  <a:pt x="199136" y="21336"/>
                </a:lnTo>
                <a:lnTo>
                  <a:pt x="186690" y="21336"/>
                </a:lnTo>
                <a:lnTo>
                  <a:pt x="186690" y="17525"/>
                </a:lnTo>
                <a:lnTo>
                  <a:pt x="182118" y="21336"/>
                </a:lnTo>
                <a:lnTo>
                  <a:pt x="178307" y="17525"/>
                </a:lnTo>
                <a:lnTo>
                  <a:pt x="178307" y="21336"/>
                </a:lnTo>
                <a:lnTo>
                  <a:pt x="173736" y="21336"/>
                </a:lnTo>
                <a:lnTo>
                  <a:pt x="161035" y="21335"/>
                </a:lnTo>
                <a:lnTo>
                  <a:pt x="148335" y="21335"/>
                </a:lnTo>
                <a:lnTo>
                  <a:pt x="135636" y="21336"/>
                </a:lnTo>
                <a:lnTo>
                  <a:pt x="122681" y="17525"/>
                </a:lnTo>
                <a:lnTo>
                  <a:pt x="118872" y="21336"/>
                </a:lnTo>
                <a:lnTo>
                  <a:pt x="114300" y="17525"/>
                </a:lnTo>
                <a:lnTo>
                  <a:pt x="114300" y="21336"/>
                </a:lnTo>
                <a:lnTo>
                  <a:pt x="110490" y="17525"/>
                </a:lnTo>
                <a:lnTo>
                  <a:pt x="97536" y="17525"/>
                </a:lnTo>
                <a:lnTo>
                  <a:pt x="97536" y="12953"/>
                </a:lnTo>
                <a:lnTo>
                  <a:pt x="93725" y="8381"/>
                </a:lnTo>
                <a:lnTo>
                  <a:pt x="84581" y="8381"/>
                </a:lnTo>
                <a:lnTo>
                  <a:pt x="84581" y="0"/>
                </a:lnTo>
                <a:lnTo>
                  <a:pt x="80772" y="8381"/>
                </a:lnTo>
                <a:lnTo>
                  <a:pt x="76200" y="8381"/>
                </a:lnTo>
                <a:lnTo>
                  <a:pt x="76200" y="4572"/>
                </a:lnTo>
                <a:lnTo>
                  <a:pt x="72390" y="8381"/>
                </a:lnTo>
                <a:lnTo>
                  <a:pt x="72390" y="12953"/>
                </a:lnTo>
                <a:lnTo>
                  <a:pt x="67818" y="8381"/>
                </a:lnTo>
                <a:lnTo>
                  <a:pt x="64007" y="12953"/>
                </a:lnTo>
                <a:lnTo>
                  <a:pt x="51053" y="12953"/>
                </a:lnTo>
                <a:lnTo>
                  <a:pt x="46481" y="8381"/>
                </a:lnTo>
                <a:lnTo>
                  <a:pt x="46481" y="12953"/>
                </a:lnTo>
                <a:lnTo>
                  <a:pt x="38100" y="12953"/>
                </a:lnTo>
                <a:lnTo>
                  <a:pt x="38100" y="17525"/>
                </a:lnTo>
                <a:lnTo>
                  <a:pt x="34290" y="17525"/>
                </a:lnTo>
                <a:lnTo>
                  <a:pt x="34290" y="12953"/>
                </a:lnTo>
                <a:lnTo>
                  <a:pt x="29718" y="17525"/>
                </a:lnTo>
                <a:lnTo>
                  <a:pt x="25907" y="12953"/>
                </a:lnTo>
                <a:lnTo>
                  <a:pt x="21336" y="17525"/>
                </a:lnTo>
                <a:lnTo>
                  <a:pt x="16764" y="12953"/>
                </a:lnTo>
                <a:lnTo>
                  <a:pt x="12953" y="17525"/>
                </a:lnTo>
                <a:lnTo>
                  <a:pt x="12953" y="12953"/>
                </a:lnTo>
                <a:lnTo>
                  <a:pt x="8381" y="17525"/>
                </a:lnTo>
                <a:lnTo>
                  <a:pt x="8381" y="12953"/>
                </a:lnTo>
                <a:lnTo>
                  <a:pt x="4572" y="17525"/>
                </a:lnTo>
                <a:lnTo>
                  <a:pt x="0" y="1752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6630408" y="4947681"/>
            <a:ext cx="171030" cy="27734"/>
          </a:xfrm>
          <a:custGeom>
            <a:avLst/>
            <a:gdLst/>
            <a:ahLst/>
            <a:cxnLst/>
            <a:rect l="l" t="t" r="r" b="b"/>
            <a:pathLst>
              <a:path w="258445" h="41910">
                <a:moveTo>
                  <a:pt x="258318" y="38100"/>
                </a:moveTo>
                <a:lnTo>
                  <a:pt x="258318" y="33527"/>
                </a:lnTo>
                <a:lnTo>
                  <a:pt x="254508" y="38100"/>
                </a:lnTo>
                <a:lnTo>
                  <a:pt x="241554" y="38100"/>
                </a:lnTo>
                <a:lnTo>
                  <a:pt x="236982" y="41910"/>
                </a:lnTo>
                <a:lnTo>
                  <a:pt x="233172" y="38100"/>
                </a:lnTo>
                <a:lnTo>
                  <a:pt x="233172" y="41910"/>
                </a:lnTo>
                <a:lnTo>
                  <a:pt x="228600" y="41910"/>
                </a:lnTo>
                <a:lnTo>
                  <a:pt x="224790" y="38100"/>
                </a:lnTo>
                <a:lnTo>
                  <a:pt x="220218" y="38100"/>
                </a:lnTo>
                <a:lnTo>
                  <a:pt x="220218" y="33527"/>
                </a:lnTo>
                <a:lnTo>
                  <a:pt x="216408" y="38100"/>
                </a:lnTo>
                <a:lnTo>
                  <a:pt x="211836" y="38100"/>
                </a:lnTo>
                <a:lnTo>
                  <a:pt x="211836" y="28955"/>
                </a:lnTo>
                <a:lnTo>
                  <a:pt x="208025" y="38100"/>
                </a:lnTo>
                <a:lnTo>
                  <a:pt x="203454" y="28955"/>
                </a:lnTo>
                <a:lnTo>
                  <a:pt x="203454" y="16763"/>
                </a:lnTo>
                <a:lnTo>
                  <a:pt x="198882" y="38100"/>
                </a:lnTo>
                <a:lnTo>
                  <a:pt x="198882" y="33527"/>
                </a:lnTo>
                <a:lnTo>
                  <a:pt x="195072" y="25146"/>
                </a:lnTo>
                <a:lnTo>
                  <a:pt x="195072" y="38100"/>
                </a:lnTo>
                <a:lnTo>
                  <a:pt x="186690" y="38100"/>
                </a:lnTo>
                <a:lnTo>
                  <a:pt x="182118" y="25146"/>
                </a:lnTo>
                <a:lnTo>
                  <a:pt x="178308" y="38100"/>
                </a:lnTo>
                <a:lnTo>
                  <a:pt x="173736" y="25146"/>
                </a:lnTo>
                <a:lnTo>
                  <a:pt x="173736" y="38100"/>
                </a:lnTo>
                <a:lnTo>
                  <a:pt x="156972" y="38100"/>
                </a:lnTo>
                <a:lnTo>
                  <a:pt x="152400" y="28955"/>
                </a:lnTo>
                <a:lnTo>
                  <a:pt x="152400" y="33527"/>
                </a:lnTo>
                <a:lnTo>
                  <a:pt x="148590" y="38100"/>
                </a:lnTo>
                <a:lnTo>
                  <a:pt x="148590" y="33527"/>
                </a:lnTo>
                <a:lnTo>
                  <a:pt x="140208" y="33527"/>
                </a:lnTo>
                <a:lnTo>
                  <a:pt x="135636" y="38100"/>
                </a:lnTo>
                <a:lnTo>
                  <a:pt x="135636" y="33527"/>
                </a:lnTo>
                <a:lnTo>
                  <a:pt x="127254" y="33527"/>
                </a:lnTo>
                <a:lnTo>
                  <a:pt x="127254" y="38100"/>
                </a:lnTo>
                <a:lnTo>
                  <a:pt x="122682" y="33527"/>
                </a:lnTo>
                <a:lnTo>
                  <a:pt x="118872" y="33527"/>
                </a:lnTo>
                <a:lnTo>
                  <a:pt x="118872" y="28955"/>
                </a:lnTo>
                <a:lnTo>
                  <a:pt x="114300" y="28955"/>
                </a:lnTo>
                <a:lnTo>
                  <a:pt x="114300" y="16763"/>
                </a:lnTo>
                <a:lnTo>
                  <a:pt x="110490" y="28955"/>
                </a:lnTo>
                <a:lnTo>
                  <a:pt x="105918" y="25146"/>
                </a:lnTo>
                <a:lnTo>
                  <a:pt x="105918" y="16763"/>
                </a:lnTo>
                <a:lnTo>
                  <a:pt x="102108" y="28955"/>
                </a:lnTo>
                <a:lnTo>
                  <a:pt x="97536" y="20574"/>
                </a:lnTo>
                <a:lnTo>
                  <a:pt x="92964" y="28955"/>
                </a:lnTo>
                <a:lnTo>
                  <a:pt x="89154" y="33527"/>
                </a:lnTo>
                <a:lnTo>
                  <a:pt x="89154" y="12191"/>
                </a:lnTo>
                <a:lnTo>
                  <a:pt x="84582" y="20574"/>
                </a:lnTo>
                <a:lnTo>
                  <a:pt x="84582" y="33527"/>
                </a:lnTo>
                <a:lnTo>
                  <a:pt x="80772" y="28955"/>
                </a:lnTo>
                <a:lnTo>
                  <a:pt x="80772" y="3810"/>
                </a:lnTo>
                <a:lnTo>
                  <a:pt x="80772" y="25146"/>
                </a:lnTo>
                <a:lnTo>
                  <a:pt x="76200" y="33527"/>
                </a:lnTo>
                <a:lnTo>
                  <a:pt x="72390" y="20574"/>
                </a:lnTo>
                <a:lnTo>
                  <a:pt x="72390" y="28955"/>
                </a:lnTo>
                <a:lnTo>
                  <a:pt x="67818" y="33527"/>
                </a:lnTo>
                <a:lnTo>
                  <a:pt x="67818" y="28955"/>
                </a:lnTo>
                <a:lnTo>
                  <a:pt x="64008" y="33527"/>
                </a:lnTo>
                <a:lnTo>
                  <a:pt x="59436" y="33527"/>
                </a:lnTo>
                <a:lnTo>
                  <a:pt x="59436" y="28955"/>
                </a:lnTo>
                <a:lnTo>
                  <a:pt x="54864" y="28955"/>
                </a:lnTo>
                <a:lnTo>
                  <a:pt x="54864" y="3810"/>
                </a:lnTo>
                <a:lnTo>
                  <a:pt x="51054" y="33527"/>
                </a:lnTo>
                <a:lnTo>
                  <a:pt x="46482" y="33527"/>
                </a:lnTo>
                <a:lnTo>
                  <a:pt x="46482" y="28955"/>
                </a:lnTo>
                <a:lnTo>
                  <a:pt x="42672" y="33527"/>
                </a:lnTo>
                <a:lnTo>
                  <a:pt x="34290" y="33527"/>
                </a:lnTo>
                <a:lnTo>
                  <a:pt x="29718" y="28955"/>
                </a:lnTo>
                <a:lnTo>
                  <a:pt x="25146" y="33527"/>
                </a:lnTo>
                <a:lnTo>
                  <a:pt x="21336" y="28955"/>
                </a:lnTo>
                <a:lnTo>
                  <a:pt x="21336" y="33527"/>
                </a:lnTo>
                <a:lnTo>
                  <a:pt x="16764" y="28955"/>
                </a:lnTo>
                <a:lnTo>
                  <a:pt x="16764" y="33527"/>
                </a:lnTo>
                <a:lnTo>
                  <a:pt x="12954" y="16763"/>
                </a:lnTo>
                <a:lnTo>
                  <a:pt x="12954" y="0"/>
                </a:lnTo>
                <a:lnTo>
                  <a:pt x="8382" y="28955"/>
                </a:lnTo>
                <a:lnTo>
                  <a:pt x="8382" y="33527"/>
                </a:lnTo>
                <a:lnTo>
                  <a:pt x="4572" y="3810"/>
                </a:lnTo>
                <a:lnTo>
                  <a:pt x="4572" y="28955"/>
                </a:lnTo>
                <a:lnTo>
                  <a:pt x="0" y="2895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6285492" y="4947681"/>
            <a:ext cx="345001" cy="25214"/>
          </a:xfrm>
          <a:custGeom>
            <a:avLst/>
            <a:gdLst/>
            <a:ahLst/>
            <a:cxnLst/>
            <a:rect l="l" t="t" r="r" b="b"/>
            <a:pathLst>
              <a:path w="521334" h="38100">
                <a:moveTo>
                  <a:pt x="521207" y="28955"/>
                </a:moveTo>
                <a:lnTo>
                  <a:pt x="517398" y="33527"/>
                </a:lnTo>
                <a:lnTo>
                  <a:pt x="512825" y="33527"/>
                </a:lnTo>
                <a:lnTo>
                  <a:pt x="508253" y="8382"/>
                </a:lnTo>
                <a:lnTo>
                  <a:pt x="508253" y="3810"/>
                </a:lnTo>
                <a:lnTo>
                  <a:pt x="504444" y="28955"/>
                </a:lnTo>
                <a:lnTo>
                  <a:pt x="504444" y="33527"/>
                </a:lnTo>
                <a:lnTo>
                  <a:pt x="499872" y="33527"/>
                </a:lnTo>
                <a:lnTo>
                  <a:pt x="499872" y="28955"/>
                </a:lnTo>
                <a:lnTo>
                  <a:pt x="496062" y="33527"/>
                </a:lnTo>
                <a:lnTo>
                  <a:pt x="491490" y="33527"/>
                </a:lnTo>
                <a:lnTo>
                  <a:pt x="491490" y="20574"/>
                </a:lnTo>
                <a:lnTo>
                  <a:pt x="487679" y="28955"/>
                </a:lnTo>
                <a:lnTo>
                  <a:pt x="483107" y="20574"/>
                </a:lnTo>
                <a:lnTo>
                  <a:pt x="483107" y="28955"/>
                </a:lnTo>
                <a:lnTo>
                  <a:pt x="479298" y="33527"/>
                </a:lnTo>
                <a:lnTo>
                  <a:pt x="470153" y="33527"/>
                </a:lnTo>
                <a:lnTo>
                  <a:pt x="466344" y="25146"/>
                </a:lnTo>
                <a:lnTo>
                  <a:pt x="466344" y="28955"/>
                </a:lnTo>
                <a:lnTo>
                  <a:pt x="461772" y="33527"/>
                </a:lnTo>
                <a:lnTo>
                  <a:pt x="457962" y="25146"/>
                </a:lnTo>
                <a:lnTo>
                  <a:pt x="457962" y="28955"/>
                </a:lnTo>
                <a:lnTo>
                  <a:pt x="453390" y="33527"/>
                </a:lnTo>
                <a:lnTo>
                  <a:pt x="428244" y="33527"/>
                </a:lnTo>
                <a:lnTo>
                  <a:pt x="423672" y="28955"/>
                </a:lnTo>
                <a:lnTo>
                  <a:pt x="419862" y="8382"/>
                </a:lnTo>
                <a:lnTo>
                  <a:pt x="415290" y="28955"/>
                </a:lnTo>
                <a:lnTo>
                  <a:pt x="415290" y="0"/>
                </a:lnTo>
                <a:lnTo>
                  <a:pt x="411479" y="20574"/>
                </a:lnTo>
                <a:lnTo>
                  <a:pt x="406907" y="28955"/>
                </a:lnTo>
                <a:lnTo>
                  <a:pt x="406907" y="33527"/>
                </a:lnTo>
                <a:lnTo>
                  <a:pt x="398525" y="33527"/>
                </a:lnTo>
                <a:lnTo>
                  <a:pt x="393953" y="28955"/>
                </a:lnTo>
                <a:lnTo>
                  <a:pt x="393953" y="33527"/>
                </a:lnTo>
                <a:lnTo>
                  <a:pt x="390144" y="28955"/>
                </a:lnTo>
                <a:lnTo>
                  <a:pt x="390144" y="33527"/>
                </a:lnTo>
                <a:lnTo>
                  <a:pt x="385572" y="33527"/>
                </a:lnTo>
                <a:lnTo>
                  <a:pt x="300990" y="33527"/>
                </a:lnTo>
                <a:lnTo>
                  <a:pt x="300990" y="28955"/>
                </a:lnTo>
                <a:lnTo>
                  <a:pt x="296418" y="33527"/>
                </a:lnTo>
                <a:lnTo>
                  <a:pt x="284225" y="33527"/>
                </a:lnTo>
                <a:lnTo>
                  <a:pt x="284225" y="28955"/>
                </a:lnTo>
                <a:lnTo>
                  <a:pt x="279653" y="28955"/>
                </a:lnTo>
                <a:lnTo>
                  <a:pt x="275844" y="33527"/>
                </a:lnTo>
                <a:lnTo>
                  <a:pt x="275844" y="28955"/>
                </a:lnTo>
                <a:lnTo>
                  <a:pt x="271272" y="33527"/>
                </a:lnTo>
                <a:lnTo>
                  <a:pt x="258318" y="33527"/>
                </a:lnTo>
                <a:lnTo>
                  <a:pt x="254507" y="33527"/>
                </a:lnTo>
                <a:lnTo>
                  <a:pt x="241808" y="33527"/>
                </a:lnTo>
                <a:lnTo>
                  <a:pt x="229108" y="33528"/>
                </a:lnTo>
                <a:lnTo>
                  <a:pt x="224790" y="28955"/>
                </a:lnTo>
                <a:lnTo>
                  <a:pt x="220218" y="33527"/>
                </a:lnTo>
                <a:lnTo>
                  <a:pt x="216407" y="25146"/>
                </a:lnTo>
                <a:lnTo>
                  <a:pt x="216407" y="28955"/>
                </a:lnTo>
                <a:lnTo>
                  <a:pt x="216407" y="25146"/>
                </a:lnTo>
                <a:lnTo>
                  <a:pt x="211835" y="25146"/>
                </a:lnTo>
                <a:lnTo>
                  <a:pt x="208025" y="28955"/>
                </a:lnTo>
                <a:lnTo>
                  <a:pt x="203453" y="16763"/>
                </a:lnTo>
                <a:lnTo>
                  <a:pt x="203453" y="25146"/>
                </a:lnTo>
                <a:lnTo>
                  <a:pt x="199644" y="20574"/>
                </a:lnTo>
                <a:lnTo>
                  <a:pt x="195072" y="20574"/>
                </a:lnTo>
                <a:lnTo>
                  <a:pt x="195072" y="25146"/>
                </a:lnTo>
                <a:lnTo>
                  <a:pt x="190500" y="28955"/>
                </a:lnTo>
                <a:lnTo>
                  <a:pt x="186690" y="25146"/>
                </a:lnTo>
                <a:lnTo>
                  <a:pt x="186690" y="33527"/>
                </a:lnTo>
                <a:lnTo>
                  <a:pt x="182118" y="38100"/>
                </a:lnTo>
                <a:lnTo>
                  <a:pt x="182118" y="33527"/>
                </a:lnTo>
                <a:lnTo>
                  <a:pt x="178307" y="38100"/>
                </a:lnTo>
                <a:lnTo>
                  <a:pt x="173735" y="33527"/>
                </a:lnTo>
                <a:lnTo>
                  <a:pt x="169925" y="33527"/>
                </a:lnTo>
                <a:lnTo>
                  <a:pt x="165353" y="28955"/>
                </a:lnTo>
                <a:lnTo>
                  <a:pt x="165353" y="33527"/>
                </a:lnTo>
                <a:lnTo>
                  <a:pt x="156972" y="33527"/>
                </a:lnTo>
                <a:lnTo>
                  <a:pt x="156972" y="28955"/>
                </a:lnTo>
                <a:lnTo>
                  <a:pt x="152400" y="28955"/>
                </a:lnTo>
                <a:lnTo>
                  <a:pt x="148590" y="33527"/>
                </a:lnTo>
                <a:lnTo>
                  <a:pt x="144018" y="33527"/>
                </a:lnTo>
                <a:lnTo>
                  <a:pt x="140207" y="28955"/>
                </a:lnTo>
                <a:lnTo>
                  <a:pt x="140207" y="33527"/>
                </a:lnTo>
                <a:lnTo>
                  <a:pt x="135635" y="33527"/>
                </a:lnTo>
                <a:lnTo>
                  <a:pt x="128524" y="33527"/>
                </a:lnTo>
                <a:lnTo>
                  <a:pt x="121412" y="33527"/>
                </a:lnTo>
                <a:lnTo>
                  <a:pt x="114300" y="33527"/>
                </a:lnTo>
                <a:lnTo>
                  <a:pt x="110490" y="28955"/>
                </a:lnTo>
                <a:lnTo>
                  <a:pt x="105918" y="33527"/>
                </a:lnTo>
                <a:lnTo>
                  <a:pt x="105918" y="28955"/>
                </a:lnTo>
                <a:lnTo>
                  <a:pt x="102107" y="28955"/>
                </a:lnTo>
                <a:lnTo>
                  <a:pt x="97535" y="20574"/>
                </a:lnTo>
                <a:lnTo>
                  <a:pt x="93725" y="28955"/>
                </a:lnTo>
                <a:lnTo>
                  <a:pt x="93725" y="25146"/>
                </a:lnTo>
                <a:lnTo>
                  <a:pt x="89153" y="8382"/>
                </a:lnTo>
                <a:lnTo>
                  <a:pt x="84581" y="28955"/>
                </a:lnTo>
                <a:lnTo>
                  <a:pt x="84581" y="25146"/>
                </a:lnTo>
                <a:lnTo>
                  <a:pt x="80772" y="16763"/>
                </a:lnTo>
                <a:lnTo>
                  <a:pt x="80772" y="28955"/>
                </a:lnTo>
                <a:lnTo>
                  <a:pt x="76200" y="20574"/>
                </a:lnTo>
                <a:lnTo>
                  <a:pt x="72390" y="25146"/>
                </a:lnTo>
                <a:lnTo>
                  <a:pt x="72390" y="28955"/>
                </a:lnTo>
                <a:lnTo>
                  <a:pt x="67818" y="33527"/>
                </a:lnTo>
                <a:lnTo>
                  <a:pt x="67818" y="28955"/>
                </a:lnTo>
                <a:lnTo>
                  <a:pt x="64007" y="33527"/>
                </a:lnTo>
                <a:lnTo>
                  <a:pt x="55625" y="33527"/>
                </a:lnTo>
                <a:lnTo>
                  <a:pt x="55625" y="38100"/>
                </a:lnTo>
                <a:lnTo>
                  <a:pt x="42672" y="25146"/>
                </a:lnTo>
                <a:lnTo>
                  <a:pt x="42672" y="33527"/>
                </a:lnTo>
                <a:lnTo>
                  <a:pt x="38100" y="28955"/>
                </a:lnTo>
                <a:lnTo>
                  <a:pt x="38100" y="33527"/>
                </a:lnTo>
                <a:lnTo>
                  <a:pt x="34290" y="28955"/>
                </a:lnTo>
                <a:lnTo>
                  <a:pt x="34290" y="33527"/>
                </a:lnTo>
                <a:lnTo>
                  <a:pt x="17525" y="33527"/>
                </a:lnTo>
                <a:lnTo>
                  <a:pt x="17525" y="25146"/>
                </a:lnTo>
                <a:lnTo>
                  <a:pt x="12953" y="28955"/>
                </a:lnTo>
                <a:lnTo>
                  <a:pt x="12953" y="20574"/>
                </a:lnTo>
                <a:lnTo>
                  <a:pt x="8381" y="25146"/>
                </a:lnTo>
                <a:lnTo>
                  <a:pt x="8381" y="12191"/>
                </a:lnTo>
                <a:lnTo>
                  <a:pt x="4572" y="3810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6114545" y="4905323"/>
            <a:ext cx="171030" cy="64714"/>
          </a:xfrm>
          <a:custGeom>
            <a:avLst/>
            <a:gdLst/>
            <a:ahLst/>
            <a:cxnLst/>
            <a:rect l="l" t="t" r="r" b="b"/>
            <a:pathLst>
              <a:path w="258445" h="97789">
                <a:moveTo>
                  <a:pt x="258318" y="64008"/>
                </a:moveTo>
                <a:lnTo>
                  <a:pt x="258318" y="84582"/>
                </a:lnTo>
                <a:lnTo>
                  <a:pt x="254508" y="84582"/>
                </a:lnTo>
                <a:lnTo>
                  <a:pt x="249936" y="80772"/>
                </a:lnTo>
                <a:lnTo>
                  <a:pt x="249936" y="76200"/>
                </a:lnTo>
                <a:lnTo>
                  <a:pt x="246125" y="67818"/>
                </a:lnTo>
                <a:lnTo>
                  <a:pt x="246125" y="80772"/>
                </a:lnTo>
                <a:lnTo>
                  <a:pt x="241553" y="84582"/>
                </a:lnTo>
                <a:lnTo>
                  <a:pt x="241553" y="89154"/>
                </a:lnTo>
                <a:lnTo>
                  <a:pt x="236982" y="89154"/>
                </a:lnTo>
                <a:lnTo>
                  <a:pt x="236982" y="80772"/>
                </a:lnTo>
                <a:lnTo>
                  <a:pt x="233172" y="89154"/>
                </a:lnTo>
                <a:lnTo>
                  <a:pt x="228600" y="92963"/>
                </a:lnTo>
                <a:lnTo>
                  <a:pt x="224790" y="89154"/>
                </a:lnTo>
                <a:lnTo>
                  <a:pt x="224790" y="92963"/>
                </a:lnTo>
                <a:lnTo>
                  <a:pt x="220218" y="89154"/>
                </a:lnTo>
                <a:lnTo>
                  <a:pt x="220218" y="92963"/>
                </a:lnTo>
                <a:lnTo>
                  <a:pt x="216408" y="84582"/>
                </a:lnTo>
                <a:lnTo>
                  <a:pt x="211836" y="92963"/>
                </a:lnTo>
                <a:lnTo>
                  <a:pt x="211836" y="84582"/>
                </a:lnTo>
                <a:lnTo>
                  <a:pt x="208025" y="89154"/>
                </a:lnTo>
                <a:lnTo>
                  <a:pt x="203453" y="89154"/>
                </a:lnTo>
                <a:lnTo>
                  <a:pt x="203453" y="80772"/>
                </a:lnTo>
                <a:lnTo>
                  <a:pt x="198882" y="84582"/>
                </a:lnTo>
                <a:lnTo>
                  <a:pt x="198882" y="92963"/>
                </a:lnTo>
                <a:lnTo>
                  <a:pt x="195072" y="89154"/>
                </a:lnTo>
                <a:lnTo>
                  <a:pt x="190500" y="92963"/>
                </a:lnTo>
                <a:lnTo>
                  <a:pt x="186690" y="84582"/>
                </a:lnTo>
                <a:lnTo>
                  <a:pt x="186690" y="92963"/>
                </a:lnTo>
                <a:lnTo>
                  <a:pt x="182118" y="84582"/>
                </a:lnTo>
                <a:lnTo>
                  <a:pt x="182118" y="89154"/>
                </a:lnTo>
                <a:lnTo>
                  <a:pt x="178308" y="84582"/>
                </a:lnTo>
                <a:lnTo>
                  <a:pt x="178308" y="89154"/>
                </a:lnTo>
                <a:lnTo>
                  <a:pt x="178308" y="80772"/>
                </a:lnTo>
                <a:lnTo>
                  <a:pt x="173736" y="89154"/>
                </a:lnTo>
                <a:lnTo>
                  <a:pt x="169925" y="25146"/>
                </a:lnTo>
                <a:lnTo>
                  <a:pt x="169925" y="0"/>
                </a:lnTo>
                <a:lnTo>
                  <a:pt x="165353" y="84582"/>
                </a:lnTo>
                <a:lnTo>
                  <a:pt x="165353" y="80772"/>
                </a:lnTo>
                <a:lnTo>
                  <a:pt x="165353" y="89154"/>
                </a:lnTo>
                <a:lnTo>
                  <a:pt x="160782" y="89154"/>
                </a:lnTo>
                <a:lnTo>
                  <a:pt x="160782" y="25146"/>
                </a:lnTo>
                <a:lnTo>
                  <a:pt x="156972" y="16763"/>
                </a:lnTo>
                <a:lnTo>
                  <a:pt x="156972" y="84582"/>
                </a:lnTo>
                <a:lnTo>
                  <a:pt x="152400" y="92963"/>
                </a:lnTo>
                <a:lnTo>
                  <a:pt x="152400" y="84582"/>
                </a:lnTo>
                <a:lnTo>
                  <a:pt x="148590" y="92963"/>
                </a:lnTo>
                <a:lnTo>
                  <a:pt x="144018" y="92963"/>
                </a:lnTo>
                <a:lnTo>
                  <a:pt x="144018" y="89154"/>
                </a:lnTo>
                <a:lnTo>
                  <a:pt x="140208" y="92963"/>
                </a:lnTo>
                <a:lnTo>
                  <a:pt x="135636" y="92963"/>
                </a:lnTo>
                <a:lnTo>
                  <a:pt x="135636" y="89154"/>
                </a:lnTo>
                <a:lnTo>
                  <a:pt x="131064" y="97536"/>
                </a:lnTo>
                <a:lnTo>
                  <a:pt x="127253" y="92963"/>
                </a:lnTo>
                <a:lnTo>
                  <a:pt x="122682" y="97536"/>
                </a:lnTo>
                <a:lnTo>
                  <a:pt x="118872" y="92963"/>
                </a:lnTo>
                <a:lnTo>
                  <a:pt x="118872" y="89154"/>
                </a:lnTo>
                <a:lnTo>
                  <a:pt x="114300" y="97536"/>
                </a:lnTo>
                <a:lnTo>
                  <a:pt x="110490" y="92963"/>
                </a:lnTo>
                <a:lnTo>
                  <a:pt x="110490" y="97536"/>
                </a:lnTo>
                <a:lnTo>
                  <a:pt x="105918" y="92963"/>
                </a:lnTo>
                <a:lnTo>
                  <a:pt x="102108" y="76200"/>
                </a:lnTo>
                <a:lnTo>
                  <a:pt x="102108" y="72390"/>
                </a:lnTo>
                <a:lnTo>
                  <a:pt x="97536" y="84582"/>
                </a:lnTo>
                <a:lnTo>
                  <a:pt x="92964" y="67818"/>
                </a:lnTo>
                <a:lnTo>
                  <a:pt x="92964" y="59436"/>
                </a:lnTo>
                <a:lnTo>
                  <a:pt x="89153" y="72390"/>
                </a:lnTo>
                <a:lnTo>
                  <a:pt x="89153" y="84582"/>
                </a:lnTo>
                <a:lnTo>
                  <a:pt x="84582" y="80772"/>
                </a:lnTo>
                <a:lnTo>
                  <a:pt x="80772" y="76200"/>
                </a:lnTo>
                <a:lnTo>
                  <a:pt x="80772" y="80772"/>
                </a:lnTo>
                <a:lnTo>
                  <a:pt x="76200" y="92963"/>
                </a:lnTo>
                <a:lnTo>
                  <a:pt x="72390" y="84582"/>
                </a:lnTo>
                <a:lnTo>
                  <a:pt x="67818" y="92963"/>
                </a:lnTo>
                <a:lnTo>
                  <a:pt x="67818" y="97536"/>
                </a:lnTo>
                <a:lnTo>
                  <a:pt x="67818" y="92963"/>
                </a:lnTo>
                <a:lnTo>
                  <a:pt x="64008" y="92963"/>
                </a:lnTo>
                <a:lnTo>
                  <a:pt x="59436" y="97536"/>
                </a:lnTo>
                <a:lnTo>
                  <a:pt x="59436" y="92963"/>
                </a:lnTo>
                <a:lnTo>
                  <a:pt x="51053" y="92963"/>
                </a:lnTo>
                <a:lnTo>
                  <a:pt x="51053" y="89154"/>
                </a:lnTo>
                <a:lnTo>
                  <a:pt x="46482" y="92963"/>
                </a:lnTo>
                <a:lnTo>
                  <a:pt x="46482" y="89154"/>
                </a:lnTo>
                <a:lnTo>
                  <a:pt x="42672" y="89154"/>
                </a:lnTo>
                <a:lnTo>
                  <a:pt x="42672" y="67818"/>
                </a:lnTo>
                <a:lnTo>
                  <a:pt x="38100" y="16763"/>
                </a:lnTo>
                <a:lnTo>
                  <a:pt x="38100" y="72390"/>
                </a:lnTo>
                <a:lnTo>
                  <a:pt x="34290" y="92963"/>
                </a:lnTo>
                <a:lnTo>
                  <a:pt x="29718" y="97536"/>
                </a:lnTo>
                <a:lnTo>
                  <a:pt x="21336" y="97536"/>
                </a:lnTo>
                <a:lnTo>
                  <a:pt x="16764" y="89154"/>
                </a:lnTo>
                <a:lnTo>
                  <a:pt x="12953" y="97536"/>
                </a:lnTo>
                <a:lnTo>
                  <a:pt x="12953" y="92963"/>
                </a:lnTo>
                <a:lnTo>
                  <a:pt x="8382" y="97536"/>
                </a:lnTo>
                <a:lnTo>
                  <a:pt x="0" y="975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5943600" y="4835230"/>
            <a:ext cx="171030" cy="137832"/>
          </a:xfrm>
          <a:custGeom>
            <a:avLst/>
            <a:gdLst/>
            <a:ahLst/>
            <a:cxnLst/>
            <a:rect l="l" t="t" r="r" b="b"/>
            <a:pathLst>
              <a:path w="258445" h="208279">
                <a:moveTo>
                  <a:pt x="258317" y="203453"/>
                </a:moveTo>
                <a:lnTo>
                  <a:pt x="254507" y="198881"/>
                </a:lnTo>
                <a:lnTo>
                  <a:pt x="254507" y="208025"/>
                </a:lnTo>
                <a:lnTo>
                  <a:pt x="249935" y="198881"/>
                </a:lnTo>
                <a:lnTo>
                  <a:pt x="249935" y="195072"/>
                </a:lnTo>
                <a:lnTo>
                  <a:pt x="245363" y="203453"/>
                </a:lnTo>
                <a:lnTo>
                  <a:pt x="245363" y="208025"/>
                </a:lnTo>
                <a:lnTo>
                  <a:pt x="241553" y="203453"/>
                </a:lnTo>
                <a:lnTo>
                  <a:pt x="236981" y="190500"/>
                </a:lnTo>
                <a:lnTo>
                  <a:pt x="236981" y="186689"/>
                </a:lnTo>
                <a:lnTo>
                  <a:pt x="233171" y="203453"/>
                </a:lnTo>
                <a:lnTo>
                  <a:pt x="228600" y="198881"/>
                </a:lnTo>
                <a:lnTo>
                  <a:pt x="228600" y="195072"/>
                </a:lnTo>
                <a:lnTo>
                  <a:pt x="224789" y="198881"/>
                </a:lnTo>
                <a:lnTo>
                  <a:pt x="220217" y="198881"/>
                </a:lnTo>
                <a:lnTo>
                  <a:pt x="220217" y="203453"/>
                </a:lnTo>
                <a:lnTo>
                  <a:pt x="216407" y="198881"/>
                </a:lnTo>
                <a:lnTo>
                  <a:pt x="216407" y="195072"/>
                </a:lnTo>
                <a:lnTo>
                  <a:pt x="216407" y="198881"/>
                </a:lnTo>
                <a:lnTo>
                  <a:pt x="211835" y="195072"/>
                </a:lnTo>
                <a:lnTo>
                  <a:pt x="211835" y="198881"/>
                </a:lnTo>
                <a:lnTo>
                  <a:pt x="207263" y="198881"/>
                </a:lnTo>
                <a:lnTo>
                  <a:pt x="203453" y="195072"/>
                </a:lnTo>
                <a:lnTo>
                  <a:pt x="198881" y="198881"/>
                </a:lnTo>
                <a:lnTo>
                  <a:pt x="198881" y="195072"/>
                </a:lnTo>
                <a:lnTo>
                  <a:pt x="190500" y="203453"/>
                </a:lnTo>
                <a:lnTo>
                  <a:pt x="190500" y="198881"/>
                </a:lnTo>
                <a:lnTo>
                  <a:pt x="186689" y="198881"/>
                </a:lnTo>
                <a:lnTo>
                  <a:pt x="182117" y="203453"/>
                </a:lnTo>
                <a:lnTo>
                  <a:pt x="182117" y="198881"/>
                </a:lnTo>
                <a:lnTo>
                  <a:pt x="178307" y="198881"/>
                </a:lnTo>
                <a:lnTo>
                  <a:pt x="173735" y="203453"/>
                </a:lnTo>
                <a:lnTo>
                  <a:pt x="160781" y="203453"/>
                </a:lnTo>
                <a:lnTo>
                  <a:pt x="156971" y="198881"/>
                </a:lnTo>
                <a:lnTo>
                  <a:pt x="156971" y="203453"/>
                </a:lnTo>
                <a:lnTo>
                  <a:pt x="152400" y="198881"/>
                </a:lnTo>
                <a:lnTo>
                  <a:pt x="148589" y="203453"/>
                </a:lnTo>
                <a:lnTo>
                  <a:pt x="148589" y="198881"/>
                </a:lnTo>
                <a:lnTo>
                  <a:pt x="144017" y="160781"/>
                </a:lnTo>
                <a:lnTo>
                  <a:pt x="144017" y="46481"/>
                </a:lnTo>
                <a:lnTo>
                  <a:pt x="139445" y="186689"/>
                </a:lnTo>
                <a:lnTo>
                  <a:pt x="135635" y="198881"/>
                </a:lnTo>
                <a:lnTo>
                  <a:pt x="135635" y="203453"/>
                </a:lnTo>
                <a:lnTo>
                  <a:pt x="131063" y="198881"/>
                </a:lnTo>
                <a:lnTo>
                  <a:pt x="127253" y="169925"/>
                </a:lnTo>
                <a:lnTo>
                  <a:pt x="127253" y="0"/>
                </a:lnTo>
                <a:lnTo>
                  <a:pt x="122681" y="165353"/>
                </a:lnTo>
                <a:lnTo>
                  <a:pt x="118871" y="198881"/>
                </a:lnTo>
                <a:lnTo>
                  <a:pt x="118871" y="203453"/>
                </a:lnTo>
                <a:lnTo>
                  <a:pt x="114300" y="203453"/>
                </a:lnTo>
                <a:lnTo>
                  <a:pt x="110489" y="208025"/>
                </a:lnTo>
                <a:lnTo>
                  <a:pt x="110489" y="203453"/>
                </a:lnTo>
                <a:lnTo>
                  <a:pt x="105917" y="208025"/>
                </a:lnTo>
                <a:lnTo>
                  <a:pt x="101345" y="203453"/>
                </a:lnTo>
                <a:lnTo>
                  <a:pt x="101345" y="208025"/>
                </a:lnTo>
                <a:lnTo>
                  <a:pt x="97535" y="203453"/>
                </a:lnTo>
                <a:lnTo>
                  <a:pt x="97535" y="208025"/>
                </a:lnTo>
                <a:lnTo>
                  <a:pt x="92963" y="203453"/>
                </a:lnTo>
                <a:lnTo>
                  <a:pt x="89153" y="203453"/>
                </a:lnTo>
                <a:lnTo>
                  <a:pt x="89153" y="208025"/>
                </a:lnTo>
                <a:lnTo>
                  <a:pt x="84581" y="203453"/>
                </a:lnTo>
                <a:lnTo>
                  <a:pt x="80771" y="208025"/>
                </a:lnTo>
                <a:lnTo>
                  <a:pt x="76200" y="203453"/>
                </a:lnTo>
                <a:lnTo>
                  <a:pt x="76200" y="208025"/>
                </a:lnTo>
                <a:lnTo>
                  <a:pt x="59435" y="208025"/>
                </a:lnTo>
                <a:lnTo>
                  <a:pt x="59435" y="203453"/>
                </a:lnTo>
                <a:lnTo>
                  <a:pt x="59435" y="208025"/>
                </a:lnTo>
                <a:lnTo>
                  <a:pt x="51053" y="208025"/>
                </a:lnTo>
                <a:lnTo>
                  <a:pt x="51053" y="203453"/>
                </a:lnTo>
                <a:lnTo>
                  <a:pt x="46481" y="208025"/>
                </a:lnTo>
                <a:lnTo>
                  <a:pt x="42671" y="198881"/>
                </a:lnTo>
                <a:lnTo>
                  <a:pt x="38100" y="127253"/>
                </a:lnTo>
                <a:lnTo>
                  <a:pt x="33527" y="34289"/>
                </a:lnTo>
                <a:lnTo>
                  <a:pt x="33527" y="182117"/>
                </a:lnTo>
                <a:lnTo>
                  <a:pt x="29717" y="203453"/>
                </a:lnTo>
                <a:lnTo>
                  <a:pt x="25145" y="203453"/>
                </a:lnTo>
                <a:lnTo>
                  <a:pt x="21335" y="173736"/>
                </a:lnTo>
                <a:lnTo>
                  <a:pt x="21335" y="84581"/>
                </a:lnTo>
                <a:lnTo>
                  <a:pt x="16763" y="178308"/>
                </a:lnTo>
                <a:lnTo>
                  <a:pt x="16763" y="182117"/>
                </a:lnTo>
                <a:lnTo>
                  <a:pt x="12953" y="198881"/>
                </a:lnTo>
                <a:lnTo>
                  <a:pt x="8381" y="114300"/>
                </a:lnTo>
                <a:lnTo>
                  <a:pt x="8381" y="92963"/>
                </a:lnTo>
                <a:lnTo>
                  <a:pt x="4571" y="203453"/>
                </a:lnTo>
                <a:lnTo>
                  <a:pt x="0" y="20802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5772654" y="3242763"/>
            <a:ext cx="171030" cy="1730468"/>
          </a:xfrm>
          <a:custGeom>
            <a:avLst/>
            <a:gdLst/>
            <a:ahLst/>
            <a:cxnLst/>
            <a:rect l="l" t="t" r="r" b="b"/>
            <a:pathLst>
              <a:path w="258445" h="2614929">
                <a:moveTo>
                  <a:pt x="258318" y="2614422"/>
                </a:moveTo>
                <a:lnTo>
                  <a:pt x="253746" y="2614422"/>
                </a:lnTo>
                <a:lnTo>
                  <a:pt x="249935" y="2609850"/>
                </a:lnTo>
                <a:lnTo>
                  <a:pt x="249935" y="2605278"/>
                </a:lnTo>
                <a:lnTo>
                  <a:pt x="245363" y="2609850"/>
                </a:lnTo>
                <a:lnTo>
                  <a:pt x="245363" y="2605278"/>
                </a:lnTo>
                <a:lnTo>
                  <a:pt x="241553" y="2609850"/>
                </a:lnTo>
                <a:lnTo>
                  <a:pt x="241553" y="2614422"/>
                </a:lnTo>
                <a:lnTo>
                  <a:pt x="236981" y="2609850"/>
                </a:lnTo>
                <a:lnTo>
                  <a:pt x="233172" y="2614422"/>
                </a:lnTo>
                <a:lnTo>
                  <a:pt x="228600" y="2609850"/>
                </a:lnTo>
                <a:lnTo>
                  <a:pt x="228600" y="2584704"/>
                </a:lnTo>
                <a:lnTo>
                  <a:pt x="224789" y="2609850"/>
                </a:lnTo>
                <a:lnTo>
                  <a:pt x="224789" y="2614422"/>
                </a:lnTo>
                <a:lnTo>
                  <a:pt x="211835" y="2614422"/>
                </a:lnTo>
                <a:lnTo>
                  <a:pt x="211835" y="2609850"/>
                </a:lnTo>
                <a:lnTo>
                  <a:pt x="207263" y="2605278"/>
                </a:lnTo>
                <a:lnTo>
                  <a:pt x="207263" y="2614422"/>
                </a:lnTo>
                <a:lnTo>
                  <a:pt x="203453" y="2614422"/>
                </a:lnTo>
                <a:lnTo>
                  <a:pt x="198881" y="2609850"/>
                </a:lnTo>
                <a:lnTo>
                  <a:pt x="195072" y="2605278"/>
                </a:lnTo>
                <a:lnTo>
                  <a:pt x="190500" y="2609850"/>
                </a:lnTo>
                <a:lnTo>
                  <a:pt x="185927" y="2609850"/>
                </a:lnTo>
                <a:lnTo>
                  <a:pt x="185927" y="2614422"/>
                </a:lnTo>
                <a:lnTo>
                  <a:pt x="182118" y="2609850"/>
                </a:lnTo>
                <a:lnTo>
                  <a:pt x="182118" y="2614422"/>
                </a:lnTo>
                <a:lnTo>
                  <a:pt x="160781" y="2614422"/>
                </a:lnTo>
                <a:lnTo>
                  <a:pt x="160781" y="2609850"/>
                </a:lnTo>
                <a:lnTo>
                  <a:pt x="156972" y="2614422"/>
                </a:lnTo>
                <a:lnTo>
                  <a:pt x="152400" y="2601468"/>
                </a:lnTo>
                <a:lnTo>
                  <a:pt x="147827" y="2614422"/>
                </a:lnTo>
                <a:lnTo>
                  <a:pt x="144018" y="2609850"/>
                </a:lnTo>
                <a:lnTo>
                  <a:pt x="144018" y="2614422"/>
                </a:lnTo>
                <a:lnTo>
                  <a:pt x="139446" y="2614422"/>
                </a:lnTo>
                <a:lnTo>
                  <a:pt x="135635" y="2605278"/>
                </a:lnTo>
                <a:lnTo>
                  <a:pt x="135635" y="2609850"/>
                </a:lnTo>
                <a:lnTo>
                  <a:pt x="131063" y="2588514"/>
                </a:lnTo>
                <a:lnTo>
                  <a:pt x="127253" y="2605278"/>
                </a:lnTo>
                <a:lnTo>
                  <a:pt x="122681" y="2601468"/>
                </a:lnTo>
                <a:lnTo>
                  <a:pt x="122681" y="2584704"/>
                </a:lnTo>
                <a:lnTo>
                  <a:pt x="118872" y="2605278"/>
                </a:lnTo>
                <a:lnTo>
                  <a:pt x="114300" y="2588514"/>
                </a:lnTo>
                <a:lnTo>
                  <a:pt x="109727" y="2605278"/>
                </a:lnTo>
                <a:lnTo>
                  <a:pt x="109727" y="2614422"/>
                </a:lnTo>
                <a:lnTo>
                  <a:pt x="105918" y="2601468"/>
                </a:lnTo>
                <a:lnTo>
                  <a:pt x="101346" y="2614422"/>
                </a:lnTo>
                <a:lnTo>
                  <a:pt x="76200" y="2614422"/>
                </a:lnTo>
                <a:lnTo>
                  <a:pt x="76200" y="2609850"/>
                </a:lnTo>
                <a:lnTo>
                  <a:pt x="71627" y="2614422"/>
                </a:lnTo>
                <a:lnTo>
                  <a:pt x="67818" y="2614422"/>
                </a:lnTo>
                <a:lnTo>
                  <a:pt x="63246" y="2605278"/>
                </a:lnTo>
                <a:lnTo>
                  <a:pt x="59435" y="2609850"/>
                </a:lnTo>
                <a:lnTo>
                  <a:pt x="59435" y="2588514"/>
                </a:lnTo>
                <a:lnTo>
                  <a:pt x="54863" y="2601468"/>
                </a:lnTo>
                <a:lnTo>
                  <a:pt x="54863" y="2588514"/>
                </a:lnTo>
                <a:lnTo>
                  <a:pt x="51053" y="2605278"/>
                </a:lnTo>
                <a:lnTo>
                  <a:pt x="51053" y="2601468"/>
                </a:lnTo>
                <a:lnTo>
                  <a:pt x="46481" y="2605278"/>
                </a:lnTo>
                <a:lnTo>
                  <a:pt x="46481" y="2601468"/>
                </a:lnTo>
                <a:lnTo>
                  <a:pt x="41909" y="2596896"/>
                </a:lnTo>
                <a:lnTo>
                  <a:pt x="38100" y="2584704"/>
                </a:lnTo>
                <a:lnTo>
                  <a:pt x="38100" y="2503932"/>
                </a:lnTo>
                <a:lnTo>
                  <a:pt x="33527" y="2529078"/>
                </a:lnTo>
                <a:lnTo>
                  <a:pt x="29718" y="0"/>
                </a:lnTo>
                <a:lnTo>
                  <a:pt x="29718" y="322325"/>
                </a:lnTo>
                <a:lnTo>
                  <a:pt x="25146" y="2533650"/>
                </a:lnTo>
                <a:lnTo>
                  <a:pt x="25146" y="2542032"/>
                </a:lnTo>
                <a:lnTo>
                  <a:pt x="21335" y="2596896"/>
                </a:lnTo>
                <a:lnTo>
                  <a:pt x="16763" y="2605278"/>
                </a:lnTo>
                <a:lnTo>
                  <a:pt x="12953" y="2609850"/>
                </a:lnTo>
                <a:lnTo>
                  <a:pt x="8381" y="2609850"/>
                </a:lnTo>
                <a:lnTo>
                  <a:pt x="8381" y="2614422"/>
                </a:lnTo>
                <a:lnTo>
                  <a:pt x="3809" y="2614422"/>
                </a:lnTo>
                <a:lnTo>
                  <a:pt x="3809" y="2609850"/>
                </a:lnTo>
                <a:lnTo>
                  <a:pt x="0" y="2609850"/>
                </a:lnTo>
                <a:lnTo>
                  <a:pt x="0" y="261442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1947130" y="4060003"/>
            <a:ext cx="3829730" cy="9226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6975327" y="4678402"/>
            <a:ext cx="513089" cy="269361"/>
          </a:xfrm>
          <a:custGeom>
            <a:avLst/>
            <a:gdLst/>
            <a:ahLst/>
            <a:cxnLst/>
            <a:rect l="l" t="t" r="r" b="b"/>
            <a:pathLst>
              <a:path w="775334" h="407035">
                <a:moveTo>
                  <a:pt x="774953" y="406908"/>
                </a:moveTo>
                <a:lnTo>
                  <a:pt x="771143" y="406908"/>
                </a:lnTo>
                <a:lnTo>
                  <a:pt x="758443" y="406908"/>
                </a:lnTo>
                <a:lnTo>
                  <a:pt x="745743" y="406908"/>
                </a:lnTo>
                <a:lnTo>
                  <a:pt x="733044" y="406908"/>
                </a:lnTo>
                <a:lnTo>
                  <a:pt x="720343" y="406908"/>
                </a:lnTo>
                <a:lnTo>
                  <a:pt x="707643" y="406907"/>
                </a:lnTo>
                <a:lnTo>
                  <a:pt x="694944" y="406908"/>
                </a:lnTo>
                <a:lnTo>
                  <a:pt x="682243" y="406907"/>
                </a:lnTo>
                <a:lnTo>
                  <a:pt x="669544" y="406908"/>
                </a:lnTo>
                <a:lnTo>
                  <a:pt x="656843" y="406907"/>
                </a:lnTo>
                <a:lnTo>
                  <a:pt x="644143" y="406907"/>
                </a:lnTo>
                <a:lnTo>
                  <a:pt x="631443" y="406908"/>
                </a:lnTo>
                <a:lnTo>
                  <a:pt x="618743" y="406908"/>
                </a:lnTo>
                <a:lnTo>
                  <a:pt x="606043" y="406908"/>
                </a:lnTo>
                <a:lnTo>
                  <a:pt x="593343" y="406908"/>
                </a:lnTo>
                <a:lnTo>
                  <a:pt x="580643" y="406908"/>
                </a:lnTo>
                <a:lnTo>
                  <a:pt x="567944" y="406908"/>
                </a:lnTo>
                <a:lnTo>
                  <a:pt x="555243" y="406908"/>
                </a:lnTo>
                <a:lnTo>
                  <a:pt x="542543" y="406907"/>
                </a:lnTo>
                <a:lnTo>
                  <a:pt x="533400" y="402336"/>
                </a:lnTo>
                <a:lnTo>
                  <a:pt x="529589" y="406908"/>
                </a:lnTo>
                <a:lnTo>
                  <a:pt x="516635" y="406908"/>
                </a:lnTo>
                <a:lnTo>
                  <a:pt x="504443" y="406908"/>
                </a:lnTo>
                <a:lnTo>
                  <a:pt x="504443" y="402336"/>
                </a:lnTo>
                <a:lnTo>
                  <a:pt x="499872" y="402336"/>
                </a:lnTo>
                <a:lnTo>
                  <a:pt x="499872" y="406908"/>
                </a:lnTo>
                <a:lnTo>
                  <a:pt x="495300" y="406908"/>
                </a:lnTo>
                <a:lnTo>
                  <a:pt x="495300" y="402336"/>
                </a:lnTo>
                <a:lnTo>
                  <a:pt x="491489" y="406908"/>
                </a:lnTo>
                <a:lnTo>
                  <a:pt x="491489" y="402336"/>
                </a:lnTo>
                <a:lnTo>
                  <a:pt x="486917" y="402336"/>
                </a:lnTo>
                <a:lnTo>
                  <a:pt x="486917" y="406908"/>
                </a:lnTo>
                <a:lnTo>
                  <a:pt x="483107" y="402336"/>
                </a:lnTo>
                <a:lnTo>
                  <a:pt x="478535" y="406908"/>
                </a:lnTo>
                <a:lnTo>
                  <a:pt x="478535" y="402336"/>
                </a:lnTo>
                <a:lnTo>
                  <a:pt x="474725" y="406908"/>
                </a:lnTo>
                <a:lnTo>
                  <a:pt x="474725" y="385572"/>
                </a:lnTo>
                <a:lnTo>
                  <a:pt x="470153" y="385572"/>
                </a:lnTo>
                <a:lnTo>
                  <a:pt x="470153" y="0"/>
                </a:lnTo>
                <a:lnTo>
                  <a:pt x="466343" y="389382"/>
                </a:lnTo>
                <a:lnTo>
                  <a:pt x="466343" y="385572"/>
                </a:lnTo>
                <a:lnTo>
                  <a:pt x="461772" y="406908"/>
                </a:lnTo>
                <a:lnTo>
                  <a:pt x="457200" y="402336"/>
                </a:lnTo>
                <a:lnTo>
                  <a:pt x="457200" y="406908"/>
                </a:lnTo>
                <a:lnTo>
                  <a:pt x="457200" y="402336"/>
                </a:lnTo>
                <a:lnTo>
                  <a:pt x="453389" y="406908"/>
                </a:lnTo>
                <a:lnTo>
                  <a:pt x="453389" y="402336"/>
                </a:lnTo>
                <a:lnTo>
                  <a:pt x="448817" y="406908"/>
                </a:lnTo>
                <a:lnTo>
                  <a:pt x="448817" y="402336"/>
                </a:lnTo>
                <a:lnTo>
                  <a:pt x="448817" y="406908"/>
                </a:lnTo>
                <a:lnTo>
                  <a:pt x="445007" y="406908"/>
                </a:lnTo>
                <a:lnTo>
                  <a:pt x="440435" y="402336"/>
                </a:lnTo>
                <a:lnTo>
                  <a:pt x="440435" y="406908"/>
                </a:lnTo>
                <a:lnTo>
                  <a:pt x="436625" y="402336"/>
                </a:lnTo>
                <a:lnTo>
                  <a:pt x="436625" y="406908"/>
                </a:lnTo>
                <a:lnTo>
                  <a:pt x="432053" y="402336"/>
                </a:lnTo>
                <a:lnTo>
                  <a:pt x="432053" y="406908"/>
                </a:lnTo>
                <a:lnTo>
                  <a:pt x="410717" y="406908"/>
                </a:lnTo>
                <a:lnTo>
                  <a:pt x="406907" y="402336"/>
                </a:lnTo>
                <a:lnTo>
                  <a:pt x="406907" y="406908"/>
                </a:lnTo>
                <a:lnTo>
                  <a:pt x="402335" y="406908"/>
                </a:lnTo>
                <a:lnTo>
                  <a:pt x="389635" y="406907"/>
                </a:lnTo>
                <a:lnTo>
                  <a:pt x="376935" y="406908"/>
                </a:lnTo>
                <a:lnTo>
                  <a:pt x="364235" y="406908"/>
                </a:lnTo>
                <a:lnTo>
                  <a:pt x="355853" y="402336"/>
                </a:lnTo>
                <a:lnTo>
                  <a:pt x="355853" y="406908"/>
                </a:lnTo>
                <a:lnTo>
                  <a:pt x="351281" y="406908"/>
                </a:lnTo>
                <a:lnTo>
                  <a:pt x="338581" y="406908"/>
                </a:lnTo>
                <a:lnTo>
                  <a:pt x="325882" y="406908"/>
                </a:lnTo>
                <a:lnTo>
                  <a:pt x="313181" y="406908"/>
                </a:lnTo>
                <a:lnTo>
                  <a:pt x="300481" y="406908"/>
                </a:lnTo>
                <a:lnTo>
                  <a:pt x="287782" y="406908"/>
                </a:lnTo>
                <a:lnTo>
                  <a:pt x="275081" y="406907"/>
                </a:lnTo>
                <a:lnTo>
                  <a:pt x="258317" y="406908"/>
                </a:lnTo>
                <a:lnTo>
                  <a:pt x="254507" y="406908"/>
                </a:lnTo>
                <a:lnTo>
                  <a:pt x="241808" y="406908"/>
                </a:lnTo>
                <a:lnTo>
                  <a:pt x="229107" y="406908"/>
                </a:lnTo>
                <a:lnTo>
                  <a:pt x="216407" y="406907"/>
                </a:lnTo>
                <a:lnTo>
                  <a:pt x="207263" y="406908"/>
                </a:lnTo>
                <a:lnTo>
                  <a:pt x="207263" y="402336"/>
                </a:lnTo>
                <a:lnTo>
                  <a:pt x="203453" y="406908"/>
                </a:lnTo>
                <a:lnTo>
                  <a:pt x="190753" y="406907"/>
                </a:lnTo>
                <a:lnTo>
                  <a:pt x="178053" y="406908"/>
                </a:lnTo>
                <a:lnTo>
                  <a:pt x="165353" y="406908"/>
                </a:lnTo>
                <a:lnTo>
                  <a:pt x="152653" y="406908"/>
                </a:lnTo>
                <a:lnTo>
                  <a:pt x="139953" y="406908"/>
                </a:lnTo>
                <a:lnTo>
                  <a:pt x="127253" y="406908"/>
                </a:lnTo>
                <a:lnTo>
                  <a:pt x="114553" y="406908"/>
                </a:lnTo>
                <a:lnTo>
                  <a:pt x="101853" y="406908"/>
                </a:lnTo>
                <a:lnTo>
                  <a:pt x="89153" y="406908"/>
                </a:lnTo>
                <a:lnTo>
                  <a:pt x="84581" y="402336"/>
                </a:lnTo>
                <a:lnTo>
                  <a:pt x="80772" y="406908"/>
                </a:lnTo>
                <a:lnTo>
                  <a:pt x="71627" y="406908"/>
                </a:lnTo>
                <a:lnTo>
                  <a:pt x="71627" y="402336"/>
                </a:lnTo>
                <a:lnTo>
                  <a:pt x="67817" y="406908"/>
                </a:lnTo>
                <a:lnTo>
                  <a:pt x="55118" y="406908"/>
                </a:lnTo>
                <a:lnTo>
                  <a:pt x="42417" y="406907"/>
                </a:lnTo>
                <a:lnTo>
                  <a:pt x="33527" y="402336"/>
                </a:lnTo>
                <a:lnTo>
                  <a:pt x="33527" y="406908"/>
                </a:lnTo>
                <a:lnTo>
                  <a:pt x="21335" y="406908"/>
                </a:lnTo>
                <a:lnTo>
                  <a:pt x="21335" y="402336"/>
                </a:lnTo>
                <a:lnTo>
                  <a:pt x="16763" y="406908"/>
                </a:lnTo>
                <a:lnTo>
                  <a:pt x="16763" y="402336"/>
                </a:lnTo>
                <a:lnTo>
                  <a:pt x="12953" y="381000"/>
                </a:lnTo>
                <a:lnTo>
                  <a:pt x="12953" y="397763"/>
                </a:lnTo>
                <a:lnTo>
                  <a:pt x="8381" y="402336"/>
                </a:lnTo>
                <a:lnTo>
                  <a:pt x="8381" y="393954"/>
                </a:lnTo>
                <a:lnTo>
                  <a:pt x="4572" y="385572"/>
                </a:lnTo>
                <a:lnTo>
                  <a:pt x="4572" y="389382"/>
                </a:lnTo>
                <a:lnTo>
                  <a:pt x="0" y="3977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6801354" y="4930536"/>
            <a:ext cx="173972" cy="17228"/>
          </a:xfrm>
          <a:custGeom>
            <a:avLst/>
            <a:gdLst/>
            <a:ahLst/>
            <a:cxnLst/>
            <a:rect l="l" t="t" r="r" b="b"/>
            <a:pathLst>
              <a:path w="262890" h="26035">
                <a:moveTo>
                  <a:pt x="262890" y="16763"/>
                </a:moveTo>
                <a:lnTo>
                  <a:pt x="258318" y="0"/>
                </a:lnTo>
                <a:lnTo>
                  <a:pt x="258318" y="4572"/>
                </a:lnTo>
                <a:lnTo>
                  <a:pt x="254507" y="21336"/>
                </a:lnTo>
                <a:lnTo>
                  <a:pt x="249936" y="25908"/>
                </a:lnTo>
                <a:lnTo>
                  <a:pt x="249936" y="21336"/>
                </a:lnTo>
                <a:lnTo>
                  <a:pt x="246125" y="25908"/>
                </a:lnTo>
                <a:lnTo>
                  <a:pt x="246125" y="21336"/>
                </a:lnTo>
                <a:lnTo>
                  <a:pt x="241553" y="25908"/>
                </a:lnTo>
                <a:lnTo>
                  <a:pt x="241553" y="21336"/>
                </a:lnTo>
                <a:lnTo>
                  <a:pt x="237744" y="25908"/>
                </a:lnTo>
                <a:lnTo>
                  <a:pt x="237744" y="21336"/>
                </a:lnTo>
                <a:lnTo>
                  <a:pt x="233172" y="25908"/>
                </a:lnTo>
                <a:lnTo>
                  <a:pt x="233172" y="21336"/>
                </a:lnTo>
                <a:lnTo>
                  <a:pt x="228600" y="25908"/>
                </a:lnTo>
                <a:lnTo>
                  <a:pt x="224790" y="21336"/>
                </a:lnTo>
                <a:lnTo>
                  <a:pt x="224790" y="25908"/>
                </a:lnTo>
                <a:lnTo>
                  <a:pt x="220218" y="21336"/>
                </a:lnTo>
                <a:lnTo>
                  <a:pt x="211836" y="21336"/>
                </a:lnTo>
                <a:lnTo>
                  <a:pt x="208025" y="25908"/>
                </a:lnTo>
                <a:lnTo>
                  <a:pt x="203453" y="21336"/>
                </a:lnTo>
                <a:lnTo>
                  <a:pt x="190753" y="21336"/>
                </a:lnTo>
                <a:lnTo>
                  <a:pt x="178054" y="21336"/>
                </a:lnTo>
                <a:lnTo>
                  <a:pt x="165354" y="21336"/>
                </a:lnTo>
                <a:lnTo>
                  <a:pt x="152653" y="21336"/>
                </a:lnTo>
                <a:lnTo>
                  <a:pt x="139953" y="21336"/>
                </a:lnTo>
                <a:lnTo>
                  <a:pt x="127253" y="21336"/>
                </a:lnTo>
                <a:lnTo>
                  <a:pt x="114553" y="21336"/>
                </a:lnTo>
                <a:lnTo>
                  <a:pt x="105918" y="16763"/>
                </a:lnTo>
                <a:lnTo>
                  <a:pt x="102107" y="21336"/>
                </a:lnTo>
                <a:lnTo>
                  <a:pt x="102107" y="16763"/>
                </a:lnTo>
                <a:lnTo>
                  <a:pt x="97536" y="16763"/>
                </a:lnTo>
                <a:lnTo>
                  <a:pt x="93725" y="12954"/>
                </a:lnTo>
                <a:lnTo>
                  <a:pt x="93725" y="8382"/>
                </a:lnTo>
                <a:lnTo>
                  <a:pt x="84581" y="8382"/>
                </a:lnTo>
                <a:lnTo>
                  <a:pt x="84581" y="4572"/>
                </a:lnTo>
                <a:lnTo>
                  <a:pt x="80772" y="8382"/>
                </a:lnTo>
                <a:lnTo>
                  <a:pt x="80772" y="12954"/>
                </a:lnTo>
                <a:lnTo>
                  <a:pt x="76200" y="12954"/>
                </a:lnTo>
                <a:lnTo>
                  <a:pt x="76200" y="4572"/>
                </a:lnTo>
                <a:lnTo>
                  <a:pt x="72390" y="8382"/>
                </a:lnTo>
                <a:lnTo>
                  <a:pt x="72390" y="12954"/>
                </a:lnTo>
                <a:lnTo>
                  <a:pt x="64007" y="12954"/>
                </a:lnTo>
                <a:lnTo>
                  <a:pt x="64007" y="16763"/>
                </a:lnTo>
                <a:lnTo>
                  <a:pt x="59436" y="12954"/>
                </a:lnTo>
                <a:lnTo>
                  <a:pt x="59436" y="16763"/>
                </a:lnTo>
                <a:lnTo>
                  <a:pt x="51053" y="16763"/>
                </a:lnTo>
                <a:lnTo>
                  <a:pt x="51053" y="12954"/>
                </a:lnTo>
                <a:lnTo>
                  <a:pt x="46481" y="12954"/>
                </a:lnTo>
                <a:lnTo>
                  <a:pt x="46481" y="16763"/>
                </a:lnTo>
                <a:lnTo>
                  <a:pt x="42672" y="16763"/>
                </a:lnTo>
                <a:lnTo>
                  <a:pt x="29972" y="16764"/>
                </a:lnTo>
                <a:lnTo>
                  <a:pt x="17272" y="16764"/>
                </a:lnTo>
                <a:lnTo>
                  <a:pt x="12953" y="21336"/>
                </a:lnTo>
                <a:lnTo>
                  <a:pt x="12953" y="16763"/>
                </a:lnTo>
                <a:lnTo>
                  <a:pt x="8381" y="21336"/>
                </a:lnTo>
                <a:lnTo>
                  <a:pt x="8381" y="16763"/>
                </a:lnTo>
                <a:lnTo>
                  <a:pt x="4572" y="21336"/>
                </a:lnTo>
                <a:lnTo>
                  <a:pt x="4572" y="16763"/>
                </a:lnTo>
                <a:lnTo>
                  <a:pt x="0" y="213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6630408" y="4919442"/>
            <a:ext cx="171030" cy="25214"/>
          </a:xfrm>
          <a:custGeom>
            <a:avLst/>
            <a:gdLst/>
            <a:ahLst/>
            <a:cxnLst/>
            <a:rect l="l" t="t" r="r" b="b"/>
            <a:pathLst>
              <a:path w="258445" h="38100">
                <a:moveTo>
                  <a:pt x="258318" y="38100"/>
                </a:moveTo>
                <a:lnTo>
                  <a:pt x="258318" y="33527"/>
                </a:lnTo>
                <a:lnTo>
                  <a:pt x="254508" y="38100"/>
                </a:lnTo>
                <a:lnTo>
                  <a:pt x="246125" y="38100"/>
                </a:lnTo>
                <a:lnTo>
                  <a:pt x="241554" y="33527"/>
                </a:lnTo>
                <a:lnTo>
                  <a:pt x="241554" y="38100"/>
                </a:lnTo>
                <a:lnTo>
                  <a:pt x="228600" y="38100"/>
                </a:lnTo>
                <a:lnTo>
                  <a:pt x="224790" y="33527"/>
                </a:lnTo>
                <a:lnTo>
                  <a:pt x="224790" y="38100"/>
                </a:lnTo>
                <a:lnTo>
                  <a:pt x="220218" y="38100"/>
                </a:lnTo>
                <a:lnTo>
                  <a:pt x="220218" y="33527"/>
                </a:lnTo>
                <a:lnTo>
                  <a:pt x="216408" y="38100"/>
                </a:lnTo>
                <a:lnTo>
                  <a:pt x="211836" y="33527"/>
                </a:lnTo>
                <a:lnTo>
                  <a:pt x="211836" y="25146"/>
                </a:lnTo>
                <a:lnTo>
                  <a:pt x="208025" y="33527"/>
                </a:lnTo>
                <a:lnTo>
                  <a:pt x="203454" y="25146"/>
                </a:lnTo>
                <a:lnTo>
                  <a:pt x="203454" y="16763"/>
                </a:lnTo>
                <a:lnTo>
                  <a:pt x="198882" y="33527"/>
                </a:lnTo>
                <a:lnTo>
                  <a:pt x="198882" y="38100"/>
                </a:lnTo>
                <a:lnTo>
                  <a:pt x="198882" y="29718"/>
                </a:lnTo>
                <a:lnTo>
                  <a:pt x="195072" y="25146"/>
                </a:lnTo>
                <a:lnTo>
                  <a:pt x="195072" y="38100"/>
                </a:lnTo>
                <a:lnTo>
                  <a:pt x="186690" y="38100"/>
                </a:lnTo>
                <a:lnTo>
                  <a:pt x="186690" y="33527"/>
                </a:lnTo>
                <a:lnTo>
                  <a:pt x="182118" y="21336"/>
                </a:lnTo>
                <a:lnTo>
                  <a:pt x="182118" y="25146"/>
                </a:lnTo>
                <a:lnTo>
                  <a:pt x="178308" y="38100"/>
                </a:lnTo>
                <a:lnTo>
                  <a:pt x="173736" y="21336"/>
                </a:lnTo>
                <a:lnTo>
                  <a:pt x="173736" y="33527"/>
                </a:lnTo>
                <a:lnTo>
                  <a:pt x="169164" y="38100"/>
                </a:lnTo>
                <a:lnTo>
                  <a:pt x="169164" y="33527"/>
                </a:lnTo>
                <a:lnTo>
                  <a:pt x="165354" y="38100"/>
                </a:lnTo>
                <a:lnTo>
                  <a:pt x="160782" y="38100"/>
                </a:lnTo>
                <a:lnTo>
                  <a:pt x="156972" y="33527"/>
                </a:lnTo>
                <a:lnTo>
                  <a:pt x="152400" y="29718"/>
                </a:lnTo>
                <a:lnTo>
                  <a:pt x="152400" y="33527"/>
                </a:lnTo>
                <a:lnTo>
                  <a:pt x="148590" y="33527"/>
                </a:lnTo>
                <a:lnTo>
                  <a:pt x="144018" y="29718"/>
                </a:lnTo>
                <a:lnTo>
                  <a:pt x="144018" y="33527"/>
                </a:lnTo>
                <a:lnTo>
                  <a:pt x="127254" y="33527"/>
                </a:lnTo>
                <a:lnTo>
                  <a:pt x="122682" y="29718"/>
                </a:lnTo>
                <a:lnTo>
                  <a:pt x="118872" y="33527"/>
                </a:lnTo>
                <a:lnTo>
                  <a:pt x="118872" y="25146"/>
                </a:lnTo>
                <a:lnTo>
                  <a:pt x="114300" y="29718"/>
                </a:lnTo>
                <a:lnTo>
                  <a:pt x="114300" y="16763"/>
                </a:lnTo>
                <a:lnTo>
                  <a:pt x="110490" y="29718"/>
                </a:lnTo>
                <a:lnTo>
                  <a:pt x="105918" y="25146"/>
                </a:lnTo>
                <a:lnTo>
                  <a:pt x="105918" y="12954"/>
                </a:lnTo>
                <a:lnTo>
                  <a:pt x="102108" y="25146"/>
                </a:lnTo>
                <a:lnTo>
                  <a:pt x="97536" y="16763"/>
                </a:lnTo>
                <a:lnTo>
                  <a:pt x="92964" y="25146"/>
                </a:lnTo>
                <a:lnTo>
                  <a:pt x="92964" y="33527"/>
                </a:lnTo>
                <a:lnTo>
                  <a:pt x="89154" y="29718"/>
                </a:lnTo>
                <a:lnTo>
                  <a:pt x="89154" y="8382"/>
                </a:lnTo>
                <a:lnTo>
                  <a:pt x="84582" y="21336"/>
                </a:lnTo>
                <a:lnTo>
                  <a:pt x="84582" y="29718"/>
                </a:lnTo>
                <a:lnTo>
                  <a:pt x="80772" y="25146"/>
                </a:lnTo>
                <a:lnTo>
                  <a:pt x="80772" y="3810"/>
                </a:lnTo>
                <a:lnTo>
                  <a:pt x="80772" y="25146"/>
                </a:lnTo>
                <a:lnTo>
                  <a:pt x="76200" y="29718"/>
                </a:lnTo>
                <a:lnTo>
                  <a:pt x="72390" y="21336"/>
                </a:lnTo>
                <a:lnTo>
                  <a:pt x="72390" y="29718"/>
                </a:lnTo>
                <a:lnTo>
                  <a:pt x="67818" y="29718"/>
                </a:lnTo>
                <a:lnTo>
                  <a:pt x="67818" y="25146"/>
                </a:lnTo>
                <a:lnTo>
                  <a:pt x="64008" y="33527"/>
                </a:lnTo>
                <a:lnTo>
                  <a:pt x="59436" y="33527"/>
                </a:lnTo>
                <a:lnTo>
                  <a:pt x="59436" y="29718"/>
                </a:lnTo>
                <a:lnTo>
                  <a:pt x="54864" y="29718"/>
                </a:lnTo>
                <a:lnTo>
                  <a:pt x="54864" y="3810"/>
                </a:lnTo>
                <a:lnTo>
                  <a:pt x="51054" y="29718"/>
                </a:lnTo>
                <a:lnTo>
                  <a:pt x="46482" y="33527"/>
                </a:lnTo>
                <a:lnTo>
                  <a:pt x="46482" y="29718"/>
                </a:lnTo>
                <a:lnTo>
                  <a:pt x="42672" y="29718"/>
                </a:lnTo>
                <a:lnTo>
                  <a:pt x="35560" y="29718"/>
                </a:lnTo>
                <a:lnTo>
                  <a:pt x="28448" y="29718"/>
                </a:lnTo>
                <a:lnTo>
                  <a:pt x="21336" y="29718"/>
                </a:lnTo>
                <a:lnTo>
                  <a:pt x="16764" y="25146"/>
                </a:lnTo>
                <a:lnTo>
                  <a:pt x="16764" y="29718"/>
                </a:lnTo>
                <a:lnTo>
                  <a:pt x="12954" y="16763"/>
                </a:lnTo>
                <a:lnTo>
                  <a:pt x="12954" y="0"/>
                </a:lnTo>
                <a:lnTo>
                  <a:pt x="8382" y="29718"/>
                </a:lnTo>
                <a:lnTo>
                  <a:pt x="4572" y="0"/>
                </a:lnTo>
                <a:lnTo>
                  <a:pt x="4572" y="25146"/>
                </a:lnTo>
                <a:lnTo>
                  <a:pt x="0" y="2514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6285492" y="4919442"/>
            <a:ext cx="345001" cy="22272"/>
          </a:xfrm>
          <a:custGeom>
            <a:avLst/>
            <a:gdLst/>
            <a:ahLst/>
            <a:cxnLst/>
            <a:rect l="l" t="t" r="r" b="b"/>
            <a:pathLst>
              <a:path w="521334" h="33654">
                <a:moveTo>
                  <a:pt x="521207" y="25146"/>
                </a:moveTo>
                <a:lnTo>
                  <a:pt x="521207" y="29718"/>
                </a:lnTo>
                <a:lnTo>
                  <a:pt x="517398" y="29718"/>
                </a:lnTo>
                <a:lnTo>
                  <a:pt x="517398" y="33527"/>
                </a:lnTo>
                <a:lnTo>
                  <a:pt x="512825" y="33527"/>
                </a:lnTo>
                <a:lnTo>
                  <a:pt x="508253" y="8382"/>
                </a:lnTo>
                <a:lnTo>
                  <a:pt x="508253" y="3810"/>
                </a:lnTo>
                <a:lnTo>
                  <a:pt x="504444" y="29718"/>
                </a:lnTo>
                <a:lnTo>
                  <a:pt x="491490" y="29718"/>
                </a:lnTo>
                <a:lnTo>
                  <a:pt x="491490" y="21336"/>
                </a:lnTo>
                <a:lnTo>
                  <a:pt x="487679" y="29718"/>
                </a:lnTo>
                <a:lnTo>
                  <a:pt x="483107" y="29718"/>
                </a:lnTo>
                <a:lnTo>
                  <a:pt x="483107" y="21336"/>
                </a:lnTo>
                <a:lnTo>
                  <a:pt x="483107" y="29718"/>
                </a:lnTo>
                <a:lnTo>
                  <a:pt x="479298" y="33527"/>
                </a:lnTo>
                <a:lnTo>
                  <a:pt x="474725" y="33527"/>
                </a:lnTo>
                <a:lnTo>
                  <a:pt x="474725" y="29718"/>
                </a:lnTo>
                <a:lnTo>
                  <a:pt x="470153" y="33527"/>
                </a:lnTo>
                <a:lnTo>
                  <a:pt x="466344" y="25146"/>
                </a:lnTo>
                <a:lnTo>
                  <a:pt x="461772" y="29718"/>
                </a:lnTo>
                <a:lnTo>
                  <a:pt x="457962" y="25146"/>
                </a:lnTo>
                <a:lnTo>
                  <a:pt x="449579" y="33527"/>
                </a:lnTo>
                <a:lnTo>
                  <a:pt x="445007" y="29718"/>
                </a:lnTo>
                <a:lnTo>
                  <a:pt x="445007" y="33527"/>
                </a:lnTo>
                <a:lnTo>
                  <a:pt x="440435" y="29718"/>
                </a:lnTo>
                <a:lnTo>
                  <a:pt x="436625" y="33527"/>
                </a:lnTo>
                <a:lnTo>
                  <a:pt x="436625" y="29718"/>
                </a:lnTo>
                <a:lnTo>
                  <a:pt x="432053" y="33527"/>
                </a:lnTo>
                <a:lnTo>
                  <a:pt x="428244" y="29718"/>
                </a:lnTo>
                <a:lnTo>
                  <a:pt x="428244" y="33527"/>
                </a:lnTo>
                <a:lnTo>
                  <a:pt x="423672" y="25146"/>
                </a:lnTo>
                <a:lnTo>
                  <a:pt x="419862" y="8382"/>
                </a:lnTo>
                <a:lnTo>
                  <a:pt x="419862" y="29718"/>
                </a:lnTo>
                <a:lnTo>
                  <a:pt x="415290" y="21336"/>
                </a:lnTo>
                <a:lnTo>
                  <a:pt x="415290" y="0"/>
                </a:lnTo>
                <a:lnTo>
                  <a:pt x="411479" y="21336"/>
                </a:lnTo>
                <a:lnTo>
                  <a:pt x="406907" y="29718"/>
                </a:lnTo>
                <a:lnTo>
                  <a:pt x="406907" y="33527"/>
                </a:lnTo>
                <a:lnTo>
                  <a:pt x="402335" y="29718"/>
                </a:lnTo>
                <a:lnTo>
                  <a:pt x="398525" y="33527"/>
                </a:lnTo>
                <a:lnTo>
                  <a:pt x="398525" y="29718"/>
                </a:lnTo>
                <a:lnTo>
                  <a:pt x="385572" y="29718"/>
                </a:lnTo>
                <a:lnTo>
                  <a:pt x="385572" y="33527"/>
                </a:lnTo>
                <a:lnTo>
                  <a:pt x="381762" y="29718"/>
                </a:lnTo>
                <a:lnTo>
                  <a:pt x="377190" y="33527"/>
                </a:lnTo>
                <a:lnTo>
                  <a:pt x="364235" y="33527"/>
                </a:lnTo>
                <a:lnTo>
                  <a:pt x="364235" y="29718"/>
                </a:lnTo>
                <a:lnTo>
                  <a:pt x="364235" y="33527"/>
                </a:lnTo>
                <a:lnTo>
                  <a:pt x="360425" y="33527"/>
                </a:lnTo>
                <a:lnTo>
                  <a:pt x="353314" y="33527"/>
                </a:lnTo>
                <a:lnTo>
                  <a:pt x="346201" y="33527"/>
                </a:lnTo>
                <a:lnTo>
                  <a:pt x="339090" y="33527"/>
                </a:lnTo>
                <a:lnTo>
                  <a:pt x="334518" y="29718"/>
                </a:lnTo>
                <a:lnTo>
                  <a:pt x="334518" y="33527"/>
                </a:lnTo>
                <a:lnTo>
                  <a:pt x="330707" y="29718"/>
                </a:lnTo>
                <a:lnTo>
                  <a:pt x="330707" y="33527"/>
                </a:lnTo>
                <a:lnTo>
                  <a:pt x="326135" y="33527"/>
                </a:lnTo>
                <a:lnTo>
                  <a:pt x="322325" y="29718"/>
                </a:lnTo>
                <a:lnTo>
                  <a:pt x="317753" y="33527"/>
                </a:lnTo>
                <a:lnTo>
                  <a:pt x="317753" y="29718"/>
                </a:lnTo>
                <a:lnTo>
                  <a:pt x="313944" y="33527"/>
                </a:lnTo>
                <a:lnTo>
                  <a:pt x="309372" y="29718"/>
                </a:lnTo>
                <a:lnTo>
                  <a:pt x="305562" y="29718"/>
                </a:lnTo>
                <a:lnTo>
                  <a:pt x="305562" y="33527"/>
                </a:lnTo>
                <a:lnTo>
                  <a:pt x="300990" y="29718"/>
                </a:lnTo>
                <a:lnTo>
                  <a:pt x="296418" y="29718"/>
                </a:lnTo>
                <a:lnTo>
                  <a:pt x="296418" y="33527"/>
                </a:lnTo>
                <a:lnTo>
                  <a:pt x="288035" y="33527"/>
                </a:lnTo>
                <a:lnTo>
                  <a:pt x="284225" y="29718"/>
                </a:lnTo>
                <a:lnTo>
                  <a:pt x="275844" y="29718"/>
                </a:lnTo>
                <a:lnTo>
                  <a:pt x="271272" y="33527"/>
                </a:lnTo>
                <a:lnTo>
                  <a:pt x="258318" y="33527"/>
                </a:lnTo>
                <a:lnTo>
                  <a:pt x="254507" y="33527"/>
                </a:lnTo>
                <a:lnTo>
                  <a:pt x="254507" y="29718"/>
                </a:lnTo>
                <a:lnTo>
                  <a:pt x="249935" y="29718"/>
                </a:lnTo>
                <a:lnTo>
                  <a:pt x="249935" y="33527"/>
                </a:lnTo>
                <a:lnTo>
                  <a:pt x="246125" y="29718"/>
                </a:lnTo>
                <a:lnTo>
                  <a:pt x="241553" y="29718"/>
                </a:lnTo>
                <a:lnTo>
                  <a:pt x="241553" y="33527"/>
                </a:lnTo>
                <a:lnTo>
                  <a:pt x="237744" y="29718"/>
                </a:lnTo>
                <a:lnTo>
                  <a:pt x="233172" y="29718"/>
                </a:lnTo>
                <a:lnTo>
                  <a:pt x="233172" y="33527"/>
                </a:lnTo>
                <a:lnTo>
                  <a:pt x="228600" y="33527"/>
                </a:lnTo>
                <a:lnTo>
                  <a:pt x="228600" y="29718"/>
                </a:lnTo>
                <a:lnTo>
                  <a:pt x="224790" y="29718"/>
                </a:lnTo>
                <a:lnTo>
                  <a:pt x="224790" y="25146"/>
                </a:lnTo>
                <a:lnTo>
                  <a:pt x="220218" y="33527"/>
                </a:lnTo>
                <a:lnTo>
                  <a:pt x="220218" y="29718"/>
                </a:lnTo>
                <a:lnTo>
                  <a:pt x="216407" y="25146"/>
                </a:lnTo>
                <a:lnTo>
                  <a:pt x="216407" y="21336"/>
                </a:lnTo>
                <a:lnTo>
                  <a:pt x="211835" y="21336"/>
                </a:lnTo>
                <a:lnTo>
                  <a:pt x="208025" y="25146"/>
                </a:lnTo>
                <a:lnTo>
                  <a:pt x="203453" y="12954"/>
                </a:lnTo>
                <a:lnTo>
                  <a:pt x="203453" y="25146"/>
                </a:lnTo>
                <a:lnTo>
                  <a:pt x="199644" y="21336"/>
                </a:lnTo>
                <a:lnTo>
                  <a:pt x="195072" y="21336"/>
                </a:lnTo>
                <a:lnTo>
                  <a:pt x="195072" y="25146"/>
                </a:lnTo>
                <a:lnTo>
                  <a:pt x="190500" y="29718"/>
                </a:lnTo>
                <a:lnTo>
                  <a:pt x="186690" y="25146"/>
                </a:lnTo>
                <a:lnTo>
                  <a:pt x="186690" y="29718"/>
                </a:lnTo>
                <a:lnTo>
                  <a:pt x="182118" y="33527"/>
                </a:lnTo>
                <a:lnTo>
                  <a:pt x="169925" y="33527"/>
                </a:lnTo>
                <a:lnTo>
                  <a:pt x="165353" y="29718"/>
                </a:lnTo>
                <a:lnTo>
                  <a:pt x="165353" y="33527"/>
                </a:lnTo>
                <a:lnTo>
                  <a:pt x="161544" y="33527"/>
                </a:lnTo>
                <a:lnTo>
                  <a:pt x="161544" y="29718"/>
                </a:lnTo>
                <a:lnTo>
                  <a:pt x="156972" y="25146"/>
                </a:lnTo>
                <a:lnTo>
                  <a:pt x="152400" y="29718"/>
                </a:lnTo>
                <a:lnTo>
                  <a:pt x="152400" y="33527"/>
                </a:lnTo>
                <a:lnTo>
                  <a:pt x="148590" y="33527"/>
                </a:lnTo>
                <a:lnTo>
                  <a:pt x="144018" y="29718"/>
                </a:lnTo>
                <a:lnTo>
                  <a:pt x="140207" y="29718"/>
                </a:lnTo>
                <a:lnTo>
                  <a:pt x="140207" y="25146"/>
                </a:lnTo>
                <a:lnTo>
                  <a:pt x="140207" y="33527"/>
                </a:lnTo>
                <a:lnTo>
                  <a:pt x="123444" y="33527"/>
                </a:lnTo>
                <a:lnTo>
                  <a:pt x="123444" y="29718"/>
                </a:lnTo>
                <a:lnTo>
                  <a:pt x="118872" y="33527"/>
                </a:lnTo>
                <a:lnTo>
                  <a:pt x="114300" y="33527"/>
                </a:lnTo>
                <a:lnTo>
                  <a:pt x="105918" y="25146"/>
                </a:lnTo>
                <a:lnTo>
                  <a:pt x="102107" y="29718"/>
                </a:lnTo>
                <a:lnTo>
                  <a:pt x="97535" y="21336"/>
                </a:lnTo>
                <a:lnTo>
                  <a:pt x="93725" y="25146"/>
                </a:lnTo>
                <a:lnTo>
                  <a:pt x="89153" y="8382"/>
                </a:lnTo>
                <a:lnTo>
                  <a:pt x="89153" y="12954"/>
                </a:lnTo>
                <a:lnTo>
                  <a:pt x="84581" y="25146"/>
                </a:lnTo>
                <a:lnTo>
                  <a:pt x="80772" y="16763"/>
                </a:lnTo>
                <a:lnTo>
                  <a:pt x="80772" y="25146"/>
                </a:lnTo>
                <a:lnTo>
                  <a:pt x="76200" y="25146"/>
                </a:lnTo>
                <a:lnTo>
                  <a:pt x="76200" y="16763"/>
                </a:lnTo>
                <a:lnTo>
                  <a:pt x="72390" y="25146"/>
                </a:lnTo>
                <a:lnTo>
                  <a:pt x="67818" y="29718"/>
                </a:lnTo>
                <a:lnTo>
                  <a:pt x="67818" y="25146"/>
                </a:lnTo>
                <a:lnTo>
                  <a:pt x="64007" y="29718"/>
                </a:lnTo>
                <a:lnTo>
                  <a:pt x="64007" y="33527"/>
                </a:lnTo>
                <a:lnTo>
                  <a:pt x="51053" y="33527"/>
                </a:lnTo>
                <a:lnTo>
                  <a:pt x="46481" y="29718"/>
                </a:lnTo>
                <a:lnTo>
                  <a:pt x="42672" y="21336"/>
                </a:lnTo>
                <a:lnTo>
                  <a:pt x="42672" y="29718"/>
                </a:lnTo>
                <a:lnTo>
                  <a:pt x="34290" y="29718"/>
                </a:lnTo>
                <a:lnTo>
                  <a:pt x="34290" y="33527"/>
                </a:lnTo>
                <a:lnTo>
                  <a:pt x="29718" y="29718"/>
                </a:lnTo>
                <a:lnTo>
                  <a:pt x="25907" y="29718"/>
                </a:lnTo>
                <a:lnTo>
                  <a:pt x="21335" y="33527"/>
                </a:lnTo>
                <a:lnTo>
                  <a:pt x="21335" y="29718"/>
                </a:lnTo>
                <a:lnTo>
                  <a:pt x="17525" y="29718"/>
                </a:lnTo>
                <a:lnTo>
                  <a:pt x="17525" y="25146"/>
                </a:lnTo>
                <a:lnTo>
                  <a:pt x="12953" y="29718"/>
                </a:lnTo>
                <a:lnTo>
                  <a:pt x="12953" y="21336"/>
                </a:lnTo>
                <a:lnTo>
                  <a:pt x="8381" y="21336"/>
                </a:lnTo>
                <a:lnTo>
                  <a:pt x="8381" y="12954"/>
                </a:lnTo>
                <a:lnTo>
                  <a:pt x="4572" y="3810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6114545" y="4877588"/>
            <a:ext cx="171030" cy="64294"/>
          </a:xfrm>
          <a:custGeom>
            <a:avLst/>
            <a:gdLst/>
            <a:ahLst/>
            <a:cxnLst/>
            <a:rect l="l" t="t" r="r" b="b"/>
            <a:pathLst>
              <a:path w="258445" h="97154">
                <a:moveTo>
                  <a:pt x="258318" y="63245"/>
                </a:moveTo>
                <a:lnTo>
                  <a:pt x="258318" y="84581"/>
                </a:lnTo>
                <a:lnTo>
                  <a:pt x="254508" y="84581"/>
                </a:lnTo>
                <a:lnTo>
                  <a:pt x="249936" y="76200"/>
                </a:lnTo>
                <a:lnTo>
                  <a:pt x="246125" y="67055"/>
                </a:lnTo>
                <a:lnTo>
                  <a:pt x="246125" y="76200"/>
                </a:lnTo>
                <a:lnTo>
                  <a:pt x="241553" y="84581"/>
                </a:lnTo>
                <a:lnTo>
                  <a:pt x="236982" y="88391"/>
                </a:lnTo>
                <a:lnTo>
                  <a:pt x="236982" y="80009"/>
                </a:lnTo>
                <a:lnTo>
                  <a:pt x="233172" y="88391"/>
                </a:lnTo>
                <a:lnTo>
                  <a:pt x="233172" y="84581"/>
                </a:lnTo>
                <a:lnTo>
                  <a:pt x="228600" y="92963"/>
                </a:lnTo>
                <a:lnTo>
                  <a:pt x="224790" y="88391"/>
                </a:lnTo>
                <a:lnTo>
                  <a:pt x="224790" y="92963"/>
                </a:lnTo>
                <a:lnTo>
                  <a:pt x="216408" y="84581"/>
                </a:lnTo>
                <a:lnTo>
                  <a:pt x="216408" y="88391"/>
                </a:lnTo>
                <a:lnTo>
                  <a:pt x="211836" y="84581"/>
                </a:lnTo>
                <a:lnTo>
                  <a:pt x="208025" y="88391"/>
                </a:lnTo>
                <a:lnTo>
                  <a:pt x="208025" y="84581"/>
                </a:lnTo>
                <a:lnTo>
                  <a:pt x="208025" y="88391"/>
                </a:lnTo>
                <a:lnTo>
                  <a:pt x="203453" y="88391"/>
                </a:lnTo>
                <a:lnTo>
                  <a:pt x="203453" y="80009"/>
                </a:lnTo>
                <a:lnTo>
                  <a:pt x="198882" y="84581"/>
                </a:lnTo>
                <a:lnTo>
                  <a:pt x="198882" y="88391"/>
                </a:lnTo>
                <a:lnTo>
                  <a:pt x="195072" y="84581"/>
                </a:lnTo>
                <a:lnTo>
                  <a:pt x="190500" y="88391"/>
                </a:lnTo>
                <a:lnTo>
                  <a:pt x="186690" y="84581"/>
                </a:lnTo>
                <a:lnTo>
                  <a:pt x="186690" y="88391"/>
                </a:lnTo>
                <a:lnTo>
                  <a:pt x="182118" y="84581"/>
                </a:lnTo>
                <a:lnTo>
                  <a:pt x="182118" y="88391"/>
                </a:lnTo>
                <a:lnTo>
                  <a:pt x="178308" y="80009"/>
                </a:lnTo>
                <a:lnTo>
                  <a:pt x="178308" y="84581"/>
                </a:lnTo>
                <a:lnTo>
                  <a:pt x="178308" y="76200"/>
                </a:lnTo>
                <a:lnTo>
                  <a:pt x="173736" y="84581"/>
                </a:lnTo>
                <a:lnTo>
                  <a:pt x="169925" y="20573"/>
                </a:lnTo>
                <a:lnTo>
                  <a:pt x="169925" y="0"/>
                </a:lnTo>
                <a:lnTo>
                  <a:pt x="169925" y="84581"/>
                </a:lnTo>
                <a:lnTo>
                  <a:pt x="165353" y="80009"/>
                </a:lnTo>
                <a:lnTo>
                  <a:pt x="165353" y="84581"/>
                </a:lnTo>
                <a:lnTo>
                  <a:pt x="160782" y="84581"/>
                </a:lnTo>
                <a:lnTo>
                  <a:pt x="160782" y="20573"/>
                </a:lnTo>
                <a:lnTo>
                  <a:pt x="156972" y="16763"/>
                </a:lnTo>
                <a:lnTo>
                  <a:pt x="156972" y="84581"/>
                </a:lnTo>
                <a:lnTo>
                  <a:pt x="152400" y="88391"/>
                </a:lnTo>
                <a:lnTo>
                  <a:pt x="152400" y="84581"/>
                </a:lnTo>
                <a:lnTo>
                  <a:pt x="144018" y="92963"/>
                </a:lnTo>
                <a:lnTo>
                  <a:pt x="144018" y="88391"/>
                </a:lnTo>
                <a:lnTo>
                  <a:pt x="140208" y="92963"/>
                </a:lnTo>
                <a:lnTo>
                  <a:pt x="135636" y="88391"/>
                </a:lnTo>
                <a:lnTo>
                  <a:pt x="131064" y="92963"/>
                </a:lnTo>
                <a:lnTo>
                  <a:pt x="118872" y="92963"/>
                </a:lnTo>
                <a:lnTo>
                  <a:pt x="118872" y="84581"/>
                </a:lnTo>
                <a:lnTo>
                  <a:pt x="114300" y="92963"/>
                </a:lnTo>
                <a:lnTo>
                  <a:pt x="110490" y="92963"/>
                </a:lnTo>
                <a:lnTo>
                  <a:pt x="105918" y="88391"/>
                </a:lnTo>
                <a:lnTo>
                  <a:pt x="102108" y="76200"/>
                </a:lnTo>
                <a:lnTo>
                  <a:pt x="102108" y="71627"/>
                </a:lnTo>
                <a:lnTo>
                  <a:pt x="97536" y="84581"/>
                </a:lnTo>
                <a:lnTo>
                  <a:pt x="92964" y="67055"/>
                </a:lnTo>
                <a:lnTo>
                  <a:pt x="92964" y="58673"/>
                </a:lnTo>
                <a:lnTo>
                  <a:pt x="89153" y="71627"/>
                </a:lnTo>
                <a:lnTo>
                  <a:pt x="89153" y="84581"/>
                </a:lnTo>
                <a:lnTo>
                  <a:pt x="80772" y="76200"/>
                </a:lnTo>
                <a:lnTo>
                  <a:pt x="80772" y="92963"/>
                </a:lnTo>
                <a:lnTo>
                  <a:pt x="76200" y="92963"/>
                </a:lnTo>
                <a:lnTo>
                  <a:pt x="72390" y="84581"/>
                </a:lnTo>
                <a:lnTo>
                  <a:pt x="67818" y="92963"/>
                </a:lnTo>
                <a:lnTo>
                  <a:pt x="67818" y="88391"/>
                </a:lnTo>
                <a:lnTo>
                  <a:pt x="64008" y="92963"/>
                </a:lnTo>
                <a:lnTo>
                  <a:pt x="59436" y="92963"/>
                </a:lnTo>
                <a:lnTo>
                  <a:pt x="54864" y="88391"/>
                </a:lnTo>
                <a:lnTo>
                  <a:pt x="54864" y="92963"/>
                </a:lnTo>
                <a:lnTo>
                  <a:pt x="51053" y="92963"/>
                </a:lnTo>
                <a:lnTo>
                  <a:pt x="51053" y="88391"/>
                </a:lnTo>
                <a:lnTo>
                  <a:pt x="46482" y="92963"/>
                </a:lnTo>
                <a:lnTo>
                  <a:pt x="46482" y="88391"/>
                </a:lnTo>
                <a:lnTo>
                  <a:pt x="42672" y="84581"/>
                </a:lnTo>
                <a:lnTo>
                  <a:pt x="42672" y="63245"/>
                </a:lnTo>
                <a:lnTo>
                  <a:pt x="38100" y="20573"/>
                </a:lnTo>
                <a:lnTo>
                  <a:pt x="38100" y="76200"/>
                </a:lnTo>
                <a:lnTo>
                  <a:pt x="34290" y="92963"/>
                </a:lnTo>
                <a:lnTo>
                  <a:pt x="29718" y="92963"/>
                </a:lnTo>
                <a:lnTo>
                  <a:pt x="25146" y="96773"/>
                </a:lnTo>
                <a:lnTo>
                  <a:pt x="21336" y="92963"/>
                </a:lnTo>
                <a:lnTo>
                  <a:pt x="16764" y="84581"/>
                </a:lnTo>
                <a:lnTo>
                  <a:pt x="12953" y="92963"/>
                </a:lnTo>
                <a:lnTo>
                  <a:pt x="12953" y="88391"/>
                </a:lnTo>
                <a:lnTo>
                  <a:pt x="12953" y="92963"/>
                </a:lnTo>
                <a:lnTo>
                  <a:pt x="8382" y="96773"/>
                </a:lnTo>
                <a:lnTo>
                  <a:pt x="8382" y="92963"/>
                </a:lnTo>
                <a:lnTo>
                  <a:pt x="4572" y="96773"/>
                </a:lnTo>
                <a:lnTo>
                  <a:pt x="0" y="929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5943600" y="4810016"/>
            <a:ext cx="171030" cy="131949"/>
          </a:xfrm>
          <a:custGeom>
            <a:avLst/>
            <a:gdLst/>
            <a:ahLst/>
            <a:cxnLst/>
            <a:rect l="l" t="t" r="r" b="b"/>
            <a:pathLst>
              <a:path w="258445" h="199389">
                <a:moveTo>
                  <a:pt x="258317" y="195072"/>
                </a:moveTo>
                <a:lnTo>
                  <a:pt x="254507" y="195072"/>
                </a:lnTo>
                <a:lnTo>
                  <a:pt x="254507" y="198881"/>
                </a:lnTo>
                <a:lnTo>
                  <a:pt x="249935" y="190500"/>
                </a:lnTo>
                <a:lnTo>
                  <a:pt x="245363" y="198881"/>
                </a:lnTo>
                <a:lnTo>
                  <a:pt x="241553" y="195072"/>
                </a:lnTo>
                <a:lnTo>
                  <a:pt x="236981" y="186689"/>
                </a:lnTo>
                <a:lnTo>
                  <a:pt x="233171" y="198881"/>
                </a:lnTo>
                <a:lnTo>
                  <a:pt x="228600" y="195072"/>
                </a:lnTo>
                <a:lnTo>
                  <a:pt x="228600" y="186689"/>
                </a:lnTo>
                <a:lnTo>
                  <a:pt x="224789" y="195072"/>
                </a:lnTo>
                <a:lnTo>
                  <a:pt x="224789" y="190500"/>
                </a:lnTo>
                <a:lnTo>
                  <a:pt x="220217" y="195072"/>
                </a:lnTo>
                <a:lnTo>
                  <a:pt x="220217" y="198881"/>
                </a:lnTo>
                <a:lnTo>
                  <a:pt x="216407" y="190500"/>
                </a:lnTo>
                <a:lnTo>
                  <a:pt x="216407" y="186689"/>
                </a:lnTo>
                <a:lnTo>
                  <a:pt x="216407" y="195072"/>
                </a:lnTo>
                <a:lnTo>
                  <a:pt x="211835" y="190500"/>
                </a:lnTo>
                <a:lnTo>
                  <a:pt x="207263" y="195072"/>
                </a:lnTo>
                <a:lnTo>
                  <a:pt x="207263" y="186689"/>
                </a:lnTo>
                <a:lnTo>
                  <a:pt x="198881" y="195072"/>
                </a:lnTo>
                <a:lnTo>
                  <a:pt x="195071" y="190500"/>
                </a:lnTo>
                <a:lnTo>
                  <a:pt x="195071" y="195072"/>
                </a:lnTo>
                <a:lnTo>
                  <a:pt x="190500" y="195072"/>
                </a:lnTo>
                <a:lnTo>
                  <a:pt x="186689" y="190500"/>
                </a:lnTo>
                <a:lnTo>
                  <a:pt x="186689" y="195072"/>
                </a:lnTo>
                <a:lnTo>
                  <a:pt x="182117" y="195072"/>
                </a:lnTo>
                <a:lnTo>
                  <a:pt x="182117" y="190500"/>
                </a:lnTo>
                <a:lnTo>
                  <a:pt x="178307" y="190500"/>
                </a:lnTo>
                <a:lnTo>
                  <a:pt x="178307" y="195072"/>
                </a:lnTo>
                <a:lnTo>
                  <a:pt x="173735" y="198881"/>
                </a:lnTo>
                <a:lnTo>
                  <a:pt x="169163" y="195072"/>
                </a:lnTo>
                <a:lnTo>
                  <a:pt x="165353" y="198881"/>
                </a:lnTo>
                <a:lnTo>
                  <a:pt x="165353" y="195072"/>
                </a:lnTo>
                <a:lnTo>
                  <a:pt x="160781" y="198881"/>
                </a:lnTo>
                <a:lnTo>
                  <a:pt x="160781" y="195072"/>
                </a:lnTo>
                <a:lnTo>
                  <a:pt x="156971" y="195072"/>
                </a:lnTo>
                <a:lnTo>
                  <a:pt x="156971" y="198881"/>
                </a:lnTo>
                <a:lnTo>
                  <a:pt x="152400" y="195072"/>
                </a:lnTo>
                <a:lnTo>
                  <a:pt x="152400" y="198881"/>
                </a:lnTo>
                <a:lnTo>
                  <a:pt x="148589" y="190500"/>
                </a:lnTo>
                <a:lnTo>
                  <a:pt x="144017" y="105917"/>
                </a:lnTo>
                <a:lnTo>
                  <a:pt x="144017" y="46481"/>
                </a:lnTo>
                <a:lnTo>
                  <a:pt x="139445" y="186689"/>
                </a:lnTo>
                <a:lnTo>
                  <a:pt x="135635" y="195072"/>
                </a:lnTo>
                <a:lnTo>
                  <a:pt x="131063" y="190500"/>
                </a:lnTo>
                <a:lnTo>
                  <a:pt x="127253" y="140208"/>
                </a:lnTo>
                <a:lnTo>
                  <a:pt x="127253" y="0"/>
                </a:lnTo>
                <a:lnTo>
                  <a:pt x="122681" y="169163"/>
                </a:lnTo>
                <a:lnTo>
                  <a:pt x="122681" y="173736"/>
                </a:lnTo>
                <a:lnTo>
                  <a:pt x="118871" y="195072"/>
                </a:lnTo>
                <a:lnTo>
                  <a:pt x="114300" y="198881"/>
                </a:lnTo>
                <a:lnTo>
                  <a:pt x="97535" y="198881"/>
                </a:lnTo>
                <a:lnTo>
                  <a:pt x="92963" y="195072"/>
                </a:lnTo>
                <a:lnTo>
                  <a:pt x="89153" y="198881"/>
                </a:lnTo>
                <a:lnTo>
                  <a:pt x="76454" y="198882"/>
                </a:lnTo>
                <a:lnTo>
                  <a:pt x="63753" y="198882"/>
                </a:lnTo>
                <a:lnTo>
                  <a:pt x="51053" y="198881"/>
                </a:lnTo>
                <a:lnTo>
                  <a:pt x="46481" y="198881"/>
                </a:lnTo>
                <a:lnTo>
                  <a:pt x="42671" y="190500"/>
                </a:lnTo>
                <a:lnTo>
                  <a:pt x="38100" y="80772"/>
                </a:lnTo>
                <a:lnTo>
                  <a:pt x="38100" y="34289"/>
                </a:lnTo>
                <a:lnTo>
                  <a:pt x="33527" y="182117"/>
                </a:lnTo>
                <a:lnTo>
                  <a:pt x="33527" y="186689"/>
                </a:lnTo>
                <a:lnTo>
                  <a:pt x="29717" y="195072"/>
                </a:lnTo>
                <a:lnTo>
                  <a:pt x="25145" y="198881"/>
                </a:lnTo>
                <a:lnTo>
                  <a:pt x="25145" y="195072"/>
                </a:lnTo>
                <a:lnTo>
                  <a:pt x="21335" y="144017"/>
                </a:lnTo>
                <a:lnTo>
                  <a:pt x="21335" y="84581"/>
                </a:lnTo>
                <a:lnTo>
                  <a:pt x="16763" y="182117"/>
                </a:lnTo>
                <a:lnTo>
                  <a:pt x="16763" y="186689"/>
                </a:lnTo>
                <a:lnTo>
                  <a:pt x="12953" y="195072"/>
                </a:lnTo>
                <a:lnTo>
                  <a:pt x="8381" y="105917"/>
                </a:lnTo>
                <a:lnTo>
                  <a:pt x="8381" y="92963"/>
                </a:lnTo>
                <a:lnTo>
                  <a:pt x="4571" y="198881"/>
                </a:lnTo>
                <a:lnTo>
                  <a:pt x="4571" y="195072"/>
                </a:lnTo>
                <a:lnTo>
                  <a:pt x="0" y="19888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5772654" y="3214523"/>
            <a:ext cx="171030" cy="1730468"/>
          </a:xfrm>
          <a:custGeom>
            <a:avLst/>
            <a:gdLst/>
            <a:ahLst/>
            <a:cxnLst/>
            <a:rect l="l" t="t" r="r" b="b"/>
            <a:pathLst>
              <a:path w="258445" h="2614929">
                <a:moveTo>
                  <a:pt x="258318" y="2609850"/>
                </a:moveTo>
                <a:lnTo>
                  <a:pt x="249935" y="2609850"/>
                </a:lnTo>
                <a:lnTo>
                  <a:pt x="249935" y="2606040"/>
                </a:lnTo>
                <a:lnTo>
                  <a:pt x="245363" y="2609850"/>
                </a:lnTo>
                <a:lnTo>
                  <a:pt x="245363" y="2606040"/>
                </a:lnTo>
                <a:lnTo>
                  <a:pt x="241553" y="2609850"/>
                </a:lnTo>
                <a:lnTo>
                  <a:pt x="236981" y="2606040"/>
                </a:lnTo>
                <a:lnTo>
                  <a:pt x="233172" y="2609850"/>
                </a:lnTo>
                <a:lnTo>
                  <a:pt x="228600" y="2606040"/>
                </a:lnTo>
                <a:lnTo>
                  <a:pt x="228600" y="2584704"/>
                </a:lnTo>
                <a:lnTo>
                  <a:pt x="224789" y="2609850"/>
                </a:lnTo>
                <a:lnTo>
                  <a:pt x="215646" y="2609850"/>
                </a:lnTo>
                <a:lnTo>
                  <a:pt x="215646" y="2614422"/>
                </a:lnTo>
                <a:lnTo>
                  <a:pt x="215646" y="2609850"/>
                </a:lnTo>
                <a:lnTo>
                  <a:pt x="211835" y="2609850"/>
                </a:lnTo>
                <a:lnTo>
                  <a:pt x="211835" y="2606040"/>
                </a:lnTo>
                <a:lnTo>
                  <a:pt x="207263" y="2606040"/>
                </a:lnTo>
                <a:lnTo>
                  <a:pt x="207263" y="2609850"/>
                </a:lnTo>
                <a:lnTo>
                  <a:pt x="203453" y="2614422"/>
                </a:lnTo>
                <a:lnTo>
                  <a:pt x="203453" y="2609850"/>
                </a:lnTo>
                <a:lnTo>
                  <a:pt x="198881" y="2609850"/>
                </a:lnTo>
                <a:lnTo>
                  <a:pt x="198881" y="2606040"/>
                </a:lnTo>
                <a:lnTo>
                  <a:pt x="195072" y="2601468"/>
                </a:lnTo>
                <a:lnTo>
                  <a:pt x="195072" y="2606040"/>
                </a:lnTo>
                <a:lnTo>
                  <a:pt x="190500" y="2609850"/>
                </a:lnTo>
                <a:lnTo>
                  <a:pt x="185927" y="2606040"/>
                </a:lnTo>
                <a:lnTo>
                  <a:pt x="185927" y="2609850"/>
                </a:lnTo>
                <a:lnTo>
                  <a:pt x="182118" y="2606040"/>
                </a:lnTo>
                <a:lnTo>
                  <a:pt x="182118" y="2609850"/>
                </a:lnTo>
                <a:lnTo>
                  <a:pt x="177546" y="2614422"/>
                </a:lnTo>
                <a:lnTo>
                  <a:pt x="173735" y="2609850"/>
                </a:lnTo>
                <a:lnTo>
                  <a:pt x="169163" y="2609850"/>
                </a:lnTo>
                <a:lnTo>
                  <a:pt x="169163" y="2614422"/>
                </a:lnTo>
                <a:lnTo>
                  <a:pt x="165353" y="2609850"/>
                </a:lnTo>
                <a:lnTo>
                  <a:pt x="165353" y="2614422"/>
                </a:lnTo>
                <a:lnTo>
                  <a:pt x="160781" y="2609850"/>
                </a:lnTo>
                <a:lnTo>
                  <a:pt x="156972" y="2609850"/>
                </a:lnTo>
                <a:lnTo>
                  <a:pt x="152400" y="2597658"/>
                </a:lnTo>
                <a:lnTo>
                  <a:pt x="147827" y="2609850"/>
                </a:lnTo>
                <a:lnTo>
                  <a:pt x="144018" y="2606040"/>
                </a:lnTo>
                <a:lnTo>
                  <a:pt x="144018" y="2609850"/>
                </a:lnTo>
                <a:lnTo>
                  <a:pt x="139446" y="2609850"/>
                </a:lnTo>
                <a:lnTo>
                  <a:pt x="135635" y="2601468"/>
                </a:lnTo>
                <a:lnTo>
                  <a:pt x="135635" y="2609850"/>
                </a:lnTo>
                <a:lnTo>
                  <a:pt x="131063" y="2601468"/>
                </a:lnTo>
                <a:lnTo>
                  <a:pt x="131063" y="2584704"/>
                </a:lnTo>
                <a:lnTo>
                  <a:pt x="127253" y="2606040"/>
                </a:lnTo>
                <a:lnTo>
                  <a:pt x="122681" y="2597658"/>
                </a:lnTo>
                <a:lnTo>
                  <a:pt x="122681" y="2584704"/>
                </a:lnTo>
                <a:lnTo>
                  <a:pt x="118872" y="2601468"/>
                </a:lnTo>
                <a:lnTo>
                  <a:pt x="114300" y="2589276"/>
                </a:lnTo>
                <a:lnTo>
                  <a:pt x="114300" y="2584704"/>
                </a:lnTo>
                <a:lnTo>
                  <a:pt x="109727" y="2606040"/>
                </a:lnTo>
                <a:lnTo>
                  <a:pt x="109727" y="2609850"/>
                </a:lnTo>
                <a:lnTo>
                  <a:pt x="105918" y="2606040"/>
                </a:lnTo>
                <a:lnTo>
                  <a:pt x="105918" y="2597658"/>
                </a:lnTo>
                <a:lnTo>
                  <a:pt x="101346" y="2609850"/>
                </a:lnTo>
                <a:lnTo>
                  <a:pt x="97535" y="2614422"/>
                </a:lnTo>
                <a:lnTo>
                  <a:pt x="97535" y="2609850"/>
                </a:lnTo>
                <a:lnTo>
                  <a:pt x="92963" y="2609850"/>
                </a:lnTo>
                <a:lnTo>
                  <a:pt x="92963" y="2614422"/>
                </a:lnTo>
                <a:lnTo>
                  <a:pt x="89153" y="2614422"/>
                </a:lnTo>
                <a:lnTo>
                  <a:pt x="89153" y="2609850"/>
                </a:lnTo>
                <a:lnTo>
                  <a:pt x="89153" y="2614422"/>
                </a:lnTo>
                <a:lnTo>
                  <a:pt x="84581" y="2609850"/>
                </a:lnTo>
                <a:lnTo>
                  <a:pt x="80009" y="2614422"/>
                </a:lnTo>
                <a:lnTo>
                  <a:pt x="76200" y="2614422"/>
                </a:lnTo>
                <a:lnTo>
                  <a:pt x="76200" y="2606040"/>
                </a:lnTo>
                <a:lnTo>
                  <a:pt x="71627" y="2614422"/>
                </a:lnTo>
                <a:lnTo>
                  <a:pt x="67818" y="2609850"/>
                </a:lnTo>
                <a:lnTo>
                  <a:pt x="67818" y="2601468"/>
                </a:lnTo>
                <a:lnTo>
                  <a:pt x="63246" y="2606040"/>
                </a:lnTo>
                <a:lnTo>
                  <a:pt x="59435" y="2589276"/>
                </a:lnTo>
                <a:lnTo>
                  <a:pt x="59435" y="2584704"/>
                </a:lnTo>
                <a:lnTo>
                  <a:pt x="54863" y="2597658"/>
                </a:lnTo>
                <a:lnTo>
                  <a:pt x="54863" y="2589276"/>
                </a:lnTo>
                <a:lnTo>
                  <a:pt x="51053" y="2601468"/>
                </a:lnTo>
                <a:lnTo>
                  <a:pt x="46481" y="2601468"/>
                </a:lnTo>
                <a:lnTo>
                  <a:pt x="46481" y="2597658"/>
                </a:lnTo>
                <a:lnTo>
                  <a:pt x="41909" y="2593086"/>
                </a:lnTo>
                <a:lnTo>
                  <a:pt x="41909" y="2601468"/>
                </a:lnTo>
                <a:lnTo>
                  <a:pt x="41909" y="2597658"/>
                </a:lnTo>
                <a:lnTo>
                  <a:pt x="38100" y="2571750"/>
                </a:lnTo>
                <a:lnTo>
                  <a:pt x="38100" y="2495550"/>
                </a:lnTo>
                <a:lnTo>
                  <a:pt x="33527" y="2503932"/>
                </a:lnTo>
                <a:lnTo>
                  <a:pt x="29718" y="0"/>
                </a:lnTo>
                <a:lnTo>
                  <a:pt x="29718" y="678180"/>
                </a:lnTo>
                <a:lnTo>
                  <a:pt x="25146" y="2563368"/>
                </a:lnTo>
                <a:lnTo>
                  <a:pt x="25146" y="2571750"/>
                </a:lnTo>
                <a:lnTo>
                  <a:pt x="21335" y="2606040"/>
                </a:lnTo>
                <a:lnTo>
                  <a:pt x="21335" y="2601468"/>
                </a:lnTo>
                <a:lnTo>
                  <a:pt x="16763" y="2609850"/>
                </a:lnTo>
                <a:lnTo>
                  <a:pt x="16763" y="2606040"/>
                </a:lnTo>
                <a:lnTo>
                  <a:pt x="12953" y="2609850"/>
                </a:lnTo>
                <a:lnTo>
                  <a:pt x="12953" y="2606040"/>
                </a:lnTo>
                <a:lnTo>
                  <a:pt x="12953" y="2609850"/>
                </a:lnTo>
                <a:lnTo>
                  <a:pt x="8381" y="2609850"/>
                </a:lnTo>
                <a:lnTo>
                  <a:pt x="8381" y="2614422"/>
                </a:lnTo>
                <a:lnTo>
                  <a:pt x="3809" y="2614422"/>
                </a:lnTo>
                <a:lnTo>
                  <a:pt x="3809" y="2609850"/>
                </a:lnTo>
                <a:lnTo>
                  <a:pt x="0" y="2609850"/>
                </a:lnTo>
                <a:lnTo>
                  <a:pt x="0" y="261442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1944276" y="4023695"/>
            <a:ext cx="3832584" cy="9281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6975327" y="4577550"/>
            <a:ext cx="513089" cy="342059"/>
          </a:xfrm>
          <a:custGeom>
            <a:avLst/>
            <a:gdLst/>
            <a:ahLst/>
            <a:cxnLst/>
            <a:rect l="l" t="t" r="r" b="b"/>
            <a:pathLst>
              <a:path w="775334" h="516889">
                <a:moveTo>
                  <a:pt x="774953" y="512063"/>
                </a:moveTo>
                <a:lnTo>
                  <a:pt x="771143" y="512063"/>
                </a:lnTo>
                <a:lnTo>
                  <a:pt x="758443" y="512063"/>
                </a:lnTo>
                <a:lnTo>
                  <a:pt x="745743" y="512063"/>
                </a:lnTo>
                <a:lnTo>
                  <a:pt x="733044" y="512064"/>
                </a:lnTo>
                <a:lnTo>
                  <a:pt x="720343" y="512064"/>
                </a:lnTo>
                <a:lnTo>
                  <a:pt x="707643" y="512063"/>
                </a:lnTo>
                <a:lnTo>
                  <a:pt x="694944" y="512064"/>
                </a:lnTo>
                <a:lnTo>
                  <a:pt x="682243" y="512063"/>
                </a:lnTo>
                <a:lnTo>
                  <a:pt x="669544" y="512064"/>
                </a:lnTo>
                <a:lnTo>
                  <a:pt x="656843" y="512063"/>
                </a:lnTo>
                <a:lnTo>
                  <a:pt x="644143" y="512063"/>
                </a:lnTo>
                <a:lnTo>
                  <a:pt x="631443" y="512063"/>
                </a:lnTo>
                <a:lnTo>
                  <a:pt x="618743" y="512063"/>
                </a:lnTo>
                <a:lnTo>
                  <a:pt x="606043" y="512063"/>
                </a:lnTo>
                <a:lnTo>
                  <a:pt x="593343" y="512063"/>
                </a:lnTo>
                <a:lnTo>
                  <a:pt x="580643" y="512063"/>
                </a:lnTo>
                <a:lnTo>
                  <a:pt x="567944" y="512064"/>
                </a:lnTo>
                <a:lnTo>
                  <a:pt x="555243" y="512064"/>
                </a:lnTo>
                <a:lnTo>
                  <a:pt x="542543" y="512063"/>
                </a:lnTo>
                <a:lnTo>
                  <a:pt x="533400" y="512063"/>
                </a:lnTo>
                <a:lnTo>
                  <a:pt x="533400" y="508254"/>
                </a:lnTo>
                <a:lnTo>
                  <a:pt x="529589" y="512063"/>
                </a:lnTo>
                <a:lnTo>
                  <a:pt x="516635" y="512063"/>
                </a:lnTo>
                <a:lnTo>
                  <a:pt x="512825" y="512063"/>
                </a:lnTo>
                <a:lnTo>
                  <a:pt x="500126" y="512064"/>
                </a:lnTo>
                <a:lnTo>
                  <a:pt x="487425" y="512063"/>
                </a:lnTo>
                <a:lnTo>
                  <a:pt x="483107" y="508254"/>
                </a:lnTo>
                <a:lnTo>
                  <a:pt x="483107" y="512063"/>
                </a:lnTo>
                <a:lnTo>
                  <a:pt x="478535" y="516636"/>
                </a:lnTo>
                <a:lnTo>
                  <a:pt x="478535" y="508254"/>
                </a:lnTo>
                <a:lnTo>
                  <a:pt x="474725" y="512063"/>
                </a:lnTo>
                <a:lnTo>
                  <a:pt x="474725" y="486918"/>
                </a:lnTo>
                <a:lnTo>
                  <a:pt x="474725" y="491490"/>
                </a:lnTo>
                <a:lnTo>
                  <a:pt x="470153" y="20574"/>
                </a:lnTo>
                <a:lnTo>
                  <a:pt x="470153" y="0"/>
                </a:lnTo>
                <a:lnTo>
                  <a:pt x="466343" y="486918"/>
                </a:lnTo>
                <a:lnTo>
                  <a:pt x="466343" y="482346"/>
                </a:lnTo>
                <a:lnTo>
                  <a:pt x="461772" y="512063"/>
                </a:lnTo>
                <a:lnTo>
                  <a:pt x="457200" y="508254"/>
                </a:lnTo>
                <a:lnTo>
                  <a:pt x="457200" y="512063"/>
                </a:lnTo>
                <a:lnTo>
                  <a:pt x="457200" y="508254"/>
                </a:lnTo>
                <a:lnTo>
                  <a:pt x="453389" y="512063"/>
                </a:lnTo>
                <a:lnTo>
                  <a:pt x="448817" y="512063"/>
                </a:lnTo>
                <a:lnTo>
                  <a:pt x="448817" y="508254"/>
                </a:lnTo>
                <a:lnTo>
                  <a:pt x="448817" y="512063"/>
                </a:lnTo>
                <a:lnTo>
                  <a:pt x="445007" y="512063"/>
                </a:lnTo>
                <a:lnTo>
                  <a:pt x="432308" y="512063"/>
                </a:lnTo>
                <a:lnTo>
                  <a:pt x="419607" y="512063"/>
                </a:lnTo>
                <a:lnTo>
                  <a:pt x="406907" y="508254"/>
                </a:lnTo>
                <a:lnTo>
                  <a:pt x="406907" y="512063"/>
                </a:lnTo>
                <a:lnTo>
                  <a:pt x="402335" y="512063"/>
                </a:lnTo>
                <a:lnTo>
                  <a:pt x="389635" y="512064"/>
                </a:lnTo>
                <a:lnTo>
                  <a:pt x="376936" y="512064"/>
                </a:lnTo>
                <a:lnTo>
                  <a:pt x="364235" y="512063"/>
                </a:lnTo>
                <a:lnTo>
                  <a:pt x="351536" y="512064"/>
                </a:lnTo>
                <a:lnTo>
                  <a:pt x="338835" y="512063"/>
                </a:lnTo>
                <a:lnTo>
                  <a:pt x="326135" y="512063"/>
                </a:lnTo>
                <a:lnTo>
                  <a:pt x="313436" y="512063"/>
                </a:lnTo>
                <a:lnTo>
                  <a:pt x="254507" y="512063"/>
                </a:lnTo>
                <a:lnTo>
                  <a:pt x="241808" y="512064"/>
                </a:lnTo>
                <a:lnTo>
                  <a:pt x="229108" y="512064"/>
                </a:lnTo>
                <a:lnTo>
                  <a:pt x="216407" y="512063"/>
                </a:lnTo>
                <a:lnTo>
                  <a:pt x="203707" y="512063"/>
                </a:lnTo>
                <a:lnTo>
                  <a:pt x="191007" y="512064"/>
                </a:lnTo>
                <a:lnTo>
                  <a:pt x="178307" y="512063"/>
                </a:lnTo>
                <a:lnTo>
                  <a:pt x="165607" y="512063"/>
                </a:lnTo>
                <a:lnTo>
                  <a:pt x="152907" y="512064"/>
                </a:lnTo>
                <a:lnTo>
                  <a:pt x="140207" y="512063"/>
                </a:lnTo>
                <a:lnTo>
                  <a:pt x="127507" y="512063"/>
                </a:lnTo>
                <a:lnTo>
                  <a:pt x="114807" y="512063"/>
                </a:lnTo>
                <a:lnTo>
                  <a:pt x="102107" y="512063"/>
                </a:lnTo>
                <a:lnTo>
                  <a:pt x="89407" y="512063"/>
                </a:lnTo>
                <a:lnTo>
                  <a:pt x="84581" y="508254"/>
                </a:lnTo>
                <a:lnTo>
                  <a:pt x="80772" y="512063"/>
                </a:lnTo>
                <a:lnTo>
                  <a:pt x="68072" y="512063"/>
                </a:lnTo>
                <a:lnTo>
                  <a:pt x="55371" y="512063"/>
                </a:lnTo>
                <a:lnTo>
                  <a:pt x="42672" y="512063"/>
                </a:lnTo>
                <a:lnTo>
                  <a:pt x="29972" y="512063"/>
                </a:lnTo>
                <a:lnTo>
                  <a:pt x="16763" y="512063"/>
                </a:lnTo>
                <a:lnTo>
                  <a:pt x="16763" y="508254"/>
                </a:lnTo>
                <a:lnTo>
                  <a:pt x="12953" y="486918"/>
                </a:lnTo>
                <a:lnTo>
                  <a:pt x="8381" y="508254"/>
                </a:lnTo>
                <a:lnTo>
                  <a:pt x="8381" y="499872"/>
                </a:lnTo>
                <a:lnTo>
                  <a:pt x="4572" y="486918"/>
                </a:lnTo>
                <a:lnTo>
                  <a:pt x="4572" y="495300"/>
                </a:lnTo>
                <a:lnTo>
                  <a:pt x="0" y="50368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6801354" y="4894229"/>
            <a:ext cx="173972" cy="22272"/>
          </a:xfrm>
          <a:custGeom>
            <a:avLst/>
            <a:gdLst/>
            <a:ahLst/>
            <a:cxnLst/>
            <a:rect l="l" t="t" r="r" b="b"/>
            <a:pathLst>
              <a:path w="262890" h="33654">
                <a:moveTo>
                  <a:pt x="262890" y="25146"/>
                </a:moveTo>
                <a:lnTo>
                  <a:pt x="258318" y="3810"/>
                </a:lnTo>
                <a:lnTo>
                  <a:pt x="258318" y="8382"/>
                </a:lnTo>
                <a:lnTo>
                  <a:pt x="254507" y="29718"/>
                </a:lnTo>
                <a:lnTo>
                  <a:pt x="249936" y="33527"/>
                </a:lnTo>
                <a:lnTo>
                  <a:pt x="216407" y="33527"/>
                </a:lnTo>
                <a:lnTo>
                  <a:pt x="203708" y="33528"/>
                </a:lnTo>
                <a:lnTo>
                  <a:pt x="191007" y="33528"/>
                </a:lnTo>
                <a:lnTo>
                  <a:pt x="186690" y="29718"/>
                </a:lnTo>
                <a:lnTo>
                  <a:pt x="182118" y="29718"/>
                </a:lnTo>
                <a:lnTo>
                  <a:pt x="182118" y="33527"/>
                </a:lnTo>
                <a:lnTo>
                  <a:pt x="178307" y="29718"/>
                </a:lnTo>
                <a:lnTo>
                  <a:pt x="173736" y="33527"/>
                </a:lnTo>
                <a:lnTo>
                  <a:pt x="173736" y="29718"/>
                </a:lnTo>
                <a:lnTo>
                  <a:pt x="173736" y="33527"/>
                </a:lnTo>
                <a:lnTo>
                  <a:pt x="169925" y="33527"/>
                </a:lnTo>
                <a:lnTo>
                  <a:pt x="169925" y="29718"/>
                </a:lnTo>
                <a:lnTo>
                  <a:pt x="165353" y="33527"/>
                </a:lnTo>
                <a:lnTo>
                  <a:pt x="165353" y="29718"/>
                </a:lnTo>
                <a:lnTo>
                  <a:pt x="161544" y="33527"/>
                </a:lnTo>
                <a:lnTo>
                  <a:pt x="156972" y="33527"/>
                </a:lnTo>
                <a:lnTo>
                  <a:pt x="156972" y="29718"/>
                </a:lnTo>
                <a:lnTo>
                  <a:pt x="156972" y="33527"/>
                </a:lnTo>
                <a:lnTo>
                  <a:pt x="152400" y="29718"/>
                </a:lnTo>
                <a:lnTo>
                  <a:pt x="152400" y="33527"/>
                </a:lnTo>
                <a:lnTo>
                  <a:pt x="144018" y="33527"/>
                </a:lnTo>
                <a:lnTo>
                  <a:pt x="144018" y="29718"/>
                </a:lnTo>
                <a:lnTo>
                  <a:pt x="140207" y="29718"/>
                </a:lnTo>
                <a:lnTo>
                  <a:pt x="140207" y="33527"/>
                </a:lnTo>
                <a:lnTo>
                  <a:pt x="135636" y="29718"/>
                </a:lnTo>
                <a:lnTo>
                  <a:pt x="131825" y="29718"/>
                </a:lnTo>
                <a:lnTo>
                  <a:pt x="127253" y="33527"/>
                </a:lnTo>
                <a:lnTo>
                  <a:pt x="127253" y="29718"/>
                </a:lnTo>
                <a:lnTo>
                  <a:pt x="122681" y="29718"/>
                </a:lnTo>
                <a:lnTo>
                  <a:pt x="109242" y="29873"/>
                </a:lnTo>
                <a:lnTo>
                  <a:pt x="102570" y="29477"/>
                </a:lnTo>
                <a:lnTo>
                  <a:pt x="95717" y="23591"/>
                </a:lnTo>
                <a:lnTo>
                  <a:pt x="93725" y="12954"/>
                </a:lnTo>
                <a:lnTo>
                  <a:pt x="89153" y="21336"/>
                </a:lnTo>
                <a:lnTo>
                  <a:pt x="84581" y="16763"/>
                </a:lnTo>
                <a:lnTo>
                  <a:pt x="84581" y="0"/>
                </a:lnTo>
                <a:lnTo>
                  <a:pt x="80772" y="16763"/>
                </a:lnTo>
                <a:lnTo>
                  <a:pt x="80772" y="21336"/>
                </a:lnTo>
                <a:lnTo>
                  <a:pt x="76200" y="8382"/>
                </a:lnTo>
                <a:lnTo>
                  <a:pt x="72390" y="16763"/>
                </a:lnTo>
                <a:lnTo>
                  <a:pt x="72390" y="21336"/>
                </a:lnTo>
                <a:lnTo>
                  <a:pt x="64007" y="21336"/>
                </a:lnTo>
                <a:lnTo>
                  <a:pt x="59436" y="25146"/>
                </a:lnTo>
                <a:lnTo>
                  <a:pt x="51053" y="25146"/>
                </a:lnTo>
                <a:lnTo>
                  <a:pt x="51053" y="21336"/>
                </a:lnTo>
                <a:lnTo>
                  <a:pt x="46481" y="21336"/>
                </a:lnTo>
                <a:lnTo>
                  <a:pt x="46481" y="25146"/>
                </a:lnTo>
                <a:lnTo>
                  <a:pt x="38100" y="25146"/>
                </a:lnTo>
                <a:lnTo>
                  <a:pt x="34290" y="29718"/>
                </a:lnTo>
                <a:lnTo>
                  <a:pt x="34290" y="25146"/>
                </a:lnTo>
                <a:lnTo>
                  <a:pt x="29718" y="29718"/>
                </a:lnTo>
                <a:lnTo>
                  <a:pt x="25907" y="25146"/>
                </a:lnTo>
                <a:lnTo>
                  <a:pt x="21336" y="29718"/>
                </a:lnTo>
                <a:lnTo>
                  <a:pt x="21336" y="25146"/>
                </a:lnTo>
                <a:lnTo>
                  <a:pt x="16764" y="25146"/>
                </a:lnTo>
                <a:lnTo>
                  <a:pt x="12953" y="29718"/>
                </a:lnTo>
                <a:lnTo>
                  <a:pt x="12953" y="25146"/>
                </a:lnTo>
                <a:lnTo>
                  <a:pt x="8381" y="29718"/>
                </a:lnTo>
                <a:lnTo>
                  <a:pt x="8381" y="25146"/>
                </a:lnTo>
                <a:lnTo>
                  <a:pt x="4572" y="29718"/>
                </a:lnTo>
                <a:lnTo>
                  <a:pt x="4572" y="25146"/>
                </a:lnTo>
                <a:lnTo>
                  <a:pt x="0" y="2971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6630408" y="4888681"/>
            <a:ext cx="171030" cy="25214"/>
          </a:xfrm>
          <a:custGeom>
            <a:avLst/>
            <a:gdLst/>
            <a:ahLst/>
            <a:cxnLst/>
            <a:rect l="l" t="t" r="r" b="b"/>
            <a:pathLst>
              <a:path w="258445" h="38100">
                <a:moveTo>
                  <a:pt x="258318" y="38100"/>
                </a:moveTo>
                <a:lnTo>
                  <a:pt x="258318" y="33527"/>
                </a:lnTo>
                <a:lnTo>
                  <a:pt x="254508" y="38100"/>
                </a:lnTo>
                <a:lnTo>
                  <a:pt x="249936" y="33527"/>
                </a:lnTo>
                <a:lnTo>
                  <a:pt x="246125" y="38100"/>
                </a:lnTo>
                <a:lnTo>
                  <a:pt x="241554" y="33527"/>
                </a:lnTo>
                <a:lnTo>
                  <a:pt x="241554" y="38100"/>
                </a:lnTo>
                <a:lnTo>
                  <a:pt x="228600" y="38100"/>
                </a:lnTo>
                <a:lnTo>
                  <a:pt x="224790" y="33527"/>
                </a:lnTo>
                <a:lnTo>
                  <a:pt x="224790" y="38100"/>
                </a:lnTo>
                <a:lnTo>
                  <a:pt x="220218" y="38100"/>
                </a:lnTo>
                <a:lnTo>
                  <a:pt x="220218" y="33527"/>
                </a:lnTo>
                <a:lnTo>
                  <a:pt x="216408" y="38100"/>
                </a:lnTo>
                <a:lnTo>
                  <a:pt x="211836" y="33527"/>
                </a:lnTo>
                <a:lnTo>
                  <a:pt x="208025" y="38100"/>
                </a:lnTo>
                <a:lnTo>
                  <a:pt x="203454" y="29717"/>
                </a:lnTo>
                <a:lnTo>
                  <a:pt x="203454" y="25145"/>
                </a:lnTo>
                <a:lnTo>
                  <a:pt x="203454" y="38100"/>
                </a:lnTo>
                <a:lnTo>
                  <a:pt x="198882" y="38100"/>
                </a:lnTo>
                <a:lnTo>
                  <a:pt x="198882" y="25145"/>
                </a:lnTo>
                <a:lnTo>
                  <a:pt x="195072" y="25145"/>
                </a:lnTo>
                <a:lnTo>
                  <a:pt x="195072" y="38100"/>
                </a:lnTo>
                <a:lnTo>
                  <a:pt x="186690" y="38100"/>
                </a:lnTo>
                <a:lnTo>
                  <a:pt x="182118" y="25145"/>
                </a:lnTo>
                <a:lnTo>
                  <a:pt x="182118" y="33527"/>
                </a:lnTo>
                <a:lnTo>
                  <a:pt x="178308" y="38100"/>
                </a:lnTo>
                <a:lnTo>
                  <a:pt x="173736" y="25145"/>
                </a:lnTo>
                <a:lnTo>
                  <a:pt x="173736" y="38100"/>
                </a:lnTo>
                <a:lnTo>
                  <a:pt x="156972" y="38100"/>
                </a:lnTo>
                <a:lnTo>
                  <a:pt x="152400" y="29717"/>
                </a:lnTo>
                <a:lnTo>
                  <a:pt x="152400" y="33527"/>
                </a:lnTo>
                <a:lnTo>
                  <a:pt x="148590" y="33527"/>
                </a:lnTo>
                <a:lnTo>
                  <a:pt x="144018" y="29717"/>
                </a:lnTo>
                <a:lnTo>
                  <a:pt x="144018" y="33527"/>
                </a:lnTo>
                <a:lnTo>
                  <a:pt x="127254" y="33527"/>
                </a:lnTo>
                <a:lnTo>
                  <a:pt x="122682" y="29717"/>
                </a:lnTo>
                <a:lnTo>
                  <a:pt x="122682" y="33527"/>
                </a:lnTo>
                <a:lnTo>
                  <a:pt x="118872" y="33527"/>
                </a:lnTo>
                <a:lnTo>
                  <a:pt x="118872" y="25145"/>
                </a:lnTo>
                <a:lnTo>
                  <a:pt x="114300" y="12191"/>
                </a:lnTo>
                <a:lnTo>
                  <a:pt x="110490" y="25145"/>
                </a:lnTo>
                <a:lnTo>
                  <a:pt x="105918" y="16763"/>
                </a:lnTo>
                <a:lnTo>
                  <a:pt x="105918" y="8381"/>
                </a:lnTo>
                <a:lnTo>
                  <a:pt x="102108" y="29717"/>
                </a:lnTo>
                <a:lnTo>
                  <a:pt x="102108" y="25145"/>
                </a:lnTo>
                <a:lnTo>
                  <a:pt x="97536" y="21336"/>
                </a:lnTo>
                <a:lnTo>
                  <a:pt x="97536" y="16763"/>
                </a:lnTo>
                <a:lnTo>
                  <a:pt x="92964" y="29717"/>
                </a:lnTo>
                <a:lnTo>
                  <a:pt x="92964" y="33527"/>
                </a:lnTo>
                <a:lnTo>
                  <a:pt x="89154" y="29717"/>
                </a:lnTo>
                <a:lnTo>
                  <a:pt x="89154" y="8381"/>
                </a:lnTo>
                <a:lnTo>
                  <a:pt x="84582" y="25145"/>
                </a:lnTo>
                <a:lnTo>
                  <a:pt x="84582" y="29717"/>
                </a:lnTo>
                <a:lnTo>
                  <a:pt x="80772" y="25145"/>
                </a:lnTo>
                <a:lnTo>
                  <a:pt x="80772" y="3809"/>
                </a:lnTo>
                <a:lnTo>
                  <a:pt x="76200" y="29717"/>
                </a:lnTo>
                <a:lnTo>
                  <a:pt x="76200" y="25145"/>
                </a:lnTo>
                <a:lnTo>
                  <a:pt x="72390" y="21336"/>
                </a:lnTo>
                <a:lnTo>
                  <a:pt x="72390" y="33527"/>
                </a:lnTo>
                <a:lnTo>
                  <a:pt x="67818" y="25145"/>
                </a:lnTo>
                <a:lnTo>
                  <a:pt x="64008" y="25145"/>
                </a:lnTo>
                <a:lnTo>
                  <a:pt x="64008" y="33527"/>
                </a:lnTo>
                <a:lnTo>
                  <a:pt x="59436" y="33527"/>
                </a:lnTo>
                <a:lnTo>
                  <a:pt x="59436" y="25145"/>
                </a:lnTo>
                <a:lnTo>
                  <a:pt x="54864" y="29717"/>
                </a:lnTo>
                <a:lnTo>
                  <a:pt x="54864" y="3809"/>
                </a:lnTo>
                <a:lnTo>
                  <a:pt x="54864" y="8381"/>
                </a:lnTo>
                <a:lnTo>
                  <a:pt x="51054" y="29717"/>
                </a:lnTo>
                <a:lnTo>
                  <a:pt x="51054" y="33527"/>
                </a:lnTo>
                <a:lnTo>
                  <a:pt x="46482" y="29717"/>
                </a:lnTo>
                <a:lnTo>
                  <a:pt x="21336" y="29717"/>
                </a:lnTo>
                <a:lnTo>
                  <a:pt x="16764" y="25145"/>
                </a:lnTo>
                <a:lnTo>
                  <a:pt x="12954" y="3809"/>
                </a:lnTo>
                <a:lnTo>
                  <a:pt x="12954" y="0"/>
                </a:lnTo>
                <a:lnTo>
                  <a:pt x="8382" y="25145"/>
                </a:lnTo>
                <a:lnTo>
                  <a:pt x="8382" y="29717"/>
                </a:lnTo>
                <a:lnTo>
                  <a:pt x="4572" y="0"/>
                </a:lnTo>
                <a:lnTo>
                  <a:pt x="4572" y="8381"/>
                </a:lnTo>
                <a:lnTo>
                  <a:pt x="0" y="2971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6459463" y="4891203"/>
            <a:ext cx="171030" cy="19751"/>
          </a:xfrm>
          <a:custGeom>
            <a:avLst/>
            <a:gdLst/>
            <a:ahLst/>
            <a:cxnLst/>
            <a:rect l="l" t="t" r="r" b="b"/>
            <a:pathLst>
              <a:path w="258445" h="29845">
                <a:moveTo>
                  <a:pt x="258317" y="25908"/>
                </a:moveTo>
                <a:lnTo>
                  <a:pt x="258317" y="29718"/>
                </a:lnTo>
                <a:lnTo>
                  <a:pt x="249935" y="29718"/>
                </a:lnTo>
                <a:lnTo>
                  <a:pt x="245363" y="0"/>
                </a:lnTo>
                <a:lnTo>
                  <a:pt x="245363" y="25908"/>
                </a:lnTo>
                <a:lnTo>
                  <a:pt x="241553" y="25908"/>
                </a:lnTo>
                <a:lnTo>
                  <a:pt x="241553" y="29718"/>
                </a:lnTo>
                <a:lnTo>
                  <a:pt x="236981" y="25908"/>
                </a:lnTo>
                <a:lnTo>
                  <a:pt x="233172" y="29718"/>
                </a:lnTo>
                <a:lnTo>
                  <a:pt x="228600" y="29718"/>
                </a:lnTo>
                <a:lnTo>
                  <a:pt x="228600" y="21336"/>
                </a:lnTo>
                <a:lnTo>
                  <a:pt x="224789" y="29718"/>
                </a:lnTo>
                <a:lnTo>
                  <a:pt x="224789" y="25908"/>
                </a:lnTo>
                <a:lnTo>
                  <a:pt x="220217" y="21336"/>
                </a:lnTo>
                <a:lnTo>
                  <a:pt x="220217" y="25908"/>
                </a:lnTo>
                <a:lnTo>
                  <a:pt x="216407" y="29718"/>
                </a:lnTo>
                <a:lnTo>
                  <a:pt x="207263" y="29718"/>
                </a:lnTo>
                <a:lnTo>
                  <a:pt x="203453" y="25908"/>
                </a:lnTo>
                <a:lnTo>
                  <a:pt x="198881" y="12954"/>
                </a:lnTo>
                <a:lnTo>
                  <a:pt x="198881" y="25908"/>
                </a:lnTo>
                <a:lnTo>
                  <a:pt x="195072" y="12954"/>
                </a:lnTo>
                <a:lnTo>
                  <a:pt x="190500" y="25908"/>
                </a:lnTo>
                <a:lnTo>
                  <a:pt x="186689" y="29718"/>
                </a:lnTo>
                <a:lnTo>
                  <a:pt x="165353" y="29718"/>
                </a:lnTo>
                <a:lnTo>
                  <a:pt x="160781" y="25908"/>
                </a:lnTo>
                <a:lnTo>
                  <a:pt x="160781" y="4572"/>
                </a:lnTo>
                <a:lnTo>
                  <a:pt x="156972" y="25908"/>
                </a:lnTo>
                <a:lnTo>
                  <a:pt x="152400" y="21336"/>
                </a:lnTo>
                <a:lnTo>
                  <a:pt x="152400" y="0"/>
                </a:lnTo>
                <a:lnTo>
                  <a:pt x="148589" y="21336"/>
                </a:lnTo>
                <a:lnTo>
                  <a:pt x="144017" y="25908"/>
                </a:lnTo>
                <a:lnTo>
                  <a:pt x="144017" y="29718"/>
                </a:lnTo>
                <a:lnTo>
                  <a:pt x="135635" y="29718"/>
                </a:lnTo>
                <a:lnTo>
                  <a:pt x="131063" y="25908"/>
                </a:lnTo>
                <a:lnTo>
                  <a:pt x="131063" y="29718"/>
                </a:lnTo>
                <a:lnTo>
                  <a:pt x="127253" y="25908"/>
                </a:lnTo>
                <a:lnTo>
                  <a:pt x="122681" y="29718"/>
                </a:lnTo>
                <a:lnTo>
                  <a:pt x="118872" y="25908"/>
                </a:lnTo>
                <a:lnTo>
                  <a:pt x="114300" y="29718"/>
                </a:lnTo>
                <a:lnTo>
                  <a:pt x="105917" y="29718"/>
                </a:lnTo>
                <a:lnTo>
                  <a:pt x="101345" y="25908"/>
                </a:lnTo>
                <a:lnTo>
                  <a:pt x="101345" y="29718"/>
                </a:lnTo>
                <a:lnTo>
                  <a:pt x="97535" y="29718"/>
                </a:lnTo>
                <a:lnTo>
                  <a:pt x="84836" y="29718"/>
                </a:lnTo>
                <a:lnTo>
                  <a:pt x="72135" y="29718"/>
                </a:lnTo>
                <a:lnTo>
                  <a:pt x="67817" y="25908"/>
                </a:lnTo>
                <a:lnTo>
                  <a:pt x="67817" y="29718"/>
                </a:lnTo>
                <a:lnTo>
                  <a:pt x="51053" y="29718"/>
                </a:lnTo>
                <a:lnTo>
                  <a:pt x="46481" y="25908"/>
                </a:lnTo>
                <a:lnTo>
                  <a:pt x="42672" y="29718"/>
                </a:lnTo>
                <a:lnTo>
                  <a:pt x="38100" y="25908"/>
                </a:lnTo>
                <a:lnTo>
                  <a:pt x="33527" y="29718"/>
                </a:lnTo>
                <a:lnTo>
                  <a:pt x="25145" y="29718"/>
                </a:lnTo>
                <a:lnTo>
                  <a:pt x="21335" y="25908"/>
                </a:lnTo>
                <a:lnTo>
                  <a:pt x="12953" y="25908"/>
                </a:lnTo>
                <a:lnTo>
                  <a:pt x="8381" y="29718"/>
                </a:lnTo>
                <a:lnTo>
                  <a:pt x="4572" y="25908"/>
                </a:lnTo>
                <a:lnTo>
                  <a:pt x="0" y="2971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6288517" y="4885655"/>
            <a:ext cx="171030" cy="25214"/>
          </a:xfrm>
          <a:custGeom>
            <a:avLst/>
            <a:gdLst/>
            <a:ahLst/>
            <a:cxnLst/>
            <a:rect l="l" t="t" r="r" b="b"/>
            <a:pathLst>
              <a:path w="258445" h="38100">
                <a:moveTo>
                  <a:pt x="258318" y="38100"/>
                </a:moveTo>
                <a:lnTo>
                  <a:pt x="245363" y="38100"/>
                </a:lnTo>
                <a:lnTo>
                  <a:pt x="241553" y="34289"/>
                </a:lnTo>
                <a:lnTo>
                  <a:pt x="236981" y="38100"/>
                </a:lnTo>
                <a:lnTo>
                  <a:pt x="233172" y="34289"/>
                </a:lnTo>
                <a:lnTo>
                  <a:pt x="228600" y="38100"/>
                </a:lnTo>
                <a:lnTo>
                  <a:pt x="224027" y="34289"/>
                </a:lnTo>
                <a:lnTo>
                  <a:pt x="220218" y="38100"/>
                </a:lnTo>
                <a:lnTo>
                  <a:pt x="220218" y="29717"/>
                </a:lnTo>
                <a:lnTo>
                  <a:pt x="215646" y="34289"/>
                </a:lnTo>
                <a:lnTo>
                  <a:pt x="211835" y="29717"/>
                </a:lnTo>
                <a:lnTo>
                  <a:pt x="211835" y="25908"/>
                </a:lnTo>
                <a:lnTo>
                  <a:pt x="207263" y="25908"/>
                </a:lnTo>
                <a:lnTo>
                  <a:pt x="203453" y="29717"/>
                </a:lnTo>
                <a:lnTo>
                  <a:pt x="203453" y="12953"/>
                </a:lnTo>
                <a:lnTo>
                  <a:pt x="198881" y="29717"/>
                </a:lnTo>
                <a:lnTo>
                  <a:pt x="190500" y="21336"/>
                </a:lnTo>
                <a:lnTo>
                  <a:pt x="190500" y="29717"/>
                </a:lnTo>
                <a:lnTo>
                  <a:pt x="182118" y="29717"/>
                </a:lnTo>
                <a:lnTo>
                  <a:pt x="182118" y="34289"/>
                </a:lnTo>
                <a:lnTo>
                  <a:pt x="177546" y="38100"/>
                </a:lnTo>
                <a:lnTo>
                  <a:pt x="165353" y="38100"/>
                </a:lnTo>
                <a:lnTo>
                  <a:pt x="160781" y="29717"/>
                </a:lnTo>
                <a:lnTo>
                  <a:pt x="160781" y="38100"/>
                </a:lnTo>
                <a:lnTo>
                  <a:pt x="156972" y="34289"/>
                </a:lnTo>
                <a:lnTo>
                  <a:pt x="152400" y="34289"/>
                </a:lnTo>
                <a:lnTo>
                  <a:pt x="147827" y="38100"/>
                </a:lnTo>
                <a:lnTo>
                  <a:pt x="139446" y="38100"/>
                </a:lnTo>
                <a:lnTo>
                  <a:pt x="139446" y="25908"/>
                </a:lnTo>
                <a:lnTo>
                  <a:pt x="135635" y="29717"/>
                </a:lnTo>
                <a:lnTo>
                  <a:pt x="135635" y="38100"/>
                </a:lnTo>
                <a:lnTo>
                  <a:pt x="109727" y="38100"/>
                </a:lnTo>
                <a:lnTo>
                  <a:pt x="101346" y="29717"/>
                </a:lnTo>
                <a:lnTo>
                  <a:pt x="101346" y="34289"/>
                </a:lnTo>
                <a:lnTo>
                  <a:pt x="97535" y="34289"/>
                </a:lnTo>
                <a:lnTo>
                  <a:pt x="97535" y="29717"/>
                </a:lnTo>
                <a:lnTo>
                  <a:pt x="92963" y="25908"/>
                </a:lnTo>
                <a:lnTo>
                  <a:pt x="92963" y="34289"/>
                </a:lnTo>
                <a:lnTo>
                  <a:pt x="89153" y="25908"/>
                </a:lnTo>
                <a:lnTo>
                  <a:pt x="84581" y="8381"/>
                </a:lnTo>
                <a:lnTo>
                  <a:pt x="84581" y="25908"/>
                </a:lnTo>
                <a:lnTo>
                  <a:pt x="80009" y="29717"/>
                </a:lnTo>
                <a:lnTo>
                  <a:pt x="76200" y="16763"/>
                </a:lnTo>
                <a:lnTo>
                  <a:pt x="76200" y="34289"/>
                </a:lnTo>
                <a:lnTo>
                  <a:pt x="71627" y="25908"/>
                </a:lnTo>
                <a:lnTo>
                  <a:pt x="71627" y="21336"/>
                </a:lnTo>
                <a:lnTo>
                  <a:pt x="67818" y="34289"/>
                </a:lnTo>
                <a:lnTo>
                  <a:pt x="67818" y="38100"/>
                </a:lnTo>
                <a:lnTo>
                  <a:pt x="63246" y="29717"/>
                </a:lnTo>
                <a:lnTo>
                  <a:pt x="59435" y="38100"/>
                </a:lnTo>
                <a:lnTo>
                  <a:pt x="46481" y="38100"/>
                </a:lnTo>
                <a:lnTo>
                  <a:pt x="41909" y="34289"/>
                </a:lnTo>
                <a:lnTo>
                  <a:pt x="38100" y="25908"/>
                </a:lnTo>
                <a:lnTo>
                  <a:pt x="38100" y="34289"/>
                </a:lnTo>
                <a:lnTo>
                  <a:pt x="29718" y="34289"/>
                </a:lnTo>
                <a:lnTo>
                  <a:pt x="29718" y="38100"/>
                </a:lnTo>
                <a:lnTo>
                  <a:pt x="25146" y="38100"/>
                </a:lnTo>
                <a:lnTo>
                  <a:pt x="25146" y="34289"/>
                </a:lnTo>
                <a:lnTo>
                  <a:pt x="21335" y="34289"/>
                </a:lnTo>
                <a:lnTo>
                  <a:pt x="21335" y="38100"/>
                </a:lnTo>
                <a:lnTo>
                  <a:pt x="16763" y="38100"/>
                </a:lnTo>
                <a:lnTo>
                  <a:pt x="16763" y="34289"/>
                </a:lnTo>
                <a:lnTo>
                  <a:pt x="12953" y="29717"/>
                </a:lnTo>
                <a:lnTo>
                  <a:pt x="12953" y="34289"/>
                </a:lnTo>
                <a:lnTo>
                  <a:pt x="8381" y="25908"/>
                </a:lnTo>
                <a:lnTo>
                  <a:pt x="3809" y="16763"/>
                </a:lnTo>
                <a:lnTo>
                  <a:pt x="3809" y="12953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00" name="object 300"/>
          <p:cNvSpPr/>
          <p:nvPr/>
        </p:nvSpPr>
        <p:spPr>
          <a:xfrm>
            <a:off x="6114545" y="4784803"/>
            <a:ext cx="173972" cy="126066"/>
          </a:xfrm>
          <a:custGeom>
            <a:avLst/>
            <a:gdLst/>
            <a:ahLst/>
            <a:cxnLst/>
            <a:rect l="l" t="t" r="r" b="b"/>
            <a:pathLst>
              <a:path w="262890" h="190500">
                <a:moveTo>
                  <a:pt x="262890" y="152400"/>
                </a:moveTo>
                <a:lnTo>
                  <a:pt x="258318" y="173736"/>
                </a:lnTo>
                <a:lnTo>
                  <a:pt x="258318" y="178308"/>
                </a:lnTo>
                <a:lnTo>
                  <a:pt x="254508" y="178308"/>
                </a:lnTo>
                <a:lnTo>
                  <a:pt x="249936" y="169163"/>
                </a:lnTo>
                <a:lnTo>
                  <a:pt x="246125" y="160781"/>
                </a:lnTo>
                <a:lnTo>
                  <a:pt x="246125" y="173736"/>
                </a:lnTo>
                <a:lnTo>
                  <a:pt x="241553" y="178308"/>
                </a:lnTo>
                <a:lnTo>
                  <a:pt x="236982" y="182117"/>
                </a:lnTo>
                <a:lnTo>
                  <a:pt x="236982" y="173736"/>
                </a:lnTo>
                <a:lnTo>
                  <a:pt x="233172" y="182117"/>
                </a:lnTo>
                <a:lnTo>
                  <a:pt x="233172" y="178308"/>
                </a:lnTo>
                <a:lnTo>
                  <a:pt x="228600" y="186689"/>
                </a:lnTo>
                <a:lnTo>
                  <a:pt x="224790" y="182117"/>
                </a:lnTo>
                <a:lnTo>
                  <a:pt x="224790" y="186689"/>
                </a:lnTo>
                <a:lnTo>
                  <a:pt x="220218" y="182117"/>
                </a:lnTo>
                <a:lnTo>
                  <a:pt x="216408" y="173736"/>
                </a:lnTo>
                <a:lnTo>
                  <a:pt x="216408" y="182117"/>
                </a:lnTo>
                <a:lnTo>
                  <a:pt x="211836" y="178308"/>
                </a:lnTo>
                <a:lnTo>
                  <a:pt x="211836" y="173736"/>
                </a:lnTo>
                <a:lnTo>
                  <a:pt x="208025" y="182117"/>
                </a:lnTo>
                <a:lnTo>
                  <a:pt x="203453" y="178308"/>
                </a:lnTo>
                <a:lnTo>
                  <a:pt x="203453" y="173736"/>
                </a:lnTo>
                <a:lnTo>
                  <a:pt x="198882" y="178308"/>
                </a:lnTo>
                <a:lnTo>
                  <a:pt x="198882" y="182117"/>
                </a:lnTo>
                <a:lnTo>
                  <a:pt x="198882" y="178308"/>
                </a:lnTo>
                <a:lnTo>
                  <a:pt x="195072" y="178308"/>
                </a:lnTo>
                <a:lnTo>
                  <a:pt x="190500" y="182117"/>
                </a:lnTo>
                <a:lnTo>
                  <a:pt x="186690" y="178308"/>
                </a:lnTo>
                <a:lnTo>
                  <a:pt x="186690" y="182117"/>
                </a:lnTo>
                <a:lnTo>
                  <a:pt x="182118" y="178308"/>
                </a:lnTo>
                <a:lnTo>
                  <a:pt x="182118" y="169163"/>
                </a:lnTo>
                <a:lnTo>
                  <a:pt x="178308" y="178308"/>
                </a:lnTo>
                <a:lnTo>
                  <a:pt x="178308" y="156972"/>
                </a:lnTo>
                <a:lnTo>
                  <a:pt x="173736" y="173736"/>
                </a:lnTo>
                <a:lnTo>
                  <a:pt x="169925" y="25146"/>
                </a:lnTo>
                <a:lnTo>
                  <a:pt x="169925" y="0"/>
                </a:lnTo>
                <a:lnTo>
                  <a:pt x="169925" y="169163"/>
                </a:lnTo>
                <a:lnTo>
                  <a:pt x="165353" y="165353"/>
                </a:lnTo>
                <a:lnTo>
                  <a:pt x="165353" y="178308"/>
                </a:lnTo>
                <a:lnTo>
                  <a:pt x="160782" y="178308"/>
                </a:lnTo>
                <a:lnTo>
                  <a:pt x="160782" y="34289"/>
                </a:lnTo>
                <a:lnTo>
                  <a:pt x="156972" y="173736"/>
                </a:lnTo>
                <a:lnTo>
                  <a:pt x="152400" y="173736"/>
                </a:lnTo>
                <a:lnTo>
                  <a:pt x="152400" y="178308"/>
                </a:lnTo>
                <a:lnTo>
                  <a:pt x="148590" y="186689"/>
                </a:lnTo>
                <a:lnTo>
                  <a:pt x="144018" y="182117"/>
                </a:lnTo>
                <a:lnTo>
                  <a:pt x="140208" y="186689"/>
                </a:lnTo>
                <a:lnTo>
                  <a:pt x="135636" y="182117"/>
                </a:lnTo>
                <a:lnTo>
                  <a:pt x="131064" y="186689"/>
                </a:lnTo>
                <a:lnTo>
                  <a:pt x="127253" y="182117"/>
                </a:lnTo>
                <a:lnTo>
                  <a:pt x="127253" y="186689"/>
                </a:lnTo>
                <a:lnTo>
                  <a:pt x="122682" y="186689"/>
                </a:lnTo>
                <a:lnTo>
                  <a:pt x="122682" y="190500"/>
                </a:lnTo>
                <a:lnTo>
                  <a:pt x="118872" y="178308"/>
                </a:lnTo>
                <a:lnTo>
                  <a:pt x="118872" y="173736"/>
                </a:lnTo>
                <a:lnTo>
                  <a:pt x="114300" y="186689"/>
                </a:lnTo>
                <a:lnTo>
                  <a:pt x="110490" y="186689"/>
                </a:lnTo>
                <a:lnTo>
                  <a:pt x="105918" y="182117"/>
                </a:lnTo>
                <a:lnTo>
                  <a:pt x="102108" y="160781"/>
                </a:lnTo>
                <a:lnTo>
                  <a:pt x="97536" y="178308"/>
                </a:lnTo>
                <a:lnTo>
                  <a:pt x="92964" y="152400"/>
                </a:lnTo>
                <a:lnTo>
                  <a:pt x="92964" y="148589"/>
                </a:lnTo>
                <a:lnTo>
                  <a:pt x="89153" y="169163"/>
                </a:lnTo>
                <a:lnTo>
                  <a:pt x="89153" y="173736"/>
                </a:lnTo>
                <a:lnTo>
                  <a:pt x="84582" y="165353"/>
                </a:lnTo>
                <a:lnTo>
                  <a:pt x="80772" y="173736"/>
                </a:lnTo>
                <a:lnTo>
                  <a:pt x="76200" y="186689"/>
                </a:lnTo>
                <a:lnTo>
                  <a:pt x="72390" y="182117"/>
                </a:lnTo>
                <a:lnTo>
                  <a:pt x="72390" y="173736"/>
                </a:lnTo>
                <a:lnTo>
                  <a:pt x="67818" y="186689"/>
                </a:lnTo>
                <a:lnTo>
                  <a:pt x="67818" y="182117"/>
                </a:lnTo>
                <a:lnTo>
                  <a:pt x="64008" y="186689"/>
                </a:lnTo>
                <a:lnTo>
                  <a:pt x="59436" y="186689"/>
                </a:lnTo>
                <a:lnTo>
                  <a:pt x="59436" y="182117"/>
                </a:lnTo>
                <a:lnTo>
                  <a:pt x="54864" y="182117"/>
                </a:lnTo>
                <a:lnTo>
                  <a:pt x="54864" y="186689"/>
                </a:lnTo>
                <a:lnTo>
                  <a:pt x="51053" y="178308"/>
                </a:lnTo>
                <a:lnTo>
                  <a:pt x="51053" y="186689"/>
                </a:lnTo>
                <a:lnTo>
                  <a:pt x="46482" y="186689"/>
                </a:lnTo>
                <a:lnTo>
                  <a:pt x="46482" y="178308"/>
                </a:lnTo>
                <a:lnTo>
                  <a:pt x="42672" y="178308"/>
                </a:lnTo>
                <a:lnTo>
                  <a:pt x="42672" y="144017"/>
                </a:lnTo>
                <a:lnTo>
                  <a:pt x="38100" y="131063"/>
                </a:lnTo>
                <a:lnTo>
                  <a:pt x="38100" y="169163"/>
                </a:lnTo>
                <a:lnTo>
                  <a:pt x="34290" y="186689"/>
                </a:lnTo>
                <a:lnTo>
                  <a:pt x="29718" y="186689"/>
                </a:lnTo>
                <a:lnTo>
                  <a:pt x="29718" y="190500"/>
                </a:lnTo>
                <a:lnTo>
                  <a:pt x="21336" y="190500"/>
                </a:lnTo>
                <a:lnTo>
                  <a:pt x="21336" y="186689"/>
                </a:lnTo>
                <a:lnTo>
                  <a:pt x="16764" y="178308"/>
                </a:lnTo>
                <a:lnTo>
                  <a:pt x="16764" y="190500"/>
                </a:lnTo>
                <a:lnTo>
                  <a:pt x="12953" y="186689"/>
                </a:lnTo>
                <a:lnTo>
                  <a:pt x="8382" y="190500"/>
                </a:lnTo>
                <a:lnTo>
                  <a:pt x="8382" y="186689"/>
                </a:lnTo>
                <a:lnTo>
                  <a:pt x="8382" y="190500"/>
                </a:lnTo>
                <a:lnTo>
                  <a:pt x="4572" y="190500"/>
                </a:lnTo>
                <a:lnTo>
                  <a:pt x="0" y="18668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5772655" y="3183763"/>
            <a:ext cx="342059" cy="1730468"/>
          </a:xfrm>
          <a:custGeom>
            <a:avLst/>
            <a:gdLst/>
            <a:ahLst/>
            <a:cxnLst/>
            <a:rect l="l" t="t" r="r" b="b"/>
            <a:pathLst>
              <a:path w="516890" h="2614929">
                <a:moveTo>
                  <a:pt x="516635" y="2606040"/>
                </a:moveTo>
                <a:lnTo>
                  <a:pt x="512825" y="2609850"/>
                </a:lnTo>
                <a:lnTo>
                  <a:pt x="508253" y="2606040"/>
                </a:lnTo>
                <a:lnTo>
                  <a:pt x="508253" y="2601467"/>
                </a:lnTo>
                <a:lnTo>
                  <a:pt x="503681" y="2609850"/>
                </a:lnTo>
                <a:lnTo>
                  <a:pt x="499872" y="2597658"/>
                </a:lnTo>
                <a:lnTo>
                  <a:pt x="499872" y="2593086"/>
                </a:lnTo>
                <a:lnTo>
                  <a:pt x="495300" y="2609850"/>
                </a:lnTo>
                <a:lnTo>
                  <a:pt x="491489" y="2609850"/>
                </a:lnTo>
                <a:lnTo>
                  <a:pt x="486918" y="2606040"/>
                </a:lnTo>
                <a:lnTo>
                  <a:pt x="483107" y="2609850"/>
                </a:lnTo>
                <a:lnTo>
                  <a:pt x="483107" y="2606040"/>
                </a:lnTo>
                <a:lnTo>
                  <a:pt x="478535" y="2601467"/>
                </a:lnTo>
                <a:lnTo>
                  <a:pt x="474725" y="2609850"/>
                </a:lnTo>
                <a:lnTo>
                  <a:pt x="470153" y="2601467"/>
                </a:lnTo>
                <a:lnTo>
                  <a:pt x="470153" y="2606040"/>
                </a:lnTo>
                <a:lnTo>
                  <a:pt x="465581" y="2606040"/>
                </a:lnTo>
                <a:lnTo>
                  <a:pt x="461772" y="2601467"/>
                </a:lnTo>
                <a:lnTo>
                  <a:pt x="457200" y="2606040"/>
                </a:lnTo>
                <a:lnTo>
                  <a:pt x="457200" y="2601467"/>
                </a:lnTo>
                <a:lnTo>
                  <a:pt x="453389" y="2606040"/>
                </a:lnTo>
                <a:lnTo>
                  <a:pt x="453389" y="2609850"/>
                </a:lnTo>
                <a:lnTo>
                  <a:pt x="448818" y="2609850"/>
                </a:lnTo>
                <a:lnTo>
                  <a:pt x="448818" y="2606040"/>
                </a:lnTo>
                <a:lnTo>
                  <a:pt x="440435" y="2606040"/>
                </a:lnTo>
                <a:lnTo>
                  <a:pt x="440435" y="2601467"/>
                </a:lnTo>
                <a:lnTo>
                  <a:pt x="440435" y="2606040"/>
                </a:lnTo>
                <a:lnTo>
                  <a:pt x="432053" y="2606040"/>
                </a:lnTo>
                <a:lnTo>
                  <a:pt x="432053" y="2609850"/>
                </a:lnTo>
                <a:lnTo>
                  <a:pt x="427481" y="2609850"/>
                </a:lnTo>
                <a:lnTo>
                  <a:pt x="427481" y="2606040"/>
                </a:lnTo>
                <a:lnTo>
                  <a:pt x="423672" y="2609850"/>
                </a:lnTo>
                <a:lnTo>
                  <a:pt x="423672" y="2606040"/>
                </a:lnTo>
                <a:lnTo>
                  <a:pt x="419100" y="2609850"/>
                </a:lnTo>
                <a:lnTo>
                  <a:pt x="419100" y="2606040"/>
                </a:lnTo>
                <a:lnTo>
                  <a:pt x="415289" y="2609850"/>
                </a:lnTo>
                <a:lnTo>
                  <a:pt x="415289" y="2601467"/>
                </a:lnTo>
                <a:lnTo>
                  <a:pt x="410718" y="2609850"/>
                </a:lnTo>
                <a:lnTo>
                  <a:pt x="410718" y="2606040"/>
                </a:lnTo>
                <a:lnTo>
                  <a:pt x="406907" y="2593086"/>
                </a:lnTo>
                <a:lnTo>
                  <a:pt x="402335" y="2503931"/>
                </a:lnTo>
                <a:lnTo>
                  <a:pt x="402335" y="2584704"/>
                </a:lnTo>
                <a:lnTo>
                  <a:pt x="397763" y="2606040"/>
                </a:lnTo>
                <a:lnTo>
                  <a:pt x="393953" y="2609850"/>
                </a:lnTo>
                <a:lnTo>
                  <a:pt x="389381" y="2597658"/>
                </a:lnTo>
                <a:lnTo>
                  <a:pt x="389381" y="2593086"/>
                </a:lnTo>
                <a:lnTo>
                  <a:pt x="385572" y="2465831"/>
                </a:lnTo>
                <a:lnTo>
                  <a:pt x="385572" y="2538222"/>
                </a:lnTo>
                <a:lnTo>
                  <a:pt x="381000" y="2606040"/>
                </a:lnTo>
                <a:lnTo>
                  <a:pt x="377189" y="2609850"/>
                </a:lnTo>
                <a:lnTo>
                  <a:pt x="372618" y="2609850"/>
                </a:lnTo>
                <a:lnTo>
                  <a:pt x="368807" y="2614422"/>
                </a:lnTo>
                <a:lnTo>
                  <a:pt x="368807" y="2609850"/>
                </a:lnTo>
                <a:lnTo>
                  <a:pt x="355853" y="2609850"/>
                </a:lnTo>
                <a:lnTo>
                  <a:pt x="351281" y="2606040"/>
                </a:lnTo>
                <a:lnTo>
                  <a:pt x="351281" y="2609850"/>
                </a:lnTo>
                <a:lnTo>
                  <a:pt x="347472" y="2614422"/>
                </a:lnTo>
                <a:lnTo>
                  <a:pt x="342900" y="2609850"/>
                </a:lnTo>
                <a:lnTo>
                  <a:pt x="334518" y="2609850"/>
                </a:lnTo>
                <a:lnTo>
                  <a:pt x="334518" y="2614422"/>
                </a:lnTo>
                <a:lnTo>
                  <a:pt x="330707" y="2609850"/>
                </a:lnTo>
                <a:lnTo>
                  <a:pt x="330707" y="2614422"/>
                </a:lnTo>
                <a:lnTo>
                  <a:pt x="326135" y="2609850"/>
                </a:lnTo>
                <a:lnTo>
                  <a:pt x="326135" y="2614422"/>
                </a:lnTo>
                <a:lnTo>
                  <a:pt x="321563" y="2609850"/>
                </a:lnTo>
                <a:lnTo>
                  <a:pt x="321563" y="2614422"/>
                </a:lnTo>
                <a:lnTo>
                  <a:pt x="317753" y="2614422"/>
                </a:lnTo>
                <a:lnTo>
                  <a:pt x="317753" y="2609850"/>
                </a:lnTo>
                <a:lnTo>
                  <a:pt x="313181" y="2614422"/>
                </a:lnTo>
                <a:lnTo>
                  <a:pt x="313181" y="2609850"/>
                </a:lnTo>
                <a:lnTo>
                  <a:pt x="309372" y="2609850"/>
                </a:lnTo>
                <a:lnTo>
                  <a:pt x="309372" y="2614422"/>
                </a:lnTo>
                <a:lnTo>
                  <a:pt x="304800" y="2609850"/>
                </a:lnTo>
                <a:lnTo>
                  <a:pt x="304800" y="2614422"/>
                </a:lnTo>
                <a:lnTo>
                  <a:pt x="300989" y="2606040"/>
                </a:lnTo>
                <a:lnTo>
                  <a:pt x="300989" y="2601467"/>
                </a:lnTo>
                <a:lnTo>
                  <a:pt x="296418" y="2500122"/>
                </a:lnTo>
                <a:lnTo>
                  <a:pt x="291846" y="2601467"/>
                </a:lnTo>
                <a:lnTo>
                  <a:pt x="291846" y="2597658"/>
                </a:lnTo>
                <a:lnTo>
                  <a:pt x="288035" y="2609850"/>
                </a:lnTo>
                <a:lnTo>
                  <a:pt x="283463" y="2609850"/>
                </a:lnTo>
                <a:lnTo>
                  <a:pt x="279653" y="2550414"/>
                </a:lnTo>
                <a:lnTo>
                  <a:pt x="279653" y="2529840"/>
                </a:lnTo>
                <a:lnTo>
                  <a:pt x="275081" y="2601467"/>
                </a:lnTo>
                <a:lnTo>
                  <a:pt x="271272" y="2609850"/>
                </a:lnTo>
                <a:lnTo>
                  <a:pt x="266700" y="2500122"/>
                </a:lnTo>
                <a:lnTo>
                  <a:pt x="266700" y="2508504"/>
                </a:lnTo>
                <a:lnTo>
                  <a:pt x="262889" y="2609850"/>
                </a:lnTo>
                <a:lnTo>
                  <a:pt x="258318" y="2614422"/>
                </a:lnTo>
                <a:lnTo>
                  <a:pt x="253746" y="2614422"/>
                </a:lnTo>
                <a:lnTo>
                  <a:pt x="249935" y="2609850"/>
                </a:lnTo>
                <a:lnTo>
                  <a:pt x="249935" y="2606040"/>
                </a:lnTo>
                <a:lnTo>
                  <a:pt x="245363" y="2609850"/>
                </a:lnTo>
                <a:lnTo>
                  <a:pt x="245363" y="2606040"/>
                </a:lnTo>
                <a:lnTo>
                  <a:pt x="241553" y="2609850"/>
                </a:lnTo>
                <a:lnTo>
                  <a:pt x="241553" y="2614422"/>
                </a:lnTo>
                <a:lnTo>
                  <a:pt x="236981" y="2609850"/>
                </a:lnTo>
                <a:lnTo>
                  <a:pt x="233172" y="2609850"/>
                </a:lnTo>
                <a:lnTo>
                  <a:pt x="228600" y="2601467"/>
                </a:lnTo>
                <a:lnTo>
                  <a:pt x="228600" y="2584704"/>
                </a:lnTo>
                <a:lnTo>
                  <a:pt x="224789" y="2609850"/>
                </a:lnTo>
                <a:lnTo>
                  <a:pt x="224789" y="2614422"/>
                </a:lnTo>
                <a:lnTo>
                  <a:pt x="224789" y="2609850"/>
                </a:lnTo>
                <a:lnTo>
                  <a:pt x="220218" y="2609850"/>
                </a:lnTo>
                <a:lnTo>
                  <a:pt x="220218" y="2614422"/>
                </a:lnTo>
                <a:lnTo>
                  <a:pt x="215646" y="2614422"/>
                </a:lnTo>
                <a:lnTo>
                  <a:pt x="215646" y="2609850"/>
                </a:lnTo>
                <a:lnTo>
                  <a:pt x="211835" y="2609850"/>
                </a:lnTo>
                <a:lnTo>
                  <a:pt x="207263" y="2606040"/>
                </a:lnTo>
                <a:lnTo>
                  <a:pt x="207263" y="2614422"/>
                </a:lnTo>
                <a:lnTo>
                  <a:pt x="198881" y="2614422"/>
                </a:lnTo>
                <a:lnTo>
                  <a:pt x="198881" y="2609850"/>
                </a:lnTo>
                <a:lnTo>
                  <a:pt x="195072" y="2601467"/>
                </a:lnTo>
                <a:lnTo>
                  <a:pt x="195072" y="2606040"/>
                </a:lnTo>
                <a:lnTo>
                  <a:pt x="190500" y="2609850"/>
                </a:lnTo>
                <a:lnTo>
                  <a:pt x="185927" y="2601467"/>
                </a:lnTo>
                <a:lnTo>
                  <a:pt x="185927" y="2609850"/>
                </a:lnTo>
                <a:lnTo>
                  <a:pt x="182118" y="2614422"/>
                </a:lnTo>
                <a:lnTo>
                  <a:pt x="182118" y="2609850"/>
                </a:lnTo>
                <a:lnTo>
                  <a:pt x="182118" y="2614422"/>
                </a:lnTo>
                <a:lnTo>
                  <a:pt x="177546" y="2614422"/>
                </a:lnTo>
                <a:lnTo>
                  <a:pt x="173735" y="2609850"/>
                </a:lnTo>
                <a:lnTo>
                  <a:pt x="169163" y="2614422"/>
                </a:lnTo>
                <a:lnTo>
                  <a:pt x="165353" y="2609850"/>
                </a:lnTo>
                <a:lnTo>
                  <a:pt x="160781" y="2614422"/>
                </a:lnTo>
                <a:lnTo>
                  <a:pt x="160781" y="2609850"/>
                </a:lnTo>
                <a:lnTo>
                  <a:pt x="156972" y="2614422"/>
                </a:lnTo>
                <a:lnTo>
                  <a:pt x="156972" y="2609850"/>
                </a:lnTo>
                <a:lnTo>
                  <a:pt x="152400" y="2601467"/>
                </a:lnTo>
                <a:lnTo>
                  <a:pt x="152400" y="2606040"/>
                </a:lnTo>
                <a:lnTo>
                  <a:pt x="147827" y="2614422"/>
                </a:lnTo>
                <a:lnTo>
                  <a:pt x="144018" y="2606040"/>
                </a:lnTo>
                <a:lnTo>
                  <a:pt x="144018" y="2609850"/>
                </a:lnTo>
                <a:lnTo>
                  <a:pt x="139446" y="2614422"/>
                </a:lnTo>
                <a:lnTo>
                  <a:pt x="139446" y="2609850"/>
                </a:lnTo>
                <a:lnTo>
                  <a:pt x="135635" y="2601467"/>
                </a:lnTo>
                <a:lnTo>
                  <a:pt x="135635" y="2609850"/>
                </a:lnTo>
                <a:lnTo>
                  <a:pt x="131063" y="2593086"/>
                </a:lnTo>
                <a:lnTo>
                  <a:pt x="131063" y="2584704"/>
                </a:lnTo>
                <a:lnTo>
                  <a:pt x="127253" y="2606040"/>
                </a:lnTo>
                <a:lnTo>
                  <a:pt x="127253" y="2601467"/>
                </a:lnTo>
                <a:lnTo>
                  <a:pt x="122681" y="2588514"/>
                </a:lnTo>
                <a:lnTo>
                  <a:pt x="122681" y="2580131"/>
                </a:lnTo>
                <a:lnTo>
                  <a:pt x="122681" y="2593086"/>
                </a:lnTo>
                <a:lnTo>
                  <a:pt x="118872" y="2601467"/>
                </a:lnTo>
                <a:lnTo>
                  <a:pt x="118872" y="2584704"/>
                </a:lnTo>
                <a:lnTo>
                  <a:pt x="114300" y="2580131"/>
                </a:lnTo>
                <a:lnTo>
                  <a:pt x="109727" y="2609850"/>
                </a:lnTo>
                <a:lnTo>
                  <a:pt x="105918" y="2597658"/>
                </a:lnTo>
                <a:lnTo>
                  <a:pt x="105918" y="2614422"/>
                </a:lnTo>
                <a:lnTo>
                  <a:pt x="101346" y="2609850"/>
                </a:lnTo>
                <a:lnTo>
                  <a:pt x="101346" y="2614422"/>
                </a:lnTo>
                <a:lnTo>
                  <a:pt x="97535" y="2609850"/>
                </a:lnTo>
                <a:lnTo>
                  <a:pt x="97535" y="2614422"/>
                </a:lnTo>
                <a:lnTo>
                  <a:pt x="89153" y="2614422"/>
                </a:lnTo>
                <a:lnTo>
                  <a:pt x="89153" y="2609850"/>
                </a:lnTo>
                <a:lnTo>
                  <a:pt x="84581" y="2614422"/>
                </a:lnTo>
                <a:lnTo>
                  <a:pt x="80009" y="2614422"/>
                </a:lnTo>
                <a:lnTo>
                  <a:pt x="76200" y="2609850"/>
                </a:lnTo>
                <a:lnTo>
                  <a:pt x="76200" y="2614422"/>
                </a:lnTo>
                <a:lnTo>
                  <a:pt x="71627" y="2614422"/>
                </a:lnTo>
                <a:lnTo>
                  <a:pt x="71627" y="2609850"/>
                </a:lnTo>
                <a:lnTo>
                  <a:pt x="71627" y="2614422"/>
                </a:lnTo>
                <a:lnTo>
                  <a:pt x="67818" y="2606040"/>
                </a:lnTo>
                <a:lnTo>
                  <a:pt x="63246" y="2606040"/>
                </a:lnTo>
                <a:lnTo>
                  <a:pt x="63246" y="2609850"/>
                </a:lnTo>
                <a:lnTo>
                  <a:pt x="59435" y="2593086"/>
                </a:lnTo>
                <a:lnTo>
                  <a:pt x="59435" y="2588514"/>
                </a:lnTo>
                <a:lnTo>
                  <a:pt x="54863" y="2601467"/>
                </a:lnTo>
                <a:lnTo>
                  <a:pt x="54863" y="2584704"/>
                </a:lnTo>
                <a:lnTo>
                  <a:pt x="51053" y="2606040"/>
                </a:lnTo>
                <a:lnTo>
                  <a:pt x="51053" y="2597658"/>
                </a:lnTo>
                <a:lnTo>
                  <a:pt x="46481" y="2609850"/>
                </a:lnTo>
                <a:lnTo>
                  <a:pt x="41909" y="2609850"/>
                </a:lnTo>
                <a:lnTo>
                  <a:pt x="41909" y="2593086"/>
                </a:lnTo>
                <a:lnTo>
                  <a:pt x="41909" y="2606040"/>
                </a:lnTo>
                <a:lnTo>
                  <a:pt x="38100" y="2584704"/>
                </a:lnTo>
                <a:lnTo>
                  <a:pt x="38100" y="2580131"/>
                </a:lnTo>
                <a:lnTo>
                  <a:pt x="33527" y="2402586"/>
                </a:lnTo>
                <a:lnTo>
                  <a:pt x="33527" y="2347722"/>
                </a:lnTo>
                <a:lnTo>
                  <a:pt x="29718" y="0"/>
                </a:lnTo>
                <a:lnTo>
                  <a:pt x="29718" y="2169414"/>
                </a:lnTo>
                <a:lnTo>
                  <a:pt x="25146" y="2584704"/>
                </a:lnTo>
                <a:lnTo>
                  <a:pt x="25146" y="2571750"/>
                </a:lnTo>
                <a:lnTo>
                  <a:pt x="21335" y="2609850"/>
                </a:lnTo>
                <a:lnTo>
                  <a:pt x="21335" y="2597658"/>
                </a:lnTo>
                <a:lnTo>
                  <a:pt x="21335" y="2609850"/>
                </a:lnTo>
                <a:lnTo>
                  <a:pt x="16763" y="2601467"/>
                </a:lnTo>
                <a:lnTo>
                  <a:pt x="12953" y="2614422"/>
                </a:lnTo>
                <a:lnTo>
                  <a:pt x="12953" y="2606040"/>
                </a:lnTo>
                <a:lnTo>
                  <a:pt x="8381" y="2614422"/>
                </a:lnTo>
                <a:lnTo>
                  <a:pt x="8381" y="2606040"/>
                </a:lnTo>
                <a:lnTo>
                  <a:pt x="3809" y="2614422"/>
                </a:lnTo>
                <a:lnTo>
                  <a:pt x="0" y="2606040"/>
                </a:lnTo>
                <a:lnTo>
                  <a:pt x="0" y="2614422"/>
                </a:lnTo>
                <a:lnTo>
                  <a:pt x="0" y="260985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02" name="object 302"/>
          <p:cNvSpPr/>
          <p:nvPr/>
        </p:nvSpPr>
        <p:spPr>
          <a:xfrm>
            <a:off x="1947130" y="3933936"/>
            <a:ext cx="3829730" cy="98668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03" name="object 303"/>
          <p:cNvSpPr/>
          <p:nvPr/>
        </p:nvSpPr>
        <p:spPr>
          <a:xfrm>
            <a:off x="7314696" y="4885656"/>
            <a:ext cx="173551" cy="3362"/>
          </a:xfrm>
          <a:custGeom>
            <a:avLst/>
            <a:gdLst/>
            <a:ahLst/>
            <a:cxnLst/>
            <a:rect l="l" t="t" r="r" b="b"/>
            <a:pathLst>
              <a:path w="262254" h="5079">
                <a:moveTo>
                  <a:pt x="262127" y="0"/>
                </a:moveTo>
                <a:lnTo>
                  <a:pt x="258317" y="4572"/>
                </a:lnTo>
                <a:lnTo>
                  <a:pt x="258317" y="0"/>
                </a:lnTo>
                <a:lnTo>
                  <a:pt x="249935" y="0"/>
                </a:lnTo>
                <a:lnTo>
                  <a:pt x="245363" y="4572"/>
                </a:lnTo>
                <a:lnTo>
                  <a:pt x="245363" y="0"/>
                </a:lnTo>
                <a:lnTo>
                  <a:pt x="241553" y="0"/>
                </a:lnTo>
                <a:lnTo>
                  <a:pt x="228854" y="0"/>
                </a:lnTo>
                <a:lnTo>
                  <a:pt x="216153" y="0"/>
                </a:lnTo>
                <a:lnTo>
                  <a:pt x="211835" y="4572"/>
                </a:lnTo>
                <a:lnTo>
                  <a:pt x="211835" y="0"/>
                </a:lnTo>
                <a:lnTo>
                  <a:pt x="194309" y="0"/>
                </a:lnTo>
                <a:lnTo>
                  <a:pt x="190500" y="4572"/>
                </a:lnTo>
                <a:lnTo>
                  <a:pt x="190500" y="0"/>
                </a:lnTo>
                <a:lnTo>
                  <a:pt x="185927" y="0"/>
                </a:lnTo>
                <a:lnTo>
                  <a:pt x="177546" y="0"/>
                </a:lnTo>
                <a:lnTo>
                  <a:pt x="169163" y="0"/>
                </a:lnTo>
                <a:lnTo>
                  <a:pt x="160781" y="0"/>
                </a:lnTo>
                <a:lnTo>
                  <a:pt x="156209" y="4572"/>
                </a:lnTo>
                <a:lnTo>
                  <a:pt x="156209" y="0"/>
                </a:lnTo>
                <a:lnTo>
                  <a:pt x="152400" y="0"/>
                </a:lnTo>
                <a:lnTo>
                  <a:pt x="145287" y="0"/>
                </a:lnTo>
                <a:lnTo>
                  <a:pt x="138175" y="0"/>
                </a:lnTo>
                <a:lnTo>
                  <a:pt x="131063" y="0"/>
                </a:lnTo>
                <a:lnTo>
                  <a:pt x="126491" y="4572"/>
                </a:lnTo>
                <a:lnTo>
                  <a:pt x="122681" y="0"/>
                </a:lnTo>
                <a:lnTo>
                  <a:pt x="122681" y="4572"/>
                </a:lnTo>
                <a:lnTo>
                  <a:pt x="118109" y="0"/>
                </a:lnTo>
                <a:lnTo>
                  <a:pt x="97535" y="0"/>
                </a:lnTo>
                <a:lnTo>
                  <a:pt x="97535" y="4572"/>
                </a:lnTo>
                <a:lnTo>
                  <a:pt x="92963" y="0"/>
                </a:lnTo>
                <a:lnTo>
                  <a:pt x="80263" y="0"/>
                </a:lnTo>
                <a:lnTo>
                  <a:pt x="67564" y="0"/>
                </a:lnTo>
                <a:lnTo>
                  <a:pt x="54863" y="0"/>
                </a:lnTo>
                <a:lnTo>
                  <a:pt x="54863" y="4572"/>
                </a:lnTo>
                <a:lnTo>
                  <a:pt x="50291" y="0"/>
                </a:lnTo>
                <a:lnTo>
                  <a:pt x="46481" y="0"/>
                </a:lnTo>
                <a:lnTo>
                  <a:pt x="46481" y="4572"/>
                </a:lnTo>
                <a:lnTo>
                  <a:pt x="41909" y="4572"/>
                </a:lnTo>
                <a:lnTo>
                  <a:pt x="38100" y="0"/>
                </a:lnTo>
                <a:lnTo>
                  <a:pt x="33527" y="4572"/>
                </a:lnTo>
                <a:lnTo>
                  <a:pt x="33527" y="0"/>
                </a:lnTo>
                <a:lnTo>
                  <a:pt x="33527" y="4572"/>
                </a:lnTo>
                <a:lnTo>
                  <a:pt x="29717" y="0"/>
                </a:lnTo>
                <a:lnTo>
                  <a:pt x="29717" y="4572"/>
                </a:lnTo>
                <a:lnTo>
                  <a:pt x="25146" y="0"/>
                </a:lnTo>
                <a:lnTo>
                  <a:pt x="12191" y="0"/>
                </a:lnTo>
                <a:lnTo>
                  <a:pt x="8381" y="4572"/>
                </a:lnTo>
                <a:lnTo>
                  <a:pt x="8381" y="0"/>
                </a:lnTo>
                <a:lnTo>
                  <a:pt x="3809" y="4572"/>
                </a:lnTo>
                <a:lnTo>
                  <a:pt x="0" y="45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04" name="object 304"/>
          <p:cNvSpPr/>
          <p:nvPr/>
        </p:nvSpPr>
        <p:spPr>
          <a:xfrm>
            <a:off x="6975325" y="4565952"/>
            <a:ext cx="339539" cy="322730"/>
          </a:xfrm>
          <a:custGeom>
            <a:avLst/>
            <a:gdLst/>
            <a:ahLst/>
            <a:cxnLst/>
            <a:rect l="l" t="t" r="r" b="b"/>
            <a:pathLst>
              <a:path w="513079" h="487679">
                <a:moveTo>
                  <a:pt x="512825" y="487680"/>
                </a:moveTo>
                <a:lnTo>
                  <a:pt x="512825" y="483108"/>
                </a:lnTo>
                <a:lnTo>
                  <a:pt x="512825" y="487680"/>
                </a:lnTo>
                <a:lnTo>
                  <a:pt x="508253" y="487680"/>
                </a:lnTo>
                <a:lnTo>
                  <a:pt x="508253" y="483108"/>
                </a:lnTo>
                <a:lnTo>
                  <a:pt x="504443" y="487680"/>
                </a:lnTo>
                <a:lnTo>
                  <a:pt x="504443" y="483108"/>
                </a:lnTo>
                <a:lnTo>
                  <a:pt x="499872" y="483108"/>
                </a:lnTo>
                <a:lnTo>
                  <a:pt x="499872" y="487680"/>
                </a:lnTo>
                <a:lnTo>
                  <a:pt x="495300" y="487680"/>
                </a:lnTo>
                <a:lnTo>
                  <a:pt x="495300" y="483108"/>
                </a:lnTo>
                <a:lnTo>
                  <a:pt x="491489" y="487680"/>
                </a:lnTo>
                <a:lnTo>
                  <a:pt x="491489" y="483108"/>
                </a:lnTo>
                <a:lnTo>
                  <a:pt x="486917" y="483108"/>
                </a:lnTo>
                <a:lnTo>
                  <a:pt x="486917" y="487680"/>
                </a:lnTo>
                <a:lnTo>
                  <a:pt x="483107" y="483108"/>
                </a:lnTo>
                <a:lnTo>
                  <a:pt x="483107" y="487680"/>
                </a:lnTo>
                <a:lnTo>
                  <a:pt x="478535" y="487680"/>
                </a:lnTo>
                <a:lnTo>
                  <a:pt x="478535" y="483108"/>
                </a:lnTo>
                <a:lnTo>
                  <a:pt x="474725" y="487680"/>
                </a:lnTo>
                <a:lnTo>
                  <a:pt x="474725" y="461772"/>
                </a:lnTo>
                <a:lnTo>
                  <a:pt x="474725" y="466344"/>
                </a:lnTo>
                <a:lnTo>
                  <a:pt x="470153" y="21336"/>
                </a:lnTo>
                <a:lnTo>
                  <a:pt x="470153" y="0"/>
                </a:lnTo>
                <a:lnTo>
                  <a:pt x="466343" y="457962"/>
                </a:lnTo>
                <a:lnTo>
                  <a:pt x="461772" y="483108"/>
                </a:lnTo>
                <a:lnTo>
                  <a:pt x="457200" y="479298"/>
                </a:lnTo>
                <a:lnTo>
                  <a:pt x="457200" y="483108"/>
                </a:lnTo>
                <a:lnTo>
                  <a:pt x="440435" y="483108"/>
                </a:lnTo>
                <a:lnTo>
                  <a:pt x="436625" y="487680"/>
                </a:lnTo>
                <a:lnTo>
                  <a:pt x="436625" y="483108"/>
                </a:lnTo>
                <a:lnTo>
                  <a:pt x="432053" y="483108"/>
                </a:lnTo>
                <a:lnTo>
                  <a:pt x="427481" y="487680"/>
                </a:lnTo>
                <a:lnTo>
                  <a:pt x="427481" y="483108"/>
                </a:lnTo>
                <a:lnTo>
                  <a:pt x="423672" y="483108"/>
                </a:lnTo>
                <a:lnTo>
                  <a:pt x="415289" y="483108"/>
                </a:lnTo>
                <a:lnTo>
                  <a:pt x="406907" y="483108"/>
                </a:lnTo>
                <a:lnTo>
                  <a:pt x="398525" y="483108"/>
                </a:lnTo>
                <a:lnTo>
                  <a:pt x="393953" y="487680"/>
                </a:lnTo>
                <a:lnTo>
                  <a:pt x="393953" y="483108"/>
                </a:lnTo>
                <a:lnTo>
                  <a:pt x="389381" y="483108"/>
                </a:lnTo>
                <a:lnTo>
                  <a:pt x="389381" y="487680"/>
                </a:lnTo>
                <a:lnTo>
                  <a:pt x="385572" y="487680"/>
                </a:lnTo>
                <a:lnTo>
                  <a:pt x="385572" y="483108"/>
                </a:lnTo>
                <a:lnTo>
                  <a:pt x="381000" y="483108"/>
                </a:lnTo>
                <a:lnTo>
                  <a:pt x="381000" y="487680"/>
                </a:lnTo>
                <a:lnTo>
                  <a:pt x="377189" y="483108"/>
                </a:lnTo>
                <a:lnTo>
                  <a:pt x="364235" y="483108"/>
                </a:lnTo>
                <a:lnTo>
                  <a:pt x="364235" y="487680"/>
                </a:lnTo>
                <a:lnTo>
                  <a:pt x="360425" y="483108"/>
                </a:lnTo>
                <a:lnTo>
                  <a:pt x="347726" y="483108"/>
                </a:lnTo>
                <a:lnTo>
                  <a:pt x="335026" y="483108"/>
                </a:lnTo>
                <a:lnTo>
                  <a:pt x="322325" y="483108"/>
                </a:lnTo>
                <a:lnTo>
                  <a:pt x="309625" y="483108"/>
                </a:lnTo>
                <a:lnTo>
                  <a:pt x="296925" y="483108"/>
                </a:lnTo>
                <a:lnTo>
                  <a:pt x="284225" y="483107"/>
                </a:lnTo>
                <a:lnTo>
                  <a:pt x="275081" y="483108"/>
                </a:lnTo>
                <a:lnTo>
                  <a:pt x="275081" y="487680"/>
                </a:lnTo>
                <a:lnTo>
                  <a:pt x="271272" y="483108"/>
                </a:lnTo>
                <a:lnTo>
                  <a:pt x="258317" y="483108"/>
                </a:lnTo>
                <a:lnTo>
                  <a:pt x="254507" y="483108"/>
                </a:lnTo>
                <a:lnTo>
                  <a:pt x="241808" y="483108"/>
                </a:lnTo>
                <a:lnTo>
                  <a:pt x="229108" y="483108"/>
                </a:lnTo>
                <a:lnTo>
                  <a:pt x="216407" y="483107"/>
                </a:lnTo>
                <a:lnTo>
                  <a:pt x="203707" y="483107"/>
                </a:lnTo>
                <a:lnTo>
                  <a:pt x="191007" y="483107"/>
                </a:lnTo>
                <a:lnTo>
                  <a:pt x="178307" y="483107"/>
                </a:lnTo>
                <a:lnTo>
                  <a:pt x="165607" y="483108"/>
                </a:lnTo>
                <a:lnTo>
                  <a:pt x="152907" y="483108"/>
                </a:lnTo>
                <a:lnTo>
                  <a:pt x="140207" y="483107"/>
                </a:lnTo>
                <a:lnTo>
                  <a:pt x="127507" y="483108"/>
                </a:lnTo>
                <a:lnTo>
                  <a:pt x="114807" y="483108"/>
                </a:lnTo>
                <a:lnTo>
                  <a:pt x="102107" y="483108"/>
                </a:lnTo>
                <a:lnTo>
                  <a:pt x="89407" y="483108"/>
                </a:lnTo>
                <a:lnTo>
                  <a:pt x="84581" y="479298"/>
                </a:lnTo>
                <a:lnTo>
                  <a:pt x="84581" y="483108"/>
                </a:lnTo>
                <a:lnTo>
                  <a:pt x="80772" y="483108"/>
                </a:lnTo>
                <a:lnTo>
                  <a:pt x="70193" y="482718"/>
                </a:lnTo>
                <a:lnTo>
                  <a:pt x="55842" y="483175"/>
                </a:lnTo>
                <a:lnTo>
                  <a:pt x="40482" y="483530"/>
                </a:lnTo>
                <a:lnTo>
                  <a:pt x="26874" y="482835"/>
                </a:lnTo>
                <a:lnTo>
                  <a:pt x="17780" y="480141"/>
                </a:lnTo>
                <a:lnTo>
                  <a:pt x="12953" y="457962"/>
                </a:lnTo>
                <a:lnTo>
                  <a:pt x="8381" y="479298"/>
                </a:lnTo>
                <a:lnTo>
                  <a:pt x="8381" y="470916"/>
                </a:lnTo>
                <a:lnTo>
                  <a:pt x="4572" y="461772"/>
                </a:lnTo>
                <a:lnTo>
                  <a:pt x="4572" y="466344"/>
                </a:lnTo>
                <a:lnTo>
                  <a:pt x="0" y="474725"/>
                </a:lnTo>
                <a:lnTo>
                  <a:pt x="0" y="47929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05" name="object 305"/>
          <p:cNvSpPr/>
          <p:nvPr/>
        </p:nvSpPr>
        <p:spPr>
          <a:xfrm>
            <a:off x="6801354" y="4863469"/>
            <a:ext cx="173972" cy="22272"/>
          </a:xfrm>
          <a:custGeom>
            <a:avLst/>
            <a:gdLst/>
            <a:ahLst/>
            <a:cxnLst/>
            <a:rect l="l" t="t" r="r" b="b"/>
            <a:pathLst>
              <a:path w="262890" h="33654">
                <a:moveTo>
                  <a:pt x="262890" y="29717"/>
                </a:moveTo>
                <a:lnTo>
                  <a:pt x="258318" y="8381"/>
                </a:lnTo>
                <a:lnTo>
                  <a:pt x="258318" y="12191"/>
                </a:lnTo>
                <a:lnTo>
                  <a:pt x="254507" y="33527"/>
                </a:lnTo>
                <a:lnTo>
                  <a:pt x="249936" y="33527"/>
                </a:lnTo>
                <a:lnTo>
                  <a:pt x="237235" y="33527"/>
                </a:lnTo>
                <a:lnTo>
                  <a:pt x="224535" y="33527"/>
                </a:lnTo>
                <a:lnTo>
                  <a:pt x="211836" y="33527"/>
                </a:lnTo>
                <a:lnTo>
                  <a:pt x="199136" y="33527"/>
                </a:lnTo>
                <a:lnTo>
                  <a:pt x="186690" y="33527"/>
                </a:lnTo>
                <a:lnTo>
                  <a:pt x="186690" y="29717"/>
                </a:lnTo>
                <a:lnTo>
                  <a:pt x="186690" y="33527"/>
                </a:lnTo>
                <a:lnTo>
                  <a:pt x="182118" y="33527"/>
                </a:lnTo>
                <a:lnTo>
                  <a:pt x="178307" y="29717"/>
                </a:lnTo>
                <a:lnTo>
                  <a:pt x="173736" y="33527"/>
                </a:lnTo>
                <a:lnTo>
                  <a:pt x="161035" y="33527"/>
                </a:lnTo>
                <a:lnTo>
                  <a:pt x="148335" y="33527"/>
                </a:lnTo>
                <a:lnTo>
                  <a:pt x="135636" y="33527"/>
                </a:lnTo>
                <a:lnTo>
                  <a:pt x="122681" y="29717"/>
                </a:lnTo>
                <a:lnTo>
                  <a:pt x="118872" y="33527"/>
                </a:lnTo>
                <a:lnTo>
                  <a:pt x="114300" y="29717"/>
                </a:lnTo>
                <a:lnTo>
                  <a:pt x="114300" y="33527"/>
                </a:lnTo>
                <a:lnTo>
                  <a:pt x="110490" y="29717"/>
                </a:lnTo>
                <a:lnTo>
                  <a:pt x="102107" y="29717"/>
                </a:lnTo>
                <a:lnTo>
                  <a:pt x="97536" y="25145"/>
                </a:lnTo>
                <a:lnTo>
                  <a:pt x="93725" y="25145"/>
                </a:lnTo>
                <a:lnTo>
                  <a:pt x="93725" y="16763"/>
                </a:lnTo>
                <a:lnTo>
                  <a:pt x="89153" y="21336"/>
                </a:lnTo>
                <a:lnTo>
                  <a:pt x="84581" y="16763"/>
                </a:lnTo>
                <a:lnTo>
                  <a:pt x="84581" y="0"/>
                </a:lnTo>
                <a:lnTo>
                  <a:pt x="80772" y="16763"/>
                </a:lnTo>
                <a:lnTo>
                  <a:pt x="80772" y="21336"/>
                </a:lnTo>
                <a:lnTo>
                  <a:pt x="76200" y="8381"/>
                </a:lnTo>
                <a:lnTo>
                  <a:pt x="72390" y="16763"/>
                </a:lnTo>
                <a:lnTo>
                  <a:pt x="72390" y="21336"/>
                </a:lnTo>
                <a:lnTo>
                  <a:pt x="64007" y="21336"/>
                </a:lnTo>
                <a:lnTo>
                  <a:pt x="59436" y="25145"/>
                </a:lnTo>
                <a:lnTo>
                  <a:pt x="51053" y="25145"/>
                </a:lnTo>
                <a:lnTo>
                  <a:pt x="46481" y="21336"/>
                </a:lnTo>
                <a:lnTo>
                  <a:pt x="46481" y="25145"/>
                </a:lnTo>
                <a:lnTo>
                  <a:pt x="38100" y="25145"/>
                </a:lnTo>
                <a:lnTo>
                  <a:pt x="38100" y="29717"/>
                </a:lnTo>
                <a:lnTo>
                  <a:pt x="34290" y="29717"/>
                </a:lnTo>
                <a:lnTo>
                  <a:pt x="34290" y="25145"/>
                </a:lnTo>
                <a:lnTo>
                  <a:pt x="29718" y="29717"/>
                </a:lnTo>
                <a:lnTo>
                  <a:pt x="25907" y="25145"/>
                </a:lnTo>
                <a:lnTo>
                  <a:pt x="21336" y="29717"/>
                </a:lnTo>
                <a:lnTo>
                  <a:pt x="16764" y="25145"/>
                </a:lnTo>
                <a:lnTo>
                  <a:pt x="12953" y="29717"/>
                </a:lnTo>
                <a:lnTo>
                  <a:pt x="12953" y="25145"/>
                </a:lnTo>
                <a:lnTo>
                  <a:pt x="8381" y="29717"/>
                </a:lnTo>
                <a:lnTo>
                  <a:pt x="8381" y="25145"/>
                </a:lnTo>
                <a:lnTo>
                  <a:pt x="4572" y="29717"/>
                </a:lnTo>
                <a:lnTo>
                  <a:pt x="0" y="2971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6630408" y="4857922"/>
            <a:ext cx="171030" cy="27734"/>
          </a:xfrm>
          <a:custGeom>
            <a:avLst/>
            <a:gdLst/>
            <a:ahLst/>
            <a:cxnLst/>
            <a:rect l="l" t="t" r="r" b="b"/>
            <a:pathLst>
              <a:path w="258445" h="41910">
                <a:moveTo>
                  <a:pt x="258318" y="38100"/>
                </a:moveTo>
                <a:lnTo>
                  <a:pt x="258318" y="33527"/>
                </a:lnTo>
                <a:lnTo>
                  <a:pt x="254508" y="38100"/>
                </a:lnTo>
                <a:lnTo>
                  <a:pt x="241554" y="38100"/>
                </a:lnTo>
                <a:lnTo>
                  <a:pt x="236982" y="41910"/>
                </a:lnTo>
                <a:lnTo>
                  <a:pt x="236982" y="38100"/>
                </a:lnTo>
                <a:lnTo>
                  <a:pt x="233172" y="38100"/>
                </a:lnTo>
                <a:lnTo>
                  <a:pt x="233172" y="41910"/>
                </a:lnTo>
                <a:lnTo>
                  <a:pt x="228600" y="41910"/>
                </a:lnTo>
                <a:lnTo>
                  <a:pt x="224790" y="33527"/>
                </a:lnTo>
                <a:lnTo>
                  <a:pt x="224790" y="38100"/>
                </a:lnTo>
                <a:lnTo>
                  <a:pt x="220218" y="38100"/>
                </a:lnTo>
                <a:lnTo>
                  <a:pt x="220218" y="33527"/>
                </a:lnTo>
                <a:lnTo>
                  <a:pt x="216408" y="38100"/>
                </a:lnTo>
                <a:lnTo>
                  <a:pt x="211836" y="33527"/>
                </a:lnTo>
                <a:lnTo>
                  <a:pt x="208025" y="38100"/>
                </a:lnTo>
                <a:lnTo>
                  <a:pt x="203454" y="29718"/>
                </a:lnTo>
                <a:lnTo>
                  <a:pt x="203454" y="25146"/>
                </a:lnTo>
                <a:lnTo>
                  <a:pt x="198882" y="38100"/>
                </a:lnTo>
                <a:lnTo>
                  <a:pt x="198882" y="29718"/>
                </a:lnTo>
                <a:lnTo>
                  <a:pt x="195072" y="29718"/>
                </a:lnTo>
                <a:lnTo>
                  <a:pt x="195072" y="38100"/>
                </a:lnTo>
                <a:lnTo>
                  <a:pt x="186690" y="38100"/>
                </a:lnTo>
                <a:lnTo>
                  <a:pt x="182118" y="25146"/>
                </a:lnTo>
                <a:lnTo>
                  <a:pt x="182118" y="33527"/>
                </a:lnTo>
                <a:lnTo>
                  <a:pt x="178308" y="38100"/>
                </a:lnTo>
                <a:lnTo>
                  <a:pt x="173736" y="25146"/>
                </a:lnTo>
                <a:lnTo>
                  <a:pt x="173736" y="38100"/>
                </a:lnTo>
                <a:lnTo>
                  <a:pt x="156972" y="38100"/>
                </a:lnTo>
                <a:lnTo>
                  <a:pt x="152400" y="33527"/>
                </a:lnTo>
                <a:lnTo>
                  <a:pt x="148590" y="38100"/>
                </a:lnTo>
                <a:lnTo>
                  <a:pt x="148590" y="33527"/>
                </a:lnTo>
                <a:lnTo>
                  <a:pt x="140208" y="33527"/>
                </a:lnTo>
                <a:lnTo>
                  <a:pt x="135636" y="38100"/>
                </a:lnTo>
                <a:lnTo>
                  <a:pt x="131064" y="33527"/>
                </a:lnTo>
                <a:lnTo>
                  <a:pt x="118872" y="33527"/>
                </a:lnTo>
                <a:lnTo>
                  <a:pt x="114300" y="29718"/>
                </a:lnTo>
                <a:lnTo>
                  <a:pt x="114300" y="12191"/>
                </a:lnTo>
                <a:lnTo>
                  <a:pt x="110490" y="29718"/>
                </a:lnTo>
                <a:lnTo>
                  <a:pt x="105918" y="16763"/>
                </a:lnTo>
                <a:lnTo>
                  <a:pt x="105918" y="8382"/>
                </a:lnTo>
                <a:lnTo>
                  <a:pt x="102108" y="29718"/>
                </a:lnTo>
                <a:lnTo>
                  <a:pt x="102108" y="25146"/>
                </a:lnTo>
                <a:lnTo>
                  <a:pt x="97536" y="20574"/>
                </a:lnTo>
                <a:lnTo>
                  <a:pt x="97536" y="16763"/>
                </a:lnTo>
                <a:lnTo>
                  <a:pt x="92964" y="29718"/>
                </a:lnTo>
                <a:lnTo>
                  <a:pt x="92964" y="33527"/>
                </a:lnTo>
                <a:lnTo>
                  <a:pt x="89154" y="33527"/>
                </a:lnTo>
                <a:lnTo>
                  <a:pt x="89154" y="12191"/>
                </a:lnTo>
                <a:lnTo>
                  <a:pt x="84582" y="25146"/>
                </a:lnTo>
                <a:lnTo>
                  <a:pt x="84582" y="29718"/>
                </a:lnTo>
                <a:lnTo>
                  <a:pt x="80772" y="29718"/>
                </a:lnTo>
                <a:lnTo>
                  <a:pt x="80772" y="8382"/>
                </a:lnTo>
                <a:lnTo>
                  <a:pt x="80772" y="25146"/>
                </a:lnTo>
                <a:lnTo>
                  <a:pt x="76200" y="33527"/>
                </a:lnTo>
                <a:lnTo>
                  <a:pt x="72390" y="20574"/>
                </a:lnTo>
                <a:lnTo>
                  <a:pt x="72390" y="33527"/>
                </a:lnTo>
                <a:lnTo>
                  <a:pt x="67818" y="25146"/>
                </a:lnTo>
                <a:lnTo>
                  <a:pt x="64008" y="29718"/>
                </a:lnTo>
                <a:lnTo>
                  <a:pt x="64008" y="33527"/>
                </a:lnTo>
                <a:lnTo>
                  <a:pt x="59436" y="33527"/>
                </a:lnTo>
                <a:lnTo>
                  <a:pt x="59436" y="29718"/>
                </a:lnTo>
                <a:lnTo>
                  <a:pt x="54864" y="29718"/>
                </a:lnTo>
                <a:lnTo>
                  <a:pt x="54864" y="8382"/>
                </a:lnTo>
                <a:lnTo>
                  <a:pt x="51054" y="33527"/>
                </a:lnTo>
                <a:lnTo>
                  <a:pt x="46482" y="29718"/>
                </a:lnTo>
                <a:lnTo>
                  <a:pt x="42672" y="33527"/>
                </a:lnTo>
                <a:lnTo>
                  <a:pt x="38100" y="29718"/>
                </a:lnTo>
                <a:lnTo>
                  <a:pt x="21336" y="29718"/>
                </a:lnTo>
                <a:lnTo>
                  <a:pt x="16764" y="25146"/>
                </a:lnTo>
                <a:lnTo>
                  <a:pt x="16764" y="29718"/>
                </a:lnTo>
                <a:lnTo>
                  <a:pt x="12954" y="8382"/>
                </a:lnTo>
                <a:lnTo>
                  <a:pt x="12954" y="0"/>
                </a:lnTo>
                <a:lnTo>
                  <a:pt x="8382" y="29718"/>
                </a:lnTo>
                <a:lnTo>
                  <a:pt x="4572" y="0"/>
                </a:lnTo>
                <a:lnTo>
                  <a:pt x="4572" y="8382"/>
                </a:lnTo>
                <a:lnTo>
                  <a:pt x="0" y="2971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07" name="object 307"/>
          <p:cNvSpPr/>
          <p:nvPr/>
        </p:nvSpPr>
        <p:spPr>
          <a:xfrm>
            <a:off x="6288517" y="4854895"/>
            <a:ext cx="342059" cy="28575"/>
          </a:xfrm>
          <a:custGeom>
            <a:avLst/>
            <a:gdLst/>
            <a:ahLst/>
            <a:cxnLst/>
            <a:rect l="l" t="t" r="r" b="b"/>
            <a:pathLst>
              <a:path w="516890" h="43179">
                <a:moveTo>
                  <a:pt x="516635" y="34290"/>
                </a:moveTo>
                <a:lnTo>
                  <a:pt x="516635" y="38100"/>
                </a:lnTo>
                <a:lnTo>
                  <a:pt x="508253" y="38100"/>
                </a:lnTo>
                <a:lnTo>
                  <a:pt x="503681" y="8382"/>
                </a:lnTo>
                <a:lnTo>
                  <a:pt x="503681" y="38100"/>
                </a:lnTo>
                <a:lnTo>
                  <a:pt x="499872" y="34290"/>
                </a:lnTo>
                <a:lnTo>
                  <a:pt x="495300" y="38100"/>
                </a:lnTo>
                <a:lnTo>
                  <a:pt x="486918" y="38100"/>
                </a:lnTo>
                <a:lnTo>
                  <a:pt x="486918" y="34290"/>
                </a:lnTo>
                <a:lnTo>
                  <a:pt x="483107" y="38100"/>
                </a:lnTo>
                <a:lnTo>
                  <a:pt x="478535" y="34290"/>
                </a:lnTo>
                <a:lnTo>
                  <a:pt x="478535" y="38100"/>
                </a:lnTo>
                <a:lnTo>
                  <a:pt x="465581" y="38100"/>
                </a:lnTo>
                <a:lnTo>
                  <a:pt x="461772" y="34290"/>
                </a:lnTo>
                <a:lnTo>
                  <a:pt x="457200" y="21336"/>
                </a:lnTo>
                <a:lnTo>
                  <a:pt x="457200" y="34290"/>
                </a:lnTo>
                <a:lnTo>
                  <a:pt x="453390" y="21336"/>
                </a:lnTo>
                <a:lnTo>
                  <a:pt x="453390" y="25146"/>
                </a:lnTo>
                <a:lnTo>
                  <a:pt x="448818" y="34290"/>
                </a:lnTo>
                <a:lnTo>
                  <a:pt x="448818" y="38100"/>
                </a:lnTo>
                <a:lnTo>
                  <a:pt x="423672" y="38100"/>
                </a:lnTo>
                <a:lnTo>
                  <a:pt x="419100" y="34290"/>
                </a:lnTo>
                <a:lnTo>
                  <a:pt x="419100" y="12954"/>
                </a:lnTo>
                <a:lnTo>
                  <a:pt x="415290" y="34290"/>
                </a:lnTo>
                <a:lnTo>
                  <a:pt x="415290" y="38100"/>
                </a:lnTo>
                <a:lnTo>
                  <a:pt x="410718" y="29718"/>
                </a:lnTo>
                <a:lnTo>
                  <a:pt x="410718" y="8382"/>
                </a:lnTo>
                <a:lnTo>
                  <a:pt x="406907" y="29718"/>
                </a:lnTo>
                <a:lnTo>
                  <a:pt x="402335" y="38100"/>
                </a:lnTo>
                <a:lnTo>
                  <a:pt x="393953" y="38100"/>
                </a:lnTo>
                <a:lnTo>
                  <a:pt x="389381" y="34290"/>
                </a:lnTo>
                <a:lnTo>
                  <a:pt x="389381" y="38100"/>
                </a:lnTo>
                <a:lnTo>
                  <a:pt x="385572" y="34290"/>
                </a:lnTo>
                <a:lnTo>
                  <a:pt x="385572" y="38100"/>
                </a:lnTo>
                <a:lnTo>
                  <a:pt x="381000" y="38100"/>
                </a:lnTo>
                <a:lnTo>
                  <a:pt x="377190" y="34290"/>
                </a:lnTo>
                <a:lnTo>
                  <a:pt x="372618" y="38100"/>
                </a:lnTo>
                <a:lnTo>
                  <a:pt x="359918" y="38100"/>
                </a:lnTo>
                <a:lnTo>
                  <a:pt x="347218" y="38100"/>
                </a:lnTo>
                <a:lnTo>
                  <a:pt x="334518" y="38100"/>
                </a:lnTo>
                <a:lnTo>
                  <a:pt x="321818" y="38100"/>
                </a:lnTo>
                <a:lnTo>
                  <a:pt x="309118" y="38100"/>
                </a:lnTo>
                <a:lnTo>
                  <a:pt x="296418" y="34290"/>
                </a:lnTo>
                <a:lnTo>
                  <a:pt x="291846" y="38100"/>
                </a:lnTo>
                <a:lnTo>
                  <a:pt x="283463" y="38100"/>
                </a:lnTo>
                <a:lnTo>
                  <a:pt x="279653" y="34290"/>
                </a:lnTo>
                <a:lnTo>
                  <a:pt x="271272" y="34290"/>
                </a:lnTo>
                <a:lnTo>
                  <a:pt x="266700" y="38100"/>
                </a:lnTo>
                <a:lnTo>
                  <a:pt x="258318" y="38100"/>
                </a:lnTo>
                <a:lnTo>
                  <a:pt x="253746" y="38100"/>
                </a:lnTo>
                <a:lnTo>
                  <a:pt x="241045" y="38099"/>
                </a:lnTo>
                <a:lnTo>
                  <a:pt x="228346" y="38100"/>
                </a:lnTo>
                <a:lnTo>
                  <a:pt x="220218" y="38100"/>
                </a:lnTo>
                <a:lnTo>
                  <a:pt x="220218" y="34290"/>
                </a:lnTo>
                <a:lnTo>
                  <a:pt x="215646" y="38100"/>
                </a:lnTo>
                <a:lnTo>
                  <a:pt x="215646" y="34290"/>
                </a:lnTo>
                <a:lnTo>
                  <a:pt x="211835" y="29718"/>
                </a:lnTo>
                <a:lnTo>
                  <a:pt x="211835" y="25146"/>
                </a:lnTo>
                <a:lnTo>
                  <a:pt x="207263" y="25146"/>
                </a:lnTo>
                <a:lnTo>
                  <a:pt x="203453" y="34290"/>
                </a:lnTo>
                <a:lnTo>
                  <a:pt x="203453" y="16763"/>
                </a:lnTo>
                <a:lnTo>
                  <a:pt x="198881" y="29718"/>
                </a:lnTo>
                <a:lnTo>
                  <a:pt x="195072" y="25146"/>
                </a:lnTo>
                <a:lnTo>
                  <a:pt x="190500" y="21336"/>
                </a:lnTo>
                <a:lnTo>
                  <a:pt x="190500" y="29718"/>
                </a:lnTo>
                <a:lnTo>
                  <a:pt x="182118" y="29718"/>
                </a:lnTo>
                <a:lnTo>
                  <a:pt x="182118" y="34290"/>
                </a:lnTo>
                <a:lnTo>
                  <a:pt x="177546" y="38100"/>
                </a:lnTo>
                <a:lnTo>
                  <a:pt x="165353" y="38100"/>
                </a:lnTo>
                <a:lnTo>
                  <a:pt x="160781" y="34290"/>
                </a:lnTo>
                <a:lnTo>
                  <a:pt x="160781" y="38100"/>
                </a:lnTo>
                <a:lnTo>
                  <a:pt x="156972" y="38100"/>
                </a:lnTo>
                <a:lnTo>
                  <a:pt x="156972" y="34290"/>
                </a:lnTo>
                <a:lnTo>
                  <a:pt x="152400" y="34290"/>
                </a:lnTo>
                <a:lnTo>
                  <a:pt x="147827" y="38100"/>
                </a:lnTo>
                <a:lnTo>
                  <a:pt x="139446" y="38100"/>
                </a:lnTo>
                <a:lnTo>
                  <a:pt x="139446" y="29718"/>
                </a:lnTo>
                <a:lnTo>
                  <a:pt x="135635" y="29718"/>
                </a:lnTo>
                <a:lnTo>
                  <a:pt x="135635" y="38100"/>
                </a:lnTo>
                <a:lnTo>
                  <a:pt x="109727" y="38100"/>
                </a:lnTo>
                <a:lnTo>
                  <a:pt x="105918" y="34290"/>
                </a:lnTo>
                <a:lnTo>
                  <a:pt x="97535" y="34290"/>
                </a:lnTo>
                <a:lnTo>
                  <a:pt x="92963" y="25146"/>
                </a:lnTo>
                <a:lnTo>
                  <a:pt x="89153" y="34290"/>
                </a:lnTo>
                <a:lnTo>
                  <a:pt x="89153" y="25146"/>
                </a:lnTo>
                <a:lnTo>
                  <a:pt x="84581" y="8382"/>
                </a:lnTo>
                <a:lnTo>
                  <a:pt x="84581" y="25146"/>
                </a:lnTo>
                <a:lnTo>
                  <a:pt x="80009" y="34290"/>
                </a:lnTo>
                <a:lnTo>
                  <a:pt x="76200" y="16763"/>
                </a:lnTo>
                <a:lnTo>
                  <a:pt x="76200" y="34290"/>
                </a:lnTo>
                <a:lnTo>
                  <a:pt x="71627" y="25146"/>
                </a:lnTo>
                <a:lnTo>
                  <a:pt x="71627" y="21336"/>
                </a:lnTo>
                <a:lnTo>
                  <a:pt x="67818" y="34290"/>
                </a:lnTo>
                <a:lnTo>
                  <a:pt x="63246" y="38100"/>
                </a:lnTo>
                <a:lnTo>
                  <a:pt x="63246" y="34290"/>
                </a:lnTo>
                <a:lnTo>
                  <a:pt x="59435" y="38100"/>
                </a:lnTo>
                <a:lnTo>
                  <a:pt x="51053" y="38100"/>
                </a:lnTo>
                <a:lnTo>
                  <a:pt x="51053" y="42672"/>
                </a:lnTo>
                <a:lnTo>
                  <a:pt x="46481" y="38100"/>
                </a:lnTo>
                <a:lnTo>
                  <a:pt x="41909" y="34290"/>
                </a:lnTo>
                <a:lnTo>
                  <a:pt x="38100" y="25146"/>
                </a:lnTo>
                <a:lnTo>
                  <a:pt x="38100" y="34290"/>
                </a:lnTo>
                <a:lnTo>
                  <a:pt x="33527" y="34290"/>
                </a:lnTo>
                <a:lnTo>
                  <a:pt x="29718" y="38100"/>
                </a:lnTo>
                <a:lnTo>
                  <a:pt x="25146" y="38100"/>
                </a:lnTo>
                <a:lnTo>
                  <a:pt x="25146" y="34290"/>
                </a:lnTo>
                <a:lnTo>
                  <a:pt x="21335" y="38100"/>
                </a:lnTo>
                <a:lnTo>
                  <a:pt x="16763" y="38100"/>
                </a:lnTo>
                <a:lnTo>
                  <a:pt x="16763" y="34290"/>
                </a:lnTo>
                <a:lnTo>
                  <a:pt x="12953" y="29718"/>
                </a:lnTo>
                <a:lnTo>
                  <a:pt x="8381" y="34290"/>
                </a:lnTo>
                <a:lnTo>
                  <a:pt x="8381" y="25146"/>
                </a:lnTo>
                <a:lnTo>
                  <a:pt x="3809" y="16763"/>
                </a:lnTo>
                <a:lnTo>
                  <a:pt x="3809" y="12954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08" name="object 308"/>
          <p:cNvSpPr/>
          <p:nvPr/>
        </p:nvSpPr>
        <p:spPr>
          <a:xfrm>
            <a:off x="6114545" y="4756564"/>
            <a:ext cx="173972" cy="123545"/>
          </a:xfrm>
          <a:custGeom>
            <a:avLst/>
            <a:gdLst/>
            <a:ahLst/>
            <a:cxnLst/>
            <a:rect l="l" t="t" r="r" b="b"/>
            <a:pathLst>
              <a:path w="262890" h="186689">
                <a:moveTo>
                  <a:pt x="262890" y="148589"/>
                </a:moveTo>
                <a:lnTo>
                  <a:pt x="258318" y="169925"/>
                </a:lnTo>
                <a:lnTo>
                  <a:pt x="258318" y="173736"/>
                </a:lnTo>
                <a:lnTo>
                  <a:pt x="254508" y="173736"/>
                </a:lnTo>
                <a:lnTo>
                  <a:pt x="249936" y="165353"/>
                </a:lnTo>
                <a:lnTo>
                  <a:pt x="246125" y="156972"/>
                </a:lnTo>
                <a:lnTo>
                  <a:pt x="246125" y="169925"/>
                </a:lnTo>
                <a:lnTo>
                  <a:pt x="241553" y="173736"/>
                </a:lnTo>
                <a:lnTo>
                  <a:pt x="236982" y="178308"/>
                </a:lnTo>
                <a:lnTo>
                  <a:pt x="236982" y="169925"/>
                </a:lnTo>
                <a:lnTo>
                  <a:pt x="233172" y="178308"/>
                </a:lnTo>
                <a:lnTo>
                  <a:pt x="233172" y="173736"/>
                </a:lnTo>
                <a:lnTo>
                  <a:pt x="228600" y="182880"/>
                </a:lnTo>
                <a:lnTo>
                  <a:pt x="224790" y="178308"/>
                </a:lnTo>
                <a:lnTo>
                  <a:pt x="224790" y="182880"/>
                </a:lnTo>
                <a:lnTo>
                  <a:pt x="220218" y="178308"/>
                </a:lnTo>
                <a:lnTo>
                  <a:pt x="216408" y="169925"/>
                </a:lnTo>
                <a:lnTo>
                  <a:pt x="216408" y="182880"/>
                </a:lnTo>
                <a:lnTo>
                  <a:pt x="211836" y="173736"/>
                </a:lnTo>
                <a:lnTo>
                  <a:pt x="211836" y="169925"/>
                </a:lnTo>
                <a:lnTo>
                  <a:pt x="208025" y="178308"/>
                </a:lnTo>
                <a:lnTo>
                  <a:pt x="203453" y="173736"/>
                </a:lnTo>
                <a:lnTo>
                  <a:pt x="203453" y="169925"/>
                </a:lnTo>
                <a:lnTo>
                  <a:pt x="198882" y="173736"/>
                </a:lnTo>
                <a:lnTo>
                  <a:pt x="198882" y="178308"/>
                </a:lnTo>
                <a:lnTo>
                  <a:pt x="198882" y="173736"/>
                </a:lnTo>
                <a:lnTo>
                  <a:pt x="195072" y="173736"/>
                </a:lnTo>
                <a:lnTo>
                  <a:pt x="190500" y="178308"/>
                </a:lnTo>
                <a:lnTo>
                  <a:pt x="186690" y="173736"/>
                </a:lnTo>
                <a:lnTo>
                  <a:pt x="186690" y="178308"/>
                </a:lnTo>
                <a:lnTo>
                  <a:pt x="182118" y="173736"/>
                </a:lnTo>
                <a:lnTo>
                  <a:pt x="182118" y="178308"/>
                </a:lnTo>
                <a:lnTo>
                  <a:pt x="182118" y="165353"/>
                </a:lnTo>
                <a:lnTo>
                  <a:pt x="178308" y="173736"/>
                </a:lnTo>
                <a:lnTo>
                  <a:pt x="178308" y="156972"/>
                </a:lnTo>
                <a:lnTo>
                  <a:pt x="173736" y="169925"/>
                </a:lnTo>
                <a:lnTo>
                  <a:pt x="169925" y="25908"/>
                </a:lnTo>
                <a:lnTo>
                  <a:pt x="169925" y="0"/>
                </a:lnTo>
                <a:lnTo>
                  <a:pt x="169925" y="165353"/>
                </a:lnTo>
                <a:lnTo>
                  <a:pt x="165353" y="165353"/>
                </a:lnTo>
                <a:lnTo>
                  <a:pt x="165353" y="173736"/>
                </a:lnTo>
                <a:lnTo>
                  <a:pt x="160782" y="173736"/>
                </a:lnTo>
                <a:lnTo>
                  <a:pt x="160782" y="29718"/>
                </a:lnTo>
                <a:lnTo>
                  <a:pt x="160782" y="34289"/>
                </a:lnTo>
                <a:lnTo>
                  <a:pt x="156972" y="169925"/>
                </a:lnTo>
                <a:lnTo>
                  <a:pt x="152400" y="169925"/>
                </a:lnTo>
                <a:lnTo>
                  <a:pt x="152400" y="173736"/>
                </a:lnTo>
                <a:lnTo>
                  <a:pt x="148590" y="182880"/>
                </a:lnTo>
                <a:lnTo>
                  <a:pt x="144018" y="182880"/>
                </a:lnTo>
                <a:lnTo>
                  <a:pt x="144018" y="178308"/>
                </a:lnTo>
                <a:lnTo>
                  <a:pt x="140208" y="182880"/>
                </a:lnTo>
                <a:lnTo>
                  <a:pt x="135636" y="178308"/>
                </a:lnTo>
                <a:lnTo>
                  <a:pt x="131064" y="182880"/>
                </a:lnTo>
                <a:lnTo>
                  <a:pt x="127253" y="182880"/>
                </a:lnTo>
                <a:lnTo>
                  <a:pt x="122682" y="186689"/>
                </a:lnTo>
                <a:lnTo>
                  <a:pt x="118872" y="178308"/>
                </a:lnTo>
                <a:lnTo>
                  <a:pt x="118872" y="173736"/>
                </a:lnTo>
                <a:lnTo>
                  <a:pt x="114300" y="182880"/>
                </a:lnTo>
                <a:lnTo>
                  <a:pt x="105918" y="182880"/>
                </a:lnTo>
                <a:lnTo>
                  <a:pt x="102108" y="156972"/>
                </a:lnTo>
                <a:lnTo>
                  <a:pt x="97536" y="173736"/>
                </a:lnTo>
                <a:lnTo>
                  <a:pt x="92964" y="148589"/>
                </a:lnTo>
                <a:lnTo>
                  <a:pt x="92964" y="144018"/>
                </a:lnTo>
                <a:lnTo>
                  <a:pt x="89153" y="161544"/>
                </a:lnTo>
                <a:lnTo>
                  <a:pt x="89153" y="169925"/>
                </a:lnTo>
                <a:lnTo>
                  <a:pt x="84582" y="161544"/>
                </a:lnTo>
                <a:lnTo>
                  <a:pt x="80772" y="169925"/>
                </a:lnTo>
                <a:lnTo>
                  <a:pt x="76200" y="182880"/>
                </a:lnTo>
                <a:lnTo>
                  <a:pt x="72390" y="178308"/>
                </a:lnTo>
                <a:lnTo>
                  <a:pt x="72390" y="169925"/>
                </a:lnTo>
                <a:lnTo>
                  <a:pt x="67818" y="182880"/>
                </a:lnTo>
                <a:lnTo>
                  <a:pt x="67818" y="178308"/>
                </a:lnTo>
                <a:lnTo>
                  <a:pt x="64008" y="182880"/>
                </a:lnTo>
                <a:lnTo>
                  <a:pt x="59436" y="182880"/>
                </a:lnTo>
                <a:lnTo>
                  <a:pt x="59436" y="178308"/>
                </a:lnTo>
                <a:lnTo>
                  <a:pt x="54864" y="178308"/>
                </a:lnTo>
                <a:lnTo>
                  <a:pt x="54864" y="182880"/>
                </a:lnTo>
                <a:lnTo>
                  <a:pt x="51053" y="182880"/>
                </a:lnTo>
                <a:lnTo>
                  <a:pt x="51053" y="178308"/>
                </a:lnTo>
                <a:lnTo>
                  <a:pt x="46482" y="182880"/>
                </a:lnTo>
                <a:lnTo>
                  <a:pt x="46482" y="173736"/>
                </a:lnTo>
                <a:lnTo>
                  <a:pt x="42672" y="173736"/>
                </a:lnTo>
                <a:lnTo>
                  <a:pt x="42672" y="140208"/>
                </a:lnTo>
                <a:lnTo>
                  <a:pt x="38100" y="127253"/>
                </a:lnTo>
                <a:lnTo>
                  <a:pt x="38100" y="165353"/>
                </a:lnTo>
                <a:lnTo>
                  <a:pt x="34290" y="182880"/>
                </a:lnTo>
                <a:lnTo>
                  <a:pt x="29718" y="186689"/>
                </a:lnTo>
                <a:lnTo>
                  <a:pt x="21336" y="186689"/>
                </a:lnTo>
                <a:lnTo>
                  <a:pt x="16764" y="178308"/>
                </a:lnTo>
                <a:lnTo>
                  <a:pt x="16764" y="186689"/>
                </a:lnTo>
                <a:lnTo>
                  <a:pt x="12953" y="182880"/>
                </a:lnTo>
                <a:lnTo>
                  <a:pt x="8382" y="186689"/>
                </a:lnTo>
                <a:lnTo>
                  <a:pt x="4572" y="186689"/>
                </a:lnTo>
                <a:lnTo>
                  <a:pt x="0" y="18288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09" name="object 309"/>
          <p:cNvSpPr/>
          <p:nvPr/>
        </p:nvSpPr>
        <p:spPr>
          <a:xfrm>
            <a:off x="5943600" y="4787829"/>
            <a:ext cx="171030" cy="95390"/>
          </a:xfrm>
          <a:custGeom>
            <a:avLst/>
            <a:gdLst/>
            <a:ahLst/>
            <a:cxnLst/>
            <a:rect l="l" t="t" r="r" b="b"/>
            <a:pathLst>
              <a:path w="258445" h="144145">
                <a:moveTo>
                  <a:pt x="258317" y="135636"/>
                </a:moveTo>
                <a:lnTo>
                  <a:pt x="254507" y="144017"/>
                </a:lnTo>
                <a:lnTo>
                  <a:pt x="249935" y="135636"/>
                </a:lnTo>
                <a:lnTo>
                  <a:pt x="249935" y="131063"/>
                </a:lnTo>
                <a:lnTo>
                  <a:pt x="245363" y="139445"/>
                </a:lnTo>
                <a:lnTo>
                  <a:pt x="241553" y="131063"/>
                </a:lnTo>
                <a:lnTo>
                  <a:pt x="241553" y="122681"/>
                </a:lnTo>
                <a:lnTo>
                  <a:pt x="236981" y="139445"/>
                </a:lnTo>
                <a:lnTo>
                  <a:pt x="228600" y="139445"/>
                </a:lnTo>
                <a:lnTo>
                  <a:pt x="228600" y="135636"/>
                </a:lnTo>
                <a:lnTo>
                  <a:pt x="224789" y="139445"/>
                </a:lnTo>
                <a:lnTo>
                  <a:pt x="224789" y="135636"/>
                </a:lnTo>
                <a:lnTo>
                  <a:pt x="220217" y="139445"/>
                </a:lnTo>
                <a:lnTo>
                  <a:pt x="220217" y="135636"/>
                </a:lnTo>
                <a:lnTo>
                  <a:pt x="216407" y="139445"/>
                </a:lnTo>
                <a:lnTo>
                  <a:pt x="211835" y="131063"/>
                </a:lnTo>
                <a:lnTo>
                  <a:pt x="211835" y="139445"/>
                </a:lnTo>
                <a:lnTo>
                  <a:pt x="207263" y="135636"/>
                </a:lnTo>
                <a:lnTo>
                  <a:pt x="198881" y="135636"/>
                </a:lnTo>
                <a:lnTo>
                  <a:pt x="198881" y="139445"/>
                </a:lnTo>
                <a:lnTo>
                  <a:pt x="198881" y="135636"/>
                </a:lnTo>
                <a:lnTo>
                  <a:pt x="195071" y="135636"/>
                </a:lnTo>
                <a:lnTo>
                  <a:pt x="195071" y="139445"/>
                </a:lnTo>
                <a:lnTo>
                  <a:pt x="190500" y="139445"/>
                </a:lnTo>
                <a:lnTo>
                  <a:pt x="190500" y="135636"/>
                </a:lnTo>
                <a:lnTo>
                  <a:pt x="186689" y="139445"/>
                </a:lnTo>
                <a:lnTo>
                  <a:pt x="186689" y="135636"/>
                </a:lnTo>
                <a:lnTo>
                  <a:pt x="182117" y="139445"/>
                </a:lnTo>
                <a:lnTo>
                  <a:pt x="182117" y="135636"/>
                </a:lnTo>
                <a:lnTo>
                  <a:pt x="178307" y="135636"/>
                </a:lnTo>
                <a:lnTo>
                  <a:pt x="178307" y="139445"/>
                </a:lnTo>
                <a:lnTo>
                  <a:pt x="160781" y="139445"/>
                </a:lnTo>
                <a:lnTo>
                  <a:pt x="160781" y="135636"/>
                </a:lnTo>
                <a:lnTo>
                  <a:pt x="156971" y="135636"/>
                </a:lnTo>
                <a:lnTo>
                  <a:pt x="156971" y="139445"/>
                </a:lnTo>
                <a:lnTo>
                  <a:pt x="156971" y="135636"/>
                </a:lnTo>
                <a:lnTo>
                  <a:pt x="152400" y="139445"/>
                </a:lnTo>
                <a:lnTo>
                  <a:pt x="148589" y="126491"/>
                </a:lnTo>
                <a:lnTo>
                  <a:pt x="148589" y="122681"/>
                </a:lnTo>
                <a:lnTo>
                  <a:pt x="144017" y="33527"/>
                </a:lnTo>
                <a:lnTo>
                  <a:pt x="144017" y="105917"/>
                </a:lnTo>
                <a:lnTo>
                  <a:pt x="139445" y="135636"/>
                </a:lnTo>
                <a:lnTo>
                  <a:pt x="135635" y="139445"/>
                </a:lnTo>
                <a:lnTo>
                  <a:pt x="131063" y="131063"/>
                </a:lnTo>
                <a:lnTo>
                  <a:pt x="131063" y="126491"/>
                </a:lnTo>
                <a:lnTo>
                  <a:pt x="127253" y="0"/>
                </a:lnTo>
                <a:lnTo>
                  <a:pt x="127253" y="41909"/>
                </a:lnTo>
                <a:lnTo>
                  <a:pt x="122681" y="135636"/>
                </a:lnTo>
                <a:lnTo>
                  <a:pt x="118871" y="139445"/>
                </a:lnTo>
                <a:lnTo>
                  <a:pt x="118871" y="144017"/>
                </a:lnTo>
                <a:lnTo>
                  <a:pt x="114300" y="139445"/>
                </a:lnTo>
                <a:lnTo>
                  <a:pt x="110489" y="144017"/>
                </a:lnTo>
                <a:lnTo>
                  <a:pt x="110489" y="139445"/>
                </a:lnTo>
                <a:lnTo>
                  <a:pt x="105917" y="139445"/>
                </a:lnTo>
                <a:lnTo>
                  <a:pt x="101345" y="144017"/>
                </a:lnTo>
                <a:lnTo>
                  <a:pt x="101345" y="139445"/>
                </a:lnTo>
                <a:lnTo>
                  <a:pt x="89153" y="139445"/>
                </a:lnTo>
                <a:lnTo>
                  <a:pt x="89153" y="144017"/>
                </a:lnTo>
                <a:lnTo>
                  <a:pt x="84581" y="139445"/>
                </a:lnTo>
                <a:lnTo>
                  <a:pt x="80771" y="144017"/>
                </a:lnTo>
                <a:lnTo>
                  <a:pt x="76200" y="139445"/>
                </a:lnTo>
                <a:lnTo>
                  <a:pt x="76200" y="144017"/>
                </a:lnTo>
                <a:lnTo>
                  <a:pt x="54863" y="144017"/>
                </a:lnTo>
                <a:lnTo>
                  <a:pt x="51053" y="139445"/>
                </a:lnTo>
                <a:lnTo>
                  <a:pt x="46481" y="139445"/>
                </a:lnTo>
                <a:lnTo>
                  <a:pt x="46481" y="144017"/>
                </a:lnTo>
                <a:lnTo>
                  <a:pt x="42671" y="135636"/>
                </a:lnTo>
                <a:lnTo>
                  <a:pt x="38100" y="38100"/>
                </a:lnTo>
                <a:lnTo>
                  <a:pt x="38100" y="29717"/>
                </a:lnTo>
                <a:lnTo>
                  <a:pt x="33527" y="126491"/>
                </a:lnTo>
                <a:lnTo>
                  <a:pt x="29717" y="139445"/>
                </a:lnTo>
                <a:lnTo>
                  <a:pt x="25145" y="139445"/>
                </a:lnTo>
                <a:lnTo>
                  <a:pt x="21335" y="88391"/>
                </a:lnTo>
                <a:lnTo>
                  <a:pt x="21335" y="58674"/>
                </a:lnTo>
                <a:lnTo>
                  <a:pt x="16763" y="131063"/>
                </a:lnTo>
                <a:lnTo>
                  <a:pt x="12953" y="139445"/>
                </a:lnTo>
                <a:lnTo>
                  <a:pt x="8381" y="29717"/>
                </a:lnTo>
                <a:lnTo>
                  <a:pt x="8381" y="38100"/>
                </a:lnTo>
                <a:lnTo>
                  <a:pt x="4571" y="139445"/>
                </a:lnTo>
                <a:lnTo>
                  <a:pt x="0" y="14401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10" name="object 310"/>
          <p:cNvSpPr/>
          <p:nvPr/>
        </p:nvSpPr>
        <p:spPr>
          <a:xfrm>
            <a:off x="5772654" y="3153003"/>
            <a:ext cx="171030" cy="1732990"/>
          </a:xfrm>
          <a:custGeom>
            <a:avLst/>
            <a:gdLst/>
            <a:ahLst/>
            <a:cxnLst/>
            <a:rect l="l" t="t" r="r" b="b"/>
            <a:pathLst>
              <a:path w="258445" h="2618740">
                <a:moveTo>
                  <a:pt x="258318" y="2614421"/>
                </a:moveTo>
                <a:lnTo>
                  <a:pt x="253746" y="2614421"/>
                </a:lnTo>
                <a:lnTo>
                  <a:pt x="249935" y="2609849"/>
                </a:lnTo>
                <a:lnTo>
                  <a:pt x="249935" y="2606040"/>
                </a:lnTo>
                <a:lnTo>
                  <a:pt x="245363" y="2609849"/>
                </a:lnTo>
                <a:lnTo>
                  <a:pt x="241553" y="2609849"/>
                </a:lnTo>
                <a:lnTo>
                  <a:pt x="241553" y="2614421"/>
                </a:lnTo>
                <a:lnTo>
                  <a:pt x="236981" y="2614421"/>
                </a:lnTo>
                <a:lnTo>
                  <a:pt x="236981" y="2609849"/>
                </a:lnTo>
                <a:lnTo>
                  <a:pt x="233172" y="2614421"/>
                </a:lnTo>
                <a:lnTo>
                  <a:pt x="228600" y="2606040"/>
                </a:lnTo>
                <a:lnTo>
                  <a:pt x="228600" y="2588513"/>
                </a:lnTo>
                <a:lnTo>
                  <a:pt x="224789" y="2614421"/>
                </a:lnTo>
                <a:lnTo>
                  <a:pt x="211835" y="2614421"/>
                </a:lnTo>
                <a:lnTo>
                  <a:pt x="211835" y="2609849"/>
                </a:lnTo>
                <a:lnTo>
                  <a:pt x="207263" y="2609849"/>
                </a:lnTo>
                <a:lnTo>
                  <a:pt x="207263" y="2614421"/>
                </a:lnTo>
                <a:lnTo>
                  <a:pt x="198881" y="2614421"/>
                </a:lnTo>
                <a:lnTo>
                  <a:pt x="198881" y="2609849"/>
                </a:lnTo>
                <a:lnTo>
                  <a:pt x="195072" y="2601467"/>
                </a:lnTo>
                <a:lnTo>
                  <a:pt x="195072" y="2606040"/>
                </a:lnTo>
                <a:lnTo>
                  <a:pt x="190500" y="2609849"/>
                </a:lnTo>
                <a:lnTo>
                  <a:pt x="185927" y="2606040"/>
                </a:lnTo>
                <a:lnTo>
                  <a:pt x="185927" y="2609849"/>
                </a:lnTo>
                <a:lnTo>
                  <a:pt x="182118" y="2614421"/>
                </a:lnTo>
                <a:lnTo>
                  <a:pt x="177546" y="2614421"/>
                </a:lnTo>
                <a:lnTo>
                  <a:pt x="173735" y="2609849"/>
                </a:lnTo>
                <a:lnTo>
                  <a:pt x="169163" y="2614421"/>
                </a:lnTo>
                <a:lnTo>
                  <a:pt x="156972" y="2614421"/>
                </a:lnTo>
                <a:lnTo>
                  <a:pt x="152400" y="2601467"/>
                </a:lnTo>
                <a:lnTo>
                  <a:pt x="152400" y="2606040"/>
                </a:lnTo>
                <a:lnTo>
                  <a:pt x="147827" y="2614421"/>
                </a:lnTo>
                <a:lnTo>
                  <a:pt x="144018" y="2609849"/>
                </a:lnTo>
                <a:lnTo>
                  <a:pt x="139446" y="2614421"/>
                </a:lnTo>
                <a:lnTo>
                  <a:pt x="135635" y="2606040"/>
                </a:lnTo>
                <a:lnTo>
                  <a:pt x="135635" y="2609849"/>
                </a:lnTo>
                <a:lnTo>
                  <a:pt x="131063" y="2596895"/>
                </a:lnTo>
                <a:lnTo>
                  <a:pt x="131063" y="2584704"/>
                </a:lnTo>
                <a:lnTo>
                  <a:pt x="127253" y="2606040"/>
                </a:lnTo>
                <a:lnTo>
                  <a:pt x="122681" y="2593085"/>
                </a:lnTo>
                <a:lnTo>
                  <a:pt x="122681" y="2580131"/>
                </a:lnTo>
                <a:lnTo>
                  <a:pt x="118872" y="2593085"/>
                </a:lnTo>
                <a:lnTo>
                  <a:pt x="118872" y="2601467"/>
                </a:lnTo>
                <a:lnTo>
                  <a:pt x="118872" y="2584704"/>
                </a:lnTo>
                <a:lnTo>
                  <a:pt x="114300" y="2584704"/>
                </a:lnTo>
                <a:lnTo>
                  <a:pt x="109727" y="2609849"/>
                </a:lnTo>
                <a:lnTo>
                  <a:pt x="105918" y="2601467"/>
                </a:lnTo>
                <a:lnTo>
                  <a:pt x="105918" y="2596895"/>
                </a:lnTo>
                <a:lnTo>
                  <a:pt x="105918" y="2614421"/>
                </a:lnTo>
                <a:lnTo>
                  <a:pt x="92963" y="2614421"/>
                </a:lnTo>
                <a:lnTo>
                  <a:pt x="92963" y="2618231"/>
                </a:lnTo>
                <a:lnTo>
                  <a:pt x="89153" y="2614421"/>
                </a:lnTo>
                <a:lnTo>
                  <a:pt x="84581" y="2614421"/>
                </a:lnTo>
                <a:lnTo>
                  <a:pt x="80009" y="2618231"/>
                </a:lnTo>
                <a:lnTo>
                  <a:pt x="80009" y="2614421"/>
                </a:lnTo>
                <a:lnTo>
                  <a:pt x="80009" y="2618231"/>
                </a:lnTo>
                <a:lnTo>
                  <a:pt x="76200" y="2609849"/>
                </a:lnTo>
                <a:lnTo>
                  <a:pt x="71627" y="2618231"/>
                </a:lnTo>
                <a:lnTo>
                  <a:pt x="71627" y="2614421"/>
                </a:lnTo>
                <a:lnTo>
                  <a:pt x="67818" y="2614421"/>
                </a:lnTo>
                <a:lnTo>
                  <a:pt x="67818" y="2609849"/>
                </a:lnTo>
                <a:lnTo>
                  <a:pt x="63246" y="2606040"/>
                </a:lnTo>
                <a:lnTo>
                  <a:pt x="63246" y="2609849"/>
                </a:lnTo>
                <a:lnTo>
                  <a:pt x="59435" y="2596895"/>
                </a:lnTo>
                <a:lnTo>
                  <a:pt x="59435" y="2593085"/>
                </a:lnTo>
                <a:lnTo>
                  <a:pt x="54863" y="2601467"/>
                </a:lnTo>
                <a:lnTo>
                  <a:pt x="54863" y="2588513"/>
                </a:lnTo>
                <a:lnTo>
                  <a:pt x="51053" y="2606040"/>
                </a:lnTo>
                <a:lnTo>
                  <a:pt x="51053" y="2596895"/>
                </a:lnTo>
                <a:lnTo>
                  <a:pt x="46481" y="2609849"/>
                </a:lnTo>
                <a:lnTo>
                  <a:pt x="41909" y="2609849"/>
                </a:lnTo>
                <a:lnTo>
                  <a:pt x="41909" y="2596895"/>
                </a:lnTo>
                <a:lnTo>
                  <a:pt x="41909" y="2606040"/>
                </a:lnTo>
                <a:lnTo>
                  <a:pt x="38100" y="2584704"/>
                </a:lnTo>
                <a:lnTo>
                  <a:pt x="38100" y="2580131"/>
                </a:lnTo>
                <a:lnTo>
                  <a:pt x="33527" y="2410967"/>
                </a:lnTo>
                <a:lnTo>
                  <a:pt x="33527" y="2351531"/>
                </a:lnTo>
                <a:lnTo>
                  <a:pt x="29718" y="0"/>
                </a:lnTo>
                <a:lnTo>
                  <a:pt x="29718" y="1965959"/>
                </a:lnTo>
                <a:lnTo>
                  <a:pt x="25146" y="2580131"/>
                </a:lnTo>
                <a:lnTo>
                  <a:pt x="25146" y="2571749"/>
                </a:lnTo>
                <a:lnTo>
                  <a:pt x="21335" y="2606040"/>
                </a:lnTo>
                <a:lnTo>
                  <a:pt x="21335" y="2596895"/>
                </a:lnTo>
                <a:lnTo>
                  <a:pt x="21335" y="2609849"/>
                </a:lnTo>
                <a:lnTo>
                  <a:pt x="16763" y="2606040"/>
                </a:lnTo>
                <a:lnTo>
                  <a:pt x="12953" y="2614421"/>
                </a:lnTo>
                <a:lnTo>
                  <a:pt x="12953" y="2606040"/>
                </a:lnTo>
                <a:lnTo>
                  <a:pt x="8381" y="2614421"/>
                </a:lnTo>
                <a:lnTo>
                  <a:pt x="8381" y="2609849"/>
                </a:lnTo>
                <a:lnTo>
                  <a:pt x="3809" y="2614421"/>
                </a:lnTo>
                <a:lnTo>
                  <a:pt x="0" y="2609849"/>
                </a:lnTo>
                <a:lnTo>
                  <a:pt x="0" y="2614421"/>
                </a:lnTo>
                <a:lnTo>
                  <a:pt x="0" y="260984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11" name="object 311"/>
          <p:cNvSpPr/>
          <p:nvPr/>
        </p:nvSpPr>
        <p:spPr>
          <a:xfrm>
            <a:off x="1949824" y="3933936"/>
            <a:ext cx="3827037" cy="95895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12" name="object 312"/>
          <p:cNvSpPr/>
          <p:nvPr/>
        </p:nvSpPr>
        <p:spPr>
          <a:xfrm>
            <a:off x="6975327" y="4549312"/>
            <a:ext cx="513089" cy="308862"/>
          </a:xfrm>
          <a:custGeom>
            <a:avLst/>
            <a:gdLst/>
            <a:ahLst/>
            <a:cxnLst/>
            <a:rect l="l" t="t" r="r" b="b"/>
            <a:pathLst>
              <a:path w="775334" h="466725">
                <a:moveTo>
                  <a:pt x="774953" y="466343"/>
                </a:moveTo>
                <a:lnTo>
                  <a:pt x="771143" y="466343"/>
                </a:lnTo>
                <a:lnTo>
                  <a:pt x="758443" y="466343"/>
                </a:lnTo>
                <a:lnTo>
                  <a:pt x="745743" y="466343"/>
                </a:lnTo>
                <a:lnTo>
                  <a:pt x="733044" y="466344"/>
                </a:lnTo>
                <a:lnTo>
                  <a:pt x="720344" y="466344"/>
                </a:lnTo>
                <a:lnTo>
                  <a:pt x="707643" y="466343"/>
                </a:lnTo>
                <a:lnTo>
                  <a:pt x="694944" y="466344"/>
                </a:lnTo>
                <a:lnTo>
                  <a:pt x="682243" y="466343"/>
                </a:lnTo>
                <a:lnTo>
                  <a:pt x="669544" y="466343"/>
                </a:lnTo>
                <a:lnTo>
                  <a:pt x="656844" y="466343"/>
                </a:lnTo>
                <a:lnTo>
                  <a:pt x="644143" y="466343"/>
                </a:lnTo>
                <a:lnTo>
                  <a:pt x="631444" y="466344"/>
                </a:lnTo>
                <a:lnTo>
                  <a:pt x="618744" y="466343"/>
                </a:lnTo>
                <a:lnTo>
                  <a:pt x="606044" y="466343"/>
                </a:lnTo>
                <a:lnTo>
                  <a:pt x="593343" y="466343"/>
                </a:lnTo>
                <a:lnTo>
                  <a:pt x="580643" y="466343"/>
                </a:lnTo>
                <a:lnTo>
                  <a:pt x="567943" y="466344"/>
                </a:lnTo>
                <a:lnTo>
                  <a:pt x="555243" y="466343"/>
                </a:lnTo>
                <a:lnTo>
                  <a:pt x="542543" y="466343"/>
                </a:lnTo>
                <a:lnTo>
                  <a:pt x="533400" y="466343"/>
                </a:lnTo>
                <a:lnTo>
                  <a:pt x="533400" y="461771"/>
                </a:lnTo>
                <a:lnTo>
                  <a:pt x="529589" y="466343"/>
                </a:lnTo>
                <a:lnTo>
                  <a:pt x="516635" y="466343"/>
                </a:lnTo>
                <a:lnTo>
                  <a:pt x="495300" y="466343"/>
                </a:lnTo>
                <a:lnTo>
                  <a:pt x="495300" y="461771"/>
                </a:lnTo>
                <a:lnTo>
                  <a:pt x="491489" y="466343"/>
                </a:lnTo>
                <a:lnTo>
                  <a:pt x="491489" y="461771"/>
                </a:lnTo>
                <a:lnTo>
                  <a:pt x="486917" y="461771"/>
                </a:lnTo>
                <a:lnTo>
                  <a:pt x="486917" y="466343"/>
                </a:lnTo>
                <a:lnTo>
                  <a:pt x="483107" y="461771"/>
                </a:lnTo>
                <a:lnTo>
                  <a:pt x="483107" y="466343"/>
                </a:lnTo>
                <a:lnTo>
                  <a:pt x="478535" y="466343"/>
                </a:lnTo>
                <a:lnTo>
                  <a:pt x="478535" y="461771"/>
                </a:lnTo>
                <a:lnTo>
                  <a:pt x="474725" y="466343"/>
                </a:lnTo>
                <a:lnTo>
                  <a:pt x="474725" y="445007"/>
                </a:lnTo>
                <a:lnTo>
                  <a:pt x="474725" y="448817"/>
                </a:lnTo>
                <a:lnTo>
                  <a:pt x="470153" y="0"/>
                </a:lnTo>
                <a:lnTo>
                  <a:pt x="470153" y="21335"/>
                </a:lnTo>
                <a:lnTo>
                  <a:pt x="466343" y="436625"/>
                </a:lnTo>
                <a:lnTo>
                  <a:pt x="466343" y="445007"/>
                </a:lnTo>
                <a:lnTo>
                  <a:pt x="461772" y="461771"/>
                </a:lnTo>
                <a:lnTo>
                  <a:pt x="457200" y="457200"/>
                </a:lnTo>
                <a:lnTo>
                  <a:pt x="457200" y="466343"/>
                </a:lnTo>
                <a:lnTo>
                  <a:pt x="457200" y="461771"/>
                </a:lnTo>
                <a:lnTo>
                  <a:pt x="453389" y="466343"/>
                </a:lnTo>
                <a:lnTo>
                  <a:pt x="453389" y="461771"/>
                </a:lnTo>
                <a:lnTo>
                  <a:pt x="448817" y="466343"/>
                </a:lnTo>
                <a:lnTo>
                  <a:pt x="445007" y="461771"/>
                </a:lnTo>
                <a:lnTo>
                  <a:pt x="440435" y="466343"/>
                </a:lnTo>
                <a:lnTo>
                  <a:pt x="440435" y="461771"/>
                </a:lnTo>
                <a:lnTo>
                  <a:pt x="436625" y="466343"/>
                </a:lnTo>
                <a:lnTo>
                  <a:pt x="436625" y="461771"/>
                </a:lnTo>
                <a:lnTo>
                  <a:pt x="436625" y="466343"/>
                </a:lnTo>
                <a:lnTo>
                  <a:pt x="427481" y="466343"/>
                </a:lnTo>
                <a:lnTo>
                  <a:pt x="423672" y="461771"/>
                </a:lnTo>
                <a:lnTo>
                  <a:pt x="423672" y="466343"/>
                </a:lnTo>
                <a:lnTo>
                  <a:pt x="410717" y="466343"/>
                </a:lnTo>
                <a:lnTo>
                  <a:pt x="406907" y="461771"/>
                </a:lnTo>
                <a:lnTo>
                  <a:pt x="402335" y="466343"/>
                </a:lnTo>
                <a:lnTo>
                  <a:pt x="389635" y="466343"/>
                </a:lnTo>
                <a:lnTo>
                  <a:pt x="376935" y="466343"/>
                </a:lnTo>
                <a:lnTo>
                  <a:pt x="364235" y="466343"/>
                </a:lnTo>
                <a:lnTo>
                  <a:pt x="355853" y="466343"/>
                </a:lnTo>
                <a:lnTo>
                  <a:pt x="355853" y="461771"/>
                </a:lnTo>
                <a:lnTo>
                  <a:pt x="351281" y="466343"/>
                </a:lnTo>
                <a:lnTo>
                  <a:pt x="338581" y="466344"/>
                </a:lnTo>
                <a:lnTo>
                  <a:pt x="325882" y="466344"/>
                </a:lnTo>
                <a:lnTo>
                  <a:pt x="313181" y="466344"/>
                </a:lnTo>
                <a:lnTo>
                  <a:pt x="300481" y="466343"/>
                </a:lnTo>
                <a:lnTo>
                  <a:pt x="287782" y="466344"/>
                </a:lnTo>
                <a:lnTo>
                  <a:pt x="275081" y="466343"/>
                </a:lnTo>
                <a:lnTo>
                  <a:pt x="258317" y="466343"/>
                </a:lnTo>
                <a:lnTo>
                  <a:pt x="254507" y="466343"/>
                </a:lnTo>
                <a:lnTo>
                  <a:pt x="241808" y="466344"/>
                </a:lnTo>
                <a:lnTo>
                  <a:pt x="229107" y="466344"/>
                </a:lnTo>
                <a:lnTo>
                  <a:pt x="216407" y="466343"/>
                </a:lnTo>
                <a:lnTo>
                  <a:pt x="203453" y="461771"/>
                </a:lnTo>
                <a:lnTo>
                  <a:pt x="203453" y="466343"/>
                </a:lnTo>
                <a:lnTo>
                  <a:pt x="198881" y="466343"/>
                </a:lnTo>
                <a:lnTo>
                  <a:pt x="186181" y="466343"/>
                </a:lnTo>
                <a:lnTo>
                  <a:pt x="173481" y="466343"/>
                </a:lnTo>
                <a:lnTo>
                  <a:pt x="160781" y="466343"/>
                </a:lnTo>
                <a:lnTo>
                  <a:pt x="148082" y="466343"/>
                </a:lnTo>
                <a:lnTo>
                  <a:pt x="135381" y="466343"/>
                </a:lnTo>
                <a:lnTo>
                  <a:pt x="122682" y="466344"/>
                </a:lnTo>
                <a:lnTo>
                  <a:pt x="109982" y="466344"/>
                </a:lnTo>
                <a:lnTo>
                  <a:pt x="97281" y="466344"/>
                </a:lnTo>
                <a:lnTo>
                  <a:pt x="84581" y="461771"/>
                </a:lnTo>
                <a:lnTo>
                  <a:pt x="80772" y="466343"/>
                </a:lnTo>
                <a:lnTo>
                  <a:pt x="73659" y="466343"/>
                </a:lnTo>
                <a:lnTo>
                  <a:pt x="66548" y="466343"/>
                </a:lnTo>
                <a:lnTo>
                  <a:pt x="59435" y="466343"/>
                </a:lnTo>
                <a:lnTo>
                  <a:pt x="54863" y="461771"/>
                </a:lnTo>
                <a:lnTo>
                  <a:pt x="54863" y="466343"/>
                </a:lnTo>
                <a:lnTo>
                  <a:pt x="51053" y="466343"/>
                </a:lnTo>
                <a:lnTo>
                  <a:pt x="38353" y="466343"/>
                </a:lnTo>
                <a:lnTo>
                  <a:pt x="25653" y="466343"/>
                </a:lnTo>
                <a:lnTo>
                  <a:pt x="16763" y="466343"/>
                </a:lnTo>
                <a:lnTo>
                  <a:pt x="16763" y="457200"/>
                </a:lnTo>
                <a:lnTo>
                  <a:pt x="12953" y="440435"/>
                </a:lnTo>
                <a:lnTo>
                  <a:pt x="12953" y="457200"/>
                </a:lnTo>
                <a:lnTo>
                  <a:pt x="8381" y="457200"/>
                </a:lnTo>
                <a:lnTo>
                  <a:pt x="8381" y="453389"/>
                </a:lnTo>
                <a:lnTo>
                  <a:pt x="4572" y="440435"/>
                </a:lnTo>
                <a:lnTo>
                  <a:pt x="4572" y="448817"/>
                </a:lnTo>
                <a:lnTo>
                  <a:pt x="0" y="4572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13" name="object 313"/>
          <p:cNvSpPr/>
          <p:nvPr/>
        </p:nvSpPr>
        <p:spPr>
          <a:xfrm>
            <a:off x="6630408" y="4826658"/>
            <a:ext cx="345001" cy="31517"/>
          </a:xfrm>
          <a:custGeom>
            <a:avLst/>
            <a:gdLst/>
            <a:ahLst/>
            <a:cxnLst/>
            <a:rect l="l" t="t" r="r" b="b"/>
            <a:pathLst>
              <a:path w="521334" h="47625">
                <a:moveTo>
                  <a:pt x="521208" y="38100"/>
                </a:moveTo>
                <a:lnTo>
                  <a:pt x="516636" y="17525"/>
                </a:lnTo>
                <a:lnTo>
                  <a:pt x="516636" y="25907"/>
                </a:lnTo>
                <a:lnTo>
                  <a:pt x="512825" y="42671"/>
                </a:lnTo>
                <a:lnTo>
                  <a:pt x="496062" y="42671"/>
                </a:lnTo>
                <a:lnTo>
                  <a:pt x="491490" y="47243"/>
                </a:lnTo>
                <a:lnTo>
                  <a:pt x="491490" y="42671"/>
                </a:lnTo>
                <a:lnTo>
                  <a:pt x="486918" y="47243"/>
                </a:lnTo>
                <a:lnTo>
                  <a:pt x="483108" y="42671"/>
                </a:lnTo>
                <a:lnTo>
                  <a:pt x="478536" y="42671"/>
                </a:lnTo>
                <a:lnTo>
                  <a:pt x="474725" y="47243"/>
                </a:lnTo>
                <a:lnTo>
                  <a:pt x="474725" y="42671"/>
                </a:lnTo>
                <a:lnTo>
                  <a:pt x="466344" y="42671"/>
                </a:lnTo>
                <a:lnTo>
                  <a:pt x="453644" y="42672"/>
                </a:lnTo>
                <a:lnTo>
                  <a:pt x="440944" y="42672"/>
                </a:lnTo>
                <a:lnTo>
                  <a:pt x="428244" y="42672"/>
                </a:lnTo>
                <a:lnTo>
                  <a:pt x="415544" y="42671"/>
                </a:lnTo>
                <a:lnTo>
                  <a:pt x="368808" y="42671"/>
                </a:lnTo>
                <a:lnTo>
                  <a:pt x="364236" y="38100"/>
                </a:lnTo>
                <a:lnTo>
                  <a:pt x="355854" y="38100"/>
                </a:lnTo>
                <a:lnTo>
                  <a:pt x="352044" y="34289"/>
                </a:lnTo>
                <a:lnTo>
                  <a:pt x="352044" y="25907"/>
                </a:lnTo>
                <a:lnTo>
                  <a:pt x="347472" y="29717"/>
                </a:lnTo>
                <a:lnTo>
                  <a:pt x="342900" y="29717"/>
                </a:lnTo>
                <a:lnTo>
                  <a:pt x="342900" y="12953"/>
                </a:lnTo>
                <a:lnTo>
                  <a:pt x="339090" y="25907"/>
                </a:lnTo>
                <a:lnTo>
                  <a:pt x="339090" y="34289"/>
                </a:lnTo>
                <a:lnTo>
                  <a:pt x="334518" y="17525"/>
                </a:lnTo>
                <a:lnTo>
                  <a:pt x="330708" y="29717"/>
                </a:lnTo>
                <a:lnTo>
                  <a:pt x="330708" y="34289"/>
                </a:lnTo>
                <a:lnTo>
                  <a:pt x="326136" y="29717"/>
                </a:lnTo>
                <a:lnTo>
                  <a:pt x="322325" y="34289"/>
                </a:lnTo>
                <a:lnTo>
                  <a:pt x="317754" y="34289"/>
                </a:lnTo>
                <a:lnTo>
                  <a:pt x="317754" y="38100"/>
                </a:lnTo>
                <a:lnTo>
                  <a:pt x="313944" y="34289"/>
                </a:lnTo>
                <a:lnTo>
                  <a:pt x="313944" y="38100"/>
                </a:lnTo>
                <a:lnTo>
                  <a:pt x="309372" y="38100"/>
                </a:lnTo>
                <a:lnTo>
                  <a:pt x="309372" y="34289"/>
                </a:lnTo>
                <a:lnTo>
                  <a:pt x="304800" y="34289"/>
                </a:lnTo>
                <a:lnTo>
                  <a:pt x="300990" y="38100"/>
                </a:lnTo>
                <a:lnTo>
                  <a:pt x="300990" y="34289"/>
                </a:lnTo>
                <a:lnTo>
                  <a:pt x="296418" y="34289"/>
                </a:lnTo>
                <a:lnTo>
                  <a:pt x="296418" y="38100"/>
                </a:lnTo>
                <a:lnTo>
                  <a:pt x="279654" y="38100"/>
                </a:lnTo>
                <a:lnTo>
                  <a:pt x="275082" y="34289"/>
                </a:lnTo>
                <a:lnTo>
                  <a:pt x="275082" y="38100"/>
                </a:lnTo>
                <a:lnTo>
                  <a:pt x="271272" y="38100"/>
                </a:lnTo>
                <a:lnTo>
                  <a:pt x="271272" y="34289"/>
                </a:lnTo>
                <a:lnTo>
                  <a:pt x="266700" y="38100"/>
                </a:lnTo>
                <a:lnTo>
                  <a:pt x="266700" y="34289"/>
                </a:lnTo>
                <a:lnTo>
                  <a:pt x="262890" y="38100"/>
                </a:lnTo>
                <a:lnTo>
                  <a:pt x="258318" y="38100"/>
                </a:lnTo>
                <a:lnTo>
                  <a:pt x="254508" y="42671"/>
                </a:lnTo>
                <a:lnTo>
                  <a:pt x="249936" y="38100"/>
                </a:lnTo>
                <a:lnTo>
                  <a:pt x="246125" y="42671"/>
                </a:lnTo>
                <a:lnTo>
                  <a:pt x="241554" y="38100"/>
                </a:lnTo>
                <a:lnTo>
                  <a:pt x="236982" y="42671"/>
                </a:lnTo>
                <a:lnTo>
                  <a:pt x="228600" y="42671"/>
                </a:lnTo>
                <a:lnTo>
                  <a:pt x="224790" y="38100"/>
                </a:lnTo>
                <a:lnTo>
                  <a:pt x="224790" y="42671"/>
                </a:lnTo>
                <a:lnTo>
                  <a:pt x="220218" y="42671"/>
                </a:lnTo>
                <a:lnTo>
                  <a:pt x="220218" y="34289"/>
                </a:lnTo>
                <a:lnTo>
                  <a:pt x="216408" y="38100"/>
                </a:lnTo>
                <a:lnTo>
                  <a:pt x="211836" y="34289"/>
                </a:lnTo>
                <a:lnTo>
                  <a:pt x="208025" y="38100"/>
                </a:lnTo>
                <a:lnTo>
                  <a:pt x="203454" y="29717"/>
                </a:lnTo>
                <a:lnTo>
                  <a:pt x="203454" y="25907"/>
                </a:lnTo>
                <a:lnTo>
                  <a:pt x="203454" y="38100"/>
                </a:lnTo>
                <a:lnTo>
                  <a:pt x="198882" y="38100"/>
                </a:lnTo>
                <a:lnTo>
                  <a:pt x="195072" y="29717"/>
                </a:lnTo>
                <a:lnTo>
                  <a:pt x="195072" y="42671"/>
                </a:lnTo>
                <a:lnTo>
                  <a:pt x="190500" y="42671"/>
                </a:lnTo>
                <a:lnTo>
                  <a:pt x="186690" y="38100"/>
                </a:lnTo>
                <a:lnTo>
                  <a:pt x="182118" y="29717"/>
                </a:lnTo>
                <a:lnTo>
                  <a:pt x="182118" y="38100"/>
                </a:lnTo>
                <a:lnTo>
                  <a:pt x="178308" y="38100"/>
                </a:lnTo>
                <a:lnTo>
                  <a:pt x="173736" y="25907"/>
                </a:lnTo>
                <a:lnTo>
                  <a:pt x="173736" y="38100"/>
                </a:lnTo>
                <a:lnTo>
                  <a:pt x="169164" y="42671"/>
                </a:lnTo>
                <a:lnTo>
                  <a:pt x="169164" y="38100"/>
                </a:lnTo>
                <a:lnTo>
                  <a:pt x="165354" y="42671"/>
                </a:lnTo>
                <a:lnTo>
                  <a:pt x="160782" y="42671"/>
                </a:lnTo>
                <a:lnTo>
                  <a:pt x="156972" y="38100"/>
                </a:lnTo>
                <a:lnTo>
                  <a:pt x="152400" y="34289"/>
                </a:lnTo>
                <a:lnTo>
                  <a:pt x="148590" y="38100"/>
                </a:lnTo>
                <a:lnTo>
                  <a:pt x="144018" y="34289"/>
                </a:lnTo>
                <a:lnTo>
                  <a:pt x="140208" y="38100"/>
                </a:lnTo>
                <a:lnTo>
                  <a:pt x="135636" y="38100"/>
                </a:lnTo>
                <a:lnTo>
                  <a:pt x="131064" y="34289"/>
                </a:lnTo>
                <a:lnTo>
                  <a:pt x="127254" y="38100"/>
                </a:lnTo>
                <a:lnTo>
                  <a:pt x="122682" y="34289"/>
                </a:lnTo>
                <a:lnTo>
                  <a:pt x="118872" y="38100"/>
                </a:lnTo>
                <a:lnTo>
                  <a:pt x="118872" y="34289"/>
                </a:lnTo>
                <a:lnTo>
                  <a:pt x="114300" y="25907"/>
                </a:lnTo>
                <a:lnTo>
                  <a:pt x="114300" y="17525"/>
                </a:lnTo>
                <a:lnTo>
                  <a:pt x="110490" y="29717"/>
                </a:lnTo>
                <a:lnTo>
                  <a:pt x="105918" y="17525"/>
                </a:lnTo>
                <a:lnTo>
                  <a:pt x="105918" y="9143"/>
                </a:lnTo>
                <a:lnTo>
                  <a:pt x="102108" y="29717"/>
                </a:lnTo>
                <a:lnTo>
                  <a:pt x="97536" y="21335"/>
                </a:lnTo>
                <a:lnTo>
                  <a:pt x="92964" y="29717"/>
                </a:lnTo>
                <a:lnTo>
                  <a:pt x="92964" y="34289"/>
                </a:lnTo>
                <a:lnTo>
                  <a:pt x="89154" y="34289"/>
                </a:lnTo>
                <a:lnTo>
                  <a:pt x="89154" y="12953"/>
                </a:lnTo>
                <a:lnTo>
                  <a:pt x="84582" y="34289"/>
                </a:lnTo>
                <a:lnTo>
                  <a:pt x="80772" y="29717"/>
                </a:lnTo>
                <a:lnTo>
                  <a:pt x="80772" y="9143"/>
                </a:lnTo>
                <a:lnTo>
                  <a:pt x="80772" y="29717"/>
                </a:lnTo>
                <a:lnTo>
                  <a:pt x="76200" y="34289"/>
                </a:lnTo>
                <a:lnTo>
                  <a:pt x="76200" y="29717"/>
                </a:lnTo>
                <a:lnTo>
                  <a:pt x="72390" y="21335"/>
                </a:lnTo>
                <a:lnTo>
                  <a:pt x="72390" y="34289"/>
                </a:lnTo>
                <a:lnTo>
                  <a:pt x="67818" y="25907"/>
                </a:lnTo>
                <a:lnTo>
                  <a:pt x="64008" y="29717"/>
                </a:lnTo>
                <a:lnTo>
                  <a:pt x="64008" y="38100"/>
                </a:lnTo>
                <a:lnTo>
                  <a:pt x="59436" y="29717"/>
                </a:lnTo>
                <a:lnTo>
                  <a:pt x="54864" y="29717"/>
                </a:lnTo>
                <a:lnTo>
                  <a:pt x="54864" y="9143"/>
                </a:lnTo>
                <a:lnTo>
                  <a:pt x="54864" y="12953"/>
                </a:lnTo>
                <a:lnTo>
                  <a:pt x="51054" y="34289"/>
                </a:lnTo>
                <a:lnTo>
                  <a:pt x="29718" y="34289"/>
                </a:lnTo>
                <a:lnTo>
                  <a:pt x="29718" y="29717"/>
                </a:lnTo>
                <a:lnTo>
                  <a:pt x="25146" y="34289"/>
                </a:lnTo>
                <a:lnTo>
                  <a:pt x="21336" y="34289"/>
                </a:lnTo>
                <a:lnTo>
                  <a:pt x="16764" y="29717"/>
                </a:lnTo>
                <a:lnTo>
                  <a:pt x="12954" y="4571"/>
                </a:lnTo>
                <a:lnTo>
                  <a:pt x="12954" y="0"/>
                </a:lnTo>
                <a:lnTo>
                  <a:pt x="8382" y="29717"/>
                </a:lnTo>
                <a:lnTo>
                  <a:pt x="4572" y="0"/>
                </a:lnTo>
                <a:lnTo>
                  <a:pt x="4572" y="17525"/>
                </a:lnTo>
                <a:lnTo>
                  <a:pt x="0" y="29717"/>
                </a:lnTo>
                <a:lnTo>
                  <a:pt x="0" y="3428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14" name="object 314"/>
          <p:cNvSpPr/>
          <p:nvPr/>
        </p:nvSpPr>
        <p:spPr>
          <a:xfrm>
            <a:off x="6288517" y="4824136"/>
            <a:ext cx="342059" cy="27734"/>
          </a:xfrm>
          <a:custGeom>
            <a:avLst/>
            <a:gdLst/>
            <a:ahLst/>
            <a:cxnLst/>
            <a:rect l="l" t="t" r="r" b="b"/>
            <a:pathLst>
              <a:path w="516890" h="41910">
                <a:moveTo>
                  <a:pt x="516635" y="38100"/>
                </a:moveTo>
                <a:lnTo>
                  <a:pt x="512825" y="38100"/>
                </a:lnTo>
                <a:lnTo>
                  <a:pt x="512825" y="41910"/>
                </a:lnTo>
                <a:lnTo>
                  <a:pt x="508253" y="38100"/>
                </a:lnTo>
                <a:lnTo>
                  <a:pt x="503681" y="12953"/>
                </a:lnTo>
                <a:lnTo>
                  <a:pt x="503681" y="38100"/>
                </a:lnTo>
                <a:lnTo>
                  <a:pt x="491490" y="38100"/>
                </a:lnTo>
                <a:lnTo>
                  <a:pt x="491490" y="41910"/>
                </a:lnTo>
                <a:lnTo>
                  <a:pt x="486918" y="38100"/>
                </a:lnTo>
                <a:lnTo>
                  <a:pt x="486918" y="33527"/>
                </a:lnTo>
                <a:lnTo>
                  <a:pt x="483107" y="38100"/>
                </a:lnTo>
                <a:lnTo>
                  <a:pt x="478535" y="33527"/>
                </a:lnTo>
                <a:lnTo>
                  <a:pt x="478535" y="38100"/>
                </a:lnTo>
                <a:lnTo>
                  <a:pt x="474725" y="41910"/>
                </a:lnTo>
                <a:lnTo>
                  <a:pt x="470153" y="41910"/>
                </a:lnTo>
                <a:lnTo>
                  <a:pt x="470153" y="38100"/>
                </a:lnTo>
                <a:lnTo>
                  <a:pt x="465581" y="38100"/>
                </a:lnTo>
                <a:lnTo>
                  <a:pt x="461772" y="29717"/>
                </a:lnTo>
                <a:lnTo>
                  <a:pt x="457200" y="21336"/>
                </a:lnTo>
                <a:lnTo>
                  <a:pt x="457200" y="38100"/>
                </a:lnTo>
                <a:lnTo>
                  <a:pt x="453390" y="25145"/>
                </a:lnTo>
                <a:lnTo>
                  <a:pt x="448818" y="38100"/>
                </a:lnTo>
                <a:lnTo>
                  <a:pt x="445007" y="41910"/>
                </a:lnTo>
                <a:lnTo>
                  <a:pt x="445007" y="38100"/>
                </a:lnTo>
                <a:lnTo>
                  <a:pt x="435863" y="38100"/>
                </a:lnTo>
                <a:lnTo>
                  <a:pt x="432053" y="41910"/>
                </a:lnTo>
                <a:lnTo>
                  <a:pt x="432053" y="38100"/>
                </a:lnTo>
                <a:lnTo>
                  <a:pt x="427481" y="41910"/>
                </a:lnTo>
                <a:lnTo>
                  <a:pt x="423672" y="38100"/>
                </a:lnTo>
                <a:lnTo>
                  <a:pt x="423672" y="41910"/>
                </a:lnTo>
                <a:lnTo>
                  <a:pt x="419100" y="38100"/>
                </a:lnTo>
                <a:lnTo>
                  <a:pt x="419100" y="16763"/>
                </a:lnTo>
                <a:lnTo>
                  <a:pt x="415290" y="38100"/>
                </a:lnTo>
                <a:lnTo>
                  <a:pt x="410718" y="29717"/>
                </a:lnTo>
                <a:lnTo>
                  <a:pt x="410718" y="8381"/>
                </a:lnTo>
                <a:lnTo>
                  <a:pt x="406907" y="33527"/>
                </a:lnTo>
                <a:lnTo>
                  <a:pt x="402335" y="38100"/>
                </a:lnTo>
                <a:lnTo>
                  <a:pt x="397763" y="38100"/>
                </a:lnTo>
                <a:lnTo>
                  <a:pt x="393953" y="41910"/>
                </a:lnTo>
                <a:lnTo>
                  <a:pt x="389381" y="38100"/>
                </a:lnTo>
                <a:lnTo>
                  <a:pt x="372618" y="38100"/>
                </a:lnTo>
                <a:lnTo>
                  <a:pt x="372618" y="41910"/>
                </a:lnTo>
                <a:lnTo>
                  <a:pt x="372618" y="38100"/>
                </a:lnTo>
                <a:lnTo>
                  <a:pt x="351281" y="38100"/>
                </a:lnTo>
                <a:lnTo>
                  <a:pt x="347472" y="41910"/>
                </a:lnTo>
                <a:lnTo>
                  <a:pt x="342900" y="38100"/>
                </a:lnTo>
                <a:lnTo>
                  <a:pt x="342900" y="41910"/>
                </a:lnTo>
                <a:lnTo>
                  <a:pt x="334518" y="41910"/>
                </a:lnTo>
                <a:lnTo>
                  <a:pt x="334518" y="38100"/>
                </a:lnTo>
                <a:lnTo>
                  <a:pt x="329946" y="38100"/>
                </a:lnTo>
                <a:lnTo>
                  <a:pt x="317246" y="38100"/>
                </a:lnTo>
                <a:lnTo>
                  <a:pt x="304546" y="38100"/>
                </a:lnTo>
                <a:lnTo>
                  <a:pt x="291846" y="38100"/>
                </a:lnTo>
                <a:lnTo>
                  <a:pt x="288035" y="41910"/>
                </a:lnTo>
                <a:lnTo>
                  <a:pt x="288035" y="38100"/>
                </a:lnTo>
                <a:lnTo>
                  <a:pt x="279653" y="38100"/>
                </a:lnTo>
                <a:lnTo>
                  <a:pt x="279653" y="33527"/>
                </a:lnTo>
                <a:lnTo>
                  <a:pt x="275081" y="38100"/>
                </a:lnTo>
                <a:lnTo>
                  <a:pt x="258318" y="38100"/>
                </a:lnTo>
                <a:lnTo>
                  <a:pt x="245363" y="38100"/>
                </a:lnTo>
                <a:lnTo>
                  <a:pt x="245363" y="41910"/>
                </a:lnTo>
                <a:lnTo>
                  <a:pt x="245363" y="38100"/>
                </a:lnTo>
                <a:lnTo>
                  <a:pt x="241553" y="38100"/>
                </a:lnTo>
                <a:lnTo>
                  <a:pt x="236981" y="41910"/>
                </a:lnTo>
                <a:lnTo>
                  <a:pt x="233172" y="38100"/>
                </a:lnTo>
                <a:lnTo>
                  <a:pt x="228600" y="41910"/>
                </a:lnTo>
                <a:lnTo>
                  <a:pt x="224027" y="38100"/>
                </a:lnTo>
                <a:lnTo>
                  <a:pt x="220218" y="38100"/>
                </a:lnTo>
                <a:lnTo>
                  <a:pt x="220218" y="33527"/>
                </a:lnTo>
                <a:lnTo>
                  <a:pt x="215646" y="38100"/>
                </a:lnTo>
                <a:lnTo>
                  <a:pt x="211835" y="33527"/>
                </a:lnTo>
                <a:lnTo>
                  <a:pt x="211835" y="29717"/>
                </a:lnTo>
                <a:lnTo>
                  <a:pt x="207263" y="29717"/>
                </a:lnTo>
                <a:lnTo>
                  <a:pt x="203453" y="33527"/>
                </a:lnTo>
                <a:lnTo>
                  <a:pt x="203453" y="16763"/>
                </a:lnTo>
                <a:lnTo>
                  <a:pt x="198881" y="29717"/>
                </a:lnTo>
                <a:lnTo>
                  <a:pt x="195072" y="25145"/>
                </a:lnTo>
                <a:lnTo>
                  <a:pt x="190500" y="25145"/>
                </a:lnTo>
                <a:lnTo>
                  <a:pt x="190500" y="29717"/>
                </a:lnTo>
                <a:lnTo>
                  <a:pt x="185927" y="33527"/>
                </a:lnTo>
                <a:lnTo>
                  <a:pt x="182118" y="29717"/>
                </a:lnTo>
                <a:lnTo>
                  <a:pt x="182118" y="38100"/>
                </a:lnTo>
                <a:lnTo>
                  <a:pt x="177546" y="41910"/>
                </a:lnTo>
                <a:lnTo>
                  <a:pt x="173735" y="41910"/>
                </a:lnTo>
                <a:lnTo>
                  <a:pt x="169163" y="38100"/>
                </a:lnTo>
                <a:lnTo>
                  <a:pt x="169163" y="41910"/>
                </a:lnTo>
                <a:lnTo>
                  <a:pt x="160781" y="33527"/>
                </a:lnTo>
                <a:lnTo>
                  <a:pt x="160781" y="38100"/>
                </a:lnTo>
                <a:lnTo>
                  <a:pt x="156972" y="38100"/>
                </a:lnTo>
                <a:lnTo>
                  <a:pt x="156972" y="33527"/>
                </a:lnTo>
                <a:lnTo>
                  <a:pt x="152400" y="38100"/>
                </a:lnTo>
                <a:lnTo>
                  <a:pt x="147827" y="38100"/>
                </a:lnTo>
                <a:lnTo>
                  <a:pt x="147827" y="41910"/>
                </a:lnTo>
                <a:lnTo>
                  <a:pt x="144018" y="41910"/>
                </a:lnTo>
                <a:lnTo>
                  <a:pt x="139446" y="38100"/>
                </a:lnTo>
                <a:lnTo>
                  <a:pt x="139446" y="29717"/>
                </a:lnTo>
                <a:lnTo>
                  <a:pt x="135635" y="29717"/>
                </a:lnTo>
                <a:lnTo>
                  <a:pt x="135635" y="41910"/>
                </a:lnTo>
                <a:lnTo>
                  <a:pt x="131063" y="38100"/>
                </a:lnTo>
                <a:lnTo>
                  <a:pt x="131063" y="41910"/>
                </a:lnTo>
                <a:lnTo>
                  <a:pt x="127253" y="38100"/>
                </a:lnTo>
                <a:lnTo>
                  <a:pt x="127253" y="41910"/>
                </a:lnTo>
                <a:lnTo>
                  <a:pt x="122681" y="38100"/>
                </a:lnTo>
                <a:lnTo>
                  <a:pt x="118872" y="41910"/>
                </a:lnTo>
                <a:lnTo>
                  <a:pt x="118872" y="38100"/>
                </a:lnTo>
                <a:lnTo>
                  <a:pt x="118872" y="41910"/>
                </a:lnTo>
                <a:lnTo>
                  <a:pt x="114300" y="38100"/>
                </a:lnTo>
                <a:lnTo>
                  <a:pt x="109727" y="41910"/>
                </a:lnTo>
                <a:lnTo>
                  <a:pt x="109727" y="38100"/>
                </a:lnTo>
                <a:lnTo>
                  <a:pt x="105918" y="38100"/>
                </a:lnTo>
                <a:lnTo>
                  <a:pt x="101346" y="33527"/>
                </a:lnTo>
                <a:lnTo>
                  <a:pt x="97535" y="38100"/>
                </a:lnTo>
                <a:lnTo>
                  <a:pt x="97535" y="33527"/>
                </a:lnTo>
                <a:lnTo>
                  <a:pt x="92963" y="25145"/>
                </a:lnTo>
                <a:lnTo>
                  <a:pt x="89153" y="33527"/>
                </a:lnTo>
                <a:lnTo>
                  <a:pt x="89153" y="29717"/>
                </a:lnTo>
                <a:lnTo>
                  <a:pt x="84581" y="8381"/>
                </a:lnTo>
                <a:lnTo>
                  <a:pt x="84581" y="25145"/>
                </a:lnTo>
                <a:lnTo>
                  <a:pt x="80009" y="33527"/>
                </a:lnTo>
                <a:lnTo>
                  <a:pt x="76200" y="21336"/>
                </a:lnTo>
                <a:lnTo>
                  <a:pt x="76200" y="33527"/>
                </a:lnTo>
                <a:lnTo>
                  <a:pt x="71627" y="25145"/>
                </a:lnTo>
                <a:lnTo>
                  <a:pt x="67818" y="33527"/>
                </a:lnTo>
                <a:lnTo>
                  <a:pt x="63246" y="38100"/>
                </a:lnTo>
                <a:lnTo>
                  <a:pt x="63246" y="33527"/>
                </a:lnTo>
                <a:lnTo>
                  <a:pt x="59435" y="38100"/>
                </a:lnTo>
                <a:lnTo>
                  <a:pt x="59435" y="41910"/>
                </a:lnTo>
                <a:lnTo>
                  <a:pt x="46481" y="41910"/>
                </a:lnTo>
                <a:lnTo>
                  <a:pt x="41909" y="38100"/>
                </a:lnTo>
                <a:lnTo>
                  <a:pt x="41909" y="33527"/>
                </a:lnTo>
                <a:lnTo>
                  <a:pt x="38100" y="29717"/>
                </a:lnTo>
                <a:lnTo>
                  <a:pt x="38100" y="38100"/>
                </a:lnTo>
                <a:lnTo>
                  <a:pt x="33527" y="33527"/>
                </a:lnTo>
                <a:lnTo>
                  <a:pt x="29718" y="38100"/>
                </a:lnTo>
                <a:lnTo>
                  <a:pt x="12953" y="38100"/>
                </a:lnTo>
                <a:lnTo>
                  <a:pt x="12953" y="29717"/>
                </a:lnTo>
                <a:lnTo>
                  <a:pt x="12953" y="33527"/>
                </a:lnTo>
                <a:lnTo>
                  <a:pt x="8381" y="29717"/>
                </a:lnTo>
                <a:lnTo>
                  <a:pt x="3809" y="16763"/>
                </a:lnTo>
                <a:lnTo>
                  <a:pt x="0" y="3810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15" name="object 315"/>
          <p:cNvSpPr/>
          <p:nvPr/>
        </p:nvSpPr>
        <p:spPr>
          <a:xfrm>
            <a:off x="6114545" y="4728829"/>
            <a:ext cx="173972" cy="123125"/>
          </a:xfrm>
          <a:custGeom>
            <a:avLst/>
            <a:gdLst/>
            <a:ahLst/>
            <a:cxnLst/>
            <a:rect l="l" t="t" r="r" b="b"/>
            <a:pathLst>
              <a:path w="262890" h="186054">
                <a:moveTo>
                  <a:pt x="262890" y="144018"/>
                </a:moveTo>
                <a:lnTo>
                  <a:pt x="258318" y="169163"/>
                </a:lnTo>
                <a:lnTo>
                  <a:pt x="254508" y="169163"/>
                </a:lnTo>
                <a:lnTo>
                  <a:pt x="249936" y="160782"/>
                </a:lnTo>
                <a:lnTo>
                  <a:pt x="246125" y="152400"/>
                </a:lnTo>
                <a:lnTo>
                  <a:pt x="246125" y="165354"/>
                </a:lnTo>
                <a:lnTo>
                  <a:pt x="241553" y="173736"/>
                </a:lnTo>
                <a:lnTo>
                  <a:pt x="236982" y="173736"/>
                </a:lnTo>
                <a:lnTo>
                  <a:pt x="236982" y="165354"/>
                </a:lnTo>
                <a:lnTo>
                  <a:pt x="233172" y="173736"/>
                </a:lnTo>
                <a:lnTo>
                  <a:pt x="228600" y="177546"/>
                </a:lnTo>
                <a:lnTo>
                  <a:pt x="228600" y="182118"/>
                </a:lnTo>
                <a:lnTo>
                  <a:pt x="224790" y="177546"/>
                </a:lnTo>
                <a:lnTo>
                  <a:pt x="220218" y="173736"/>
                </a:lnTo>
                <a:lnTo>
                  <a:pt x="220218" y="177546"/>
                </a:lnTo>
                <a:lnTo>
                  <a:pt x="216408" y="169163"/>
                </a:lnTo>
                <a:lnTo>
                  <a:pt x="216408" y="177546"/>
                </a:lnTo>
                <a:lnTo>
                  <a:pt x="211836" y="169163"/>
                </a:lnTo>
                <a:lnTo>
                  <a:pt x="208025" y="173736"/>
                </a:lnTo>
                <a:lnTo>
                  <a:pt x="208025" y="177546"/>
                </a:lnTo>
                <a:lnTo>
                  <a:pt x="203453" y="169163"/>
                </a:lnTo>
                <a:lnTo>
                  <a:pt x="203453" y="165354"/>
                </a:lnTo>
                <a:lnTo>
                  <a:pt x="198882" y="173736"/>
                </a:lnTo>
                <a:lnTo>
                  <a:pt x="198882" y="177546"/>
                </a:lnTo>
                <a:lnTo>
                  <a:pt x="198882" y="169163"/>
                </a:lnTo>
                <a:lnTo>
                  <a:pt x="195072" y="173736"/>
                </a:lnTo>
                <a:lnTo>
                  <a:pt x="190500" y="177546"/>
                </a:lnTo>
                <a:lnTo>
                  <a:pt x="190500" y="169163"/>
                </a:lnTo>
                <a:lnTo>
                  <a:pt x="186690" y="177546"/>
                </a:lnTo>
                <a:lnTo>
                  <a:pt x="182118" y="173736"/>
                </a:lnTo>
                <a:lnTo>
                  <a:pt x="182118" y="165354"/>
                </a:lnTo>
                <a:lnTo>
                  <a:pt x="178308" y="169163"/>
                </a:lnTo>
                <a:lnTo>
                  <a:pt x="178308" y="152400"/>
                </a:lnTo>
                <a:lnTo>
                  <a:pt x="173736" y="169163"/>
                </a:lnTo>
                <a:lnTo>
                  <a:pt x="169925" y="3810"/>
                </a:lnTo>
                <a:lnTo>
                  <a:pt x="169925" y="0"/>
                </a:lnTo>
                <a:lnTo>
                  <a:pt x="169925" y="165354"/>
                </a:lnTo>
                <a:lnTo>
                  <a:pt x="165353" y="160782"/>
                </a:lnTo>
                <a:lnTo>
                  <a:pt x="165353" y="169163"/>
                </a:lnTo>
                <a:lnTo>
                  <a:pt x="160782" y="169163"/>
                </a:lnTo>
                <a:lnTo>
                  <a:pt x="160782" y="29718"/>
                </a:lnTo>
                <a:lnTo>
                  <a:pt x="156972" y="41910"/>
                </a:lnTo>
                <a:lnTo>
                  <a:pt x="156972" y="169163"/>
                </a:lnTo>
                <a:lnTo>
                  <a:pt x="152400" y="169163"/>
                </a:lnTo>
                <a:lnTo>
                  <a:pt x="152400" y="173736"/>
                </a:lnTo>
                <a:lnTo>
                  <a:pt x="148590" y="177546"/>
                </a:lnTo>
                <a:lnTo>
                  <a:pt x="144018" y="173736"/>
                </a:lnTo>
                <a:lnTo>
                  <a:pt x="140208" y="182118"/>
                </a:lnTo>
                <a:lnTo>
                  <a:pt x="135636" y="173736"/>
                </a:lnTo>
                <a:lnTo>
                  <a:pt x="135636" y="177546"/>
                </a:lnTo>
                <a:lnTo>
                  <a:pt x="131064" y="182118"/>
                </a:lnTo>
                <a:lnTo>
                  <a:pt x="127253" y="177546"/>
                </a:lnTo>
                <a:lnTo>
                  <a:pt x="122682" y="182118"/>
                </a:lnTo>
                <a:lnTo>
                  <a:pt x="118872" y="173736"/>
                </a:lnTo>
                <a:lnTo>
                  <a:pt x="118872" y="169163"/>
                </a:lnTo>
                <a:lnTo>
                  <a:pt x="114300" y="182118"/>
                </a:lnTo>
                <a:lnTo>
                  <a:pt x="110490" y="182118"/>
                </a:lnTo>
                <a:lnTo>
                  <a:pt x="105918" y="177546"/>
                </a:lnTo>
                <a:lnTo>
                  <a:pt x="102108" y="152400"/>
                </a:lnTo>
                <a:lnTo>
                  <a:pt x="97536" y="169163"/>
                </a:lnTo>
                <a:lnTo>
                  <a:pt x="92964" y="144018"/>
                </a:lnTo>
                <a:lnTo>
                  <a:pt x="92964" y="139446"/>
                </a:lnTo>
                <a:lnTo>
                  <a:pt x="89153" y="160782"/>
                </a:lnTo>
                <a:lnTo>
                  <a:pt x="89153" y="169163"/>
                </a:lnTo>
                <a:lnTo>
                  <a:pt x="84582" y="165354"/>
                </a:lnTo>
                <a:lnTo>
                  <a:pt x="80772" y="156972"/>
                </a:lnTo>
                <a:lnTo>
                  <a:pt x="80772" y="169163"/>
                </a:lnTo>
                <a:lnTo>
                  <a:pt x="76200" y="177546"/>
                </a:lnTo>
                <a:lnTo>
                  <a:pt x="72390" y="173736"/>
                </a:lnTo>
                <a:lnTo>
                  <a:pt x="72390" y="165354"/>
                </a:lnTo>
                <a:lnTo>
                  <a:pt x="67818" y="177546"/>
                </a:lnTo>
                <a:lnTo>
                  <a:pt x="64008" y="177546"/>
                </a:lnTo>
                <a:lnTo>
                  <a:pt x="64008" y="182118"/>
                </a:lnTo>
                <a:lnTo>
                  <a:pt x="59436" y="182118"/>
                </a:lnTo>
                <a:lnTo>
                  <a:pt x="54864" y="177546"/>
                </a:lnTo>
                <a:lnTo>
                  <a:pt x="54864" y="182118"/>
                </a:lnTo>
                <a:lnTo>
                  <a:pt x="51053" y="173736"/>
                </a:lnTo>
                <a:lnTo>
                  <a:pt x="51053" y="177546"/>
                </a:lnTo>
                <a:lnTo>
                  <a:pt x="46482" y="177546"/>
                </a:lnTo>
                <a:lnTo>
                  <a:pt x="46482" y="173736"/>
                </a:lnTo>
                <a:lnTo>
                  <a:pt x="42672" y="173736"/>
                </a:lnTo>
                <a:lnTo>
                  <a:pt x="42672" y="135636"/>
                </a:lnTo>
                <a:lnTo>
                  <a:pt x="38100" y="122682"/>
                </a:lnTo>
                <a:lnTo>
                  <a:pt x="38100" y="165354"/>
                </a:lnTo>
                <a:lnTo>
                  <a:pt x="34290" y="177546"/>
                </a:lnTo>
                <a:lnTo>
                  <a:pt x="34290" y="182118"/>
                </a:lnTo>
                <a:lnTo>
                  <a:pt x="21336" y="182118"/>
                </a:lnTo>
                <a:lnTo>
                  <a:pt x="16764" y="173736"/>
                </a:lnTo>
                <a:lnTo>
                  <a:pt x="16764" y="182118"/>
                </a:lnTo>
                <a:lnTo>
                  <a:pt x="12953" y="177546"/>
                </a:lnTo>
                <a:lnTo>
                  <a:pt x="12953" y="182118"/>
                </a:lnTo>
                <a:lnTo>
                  <a:pt x="8382" y="185928"/>
                </a:lnTo>
                <a:lnTo>
                  <a:pt x="8382" y="182118"/>
                </a:lnTo>
                <a:lnTo>
                  <a:pt x="8382" y="185928"/>
                </a:lnTo>
                <a:lnTo>
                  <a:pt x="4572" y="185928"/>
                </a:lnTo>
                <a:lnTo>
                  <a:pt x="0" y="18211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16" name="object 316"/>
          <p:cNvSpPr/>
          <p:nvPr/>
        </p:nvSpPr>
        <p:spPr>
          <a:xfrm>
            <a:off x="5943600" y="4756566"/>
            <a:ext cx="171030" cy="95390"/>
          </a:xfrm>
          <a:custGeom>
            <a:avLst/>
            <a:gdLst/>
            <a:ahLst/>
            <a:cxnLst/>
            <a:rect l="l" t="t" r="r" b="b"/>
            <a:pathLst>
              <a:path w="258445" h="144145">
                <a:moveTo>
                  <a:pt x="258317" y="140208"/>
                </a:moveTo>
                <a:lnTo>
                  <a:pt x="258317" y="135636"/>
                </a:lnTo>
                <a:lnTo>
                  <a:pt x="254507" y="144018"/>
                </a:lnTo>
                <a:lnTo>
                  <a:pt x="249935" y="135636"/>
                </a:lnTo>
                <a:lnTo>
                  <a:pt x="245363" y="140208"/>
                </a:lnTo>
                <a:lnTo>
                  <a:pt x="245363" y="144018"/>
                </a:lnTo>
                <a:lnTo>
                  <a:pt x="241553" y="131825"/>
                </a:lnTo>
                <a:lnTo>
                  <a:pt x="241553" y="123444"/>
                </a:lnTo>
                <a:lnTo>
                  <a:pt x="236981" y="144018"/>
                </a:lnTo>
                <a:lnTo>
                  <a:pt x="233171" y="144018"/>
                </a:lnTo>
                <a:lnTo>
                  <a:pt x="228600" y="140208"/>
                </a:lnTo>
                <a:lnTo>
                  <a:pt x="228600" y="135636"/>
                </a:lnTo>
                <a:lnTo>
                  <a:pt x="224789" y="140208"/>
                </a:lnTo>
                <a:lnTo>
                  <a:pt x="220217" y="140208"/>
                </a:lnTo>
                <a:lnTo>
                  <a:pt x="220217" y="135636"/>
                </a:lnTo>
                <a:lnTo>
                  <a:pt x="216407" y="140208"/>
                </a:lnTo>
                <a:lnTo>
                  <a:pt x="216407" y="135636"/>
                </a:lnTo>
                <a:lnTo>
                  <a:pt x="211835" y="135636"/>
                </a:lnTo>
                <a:lnTo>
                  <a:pt x="211835" y="140208"/>
                </a:lnTo>
                <a:lnTo>
                  <a:pt x="207263" y="135636"/>
                </a:lnTo>
                <a:lnTo>
                  <a:pt x="203453" y="135636"/>
                </a:lnTo>
                <a:lnTo>
                  <a:pt x="203453" y="140208"/>
                </a:lnTo>
                <a:lnTo>
                  <a:pt x="198881" y="140208"/>
                </a:lnTo>
                <a:lnTo>
                  <a:pt x="198881" y="135636"/>
                </a:lnTo>
                <a:lnTo>
                  <a:pt x="195071" y="135636"/>
                </a:lnTo>
                <a:lnTo>
                  <a:pt x="190500" y="140208"/>
                </a:lnTo>
                <a:lnTo>
                  <a:pt x="182117" y="140208"/>
                </a:lnTo>
                <a:lnTo>
                  <a:pt x="182117" y="135636"/>
                </a:lnTo>
                <a:lnTo>
                  <a:pt x="178307" y="140208"/>
                </a:lnTo>
                <a:lnTo>
                  <a:pt x="165353" y="140208"/>
                </a:lnTo>
                <a:lnTo>
                  <a:pt x="165353" y="144018"/>
                </a:lnTo>
                <a:lnTo>
                  <a:pt x="160781" y="140208"/>
                </a:lnTo>
                <a:lnTo>
                  <a:pt x="160781" y="135636"/>
                </a:lnTo>
                <a:lnTo>
                  <a:pt x="156971" y="144018"/>
                </a:lnTo>
                <a:lnTo>
                  <a:pt x="156971" y="135636"/>
                </a:lnTo>
                <a:lnTo>
                  <a:pt x="152400" y="140208"/>
                </a:lnTo>
                <a:lnTo>
                  <a:pt x="148589" y="127253"/>
                </a:lnTo>
                <a:lnTo>
                  <a:pt x="144017" y="38100"/>
                </a:lnTo>
                <a:lnTo>
                  <a:pt x="144017" y="110489"/>
                </a:lnTo>
                <a:lnTo>
                  <a:pt x="139445" y="135636"/>
                </a:lnTo>
                <a:lnTo>
                  <a:pt x="135635" y="140208"/>
                </a:lnTo>
                <a:lnTo>
                  <a:pt x="131063" y="131825"/>
                </a:lnTo>
                <a:lnTo>
                  <a:pt x="127253" y="0"/>
                </a:lnTo>
                <a:lnTo>
                  <a:pt x="127253" y="55625"/>
                </a:lnTo>
                <a:lnTo>
                  <a:pt x="122681" y="135636"/>
                </a:lnTo>
                <a:lnTo>
                  <a:pt x="122681" y="140208"/>
                </a:lnTo>
                <a:lnTo>
                  <a:pt x="118871" y="144018"/>
                </a:lnTo>
                <a:lnTo>
                  <a:pt x="97535" y="144018"/>
                </a:lnTo>
                <a:lnTo>
                  <a:pt x="97535" y="140208"/>
                </a:lnTo>
                <a:lnTo>
                  <a:pt x="92963" y="140208"/>
                </a:lnTo>
                <a:lnTo>
                  <a:pt x="92963" y="144018"/>
                </a:lnTo>
                <a:lnTo>
                  <a:pt x="89153" y="144018"/>
                </a:lnTo>
                <a:lnTo>
                  <a:pt x="76454" y="144018"/>
                </a:lnTo>
                <a:lnTo>
                  <a:pt x="63753" y="144018"/>
                </a:lnTo>
                <a:lnTo>
                  <a:pt x="51053" y="140208"/>
                </a:lnTo>
                <a:lnTo>
                  <a:pt x="46481" y="144018"/>
                </a:lnTo>
                <a:lnTo>
                  <a:pt x="42671" y="135636"/>
                </a:lnTo>
                <a:lnTo>
                  <a:pt x="38100" y="34289"/>
                </a:lnTo>
                <a:lnTo>
                  <a:pt x="38100" y="29718"/>
                </a:lnTo>
                <a:lnTo>
                  <a:pt x="33527" y="131825"/>
                </a:lnTo>
                <a:lnTo>
                  <a:pt x="29717" y="144018"/>
                </a:lnTo>
                <a:lnTo>
                  <a:pt x="29717" y="140208"/>
                </a:lnTo>
                <a:lnTo>
                  <a:pt x="25145" y="144018"/>
                </a:lnTo>
                <a:lnTo>
                  <a:pt x="25145" y="140208"/>
                </a:lnTo>
                <a:lnTo>
                  <a:pt x="21335" y="85344"/>
                </a:lnTo>
                <a:lnTo>
                  <a:pt x="21335" y="64008"/>
                </a:lnTo>
                <a:lnTo>
                  <a:pt x="16763" y="131825"/>
                </a:lnTo>
                <a:lnTo>
                  <a:pt x="16763" y="135636"/>
                </a:lnTo>
                <a:lnTo>
                  <a:pt x="12953" y="140208"/>
                </a:lnTo>
                <a:lnTo>
                  <a:pt x="8381" y="34289"/>
                </a:lnTo>
                <a:lnTo>
                  <a:pt x="8381" y="59436"/>
                </a:lnTo>
                <a:lnTo>
                  <a:pt x="4571" y="144018"/>
                </a:lnTo>
                <a:lnTo>
                  <a:pt x="0" y="14401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17" name="object 317"/>
          <p:cNvSpPr/>
          <p:nvPr/>
        </p:nvSpPr>
        <p:spPr>
          <a:xfrm>
            <a:off x="5772654" y="3124764"/>
            <a:ext cx="171030" cy="1730468"/>
          </a:xfrm>
          <a:custGeom>
            <a:avLst/>
            <a:gdLst/>
            <a:ahLst/>
            <a:cxnLst/>
            <a:rect l="l" t="t" r="r" b="b"/>
            <a:pathLst>
              <a:path w="258445" h="2614929">
                <a:moveTo>
                  <a:pt x="258318" y="2609850"/>
                </a:moveTo>
                <a:lnTo>
                  <a:pt x="253746" y="2609850"/>
                </a:lnTo>
                <a:lnTo>
                  <a:pt x="249935" y="2606040"/>
                </a:lnTo>
                <a:lnTo>
                  <a:pt x="245363" y="2609850"/>
                </a:lnTo>
                <a:lnTo>
                  <a:pt x="245363" y="2606040"/>
                </a:lnTo>
                <a:lnTo>
                  <a:pt x="241553" y="2609850"/>
                </a:lnTo>
                <a:lnTo>
                  <a:pt x="236981" y="2606040"/>
                </a:lnTo>
                <a:lnTo>
                  <a:pt x="233172" y="2609850"/>
                </a:lnTo>
                <a:lnTo>
                  <a:pt x="228600" y="2597657"/>
                </a:lnTo>
                <a:lnTo>
                  <a:pt x="228600" y="2584704"/>
                </a:lnTo>
                <a:lnTo>
                  <a:pt x="224789" y="2609850"/>
                </a:lnTo>
                <a:lnTo>
                  <a:pt x="220218" y="2609850"/>
                </a:lnTo>
                <a:lnTo>
                  <a:pt x="215646" y="2614421"/>
                </a:lnTo>
                <a:lnTo>
                  <a:pt x="215646" y="2609850"/>
                </a:lnTo>
                <a:lnTo>
                  <a:pt x="211835" y="2609850"/>
                </a:lnTo>
                <a:lnTo>
                  <a:pt x="211835" y="2606040"/>
                </a:lnTo>
                <a:lnTo>
                  <a:pt x="207263" y="2606040"/>
                </a:lnTo>
                <a:lnTo>
                  <a:pt x="207263" y="2609850"/>
                </a:lnTo>
                <a:lnTo>
                  <a:pt x="203453" y="2614421"/>
                </a:lnTo>
                <a:lnTo>
                  <a:pt x="203453" y="2609850"/>
                </a:lnTo>
                <a:lnTo>
                  <a:pt x="198881" y="2606040"/>
                </a:lnTo>
                <a:lnTo>
                  <a:pt x="195072" y="2601467"/>
                </a:lnTo>
                <a:lnTo>
                  <a:pt x="190500" y="2609850"/>
                </a:lnTo>
                <a:lnTo>
                  <a:pt x="185927" y="2601467"/>
                </a:lnTo>
                <a:lnTo>
                  <a:pt x="185927" y="2606040"/>
                </a:lnTo>
                <a:lnTo>
                  <a:pt x="177546" y="2614421"/>
                </a:lnTo>
                <a:lnTo>
                  <a:pt x="173735" y="2609850"/>
                </a:lnTo>
                <a:lnTo>
                  <a:pt x="169163" y="2614421"/>
                </a:lnTo>
                <a:lnTo>
                  <a:pt x="165353" y="2609850"/>
                </a:lnTo>
                <a:lnTo>
                  <a:pt x="156972" y="2609850"/>
                </a:lnTo>
                <a:lnTo>
                  <a:pt x="152400" y="2597657"/>
                </a:lnTo>
                <a:lnTo>
                  <a:pt x="152400" y="2606040"/>
                </a:lnTo>
                <a:lnTo>
                  <a:pt x="147827" y="2609850"/>
                </a:lnTo>
                <a:lnTo>
                  <a:pt x="144018" y="2606040"/>
                </a:lnTo>
                <a:lnTo>
                  <a:pt x="144018" y="2609850"/>
                </a:lnTo>
                <a:lnTo>
                  <a:pt x="139446" y="2609850"/>
                </a:lnTo>
                <a:lnTo>
                  <a:pt x="135635" y="2601467"/>
                </a:lnTo>
                <a:lnTo>
                  <a:pt x="135635" y="2609850"/>
                </a:lnTo>
                <a:lnTo>
                  <a:pt x="131063" y="2589276"/>
                </a:lnTo>
                <a:lnTo>
                  <a:pt x="131063" y="2584704"/>
                </a:lnTo>
                <a:lnTo>
                  <a:pt x="127253" y="2601467"/>
                </a:lnTo>
                <a:lnTo>
                  <a:pt x="122681" y="2589276"/>
                </a:lnTo>
                <a:lnTo>
                  <a:pt x="122681" y="2580893"/>
                </a:lnTo>
                <a:lnTo>
                  <a:pt x="118872" y="2593085"/>
                </a:lnTo>
                <a:lnTo>
                  <a:pt x="118872" y="2601467"/>
                </a:lnTo>
                <a:lnTo>
                  <a:pt x="118872" y="2584704"/>
                </a:lnTo>
                <a:lnTo>
                  <a:pt x="114300" y="2580893"/>
                </a:lnTo>
                <a:lnTo>
                  <a:pt x="109727" y="2606040"/>
                </a:lnTo>
                <a:lnTo>
                  <a:pt x="109727" y="2609850"/>
                </a:lnTo>
                <a:lnTo>
                  <a:pt x="105918" y="2597657"/>
                </a:lnTo>
                <a:lnTo>
                  <a:pt x="105918" y="2609850"/>
                </a:lnTo>
                <a:lnTo>
                  <a:pt x="101346" y="2609850"/>
                </a:lnTo>
                <a:lnTo>
                  <a:pt x="97535" y="2614421"/>
                </a:lnTo>
                <a:lnTo>
                  <a:pt x="97535" y="2609850"/>
                </a:lnTo>
                <a:lnTo>
                  <a:pt x="92963" y="2609850"/>
                </a:lnTo>
                <a:lnTo>
                  <a:pt x="92963" y="2614421"/>
                </a:lnTo>
                <a:lnTo>
                  <a:pt x="89153" y="2614421"/>
                </a:lnTo>
                <a:lnTo>
                  <a:pt x="89153" y="2609850"/>
                </a:lnTo>
                <a:lnTo>
                  <a:pt x="84581" y="2609850"/>
                </a:lnTo>
                <a:lnTo>
                  <a:pt x="84581" y="2614421"/>
                </a:lnTo>
                <a:lnTo>
                  <a:pt x="80009" y="2609850"/>
                </a:lnTo>
                <a:lnTo>
                  <a:pt x="80009" y="2614421"/>
                </a:lnTo>
                <a:lnTo>
                  <a:pt x="76200" y="2609850"/>
                </a:lnTo>
                <a:lnTo>
                  <a:pt x="71627" y="2614421"/>
                </a:lnTo>
                <a:lnTo>
                  <a:pt x="71627" y="2609850"/>
                </a:lnTo>
                <a:lnTo>
                  <a:pt x="71627" y="2614421"/>
                </a:lnTo>
                <a:lnTo>
                  <a:pt x="67818" y="2606040"/>
                </a:lnTo>
                <a:lnTo>
                  <a:pt x="63246" y="2601467"/>
                </a:lnTo>
                <a:lnTo>
                  <a:pt x="63246" y="2609850"/>
                </a:lnTo>
                <a:lnTo>
                  <a:pt x="59435" y="2593085"/>
                </a:lnTo>
                <a:lnTo>
                  <a:pt x="59435" y="2589276"/>
                </a:lnTo>
                <a:lnTo>
                  <a:pt x="54863" y="2601467"/>
                </a:lnTo>
                <a:lnTo>
                  <a:pt x="54863" y="2589276"/>
                </a:lnTo>
                <a:lnTo>
                  <a:pt x="51053" y="2601467"/>
                </a:lnTo>
                <a:lnTo>
                  <a:pt x="51053" y="2597657"/>
                </a:lnTo>
                <a:lnTo>
                  <a:pt x="46481" y="2609850"/>
                </a:lnTo>
                <a:lnTo>
                  <a:pt x="41909" y="2606040"/>
                </a:lnTo>
                <a:lnTo>
                  <a:pt x="41909" y="2593085"/>
                </a:lnTo>
                <a:lnTo>
                  <a:pt x="41909" y="2601467"/>
                </a:lnTo>
                <a:lnTo>
                  <a:pt x="38100" y="2576321"/>
                </a:lnTo>
                <a:lnTo>
                  <a:pt x="38100" y="2559557"/>
                </a:lnTo>
                <a:lnTo>
                  <a:pt x="33527" y="2381250"/>
                </a:lnTo>
                <a:lnTo>
                  <a:pt x="33527" y="2330195"/>
                </a:lnTo>
                <a:lnTo>
                  <a:pt x="29718" y="0"/>
                </a:lnTo>
                <a:lnTo>
                  <a:pt x="29718" y="2109978"/>
                </a:lnTo>
                <a:lnTo>
                  <a:pt x="25146" y="2580893"/>
                </a:lnTo>
                <a:lnTo>
                  <a:pt x="25146" y="2567940"/>
                </a:lnTo>
                <a:lnTo>
                  <a:pt x="21335" y="2606040"/>
                </a:lnTo>
                <a:lnTo>
                  <a:pt x="21335" y="2597657"/>
                </a:lnTo>
                <a:lnTo>
                  <a:pt x="21335" y="2606040"/>
                </a:lnTo>
                <a:lnTo>
                  <a:pt x="16763" y="2601467"/>
                </a:lnTo>
                <a:lnTo>
                  <a:pt x="12953" y="2609850"/>
                </a:lnTo>
                <a:lnTo>
                  <a:pt x="12953" y="2606040"/>
                </a:lnTo>
                <a:lnTo>
                  <a:pt x="8381" y="2614421"/>
                </a:lnTo>
                <a:lnTo>
                  <a:pt x="8381" y="2606040"/>
                </a:lnTo>
                <a:lnTo>
                  <a:pt x="3809" y="2614421"/>
                </a:lnTo>
                <a:lnTo>
                  <a:pt x="0" y="2606040"/>
                </a:lnTo>
                <a:lnTo>
                  <a:pt x="0" y="2609850"/>
                </a:lnTo>
                <a:lnTo>
                  <a:pt x="0" y="260604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18" name="object 318"/>
          <p:cNvSpPr/>
          <p:nvPr/>
        </p:nvSpPr>
        <p:spPr>
          <a:xfrm>
            <a:off x="1947130" y="3897629"/>
            <a:ext cx="3829730" cy="96449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19" name="object 319"/>
          <p:cNvSpPr/>
          <p:nvPr/>
        </p:nvSpPr>
        <p:spPr>
          <a:xfrm>
            <a:off x="6975327" y="4574526"/>
            <a:ext cx="513089" cy="255494"/>
          </a:xfrm>
          <a:custGeom>
            <a:avLst/>
            <a:gdLst/>
            <a:ahLst/>
            <a:cxnLst/>
            <a:rect l="l" t="t" r="r" b="b"/>
            <a:pathLst>
              <a:path w="775334" h="386079">
                <a:moveTo>
                  <a:pt x="774953" y="381000"/>
                </a:moveTo>
                <a:lnTo>
                  <a:pt x="771143" y="381000"/>
                </a:lnTo>
                <a:lnTo>
                  <a:pt x="758443" y="381000"/>
                </a:lnTo>
                <a:lnTo>
                  <a:pt x="745743" y="380999"/>
                </a:lnTo>
                <a:lnTo>
                  <a:pt x="733044" y="381000"/>
                </a:lnTo>
                <a:lnTo>
                  <a:pt x="720343" y="381000"/>
                </a:lnTo>
                <a:lnTo>
                  <a:pt x="707643" y="380999"/>
                </a:lnTo>
                <a:lnTo>
                  <a:pt x="694943" y="381000"/>
                </a:lnTo>
                <a:lnTo>
                  <a:pt x="682244" y="381000"/>
                </a:lnTo>
                <a:lnTo>
                  <a:pt x="669543" y="380999"/>
                </a:lnTo>
                <a:lnTo>
                  <a:pt x="656844" y="381000"/>
                </a:lnTo>
                <a:lnTo>
                  <a:pt x="644143" y="381000"/>
                </a:lnTo>
                <a:lnTo>
                  <a:pt x="631443" y="381000"/>
                </a:lnTo>
                <a:lnTo>
                  <a:pt x="618743" y="381000"/>
                </a:lnTo>
                <a:lnTo>
                  <a:pt x="606044" y="381000"/>
                </a:lnTo>
                <a:lnTo>
                  <a:pt x="593343" y="381000"/>
                </a:lnTo>
                <a:lnTo>
                  <a:pt x="580644" y="381000"/>
                </a:lnTo>
                <a:lnTo>
                  <a:pt x="567943" y="381000"/>
                </a:lnTo>
                <a:lnTo>
                  <a:pt x="555243" y="380999"/>
                </a:lnTo>
                <a:lnTo>
                  <a:pt x="542543" y="381000"/>
                </a:lnTo>
                <a:lnTo>
                  <a:pt x="529843" y="381000"/>
                </a:lnTo>
                <a:lnTo>
                  <a:pt x="516635" y="381000"/>
                </a:lnTo>
                <a:lnTo>
                  <a:pt x="512825" y="381000"/>
                </a:lnTo>
                <a:lnTo>
                  <a:pt x="500126" y="381000"/>
                </a:lnTo>
                <a:lnTo>
                  <a:pt x="487425" y="381000"/>
                </a:lnTo>
                <a:lnTo>
                  <a:pt x="483107" y="381000"/>
                </a:lnTo>
                <a:lnTo>
                  <a:pt x="483107" y="385571"/>
                </a:lnTo>
                <a:lnTo>
                  <a:pt x="478535" y="385571"/>
                </a:lnTo>
                <a:lnTo>
                  <a:pt x="478535" y="377189"/>
                </a:lnTo>
                <a:lnTo>
                  <a:pt x="474725" y="385571"/>
                </a:lnTo>
                <a:lnTo>
                  <a:pt x="474725" y="364235"/>
                </a:lnTo>
                <a:lnTo>
                  <a:pt x="470153" y="372617"/>
                </a:lnTo>
                <a:lnTo>
                  <a:pt x="470153" y="0"/>
                </a:lnTo>
                <a:lnTo>
                  <a:pt x="466343" y="368807"/>
                </a:lnTo>
                <a:lnTo>
                  <a:pt x="466343" y="360425"/>
                </a:lnTo>
                <a:lnTo>
                  <a:pt x="461772" y="381000"/>
                </a:lnTo>
                <a:lnTo>
                  <a:pt x="457200" y="377189"/>
                </a:lnTo>
                <a:lnTo>
                  <a:pt x="457200" y="381000"/>
                </a:lnTo>
                <a:lnTo>
                  <a:pt x="457200" y="377189"/>
                </a:lnTo>
                <a:lnTo>
                  <a:pt x="453389" y="381000"/>
                </a:lnTo>
                <a:lnTo>
                  <a:pt x="440690" y="381000"/>
                </a:lnTo>
                <a:lnTo>
                  <a:pt x="427990" y="381000"/>
                </a:lnTo>
                <a:lnTo>
                  <a:pt x="415290" y="381000"/>
                </a:lnTo>
                <a:lnTo>
                  <a:pt x="402590" y="381000"/>
                </a:lnTo>
                <a:lnTo>
                  <a:pt x="389890" y="381000"/>
                </a:lnTo>
                <a:lnTo>
                  <a:pt x="377189" y="381000"/>
                </a:lnTo>
                <a:lnTo>
                  <a:pt x="364489" y="381000"/>
                </a:lnTo>
                <a:lnTo>
                  <a:pt x="351789" y="381000"/>
                </a:lnTo>
                <a:lnTo>
                  <a:pt x="339089" y="381000"/>
                </a:lnTo>
                <a:lnTo>
                  <a:pt x="326390" y="381000"/>
                </a:lnTo>
                <a:lnTo>
                  <a:pt x="313689" y="381000"/>
                </a:lnTo>
                <a:lnTo>
                  <a:pt x="300990" y="381000"/>
                </a:lnTo>
                <a:lnTo>
                  <a:pt x="288289" y="381000"/>
                </a:lnTo>
                <a:lnTo>
                  <a:pt x="275589" y="381000"/>
                </a:lnTo>
                <a:lnTo>
                  <a:pt x="262889" y="381000"/>
                </a:lnTo>
                <a:lnTo>
                  <a:pt x="258317" y="381000"/>
                </a:lnTo>
                <a:lnTo>
                  <a:pt x="254507" y="381000"/>
                </a:lnTo>
                <a:lnTo>
                  <a:pt x="241808" y="381000"/>
                </a:lnTo>
                <a:lnTo>
                  <a:pt x="229107" y="381000"/>
                </a:lnTo>
                <a:lnTo>
                  <a:pt x="216407" y="381000"/>
                </a:lnTo>
                <a:lnTo>
                  <a:pt x="203707" y="381000"/>
                </a:lnTo>
                <a:lnTo>
                  <a:pt x="191008" y="381000"/>
                </a:lnTo>
                <a:lnTo>
                  <a:pt x="178308" y="381000"/>
                </a:lnTo>
                <a:lnTo>
                  <a:pt x="165608" y="381000"/>
                </a:lnTo>
                <a:lnTo>
                  <a:pt x="152908" y="381000"/>
                </a:lnTo>
                <a:lnTo>
                  <a:pt x="140208" y="381000"/>
                </a:lnTo>
                <a:lnTo>
                  <a:pt x="127507" y="381000"/>
                </a:lnTo>
                <a:lnTo>
                  <a:pt x="114807" y="381000"/>
                </a:lnTo>
                <a:lnTo>
                  <a:pt x="102107" y="381000"/>
                </a:lnTo>
                <a:lnTo>
                  <a:pt x="89407" y="381000"/>
                </a:lnTo>
                <a:lnTo>
                  <a:pt x="76707" y="381000"/>
                </a:lnTo>
                <a:lnTo>
                  <a:pt x="64007" y="381000"/>
                </a:lnTo>
                <a:lnTo>
                  <a:pt x="51307" y="381000"/>
                </a:lnTo>
                <a:lnTo>
                  <a:pt x="38607" y="381000"/>
                </a:lnTo>
                <a:lnTo>
                  <a:pt x="25907" y="381000"/>
                </a:lnTo>
                <a:lnTo>
                  <a:pt x="16763" y="381000"/>
                </a:lnTo>
                <a:lnTo>
                  <a:pt x="16763" y="377189"/>
                </a:lnTo>
                <a:lnTo>
                  <a:pt x="12953" y="360425"/>
                </a:lnTo>
                <a:lnTo>
                  <a:pt x="12953" y="377189"/>
                </a:lnTo>
                <a:lnTo>
                  <a:pt x="8381" y="377189"/>
                </a:lnTo>
                <a:lnTo>
                  <a:pt x="8381" y="372617"/>
                </a:lnTo>
                <a:lnTo>
                  <a:pt x="4572" y="364235"/>
                </a:lnTo>
                <a:lnTo>
                  <a:pt x="4572" y="368807"/>
                </a:lnTo>
                <a:lnTo>
                  <a:pt x="0" y="37718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20" name="object 320"/>
          <p:cNvSpPr/>
          <p:nvPr/>
        </p:nvSpPr>
        <p:spPr>
          <a:xfrm>
            <a:off x="6630408" y="4798923"/>
            <a:ext cx="345001" cy="27734"/>
          </a:xfrm>
          <a:custGeom>
            <a:avLst/>
            <a:gdLst/>
            <a:ahLst/>
            <a:cxnLst/>
            <a:rect l="l" t="t" r="r" b="b"/>
            <a:pathLst>
              <a:path w="521334" h="41910">
                <a:moveTo>
                  <a:pt x="521208" y="38100"/>
                </a:moveTo>
                <a:lnTo>
                  <a:pt x="516636" y="21336"/>
                </a:lnTo>
                <a:lnTo>
                  <a:pt x="516636" y="25145"/>
                </a:lnTo>
                <a:lnTo>
                  <a:pt x="512825" y="41910"/>
                </a:lnTo>
                <a:lnTo>
                  <a:pt x="508254" y="41910"/>
                </a:lnTo>
                <a:lnTo>
                  <a:pt x="495553" y="41909"/>
                </a:lnTo>
                <a:lnTo>
                  <a:pt x="482853" y="41909"/>
                </a:lnTo>
                <a:lnTo>
                  <a:pt x="470154" y="41910"/>
                </a:lnTo>
                <a:lnTo>
                  <a:pt x="457454" y="41910"/>
                </a:lnTo>
                <a:lnTo>
                  <a:pt x="445008" y="38100"/>
                </a:lnTo>
                <a:lnTo>
                  <a:pt x="445008" y="41910"/>
                </a:lnTo>
                <a:lnTo>
                  <a:pt x="440436" y="41910"/>
                </a:lnTo>
                <a:lnTo>
                  <a:pt x="440436" y="38100"/>
                </a:lnTo>
                <a:lnTo>
                  <a:pt x="436625" y="38100"/>
                </a:lnTo>
                <a:lnTo>
                  <a:pt x="436625" y="41910"/>
                </a:lnTo>
                <a:lnTo>
                  <a:pt x="432054" y="41910"/>
                </a:lnTo>
                <a:lnTo>
                  <a:pt x="419353" y="41909"/>
                </a:lnTo>
                <a:lnTo>
                  <a:pt x="406653" y="41910"/>
                </a:lnTo>
                <a:lnTo>
                  <a:pt x="393954" y="41910"/>
                </a:lnTo>
                <a:lnTo>
                  <a:pt x="381000" y="38100"/>
                </a:lnTo>
                <a:lnTo>
                  <a:pt x="377190" y="41910"/>
                </a:lnTo>
                <a:lnTo>
                  <a:pt x="372618" y="38100"/>
                </a:lnTo>
                <a:lnTo>
                  <a:pt x="372618" y="41910"/>
                </a:lnTo>
                <a:lnTo>
                  <a:pt x="368808" y="38100"/>
                </a:lnTo>
                <a:lnTo>
                  <a:pt x="360425" y="38100"/>
                </a:lnTo>
                <a:lnTo>
                  <a:pt x="352044" y="29717"/>
                </a:lnTo>
                <a:lnTo>
                  <a:pt x="352044" y="25145"/>
                </a:lnTo>
                <a:lnTo>
                  <a:pt x="352044" y="29717"/>
                </a:lnTo>
                <a:lnTo>
                  <a:pt x="347472" y="29717"/>
                </a:lnTo>
                <a:lnTo>
                  <a:pt x="342900" y="25145"/>
                </a:lnTo>
                <a:lnTo>
                  <a:pt x="339090" y="29717"/>
                </a:lnTo>
                <a:lnTo>
                  <a:pt x="339090" y="33527"/>
                </a:lnTo>
                <a:lnTo>
                  <a:pt x="334518" y="29717"/>
                </a:lnTo>
                <a:lnTo>
                  <a:pt x="330708" y="29717"/>
                </a:lnTo>
                <a:lnTo>
                  <a:pt x="330708" y="33527"/>
                </a:lnTo>
                <a:lnTo>
                  <a:pt x="326136" y="29717"/>
                </a:lnTo>
                <a:lnTo>
                  <a:pt x="322325" y="33527"/>
                </a:lnTo>
                <a:lnTo>
                  <a:pt x="309372" y="33527"/>
                </a:lnTo>
                <a:lnTo>
                  <a:pt x="304800" y="29717"/>
                </a:lnTo>
                <a:lnTo>
                  <a:pt x="304800" y="33527"/>
                </a:lnTo>
                <a:lnTo>
                  <a:pt x="296418" y="33527"/>
                </a:lnTo>
                <a:lnTo>
                  <a:pt x="296418" y="38100"/>
                </a:lnTo>
                <a:lnTo>
                  <a:pt x="292608" y="38100"/>
                </a:lnTo>
                <a:lnTo>
                  <a:pt x="292608" y="33527"/>
                </a:lnTo>
                <a:lnTo>
                  <a:pt x="288036" y="38100"/>
                </a:lnTo>
                <a:lnTo>
                  <a:pt x="284225" y="33527"/>
                </a:lnTo>
                <a:lnTo>
                  <a:pt x="279654" y="38100"/>
                </a:lnTo>
                <a:lnTo>
                  <a:pt x="275082" y="33527"/>
                </a:lnTo>
                <a:lnTo>
                  <a:pt x="275082" y="38100"/>
                </a:lnTo>
                <a:lnTo>
                  <a:pt x="271272" y="38100"/>
                </a:lnTo>
                <a:lnTo>
                  <a:pt x="271272" y="33527"/>
                </a:lnTo>
                <a:lnTo>
                  <a:pt x="266700" y="38100"/>
                </a:lnTo>
                <a:lnTo>
                  <a:pt x="262890" y="33527"/>
                </a:lnTo>
                <a:lnTo>
                  <a:pt x="262890" y="38100"/>
                </a:lnTo>
                <a:lnTo>
                  <a:pt x="258318" y="38100"/>
                </a:lnTo>
                <a:lnTo>
                  <a:pt x="258318" y="33527"/>
                </a:lnTo>
                <a:lnTo>
                  <a:pt x="254508" y="38100"/>
                </a:lnTo>
                <a:lnTo>
                  <a:pt x="249936" y="38100"/>
                </a:lnTo>
                <a:lnTo>
                  <a:pt x="246125" y="41910"/>
                </a:lnTo>
                <a:lnTo>
                  <a:pt x="246125" y="38100"/>
                </a:lnTo>
                <a:lnTo>
                  <a:pt x="241554" y="38100"/>
                </a:lnTo>
                <a:lnTo>
                  <a:pt x="236982" y="41910"/>
                </a:lnTo>
                <a:lnTo>
                  <a:pt x="233172" y="38100"/>
                </a:lnTo>
                <a:lnTo>
                  <a:pt x="228600" y="41910"/>
                </a:lnTo>
                <a:lnTo>
                  <a:pt x="224790" y="38100"/>
                </a:lnTo>
                <a:lnTo>
                  <a:pt x="224790" y="33527"/>
                </a:lnTo>
                <a:lnTo>
                  <a:pt x="224790" y="38100"/>
                </a:lnTo>
                <a:lnTo>
                  <a:pt x="220218" y="38100"/>
                </a:lnTo>
                <a:lnTo>
                  <a:pt x="216408" y="33527"/>
                </a:lnTo>
                <a:lnTo>
                  <a:pt x="216408" y="38100"/>
                </a:lnTo>
                <a:lnTo>
                  <a:pt x="211836" y="38100"/>
                </a:lnTo>
                <a:lnTo>
                  <a:pt x="211836" y="25145"/>
                </a:lnTo>
                <a:lnTo>
                  <a:pt x="208025" y="29717"/>
                </a:lnTo>
                <a:lnTo>
                  <a:pt x="208025" y="38100"/>
                </a:lnTo>
                <a:lnTo>
                  <a:pt x="203454" y="33527"/>
                </a:lnTo>
                <a:lnTo>
                  <a:pt x="203454" y="8381"/>
                </a:lnTo>
                <a:lnTo>
                  <a:pt x="198882" y="33527"/>
                </a:lnTo>
                <a:lnTo>
                  <a:pt x="198882" y="38100"/>
                </a:lnTo>
                <a:lnTo>
                  <a:pt x="195072" y="25145"/>
                </a:lnTo>
                <a:lnTo>
                  <a:pt x="195072" y="38100"/>
                </a:lnTo>
                <a:lnTo>
                  <a:pt x="182118" y="38100"/>
                </a:lnTo>
                <a:lnTo>
                  <a:pt x="182118" y="25145"/>
                </a:lnTo>
                <a:lnTo>
                  <a:pt x="178308" y="38100"/>
                </a:lnTo>
                <a:lnTo>
                  <a:pt x="178308" y="33527"/>
                </a:lnTo>
                <a:lnTo>
                  <a:pt x="173736" y="25145"/>
                </a:lnTo>
                <a:lnTo>
                  <a:pt x="173736" y="33527"/>
                </a:lnTo>
                <a:lnTo>
                  <a:pt x="169164" y="38100"/>
                </a:lnTo>
                <a:lnTo>
                  <a:pt x="156972" y="38100"/>
                </a:lnTo>
                <a:lnTo>
                  <a:pt x="152400" y="29717"/>
                </a:lnTo>
                <a:lnTo>
                  <a:pt x="152400" y="33527"/>
                </a:lnTo>
                <a:lnTo>
                  <a:pt x="148590" y="38100"/>
                </a:lnTo>
                <a:lnTo>
                  <a:pt x="148590" y="33527"/>
                </a:lnTo>
                <a:lnTo>
                  <a:pt x="140208" y="33527"/>
                </a:lnTo>
                <a:lnTo>
                  <a:pt x="135636" y="38100"/>
                </a:lnTo>
                <a:lnTo>
                  <a:pt x="131064" y="33527"/>
                </a:lnTo>
                <a:lnTo>
                  <a:pt x="127254" y="33527"/>
                </a:lnTo>
                <a:lnTo>
                  <a:pt x="127254" y="38100"/>
                </a:lnTo>
                <a:lnTo>
                  <a:pt x="122682" y="33527"/>
                </a:lnTo>
                <a:lnTo>
                  <a:pt x="118872" y="33527"/>
                </a:lnTo>
                <a:lnTo>
                  <a:pt x="118872" y="29717"/>
                </a:lnTo>
                <a:lnTo>
                  <a:pt x="114300" y="33527"/>
                </a:lnTo>
                <a:lnTo>
                  <a:pt x="114300" y="21336"/>
                </a:lnTo>
                <a:lnTo>
                  <a:pt x="110490" y="29717"/>
                </a:lnTo>
                <a:lnTo>
                  <a:pt x="105918" y="29717"/>
                </a:lnTo>
                <a:lnTo>
                  <a:pt x="105918" y="16763"/>
                </a:lnTo>
                <a:lnTo>
                  <a:pt x="102108" y="29717"/>
                </a:lnTo>
                <a:lnTo>
                  <a:pt x="97536" y="16763"/>
                </a:lnTo>
                <a:lnTo>
                  <a:pt x="92964" y="25145"/>
                </a:lnTo>
                <a:lnTo>
                  <a:pt x="92964" y="29717"/>
                </a:lnTo>
                <a:lnTo>
                  <a:pt x="89154" y="33527"/>
                </a:lnTo>
                <a:lnTo>
                  <a:pt x="84582" y="8381"/>
                </a:lnTo>
                <a:lnTo>
                  <a:pt x="84582" y="33527"/>
                </a:lnTo>
                <a:lnTo>
                  <a:pt x="80772" y="29717"/>
                </a:lnTo>
                <a:lnTo>
                  <a:pt x="80772" y="0"/>
                </a:lnTo>
                <a:lnTo>
                  <a:pt x="80772" y="21336"/>
                </a:lnTo>
                <a:lnTo>
                  <a:pt x="76200" y="33527"/>
                </a:lnTo>
                <a:lnTo>
                  <a:pt x="76200" y="29717"/>
                </a:lnTo>
                <a:lnTo>
                  <a:pt x="72390" y="21336"/>
                </a:lnTo>
                <a:lnTo>
                  <a:pt x="67818" y="33527"/>
                </a:lnTo>
                <a:lnTo>
                  <a:pt x="67818" y="25145"/>
                </a:lnTo>
                <a:lnTo>
                  <a:pt x="64008" y="33527"/>
                </a:lnTo>
                <a:lnTo>
                  <a:pt x="59436" y="33527"/>
                </a:lnTo>
                <a:lnTo>
                  <a:pt x="59436" y="29717"/>
                </a:lnTo>
                <a:lnTo>
                  <a:pt x="54864" y="21336"/>
                </a:lnTo>
                <a:lnTo>
                  <a:pt x="54864" y="0"/>
                </a:lnTo>
                <a:lnTo>
                  <a:pt x="51054" y="29717"/>
                </a:lnTo>
                <a:lnTo>
                  <a:pt x="51054" y="33527"/>
                </a:lnTo>
                <a:lnTo>
                  <a:pt x="46482" y="33527"/>
                </a:lnTo>
                <a:lnTo>
                  <a:pt x="46482" y="29717"/>
                </a:lnTo>
                <a:lnTo>
                  <a:pt x="42672" y="33527"/>
                </a:lnTo>
                <a:lnTo>
                  <a:pt x="38100" y="29717"/>
                </a:lnTo>
                <a:lnTo>
                  <a:pt x="34290" y="33527"/>
                </a:lnTo>
                <a:lnTo>
                  <a:pt x="29718" y="29717"/>
                </a:lnTo>
                <a:lnTo>
                  <a:pt x="29718" y="33527"/>
                </a:lnTo>
                <a:lnTo>
                  <a:pt x="21336" y="33527"/>
                </a:lnTo>
                <a:lnTo>
                  <a:pt x="21336" y="29717"/>
                </a:lnTo>
                <a:lnTo>
                  <a:pt x="21336" y="33527"/>
                </a:lnTo>
                <a:lnTo>
                  <a:pt x="16764" y="29717"/>
                </a:lnTo>
                <a:lnTo>
                  <a:pt x="16764" y="33527"/>
                </a:lnTo>
                <a:lnTo>
                  <a:pt x="12954" y="25145"/>
                </a:lnTo>
                <a:lnTo>
                  <a:pt x="12954" y="0"/>
                </a:lnTo>
                <a:lnTo>
                  <a:pt x="8382" y="29717"/>
                </a:lnTo>
                <a:lnTo>
                  <a:pt x="8382" y="33527"/>
                </a:lnTo>
                <a:lnTo>
                  <a:pt x="4572" y="12953"/>
                </a:lnTo>
                <a:lnTo>
                  <a:pt x="4572" y="0"/>
                </a:lnTo>
                <a:lnTo>
                  <a:pt x="0" y="29717"/>
                </a:lnTo>
                <a:lnTo>
                  <a:pt x="0" y="2514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21" name="object 321"/>
          <p:cNvSpPr/>
          <p:nvPr/>
        </p:nvSpPr>
        <p:spPr>
          <a:xfrm>
            <a:off x="6285492" y="4795897"/>
            <a:ext cx="345001" cy="25214"/>
          </a:xfrm>
          <a:custGeom>
            <a:avLst/>
            <a:gdLst/>
            <a:ahLst/>
            <a:cxnLst/>
            <a:rect l="l" t="t" r="r" b="b"/>
            <a:pathLst>
              <a:path w="521334" h="38100">
                <a:moveTo>
                  <a:pt x="521207" y="29717"/>
                </a:moveTo>
                <a:lnTo>
                  <a:pt x="517398" y="38100"/>
                </a:lnTo>
                <a:lnTo>
                  <a:pt x="512825" y="38100"/>
                </a:lnTo>
                <a:lnTo>
                  <a:pt x="508253" y="25908"/>
                </a:lnTo>
                <a:lnTo>
                  <a:pt x="508253" y="4572"/>
                </a:lnTo>
                <a:lnTo>
                  <a:pt x="504444" y="34289"/>
                </a:lnTo>
                <a:lnTo>
                  <a:pt x="496062" y="34289"/>
                </a:lnTo>
                <a:lnTo>
                  <a:pt x="496062" y="38100"/>
                </a:lnTo>
                <a:lnTo>
                  <a:pt x="491490" y="34289"/>
                </a:lnTo>
                <a:lnTo>
                  <a:pt x="491490" y="21336"/>
                </a:lnTo>
                <a:lnTo>
                  <a:pt x="487679" y="29717"/>
                </a:lnTo>
                <a:lnTo>
                  <a:pt x="487679" y="34289"/>
                </a:lnTo>
                <a:lnTo>
                  <a:pt x="483107" y="21336"/>
                </a:lnTo>
                <a:lnTo>
                  <a:pt x="483107" y="29717"/>
                </a:lnTo>
                <a:lnTo>
                  <a:pt x="479298" y="38100"/>
                </a:lnTo>
                <a:lnTo>
                  <a:pt x="457962" y="38100"/>
                </a:lnTo>
                <a:lnTo>
                  <a:pt x="453390" y="34289"/>
                </a:lnTo>
                <a:lnTo>
                  <a:pt x="453390" y="38100"/>
                </a:lnTo>
                <a:lnTo>
                  <a:pt x="449579" y="38100"/>
                </a:lnTo>
                <a:lnTo>
                  <a:pt x="445007" y="34289"/>
                </a:lnTo>
                <a:lnTo>
                  <a:pt x="445007" y="38100"/>
                </a:lnTo>
                <a:lnTo>
                  <a:pt x="428244" y="38100"/>
                </a:lnTo>
                <a:lnTo>
                  <a:pt x="423672" y="34289"/>
                </a:lnTo>
                <a:lnTo>
                  <a:pt x="419862" y="8382"/>
                </a:lnTo>
                <a:lnTo>
                  <a:pt x="419862" y="29717"/>
                </a:lnTo>
                <a:lnTo>
                  <a:pt x="415290" y="25908"/>
                </a:lnTo>
                <a:lnTo>
                  <a:pt x="415290" y="0"/>
                </a:lnTo>
                <a:lnTo>
                  <a:pt x="411479" y="21336"/>
                </a:lnTo>
                <a:lnTo>
                  <a:pt x="406907" y="34289"/>
                </a:lnTo>
                <a:lnTo>
                  <a:pt x="402335" y="38100"/>
                </a:lnTo>
                <a:lnTo>
                  <a:pt x="402335" y="34289"/>
                </a:lnTo>
                <a:lnTo>
                  <a:pt x="398525" y="38100"/>
                </a:lnTo>
                <a:lnTo>
                  <a:pt x="393953" y="34289"/>
                </a:lnTo>
                <a:lnTo>
                  <a:pt x="390144" y="38100"/>
                </a:lnTo>
                <a:lnTo>
                  <a:pt x="390144" y="34289"/>
                </a:lnTo>
                <a:lnTo>
                  <a:pt x="385572" y="34289"/>
                </a:lnTo>
                <a:lnTo>
                  <a:pt x="385572" y="38100"/>
                </a:lnTo>
                <a:lnTo>
                  <a:pt x="381762" y="34289"/>
                </a:lnTo>
                <a:lnTo>
                  <a:pt x="377190" y="38100"/>
                </a:lnTo>
                <a:lnTo>
                  <a:pt x="364489" y="38099"/>
                </a:lnTo>
                <a:lnTo>
                  <a:pt x="351789" y="38100"/>
                </a:lnTo>
                <a:lnTo>
                  <a:pt x="339090" y="38100"/>
                </a:lnTo>
                <a:lnTo>
                  <a:pt x="326390" y="38100"/>
                </a:lnTo>
                <a:lnTo>
                  <a:pt x="309372" y="38100"/>
                </a:lnTo>
                <a:lnTo>
                  <a:pt x="309372" y="34289"/>
                </a:lnTo>
                <a:lnTo>
                  <a:pt x="305562" y="38100"/>
                </a:lnTo>
                <a:lnTo>
                  <a:pt x="300990" y="38100"/>
                </a:lnTo>
                <a:lnTo>
                  <a:pt x="300990" y="34289"/>
                </a:lnTo>
                <a:lnTo>
                  <a:pt x="296418" y="38100"/>
                </a:lnTo>
                <a:lnTo>
                  <a:pt x="284225" y="38100"/>
                </a:lnTo>
                <a:lnTo>
                  <a:pt x="284225" y="34289"/>
                </a:lnTo>
                <a:lnTo>
                  <a:pt x="279653" y="34289"/>
                </a:lnTo>
                <a:lnTo>
                  <a:pt x="275844" y="38100"/>
                </a:lnTo>
                <a:lnTo>
                  <a:pt x="275844" y="34289"/>
                </a:lnTo>
                <a:lnTo>
                  <a:pt x="271272" y="38100"/>
                </a:lnTo>
                <a:lnTo>
                  <a:pt x="262890" y="38100"/>
                </a:lnTo>
                <a:lnTo>
                  <a:pt x="258318" y="38100"/>
                </a:lnTo>
                <a:lnTo>
                  <a:pt x="251459" y="38100"/>
                </a:lnTo>
                <a:lnTo>
                  <a:pt x="244601" y="38100"/>
                </a:lnTo>
                <a:lnTo>
                  <a:pt x="237744" y="38100"/>
                </a:lnTo>
                <a:lnTo>
                  <a:pt x="233172" y="34289"/>
                </a:lnTo>
                <a:lnTo>
                  <a:pt x="233172" y="38100"/>
                </a:lnTo>
                <a:lnTo>
                  <a:pt x="228600" y="38100"/>
                </a:lnTo>
                <a:lnTo>
                  <a:pt x="224790" y="34289"/>
                </a:lnTo>
                <a:lnTo>
                  <a:pt x="220218" y="38100"/>
                </a:lnTo>
                <a:lnTo>
                  <a:pt x="216407" y="29717"/>
                </a:lnTo>
                <a:lnTo>
                  <a:pt x="216407" y="34289"/>
                </a:lnTo>
                <a:lnTo>
                  <a:pt x="216407" y="29717"/>
                </a:lnTo>
                <a:lnTo>
                  <a:pt x="211835" y="29717"/>
                </a:lnTo>
                <a:lnTo>
                  <a:pt x="208025" y="34289"/>
                </a:lnTo>
                <a:lnTo>
                  <a:pt x="203453" y="21336"/>
                </a:lnTo>
                <a:lnTo>
                  <a:pt x="203453" y="34289"/>
                </a:lnTo>
                <a:lnTo>
                  <a:pt x="199644" y="25908"/>
                </a:lnTo>
                <a:lnTo>
                  <a:pt x="195072" y="25908"/>
                </a:lnTo>
                <a:lnTo>
                  <a:pt x="195072" y="29717"/>
                </a:lnTo>
                <a:lnTo>
                  <a:pt x="190500" y="38100"/>
                </a:lnTo>
                <a:lnTo>
                  <a:pt x="186690" y="34289"/>
                </a:lnTo>
                <a:lnTo>
                  <a:pt x="186690" y="38100"/>
                </a:lnTo>
                <a:lnTo>
                  <a:pt x="169925" y="38100"/>
                </a:lnTo>
                <a:lnTo>
                  <a:pt x="165353" y="34289"/>
                </a:lnTo>
                <a:lnTo>
                  <a:pt x="165353" y="38100"/>
                </a:lnTo>
                <a:lnTo>
                  <a:pt x="161544" y="38100"/>
                </a:lnTo>
                <a:lnTo>
                  <a:pt x="161544" y="34289"/>
                </a:lnTo>
                <a:lnTo>
                  <a:pt x="156972" y="34289"/>
                </a:lnTo>
                <a:lnTo>
                  <a:pt x="152400" y="38100"/>
                </a:lnTo>
                <a:lnTo>
                  <a:pt x="148590" y="38100"/>
                </a:lnTo>
                <a:lnTo>
                  <a:pt x="144018" y="34289"/>
                </a:lnTo>
                <a:lnTo>
                  <a:pt x="144018" y="38100"/>
                </a:lnTo>
                <a:lnTo>
                  <a:pt x="114300" y="38100"/>
                </a:lnTo>
                <a:lnTo>
                  <a:pt x="110490" y="34289"/>
                </a:lnTo>
                <a:lnTo>
                  <a:pt x="102107" y="34289"/>
                </a:lnTo>
                <a:lnTo>
                  <a:pt x="97535" y="25908"/>
                </a:lnTo>
                <a:lnTo>
                  <a:pt x="93725" y="34289"/>
                </a:lnTo>
                <a:lnTo>
                  <a:pt x="93725" y="29717"/>
                </a:lnTo>
                <a:lnTo>
                  <a:pt x="89153" y="25908"/>
                </a:lnTo>
                <a:lnTo>
                  <a:pt x="89153" y="17525"/>
                </a:lnTo>
                <a:lnTo>
                  <a:pt x="84581" y="29717"/>
                </a:lnTo>
                <a:lnTo>
                  <a:pt x="80772" y="21336"/>
                </a:lnTo>
                <a:lnTo>
                  <a:pt x="80772" y="29717"/>
                </a:lnTo>
                <a:lnTo>
                  <a:pt x="76200" y="34289"/>
                </a:lnTo>
                <a:lnTo>
                  <a:pt x="76200" y="21336"/>
                </a:lnTo>
                <a:lnTo>
                  <a:pt x="72390" y="29717"/>
                </a:lnTo>
                <a:lnTo>
                  <a:pt x="67818" y="38100"/>
                </a:lnTo>
                <a:lnTo>
                  <a:pt x="64007" y="34289"/>
                </a:lnTo>
                <a:lnTo>
                  <a:pt x="64007" y="38100"/>
                </a:lnTo>
                <a:lnTo>
                  <a:pt x="51053" y="38100"/>
                </a:lnTo>
                <a:lnTo>
                  <a:pt x="46481" y="34289"/>
                </a:lnTo>
                <a:lnTo>
                  <a:pt x="42672" y="25908"/>
                </a:lnTo>
                <a:lnTo>
                  <a:pt x="42672" y="38100"/>
                </a:lnTo>
                <a:lnTo>
                  <a:pt x="38100" y="34289"/>
                </a:lnTo>
                <a:lnTo>
                  <a:pt x="38100" y="38100"/>
                </a:lnTo>
                <a:lnTo>
                  <a:pt x="34290" y="38100"/>
                </a:lnTo>
                <a:lnTo>
                  <a:pt x="34290" y="34289"/>
                </a:lnTo>
                <a:lnTo>
                  <a:pt x="29718" y="38100"/>
                </a:lnTo>
                <a:lnTo>
                  <a:pt x="29718" y="34289"/>
                </a:lnTo>
                <a:lnTo>
                  <a:pt x="25907" y="38100"/>
                </a:lnTo>
                <a:lnTo>
                  <a:pt x="21335" y="38100"/>
                </a:lnTo>
                <a:lnTo>
                  <a:pt x="17525" y="29717"/>
                </a:lnTo>
                <a:lnTo>
                  <a:pt x="12953" y="34289"/>
                </a:lnTo>
                <a:lnTo>
                  <a:pt x="12953" y="25908"/>
                </a:lnTo>
                <a:lnTo>
                  <a:pt x="8381" y="25908"/>
                </a:lnTo>
                <a:lnTo>
                  <a:pt x="8381" y="21336"/>
                </a:lnTo>
                <a:lnTo>
                  <a:pt x="4572" y="12953"/>
                </a:lnTo>
                <a:lnTo>
                  <a:pt x="0" y="838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22" name="object 322"/>
          <p:cNvSpPr/>
          <p:nvPr/>
        </p:nvSpPr>
        <p:spPr>
          <a:xfrm>
            <a:off x="6114545" y="4748496"/>
            <a:ext cx="171030" cy="72698"/>
          </a:xfrm>
          <a:custGeom>
            <a:avLst/>
            <a:gdLst/>
            <a:ahLst/>
            <a:cxnLst/>
            <a:rect l="l" t="t" r="r" b="b"/>
            <a:pathLst>
              <a:path w="258445" h="109854">
                <a:moveTo>
                  <a:pt x="258318" y="80010"/>
                </a:moveTo>
                <a:lnTo>
                  <a:pt x="258318" y="92963"/>
                </a:lnTo>
                <a:lnTo>
                  <a:pt x="254508" y="97536"/>
                </a:lnTo>
                <a:lnTo>
                  <a:pt x="249936" y="92963"/>
                </a:lnTo>
                <a:lnTo>
                  <a:pt x="249936" y="89153"/>
                </a:lnTo>
                <a:lnTo>
                  <a:pt x="246125" y="80010"/>
                </a:lnTo>
                <a:lnTo>
                  <a:pt x="246125" y="89153"/>
                </a:lnTo>
                <a:lnTo>
                  <a:pt x="241553" y="97536"/>
                </a:lnTo>
                <a:lnTo>
                  <a:pt x="236982" y="101345"/>
                </a:lnTo>
                <a:lnTo>
                  <a:pt x="236982" y="97536"/>
                </a:lnTo>
                <a:lnTo>
                  <a:pt x="228600" y="105917"/>
                </a:lnTo>
                <a:lnTo>
                  <a:pt x="224790" y="101345"/>
                </a:lnTo>
                <a:lnTo>
                  <a:pt x="224790" y="105917"/>
                </a:lnTo>
                <a:lnTo>
                  <a:pt x="220218" y="105917"/>
                </a:lnTo>
                <a:lnTo>
                  <a:pt x="216408" y="97536"/>
                </a:lnTo>
                <a:lnTo>
                  <a:pt x="211836" y="105917"/>
                </a:lnTo>
                <a:lnTo>
                  <a:pt x="211836" y="97536"/>
                </a:lnTo>
                <a:lnTo>
                  <a:pt x="208025" y="101345"/>
                </a:lnTo>
                <a:lnTo>
                  <a:pt x="208025" y="105917"/>
                </a:lnTo>
                <a:lnTo>
                  <a:pt x="203453" y="101345"/>
                </a:lnTo>
                <a:lnTo>
                  <a:pt x="198882" y="92963"/>
                </a:lnTo>
                <a:lnTo>
                  <a:pt x="198882" y="105917"/>
                </a:lnTo>
                <a:lnTo>
                  <a:pt x="195072" y="101345"/>
                </a:lnTo>
                <a:lnTo>
                  <a:pt x="190500" y="97536"/>
                </a:lnTo>
                <a:lnTo>
                  <a:pt x="190500" y="105917"/>
                </a:lnTo>
                <a:lnTo>
                  <a:pt x="186690" y="97536"/>
                </a:lnTo>
                <a:lnTo>
                  <a:pt x="186690" y="105917"/>
                </a:lnTo>
                <a:lnTo>
                  <a:pt x="182118" y="97536"/>
                </a:lnTo>
                <a:lnTo>
                  <a:pt x="182118" y="101345"/>
                </a:lnTo>
                <a:lnTo>
                  <a:pt x="178308" y="101345"/>
                </a:lnTo>
                <a:lnTo>
                  <a:pt x="178308" y="97536"/>
                </a:lnTo>
                <a:lnTo>
                  <a:pt x="173736" y="105917"/>
                </a:lnTo>
                <a:lnTo>
                  <a:pt x="169925" y="84581"/>
                </a:lnTo>
                <a:lnTo>
                  <a:pt x="169925" y="67817"/>
                </a:lnTo>
                <a:lnTo>
                  <a:pt x="169925" y="105917"/>
                </a:lnTo>
                <a:lnTo>
                  <a:pt x="165353" y="105917"/>
                </a:lnTo>
                <a:lnTo>
                  <a:pt x="165353" y="92963"/>
                </a:lnTo>
                <a:lnTo>
                  <a:pt x="160782" y="105917"/>
                </a:lnTo>
                <a:lnTo>
                  <a:pt x="160782" y="92963"/>
                </a:lnTo>
                <a:lnTo>
                  <a:pt x="156972" y="80010"/>
                </a:lnTo>
                <a:lnTo>
                  <a:pt x="156972" y="105917"/>
                </a:lnTo>
                <a:lnTo>
                  <a:pt x="152400" y="105917"/>
                </a:lnTo>
                <a:lnTo>
                  <a:pt x="148590" y="101345"/>
                </a:lnTo>
                <a:lnTo>
                  <a:pt x="148590" y="105917"/>
                </a:lnTo>
                <a:lnTo>
                  <a:pt x="135636" y="105917"/>
                </a:lnTo>
                <a:lnTo>
                  <a:pt x="135636" y="101345"/>
                </a:lnTo>
                <a:lnTo>
                  <a:pt x="135636" y="105917"/>
                </a:lnTo>
                <a:lnTo>
                  <a:pt x="131064" y="105917"/>
                </a:lnTo>
                <a:lnTo>
                  <a:pt x="127253" y="109727"/>
                </a:lnTo>
                <a:lnTo>
                  <a:pt x="122682" y="105917"/>
                </a:lnTo>
                <a:lnTo>
                  <a:pt x="118872" y="109727"/>
                </a:lnTo>
                <a:lnTo>
                  <a:pt x="118872" y="101345"/>
                </a:lnTo>
                <a:lnTo>
                  <a:pt x="114300" y="105917"/>
                </a:lnTo>
                <a:lnTo>
                  <a:pt x="105918" y="105917"/>
                </a:lnTo>
                <a:lnTo>
                  <a:pt x="102108" y="97536"/>
                </a:lnTo>
                <a:lnTo>
                  <a:pt x="102108" y="84581"/>
                </a:lnTo>
                <a:lnTo>
                  <a:pt x="97536" y="97536"/>
                </a:lnTo>
                <a:lnTo>
                  <a:pt x="92964" y="89153"/>
                </a:lnTo>
                <a:lnTo>
                  <a:pt x="89153" y="71627"/>
                </a:lnTo>
                <a:lnTo>
                  <a:pt x="89153" y="101345"/>
                </a:lnTo>
                <a:lnTo>
                  <a:pt x="84582" y="92963"/>
                </a:lnTo>
                <a:lnTo>
                  <a:pt x="80772" y="89153"/>
                </a:lnTo>
                <a:lnTo>
                  <a:pt x="76200" y="105917"/>
                </a:lnTo>
                <a:lnTo>
                  <a:pt x="72390" y="92963"/>
                </a:lnTo>
                <a:lnTo>
                  <a:pt x="72390" y="105917"/>
                </a:lnTo>
                <a:lnTo>
                  <a:pt x="67818" y="109727"/>
                </a:lnTo>
                <a:lnTo>
                  <a:pt x="64008" y="105917"/>
                </a:lnTo>
                <a:lnTo>
                  <a:pt x="59436" y="109727"/>
                </a:lnTo>
                <a:lnTo>
                  <a:pt x="59436" y="105917"/>
                </a:lnTo>
                <a:lnTo>
                  <a:pt x="54864" y="109727"/>
                </a:lnTo>
                <a:lnTo>
                  <a:pt x="54864" y="105917"/>
                </a:lnTo>
                <a:lnTo>
                  <a:pt x="51053" y="105917"/>
                </a:lnTo>
                <a:lnTo>
                  <a:pt x="51053" y="101345"/>
                </a:lnTo>
                <a:lnTo>
                  <a:pt x="46482" y="105917"/>
                </a:lnTo>
                <a:lnTo>
                  <a:pt x="42672" y="92963"/>
                </a:lnTo>
                <a:lnTo>
                  <a:pt x="38100" y="0"/>
                </a:lnTo>
                <a:lnTo>
                  <a:pt x="38100" y="80010"/>
                </a:lnTo>
                <a:lnTo>
                  <a:pt x="34290" y="105917"/>
                </a:lnTo>
                <a:lnTo>
                  <a:pt x="29718" y="109727"/>
                </a:lnTo>
                <a:lnTo>
                  <a:pt x="25146" y="105917"/>
                </a:lnTo>
                <a:lnTo>
                  <a:pt x="21336" y="109727"/>
                </a:lnTo>
                <a:lnTo>
                  <a:pt x="16764" y="101345"/>
                </a:lnTo>
                <a:lnTo>
                  <a:pt x="16764" y="97536"/>
                </a:lnTo>
                <a:lnTo>
                  <a:pt x="12953" y="109727"/>
                </a:lnTo>
                <a:lnTo>
                  <a:pt x="12953" y="101345"/>
                </a:lnTo>
                <a:lnTo>
                  <a:pt x="8382" y="109727"/>
                </a:lnTo>
                <a:lnTo>
                  <a:pt x="4572" y="109727"/>
                </a:lnTo>
                <a:lnTo>
                  <a:pt x="0" y="10591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23" name="object 323"/>
          <p:cNvSpPr/>
          <p:nvPr/>
        </p:nvSpPr>
        <p:spPr>
          <a:xfrm>
            <a:off x="5943600" y="4639070"/>
            <a:ext cx="171030" cy="185318"/>
          </a:xfrm>
          <a:custGeom>
            <a:avLst/>
            <a:gdLst/>
            <a:ahLst/>
            <a:cxnLst/>
            <a:rect l="l" t="t" r="r" b="b"/>
            <a:pathLst>
              <a:path w="258445" h="280035">
                <a:moveTo>
                  <a:pt x="258317" y="271272"/>
                </a:moveTo>
                <a:lnTo>
                  <a:pt x="254507" y="271272"/>
                </a:lnTo>
                <a:lnTo>
                  <a:pt x="254507" y="275082"/>
                </a:lnTo>
                <a:lnTo>
                  <a:pt x="249935" y="271272"/>
                </a:lnTo>
                <a:lnTo>
                  <a:pt x="249935" y="266700"/>
                </a:lnTo>
                <a:lnTo>
                  <a:pt x="245363" y="275082"/>
                </a:lnTo>
                <a:lnTo>
                  <a:pt x="245363" y="279654"/>
                </a:lnTo>
                <a:lnTo>
                  <a:pt x="241553" y="275082"/>
                </a:lnTo>
                <a:lnTo>
                  <a:pt x="236981" y="271272"/>
                </a:lnTo>
                <a:lnTo>
                  <a:pt x="236981" y="275082"/>
                </a:lnTo>
                <a:lnTo>
                  <a:pt x="233171" y="258318"/>
                </a:lnTo>
                <a:lnTo>
                  <a:pt x="228600" y="275082"/>
                </a:lnTo>
                <a:lnTo>
                  <a:pt x="228600" y="258318"/>
                </a:lnTo>
                <a:lnTo>
                  <a:pt x="224789" y="275082"/>
                </a:lnTo>
                <a:lnTo>
                  <a:pt x="220217" y="262890"/>
                </a:lnTo>
                <a:lnTo>
                  <a:pt x="216407" y="275082"/>
                </a:lnTo>
                <a:lnTo>
                  <a:pt x="216407" y="258318"/>
                </a:lnTo>
                <a:lnTo>
                  <a:pt x="211835" y="262890"/>
                </a:lnTo>
                <a:lnTo>
                  <a:pt x="207263" y="271272"/>
                </a:lnTo>
                <a:lnTo>
                  <a:pt x="207263" y="266700"/>
                </a:lnTo>
                <a:lnTo>
                  <a:pt x="198881" y="266700"/>
                </a:lnTo>
                <a:lnTo>
                  <a:pt x="198881" y="271272"/>
                </a:lnTo>
                <a:lnTo>
                  <a:pt x="195071" y="266700"/>
                </a:lnTo>
                <a:lnTo>
                  <a:pt x="195071" y="271272"/>
                </a:lnTo>
                <a:lnTo>
                  <a:pt x="186689" y="271272"/>
                </a:lnTo>
                <a:lnTo>
                  <a:pt x="186689" y="266700"/>
                </a:lnTo>
                <a:lnTo>
                  <a:pt x="182117" y="271272"/>
                </a:lnTo>
                <a:lnTo>
                  <a:pt x="178307" y="271272"/>
                </a:lnTo>
                <a:lnTo>
                  <a:pt x="178307" y="266700"/>
                </a:lnTo>
                <a:lnTo>
                  <a:pt x="178307" y="271272"/>
                </a:lnTo>
                <a:lnTo>
                  <a:pt x="173735" y="275082"/>
                </a:lnTo>
                <a:lnTo>
                  <a:pt x="160781" y="275082"/>
                </a:lnTo>
                <a:lnTo>
                  <a:pt x="160781" y="271272"/>
                </a:lnTo>
                <a:lnTo>
                  <a:pt x="156971" y="275082"/>
                </a:lnTo>
                <a:lnTo>
                  <a:pt x="156971" y="271272"/>
                </a:lnTo>
                <a:lnTo>
                  <a:pt x="156971" y="275082"/>
                </a:lnTo>
                <a:lnTo>
                  <a:pt x="152400" y="271272"/>
                </a:lnTo>
                <a:lnTo>
                  <a:pt x="148589" y="279654"/>
                </a:lnTo>
                <a:lnTo>
                  <a:pt x="148589" y="275082"/>
                </a:lnTo>
                <a:lnTo>
                  <a:pt x="144017" y="266700"/>
                </a:lnTo>
                <a:lnTo>
                  <a:pt x="144017" y="262890"/>
                </a:lnTo>
                <a:lnTo>
                  <a:pt x="139445" y="101346"/>
                </a:lnTo>
                <a:lnTo>
                  <a:pt x="139445" y="67818"/>
                </a:lnTo>
                <a:lnTo>
                  <a:pt x="135635" y="258318"/>
                </a:lnTo>
                <a:lnTo>
                  <a:pt x="131063" y="271272"/>
                </a:lnTo>
                <a:lnTo>
                  <a:pt x="127253" y="275082"/>
                </a:lnTo>
                <a:lnTo>
                  <a:pt x="127253" y="271272"/>
                </a:lnTo>
                <a:lnTo>
                  <a:pt x="122681" y="165354"/>
                </a:lnTo>
                <a:lnTo>
                  <a:pt x="122681" y="0"/>
                </a:lnTo>
                <a:lnTo>
                  <a:pt x="118871" y="254508"/>
                </a:lnTo>
                <a:lnTo>
                  <a:pt x="118871" y="258318"/>
                </a:lnTo>
                <a:lnTo>
                  <a:pt x="114300" y="275082"/>
                </a:lnTo>
                <a:lnTo>
                  <a:pt x="114300" y="271272"/>
                </a:lnTo>
                <a:lnTo>
                  <a:pt x="110489" y="279654"/>
                </a:lnTo>
                <a:lnTo>
                  <a:pt x="110489" y="275082"/>
                </a:lnTo>
                <a:lnTo>
                  <a:pt x="97535" y="275082"/>
                </a:lnTo>
                <a:lnTo>
                  <a:pt x="97535" y="279654"/>
                </a:lnTo>
                <a:lnTo>
                  <a:pt x="92963" y="275082"/>
                </a:lnTo>
                <a:lnTo>
                  <a:pt x="76200" y="275082"/>
                </a:lnTo>
                <a:lnTo>
                  <a:pt x="76200" y="279654"/>
                </a:lnTo>
                <a:lnTo>
                  <a:pt x="63245" y="279654"/>
                </a:lnTo>
                <a:lnTo>
                  <a:pt x="59435" y="275082"/>
                </a:lnTo>
                <a:lnTo>
                  <a:pt x="54863" y="279654"/>
                </a:lnTo>
                <a:lnTo>
                  <a:pt x="51053" y="279654"/>
                </a:lnTo>
                <a:lnTo>
                  <a:pt x="51053" y="275082"/>
                </a:lnTo>
                <a:lnTo>
                  <a:pt x="51053" y="279654"/>
                </a:lnTo>
                <a:lnTo>
                  <a:pt x="46481" y="275082"/>
                </a:lnTo>
                <a:lnTo>
                  <a:pt x="42671" y="279654"/>
                </a:lnTo>
                <a:lnTo>
                  <a:pt x="42671" y="275082"/>
                </a:lnTo>
                <a:lnTo>
                  <a:pt x="38100" y="254508"/>
                </a:lnTo>
                <a:lnTo>
                  <a:pt x="38100" y="245364"/>
                </a:lnTo>
                <a:lnTo>
                  <a:pt x="33527" y="38100"/>
                </a:lnTo>
                <a:lnTo>
                  <a:pt x="33527" y="173736"/>
                </a:lnTo>
                <a:lnTo>
                  <a:pt x="29717" y="271272"/>
                </a:lnTo>
                <a:lnTo>
                  <a:pt x="25145" y="275082"/>
                </a:lnTo>
                <a:lnTo>
                  <a:pt x="21335" y="262890"/>
                </a:lnTo>
                <a:lnTo>
                  <a:pt x="16763" y="105918"/>
                </a:lnTo>
                <a:lnTo>
                  <a:pt x="16763" y="165354"/>
                </a:lnTo>
                <a:lnTo>
                  <a:pt x="12953" y="271272"/>
                </a:lnTo>
                <a:lnTo>
                  <a:pt x="8381" y="228600"/>
                </a:lnTo>
                <a:lnTo>
                  <a:pt x="8381" y="156972"/>
                </a:lnTo>
                <a:lnTo>
                  <a:pt x="4571" y="275082"/>
                </a:lnTo>
                <a:lnTo>
                  <a:pt x="4571" y="279654"/>
                </a:lnTo>
                <a:lnTo>
                  <a:pt x="0" y="27508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24" name="object 324"/>
          <p:cNvSpPr/>
          <p:nvPr/>
        </p:nvSpPr>
        <p:spPr>
          <a:xfrm>
            <a:off x="5772654" y="3094004"/>
            <a:ext cx="171030" cy="1732990"/>
          </a:xfrm>
          <a:custGeom>
            <a:avLst/>
            <a:gdLst/>
            <a:ahLst/>
            <a:cxnLst/>
            <a:rect l="l" t="t" r="r" b="b"/>
            <a:pathLst>
              <a:path w="258445" h="2618740">
                <a:moveTo>
                  <a:pt x="258318" y="2609850"/>
                </a:moveTo>
                <a:lnTo>
                  <a:pt x="258318" y="2614422"/>
                </a:lnTo>
                <a:lnTo>
                  <a:pt x="253746" y="2614422"/>
                </a:lnTo>
                <a:lnTo>
                  <a:pt x="249935" y="2609850"/>
                </a:lnTo>
                <a:lnTo>
                  <a:pt x="249935" y="2606040"/>
                </a:lnTo>
                <a:lnTo>
                  <a:pt x="245363" y="2609850"/>
                </a:lnTo>
                <a:lnTo>
                  <a:pt x="245363" y="2606040"/>
                </a:lnTo>
                <a:lnTo>
                  <a:pt x="236981" y="2614422"/>
                </a:lnTo>
                <a:lnTo>
                  <a:pt x="236981" y="2609850"/>
                </a:lnTo>
                <a:lnTo>
                  <a:pt x="233172" y="2614422"/>
                </a:lnTo>
                <a:lnTo>
                  <a:pt x="228600" y="2609850"/>
                </a:lnTo>
                <a:lnTo>
                  <a:pt x="228600" y="2580132"/>
                </a:lnTo>
                <a:lnTo>
                  <a:pt x="224789" y="2609850"/>
                </a:lnTo>
                <a:lnTo>
                  <a:pt x="220218" y="2609850"/>
                </a:lnTo>
                <a:lnTo>
                  <a:pt x="220218" y="2614422"/>
                </a:lnTo>
                <a:lnTo>
                  <a:pt x="215646" y="2614422"/>
                </a:lnTo>
                <a:lnTo>
                  <a:pt x="215646" y="2609850"/>
                </a:lnTo>
                <a:lnTo>
                  <a:pt x="211835" y="2609850"/>
                </a:lnTo>
                <a:lnTo>
                  <a:pt x="207263" y="2606040"/>
                </a:lnTo>
                <a:lnTo>
                  <a:pt x="207263" y="2614422"/>
                </a:lnTo>
                <a:lnTo>
                  <a:pt x="203453" y="2614422"/>
                </a:lnTo>
                <a:lnTo>
                  <a:pt x="198881" y="2609850"/>
                </a:lnTo>
                <a:lnTo>
                  <a:pt x="195072" y="2601467"/>
                </a:lnTo>
                <a:lnTo>
                  <a:pt x="195072" y="2606040"/>
                </a:lnTo>
                <a:lnTo>
                  <a:pt x="190500" y="2609850"/>
                </a:lnTo>
                <a:lnTo>
                  <a:pt x="185927" y="2614422"/>
                </a:lnTo>
                <a:lnTo>
                  <a:pt x="182118" y="2609850"/>
                </a:lnTo>
                <a:lnTo>
                  <a:pt x="182118" y="2614422"/>
                </a:lnTo>
                <a:lnTo>
                  <a:pt x="177546" y="2614422"/>
                </a:lnTo>
                <a:lnTo>
                  <a:pt x="177546" y="2609850"/>
                </a:lnTo>
                <a:lnTo>
                  <a:pt x="177546" y="2614422"/>
                </a:lnTo>
                <a:lnTo>
                  <a:pt x="173735" y="2609850"/>
                </a:lnTo>
                <a:lnTo>
                  <a:pt x="169163" y="2614422"/>
                </a:lnTo>
                <a:lnTo>
                  <a:pt x="169163" y="2609850"/>
                </a:lnTo>
                <a:lnTo>
                  <a:pt x="165353" y="2614422"/>
                </a:lnTo>
                <a:lnTo>
                  <a:pt x="160781" y="2614422"/>
                </a:lnTo>
                <a:lnTo>
                  <a:pt x="160781" y="2609850"/>
                </a:lnTo>
                <a:lnTo>
                  <a:pt x="156972" y="2614422"/>
                </a:lnTo>
                <a:lnTo>
                  <a:pt x="152400" y="2601467"/>
                </a:lnTo>
                <a:lnTo>
                  <a:pt x="147827" y="2614422"/>
                </a:lnTo>
                <a:lnTo>
                  <a:pt x="144018" y="2609850"/>
                </a:lnTo>
                <a:lnTo>
                  <a:pt x="139446" y="2614422"/>
                </a:lnTo>
                <a:lnTo>
                  <a:pt x="135635" y="2606040"/>
                </a:lnTo>
                <a:lnTo>
                  <a:pt x="135635" y="2609850"/>
                </a:lnTo>
                <a:lnTo>
                  <a:pt x="131063" y="2609850"/>
                </a:lnTo>
                <a:lnTo>
                  <a:pt x="131063" y="2589276"/>
                </a:lnTo>
                <a:lnTo>
                  <a:pt x="127253" y="2606040"/>
                </a:lnTo>
                <a:lnTo>
                  <a:pt x="127253" y="2601467"/>
                </a:lnTo>
                <a:lnTo>
                  <a:pt x="122681" y="2606040"/>
                </a:lnTo>
                <a:lnTo>
                  <a:pt x="122681" y="2584704"/>
                </a:lnTo>
                <a:lnTo>
                  <a:pt x="118872" y="2601467"/>
                </a:lnTo>
                <a:lnTo>
                  <a:pt x="114300" y="2589276"/>
                </a:lnTo>
                <a:lnTo>
                  <a:pt x="109727" y="2606040"/>
                </a:lnTo>
                <a:lnTo>
                  <a:pt x="109727" y="2614422"/>
                </a:lnTo>
                <a:lnTo>
                  <a:pt x="105918" y="2609850"/>
                </a:lnTo>
                <a:lnTo>
                  <a:pt x="105918" y="2597658"/>
                </a:lnTo>
                <a:lnTo>
                  <a:pt x="101346" y="2609850"/>
                </a:lnTo>
                <a:lnTo>
                  <a:pt x="101346" y="2614422"/>
                </a:lnTo>
                <a:lnTo>
                  <a:pt x="92963" y="2614422"/>
                </a:lnTo>
                <a:lnTo>
                  <a:pt x="89153" y="2618232"/>
                </a:lnTo>
                <a:lnTo>
                  <a:pt x="89153" y="2614422"/>
                </a:lnTo>
                <a:lnTo>
                  <a:pt x="84581" y="2614422"/>
                </a:lnTo>
                <a:lnTo>
                  <a:pt x="84581" y="2609850"/>
                </a:lnTo>
                <a:lnTo>
                  <a:pt x="80009" y="2614422"/>
                </a:lnTo>
                <a:lnTo>
                  <a:pt x="76200" y="2614422"/>
                </a:lnTo>
                <a:lnTo>
                  <a:pt x="71627" y="2609850"/>
                </a:lnTo>
                <a:lnTo>
                  <a:pt x="71627" y="2614422"/>
                </a:lnTo>
                <a:lnTo>
                  <a:pt x="67818" y="2609850"/>
                </a:lnTo>
                <a:lnTo>
                  <a:pt x="67818" y="2614422"/>
                </a:lnTo>
                <a:lnTo>
                  <a:pt x="63246" y="2601467"/>
                </a:lnTo>
                <a:lnTo>
                  <a:pt x="63246" y="2614422"/>
                </a:lnTo>
                <a:lnTo>
                  <a:pt x="59435" y="2593086"/>
                </a:lnTo>
                <a:lnTo>
                  <a:pt x="54863" y="2576322"/>
                </a:lnTo>
                <a:lnTo>
                  <a:pt x="54863" y="2597658"/>
                </a:lnTo>
                <a:lnTo>
                  <a:pt x="54863" y="2593086"/>
                </a:lnTo>
                <a:lnTo>
                  <a:pt x="51053" y="2606040"/>
                </a:lnTo>
                <a:lnTo>
                  <a:pt x="51053" y="2597658"/>
                </a:lnTo>
                <a:lnTo>
                  <a:pt x="46481" y="2609850"/>
                </a:lnTo>
                <a:lnTo>
                  <a:pt x="46481" y="2606040"/>
                </a:lnTo>
                <a:lnTo>
                  <a:pt x="41909" y="2589276"/>
                </a:lnTo>
                <a:lnTo>
                  <a:pt x="41909" y="2601467"/>
                </a:lnTo>
                <a:lnTo>
                  <a:pt x="38100" y="2571750"/>
                </a:lnTo>
                <a:lnTo>
                  <a:pt x="38100" y="2584704"/>
                </a:lnTo>
                <a:lnTo>
                  <a:pt x="38100" y="2487167"/>
                </a:lnTo>
                <a:lnTo>
                  <a:pt x="33527" y="2567940"/>
                </a:lnTo>
                <a:lnTo>
                  <a:pt x="29718" y="1436370"/>
                </a:lnTo>
                <a:lnTo>
                  <a:pt x="29718" y="0"/>
                </a:lnTo>
                <a:lnTo>
                  <a:pt x="25146" y="2415540"/>
                </a:lnTo>
                <a:lnTo>
                  <a:pt x="25146" y="2474214"/>
                </a:lnTo>
                <a:lnTo>
                  <a:pt x="21335" y="2601467"/>
                </a:lnTo>
                <a:lnTo>
                  <a:pt x="21335" y="2584704"/>
                </a:lnTo>
                <a:lnTo>
                  <a:pt x="16763" y="2609850"/>
                </a:lnTo>
                <a:lnTo>
                  <a:pt x="16763" y="2597658"/>
                </a:lnTo>
                <a:lnTo>
                  <a:pt x="12953" y="2614422"/>
                </a:lnTo>
                <a:lnTo>
                  <a:pt x="12953" y="2601467"/>
                </a:lnTo>
                <a:lnTo>
                  <a:pt x="12953" y="2614422"/>
                </a:lnTo>
                <a:lnTo>
                  <a:pt x="8381" y="2606040"/>
                </a:lnTo>
                <a:lnTo>
                  <a:pt x="8381" y="2614422"/>
                </a:lnTo>
                <a:lnTo>
                  <a:pt x="3809" y="2614422"/>
                </a:lnTo>
                <a:lnTo>
                  <a:pt x="3809" y="2609850"/>
                </a:lnTo>
                <a:lnTo>
                  <a:pt x="0" y="2606040"/>
                </a:lnTo>
                <a:lnTo>
                  <a:pt x="0" y="261442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25" name="object 325"/>
          <p:cNvSpPr/>
          <p:nvPr/>
        </p:nvSpPr>
        <p:spPr>
          <a:xfrm>
            <a:off x="1945789" y="3866364"/>
            <a:ext cx="3831071" cy="96449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26" name="object 326"/>
          <p:cNvSpPr/>
          <p:nvPr/>
        </p:nvSpPr>
        <p:spPr>
          <a:xfrm>
            <a:off x="5939393" y="4548131"/>
            <a:ext cx="1552976" cy="25499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27" name="object 327"/>
          <p:cNvSpPr/>
          <p:nvPr/>
        </p:nvSpPr>
        <p:spPr>
          <a:xfrm>
            <a:off x="5772654" y="3063243"/>
            <a:ext cx="171030" cy="1732990"/>
          </a:xfrm>
          <a:custGeom>
            <a:avLst/>
            <a:gdLst/>
            <a:ahLst/>
            <a:cxnLst/>
            <a:rect l="l" t="t" r="r" b="b"/>
            <a:pathLst>
              <a:path w="258445" h="2618740">
                <a:moveTo>
                  <a:pt x="258318" y="2614421"/>
                </a:moveTo>
                <a:lnTo>
                  <a:pt x="253746" y="2614421"/>
                </a:lnTo>
                <a:lnTo>
                  <a:pt x="249935" y="2609849"/>
                </a:lnTo>
                <a:lnTo>
                  <a:pt x="249935" y="2614421"/>
                </a:lnTo>
                <a:lnTo>
                  <a:pt x="249935" y="2606040"/>
                </a:lnTo>
                <a:lnTo>
                  <a:pt x="245363" y="2614421"/>
                </a:lnTo>
                <a:lnTo>
                  <a:pt x="241553" y="2609849"/>
                </a:lnTo>
                <a:lnTo>
                  <a:pt x="236981" y="2614421"/>
                </a:lnTo>
                <a:lnTo>
                  <a:pt x="236981" y="2609849"/>
                </a:lnTo>
                <a:lnTo>
                  <a:pt x="233172" y="2614421"/>
                </a:lnTo>
                <a:lnTo>
                  <a:pt x="228600" y="2609849"/>
                </a:lnTo>
                <a:lnTo>
                  <a:pt x="228600" y="2584704"/>
                </a:lnTo>
                <a:lnTo>
                  <a:pt x="224789" y="2609849"/>
                </a:lnTo>
                <a:lnTo>
                  <a:pt x="220218" y="2614421"/>
                </a:lnTo>
                <a:lnTo>
                  <a:pt x="215646" y="2614421"/>
                </a:lnTo>
                <a:lnTo>
                  <a:pt x="211835" y="2609849"/>
                </a:lnTo>
                <a:lnTo>
                  <a:pt x="211835" y="2614421"/>
                </a:lnTo>
                <a:lnTo>
                  <a:pt x="207263" y="2606040"/>
                </a:lnTo>
                <a:lnTo>
                  <a:pt x="207263" y="2614421"/>
                </a:lnTo>
                <a:lnTo>
                  <a:pt x="203453" y="2618231"/>
                </a:lnTo>
                <a:lnTo>
                  <a:pt x="203453" y="2614421"/>
                </a:lnTo>
                <a:lnTo>
                  <a:pt x="198881" y="2614421"/>
                </a:lnTo>
                <a:lnTo>
                  <a:pt x="198881" y="2609849"/>
                </a:lnTo>
                <a:lnTo>
                  <a:pt x="195072" y="2606040"/>
                </a:lnTo>
                <a:lnTo>
                  <a:pt x="190500" y="2614421"/>
                </a:lnTo>
                <a:lnTo>
                  <a:pt x="185927" y="2614421"/>
                </a:lnTo>
                <a:lnTo>
                  <a:pt x="182118" y="2609849"/>
                </a:lnTo>
                <a:lnTo>
                  <a:pt x="182118" y="2614421"/>
                </a:lnTo>
                <a:lnTo>
                  <a:pt x="169163" y="2614421"/>
                </a:lnTo>
                <a:lnTo>
                  <a:pt x="165353" y="2618231"/>
                </a:lnTo>
                <a:lnTo>
                  <a:pt x="160781" y="2614421"/>
                </a:lnTo>
                <a:lnTo>
                  <a:pt x="160781" y="2609849"/>
                </a:lnTo>
                <a:lnTo>
                  <a:pt x="156972" y="2614421"/>
                </a:lnTo>
                <a:lnTo>
                  <a:pt x="152400" y="2606040"/>
                </a:lnTo>
                <a:lnTo>
                  <a:pt x="152400" y="2601467"/>
                </a:lnTo>
                <a:lnTo>
                  <a:pt x="147827" y="2614421"/>
                </a:lnTo>
                <a:lnTo>
                  <a:pt x="144018" y="2609849"/>
                </a:lnTo>
                <a:lnTo>
                  <a:pt x="139446" y="2614421"/>
                </a:lnTo>
                <a:lnTo>
                  <a:pt x="135635" y="2606040"/>
                </a:lnTo>
                <a:lnTo>
                  <a:pt x="135635" y="2614421"/>
                </a:lnTo>
                <a:lnTo>
                  <a:pt x="131063" y="2609849"/>
                </a:lnTo>
                <a:lnTo>
                  <a:pt x="131063" y="2588514"/>
                </a:lnTo>
                <a:lnTo>
                  <a:pt x="127253" y="2609849"/>
                </a:lnTo>
                <a:lnTo>
                  <a:pt x="122681" y="2606040"/>
                </a:lnTo>
                <a:lnTo>
                  <a:pt x="122681" y="2588514"/>
                </a:lnTo>
                <a:lnTo>
                  <a:pt x="118872" y="2606040"/>
                </a:lnTo>
                <a:lnTo>
                  <a:pt x="114300" y="2588514"/>
                </a:lnTo>
                <a:lnTo>
                  <a:pt x="109727" y="2606040"/>
                </a:lnTo>
                <a:lnTo>
                  <a:pt x="109727" y="2614421"/>
                </a:lnTo>
                <a:lnTo>
                  <a:pt x="105918" y="2614421"/>
                </a:lnTo>
                <a:lnTo>
                  <a:pt x="105918" y="2601467"/>
                </a:lnTo>
                <a:lnTo>
                  <a:pt x="101346" y="2609849"/>
                </a:lnTo>
                <a:lnTo>
                  <a:pt x="101346" y="2614421"/>
                </a:lnTo>
                <a:lnTo>
                  <a:pt x="97535" y="2614421"/>
                </a:lnTo>
                <a:lnTo>
                  <a:pt x="97535" y="2618231"/>
                </a:lnTo>
                <a:lnTo>
                  <a:pt x="92963" y="2618231"/>
                </a:lnTo>
                <a:lnTo>
                  <a:pt x="92963" y="2614421"/>
                </a:lnTo>
                <a:lnTo>
                  <a:pt x="89153" y="2618231"/>
                </a:lnTo>
                <a:lnTo>
                  <a:pt x="89153" y="2614421"/>
                </a:lnTo>
                <a:lnTo>
                  <a:pt x="84581" y="2614421"/>
                </a:lnTo>
                <a:lnTo>
                  <a:pt x="84581" y="2618231"/>
                </a:lnTo>
                <a:lnTo>
                  <a:pt x="80009" y="2614421"/>
                </a:lnTo>
                <a:lnTo>
                  <a:pt x="80009" y="2618231"/>
                </a:lnTo>
                <a:lnTo>
                  <a:pt x="76200" y="2618231"/>
                </a:lnTo>
                <a:lnTo>
                  <a:pt x="76200" y="2614421"/>
                </a:lnTo>
                <a:lnTo>
                  <a:pt x="71627" y="2609849"/>
                </a:lnTo>
                <a:lnTo>
                  <a:pt x="71627" y="2618231"/>
                </a:lnTo>
                <a:lnTo>
                  <a:pt x="67818" y="2614421"/>
                </a:lnTo>
                <a:lnTo>
                  <a:pt x="63246" y="2606040"/>
                </a:lnTo>
                <a:lnTo>
                  <a:pt x="63246" y="2614421"/>
                </a:lnTo>
                <a:lnTo>
                  <a:pt x="59435" y="2593085"/>
                </a:lnTo>
                <a:lnTo>
                  <a:pt x="54863" y="2580131"/>
                </a:lnTo>
                <a:lnTo>
                  <a:pt x="54863" y="2596895"/>
                </a:lnTo>
                <a:lnTo>
                  <a:pt x="54863" y="2593085"/>
                </a:lnTo>
                <a:lnTo>
                  <a:pt x="51053" y="2606040"/>
                </a:lnTo>
                <a:lnTo>
                  <a:pt x="51053" y="2596895"/>
                </a:lnTo>
                <a:lnTo>
                  <a:pt x="46481" y="2609849"/>
                </a:lnTo>
                <a:lnTo>
                  <a:pt x="46481" y="2606040"/>
                </a:lnTo>
                <a:lnTo>
                  <a:pt x="41909" y="2593085"/>
                </a:lnTo>
                <a:lnTo>
                  <a:pt x="41909" y="2601467"/>
                </a:lnTo>
                <a:lnTo>
                  <a:pt x="38100" y="2576321"/>
                </a:lnTo>
                <a:lnTo>
                  <a:pt x="38100" y="2584704"/>
                </a:lnTo>
                <a:lnTo>
                  <a:pt x="38100" y="2490978"/>
                </a:lnTo>
                <a:lnTo>
                  <a:pt x="33527" y="2563367"/>
                </a:lnTo>
                <a:lnTo>
                  <a:pt x="29718" y="1457705"/>
                </a:lnTo>
                <a:lnTo>
                  <a:pt x="29718" y="0"/>
                </a:lnTo>
                <a:lnTo>
                  <a:pt x="25146" y="2389631"/>
                </a:lnTo>
                <a:lnTo>
                  <a:pt x="25146" y="2449067"/>
                </a:lnTo>
                <a:lnTo>
                  <a:pt x="21335" y="2601467"/>
                </a:lnTo>
                <a:lnTo>
                  <a:pt x="21335" y="2588514"/>
                </a:lnTo>
                <a:lnTo>
                  <a:pt x="16763" y="2609849"/>
                </a:lnTo>
                <a:lnTo>
                  <a:pt x="16763" y="2596895"/>
                </a:lnTo>
                <a:lnTo>
                  <a:pt x="12953" y="2614421"/>
                </a:lnTo>
                <a:lnTo>
                  <a:pt x="12953" y="2606040"/>
                </a:lnTo>
                <a:lnTo>
                  <a:pt x="12953" y="2614421"/>
                </a:lnTo>
                <a:lnTo>
                  <a:pt x="8381" y="2609849"/>
                </a:lnTo>
                <a:lnTo>
                  <a:pt x="8381" y="2618231"/>
                </a:lnTo>
                <a:lnTo>
                  <a:pt x="3809" y="2618231"/>
                </a:lnTo>
                <a:lnTo>
                  <a:pt x="3809" y="2609849"/>
                </a:lnTo>
                <a:lnTo>
                  <a:pt x="0" y="2609849"/>
                </a:lnTo>
                <a:lnTo>
                  <a:pt x="0" y="261823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28" name="object 328"/>
          <p:cNvSpPr/>
          <p:nvPr/>
        </p:nvSpPr>
        <p:spPr>
          <a:xfrm>
            <a:off x="1947130" y="3799298"/>
            <a:ext cx="3829730" cy="100383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29" name="object 329"/>
          <p:cNvSpPr/>
          <p:nvPr/>
        </p:nvSpPr>
        <p:spPr>
          <a:xfrm>
            <a:off x="6975327" y="4524099"/>
            <a:ext cx="513089" cy="244148"/>
          </a:xfrm>
          <a:custGeom>
            <a:avLst/>
            <a:gdLst/>
            <a:ahLst/>
            <a:cxnLst/>
            <a:rect l="l" t="t" r="r" b="b"/>
            <a:pathLst>
              <a:path w="775334" h="368935">
                <a:moveTo>
                  <a:pt x="774953" y="368807"/>
                </a:moveTo>
                <a:lnTo>
                  <a:pt x="771143" y="368807"/>
                </a:lnTo>
                <a:lnTo>
                  <a:pt x="758443" y="368807"/>
                </a:lnTo>
                <a:lnTo>
                  <a:pt x="745743" y="368808"/>
                </a:lnTo>
                <a:lnTo>
                  <a:pt x="733044" y="368808"/>
                </a:lnTo>
                <a:lnTo>
                  <a:pt x="720343" y="368808"/>
                </a:lnTo>
                <a:lnTo>
                  <a:pt x="707643" y="368807"/>
                </a:lnTo>
                <a:lnTo>
                  <a:pt x="694944" y="368808"/>
                </a:lnTo>
                <a:lnTo>
                  <a:pt x="682243" y="368807"/>
                </a:lnTo>
                <a:lnTo>
                  <a:pt x="669544" y="368808"/>
                </a:lnTo>
                <a:lnTo>
                  <a:pt x="656843" y="368807"/>
                </a:lnTo>
                <a:lnTo>
                  <a:pt x="644143" y="368807"/>
                </a:lnTo>
                <a:lnTo>
                  <a:pt x="631443" y="368807"/>
                </a:lnTo>
                <a:lnTo>
                  <a:pt x="618743" y="368807"/>
                </a:lnTo>
                <a:lnTo>
                  <a:pt x="606043" y="368807"/>
                </a:lnTo>
                <a:lnTo>
                  <a:pt x="593343" y="368807"/>
                </a:lnTo>
                <a:lnTo>
                  <a:pt x="580643" y="368807"/>
                </a:lnTo>
                <a:lnTo>
                  <a:pt x="567944" y="368808"/>
                </a:lnTo>
                <a:lnTo>
                  <a:pt x="555243" y="368807"/>
                </a:lnTo>
                <a:lnTo>
                  <a:pt x="542543" y="368807"/>
                </a:lnTo>
                <a:lnTo>
                  <a:pt x="533400" y="368807"/>
                </a:lnTo>
                <a:lnTo>
                  <a:pt x="533400" y="364235"/>
                </a:lnTo>
                <a:lnTo>
                  <a:pt x="529589" y="368807"/>
                </a:lnTo>
                <a:lnTo>
                  <a:pt x="516635" y="368807"/>
                </a:lnTo>
                <a:lnTo>
                  <a:pt x="495300" y="368807"/>
                </a:lnTo>
                <a:lnTo>
                  <a:pt x="495300" y="364235"/>
                </a:lnTo>
                <a:lnTo>
                  <a:pt x="491489" y="364235"/>
                </a:lnTo>
                <a:lnTo>
                  <a:pt x="491489" y="368807"/>
                </a:lnTo>
                <a:lnTo>
                  <a:pt x="486917" y="364235"/>
                </a:lnTo>
                <a:lnTo>
                  <a:pt x="486917" y="368807"/>
                </a:lnTo>
                <a:lnTo>
                  <a:pt x="483107" y="364235"/>
                </a:lnTo>
                <a:lnTo>
                  <a:pt x="478535" y="368807"/>
                </a:lnTo>
                <a:lnTo>
                  <a:pt x="478535" y="364235"/>
                </a:lnTo>
                <a:lnTo>
                  <a:pt x="474725" y="368807"/>
                </a:lnTo>
                <a:lnTo>
                  <a:pt x="474725" y="351281"/>
                </a:lnTo>
                <a:lnTo>
                  <a:pt x="474725" y="355853"/>
                </a:lnTo>
                <a:lnTo>
                  <a:pt x="470153" y="3809"/>
                </a:lnTo>
                <a:lnTo>
                  <a:pt x="470153" y="0"/>
                </a:lnTo>
                <a:lnTo>
                  <a:pt x="466343" y="351281"/>
                </a:lnTo>
                <a:lnTo>
                  <a:pt x="461772" y="368807"/>
                </a:lnTo>
                <a:lnTo>
                  <a:pt x="457200" y="364235"/>
                </a:lnTo>
                <a:lnTo>
                  <a:pt x="457200" y="368807"/>
                </a:lnTo>
                <a:lnTo>
                  <a:pt x="457200" y="364235"/>
                </a:lnTo>
                <a:lnTo>
                  <a:pt x="453389" y="368807"/>
                </a:lnTo>
                <a:lnTo>
                  <a:pt x="440690" y="368808"/>
                </a:lnTo>
                <a:lnTo>
                  <a:pt x="427989" y="368808"/>
                </a:lnTo>
                <a:lnTo>
                  <a:pt x="415289" y="368807"/>
                </a:lnTo>
                <a:lnTo>
                  <a:pt x="406907" y="364235"/>
                </a:lnTo>
                <a:lnTo>
                  <a:pt x="406907" y="368807"/>
                </a:lnTo>
                <a:lnTo>
                  <a:pt x="402335" y="368807"/>
                </a:lnTo>
                <a:lnTo>
                  <a:pt x="389635" y="368808"/>
                </a:lnTo>
                <a:lnTo>
                  <a:pt x="376936" y="368808"/>
                </a:lnTo>
                <a:lnTo>
                  <a:pt x="364235" y="368807"/>
                </a:lnTo>
                <a:lnTo>
                  <a:pt x="351536" y="368808"/>
                </a:lnTo>
                <a:lnTo>
                  <a:pt x="338835" y="368807"/>
                </a:lnTo>
                <a:lnTo>
                  <a:pt x="326135" y="368808"/>
                </a:lnTo>
                <a:lnTo>
                  <a:pt x="313436" y="368807"/>
                </a:lnTo>
                <a:lnTo>
                  <a:pt x="300735" y="368807"/>
                </a:lnTo>
                <a:lnTo>
                  <a:pt x="288036" y="368807"/>
                </a:lnTo>
                <a:lnTo>
                  <a:pt x="275335" y="368807"/>
                </a:lnTo>
                <a:lnTo>
                  <a:pt x="258317" y="368807"/>
                </a:lnTo>
                <a:lnTo>
                  <a:pt x="254507" y="368807"/>
                </a:lnTo>
                <a:lnTo>
                  <a:pt x="241808" y="368808"/>
                </a:lnTo>
                <a:lnTo>
                  <a:pt x="229107" y="368808"/>
                </a:lnTo>
                <a:lnTo>
                  <a:pt x="216407" y="368807"/>
                </a:lnTo>
                <a:lnTo>
                  <a:pt x="203707" y="368807"/>
                </a:lnTo>
                <a:lnTo>
                  <a:pt x="191008" y="368808"/>
                </a:lnTo>
                <a:lnTo>
                  <a:pt x="178308" y="368808"/>
                </a:lnTo>
                <a:lnTo>
                  <a:pt x="165608" y="368808"/>
                </a:lnTo>
                <a:lnTo>
                  <a:pt x="152908" y="368808"/>
                </a:lnTo>
                <a:lnTo>
                  <a:pt x="140208" y="368808"/>
                </a:lnTo>
                <a:lnTo>
                  <a:pt x="127507" y="368807"/>
                </a:lnTo>
                <a:lnTo>
                  <a:pt x="114807" y="368807"/>
                </a:lnTo>
                <a:lnTo>
                  <a:pt x="102107" y="368808"/>
                </a:lnTo>
                <a:lnTo>
                  <a:pt x="89407" y="368807"/>
                </a:lnTo>
                <a:lnTo>
                  <a:pt x="76707" y="368807"/>
                </a:lnTo>
                <a:lnTo>
                  <a:pt x="64007" y="368807"/>
                </a:lnTo>
                <a:lnTo>
                  <a:pt x="51307" y="368807"/>
                </a:lnTo>
                <a:lnTo>
                  <a:pt x="38607" y="368807"/>
                </a:lnTo>
                <a:lnTo>
                  <a:pt x="25907" y="368807"/>
                </a:lnTo>
                <a:lnTo>
                  <a:pt x="16763" y="368807"/>
                </a:lnTo>
                <a:lnTo>
                  <a:pt x="16763" y="364235"/>
                </a:lnTo>
                <a:lnTo>
                  <a:pt x="12953" y="347471"/>
                </a:lnTo>
                <a:lnTo>
                  <a:pt x="12953" y="364235"/>
                </a:lnTo>
                <a:lnTo>
                  <a:pt x="8381" y="364235"/>
                </a:lnTo>
                <a:lnTo>
                  <a:pt x="8381" y="355853"/>
                </a:lnTo>
                <a:lnTo>
                  <a:pt x="4572" y="347471"/>
                </a:lnTo>
                <a:lnTo>
                  <a:pt x="4572" y="355853"/>
                </a:lnTo>
                <a:lnTo>
                  <a:pt x="0" y="36423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30" name="object 330"/>
          <p:cNvSpPr/>
          <p:nvPr/>
        </p:nvSpPr>
        <p:spPr>
          <a:xfrm>
            <a:off x="6801354" y="4751018"/>
            <a:ext cx="173972" cy="17228"/>
          </a:xfrm>
          <a:custGeom>
            <a:avLst/>
            <a:gdLst/>
            <a:ahLst/>
            <a:cxnLst/>
            <a:rect l="l" t="t" r="r" b="b"/>
            <a:pathLst>
              <a:path w="262890" h="26035">
                <a:moveTo>
                  <a:pt x="262890" y="21335"/>
                </a:moveTo>
                <a:lnTo>
                  <a:pt x="258318" y="0"/>
                </a:lnTo>
                <a:lnTo>
                  <a:pt x="258318" y="8381"/>
                </a:lnTo>
                <a:lnTo>
                  <a:pt x="254507" y="25907"/>
                </a:lnTo>
                <a:lnTo>
                  <a:pt x="246125" y="25907"/>
                </a:lnTo>
                <a:lnTo>
                  <a:pt x="233426" y="25908"/>
                </a:lnTo>
                <a:lnTo>
                  <a:pt x="220725" y="25908"/>
                </a:lnTo>
                <a:lnTo>
                  <a:pt x="195072" y="25907"/>
                </a:lnTo>
                <a:lnTo>
                  <a:pt x="190500" y="21335"/>
                </a:lnTo>
                <a:lnTo>
                  <a:pt x="178307" y="21335"/>
                </a:lnTo>
                <a:lnTo>
                  <a:pt x="178307" y="25907"/>
                </a:lnTo>
                <a:lnTo>
                  <a:pt x="173736" y="21335"/>
                </a:lnTo>
                <a:lnTo>
                  <a:pt x="173736" y="25907"/>
                </a:lnTo>
                <a:lnTo>
                  <a:pt x="169925" y="21335"/>
                </a:lnTo>
                <a:lnTo>
                  <a:pt x="169925" y="25907"/>
                </a:lnTo>
                <a:lnTo>
                  <a:pt x="165353" y="25907"/>
                </a:lnTo>
                <a:lnTo>
                  <a:pt x="165353" y="21335"/>
                </a:lnTo>
                <a:lnTo>
                  <a:pt x="161544" y="25907"/>
                </a:lnTo>
                <a:lnTo>
                  <a:pt x="156972" y="25907"/>
                </a:lnTo>
                <a:lnTo>
                  <a:pt x="156972" y="21335"/>
                </a:lnTo>
                <a:lnTo>
                  <a:pt x="152400" y="21335"/>
                </a:lnTo>
                <a:lnTo>
                  <a:pt x="152400" y="25907"/>
                </a:lnTo>
                <a:lnTo>
                  <a:pt x="140207" y="25907"/>
                </a:lnTo>
                <a:lnTo>
                  <a:pt x="140207" y="21335"/>
                </a:lnTo>
                <a:lnTo>
                  <a:pt x="102107" y="21335"/>
                </a:lnTo>
                <a:lnTo>
                  <a:pt x="97536" y="17525"/>
                </a:lnTo>
                <a:lnTo>
                  <a:pt x="93725" y="8381"/>
                </a:lnTo>
                <a:lnTo>
                  <a:pt x="93725" y="12953"/>
                </a:lnTo>
                <a:lnTo>
                  <a:pt x="89153" y="12953"/>
                </a:lnTo>
                <a:lnTo>
                  <a:pt x="84581" y="4571"/>
                </a:lnTo>
                <a:lnTo>
                  <a:pt x="80772" y="12953"/>
                </a:lnTo>
                <a:lnTo>
                  <a:pt x="80772" y="17525"/>
                </a:lnTo>
                <a:lnTo>
                  <a:pt x="76200" y="12953"/>
                </a:lnTo>
                <a:lnTo>
                  <a:pt x="72390" y="8381"/>
                </a:lnTo>
                <a:lnTo>
                  <a:pt x="72390" y="12953"/>
                </a:lnTo>
                <a:lnTo>
                  <a:pt x="64007" y="12953"/>
                </a:lnTo>
                <a:lnTo>
                  <a:pt x="64007" y="17525"/>
                </a:lnTo>
                <a:lnTo>
                  <a:pt x="51053" y="17525"/>
                </a:lnTo>
                <a:lnTo>
                  <a:pt x="46481" y="12953"/>
                </a:lnTo>
                <a:lnTo>
                  <a:pt x="46481" y="17525"/>
                </a:lnTo>
                <a:lnTo>
                  <a:pt x="38100" y="17525"/>
                </a:lnTo>
                <a:lnTo>
                  <a:pt x="34290" y="21335"/>
                </a:lnTo>
                <a:lnTo>
                  <a:pt x="34290" y="17525"/>
                </a:lnTo>
                <a:lnTo>
                  <a:pt x="29718" y="21335"/>
                </a:lnTo>
                <a:lnTo>
                  <a:pt x="25907" y="21335"/>
                </a:lnTo>
                <a:lnTo>
                  <a:pt x="25907" y="17525"/>
                </a:lnTo>
                <a:lnTo>
                  <a:pt x="21336" y="21335"/>
                </a:lnTo>
                <a:lnTo>
                  <a:pt x="16764" y="17525"/>
                </a:lnTo>
                <a:lnTo>
                  <a:pt x="12953" y="21335"/>
                </a:lnTo>
                <a:lnTo>
                  <a:pt x="12953" y="17525"/>
                </a:lnTo>
                <a:lnTo>
                  <a:pt x="8381" y="21335"/>
                </a:lnTo>
                <a:lnTo>
                  <a:pt x="4572" y="17525"/>
                </a:lnTo>
                <a:lnTo>
                  <a:pt x="0" y="2133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31" name="object 331"/>
          <p:cNvSpPr/>
          <p:nvPr/>
        </p:nvSpPr>
        <p:spPr>
          <a:xfrm>
            <a:off x="6630408" y="4737403"/>
            <a:ext cx="171030" cy="27734"/>
          </a:xfrm>
          <a:custGeom>
            <a:avLst/>
            <a:gdLst/>
            <a:ahLst/>
            <a:cxnLst/>
            <a:rect l="l" t="t" r="r" b="b"/>
            <a:pathLst>
              <a:path w="258445" h="41910">
                <a:moveTo>
                  <a:pt x="258318" y="41909"/>
                </a:moveTo>
                <a:lnTo>
                  <a:pt x="258318" y="38100"/>
                </a:lnTo>
                <a:lnTo>
                  <a:pt x="254508" y="41909"/>
                </a:lnTo>
                <a:lnTo>
                  <a:pt x="246125" y="41909"/>
                </a:lnTo>
                <a:lnTo>
                  <a:pt x="241554" y="38100"/>
                </a:lnTo>
                <a:lnTo>
                  <a:pt x="241554" y="41909"/>
                </a:lnTo>
                <a:lnTo>
                  <a:pt x="228600" y="41909"/>
                </a:lnTo>
                <a:lnTo>
                  <a:pt x="224790" y="38100"/>
                </a:lnTo>
                <a:lnTo>
                  <a:pt x="224790" y="41909"/>
                </a:lnTo>
                <a:lnTo>
                  <a:pt x="220218" y="41909"/>
                </a:lnTo>
                <a:lnTo>
                  <a:pt x="216408" y="38100"/>
                </a:lnTo>
                <a:lnTo>
                  <a:pt x="216408" y="41909"/>
                </a:lnTo>
                <a:lnTo>
                  <a:pt x="211836" y="41909"/>
                </a:lnTo>
                <a:lnTo>
                  <a:pt x="211836" y="25145"/>
                </a:lnTo>
                <a:lnTo>
                  <a:pt x="208025" y="33527"/>
                </a:lnTo>
                <a:lnTo>
                  <a:pt x="208025" y="38100"/>
                </a:lnTo>
                <a:lnTo>
                  <a:pt x="203454" y="38100"/>
                </a:lnTo>
                <a:lnTo>
                  <a:pt x="203454" y="12191"/>
                </a:lnTo>
                <a:lnTo>
                  <a:pt x="198882" y="38100"/>
                </a:lnTo>
                <a:lnTo>
                  <a:pt x="198882" y="41909"/>
                </a:lnTo>
                <a:lnTo>
                  <a:pt x="195072" y="25145"/>
                </a:lnTo>
                <a:lnTo>
                  <a:pt x="195072" y="41909"/>
                </a:lnTo>
                <a:lnTo>
                  <a:pt x="190500" y="41909"/>
                </a:lnTo>
                <a:lnTo>
                  <a:pt x="186690" y="38100"/>
                </a:lnTo>
                <a:lnTo>
                  <a:pt x="182118" y="38100"/>
                </a:lnTo>
                <a:lnTo>
                  <a:pt x="182118" y="25145"/>
                </a:lnTo>
                <a:lnTo>
                  <a:pt x="178308" y="38100"/>
                </a:lnTo>
                <a:lnTo>
                  <a:pt x="173736" y="25145"/>
                </a:lnTo>
                <a:lnTo>
                  <a:pt x="173736" y="38100"/>
                </a:lnTo>
                <a:lnTo>
                  <a:pt x="169164" y="41909"/>
                </a:lnTo>
                <a:lnTo>
                  <a:pt x="156972" y="41909"/>
                </a:lnTo>
                <a:lnTo>
                  <a:pt x="152400" y="28955"/>
                </a:lnTo>
                <a:lnTo>
                  <a:pt x="152400" y="33527"/>
                </a:lnTo>
                <a:lnTo>
                  <a:pt x="148590" y="38100"/>
                </a:lnTo>
                <a:lnTo>
                  <a:pt x="118872" y="38100"/>
                </a:lnTo>
                <a:lnTo>
                  <a:pt x="118872" y="33527"/>
                </a:lnTo>
                <a:lnTo>
                  <a:pt x="114300" y="33527"/>
                </a:lnTo>
                <a:lnTo>
                  <a:pt x="114300" y="25145"/>
                </a:lnTo>
                <a:lnTo>
                  <a:pt x="110490" y="28955"/>
                </a:lnTo>
                <a:lnTo>
                  <a:pt x="110490" y="33527"/>
                </a:lnTo>
                <a:lnTo>
                  <a:pt x="105918" y="28955"/>
                </a:lnTo>
                <a:lnTo>
                  <a:pt x="105918" y="20574"/>
                </a:lnTo>
                <a:lnTo>
                  <a:pt x="102108" y="28955"/>
                </a:lnTo>
                <a:lnTo>
                  <a:pt x="97536" y="20574"/>
                </a:lnTo>
                <a:lnTo>
                  <a:pt x="92964" y="28955"/>
                </a:lnTo>
                <a:lnTo>
                  <a:pt x="89154" y="38100"/>
                </a:lnTo>
                <a:lnTo>
                  <a:pt x="89154" y="12191"/>
                </a:lnTo>
                <a:lnTo>
                  <a:pt x="84582" y="12191"/>
                </a:lnTo>
                <a:lnTo>
                  <a:pt x="84582" y="33527"/>
                </a:lnTo>
                <a:lnTo>
                  <a:pt x="80772" y="28955"/>
                </a:lnTo>
                <a:lnTo>
                  <a:pt x="80772" y="3809"/>
                </a:lnTo>
                <a:lnTo>
                  <a:pt x="80772" y="25145"/>
                </a:lnTo>
                <a:lnTo>
                  <a:pt x="76200" y="33527"/>
                </a:lnTo>
                <a:lnTo>
                  <a:pt x="72390" y="25145"/>
                </a:lnTo>
                <a:lnTo>
                  <a:pt x="72390" y="33527"/>
                </a:lnTo>
                <a:lnTo>
                  <a:pt x="67818" y="33527"/>
                </a:lnTo>
                <a:lnTo>
                  <a:pt x="67818" y="28955"/>
                </a:lnTo>
                <a:lnTo>
                  <a:pt x="64008" y="38100"/>
                </a:lnTo>
                <a:lnTo>
                  <a:pt x="59436" y="38100"/>
                </a:lnTo>
                <a:lnTo>
                  <a:pt x="59436" y="33527"/>
                </a:lnTo>
                <a:lnTo>
                  <a:pt x="54864" y="33527"/>
                </a:lnTo>
                <a:lnTo>
                  <a:pt x="54864" y="3809"/>
                </a:lnTo>
                <a:lnTo>
                  <a:pt x="51054" y="33527"/>
                </a:lnTo>
                <a:lnTo>
                  <a:pt x="46482" y="38100"/>
                </a:lnTo>
                <a:lnTo>
                  <a:pt x="46482" y="33527"/>
                </a:lnTo>
                <a:lnTo>
                  <a:pt x="42672" y="38100"/>
                </a:lnTo>
                <a:lnTo>
                  <a:pt x="42672" y="33527"/>
                </a:lnTo>
                <a:lnTo>
                  <a:pt x="16764" y="33527"/>
                </a:lnTo>
                <a:lnTo>
                  <a:pt x="12954" y="25145"/>
                </a:lnTo>
                <a:lnTo>
                  <a:pt x="12954" y="0"/>
                </a:lnTo>
                <a:lnTo>
                  <a:pt x="8382" y="33527"/>
                </a:lnTo>
                <a:lnTo>
                  <a:pt x="4572" y="12191"/>
                </a:lnTo>
                <a:lnTo>
                  <a:pt x="4572" y="3809"/>
                </a:lnTo>
                <a:lnTo>
                  <a:pt x="0" y="33527"/>
                </a:lnTo>
                <a:lnTo>
                  <a:pt x="0" y="2895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32" name="object 332"/>
          <p:cNvSpPr/>
          <p:nvPr/>
        </p:nvSpPr>
        <p:spPr>
          <a:xfrm>
            <a:off x="6459463" y="4734376"/>
            <a:ext cx="171030" cy="28575"/>
          </a:xfrm>
          <a:custGeom>
            <a:avLst/>
            <a:gdLst/>
            <a:ahLst/>
            <a:cxnLst/>
            <a:rect l="l" t="t" r="r" b="b"/>
            <a:pathLst>
              <a:path w="258445" h="43179">
                <a:moveTo>
                  <a:pt x="258317" y="33527"/>
                </a:moveTo>
                <a:lnTo>
                  <a:pt x="254507" y="38100"/>
                </a:lnTo>
                <a:lnTo>
                  <a:pt x="254507" y="42672"/>
                </a:lnTo>
                <a:lnTo>
                  <a:pt x="249935" y="42672"/>
                </a:lnTo>
                <a:lnTo>
                  <a:pt x="245363" y="25146"/>
                </a:lnTo>
                <a:lnTo>
                  <a:pt x="245363" y="8381"/>
                </a:lnTo>
                <a:lnTo>
                  <a:pt x="241553" y="38100"/>
                </a:lnTo>
                <a:lnTo>
                  <a:pt x="228600" y="38100"/>
                </a:lnTo>
                <a:lnTo>
                  <a:pt x="228600" y="25146"/>
                </a:lnTo>
                <a:lnTo>
                  <a:pt x="224789" y="33527"/>
                </a:lnTo>
                <a:lnTo>
                  <a:pt x="224789" y="38100"/>
                </a:lnTo>
                <a:lnTo>
                  <a:pt x="220217" y="25146"/>
                </a:lnTo>
                <a:lnTo>
                  <a:pt x="220217" y="33527"/>
                </a:lnTo>
                <a:lnTo>
                  <a:pt x="216407" y="42672"/>
                </a:lnTo>
                <a:lnTo>
                  <a:pt x="211835" y="42672"/>
                </a:lnTo>
                <a:lnTo>
                  <a:pt x="211835" y="38100"/>
                </a:lnTo>
                <a:lnTo>
                  <a:pt x="207263" y="42672"/>
                </a:lnTo>
                <a:lnTo>
                  <a:pt x="203453" y="38100"/>
                </a:lnTo>
                <a:lnTo>
                  <a:pt x="203453" y="42672"/>
                </a:lnTo>
                <a:lnTo>
                  <a:pt x="198881" y="42672"/>
                </a:lnTo>
                <a:lnTo>
                  <a:pt x="195072" y="38100"/>
                </a:lnTo>
                <a:lnTo>
                  <a:pt x="190500" y="38100"/>
                </a:lnTo>
                <a:lnTo>
                  <a:pt x="190500" y="42672"/>
                </a:lnTo>
                <a:lnTo>
                  <a:pt x="186689" y="42672"/>
                </a:lnTo>
                <a:lnTo>
                  <a:pt x="182117" y="38100"/>
                </a:lnTo>
                <a:lnTo>
                  <a:pt x="177545" y="42672"/>
                </a:lnTo>
                <a:lnTo>
                  <a:pt x="173735" y="42672"/>
                </a:lnTo>
                <a:lnTo>
                  <a:pt x="169163" y="38100"/>
                </a:lnTo>
                <a:lnTo>
                  <a:pt x="169163" y="42672"/>
                </a:lnTo>
                <a:lnTo>
                  <a:pt x="165353" y="38100"/>
                </a:lnTo>
                <a:lnTo>
                  <a:pt x="160781" y="33527"/>
                </a:lnTo>
                <a:lnTo>
                  <a:pt x="156972" y="12953"/>
                </a:lnTo>
                <a:lnTo>
                  <a:pt x="156972" y="33527"/>
                </a:lnTo>
                <a:lnTo>
                  <a:pt x="152400" y="29717"/>
                </a:lnTo>
                <a:lnTo>
                  <a:pt x="152400" y="0"/>
                </a:lnTo>
                <a:lnTo>
                  <a:pt x="148589" y="25146"/>
                </a:lnTo>
                <a:lnTo>
                  <a:pt x="144017" y="38100"/>
                </a:lnTo>
                <a:lnTo>
                  <a:pt x="131063" y="38100"/>
                </a:lnTo>
                <a:lnTo>
                  <a:pt x="127253" y="33527"/>
                </a:lnTo>
                <a:lnTo>
                  <a:pt x="122681" y="38100"/>
                </a:lnTo>
                <a:lnTo>
                  <a:pt x="122681" y="42672"/>
                </a:lnTo>
                <a:lnTo>
                  <a:pt x="118872" y="38100"/>
                </a:lnTo>
                <a:lnTo>
                  <a:pt x="114300" y="42672"/>
                </a:lnTo>
                <a:lnTo>
                  <a:pt x="105917" y="42672"/>
                </a:lnTo>
                <a:lnTo>
                  <a:pt x="101345" y="38100"/>
                </a:lnTo>
                <a:lnTo>
                  <a:pt x="97535" y="42672"/>
                </a:lnTo>
                <a:lnTo>
                  <a:pt x="84836" y="42672"/>
                </a:lnTo>
                <a:lnTo>
                  <a:pt x="72135" y="42672"/>
                </a:lnTo>
                <a:lnTo>
                  <a:pt x="59435" y="38100"/>
                </a:lnTo>
                <a:lnTo>
                  <a:pt x="59435" y="42672"/>
                </a:lnTo>
                <a:lnTo>
                  <a:pt x="54863" y="42672"/>
                </a:lnTo>
                <a:lnTo>
                  <a:pt x="51053" y="38100"/>
                </a:lnTo>
                <a:lnTo>
                  <a:pt x="51053" y="42672"/>
                </a:lnTo>
                <a:lnTo>
                  <a:pt x="46481" y="38100"/>
                </a:lnTo>
                <a:lnTo>
                  <a:pt x="42672" y="38100"/>
                </a:lnTo>
                <a:lnTo>
                  <a:pt x="42672" y="42672"/>
                </a:lnTo>
                <a:lnTo>
                  <a:pt x="38100" y="38100"/>
                </a:lnTo>
                <a:lnTo>
                  <a:pt x="33527" y="42672"/>
                </a:lnTo>
                <a:lnTo>
                  <a:pt x="25145" y="42672"/>
                </a:lnTo>
                <a:lnTo>
                  <a:pt x="21335" y="38100"/>
                </a:lnTo>
                <a:lnTo>
                  <a:pt x="12953" y="38100"/>
                </a:lnTo>
                <a:lnTo>
                  <a:pt x="8381" y="42672"/>
                </a:lnTo>
                <a:lnTo>
                  <a:pt x="0" y="426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33" name="object 333"/>
          <p:cNvSpPr/>
          <p:nvPr/>
        </p:nvSpPr>
        <p:spPr>
          <a:xfrm>
            <a:off x="6285491" y="4739923"/>
            <a:ext cx="173972" cy="22692"/>
          </a:xfrm>
          <a:custGeom>
            <a:avLst/>
            <a:gdLst/>
            <a:ahLst/>
            <a:cxnLst/>
            <a:rect l="l" t="t" r="r" b="b"/>
            <a:pathLst>
              <a:path w="262890" h="34289">
                <a:moveTo>
                  <a:pt x="262890" y="34290"/>
                </a:moveTo>
                <a:lnTo>
                  <a:pt x="246125" y="34290"/>
                </a:lnTo>
                <a:lnTo>
                  <a:pt x="246125" y="29718"/>
                </a:lnTo>
                <a:lnTo>
                  <a:pt x="241553" y="29718"/>
                </a:lnTo>
                <a:lnTo>
                  <a:pt x="241553" y="34290"/>
                </a:lnTo>
                <a:lnTo>
                  <a:pt x="237744" y="34290"/>
                </a:lnTo>
                <a:lnTo>
                  <a:pt x="237744" y="29718"/>
                </a:lnTo>
                <a:lnTo>
                  <a:pt x="233172" y="29718"/>
                </a:lnTo>
                <a:lnTo>
                  <a:pt x="233172" y="34290"/>
                </a:lnTo>
                <a:lnTo>
                  <a:pt x="228600" y="34290"/>
                </a:lnTo>
                <a:lnTo>
                  <a:pt x="228600" y="29718"/>
                </a:lnTo>
                <a:lnTo>
                  <a:pt x="224790" y="29718"/>
                </a:lnTo>
                <a:lnTo>
                  <a:pt x="224790" y="25146"/>
                </a:lnTo>
                <a:lnTo>
                  <a:pt x="220218" y="34290"/>
                </a:lnTo>
                <a:lnTo>
                  <a:pt x="220218" y="29718"/>
                </a:lnTo>
                <a:lnTo>
                  <a:pt x="216407" y="25146"/>
                </a:lnTo>
                <a:lnTo>
                  <a:pt x="216407" y="21336"/>
                </a:lnTo>
                <a:lnTo>
                  <a:pt x="211835" y="21336"/>
                </a:lnTo>
                <a:lnTo>
                  <a:pt x="208025" y="29718"/>
                </a:lnTo>
                <a:lnTo>
                  <a:pt x="203453" y="12954"/>
                </a:lnTo>
                <a:lnTo>
                  <a:pt x="203453" y="25146"/>
                </a:lnTo>
                <a:lnTo>
                  <a:pt x="199644" y="21336"/>
                </a:lnTo>
                <a:lnTo>
                  <a:pt x="195072" y="21336"/>
                </a:lnTo>
                <a:lnTo>
                  <a:pt x="195072" y="25146"/>
                </a:lnTo>
                <a:lnTo>
                  <a:pt x="190500" y="29718"/>
                </a:lnTo>
                <a:lnTo>
                  <a:pt x="186690" y="25146"/>
                </a:lnTo>
                <a:lnTo>
                  <a:pt x="186690" y="29718"/>
                </a:lnTo>
                <a:lnTo>
                  <a:pt x="182118" y="34290"/>
                </a:lnTo>
                <a:lnTo>
                  <a:pt x="169925" y="34290"/>
                </a:lnTo>
                <a:lnTo>
                  <a:pt x="165353" y="29718"/>
                </a:lnTo>
                <a:lnTo>
                  <a:pt x="165353" y="34290"/>
                </a:lnTo>
                <a:lnTo>
                  <a:pt x="161544" y="34290"/>
                </a:lnTo>
                <a:lnTo>
                  <a:pt x="161544" y="29718"/>
                </a:lnTo>
                <a:lnTo>
                  <a:pt x="152400" y="29718"/>
                </a:lnTo>
                <a:lnTo>
                  <a:pt x="152400" y="34290"/>
                </a:lnTo>
                <a:lnTo>
                  <a:pt x="148590" y="29718"/>
                </a:lnTo>
                <a:lnTo>
                  <a:pt x="148590" y="34290"/>
                </a:lnTo>
                <a:lnTo>
                  <a:pt x="144018" y="29718"/>
                </a:lnTo>
                <a:lnTo>
                  <a:pt x="144018" y="34290"/>
                </a:lnTo>
                <a:lnTo>
                  <a:pt x="140207" y="29718"/>
                </a:lnTo>
                <a:lnTo>
                  <a:pt x="140207" y="34290"/>
                </a:lnTo>
                <a:lnTo>
                  <a:pt x="114300" y="34290"/>
                </a:lnTo>
                <a:lnTo>
                  <a:pt x="110490" y="29718"/>
                </a:lnTo>
                <a:lnTo>
                  <a:pt x="105918" y="29718"/>
                </a:lnTo>
                <a:lnTo>
                  <a:pt x="105918" y="25146"/>
                </a:lnTo>
                <a:lnTo>
                  <a:pt x="102107" y="29718"/>
                </a:lnTo>
                <a:lnTo>
                  <a:pt x="97535" y="21336"/>
                </a:lnTo>
                <a:lnTo>
                  <a:pt x="93725" y="25146"/>
                </a:lnTo>
                <a:lnTo>
                  <a:pt x="89153" y="16764"/>
                </a:lnTo>
                <a:lnTo>
                  <a:pt x="89153" y="12954"/>
                </a:lnTo>
                <a:lnTo>
                  <a:pt x="84581" y="25146"/>
                </a:lnTo>
                <a:lnTo>
                  <a:pt x="80772" y="16764"/>
                </a:lnTo>
                <a:lnTo>
                  <a:pt x="80772" y="21336"/>
                </a:lnTo>
                <a:lnTo>
                  <a:pt x="76200" y="29718"/>
                </a:lnTo>
                <a:lnTo>
                  <a:pt x="76200" y="16764"/>
                </a:lnTo>
                <a:lnTo>
                  <a:pt x="72390" y="25146"/>
                </a:lnTo>
                <a:lnTo>
                  <a:pt x="67818" y="29718"/>
                </a:lnTo>
                <a:lnTo>
                  <a:pt x="64007" y="29718"/>
                </a:lnTo>
                <a:lnTo>
                  <a:pt x="64007" y="34290"/>
                </a:lnTo>
                <a:lnTo>
                  <a:pt x="51053" y="34290"/>
                </a:lnTo>
                <a:lnTo>
                  <a:pt x="46481" y="29718"/>
                </a:lnTo>
                <a:lnTo>
                  <a:pt x="42672" y="21336"/>
                </a:lnTo>
                <a:lnTo>
                  <a:pt x="42672" y="29718"/>
                </a:lnTo>
                <a:lnTo>
                  <a:pt x="38100" y="29718"/>
                </a:lnTo>
                <a:lnTo>
                  <a:pt x="38100" y="34290"/>
                </a:lnTo>
                <a:lnTo>
                  <a:pt x="34290" y="29718"/>
                </a:lnTo>
                <a:lnTo>
                  <a:pt x="25907" y="29718"/>
                </a:lnTo>
                <a:lnTo>
                  <a:pt x="21335" y="34290"/>
                </a:lnTo>
                <a:lnTo>
                  <a:pt x="21335" y="29718"/>
                </a:lnTo>
                <a:lnTo>
                  <a:pt x="17525" y="29718"/>
                </a:lnTo>
                <a:lnTo>
                  <a:pt x="17525" y="25146"/>
                </a:lnTo>
                <a:lnTo>
                  <a:pt x="12953" y="29718"/>
                </a:lnTo>
                <a:lnTo>
                  <a:pt x="12953" y="21336"/>
                </a:lnTo>
                <a:lnTo>
                  <a:pt x="8381" y="21336"/>
                </a:lnTo>
                <a:lnTo>
                  <a:pt x="8381" y="12954"/>
                </a:lnTo>
                <a:lnTo>
                  <a:pt x="4572" y="4572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34" name="object 334"/>
          <p:cNvSpPr/>
          <p:nvPr/>
        </p:nvSpPr>
        <p:spPr>
          <a:xfrm>
            <a:off x="6114545" y="4689497"/>
            <a:ext cx="171030" cy="73118"/>
          </a:xfrm>
          <a:custGeom>
            <a:avLst/>
            <a:gdLst/>
            <a:ahLst/>
            <a:cxnLst/>
            <a:rect l="l" t="t" r="r" b="b"/>
            <a:pathLst>
              <a:path w="258445" h="110489">
                <a:moveTo>
                  <a:pt x="258318" y="76200"/>
                </a:moveTo>
                <a:lnTo>
                  <a:pt x="258318" y="92964"/>
                </a:lnTo>
                <a:lnTo>
                  <a:pt x="254508" y="97536"/>
                </a:lnTo>
                <a:lnTo>
                  <a:pt x="249936" y="89154"/>
                </a:lnTo>
                <a:lnTo>
                  <a:pt x="246125" y="80772"/>
                </a:lnTo>
                <a:lnTo>
                  <a:pt x="246125" y="89154"/>
                </a:lnTo>
                <a:lnTo>
                  <a:pt x="241553" y="97536"/>
                </a:lnTo>
                <a:lnTo>
                  <a:pt x="236982" y="101346"/>
                </a:lnTo>
                <a:lnTo>
                  <a:pt x="236982" y="97536"/>
                </a:lnTo>
                <a:lnTo>
                  <a:pt x="233172" y="101346"/>
                </a:lnTo>
                <a:lnTo>
                  <a:pt x="233172" y="97536"/>
                </a:lnTo>
                <a:lnTo>
                  <a:pt x="228600" y="105918"/>
                </a:lnTo>
                <a:lnTo>
                  <a:pt x="224790" y="101346"/>
                </a:lnTo>
                <a:lnTo>
                  <a:pt x="220218" y="101346"/>
                </a:lnTo>
                <a:lnTo>
                  <a:pt x="216408" y="97536"/>
                </a:lnTo>
                <a:lnTo>
                  <a:pt x="211836" y="101346"/>
                </a:lnTo>
                <a:lnTo>
                  <a:pt x="211836" y="92964"/>
                </a:lnTo>
                <a:lnTo>
                  <a:pt x="208025" y="101346"/>
                </a:lnTo>
                <a:lnTo>
                  <a:pt x="208025" y="97536"/>
                </a:lnTo>
                <a:lnTo>
                  <a:pt x="208025" y="101346"/>
                </a:lnTo>
                <a:lnTo>
                  <a:pt x="203453" y="101346"/>
                </a:lnTo>
                <a:lnTo>
                  <a:pt x="198882" y="92964"/>
                </a:lnTo>
                <a:lnTo>
                  <a:pt x="198882" y="101346"/>
                </a:lnTo>
                <a:lnTo>
                  <a:pt x="195072" y="101346"/>
                </a:lnTo>
                <a:lnTo>
                  <a:pt x="190500" y="97536"/>
                </a:lnTo>
                <a:lnTo>
                  <a:pt x="190500" y="101346"/>
                </a:lnTo>
                <a:lnTo>
                  <a:pt x="186690" y="97536"/>
                </a:lnTo>
                <a:lnTo>
                  <a:pt x="186690" y="101346"/>
                </a:lnTo>
                <a:lnTo>
                  <a:pt x="182118" y="97536"/>
                </a:lnTo>
                <a:lnTo>
                  <a:pt x="182118" y="101346"/>
                </a:lnTo>
                <a:lnTo>
                  <a:pt x="178308" y="101346"/>
                </a:lnTo>
                <a:lnTo>
                  <a:pt x="178308" y="97536"/>
                </a:lnTo>
                <a:lnTo>
                  <a:pt x="173736" y="101346"/>
                </a:lnTo>
                <a:lnTo>
                  <a:pt x="169925" y="80772"/>
                </a:lnTo>
                <a:lnTo>
                  <a:pt x="169925" y="67818"/>
                </a:lnTo>
                <a:lnTo>
                  <a:pt x="169925" y="101346"/>
                </a:lnTo>
                <a:lnTo>
                  <a:pt x="165353" y="101346"/>
                </a:lnTo>
                <a:lnTo>
                  <a:pt x="165353" y="92964"/>
                </a:lnTo>
                <a:lnTo>
                  <a:pt x="160782" y="105918"/>
                </a:lnTo>
                <a:lnTo>
                  <a:pt x="160782" y="89154"/>
                </a:lnTo>
                <a:lnTo>
                  <a:pt x="156972" y="80772"/>
                </a:lnTo>
                <a:lnTo>
                  <a:pt x="156972" y="101346"/>
                </a:lnTo>
                <a:lnTo>
                  <a:pt x="152400" y="105918"/>
                </a:lnTo>
                <a:lnTo>
                  <a:pt x="148590" y="97536"/>
                </a:lnTo>
                <a:lnTo>
                  <a:pt x="148590" y="101346"/>
                </a:lnTo>
                <a:lnTo>
                  <a:pt x="144018" y="105918"/>
                </a:lnTo>
                <a:lnTo>
                  <a:pt x="140208" y="101346"/>
                </a:lnTo>
                <a:lnTo>
                  <a:pt x="140208" y="105918"/>
                </a:lnTo>
                <a:lnTo>
                  <a:pt x="135636" y="105918"/>
                </a:lnTo>
                <a:lnTo>
                  <a:pt x="135636" y="101346"/>
                </a:lnTo>
                <a:lnTo>
                  <a:pt x="131064" y="105918"/>
                </a:lnTo>
                <a:lnTo>
                  <a:pt x="127253" y="110490"/>
                </a:lnTo>
                <a:lnTo>
                  <a:pt x="127253" y="105918"/>
                </a:lnTo>
                <a:lnTo>
                  <a:pt x="122682" y="105918"/>
                </a:lnTo>
                <a:lnTo>
                  <a:pt x="118872" y="110490"/>
                </a:lnTo>
                <a:lnTo>
                  <a:pt x="118872" y="101346"/>
                </a:lnTo>
                <a:lnTo>
                  <a:pt x="114300" y="105918"/>
                </a:lnTo>
                <a:lnTo>
                  <a:pt x="110490" y="105918"/>
                </a:lnTo>
                <a:lnTo>
                  <a:pt x="105918" y="101346"/>
                </a:lnTo>
                <a:lnTo>
                  <a:pt x="105918" y="105918"/>
                </a:lnTo>
                <a:lnTo>
                  <a:pt x="102108" y="92964"/>
                </a:lnTo>
                <a:lnTo>
                  <a:pt x="102108" y="84582"/>
                </a:lnTo>
                <a:lnTo>
                  <a:pt x="97536" y="97536"/>
                </a:lnTo>
                <a:lnTo>
                  <a:pt x="92964" y="89154"/>
                </a:lnTo>
                <a:lnTo>
                  <a:pt x="92964" y="84582"/>
                </a:lnTo>
                <a:lnTo>
                  <a:pt x="89153" y="72390"/>
                </a:lnTo>
                <a:lnTo>
                  <a:pt x="89153" y="101346"/>
                </a:lnTo>
                <a:lnTo>
                  <a:pt x="84582" y="92964"/>
                </a:lnTo>
                <a:lnTo>
                  <a:pt x="80772" y="89154"/>
                </a:lnTo>
                <a:lnTo>
                  <a:pt x="76200" y="105918"/>
                </a:lnTo>
                <a:lnTo>
                  <a:pt x="72390" y="92964"/>
                </a:lnTo>
                <a:lnTo>
                  <a:pt x="72390" y="97536"/>
                </a:lnTo>
                <a:lnTo>
                  <a:pt x="67818" y="105918"/>
                </a:lnTo>
                <a:lnTo>
                  <a:pt x="64008" y="105918"/>
                </a:lnTo>
                <a:lnTo>
                  <a:pt x="64008" y="101346"/>
                </a:lnTo>
                <a:lnTo>
                  <a:pt x="59436" y="105918"/>
                </a:lnTo>
                <a:lnTo>
                  <a:pt x="51053" y="105918"/>
                </a:lnTo>
                <a:lnTo>
                  <a:pt x="51053" y="101346"/>
                </a:lnTo>
                <a:lnTo>
                  <a:pt x="46482" y="101346"/>
                </a:lnTo>
                <a:lnTo>
                  <a:pt x="46482" y="105918"/>
                </a:lnTo>
                <a:lnTo>
                  <a:pt x="42672" y="101346"/>
                </a:lnTo>
                <a:lnTo>
                  <a:pt x="42672" y="89154"/>
                </a:lnTo>
                <a:lnTo>
                  <a:pt x="38100" y="0"/>
                </a:lnTo>
                <a:lnTo>
                  <a:pt x="38100" y="80772"/>
                </a:lnTo>
                <a:lnTo>
                  <a:pt x="34290" y="105918"/>
                </a:lnTo>
                <a:lnTo>
                  <a:pt x="29718" y="110490"/>
                </a:lnTo>
                <a:lnTo>
                  <a:pt x="25146" y="105918"/>
                </a:lnTo>
                <a:lnTo>
                  <a:pt x="21336" y="110490"/>
                </a:lnTo>
                <a:lnTo>
                  <a:pt x="16764" y="110490"/>
                </a:lnTo>
                <a:lnTo>
                  <a:pt x="16764" y="97536"/>
                </a:lnTo>
                <a:lnTo>
                  <a:pt x="12953" y="105918"/>
                </a:lnTo>
                <a:lnTo>
                  <a:pt x="12953" y="101346"/>
                </a:lnTo>
                <a:lnTo>
                  <a:pt x="8382" y="110490"/>
                </a:lnTo>
                <a:lnTo>
                  <a:pt x="4572" y="105918"/>
                </a:lnTo>
                <a:lnTo>
                  <a:pt x="4572" y="110490"/>
                </a:lnTo>
                <a:lnTo>
                  <a:pt x="0" y="10591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35" name="object 335"/>
          <p:cNvSpPr/>
          <p:nvPr/>
        </p:nvSpPr>
        <p:spPr>
          <a:xfrm>
            <a:off x="5772655" y="3035004"/>
            <a:ext cx="342059" cy="1730468"/>
          </a:xfrm>
          <a:custGeom>
            <a:avLst/>
            <a:gdLst/>
            <a:ahLst/>
            <a:cxnLst/>
            <a:rect l="l" t="t" r="r" b="b"/>
            <a:pathLst>
              <a:path w="516890" h="2614929">
                <a:moveTo>
                  <a:pt x="516635" y="2606040"/>
                </a:moveTo>
                <a:lnTo>
                  <a:pt x="512825" y="2606040"/>
                </a:lnTo>
                <a:lnTo>
                  <a:pt x="508253" y="2610612"/>
                </a:lnTo>
                <a:lnTo>
                  <a:pt x="508253" y="2601467"/>
                </a:lnTo>
                <a:lnTo>
                  <a:pt x="503681" y="2610612"/>
                </a:lnTo>
                <a:lnTo>
                  <a:pt x="499872" y="2610612"/>
                </a:lnTo>
                <a:lnTo>
                  <a:pt x="499872" y="2601467"/>
                </a:lnTo>
                <a:lnTo>
                  <a:pt x="495300" y="2610612"/>
                </a:lnTo>
                <a:lnTo>
                  <a:pt x="491489" y="2597657"/>
                </a:lnTo>
                <a:lnTo>
                  <a:pt x="491489" y="2606040"/>
                </a:lnTo>
                <a:lnTo>
                  <a:pt x="486918" y="2593086"/>
                </a:lnTo>
                <a:lnTo>
                  <a:pt x="483107" y="2606040"/>
                </a:lnTo>
                <a:lnTo>
                  <a:pt x="483107" y="2610612"/>
                </a:lnTo>
                <a:lnTo>
                  <a:pt x="478535" y="2597657"/>
                </a:lnTo>
                <a:lnTo>
                  <a:pt x="474725" y="2610612"/>
                </a:lnTo>
                <a:lnTo>
                  <a:pt x="474725" y="2593086"/>
                </a:lnTo>
                <a:lnTo>
                  <a:pt x="470153" y="2597657"/>
                </a:lnTo>
                <a:lnTo>
                  <a:pt x="465581" y="2606040"/>
                </a:lnTo>
                <a:lnTo>
                  <a:pt x="465581" y="2601467"/>
                </a:lnTo>
                <a:lnTo>
                  <a:pt x="461772" y="2597657"/>
                </a:lnTo>
                <a:lnTo>
                  <a:pt x="457200" y="2601467"/>
                </a:lnTo>
                <a:lnTo>
                  <a:pt x="457200" y="2606040"/>
                </a:lnTo>
                <a:lnTo>
                  <a:pt x="453389" y="2601467"/>
                </a:lnTo>
                <a:lnTo>
                  <a:pt x="453389" y="2606040"/>
                </a:lnTo>
                <a:lnTo>
                  <a:pt x="445007" y="2606040"/>
                </a:lnTo>
                <a:lnTo>
                  <a:pt x="445007" y="2601467"/>
                </a:lnTo>
                <a:lnTo>
                  <a:pt x="440435" y="2606040"/>
                </a:lnTo>
                <a:lnTo>
                  <a:pt x="436625" y="2606040"/>
                </a:lnTo>
                <a:lnTo>
                  <a:pt x="436625" y="2601467"/>
                </a:lnTo>
                <a:lnTo>
                  <a:pt x="436625" y="2606040"/>
                </a:lnTo>
                <a:lnTo>
                  <a:pt x="432053" y="2610612"/>
                </a:lnTo>
                <a:lnTo>
                  <a:pt x="427481" y="2606040"/>
                </a:lnTo>
                <a:lnTo>
                  <a:pt x="423672" y="2610612"/>
                </a:lnTo>
                <a:lnTo>
                  <a:pt x="419100" y="2610612"/>
                </a:lnTo>
                <a:lnTo>
                  <a:pt x="419100" y="2606040"/>
                </a:lnTo>
                <a:lnTo>
                  <a:pt x="419100" y="2610612"/>
                </a:lnTo>
                <a:lnTo>
                  <a:pt x="415289" y="2606040"/>
                </a:lnTo>
                <a:lnTo>
                  <a:pt x="415289" y="2610612"/>
                </a:lnTo>
                <a:lnTo>
                  <a:pt x="410718" y="2606040"/>
                </a:lnTo>
                <a:lnTo>
                  <a:pt x="406907" y="2610612"/>
                </a:lnTo>
                <a:lnTo>
                  <a:pt x="402335" y="2610612"/>
                </a:lnTo>
                <a:lnTo>
                  <a:pt x="402335" y="2597657"/>
                </a:lnTo>
                <a:lnTo>
                  <a:pt x="397763" y="2419350"/>
                </a:lnTo>
                <a:lnTo>
                  <a:pt x="397763" y="2407157"/>
                </a:lnTo>
                <a:lnTo>
                  <a:pt x="393953" y="2593086"/>
                </a:lnTo>
                <a:lnTo>
                  <a:pt x="389381" y="2606040"/>
                </a:lnTo>
                <a:lnTo>
                  <a:pt x="385572" y="2601467"/>
                </a:lnTo>
                <a:lnTo>
                  <a:pt x="381000" y="2465831"/>
                </a:lnTo>
                <a:lnTo>
                  <a:pt x="381000" y="2343150"/>
                </a:lnTo>
                <a:lnTo>
                  <a:pt x="377189" y="2589276"/>
                </a:lnTo>
                <a:lnTo>
                  <a:pt x="372618" y="2606040"/>
                </a:lnTo>
                <a:lnTo>
                  <a:pt x="368807" y="2610612"/>
                </a:lnTo>
                <a:lnTo>
                  <a:pt x="359663" y="2610612"/>
                </a:lnTo>
                <a:lnTo>
                  <a:pt x="355853" y="2606040"/>
                </a:lnTo>
                <a:lnTo>
                  <a:pt x="355853" y="2610612"/>
                </a:lnTo>
                <a:lnTo>
                  <a:pt x="351281" y="2606040"/>
                </a:lnTo>
                <a:lnTo>
                  <a:pt x="347472" y="2610612"/>
                </a:lnTo>
                <a:lnTo>
                  <a:pt x="334518" y="2610612"/>
                </a:lnTo>
                <a:lnTo>
                  <a:pt x="334518" y="2614421"/>
                </a:lnTo>
                <a:lnTo>
                  <a:pt x="330707" y="2614421"/>
                </a:lnTo>
                <a:lnTo>
                  <a:pt x="330707" y="2610612"/>
                </a:lnTo>
                <a:lnTo>
                  <a:pt x="326135" y="2610612"/>
                </a:lnTo>
                <a:lnTo>
                  <a:pt x="326135" y="2614421"/>
                </a:lnTo>
                <a:lnTo>
                  <a:pt x="321563" y="2614421"/>
                </a:lnTo>
                <a:lnTo>
                  <a:pt x="321563" y="2610612"/>
                </a:lnTo>
                <a:lnTo>
                  <a:pt x="317753" y="2614421"/>
                </a:lnTo>
                <a:lnTo>
                  <a:pt x="317753" y="2610612"/>
                </a:lnTo>
                <a:lnTo>
                  <a:pt x="313181" y="2610612"/>
                </a:lnTo>
                <a:lnTo>
                  <a:pt x="309372" y="2614421"/>
                </a:lnTo>
                <a:lnTo>
                  <a:pt x="309372" y="2610612"/>
                </a:lnTo>
                <a:lnTo>
                  <a:pt x="300989" y="2610612"/>
                </a:lnTo>
                <a:lnTo>
                  <a:pt x="296418" y="2580893"/>
                </a:lnTo>
                <a:lnTo>
                  <a:pt x="296418" y="2576321"/>
                </a:lnTo>
                <a:lnTo>
                  <a:pt x="291846" y="2377440"/>
                </a:lnTo>
                <a:lnTo>
                  <a:pt x="291846" y="2516886"/>
                </a:lnTo>
                <a:lnTo>
                  <a:pt x="288035" y="2606040"/>
                </a:lnTo>
                <a:lnTo>
                  <a:pt x="283463" y="2610612"/>
                </a:lnTo>
                <a:lnTo>
                  <a:pt x="279653" y="2597657"/>
                </a:lnTo>
                <a:lnTo>
                  <a:pt x="279653" y="2593086"/>
                </a:lnTo>
                <a:lnTo>
                  <a:pt x="275081" y="2445257"/>
                </a:lnTo>
                <a:lnTo>
                  <a:pt x="275081" y="2508504"/>
                </a:lnTo>
                <a:lnTo>
                  <a:pt x="271272" y="2601467"/>
                </a:lnTo>
                <a:lnTo>
                  <a:pt x="271272" y="2606040"/>
                </a:lnTo>
                <a:lnTo>
                  <a:pt x="266700" y="2546604"/>
                </a:lnTo>
                <a:lnTo>
                  <a:pt x="266700" y="2491740"/>
                </a:lnTo>
                <a:lnTo>
                  <a:pt x="262889" y="2606040"/>
                </a:lnTo>
                <a:lnTo>
                  <a:pt x="262889" y="2610612"/>
                </a:lnTo>
                <a:lnTo>
                  <a:pt x="258318" y="2610612"/>
                </a:lnTo>
                <a:lnTo>
                  <a:pt x="249935" y="2610612"/>
                </a:lnTo>
                <a:lnTo>
                  <a:pt x="249935" y="2606040"/>
                </a:lnTo>
                <a:lnTo>
                  <a:pt x="245363" y="2610612"/>
                </a:lnTo>
                <a:lnTo>
                  <a:pt x="245363" y="2606040"/>
                </a:lnTo>
                <a:lnTo>
                  <a:pt x="241553" y="2606040"/>
                </a:lnTo>
                <a:lnTo>
                  <a:pt x="236981" y="2610612"/>
                </a:lnTo>
                <a:lnTo>
                  <a:pt x="228600" y="2610612"/>
                </a:lnTo>
                <a:lnTo>
                  <a:pt x="228600" y="2580893"/>
                </a:lnTo>
                <a:lnTo>
                  <a:pt x="224789" y="2610612"/>
                </a:lnTo>
                <a:lnTo>
                  <a:pt x="220218" y="2610612"/>
                </a:lnTo>
                <a:lnTo>
                  <a:pt x="215646" y="2614421"/>
                </a:lnTo>
                <a:lnTo>
                  <a:pt x="215646" y="2610612"/>
                </a:lnTo>
                <a:lnTo>
                  <a:pt x="211835" y="2606040"/>
                </a:lnTo>
                <a:lnTo>
                  <a:pt x="211835" y="2610612"/>
                </a:lnTo>
                <a:lnTo>
                  <a:pt x="207263" y="2606040"/>
                </a:lnTo>
                <a:lnTo>
                  <a:pt x="207263" y="2610612"/>
                </a:lnTo>
                <a:lnTo>
                  <a:pt x="203453" y="2614421"/>
                </a:lnTo>
                <a:lnTo>
                  <a:pt x="198881" y="2610612"/>
                </a:lnTo>
                <a:lnTo>
                  <a:pt x="195072" y="2601467"/>
                </a:lnTo>
                <a:lnTo>
                  <a:pt x="195072" y="2606040"/>
                </a:lnTo>
                <a:lnTo>
                  <a:pt x="190500" y="2610612"/>
                </a:lnTo>
                <a:lnTo>
                  <a:pt x="185927" y="2614421"/>
                </a:lnTo>
                <a:lnTo>
                  <a:pt x="182118" y="2606040"/>
                </a:lnTo>
                <a:lnTo>
                  <a:pt x="182118" y="2610612"/>
                </a:lnTo>
                <a:lnTo>
                  <a:pt x="177546" y="2614421"/>
                </a:lnTo>
                <a:lnTo>
                  <a:pt x="177546" y="2610612"/>
                </a:lnTo>
                <a:lnTo>
                  <a:pt x="173735" y="2610612"/>
                </a:lnTo>
                <a:lnTo>
                  <a:pt x="169163" y="2614421"/>
                </a:lnTo>
                <a:lnTo>
                  <a:pt x="169163" y="2610612"/>
                </a:lnTo>
                <a:lnTo>
                  <a:pt x="165353" y="2614421"/>
                </a:lnTo>
                <a:lnTo>
                  <a:pt x="160781" y="2614421"/>
                </a:lnTo>
                <a:lnTo>
                  <a:pt x="160781" y="2610612"/>
                </a:lnTo>
                <a:lnTo>
                  <a:pt x="156972" y="2610612"/>
                </a:lnTo>
                <a:lnTo>
                  <a:pt x="156972" y="2614421"/>
                </a:lnTo>
                <a:lnTo>
                  <a:pt x="152400" y="2601467"/>
                </a:lnTo>
                <a:lnTo>
                  <a:pt x="147827" y="2610612"/>
                </a:lnTo>
                <a:lnTo>
                  <a:pt x="147827" y="2614421"/>
                </a:lnTo>
                <a:lnTo>
                  <a:pt x="144018" y="2610612"/>
                </a:lnTo>
                <a:lnTo>
                  <a:pt x="139446" y="2614421"/>
                </a:lnTo>
                <a:lnTo>
                  <a:pt x="139446" y="2610612"/>
                </a:lnTo>
                <a:lnTo>
                  <a:pt x="135635" y="2606040"/>
                </a:lnTo>
                <a:lnTo>
                  <a:pt x="135635" y="2610612"/>
                </a:lnTo>
                <a:lnTo>
                  <a:pt x="131063" y="2606040"/>
                </a:lnTo>
                <a:lnTo>
                  <a:pt x="131063" y="2589276"/>
                </a:lnTo>
                <a:lnTo>
                  <a:pt x="127253" y="2606040"/>
                </a:lnTo>
                <a:lnTo>
                  <a:pt x="122681" y="2601467"/>
                </a:lnTo>
                <a:lnTo>
                  <a:pt x="122681" y="2584704"/>
                </a:lnTo>
                <a:lnTo>
                  <a:pt x="118872" y="2601467"/>
                </a:lnTo>
                <a:lnTo>
                  <a:pt x="114300" y="2584704"/>
                </a:lnTo>
                <a:lnTo>
                  <a:pt x="114300" y="2589276"/>
                </a:lnTo>
                <a:lnTo>
                  <a:pt x="109727" y="2606040"/>
                </a:lnTo>
                <a:lnTo>
                  <a:pt x="109727" y="2610612"/>
                </a:lnTo>
                <a:lnTo>
                  <a:pt x="105918" y="2610612"/>
                </a:lnTo>
                <a:lnTo>
                  <a:pt x="105918" y="2597657"/>
                </a:lnTo>
                <a:lnTo>
                  <a:pt x="101346" y="2610612"/>
                </a:lnTo>
                <a:lnTo>
                  <a:pt x="101346" y="2614421"/>
                </a:lnTo>
                <a:lnTo>
                  <a:pt x="97535" y="2610612"/>
                </a:lnTo>
                <a:lnTo>
                  <a:pt x="97535" y="2614421"/>
                </a:lnTo>
                <a:lnTo>
                  <a:pt x="92963" y="2610612"/>
                </a:lnTo>
                <a:lnTo>
                  <a:pt x="92963" y="2614421"/>
                </a:lnTo>
                <a:lnTo>
                  <a:pt x="84581" y="2614421"/>
                </a:lnTo>
                <a:lnTo>
                  <a:pt x="84581" y="2610612"/>
                </a:lnTo>
                <a:lnTo>
                  <a:pt x="80009" y="2614421"/>
                </a:lnTo>
                <a:lnTo>
                  <a:pt x="76200" y="2614421"/>
                </a:lnTo>
                <a:lnTo>
                  <a:pt x="76200" y="2610612"/>
                </a:lnTo>
                <a:lnTo>
                  <a:pt x="71627" y="2606040"/>
                </a:lnTo>
                <a:lnTo>
                  <a:pt x="71627" y="2614421"/>
                </a:lnTo>
                <a:lnTo>
                  <a:pt x="67818" y="2610612"/>
                </a:lnTo>
                <a:lnTo>
                  <a:pt x="63246" y="2601467"/>
                </a:lnTo>
                <a:lnTo>
                  <a:pt x="63246" y="2610612"/>
                </a:lnTo>
                <a:lnTo>
                  <a:pt x="59435" y="2589276"/>
                </a:lnTo>
                <a:lnTo>
                  <a:pt x="59435" y="2576321"/>
                </a:lnTo>
                <a:lnTo>
                  <a:pt x="54863" y="2597657"/>
                </a:lnTo>
                <a:lnTo>
                  <a:pt x="54863" y="2589276"/>
                </a:lnTo>
                <a:lnTo>
                  <a:pt x="51053" y="2606040"/>
                </a:lnTo>
                <a:lnTo>
                  <a:pt x="51053" y="2593086"/>
                </a:lnTo>
                <a:lnTo>
                  <a:pt x="46481" y="2610612"/>
                </a:lnTo>
                <a:lnTo>
                  <a:pt x="46481" y="2606040"/>
                </a:lnTo>
                <a:lnTo>
                  <a:pt x="41909" y="2589276"/>
                </a:lnTo>
                <a:lnTo>
                  <a:pt x="41909" y="2601467"/>
                </a:lnTo>
                <a:lnTo>
                  <a:pt x="38100" y="2576321"/>
                </a:lnTo>
                <a:lnTo>
                  <a:pt x="38100" y="2584704"/>
                </a:lnTo>
                <a:lnTo>
                  <a:pt x="38100" y="2491740"/>
                </a:lnTo>
                <a:lnTo>
                  <a:pt x="33527" y="2559557"/>
                </a:lnTo>
                <a:lnTo>
                  <a:pt x="29718" y="1394460"/>
                </a:lnTo>
                <a:lnTo>
                  <a:pt x="29718" y="0"/>
                </a:lnTo>
                <a:lnTo>
                  <a:pt x="25146" y="2436876"/>
                </a:lnTo>
                <a:lnTo>
                  <a:pt x="25146" y="2487167"/>
                </a:lnTo>
                <a:lnTo>
                  <a:pt x="21335" y="2601467"/>
                </a:lnTo>
                <a:lnTo>
                  <a:pt x="21335" y="2584704"/>
                </a:lnTo>
                <a:lnTo>
                  <a:pt x="16763" y="2610612"/>
                </a:lnTo>
                <a:lnTo>
                  <a:pt x="16763" y="2597657"/>
                </a:lnTo>
                <a:lnTo>
                  <a:pt x="12953" y="2614421"/>
                </a:lnTo>
                <a:lnTo>
                  <a:pt x="8381" y="2601467"/>
                </a:lnTo>
                <a:lnTo>
                  <a:pt x="8381" y="2614421"/>
                </a:lnTo>
                <a:lnTo>
                  <a:pt x="3809" y="2614421"/>
                </a:lnTo>
                <a:lnTo>
                  <a:pt x="3809" y="2606040"/>
                </a:lnTo>
                <a:lnTo>
                  <a:pt x="0" y="2606040"/>
                </a:lnTo>
                <a:lnTo>
                  <a:pt x="0" y="261442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36" name="object 336"/>
          <p:cNvSpPr/>
          <p:nvPr/>
        </p:nvSpPr>
        <p:spPr>
          <a:xfrm>
            <a:off x="1945537" y="3771059"/>
            <a:ext cx="5546832" cy="100130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37" name="object 337"/>
          <p:cNvSpPr/>
          <p:nvPr/>
        </p:nvSpPr>
        <p:spPr>
          <a:xfrm>
            <a:off x="5598683" y="3296214"/>
            <a:ext cx="171030" cy="1441357"/>
          </a:xfrm>
          <a:custGeom>
            <a:avLst/>
            <a:gdLst/>
            <a:ahLst/>
            <a:cxnLst/>
            <a:rect l="l" t="t" r="r" b="b"/>
            <a:pathLst>
              <a:path w="258445" h="2178050">
                <a:moveTo>
                  <a:pt x="258318" y="2177796"/>
                </a:moveTo>
                <a:lnTo>
                  <a:pt x="258318" y="2173224"/>
                </a:lnTo>
                <a:lnTo>
                  <a:pt x="254508" y="2177796"/>
                </a:lnTo>
                <a:lnTo>
                  <a:pt x="249936" y="2173224"/>
                </a:lnTo>
                <a:lnTo>
                  <a:pt x="249936" y="2177796"/>
                </a:lnTo>
                <a:lnTo>
                  <a:pt x="246125" y="2173224"/>
                </a:lnTo>
                <a:lnTo>
                  <a:pt x="241553" y="2173224"/>
                </a:lnTo>
                <a:lnTo>
                  <a:pt x="241553" y="2168652"/>
                </a:lnTo>
                <a:lnTo>
                  <a:pt x="237744" y="2173224"/>
                </a:lnTo>
                <a:lnTo>
                  <a:pt x="237744" y="2177796"/>
                </a:lnTo>
                <a:lnTo>
                  <a:pt x="233172" y="2173224"/>
                </a:lnTo>
                <a:lnTo>
                  <a:pt x="233172" y="2168652"/>
                </a:lnTo>
                <a:lnTo>
                  <a:pt x="228600" y="2173224"/>
                </a:lnTo>
                <a:lnTo>
                  <a:pt x="224790" y="2164841"/>
                </a:lnTo>
                <a:lnTo>
                  <a:pt x="220218" y="2164841"/>
                </a:lnTo>
                <a:lnTo>
                  <a:pt x="220218" y="2168652"/>
                </a:lnTo>
                <a:lnTo>
                  <a:pt x="216408" y="2173224"/>
                </a:lnTo>
                <a:lnTo>
                  <a:pt x="216408" y="2164841"/>
                </a:lnTo>
                <a:lnTo>
                  <a:pt x="211836" y="2173224"/>
                </a:lnTo>
                <a:lnTo>
                  <a:pt x="208025" y="2173224"/>
                </a:lnTo>
                <a:lnTo>
                  <a:pt x="208025" y="2177796"/>
                </a:lnTo>
                <a:lnTo>
                  <a:pt x="203453" y="2173224"/>
                </a:lnTo>
                <a:lnTo>
                  <a:pt x="198882" y="2177796"/>
                </a:lnTo>
                <a:lnTo>
                  <a:pt x="195072" y="2173224"/>
                </a:lnTo>
                <a:lnTo>
                  <a:pt x="195072" y="2177796"/>
                </a:lnTo>
                <a:lnTo>
                  <a:pt x="190500" y="2168652"/>
                </a:lnTo>
                <a:lnTo>
                  <a:pt x="190500" y="2164841"/>
                </a:lnTo>
                <a:lnTo>
                  <a:pt x="186690" y="2168652"/>
                </a:lnTo>
                <a:lnTo>
                  <a:pt x="182118" y="2168652"/>
                </a:lnTo>
                <a:lnTo>
                  <a:pt x="178308" y="2151888"/>
                </a:lnTo>
                <a:lnTo>
                  <a:pt x="173736" y="2168652"/>
                </a:lnTo>
                <a:lnTo>
                  <a:pt x="173736" y="2164841"/>
                </a:lnTo>
                <a:lnTo>
                  <a:pt x="169925" y="2173224"/>
                </a:lnTo>
                <a:lnTo>
                  <a:pt x="169925" y="2168652"/>
                </a:lnTo>
                <a:lnTo>
                  <a:pt x="165353" y="2168652"/>
                </a:lnTo>
                <a:lnTo>
                  <a:pt x="160782" y="2160270"/>
                </a:lnTo>
                <a:lnTo>
                  <a:pt x="156972" y="2118360"/>
                </a:lnTo>
                <a:lnTo>
                  <a:pt x="156972" y="2113788"/>
                </a:lnTo>
                <a:lnTo>
                  <a:pt x="152400" y="931926"/>
                </a:lnTo>
                <a:lnTo>
                  <a:pt x="152400" y="2088641"/>
                </a:lnTo>
                <a:lnTo>
                  <a:pt x="148590" y="2084070"/>
                </a:lnTo>
                <a:lnTo>
                  <a:pt x="144018" y="605789"/>
                </a:lnTo>
                <a:lnTo>
                  <a:pt x="144018" y="406146"/>
                </a:lnTo>
                <a:lnTo>
                  <a:pt x="140208" y="1936241"/>
                </a:lnTo>
                <a:lnTo>
                  <a:pt x="140208" y="2067305"/>
                </a:lnTo>
                <a:lnTo>
                  <a:pt x="135636" y="1893570"/>
                </a:lnTo>
                <a:lnTo>
                  <a:pt x="135636" y="749808"/>
                </a:lnTo>
                <a:lnTo>
                  <a:pt x="131825" y="1969770"/>
                </a:lnTo>
                <a:lnTo>
                  <a:pt x="131825" y="1999488"/>
                </a:lnTo>
                <a:lnTo>
                  <a:pt x="127253" y="2109978"/>
                </a:lnTo>
                <a:lnTo>
                  <a:pt x="127253" y="2148078"/>
                </a:lnTo>
                <a:lnTo>
                  <a:pt x="127253" y="2097024"/>
                </a:lnTo>
                <a:lnTo>
                  <a:pt x="122682" y="1944624"/>
                </a:lnTo>
                <a:lnTo>
                  <a:pt x="122682" y="2151888"/>
                </a:lnTo>
                <a:lnTo>
                  <a:pt x="118872" y="2148078"/>
                </a:lnTo>
                <a:lnTo>
                  <a:pt x="118872" y="2160270"/>
                </a:lnTo>
                <a:lnTo>
                  <a:pt x="114300" y="2168652"/>
                </a:lnTo>
                <a:lnTo>
                  <a:pt x="110490" y="2168652"/>
                </a:lnTo>
                <a:lnTo>
                  <a:pt x="110490" y="2156460"/>
                </a:lnTo>
                <a:lnTo>
                  <a:pt x="110490" y="2160270"/>
                </a:lnTo>
                <a:lnTo>
                  <a:pt x="105918" y="2151888"/>
                </a:lnTo>
                <a:lnTo>
                  <a:pt x="105918" y="2156460"/>
                </a:lnTo>
                <a:lnTo>
                  <a:pt x="102108" y="2168652"/>
                </a:lnTo>
                <a:lnTo>
                  <a:pt x="97536" y="2168652"/>
                </a:lnTo>
                <a:lnTo>
                  <a:pt x="97536" y="2164841"/>
                </a:lnTo>
                <a:lnTo>
                  <a:pt x="92964" y="2164841"/>
                </a:lnTo>
                <a:lnTo>
                  <a:pt x="92964" y="2173224"/>
                </a:lnTo>
                <a:lnTo>
                  <a:pt x="89153" y="2168652"/>
                </a:lnTo>
                <a:lnTo>
                  <a:pt x="84582" y="2173224"/>
                </a:lnTo>
                <a:lnTo>
                  <a:pt x="80772" y="2168652"/>
                </a:lnTo>
                <a:lnTo>
                  <a:pt x="76200" y="2173224"/>
                </a:lnTo>
                <a:lnTo>
                  <a:pt x="76200" y="2168652"/>
                </a:lnTo>
                <a:lnTo>
                  <a:pt x="72390" y="2173224"/>
                </a:lnTo>
                <a:lnTo>
                  <a:pt x="67818" y="2160270"/>
                </a:lnTo>
                <a:lnTo>
                  <a:pt x="67818" y="2164841"/>
                </a:lnTo>
                <a:lnTo>
                  <a:pt x="64008" y="2173224"/>
                </a:lnTo>
                <a:lnTo>
                  <a:pt x="64008" y="2168652"/>
                </a:lnTo>
                <a:lnTo>
                  <a:pt x="59436" y="2148078"/>
                </a:lnTo>
                <a:lnTo>
                  <a:pt x="59436" y="2151888"/>
                </a:lnTo>
                <a:lnTo>
                  <a:pt x="54864" y="2168652"/>
                </a:lnTo>
                <a:lnTo>
                  <a:pt x="51053" y="2156460"/>
                </a:lnTo>
                <a:lnTo>
                  <a:pt x="51053" y="2160270"/>
                </a:lnTo>
                <a:lnTo>
                  <a:pt x="46482" y="2168652"/>
                </a:lnTo>
                <a:lnTo>
                  <a:pt x="42672" y="2148078"/>
                </a:lnTo>
                <a:lnTo>
                  <a:pt x="38100" y="2058924"/>
                </a:lnTo>
                <a:lnTo>
                  <a:pt x="38100" y="1329689"/>
                </a:lnTo>
                <a:lnTo>
                  <a:pt x="34290" y="2037588"/>
                </a:lnTo>
                <a:lnTo>
                  <a:pt x="29718" y="1719834"/>
                </a:lnTo>
                <a:lnTo>
                  <a:pt x="29718" y="1643634"/>
                </a:lnTo>
                <a:lnTo>
                  <a:pt x="25908" y="76200"/>
                </a:lnTo>
                <a:lnTo>
                  <a:pt x="25908" y="0"/>
                </a:lnTo>
                <a:lnTo>
                  <a:pt x="25908" y="1859279"/>
                </a:lnTo>
                <a:lnTo>
                  <a:pt x="21336" y="1830324"/>
                </a:lnTo>
                <a:lnTo>
                  <a:pt x="21336" y="940308"/>
                </a:lnTo>
                <a:lnTo>
                  <a:pt x="16764" y="202691"/>
                </a:lnTo>
                <a:lnTo>
                  <a:pt x="12953" y="1736598"/>
                </a:lnTo>
                <a:lnTo>
                  <a:pt x="12953" y="1991105"/>
                </a:lnTo>
                <a:lnTo>
                  <a:pt x="8382" y="1715262"/>
                </a:lnTo>
                <a:lnTo>
                  <a:pt x="8382" y="1461515"/>
                </a:lnTo>
                <a:lnTo>
                  <a:pt x="8382" y="2092452"/>
                </a:lnTo>
                <a:lnTo>
                  <a:pt x="4572" y="2105405"/>
                </a:lnTo>
                <a:lnTo>
                  <a:pt x="4572" y="2151888"/>
                </a:lnTo>
                <a:lnTo>
                  <a:pt x="0" y="215646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38" name="object 338"/>
          <p:cNvSpPr/>
          <p:nvPr/>
        </p:nvSpPr>
        <p:spPr>
          <a:xfrm>
            <a:off x="5427737" y="3004244"/>
            <a:ext cx="171030" cy="1727107"/>
          </a:xfrm>
          <a:custGeom>
            <a:avLst/>
            <a:gdLst/>
            <a:ahLst/>
            <a:cxnLst/>
            <a:rect l="l" t="t" r="r" b="b"/>
            <a:pathLst>
              <a:path w="258445" h="2609850">
                <a:moveTo>
                  <a:pt x="258317" y="2597657"/>
                </a:moveTo>
                <a:lnTo>
                  <a:pt x="258317" y="2584703"/>
                </a:lnTo>
                <a:lnTo>
                  <a:pt x="254508" y="2597657"/>
                </a:lnTo>
                <a:lnTo>
                  <a:pt x="254508" y="2559557"/>
                </a:lnTo>
                <a:lnTo>
                  <a:pt x="249936" y="1720595"/>
                </a:lnTo>
                <a:lnTo>
                  <a:pt x="245363" y="1623059"/>
                </a:lnTo>
                <a:lnTo>
                  <a:pt x="245363" y="2253995"/>
                </a:lnTo>
                <a:lnTo>
                  <a:pt x="241554" y="1572005"/>
                </a:lnTo>
                <a:lnTo>
                  <a:pt x="236982" y="2114549"/>
                </a:lnTo>
                <a:lnTo>
                  <a:pt x="233171" y="2266949"/>
                </a:lnTo>
                <a:lnTo>
                  <a:pt x="233171" y="461771"/>
                </a:lnTo>
                <a:lnTo>
                  <a:pt x="228600" y="2292095"/>
                </a:lnTo>
                <a:lnTo>
                  <a:pt x="228600" y="2351531"/>
                </a:lnTo>
                <a:lnTo>
                  <a:pt x="224789" y="2487167"/>
                </a:lnTo>
                <a:lnTo>
                  <a:pt x="224789" y="2305049"/>
                </a:lnTo>
                <a:lnTo>
                  <a:pt x="220217" y="0"/>
                </a:lnTo>
                <a:lnTo>
                  <a:pt x="220217" y="1699259"/>
                </a:lnTo>
                <a:lnTo>
                  <a:pt x="216408" y="2516885"/>
                </a:lnTo>
                <a:lnTo>
                  <a:pt x="216408" y="2512313"/>
                </a:lnTo>
                <a:lnTo>
                  <a:pt x="211836" y="1623059"/>
                </a:lnTo>
                <a:lnTo>
                  <a:pt x="211836" y="1491995"/>
                </a:lnTo>
                <a:lnTo>
                  <a:pt x="207263" y="2546603"/>
                </a:lnTo>
                <a:lnTo>
                  <a:pt x="203454" y="2580131"/>
                </a:lnTo>
                <a:lnTo>
                  <a:pt x="203454" y="2576321"/>
                </a:lnTo>
                <a:lnTo>
                  <a:pt x="198882" y="2589275"/>
                </a:lnTo>
                <a:lnTo>
                  <a:pt x="198882" y="2593085"/>
                </a:lnTo>
                <a:lnTo>
                  <a:pt x="195071" y="2347721"/>
                </a:lnTo>
                <a:lnTo>
                  <a:pt x="195071" y="1826513"/>
                </a:lnTo>
                <a:lnTo>
                  <a:pt x="190500" y="2339339"/>
                </a:lnTo>
                <a:lnTo>
                  <a:pt x="190500" y="1813559"/>
                </a:lnTo>
                <a:lnTo>
                  <a:pt x="186689" y="2521457"/>
                </a:lnTo>
                <a:lnTo>
                  <a:pt x="186689" y="2533649"/>
                </a:lnTo>
                <a:lnTo>
                  <a:pt x="182117" y="1694687"/>
                </a:lnTo>
                <a:lnTo>
                  <a:pt x="182117" y="2300477"/>
                </a:lnTo>
                <a:lnTo>
                  <a:pt x="178308" y="1694687"/>
                </a:lnTo>
                <a:lnTo>
                  <a:pt x="178308" y="2004059"/>
                </a:lnTo>
                <a:lnTo>
                  <a:pt x="173736" y="2580131"/>
                </a:lnTo>
                <a:lnTo>
                  <a:pt x="169163" y="2601467"/>
                </a:lnTo>
                <a:lnTo>
                  <a:pt x="169163" y="2584703"/>
                </a:lnTo>
                <a:lnTo>
                  <a:pt x="165353" y="2589275"/>
                </a:lnTo>
                <a:lnTo>
                  <a:pt x="165353" y="2606039"/>
                </a:lnTo>
                <a:lnTo>
                  <a:pt x="160782" y="2609849"/>
                </a:lnTo>
                <a:lnTo>
                  <a:pt x="156972" y="2597657"/>
                </a:lnTo>
                <a:lnTo>
                  <a:pt x="156972" y="2593085"/>
                </a:lnTo>
                <a:lnTo>
                  <a:pt x="152400" y="2609849"/>
                </a:lnTo>
                <a:lnTo>
                  <a:pt x="152400" y="2606039"/>
                </a:lnTo>
                <a:lnTo>
                  <a:pt x="148589" y="2606039"/>
                </a:lnTo>
                <a:lnTo>
                  <a:pt x="148589" y="2589275"/>
                </a:lnTo>
                <a:lnTo>
                  <a:pt x="148589" y="2597657"/>
                </a:lnTo>
                <a:lnTo>
                  <a:pt x="144018" y="2606039"/>
                </a:lnTo>
                <a:lnTo>
                  <a:pt x="139446" y="2606039"/>
                </a:lnTo>
                <a:lnTo>
                  <a:pt x="139446" y="2597657"/>
                </a:lnTo>
                <a:lnTo>
                  <a:pt x="135636" y="2606039"/>
                </a:lnTo>
                <a:lnTo>
                  <a:pt x="135636" y="2597657"/>
                </a:lnTo>
                <a:lnTo>
                  <a:pt x="131063" y="2580131"/>
                </a:lnTo>
                <a:lnTo>
                  <a:pt x="131063" y="2597657"/>
                </a:lnTo>
                <a:lnTo>
                  <a:pt x="122682" y="2606039"/>
                </a:lnTo>
                <a:lnTo>
                  <a:pt x="122682" y="2584703"/>
                </a:lnTo>
                <a:lnTo>
                  <a:pt x="118872" y="2571749"/>
                </a:lnTo>
                <a:lnTo>
                  <a:pt x="118872" y="2597657"/>
                </a:lnTo>
                <a:lnTo>
                  <a:pt x="114300" y="2593085"/>
                </a:lnTo>
                <a:lnTo>
                  <a:pt x="114300" y="2597657"/>
                </a:lnTo>
                <a:lnTo>
                  <a:pt x="110489" y="2601467"/>
                </a:lnTo>
                <a:lnTo>
                  <a:pt x="110489" y="2589275"/>
                </a:lnTo>
                <a:lnTo>
                  <a:pt x="110489" y="2597657"/>
                </a:lnTo>
                <a:lnTo>
                  <a:pt x="105918" y="2576321"/>
                </a:lnTo>
                <a:lnTo>
                  <a:pt x="101346" y="2593085"/>
                </a:lnTo>
                <a:lnTo>
                  <a:pt x="101346" y="2567939"/>
                </a:lnTo>
                <a:lnTo>
                  <a:pt x="97536" y="2593085"/>
                </a:lnTo>
                <a:lnTo>
                  <a:pt x="97536" y="2597657"/>
                </a:lnTo>
                <a:lnTo>
                  <a:pt x="92963" y="2584703"/>
                </a:lnTo>
                <a:lnTo>
                  <a:pt x="92963" y="2589275"/>
                </a:lnTo>
                <a:lnTo>
                  <a:pt x="89153" y="2597657"/>
                </a:lnTo>
                <a:lnTo>
                  <a:pt x="89153" y="2593085"/>
                </a:lnTo>
                <a:lnTo>
                  <a:pt x="84582" y="2567939"/>
                </a:lnTo>
                <a:lnTo>
                  <a:pt x="80772" y="2589275"/>
                </a:lnTo>
                <a:lnTo>
                  <a:pt x="80772" y="2593085"/>
                </a:lnTo>
                <a:lnTo>
                  <a:pt x="80772" y="2584703"/>
                </a:lnTo>
                <a:lnTo>
                  <a:pt x="72389" y="2593085"/>
                </a:lnTo>
                <a:lnTo>
                  <a:pt x="67818" y="2571749"/>
                </a:lnTo>
                <a:lnTo>
                  <a:pt x="63246" y="2212085"/>
                </a:lnTo>
                <a:lnTo>
                  <a:pt x="63246" y="1745741"/>
                </a:lnTo>
                <a:lnTo>
                  <a:pt x="59436" y="2508503"/>
                </a:lnTo>
                <a:lnTo>
                  <a:pt x="59436" y="2516885"/>
                </a:lnTo>
                <a:lnTo>
                  <a:pt x="54863" y="1864613"/>
                </a:lnTo>
                <a:lnTo>
                  <a:pt x="54863" y="974597"/>
                </a:lnTo>
                <a:lnTo>
                  <a:pt x="51053" y="1745741"/>
                </a:lnTo>
                <a:lnTo>
                  <a:pt x="51053" y="2144267"/>
                </a:lnTo>
                <a:lnTo>
                  <a:pt x="51053" y="1470659"/>
                </a:lnTo>
                <a:lnTo>
                  <a:pt x="46482" y="2398013"/>
                </a:lnTo>
                <a:lnTo>
                  <a:pt x="42672" y="1767077"/>
                </a:lnTo>
                <a:lnTo>
                  <a:pt x="42672" y="813815"/>
                </a:lnTo>
                <a:lnTo>
                  <a:pt x="38100" y="2321813"/>
                </a:lnTo>
                <a:lnTo>
                  <a:pt x="38100" y="2394203"/>
                </a:lnTo>
                <a:lnTo>
                  <a:pt x="38100" y="1351787"/>
                </a:lnTo>
                <a:lnTo>
                  <a:pt x="34289" y="1597913"/>
                </a:lnTo>
                <a:lnTo>
                  <a:pt x="34289" y="2529839"/>
                </a:lnTo>
                <a:lnTo>
                  <a:pt x="29718" y="2551175"/>
                </a:lnTo>
                <a:lnTo>
                  <a:pt x="29718" y="2529839"/>
                </a:lnTo>
                <a:lnTo>
                  <a:pt x="25146" y="2207513"/>
                </a:lnTo>
                <a:lnTo>
                  <a:pt x="21336" y="2503931"/>
                </a:lnTo>
                <a:lnTo>
                  <a:pt x="21336" y="2109977"/>
                </a:lnTo>
                <a:lnTo>
                  <a:pt x="16763" y="1949195"/>
                </a:lnTo>
                <a:lnTo>
                  <a:pt x="16763" y="2521457"/>
                </a:lnTo>
                <a:lnTo>
                  <a:pt x="12953" y="1826513"/>
                </a:lnTo>
                <a:lnTo>
                  <a:pt x="12953" y="1915667"/>
                </a:lnTo>
                <a:lnTo>
                  <a:pt x="8382" y="2440685"/>
                </a:lnTo>
                <a:lnTo>
                  <a:pt x="4572" y="1783841"/>
                </a:lnTo>
                <a:lnTo>
                  <a:pt x="4572" y="2521457"/>
                </a:lnTo>
                <a:lnTo>
                  <a:pt x="0" y="256336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39" name="object 339"/>
          <p:cNvSpPr/>
          <p:nvPr/>
        </p:nvSpPr>
        <p:spPr>
          <a:xfrm>
            <a:off x="5256792" y="3761651"/>
            <a:ext cx="171030" cy="975752"/>
          </a:xfrm>
          <a:custGeom>
            <a:avLst/>
            <a:gdLst/>
            <a:ahLst/>
            <a:cxnLst/>
            <a:rect l="l" t="t" r="r" b="b"/>
            <a:pathLst>
              <a:path w="258445" h="1474470">
                <a:moveTo>
                  <a:pt x="258317" y="1418844"/>
                </a:moveTo>
                <a:lnTo>
                  <a:pt x="258317" y="1423415"/>
                </a:lnTo>
                <a:lnTo>
                  <a:pt x="253745" y="1444752"/>
                </a:lnTo>
                <a:lnTo>
                  <a:pt x="249936" y="1440179"/>
                </a:lnTo>
                <a:lnTo>
                  <a:pt x="249936" y="1448562"/>
                </a:lnTo>
                <a:lnTo>
                  <a:pt x="245363" y="1440179"/>
                </a:lnTo>
                <a:lnTo>
                  <a:pt x="245363" y="1435608"/>
                </a:lnTo>
                <a:lnTo>
                  <a:pt x="241553" y="1448562"/>
                </a:lnTo>
                <a:lnTo>
                  <a:pt x="236981" y="1423415"/>
                </a:lnTo>
                <a:lnTo>
                  <a:pt x="236981" y="1415034"/>
                </a:lnTo>
                <a:lnTo>
                  <a:pt x="233171" y="995172"/>
                </a:lnTo>
                <a:lnTo>
                  <a:pt x="233171" y="923544"/>
                </a:lnTo>
                <a:lnTo>
                  <a:pt x="228600" y="1215389"/>
                </a:lnTo>
                <a:lnTo>
                  <a:pt x="228600" y="1177289"/>
                </a:lnTo>
                <a:lnTo>
                  <a:pt x="224789" y="796289"/>
                </a:lnTo>
                <a:lnTo>
                  <a:pt x="224789" y="855726"/>
                </a:lnTo>
                <a:lnTo>
                  <a:pt x="220217" y="80010"/>
                </a:lnTo>
                <a:lnTo>
                  <a:pt x="220217" y="1067562"/>
                </a:lnTo>
                <a:lnTo>
                  <a:pt x="215645" y="1016508"/>
                </a:lnTo>
                <a:lnTo>
                  <a:pt x="211836" y="1317498"/>
                </a:lnTo>
                <a:lnTo>
                  <a:pt x="211836" y="783336"/>
                </a:lnTo>
                <a:lnTo>
                  <a:pt x="207263" y="897636"/>
                </a:lnTo>
                <a:lnTo>
                  <a:pt x="203453" y="1418844"/>
                </a:lnTo>
                <a:lnTo>
                  <a:pt x="198881" y="1444752"/>
                </a:lnTo>
                <a:lnTo>
                  <a:pt x="198881" y="1431798"/>
                </a:lnTo>
                <a:lnTo>
                  <a:pt x="198881" y="1448562"/>
                </a:lnTo>
                <a:lnTo>
                  <a:pt x="195071" y="1440179"/>
                </a:lnTo>
                <a:lnTo>
                  <a:pt x="195071" y="1453134"/>
                </a:lnTo>
                <a:lnTo>
                  <a:pt x="190500" y="1453134"/>
                </a:lnTo>
                <a:lnTo>
                  <a:pt x="190500" y="1431798"/>
                </a:lnTo>
                <a:lnTo>
                  <a:pt x="186689" y="1431798"/>
                </a:lnTo>
                <a:lnTo>
                  <a:pt x="182117" y="1245108"/>
                </a:lnTo>
                <a:lnTo>
                  <a:pt x="182117" y="28956"/>
                </a:lnTo>
                <a:lnTo>
                  <a:pt x="177545" y="0"/>
                </a:lnTo>
                <a:lnTo>
                  <a:pt x="177545" y="1355598"/>
                </a:lnTo>
                <a:lnTo>
                  <a:pt x="173736" y="1363979"/>
                </a:lnTo>
                <a:lnTo>
                  <a:pt x="173736" y="1380744"/>
                </a:lnTo>
                <a:lnTo>
                  <a:pt x="173736" y="1351026"/>
                </a:lnTo>
                <a:lnTo>
                  <a:pt x="169163" y="262127"/>
                </a:lnTo>
                <a:lnTo>
                  <a:pt x="165353" y="296418"/>
                </a:lnTo>
                <a:lnTo>
                  <a:pt x="165353" y="1367789"/>
                </a:lnTo>
                <a:lnTo>
                  <a:pt x="160781" y="1440179"/>
                </a:lnTo>
                <a:lnTo>
                  <a:pt x="160781" y="1435608"/>
                </a:lnTo>
                <a:lnTo>
                  <a:pt x="156971" y="1456944"/>
                </a:lnTo>
                <a:lnTo>
                  <a:pt x="152400" y="1461515"/>
                </a:lnTo>
                <a:lnTo>
                  <a:pt x="152400" y="1444752"/>
                </a:lnTo>
                <a:lnTo>
                  <a:pt x="152400" y="1453134"/>
                </a:lnTo>
                <a:lnTo>
                  <a:pt x="147827" y="1440179"/>
                </a:lnTo>
                <a:lnTo>
                  <a:pt x="144017" y="1440179"/>
                </a:lnTo>
                <a:lnTo>
                  <a:pt x="144017" y="1456944"/>
                </a:lnTo>
                <a:lnTo>
                  <a:pt x="144017" y="1453134"/>
                </a:lnTo>
                <a:lnTo>
                  <a:pt x="139445" y="1444752"/>
                </a:lnTo>
                <a:lnTo>
                  <a:pt x="139445" y="1448562"/>
                </a:lnTo>
                <a:lnTo>
                  <a:pt x="135636" y="1461515"/>
                </a:lnTo>
                <a:lnTo>
                  <a:pt x="131063" y="1456944"/>
                </a:lnTo>
                <a:lnTo>
                  <a:pt x="131063" y="1465326"/>
                </a:lnTo>
                <a:lnTo>
                  <a:pt x="127253" y="1453134"/>
                </a:lnTo>
                <a:lnTo>
                  <a:pt x="122681" y="1393698"/>
                </a:lnTo>
                <a:lnTo>
                  <a:pt x="122681" y="1456944"/>
                </a:lnTo>
                <a:lnTo>
                  <a:pt x="118871" y="1431798"/>
                </a:lnTo>
                <a:lnTo>
                  <a:pt x="118871" y="1435608"/>
                </a:lnTo>
                <a:lnTo>
                  <a:pt x="114300" y="1465326"/>
                </a:lnTo>
                <a:lnTo>
                  <a:pt x="114300" y="1461515"/>
                </a:lnTo>
                <a:lnTo>
                  <a:pt x="109727" y="1465326"/>
                </a:lnTo>
                <a:lnTo>
                  <a:pt x="105917" y="1461515"/>
                </a:lnTo>
                <a:lnTo>
                  <a:pt x="105917" y="1456944"/>
                </a:lnTo>
                <a:lnTo>
                  <a:pt x="97536" y="1465326"/>
                </a:lnTo>
                <a:lnTo>
                  <a:pt x="97536" y="1469898"/>
                </a:lnTo>
                <a:lnTo>
                  <a:pt x="92963" y="1461515"/>
                </a:lnTo>
                <a:lnTo>
                  <a:pt x="92963" y="1456944"/>
                </a:lnTo>
                <a:lnTo>
                  <a:pt x="89153" y="1465326"/>
                </a:lnTo>
                <a:lnTo>
                  <a:pt x="89153" y="1461515"/>
                </a:lnTo>
                <a:lnTo>
                  <a:pt x="84581" y="1465326"/>
                </a:lnTo>
                <a:lnTo>
                  <a:pt x="80771" y="1469898"/>
                </a:lnTo>
                <a:lnTo>
                  <a:pt x="80771" y="1465326"/>
                </a:lnTo>
                <a:lnTo>
                  <a:pt x="76200" y="1465326"/>
                </a:lnTo>
                <a:lnTo>
                  <a:pt x="76200" y="1461515"/>
                </a:lnTo>
                <a:lnTo>
                  <a:pt x="71627" y="1465326"/>
                </a:lnTo>
                <a:lnTo>
                  <a:pt x="71627" y="1461515"/>
                </a:lnTo>
                <a:lnTo>
                  <a:pt x="63245" y="1461515"/>
                </a:lnTo>
                <a:lnTo>
                  <a:pt x="63245" y="1465326"/>
                </a:lnTo>
                <a:lnTo>
                  <a:pt x="59436" y="1465326"/>
                </a:lnTo>
                <a:lnTo>
                  <a:pt x="59436" y="1456944"/>
                </a:lnTo>
                <a:lnTo>
                  <a:pt x="54863" y="1312926"/>
                </a:lnTo>
                <a:lnTo>
                  <a:pt x="51053" y="1050036"/>
                </a:lnTo>
                <a:lnTo>
                  <a:pt x="51053" y="1444752"/>
                </a:lnTo>
                <a:lnTo>
                  <a:pt x="46481" y="1465326"/>
                </a:lnTo>
                <a:lnTo>
                  <a:pt x="41909" y="1465326"/>
                </a:lnTo>
                <a:lnTo>
                  <a:pt x="41909" y="1469898"/>
                </a:lnTo>
                <a:lnTo>
                  <a:pt x="38100" y="1474470"/>
                </a:lnTo>
                <a:lnTo>
                  <a:pt x="38100" y="1469898"/>
                </a:lnTo>
                <a:lnTo>
                  <a:pt x="33527" y="1469898"/>
                </a:lnTo>
                <a:lnTo>
                  <a:pt x="29717" y="1465326"/>
                </a:lnTo>
                <a:lnTo>
                  <a:pt x="29717" y="1469898"/>
                </a:lnTo>
                <a:lnTo>
                  <a:pt x="25145" y="1465326"/>
                </a:lnTo>
                <a:lnTo>
                  <a:pt x="25145" y="1469898"/>
                </a:lnTo>
                <a:lnTo>
                  <a:pt x="21336" y="1465326"/>
                </a:lnTo>
                <a:lnTo>
                  <a:pt x="16763" y="1469898"/>
                </a:lnTo>
                <a:lnTo>
                  <a:pt x="12953" y="1461515"/>
                </a:lnTo>
                <a:lnTo>
                  <a:pt x="8381" y="1465326"/>
                </a:lnTo>
                <a:lnTo>
                  <a:pt x="3809" y="1465326"/>
                </a:lnTo>
                <a:lnTo>
                  <a:pt x="3809" y="1461515"/>
                </a:lnTo>
                <a:lnTo>
                  <a:pt x="0" y="1469898"/>
                </a:lnTo>
                <a:lnTo>
                  <a:pt x="0" y="146151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40" name="object 340"/>
          <p:cNvSpPr/>
          <p:nvPr/>
        </p:nvSpPr>
        <p:spPr>
          <a:xfrm>
            <a:off x="4911875" y="4227087"/>
            <a:ext cx="345001" cy="513089"/>
          </a:xfrm>
          <a:custGeom>
            <a:avLst/>
            <a:gdLst/>
            <a:ahLst/>
            <a:cxnLst/>
            <a:rect l="l" t="t" r="r" b="b"/>
            <a:pathLst>
              <a:path w="521335" h="775335">
                <a:moveTo>
                  <a:pt x="521208" y="758189"/>
                </a:moveTo>
                <a:lnTo>
                  <a:pt x="516636" y="766571"/>
                </a:lnTo>
                <a:lnTo>
                  <a:pt x="508253" y="766571"/>
                </a:lnTo>
                <a:lnTo>
                  <a:pt x="508253" y="761999"/>
                </a:lnTo>
                <a:lnTo>
                  <a:pt x="504444" y="771143"/>
                </a:lnTo>
                <a:lnTo>
                  <a:pt x="504444" y="766571"/>
                </a:lnTo>
                <a:lnTo>
                  <a:pt x="499872" y="766571"/>
                </a:lnTo>
                <a:lnTo>
                  <a:pt x="499872" y="771143"/>
                </a:lnTo>
                <a:lnTo>
                  <a:pt x="496062" y="766571"/>
                </a:lnTo>
                <a:lnTo>
                  <a:pt x="491489" y="761999"/>
                </a:lnTo>
                <a:lnTo>
                  <a:pt x="491489" y="766571"/>
                </a:lnTo>
                <a:lnTo>
                  <a:pt x="486917" y="766571"/>
                </a:lnTo>
                <a:lnTo>
                  <a:pt x="483108" y="761999"/>
                </a:lnTo>
                <a:lnTo>
                  <a:pt x="478536" y="766571"/>
                </a:lnTo>
                <a:lnTo>
                  <a:pt x="478536" y="761999"/>
                </a:lnTo>
                <a:lnTo>
                  <a:pt x="474725" y="766571"/>
                </a:lnTo>
                <a:lnTo>
                  <a:pt x="474725" y="771143"/>
                </a:lnTo>
                <a:lnTo>
                  <a:pt x="470153" y="766571"/>
                </a:lnTo>
                <a:lnTo>
                  <a:pt x="466344" y="771143"/>
                </a:lnTo>
                <a:lnTo>
                  <a:pt x="466344" y="766571"/>
                </a:lnTo>
                <a:lnTo>
                  <a:pt x="461772" y="766571"/>
                </a:lnTo>
                <a:lnTo>
                  <a:pt x="461772" y="771143"/>
                </a:lnTo>
                <a:lnTo>
                  <a:pt x="457962" y="771143"/>
                </a:lnTo>
                <a:lnTo>
                  <a:pt x="453389" y="766571"/>
                </a:lnTo>
                <a:lnTo>
                  <a:pt x="453389" y="771143"/>
                </a:lnTo>
                <a:lnTo>
                  <a:pt x="436625" y="771143"/>
                </a:lnTo>
                <a:lnTo>
                  <a:pt x="436625" y="766571"/>
                </a:lnTo>
                <a:lnTo>
                  <a:pt x="432053" y="766571"/>
                </a:lnTo>
                <a:lnTo>
                  <a:pt x="428244" y="771143"/>
                </a:lnTo>
                <a:lnTo>
                  <a:pt x="423672" y="771143"/>
                </a:lnTo>
                <a:lnTo>
                  <a:pt x="419100" y="766571"/>
                </a:lnTo>
                <a:lnTo>
                  <a:pt x="415289" y="771143"/>
                </a:lnTo>
                <a:lnTo>
                  <a:pt x="410717" y="771143"/>
                </a:lnTo>
                <a:lnTo>
                  <a:pt x="406908" y="766571"/>
                </a:lnTo>
                <a:lnTo>
                  <a:pt x="402336" y="771143"/>
                </a:lnTo>
                <a:lnTo>
                  <a:pt x="402336" y="766571"/>
                </a:lnTo>
                <a:lnTo>
                  <a:pt x="398525" y="771143"/>
                </a:lnTo>
                <a:lnTo>
                  <a:pt x="398525" y="766571"/>
                </a:lnTo>
                <a:lnTo>
                  <a:pt x="393953" y="771143"/>
                </a:lnTo>
                <a:lnTo>
                  <a:pt x="390144" y="771143"/>
                </a:lnTo>
                <a:lnTo>
                  <a:pt x="385572" y="766571"/>
                </a:lnTo>
                <a:lnTo>
                  <a:pt x="381000" y="766571"/>
                </a:lnTo>
                <a:lnTo>
                  <a:pt x="377189" y="771143"/>
                </a:lnTo>
                <a:lnTo>
                  <a:pt x="342900" y="771144"/>
                </a:lnTo>
                <a:lnTo>
                  <a:pt x="330200" y="771144"/>
                </a:lnTo>
                <a:lnTo>
                  <a:pt x="317500" y="771144"/>
                </a:lnTo>
                <a:lnTo>
                  <a:pt x="304800" y="771144"/>
                </a:lnTo>
                <a:lnTo>
                  <a:pt x="300989" y="771144"/>
                </a:lnTo>
                <a:lnTo>
                  <a:pt x="296417" y="766572"/>
                </a:lnTo>
                <a:lnTo>
                  <a:pt x="292608" y="771144"/>
                </a:lnTo>
                <a:lnTo>
                  <a:pt x="288036" y="771144"/>
                </a:lnTo>
                <a:lnTo>
                  <a:pt x="284225" y="766572"/>
                </a:lnTo>
                <a:lnTo>
                  <a:pt x="284225" y="771144"/>
                </a:lnTo>
                <a:lnTo>
                  <a:pt x="279653" y="771144"/>
                </a:lnTo>
                <a:lnTo>
                  <a:pt x="275082" y="766572"/>
                </a:lnTo>
                <a:lnTo>
                  <a:pt x="275082" y="771144"/>
                </a:lnTo>
                <a:lnTo>
                  <a:pt x="258317" y="771144"/>
                </a:lnTo>
                <a:lnTo>
                  <a:pt x="233172" y="771144"/>
                </a:lnTo>
                <a:lnTo>
                  <a:pt x="233172" y="762000"/>
                </a:lnTo>
                <a:lnTo>
                  <a:pt x="228600" y="766572"/>
                </a:lnTo>
                <a:lnTo>
                  <a:pt x="228600" y="771144"/>
                </a:lnTo>
                <a:lnTo>
                  <a:pt x="224789" y="771144"/>
                </a:lnTo>
                <a:lnTo>
                  <a:pt x="224789" y="762000"/>
                </a:lnTo>
                <a:lnTo>
                  <a:pt x="224789" y="766572"/>
                </a:lnTo>
                <a:lnTo>
                  <a:pt x="220217" y="771144"/>
                </a:lnTo>
                <a:lnTo>
                  <a:pt x="213106" y="771144"/>
                </a:lnTo>
                <a:lnTo>
                  <a:pt x="205994" y="771144"/>
                </a:lnTo>
                <a:lnTo>
                  <a:pt x="160782" y="771144"/>
                </a:lnTo>
                <a:lnTo>
                  <a:pt x="156972" y="766572"/>
                </a:lnTo>
                <a:lnTo>
                  <a:pt x="156972" y="771144"/>
                </a:lnTo>
                <a:lnTo>
                  <a:pt x="152400" y="766572"/>
                </a:lnTo>
                <a:lnTo>
                  <a:pt x="152400" y="771144"/>
                </a:lnTo>
                <a:lnTo>
                  <a:pt x="148589" y="762000"/>
                </a:lnTo>
                <a:lnTo>
                  <a:pt x="148589" y="753618"/>
                </a:lnTo>
                <a:lnTo>
                  <a:pt x="144017" y="275082"/>
                </a:lnTo>
                <a:lnTo>
                  <a:pt x="144017" y="25146"/>
                </a:lnTo>
                <a:lnTo>
                  <a:pt x="140208" y="732282"/>
                </a:lnTo>
                <a:lnTo>
                  <a:pt x="135636" y="385572"/>
                </a:lnTo>
                <a:lnTo>
                  <a:pt x="135636" y="0"/>
                </a:lnTo>
                <a:lnTo>
                  <a:pt x="131063" y="736853"/>
                </a:lnTo>
                <a:lnTo>
                  <a:pt x="131063" y="745236"/>
                </a:lnTo>
                <a:lnTo>
                  <a:pt x="127253" y="766572"/>
                </a:lnTo>
                <a:lnTo>
                  <a:pt x="127253" y="762000"/>
                </a:lnTo>
                <a:lnTo>
                  <a:pt x="127253" y="771144"/>
                </a:lnTo>
                <a:lnTo>
                  <a:pt x="122682" y="766572"/>
                </a:lnTo>
                <a:lnTo>
                  <a:pt x="122682" y="771144"/>
                </a:lnTo>
                <a:lnTo>
                  <a:pt x="118872" y="766572"/>
                </a:lnTo>
                <a:lnTo>
                  <a:pt x="118872" y="771144"/>
                </a:lnTo>
                <a:lnTo>
                  <a:pt x="110489" y="771144"/>
                </a:lnTo>
                <a:lnTo>
                  <a:pt x="97790" y="771144"/>
                </a:lnTo>
                <a:lnTo>
                  <a:pt x="85089" y="771144"/>
                </a:lnTo>
                <a:lnTo>
                  <a:pt x="72389" y="771144"/>
                </a:lnTo>
                <a:lnTo>
                  <a:pt x="38100" y="771144"/>
                </a:lnTo>
                <a:lnTo>
                  <a:pt x="34289" y="774953"/>
                </a:lnTo>
                <a:lnTo>
                  <a:pt x="29717" y="774953"/>
                </a:lnTo>
                <a:lnTo>
                  <a:pt x="25146" y="771144"/>
                </a:lnTo>
                <a:lnTo>
                  <a:pt x="12953" y="771144"/>
                </a:lnTo>
                <a:lnTo>
                  <a:pt x="12953" y="766572"/>
                </a:lnTo>
                <a:lnTo>
                  <a:pt x="0" y="7665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41" name="object 341"/>
          <p:cNvSpPr/>
          <p:nvPr/>
        </p:nvSpPr>
        <p:spPr>
          <a:xfrm>
            <a:off x="4740929" y="4728829"/>
            <a:ext cx="171030" cy="8825"/>
          </a:xfrm>
          <a:custGeom>
            <a:avLst/>
            <a:gdLst/>
            <a:ahLst/>
            <a:cxnLst/>
            <a:rect l="l" t="t" r="r" b="b"/>
            <a:pathLst>
              <a:path w="258445" h="13335">
                <a:moveTo>
                  <a:pt x="258317" y="8382"/>
                </a:moveTo>
                <a:lnTo>
                  <a:pt x="258317" y="12954"/>
                </a:lnTo>
                <a:lnTo>
                  <a:pt x="254507" y="12954"/>
                </a:lnTo>
                <a:lnTo>
                  <a:pt x="249935" y="8382"/>
                </a:lnTo>
                <a:lnTo>
                  <a:pt x="245363" y="8382"/>
                </a:lnTo>
                <a:lnTo>
                  <a:pt x="245363" y="12954"/>
                </a:lnTo>
                <a:lnTo>
                  <a:pt x="241553" y="12954"/>
                </a:lnTo>
                <a:lnTo>
                  <a:pt x="236981" y="8382"/>
                </a:lnTo>
                <a:lnTo>
                  <a:pt x="233171" y="12954"/>
                </a:lnTo>
                <a:lnTo>
                  <a:pt x="220471" y="12953"/>
                </a:lnTo>
                <a:lnTo>
                  <a:pt x="207771" y="12953"/>
                </a:lnTo>
                <a:lnTo>
                  <a:pt x="195071" y="12954"/>
                </a:lnTo>
                <a:lnTo>
                  <a:pt x="182371" y="12954"/>
                </a:lnTo>
                <a:lnTo>
                  <a:pt x="169672" y="12954"/>
                </a:lnTo>
                <a:lnTo>
                  <a:pt x="156971" y="12954"/>
                </a:lnTo>
                <a:lnTo>
                  <a:pt x="144271" y="12953"/>
                </a:lnTo>
                <a:lnTo>
                  <a:pt x="131571" y="12953"/>
                </a:lnTo>
                <a:lnTo>
                  <a:pt x="118872" y="12954"/>
                </a:lnTo>
                <a:lnTo>
                  <a:pt x="106171" y="12954"/>
                </a:lnTo>
                <a:lnTo>
                  <a:pt x="93471" y="12954"/>
                </a:lnTo>
                <a:lnTo>
                  <a:pt x="80771" y="12953"/>
                </a:lnTo>
                <a:lnTo>
                  <a:pt x="68071" y="12954"/>
                </a:lnTo>
                <a:lnTo>
                  <a:pt x="54863" y="8382"/>
                </a:lnTo>
                <a:lnTo>
                  <a:pt x="54863" y="12954"/>
                </a:lnTo>
                <a:lnTo>
                  <a:pt x="51053" y="8382"/>
                </a:lnTo>
                <a:lnTo>
                  <a:pt x="46481" y="12954"/>
                </a:lnTo>
                <a:lnTo>
                  <a:pt x="33782" y="12954"/>
                </a:lnTo>
                <a:lnTo>
                  <a:pt x="21081" y="12954"/>
                </a:lnTo>
                <a:lnTo>
                  <a:pt x="8381" y="12954"/>
                </a:lnTo>
                <a:lnTo>
                  <a:pt x="3809" y="12954"/>
                </a:lnTo>
                <a:lnTo>
                  <a:pt x="3809" y="8382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42" name="object 342"/>
          <p:cNvSpPr/>
          <p:nvPr/>
        </p:nvSpPr>
        <p:spPr>
          <a:xfrm>
            <a:off x="3709202" y="3952262"/>
            <a:ext cx="1032062" cy="785393"/>
          </a:xfrm>
          <a:custGeom>
            <a:avLst/>
            <a:gdLst/>
            <a:ahLst/>
            <a:cxnLst/>
            <a:rect l="l" t="t" r="r" b="b"/>
            <a:pathLst>
              <a:path w="1559560" h="1186814">
                <a:moveTo>
                  <a:pt x="1559052" y="1173479"/>
                </a:moveTo>
                <a:lnTo>
                  <a:pt x="1554480" y="1186434"/>
                </a:lnTo>
                <a:lnTo>
                  <a:pt x="1550670" y="1181862"/>
                </a:lnTo>
                <a:lnTo>
                  <a:pt x="1550670" y="1186434"/>
                </a:lnTo>
                <a:lnTo>
                  <a:pt x="1546098" y="1181862"/>
                </a:lnTo>
                <a:lnTo>
                  <a:pt x="1546098" y="1186434"/>
                </a:lnTo>
                <a:lnTo>
                  <a:pt x="1542288" y="1181862"/>
                </a:lnTo>
                <a:lnTo>
                  <a:pt x="1542288" y="1186434"/>
                </a:lnTo>
                <a:lnTo>
                  <a:pt x="1537716" y="1181862"/>
                </a:lnTo>
                <a:lnTo>
                  <a:pt x="1533906" y="1177289"/>
                </a:lnTo>
                <a:lnTo>
                  <a:pt x="1529334" y="1165098"/>
                </a:lnTo>
                <a:lnTo>
                  <a:pt x="1529334" y="1160526"/>
                </a:lnTo>
                <a:lnTo>
                  <a:pt x="1524762" y="1037843"/>
                </a:lnTo>
                <a:lnTo>
                  <a:pt x="1524762" y="1003553"/>
                </a:lnTo>
                <a:lnTo>
                  <a:pt x="1520952" y="0"/>
                </a:lnTo>
                <a:lnTo>
                  <a:pt x="1516380" y="0"/>
                </a:lnTo>
                <a:lnTo>
                  <a:pt x="1516380" y="918972"/>
                </a:lnTo>
                <a:lnTo>
                  <a:pt x="1512570" y="1160526"/>
                </a:lnTo>
                <a:lnTo>
                  <a:pt x="1507998" y="1177289"/>
                </a:lnTo>
                <a:lnTo>
                  <a:pt x="1504188" y="1186434"/>
                </a:lnTo>
                <a:lnTo>
                  <a:pt x="1504188" y="1181862"/>
                </a:lnTo>
                <a:lnTo>
                  <a:pt x="1499616" y="1186434"/>
                </a:lnTo>
                <a:lnTo>
                  <a:pt x="1499616" y="1181862"/>
                </a:lnTo>
                <a:lnTo>
                  <a:pt x="1495806" y="1186434"/>
                </a:lnTo>
                <a:lnTo>
                  <a:pt x="1483106" y="1186434"/>
                </a:lnTo>
                <a:lnTo>
                  <a:pt x="1470406" y="1186434"/>
                </a:lnTo>
                <a:lnTo>
                  <a:pt x="1457706" y="1186434"/>
                </a:lnTo>
                <a:lnTo>
                  <a:pt x="1445006" y="1186434"/>
                </a:lnTo>
                <a:lnTo>
                  <a:pt x="1436370" y="1186434"/>
                </a:lnTo>
                <a:lnTo>
                  <a:pt x="1436370" y="1181862"/>
                </a:lnTo>
                <a:lnTo>
                  <a:pt x="1431798" y="1186434"/>
                </a:lnTo>
                <a:lnTo>
                  <a:pt x="1431798" y="1181862"/>
                </a:lnTo>
                <a:lnTo>
                  <a:pt x="1427988" y="1186434"/>
                </a:lnTo>
                <a:lnTo>
                  <a:pt x="1415288" y="1186434"/>
                </a:lnTo>
                <a:lnTo>
                  <a:pt x="1402588" y="1186434"/>
                </a:lnTo>
                <a:lnTo>
                  <a:pt x="1389888" y="1186433"/>
                </a:lnTo>
                <a:lnTo>
                  <a:pt x="1377188" y="1186434"/>
                </a:lnTo>
                <a:lnTo>
                  <a:pt x="1364488" y="1186434"/>
                </a:lnTo>
                <a:lnTo>
                  <a:pt x="1351788" y="1186434"/>
                </a:lnTo>
                <a:lnTo>
                  <a:pt x="1339088" y="1186434"/>
                </a:lnTo>
                <a:lnTo>
                  <a:pt x="1325880" y="1181862"/>
                </a:lnTo>
                <a:lnTo>
                  <a:pt x="1322070" y="1186434"/>
                </a:lnTo>
                <a:lnTo>
                  <a:pt x="1322070" y="1181862"/>
                </a:lnTo>
                <a:lnTo>
                  <a:pt x="1317498" y="1186434"/>
                </a:lnTo>
                <a:lnTo>
                  <a:pt x="1296162" y="1186434"/>
                </a:lnTo>
                <a:lnTo>
                  <a:pt x="1287780" y="1186434"/>
                </a:lnTo>
                <a:lnTo>
                  <a:pt x="1275080" y="1186434"/>
                </a:lnTo>
                <a:lnTo>
                  <a:pt x="1262380" y="1186434"/>
                </a:lnTo>
                <a:lnTo>
                  <a:pt x="1249680" y="1186434"/>
                </a:lnTo>
                <a:lnTo>
                  <a:pt x="1241298" y="1186434"/>
                </a:lnTo>
                <a:lnTo>
                  <a:pt x="1228597" y="1186434"/>
                </a:lnTo>
                <a:lnTo>
                  <a:pt x="1215898" y="1186434"/>
                </a:lnTo>
                <a:lnTo>
                  <a:pt x="1203197" y="1186434"/>
                </a:lnTo>
                <a:lnTo>
                  <a:pt x="1194816" y="1181862"/>
                </a:lnTo>
                <a:lnTo>
                  <a:pt x="1190244" y="1177289"/>
                </a:lnTo>
                <a:lnTo>
                  <a:pt x="1190244" y="1181862"/>
                </a:lnTo>
                <a:lnTo>
                  <a:pt x="1160526" y="1181862"/>
                </a:lnTo>
                <a:lnTo>
                  <a:pt x="1156716" y="1177289"/>
                </a:lnTo>
                <a:lnTo>
                  <a:pt x="1148334" y="1177289"/>
                </a:lnTo>
                <a:lnTo>
                  <a:pt x="1143762" y="1173479"/>
                </a:lnTo>
                <a:lnTo>
                  <a:pt x="1135380" y="1173479"/>
                </a:lnTo>
                <a:lnTo>
                  <a:pt x="1135380" y="1168908"/>
                </a:lnTo>
                <a:lnTo>
                  <a:pt x="1130808" y="1168908"/>
                </a:lnTo>
                <a:lnTo>
                  <a:pt x="1126998" y="1165098"/>
                </a:lnTo>
                <a:lnTo>
                  <a:pt x="1110234" y="1165098"/>
                </a:lnTo>
                <a:lnTo>
                  <a:pt x="1105662" y="1168908"/>
                </a:lnTo>
                <a:lnTo>
                  <a:pt x="1101090" y="1168908"/>
                </a:lnTo>
                <a:lnTo>
                  <a:pt x="1097280" y="1173479"/>
                </a:lnTo>
                <a:lnTo>
                  <a:pt x="1092708" y="1173479"/>
                </a:lnTo>
                <a:lnTo>
                  <a:pt x="1088898" y="1177289"/>
                </a:lnTo>
                <a:lnTo>
                  <a:pt x="1080516" y="1177289"/>
                </a:lnTo>
                <a:lnTo>
                  <a:pt x="1075944" y="1181862"/>
                </a:lnTo>
                <a:lnTo>
                  <a:pt x="1054608" y="1181862"/>
                </a:lnTo>
                <a:lnTo>
                  <a:pt x="1050798" y="1186434"/>
                </a:lnTo>
                <a:lnTo>
                  <a:pt x="1037844" y="1186434"/>
                </a:lnTo>
                <a:lnTo>
                  <a:pt x="1034034" y="1186434"/>
                </a:lnTo>
                <a:lnTo>
                  <a:pt x="1021334" y="1186434"/>
                </a:lnTo>
                <a:lnTo>
                  <a:pt x="1008634" y="1186434"/>
                </a:lnTo>
                <a:lnTo>
                  <a:pt x="995934" y="1186434"/>
                </a:lnTo>
                <a:lnTo>
                  <a:pt x="983234" y="1186434"/>
                </a:lnTo>
                <a:lnTo>
                  <a:pt x="970534" y="1186434"/>
                </a:lnTo>
                <a:lnTo>
                  <a:pt x="957834" y="1186434"/>
                </a:lnTo>
                <a:lnTo>
                  <a:pt x="945134" y="1186434"/>
                </a:lnTo>
                <a:lnTo>
                  <a:pt x="932434" y="1186434"/>
                </a:lnTo>
                <a:lnTo>
                  <a:pt x="919734" y="1186434"/>
                </a:lnTo>
                <a:lnTo>
                  <a:pt x="907034" y="1186434"/>
                </a:lnTo>
                <a:lnTo>
                  <a:pt x="894334" y="1186434"/>
                </a:lnTo>
                <a:lnTo>
                  <a:pt x="881633" y="1186434"/>
                </a:lnTo>
                <a:lnTo>
                  <a:pt x="805434" y="1186434"/>
                </a:lnTo>
                <a:lnTo>
                  <a:pt x="792734" y="1186433"/>
                </a:lnTo>
                <a:lnTo>
                  <a:pt x="779526" y="1186434"/>
                </a:lnTo>
                <a:lnTo>
                  <a:pt x="774954" y="1186434"/>
                </a:lnTo>
                <a:lnTo>
                  <a:pt x="762254" y="1186434"/>
                </a:lnTo>
                <a:lnTo>
                  <a:pt x="749554" y="1186434"/>
                </a:lnTo>
                <a:lnTo>
                  <a:pt x="736854" y="1186434"/>
                </a:lnTo>
                <a:lnTo>
                  <a:pt x="724154" y="1186434"/>
                </a:lnTo>
                <a:lnTo>
                  <a:pt x="711454" y="1186434"/>
                </a:lnTo>
                <a:lnTo>
                  <a:pt x="698753" y="1186434"/>
                </a:lnTo>
                <a:lnTo>
                  <a:pt x="686054" y="1186434"/>
                </a:lnTo>
                <a:lnTo>
                  <a:pt x="673354" y="1186434"/>
                </a:lnTo>
                <a:lnTo>
                  <a:pt x="660654" y="1186434"/>
                </a:lnTo>
                <a:lnTo>
                  <a:pt x="647954" y="1186434"/>
                </a:lnTo>
                <a:lnTo>
                  <a:pt x="635253" y="1186434"/>
                </a:lnTo>
                <a:lnTo>
                  <a:pt x="546353" y="1186434"/>
                </a:lnTo>
                <a:lnTo>
                  <a:pt x="533654" y="1186433"/>
                </a:lnTo>
                <a:lnTo>
                  <a:pt x="521208" y="1186434"/>
                </a:lnTo>
                <a:lnTo>
                  <a:pt x="516636" y="1186434"/>
                </a:lnTo>
                <a:lnTo>
                  <a:pt x="503936" y="1186434"/>
                </a:lnTo>
                <a:lnTo>
                  <a:pt x="491236" y="1186434"/>
                </a:lnTo>
                <a:lnTo>
                  <a:pt x="478535" y="1186433"/>
                </a:lnTo>
                <a:lnTo>
                  <a:pt x="465836" y="1186434"/>
                </a:lnTo>
                <a:lnTo>
                  <a:pt x="453136" y="1186434"/>
                </a:lnTo>
                <a:lnTo>
                  <a:pt x="440435" y="1186434"/>
                </a:lnTo>
                <a:lnTo>
                  <a:pt x="427736" y="1186434"/>
                </a:lnTo>
                <a:lnTo>
                  <a:pt x="415035" y="1186433"/>
                </a:lnTo>
                <a:lnTo>
                  <a:pt x="402335" y="1186434"/>
                </a:lnTo>
                <a:lnTo>
                  <a:pt x="389636" y="1186434"/>
                </a:lnTo>
                <a:lnTo>
                  <a:pt x="376936" y="1186434"/>
                </a:lnTo>
                <a:lnTo>
                  <a:pt x="309372" y="1186434"/>
                </a:lnTo>
                <a:lnTo>
                  <a:pt x="309372" y="1181862"/>
                </a:lnTo>
                <a:lnTo>
                  <a:pt x="309372" y="1186434"/>
                </a:lnTo>
                <a:lnTo>
                  <a:pt x="304800" y="1186434"/>
                </a:lnTo>
                <a:lnTo>
                  <a:pt x="292100" y="1186434"/>
                </a:lnTo>
                <a:lnTo>
                  <a:pt x="279400" y="1186434"/>
                </a:lnTo>
                <a:lnTo>
                  <a:pt x="266700" y="1186434"/>
                </a:lnTo>
                <a:lnTo>
                  <a:pt x="262890" y="1186434"/>
                </a:lnTo>
                <a:lnTo>
                  <a:pt x="258318" y="1186434"/>
                </a:lnTo>
                <a:lnTo>
                  <a:pt x="249936" y="1186434"/>
                </a:lnTo>
                <a:lnTo>
                  <a:pt x="241554" y="1186434"/>
                </a:lnTo>
                <a:lnTo>
                  <a:pt x="233172" y="1186434"/>
                </a:lnTo>
                <a:lnTo>
                  <a:pt x="228600" y="1181862"/>
                </a:lnTo>
                <a:lnTo>
                  <a:pt x="224790" y="1186434"/>
                </a:lnTo>
                <a:lnTo>
                  <a:pt x="220218" y="1186434"/>
                </a:lnTo>
                <a:lnTo>
                  <a:pt x="220218" y="1181862"/>
                </a:lnTo>
                <a:lnTo>
                  <a:pt x="216408" y="1186434"/>
                </a:lnTo>
                <a:lnTo>
                  <a:pt x="203707" y="1186433"/>
                </a:lnTo>
                <a:lnTo>
                  <a:pt x="191007" y="1186433"/>
                </a:lnTo>
                <a:lnTo>
                  <a:pt x="178308" y="1186434"/>
                </a:lnTo>
                <a:lnTo>
                  <a:pt x="165608" y="1186434"/>
                </a:lnTo>
                <a:lnTo>
                  <a:pt x="152908" y="1186434"/>
                </a:lnTo>
                <a:lnTo>
                  <a:pt x="140208" y="1186434"/>
                </a:lnTo>
                <a:lnTo>
                  <a:pt x="127254" y="1186434"/>
                </a:lnTo>
                <a:lnTo>
                  <a:pt x="127254" y="1181862"/>
                </a:lnTo>
                <a:lnTo>
                  <a:pt x="122682" y="1186434"/>
                </a:lnTo>
                <a:lnTo>
                  <a:pt x="109982" y="1186433"/>
                </a:lnTo>
                <a:lnTo>
                  <a:pt x="97282" y="1186434"/>
                </a:lnTo>
                <a:lnTo>
                  <a:pt x="89154" y="1186434"/>
                </a:lnTo>
                <a:lnTo>
                  <a:pt x="89154" y="1181862"/>
                </a:lnTo>
                <a:lnTo>
                  <a:pt x="84582" y="1186434"/>
                </a:lnTo>
                <a:lnTo>
                  <a:pt x="71628" y="1186434"/>
                </a:lnTo>
                <a:lnTo>
                  <a:pt x="71628" y="1181862"/>
                </a:lnTo>
                <a:lnTo>
                  <a:pt x="67818" y="1181862"/>
                </a:lnTo>
                <a:lnTo>
                  <a:pt x="67818" y="1186434"/>
                </a:lnTo>
                <a:lnTo>
                  <a:pt x="63246" y="1177289"/>
                </a:lnTo>
                <a:lnTo>
                  <a:pt x="59436" y="1173479"/>
                </a:lnTo>
                <a:lnTo>
                  <a:pt x="59436" y="1177289"/>
                </a:lnTo>
                <a:lnTo>
                  <a:pt x="54864" y="1181862"/>
                </a:lnTo>
                <a:lnTo>
                  <a:pt x="54864" y="1177289"/>
                </a:lnTo>
                <a:lnTo>
                  <a:pt x="51054" y="1177289"/>
                </a:lnTo>
                <a:lnTo>
                  <a:pt x="51054" y="1181862"/>
                </a:lnTo>
                <a:lnTo>
                  <a:pt x="46482" y="1186434"/>
                </a:lnTo>
                <a:lnTo>
                  <a:pt x="12954" y="1186434"/>
                </a:lnTo>
                <a:lnTo>
                  <a:pt x="8382" y="1177289"/>
                </a:lnTo>
                <a:lnTo>
                  <a:pt x="4572" y="1181862"/>
                </a:lnTo>
                <a:lnTo>
                  <a:pt x="0" y="118186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43" name="object 343"/>
          <p:cNvSpPr/>
          <p:nvPr/>
        </p:nvSpPr>
        <p:spPr>
          <a:xfrm>
            <a:off x="3538258" y="4445433"/>
            <a:ext cx="171030" cy="292053"/>
          </a:xfrm>
          <a:custGeom>
            <a:avLst/>
            <a:gdLst/>
            <a:ahLst/>
            <a:cxnLst/>
            <a:rect l="l" t="t" r="r" b="b"/>
            <a:pathLst>
              <a:path w="258445" h="441325">
                <a:moveTo>
                  <a:pt x="258317" y="436625"/>
                </a:moveTo>
                <a:lnTo>
                  <a:pt x="258317" y="432053"/>
                </a:lnTo>
                <a:lnTo>
                  <a:pt x="253746" y="436625"/>
                </a:lnTo>
                <a:lnTo>
                  <a:pt x="253746" y="441198"/>
                </a:lnTo>
                <a:lnTo>
                  <a:pt x="249936" y="441198"/>
                </a:lnTo>
                <a:lnTo>
                  <a:pt x="245363" y="436625"/>
                </a:lnTo>
                <a:lnTo>
                  <a:pt x="241553" y="441198"/>
                </a:lnTo>
                <a:lnTo>
                  <a:pt x="241553" y="436625"/>
                </a:lnTo>
                <a:lnTo>
                  <a:pt x="236982" y="441198"/>
                </a:lnTo>
                <a:lnTo>
                  <a:pt x="233172" y="441198"/>
                </a:lnTo>
                <a:lnTo>
                  <a:pt x="228600" y="436625"/>
                </a:lnTo>
                <a:lnTo>
                  <a:pt x="224789" y="436625"/>
                </a:lnTo>
                <a:lnTo>
                  <a:pt x="224789" y="441198"/>
                </a:lnTo>
                <a:lnTo>
                  <a:pt x="220217" y="441198"/>
                </a:lnTo>
                <a:lnTo>
                  <a:pt x="220217" y="436625"/>
                </a:lnTo>
                <a:lnTo>
                  <a:pt x="215646" y="436625"/>
                </a:lnTo>
                <a:lnTo>
                  <a:pt x="215646" y="441198"/>
                </a:lnTo>
                <a:lnTo>
                  <a:pt x="211836" y="436625"/>
                </a:lnTo>
                <a:lnTo>
                  <a:pt x="211836" y="432053"/>
                </a:lnTo>
                <a:lnTo>
                  <a:pt x="207263" y="419862"/>
                </a:lnTo>
                <a:lnTo>
                  <a:pt x="207263" y="428243"/>
                </a:lnTo>
                <a:lnTo>
                  <a:pt x="203453" y="432053"/>
                </a:lnTo>
                <a:lnTo>
                  <a:pt x="203453" y="415289"/>
                </a:lnTo>
                <a:lnTo>
                  <a:pt x="198882" y="411479"/>
                </a:lnTo>
                <a:lnTo>
                  <a:pt x="198882" y="432053"/>
                </a:lnTo>
                <a:lnTo>
                  <a:pt x="195072" y="436625"/>
                </a:lnTo>
                <a:lnTo>
                  <a:pt x="190500" y="432053"/>
                </a:lnTo>
                <a:lnTo>
                  <a:pt x="190500" y="436625"/>
                </a:lnTo>
                <a:lnTo>
                  <a:pt x="185927" y="436625"/>
                </a:lnTo>
                <a:lnTo>
                  <a:pt x="185927" y="441198"/>
                </a:lnTo>
                <a:lnTo>
                  <a:pt x="169163" y="441198"/>
                </a:lnTo>
                <a:lnTo>
                  <a:pt x="165353" y="436625"/>
                </a:lnTo>
                <a:lnTo>
                  <a:pt x="160782" y="423672"/>
                </a:lnTo>
                <a:lnTo>
                  <a:pt x="160782" y="428243"/>
                </a:lnTo>
                <a:lnTo>
                  <a:pt x="156972" y="436625"/>
                </a:lnTo>
                <a:lnTo>
                  <a:pt x="156972" y="432053"/>
                </a:lnTo>
                <a:lnTo>
                  <a:pt x="152400" y="419862"/>
                </a:lnTo>
                <a:lnTo>
                  <a:pt x="152400" y="432053"/>
                </a:lnTo>
                <a:lnTo>
                  <a:pt x="147827" y="432053"/>
                </a:lnTo>
                <a:lnTo>
                  <a:pt x="144017" y="419862"/>
                </a:lnTo>
                <a:lnTo>
                  <a:pt x="139446" y="347472"/>
                </a:lnTo>
                <a:lnTo>
                  <a:pt x="139446" y="0"/>
                </a:lnTo>
                <a:lnTo>
                  <a:pt x="135636" y="284225"/>
                </a:lnTo>
                <a:lnTo>
                  <a:pt x="131063" y="423672"/>
                </a:lnTo>
                <a:lnTo>
                  <a:pt x="127253" y="432053"/>
                </a:lnTo>
                <a:lnTo>
                  <a:pt x="122682" y="441198"/>
                </a:lnTo>
                <a:lnTo>
                  <a:pt x="118872" y="436625"/>
                </a:lnTo>
                <a:lnTo>
                  <a:pt x="114300" y="441198"/>
                </a:lnTo>
                <a:lnTo>
                  <a:pt x="101600" y="441198"/>
                </a:lnTo>
                <a:lnTo>
                  <a:pt x="88900" y="441198"/>
                </a:lnTo>
                <a:lnTo>
                  <a:pt x="76200" y="441198"/>
                </a:lnTo>
                <a:lnTo>
                  <a:pt x="71627" y="441198"/>
                </a:lnTo>
                <a:lnTo>
                  <a:pt x="67817" y="423672"/>
                </a:lnTo>
                <a:lnTo>
                  <a:pt x="63246" y="436625"/>
                </a:lnTo>
                <a:lnTo>
                  <a:pt x="59436" y="402336"/>
                </a:lnTo>
                <a:lnTo>
                  <a:pt x="54863" y="436625"/>
                </a:lnTo>
                <a:lnTo>
                  <a:pt x="51053" y="415289"/>
                </a:lnTo>
                <a:lnTo>
                  <a:pt x="51053" y="419862"/>
                </a:lnTo>
                <a:lnTo>
                  <a:pt x="46482" y="441198"/>
                </a:lnTo>
                <a:lnTo>
                  <a:pt x="38100" y="441198"/>
                </a:lnTo>
                <a:lnTo>
                  <a:pt x="25400" y="441197"/>
                </a:lnTo>
                <a:lnTo>
                  <a:pt x="12700" y="441198"/>
                </a:lnTo>
                <a:lnTo>
                  <a:pt x="3810" y="441198"/>
                </a:lnTo>
                <a:lnTo>
                  <a:pt x="3810" y="432053"/>
                </a:lnTo>
                <a:lnTo>
                  <a:pt x="0" y="43662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44" name="object 344"/>
          <p:cNvSpPr/>
          <p:nvPr/>
        </p:nvSpPr>
        <p:spPr>
          <a:xfrm>
            <a:off x="1951337" y="4714710"/>
            <a:ext cx="1587173" cy="22692"/>
          </a:xfrm>
          <a:custGeom>
            <a:avLst/>
            <a:gdLst/>
            <a:ahLst/>
            <a:cxnLst/>
            <a:rect l="l" t="t" r="r" b="b"/>
            <a:pathLst>
              <a:path w="2398395" h="34289">
                <a:moveTo>
                  <a:pt x="2398013" y="29718"/>
                </a:moveTo>
                <a:lnTo>
                  <a:pt x="2398013" y="34290"/>
                </a:lnTo>
                <a:lnTo>
                  <a:pt x="2393441" y="29718"/>
                </a:lnTo>
                <a:lnTo>
                  <a:pt x="2393441" y="16764"/>
                </a:lnTo>
                <a:lnTo>
                  <a:pt x="2389631" y="29718"/>
                </a:lnTo>
                <a:lnTo>
                  <a:pt x="2389631" y="34290"/>
                </a:lnTo>
                <a:lnTo>
                  <a:pt x="2385060" y="29718"/>
                </a:lnTo>
                <a:lnTo>
                  <a:pt x="2381249" y="34290"/>
                </a:lnTo>
                <a:lnTo>
                  <a:pt x="2372105" y="34290"/>
                </a:lnTo>
                <a:lnTo>
                  <a:pt x="2368296" y="29718"/>
                </a:lnTo>
                <a:lnTo>
                  <a:pt x="2363723" y="25146"/>
                </a:lnTo>
                <a:lnTo>
                  <a:pt x="2363723" y="34290"/>
                </a:lnTo>
                <a:lnTo>
                  <a:pt x="2359913" y="34290"/>
                </a:lnTo>
                <a:lnTo>
                  <a:pt x="2347213" y="34290"/>
                </a:lnTo>
                <a:lnTo>
                  <a:pt x="2334514" y="34290"/>
                </a:lnTo>
                <a:lnTo>
                  <a:pt x="2321813" y="34290"/>
                </a:lnTo>
                <a:lnTo>
                  <a:pt x="2309114" y="34290"/>
                </a:lnTo>
                <a:lnTo>
                  <a:pt x="2305049" y="34290"/>
                </a:lnTo>
                <a:lnTo>
                  <a:pt x="2305049" y="29718"/>
                </a:lnTo>
                <a:lnTo>
                  <a:pt x="2300477" y="34290"/>
                </a:lnTo>
                <a:lnTo>
                  <a:pt x="2295905" y="34290"/>
                </a:lnTo>
                <a:lnTo>
                  <a:pt x="2292096" y="29718"/>
                </a:lnTo>
                <a:lnTo>
                  <a:pt x="2292096" y="34290"/>
                </a:lnTo>
                <a:lnTo>
                  <a:pt x="2257805" y="34290"/>
                </a:lnTo>
                <a:lnTo>
                  <a:pt x="2253996" y="21336"/>
                </a:lnTo>
                <a:lnTo>
                  <a:pt x="2249423" y="0"/>
                </a:lnTo>
                <a:lnTo>
                  <a:pt x="2249423" y="21336"/>
                </a:lnTo>
                <a:lnTo>
                  <a:pt x="2245613" y="29718"/>
                </a:lnTo>
                <a:lnTo>
                  <a:pt x="2245613" y="21336"/>
                </a:lnTo>
                <a:lnTo>
                  <a:pt x="2241041" y="4572"/>
                </a:lnTo>
                <a:lnTo>
                  <a:pt x="2241041" y="21336"/>
                </a:lnTo>
                <a:lnTo>
                  <a:pt x="2237231" y="34290"/>
                </a:lnTo>
                <a:lnTo>
                  <a:pt x="2164588" y="34290"/>
                </a:lnTo>
                <a:lnTo>
                  <a:pt x="2151888" y="29718"/>
                </a:lnTo>
                <a:lnTo>
                  <a:pt x="2148078" y="29718"/>
                </a:lnTo>
                <a:lnTo>
                  <a:pt x="2148078" y="34290"/>
                </a:lnTo>
                <a:lnTo>
                  <a:pt x="2143506" y="29718"/>
                </a:lnTo>
                <a:lnTo>
                  <a:pt x="2143506" y="34290"/>
                </a:lnTo>
                <a:lnTo>
                  <a:pt x="2139696" y="34290"/>
                </a:lnTo>
                <a:lnTo>
                  <a:pt x="2135124" y="34290"/>
                </a:lnTo>
                <a:lnTo>
                  <a:pt x="2122424" y="34290"/>
                </a:lnTo>
                <a:lnTo>
                  <a:pt x="2109723" y="34289"/>
                </a:lnTo>
                <a:lnTo>
                  <a:pt x="2097023" y="34289"/>
                </a:lnTo>
                <a:lnTo>
                  <a:pt x="2084323" y="34289"/>
                </a:lnTo>
                <a:lnTo>
                  <a:pt x="2071624" y="34290"/>
                </a:lnTo>
                <a:lnTo>
                  <a:pt x="2058924" y="34290"/>
                </a:lnTo>
                <a:lnTo>
                  <a:pt x="2046224" y="34290"/>
                </a:lnTo>
                <a:lnTo>
                  <a:pt x="2033524" y="34290"/>
                </a:lnTo>
                <a:lnTo>
                  <a:pt x="2020824" y="34289"/>
                </a:lnTo>
                <a:lnTo>
                  <a:pt x="2008124" y="34289"/>
                </a:lnTo>
                <a:lnTo>
                  <a:pt x="2004059" y="29718"/>
                </a:lnTo>
                <a:lnTo>
                  <a:pt x="2004059" y="34290"/>
                </a:lnTo>
                <a:lnTo>
                  <a:pt x="1999488" y="34290"/>
                </a:lnTo>
                <a:lnTo>
                  <a:pt x="1986787" y="34289"/>
                </a:lnTo>
                <a:lnTo>
                  <a:pt x="1974088" y="34290"/>
                </a:lnTo>
                <a:lnTo>
                  <a:pt x="1961388" y="34290"/>
                </a:lnTo>
                <a:lnTo>
                  <a:pt x="1948688" y="34290"/>
                </a:lnTo>
                <a:lnTo>
                  <a:pt x="1935988" y="34290"/>
                </a:lnTo>
                <a:lnTo>
                  <a:pt x="1876806" y="34290"/>
                </a:lnTo>
                <a:lnTo>
                  <a:pt x="1864106" y="34290"/>
                </a:lnTo>
                <a:lnTo>
                  <a:pt x="1851406" y="34290"/>
                </a:lnTo>
                <a:lnTo>
                  <a:pt x="1838705" y="34289"/>
                </a:lnTo>
                <a:lnTo>
                  <a:pt x="1826006" y="34290"/>
                </a:lnTo>
                <a:lnTo>
                  <a:pt x="1813305" y="34289"/>
                </a:lnTo>
                <a:lnTo>
                  <a:pt x="1800606" y="34290"/>
                </a:lnTo>
                <a:lnTo>
                  <a:pt x="1787906" y="34290"/>
                </a:lnTo>
                <a:lnTo>
                  <a:pt x="1775205" y="34290"/>
                </a:lnTo>
                <a:lnTo>
                  <a:pt x="1762506" y="34290"/>
                </a:lnTo>
                <a:lnTo>
                  <a:pt x="1749806" y="34290"/>
                </a:lnTo>
                <a:lnTo>
                  <a:pt x="1732788" y="34290"/>
                </a:lnTo>
                <a:lnTo>
                  <a:pt x="1732788" y="29718"/>
                </a:lnTo>
                <a:lnTo>
                  <a:pt x="1728215" y="34290"/>
                </a:lnTo>
                <a:lnTo>
                  <a:pt x="1715516" y="34290"/>
                </a:lnTo>
                <a:lnTo>
                  <a:pt x="1702815" y="34290"/>
                </a:lnTo>
                <a:lnTo>
                  <a:pt x="1690115" y="34290"/>
                </a:lnTo>
                <a:lnTo>
                  <a:pt x="1686306" y="34290"/>
                </a:lnTo>
                <a:lnTo>
                  <a:pt x="1681733" y="21336"/>
                </a:lnTo>
                <a:lnTo>
                  <a:pt x="1677924" y="34290"/>
                </a:lnTo>
                <a:lnTo>
                  <a:pt x="1673352" y="34290"/>
                </a:lnTo>
                <a:lnTo>
                  <a:pt x="1660652" y="34290"/>
                </a:lnTo>
                <a:lnTo>
                  <a:pt x="1647952" y="34290"/>
                </a:lnTo>
                <a:lnTo>
                  <a:pt x="1635252" y="34290"/>
                </a:lnTo>
                <a:lnTo>
                  <a:pt x="1622552" y="34290"/>
                </a:lnTo>
                <a:lnTo>
                  <a:pt x="1618488" y="34290"/>
                </a:lnTo>
                <a:lnTo>
                  <a:pt x="1613915" y="34290"/>
                </a:lnTo>
                <a:lnTo>
                  <a:pt x="1601215" y="34289"/>
                </a:lnTo>
                <a:lnTo>
                  <a:pt x="1588515" y="34289"/>
                </a:lnTo>
                <a:lnTo>
                  <a:pt x="1575816" y="34289"/>
                </a:lnTo>
                <a:lnTo>
                  <a:pt x="1563115" y="34290"/>
                </a:lnTo>
                <a:lnTo>
                  <a:pt x="1550415" y="34290"/>
                </a:lnTo>
                <a:lnTo>
                  <a:pt x="1537715" y="34290"/>
                </a:lnTo>
                <a:lnTo>
                  <a:pt x="1525015" y="34290"/>
                </a:lnTo>
                <a:lnTo>
                  <a:pt x="1512315" y="34290"/>
                </a:lnTo>
                <a:lnTo>
                  <a:pt x="1499615" y="34290"/>
                </a:lnTo>
                <a:lnTo>
                  <a:pt x="1486915" y="34290"/>
                </a:lnTo>
                <a:lnTo>
                  <a:pt x="1474215" y="34289"/>
                </a:lnTo>
                <a:lnTo>
                  <a:pt x="1461515" y="34290"/>
                </a:lnTo>
                <a:lnTo>
                  <a:pt x="1448815" y="34290"/>
                </a:lnTo>
                <a:lnTo>
                  <a:pt x="1436115" y="34290"/>
                </a:lnTo>
                <a:lnTo>
                  <a:pt x="1423415" y="34290"/>
                </a:lnTo>
                <a:lnTo>
                  <a:pt x="1410715" y="34289"/>
                </a:lnTo>
                <a:lnTo>
                  <a:pt x="1398015" y="34289"/>
                </a:lnTo>
                <a:lnTo>
                  <a:pt x="1385315" y="34290"/>
                </a:lnTo>
                <a:lnTo>
                  <a:pt x="1372616" y="34290"/>
                </a:lnTo>
                <a:lnTo>
                  <a:pt x="1360170" y="34290"/>
                </a:lnTo>
                <a:lnTo>
                  <a:pt x="1355597" y="34290"/>
                </a:lnTo>
                <a:lnTo>
                  <a:pt x="1342897" y="34289"/>
                </a:lnTo>
                <a:lnTo>
                  <a:pt x="1330197" y="34289"/>
                </a:lnTo>
                <a:lnTo>
                  <a:pt x="1317498" y="34289"/>
                </a:lnTo>
                <a:lnTo>
                  <a:pt x="1304797" y="34290"/>
                </a:lnTo>
                <a:lnTo>
                  <a:pt x="1292098" y="34290"/>
                </a:lnTo>
                <a:lnTo>
                  <a:pt x="1279398" y="34290"/>
                </a:lnTo>
                <a:lnTo>
                  <a:pt x="1266698" y="34290"/>
                </a:lnTo>
                <a:lnTo>
                  <a:pt x="1253998" y="34290"/>
                </a:lnTo>
                <a:lnTo>
                  <a:pt x="1241297" y="34290"/>
                </a:lnTo>
                <a:lnTo>
                  <a:pt x="1228597" y="34290"/>
                </a:lnTo>
                <a:lnTo>
                  <a:pt x="1215897" y="34289"/>
                </a:lnTo>
                <a:lnTo>
                  <a:pt x="1203197" y="34290"/>
                </a:lnTo>
                <a:lnTo>
                  <a:pt x="1190498" y="34290"/>
                </a:lnTo>
                <a:lnTo>
                  <a:pt x="1177798" y="34290"/>
                </a:lnTo>
                <a:lnTo>
                  <a:pt x="1165098" y="34290"/>
                </a:lnTo>
                <a:lnTo>
                  <a:pt x="1152397" y="34289"/>
                </a:lnTo>
                <a:lnTo>
                  <a:pt x="1139697" y="34289"/>
                </a:lnTo>
                <a:lnTo>
                  <a:pt x="1126997" y="34290"/>
                </a:lnTo>
                <a:lnTo>
                  <a:pt x="1114298" y="34290"/>
                </a:lnTo>
                <a:lnTo>
                  <a:pt x="1101852" y="34290"/>
                </a:lnTo>
                <a:lnTo>
                  <a:pt x="1097280" y="34290"/>
                </a:lnTo>
                <a:lnTo>
                  <a:pt x="1084554" y="34289"/>
                </a:lnTo>
                <a:lnTo>
                  <a:pt x="1071829" y="34290"/>
                </a:lnTo>
                <a:lnTo>
                  <a:pt x="1059103" y="34289"/>
                </a:lnTo>
                <a:lnTo>
                  <a:pt x="1046378" y="34290"/>
                </a:lnTo>
                <a:lnTo>
                  <a:pt x="1033653" y="34290"/>
                </a:lnTo>
                <a:lnTo>
                  <a:pt x="1020927" y="34290"/>
                </a:lnTo>
                <a:lnTo>
                  <a:pt x="1008202" y="34289"/>
                </a:lnTo>
                <a:lnTo>
                  <a:pt x="995476" y="34290"/>
                </a:lnTo>
                <a:lnTo>
                  <a:pt x="982751" y="34290"/>
                </a:lnTo>
                <a:lnTo>
                  <a:pt x="970026" y="34290"/>
                </a:lnTo>
                <a:lnTo>
                  <a:pt x="957300" y="34290"/>
                </a:lnTo>
                <a:lnTo>
                  <a:pt x="944575" y="34290"/>
                </a:lnTo>
                <a:lnTo>
                  <a:pt x="931849" y="34290"/>
                </a:lnTo>
                <a:lnTo>
                  <a:pt x="919124" y="34289"/>
                </a:lnTo>
                <a:lnTo>
                  <a:pt x="906399" y="34290"/>
                </a:lnTo>
                <a:lnTo>
                  <a:pt x="893673" y="34290"/>
                </a:lnTo>
                <a:lnTo>
                  <a:pt x="880948" y="34290"/>
                </a:lnTo>
                <a:lnTo>
                  <a:pt x="821689" y="34290"/>
                </a:lnTo>
                <a:lnTo>
                  <a:pt x="808990" y="34290"/>
                </a:lnTo>
                <a:lnTo>
                  <a:pt x="796289" y="34290"/>
                </a:lnTo>
                <a:lnTo>
                  <a:pt x="783590" y="34290"/>
                </a:lnTo>
                <a:lnTo>
                  <a:pt x="770890" y="34290"/>
                </a:lnTo>
                <a:lnTo>
                  <a:pt x="758189" y="34290"/>
                </a:lnTo>
                <a:lnTo>
                  <a:pt x="745489" y="34290"/>
                </a:lnTo>
                <a:lnTo>
                  <a:pt x="732789" y="34290"/>
                </a:lnTo>
                <a:lnTo>
                  <a:pt x="720089" y="34290"/>
                </a:lnTo>
                <a:lnTo>
                  <a:pt x="707389" y="34290"/>
                </a:lnTo>
                <a:lnTo>
                  <a:pt x="694689" y="34290"/>
                </a:lnTo>
                <a:lnTo>
                  <a:pt x="605789" y="34290"/>
                </a:lnTo>
                <a:lnTo>
                  <a:pt x="593089" y="34289"/>
                </a:lnTo>
                <a:lnTo>
                  <a:pt x="580644" y="34290"/>
                </a:lnTo>
                <a:lnTo>
                  <a:pt x="576071" y="34290"/>
                </a:lnTo>
                <a:lnTo>
                  <a:pt x="563372" y="34290"/>
                </a:lnTo>
                <a:lnTo>
                  <a:pt x="550671" y="34289"/>
                </a:lnTo>
                <a:lnTo>
                  <a:pt x="537972" y="34290"/>
                </a:lnTo>
                <a:lnTo>
                  <a:pt x="525271" y="34290"/>
                </a:lnTo>
                <a:lnTo>
                  <a:pt x="512572" y="34290"/>
                </a:lnTo>
                <a:lnTo>
                  <a:pt x="499872" y="34290"/>
                </a:lnTo>
                <a:lnTo>
                  <a:pt x="487171" y="34290"/>
                </a:lnTo>
                <a:lnTo>
                  <a:pt x="474471" y="34289"/>
                </a:lnTo>
                <a:lnTo>
                  <a:pt x="461771" y="34290"/>
                </a:lnTo>
                <a:lnTo>
                  <a:pt x="449072" y="34290"/>
                </a:lnTo>
                <a:lnTo>
                  <a:pt x="436372" y="34290"/>
                </a:lnTo>
                <a:lnTo>
                  <a:pt x="423671" y="34290"/>
                </a:lnTo>
                <a:lnTo>
                  <a:pt x="410971" y="34290"/>
                </a:lnTo>
                <a:lnTo>
                  <a:pt x="398271" y="34290"/>
                </a:lnTo>
                <a:lnTo>
                  <a:pt x="305053" y="34290"/>
                </a:lnTo>
                <a:lnTo>
                  <a:pt x="292354" y="34290"/>
                </a:lnTo>
                <a:lnTo>
                  <a:pt x="279653" y="34290"/>
                </a:lnTo>
                <a:lnTo>
                  <a:pt x="266954" y="34290"/>
                </a:lnTo>
                <a:lnTo>
                  <a:pt x="254254" y="34290"/>
                </a:lnTo>
                <a:lnTo>
                  <a:pt x="241553" y="34290"/>
                </a:lnTo>
                <a:lnTo>
                  <a:pt x="228853" y="34290"/>
                </a:lnTo>
                <a:lnTo>
                  <a:pt x="216154" y="34290"/>
                </a:lnTo>
                <a:lnTo>
                  <a:pt x="203453" y="34290"/>
                </a:lnTo>
                <a:lnTo>
                  <a:pt x="190754" y="34290"/>
                </a:lnTo>
                <a:lnTo>
                  <a:pt x="178053" y="34290"/>
                </a:lnTo>
                <a:lnTo>
                  <a:pt x="89153" y="34290"/>
                </a:lnTo>
                <a:lnTo>
                  <a:pt x="76453" y="34289"/>
                </a:lnTo>
                <a:lnTo>
                  <a:pt x="63245" y="34290"/>
                </a:lnTo>
                <a:lnTo>
                  <a:pt x="59435" y="34290"/>
                </a:lnTo>
                <a:lnTo>
                  <a:pt x="46736" y="34289"/>
                </a:lnTo>
                <a:lnTo>
                  <a:pt x="34036" y="34290"/>
                </a:lnTo>
                <a:lnTo>
                  <a:pt x="21335" y="34290"/>
                </a:lnTo>
                <a:lnTo>
                  <a:pt x="8636" y="34290"/>
                </a:lnTo>
                <a:lnTo>
                  <a:pt x="0" y="3429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45" name="object 345"/>
          <p:cNvSpPr/>
          <p:nvPr/>
        </p:nvSpPr>
        <p:spPr>
          <a:xfrm>
            <a:off x="7317218" y="4706138"/>
            <a:ext cx="171030" cy="3362"/>
          </a:xfrm>
          <a:custGeom>
            <a:avLst/>
            <a:gdLst/>
            <a:ahLst/>
            <a:cxnLst/>
            <a:rect l="l" t="t" r="r" b="b"/>
            <a:pathLst>
              <a:path w="258445" h="5079">
                <a:moveTo>
                  <a:pt x="258318" y="4572"/>
                </a:moveTo>
                <a:lnTo>
                  <a:pt x="254507" y="4572"/>
                </a:lnTo>
                <a:lnTo>
                  <a:pt x="241808" y="4572"/>
                </a:lnTo>
                <a:lnTo>
                  <a:pt x="229108" y="4572"/>
                </a:lnTo>
                <a:lnTo>
                  <a:pt x="216408" y="4572"/>
                </a:lnTo>
                <a:lnTo>
                  <a:pt x="203707" y="4572"/>
                </a:lnTo>
                <a:lnTo>
                  <a:pt x="199644" y="4572"/>
                </a:lnTo>
                <a:lnTo>
                  <a:pt x="199644" y="0"/>
                </a:lnTo>
                <a:lnTo>
                  <a:pt x="199644" y="4572"/>
                </a:lnTo>
                <a:lnTo>
                  <a:pt x="195072" y="4572"/>
                </a:lnTo>
                <a:lnTo>
                  <a:pt x="182372" y="4571"/>
                </a:lnTo>
                <a:lnTo>
                  <a:pt x="169671" y="4571"/>
                </a:lnTo>
                <a:lnTo>
                  <a:pt x="156972" y="4571"/>
                </a:lnTo>
                <a:lnTo>
                  <a:pt x="144272" y="4572"/>
                </a:lnTo>
                <a:lnTo>
                  <a:pt x="131572" y="4572"/>
                </a:lnTo>
                <a:lnTo>
                  <a:pt x="122681" y="0"/>
                </a:lnTo>
                <a:lnTo>
                  <a:pt x="122681" y="4572"/>
                </a:lnTo>
                <a:lnTo>
                  <a:pt x="118872" y="4572"/>
                </a:lnTo>
                <a:lnTo>
                  <a:pt x="106172" y="4572"/>
                </a:lnTo>
                <a:lnTo>
                  <a:pt x="93472" y="4572"/>
                </a:lnTo>
                <a:lnTo>
                  <a:pt x="80772" y="4572"/>
                </a:lnTo>
                <a:lnTo>
                  <a:pt x="68072" y="4572"/>
                </a:lnTo>
                <a:lnTo>
                  <a:pt x="64007" y="0"/>
                </a:lnTo>
                <a:lnTo>
                  <a:pt x="64007" y="4572"/>
                </a:lnTo>
                <a:lnTo>
                  <a:pt x="59436" y="0"/>
                </a:lnTo>
                <a:lnTo>
                  <a:pt x="54864" y="4572"/>
                </a:lnTo>
                <a:lnTo>
                  <a:pt x="51053" y="4572"/>
                </a:lnTo>
                <a:lnTo>
                  <a:pt x="51053" y="0"/>
                </a:lnTo>
                <a:lnTo>
                  <a:pt x="46481" y="0"/>
                </a:lnTo>
                <a:lnTo>
                  <a:pt x="46481" y="4572"/>
                </a:lnTo>
                <a:lnTo>
                  <a:pt x="42672" y="4572"/>
                </a:lnTo>
                <a:lnTo>
                  <a:pt x="42672" y="0"/>
                </a:lnTo>
                <a:lnTo>
                  <a:pt x="38100" y="4572"/>
                </a:lnTo>
                <a:lnTo>
                  <a:pt x="34290" y="4572"/>
                </a:lnTo>
                <a:lnTo>
                  <a:pt x="29718" y="0"/>
                </a:lnTo>
                <a:lnTo>
                  <a:pt x="29718" y="4572"/>
                </a:lnTo>
                <a:lnTo>
                  <a:pt x="25907" y="4572"/>
                </a:lnTo>
                <a:lnTo>
                  <a:pt x="21336" y="0"/>
                </a:lnTo>
                <a:lnTo>
                  <a:pt x="21336" y="4572"/>
                </a:lnTo>
                <a:lnTo>
                  <a:pt x="16764" y="0"/>
                </a:lnTo>
                <a:lnTo>
                  <a:pt x="12953" y="4572"/>
                </a:lnTo>
                <a:lnTo>
                  <a:pt x="12953" y="0"/>
                </a:lnTo>
                <a:lnTo>
                  <a:pt x="12953" y="4572"/>
                </a:lnTo>
                <a:lnTo>
                  <a:pt x="8381" y="0"/>
                </a:lnTo>
                <a:lnTo>
                  <a:pt x="4572" y="4572"/>
                </a:lnTo>
                <a:lnTo>
                  <a:pt x="4572" y="0"/>
                </a:lnTo>
                <a:lnTo>
                  <a:pt x="0" y="45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46" name="object 346"/>
          <p:cNvSpPr/>
          <p:nvPr/>
        </p:nvSpPr>
        <p:spPr>
          <a:xfrm>
            <a:off x="6972300" y="4153968"/>
            <a:ext cx="345001" cy="555531"/>
          </a:xfrm>
          <a:custGeom>
            <a:avLst/>
            <a:gdLst/>
            <a:ahLst/>
            <a:cxnLst/>
            <a:rect l="l" t="t" r="r" b="b"/>
            <a:pathLst>
              <a:path w="521334" h="839470">
                <a:moveTo>
                  <a:pt x="521207" y="838962"/>
                </a:moveTo>
                <a:lnTo>
                  <a:pt x="521207" y="834389"/>
                </a:lnTo>
                <a:lnTo>
                  <a:pt x="517398" y="838962"/>
                </a:lnTo>
                <a:lnTo>
                  <a:pt x="517398" y="834389"/>
                </a:lnTo>
                <a:lnTo>
                  <a:pt x="512825" y="838962"/>
                </a:lnTo>
                <a:lnTo>
                  <a:pt x="512825" y="834389"/>
                </a:lnTo>
                <a:lnTo>
                  <a:pt x="509015" y="838962"/>
                </a:lnTo>
                <a:lnTo>
                  <a:pt x="509015" y="834389"/>
                </a:lnTo>
                <a:lnTo>
                  <a:pt x="504444" y="834389"/>
                </a:lnTo>
                <a:lnTo>
                  <a:pt x="504444" y="838962"/>
                </a:lnTo>
                <a:lnTo>
                  <a:pt x="499872" y="834389"/>
                </a:lnTo>
                <a:lnTo>
                  <a:pt x="499872" y="838962"/>
                </a:lnTo>
                <a:lnTo>
                  <a:pt x="496061" y="838962"/>
                </a:lnTo>
                <a:lnTo>
                  <a:pt x="496061" y="834389"/>
                </a:lnTo>
                <a:lnTo>
                  <a:pt x="491489" y="838962"/>
                </a:lnTo>
                <a:lnTo>
                  <a:pt x="491489" y="834389"/>
                </a:lnTo>
                <a:lnTo>
                  <a:pt x="487679" y="834389"/>
                </a:lnTo>
                <a:lnTo>
                  <a:pt x="487679" y="838962"/>
                </a:lnTo>
                <a:lnTo>
                  <a:pt x="483107" y="838962"/>
                </a:lnTo>
                <a:lnTo>
                  <a:pt x="483107" y="830579"/>
                </a:lnTo>
                <a:lnTo>
                  <a:pt x="479298" y="838962"/>
                </a:lnTo>
                <a:lnTo>
                  <a:pt x="479298" y="800862"/>
                </a:lnTo>
                <a:lnTo>
                  <a:pt x="479298" y="804672"/>
                </a:lnTo>
                <a:lnTo>
                  <a:pt x="474725" y="0"/>
                </a:lnTo>
                <a:lnTo>
                  <a:pt x="474725" y="4572"/>
                </a:lnTo>
                <a:lnTo>
                  <a:pt x="470915" y="796289"/>
                </a:lnTo>
                <a:lnTo>
                  <a:pt x="466344" y="834389"/>
                </a:lnTo>
                <a:lnTo>
                  <a:pt x="461772" y="830579"/>
                </a:lnTo>
                <a:lnTo>
                  <a:pt x="461772" y="838962"/>
                </a:lnTo>
                <a:lnTo>
                  <a:pt x="461772" y="830579"/>
                </a:lnTo>
                <a:lnTo>
                  <a:pt x="457961" y="838962"/>
                </a:lnTo>
                <a:lnTo>
                  <a:pt x="457961" y="834389"/>
                </a:lnTo>
                <a:lnTo>
                  <a:pt x="453389" y="838962"/>
                </a:lnTo>
                <a:lnTo>
                  <a:pt x="453389" y="834389"/>
                </a:lnTo>
                <a:lnTo>
                  <a:pt x="453389" y="838962"/>
                </a:lnTo>
                <a:lnTo>
                  <a:pt x="449579" y="838962"/>
                </a:lnTo>
                <a:lnTo>
                  <a:pt x="449579" y="834389"/>
                </a:lnTo>
                <a:lnTo>
                  <a:pt x="445007" y="834389"/>
                </a:lnTo>
                <a:lnTo>
                  <a:pt x="441198" y="838962"/>
                </a:lnTo>
                <a:lnTo>
                  <a:pt x="441198" y="834389"/>
                </a:lnTo>
                <a:lnTo>
                  <a:pt x="436625" y="838962"/>
                </a:lnTo>
                <a:lnTo>
                  <a:pt x="432053" y="834389"/>
                </a:lnTo>
                <a:lnTo>
                  <a:pt x="432053" y="838962"/>
                </a:lnTo>
                <a:lnTo>
                  <a:pt x="428244" y="834389"/>
                </a:lnTo>
                <a:lnTo>
                  <a:pt x="423672" y="838962"/>
                </a:lnTo>
                <a:lnTo>
                  <a:pt x="423672" y="834389"/>
                </a:lnTo>
                <a:lnTo>
                  <a:pt x="419861" y="838962"/>
                </a:lnTo>
                <a:lnTo>
                  <a:pt x="419861" y="834389"/>
                </a:lnTo>
                <a:lnTo>
                  <a:pt x="415289" y="838962"/>
                </a:lnTo>
                <a:lnTo>
                  <a:pt x="411479" y="834389"/>
                </a:lnTo>
                <a:lnTo>
                  <a:pt x="411479" y="838962"/>
                </a:lnTo>
                <a:lnTo>
                  <a:pt x="406907" y="838962"/>
                </a:lnTo>
                <a:lnTo>
                  <a:pt x="403098" y="834389"/>
                </a:lnTo>
                <a:lnTo>
                  <a:pt x="398525" y="838962"/>
                </a:lnTo>
                <a:lnTo>
                  <a:pt x="398525" y="834389"/>
                </a:lnTo>
                <a:lnTo>
                  <a:pt x="398525" y="838962"/>
                </a:lnTo>
                <a:lnTo>
                  <a:pt x="393953" y="838962"/>
                </a:lnTo>
                <a:lnTo>
                  <a:pt x="390144" y="834389"/>
                </a:lnTo>
                <a:lnTo>
                  <a:pt x="385572" y="838962"/>
                </a:lnTo>
                <a:lnTo>
                  <a:pt x="385572" y="834389"/>
                </a:lnTo>
                <a:lnTo>
                  <a:pt x="381761" y="838962"/>
                </a:lnTo>
                <a:lnTo>
                  <a:pt x="377189" y="834389"/>
                </a:lnTo>
                <a:lnTo>
                  <a:pt x="377189" y="838962"/>
                </a:lnTo>
                <a:lnTo>
                  <a:pt x="373379" y="834389"/>
                </a:lnTo>
                <a:lnTo>
                  <a:pt x="373379" y="838962"/>
                </a:lnTo>
                <a:lnTo>
                  <a:pt x="368807" y="838962"/>
                </a:lnTo>
                <a:lnTo>
                  <a:pt x="368807" y="834389"/>
                </a:lnTo>
                <a:lnTo>
                  <a:pt x="364998" y="838962"/>
                </a:lnTo>
                <a:lnTo>
                  <a:pt x="360425" y="834389"/>
                </a:lnTo>
                <a:lnTo>
                  <a:pt x="360425" y="838962"/>
                </a:lnTo>
                <a:lnTo>
                  <a:pt x="355853" y="834389"/>
                </a:lnTo>
                <a:lnTo>
                  <a:pt x="355853" y="838962"/>
                </a:lnTo>
                <a:lnTo>
                  <a:pt x="352044" y="838962"/>
                </a:lnTo>
                <a:lnTo>
                  <a:pt x="347472" y="834389"/>
                </a:lnTo>
                <a:lnTo>
                  <a:pt x="343661" y="838962"/>
                </a:lnTo>
                <a:lnTo>
                  <a:pt x="339089" y="838962"/>
                </a:lnTo>
                <a:lnTo>
                  <a:pt x="339089" y="834389"/>
                </a:lnTo>
                <a:lnTo>
                  <a:pt x="335279" y="834389"/>
                </a:lnTo>
                <a:lnTo>
                  <a:pt x="335279" y="838962"/>
                </a:lnTo>
                <a:lnTo>
                  <a:pt x="313944" y="838962"/>
                </a:lnTo>
                <a:lnTo>
                  <a:pt x="309372" y="834389"/>
                </a:lnTo>
                <a:lnTo>
                  <a:pt x="309372" y="838962"/>
                </a:lnTo>
                <a:lnTo>
                  <a:pt x="305561" y="834389"/>
                </a:lnTo>
                <a:lnTo>
                  <a:pt x="305561" y="838962"/>
                </a:lnTo>
                <a:lnTo>
                  <a:pt x="300989" y="838962"/>
                </a:lnTo>
                <a:lnTo>
                  <a:pt x="297179" y="834389"/>
                </a:lnTo>
                <a:lnTo>
                  <a:pt x="292607" y="838962"/>
                </a:lnTo>
                <a:lnTo>
                  <a:pt x="292607" y="834389"/>
                </a:lnTo>
                <a:lnTo>
                  <a:pt x="288035" y="838962"/>
                </a:lnTo>
                <a:lnTo>
                  <a:pt x="281177" y="838962"/>
                </a:lnTo>
                <a:lnTo>
                  <a:pt x="274320" y="838962"/>
                </a:lnTo>
                <a:lnTo>
                  <a:pt x="267461" y="838962"/>
                </a:lnTo>
                <a:lnTo>
                  <a:pt x="262889" y="838962"/>
                </a:lnTo>
                <a:lnTo>
                  <a:pt x="237744" y="838962"/>
                </a:lnTo>
                <a:lnTo>
                  <a:pt x="237744" y="834389"/>
                </a:lnTo>
                <a:lnTo>
                  <a:pt x="233172" y="838962"/>
                </a:lnTo>
                <a:lnTo>
                  <a:pt x="224789" y="838962"/>
                </a:lnTo>
                <a:lnTo>
                  <a:pt x="220218" y="834389"/>
                </a:lnTo>
                <a:lnTo>
                  <a:pt x="220218" y="838962"/>
                </a:lnTo>
                <a:lnTo>
                  <a:pt x="216407" y="834389"/>
                </a:lnTo>
                <a:lnTo>
                  <a:pt x="211835" y="838962"/>
                </a:lnTo>
                <a:lnTo>
                  <a:pt x="211835" y="834389"/>
                </a:lnTo>
                <a:lnTo>
                  <a:pt x="208025" y="838962"/>
                </a:lnTo>
                <a:lnTo>
                  <a:pt x="203453" y="834389"/>
                </a:lnTo>
                <a:lnTo>
                  <a:pt x="199644" y="838962"/>
                </a:lnTo>
                <a:lnTo>
                  <a:pt x="195072" y="834389"/>
                </a:lnTo>
                <a:lnTo>
                  <a:pt x="195072" y="838962"/>
                </a:lnTo>
                <a:lnTo>
                  <a:pt x="191261" y="838962"/>
                </a:lnTo>
                <a:lnTo>
                  <a:pt x="178562" y="838962"/>
                </a:lnTo>
                <a:lnTo>
                  <a:pt x="165862" y="838962"/>
                </a:lnTo>
                <a:lnTo>
                  <a:pt x="153161" y="838962"/>
                </a:lnTo>
                <a:lnTo>
                  <a:pt x="148589" y="834389"/>
                </a:lnTo>
                <a:lnTo>
                  <a:pt x="148589" y="838962"/>
                </a:lnTo>
                <a:lnTo>
                  <a:pt x="127253" y="838962"/>
                </a:lnTo>
                <a:lnTo>
                  <a:pt x="123444" y="834389"/>
                </a:lnTo>
                <a:lnTo>
                  <a:pt x="123444" y="838962"/>
                </a:lnTo>
                <a:lnTo>
                  <a:pt x="118872" y="838962"/>
                </a:lnTo>
                <a:lnTo>
                  <a:pt x="106172" y="838962"/>
                </a:lnTo>
                <a:lnTo>
                  <a:pt x="93472" y="838962"/>
                </a:lnTo>
                <a:lnTo>
                  <a:pt x="80772" y="834389"/>
                </a:lnTo>
                <a:lnTo>
                  <a:pt x="80772" y="838962"/>
                </a:lnTo>
                <a:lnTo>
                  <a:pt x="76200" y="834389"/>
                </a:lnTo>
                <a:lnTo>
                  <a:pt x="76200" y="838962"/>
                </a:lnTo>
                <a:lnTo>
                  <a:pt x="72389" y="834389"/>
                </a:lnTo>
                <a:lnTo>
                  <a:pt x="67818" y="838962"/>
                </a:lnTo>
                <a:lnTo>
                  <a:pt x="67818" y="834389"/>
                </a:lnTo>
                <a:lnTo>
                  <a:pt x="64007" y="838962"/>
                </a:lnTo>
                <a:lnTo>
                  <a:pt x="64007" y="834389"/>
                </a:lnTo>
                <a:lnTo>
                  <a:pt x="59435" y="838962"/>
                </a:lnTo>
                <a:lnTo>
                  <a:pt x="55625" y="834389"/>
                </a:lnTo>
                <a:lnTo>
                  <a:pt x="55625" y="838962"/>
                </a:lnTo>
                <a:lnTo>
                  <a:pt x="51053" y="834389"/>
                </a:lnTo>
                <a:lnTo>
                  <a:pt x="47244" y="838962"/>
                </a:lnTo>
                <a:lnTo>
                  <a:pt x="38100" y="838962"/>
                </a:lnTo>
                <a:lnTo>
                  <a:pt x="38100" y="834389"/>
                </a:lnTo>
                <a:lnTo>
                  <a:pt x="34289" y="834389"/>
                </a:lnTo>
                <a:lnTo>
                  <a:pt x="34289" y="838962"/>
                </a:lnTo>
                <a:lnTo>
                  <a:pt x="29718" y="834389"/>
                </a:lnTo>
                <a:lnTo>
                  <a:pt x="29718" y="838962"/>
                </a:lnTo>
                <a:lnTo>
                  <a:pt x="25907" y="838962"/>
                </a:lnTo>
                <a:lnTo>
                  <a:pt x="25907" y="834389"/>
                </a:lnTo>
                <a:lnTo>
                  <a:pt x="21335" y="834389"/>
                </a:lnTo>
                <a:lnTo>
                  <a:pt x="21335" y="830579"/>
                </a:lnTo>
                <a:lnTo>
                  <a:pt x="17525" y="792479"/>
                </a:lnTo>
                <a:lnTo>
                  <a:pt x="12953" y="830579"/>
                </a:lnTo>
                <a:lnTo>
                  <a:pt x="12953" y="813815"/>
                </a:lnTo>
                <a:lnTo>
                  <a:pt x="9144" y="796289"/>
                </a:lnTo>
                <a:lnTo>
                  <a:pt x="9144" y="804672"/>
                </a:lnTo>
                <a:lnTo>
                  <a:pt x="4572" y="822198"/>
                </a:lnTo>
                <a:lnTo>
                  <a:pt x="0" y="82600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47" name="object 347"/>
          <p:cNvSpPr/>
          <p:nvPr/>
        </p:nvSpPr>
        <p:spPr>
          <a:xfrm>
            <a:off x="6801355" y="4675378"/>
            <a:ext cx="171030" cy="34038"/>
          </a:xfrm>
          <a:custGeom>
            <a:avLst/>
            <a:gdLst/>
            <a:ahLst/>
            <a:cxnLst/>
            <a:rect l="l" t="t" r="r" b="b"/>
            <a:pathLst>
              <a:path w="258445" h="51435">
                <a:moveTo>
                  <a:pt x="258318" y="38100"/>
                </a:moveTo>
                <a:lnTo>
                  <a:pt x="258318" y="0"/>
                </a:lnTo>
                <a:lnTo>
                  <a:pt x="254507" y="46481"/>
                </a:lnTo>
                <a:lnTo>
                  <a:pt x="249936" y="46481"/>
                </a:lnTo>
                <a:lnTo>
                  <a:pt x="241553" y="46481"/>
                </a:lnTo>
                <a:lnTo>
                  <a:pt x="233172" y="46481"/>
                </a:lnTo>
                <a:lnTo>
                  <a:pt x="224790" y="46481"/>
                </a:lnTo>
                <a:lnTo>
                  <a:pt x="220218" y="51053"/>
                </a:lnTo>
                <a:lnTo>
                  <a:pt x="220218" y="46481"/>
                </a:lnTo>
                <a:lnTo>
                  <a:pt x="216407" y="51053"/>
                </a:lnTo>
                <a:lnTo>
                  <a:pt x="216407" y="46481"/>
                </a:lnTo>
                <a:lnTo>
                  <a:pt x="208025" y="46481"/>
                </a:lnTo>
                <a:lnTo>
                  <a:pt x="195326" y="46482"/>
                </a:lnTo>
                <a:lnTo>
                  <a:pt x="182625" y="46482"/>
                </a:lnTo>
                <a:lnTo>
                  <a:pt x="169926" y="46482"/>
                </a:lnTo>
                <a:lnTo>
                  <a:pt x="110490" y="46481"/>
                </a:lnTo>
                <a:lnTo>
                  <a:pt x="105918" y="42671"/>
                </a:lnTo>
                <a:lnTo>
                  <a:pt x="97536" y="42671"/>
                </a:lnTo>
                <a:lnTo>
                  <a:pt x="97536" y="38100"/>
                </a:lnTo>
                <a:lnTo>
                  <a:pt x="93725" y="38100"/>
                </a:lnTo>
                <a:lnTo>
                  <a:pt x="89153" y="34289"/>
                </a:lnTo>
                <a:lnTo>
                  <a:pt x="89153" y="38100"/>
                </a:lnTo>
                <a:lnTo>
                  <a:pt x="84581" y="34289"/>
                </a:lnTo>
                <a:lnTo>
                  <a:pt x="80772" y="29717"/>
                </a:lnTo>
                <a:lnTo>
                  <a:pt x="80772" y="38100"/>
                </a:lnTo>
                <a:lnTo>
                  <a:pt x="76200" y="38100"/>
                </a:lnTo>
                <a:lnTo>
                  <a:pt x="72390" y="34289"/>
                </a:lnTo>
                <a:lnTo>
                  <a:pt x="67818" y="38100"/>
                </a:lnTo>
                <a:lnTo>
                  <a:pt x="55625" y="38100"/>
                </a:lnTo>
                <a:lnTo>
                  <a:pt x="55625" y="34289"/>
                </a:lnTo>
                <a:lnTo>
                  <a:pt x="55625" y="38100"/>
                </a:lnTo>
                <a:lnTo>
                  <a:pt x="51053" y="38100"/>
                </a:lnTo>
                <a:lnTo>
                  <a:pt x="51053" y="34289"/>
                </a:lnTo>
                <a:lnTo>
                  <a:pt x="46481" y="38100"/>
                </a:lnTo>
                <a:lnTo>
                  <a:pt x="42672" y="42671"/>
                </a:lnTo>
                <a:lnTo>
                  <a:pt x="21336" y="42671"/>
                </a:lnTo>
                <a:lnTo>
                  <a:pt x="21336" y="38100"/>
                </a:lnTo>
                <a:lnTo>
                  <a:pt x="16764" y="42671"/>
                </a:lnTo>
                <a:lnTo>
                  <a:pt x="12953" y="42671"/>
                </a:lnTo>
                <a:lnTo>
                  <a:pt x="12953" y="34289"/>
                </a:lnTo>
                <a:lnTo>
                  <a:pt x="8381" y="42671"/>
                </a:lnTo>
                <a:lnTo>
                  <a:pt x="4572" y="42671"/>
                </a:lnTo>
                <a:lnTo>
                  <a:pt x="4572" y="38100"/>
                </a:lnTo>
                <a:lnTo>
                  <a:pt x="0" y="4267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48" name="object 348"/>
          <p:cNvSpPr/>
          <p:nvPr/>
        </p:nvSpPr>
        <p:spPr>
          <a:xfrm>
            <a:off x="6630408" y="4672855"/>
            <a:ext cx="171030" cy="33618"/>
          </a:xfrm>
          <a:custGeom>
            <a:avLst/>
            <a:gdLst/>
            <a:ahLst/>
            <a:cxnLst/>
            <a:rect l="l" t="t" r="r" b="b"/>
            <a:pathLst>
              <a:path w="258445" h="50800">
                <a:moveTo>
                  <a:pt x="258318" y="46481"/>
                </a:moveTo>
                <a:lnTo>
                  <a:pt x="254508" y="50291"/>
                </a:lnTo>
                <a:lnTo>
                  <a:pt x="249936" y="46481"/>
                </a:lnTo>
                <a:lnTo>
                  <a:pt x="246125" y="50291"/>
                </a:lnTo>
                <a:lnTo>
                  <a:pt x="241554" y="46481"/>
                </a:lnTo>
                <a:lnTo>
                  <a:pt x="241554" y="50291"/>
                </a:lnTo>
                <a:lnTo>
                  <a:pt x="228600" y="50291"/>
                </a:lnTo>
                <a:lnTo>
                  <a:pt x="228600" y="46481"/>
                </a:lnTo>
                <a:lnTo>
                  <a:pt x="224790" y="46481"/>
                </a:lnTo>
                <a:lnTo>
                  <a:pt x="224790" y="50291"/>
                </a:lnTo>
                <a:lnTo>
                  <a:pt x="220218" y="46481"/>
                </a:lnTo>
                <a:lnTo>
                  <a:pt x="220218" y="41910"/>
                </a:lnTo>
                <a:lnTo>
                  <a:pt x="216408" y="46481"/>
                </a:lnTo>
                <a:lnTo>
                  <a:pt x="211836" y="50291"/>
                </a:lnTo>
                <a:lnTo>
                  <a:pt x="211836" y="46481"/>
                </a:lnTo>
                <a:lnTo>
                  <a:pt x="211836" y="50291"/>
                </a:lnTo>
                <a:lnTo>
                  <a:pt x="208025" y="50291"/>
                </a:lnTo>
                <a:lnTo>
                  <a:pt x="203454" y="38100"/>
                </a:lnTo>
                <a:lnTo>
                  <a:pt x="203454" y="50291"/>
                </a:lnTo>
                <a:lnTo>
                  <a:pt x="198882" y="46481"/>
                </a:lnTo>
                <a:lnTo>
                  <a:pt x="198882" y="38100"/>
                </a:lnTo>
                <a:lnTo>
                  <a:pt x="195072" y="41910"/>
                </a:lnTo>
                <a:lnTo>
                  <a:pt x="195072" y="50291"/>
                </a:lnTo>
                <a:lnTo>
                  <a:pt x="190500" y="50291"/>
                </a:lnTo>
                <a:lnTo>
                  <a:pt x="186690" y="46481"/>
                </a:lnTo>
                <a:lnTo>
                  <a:pt x="182118" y="33527"/>
                </a:lnTo>
                <a:lnTo>
                  <a:pt x="182118" y="46481"/>
                </a:lnTo>
                <a:lnTo>
                  <a:pt x="178308" y="46481"/>
                </a:lnTo>
                <a:lnTo>
                  <a:pt x="178308" y="29717"/>
                </a:lnTo>
                <a:lnTo>
                  <a:pt x="173736" y="46481"/>
                </a:lnTo>
                <a:lnTo>
                  <a:pt x="169164" y="50291"/>
                </a:lnTo>
                <a:lnTo>
                  <a:pt x="165354" y="46481"/>
                </a:lnTo>
                <a:lnTo>
                  <a:pt x="165354" y="50291"/>
                </a:lnTo>
                <a:lnTo>
                  <a:pt x="165354" y="46481"/>
                </a:lnTo>
                <a:lnTo>
                  <a:pt x="160782" y="50291"/>
                </a:lnTo>
                <a:lnTo>
                  <a:pt x="156972" y="46481"/>
                </a:lnTo>
                <a:lnTo>
                  <a:pt x="156972" y="41910"/>
                </a:lnTo>
                <a:lnTo>
                  <a:pt x="148590" y="50291"/>
                </a:lnTo>
                <a:lnTo>
                  <a:pt x="144018" y="46481"/>
                </a:lnTo>
                <a:lnTo>
                  <a:pt x="122682" y="46481"/>
                </a:lnTo>
                <a:lnTo>
                  <a:pt x="118872" y="41910"/>
                </a:lnTo>
                <a:lnTo>
                  <a:pt x="114300" y="41910"/>
                </a:lnTo>
                <a:lnTo>
                  <a:pt x="114300" y="38100"/>
                </a:lnTo>
                <a:lnTo>
                  <a:pt x="110490" y="38100"/>
                </a:lnTo>
                <a:lnTo>
                  <a:pt x="110490" y="41910"/>
                </a:lnTo>
                <a:lnTo>
                  <a:pt x="105918" y="33527"/>
                </a:lnTo>
                <a:lnTo>
                  <a:pt x="102108" y="38100"/>
                </a:lnTo>
                <a:lnTo>
                  <a:pt x="102108" y="41910"/>
                </a:lnTo>
                <a:lnTo>
                  <a:pt x="97536" y="38100"/>
                </a:lnTo>
                <a:lnTo>
                  <a:pt x="92964" y="41910"/>
                </a:lnTo>
                <a:lnTo>
                  <a:pt x="89154" y="38100"/>
                </a:lnTo>
                <a:lnTo>
                  <a:pt x="89154" y="3810"/>
                </a:lnTo>
                <a:lnTo>
                  <a:pt x="84582" y="38100"/>
                </a:lnTo>
                <a:lnTo>
                  <a:pt x="84582" y="12191"/>
                </a:lnTo>
                <a:lnTo>
                  <a:pt x="80772" y="0"/>
                </a:lnTo>
                <a:lnTo>
                  <a:pt x="80772" y="38100"/>
                </a:lnTo>
                <a:lnTo>
                  <a:pt x="76200" y="41910"/>
                </a:lnTo>
                <a:lnTo>
                  <a:pt x="76200" y="25145"/>
                </a:lnTo>
                <a:lnTo>
                  <a:pt x="72390" y="20574"/>
                </a:lnTo>
                <a:lnTo>
                  <a:pt x="72390" y="38100"/>
                </a:lnTo>
                <a:lnTo>
                  <a:pt x="67818" y="38100"/>
                </a:lnTo>
                <a:lnTo>
                  <a:pt x="67818" y="29717"/>
                </a:lnTo>
                <a:lnTo>
                  <a:pt x="64008" y="41910"/>
                </a:lnTo>
                <a:lnTo>
                  <a:pt x="59436" y="33527"/>
                </a:lnTo>
                <a:lnTo>
                  <a:pt x="54864" y="38100"/>
                </a:lnTo>
                <a:lnTo>
                  <a:pt x="54864" y="16763"/>
                </a:lnTo>
                <a:lnTo>
                  <a:pt x="54864" y="33527"/>
                </a:lnTo>
                <a:lnTo>
                  <a:pt x="51054" y="41910"/>
                </a:lnTo>
                <a:lnTo>
                  <a:pt x="46482" y="41910"/>
                </a:lnTo>
                <a:lnTo>
                  <a:pt x="46482" y="38100"/>
                </a:lnTo>
                <a:lnTo>
                  <a:pt x="42672" y="38100"/>
                </a:lnTo>
                <a:lnTo>
                  <a:pt x="42672" y="41910"/>
                </a:lnTo>
                <a:lnTo>
                  <a:pt x="38100" y="38100"/>
                </a:lnTo>
                <a:lnTo>
                  <a:pt x="38100" y="41910"/>
                </a:lnTo>
                <a:lnTo>
                  <a:pt x="34290" y="38100"/>
                </a:lnTo>
                <a:lnTo>
                  <a:pt x="34290" y="41910"/>
                </a:lnTo>
                <a:lnTo>
                  <a:pt x="21336" y="41910"/>
                </a:lnTo>
                <a:lnTo>
                  <a:pt x="16764" y="33527"/>
                </a:lnTo>
                <a:lnTo>
                  <a:pt x="12954" y="16763"/>
                </a:lnTo>
                <a:lnTo>
                  <a:pt x="12954" y="25145"/>
                </a:lnTo>
                <a:lnTo>
                  <a:pt x="8382" y="41910"/>
                </a:lnTo>
                <a:lnTo>
                  <a:pt x="8382" y="12191"/>
                </a:lnTo>
                <a:lnTo>
                  <a:pt x="4572" y="38100"/>
                </a:lnTo>
                <a:lnTo>
                  <a:pt x="0" y="41910"/>
                </a:lnTo>
                <a:lnTo>
                  <a:pt x="0" y="381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49" name="object 349"/>
          <p:cNvSpPr/>
          <p:nvPr/>
        </p:nvSpPr>
        <p:spPr>
          <a:xfrm>
            <a:off x="6456436" y="4678402"/>
            <a:ext cx="173972" cy="25214"/>
          </a:xfrm>
          <a:custGeom>
            <a:avLst/>
            <a:gdLst/>
            <a:ahLst/>
            <a:cxnLst/>
            <a:rect l="l" t="t" r="r" b="b"/>
            <a:pathLst>
              <a:path w="262890" h="38100">
                <a:moveTo>
                  <a:pt x="262889" y="29718"/>
                </a:moveTo>
                <a:lnTo>
                  <a:pt x="259079" y="33528"/>
                </a:lnTo>
                <a:lnTo>
                  <a:pt x="259079" y="38100"/>
                </a:lnTo>
                <a:lnTo>
                  <a:pt x="254507" y="29718"/>
                </a:lnTo>
                <a:lnTo>
                  <a:pt x="254507" y="0"/>
                </a:lnTo>
                <a:lnTo>
                  <a:pt x="249935" y="29718"/>
                </a:lnTo>
                <a:lnTo>
                  <a:pt x="246125" y="33528"/>
                </a:lnTo>
                <a:lnTo>
                  <a:pt x="241553" y="33528"/>
                </a:lnTo>
                <a:lnTo>
                  <a:pt x="237744" y="38100"/>
                </a:lnTo>
                <a:lnTo>
                  <a:pt x="229361" y="29718"/>
                </a:lnTo>
                <a:lnTo>
                  <a:pt x="229361" y="33528"/>
                </a:lnTo>
                <a:lnTo>
                  <a:pt x="216407" y="33528"/>
                </a:lnTo>
                <a:lnTo>
                  <a:pt x="216407" y="38100"/>
                </a:lnTo>
                <a:lnTo>
                  <a:pt x="211835" y="33528"/>
                </a:lnTo>
                <a:lnTo>
                  <a:pt x="211835" y="38100"/>
                </a:lnTo>
                <a:lnTo>
                  <a:pt x="208025" y="33528"/>
                </a:lnTo>
                <a:lnTo>
                  <a:pt x="199644" y="33528"/>
                </a:lnTo>
                <a:lnTo>
                  <a:pt x="195072" y="38100"/>
                </a:lnTo>
                <a:lnTo>
                  <a:pt x="173735" y="38100"/>
                </a:lnTo>
                <a:lnTo>
                  <a:pt x="173735" y="33528"/>
                </a:lnTo>
                <a:lnTo>
                  <a:pt x="169925" y="38100"/>
                </a:lnTo>
                <a:lnTo>
                  <a:pt x="165353" y="21336"/>
                </a:lnTo>
                <a:lnTo>
                  <a:pt x="165353" y="12192"/>
                </a:lnTo>
                <a:lnTo>
                  <a:pt x="161544" y="38100"/>
                </a:lnTo>
                <a:lnTo>
                  <a:pt x="156972" y="16763"/>
                </a:lnTo>
                <a:lnTo>
                  <a:pt x="156972" y="12192"/>
                </a:lnTo>
                <a:lnTo>
                  <a:pt x="153161" y="38100"/>
                </a:lnTo>
                <a:lnTo>
                  <a:pt x="148589" y="33528"/>
                </a:lnTo>
                <a:lnTo>
                  <a:pt x="148589" y="38100"/>
                </a:lnTo>
                <a:lnTo>
                  <a:pt x="144017" y="38100"/>
                </a:lnTo>
                <a:lnTo>
                  <a:pt x="131317" y="38099"/>
                </a:lnTo>
                <a:lnTo>
                  <a:pt x="118617" y="38099"/>
                </a:lnTo>
                <a:lnTo>
                  <a:pt x="105917" y="38100"/>
                </a:lnTo>
                <a:lnTo>
                  <a:pt x="93217" y="38099"/>
                </a:lnTo>
                <a:lnTo>
                  <a:pt x="85344" y="33528"/>
                </a:lnTo>
                <a:lnTo>
                  <a:pt x="85344" y="38100"/>
                </a:lnTo>
                <a:lnTo>
                  <a:pt x="80772" y="33528"/>
                </a:lnTo>
                <a:lnTo>
                  <a:pt x="76200" y="38100"/>
                </a:lnTo>
                <a:lnTo>
                  <a:pt x="76200" y="33528"/>
                </a:lnTo>
                <a:lnTo>
                  <a:pt x="72389" y="38100"/>
                </a:lnTo>
                <a:lnTo>
                  <a:pt x="64007" y="38100"/>
                </a:lnTo>
                <a:lnTo>
                  <a:pt x="59435" y="33528"/>
                </a:lnTo>
                <a:lnTo>
                  <a:pt x="55625" y="38100"/>
                </a:lnTo>
                <a:lnTo>
                  <a:pt x="55625" y="33528"/>
                </a:lnTo>
                <a:lnTo>
                  <a:pt x="38100" y="33528"/>
                </a:lnTo>
                <a:lnTo>
                  <a:pt x="38100" y="38100"/>
                </a:lnTo>
                <a:lnTo>
                  <a:pt x="34289" y="33528"/>
                </a:lnTo>
                <a:lnTo>
                  <a:pt x="34289" y="38100"/>
                </a:lnTo>
                <a:lnTo>
                  <a:pt x="29717" y="33528"/>
                </a:lnTo>
                <a:lnTo>
                  <a:pt x="29717" y="38100"/>
                </a:lnTo>
                <a:lnTo>
                  <a:pt x="25907" y="33528"/>
                </a:lnTo>
                <a:lnTo>
                  <a:pt x="25907" y="29718"/>
                </a:lnTo>
                <a:lnTo>
                  <a:pt x="21335" y="29718"/>
                </a:lnTo>
                <a:lnTo>
                  <a:pt x="21335" y="33528"/>
                </a:lnTo>
                <a:lnTo>
                  <a:pt x="17525" y="29718"/>
                </a:lnTo>
                <a:lnTo>
                  <a:pt x="12953" y="38100"/>
                </a:lnTo>
                <a:lnTo>
                  <a:pt x="9144" y="33528"/>
                </a:lnTo>
                <a:lnTo>
                  <a:pt x="4572" y="38100"/>
                </a:lnTo>
                <a:lnTo>
                  <a:pt x="0" y="3352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50" name="object 350"/>
          <p:cNvSpPr/>
          <p:nvPr/>
        </p:nvSpPr>
        <p:spPr>
          <a:xfrm>
            <a:off x="6288516" y="4669831"/>
            <a:ext cx="168089" cy="34038"/>
          </a:xfrm>
          <a:custGeom>
            <a:avLst/>
            <a:gdLst/>
            <a:ahLst/>
            <a:cxnLst/>
            <a:rect l="l" t="t" r="r" b="b"/>
            <a:pathLst>
              <a:path w="254000" h="51435">
                <a:moveTo>
                  <a:pt x="253746" y="46482"/>
                </a:moveTo>
                <a:lnTo>
                  <a:pt x="253746" y="51053"/>
                </a:lnTo>
                <a:lnTo>
                  <a:pt x="249935" y="46482"/>
                </a:lnTo>
                <a:lnTo>
                  <a:pt x="249935" y="51053"/>
                </a:lnTo>
                <a:lnTo>
                  <a:pt x="245363" y="46482"/>
                </a:lnTo>
                <a:lnTo>
                  <a:pt x="245363" y="51053"/>
                </a:lnTo>
                <a:lnTo>
                  <a:pt x="241553" y="46482"/>
                </a:lnTo>
                <a:lnTo>
                  <a:pt x="236981" y="46482"/>
                </a:lnTo>
                <a:lnTo>
                  <a:pt x="236981" y="51053"/>
                </a:lnTo>
                <a:lnTo>
                  <a:pt x="236981" y="46482"/>
                </a:lnTo>
                <a:lnTo>
                  <a:pt x="220218" y="46482"/>
                </a:lnTo>
                <a:lnTo>
                  <a:pt x="220218" y="38100"/>
                </a:lnTo>
                <a:lnTo>
                  <a:pt x="215646" y="42672"/>
                </a:lnTo>
                <a:lnTo>
                  <a:pt x="211835" y="34289"/>
                </a:lnTo>
                <a:lnTo>
                  <a:pt x="211835" y="25146"/>
                </a:lnTo>
                <a:lnTo>
                  <a:pt x="207263" y="25146"/>
                </a:lnTo>
                <a:lnTo>
                  <a:pt x="203453" y="38100"/>
                </a:lnTo>
                <a:lnTo>
                  <a:pt x="198881" y="8382"/>
                </a:lnTo>
                <a:lnTo>
                  <a:pt x="198881" y="34289"/>
                </a:lnTo>
                <a:lnTo>
                  <a:pt x="195072" y="25146"/>
                </a:lnTo>
                <a:lnTo>
                  <a:pt x="190500" y="21336"/>
                </a:lnTo>
                <a:lnTo>
                  <a:pt x="190500" y="34289"/>
                </a:lnTo>
                <a:lnTo>
                  <a:pt x="185927" y="42672"/>
                </a:lnTo>
                <a:lnTo>
                  <a:pt x="182118" y="34289"/>
                </a:lnTo>
                <a:lnTo>
                  <a:pt x="182118" y="46482"/>
                </a:lnTo>
                <a:lnTo>
                  <a:pt x="177546" y="51053"/>
                </a:lnTo>
                <a:lnTo>
                  <a:pt x="173735" y="51053"/>
                </a:lnTo>
                <a:lnTo>
                  <a:pt x="169163" y="46482"/>
                </a:lnTo>
                <a:lnTo>
                  <a:pt x="165353" y="46482"/>
                </a:lnTo>
                <a:lnTo>
                  <a:pt x="165353" y="42672"/>
                </a:lnTo>
                <a:lnTo>
                  <a:pt x="160781" y="42672"/>
                </a:lnTo>
                <a:lnTo>
                  <a:pt x="156972" y="46482"/>
                </a:lnTo>
                <a:lnTo>
                  <a:pt x="152400" y="42672"/>
                </a:lnTo>
                <a:lnTo>
                  <a:pt x="147827" y="46482"/>
                </a:lnTo>
                <a:lnTo>
                  <a:pt x="144018" y="51053"/>
                </a:lnTo>
                <a:lnTo>
                  <a:pt x="139446" y="46482"/>
                </a:lnTo>
                <a:lnTo>
                  <a:pt x="135635" y="46482"/>
                </a:lnTo>
                <a:lnTo>
                  <a:pt x="135635" y="51053"/>
                </a:lnTo>
                <a:lnTo>
                  <a:pt x="135635" y="46482"/>
                </a:lnTo>
                <a:lnTo>
                  <a:pt x="131063" y="46482"/>
                </a:lnTo>
                <a:lnTo>
                  <a:pt x="131063" y="51053"/>
                </a:lnTo>
                <a:lnTo>
                  <a:pt x="127253" y="51053"/>
                </a:lnTo>
                <a:lnTo>
                  <a:pt x="127253" y="46482"/>
                </a:lnTo>
                <a:lnTo>
                  <a:pt x="118872" y="46482"/>
                </a:lnTo>
                <a:lnTo>
                  <a:pt x="114300" y="51053"/>
                </a:lnTo>
                <a:lnTo>
                  <a:pt x="114300" y="46482"/>
                </a:lnTo>
                <a:lnTo>
                  <a:pt x="109727" y="46482"/>
                </a:lnTo>
                <a:lnTo>
                  <a:pt x="109727" y="42672"/>
                </a:lnTo>
                <a:lnTo>
                  <a:pt x="97535" y="42672"/>
                </a:lnTo>
                <a:lnTo>
                  <a:pt x="92963" y="38100"/>
                </a:lnTo>
                <a:lnTo>
                  <a:pt x="92963" y="42672"/>
                </a:lnTo>
                <a:lnTo>
                  <a:pt x="89153" y="34289"/>
                </a:lnTo>
                <a:lnTo>
                  <a:pt x="84581" y="42672"/>
                </a:lnTo>
                <a:lnTo>
                  <a:pt x="80009" y="42672"/>
                </a:lnTo>
                <a:lnTo>
                  <a:pt x="80009" y="38100"/>
                </a:lnTo>
                <a:lnTo>
                  <a:pt x="76200" y="42672"/>
                </a:lnTo>
                <a:lnTo>
                  <a:pt x="76200" y="38100"/>
                </a:lnTo>
                <a:lnTo>
                  <a:pt x="71627" y="42672"/>
                </a:lnTo>
                <a:lnTo>
                  <a:pt x="71627" y="46482"/>
                </a:lnTo>
                <a:lnTo>
                  <a:pt x="46481" y="46482"/>
                </a:lnTo>
                <a:lnTo>
                  <a:pt x="41909" y="42672"/>
                </a:lnTo>
                <a:lnTo>
                  <a:pt x="41909" y="29717"/>
                </a:lnTo>
                <a:lnTo>
                  <a:pt x="38100" y="38100"/>
                </a:lnTo>
                <a:lnTo>
                  <a:pt x="33527" y="38100"/>
                </a:lnTo>
                <a:lnTo>
                  <a:pt x="33527" y="46482"/>
                </a:lnTo>
                <a:lnTo>
                  <a:pt x="29718" y="46482"/>
                </a:lnTo>
                <a:lnTo>
                  <a:pt x="25146" y="42672"/>
                </a:lnTo>
                <a:lnTo>
                  <a:pt x="21335" y="42672"/>
                </a:lnTo>
                <a:lnTo>
                  <a:pt x="16763" y="46482"/>
                </a:lnTo>
                <a:lnTo>
                  <a:pt x="16763" y="42672"/>
                </a:lnTo>
                <a:lnTo>
                  <a:pt x="12953" y="38100"/>
                </a:lnTo>
                <a:lnTo>
                  <a:pt x="12953" y="42672"/>
                </a:lnTo>
                <a:lnTo>
                  <a:pt x="8381" y="38100"/>
                </a:lnTo>
                <a:lnTo>
                  <a:pt x="8381" y="25146"/>
                </a:lnTo>
                <a:lnTo>
                  <a:pt x="3809" y="8382"/>
                </a:lnTo>
                <a:lnTo>
                  <a:pt x="0" y="0"/>
                </a:lnTo>
                <a:lnTo>
                  <a:pt x="0" y="838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51" name="object 351"/>
          <p:cNvSpPr/>
          <p:nvPr/>
        </p:nvSpPr>
        <p:spPr>
          <a:xfrm>
            <a:off x="6114545" y="4672856"/>
            <a:ext cx="173972" cy="31097"/>
          </a:xfrm>
          <a:custGeom>
            <a:avLst/>
            <a:gdLst/>
            <a:ahLst/>
            <a:cxnLst/>
            <a:rect l="l" t="t" r="r" b="b"/>
            <a:pathLst>
              <a:path w="262890" h="46989">
                <a:moveTo>
                  <a:pt x="262890" y="3810"/>
                </a:moveTo>
                <a:lnTo>
                  <a:pt x="258318" y="25145"/>
                </a:lnTo>
                <a:lnTo>
                  <a:pt x="254508" y="20574"/>
                </a:lnTo>
                <a:lnTo>
                  <a:pt x="249936" y="0"/>
                </a:lnTo>
                <a:lnTo>
                  <a:pt x="246125" y="20574"/>
                </a:lnTo>
                <a:lnTo>
                  <a:pt x="241553" y="29717"/>
                </a:lnTo>
                <a:lnTo>
                  <a:pt x="236982" y="16763"/>
                </a:lnTo>
                <a:lnTo>
                  <a:pt x="236982" y="25145"/>
                </a:lnTo>
                <a:lnTo>
                  <a:pt x="233172" y="33527"/>
                </a:lnTo>
                <a:lnTo>
                  <a:pt x="228600" y="38100"/>
                </a:lnTo>
                <a:lnTo>
                  <a:pt x="224790" y="38100"/>
                </a:lnTo>
                <a:lnTo>
                  <a:pt x="224790" y="33527"/>
                </a:lnTo>
                <a:lnTo>
                  <a:pt x="220218" y="38100"/>
                </a:lnTo>
                <a:lnTo>
                  <a:pt x="220218" y="33527"/>
                </a:lnTo>
                <a:lnTo>
                  <a:pt x="216408" y="38100"/>
                </a:lnTo>
                <a:lnTo>
                  <a:pt x="211836" y="33527"/>
                </a:lnTo>
                <a:lnTo>
                  <a:pt x="211836" y="38100"/>
                </a:lnTo>
                <a:lnTo>
                  <a:pt x="195072" y="38100"/>
                </a:lnTo>
                <a:lnTo>
                  <a:pt x="195072" y="33527"/>
                </a:lnTo>
                <a:lnTo>
                  <a:pt x="190500" y="33527"/>
                </a:lnTo>
                <a:lnTo>
                  <a:pt x="186690" y="38100"/>
                </a:lnTo>
                <a:lnTo>
                  <a:pt x="186690" y="33527"/>
                </a:lnTo>
                <a:lnTo>
                  <a:pt x="182118" y="38100"/>
                </a:lnTo>
                <a:lnTo>
                  <a:pt x="178308" y="38100"/>
                </a:lnTo>
                <a:lnTo>
                  <a:pt x="178308" y="33527"/>
                </a:lnTo>
                <a:lnTo>
                  <a:pt x="173736" y="38100"/>
                </a:lnTo>
                <a:lnTo>
                  <a:pt x="173736" y="41910"/>
                </a:lnTo>
                <a:lnTo>
                  <a:pt x="169925" y="41910"/>
                </a:lnTo>
                <a:lnTo>
                  <a:pt x="165353" y="38100"/>
                </a:lnTo>
                <a:lnTo>
                  <a:pt x="165353" y="41910"/>
                </a:lnTo>
                <a:lnTo>
                  <a:pt x="160782" y="41910"/>
                </a:lnTo>
                <a:lnTo>
                  <a:pt x="160782" y="38100"/>
                </a:lnTo>
                <a:lnTo>
                  <a:pt x="144018" y="38100"/>
                </a:lnTo>
                <a:lnTo>
                  <a:pt x="140208" y="41910"/>
                </a:lnTo>
                <a:lnTo>
                  <a:pt x="140208" y="38100"/>
                </a:lnTo>
                <a:lnTo>
                  <a:pt x="135636" y="41910"/>
                </a:lnTo>
                <a:lnTo>
                  <a:pt x="122682" y="41910"/>
                </a:lnTo>
                <a:lnTo>
                  <a:pt x="118872" y="38100"/>
                </a:lnTo>
                <a:lnTo>
                  <a:pt x="114300" y="41910"/>
                </a:lnTo>
                <a:lnTo>
                  <a:pt x="110490" y="41910"/>
                </a:lnTo>
                <a:lnTo>
                  <a:pt x="105918" y="38100"/>
                </a:lnTo>
                <a:lnTo>
                  <a:pt x="92964" y="38100"/>
                </a:lnTo>
                <a:lnTo>
                  <a:pt x="89153" y="33527"/>
                </a:lnTo>
                <a:lnTo>
                  <a:pt x="89153" y="38100"/>
                </a:lnTo>
                <a:lnTo>
                  <a:pt x="80772" y="38100"/>
                </a:lnTo>
                <a:lnTo>
                  <a:pt x="76200" y="41910"/>
                </a:lnTo>
                <a:lnTo>
                  <a:pt x="72390" y="38100"/>
                </a:lnTo>
                <a:lnTo>
                  <a:pt x="72390" y="41910"/>
                </a:lnTo>
                <a:lnTo>
                  <a:pt x="67818" y="38100"/>
                </a:lnTo>
                <a:lnTo>
                  <a:pt x="64008" y="38100"/>
                </a:lnTo>
                <a:lnTo>
                  <a:pt x="59436" y="33527"/>
                </a:lnTo>
                <a:lnTo>
                  <a:pt x="54864" y="38100"/>
                </a:lnTo>
                <a:lnTo>
                  <a:pt x="54864" y="41910"/>
                </a:lnTo>
                <a:lnTo>
                  <a:pt x="51053" y="33527"/>
                </a:lnTo>
                <a:lnTo>
                  <a:pt x="51053" y="29717"/>
                </a:lnTo>
                <a:lnTo>
                  <a:pt x="51053" y="38100"/>
                </a:lnTo>
                <a:lnTo>
                  <a:pt x="46482" y="38100"/>
                </a:lnTo>
                <a:lnTo>
                  <a:pt x="46482" y="33527"/>
                </a:lnTo>
                <a:lnTo>
                  <a:pt x="42672" y="33527"/>
                </a:lnTo>
                <a:lnTo>
                  <a:pt x="42672" y="38100"/>
                </a:lnTo>
                <a:lnTo>
                  <a:pt x="38100" y="38100"/>
                </a:lnTo>
                <a:lnTo>
                  <a:pt x="38100" y="41910"/>
                </a:lnTo>
                <a:lnTo>
                  <a:pt x="25146" y="41910"/>
                </a:lnTo>
                <a:lnTo>
                  <a:pt x="21336" y="33527"/>
                </a:lnTo>
                <a:lnTo>
                  <a:pt x="16764" y="41910"/>
                </a:lnTo>
                <a:lnTo>
                  <a:pt x="16764" y="38100"/>
                </a:lnTo>
                <a:lnTo>
                  <a:pt x="12953" y="41910"/>
                </a:lnTo>
                <a:lnTo>
                  <a:pt x="4572" y="41910"/>
                </a:lnTo>
                <a:lnTo>
                  <a:pt x="4572" y="46481"/>
                </a:lnTo>
                <a:lnTo>
                  <a:pt x="0" y="381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52" name="object 352"/>
          <p:cNvSpPr/>
          <p:nvPr/>
        </p:nvSpPr>
        <p:spPr>
          <a:xfrm>
            <a:off x="5772655" y="2976510"/>
            <a:ext cx="342059" cy="1729628"/>
          </a:xfrm>
          <a:custGeom>
            <a:avLst/>
            <a:gdLst/>
            <a:ahLst/>
            <a:cxnLst/>
            <a:rect l="l" t="t" r="r" b="b"/>
            <a:pathLst>
              <a:path w="516890" h="2613660">
                <a:moveTo>
                  <a:pt x="516635" y="2601467"/>
                </a:moveTo>
                <a:lnTo>
                  <a:pt x="516635" y="2605278"/>
                </a:lnTo>
                <a:lnTo>
                  <a:pt x="512825" y="2609849"/>
                </a:lnTo>
                <a:lnTo>
                  <a:pt x="512825" y="2605278"/>
                </a:lnTo>
                <a:lnTo>
                  <a:pt x="508253" y="2596895"/>
                </a:lnTo>
                <a:lnTo>
                  <a:pt x="508253" y="2601467"/>
                </a:lnTo>
                <a:lnTo>
                  <a:pt x="503681" y="2588513"/>
                </a:lnTo>
                <a:lnTo>
                  <a:pt x="499872" y="2605278"/>
                </a:lnTo>
                <a:lnTo>
                  <a:pt x="499872" y="2601467"/>
                </a:lnTo>
                <a:lnTo>
                  <a:pt x="495300" y="2609849"/>
                </a:lnTo>
                <a:lnTo>
                  <a:pt x="491489" y="2605278"/>
                </a:lnTo>
                <a:lnTo>
                  <a:pt x="491489" y="2601467"/>
                </a:lnTo>
                <a:lnTo>
                  <a:pt x="486918" y="2605278"/>
                </a:lnTo>
                <a:lnTo>
                  <a:pt x="486918" y="2609849"/>
                </a:lnTo>
                <a:lnTo>
                  <a:pt x="483107" y="2605278"/>
                </a:lnTo>
                <a:lnTo>
                  <a:pt x="478535" y="2596895"/>
                </a:lnTo>
                <a:lnTo>
                  <a:pt x="478535" y="2609849"/>
                </a:lnTo>
                <a:lnTo>
                  <a:pt x="474725" y="2601467"/>
                </a:lnTo>
                <a:lnTo>
                  <a:pt x="474725" y="2593085"/>
                </a:lnTo>
                <a:lnTo>
                  <a:pt x="470153" y="2601467"/>
                </a:lnTo>
                <a:lnTo>
                  <a:pt x="465581" y="2596895"/>
                </a:lnTo>
                <a:lnTo>
                  <a:pt x="461772" y="2601467"/>
                </a:lnTo>
                <a:lnTo>
                  <a:pt x="461772" y="2596895"/>
                </a:lnTo>
                <a:lnTo>
                  <a:pt x="457200" y="2601467"/>
                </a:lnTo>
                <a:lnTo>
                  <a:pt x="457200" y="2596895"/>
                </a:lnTo>
                <a:lnTo>
                  <a:pt x="453389" y="2601467"/>
                </a:lnTo>
                <a:lnTo>
                  <a:pt x="453389" y="2605278"/>
                </a:lnTo>
                <a:lnTo>
                  <a:pt x="448818" y="2601467"/>
                </a:lnTo>
                <a:lnTo>
                  <a:pt x="445007" y="2605278"/>
                </a:lnTo>
                <a:lnTo>
                  <a:pt x="445007" y="2601467"/>
                </a:lnTo>
                <a:lnTo>
                  <a:pt x="440435" y="2601467"/>
                </a:lnTo>
                <a:lnTo>
                  <a:pt x="440435" y="2605278"/>
                </a:lnTo>
                <a:lnTo>
                  <a:pt x="436625" y="2601467"/>
                </a:lnTo>
                <a:lnTo>
                  <a:pt x="436625" y="2605278"/>
                </a:lnTo>
                <a:lnTo>
                  <a:pt x="432053" y="2601467"/>
                </a:lnTo>
                <a:lnTo>
                  <a:pt x="432053" y="2605278"/>
                </a:lnTo>
                <a:lnTo>
                  <a:pt x="427481" y="2596895"/>
                </a:lnTo>
                <a:lnTo>
                  <a:pt x="427481" y="2601467"/>
                </a:lnTo>
                <a:lnTo>
                  <a:pt x="423672" y="2605278"/>
                </a:lnTo>
                <a:lnTo>
                  <a:pt x="419100" y="2601467"/>
                </a:lnTo>
                <a:lnTo>
                  <a:pt x="415289" y="2605278"/>
                </a:lnTo>
                <a:lnTo>
                  <a:pt x="410718" y="2605278"/>
                </a:lnTo>
                <a:lnTo>
                  <a:pt x="406907" y="2588513"/>
                </a:lnTo>
                <a:lnTo>
                  <a:pt x="402335" y="2507741"/>
                </a:lnTo>
                <a:lnTo>
                  <a:pt x="402335" y="2583941"/>
                </a:lnTo>
                <a:lnTo>
                  <a:pt x="397763" y="2596895"/>
                </a:lnTo>
                <a:lnTo>
                  <a:pt x="397763" y="2601467"/>
                </a:lnTo>
                <a:lnTo>
                  <a:pt x="393953" y="2605278"/>
                </a:lnTo>
                <a:lnTo>
                  <a:pt x="393953" y="2609849"/>
                </a:lnTo>
                <a:lnTo>
                  <a:pt x="389381" y="2596895"/>
                </a:lnTo>
                <a:lnTo>
                  <a:pt x="385572" y="2478023"/>
                </a:lnTo>
                <a:lnTo>
                  <a:pt x="385572" y="2533649"/>
                </a:lnTo>
                <a:lnTo>
                  <a:pt x="381000" y="2601467"/>
                </a:lnTo>
                <a:lnTo>
                  <a:pt x="377189" y="2609849"/>
                </a:lnTo>
                <a:lnTo>
                  <a:pt x="372618" y="2609849"/>
                </a:lnTo>
                <a:lnTo>
                  <a:pt x="368807" y="2613659"/>
                </a:lnTo>
                <a:lnTo>
                  <a:pt x="368807" y="2609849"/>
                </a:lnTo>
                <a:lnTo>
                  <a:pt x="364235" y="2613659"/>
                </a:lnTo>
                <a:lnTo>
                  <a:pt x="359663" y="2609849"/>
                </a:lnTo>
                <a:lnTo>
                  <a:pt x="359663" y="2605278"/>
                </a:lnTo>
                <a:lnTo>
                  <a:pt x="355853" y="2609849"/>
                </a:lnTo>
                <a:lnTo>
                  <a:pt x="355853" y="2613659"/>
                </a:lnTo>
                <a:lnTo>
                  <a:pt x="355853" y="2609849"/>
                </a:lnTo>
                <a:lnTo>
                  <a:pt x="351281" y="2613659"/>
                </a:lnTo>
                <a:lnTo>
                  <a:pt x="351281" y="2609849"/>
                </a:lnTo>
                <a:lnTo>
                  <a:pt x="347472" y="2609849"/>
                </a:lnTo>
                <a:lnTo>
                  <a:pt x="342900" y="2613659"/>
                </a:lnTo>
                <a:lnTo>
                  <a:pt x="339089" y="2609849"/>
                </a:lnTo>
                <a:lnTo>
                  <a:pt x="330707" y="2609849"/>
                </a:lnTo>
                <a:lnTo>
                  <a:pt x="330707" y="2613659"/>
                </a:lnTo>
                <a:lnTo>
                  <a:pt x="326135" y="2609849"/>
                </a:lnTo>
                <a:lnTo>
                  <a:pt x="319024" y="2609849"/>
                </a:lnTo>
                <a:lnTo>
                  <a:pt x="311911" y="2609849"/>
                </a:lnTo>
                <a:lnTo>
                  <a:pt x="304800" y="2609849"/>
                </a:lnTo>
                <a:lnTo>
                  <a:pt x="300989" y="2609849"/>
                </a:lnTo>
                <a:lnTo>
                  <a:pt x="300989" y="2605278"/>
                </a:lnTo>
                <a:lnTo>
                  <a:pt x="296418" y="2567178"/>
                </a:lnTo>
                <a:lnTo>
                  <a:pt x="291846" y="2507741"/>
                </a:lnTo>
                <a:lnTo>
                  <a:pt x="291846" y="2588513"/>
                </a:lnTo>
                <a:lnTo>
                  <a:pt x="288035" y="2609849"/>
                </a:lnTo>
                <a:lnTo>
                  <a:pt x="283463" y="2609849"/>
                </a:lnTo>
                <a:lnTo>
                  <a:pt x="279653" y="2596895"/>
                </a:lnTo>
                <a:lnTo>
                  <a:pt x="279653" y="2593085"/>
                </a:lnTo>
                <a:lnTo>
                  <a:pt x="275081" y="2537459"/>
                </a:lnTo>
                <a:lnTo>
                  <a:pt x="275081" y="2575559"/>
                </a:lnTo>
                <a:lnTo>
                  <a:pt x="271272" y="2605278"/>
                </a:lnTo>
                <a:lnTo>
                  <a:pt x="271272" y="2596895"/>
                </a:lnTo>
                <a:lnTo>
                  <a:pt x="266700" y="2474213"/>
                </a:lnTo>
                <a:lnTo>
                  <a:pt x="266700" y="2571749"/>
                </a:lnTo>
                <a:lnTo>
                  <a:pt x="262889" y="2609849"/>
                </a:lnTo>
                <a:lnTo>
                  <a:pt x="253746" y="2609849"/>
                </a:lnTo>
                <a:lnTo>
                  <a:pt x="249935" y="2605278"/>
                </a:lnTo>
                <a:lnTo>
                  <a:pt x="249935" y="2601467"/>
                </a:lnTo>
                <a:lnTo>
                  <a:pt x="245363" y="2609849"/>
                </a:lnTo>
                <a:lnTo>
                  <a:pt x="245363" y="2601467"/>
                </a:lnTo>
                <a:lnTo>
                  <a:pt x="241553" y="2609849"/>
                </a:lnTo>
                <a:lnTo>
                  <a:pt x="236981" y="2605278"/>
                </a:lnTo>
                <a:lnTo>
                  <a:pt x="236981" y="2609849"/>
                </a:lnTo>
                <a:lnTo>
                  <a:pt x="233172" y="2609849"/>
                </a:lnTo>
                <a:lnTo>
                  <a:pt x="228600" y="2583941"/>
                </a:lnTo>
                <a:lnTo>
                  <a:pt x="224789" y="2609849"/>
                </a:lnTo>
                <a:lnTo>
                  <a:pt x="220218" y="2609849"/>
                </a:lnTo>
                <a:lnTo>
                  <a:pt x="220218" y="2613659"/>
                </a:lnTo>
                <a:lnTo>
                  <a:pt x="215646" y="2609849"/>
                </a:lnTo>
                <a:lnTo>
                  <a:pt x="211835" y="2609849"/>
                </a:lnTo>
                <a:lnTo>
                  <a:pt x="207263" y="2605278"/>
                </a:lnTo>
                <a:lnTo>
                  <a:pt x="207263" y="2609849"/>
                </a:lnTo>
                <a:lnTo>
                  <a:pt x="203453" y="2613659"/>
                </a:lnTo>
                <a:lnTo>
                  <a:pt x="203453" y="2609849"/>
                </a:lnTo>
                <a:lnTo>
                  <a:pt x="198881" y="2609849"/>
                </a:lnTo>
                <a:lnTo>
                  <a:pt x="195072" y="2596895"/>
                </a:lnTo>
                <a:lnTo>
                  <a:pt x="190500" y="2609849"/>
                </a:lnTo>
                <a:lnTo>
                  <a:pt x="185927" y="2605278"/>
                </a:lnTo>
                <a:lnTo>
                  <a:pt x="185927" y="2609849"/>
                </a:lnTo>
                <a:lnTo>
                  <a:pt x="169163" y="2609849"/>
                </a:lnTo>
                <a:lnTo>
                  <a:pt x="169163" y="2605278"/>
                </a:lnTo>
                <a:lnTo>
                  <a:pt x="165353" y="2609849"/>
                </a:lnTo>
                <a:lnTo>
                  <a:pt x="160781" y="2609849"/>
                </a:lnTo>
                <a:lnTo>
                  <a:pt x="160781" y="2601467"/>
                </a:lnTo>
                <a:lnTo>
                  <a:pt x="156972" y="2609849"/>
                </a:lnTo>
                <a:lnTo>
                  <a:pt x="152400" y="2596895"/>
                </a:lnTo>
                <a:lnTo>
                  <a:pt x="152400" y="2605278"/>
                </a:lnTo>
                <a:lnTo>
                  <a:pt x="147827" y="2609849"/>
                </a:lnTo>
                <a:lnTo>
                  <a:pt x="144018" y="2609849"/>
                </a:lnTo>
                <a:lnTo>
                  <a:pt x="139446" y="2605278"/>
                </a:lnTo>
                <a:lnTo>
                  <a:pt x="139446" y="2609849"/>
                </a:lnTo>
                <a:lnTo>
                  <a:pt x="135635" y="2605278"/>
                </a:lnTo>
                <a:lnTo>
                  <a:pt x="131063" y="2558795"/>
                </a:lnTo>
                <a:lnTo>
                  <a:pt x="131063" y="2601467"/>
                </a:lnTo>
                <a:lnTo>
                  <a:pt x="127253" y="2596895"/>
                </a:lnTo>
                <a:lnTo>
                  <a:pt x="122681" y="2558795"/>
                </a:lnTo>
                <a:lnTo>
                  <a:pt x="122681" y="2550413"/>
                </a:lnTo>
                <a:lnTo>
                  <a:pt x="118872" y="2575559"/>
                </a:lnTo>
                <a:lnTo>
                  <a:pt x="118872" y="2588513"/>
                </a:lnTo>
                <a:lnTo>
                  <a:pt x="114300" y="2571749"/>
                </a:lnTo>
                <a:lnTo>
                  <a:pt x="114300" y="2558795"/>
                </a:lnTo>
                <a:lnTo>
                  <a:pt x="109727" y="2605278"/>
                </a:lnTo>
                <a:lnTo>
                  <a:pt x="109727" y="2609849"/>
                </a:lnTo>
                <a:lnTo>
                  <a:pt x="109727" y="2593085"/>
                </a:lnTo>
                <a:lnTo>
                  <a:pt x="105918" y="2596895"/>
                </a:lnTo>
                <a:lnTo>
                  <a:pt x="101346" y="2609849"/>
                </a:lnTo>
                <a:lnTo>
                  <a:pt x="97535" y="2609849"/>
                </a:lnTo>
                <a:lnTo>
                  <a:pt x="97535" y="2613659"/>
                </a:lnTo>
                <a:lnTo>
                  <a:pt x="92963" y="2613659"/>
                </a:lnTo>
                <a:lnTo>
                  <a:pt x="92963" y="2609849"/>
                </a:lnTo>
                <a:lnTo>
                  <a:pt x="89153" y="2609849"/>
                </a:lnTo>
                <a:lnTo>
                  <a:pt x="89153" y="2613659"/>
                </a:lnTo>
                <a:lnTo>
                  <a:pt x="84581" y="2609849"/>
                </a:lnTo>
                <a:lnTo>
                  <a:pt x="80009" y="2609849"/>
                </a:lnTo>
                <a:lnTo>
                  <a:pt x="76200" y="2613659"/>
                </a:lnTo>
                <a:lnTo>
                  <a:pt x="71627" y="2609849"/>
                </a:lnTo>
                <a:lnTo>
                  <a:pt x="71627" y="2605278"/>
                </a:lnTo>
                <a:lnTo>
                  <a:pt x="67818" y="2609849"/>
                </a:lnTo>
                <a:lnTo>
                  <a:pt x="67818" y="2601467"/>
                </a:lnTo>
                <a:lnTo>
                  <a:pt x="63246" y="2605278"/>
                </a:lnTo>
                <a:lnTo>
                  <a:pt x="63246" y="2601467"/>
                </a:lnTo>
                <a:lnTo>
                  <a:pt x="59435" y="2588513"/>
                </a:lnTo>
                <a:lnTo>
                  <a:pt x="54863" y="2588513"/>
                </a:lnTo>
                <a:lnTo>
                  <a:pt x="54863" y="2596895"/>
                </a:lnTo>
                <a:lnTo>
                  <a:pt x="54863" y="2575559"/>
                </a:lnTo>
                <a:lnTo>
                  <a:pt x="51053" y="2596895"/>
                </a:lnTo>
                <a:lnTo>
                  <a:pt x="46481" y="2609849"/>
                </a:lnTo>
                <a:lnTo>
                  <a:pt x="46481" y="2605278"/>
                </a:lnTo>
                <a:lnTo>
                  <a:pt x="41909" y="2593085"/>
                </a:lnTo>
                <a:lnTo>
                  <a:pt x="41909" y="2605278"/>
                </a:lnTo>
                <a:lnTo>
                  <a:pt x="38100" y="2571749"/>
                </a:lnTo>
                <a:lnTo>
                  <a:pt x="38100" y="2580131"/>
                </a:lnTo>
                <a:lnTo>
                  <a:pt x="33527" y="2279141"/>
                </a:lnTo>
                <a:lnTo>
                  <a:pt x="33527" y="0"/>
                </a:lnTo>
                <a:lnTo>
                  <a:pt x="29718" y="2270759"/>
                </a:lnTo>
                <a:lnTo>
                  <a:pt x="29718" y="2334005"/>
                </a:lnTo>
                <a:lnTo>
                  <a:pt x="25146" y="2580131"/>
                </a:lnTo>
                <a:lnTo>
                  <a:pt x="25146" y="2583941"/>
                </a:lnTo>
                <a:lnTo>
                  <a:pt x="21335" y="2601467"/>
                </a:lnTo>
                <a:lnTo>
                  <a:pt x="21335" y="2593085"/>
                </a:lnTo>
                <a:lnTo>
                  <a:pt x="16763" y="2609849"/>
                </a:lnTo>
                <a:lnTo>
                  <a:pt x="16763" y="2601467"/>
                </a:lnTo>
                <a:lnTo>
                  <a:pt x="16763" y="2609849"/>
                </a:lnTo>
                <a:lnTo>
                  <a:pt x="12953" y="2601467"/>
                </a:lnTo>
                <a:lnTo>
                  <a:pt x="8381" y="2609849"/>
                </a:lnTo>
                <a:lnTo>
                  <a:pt x="3809" y="2605278"/>
                </a:lnTo>
                <a:lnTo>
                  <a:pt x="3809" y="2601467"/>
                </a:lnTo>
                <a:lnTo>
                  <a:pt x="0" y="2609849"/>
                </a:lnTo>
                <a:lnTo>
                  <a:pt x="0" y="260527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53" name="object 353"/>
          <p:cNvSpPr/>
          <p:nvPr/>
        </p:nvSpPr>
        <p:spPr>
          <a:xfrm>
            <a:off x="1947130" y="3617257"/>
            <a:ext cx="3829730" cy="110468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54" name="object 354"/>
          <p:cNvSpPr/>
          <p:nvPr/>
        </p:nvSpPr>
        <p:spPr>
          <a:xfrm>
            <a:off x="5939393" y="4071096"/>
            <a:ext cx="1552976" cy="61151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55" name="object 355"/>
          <p:cNvSpPr/>
          <p:nvPr/>
        </p:nvSpPr>
        <p:spPr>
          <a:xfrm>
            <a:off x="5772654" y="2945750"/>
            <a:ext cx="171030" cy="1727107"/>
          </a:xfrm>
          <a:custGeom>
            <a:avLst/>
            <a:gdLst/>
            <a:ahLst/>
            <a:cxnLst/>
            <a:rect l="l" t="t" r="r" b="b"/>
            <a:pathLst>
              <a:path w="258445" h="2609850">
                <a:moveTo>
                  <a:pt x="258318" y="2609850"/>
                </a:moveTo>
                <a:lnTo>
                  <a:pt x="253746" y="2605278"/>
                </a:lnTo>
                <a:lnTo>
                  <a:pt x="249935" y="2600705"/>
                </a:lnTo>
                <a:lnTo>
                  <a:pt x="245363" y="2600705"/>
                </a:lnTo>
                <a:lnTo>
                  <a:pt x="245363" y="2605278"/>
                </a:lnTo>
                <a:lnTo>
                  <a:pt x="241553" y="2596895"/>
                </a:lnTo>
                <a:lnTo>
                  <a:pt x="241553" y="2605278"/>
                </a:lnTo>
                <a:lnTo>
                  <a:pt x="236981" y="2605278"/>
                </a:lnTo>
                <a:lnTo>
                  <a:pt x="233172" y="2600705"/>
                </a:lnTo>
                <a:lnTo>
                  <a:pt x="233172" y="2605278"/>
                </a:lnTo>
                <a:lnTo>
                  <a:pt x="228600" y="2580131"/>
                </a:lnTo>
                <a:lnTo>
                  <a:pt x="224789" y="2600705"/>
                </a:lnTo>
                <a:lnTo>
                  <a:pt x="224789" y="2605278"/>
                </a:lnTo>
                <a:lnTo>
                  <a:pt x="220218" y="2605278"/>
                </a:lnTo>
                <a:lnTo>
                  <a:pt x="220218" y="2609850"/>
                </a:lnTo>
                <a:lnTo>
                  <a:pt x="215646" y="2605278"/>
                </a:lnTo>
                <a:lnTo>
                  <a:pt x="215646" y="2600705"/>
                </a:lnTo>
                <a:lnTo>
                  <a:pt x="211835" y="2605278"/>
                </a:lnTo>
                <a:lnTo>
                  <a:pt x="207263" y="2600705"/>
                </a:lnTo>
                <a:lnTo>
                  <a:pt x="207263" y="2605278"/>
                </a:lnTo>
                <a:lnTo>
                  <a:pt x="203453" y="2609850"/>
                </a:lnTo>
                <a:lnTo>
                  <a:pt x="198881" y="2609850"/>
                </a:lnTo>
                <a:lnTo>
                  <a:pt x="198881" y="2605278"/>
                </a:lnTo>
                <a:lnTo>
                  <a:pt x="195072" y="2592324"/>
                </a:lnTo>
                <a:lnTo>
                  <a:pt x="190500" y="2583941"/>
                </a:lnTo>
                <a:lnTo>
                  <a:pt x="190500" y="2600705"/>
                </a:lnTo>
                <a:lnTo>
                  <a:pt x="185927" y="2609850"/>
                </a:lnTo>
                <a:lnTo>
                  <a:pt x="185927" y="2600705"/>
                </a:lnTo>
                <a:lnTo>
                  <a:pt x="182118" y="2605278"/>
                </a:lnTo>
                <a:lnTo>
                  <a:pt x="177546" y="2609850"/>
                </a:lnTo>
                <a:lnTo>
                  <a:pt x="177546" y="2605278"/>
                </a:lnTo>
                <a:lnTo>
                  <a:pt x="169163" y="2605278"/>
                </a:lnTo>
                <a:lnTo>
                  <a:pt x="169163" y="2609850"/>
                </a:lnTo>
                <a:lnTo>
                  <a:pt x="169163" y="2605278"/>
                </a:lnTo>
                <a:lnTo>
                  <a:pt x="165353" y="2596895"/>
                </a:lnTo>
                <a:lnTo>
                  <a:pt x="160781" y="2605278"/>
                </a:lnTo>
                <a:lnTo>
                  <a:pt x="156972" y="2596895"/>
                </a:lnTo>
                <a:lnTo>
                  <a:pt x="156972" y="2605278"/>
                </a:lnTo>
                <a:lnTo>
                  <a:pt x="152400" y="2596895"/>
                </a:lnTo>
                <a:lnTo>
                  <a:pt x="147827" y="2605278"/>
                </a:lnTo>
                <a:lnTo>
                  <a:pt x="144018" y="2596895"/>
                </a:lnTo>
                <a:lnTo>
                  <a:pt x="144018" y="2592324"/>
                </a:lnTo>
                <a:lnTo>
                  <a:pt x="139446" y="2600705"/>
                </a:lnTo>
                <a:lnTo>
                  <a:pt x="135635" y="2583941"/>
                </a:lnTo>
                <a:lnTo>
                  <a:pt x="135635" y="2580131"/>
                </a:lnTo>
                <a:lnTo>
                  <a:pt x="131063" y="2567178"/>
                </a:lnTo>
                <a:lnTo>
                  <a:pt x="127253" y="2580131"/>
                </a:lnTo>
                <a:lnTo>
                  <a:pt x="127253" y="2571750"/>
                </a:lnTo>
                <a:lnTo>
                  <a:pt x="122681" y="2554224"/>
                </a:lnTo>
                <a:lnTo>
                  <a:pt x="118872" y="2571750"/>
                </a:lnTo>
                <a:lnTo>
                  <a:pt x="118872" y="2575560"/>
                </a:lnTo>
                <a:lnTo>
                  <a:pt x="118872" y="2512314"/>
                </a:lnTo>
                <a:lnTo>
                  <a:pt x="114300" y="2542031"/>
                </a:lnTo>
                <a:lnTo>
                  <a:pt x="109727" y="2592324"/>
                </a:lnTo>
                <a:lnTo>
                  <a:pt x="105918" y="2583941"/>
                </a:lnTo>
                <a:lnTo>
                  <a:pt x="105918" y="2580131"/>
                </a:lnTo>
                <a:lnTo>
                  <a:pt x="105918" y="2596895"/>
                </a:lnTo>
                <a:lnTo>
                  <a:pt x="101346" y="2596895"/>
                </a:lnTo>
                <a:lnTo>
                  <a:pt x="101346" y="2600705"/>
                </a:lnTo>
                <a:lnTo>
                  <a:pt x="97535" y="2600705"/>
                </a:lnTo>
                <a:lnTo>
                  <a:pt x="97535" y="2605278"/>
                </a:lnTo>
                <a:lnTo>
                  <a:pt x="92963" y="2605278"/>
                </a:lnTo>
                <a:lnTo>
                  <a:pt x="92963" y="2600705"/>
                </a:lnTo>
                <a:lnTo>
                  <a:pt x="89153" y="2596895"/>
                </a:lnTo>
                <a:lnTo>
                  <a:pt x="89153" y="2600705"/>
                </a:lnTo>
                <a:lnTo>
                  <a:pt x="84581" y="2596895"/>
                </a:lnTo>
                <a:lnTo>
                  <a:pt x="84581" y="2605278"/>
                </a:lnTo>
                <a:lnTo>
                  <a:pt x="80009" y="2596895"/>
                </a:lnTo>
                <a:lnTo>
                  <a:pt x="76200" y="2600705"/>
                </a:lnTo>
                <a:lnTo>
                  <a:pt x="76200" y="2605278"/>
                </a:lnTo>
                <a:lnTo>
                  <a:pt x="71627" y="2596895"/>
                </a:lnTo>
                <a:lnTo>
                  <a:pt x="71627" y="2600705"/>
                </a:lnTo>
                <a:lnTo>
                  <a:pt x="67818" y="2596895"/>
                </a:lnTo>
                <a:lnTo>
                  <a:pt x="67818" y="2600705"/>
                </a:lnTo>
                <a:lnTo>
                  <a:pt x="63246" y="2588514"/>
                </a:lnTo>
                <a:lnTo>
                  <a:pt x="59435" y="2596895"/>
                </a:lnTo>
                <a:lnTo>
                  <a:pt x="59435" y="2588514"/>
                </a:lnTo>
                <a:lnTo>
                  <a:pt x="54863" y="2580131"/>
                </a:lnTo>
                <a:lnTo>
                  <a:pt x="54863" y="2592324"/>
                </a:lnTo>
                <a:lnTo>
                  <a:pt x="51053" y="2571750"/>
                </a:lnTo>
                <a:lnTo>
                  <a:pt x="51053" y="2575560"/>
                </a:lnTo>
                <a:lnTo>
                  <a:pt x="46481" y="2592324"/>
                </a:lnTo>
                <a:lnTo>
                  <a:pt x="41909" y="2575560"/>
                </a:lnTo>
                <a:lnTo>
                  <a:pt x="41909" y="2580131"/>
                </a:lnTo>
                <a:lnTo>
                  <a:pt x="38100" y="2562605"/>
                </a:lnTo>
                <a:lnTo>
                  <a:pt x="38100" y="2558795"/>
                </a:lnTo>
                <a:lnTo>
                  <a:pt x="33527" y="2266188"/>
                </a:lnTo>
                <a:lnTo>
                  <a:pt x="33527" y="2334005"/>
                </a:lnTo>
                <a:lnTo>
                  <a:pt x="29718" y="0"/>
                </a:lnTo>
                <a:lnTo>
                  <a:pt x="29718" y="1779269"/>
                </a:lnTo>
                <a:lnTo>
                  <a:pt x="25146" y="2571750"/>
                </a:lnTo>
                <a:lnTo>
                  <a:pt x="25146" y="2562605"/>
                </a:lnTo>
                <a:lnTo>
                  <a:pt x="21335" y="2600705"/>
                </a:lnTo>
                <a:lnTo>
                  <a:pt x="21335" y="2583941"/>
                </a:lnTo>
                <a:lnTo>
                  <a:pt x="16763" y="2596895"/>
                </a:lnTo>
                <a:lnTo>
                  <a:pt x="16763" y="2605278"/>
                </a:lnTo>
                <a:lnTo>
                  <a:pt x="12953" y="2605278"/>
                </a:lnTo>
                <a:lnTo>
                  <a:pt x="12953" y="2592324"/>
                </a:lnTo>
                <a:lnTo>
                  <a:pt x="8381" y="2600705"/>
                </a:lnTo>
                <a:lnTo>
                  <a:pt x="3809" y="2605278"/>
                </a:lnTo>
                <a:lnTo>
                  <a:pt x="3809" y="2596895"/>
                </a:lnTo>
                <a:lnTo>
                  <a:pt x="0" y="2600705"/>
                </a:lnTo>
                <a:lnTo>
                  <a:pt x="0" y="260527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56" name="object 356"/>
          <p:cNvSpPr/>
          <p:nvPr/>
        </p:nvSpPr>
        <p:spPr>
          <a:xfrm>
            <a:off x="3875943" y="3521952"/>
            <a:ext cx="1900918" cy="117175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57" name="object 357"/>
          <p:cNvSpPr/>
          <p:nvPr/>
        </p:nvSpPr>
        <p:spPr>
          <a:xfrm>
            <a:off x="3538258" y="2973484"/>
            <a:ext cx="342059" cy="1705256"/>
          </a:xfrm>
          <a:custGeom>
            <a:avLst/>
            <a:gdLst/>
            <a:ahLst/>
            <a:cxnLst/>
            <a:rect l="l" t="t" r="r" b="b"/>
            <a:pathLst>
              <a:path w="516889" h="2576829">
                <a:moveTo>
                  <a:pt x="516636" y="2571750"/>
                </a:moveTo>
                <a:lnTo>
                  <a:pt x="516636" y="2567940"/>
                </a:lnTo>
                <a:lnTo>
                  <a:pt x="516636" y="2571750"/>
                </a:lnTo>
                <a:lnTo>
                  <a:pt x="512825" y="2567940"/>
                </a:lnTo>
                <a:lnTo>
                  <a:pt x="512825" y="2571750"/>
                </a:lnTo>
                <a:lnTo>
                  <a:pt x="508253" y="2563368"/>
                </a:lnTo>
                <a:lnTo>
                  <a:pt x="503682" y="2567940"/>
                </a:lnTo>
                <a:lnTo>
                  <a:pt x="503682" y="2563368"/>
                </a:lnTo>
                <a:lnTo>
                  <a:pt x="499872" y="2563368"/>
                </a:lnTo>
                <a:lnTo>
                  <a:pt x="495300" y="2567940"/>
                </a:lnTo>
                <a:lnTo>
                  <a:pt x="491489" y="2558796"/>
                </a:lnTo>
                <a:lnTo>
                  <a:pt x="486917" y="2567940"/>
                </a:lnTo>
                <a:lnTo>
                  <a:pt x="483108" y="2563368"/>
                </a:lnTo>
                <a:lnTo>
                  <a:pt x="483108" y="2554986"/>
                </a:lnTo>
                <a:lnTo>
                  <a:pt x="478536" y="2563368"/>
                </a:lnTo>
                <a:lnTo>
                  <a:pt x="478536" y="2567940"/>
                </a:lnTo>
                <a:lnTo>
                  <a:pt x="474725" y="2563368"/>
                </a:lnTo>
                <a:lnTo>
                  <a:pt x="470153" y="2567940"/>
                </a:lnTo>
                <a:lnTo>
                  <a:pt x="465582" y="2567940"/>
                </a:lnTo>
                <a:lnTo>
                  <a:pt x="465582" y="2554986"/>
                </a:lnTo>
                <a:lnTo>
                  <a:pt x="461772" y="2558796"/>
                </a:lnTo>
                <a:lnTo>
                  <a:pt x="461772" y="2567940"/>
                </a:lnTo>
                <a:lnTo>
                  <a:pt x="435863" y="2567940"/>
                </a:lnTo>
                <a:lnTo>
                  <a:pt x="435863" y="2546604"/>
                </a:lnTo>
                <a:lnTo>
                  <a:pt x="432053" y="2520696"/>
                </a:lnTo>
                <a:lnTo>
                  <a:pt x="432053" y="2538222"/>
                </a:lnTo>
                <a:lnTo>
                  <a:pt x="427482" y="2567940"/>
                </a:lnTo>
                <a:lnTo>
                  <a:pt x="423672" y="2558796"/>
                </a:lnTo>
                <a:lnTo>
                  <a:pt x="419100" y="2567940"/>
                </a:lnTo>
                <a:lnTo>
                  <a:pt x="415289" y="2567940"/>
                </a:lnTo>
                <a:lnTo>
                  <a:pt x="410717" y="2533650"/>
                </a:lnTo>
                <a:lnTo>
                  <a:pt x="410717" y="2529840"/>
                </a:lnTo>
                <a:lnTo>
                  <a:pt x="406908" y="2567940"/>
                </a:lnTo>
                <a:lnTo>
                  <a:pt x="397763" y="2567940"/>
                </a:lnTo>
                <a:lnTo>
                  <a:pt x="393953" y="2563368"/>
                </a:lnTo>
                <a:lnTo>
                  <a:pt x="389382" y="2567940"/>
                </a:lnTo>
                <a:lnTo>
                  <a:pt x="385572" y="2563368"/>
                </a:lnTo>
                <a:lnTo>
                  <a:pt x="381000" y="2567940"/>
                </a:lnTo>
                <a:lnTo>
                  <a:pt x="377189" y="2563368"/>
                </a:lnTo>
                <a:lnTo>
                  <a:pt x="377189" y="2567940"/>
                </a:lnTo>
                <a:lnTo>
                  <a:pt x="372617" y="2567940"/>
                </a:lnTo>
                <a:lnTo>
                  <a:pt x="368808" y="2563368"/>
                </a:lnTo>
                <a:lnTo>
                  <a:pt x="364236" y="2546604"/>
                </a:lnTo>
                <a:lnTo>
                  <a:pt x="364236" y="2427732"/>
                </a:lnTo>
                <a:lnTo>
                  <a:pt x="359663" y="2508504"/>
                </a:lnTo>
                <a:lnTo>
                  <a:pt x="359663" y="2550414"/>
                </a:lnTo>
                <a:lnTo>
                  <a:pt x="355853" y="2542032"/>
                </a:lnTo>
                <a:lnTo>
                  <a:pt x="351282" y="2410968"/>
                </a:lnTo>
                <a:lnTo>
                  <a:pt x="351282" y="2440686"/>
                </a:lnTo>
                <a:lnTo>
                  <a:pt x="347472" y="2550414"/>
                </a:lnTo>
                <a:lnTo>
                  <a:pt x="347472" y="2554986"/>
                </a:lnTo>
                <a:lnTo>
                  <a:pt x="347472" y="2546604"/>
                </a:lnTo>
                <a:lnTo>
                  <a:pt x="342900" y="2546604"/>
                </a:lnTo>
                <a:lnTo>
                  <a:pt x="339089" y="2558796"/>
                </a:lnTo>
                <a:lnTo>
                  <a:pt x="339089" y="2554986"/>
                </a:lnTo>
                <a:lnTo>
                  <a:pt x="334517" y="2558796"/>
                </a:lnTo>
                <a:lnTo>
                  <a:pt x="329946" y="2558796"/>
                </a:lnTo>
                <a:lnTo>
                  <a:pt x="329946" y="2550414"/>
                </a:lnTo>
                <a:lnTo>
                  <a:pt x="326136" y="2542032"/>
                </a:lnTo>
                <a:lnTo>
                  <a:pt x="326136" y="2550414"/>
                </a:lnTo>
                <a:lnTo>
                  <a:pt x="321563" y="2554986"/>
                </a:lnTo>
                <a:lnTo>
                  <a:pt x="317753" y="2546604"/>
                </a:lnTo>
                <a:lnTo>
                  <a:pt x="317753" y="2554986"/>
                </a:lnTo>
                <a:lnTo>
                  <a:pt x="313182" y="2563368"/>
                </a:lnTo>
                <a:lnTo>
                  <a:pt x="309372" y="2563368"/>
                </a:lnTo>
                <a:lnTo>
                  <a:pt x="309372" y="2558796"/>
                </a:lnTo>
                <a:lnTo>
                  <a:pt x="309372" y="2563368"/>
                </a:lnTo>
                <a:lnTo>
                  <a:pt x="304800" y="2558796"/>
                </a:lnTo>
                <a:lnTo>
                  <a:pt x="300989" y="2563368"/>
                </a:lnTo>
                <a:lnTo>
                  <a:pt x="296417" y="2558796"/>
                </a:lnTo>
                <a:lnTo>
                  <a:pt x="291846" y="2563368"/>
                </a:lnTo>
                <a:lnTo>
                  <a:pt x="288036" y="2554986"/>
                </a:lnTo>
                <a:lnTo>
                  <a:pt x="279653" y="2546604"/>
                </a:lnTo>
                <a:lnTo>
                  <a:pt x="275082" y="2554986"/>
                </a:lnTo>
                <a:lnTo>
                  <a:pt x="275082" y="2550414"/>
                </a:lnTo>
                <a:lnTo>
                  <a:pt x="271272" y="2550414"/>
                </a:lnTo>
                <a:lnTo>
                  <a:pt x="271272" y="2554986"/>
                </a:lnTo>
                <a:lnTo>
                  <a:pt x="266700" y="2558796"/>
                </a:lnTo>
                <a:lnTo>
                  <a:pt x="262889" y="2554986"/>
                </a:lnTo>
                <a:lnTo>
                  <a:pt x="258317" y="2554986"/>
                </a:lnTo>
                <a:lnTo>
                  <a:pt x="253746" y="2546604"/>
                </a:lnTo>
                <a:lnTo>
                  <a:pt x="249936" y="2533650"/>
                </a:lnTo>
                <a:lnTo>
                  <a:pt x="249936" y="2529840"/>
                </a:lnTo>
                <a:lnTo>
                  <a:pt x="245363" y="2482596"/>
                </a:lnTo>
                <a:lnTo>
                  <a:pt x="241553" y="2321814"/>
                </a:lnTo>
                <a:lnTo>
                  <a:pt x="241553" y="2296668"/>
                </a:lnTo>
                <a:lnTo>
                  <a:pt x="236982" y="0"/>
                </a:lnTo>
                <a:lnTo>
                  <a:pt x="236982" y="144018"/>
                </a:lnTo>
                <a:lnTo>
                  <a:pt x="233172" y="2283714"/>
                </a:lnTo>
                <a:lnTo>
                  <a:pt x="233172" y="2321814"/>
                </a:lnTo>
                <a:lnTo>
                  <a:pt x="228600" y="2503932"/>
                </a:lnTo>
                <a:lnTo>
                  <a:pt x="228600" y="2500122"/>
                </a:lnTo>
                <a:lnTo>
                  <a:pt x="224789" y="2538222"/>
                </a:lnTo>
                <a:lnTo>
                  <a:pt x="224789" y="2558796"/>
                </a:lnTo>
                <a:lnTo>
                  <a:pt x="220217" y="2558796"/>
                </a:lnTo>
                <a:lnTo>
                  <a:pt x="220217" y="2563368"/>
                </a:lnTo>
                <a:lnTo>
                  <a:pt x="215646" y="2558796"/>
                </a:lnTo>
                <a:lnTo>
                  <a:pt x="215646" y="2567940"/>
                </a:lnTo>
                <a:lnTo>
                  <a:pt x="211836" y="2567940"/>
                </a:lnTo>
                <a:lnTo>
                  <a:pt x="211836" y="2554986"/>
                </a:lnTo>
                <a:lnTo>
                  <a:pt x="207263" y="2474214"/>
                </a:lnTo>
                <a:lnTo>
                  <a:pt x="203453" y="2495550"/>
                </a:lnTo>
                <a:lnTo>
                  <a:pt x="203453" y="2432304"/>
                </a:lnTo>
                <a:lnTo>
                  <a:pt x="198882" y="2470404"/>
                </a:lnTo>
                <a:lnTo>
                  <a:pt x="198882" y="2436114"/>
                </a:lnTo>
                <a:lnTo>
                  <a:pt x="198882" y="2444496"/>
                </a:lnTo>
                <a:lnTo>
                  <a:pt x="195072" y="2495550"/>
                </a:lnTo>
                <a:lnTo>
                  <a:pt x="195072" y="2452878"/>
                </a:lnTo>
                <a:lnTo>
                  <a:pt x="190500" y="2533650"/>
                </a:lnTo>
                <a:lnTo>
                  <a:pt x="185927" y="2563368"/>
                </a:lnTo>
                <a:lnTo>
                  <a:pt x="182117" y="2571750"/>
                </a:lnTo>
                <a:lnTo>
                  <a:pt x="173736" y="2571750"/>
                </a:lnTo>
                <a:lnTo>
                  <a:pt x="169163" y="2567940"/>
                </a:lnTo>
                <a:lnTo>
                  <a:pt x="165353" y="2571750"/>
                </a:lnTo>
                <a:lnTo>
                  <a:pt x="165353" y="2567940"/>
                </a:lnTo>
                <a:lnTo>
                  <a:pt x="160782" y="2538222"/>
                </a:lnTo>
                <a:lnTo>
                  <a:pt x="160782" y="2516886"/>
                </a:lnTo>
                <a:lnTo>
                  <a:pt x="156972" y="2558796"/>
                </a:lnTo>
                <a:lnTo>
                  <a:pt x="152400" y="2512314"/>
                </a:lnTo>
                <a:lnTo>
                  <a:pt x="152400" y="2503932"/>
                </a:lnTo>
                <a:lnTo>
                  <a:pt x="147827" y="2554986"/>
                </a:lnTo>
                <a:lnTo>
                  <a:pt x="147827" y="2558796"/>
                </a:lnTo>
                <a:lnTo>
                  <a:pt x="144017" y="2546604"/>
                </a:lnTo>
                <a:lnTo>
                  <a:pt x="144017" y="2538222"/>
                </a:lnTo>
                <a:lnTo>
                  <a:pt x="139446" y="2558796"/>
                </a:lnTo>
                <a:lnTo>
                  <a:pt x="135636" y="2550414"/>
                </a:lnTo>
                <a:lnTo>
                  <a:pt x="135636" y="2546604"/>
                </a:lnTo>
                <a:lnTo>
                  <a:pt x="131063" y="2538222"/>
                </a:lnTo>
                <a:lnTo>
                  <a:pt x="127253" y="2563368"/>
                </a:lnTo>
                <a:lnTo>
                  <a:pt x="127253" y="2558796"/>
                </a:lnTo>
                <a:lnTo>
                  <a:pt x="122682" y="2546604"/>
                </a:lnTo>
                <a:lnTo>
                  <a:pt x="118872" y="2563368"/>
                </a:lnTo>
                <a:lnTo>
                  <a:pt x="118872" y="2567940"/>
                </a:lnTo>
                <a:lnTo>
                  <a:pt x="114300" y="2571750"/>
                </a:lnTo>
                <a:lnTo>
                  <a:pt x="101346" y="2571750"/>
                </a:lnTo>
                <a:lnTo>
                  <a:pt x="101346" y="2576322"/>
                </a:lnTo>
                <a:lnTo>
                  <a:pt x="97536" y="2571750"/>
                </a:lnTo>
                <a:lnTo>
                  <a:pt x="97536" y="2576322"/>
                </a:lnTo>
                <a:lnTo>
                  <a:pt x="97536" y="2571750"/>
                </a:lnTo>
                <a:lnTo>
                  <a:pt x="92963" y="2567940"/>
                </a:lnTo>
                <a:lnTo>
                  <a:pt x="84582" y="2576322"/>
                </a:lnTo>
                <a:lnTo>
                  <a:pt x="80010" y="2571750"/>
                </a:lnTo>
                <a:lnTo>
                  <a:pt x="76200" y="2571750"/>
                </a:lnTo>
                <a:lnTo>
                  <a:pt x="71627" y="2563368"/>
                </a:lnTo>
                <a:lnTo>
                  <a:pt x="67817" y="2558796"/>
                </a:lnTo>
                <a:lnTo>
                  <a:pt x="63246" y="2563368"/>
                </a:lnTo>
                <a:lnTo>
                  <a:pt x="63246" y="2558796"/>
                </a:lnTo>
                <a:lnTo>
                  <a:pt x="59436" y="2546604"/>
                </a:lnTo>
                <a:lnTo>
                  <a:pt x="59436" y="2558796"/>
                </a:lnTo>
                <a:lnTo>
                  <a:pt x="54863" y="2567940"/>
                </a:lnTo>
                <a:lnTo>
                  <a:pt x="54863" y="2563368"/>
                </a:lnTo>
                <a:lnTo>
                  <a:pt x="51053" y="2558796"/>
                </a:lnTo>
                <a:lnTo>
                  <a:pt x="51053" y="2563368"/>
                </a:lnTo>
                <a:lnTo>
                  <a:pt x="46482" y="2571750"/>
                </a:lnTo>
                <a:lnTo>
                  <a:pt x="41910" y="2576322"/>
                </a:lnTo>
                <a:lnTo>
                  <a:pt x="38100" y="2571750"/>
                </a:lnTo>
                <a:lnTo>
                  <a:pt x="33527" y="2571750"/>
                </a:lnTo>
                <a:lnTo>
                  <a:pt x="33527" y="2576322"/>
                </a:lnTo>
                <a:lnTo>
                  <a:pt x="29717" y="2571750"/>
                </a:lnTo>
                <a:lnTo>
                  <a:pt x="25146" y="2576322"/>
                </a:lnTo>
                <a:lnTo>
                  <a:pt x="25146" y="2571750"/>
                </a:lnTo>
                <a:lnTo>
                  <a:pt x="21336" y="2571750"/>
                </a:lnTo>
                <a:lnTo>
                  <a:pt x="21336" y="2576322"/>
                </a:lnTo>
                <a:lnTo>
                  <a:pt x="16763" y="2576322"/>
                </a:lnTo>
                <a:lnTo>
                  <a:pt x="12953" y="2571750"/>
                </a:lnTo>
                <a:lnTo>
                  <a:pt x="8382" y="2571750"/>
                </a:lnTo>
                <a:lnTo>
                  <a:pt x="8382" y="2567940"/>
                </a:lnTo>
                <a:lnTo>
                  <a:pt x="0" y="256794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58" name="object 358"/>
          <p:cNvSpPr/>
          <p:nvPr/>
        </p:nvSpPr>
        <p:spPr>
          <a:xfrm>
            <a:off x="1951337" y="4616378"/>
            <a:ext cx="1587173" cy="62193"/>
          </a:xfrm>
          <a:custGeom>
            <a:avLst/>
            <a:gdLst/>
            <a:ahLst/>
            <a:cxnLst/>
            <a:rect l="l" t="t" r="r" b="b"/>
            <a:pathLst>
              <a:path w="2398395" h="93979">
                <a:moveTo>
                  <a:pt x="2398013" y="85344"/>
                </a:moveTo>
                <a:lnTo>
                  <a:pt x="2393441" y="80772"/>
                </a:lnTo>
                <a:lnTo>
                  <a:pt x="2393441" y="89154"/>
                </a:lnTo>
                <a:lnTo>
                  <a:pt x="2389631" y="89154"/>
                </a:lnTo>
                <a:lnTo>
                  <a:pt x="2389631" y="85344"/>
                </a:lnTo>
                <a:lnTo>
                  <a:pt x="2385060" y="85344"/>
                </a:lnTo>
                <a:lnTo>
                  <a:pt x="2385060" y="76200"/>
                </a:lnTo>
                <a:lnTo>
                  <a:pt x="2381249" y="80772"/>
                </a:lnTo>
                <a:lnTo>
                  <a:pt x="2381249" y="89154"/>
                </a:lnTo>
                <a:lnTo>
                  <a:pt x="2368296" y="89154"/>
                </a:lnTo>
                <a:lnTo>
                  <a:pt x="2363723" y="55625"/>
                </a:lnTo>
                <a:lnTo>
                  <a:pt x="2363723" y="72389"/>
                </a:lnTo>
                <a:lnTo>
                  <a:pt x="2359913" y="89154"/>
                </a:lnTo>
                <a:lnTo>
                  <a:pt x="2355341" y="89154"/>
                </a:lnTo>
                <a:lnTo>
                  <a:pt x="2355341" y="93725"/>
                </a:lnTo>
                <a:lnTo>
                  <a:pt x="2351531" y="93725"/>
                </a:lnTo>
                <a:lnTo>
                  <a:pt x="2351531" y="89154"/>
                </a:lnTo>
                <a:lnTo>
                  <a:pt x="2338577" y="89154"/>
                </a:lnTo>
                <a:lnTo>
                  <a:pt x="2338577" y="93725"/>
                </a:lnTo>
                <a:lnTo>
                  <a:pt x="2334005" y="89154"/>
                </a:lnTo>
                <a:lnTo>
                  <a:pt x="2334005" y="93725"/>
                </a:lnTo>
                <a:lnTo>
                  <a:pt x="2334005" y="89154"/>
                </a:lnTo>
                <a:lnTo>
                  <a:pt x="2330196" y="89154"/>
                </a:lnTo>
                <a:lnTo>
                  <a:pt x="2330196" y="93725"/>
                </a:lnTo>
                <a:lnTo>
                  <a:pt x="2321813" y="85344"/>
                </a:lnTo>
                <a:lnTo>
                  <a:pt x="2321813" y="89154"/>
                </a:lnTo>
                <a:lnTo>
                  <a:pt x="2317241" y="89154"/>
                </a:lnTo>
                <a:lnTo>
                  <a:pt x="2313431" y="85344"/>
                </a:lnTo>
                <a:lnTo>
                  <a:pt x="2313431" y="89154"/>
                </a:lnTo>
                <a:lnTo>
                  <a:pt x="2308860" y="93725"/>
                </a:lnTo>
                <a:lnTo>
                  <a:pt x="2305049" y="89154"/>
                </a:lnTo>
                <a:lnTo>
                  <a:pt x="2305049" y="80772"/>
                </a:lnTo>
                <a:lnTo>
                  <a:pt x="2300477" y="85344"/>
                </a:lnTo>
                <a:lnTo>
                  <a:pt x="2300477" y="89154"/>
                </a:lnTo>
                <a:lnTo>
                  <a:pt x="2295905" y="89154"/>
                </a:lnTo>
                <a:lnTo>
                  <a:pt x="2295905" y="80772"/>
                </a:lnTo>
                <a:lnTo>
                  <a:pt x="2292096" y="85344"/>
                </a:lnTo>
                <a:lnTo>
                  <a:pt x="2287523" y="89154"/>
                </a:lnTo>
                <a:lnTo>
                  <a:pt x="2283713" y="93725"/>
                </a:lnTo>
                <a:lnTo>
                  <a:pt x="2283713" y="89154"/>
                </a:lnTo>
                <a:lnTo>
                  <a:pt x="2279141" y="93725"/>
                </a:lnTo>
                <a:lnTo>
                  <a:pt x="2275331" y="89154"/>
                </a:lnTo>
                <a:lnTo>
                  <a:pt x="2270760" y="93725"/>
                </a:lnTo>
                <a:lnTo>
                  <a:pt x="2270760" y="89154"/>
                </a:lnTo>
                <a:lnTo>
                  <a:pt x="2262377" y="89154"/>
                </a:lnTo>
                <a:lnTo>
                  <a:pt x="2257805" y="76200"/>
                </a:lnTo>
                <a:lnTo>
                  <a:pt x="2253996" y="55625"/>
                </a:lnTo>
                <a:lnTo>
                  <a:pt x="2253996" y="72389"/>
                </a:lnTo>
                <a:lnTo>
                  <a:pt x="2249423" y="64008"/>
                </a:lnTo>
                <a:lnTo>
                  <a:pt x="2249423" y="67818"/>
                </a:lnTo>
                <a:lnTo>
                  <a:pt x="2245613" y="80772"/>
                </a:lnTo>
                <a:lnTo>
                  <a:pt x="2245613" y="76200"/>
                </a:lnTo>
                <a:lnTo>
                  <a:pt x="2241041" y="64008"/>
                </a:lnTo>
                <a:lnTo>
                  <a:pt x="2241041" y="67818"/>
                </a:lnTo>
                <a:lnTo>
                  <a:pt x="2237231" y="89154"/>
                </a:lnTo>
                <a:lnTo>
                  <a:pt x="2199131" y="89154"/>
                </a:lnTo>
                <a:lnTo>
                  <a:pt x="2194560" y="85344"/>
                </a:lnTo>
                <a:lnTo>
                  <a:pt x="2189987" y="51054"/>
                </a:lnTo>
                <a:lnTo>
                  <a:pt x="2186177" y="85344"/>
                </a:lnTo>
                <a:lnTo>
                  <a:pt x="2181606" y="89154"/>
                </a:lnTo>
                <a:lnTo>
                  <a:pt x="2151888" y="89154"/>
                </a:lnTo>
                <a:lnTo>
                  <a:pt x="2151888" y="76200"/>
                </a:lnTo>
                <a:lnTo>
                  <a:pt x="2148078" y="76200"/>
                </a:lnTo>
                <a:lnTo>
                  <a:pt x="2148078" y="80772"/>
                </a:lnTo>
                <a:lnTo>
                  <a:pt x="2143506" y="85344"/>
                </a:lnTo>
                <a:lnTo>
                  <a:pt x="2143506" y="80772"/>
                </a:lnTo>
                <a:lnTo>
                  <a:pt x="2139696" y="76200"/>
                </a:lnTo>
                <a:lnTo>
                  <a:pt x="2139696" y="80772"/>
                </a:lnTo>
                <a:lnTo>
                  <a:pt x="2135124" y="89154"/>
                </a:lnTo>
                <a:lnTo>
                  <a:pt x="2131314" y="89154"/>
                </a:lnTo>
                <a:lnTo>
                  <a:pt x="2118613" y="89153"/>
                </a:lnTo>
                <a:lnTo>
                  <a:pt x="2105913" y="89154"/>
                </a:lnTo>
                <a:lnTo>
                  <a:pt x="2093214" y="89154"/>
                </a:lnTo>
                <a:lnTo>
                  <a:pt x="2080514" y="89154"/>
                </a:lnTo>
                <a:lnTo>
                  <a:pt x="2067814" y="89154"/>
                </a:lnTo>
                <a:lnTo>
                  <a:pt x="2055114" y="89153"/>
                </a:lnTo>
                <a:lnTo>
                  <a:pt x="2042159" y="93725"/>
                </a:lnTo>
                <a:lnTo>
                  <a:pt x="2042159" y="89154"/>
                </a:lnTo>
                <a:lnTo>
                  <a:pt x="2025395" y="89154"/>
                </a:lnTo>
                <a:lnTo>
                  <a:pt x="2020824" y="93725"/>
                </a:lnTo>
                <a:lnTo>
                  <a:pt x="2020824" y="89154"/>
                </a:lnTo>
                <a:lnTo>
                  <a:pt x="2016252" y="93725"/>
                </a:lnTo>
                <a:lnTo>
                  <a:pt x="2016252" y="89154"/>
                </a:lnTo>
                <a:lnTo>
                  <a:pt x="2012441" y="89154"/>
                </a:lnTo>
                <a:lnTo>
                  <a:pt x="2007870" y="93725"/>
                </a:lnTo>
                <a:lnTo>
                  <a:pt x="2004059" y="89154"/>
                </a:lnTo>
                <a:lnTo>
                  <a:pt x="2004059" y="93725"/>
                </a:lnTo>
                <a:lnTo>
                  <a:pt x="1999488" y="89154"/>
                </a:lnTo>
                <a:lnTo>
                  <a:pt x="1986788" y="89154"/>
                </a:lnTo>
                <a:lnTo>
                  <a:pt x="1974088" y="89154"/>
                </a:lnTo>
                <a:lnTo>
                  <a:pt x="1961388" y="89154"/>
                </a:lnTo>
                <a:lnTo>
                  <a:pt x="1957577" y="80772"/>
                </a:lnTo>
                <a:lnTo>
                  <a:pt x="1953006" y="42672"/>
                </a:lnTo>
                <a:lnTo>
                  <a:pt x="1953006" y="0"/>
                </a:lnTo>
                <a:lnTo>
                  <a:pt x="1949195" y="21336"/>
                </a:lnTo>
                <a:lnTo>
                  <a:pt x="1944624" y="80772"/>
                </a:lnTo>
                <a:lnTo>
                  <a:pt x="1940052" y="89154"/>
                </a:lnTo>
                <a:lnTo>
                  <a:pt x="1936241" y="89154"/>
                </a:lnTo>
                <a:lnTo>
                  <a:pt x="1931670" y="93725"/>
                </a:lnTo>
                <a:lnTo>
                  <a:pt x="1927859" y="89154"/>
                </a:lnTo>
                <a:lnTo>
                  <a:pt x="1923288" y="89154"/>
                </a:lnTo>
                <a:lnTo>
                  <a:pt x="1923288" y="93725"/>
                </a:lnTo>
                <a:lnTo>
                  <a:pt x="1919477" y="89154"/>
                </a:lnTo>
                <a:lnTo>
                  <a:pt x="1914906" y="89154"/>
                </a:lnTo>
                <a:lnTo>
                  <a:pt x="1914906" y="93725"/>
                </a:lnTo>
                <a:lnTo>
                  <a:pt x="1910333" y="89154"/>
                </a:lnTo>
                <a:lnTo>
                  <a:pt x="1901952" y="89154"/>
                </a:lnTo>
                <a:lnTo>
                  <a:pt x="1901952" y="93725"/>
                </a:lnTo>
                <a:lnTo>
                  <a:pt x="1898141" y="89154"/>
                </a:lnTo>
                <a:lnTo>
                  <a:pt x="1889759" y="89154"/>
                </a:lnTo>
                <a:lnTo>
                  <a:pt x="1885188" y="85344"/>
                </a:lnTo>
                <a:lnTo>
                  <a:pt x="1885188" y="89154"/>
                </a:lnTo>
                <a:lnTo>
                  <a:pt x="1881377" y="93725"/>
                </a:lnTo>
                <a:lnTo>
                  <a:pt x="1881377" y="89154"/>
                </a:lnTo>
                <a:lnTo>
                  <a:pt x="1876806" y="89154"/>
                </a:lnTo>
                <a:lnTo>
                  <a:pt x="1872233" y="80772"/>
                </a:lnTo>
                <a:lnTo>
                  <a:pt x="1868424" y="89154"/>
                </a:lnTo>
                <a:lnTo>
                  <a:pt x="1855470" y="89154"/>
                </a:lnTo>
                <a:lnTo>
                  <a:pt x="1855470" y="93725"/>
                </a:lnTo>
                <a:lnTo>
                  <a:pt x="1851659" y="89154"/>
                </a:lnTo>
                <a:lnTo>
                  <a:pt x="1851659" y="93725"/>
                </a:lnTo>
                <a:lnTo>
                  <a:pt x="1847088" y="93725"/>
                </a:lnTo>
                <a:lnTo>
                  <a:pt x="1847088" y="89154"/>
                </a:lnTo>
                <a:lnTo>
                  <a:pt x="1843277" y="93725"/>
                </a:lnTo>
                <a:lnTo>
                  <a:pt x="1838706" y="89154"/>
                </a:lnTo>
                <a:lnTo>
                  <a:pt x="1838706" y="93725"/>
                </a:lnTo>
                <a:lnTo>
                  <a:pt x="1834133" y="89154"/>
                </a:lnTo>
                <a:lnTo>
                  <a:pt x="1830324" y="93725"/>
                </a:lnTo>
                <a:lnTo>
                  <a:pt x="1825752" y="89154"/>
                </a:lnTo>
                <a:lnTo>
                  <a:pt x="1825752" y="93725"/>
                </a:lnTo>
                <a:lnTo>
                  <a:pt x="1821941" y="89154"/>
                </a:lnTo>
                <a:lnTo>
                  <a:pt x="1821941" y="93725"/>
                </a:lnTo>
                <a:lnTo>
                  <a:pt x="1821941" y="89154"/>
                </a:lnTo>
                <a:lnTo>
                  <a:pt x="1817370" y="93725"/>
                </a:lnTo>
                <a:lnTo>
                  <a:pt x="1813559" y="93725"/>
                </a:lnTo>
                <a:lnTo>
                  <a:pt x="1813559" y="89154"/>
                </a:lnTo>
                <a:lnTo>
                  <a:pt x="1808988" y="89154"/>
                </a:lnTo>
                <a:lnTo>
                  <a:pt x="1808988" y="93725"/>
                </a:lnTo>
                <a:lnTo>
                  <a:pt x="1805177" y="93725"/>
                </a:lnTo>
                <a:lnTo>
                  <a:pt x="1800606" y="89154"/>
                </a:lnTo>
                <a:lnTo>
                  <a:pt x="1800606" y="93725"/>
                </a:lnTo>
                <a:lnTo>
                  <a:pt x="1796033" y="93725"/>
                </a:lnTo>
                <a:lnTo>
                  <a:pt x="1796033" y="89154"/>
                </a:lnTo>
                <a:lnTo>
                  <a:pt x="1792224" y="93725"/>
                </a:lnTo>
                <a:lnTo>
                  <a:pt x="1787652" y="93725"/>
                </a:lnTo>
                <a:lnTo>
                  <a:pt x="1787652" y="89154"/>
                </a:lnTo>
                <a:lnTo>
                  <a:pt x="1783841" y="89154"/>
                </a:lnTo>
                <a:lnTo>
                  <a:pt x="1779270" y="80772"/>
                </a:lnTo>
                <a:lnTo>
                  <a:pt x="1779270" y="89154"/>
                </a:lnTo>
                <a:lnTo>
                  <a:pt x="1775459" y="93725"/>
                </a:lnTo>
                <a:lnTo>
                  <a:pt x="1770888" y="89154"/>
                </a:lnTo>
                <a:lnTo>
                  <a:pt x="1770888" y="93725"/>
                </a:lnTo>
                <a:lnTo>
                  <a:pt x="1762506" y="93725"/>
                </a:lnTo>
                <a:lnTo>
                  <a:pt x="1762506" y="89154"/>
                </a:lnTo>
                <a:lnTo>
                  <a:pt x="1762506" y="93725"/>
                </a:lnTo>
                <a:lnTo>
                  <a:pt x="1757933" y="89154"/>
                </a:lnTo>
                <a:lnTo>
                  <a:pt x="1754124" y="93725"/>
                </a:lnTo>
                <a:lnTo>
                  <a:pt x="1749552" y="93725"/>
                </a:lnTo>
                <a:lnTo>
                  <a:pt x="1745741" y="89154"/>
                </a:lnTo>
                <a:lnTo>
                  <a:pt x="1741170" y="93725"/>
                </a:lnTo>
                <a:lnTo>
                  <a:pt x="1741170" y="89154"/>
                </a:lnTo>
                <a:lnTo>
                  <a:pt x="1737359" y="93725"/>
                </a:lnTo>
                <a:lnTo>
                  <a:pt x="1732788" y="89154"/>
                </a:lnTo>
                <a:lnTo>
                  <a:pt x="1728215" y="89154"/>
                </a:lnTo>
                <a:lnTo>
                  <a:pt x="1724406" y="93725"/>
                </a:lnTo>
                <a:lnTo>
                  <a:pt x="1719833" y="89154"/>
                </a:lnTo>
                <a:lnTo>
                  <a:pt x="1719833" y="93725"/>
                </a:lnTo>
                <a:lnTo>
                  <a:pt x="1716024" y="89154"/>
                </a:lnTo>
                <a:lnTo>
                  <a:pt x="1716024" y="93725"/>
                </a:lnTo>
                <a:lnTo>
                  <a:pt x="1711452" y="93725"/>
                </a:lnTo>
                <a:lnTo>
                  <a:pt x="1711452" y="89154"/>
                </a:lnTo>
                <a:lnTo>
                  <a:pt x="1707641" y="93725"/>
                </a:lnTo>
                <a:lnTo>
                  <a:pt x="1707641" y="89154"/>
                </a:lnTo>
                <a:lnTo>
                  <a:pt x="1707641" y="93725"/>
                </a:lnTo>
                <a:lnTo>
                  <a:pt x="1694688" y="93725"/>
                </a:lnTo>
                <a:lnTo>
                  <a:pt x="1690115" y="89154"/>
                </a:lnTo>
                <a:lnTo>
                  <a:pt x="1690115" y="93725"/>
                </a:lnTo>
                <a:lnTo>
                  <a:pt x="1686306" y="93725"/>
                </a:lnTo>
                <a:lnTo>
                  <a:pt x="1673605" y="93725"/>
                </a:lnTo>
                <a:lnTo>
                  <a:pt x="1660906" y="93725"/>
                </a:lnTo>
                <a:lnTo>
                  <a:pt x="1656588" y="93725"/>
                </a:lnTo>
                <a:lnTo>
                  <a:pt x="1656588" y="89154"/>
                </a:lnTo>
                <a:lnTo>
                  <a:pt x="1652015" y="93725"/>
                </a:lnTo>
                <a:lnTo>
                  <a:pt x="1648206" y="93725"/>
                </a:lnTo>
                <a:lnTo>
                  <a:pt x="1643633" y="89154"/>
                </a:lnTo>
                <a:lnTo>
                  <a:pt x="1639824" y="93725"/>
                </a:lnTo>
                <a:lnTo>
                  <a:pt x="1635252" y="93725"/>
                </a:lnTo>
                <a:lnTo>
                  <a:pt x="1635252" y="89154"/>
                </a:lnTo>
                <a:lnTo>
                  <a:pt x="1631441" y="93725"/>
                </a:lnTo>
                <a:lnTo>
                  <a:pt x="1618488" y="93725"/>
                </a:lnTo>
                <a:lnTo>
                  <a:pt x="1597152" y="93725"/>
                </a:lnTo>
                <a:lnTo>
                  <a:pt x="1597152" y="89154"/>
                </a:lnTo>
                <a:lnTo>
                  <a:pt x="1593341" y="93725"/>
                </a:lnTo>
                <a:lnTo>
                  <a:pt x="1586230" y="93725"/>
                </a:lnTo>
                <a:lnTo>
                  <a:pt x="1579118" y="93725"/>
                </a:lnTo>
                <a:lnTo>
                  <a:pt x="1572006" y="93725"/>
                </a:lnTo>
                <a:lnTo>
                  <a:pt x="1567433" y="89154"/>
                </a:lnTo>
                <a:lnTo>
                  <a:pt x="1567433" y="93725"/>
                </a:lnTo>
                <a:lnTo>
                  <a:pt x="1559052" y="93725"/>
                </a:lnTo>
                <a:lnTo>
                  <a:pt x="1554480" y="89154"/>
                </a:lnTo>
                <a:lnTo>
                  <a:pt x="1554480" y="93725"/>
                </a:lnTo>
                <a:lnTo>
                  <a:pt x="1533906" y="93725"/>
                </a:lnTo>
                <a:lnTo>
                  <a:pt x="1533906" y="89154"/>
                </a:lnTo>
                <a:lnTo>
                  <a:pt x="1533906" y="93725"/>
                </a:lnTo>
                <a:lnTo>
                  <a:pt x="1516380" y="93725"/>
                </a:lnTo>
                <a:lnTo>
                  <a:pt x="1516380" y="89154"/>
                </a:lnTo>
                <a:lnTo>
                  <a:pt x="1516380" y="93725"/>
                </a:lnTo>
                <a:lnTo>
                  <a:pt x="1507997" y="93725"/>
                </a:lnTo>
                <a:lnTo>
                  <a:pt x="1507997" y="89154"/>
                </a:lnTo>
                <a:lnTo>
                  <a:pt x="1504188" y="93725"/>
                </a:lnTo>
                <a:lnTo>
                  <a:pt x="1499615" y="93725"/>
                </a:lnTo>
                <a:lnTo>
                  <a:pt x="1495806" y="89154"/>
                </a:lnTo>
                <a:lnTo>
                  <a:pt x="1495806" y="93725"/>
                </a:lnTo>
                <a:lnTo>
                  <a:pt x="1487424" y="93725"/>
                </a:lnTo>
                <a:lnTo>
                  <a:pt x="1482852" y="89154"/>
                </a:lnTo>
                <a:lnTo>
                  <a:pt x="1482852" y="93725"/>
                </a:lnTo>
                <a:lnTo>
                  <a:pt x="1461515" y="93725"/>
                </a:lnTo>
                <a:lnTo>
                  <a:pt x="1457706" y="89154"/>
                </a:lnTo>
                <a:lnTo>
                  <a:pt x="1457706" y="93725"/>
                </a:lnTo>
                <a:lnTo>
                  <a:pt x="1457706" y="89154"/>
                </a:lnTo>
                <a:lnTo>
                  <a:pt x="1453133" y="93725"/>
                </a:lnTo>
                <a:lnTo>
                  <a:pt x="1453133" y="89154"/>
                </a:lnTo>
                <a:lnTo>
                  <a:pt x="1448562" y="89154"/>
                </a:lnTo>
                <a:lnTo>
                  <a:pt x="1448562" y="93725"/>
                </a:lnTo>
                <a:lnTo>
                  <a:pt x="1444752" y="93725"/>
                </a:lnTo>
                <a:lnTo>
                  <a:pt x="1432052" y="93726"/>
                </a:lnTo>
                <a:lnTo>
                  <a:pt x="1419352" y="93726"/>
                </a:lnTo>
                <a:lnTo>
                  <a:pt x="1406652" y="93725"/>
                </a:lnTo>
                <a:lnTo>
                  <a:pt x="1402080" y="93725"/>
                </a:lnTo>
                <a:lnTo>
                  <a:pt x="1402080" y="89154"/>
                </a:lnTo>
                <a:lnTo>
                  <a:pt x="1398270" y="93725"/>
                </a:lnTo>
                <a:lnTo>
                  <a:pt x="1385569" y="93726"/>
                </a:lnTo>
                <a:lnTo>
                  <a:pt x="1372870" y="93726"/>
                </a:lnTo>
                <a:lnTo>
                  <a:pt x="1360170" y="93725"/>
                </a:lnTo>
                <a:lnTo>
                  <a:pt x="1355597" y="93725"/>
                </a:lnTo>
                <a:lnTo>
                  <a:pt x="1342897" y="93725"/>
                </a:lnTo>
                <a:lnTo>
                  <a:pt x="1330197" y="93725"/>
                </a:lnTo>
                <a:lnTo>
                  <a:pt x="1317498" y="93726"/>
                </a:lnTo>
                <a:lnTo>
                  <a:pt x="1304797" y="93725"/>
                </a:lnTo>
                <a:lnTo>
                  <a:pt x="1292098" y="93726"/>
                </a:lnTo>
                <a:lnTo>
                  <a:pt x="1283970" y="89154"/>
                </a:lnTo>
                <a:lnTo>
                  <a:pt x="1283970" y="93725"/>
                </a:lnTo>
                <a:lnTo>
                  <a:pt x="1279397" y="93725"/>
                </a:lnTo>
                <a:lnTo>
                  <a:pt x="1266697" y="93726"/>
                </a:lnTo>
                <a:lnTo>
                  <a:pt x="1253997" y="93725"/>
                </a:lnTo>
                <a:lnTo>
                  <a:pt x="1241298" y="93726"/>
                </a:lnTo>
                <a:lnTo>
                  <a:pt x="1228597" y="93725"/>
                </a:lnTo>
                <a:lnTo>
                  <a:pt x="1215898" y="93725"/>
                </a:lnTo>
                <a:lnTo>
                  <a:pt x="1203198" y="93726"/>
                </a:lnTo>
                <a:lnTo>
                  <a:pt x="1190497" y="93726"/>
                </a:lnTo>
                <a:lnTo>
                  <a:pt x="1177797" y="93725"/>
                </a:lnTo>
                <a:lnTo>
                  <a:pt x="1169670" y="89154"/>
                </a:lnTo>
                <a:lnTo>
                  <a:pt x="1169670" y="93725"/>
                </a:lnTo>
                <a:lnTo>
                  <a:pt x="1165097" y="93725"/>
                </a:lnTo>
                <a:lnTo>
                  <a:pt x="1152397" y="93725"/>
                </a:lnTo>
                <a:lnTo>
                  <a:pt x="1139697" y="93725"/>
                </a:lnTo>
                <a:lnTo>
                  <a:pt x="1126997" y="93725"/>
                </a:lnTo>
                <a:lnTo>
                  <a:pt x="1114297" y="93725"/>
                </a:lnTo>
                <a:lnTo>
                  <a:pt x="1101852" y="93725"/>
                </a:lnTo>
                <a:lnTo>
                  <a:pt x="1097280" y="93725"/>
                </a:lnTo>
                <a:lnTo>
                  <a:pt x="1084580" y="93725"/>
                </a:lnTo>
                <a:lnTo>
                  <a:pt x="1071880" y="93726"/>
                </a:lnTo>
                <a:lnTo>
                  <a:pt x="1059180" y="93725"/>
                </a:lnTo>
                <a:lnTo>
                  <a:pt x="1046480" y="93725"/>
                </a:lnTo>
                <a:lnTo>
                  <a:pt x="1033780" y="93726"/>
                </a:lnTo>
                <a:lnTo>
                  <a:pt x="1021080" y="93725"/>
                </a:lnTo>
                <a:lnTo>
                  <a:pt x="1008380" y="93725"/>
                </a:lnTo>
                <a:lnTo>
                  <a:pt x="995680" y="93725"/>
                </a:lnTo>
                <a:lnTo>
                  <a:pt x="982980" y="93726"/>
                </a:lnTo>
                <a:lnTo>
                  <a:pt x="970280" y="93725"/>
                </a:lnTo>
                <a:lnTo>
                  <a:pt x="957580" y="93725"/>
                </a:lnTo>
                <a:lnTo>
                  <a:pt x="944880" y="93725"/>
                </a:lnTo>
                <a:lnTo>
                  <a:pt x="932180" y="93725"/>
                </a:lnTo>
                <a:lnTo>
                  <a:pt x="919479" y="93725"/>
                </a:lnTo>
                <a:lnTo>
                  <a:pt x="906780" y="93726"/>
                </a:lnTo>
                <a:lnTo>
                  <a:pt x="894080" y="93725"/>
                </a:lnTo>
                <a:lnTo>
                  <a:pt x="881380" y="93725"/>
                </a:lnTo>
                <a:lnTo>
                  <a:pt x="868679" y="93725"/>
                </a:lnTo>
                <a:lnTo>
                  <a:pt x="855979" y="93725"/>
                </a:lnTo>
                <a:lnTo>
                  <a:pt x="842771" y="93725"/>
                </a:lnTo>
                <a:lnTo>
                  <a:pt x="838962" y="93725"/>
                </a:lnTo>
                <a:lnTo>
                  <a:pt x="826236" y="93725"/>
                </a:lnTo>
                <a:lnTo>
                  <a:pt x="813511" y="93726"/>
                </a:lnTo>
                <a:lnTo>
                  <a:pt x="800785" y="93725"/>
                </a:lnTo>
                <a:lnTo>
                  <a:pt x="788060" y="93726"/>
                </a:lnTo>
                <a:lnTo>
                  <a:pt x="775335" y="93725"/>
                </a:lnTo>
                <a:lnTo>
                  <a:pt x="762609" y="93725"/>
                </a:lnTo>
                <a:lnTo>
                  <a:pt x="749884" y="93725"/>
                </a:lnTo>
                <a:lnTo>
                  <a:pt x="737158" y="93725"/>
                </a:lnTo>
                <a:lnTo>
                  <a:pt x="724433" y="93726"/>
                </a:lnTo>
                <a:lnTo>
                  <a:pt x="711707" y="93725"/>
                </a:lnTo>
                <a:lnTo>
                  <a:pt x="698982" y="93725"/>
                </a:lnTo>
                <a:lnTo>
                  <a:pt x="686257" y="93725"/>
                </a:lnTo>
                <a:lnTo>
                  <a:pt x="673531" y="93725"/>
                </a:lnTo>
                <a:lnTo>
                  <a:pt x="660806" y="93725"/>
                </a:lnTo>
                <a:lnTo>
                  <a:pt x="648080" y="93726"/>
                </a:lnTo>
                <a:lnTo>
                  <a:pt x="635355" y="93726"/>
                </a:lnTo>
                <a:lnTo>
                  <a:pt x="622630" y="93725"/>
                </a:lnTo>
                <a:lnTo>
                  <a:pt x="609904" y="93725"/>
                </a:lnTo>
                <a:lnTo>
                  <a:pt x="597179" y="93725"/>
                </a:lnTo>
                <a:lnTo>
                  <a:pt x="584453" y="93725"/>
                </a:lnTo>
                <a:lnTo>
                  <a:pt x="580644" y="93725"/>
                </a:lnTo>
                <a:lnTo>
                  <a:pt x="576071" y="93725"/>
                </a:lnTo>
                <a:lnTo>
                  <a:pt x="563372" y="93726"/>
                </a:lnTo>
                <a:lnTo>
                  <a:pt x="550671" y="93725"/>
                </a:lnTo>
                <a:lnTo>
                  <a:pt x="537972" y="93726"/>
                </a:lnTo>
                <a:lnTo>
                  <a:pt x="525271" y="93725"/>
                </a:lnTo>
                <a:lnTo>
                  <a:pt x="512572" y="93725"/>
                </a:lnTo>
                <a:lnTo>
                  <a:pt x="499872" y="93726"/>
                </a:lnTo>
                <a:lnTo>
                  <a:pt x="487171" y="93725"/>
                </a:lnTo>
                <a:lnTo>
                  <a:pt x="474471" y="93725"/>
                </a:lnTo>
                <a:lnTo>
                  <a:pt x="461771" y="93725"/>
                </a:lnTo>
                <a:lnTo>
                  <a:pt x="449072" y="93725"/>
                </a:lnTo>
                <a:lnTo>
                  <a:pt x="436372" y="93725"/>
                </a:lnTo>
                <a:lnTo>
                  <a:pt x="423671" y="93725"/>
                </a:lnTo>
                <a:lnTo>
                  <a:pt x="410971" y="93725"/>
                </a:lnTo>
                <a:lnTo>
                  <a:pt x="398271" y="93725"/>
                </a:lnTo>
                <a:lnTo>
                  <a:pt x="385571" y="93726"/>
                </a:lnTo>
                <a:lnTo>
                  <a:pt x="372871" y="93725"/>
                </a:lnTo>
                <a:lnTo>
                  <a:pt x="360171" y="93725"/>
                </a:lnTo>
                <a:lnTo>
                  <a:pt x="347471" y="93725"/>
                </a:lnTo>
                <a:lnTo>
                  <a:pt x="334772" y="93725"/>
                </a:lnTo>
                <a:lnTo>
                  <a:pt x="322325" y="93725"/>
                </a:lnTo>
                <a:lnTo>
                  <a:pt x="317753" y="93725"/>
                </a:lnTo>
                <a:lnTo>
                  <a:pt x="305053" y="93725"/>
                </a:lnTo>
                <a:lnTo>
                  <a:pt x="292354" y="93726"/>
                </a:lnTo>
                <a:lnTo>
                  <a:pt x="279653" y="93725"/>
                </a:lnTo>
                <a:lnTo>
                  <a:pt x="266954" y="93725"/>
                </a:lnTo>
                <a:lnTo>
                  <a:pt x="254254" y="93726"/>
                </a:lnTo>
                <a:lnTo>
                  <a:pt x="241553" y="93725"/>
                </a:lnTo>
                <a:lnTo>
                  <a:pt x="228853" y="93725"/>
                </a:lnTo>
                <a:lnTo>
                  <a:pt x="216154" y="93725"/>
                </a:lnTo>
                <a:lnTo>
                  <a:pt x="203453" y="93726"/>
                </a:lnTo>
                <a:lnTo>
                  <a:pt x="190754" y="93725"/>
                </a:lnTo>
                <a:lnTo>
                  <a:pt x="178053" y="93725"/>
                </a:lnTo>
                <a:lnTo>
                  <a:pt x="165353" y="93725"/>
                </a:lnTo>
                <a:lnTo>
                  <a:pt x="152653" y="93725"/>
                </a:lnTo>
                <a:lnTo>
                  <a:pt x="139953" y="93725"/>
                </a:lnTo>
                <a:lnTo>
                  <a:pt x="127254" y="93726"/>
                </a:lnTo>
                <a:lnTo>
                  <a:pt x="114553" y="93725"/>
                </a:lnTo>
                <a:lnTo>
                  <a:pt x="101853" y="93725"/>
                </a:lnTo>
                <a:lnTo>
                  <a:pt x="89153" y="93725"/>
                </a:lnTo>
                <a:lnTo>
                  <a:pt x="76453" y="93725"/>
                </a:lnTo>
                <a:lnTo>
                  <a:pt x="63245" y="93725"/>
                </a:lnTo>
                <a:lnTo>
                  <a:pt x="59435" y="93725"/>
                </a:lnTo>
                <a:lnTo>
                  <a:pt x="46736" y="93725"/>
                </a:lnTo>
                <a:lnTo>
                  <a:pt x="34036" y="93726"/>
                </a:lnTo>
                <a:lnTo>
                  <a:pt x="21335" y="93726"/>
                </a:lnTo>
                <a:lnTo>
                  <a:pt x="8636" y="93726"/>
                </a:lnTo>
                <a:lnTo>
                  <a:pt x="0" y="9372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59" name="object 359"/>
          <p:cNvSpPr/>
          <p:nvPr/>
        </p:nvSpPr>
        <p:spPr>
          <a:xfrm>
            <a:off x="5939393" y="4051430"/>
            <a:ext cx="1552976" cy="60294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60" name="object 360"/>
          <p:cNvSpPr/>
          <p:nvPr/>
        </p:nvSpPr>
        <p:spPr>
          <a:xfrm>
            <a:off x="5772654" y="2914486"/>
            <a:ext cx="171030" cy="1738873"/>
          </a:xfrm>
          <a:custGeom>
            <a:avLst/>
            <a:gdLst/>
            <a:ahLst/>
            <a:cxnLst/>
            <a:rect l="l" t="t" r="r" b="b"/>
            <a:pathLst>
              <a:path w="258445" h="2627629">
                <a:moveTo>
                  <a:pt x="258318" y="2614421"/>
                </a:moveTo>
                <a:lnTo>
                  <a:pt x="253746" y="2606039"/>
                </a:lnTo>
                <a:lnTo>
                  <a:pt x="253746" y="2609849"/>
                </a:lnTo>
                <a:lnTo>
                  <a:pt x="249935" y="2606039"/>
                </a:lnTo>
                <a:lnTo>
                  <a:pt x="249935" y="2601467"/>
                </a:lnTo>
                <a:lnTo>
                  <a:pt x="245363" y="2606039"/>
                </a:lnTo>
                <a:lnTo>
                  <a:pt x="245363" y="2609849"/>
                </a:lnTo>
                <a:lnTo>
                  <a:pt x="241553" y="2601467"/>
                </a:lnTo>
                <a:lnTo>
                  <a:pt x="241553" y="2609849"/>
                </a:lnTo>
                <a:lnTo>
                  <a:pt x="236981" y="2614421"/>
                </a:lnTo>
                <a:lnTo>
                  <a:pt x="233172" y="2606039"/>
                </a:lnTo>
                <a:lnTo>
                  <a:pt x="233172" y="2609849"/>
                </a:lnTo>
                <a:lnTo>
                  <a:pt x="228600" y="2609849"/>
                </a:lnTo>
                <a:lnTo>
                  <a:pt x="228600" y="2580893"/>
                </a:lnTo>
                <a:lnTo>
                  <a:pt x="224789" y="2606039"/>
                </a:lnTo>
                <a:lnTo>
                  <a:pt x="224789" y="2609849"/>
                </a:lnTo>
                <a:lnTo>
                  <a:pt x="220218" y="2606039"/>
                </a:lnTo>
                <a:lnTo>
                  <a:pt x="220218" y="2614421"/>
                </a:lnTo>
                <a:lnTo>
                  <a:pt x="215646" y="2614421"/>
                </a:lnTo>
                <a:lnTo>
                  <a:pt x="215646" y="2606039"/>
                </a:lnTo>
                <a:lnTo>
                  <a:pt x="211835" y="2606039"/>
                </a:lnTo>
                <a:lnTo>
                  <a:pt x="211835" y="2609849"/>
                </a:lnTo>
                <a:lnTo>
                  <a:pt x="207263" y="2609849"/>
                </a:lnTo>
                <a:lnTo>
                  <a:pt x="207263" y="2606039"/>
                </a:lnTo>
                <a:lnTo>
                  <a:pt x="207263" y="2609849"/>
                </a:lnTo>
                <a:lnTo>
                  <a:pt x="203453" y="2614421"/>
                </a:lnTo>
                <a:lnTo>
                  <a:pt x="203453" y="2609849"/>
                </a:lnTo>
                <a:lnTo>
                  <a:pt x="198881" y="2609849"/>
                </a:lnTo>
                <a:lnTo>
                  <a:pt x="198881" y="2614421"/>
                </a:lnTo>
                <a:lnTo>
                  <a:pt x="195072" y="2597657"/>
                </a:lnTo>
                <a:lnTo>
                  <a:pt x="190500" y="2589275"/>
                </a:lnTo>
                <a:lnTo>
                  <a:pt x="190500" y="2606039"/>
                </a:lnTo>
                <a:lnTo>
                  <a:pt x="185927" y="2609849"/>
                </a:lnTo>
                <a:lnTo>
                  <a:pt x="182118" y="2606039"/>
                </a:lnTo>
                <a:lnTo>
                  <a:pt x="182118" y="2614421"/>
                </a:lnTo>
                <a:lnTo>
                  <a:pt x="173735" y="2606039"/>
                </a:lnTo>
                <a:lnTo>
                  <a:pt x="169163" y="2614421"/>
                </a:lnTo>
                <a:lnTo>
                  <a:pt x="169163" y="2609849"/>
                </a:lnTo>
                <a:lnTo>
                  <a:pt x="165353" y="2601467"/>
                </a:lnTo>
                <a:lnTo>
                  <a:pt x="160781" y="2609849"/>
                </a:lnTo>
                <a:lnTo>
                  <a:pt x="156972" y="2601467"/>
                </a:lnTo>
                <a:lnTo>
                  <a:pt x="152400" y="2609849"/>
                </a:lnTo>
                <a:lnTo>
                  <a:pt x="152400" y="2601467"/>
                </a:lnTo>
                <a:lnTo>
                  <a:pt x="147827" y="2609849"/>
                </a:lnTo>
                <a:lnTo>
                  <a:pt x="144018" y="2597657"/>
                </a:lnTo>
                <a:lnTo>
                  <a:pt x="139446" y="2606039"/>
                </a:lnTo>
                <a:lnTo>
                  <a:pt x="135635" y="2593085"/>
                </a:lnTo>
                <a:lnTo>
                  <a:pt x="135635" y="2576321"/>
                </a:lnTo>
                <a:lnTo>
                  <a:pt x="131063" y="2576321"/>
                </a:lnTo>
                <a:lnTo>
                  <a:pt x="127253" y="2589275"/>
                </a:lnTo>
                <a:lnTo>
                  <a:pt x="127253" y="2580893"/>
                </a:lnTo>
                <a:lnTo>
                  <a:pt x="122681" y="2563367"/>
                </a:lnTo>
                <a:lnTo>
                  <a:pt x="118872" y="2584704"/>
                </a:lnTo>
                <a:lnTo>
                  <a:pt x="118872" y="2516885"/>
                </a:lnTo>
                <a:lnTo>
                  <a:pt x="114300" y="2554985"/>
                </a:lnTo>
                <a:lnTo>
                  <a:pt x="109727" y="2601467"/>
                </a:lnTo>
                <a:lnTo>
                  <a:pt x="105918" y="2584704"/>
                </a:lnTo>
                <a:lnTo>
                  <a:pt x="105918" y="2606039"/>
                </a:lnTo>
                <a:lnTo>
                  <a:pt x="101346" y="2609849"/>
                </a:lnTo>
                <a:lnTo>
                  <a:pt x="101346" y="2606039"/>
                </a:lnTo>
                <a:lnTo>
                  <a:pt x="97535" y="2606039"/>
                </a:lnTo>
                <a:lnTo>
                  <a:pt x="97535" y="2614421"/>
                </a:lnTo>
                <a:lnTo>
                  <a:pt x="92963" y="2609849"/>
                </a:lnTo>
                <a:lnTo>
                  <a:pt x="92963" y="2601467"/>
                </a:lnTo>
                <a:lnTo>
                  <a:pt x="89153" y="2601467"/>
                </a:lnTo>
                <a:lnTo>
                  <a:pt x="89153" y="2609849"/>
                </a:lnTo>
                <a:lnTo>
                  <a:pt x="84581" y="2609849"/>
                </a:lnTo>
                <a:lnTo>
                  <a:pt x="84581" y="2601467"/>
                </a:lnTo>
                <a:lnTo>
                  <a:pt x="84581" y="2609849"/>
                </a:lnTo>
                <a:lnTo>
                  <a:pt x="80009" y="2601467"/>
                </a:lnTo>
                <a:lnTo>
                  <a:pt x="76200" y="2601467"/>
                </a:lnTo>
                <a:lnTo>
                  <a:pt x="76200" y="2609849"/>
                </a:lnTo>
                <a:lnTo>
                  <a:pt x="71627" y="2597657"/>
                </a:lnTo>
                <a:lnTo>
                  <a:pt x="71627" y="2606039"/>
                </a:lnTo>
                <a:lnTo>
                  <a:pt x="67818" y="2597657"/>
                </a:lnTo>
                <a:lnTo>
                  <a:pt x="67818" y="2609849"/>
                </a:lnTo>
                <a:lnTo>
                  <a:pt x="63246" y="2589275"/>
                </a:lnTo>
                <a:lnTo>
                  <a:pt x="63246" y="2593085"/>
                </a:lnTo>
                <a:lnTo>
                  <a:pt x="59435" y="2606039"/>
                </a:lnTo>
                <a:lnTo>
                  <a:pt x="54863" y="2601467"/>
                </a:lnTo>
                <a:lnTo>
                  <a:pt x="54863" y="2584704"/>
                </a:lnTo>
                <a:lnTo>
                  <a:pt x="54863" y="2606039"/>
                </a:lnTo>
                <a:lnTo>
                  <a:pt x="51053" y="2576321"/>
                </a:lnTo>
                <a:lnTo>
                  <a:pt x="51053" y="2580893"/>
                </a:lnTo>
                <a:lnTo>
                  <a:pt x="46481" y="2601467"/>
                </a:lnTo>
                <a:lnTo>
                  <a:pt x="46481" y="2609849"/>
                </a:lnTo>
                <a:lnTo>
                  <a:pt x="41909" y="2580893"/>
                </a:lnTo>
                <a:lnTo>
                  <a:pt x="41909" y="2567939"/>
                </a:lnTo>
                <a:lnTo>
                  <a:pt x="38100" y="2606039"/>
                </a:lnTo>
                <a:lnTo>
                  <a:pt x="38100" y="2576321"/>
                </a:lnTo>
                <a:lnTo>
                  <a:pt x="33527" y="2275331"/>
                </a:lnTo>
                <a:lnTo>
                  <a:pt x="33527" y="2398013"/>
                </a:lnTo>
                <a:lnTo>
                  <a:pt x="29718" y="0"/>
                </a:lnTo>
                <a:lnTo>
                  <a:pt x="29718" y="1851659"/>
                </a:lnTo>
                <a:lnTo>
                  <a:pt x="25146" y="2627375"/>
                </a:lnTo>
                <a:lnTo>
                  <a:pt x="25146" y="2576321"/>
                </a:lnTo>
                <a:lnTo>
                  <a:pt x="25146" y="2627375"/>
                </a:lnTo>
                <a:lnTo>
                  <a:pt x="21335" y="2618993"/>
                </a:lnTo>
                <a:lnTo>
                  <a:pt x="21335" y="2589275"/>
                </a:lnTo>
                <a:lnTo>
                  <a:pt x="16763" y="2601467"/>
                </a:lnTo>
                <a:lnTo>
                  <a:pt x="16763" y="2618993"/>
                </a:lnTo>
                <a:lnTo>
                  <a:pt x="12953" y="2614421"/>
                </a:lnTo>
                <a:lnTo>
                  <a:pt x="12953" y="2597657"/>
                </a:lnTo>
                <a:lnTo>
                  <a:pt x="8381" y="2601467"/>
                </a:lnTo>
                <a:lnTo>
                  <a:pt x="8381" y="2618993"/>
                </a:lnTo>
                <a:lnTo>
                  <a:pt x="3809" y="2614421"/>
                </a:lnTo>
                <a:lnTo>
                  <a:pt x="3809" y="2601467"/>
                </a:lnTo>
                <a:lnTo>
                  <a:pt x="0" y="2614421"/>
                </a:lnTo>
                <a:lnTo>
                  <a:pt x="0" y="260603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61" name="object 361"/>
          <p:cNvSpPr/>
          <p:nvPr/>
        </p:nvSpPr>
        <p:spPr>
          <a:xfrm>
            <a:off x="3704997" y="3507833"/>
            <a:ext cx="2071864" cy="117175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62" name="object 362"/>
          <p:cNvSpPr/>
          <p:nvPr/>
        </p:nvSpPr>
        <p:spPr>
          <a:xfrm>
            <a:off x="3538258" y="3223095"/>
            <a:ext cx="171030" cy="1427069"/>
          </a:xfrm>
          <a:custGeom>
            <a:avLst/>
            <a:gdLst/>
            <a:ahLst/>
            <a:cxnLst/>
            <a:rect l="l" t="t" r="r" b="b"/>
            <a:pathLst>
              <a:path w="258445" h="2156460">
                <a:moveTo>
                  <a:pt x="258317" y="2135124"/>
                </a:moveTo>
                <a:lnTo>
                  <a:pt x="253746" y="2126741"/>
                </a:lnTo>
                <a:lnTo>
                  <a:pt x="253746" y="2131314"/>
                </a:lnTo>
                <a:lnTo>
                  <a:pt x="249936" y="2118360"/>
                </a:lnTo>
                <a:lnTo>
                  <a:pt x="245363" y="2080260"/>
                </a:lnTo>
                <a:lnTo>
                  <a:pt x="245363" y="2084831"/>
                </a:lnTo>
                <a:lnTo>
                  <a:pt x="241553" y="1957577"/>
                </a:lnTo>
                <a:lnTo>
                  <a:pt x="241553" y="1936241"/>
                </a:lnTo>
                <a:lnTo>
                  <a:pt x="236982" y="0"/>
                </a:lnTo>
                <a:lnTo>
                  <a:pt x="236982" y="322325"/>
                </a:lnTo>
                <a:lnTo>
                  <a:pt x="233172" y="1911095"/>
                </a:lnTo>
                <a:lnTo>
                  <a:pt x="233172" y="1949195"/>
                </a:lnTo>
                <a:lnTo>
                  <a:pt x="228600" y="2114550"/>
                </a:lnTo>
                <a:lnTo>
                  <a:pt x="228600" y="2093214"/>
                </a:lnTo>
                <a:lnTo>
                  <a:pt x="224789" y="2135124"/>
                </a:lnTo>
                <a:lnTo>
                  <a:pt x="224789" y="2152650"/>
                </a:lnTo>
                <a:lnTo>
                  <a:pt x="220217" y="2152650"/>
                </a:lnTo>
                <a:lnTo>
                  <a:pt x="215646" y="2143505"/>
                </a:lnTo>
                <a:lnTo>
                  <a:pt x="215646" y="2152650"/>
                </a:lnTo>
                <a:lnTo>
                  <a:pt x="211836" y="2152650"/>
                </a:lnTo>
                <a:lnTo>
                  <a:pt x="211836" y="2143505"/>
                </a:lnTo>
                <a:lnTo>
                  <a:pt x="207263" y="2063495"/>
                </a:lnTo>
                <a:lnTo>
                  <a:pt x="203453" y="2088641"/>
                </a:lnTo>
                <a:lnTo>
                  <a:pt x="203453" y="2025395"/>
                </a:lnTo>
                <a:lnTo>
                  <a:pt x="198882" y="2067305"/>
                </a:lnTo>
                <a:lnTo>
                  <a:pt x="198882" y="2025395"/>
                </a:lnTo>
                <a:lnTo>
                  <a:pt x="198882" y="2037588"/>
                </a:lnTo>
                <a:lnTo>
                  <a:pt x="195072" y="2097024"/>
                </a:lnTo>
                <a:lnTo>
                  <a:pt x="195072" y="2046731"/>
                </a:lnTo>
                <a:lnTo>
                  <a:pt x="190500" y="2118360"/>
                </a:lnTo>
                <a:lnTo>
                  <a:pt x="190500" y="2122931"/>
                </a:lnTo>
                <a:lnTo>
                  <a:pt x="185927" y="2148078"/>
                </a:lnTo>
                <a:lnTo>
                  <a:pt x="182117" y="2152650"/>
                </a:lnTo>
                <a:lnTo>
                  <a:pt x="177546" y="2148078"/>
                </a:lnTo>
                <a:lnTo>
                  <a:pt x="173736" y="2152650"/>
                </a:lnTo>
                <a:lnTo>
                  <a:pt x="169163" y="2152650"/>
                </a:lnTo>
                <a:lnTo>
                  <a:pt x="169163" y="2148078"/>
                </a:lnTo>
                <a:lnTo>
                  <a:pt x="165353" y="2152650"/>
                </a:lnTo>
                <a:lnTo>
                  <a:pt x="165353" y="2148078"/>
                </a:lnTo>
                <a:lnTo>
                  <a:pt x="160782" y="2118360"/>
                </a:lnTo>
                <a:lnTo>
                  <a:pt x="160782" y="2097024"/>
                </a:lnTo>
                <a:lnTo>
                  <a:pt x="156972" y="2143505"/>
                </a:lnTo>
                <a:lnTo>
                  <a:pt x="152400" y="2088641"/>
                </a:lnTo>
                <a:lnTo>
                  <a:pt x="152400" y="2084831"/>
                </a:lnTo>
                <a:lnTo>
                  <a:pt x="147827" y="2139695"/>
                </a:lnTo>
                <a:lnTo>
                  <a:pt x="147827" y="2143505"/>
                </a:lnTo>
                <a:lnTo>
                  <a:pt x="144017" y="2131314"/>
                </a:lnTo>
                <a:lnTo>
                  <a:pt x="144017" y="2122931"/>
                </a:lnTo>
                <a:lnTo>
                  <a:pt x="139446" y="2139695"/>
                </a:lnTo>
                <a:lnTo>
                  <a:pt x="135636" y="2135124"/>
                </a:lnTo>
                <a:lnTo>
                  <a:pt x="135636" y="2131314"/>
                </a:lnTo>
                <a:lnTo>
                  <a:pt x="131063" y="2118360"/>
                </a:lnTo>
                <a:lnTo>
                  <a:pt x="131063" y="2122931"/>
                </a:lnTo>
                <a:lnTo>
                  <a:pt x="127253" y="2143505"/>
                </a:lnTo>
                <a:lnTo>
                  <a:pt x="122682" y="2131314"/>
                </a:lnTo>
                <a:lnTo>
                  <a:pt x="118872" y="2148078"/>
                </a:lnTo>
                <a:lnTo>
                  <a:pt x="118872" y="2152650"/>
                </a:lnTo>
                <a:lnTo>
                  <a:pt x="92963" y="2152650"/>
                </a:lnTo>
                <a:lnTo>
                  <a:pt x="92963" y="2148078"/>
                </a:lnTo>
                <a:lnTo>
                  <a:pt x="89153" y="2148078"/>
                </a:lnTo>
                <a:lnTo>
                  <a:pt x="89153" y="2152650"/>
                </a:lnTo>
                <a:lnTo>
                  <a:pt x="84582" y="2152650"/>
                </a:lnTo>
                <a:lnTo>
                  <a:pt x="84582" y="2156460"/>
                </a:lnTo>
                <a:lnTo>
                  <a:pt x="80010" y="2152650"/>
                </a:lnTo>
                <a:lnTo>
                  <a:pt x="76200" y="2152650"/>
                </a:lnTo>
                <a:lnTo>
                  <a:pt x="71627" y="2143505"/>
                </a:lnTo>
                <a:lnTo>
                  <a:pt x="67817" y="2139695"/>
                </a:lnTo>
                <a:lnTo>
                  <a:pt x="67817" y="2143505"/>
                </a:lnTo>
                <a:lnTo>
                  <a:pt x="63246" y="2139695"/>
                </a:lnTo>
                <a:lnTo>
                  <a:pt x="59436" y="2126741"/>
                </a:lnTo>
                <a:lnTo>
                  <a:pt x="59436" y="2135124"/>
                </a:lnTo>
                <a:lnTo>
                  <a:pt x="54863" y="2148078"/>
                </a:lnTo>
                <a:lnTo>
                  <a:pt x="51053" y="2139695"/>
                </a:lnTo>
                <a:lnTo>
                  <a:pt x="51053" y="2143505"/>
                </a:lnTo>
                <a:lnTo>
                  <a:pt x="46482" y="2152650"/>
                </a:lnTo>
                <a:lnTo>
                  <a:pt x="8382" y="2152650"/>
                </a:lnTo>
                <a:lnTo>
                  <a:pt x="3810" y="2148078"/>
                </a:lnTo>
                <a:lnTo>
                  <a:pt x="0" y="214807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63" name="object 363"/>
          <p:cNvSpPr/>
          <p:nvPr/>
        </p:nvSpPr>
        <p:spPr>
          <a:xfrm>
            <a:off x="1947130" y="4592505"/>
            <a:ext cx="1595333" cy="6186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64" name="object 364"/>
          <p:cNvSpPr/>
          <p:nvPr/>
        </p:nvSpPr>
        <p:spPr>
          <a:xfrm>
            <a:off x="7317218" y="4616378"/>
            <a:ext cx="171030" cy="3362"/>
          </a:xfrm>
          <a:custGeom>
            <a:avLst/>
            <a:gdLst/>
            <a:ahLst/>
            <a:cxnLst/>
            <a:rect l="l" t="t" r="r" b="b"/>
            <a:pathLst>
              <a:path w="258445" h="5079">
                <a:moveTo>
                  <a:pt x="258318" y="4572"/>
                </a:moveTo>
                <a:lnTo>
                  <a:pt x="254507" y="4572"/>
                </a:lnTo>
                <a:lnTo>
                  <a:pt x="241808" y="4572"/>
                </a:lnTo>
                <a:lnTo>
                  <a:pt x="229108" y="4572"/>
                </a:lnTo>
                <a:lnTo>
                  <a:pt x="216407" y="4571"/>
                </a:lnTo>
                <a:lnTo>
                  <a:pt x="203708" y="4572"/>
                </a:lnTo>
                <a:lnTo>
                  <a:pt x="191007" y="4572"/>
                </a:lnTo>
                <a:lnTo>
                  <a:pt x="178307" y="4571"/>
                </a:lnTo>
                <a:lnTo>
                  <a:pt x="165607" y="4572"/>
                </a:lnTo>
                <a:lnTo>
                  <a:pt x="152907" y="4571"/>
                </a:lnTo>
                <a:lnTo>
                  <a:pt x="140208" y="4571"/>
                </a:lnTo>
                <a:lnTo>
                  <a:pt x="127508" y="4572"/>
                </a:lnTo>
                <a:lnTo>
                  <a:pt x="114808" y="4572"/>
                </a:lnTo>
                <a:lnTo>
                  <a:pt x="102107" y="4572"/>
                </a:lnTo>
                <a:lnTo>
                  <a:pt x="89407" y="4571"/>
                </a:lnTo>
                <a:lnTo>
                  <a:pt x="76707" y="4572"/>
                </a:lnTo>
                <a:lnTo>
                  <a:pt x="64007" y="4572"/>
                </a:lnTo>
                <a:lnTo>
                  <a:pt x="51307" y="4572"/>
                </a:lnTo>
                <a:lnTo>
                  <a:pt x="46481" y="0"/>
                </a:lnTo>
                <a:lnTo>
                  <a:pt x="46481" y="4572"/>
                </a:lnTo>
                <a:lnTo>
                  <a:pt x="42672" y="4572"/>
                </a:lnTo>
                <a:lnTo>
                  <a:pt x="38100" y="0"/>
                </a:lnTo>
                <a:lnTo>
                  <a:pt x="38100" y="4572"/>
                </a:lnTo>
                <a:lnTo>
                  <a:pt x="34290" y="4572"/>
                </a:lnTo>
                <a:lnTo>
                  <a:pt x="34290" y="0"/>
                </a:lnTo>
                <a:lnTo>
                  <a:pt x="29718" y="4572"/>
                </a:lnTo>
                <a:lnTo>
                  <a:pt x="29718" y="0"/>
                </a:lnTo>
                <a:lnTo>
                  <a:pt x="25907" y="4572"/>
                </a:lnTo>
                <a:lnTo>
                  <a:pt x="21336" y="0"/>
                </a:lnTo>
                <a:lnTo>
                  <a:pt x="16764" y="4572"/>
                </a:lnTo>
                <a:lnTo>
                  <a:pt x="16764" y="0"/>
                </a:lnTo>
                <a:lnTo>
                  <a:pt x="12953" y="4572"/>
                </a:lnTo>
                <a:lnTo>
                  <a:pt x="12953" y="0"/>
                </a:lnTo>
                <a:lnTo>
                  <a:pt x="8381" y="4572"/>
                </a:lnTo>
                <a:lnTo>
                  <a:pt x="8381" y="0"/>
                </a:lnTo>
                <a:lnTo>
                  <a:pt x="8381" y="4572"/>
                </a:lnTo>
                <a:lnTo>
                  <a:pt x="4572" y="4572"/>
                </a:lnTo>
                <a:lnTo>
                  <a:pt x="4572" y="0"/>
                </a:lnTo>
                <a:lnTo>
                  <a:pt x="0" y="45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65" name="object 365"/>
          <p:cNvSpPr/>
          <p:nvPr/>
        </p:nvSpPr>
        <p:spPr>
          <a:xfrm>
            <a:off x="6972300" y="4209942"/>
            <a:ext cx="345001" cy="409715"/>
          </a:xfrm>
          <a:custGeom>
            <a:avLst/>
            <a:gdLst/>
            <a:ahLst/>
            <a:cxnLst/>
            <a:rect l="l" t="t" r="r" b="b"/>
            <a:pathLst>
              <a:path w="521334" h="619125">
                <a:moveTo>
                  <a:pt x="521207" y="618743"/>
                </a:moveTo>
                <a:lnTo>
                  <a:pt x="521207" y="614171"/>
                </a:lnTo>
                <a:lnTo>
                  <a:pt x="517398" y="614171"/>
                </a:lnTo>
                <a:lnTo>
                  <a:pt x="517398" y="618743"/>
                </a:lnTo>
                <a:lnTo>
                  <a:pt x="512825" y="618743"/>
                </a:lnTo>
                <a:lnTo>
                  <a:pt x="509015" y="614171"/>
                </a:lnTo>
                <a:lnTo>
                  <a:pt x="509015" y="618743"/>
                </a:lnTo>
                <a:lnTo>
                  <a:pt x="509015" y="614171"/>
                </a:lnTo>
                <a:lnTo>
                  <a:pt x="504444" y="618743"/>
                </a:lnTo>
                <a:lnTo>
                  <a:pt x="504444" y="614171"/>
                </a:lnTo>
                <a:lnTo>
                  <a:pt x="499872" y="614171"/>
                </a:lnTo>
                <a:lnTo>
                  <a:pt x="499872" y="618743"/>
                </a:lnTo>
                <a:lnTo>
                  <a:pt x="496061" y="618743"/>
                </a:lnTo>
                <a:lnTo>
                  <a:pt x="496061" y="614171"/>
                </a:lnTo>
                <a:lnTo>
                  <a:pt x="491489" y="618743"/>
                </a:lnTo>
                <a:lnTo>
                  <a:pt x="491489" y="614171"/>
                </a:lnTo>
                <a:lnTo>
                  <a:pt x="487679" y="618743"/>
                </a:lnTo>
                <a:lnTo>
                  <a:pt x="487679" y="614171"/>
                </a:lnTo>
                <a:lnTo>
                  <a:pt x="483107" y="618743"/>
                </a:lnTo>
                <a:lnTo>
                  <a:pt x="483107" y="610361"/>
                </a:lnTo>
                <a:lnTo>
                  <a:pt x="479298" y="618743"/>
                </a:lnTo>
                <a:lnTo>
                  <a:pt x="479298" y="589026"/>
                </a:lnTo>
                <a:lnTo>
                  <a:pt x="474725" y="593597"/>
                </a:lnTo>
                <a:lnTo>
                  <a:pt x="474725" y="0"/>
                </a:lnTo>
                <a:lnTo>
                  <a:pt x="470915" y="597407"/>
                </a:lnTo>
                <a:lnTo>
                  <a:pt x="470915" y="589026"/>
                </a:lnTo>
                <a:lnTo>
                  <a:pt x="466344" y="618743"/>
                </a:lnTo>
                <a:lnTo>
                  <a:pt x="461772" y="610361"/>
                </a:lnTo>
                <a:lnTo>
                  <a:pt x="461772" y="614171"/>
                </a:lnTo>
                <a:lnTo>
                  <a:pt x="457961" y="618743"/>
                </a:lnTo>
                <a:lnTo>
                  <a:pt x="457961" y="614171"/>
                </a:lnTo>
                <a:lnTo>
                  <a:pt x="453389" y="618743"/>
                </a:lnTo>
                <a:lnTo>
                  <a:pt x="449579" y="614171"/>
                </a:lnTo>
                <a:lnTo>
                  <a:pt x="449579" y="618743"/>
                </a:lnTo>
                <a:lnTo>
                  <a:pt x="445007" y="614171"/>
                </a:lnTo>
                <a:lnTo>
                  <a:pt x="441198" y="618743"/>
                </a:lnTo>
                <a:lnTo>
                  <a:pt x="441198" y="614171"/>
                </a:lnTo>
                <a:lnTo>
                  <a:pt x="436625" y="618743"/>
                </a:lnTo>
                <a:lnTo>
                  <a:pt x="432053" y="618743"/>
                </a:lnTo>
                <a:lnTo>
                  <a:pt x="432053" y="614171"/>
                </a:lnTo>
                <a:lnTo>
                  <a:pt x="432053" y="618743"/>
                </a:lnTo>
                <a:lnTo>
                  <a:pt x="428244" y="618743"/>
                </a:lnTo>
                <a:lnTo>
                  <a:pt x="423672" y="614171"/>
                </a:lnTo>
                <a:lnTo>
                  <a:pt x="419861" y="618743"/>
                </a:lnTo>
                <a:lnTo>
                  <a:pt x="419861" y="614171"/>
                </a:lnTo>
                <a:lnTo>
                  <a:pt x="415289" y="618743"/>
                </a:lnTo>
                <a:lnTo>
                  <a:pt x="411479" y="614171"/>
                </a:lnTo>
                <a:lnTo>
                  <a:pt x="411479" y="618743"/>
                </a:lnTo>
                <a:lnTo>
                  <a:pt x="406907" y="618743"/>
                </a:lnTo>
                <a:lnTo>
                  <a:pt x="403098" y="614171"/>
                </a:lnTo>
                <a:lnTo>
                  <a:pt x="403098" y="618743"/>
                </a:lnTo>
                <a:lnTo>
                  <a:pt x="398525" y="618743"/>
                </a:lnTo>
                <a:lnTo>
                  <a:pt x="385826" y="618744"/>
                </a:lnTo>
                <a:lnTo>
                  <a:pt x="373125" y="618743"/>
                </a:lnTo>
                <a:lnTo>
                  <a:pt x="360425" y="614171"/>
                </a:lnTo>
                <a:lnTo>
                  <a:pt x="360425" y="618743"/>
                </a:lnTo>
                <a:lnTo>
                  <a:pt x="355853" y="618743"/>
                </a:lnTo>
                <a:lnTo>
                  <a:pt x="343153" y="618744"/>
                </a:lnTo>
                <a:lnTo>
                  <a:pt x="330454" y="618744"/>
                </a:lnTo>
                <a:lnTo>
                  <a:pt x="317753" y="618743"/>
                </a:lnTo>
                <a:lnTo>
                  <a:pt x="305053" y="618743"/>
                </a:lnTo>
                <a:lnTo>
                  <a:pt x="292354" y="618744"/>
                </a:lnTo>
                <a:lnTo>
                  <a:pt x="279653" y="618743"/>
                </a:lnTo>
                <a:lnTo>
                  <a:pt x="262889" y="618743"/>
                </a:lnTo>
                <a:lnTo>
                  <a:pt x="259079" y="618743"/>
                </a:lnTo>
                <a:lnTo>
                  <a:pt x="246379" y="618743"/>
                </a:lnTo>
                <a:lnTo>
                  <a:pt x="233679" y="618743"/>
                </a:lnTo>
                <a:lnTo>
                  <a:pt x="220218" y="614171"/>
                </a:lnTo>
                <a:lnTo>
                  <a:pt x="216407" y="618743"/>
                </a:lnTo>
                <a:lnTo>
                  <a:pt x="211835" y="614171"/>
                </a:lnTo>
                <a:lnTo>
                  <a:pt x="211835" y="618743"/>
                </a:lnTo>
                <a:lnTo>
                  <a:pt x="208025" y="614171"/>
                </a:lnTo>
                <a:lnTo>
                  <a:pt x="203453" y="618743"/>
                </a:lnTo>
                <a:lnTo>
                  <a:pt x="190753" y="618743"/>
                </a:lnTo>
                <a:lnTo>
                  <a:pt x="178054" y="618744"/>
                </a:lnTo>
                <a:lnTo>
                  <a:pt x="165353" y="618743"/>
                </a:lnTo>
                <a:lnTo>
                  <a:pt x="152653" y="618743"/>
                </a:lnTo>
                <a:lnTo>
                  <a:pt x="139953" y="618743"/>
                </a:lnTo>
                <a:lnTo>
                  <a:pt x="127253" y="618744"/>
                </a:lnTo>
                <a:lnTo>
                  <a:pt x="114554" y="618743"/>
                </a:lnTo>
                <a:lnTo>
                  <a:pt x="102107" y="614171"/>
                </a:lnTo>
                <a:lnTo>
                  <a:pt x="97535" y="618743"/>
                </a:lnTo>
                <a:lnTo>
                  <a:pt x="76200" y="618743"/>
                </a:lnTo>
                <a:lnTo>
                  <a:pt x="76200" y="614171"/>
                </a:lnTo>
                <a:lnTo>
                  <a:pt x="72389" y="618743"/>
                </a:lnTo>
                <a:lnTo>
                  <a:pt x="64007" y="618743"/>
                </a:lnTo>
                <a:lnTo>
                  <a:pt x="64007" y="614171"/>
                </a:lnTo>
                <a:lnTo>
                  <a:pt x="64007" y="618743"/>
                </a:lnTo>
                <a:lnTo>
                  <a:pt x="59435" y="614171"/>
                </a:lnTo>
                <a:lnTo>
                  <a:pt x="55625" y="618743"/>
                </a:lnTo>
                <a:lnTo>
                  <a:pt x="51053" y="614171"/>
                </a:lnTo>
                <a:lnTo>
                  <a:pt x="47244" y="618743"/>
                </a:lnTo>
                <a:lnTo>
                  <a:pt x="25907" y="618743"/>
                </a:lnTo>
                <a:lnTo>
                  <a:pt x="25907" y="614171"/>
                </a:lnTo>
                <a:lnTo>
                  <a:pt x="21335" y="614171"/>
                </a:lnTo>
                <a:lnTo>
                  <a:pt x="21335" y="610361"/>
                </a:lnTo>
                <a:lnTo>
                  <a:pt x="17525" y="580643"/>
                </a:lnTo>
                <a:lnTo>
                  <a:pt x="12953" y="610361"/>
                </a:lnTo>
                <a:lnTo>
                  <a:pt x="12953" y="601979"/>
                </a:lnTo>
                <a:lnTo>
                  <a:pt x="9144" y="584453"/>
                </a:lnTo>
                <a:lnTo>
                  <a:pt x="9144" y="593597"/>
                </a:lnTo>
                <a:lnTo>
                  <a:pt x="4572" y="605789"/>
                </a:lnTo>
                <a:lnTo>
                  <a:pt x="0" y="61036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66" name="object 366"/>
          <p:cNvSpPr/>
          <p:nvPr/>
        </p:nvSpPr>
        <p:spPr>
          <a:xfrm>
            <a:off x="6801355" y="4594191"/>
            <a:ext cx="171030" cy="25214"/>
          </a:xfrm>
          <a:custGeom>
            <a:avLst/>
            <a:gdLst/>
            <a:ahLst/>
            <a:cxnLst/>
            <a:rect l="l" t="t" r="r" b="b"/>
            <a:pathLst>
              <a:path w="258445" h="38100">
                <a:moveTo>
                  <a:pt x="258318" y="29717"/>
                </a:moveTo>
                <a:lnTo>
                  <a:pt x="258318" y="0"/>
                </a:lnTo>
                <a:lnTo>
                  <a:pt x="254507" y="33527"/>
                </a:lnTo>
                <a:lnTo>
                  <a:pt x="246125" y="33527"/>
                </a:lnTo>
                <a:lnTo>
                  <a:pt x="246125" y="38100"/>
                </a:lnTo>
                <a:lnTo>
                  <a:pt x="241553" y="33527"/>
                </a:lnTo>
                <a:lnTo>
                  <a:pt x="241553" y="38100"/>
                </a:lnTo>
                <a:lnTo>
                  <a:pt x="237744" y="33527"/>
                </a:lnTo>
                <a:lnTo>
                  <a:pt x="233172" y="38100"/>
                </a:lnTo>
                <a:lnTo>
                  <a:pt x="228600" y="33527"/>
                </a:lnTo>
                <a:lnTo>
                  <a:pt x="228600" y="38100"/>
                </a:lnTo>
                <a:lnTo>
                  <a:pt x="224790" y="33527"/>
                </a:lnTo>
                <a:lnTo>
                  <a:pt x="220218" y="38100"/>
                </a:lnTo>
                <a:lnTo>
                  <a:pt x="220218" y="33527"/>
                </a:lnTo>
                <a:lnTo>
                  <a:pt x="203453" y="33527"/>
                </a:lnTo>
                <a:lnTo>
                  <a:pt x="203453" y="38100"/>
                </a:lnTo>
                <a:lnTo>
                  <a:pt x="199644" y="38100"/>
                </a:lnTo>
                <a:lnTo>
                  <a:pt x="199644" y="33527"/>
                </a:lnTo>
                <a:lnTo>
                  <a:pt x="195072" y="33527"/>
                </a:lnTo>
                <a:lnTo>
                  <a:pt x="182372" y="33527"/>
                </a:lnTo>
                <a:lnTo>
                  <a:pt x="169671" y="33528"/>
                </a:lnTo>
                <a:lnTo>
                  <a:pt x="156971" y="33527"/>
                </a:lnTo>
                <a:lnTo>
                  <a:pt x="144272" y="33527"/>
                </a:lnTo>
                <a:lnTo>
                  <a:pt x="131571" y="33527"/>
                </a:lnTo>
                <a:lnTo>
                  <a:pt x="118872" y="33527"/>
                </a:lnTo>
                <a:lnTo>
                  <a:pt x="105918" y="33527"/>
                </a:lnTo>
                <a:lnTo>
                  <a:pt x="105918" y="29717"/>
                </a:lnTo>
                <a:lnTo>
                  <a:pt x="93725" y="29717"/>
                </a:lnTo>
                <a:lnTo>
                  <a:pt x="89153" y="25146"/>
                </a:lnTo>
                <a:lnTo>
                  <a:pt x="80772" y="25146"/>
                </a:lnTo>
                <a:lnTo>
                  <a:pt x="80772" y="29717"/>
                </a:lnTo>
                <a:lnTo>
                  <a:pt x="76200" y="25146"/>
                </a:lnTo>
                <a:lnTo>
                  <a:pt x="72390" y="25146"/>
                </a:lnTo>
                <a:lnTo>
                  <a:pt x="67818" y="29717"/>
                </a:lnTo>
                <a:lnTo>
                  <a:pt x="64007" y="25146"/>
                </a:lnTo>
                <a:lnTo>
                  <a:pt x="59436" y="29717"/>
                </a:lnTo>
                <a:lnTo>
                  <a:pt x="55625" y="25146"/>
                </a:lnTo>
                <a:lnTo>
                  <a:pt x="55625" y="29717"/>
                </a:lnTo>
                <a:lnTo>
                  <a:pt x="51053" y="29717"/>
                </a:lnTo>
                <a:lnTo>
                  <a:pt x="46481" y="25146"/>
                </a:lnTo>
                <a:lnTo>
                  <a:pt x="46481" y="29717"/>
                </a:lnTo>
                <a:lnTo>
                  <a:pt x="25907" y="29717"/>
                </a:lnTo>
                <a:lnTo>
                  <a:pt x="21336" y="33527"/>
                </a:lnTo>
                <a:lnTo>
                  <a:pt x="16764" y="25146"/>
                </a:lnTo>
                <a:lnTo>
                  <a:pt x="16764" y="29717"/>
                </a:lnTo>
                <a:lnTo>
                  <a:pt x="12953" y="33527"/>
                </a:lnTo>
                <a:lnTo>
                  <a:pt x="12953" y="25146"/>
                </a:lnTo>
                <a:lnTo>
                  <a:pt x="8381" y="33527"/>
                </a:lnTo>
                <a:lnTo>
                  <a:pt x="8381" y="29717"/>
                </a:lnTo>
                <a:lnTo>
                  <a:pt x="4572" y="33527"/>
                </a:lnTo>
                <a:lnTo>
                  <a:pt x="4572" y="29717"/>
                </a:lnTo>
                <a:lnTo>
                  <a:pt x="0" y="3352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67" name="object 367"/>
          <p:cNvSpPr/>
          <p:nvPr/>
        </p:nvSpPr>
        <p:spPr>
          <a:xfrm>
            <a:off x="6627888" y="4594192"/>
            <a:ext cx="173551" cy="22272"/>
          </a:xfrm>
          <a:custGeom>
            <a:avLst/>
            <a:gdLst/>
            <a:ahLst/>
            <a:cxnLst/>
            <a:rect l="l" t="t" r="r" b="b"/>
            <a:pathLst>
              <a:path w="262254" h="33654">
                <a:moveTo>
                  <a:pt x="262127" y="33527"/>
                </a:moveTo>
                <a:lnTo>
                  <a:pt x="262127" y="29717"/>
                </a:lnTo>
                <a:lnTo>
                  <a:pt x="258318" y="33527"/>
                </a:lnTo>
                <a:lnTo>
                  <a:pt x="253746" y="29717"/>
                </a:lnTo>
                <a:lnTo>
                  <a:pt x="253746" y="33527"/>
                </a:lnTo>
                <a:lnTo>
                  <a:pt x="249935" y="33527"/>
                </a:lnTo>
                <a:lnTo>
                  <a:pt x="245364" y="29717"/>
                </a:lnTo>
                <a:lnTo>
                  <a:pt x="245364" y="33527"/>
                </a:lnTo>
                <a:lnTo>
                  <a:pt x="232409" y="33527"/>
                </a:lnTo>
                <a:lnTo>
                  <a:pt x="228600" y="29717"/>
                </a:lnTo>
                <a:lnTo>
                  <a:pt x="228600" y="33527"/>
                </a:lnTo>
                <a:lnTo>
                  <a:pt x="224027" y="33527"/>
                </a:lnTo>
                <a:lnTo>
                  <a:pt x="224027" y="29717"/>
                </a:lnTo>
                <a:lnTo>
                  <a:pt x="220218" y="29717"/>
                </a:lnTo>
                <a:lnTo>
                  <a:pt x="215646" y="33527"/>
                </a:lnTo>
                <a:lnTo>
                  <a:pt x="211835" y="33527"/>
                </a:lnTo>
                <a:lnTo>
                  <a:pt x="207264" y="25146"/>
                </a:lnTo>
                <a:lnTo>
                  <a:pt x="207264" y="33527"/>
                </a:lnTo>
                <a:lnTo>
                  <a:pt x="202692" y="33527"/>
                </a:lnTo>
                <a:lnTo>
                  <a:pt x="202692" y="25146"/>
                </a:lnTo>
                <a:lnTo>
                  <a:pt x="198881" y="25146"/>
                </a:lnTo>
                <a:lnTo>
                  <a:pt x="198881" y="33527"/>
                </a:lnTo>
                <a:lnTo>
                  <a:pt x="190500" y="33527"/>
                </a:lnTo>
                <a:lnTo>
                  <a:pt x="190500" y="29717"/>
                </a:lnTo>
                <a:lnTo>
                  <a:pt x="185927" y="25146"/>
                </a:lnTo>
                <a:lnTo>
                  <a:pt x="185927" y="33527"/>
                </a:lnTo>
                <a:lnTo>
                  <a:pt x="182118" y="33527"/>
                </a:lnTo>
                <a:lnTo>
                  <a:pt x="182118" y="29717"/>
                </a:lnTo>
                <a:lnTo>
                  <a:pt x="177546" y="25146"/>
                </a:lnTo>
                <a:lnTo>
                  <a:pt x="177546" y="33527"/>
                </a:lnTo>
                <a:lnTo>
                  <a:pt x="160781" y="33527"/>
                </a:lnTo>
                <a:lnTo>
                  <a:pt x="160781" y="29717"/>
                </a:lnTo>
                <a:lnTo>
                  <a:pt x="152400" y="29717"/>
                </a:lnTo>
                <a:lnTo>
                  <a:pt x="147827" y="25146"/>
                </a:lnTo>
                <a:lnTo>
                  <a:pt x="147827" y="29717"/>
                </a:lnTo>
                <a:lnTo>
                  <a:pt x="144018" y="25146"/>
                </a:lnTo>
                <a:lnTo>
                  <a:pt x="139446" y="29717"/>
                </a:lnTo>
                <a:lnTo>
                  <a:pt x="134874" y="25146"/>
                </a:lnTo>
                <a:lnTo>
                  <a:pt x="131064" y="29717"/>
                </a:lnTo>
                <a:lnTo>
                  <a:pt x="126492" y="25146"/>
                </a:lnTo>
                <a:lnTo>
                  <a:pt x="122681" y="29717"/>
                </a:lnTo>
                <a:lnTo>
                  <a:pt x="122681" y="25146"/>
                </a:lnTo>
                <a:lnTo>
                  <a:pt x="118109" y="25146"/>
                </a:lnTo>
                <a:lnTo>
                  <a:pt x="118109" y="21336"/>
                </a:lnTo>
                <a:lnTo>
                  <a:pt x="118109" y="25146"/>
                </a:lnTo>
                <a:lnTo>
                  <a:pt x="114300" y="25146"/>
                </a:lnTo>
                <a:lnTo>
                  <a:pt x="109727" y="21336"/>
                </a:lnTo>
                <a:lnTo>
                  <a:pt x="109727" y="25146"/>
                </a:lnTo>
                <a:lnTo>
                  <a:pt x="105918" y="21336"/>
                </a:lnTo>
                <a:lnTo>
                  <a:pt x="105918" y="25146"/>
                </a:lnTo>
                <a:lnTo>
                  <a:pt x="96774" y="25146"/>
                </a:lnTo>
                <a:lnTo>
                  <a:pt x="96774" y="29717"/>
                </a:lnTo>
                <a:lnTo>
                  <a:pt x="92964" y="25146"/>
                </a:lnTo>
                <a:lnTo>
                  <a:pt x="92964" y="12953"/>
                </a:lnTo>
                <a:lnTo>
                  <a:pt x="88392" y="25146"/>
                </a:lnTo>
                <a:lnTo>
                  <a:pt x="84581" y="21336"/>
                </a:lnTo>
                <a:lnTo>
                  <a:pt x="84581" y="12953"/>
                </a:lnTo>
                <a:lnTo>
                  <a:pt x="84581" y="25146"/>
                </a:lnTo>
                <a:lnTo>
                  <a:pt x="80009" y="25146"/>
                </a:lnTo>
                <a:lnTo>
                  <a:pt x="80009" y="21336"/>
                </a:lnTo>
                <a:lnTo>
                  <a:pt x="76200" y="16763"/>
                </a:lnTo>
                <a:lnTo>
                  <a:pt x="76200" y="25146"/>
                </a:lnTo>
                <a:lnTo>
                  <a:pt x="71627" y="16763"/>
                </a:lnTo>
                <a:lnTo>
                  <a:pt x="67818" y="25146"/>
                </a:lnTo>
                <a:lnTo>
                  <a:pt x="67818" y="29717"/>
                </a:lnTo>
                <a:lnTo>
                  <a:pt x="63246" y="21336"/>
                </a:lnTo>
                <a:lnTo>
                  <a:pt x="58674" y="21336"/>
                </a:lnTo>
                <a:lnTo>
                  <a:pt x="58674" y="0"/>
                </a:lnTo>
                <a:lnTo>
                  <a:pt x="58674" y="16763"/>
                </a:lnTo>
                <a:lnTo>
                  <a:pt x="54864" y="25146"/>
                </a:lnTo>
                <a:lnTo>
                  <a:pt x="50292" y="29717"/>
                </a:lnTo>
                <a:lnTo>
                  <a:pt x="50292" y="25146"/>
                </a:lnTo>
                <a:lnTo>
                  <a:pt x="25146" y="25146"/>
                </a:lnTo>
                <a:lnTo>
                  <a:pt x="25146" y="21336"/>
                </a:lnTo>
                <a:lnTo>
                  <a:pt x="20574" y="21336"/>
                </a:lnTo>
                <a:lnTo>
                  <a:pt x="16764" y="16763"/>
                </a:lnTo>
                <a:lnTo>
                  <a:pt x="12192" y="25146"/>
                </a:lnTo>
                <a:lnTo>
                  <a:pt x="8381" y="16763"/>
                </a:lnTo>
                <a:lnTo>
                  <a:pt x="8381" y="29717"/>
                </a:lnTo>
                <a:lnTo>
                  <a:pt x="0" y="2514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68" name="object 368"/>
          <p:cNvSpPr/>
          <p:nvPr/>
        </p:nvSpPr>
        <p:spPr>
          <a:xfrm>
            <a:off x="6288516" y="4588644"/>
            <a:ext cx="339539" cy="25214"/>
          </a:xfrm>
          <a:custGeom>
            <a:avLst/>
            <a:gdLst/>
            <a:ahLst/>
            <a:cxnLst/>
            <a:rect l="l" t="t" r="r" b="b"/>
            <a:pathLst>
              <a:path w="513079" h="38100">
                <a:moveTo>
                  <a:pt x="512825" y="33528"/>
                </a:moveTo>
                <a:lnTo>
                  <a:pt x="512825" y="38100"/>
                </a:lnTo>
                <a:lnTo>
                  <a:pt x="508253" y="33528"/>
                </a:lnTo>
                <a:lnTo>
                  <a:pt x="508253" y="3810"/>
                </a:lnTo>
                <a:lnTo>
                  <a:pt x="503681" y="29718"/>
                </a:lnTo>
                <a:lnTo>
                  <a:pt x="503681" y="38100"/>
                </a:lnTo>
                <a:lnTo>
                  <a:pt x="499872" y="33528"/>
                </a:lnTo>
                <a:lnTo>
                  <a:pt x="495300" y="38100"/>
                </a:lnTo>
                <a:lnTo>
                  <a:pt x="486918" y="38100"/>
                </a:lnTo>
                <a:lnTo>
                  <a:pt x="483107" y="33528"/>
                </a:lnTo>
                <a:lnTo>
                  <a:pt x="483107" y="38100"/>
                </a:lnTo>
                <a:lnTo>
                  <a:pt x="478535" y="38100"/>
                </a:lnTo>
                <a:lnTo>
                  <a:pt x="474725" y="33528"/>
                </a:lnTo>
                <a:lnTo>
                  <a:pt x="474725" y="38100"/>
                </a:lnTo>
                <a:lnTo>
                  <a:pt x="470153" y="38100"/>
                </a:lnTo>
                <a:lnTo>
                  <a:pt x="465581" y="33528"/>
                </a:lnTo>
                <a:lnTo>
                  <a:pt x="465581" y="38100"/>
                </a:lnTo>
                <a:lnTo>
                  <a:pt x="461772" y="33528"/>
                </a:lnTo>
                <a:lnTo>
                  <a:pt x="461772" y="38100"/>
                </a:lnTo>
                <a:lnTo>
                  <a:pt x="453390" y="38100"/>
                </a:lnTo>
                <a:lnTo>
                  <a:pt x="453390" y="33528"/>
                </a:lnTo>
                <a:lnTo>
                  <a:pt x="448818" y="38100"/>
                </a:lnTo>
                <a:lnTo>
                  <a:pt x="445007" y="38100"/>
                </a:lnTo>
                <a:lnTo>
                  <a:pt x="440435" y="33528"/>
                </a:lnTo>
                <a:lnTo>
                  <a:pt x="435863" y="38100"/>
                </a:lnTo>
                <a:lnTo>
                  <a:pt x="432053" y="33528"/>
                </a:lnTo>
                <a:lnTo>
                  <a:pt x="427481" y="38100"/>
                </a:lnTo>
                <a:lnTo>
                  <a:pt x="423672" y="38100"/>
                </a:lnTo>
                <a:lnTo>
                  <a:pt x="419100" y="33528"/>
                </a:lnTo>
                <a:lnTo>
                  <a:pt x="419100" y="29718"/>
                </a:lnTo>
                <a:lnTo>
                  <a:pt x="415290" y="38100"/>
                </a:lnTo>
                <a:lnTo>
                  <a:pt x="410718" y="33528"/>
                </a:lnTo>
                <a:lnTo>
                  <a:pt x="410718" y="29718"/>
                </a:lnTo>
                <a:lnTo>
                  <a:pt x="406907" y="38100"/>
                </a:lnTo>
                <a:lnTo>
                  <a:pt x="402335" y="38100"/>
                </a:lnTo>
                <a:lnTo>
                  <a:pt x="389636" y="38100"/>
                </a:lnTo>
                <a:lnTo>
                  <a:pt x="376935" y="38100"/>
                </a:lnTo>
                <a:lnTo>
                  <a:pt x="364235" y="38100"/>
                </a:lnTo>
                <a:lnTo>
                  <a:pt x="364235" y="33528"/>
                </a:lnTo>
                <a:lnTo>
                  <a:pt x="359663" y="33528"/>
                </a:lnTo>
                <a:lnTo>
                  <a:pt x="359663" y="38100"/>
                </a:lnTo>
                <a:lnTo>
                  <a:pt x="355853" y="33528"/>
                </a:lnTo>
                <a:lnTo>
                  <a:pt x="355853" y="38100"/>
                </a:lnTo>
                <a:lnTo>
                  <a:pt x="329946" y="38100"/>
                </a:lnTo>
                <a:lnTo>
                  <a:pt x="329946" y="33528"/>
                </a:lnTo>
                <a:lnTo>
                  <a:pt x="326135" y="38100"/>
                </a:lnTo>
                <a:lnTo>
                  <a:pt x="321563" y="33528"/>
                </a:lnTo>
                <a:lnTo>
                  <a:pt x="317753" y="38100"/>
                </a:lnTo>
                <a:lnTo>
                  <a:pt x="313181" y="33528"/>
                </a:lnTo>
                <a:lnTo>
                  <a:pt x="309372" y="38100"/>
                </a:lnTo>
                <a:lnTo>
                  <a:pt x="304800" y="33528"/>
                </a:lnTo>
                <a:lnTo>
                  <a:pt x="296418" y="33528"/>
                </a:lnTo>
                <a:lnTo>
                  <a:pt x="291846" y="38100"/>
                </a:lnTo>
                <a:lnTo>
                  <a:pt x="288035" y="33528"/>
                </a:lnTo>
                <a:lnTo>
                  <a:pt x="283463" y="38100"/>
                </a:lnTo>
                <a:lnTo>
                  <a:pt x="279653" y="33528"/>
                </a:lnTo>
                <a:lnTo>
                  <a:pt x="275081" y="33528"/>
                </a:lnTo>
                <a:lnTo>
                  <a:pt x="275081" y="29718"/>
                </a:lnTo>
                <a:lnTo>
                  <a:pt x="266700" y="38100"/>
                </a:lnTo>
                <a:lnTo>
                  <a:pt x="253746" y="38100"/>
                </a:lnTo>
                <a:lnTo>
                  <a:pt x="241553" y="38100"/>
                </a:lnTo>
                <a:lnTo>
                  <a:pt x="241553" y="33528"/>
                </a:lnTo>
                <a:lnTo>
                  <a:pt x="236981" y="33528"/>
                </a:lnTo>
                <a:lnTo>
                  <a:pt x="236981" y="38100"/>
                </a:lnTo>
                <a:lnTo>
                  <a:pt x="233172" y="38100"/>
                </a:lnTo>
                <a:lnTo>
                  <a:pt x="233172" y="33528"/>
                </a:lnTo>
                <a:lnTo>
                  <a:pt x="228600" y="38100"/>
                </a:lnTo>
                <a:lnTo>
                  <a:pt x="224027" y="38100"/>
                </a:lnTo>
                <a:lnTo>
                  <a:pt x="224027" y="33528"/>
                </a:lnTo>
                <a:lnTo>
                  <a:pt x="220218" y="38100"/>
                </a:lnTo>
                <a:lnTo>
                  <a:pt x="220218" y="29718"/>
                </a:lnTo>
                <a:lnTo>
                  <a:pt x="215646" y="33528"/>
                </a:lnTo>
                <a:lnTo>
                  <a:pt x="211835" y="25146"/>
                </a:lnTo>
                <a:lnTo>
                  <a:pt x="211835" y="21336"/>
                </a:lnTo>
                <a:lnTo>
                  <a:pt x="207263" y="21336"/>
                </a:lnTo>
                <a:lnTo>
                  <a:pt x="203453" y="29718"/>
                </a:lnTo>
                <a:lnTo>
                  <a:pt x="203453" y="3810"/>
                </a:lnTo>
                <a:lnTo>
                  <a:pt x="198881" y="25146"/>
                </a:lnTo>
                <a:lnTo>
                  <a:pt x="198881" y="29718"/>
                </a:lnTo>
                <a:lnTo>
                  <a:pt x="195072" y="21336"/>
                </a:lnTo>
                <a:lnTo>
                  <a:pt x="190500" y="16764"/>
                </a:lnTo>
                <a:lnTo>
                  <a:pt x="190500" y="29718"/>
                </a:lnTo>
                <a:lnTo>
                  <a:pt x="190500" y="25146"/>
                </a:lnTo>
                <a:lnTo>
                  <a:pt x="185927" y="33528"/>
                </a:lnTo>
                <a:lnTo>
                  <a:pt x="182118" y="25146"/>
                </a:lnTo>
                <a:lnTo>
                  <a:pt x="182118" y="33528"/>
                </a:lnTo>
                <a:lnTo>
                  <a:pt x="177546" y="38100"/>
                </a:lnTo>
                <a:lnTo>
                  <a:pt x="173735" y="38100"/>
                </a:lnTo>
                <a:lnTo>
                  <a:pt x="169163" y="33528"/>
                </a:lnTo>
                <a:lnTo>
                  <a:pt x="169163" y="38100"/>
                </a:lnTo>
                <a:lnTo>
                  <a:pt x="165353" y="38100"/>
                </a:lnTo>
                <a:lnTo>
                  <a:pt x="160781" y="29718"/>
                </a:lnTo>
                <a:lnTo>
                  <a:pt x="160781" y="33528"/>
                </a:lnTo>
                <a:lnTo>
                  <a:pt x="156972" y="38100"/>
                </a:lnTo>
                <a:lnTo>
                  <a:pt x="152400" y="33528"/>
                </a:lnTo>
                <a:lnTo>
                  <a:pt x="147827" y="38100"/>
                </a:lnTo>
                <a:lnTo>
                  <a:pt x="139446" y="38100"/>
                </a:lnTo>
                <a:lnTo>
                  <a:pt x="139446" y="33528"/>
                </a:lnTo>
                <a:lnTo>
                  <a:pt x="139446" y="38100"/>
                </a:lnTo>
                <a:lnTo>
                  <a:pt x="135635" y="38100"/>
                </a:lnTo>
                <a:lnTo>
                  <a:pt x="135635" y="33528"/>
                </a:lnTo>
                <a:lnTo>
                  <a:pt x="131063" y="33528"/>
                </a:lnTo>
                <a:lnTo>
                  <a:pt x="131063" y="38100"/>
                </a:lnTo>
                <a:lnTo>
                  <a:pt x="122681" y="38100"/>
                </a:lnTo>
                <a:lnTo>
                  <a:pt x="122681" y="33528"/>
                </a:lnTo>
                <a:lnTo>
                  <a:pt x="118872" y="33528"/>
                </a:lnTo>
                <a:lnTo>
                  <a:pt x="118872" y="38100"/>
                </a:lnTo>
                <a:lnTo>
                  <a:pt x="109727" y="38100"/>
                </a:lnTo>
                <a:lnTo>
                  <a:pt x="109727" y="33528"/>
                </a:lnTo>
                <a:lnTo>
                  <a:pt x="105918" y="33528"/>
                </a:lnTo>
                <a:lnTo>
                  <a:pt x="101346" y="29718"/>
                </a:lnTo>
                <a:lnTo>
                  <a:pt x="97535" y="33528"/>
                </a:lnTo>
                <a:lnTo>
                  <a:pt x="97535" y="29718"/>
                </a:lnTo>
                <a:lnTo>
                  <a:pt x="92963" y="25146"/>
                </a:lnTo>
                <a:lnTo>
                  <a:pt x="92963" y="33528"/>
                </a:lnTo>
                <a:lnTo>
                  <a:pt x="89153" y="25146"/>
                </a:lnTo>
                <a:lnTo>
                  <a:pt x="89153" y="16764"/>
                </a:lnTo>
                <a:lnTo>
                  <a:pt x="84581" y="25146"/>
                </a:lnTo>
                <a:lnTo>
                  <a:pt x="84581" y="29718"/>
                </a:lnTo>
                <a:lnTo>
                  <a:pt x="80009" y="25146"/>
                </a:lnTo>
                <a:lnTo>
                  <a:pt x="80009" y="16764"/>
                </a:lnTo>
                <a:lnTo>
                  <a:pt x="76200" y="29718"/>
                </a:lnTo>
                <a:lnTo>
                  <a:pt x="76200" y="33528"/>
                </a:lnTo>
                <a:lnTo>
                  <a:pt x="71627" y="25146"/>
                </a:lnTo>
                <a:lnTo>
                  <a:pt x="67818" y="33528"/>
                </a:lnTo>
                <a:lnTo>
                  <a:pt x="63246" y="29718"/>
                </a:lnTo>
                <a:lnTo>
                  <a:pt x="54863" y="38100"/>
                </a:lnTo>
                <a:lnTo>
                  <a:pt x="51053" y="38100"/>
                </a:lnTo>
                <a:lnTo>
                  <a:pt x="51053" y="33528"/>
                </a:lnTo>
                <a:lnTo>
                  <a:pt x="46481" y="33528"/>
                </a:lnTo>
                <a:lnTo>
                  <a:pt x="41909" y="29718"/>
                </a:lnTo>
                <a:lnTo>
                  <a:pt x="41909" y="25146"/>
                </a:lnTo>
                <a:lnTo>
                  <a:pt x="38100" y="29718"/>
                </a:lnTo>
                <a:lnTo>
                  <a:pt x="38100" y="33528"/>
                </a:lnTo>
                <a:lnTo>
                  <a:pt x="33527" y="33528"/>
                </a:lnTo>
                <a:lnTo>
                  <a:pt x="29718" y="38100"/>
                </a:lnTo>
                <a:lnTo>
                  <a:pt x="29718" y="33528"/>
                </a:lnTo>
                <a:lnTo>
                  <a:pt x="12953" y="33528"/>
                </a:lnTo>
                <a:lnTo>
                  <a:pt x="12953" y="29718"/>
                </a:lnTo>
                <a:lnTo>
                  <a:pt x="12953" y="33528"/>
                </a:lnTo>
                <a:lnTo>
                  <a:pt x="3809" y="16764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69" name="object 369"/>
          <p:cNvSpPr/>
          <p:nvPr/>
        </p:nvSpPr>
        <p:spPr>
          <a:xfrm>
            <a:off x="6114545" y="4498886"/>
            <a:ext cx="173972" cy="115141"/>
          </a:xfrm>
          <a:custGeom>
            <a:avLst/>
            <a:gdLst/>
            <a:ahLst/>
            <a:cxnLst/>
            <a:rect l="l" t="t" r="r" b="b"/>
            <a:pathLst>
              <a:path w="262890" h="173989">
                <a:moveTo>
                  <a:pt x="262890" y="135635"/>
                </a:moveTo>
                <a:lnTo>
                  <a:pt x="258318" y="156971"/>
                </a:lnTo>
                <a:lnTo>
                  <a:pt x="254508" y="160781"/>
                </a:lnTo>
                <a:lnTo>
                  <a:pt x="254508" y="156971"/>
                </a:lnTo>
                <a:lnTo>
                  <a:pt x="249936" y="144017"/>
                </a:lnTo>
                <a:lnTo>
                  <a:pt x="249936" y="139445"/>
                </a:lnTo>
                <a:lnTo>
                  <a:pt x="246125" y="152400"/>
                </a:lnTo>
                <a:lnTo>
                  <a:pt x="241553" y="160781"/>
                </a:lnTo>
                <a:lnTo>
                  <a:pt x="236982" y="160781"/>
                </a:lnTo>
                <a:lnTo>
                  <a:pt x="236982" y="152400"/>
                </a:lnTo>
                <a:lnTo>
                  <a:pt x="233172" y="160781"/>
                </a:lnTo>
                <a:lnTo>
                  <a:pt x="228600" y="169163"/>
                </a:lnTo>
                <a:lnTo>
                  <a:pt x="224790" y="165353"/>
                </a:lnTo>
                <a:lnTo>
                  <a:pt x="220218" y="165353"/>
                </a:lnTo>
                <a:lnTo>
                  <a:pt x="216408" y="160781"/>
                </a:lnTo>
                <a:lnTo>
                  <a:pt x="216408" y="165353"/>
                </a:lnTo>
                <a:lnTo>
                  <a:pt x="211836" y="160781"/>
                </a:lnTo>
                <a:lnTo>
                  <a:pt x="211836" y="156971"/>
                </a:lnTo>
                <a:lnTo>
                  <a:pt x="208025" y="165353"/>
                </a:lnTo>
                <a:lnTo>
                  <a:pt x="203453" y="156971"/>
                </a:lnTo>
                <a:lnTo>
                  <a:pt x="198882" y="165353"/>
                </a:lnTo>
                <a:lnTo>
                  <a:pt x="198882" y="156971"/>
                </a:lnTo>
                <a:lnTo>
                  <a:pt x="190500" y="165353"/>
                </a:lnTo>
                <a:lnTo>
                  <a:pt x="190500" y="160781"/>
                </a:lnTo>
                <a:lnTo>
                  <a:pt x="186690" y="165353"/>
                </a:lnTo>
                <a:lnTo>
                  <a:pt x="182118" y="156971"/>
                </a:lnTo>
                <a:lnTo>
                  <a:pt x="182118" y="160781"/>
                </a:lnTo>
                <a:lnTo>
                  <a:pt x="178308" y="169163"/>
                </a:lnTo>
                <a:lnTo>
                  <a:pt x="169925" y="169163"/>
                </a:lnTo>
                <a:lnTo>
                  <a:pt x="169925" y="147827"/>
                </a:lnTo>
                <a:lnTo>
                  <a:pt x="165353" y="114300"/>
                </a:lnTo>
                <a:lnTo>
                  <a:pt x="165353" y="165353"/>
                </a:lnTo>
                <a:lnTo>
                  <a:pt x="160782" y="169163"/>
                </a:lnTo>
                <a:lnTo>
                  <a:pt x="160782" y="165353"/>
                </a:lnTo>
                <a:lnTo>
                  <a:pt x="156972" y="122681"/>
                </a:lnTo>
                <a:lnTo>
                  <a:pt x="156972" y="139445"/>
                </a:lnTo>
                <a:lnTo>
                  <a:pt x="152400" y="165353"/>
                </a:lnTo>
                <a:lnTo>
                  <a:pt x="148590" y="165353"/>
                </a:lnTo>
                <a:lnTo>
                  <a:pt x="148590" y="169163"/>
                </a:lnTo>
                <a:lnTo>
                  <a:pt x="144018" y="165353"/>
                </a:lnTo>
                <a:lnTo>
                  <a:pt x="144018" y="169163"/>
                </a:lnTo>
                <a:lnTo>
                  <a:pt x="140208" y="169163"/>
                </a:lnTo>
                <a:lnTo>
                  <a:pt x="135636" y="165353"/>
                </a:lnTo>
                <a:lnTo>
                  <a:pt x="135636" y="169163"/>
                </a:lnTo>
                <a:lnTo>
                  <a:pt x="122682" y="169163"/>
                </a:lnTo>
                <a:lnTo>
                  <a:pt x="118872" y="156971"/>
                </a:lnTo>
                <a:lnTo>
                  <a:pt x="114300" y="169163"/>
                </a:lnTo>
                <a:lnTo>
                  <a:pt x="110490" y="169163"/>
                </a:lnTo>
                <a:lnTo>
                  <a:pt x="105918" y="160781"/>
                </a:lnTo>
                <a:lnTo>
                  <a:pt x="102108" y="144017"/>
                </a:lnTo>
                <a:lnTo>
                  <a:pt x="97536" y="156971"/>
                </a:lnTo>
                <a:lnTo>
                  <a:pt x="92964" y="135635"/>
                </a:lnTo>
                <a:lnTo>
                  <a:pt x="92964" y="131063"/>
                </a:lnTo>
                <a:lnTo>
                  <a:pt x="89153" y="156971"/>
                </a:lnTo>
                <a:lnTo>
                  <a:pt x="89153" y="152400"/>
                </a:lnTo>
                <a:lnTo>
                  <a:pt x="84582" y="147827"/>
                </a:lnTo>
                <a:lnTo>
                  <a:pt x="80772" y="165353"/>
                </a:lnTo>
                <a:lnTo>
                  <a:pt x="76200" y="169163"/>
                </a:lnTo>
                <a:lnTo>
                  <a:pt x="72390" y="165353"/>
                </a:lnTo>
                <a:lnTo>
                  <a:pt x="72390" y="156971"/>
                </a:lnTo>
                <a:lnTo>
                  <a:pt x="67818" y="165353"/>
                </a:lnTo>
                <a:lnTo>
                  <a:pt x="67818" y="160781"/>
                </a:lnTo>
                <a:lnTo>
                  <a:pt x="67818" y="165353"/>
                </a:lnTo>
                <a:lnTo>
                  <a:pt x="64008" y="165353"/>
                </a:lnTo>
                <a:lnTo>
                  <a:pt x="64008" y="169163"/>
                </a:lnTo>
                <a:lnTo>
                  <a:pt x="59436" y="160781"/>
                </a:lnTo>
                <a:lnTo>
                  <a:pt x="54864" y="169163"/>
                </a:lnTo>
                <a:lnTo>
                  <a:pt x="51053" y="160781"/>
                </a:lnTo>
                <a:lnTo>
                  <a:pt x="51053" y="165353"/>
                </a:lnTo>
                <a:lnTo>
                  <a:pt x="46482" y="160781"/>
                </a:lnTo>
                <a:lnTo>
                  <a:pt x="46482" y="165353"/>
                </a:lnTo>
                <a:lnTo>
                  <a:pt x="42672" y="165353"/>
                </a:lnTo>
                <a:lnTo>
                  <a:pt x="42672" y="156971"/>
                </a:lnTo>
                <a:lnTo>
                  <a:pt x="38100" y="0"/>
                </a:lnTo>
                <a:lnTo>
                  <a:pt x="38100" y="71627"/>
                </a:lnTo>
                <a:lnTo>
                  <a:pt x="34290" y="169163"/>
                </a:lnTo>
                <a:lnTo>
                  <a:pt x="29718" y="169163"/>
                </a:lnTo>
                <a:lnTo>
                  <a:pt x="29718" y="173735"/>
                </a:lnTo>
                <a:lnTo>
                  <a:pt x="25146" y="173735"/>
                </a:lnTo>
                <a:lnTo>
                  <a:pt x="21336" y="169163"/>
                </a:lnTo>
                <a:lnTo>
                  <a:pt x="21336" y="160781"/>
                </a:lnTo>
                <a:lnTo>
                  <a:pt x="16764" y="169163"/>
                </a:lnTo>
                <a:lnTo>
                  <a:pt x="12953" y="173735"/>
                </a:lnTo>
                <a:lnTo>
                  <a:pt x="8382" y="169163"/>
                </a:lnTo>
                <a:lnTo>
                  <a:pt x="8382" y="173735"/>
                </a:lnTo>
                <a:lnTo>
                  <a:pt x="8382" y="169163"/>
                </a:lnTo>
                <a:lnTo>
                  <a:pt x="4572" y="173735"/>
                </a:lnTo>
                <a:lnTo>
                  <a:pt x="0" y="1691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70" name="object 370"/>
          <p:cNvSpPr/>
          <p:nvPr/>
        </p:nvSpPr>
        <p:spPr>
          <a:xfrm>
            <a:off x="5943600" y="4532671"/>
            <a:ext cx="171030" cy="84044"/>
          </a:xfrm>
          <a:custGeom>
            <a:avLst/>
            <a:gdLst/>
            <a:ahLst/>
            <a:cxnLst/>
            <a:rect l="l" t="t" r="r" b="b"/>
            <a:pathLst>
              <a:path w="258445" h="127000">
                <a:moveTo>
                  <a:pt x="258317" y="118110"/>
                </a:moveTo>
                <a:lnTo>
                  <a:pt x="254507" y="122681"/>
                </a:lnTo>
                <a:lnTo>
                  <a:pt x="249935" y="114300"/>
                </a:lnTo>
                <a:lnTo>
                  <a:pt x="245363" y="122681"/>
                </a:lnTo>
                <a:lnTo>
                  <a:pt x="245363" y="114300"/>
                </a:lnTo>
                <a:lnTo>
                  <a:pt x="241553" y="122681"/>
                </a:lnTo>
                <a:lnTo>
                  <a:pt x="241553" y="118110"/>
                </a:lnTo>
                <a:lnTo>
                  <a:pt x="236981" y="122681"/>
                </a:lnTo>
                <a:lnTo>
                  <a:pt x="233171" y="122681"/>
                </a:lnTo>
                <a:lnTo>
                  <a:pt x="233171" y="118110"/>
                </a:lnTo>
                <a:lnTo>
                  <a:pt x="216407" y="118110"/>
                </a:lnTo>
                <a:lnTo>
                  <a:pt x="216407" y="114300"/>
                </a:lnTo>
                <a:lnTo>
                  <a:pt x="207263" y="114300"/>
                </a:lnTo>
                <a:lnTo>
                  <a:pt x="203453" y="118110"/>
                </a:lnTo>
                <a:lnTo>
                  <a:pt x="203453" y="114300"/>
                </a:lnTo>
                <a:lnTo>
                  <a:pt x="198881" y="118110"/>
                </a:lnTo>
                <a:lnTo>
                  <a:pt x="195071" y="118110"/>
                </a:lnTo>
                <a:lnTo>
                  <a:pt x="195071" y="122681"/>
                </a:lnTo>
                <a:lnTo>
                  <a:pt x="190500" y="122681"/>
                </a:lnTo>
                <a:lnTo>
                  <a:pt x="190500" y="118110"/>
                </a:lnTo>
                <a:lnTo>
                  <a:pt x="186689" y="122681"/>
                </a:lnTo>
                <a:lnTo>
                  <a:pt x="182117" y="122681"/>
                </a:lnTo>
                <a:lnTo>
                  <a:pt x="182117" y="118110"/>
                </a:lnTo>
                <a:lnTo>
                  <a:pt x="178307" y="122681"/>
                </a:lnTo>
                <a:lnTo>
                  <a:pt x="178307" y="118110"/>
                </a:lnTo>
                <a:lnTo>
                  <a:pt x="173735" y="122681"/>
                </a:lnTo>
                <a:lnTo>
                  <a:pt x="169163" y="122681"/>
                </a:lnTo>
                <a:lnTo>
                  <a:pt x="169163" y="118110"/>
                </a:lnTo>
                <a:lnTo>
                  <a:pt x="165353" y="118110"/>
                </a:lnTo>
                <a:lnTo>
                  <a:pt x="160781" y="122681"/>
                </a:lnTo>
                <a:lnTo>
                  <a:pt x="160781" y="114300"/>
                </a:lnTo>
                <a:lnTo>
                  <a:pt x="160781" y="118110"/>
                </a:lnTo>
                <a:lnTo>
                  <a:pt x="156971" y="114300"/>
                </a:lnTo>
                <a:lnTo>
                  <a:pt x="152400" y="122681"/>
                </a:lnTo>
                <a:lnTo>
                  <a:pt x="148589" y="118110"/>
                </a:lnTo>
                <a:lnTo>
                  <a:pt x="144017" y="67817"/>
                </a:lnTo>
                <a:lnTo>
                  <a:pt x="144017" y="84581"/>
                </a:lnTo>
                <a:lnTo>
                  <a:pt x="139445" y="114300"/>
                </a:lnTo>
                <a:lnTo>
                  <a:pt x="139445" y="118110"/>
                </a:lnTo>
                <a:lnTo>
                  <a:pt x="135635" y="122681"/>
                </a:lnTo>
                <a:lnTo>
                  <a:pt x="131063" y="118110"/>
                </a:lnTo>
                <a:lnTo>
                  <a:pt x="127253" y="54863"/>
                </a:lnTo>
                <a:lnTo>
                  <a:pt x="127253" y="58674"/>
                </a:lnTo>
                <a:lnTo>
                  <a:pt x="122681" y="118110"/>
                </a:lnTo>
                <a:lnTo>
                  <a:pt x="118871" y="122681"/>
                </a:lnTo>
                <a:lnTo>
                  <a:pt x="114300" y="122681"/>
                </a:lnTo>
                <a:lnTo>
                  <a:pt x="110489" y="126491"/>
                </a:lnTo>
                <a:lnTo>
                  <a:pt x="110489" y="122681"/>
                </a:lnTo>
                <a:lnTo>
                  <a:pt x="105917" y="126491"/>
                </a:lnTo>
                <a:lnTo>
                  <a:pt x="105917" y="122681"/>
                </a:lnTo>
                <a:lnTo>
                  <a:pt x="101345" y="122681"/>
                </a:lnTo>
                <a:lnTo>
                  <a:pt x="101345" y="118110"/>
                </a:lnTo>
                <a:lnTo>
                  <a:pt x="97535" y="122681"/>
                </a:lnTo>
                <a:lnTo>
                  <a:pt x="97535" y="118110"/>
                </a:lnTo>
                <a:lnTo>
                  <a:pt x="92963" y="118110"/>
                </a:lnTo>
                <a:lnTo>
                  <a:pt x="92963" y="122681"/>
                </a:lnTo>
                <a:lnTo>
                  <a:pt x="89153" y="122681"/>
                </a:lnTo>
                <a:lnTo>
                  <a:pt x="76454" y="122682"/>
                </a:lnTo>
                <a:lnTo>
                  <a:pt x="63753" y="122681"/>
                </a:lnTo>
                <a:lnTo>
                  <a:pt x="59435" y="118110"/>
                </a:lnTo>
                <a:lnTo>
                  <a:pt x="54863" y="122681"/>
                </a:lnTo>
                <a:lnTo>
                  <a:pt x="54863" y="118110"/>
                </a:lnTo>
                <a:lnTo>
                  <a:pt x="51053" y="84581"/>
                </a:lnTo>
                <a:lnTo>
                  <a:pt x="51053" y="76200"/>
                </a:lnTo>
                <a:lnTo>
                  <a:pt x="46481" y="118110"/>
                </a:lnTo>
                <a:lnTo>
                  <a:pt x="42671" y="122681"/>
                </a:lnTo>
                <a:lnTo>
                  <a:pt x="38100" y="118110"/>
                </a:lnTo>
                <a:lnTo>
                  <a:pt x="33527" y="101346"/>
                </a:lnTo>
                <a:lnTo>
                  <a:pt x="33527" y="92963"/>
                </a:lnTo>
                <a:lnTo>
                  <a:pt x="29717" y="118110"/>
                </a:lnTo>
                <a:lnTo>
                  <a:pt x="25145" y="122681"/>
                </a:lnTo>
                <a:lnTo>
                  <a:pt x="16763" y="122681"/>
                </a:lnTo>
                <a:lnTo>
                  <a:pt x="12953" y="118110"/>
                </a:lnTo>
                <a:lnTo>
                  <a:pt x="8381" y="0"/>
                </a:lnTo>
                <a:lnTo>
                  <a:pt x="8381" y="80010"/>
                </a:lnTo>
                <a:lnTo>
                  <a:pt x="4571" y="122681"/>
                </a:lnTo>
                <a:lnTo>
                  <a:pt x="0" y="12649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71" name="object 371"/>
          <p:cNvSpPr/>
          <p:nvPr/>
        </p:nvSpPr>
        <p:spPr>
          <a:xfrm>
            <a:off x="5772654" y="2886750"/>
            <a:ext cx="171030" cy="1729628"/>
          </a:xfrm>
          <a:custGeom>
            <a:avLst/>
            <a:gdLst/>
            <a:ahLst/>
            <a:cxnLst/>
            <a:rect l="l" t="t" r="r" b="b"/>
            <a:pathLst>
              <a:path w="258445" h="2613660">
                <a:moveTo>
                  <a:pt x="258318" y="2613659"/>
                </a:moveTo>
                <a:lnTo>
                  <a:pt x="253746" y="2609849"/>
                </a:lnTo>
                <a:lnTo>
                  <a:pt x="249935" y="2605278"/>
                </a:lnTo>
                <a:lnTo>
                  <a:pt x="249935" y="2596895"/>
                </a:lnTo>
                <a:lnTo>
                  <a:pt x="245363" y="2609849"/>
                </a:lnTo>
                <a:lnTo>
                  <a:pt x="245363" y="2605278"/>
                </a:lnTo>
                <a:lnTo>
                  <a:pt x="241553" y="2609849"/>
                </a:lnTo>
                <a:lnTo>
                  <a:pt x="233172" y="2609849"/>
                </a:lnTo>
                <a:lnTo>
                  <a:pt x="228600" y="2583941"/>
                </a:lnTo>
                <a:lnTo>
                  <a:pt x="228600" y="2580131"/>
                </a:lnTo>
                <a:lnTo>
                  <a:pt x="224789" y="2609849"/>
                </a:lnTo>
                <a:lnTo>
                  <a:pt x="224789" y="2613659"/>
                </a:lnTo>
                <a:lnTo>
                  <a:pt x="224789" y="2609849"/>
                </a:lnTo>
                <a:lnTo>
                  <a:pt x="220218" y="2609849"/>
                </a:lnTo>
                <a:lnTo>
                  <a:pt x="220218" y="2613659"/>
                </a:lnTo>
                <a:lnTo>
                  <a:pt x="215646" y="2613659"/>
                </a:lnTo>
                <a:lnTo>
                  <a:pt x="215646" y="2609849"/>
                </a:lnTo>
                <a:lnTo>
                  <a:pt x="211835" y="2613659"/>
                </a:lnTo>
                <a:lnTo>
                  <a:pt x="211835" y="2605278"/>
                </a:lnTo>
                <a:lnTo>
                  <a:pt x="207263" y="2601467"/>
                </a:lnTo>
                <a:lnTo>
                  <a:pt x="207263" y="2613659"/>
                </a:lnTo>
                <a:lnTo>
                  <a:pt x="203453" y="2613659"/>
                </a:lnTo>
                <a:lnTo>
                  <a:pt x="203453" y="2609849"/>
                </a:lnTo>
                <a:lnTo>
                  <a:pt x="198881" y="2609849"/>
                </a:lnTo>
                <a:lnTo>
                  <a:pt x="198881" y="2605278"/>
                </a:lnTo>
                <a:lnTo>
                  <a:pt x="195072" y="2601467"/>
                </a:lnTo>
                <a:lnTo>
                  <a:pt x="190500" y="2609849"/>
                </a:lnTo>
                <a:lnTo>
                  <a:pt x="182118" y="2609849"/>
                </a:lnTo>
                <a:lnTo>
                  <a:pt x="177546" y="2613659"/>
                </a:lnTo>
                <a:lnTo>
                  <a:pt x="173735" y="2609849"/>
                </a:lnTo>
                <a:lnTo>
                  <a:pt x="173735" y="2613659"/>
                </a:lnTo>
                <a:lnTo>
                  <a:pt x="169163" y="2613659"/>
                </a:lnTo>
                <a:lnTo>
                  <a:pt x="165353" y="2609849"/>
                </a:lnTo>
                <a:lnTo>
                  <a:pt x="165353" y="2613659"/>
                </a:lnTo>
                <a:lnTo>
                  <a:pt x="160781" y="2609849"/>
                </a:lnTo>
                <a:lnTo>
                  <a:pt x="156972" y="2613659"/>
                </a:lnTo>
                <a:lnTo>
                  <a:pt x="156972" y="2609849"/>
                </a:lnTo>
                <a:lnTo>
                  <a:pt x="152400" y="2605278"/>
                </a:lnTo>
                <a:lnTo>
                  <a:pt x="152400" y="2613659"/>
                </a:lnTo>
                <a:lnTo>
                  <a:pt x="147827" y="2609849"/>
                </a:lnTo>
                <a:lnTo>
                  <a:pt x="144018" y="2605278"/>
                </a:lnTo>
                <a:lnTo>
                  <a:pt x="144018" y="2609849"/>
                </a:lnTo>
                <a:lnTo>
                  <a:pt x="139446" y="2609849"/>
                </a:lnTo>
                <a:lnTo>
                  <a:pt x="135635" y="2596895"/>
                </a:lnTo>
                <a:lnTo>
                  <a:pt x="135635" y="2605278"/>
                </a:lnTo>
                <a:lnTo>
                  <a:pt x="131063" y="2583941"/>
                </a:lnTo>
                <a:lnTo>
                  <a:pt x="131063" y="2571749"/>
                </a:lnTo>
                <a:lnTo>
                  <a:pt x="131063" y="2601467"/>
                </a:lnTo>
                <a:lnTo>
                  <a:pt x="127253" y="2601467"/>
                </a:lnTo>
                <a:lnTo>
                  <a:pt x="122681" y="2580131"/>
                </a:lnTo>
                <a:lnTo>
                  <a:pt x="122681" y="2571749"/>
                </a:lnTo>
                <a:lnTo>
                  <a:pt x="118872" y="2593085"/>
                </a:lnTo>
                <a:lnTo>
                  <a:pt x="118872" y="2596895"/>
                </a:lnTo>
                <a:lnTo>
                  <a:pt x="118872" y="2583941"/>
                </a:lnTo>
                <a:lnTo>
                  <a:pt x="114300" y="2571749"/>
                </a:lnTo>
                <a:lnTo>
                  <a:pt x="109727" y="2609849"/>
                </a:lnTo>
                <a:lnTo>
                  <a:pt x="105918" y="2596895"/>
                </a:lnTo>
                <a:lnTo>
                  <a:pt x="105918" y="2613659"/>
                </a:lnTo>
                <a:lnTo>
                  <a:pt x="101346" y="2609849"/>
                </a:lnTo>
                <a:lnTo>
                  <a:pt x="101346" y="2613659"/>
                </a:lnTo>
                <a:lnTo>
                  <a:pt x="97535" y="2609849"/>
                </a:lnTo>
                <a:lnTo>
                  <a:pt x="97535" y="2613659"/>
                </a:lnTo>
                <a:lnTo>
                  <a:pt x="92963" y="2613659"/>
                </a:lnTo>
                <a:lnTo>
                  <a:pt x="89153" y="2609849"/>
                </a:lnTo>
                <a:lnTo>
                  <a:pt x="84581" y="2613659"/>
                </a:lnTo>
                <a:lnTo>
                  <a:pt x="84581" y="2609849"/>
                </a:lnTo>
                <a:lnTo>
                  <a:pt x="80009" y="2613659"/>
                </a:lnTo>
                <a:lnTo>
                  <a:pt x="80009" y="2609849"/>
                </a:lnTo>
                <a:lnTo>
                  <a:pt x="76200" y="2613659"/>
                </a:lnTo>
                <a:lnTo>
                  <a:pt x="76200" y="2609849"/>
                </a:lnTo>
                <a:lnTo>
                  <a:pt x="71627" y="2605278"/>
                </a:lnTo>
                <a:lnTo>
                  <a:pt x="67818" y="2609849"/>
                </a:lnTo>
                <a:lnTo>
                  <a:pt x="67818" y="2601467"/>
                </a:lnTo>
                <a:lnTo>
                  <a:pt x="63246" y="2596895"/>
                </a:lnTo>
                <a:lnTo>
                  <a:pt x="63246" y="2609849"/>
                </a:lnTo>
                <a:lnTo>
                  <a:pt x="59435" y="2601467"/>
                </a:lnTo>
                <a:lnTo>
                  <a:pt x="59435" y="2596895"/>
                </a:lnTo>
                <a:lnTo>
                  <a:pt x="54863" y="2605278"/>
                </a:lnTo>
                <a:lnTo>
                  <a:pt x="54863" y="2593085"/>
                </a:lnTo>
                <a:lnTo>
                  <a:pt x="51053" y="2605278"/>
                </a:lnTo>
                <a:lnTo>
                  <a:pt x="46481" y="2596895"/>
                </a:lnTo>
                <a:lnTo>
                  <a:pt x="46481" y="2601467"/>
                </a:lnTo>
                <a:lnTo>
                  <a:pt x="41909" y="2593085"/>
                </a:lnTo>
                <a:lnTo>
                  <a:pt x="41909" y="2596895"/>
                </a:lnTo>
                <a:lnTo>
                  <a:pt x="38100" y="2554985"/>
                </a:lnTo>
                <a:lnTo>
                  <a:pt x="38100" y="2537459"/>
                </a:lnTo>
                <a:lnTo>
                  <a:pt x="33527" y="2207514"/>
                </a:lnTo>
                <a:lnTo>
                  <a:pt x="33527" y="0"/>
                </a:lnTo>
                <a:lnTo>
                  <a:pt x="29718" y="2105405"/>
                </a:lnTo>
                <a:lnTo>
                  <a:pt x="29718" y="2237231"/>
                </a:lnTo>
                <a:lnTo>
                  <a:pt x="25146" y="2583941"/>
                </a:lnTo>
                <a:lnTo>
                  <a:pt x="21335" y="2601467"/>
                </a:lnTo>
                <a:lnTo>
                  <a:pt x="21335" y="2596895"/>
                </a:lnTo>
                <a:lnTo>
                  <a:pt x="16763" y="2609849"/>
                </a:lnTo>
                <a:lnTo>
                  <a:pt x="16763" y="2605278"/>
                </a:lnTo>
                <a:lnTo>
                  <a:pt x="16763" y="2609849"/>
                </a:lnTo>
                <a:lnTo>
                  <a:pt x="12953" y="2605278"/>
                </a:lnTo>
                <a:lnTo>
                  <a:pt x="8381" y="2609849"/>
                </a:lnTo>
                <a:lnTo>
                  <a:pt x="8381" y="2605278"/>
                </a:lnTo>
                <a:lnTo>
                  <a:pt x="3809" y="2609849"/>
                </a:lnTo>
                <a:lnTo>
                  <a:pt x="3809" y="2605278"/>
                </a:lnTo>
                <a:lnTo>
                  <a:pt x="0" y="2605278"/>
                </a:lnTo>
                <a:lnTo>
                  <a:pt x="0" y="260984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72" name="object 372"/>
          <p:cNvSpPr/>
          <p:nvPr/>
        </p:nvSpPr>
        <p:spPr>
          <a:xfrm>
            <a:off x="3534051" y="3796272"/>
            <a:ext cx="2242809" cy="83843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73" name="object 373"/>
          <p:cNvSpPr/>
          <p:nvPr/>
        </p:nvSpPr>
        <p:spPr>
          <a:xfrm>
            <a:off x="1951337" y="4583097"/>
            <a:ext cx="1587173" cy="36559"/>
          </a:xfrm>
          <a:custGeom>
            <a:avLst/>
            <a:gdLst/>
            <a:ahLst/>
            <a:cxnLst/>
            <a:rect l="l" t="t" r="r" b="b"/>
            <a:pathLst>
              <a:path w="2398395" h="55245">
                <a:moveTo>
                  <a:pt x="2398013" y="50291"/>
                </a:moveTo>
                <a:lnTo>
                  <a:pt x="2393441" y="46481"/>
                </a:lnTo>
                <a:lnTo>
                  <a:pt x="2393441" y="29717"/>
                </a:lnTo>
                <a:lnTo>
                  <a:pt x="2389631" y="41910"/>
                </a:lnTo>
                <a:lnTo>
                  <a:pt x="2389631" y="50291"/>
                </a:lnTo>
                <a:lnTo>
                  <a:pt x="2385060" y="41910"/>
                </a:lnTo>
                <a:lnTo>
                  <a:pt x="2385060" y="50291"/>
                </a:lnTo>
                <a:lnTo>
                  <a:pt x="2368296" y="50291"/>
                </a:lnTo>
                <a:lnTo>
                  <a:pt x="2368296" y="38100"/>
                </a:lnTo>
                <a:lnTo>
                  <a:pt x="2363723" y="29717"/>
                </a:lnTo>
                <a:lnTo>
                  <a:pt x="2363723" y="50291"/>
                </a:lnTo>
                <a:lnTo>
                  <a:pt x="2359913" y="50291"/>
                </a:lnTo>
                <a:lnTo>
                  <a:pt x="2355341" y="54863"/>
                </a:lnTo>
                <a:lnTo>
                  <a:pt x="2351531" y="50291"/>
                </a:lnTo>
                <a:lnTo>
                  <a:pt x="2346960" y="38100"/>
                </a:lnTo>
                <a:lnTo>
                  <a:pt x="2346960" y="50291"/>
                </a:lnTo>
                <a:lnTo>
                  <a:pt x="2343149" y="50291"/>
                </a:lnTo>
                <a:lnTo>
                  <a:pt x="2338577" y="41910"/>
                </a:lnTo>
                <a:lnTo>
                  <a:pt x="2338577" y="50291"/>
                </a:lnTo>
                <a:lnTo>
                  <a:pt x="2325623" y="50291"/>
                </a:lnTo>
                <a:lnTo>
                  <a:pt x="2321813" y="54863"/>
                </a:lnTo>
                <a:lnTo>
                  <a:pt x="2317241" y="50291"/>
                </a:lnTo>
                <a:lnTo>
                  <a:pt x="2313431" y="54863"/>
                </a:lnTo>
                <a:lnTo>
                  <a:pt x="2313431" y="50291"/>
                </a:lnTo>
                <a:lnTo>
                  <a:pt x="2308860" y="50291"/>
                </a:lnTo>
                <a:lnTo>
                  <a:pt x="2305049" y="41910"/>
                </a:lnTo>
                <a:lnTo>
                  <a:pt x="2300477" y="50291"/>
                </a:lnTo>
                <a:lnTo>
                  <a:pt x="2295905" y="50291"/>
                </a:lnTo>
                <a:lnTo>
                  <a:pt x="2295905" y="46481"/>
                </a:lnTo>
                <a:lnTo>
                  <a:pt x="2292096" y="50291"/>
                </a:lnTo>
                <a:lnTo>
                  <a:pt x="2292096" y="54863"/>
                </a:lnTo>
                <a:lnTo>
                  <a:pt x="2287523" y="54863"/>
                </a:lnTo>
                <a:lnTo>
                  <a:pt x="2287523" y="50291"/>
                </a:lnTo>
                <a:lnTo>
                  <a:pt x="2283713" y="54863"/>
                </a:lnTo>
                <a:lnTo>
                  <a:pt x="2283713" y="50291"/>
                </a:lnTo>
                <a:lnTo>
                  <a:pt x="2279141" y="54863"/>
                </a:lnTo>
                <a:lnTo>
                  <a:pt x="2275331" y="54863"/>
                </a:lnTo>
                <a:lnTo>
                  <a:pt x="2275331" y="50291"/>
                </a:lnTo>
                <a:lnTo>
                  <a:pt x="2275331" y="54863"/>
                </a:lnTo>
                <a:lnTo>
                  <a:pt x="2270760" y="54863"/>
                </a:lnTo>
                <a:lnTo>
                  <a:pt x="2270760" y="50291"/>
                </a:lnTo>
                <a:lnTo>
                  <a:pt x="2266187" y="50291"/>
                </a:lnTo>
                <a:lnTo>
                  <a:pt x="2266187" y="54863"/>
                </a:lnTo>
                <a:lnTo>
                  <a:pt x="2262377" y="54863"/>
                </a:lnTo>
                <a:lnTo>
                  <a:pt x="2262377" y="50291"/>
                </a:lnTo>
                <a:lnTo>
                  <a:pt x="2257805" y="50291"/>
                </a:lnTo>
                <a:lnTo>
                  <a:pt x="2253996" y="25146"/>
                </a:lnTo>
                <a:lnTo>
                  <a:pt x="2249423" y="0"/>
                </a:lnTo>
                <a:lnTo>
                  <a:pt x="2249423" y="33527"/>
                </a:lnTo>
                <a:lnTo>
                  <a:pt x="2245613" y="46481"/>
                </a:lnTo>
                <a:lnTo>
                  <a:pt x="2245613" y="25146"/>
                </a:lnTo>
                <a:lnTo>
                  <a:pt x="2241041" y="0"/>
                </a:lnTo>
                <a:lnTo>
                  <a:pt x="2241041" y="41910"/>
                </a:lnTo>
                <a:lnTo>
                  <a:pt x="2237231" y="50291"/>
                </a:lnTo>
                <a:lnTo>
                  <a:pt x="2232660" y="54863"/>
                </a:lnTo>
                <a:lnTo>
                  <a:pt x="2232660" y="50291"/>
                </a:lnTo>
                <a:lnTo>
                  <a:pt x="2228087" y="54863"/>
                </a:lnTo>
                <a:lnTo>
                  <a:pt x="2224277" y="50291"/>
                </a:lnTo>
                <a:lnTo>
                  <a:pt x="2219705" y="54863"/>
                </a:lnTo>
                <a:lnTo>
                  <a:pt x="2219705" y="50291"/>
                </a:lnTo>
                <a:lnTo>
                  <a:pt x="2215896" y="50291"/>
                </a:lnTo>
                <a:lnTo>
                  <a:pt x="2211323" y="54863"/>
                </a:lnTo>
                <a:lnTo>
                  <a:pt x="2207513" y="54863"/>
                </a:lnTo>
                <a:lnTo>
                  <a:pt x="2207513" y="50291"/>
                </a:lnTo>
                <a:lnTo>
                  <a:pt x="2202941" y="54863"/>
                </a:lnTo>
                <a:lnTo>
                  <a:pt x="2199131" y="50291"/>
                </a:lnTo>
                <a:lnTo>
                  <a:pt x="2194560" y="50291"/>
                </a:lnTo>
                <a:lnTo>
                  <a:pt x="2189987" y="54863"/>
                </a:lnTo>
                <a:lnTo>
                  <a:pt x="2189987" y="50291"/>
                </a:lnTo>
                <a:lnTo>
                  <a:pt x="2186177" y="50291"/>
                </a:lnTo>
                <a:lnTo>
                  <a:pt x="2186177" y="54863"/>
                </a:lnTo>
                <a:lnTo>
                  <a:pt x="2181606" y="54863"/>
                </a:lnTo>
                <a:lnTo>
                  <a:pt x="2181606" y="50291"/>
                </a:lnTo>
                <a:lnTo>
                  <a:pt x="2177796" y="54863"/>
                </a:lnTo>
                <a:lnTo>
                  <a:pt x="2173224" y="50291"/>
                </a:lnTo>
                <a:lnTo>
                  <a:pt x="2164841" y="50291"/>
                </a:lnTo>
                <a:lnTo>
                  <a:pt x="2161032" y="46481"/>
                </a:lnTo>
                <a:lnTo>
                  <a:pt x="2161032" y="50291"/>
                </a:lnTo>
                <a:lnTo>
                  <a:pt x="2156460" y="50291"/>
                </a:lnTo>
                <a:lnTo>
                  <a:pt x="2151888" y="46481"/>
                </a:lnTo>
                <a:lnTo>
                  <a:pt x="2151888" y="41910"/>
                </a:lnTo>
                <a:lnTo>
                  <a:pt x="2148078" y="46481"/>
                </a:lnTo>
                <a:lnTo>
                  <a:pt x="2143506" y="46481"/>
                </a:lnTo>
                <a:lnTo>
                  <a:pt x="2143506" y="41910"/>
                </a:lnTo>
                <a:lnTo>
                  <a:pt x="2139696" y="46481"/>
                </a:lnTo>
                <a:lnTo>
                  <a:pt x="2139696" y="50291"/>
                </a:lnTo>
                <a:lnTo>
                  <a:pt x="2122170" y="50291"/>
                </a:lnTo>
                <a:lnTo>
                  <a:pt x="2122170" y="54863"/>
                </a:lnTo>
                <a:lnTo>
                  <a:pt x="2122170" y="50291"/>
                </a:lnTo>
                <a:lnTo>
                  <a:pt x="2122170" y="54863"/>
                </a:lnTo>
                <a:lnTo>
                  <a:pt x="2118360" y="50291"/>
                </a:lnTo>
                <a:lnTo>
                  <a:pt x="2113788" y="50291"/>
                </a:lnTo>
                <a:lnTo>
                  <a:pt x="2109978" y="54863"/>
                </a:lnTo>
                <a:lnTo>
                  <a:pt x="2109978" y="50291"/>
                </a:lnTo>
                <a:lnTo>
                  <a:pt x="2105406" y="50291"/>
                </a:lnTo>
                <a:lnTo>
                  <a:pt x="2092706" y="50291"/>
                </a:lnTo>
                <a:lnTo>
                  <a:pt x="2080006" y="50292"/>
                </a:lnTo>
                <a:lnTo>
                  <a:pt x="2067306" y="46481"/>
                </a:lnTo>
                <a:lnTo>
                  <a:pt x="2067306" y="50291"/>
                </a:lnTo>
                <a:lnTo>
                  <a:pt x="2063495" y="46481"/>
                </a:lnTo>
                <a:lnTo>
                  <a:pt x="2063495" y="41910"/>
                </a:lnTo>
                <a:lnTo>
                  <a:pt x="2058924" y="46481"/>
                </a:lnTo>
                <a:lnTo>
                  <a:pt x="2058924" y="50291"/>
                </a:lnTo>
                <a:lnTo>
                  <a:pt x="2055114" y="46481"/>
                </a:lnTo>
                <a:lnTo>
                  <a:pt x="2050541" y="50291"/>
                </a:lnTo>
                <a:lnTo>
                  <a:pt x="2045970" y="54863"/>
                </a:lnTo>
                <a:lnTo>
                  <a:pt x="2045970" y="50291"/>
                </a:lnTo>
                <a:lnTo>
                  <a:pt x="2042159" y="54863"/>
                </a:lnTo>
                <a:lnTo>
                  <a:pt x="2037588" y="54863"/>
                </a:lnTo>
                <a:lnTo>
                  <a:pt x="2037588" y="50291"/>
                </a:lnTo>
                <a:lnTo>
                  <a:pt x="2033777" y="54863"/>
                </a:lnTo>
                <a:lnTo>
                  <a:pt x="2025395" y="54863"/>
                </a:lnTo>
                <a:lnTo>
                  <a:pt x="2025395" y="50291"/>
                </a:lnTo>
                <a:lnTo>
                  <a:pt x="2020824" y="25146"/>
                </a:lnTo>
                <a:lnTo>
                  <a:pt x="2016252" y="50291"/>
                </a:lnTo>
                <a:lnTo>
                  <a:pt x="2012441" y="54863"/>
                </a:lnTo>
                <a:lnTo>
                  <a:pt x="1995677" y="54863"/>
                </a:lnTo>
                <a:lnTo>
                  <a:pt x="1995677" y="50291"/>
                </a:lnTo>
                <a:lnTo>
                  <a:pt x="1991106" y="54863"/>
                </a:lnTo>
                <a:lnTo>
                  <a:pt x="1987295" y="54863"/>
                </a:lnTo>
                <a:lnTo>
                  <a:pt x="1982724" y="50291"/>
                </a:lnTo>
                <a:lnTo>
                  <a:pt x="1982724" y="54863"/>
                </a:lnTo>
                <a:lnTo>
                  <a:pt x="1974341" y="54863"/>
                </a:lnTo>
                <a:lnTo>
                  <a:pt x="1974341" y="50291"/>
                </a:lnTo>
                <a:lnTo>
                  <a:pt x="1969770" y="54863"/>
                </a:lnTo>
                <a:lnTo>
                  <a:pt x="1965959" y="50291"/>
                </a:lnTo>
                <a:lnTo>
                  <a:pt x="1961388" y="54863"/>
                </a:lnTo>
                <a:lnTo>
                  <a:pt x="1957577" y="50291"/>
                </a:lnTo>
                <a:lnTo>
                  <a:pt x="1957577" y="54863"/>
                </a:lnTo>
                <a:lnTo>
                  <a:pt x="1953006" y="50291"/>
                </a:lnTo>
                <a:lnTo>
                  <a:pt x="1949195" y="54863"/>
                </a:lnTo>
                <a:lnTo>
                  <a:pt x="1944624" y="54863"/>
                </a:lnTo>
                <a:lnTo>
                  <a:pt x="1940052" y="50291"/>
                </a:lnTo>
                <a:lnTo>
                  <a:pt x="1940052" y="54863"/>
                </a:lnTo>
                <a:lnTo>
                  <a:pt x="1927859" y="54863"/>
                </a:lnTo>
                <a:lnTo>
                  <a:pt x="1927859" y="50291"/>
                </a:lnTo>
                <a:lnTo>
                  <a:pt x="1923288" y="54863"/>
                </a:lnTo>
                <a:lnTo>
                  <a:pt x="1923288" y="50291"/>
                </a:lnTo>
                <a:lnTo>
                  <a:pt x="1919477" y="50291"/>
                </a:lnTo>
                <a:lnTo>
                  <a:pt x="1919477" y="54863"/>
                </a:lnTo>
                <a:lnTo>
                  <a:pt x="1914906" y="50291"/>
                </a:lnTo>
                <a:lnTo>
                  <a:pt x="1914906" y="54863"/>
                </a:lnTo>
                <a:lnTo>
                  <a:pt x="1910333" y="50291"/>
                </a:lnTo>
                <a:lnTo>
                  <a:pt x="1910333" y="54863"/>
                </a:lnTo>
                <a:lnTo>
                  <a:pt x="1906524" y="50291"/>
                </a:lnTo>
                <a:lnTo>
                  <a:pt x="1901952" y="50291"/>
                </a:lnTo>
                <a:lnTo>
                  <a:pt x="1901952" y="54863"/>
                </a:lnTo>
                <a:lnTo>
                  <a:pt x="1889759" y="54863"/>
                </a:lnTo>
                <a:lnTo>
                  <a:pt x="1885188" y="50291"/>
                </a:lnTo>
                <a:lnTo>
                  <a:pt x="1881377" y="50291"/>
                </a:lnTo>
                <a:lnTo>
                  <a:pt x="1872233" y="50291"/>
                </a:lnTo>
                <a:lnTo>
                  <a:pt x="1868424" y="54863"/>
                </a:lnTo>
                <a:lnTo>
                  <a:pt x="1863852" y="50291"/>
                </a:lnTo>
                <a:lnTo>
                  <a:pt x="1860041" y="54863"/>
                </a:lnTo>
                <a:lnTo>
                  <a:pt x="1860041" y="50291"/>
                </a:lnTo>
                <a:lnTo>
                  <a:pt x="1855470" y="50291"/>
                </a:lnTo>
                <a:lnTo>
                  <a:pt x="1851659" y="54863"/>
                </a:lnTo>
                <a:lnTo>
                  <a:pt x="1847088" y="54863"/>
                </a:lnTo>
                <a:lnTo>
                  <a:pt x="1847088" y="50291"/>
                </a:lnTo>
                <a:lnTo>
                  <a:pt x="1843277" y="54863"/>
                </a:lnTo>
                <a:lnTo>
                  <a:pt x="1838706" y="54863"/>
                </a:lnTo>
                <a:lnTo>
                  <a:pt x="1838706" y="50291"/>
                </a:lnTo>
                <a:lnTo>
                  <a:pt x="1834133" y="50291"/>
                </a:lnTo>
                <a:lnTo>
                  <a:pt x="1830324" y="54863"/>
                </a:lnTo>
                <a:lnTo>
                  <a:pt x="1825752" y="54863"/>
                </a:lnTo>
                <a:lnTo>
                  <a:pt x="1825752" y="50291"/>
                </a:lnTo>
                <a:lnTo>
                  <a:pt x="1821941" y="54863"/>
                </a:lnTo>
                <a:lnTo>
                  <a:pt x="1813559" y="54863"/>
                </a:lnTo>
                <a:lnTo>
                  <a:pt x="1813559" y="50291"/>
                </a:lnTo>
                <a:lnTo>
                  <a:pt x="1808988" y="54863"/>
                </a:lnTo>
                <a:lnTo>
                  <a:pt x="1808988" y="50291"/>
                </a:lnTo>
                <a:lnTo>
                  <a:pt x="1805177" y="54863"/>
                </a:lnTo>
                <a:lnTo>
                  <a:pt x="1800606" y="54863"/>
                </a:lnTo>
                <a:lnTo>
                  <a:pt x="1800606" y="50291"/>
                </a:lnTo>
                <a:lnTo>
                  <a:pt x="1792224" y="50291"/>
                </a:lnTo>
                <a:lnTo>
                  <a:pt x="1792224" y="29717"/>
                </a:lnTo>
                <a:lnTo>
                  <a:pt x="1787652" y="20574"/>
                </a:lnTo>
                <a:lnTo>
                  <a:pt x="1787652" y="38100"/>
                </a:lnTo>
                <a:lnTo>
                  <a:pt x="1783841" y="50291"/>
                </a:lnTo>
                <a:lnTo>
                  <a:pt x="1783841" y="46481"/>
                </a:lnTo>
                <a:lnTo>
                  <a:pt x="1779270" y="50291"/>
                </a:lnTo>
                <a:lnTo>
                  <a:pt x="1775459" y="50291"/>
                </a:lnTo>
                <a:lnTo>
                  <a:pt x="1770888" y="54863"/>
                </a:lnTo>
                <a:lnTo>
                  <a:pt x="1766315" y="54863"/>
                </a:lnTo>
                <a:lnTo>
                  <a:pt x="1762506" y="50291"/>
                </a:lnTo>
                <a:lnTo>
                  <a:pt x="1757933" y="54863"/>
                </a:lnTo>
                <a:lnTo>
                  <a:pt x="1749552" y="54863"/>
                </a:lnTo>
                <a:lnTo>
                  <a:pt x="1749552" y="50291"/>
                </a:lnTo>
                <a:lnTo>
                  <a:pt x="1745741" y="54863"/>
                </a:lnTo>
                <a:lnTo>
                  <a:pt x="1745741" y="50291"/>
                </a:lnTo>
                <a:lnTo>
                  <a:pt x="1741170" y="50291"/>
                </a:lnTo>
                <a:lnTo>
                  <a:pt x="1734058" y="50291"/>
                </a:lnTo>
                <a:lnTo>
                  <a:pt x="1726945" y="50291"/>
                </a:lnTo>
                <a:lnTo>
                  <a:pt x="1719833" y="50291"/>
                </a:lnTo>
                <a:lnTo>
                  <a:pt x="1716024" y="54863"/>
                </a:lnTo>
                <a:lnTo>
                  <a:pt x="1716024" y="50291"/>
                </a:lnTo>
                <a:lnTo>
                  <a:pt x="1711452" y="54863"/>
                </a:lnTo>
                <a:lnTo>
                  <a:pt x="1698752" y="54864"/>
                </a:lnTo>
                <a:lnTo>
                  <a:pt x="1686052" y="54864"/>
                </a:lnTo>
                <a:lnTo>
                  <a:pt x="1673351" y="54863"/>
                </a:lnTo>
                <a:lnTo>
                  <a:pt x="1660652" y="54863"/>
                </a:lnTo>
                <a:lnTo>
                  <a:pt x="1601215" y="54863"/>
                </a:lnTo>
                <a:lnTo>
                  <a:pt x="1588515" y="54863"/>
                </a:lnTo>
                <a:lnTo>
                  <a:pt x="1575815" y="54863"/>
                </a:lnTo>
                <a:lnTo>
                  <a:pt x="1563115" y="54864"/>
                </a:lnTo>
                <a:lnTo>
                  <a:pt x="1550415" y="54863"/>
                </a:lnTo>
                <a:lnTo>
                  <a:pt x="1537715" y="54863"/>
                </a:lnTo>
                <a:lnTo>
                  <a:pt x="1525015" y="54863"/>
                </a:lnTo>
                <a:lnTo>
                  <a:pt x="1512570" y="54863"/>
                </a:lnTo>
                <a:lnTo>
                  <a:pt x="1512570" y="50291"/>
                </a:lnTo>
                <a:lnTo>
                  <a:pt x="1507997" y="41910"/>
                </a:lnTo>
                <a:lnTo>
                  <a:pt x="1504188" y="50291"/>
                </a:lnTo>
                <a:lnTo>
                  <a:pt x="1504188" y="46481"/>
                </a:lnTo>
                <a:lnTo>
                  <a:pt x="1499615" y="38100"/>
                </a:lnTo>
                <a:lnTo>
                  <a:pt x="1495806" y="50291"/>
                </a:lnTo>
                <a:lnTo>
                  <a:pt x="1491233" y="46481"/>
                </a:lnTo>
                <a:lnTo>
                  <a:pt x="1491233" y="41910"/>
                </a:lnTo>
                <a:lnTo>
                  <a:pt x="1487424" y="50291"/>
                </a:lnTo>
                <a:lnTo>
                  <a:pt x="1487424" y="54863"/>
                </a:lnTo>
                <a:lnTo>
                  <a:pt x="1482852" y="54863"/>
                </a:lnTo>
                <a:lnTo>
                  <a:pt x="1470152" y="54864"/>
                </a:lnTo>
                <a:lnTo>
                  <a:pt x="1457451" y="54863"/>
                </a:lnTo>
                <a:lnTo>
                  <a:pt x="1444751" y="54863"/>
                </a:lnTo>
                <a:lnTo>
                  <a:pt x="1432051" y="54863"/>
                </a:lnTo>
                <a:lnTo>
                  <a:pt x="1419352" y="54863"/>
                </a:lnTo>
                <a:lnTo>
                  <a:pt x="1406652" y="54863"/>
                </a:lnTo>
                <a:lnTo>
                  <a:pt x="1393952" y="54864"/>
                </a:lnTo>
                <a:lnTo>
                  <a:pt x="1381252" y="54863"/>
                </a:lnTo>
                <a:lnTo>
                  <a:pt x="1368552" y="54863"/>
                </a:lnTo>
                <a:lnTo>
                  <a:pt x="1360170" y="54863"/>
                </a:lnTo>
                <a:lnTo>
                  <a:pt x="1355597" y="54863"/>
                </a:lnTo>
                <a:lnTo>
                  <a:pt x="1342897" y="54863"/>
                </a:lnTo>
                <a:lnTo>
                  <a:pt x="1330197" y="54863"/>
                </a:lnTo>
                <a:lnTo>
                  <a:pt x="1317497" y="54863"/>
                </a:lnTo>
                <a:lnTo>
                  <a:pt x="1304797" y="54863"/>
                </a:lnTo>
                <a:lnTo>
                  <a:pt x="1292352" y="54863"/>
                </a:lnTo>
                <a:lnTo>
                  <a:pt x="1287780" y="46481"/>
                </a:lnTo>
                <a:lnTo>
                  <a:pt x="1283970" y="38100"/>
                </a:lnTo>
                <a:lnTo>
                  <a:pt x="1283970" y="41910"/>
                </a:lnTo>
                <a:lnTo>
                  <a:pt x="1279397" y="54863"/>
                </a:lnTo>
                <a:lnTo>
                  <a:pt x="1275588" y="54863"/>
                </a:lnTo>
                <a:lnTo>
                  <a:pt x="1262888" y="54863"/>
                </a:lnTo>
                <a:lnTo>
                  <a:pt x="1250187" y="54863"/>
                </a:lnTo>
                <a:lnTo>
                  <a:pt x="1237487" y="54863"/>
                </a:lnTo>
                <a:lnTo>
                  <a:pt x="1224788" y="54863"/>
                </a:lnTo>
                <a:lnTo>
                  <a:pt x="1212088" y="54863"/>
                </a:lnTo>
                <a:lnTo>
                  <a:pt x="1199387" y="54863"/>
                </a:lnTo>
                <a:lnTo>
                  <a:pt x="1186688" y="54863"/>
                </a:lnTo>
                <a:lnTo>
                  <a:pt x="1173988" y="54864"/>
                </a:lnTo>
                <a:lnTo>
                  <a:pt x="1161288" y="54864"/>
                </a:lnTo>
                <a:lnTo>
                  <a:pt x="1148588" y="54864"/>
                </a:lnTo>
                <a:lnTo>
                  <a:pt x="1135888" y="54864"/>
                </a:lnTo>
                <a:lnTo>
                  <a:pt x="1123188" y="54863"/>
                </a:lnTo>
                <a:lnTo>
                  <a:pt x="1110488" y="54863"/>
                </a:lnTo>
                <a:lnTo>
                  <a:pt x="1101852" y="54863"/>
                </a:lnTo>
                <a:lnTo>
                  <a:pt x="1097280" y="54863"/>
                </a:lnTo>
                <a:lnTo>
                  <a:pt x="1084554" y="54863"/>
                </a:lnTo>
                <a:lnTo>
                  <a:pt x="1071829" y="54864"/>
                </a:lnTo>
                <a:lnTo>
                  <a:pt x="1059103" y="54863"/>
                </a:lnTo>
                <a:lnTo>
                  <a:pt x="1046378" y="54864"/>
                </a:lnTo>
                <a:lnTo>
                  <a:pt x="1033653" y="54863"/>
                </a:lnTo>
                <a:lnTo>
                  <a:pt x="1020927" y="54863"/>
                </a:lnTo>
                <a:lnTo>
                  <a:pt x="1008202" y="54863"/>
                </a:lnTo>
                <a:lnTo>
                  <a:pt x="995476" y="54863"/>
                </a:lnTo>
                <a:lnTo>
                  <a:pt x="982751" y="54864"/>
                </a:lnTo>
                <a:lnTo>
                  <a:pt x="970026" y="54863"/>
                </a:lnTo>
                <a:lnTo>
                  <a:pt x="957300" y="54863"/>
                </a:lnTo>
                <a:lnTo>
                  <a:pt x="944575" y="54863"/>
                </a:lnTo>
                <a:lnTo>
                  <a:pt x="931849" y="54864"/>
                </a:lnTo>
                <a:lnTo>
                  <a:pt x="919124" y="54863"/>
                </a:lnTo>
                <a:lnTo>
                  <a:pt x="906399" y="54863"/>
                </a:lnTo>
                <a:lnTo>
                  <a:pt x="893673" y="54864"/>
                </a:lnTo>
                <a:lnTo>
                  <a:pt x="880948" y="54863"/>
                </a:lnTo>
                <a:lnTo>
                  <a:pt x="868222" y="54863"/>
                </a:lnTo>
                <a:lnTo>
                  <a:pt x="855497" y="54863"/>
                </a:lnTo>
                <a:lnTo>
                  <a:pt x="842771" y="54863"/>
                </a:lnTo>
                <a:lnTo>
                  <a:pt x="838962" y="54863"/>
                </a:lnTo>
                <a:lnTo>
                  <a:pt x="834389" y="54863"/>
                </a:lnTo>
                <a:lnTo>
                  <a:pt x="821689" y="54863"/>
                </a:lnTo>
                <a:lnTo>
                  <a:pt x="808989" y="54863"/>
                </a:lnTo>
                <a:lnTo>
                  <a:pt x="796289" y="54863"/>
                </a:lnTo>
                <a:lnTo>
                  <a:pt x="783589" y="54863"/>
                </a:lnTo>
                <a:lnTo>
                  <a:pt x="770890" y="54864"/>
                </a:lnTo>
                <a:lnTo>
                  <a:pt x="758189" y="54863"/>
                </a:lnTo>
                <a:lnTo>
                  <a:pt x="745490" y="54864"/>
                </a:lnTo>
                <a:lnTo>
                  <a:pt x="732789" y="54863"/>
                </a:lnTo>
                <a:lnTo>
                  <a:pt x="720090" y="54864"/>
                </a:lnTo>
                <a:lnTo>
                  <a:pt x="707389" y="54863"/>
                </a:lnTo>
                <a:lnTo>
                  <a:pt x="694689" y="54863"/>
                </a:lnTo>
                <a:lnTo>
                  <a:pt x="681989" y="54863"/>
                </a:lnTo>
                <a:lnTo>
                  <a:pt x="669289" y="54863"/>
                </a:lnTo>
                <a:lnTo>
                  <a:pt x="656589" y="54864"/>
                </a:lnTo>
                <a:lnTo>
                  <a:pt x="643889" y="54863"/>
                </a:lnTo>
                <a:lnTo>
                  <a:pt x="631189" y="54863"/>
                </a:lnTo>
                <a:lnTo>
                  <a:pt x="618489" y="54863"/>
                </a:lnTo>
                <a:lnTo>
                  <a:pt x="605789" y="54863"/>
                </a:lnTo>
                <a:lnTo>
                  <a:pt x="593089" y="54863"/>
                </a:lnTo>
                <a:lnTo>
                  <a:pt x="580644" y="54863"/>
                </a:lnTo>
                <a:lnTo>
                  <a:pt x="576071" y="54863"/>
                </a:lnTo>
                <a:lnTo>
                  <a:pt x="563372" y="54864"/>
                </a:lnTo>
                <a:lnTo>
                  <a:pt x="550671" y="54863"/>
                </a:lnTo>
                <a:lnTo>
                  <a:pt x="537972" y="54864"/>
                </a:lnTo>
                <a:lnTo>
                  <a:pt x="525271" y="54863"/>
                </a:lnTo>
                <a:lnTo>
                  <a:pt x="512572" y="54864"/>
                </a:lnTo>
                <a:lnTo>
                  <a:pt x="499872" y="54864"/>
                </a:lnTo>
                <a:lnTo>
                  <a:pt x="487171" y="54863"/>
                </a:lnTo>
                <a:lnTo>
                  <a:pt x="474471" y="54863"/>
                </a:lnTo>
                <a:lnTo>
                  <a:pt x="461771" y="54863"/>
                </a:lnTo>
                <a:lnTo>
                  <a:pt x="449072" y="54863"/>
                </a:lnTo>
                <a:lnTo>
                  <a:pt x="436372" y="54863"/>
                </a:lnTo>
                <a:lnTo>
                  <a:pt x="423671" y="54863"/>
                </a:lnTo>
                <a:lnTo>
                  <a:pt x="410971" y="54863"/>
                </a:lnTo>
                <a:lnTo>
                  <a:pt x="398271" y="54864"/>
                </a:lnTo>
                <a:lnTo>
                  <a:pt x="385571" y="54864"/>
                </a:lnTo>
                <a:lnTo>
                  <a:pt x="372871" y="54863"/>
                </a:lnTo>
                <a:lnTo>
                  <a:pt x="360171" y="54863"/>
                </a:lnTo>
                <a:lnTo>
                  <a:pt x="347471" y="54863"/>
                </a:lnTo>
                <a:lnTo>
                  <a:pt x="334772" y="54864"/>
                </a:lnTo>
                <a:lnTo>
                  <a:pt x="322325" y="54863"/>
                </a:lnTo>
                <a:lnTo>
                  <a:pt x="317753" y="54863"/>
                </a:lnTo>
                <a:lnTo>
                  <a:pt x="305053" y="54864"/>
                </a:lnTo>
                <a:lnTo>
                  <a:pt x="292354" y="54864"/>
                </a:lnTo>
                <a:lnTo>
                  <a:pt x="279653" y="54864"/>
                </a:lnTo>
                <a:lnTo>
                  <a:pt x="266954" y="54864"/>
                </a:lnTo>
                <a:lnTo>
                  <a:pt x="254254" y="54864"/>
                </a:lnTo>
                <a:lnTo>
                  <a:pt x="241553" y="54863"/>
                </a:lnTo>
                <a:lnTo>
                  <a:pt x="228853" y="54863"/>
                </a:lnTo>
                <a:lnTo>
                  <a:pt x="216154" y="54863"/>
                </a:lnTo>
                <a:lnTo>
                  <a:pt x="203453" y="54864"/>
                </a:lnTo>
                <a:lnTo>
                  <a:pt x="190754" y="54863"/>
                </a:lnTo>
                <a:lnTo>
                  <a:pt x="178053" y="54863"/>
                </a:lnTo>
                <a:lnTo>
                  <a:pt x="165353" y="54863"/>
                </a:lnTo>
                <a:lnTo>
                  <a:pt x="152653" y="54863"/>
                </a:lnTo>
                <a:lnTo>
                  <a:pt x="139953" y="54863"/>
                </a:lnTo>
                <a:lnTo>
                  <a:pt x="127254" y="54864"/>
                </a:lnTo>
                <a:lnTo>
                  <a:pt x="114553" y="54863"/>
                </a:lnTo>
                <a:lnTo>
                  <a:pt x="101853" y="54863"/>
                </a:lnTo>
                <a:lnTo>
                  <a:pt x="89153" y="54863"/>
                </a:lnTo>
                <a:lnTo>
                  <a:pt x="76453" y="54863"/>
                </a:lnTo>
                <a:lnTo>
                  <a:pt x="63245" y="54863"/>
                </a:lnTo>
                <a:lnTo>
                  <a:pt x="59435" y="54863"/>
                </a:lnTo>
                <a:lnTo>
                  <a:pt x="46736" y="54863"/>
                </a:lnTo>
                <a:lnTo>
                  <a:pt x="34036" y="54863"/>
                </a:lnTo>
                <a:lnTo>
                  <a:pt x="21335" y="54864"/>
                </a:lnTo>
                <a:lnTo>
                  <a:pt x="8636" y="54863"/>
                </a:lnTo>
                <a:lnTo>
                  <a:pt x="0" y="548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74" name="object 374"/>
          <p:cNvSpPr/>
          <p:nvPr/>
        </p:nvSpPr>
        <p:spPr>
          <a:xfrm>
            <a:off x="6975327" y="4398032"/>
            <a:ext cx="513089" cy="190781"/>
          </a:xfrm>
          <a:custGeom>
            <a:avLst/>
            <a:gdLst/>
            <a:ahLst/>
            <a:cxnLst/>
            <a:rect l="l" t="t" r="r" b="b"/>
            <a:pathLst>
              <a:path w="775334" h="288289">
                <a:moveTo>
                  <a:pt x="774953" y="288035"/>
                </a:moveTo>
                <a:lnTo>
                  <a:pt x="771143" y="288035"/>
                </a:lnTo>
                <a:lnTo>
                  <a:pt x="758443" y="288036"/>
                </a:lnTo>
                <a:lnTo>
                  <a:pt x="745743" y="288035"/>
                </a:lnTo>
                <a:lnTo>
                  <a:pt x="733044" y="288036"/>
                </a:lnTo>
                <a:lnTo>
                  <a:pt x="720343" y="288035"/>
                </a:lnTo>
                <a:lnTo>
                  <a:pt x="707643" y="288035"/>
                </a:lnTo>
                <a:lnTo>
                  <a:pt x="694943" y="288036"/>
                </a:lnTo>
                <a:lnTo>
                  <a:pt x="682244" y="288035"/>
                </a:lnTo>
                <a:lnTo>
                  <a:pt x="669543" y="288035"/>
                </a:lnTo>
                <a:lnTo>
                  <a:pt x="656844" y="288036"/>
                </a:lnTo>
                <a:lnTo>
                  <a:pt x="644143" y="288036"/>
                </a:lnTo>
                <a:lnTo>
                  <a:pt x="631443" y="288035"/>
                </a:lnTo>
                <a:lnTo>
                  <a:pt x="618743" y="288035"/>
                </a:lnTo>
                <a:lnTo>
                  <a:pt x="606044" y="288035"/>
                </a:lnTo>
                <a:lnTo>
                  <a:pt x="593343" y="288035"/>
                </a:lnTo>
                <a:lnTo>
                  <a:pt x="580644" y="288036"/>
                </a:lnTo>
                <a:lnTo>
                  <a:pt x="567943" y="288035"/>
                </a:lnTo>
                <a:lnTo>
                  <a:pt x="555243" y="288035"/>
                </a:lnTo>
                <a:lnTo>
                  <a:pt x="542543" y="288035"/>
                </a:lnTo>
                <a:lnTo>
                  <a:pt x="529843" y="288035"/>
                </a:lnTo>
                <a:lnTo>
                  <a:pt x="516635" y="288035"/>
                </a:lnTo>
                <a:lnTo>
                  <a:pt x="512825" y="288035"/>
                </a:lnTo>
                <a:lnTo>
                  <a:pt x="500126" y="288036"/>
                </a:lnTo>
                <a:lnTo>
                  <a:pt x="487425" y="288035"/>
                </a:lnTo>
                <a:lnTo>
                  <a:pt x="474725" y="288035"/>
                </a:lnTo>
                <a:lnTo>
                  <a:pt x="474725" y="275081"/>
                </a:lnTo>
                <a:lnTo>
                  <a:pt x="470153" y="8381"/>
                </a:lnTo>
                <a:lnTo>
                  <a:pt x="470153" y="0"/>
                </a:lnTo>
                <a:lnTo>
                  <a:pt x="466343" y="271271"/>
                </a:lnTo>
                <a:lnTo>
                  <a:pt x="461772" y="288035"/>
                </a:lnTo>
                <a:lnTo>
                  <a:pt x="457200" y="283463"/>
                </a:lnTo>
                <a:lnTo>
                  <a:pt x="457200" y="288035"/>
                </a:lnTo>
                <a:lnTo>
                  <a:pt x="453389" y="288035"/>
                </a:lnTo>
                <a:lnTo>
                  <a:pt x="440690" y="288035"/>
                </a:lnTo>
                <a:lnTo>
                  <a:pt x="427990" y="288036"/>
                </a:lnTo>
                <a:lnTo>
                  <a:pt x="415290" y="288036"/>
                </a:lnTo>
                <a:lnTo>
                  <a:pt x="402590" y="288036"/>
                </a:lnTo>
                <a:lnTo>
                  <a:pt x="389890" y="288036"/>
                </a:lnTo>
                <a:lnTo>
                  <a:pt x="377189" y="288036"/>
                </a:lnTo>
                <a:lnTo>
                  <a:pt x="364489" y="288036"/>
                </a:lnTo>
                <a:lnTo>
                  <a:pt x="351789" y="288035"/>
                </a:lnTo>
                <a:lnTo>
                  <a:pt x="339089" y="288036"/>
                </a:lnTo>
                <a:lnTo>
                  <a:pt x="326390" y="288035"/>
                </a:lnTo>
                <a:lnTo>
                  <a:pt x="313689" y="288035"/>
                </a:lnTo>
                <a:lnTo>
                  <a:pt x="300990" y="288035"/>
                </a:lnTo>
                <a:lnTo>
                  <a:pt x="288289" y="288036"/>
                </a:lnTo>
                <a:lnTo>
                  <a:pt x="275589" y="288035"/>
                </a:lnTo>
                <a:lnTo>
                  <a:pt x="262889" y="288035"/>
                </a:lnTo>
                <a:lnTo>
                  <a:pt x="258317" y="288035"/>
                </a:lnTo>
                <a:lnTo>
                  <a:pt x="249935" y="288035"/>
                </a:lnTo>
                <a:lnTo>
                  <a:pt x="237236" y="288036"/>
                </a:lnTo>
                <a:lnTo>
                  <a:pt x="224535" y="288035"/>
                </a:lnTo>
                <a:lnTo>
                  <a:pt x="211835" y="288035"/>
                </a:lnTo>
                <a:lnTo>
                  <a:pt x="199135" y="288035"/>
                </a:lnTo>
                <a:lnTo>
                  <a:pt x="186435" y="288035"/>
                </a:lnTo>
                <a:lnTo>
                  <a:pt x="173735" y="288035"/>
                </a:lnTo>
                <a:lnTo>
                  <a:pt x="161035" y="288035"/>
                </a:lnTo>
                <a:lnTo>
                  <a:pt x="148335" y="288035"/>
                </a:lnTo>
                <a:lnTo>
                  <a:pt x="131063" y="288035"/>
                </a:lnTo>
                <a:lnTo>
                  <a:pt x="118363" y="288035"/>
                </a:lnTo>
                <a:lnTo>
                  <a:pt x="105664" y="288036"/>
                </a:lnTo>
                <a:lnTo>
                  <a:pt x="92963" y="288036"/>
                </a:lnTo>
                <a:lnTo>
                  <a:pt x="80263" y="288036"/>
                </a:lnTo>
                <a:lnTo>
                  <a:pt x="67563" y="288035"/>
                </a:lnTo>
                <a:lnTo>
                  <a:pt x="54863" y="288036"/>
                </a:lnTo>
                <a:lnTo>
                  <a:pt x="42163" y="288035"/>
                </a:lnTo>
                <a:lnTo>
                  <a:pt x="29463" y="288036"/>
                </a:lnTo>
                <a:lnTo>
                  <a:pt x="16763" y="283463"/>
                </a:lnTo>
                <a:lnTo>
                  <a:pt x="12953" y="275081"/>
                </a:lnTo>
                <a:lnTo>
                  <a:pt x="8381" y="283463"/>
                </a:lnTo>
                <a:lnTo>
                  <a:pt x="8381" y="279653"/>
                </a:lnTo>
                <a:lnTo>
                  <a:pt x="4572" y="275081"/>
                </a:lnTo>
                <a:lnTo>
                  <a:pt x="4572" y="279653"/>
                </a:lnTo>
                <a:lnTo>
                  <a:pt x="0" y="2834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75" name="object 375"/>
          <p:cNvSpPr/>
          <p:nvPr/>
        </p:nvSpPr>
        <p:spPr>
          <a:xfrm>
            <a:off x="6801354" y="4580072"/>
            <a:ext cx="173972" cy="8825"/>
          </a:xfrm>
          <a:custGeom>
            <a:avLst/>
            <a:gdLst/>
            <a:ahLst/>
            <a:cxnLst/>
            <a:rect l="l" t="t" r="r" b="b"/>
            <a:pathLst>
              <a:path w="262890" h="13335">
                <a:moveTo>
                  <a:pt x="262890" y="8382"/>
                </a:moveTo>
                <a:lnTo>
                  <a:pt x="258318" y="0"/>
                </a:lnTo>
                <a:lnTo>
                  <a:pt x="254507" y="8382"/>
                </a:lnTo>
                <a:lnTo>
                  <a:pt x="249936" y="12953"/>
                </a:lnTo>
                <a:lnTo>
                  <a:pt x="249936" y="8382"/>
                </a:lnTo>
                <a:lnTo>
                  <a:pt x="246125" y="12953"/>
                </a:lnTo>
                <a:lnTo>
                  <a:pt x="233425" y="12953"/>
                </a:lnTo>
                <a:lnTo>
                  <a:pt x="220726" y="12953"/>
                </a:lnTo>
                <a:lnTo>
                  <a:pt x="211836" y="12953"/>
                </a:lnTo>
                <a:lnTo>
                  <a:pt x="211836" y="8382"/>
                </a:lnTo>
                <a:lnTo>
                  <a:pt x="208025" y="12953"/>
                </a:lnTo>
                <a:lnTo>
                  <a:pt x="203453" y="8382"/>
                </a:lnTo>
                <a:lnTo>
                  <a:pt x="203453" y="12953"/>
                </a:lnTo>
                <a:lnTo>
                  <a:pt x="199644" y="12953"/>
                </a:lnTo>
                <a:lnTo>
                  <a:pt x="195072" y="8382"/>
                </a:lnTo>
                <a:lnTo>
                  <a:pt x="195072" y="12953"/>
                </a:lnTo>
                <a:lnTo>
                  <a:pt x="190500" y="12953"/>
                </a:lnTo>
                <a:lnTo>
                  <a:pt x="190500" y="8382"/>
                </a:lnTo>
                <a:lnTo>
                  <a:pt x="182118" y="8382"/>
                </a:lnTo>
                <a:lnTo>
                  <a:pt x="169418" y="8382"/>
                </a:lnTo>
                <a:lnTo>
                  <a:pt x="156718" y="8382"/>
                </a:lnTo>
                <a:lnTo>
                  <a:pt x="144018" y="8382"/>
                </a:lnTo>
                <a:lnTo>
                  <a:pt x="105918" y="8382"/>
                </a:lnTo>
                <a:lnTo>
                  <a:pt x="102107" y="4572"/>
                </a:lnTo>
                <a:lnTo>
                  <a:pt x="93725" y="4572"/>
                </a:lnTo>
                <a:lnTo>
                  <a:pt x="89153" y="0"/>
                </a:lnTo>
                <a:lnTo>
                  <a:pt x="84581" y="4572"/>
                </a:lnTo>
                <a:lnTo>
                  <a:pt x="84581" y="0"/>
                </a:lnTo>
                <a:lnTo>
                  <a:pt x="80772" y="0"/>
                </a:lnTo>
                <a:lnTo>
                  <a:pt x="80772" y="4572"/>
                </a:lnTo>
                <a:lnTo>
                  <a:pt x="76200" y="4572"/>
                </a:lnTo>
                <a:lnTo>
                  <a:pt x="76200" y="0"/>
                </a:lnTo>
                <a:lnTo>
                  <a:pt x="72390" y="0"/>
                </a:lnTo>
                <a:lnTo>
                  <a:pt x="72390" y="4572"/>
                </a:lnTo>
                <a:lnTo>
                  <a:pt x="67818" y="0"/>
                </a:lnTo>
                <a:lnTo>
                  <a:pt x="67818" y="4572"/>
                </a:lnTo>
                <a:lnTo>
                  <a:pt x="51053" y="4572"/>
                </a:lnTo>
                <a:lnTo>
                  <a:pt x="46481" y="0"/>
                </a:lnTo>
                <a:lnTo>
                  <a:pt x="42672" y="4572"/>
                </a:lnTo>
                <a:lnTo>
                  <a:pt x="21336" y="4572"/>
                </a:lnTo>
                <a:lnTo>
                  <a:pt x="21336" y="8382"/>
                </a:lnTo>
                <a:lnTo>
                  <a:pt x="16764" y="4572"/>
                </a:lnTo>
                <a:lnTo>
                  <a:pt x="12953" y="8382"/>
                </a:lnTo>
                <a:lnTo>
                  <a:pt x="8381" y="4572"/>
                </a:lnTo>
                <a:lnTo>
                  <a:pt x="8381" y="8382"/>
                </a:lnTo>
                <a:lnTo>
                  <a:pt x="4572" y="0"/>
                </a:lnTo>
                <a:lnTo>
                  <a:pt x="4572" y="8382"/>
                </a:lnTo>
                <a:lnTo>
                  <a:pt x="0" y="838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76" name="object 376"/>
          <p:cNvSpPr/>
          <p:nvPr/>
        </p:nvSpPr>
        <p:spPr>
          <a:xfrm>
            <a:off x="6630408" y="4487791"/>
            <a:ext cx="171030" cy="97912"/>
          </a:xfrm>
          <a:custGeom>
            <a:avLst/>
            <a:gdLst/>
            <a:ahLst/>
            <a:cxnLst/>
            <a:rect l="l" t="t" r="r" b="b"/>
            <a:pathLst>
              <a:path w="258445" h="147954">
                <a:moveTo>
                  <a:pt x="258318" y="147828"/>
                </a:moveTo>
                <a:lnTo>
                  <a:pt x="258318" y="139446"/>
                </a:lnTo>
                <a:lnTo>
                  <a:pt x="254508" y="147828"/>
                </a:lnTo>
                <a:lnTo>
                  <a:pt x="249936" y="147828"/>
                </a:lnTo>
                <a:lnTo>
                  <a:pt x="249936" y="144018"/>
                </a:lnTo>
                <a:lnTo>
                  <a:pt x="246125" y="147828"/>
                </a:lnTo>
                <a:lnTo>
                  <a:pt x="228600" y="147828"/>
                </a:lnTo>
                <a:lnTo>
                  <a:pt x="224790" y="144018"/>
                </a:lnTo>
                <a:lnTo>
                  <a:pt x="220218" y="147828"/>
                </a:lnTo>
                <a:lnTo>
                  <a:pt x="216408" y="139446"/>
                </a:lnTo>
                <a:lnTo>
                  <a:pt x="216408" y="147828"/>
                </a:lnTo>
                <a:lnTo>
                  <a:pt x="208025" y="147828"/>
                </a:lnTo>
                <a:lnTo>
                  <a:pt x="203454" y="139446"/>
                </a:lnTo>
                <a:lnTo>
                  <a:pt x="198882" y="147828"/>
                </a:lnTo>
                <a:lnTo>
                  <a:pt x="198882" y="144018"/>
                </a:lnTo>
                <a:lnTo>
                  <a:pt x="195072" y="139446"/>
                </a:lnTo>
                <a:lnTo>
                  <a:pt x="195072" y="147828"/>
                </a:lnTo>
                <a:lnTo>
                  <a:pt x="182118" y="147828"/>
                </a:lnTo>
                <a:lnTo>
                  <a:pt x="182118" y="122682"/>
                </a:lnTo>
                <a:lnTo>
                  <a:pt x="178308" y="147828"/>
                </a:lnTo>
                <a:lnTo>
                  <a:pt x="173736" y="147828"/>
                </a:lnTo>
                <a:lnTo>
                  <a:pt x="173736" y="122682"/>
                </a:lnTo>
                <a:lnTo>
                  <a:pt x="173736" y="144018"/>
                </a:lnTo>
                <a:lnTo>
                  <a:pt x="169164" y="147828"/>
                </a:lnTo>
                <a:lnTo>
                  <a:pt x="152400" y="147828"/>
                </a:lnTo>
                <a:lnTo>
                  <a:pt x="152400" y="144018"/>
                </a:lnTo>
                <a:lnTo>
                  <a:pt x="148590" y="147828"/>
                </a:lnTo>
                <a:lnTo>
                  <a:pt x="144018" y="144018"/>
                </a:lnTo>
                <a:lnTo>
                  <a:pt x="140208" y="147828"/>
                </a:lnTo>
                <a:lnTo>
                  <a:pt x="140208" y="144018"/>
                </a:lnTo>
                <a:lnTo>
                  <a:pt x="135636" y="147828"/>
                </a:lnTo>
                <a:lnTo>
                  <a:pt x="131064" y="144018"/>
                </a:lnTo>
                <a:lnTo>
                  <a:pt x="131064" y="147828"/>
                </a:lnTo>
                <a:lnTo>
                  <a:pt x="127254" y="144018"/>
                </a:lnTo>
                <a:lnTo>
                  <a:pt x="127254" y="147828"/>
                </a:lnTo>
                <a:lnTo>
                  <a:pt x="122682" y="144018"/>
                </a:lnTo>
                <a:lnTo>
                  <a:pt x="118872" y="147828"/>
                </a:lnTo>
                <a:lnTo>
                  <a:pt x="114300" y="131064"/>
                </a:lnTo>
                <a:lnTo>
                  <a:pt x="114300" y="139446"/>
                </a:lnTo>
                <a:lnTo>
                  <a:pt x="114300" y="0"/>
                </a:lnTo>
                <a:lnTo>
                  <a:pt x="110490" y="131064"/>
                </a:lnTo>
                <a:lnTo>
                  <a:pt x="110490" y="139446"/>
                </a:lnTo>
                <a:lnTo>
                  <a:pt x="105918" y="135636"/>
                </a:lnTo>
                <a:lnTo>
                  <a:pt x="105918" y="0"/>
                </a:lnTo>
                <a:lnTo>
                  <a:pt x="102108" y="131064"/>
                </a:lnTo>
                <a:lnTo>
                  <a:pt x="97536" y="144018"/>
                </a:lnTo>
                <a:lnTo>
                  <a:pt x="97536" y="135636"/>
                </a:lnTo>
                <a:lnTo>
                  <a:pt x="92964" y="139446"/>
                </a:lnTo>
                <a:lnTo>
                  <a:pt x="92964" y="144018"/>
                </a:lnTo>
                <a:lnTo>
                  <a:pt x="89154" y="144018"/>
                </a:lnTo>
                <a:lnTo>
                  <a:pt x="84582" y="114300"/>
                </a:lnTo>
                <a:lnTo>
                  <a:pt x="84582" y="144018"/>
                </a:lnTo>
                <a:lnTo>
                  <a:pt x="80772" y="139446"/>
                </a:lnTo>
                <a:lnTo>
                  <a:pt x="80772" y="114300"/>
                </a:lnTo>
                <a:lnTo>
                  <a:pt x="80772" y="135636"/>
                </a:lnTo>
                <a:lnTo>
                  <a:pt x="76200" y="144018"/>
                </a:lnTo>
                <a:lnTo>
                  <a:pt x="72390" y="122682"/>
                </a:lnTo>
                <a:lnTo>
                  <a:pt x="67818" y="144018"/>
                </a:lnTo>
                <a:lnTo>
                  <a:pt x="67818" y="131064"/>
                </a:lnTo>
                <a:lnTo>
                  <a:pt x="64008" y="144018"/>
                </a:lnTo>
                <a:lnTo>
                  <a:pt x="59436" y="144018"/>
                </a:lnTo>
                <a:lnTo>
                  <a:pt x="54864" y="126492"/>
                </a:lnTo>
                <a:lnTo>
                  <a:pt x="54864" y="118110"/>
                </a:lnTo>
                <a:lnTo>
                  <a:pt x="51054" y="144018"/>
                </a:lnTo>
                <a:lnTo>
                  <a:pt x="16764" y="144018"/>
                </a:lnTo>
                <a:lnTo>
                  <a:pt x="16764" y="139446"/>
                </a:lnTo>
                <a:lnTo>
                  <a:pt x="16764" y="144018"/>
                </a:lnTo>
                <a:lnTo>
                  <a:pt x="16764" y="135636"/>
                </a:lnTo>
                <a:lnTo>
                  <a:pt x="12954" y="80010"/>
                </a:lnTo>
                <a:lnTo>
                  <a:pt x="8382" y="144018"/>
                </a:lnTo>
                <a:lnTo>
                  <a:pt x="4572" y="105918"/>
                </a:lnTo>
                <a:lnTo>
                  <a:pt x="4572" y="84582"/>
                </a:lnTo>
                <a:lnTo>
                  <a:pt x="4572" y="139446"/>
                </a:lnTo>
                <a:lnTo>
                  <a:pt x="0" y="1356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77" name="object 377"/>
          <p:cNvSpPr/>
          <p:nvPr/>
        </p:nvSpPr>
        <p:spPr>
          <a:xfrm>
            <a:off x="6285492" y="4552336"/>
            <a:ext cx="345001" cy="33618"/>
          </a:xfrm>
          <a:custGeom>
            <a:avLst/>
            <a:gdLst/>
            <a:ahLst/>
            <a:cxnLst/>
            <a:rect l="l" t="t" r="r" b="b"/>
            <a:pathLst>
              <a:path w="521334" h="50800">
                <a:moveTo>
                  <a:pt x="521207" y="38100"/>
                </a:moveTo>
                <a:lnTo>
                  <a:pt x="517398" y="46482"/>
                </a:lnTo>
                <a:lnTo>
                  <a:pt x="512825" y="46482"/>
                </a:lnTo>
                <a:lnTo>
                  <a:pt x="512825" y="28956"/>
                </a:lnTo>
                <a:lnTo>
                  <a:pt x="508253" y="3810"/>
                </a:lnTo>
                <a:lnTo>
                  <a:pt x="508253" y="38100"/>
                </a:lnTo>
                <a:lnTo>
                  <a:pt x="504444" y="25146"/>
                </a:lnTo>
                <a:lnTo>
                  <a:pt x="499872" y="46482"/>
                </a:lnTo>
                <a:lnTo>
                  <a:pt x="499872" y="28956"/>
                </a:lnTo>
                <a:lnTo>
                  <a:pt x="496062" y="41910"/>
                </a:lnTo>
                <a:lnTo>
                  <a:pt x="496062" y="50292"/>
                </a:lnTo>
                <a:lnTo>
                  <a:pt x="491490" y="50292"/>
                </a:lnTo>
                <a:lnTo>
                  <a:pt x="491490" y="46482"/>
                </a:lnTo>
                <a:lnTo>
                  <a:pt x="487679" y="46482"/>
                </a:lnTo>
                <a:lnTo>
                  <a:pt x="487679" y="41910"/>
                </a:lnTo>
                <a:lnTo>
                  <a:pt x="487679" y="46482"/>
                </a:lnTo>
                <a:lnTo>
                  <a:pt x="483107" y="50292"/>
                </a:lnTo>
                <a:lnTo>
                  <a:pt x="479298" y="46482"/>
                </a:lnTo>
                <a:lnTo>
                  <a:pt x="474725" y="50292"/>
                </a:lnTo>
                <a:lnTo>
                  <a:pt x="470153" y="46482"/>
                </a:lnTo>
                <a:lnTo>
                  <a:pt x="457962" y="46482"/>
                </a:lnTo>
                <a:lnTo>
                  <a:pt x="453390" y="41910"/>
                </a:lnTo>
                <a:lnTo>
                  <a:pt x="449579" y="46482"/>
                </a:lnTo>
                <a:lnTo>
                  <a:pt x="432053" y="46482"/>
                </a:lnTo>
                <a:lnTo>
                  <a:pt x="432053" y="50292"/>
                </a:lnTo>
                <a:lnTo>
                  <a:pt x="428244" y="46482"/>
                </a:lnTo>
                <a:lnTo>
                  <a:pt x="428244" y="50292"/>
                </a:lnTo>
                <a:lnTo>
                  <a:pt x="423672" y="46482"/>
                </a:lnTo>
                <a:lnTo>
                  <a:pt x="419862" y="3810"/>
                </a:lnTo>
                <a:lnTo>
                  <a:pt x="419862" y="41910"/>
                </a:lnTo>
                <a:lnTo>
                  <a:pt x="415290" y="46482"/>
                </a:lnTo>
                <a:lnTo>
                  <a:pt x="415290" y="3810"/>
                </a:lnTo>
                <a:lnTo>
                  <a:pt x="411479" y="41910"/>
                </a:lnTo>
                <a:lnTo>
                  <a:pt x="406907" y="46482"/>
                </a:lnTo>
                <a:lnTo>
                  <a:pt x="347472" y="46482"/>
                </a:lnTo>
                <a:lnTo>
                  <a:pt x="343662" y="50292"/>
                </a:lnTo>
                <a:lnTo>
                  <a:pt x="339090" y="46482"/>
                </a:lnTo>
                <a:lnTo>
                  <a:pt x="330707" y="46482"/>
                </a:lnTo>
                <a:lnTo>
                  <a:pt x="330707" y="50292"/>
                </a:lnTo>
                <a:lnTo>
                  <a:pt x="326135" y="46482"/>
                </a:lnTo>
                <a:lnTo>
                  <a:pt x="313436" y="46482"/>
                </a:lnTo>
                <a:lnTo>
                  <a:pt x="300735" y="46482"/>
                </a:lnTo>
                <a:lnTo>
                  <a:pt x="288035" y="46482"/>
                </a:lnTo>
                <a:lnTo>
                  <a:pt x="284225" y="46482"/>
                </a:lnTo>
                <a:lnTo>
                  <a:pt x="284225" y="41910"/>
                </a:lnTo>
                <a:lnTo>
                  <a:pt x="279653" y="41910"/>
                </a:lnTo>
                <a:lnTo>
                  <a:pt x="275844" y="46482"/>
                </a:lnTo>
                <a:lnTo>
                  <a:pt x="275844" y="41910"/>
                </a:lnTo>
                <a:lnTo>
                  <a:pt x="275844" y="46482"/>
                </a:lnTo>
                <a:lnTo>
                  <a:pt x="262890" y="46482"/>
                </a:lnTo>
                <a:lnTo>
                  <a:pt x="246125" y="46482"/>
                </a:lnTo>
                <a:lnTo>
                  <a:pt x="241553" y="41910"/>
                </a:lnTo>
                <a:lnTo>
                  <a:pt x="241553" y="46482"/>
                </a:lnTo>
                <a:lnTo>
                  <a:pt x="237744" y="46482"/>
                </a:lnTo>
                <a:lnTo>
                  <a:pt x="233172" y="41910"/>
                </a:lnTo>
                <a:lnTo>
                  <a:pt x="233172" y="46482"/>
                </a:lnTo>
                <a:lnTo>
                  <a:pt x="228600" y="46482"/>
                </a:lnTo>
                <a:lnTo>
                  <a:pt x="224790" y="41910"/>
                </a:lnTo>
                <a:lnTo>
                  <a:pt x="224790" y="46482"/>
                </a:lnTo>
                <a:lnTo>
                  <a:pt x="224790" y="41910"/>
                </a:lnTo>
                <a:lnTo>
                  <a:pt x="220218" y="46482"/>
                </a:lnTo>
                <a:lnTo>
                  <a:pt x="216407" y="41910"/>
                </a:lnTo>
                <a:lnTo>
                  <a:pt x="211835" y="41910"/>
                </a:lnTo>
                <a:lnTo>
                  <a:pt x="211835" y="38100"/>
                </a:lnTo>
                <a:lnTo>
                  <a:pt x="208025" y="41910"/>
                </a:lnTo>
                <a:lnTo>
                  <a:pt x="203453" y="33528"/>
                </a:lnTo>
                <a:lnTo>
                  <a:pt x="203453" y="41910"/>
                </a:lnTo>
                <a:lnTo>
                  <a:pt x="199644" y="41910"/>
                </a:lnTo>
                <a:lnTo>
                  <a:pt x="195072" y="38100"/>
                </a:lnTo>
                <a:lnTo>
                  <a:pt x="190500" y="46482"/>
                </a:lnTo>
                <a:lnTo>
                  <a:pt x="186690" y="41910"/>
                </a:lnTo>
                <a:lnTo>
                  <a:pt x="182118" y="46482"/>
                </a:lnTo>
                <a:lnTo>
                  <a:pt x="169925" y="46482"/>
                </a:lnTo>
                <a:lnTo>
                  <a:pt x="165353" y="38100"/>
                </a:lnTo>
                <a:lnTo>
                  <a:pt x="161544" y="46482"/>
                </a:lnTo>
                <a:lnTo>
                  <a:pt x="156972" y="41910"/>
                </a:lnTo>
                <a:lnTo>
                  <a:pt x="156972" y="46482"/>
                </a:lnTo>
                <a:lnTo>
                  <a:pt x="156972" y="41910"/>
                </a:lnTo>
                <a:lnTo>
                  <a:pt x="152400" y="46482"/>
                </a:lnTo>
                <a:lnTo>
                  <a:pt x="135635" y="46482"/>
                </a:lnTo>
                <a:lnTo>
                  <a:pt x="131825" y="50292"/>
                </a:lnTo>
                <a:lnTo>
                  <a:pt x="131825" y="46482"/>
                </a:lnTo>
                <a:lnTo>
                  <a:pt x="105918" y="46482"/>
                </a:lnTo>
                <a:lnTo>
                  <a:pt x="105918" y="41910"/>
                </a:lnTo>
                <a:lnTo>
                  <a:pt x="102107" y="46482"/>
                </a:lnTo>
                <a:lnTo>
                  <a:pt x="102107" y="41910"/>
                </a:lnTo>
                <a:lnTo>
                  <a:pt x="97535" y="38100"/>
                </a:lnTo>
                <a:lnTo>
                  <a:pt x="97535" y="41910"/>
                </a:lnTo>
                <a:lnTo>
                  <a:pt x="93725" y="46482"/>
                </a:lnTo>
                <a:lnTo>
                  <a:pt x="93725" y="41910"/>
                </a:lnTo>
                <a:lnTo>
                  <a:pt x="89153" y="8382"/>
                </a:lnTo>
                <a:lnTo>
                  <a:pt x="84581" y="41910"/>
                </a:lnTo>
                <a:lnTo>
                  <a:pt x="84581" y="38100"/>
                </a:lnTo>
                <a:lnTo>
                  <a:pt x="76200" y="46482"/>
                </a:lnTo>
                <a:lnTo>
                  <a:pt x="76200" y="41910"/>
                </a:lnTo>
                <a:lnTo>
                  <a:pt x="72390" y="41910"/>
                </a:lnTo>
                <a:lnTo>
                  <a:pt x="67818" y="46482"/>
                </a:lnTo>
                <a:lnTo>
                  <a:pt x="46481" y="46482"/>
                </a:lnTo>
                <a:lnTo>
                  <a:pt x="42672" y="33528"/>
                </a:lnTo>
                <a:lnTo>
                  <a:pt x="42672" y="28956"/>
                </a:lnTo>
                <a:lnTo>
                  <a:pt x="38100" y="46482"/>
                </a:lnTo>
                <a:lnTo>
                  <a:pt x="38100" y="41910"/>
                </a:lnTo>
                <a:lnTo>
                  <a:pt x="34290" y="46482"/>
                </a:lnTo>
                <a:lnTo>
                  <a:pt x="29718" y="46482"/>
                </a:lnTo>
                <a:lnTo>
                  <a:pt x="29718" y="41910"/>
                </a:lnTo>
                <a:lnTo>
                  <a:pt x="25907" y="41910"/>
                </a:lnTo>
                <a:lnTo>
                  <a:pt x="25907" y="46482"/>
                </a:lnTo>
                <a:lnTo>
                  <a:pt x="21335" y="46482"/>
                </a:lnTo>
                <a:lnTo>
                  <a:pt x="17525" y="38100"/>
                </a:lnTo>
                <a:lnTo>
                  <a:pt x="12953" y="41910"/>
                </a:lnTo>
                <a:lnTo>
                  <a:pt x="12953" y="38100"/>
                </a:lnTo>
                <a:lnTo>
                  <a:pt x="8381" y="38100"/>
                </a:lnTo>
                <a:lnTo>
                  <a:pt x="8381" y="28956"/>
                </a:lnTo>
                <a:lnTo>
                  <a:pt x="4572" y="12192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78" name="object 378"/>
          <p:cNvSpPr/>
          <p:nvPr/>
        </p:nvSpPr>
        <p:spPr>
          <a:xfrm>
            <a:off x="6114545" y="4552336"/>
            <a:ext cx="171030" cy="33618"/>
          </a:xfrm>
          <a:custGeom>
            <a:avLst/>
            <a:gdLst/>
            <a:ahLst/>
            <a:cxnLst/>
            <a:rect l="l" t="t" r="r" b="b"/>
            <a:pathLst>
              <a:path w="258445" h="50800">
                <a:moveTo>
                  <a:pt x="258318" y="0"/>
                </a:moveTo>
                <a:lnTo>
                  <a:pt x="258318" y="28956"/>
                </a:lnTo>
                <a:lnTo>
                  <a:pt x="254508" y="33528"/>
                </a:lnTo>
                <a:lnTo>
                  <a:pt x="249936" y="33528"/>
                </a:lnTo>
                <a:lnTo>
                  <a:pt x="249936" y="25146"/>
                </a:lnTo>
                <a:lnTo>
                  <a:pt x="246125" y="12192"/>
                </a:lnTo>
                <a:lnTo>
                  <a:pt x="246125" y="28956"/>
                </a:lnTo>
                <a:lnTo>
                  <a:pt x="241553" y="38100"/>
                </a:lnTo>
                <a:lnTo>
                  <a:pt x="241553" y="33528"/>
                </a:lnTo>
                <a:lnTo>
                  <a:pt x="236982" y="41910"/>
                </a:lnTo>
                <a:lnTo>
                  <a:pt x="236982" y="28956"/>
                </a:lnTo>
                <a:lnTo>
                  <a:pt x="233172" y="33528"/>
                </a:lnTo>
                <a:lnTo>
                  <a:pt x="228600" y="41910"/>
                </a:lnTo>
                <a:lnTo>
                  <a:pt x="220218" y="41910"/>
                </a:lnTo>
                <a:lnTo>
                  <a:pt x="216408" y="38100"/>
                </a:lnTo>
                <a:lnTo>
                  <a:pt x="211836" y="46482"/>
                </a:lnTo>
                <a:lnTo>
                  <a:pt x="211836" y="41910"/>
                </a:lnTo>
                <a:lnTo>
                  <a:pt x="208025" y="41910"/>
                </a:lnTo>
                <a:lnTo>
                  <a:pt x="208025" y="46482"/>
                </a:lnTo>
                <a:lnTo>
                  <a:pt x="203453" y="41910"/>
                </a:lnTo>
                <a:lnTo>
                  <a:pt x="198882" y="38100"/>
                </a:lnTo>
                <a:lnTo>
                  <a:pt x="198882" y="46482"/>
                </a:lnTo>
                <a:lnTo>
                  <a:pt x="195072" y="38100"/>
                </a:lnTo>
                <a:lnTo>
                  <a:pt x="195072" y="41910"/>
                </a:lnTo>
                <a:lnTo>
                  <a:pt x="190500" y="41910"/>
                </a:lnTo>
                <a:lnTo>
                  <a:pt x="186690" y="38100"/>
                </a:lnTo>
                <a:lnTo>
                  <a:pt x="186690" y="33528"/>
                </a:lnTo>
                <a:lnTo>
                  <a:pt x="182118" y="41910"/>
                </a:lnTo>
                <a:lnTo>
                  <a:pt x="178308" y="41910"/>
                </a:lnTo>
                <a:lnTo>
                  <a:pt x="178308" y="46482"/>
                </a:lnTo>
                <a:lnTo>
                  <a:pt x="173736" y="41910"/>
                </a:lnTo>
                <a:lnTo>
                  <a:pt x="173736" y="46482"/>
                </a:lnTo>
                <a:lnTo>
                  <a:pt x="169925" y="46482"/>
                </a:lnTo>
                <a:lnTo>
                  <a:pt x="165353" y="41910"/>
                </a:lnTo>
                <a:lnTo>
                  <a:pt x="165353" y="46482"/>
                </a:lnTo>
                <a:lnTo>
                  <a:pt x="160782" y="46482"/>
                </a:lnTo>
                <a:lnTo>
                  <a:pt x="160782" y="41910"/>
                </a:lnTo>
                <a:lnTo>
                  <a:pt x="156972" y="46482"/>
                </a:lnTo>
                <a:lnTo>
                  <a:pt x="156972" y="41910"/>
                </a:lnTo>
                <a:lnTo>
                  <a:pt x="152400" y="46482"/>
                </a:lnTo>
                <a:lnTo>
                  <a:pt x="148590" y="46482"/>
                </a:lnTo>
                <a:lnTo>
                  <a:pt x="144018" y="41910"/>
                </a:lnTo>
                <a:lnTo>
                  <a:pt x="140208" y="46482"/>
                </a:lnTo>
                <a:lnTo>
                  <a:pt x="135636" y="41910"/>
                </a:lnTo>
                <a:lnTo>
                  <a:pt x="135636" y="46482"/>
                </a:lnTo>
                <a:lnTo>
                  <a:pt x="131064" y="46482"/>
                </a:lnTo>
                <a:lnTo>
                  <a:pt x="131064" y="41910"/>
                </a:lnTo>
                <a:lnTo>
                  <a:pt x="127253" y="46482"/>
                </a:lnTo>
                <a:lnTo>
                  <a:pt x="122682" y="46482"/>
                </a:lnTo>
                <a:lnTo>
                  <a:pt x="118872" y="41910"/>
                </a:lnTo>
                <a:lnTo>
                  <a:pt x="114300" y="41910"/>
                </a:lnTo>
                <a:lnTo>
                  <a:pt x="110490" y="46482"/>
                </a:lnTo>
                <a:lnTo>
                  <a:pt x="105918" y="41910"/>
                </a:lnTo>
                <a:lnTo>
                  <a:pt x="105918" y="46482"/>
                </a:lnTo>
                <a:lnTo>
                  <a:pt x="102108" y="38100"/>
                </a:lnTo>
                <a:lnTo>
                  <a:pt x="97536" y="33528"/>
                </a:lnTo>
                <a:lnTo>
                  <a:pt x="97536" y="41910"/>
                </a:lnTo>
                <a:lnTo>
                  <a:pt x="92964" y="38100"/>
                </a:lnTo>
                <a:lnTo>
                  <a:pt x="89153" y="28956"/>
                </a:lnTo>
                <a:lnTo>
                  <a:pt x="89153" y="41910"/>
                </a:lnTo>
                <a:lnTo>
                  <a:pt x="84582" y="41910"/>
                </a:lnTo>
                <a:lnTo>
                  <a:pt x="80772" y="38100"/>
                </a:lnTo>
                <a:lnTo>
                  <a:pt x="76200" y="46482"/>
                </a:lnTo>
                <a:lnTo>
                  <a:pt x="72390" y="41910"/>
                </a:lnTo>
                <a:lnTo>
                  <a:pt x="67818" y="46482"/>
                </a:lnTo>
                <a:lnTo>
                  <a:pt x="67818" y="41910"/>
                </a:lnTo>
                <a:lnTo>
                  <a:pt x="64008" y="46482"/>
                </a:lnTo>
                <a:lnTo>
                  <a:pt x="59436" y="41910"/>
                </a:lnTo>
                <a:lnTo>
                  <a:pt x="59436" y="46482"/>
                </a:lnTo>
                <a:lnTo>
                  <a:pt x="54864" y="41910"/>
                </a:lnTo>
                <a:lnTo>
                  <a:pt x="51053" y="41910"/>
                </a:lnTo>
                <a:lnTo>
                  <a:pt x="51053" y="38100"/>
                </a:lnTo>
                <a:lnTo>
                  <a:pt x="46482" y="41910"/>
                </a:lnTo>
                <a:lnTo>
                  <a:pt x="46482" y="38100"/>
                </a:lnTo>
                <a:lnTo>
                  <a:pt x="38100" y="46482"/>
                </a:lnTo>
                <a:lnTo>
                  <a:pt x="34290" y="41910"/>
                </a:lnTo>
                <a:lnTo>
                  <a:pt x="34290" y="46482"/>
                </a:lnTo>
                <a:lnTo>
                  <a:pt x="21336" y="46482"/>
                </a:lnTo>
                <a:lnTo>
                  <a:pt x="16764" y="38100"/>
                </a:lnTo>
                <a:lnTo>
                  <a:pt x="16764" y="46482"/>
                </a:lnTo>
                <a:lnTo>
                  <a:pt x="12953" y="41910"/>
                </a:lnTo>
                <a:lnTo>
                  <a:pt x="12953" y="38100"/>
                </a:lnTo>
                <a:lnTo>
                  <a:pt x="8382" y="46482"/>
                </a:lnTo>
                <a:lnTo>
                  <a:pt x="8382" y="50292"/>
                </a:lnTo>
                <a:lnTo>
                  <a:pt x="0" y="50292"/>
                </a:ln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79" name="object 379"/>
          <p:cNvSpPr/>
          <p:nvPr/>
        </p:nvSpPr>
        <p:spPr>
          <a:xfrm>
            <a:off x="5943600" y="4490312"/>
            <a:ext cx="171030" cy="98332"/>
          </a:xfrm>
          <a:custGeom>
            <a:avLst/>
            <a:gdLst/>
            <a:ahLst/>
            <a:cxnLst/>
            <a:rect l="l" t="t" r="r" b="b"/>
            <a:pathLst>
              <a:path w="258445" h="148589">
                <a:moveTo>
                  <a:pt x="258317" y="135636"/>
                </a:moveTo>
                <a:lnTo>
                  <a:pt x="254507" y="135636"/>
                </a:lnTo>
                <a:lnTo>
                  <a:pt x="254507" y="144018"/>
                </a:lnTo>
                <a:lnTo>
                  <a:pt x="249935" y="140208"/>
                </a:lnTo>
                <a:lnTo>
                  <a:pt x="245363" y="140208"/>
                </a:lnTo>
                <a:lnTo>
                  <a:pt x="245363" y="118872"/>
                </a:lnTo>
                <a:lnTo>
                  <a:pt x="241553" y="144018"/>
                </a:lnTo>
                <a:lnTo>
                  <a:pt x="241553" y="135636"/>
                </a:lnTo>
                <a:lnTo>
                  <a:pt x="236981" y="144018"/>
                </a:lnTo>
                <a:lnTo>
                  <a:pt x="228600" y="135636"/>
                </a:lnTo>
                <a:lnTo>
                  <a:pt x="224789" y="144018"/>
                </a:lnTo>
                <a:lnTo>
                  <a:pt x="224789" y="140208"/>
                </a:lnTo>
                <a:lnTo>
                  <a:pt x="220217" y="135636"/>
                </a:lnTo>
                <a:lnTo>
                  <a:pt x="220217" y="127254"/>
                </a:lnTo>
                <a:lnTo>
                  <a:pt x="216407" y="140208"/>
                </a:lnTo>
                <a:lnTo>
                  <a:pt x="211835" y="122682"/>
                </a:lnTo>
                <a:lnTo>
                  <a:pt x="207263" y="140208"/>
                </a:lnTo>
                <a:lnTo>
                  <a:pt x="203453" y="131825"/>
                </a:lnTo>
                <a:lnTo>
                  <a:pt x="203453" y="140208"/>
                </a:lnTo>
                <a:lnTo>
                  <a:pt x="198881" y="140208"/>
                </a:lnTo>
                <a:lnTo>
                  <a:pt x="195071" y="131825"/>
                </a:lnTo>
                <a:lnTo>
                  <a:pt x="195071" y="144018"/>
                </a:lnTo>
                <a:lnTo>
                  <a:pt x="190500" y="140208"/>
                </a:lnTo>
                <a:lnTo>
                  <a:pt x="190500" y="135636"/>
                </a:lnTo>
                <a:lnTo>
                  <a:pt x="186689" y="140208"/>
                </a:lnTo>
                <a:lnTo>
                  <a:pt x="182117" y="135636"/>
                </a:lnTo>
                <a:lnTo>
                  <a:pt x="178307" y="140208"/>
                </a:lnTo>
                <a:lnTo>
                  <a:pt x="173735" y="140208"/>
                </a:lnTo>
                <a:lnTo>
                  <a:pt x="173735" y="135636"/>
                </a:lnTo>
                <a:lnTo>
                  <a:pt x="169163" y="140208"/>
                </a:lnTo>
                <a:lnTo>
                  <a:pt x="165353" y="140208"/>
                </a:lnTo>
                <a:lnTo>
                  <a:pt x="165353" y="144018"/>
                </a:lnTo>
                <a:lnTo>
                  <a:pt x="160781" y="144018"/>
                </a:lnTo>
                <a:lnTo>
                  <a:pt x="160781" y="135636"/>
                </a:lnTo>
                <a:lnTo>
                  <a:pt x="156971" y="144018"/>
                </a:lnTo>
                <a:lnTo>
                  <a:pt x="156971" y="140208"/>
                </a:lnTo>
                <a:lnTo>
                  <a:pt x="152400" y="131825"/>
                </a:lnTo>
                <a:lnTo>
                  <a:pt x="148589" y="34289"/>
                </a:lnTo>
                <a:lnTo>
                  <a:pt x="148589" y="51054"/>
                </a:lnTo>
                <a:lnTo>
                  <a:pt x="144017" y="131825"/>
                </a:lnTo>
                <a:lnTo>
                  <a:pt x="144017" y="135636"/>
                </a:lnTo>
                <a:lnTo>
                  <a:pt x="139445" y="140208"/>
                </a:lnTo>
                <a:lnTo>
                  <a:pt x="135635" y="135636"/>
                </a:lnTo>
                <a:lnTo>
                  <a:pt x="131063" y="25908"/>
                </a:lnTo>
                <a:lnTo>
                  <a:pt x="131063" y="4572"/>
                </a:lnTo>
                <a:lnTo>
                  <a:pt x="127253" y="131825"/>
                </a:lnTo>
                <a:lnTo>
                  <a:pt x="127253" y="135636"/>
                </a:lnTo>
                <a:lnTo>
                  <a:pt x="118871" y="144018"/>
                </a:lnTo>
                <a:lnTo>
                  <a:pt x="114300" y="140208"/>
                </a:lnTo>
                <a:lnTo>
                  <a:pt x="114300" y="144018"/>
                </a:lnTo>
                <a:lnTo>
                  <a:pt x="110489" y="140208"/>
                </a:lnTo>
                <a:lnTo>
                  <a:pt x="110489" y="144018"/>
                </a:lnTo>
                <a:lnTo>
                  <a:pt x="110489" y="135636"/>
                </a:lnTo>
                <a:lnTo>
                  <a:pt x="105917" y="144018"/>
                </a:lnTo>
                <a:lnTo>
                  <a:pt x="101345" y="135636"/>
                </a:lnTo>
                <a:lnTo>
                  <a:pt x="97535" y="140208"/>
                </a:lnTo>
                <a:lnTo>
                  <a:pt x="97535" y="144018"/>
                </a:lnTo>
                <a:lnTo>
                  <a:pt x="92963" y="135636"/>
                </a:lnTo>
                <a:lnTo>
                  <a:pt x="92963" y="131825"/>
                </a:lnTo>
                <a:lnTo>
                  <a:pt x="89153" y="140208"/>
                </a:lnTo>
                <a:lnTo>
                  <a:pt x="89153" y="144018"/>
                </a:lnTo>
                <a:lnTo>
                  <a:pt x="84581" y="135636"/>
                </a:lnTo>
                <a:lnTo>
                  <a:pt x="84581" y="144018"/>
                </a:lnTo>
                <a:lnTo>
                  <a:pt x="80771" y="144018"/>
                </a:lnTo>
                <a:lnTo>
                  <a:pt x="76200" y="140208"/>
                </a:lnTo>
                <a:lnTo>
                  <a:pt x="76200" y="144018"/>
                </a:lnTo>
                <a:lnTo>
                  <a:pt x="54863" y="144018"/>
                </a:lnTo>
                <a:lnTo>
                  <a:pt x="54863" y="140208"/>
                </a:lnTo>
                <a:lnTo>
                  <a:pt x="51053" y="140208"/>
                </a:lnTo>
                <a:lnTo>
                  <a:pt x="51053" y="144018"/>
                </a:lnTo>
                <a:lnTo>
                  <a:pt x="46481" y="144018"/>
                </a:lnTo>
                <a:lnTo>
                  <a:pt x="42671" y="140208"/>
                </a:lnTo>
                <a:lnTo>
                  <a:pt x="38100" y="97536"/>
                </a:lnTo>
                <a:lnTo>
                  <a:pt x="38100" y="25908"/>
                </a:lnTo>
                <a:lnTo>
                  <a:pt x="33527" y="127254"/>
                </a:lnTo>
                <a:lnTo>
                  <a:pt x="33527" y="131825"/>
                </a:lnTo>
                <a:lnTo>
                  <a:pt x="29717" y="140208"/>
                </a:lnTo>
                <a:lnTo>
                  <a:pt x="25145" y="144018"/>
                </a:lnTo>
                <a:lnTo>
                  <a:pt x="21335" y="127254"/>
                </a:lnTo>
                <a:lnTo>
                  <a:pt x="21335" y="122682"/>
                </a:lnTo>
                <a:lnTo>
                  <a:pt x="16763" y="59436"/>
                </a:lnTo>
                <a:lnTo>
                  <a:pt x="16763" y="127254"/>
                </a:lnTo>
                <a:lnTo>
                  <a:pt x="12953" y="144018"/>
                </a:lnTo>
                <a:lnTo>
                  <a:pt x="8381" y="89154"/>
                </a:lnTo>
                <a:lnTo>
                  <a:pt x="8381" y="0"/>
                </a:lnTo>
                <a:lnTo>
                  <a:pt x="4571" y="148589"/>
                </a:lnTo>
                <a:lnTo>
                  <a:pt x="4571" y="140208"/>
                </a:lnTo>
                <a:lnTo>
                  <a:pt x="4571" y="148589"/>
                </a:lnTo>
                <a:lnTo>
                  <a:pt x="0" y="14858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80" name="object 380"/>
          <p:cNvSpPr/>
          <p:nvPr/>
        </p:nvSpPr>
        <p:spPr>
          <a:xfrm>
            <a:off x="5772654" y="2855991"/>
            <a:ext cx="171030" cy="1740974"/>
          </a:xfrm>
          <a:custGeom>
            <a:avLst/>
            <a:gdLst/>
            <a:ahLst/>
            <a:cxnLst/>
            <a:rect l="l" t="t" r="r" b="b"/>
            <a:pathLst>
              <a:path w="258445" h="2630804">
                <a:moveTo>
                  <a:pt x="258318" y="2618231"/>
                </a:moveTo>
                <a:lnTo>
                  <a:pt x="253746" y="2609849"/>
                </a:lnTo>
                <a:lnTo>
                  <a:pt x="253746" y="2613659"/>
                </a:lnTo>
                <a:lnTo>
                  <a:pt x="245363" y="2605277"/>
                </a:lnTo>
                <a:lnTo>
                  <a:pt x="245363" y="2613659"/>
                </a:lnTo>
                <a:lnTo>
                  <a:pt x="241553" y="2609849"/>
                </a:lnTo>
                <a:lnTo>
                  <a:pt x="241553" y="2605277"/>
                </a:lnTo>
                <a:lnTo>
                  <a:pt x="241553" y="2613659"/>
                </a:lnTo>
                <a:lnTo>
                  <a:pt x="236981" y="2613659"/>
                </a:lnTo>
                <a:lnTo>
                  <a:pt x="233172" y="2609849"/>
                </a:lnTo>
                <a:lnTo>
                  <a:pt x="233172" y="2613659"/>
                </a:lnTo>
                <a:lnTo>
                  <a:pt x="228600" y="2613659"/>
                </a:lnTo>
                <a:lnTo>
                  <a:pt x="228600" y="2588513"/>
                </a:lnTo>
                <a:lnTo>
                  <a:pt x="224789" y="2609849"/>
                </a:lnTo>
                <a:lnTo>
                  <a:pt x="224789" y="2613659"/>
                </a:lnTo>
                <a:lnTo>
                  <a:pt x="211835" y="2613659"/>
                </a:lnTo>
                <a:lnTo>
                  <a:pt x="207263" y="2605277"/>
                </a:lnTo>
                <a:lnTo>
                  <a:pt x="207263" y="2613659"/>
                </a:lnTo>
                <a:lnTo>
                  <a:pt x="203453" y="2613659"/>
                </a:lnTo>
                <a:lnTo>
                  <a:pt x="203453" y="2618231"/>
                </a:lnTo>
                <a:lnTo>
                  <a:pt x="203453" y="2613659"/>
                </a:lnTo>
                <a:lnTo>
                  <a:pt x="198881" y="2613659"/>
                </a:lnTo>
                <a:lnTo>
                  <a:pt x="195072" y="2609849"/>
                </a:lnTo>
                <a:lnTo>
                  <a:pt x="190500" y="2588513"/>
                </a:lnTo>
                <a:lnTo>
                  <a:pt x="190500" y="2613659"/>
                </a:lnTo>
                <a:lnTo>
                  <a:pt x="182118" y="2613659"/>
                </a:lnTo>
                <a:lnTo>
                  <a:pt x="182118" y="2609849"/>
                </a:lnTo>
                <a:lnTo>
                  <a:pt x="182118" y="2613659"/>
                </a:lnTo>
                <a:lnTo>
                  <a:pt x="177546" y="2613659"/>
                </a:lnTo>
                <a:lnTo>
                  <a:pt x="173735" y="2609849"/>
                </a:lnTo>
                <a:lnTo>
                  <a:pt x="169163" y="2613659"/>
                </a:lnTo>
                <a:lnTo>
                  <a:pt x="165353" y="2609849"/>
                </a:lnTo>
                <a:lnTo>
                  <a:pt x="160781" y="2613659"/>
                </a:lnTo>
                <a:lnTo>
                  <a:pt x="160781" y="2618231"/>
                </a:lnTo>
                <a:lnTo>
                  <a:pt x="156972" y="2609849"/>
                </a:lnTo>
                <a:lnTo>
                  <a:pt x="156972" y="2613659"/>
                </a:lnTo>
                <a:lnTo>
                  <a:pt x="152400" y="2596895"/>
                </a:lnTo>
                <a:lnTo>
                  <a:pt x="152400" y="2605277"/>
                </a:lnTo>
                <a:lnTo>
                  <a:pt x="147827" y="2613659"/>
                </a:lnTo>
                <a:lnTo>
                  <a:pt x="144018" y="2609849"/>
                </a:lnTo>
                <a:lnTo>
                  <a:pt x="144018" y="2613659"/>
                </a:lnTo>
                <a:lnTo>
                  <a:pt x="139446" y="2609849"/>
                </a:lnTo>
                <a:lnTo>
                  <a:pt x="139446" y="2613659"/>
                </a:lnTo>
                <a:lnTo>
                  <a:pt x="135635" y="2609849"/>
                </a:lnTo>
                <a:lnTo>
                  <a:pt x="135635" y="2613659"/>
                </a:lnTo>
                <a:lnTo>
                  <a:pt x="131063" y="2605277"/>
                </a:lnTo>
                <a:lnTo>
                  <a:pt x="131063" y="2601467"/>
                </a:lnTo>
                <a:lnTo>
                  <a:pt x="127253" y="2609849"/>
                </a:lnTo>
                <a:lnTo>
                  <a:pt x="122681" y="2601467"/>
                </a:lnTo>
                <a:lnTo>
                  <a:pt x="122681" y="2596895"/>
                </a:lnTo>
                <a:lnTo>
                  <a:pt x="118872" y="2605277"/>
                </a:lnTo>
                <a:lnTo>
                  <a:pt x="118872" y="2609849"/>
                </a:lnTo>
                <a:lnTo>
                  <a:pt x="118872" y="2596895"/>
                </a:lnTo>
                <a:lnTo>
                  <a:pt x="114300" y="2601467"/>
                </a:lnTo>
                <a:lnTo>
                  <a:pt x="109727" y="2609849"/>
                </a:lnTo>
                <a:lnTo>
                  <a:pt x="109727" y="2613659"/>
                </a:lnTo>
                <a:lnTo>
                  <a:pt x="105918" y="2596895"/>
                </a:lnTo>
                <a:lnTo>
                  <a:pt x="105918" y="2613659"/>
                </a:lnTo>
                <a:lnTo>
                  <a:pt x="101346" y="2613659"/>
                </a:lnTo>
                <a:lnTo>
                  <a:pt x="101346" y="2609849"/>
                </a:lnTo>
                <a:lnTo>
                  <a:pt x="97535" y="2609849"/>
                </a:lnTo>
                <a:lnTo>
                  <a:pt x="97535" y="2618231"/>
                </a:lnTo>
                <a:lnTo>
                  <a:pt x="92963" y="2613659"/>
                </a:lnTo>
                <a:lnTo>
                  <a:pt x="92963" y="2618231"/>
                </a:lnTo>
                <a:lnTo>
                  <a:pt x="89153" y="2613659"/>
                </a:lnTo>
                <a:lnTo>
                  <a:pt x="89153" y="2609849"/>
                </a:lnTo>
                <a:lnTo>
                  <a:pt x="84581" y="2609849"/>
                </a:lnTo>
                <a:lnTo>
                  <a:pt x="84581" y="2618231"/>
                </a:lnTo>
                <a:lnTo>
                  <a:pt x="80009" y="2609849"/>
                </a:lnTo>
                <a:lnTo>
                  <a:pt x="76200" y="2618231"/>
                </a:lnTo>
                <a:lnTo>
                  <a:pt x="76200" y="2605277"/>
                </a:lnTo>
                <a:lnTo>
                  <a:pt x="71627" y="2618231"/>
                </a:lnTo>
                <a:lnTo>
                  <a:pt x="71627" y="2605277"/>
                </a:lnTo>
                <a:lnTo>
                  <a:pt x="71627" y="2613659"/>
                </a:lnTo>
                <a:lnTo>
                  <a:pt x="67818" y="2605277"/>
                </a:lnTo>
                <a:lnTo>
                  <a:pt x="67818" y="2613659"/>
                </a:lnTo>
                <a:lnTo>
                  <a:pt x="63246" y="2592323"/>
                </a:lnTo>
                <a:lnTo>
                  <a:pt x="59435" y="2601467"/>
                </a:lnTo>
                <a:lnTo>
                  <a:pt x="59435" y="2613659"/>
                </a:lnTo>
                <a:lnTo>
                  <a:pt x="59435" y="2596895"/>
                </a:lnTo>
                <a:lnTo>
                  <a:pt x="54863" y="2609849"/>
                </a:lnTo>
                <a:lnTo>
                  <a:pt x="51053" y="2583941"/>
                </a:lnTo>
                <a:lnTo>
                  <a:pt x="51053" y="2596895"/>
                </a:lnTo>
                <a:lnTo>
                  <a:pt x="46481" y="2613659"/>
                </a:lnTo>
                <a:lnTo>
                  <a:pt x="46481" y="2580131"/>
                </a:lnTo>
                <a:lnTo>
                  <a:pt x="41909" y="2618231"/>
                </a:lnTo>
                <a:lnTo>
                  <a:pt x="38100" y="2571749"/>
                </a:lnTo>
                <a:lnTo>
                  <a:pt x="38100" y="2630423"/>
                </a:lnTo>
                <a:lnTo>
                  <a:pt x="33527" y="2495549"/>
                </a:lnTo>
                <a:lnTo>
                  <a:pt x="33527" y="0"/>
                </a:lnTo>
                <a:lnTo>
                  <a:pt x="29718" y="2414777"/>
                </a:lnTo>
                <a:lnTo>
                  <a:pt x="29718" y="2613659"/>
                </a:lnTo>
                <a:lnTo>
                  <a:pt x="25146" y="2558795"/>
                </a:lnTo>
                <a:lnTo>
                  <a:pt x="21335" y="2622041"/>
                </a:lnTo>
                <a:lnTo>
                  <a:pt x="21335" y="2596895"/>
                </a:lnTo>
                <a:lnTo>
                  <a:pt x="16763" y="2605277"/>
                </a:lnTo>
                <a:lnTo>
                  <a:pt x="16763" y="2622041"/>
                </a:lnTo>
                <a:lnTo>
                  <a:pt x="12953" y="2601467"/>
                </a:lnTo>
                <a:lnTo>
                  <a:pt x="8381" y="2618231"/>
                </a:lnTo>
                <a:lnTo>
                  <a:pt x="8381" y="2609849"/>
                </a:lnTo>
                <a:lnTo>
                  <a:pt x="8381" y="2618231"/>
                </a:lnTo>
                <a:lnTo>
                  <a:pt x="3809" y="2618231"/>
                </a:lnTo>
                <a:lnTo>
                  <a:pt x="3809" y="2605277"/>
                </a:lnTo>
                <a:lnTo>
                  <a:pt x="0" y="2609849"/>
                </a:lnTo>
                <a:lnTo>
                  <a:pt x="0" y="261365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81" name="object 381"/>
          <p:cNvSpPr/>
          <p:nvPr/>
        </p:nvSpPr>
        <p:spPr>
          <a:xfrm>
            <a:off x="1949824" y="3499260"/>
            <a:ext cx="3827037" cy="109913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82" name="object 382"/>
          <p:cNvSpPr/>
          <p:nvPr/>
        </p:nvSpPr>
        <p:spPr>
          <a:xfrm>
            <a:off x="7317218" y="4557883"/>
            <a:ext cx="171030" cy="2522"/>
          </a:xfrm>
          <a:custGeom>
            <a:avLst/>
            <a:gdLst/>
            <a:ahLst/>
            <a:cxnLst/>
            <a:rect l="l" t="t" r="r" b="b"/>
            <a:pathLst>
              <a:path w="258445" h="3810">
                <a:moveTo>
                  <a:pt x="258318" y="0"/>
                </a:moveTo>
                <a:lnTo>
                  <a:pt x="258318" y="3810"/>
                </a:lnTo>
                <a:lnTo>
                  <a:pt x="254507" y="0"/>
                </a:lnTo>
                <a:lnTo>
                  <a:pt x="241808" y="0"/>
                </a:lnTo>
                <a:lnTo>
                  <a:pt x="229107" y="0"/>
                </a:lnTo>
                <a:lnTo>
                  <a:pt x="224790" y="0"/>
                </a:lnTo>
                <a:lnTo>
                  <a:pt x="224790" y="3810"/>
                </a:lnTo>
                <a:lnTo>
                  <a:pt x="220218" y="0"/>
                </a:lnTo>
                <a:lnTo>
                  <a:pt x="216407" y="3810"/>
                </a:lnTo>
                <a:lnTo>
                  <a:pt x="216407" y="0"/>
                </a:lnTo>
                <a:lnTo>
                  <a:pt x="208025" y="0"/>
                </a:lnTo>
                <a:lnTo>
                  <a:pt x="208025" y="3810"/>
                </a:lnTo>
                <a:lnTo>
                  <a:pt x="203453" y="0"/>
                </a:lnTo>
                <a:lnTo>
                  <a:pt x="199644" y="3810"/>
                </a:lnTo>
                <a:lnTo>
                  <a:pt x="195072" y="0"/>
                </a:lnTo>
                <a:lnTo>
                  <a:pt x="190500" y="3810"/>
                </a:lnTo>
                <a:lnTo>
                  <a:pt x="190500" y="0"/>
                </a:lnTo>
                <a:lnTo>
                  <a:pt x="186690" y="3810"/>
                </a:lnTo>
                <a:lnTo>
                  <a:pt x="182118" y="3810"/>
                </a:lnTo>
                <a:lnTo>
                  <a:pt x="182118" y="0"/>
                </a:lnTo>
                <a:lnTo>
                  <a:pt x="178307" y="0"/>
                </a:lnTo>
                <a:lnTo>
                  <a:pt x="165608" y="0"/>
                </a:lnTo>
                <a:lnTo>
                  <a:pt x="152907" y="0"/>
                </a:lnTo>
                <a:lnTo>
                  <a:pt x="148590" y="3810"/>
                </a:lnTo>
                <a:lnTo>
                  <a:pt x="148590" y="0"/>
                </a:lnTo>
                <a:lnTo>
                  <a:pt x="131825" y="0"/>
                </a:lnTo>
                <a:lnTo>
                  <a:pt x="127253" y="3810"/>
                </a:lnTo>
                <a:lnTo>
                  <a:pt x="122681" y="0"/>
                </a:lnTo>
                <a:lnTo>
                  <a:pt x="122681" y="3810"/>
                </a:lnTo>
                <a:lnTo>
                  <a:pt x="118872" y="0"/>
                </a:lnTo>
                <a:lnTo>
                  <a:pt x="110490" y="0"/>
                </a:lnTo>
                <a:lnTo>
                  <a:pt x="110490" y="3810"/>
                </a:lnTo>
                <a:lnTo>
                  <a:pt x="105918" y="0"/>
                </a:lnTo>
                <a:lnTo>
                  <a:pt x="97536" y="0"/>
                </a:lnTo>
                <a:lnTo>
                  <a:pt x="97536" y="3810"/>
                </a:lnTo>
                <a:lnTo>
                  <a:pt x="93725" y="0"/>
                </a:lnTo>
                <a:lnTo>
                  <a:pt x="93725" y="3810"/>
                </a:lnTo>
                <a:lnTo>
                  <a:pt x="89153" y="0"/>
                </a:lnTo>
                <a:lnTo>
                  <a:pt x="76200" y="0"/>
                </a:lnTo>
                <a:lnTo>
                  <a:pt x="76200" y="3810"/>
                </a:lnTo>
                <a:lnTo>
                  <a:pt x="76200" y="0"/>
                </a:lnTo>
                <a:lnTo>
                  <a:pt x="72390" y="0"/>
                </a:lnTo>
                <a:lnTo>
                  <a:pt x="67818" y="3810"/>
                </a:lnTo>
                <a:lnTo>
                  <a:pt x="67818" y="0"/>
                </a:lnTo>
                <a:lnTo>
                  <a:pt x="64007" y="0"/>
                </a:lnTo>
                <a:lnTo>
                  <a:pt x="59436" y="3810"/>
                </a:lnTo>
                <a:lnTo>
                  <a:pt x="59436" y="0"/>
                </a:lnTo>
                <a:lnTo>
                  <a:pt x="54864" y="3810"/>
                </a:lnTo>
                <a:lnTo>
                  <a:pt x="54864" y="0"/>
                </a:lnTo>
                <a:lnTo>
                  <a:pt x="51053" y="0"/>
                </a:lnTo>
                <a:lnTo>
                  <a:pt x="46481" y="3810"/>
                </a:lnTo>
                <a:lnTo>
                  <a:pt x="46481" y="0"/>
                </a:lnTo>
                <a:lnTo>
                  <a:pt x="42672" y="0"/>
                </a:lnTo>
                <a:lnTo>
                  <a:pt x="42672" y="3810"/>
                </a:lnTo>
                <a:lnTo>
                  <a:pt x="38100" y="0"/>
                </a:lnTo>
                <a:lnTo>
                  <a:pt x="38100" y="3810"/>
                </a:lnTo>
                <a:lnTo>
                  <a:pt x="29718" y="0"/>
                </a:lnTo>
                <a:lnTo>
                  <a:pt x="29718" y="3810"/>
                </a:lnTo>
                <a:lnTo>
                  <a:pt x="25907" y="0"/>
                </a:lnTo>
                <a:lnTo>
                  <a:pt x="12953" y="0"/>
                </a:lnTo>
                <a:lnTo>
                  <a:pt x="12953" y="3810"/>
                </a:lnTo>
                <a:lnTo>
                  <a:pt x="8381" y="3810"/>
                </a:lnTo>
                <a:lnTo>
                  <a:pt x="8381" y="0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83" name="object 383"/>
          <p:cNvSpPr/>
          <p:nvPr/>
        </p:nvSpPr>
        <p:spPr>
          <a:xfrm>
            <a:off x="6975326" y="4288606"/>
            <a:ext cx="342059" cy="271883"/>
          </a:xfrm>
          <a:custGeom>
            <a:avLst/>
            <a:gdLst/>
            <a:ahLst/>
            <a:cxnLst/>
            <a:rect l="l" t="t" r="r" b="b"/>
            <a:pathLst>
              <a:path w="516890" h="410845">
                <a:moveTo>
                  <a:pt x="516635" y="406908"/>
                </a:moveTo>
                <a:lnTo>
                  <a:pt x="516635" y="410718"/>
                </a:lnTo>
                <a:lnTo>
                  <a:pt x="512825" y="406908"/>
                </a:lnTo>
                <a:lnTo>
                  <a:pt x="508253" y="406908"/>
                </a:lnTo>
                <a:lnTo>
                  <a:pt x="508253" y="410718"/>
                </a:lnTo>
                <a:lnTo>
                  <a:pt x="508253" y="406908"/>
                </a:lnTo>
                <a:lnTo>
                  <a:pt x="504443" y="410718"/>
                </a:lnTo>
                <a:lnTo>
                  <a:pt x="504443" y="406908"/>
                </a:lnTo>
                <a:lnTo>
                  <a:pt x="499872" y="406908"/>
                </a:lnTo>
                <a:lnTo>
                  <a:pt x="499872" y="410718"/>
                </a:lnTo>
                <a:lnTo>
                  <a:pt x="495300" y="410718"/>
                </a:lnTo>
                <a:lnTo>
                  <a:pt x="495300" y="406908"/>
                </a:lnTo>
                <a:lnTo>
                  <a:pt x="483107" y="406908"/>
                </a:lnTo>
                <a:lnTo>
                  <a:pt x="483107" y="410718"/>
                </a:lnTo>
                <a:lnTo>
                  <a:pt x="478535" y="410718"/>
                </a:lnTo>
                <a:lnTo>
                  <a:pt x="478535" y="406908"/>
                </a:lnTo>
                <a:lnTo>
                  <a:pt x="474725" y="406908"/>
                </a:lnTo>
                <a:lnTo>
                  <a:pt x="474725" y="385572"/>
                </a:lnTo>
                <a:lnTo>
                  <a:pt x="474725" y="389382"/>
                </a:lnTo>
                <a:lnTo>
                  <a:pt x="470153" y="0"/>
                </a:lnTo>
                <a:lnTo>
                  <a:pt x="466343" y="385572"/>
                </a:lnTo>
                <a:lnTo>
                  <a:pt x="461772" y="406908"/>
                </a:lnTo>
                <a:lnTo>
                  <a:pt x="457200" y="402336"/>
                </a:lnTo>
                <a:lnTo>
                  <a:pt x="457200" y="406908"/>
                </a:lnTo>
                <a:lnTo>
                  <a:pt x="448817" y="406908"/>
                </a:lnTo>
                <a:lnTo>
                  <a:pt x="448817" y="410718"/>
                </a:lnTo>
                <a:lnTo>
                  <a:pt x="445007" y="406908"/>
                </a:lnTo>
                <a:lnTo>
                  <a:pt x="436625" y="406908"/>
                </a:lnTo>
                <a:lnTo>
                  <a:pt x="436625" y="410718"/>
                </a:lnTo>
                <a:lnTo>
                  <a:pt x="432053" y="406908"/>
                </a:lnTo>
                <a:lnTo>
                  <a:pt x="427481" y="406908"/>
                </a:lnTo>
                <a:lnTo>
                  <a:pt x="423672" y="410718"/>
                </a:lnTo>
                <a:lnTo>
                  <a:pt x="419100" y="406908"/>
                </a:lnTo>
                <a:lnTo>
                  <a:pt x="406400" y="406908"/>
                </a:lnTo>
                <a:lnTo>
                  <a:pt x="393700" y="406908"/>
                </a:lnTo>
                <a:lnTo>
                  <a:pt x="381000" y="406908"/>
                </a:lnTo>
                <a:lnTo>
                  <a:pt x="368300" y="406908"/>
                </a:lnTo>
                <a:lnTo>
                  <a:pt x="355600" y="406908"/>
                </a:lnTo>
                <a:lnTo>
                  <a:pt x="342900" y="406908"/>
                </a:lnTo>
                <a:lnTo>
                  <a:pt x="330200" y="406908"/>
                </a:lnTo>
                <a:lnTo>
                  <a:pt x="321563" y="406908"/>
                </a:lnTo>
                <a:lnTo>
                  <a:pt x="321563" y="410718"/>
                </a:lnTo>
                <a:lnTo>
                  <a:pt x="317753" y="406908"/>
                </a:lnTo>
                <a:lnTo>
                  <a:pt x="305054" y="406908"/>
                </a:lnTo>
                <a:lnTo>
                  <a:pt x="292354" y="406908"/>
                </a:lnTo>
                <a:lnTo>
                  <a:pt x="279653" y="406908"/>
                </a:lnTo>
                <a:lnTo>
                  <a:pt x="266953" y="406908"/>
                </a:lnTo>
                <a:lnTo>
                  <a:pt x="258317" y="406908"/>
                </a:lnTo>
                <a:lnTo>
                  <a:pt x="203707" y="406908"/>
                </a:lnTo>
                <a:lnTo>
                  <a:pt x="191008" y="406908"/>
                </a:lnTo>
                <a:lnTo>
                  <a:pt x="178308" y="406908"/>
                </a:lnTo>
                <a:lnTo>
                  <a:pt x="165608" y="406908"/>
                </a:lnTo>
                <a:lnTo>
                  <a:pt x="152908" y="406908"/>
                </a:lnTo>
                <a:lnTo>
                  <a:pt x="140208" y="406908"/>
                </a:lnTo>
                <a:lnTo>
                  <a:pt x="127507" y="406908"/>
                </a:lnTo>
                <a:lnTo>
                  <a:pt x="114807" y="406908"/>
                </a:lnTo>
                <a:lnTo>
                  <a:pt x="102107" y="406908"/>
                </a:lnTo>
                <a:lnTo>
                  <a:pt x="38607" y="406908"/>
                </a:lnTo>
                <a:lnTo>
                  <a:pt x="25907" y="406908"/>
                </a:lnTo>
                <a:lnTo>
                  <a:pt x="16763" y="406908"/>
                </a:lnTo>
                <a:lnTo>
                  <a:pt x="16763" y="402336"/>
                </a:lnTo>
                <a:lnTo>
                  <a:pt x="12953" y="385572"/>
                </a:lnTo>
                <a:lnTo>
                  <a:pt x="8381" y="402336"/>
                </a:lnTo>
                <a:lnTo>
                  <a:pt x="8381" y="393954"/>
                </a:lnTo>
                <a:lnTo>
                  <a:pt x="4572" y="389382"/>
                </a:lnTo>
                <a:lnTo>
                  <a:pt x="4572" y="393954"/>
                </a:lnTo>
                <a:lnTo>
                  <a:pt x="0" y="4023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84" name="object 384"/>
          <p:cNvSpPr/>
          <p:nvPr/>
        </p:nvSpPr>
        <p:spPr>
          <a:xfrm>
            <a:off x="6801354" y="4543764"/>
            <a:ext cx="173972" cy="14288"/>
          </a:xfrm>
          <a:custGeom>
            <a:avLst/>
            <a:gdLst/>
            <a:ahLst/>
            <a:cxnLst/>
            <a:rect l="l" t="t" r="r" b="b"/>
            <a:pathLst>
              <a:path w="262890" h="21589">
                <a:moveTo>
                  <a:pt x="262890" y="16763"/>
                </a:moveTo>
                <a:lnTo>
                  <a:pt x="258318" y="0"/>
                </a:lnTo>
                <a:lnTo>
                  <a:pt x="258318" y="3810"/>
                </a:lnTo>
                <a:lnTo>
                  <a:pt x="254507" y="21336"/>
                </a:lnTo>
                <a:lnTo>
                  <a:pt x="249936" y="21336"/>
                </a:lnTo>
                <a:lnTo>
                  <a:pt x="237235" y="21336"/>
                </a:lnTo>
                <a:lnTo>
                  <a:pt x="224535" y="21335"/>
                </a:lnTo>
                <a:lnTo>
                  <a:pt x="211836" y="21336"/>
                </a:lnTo>
                <a:lnTo>
                  <a:pt x="199136" y="21336"/>
                </a:lnTo>
                <a:lnTo>
                  <a:pt x="186690" y="16763"/>
                </a:lnTo>
                <a:lnTo>
                  <a:pt x="182118" y="21336"/>
                </a:lnTo>
                <a:lnTo>
                  <a:pt x="178307" y="16763"/>
                </a:lnTo>
                <a:lnTo>
                  <a:pt x="178307" y="21336"/>
                </a:lnTo>
                <a:lnTo>
                  <a:pt x="173736" y="21336"/>
                </a:lnTo>
                <a:lnTo>
                  <a:pt x="161035" y="21335"/>
                </a:lnTo>
                <a:lnTo>
                  <a:pt x="148335" y="21336"/>
                </a:lnTo>
                <a:lnTo>
                  <a:pt x="135636" y="21336"/>
                </a:lnTo>
                <a:lnTo>
                  <a:pt x="122681" y="16763"/>
                </a:lnTo>
                <a:lnTo>
                  <a:pt x="118872" y="21336"/>
                </a:lnTo>
                <a:lnTo>
                  <a:pt x="114300" y="16763"/>
                </a:lnTo>
                <a:lnTo>
                  <a:pt x="101528" y="15834"/>
                </a:lnTo>
                <a:lnTo>
                  <a:pt x="90787" y="9826"/>
                </a:lnTo>
                <a:lnTo>
                  <a:pt x="89153" y="3810"/>
                </a:lnTo>
                <a:lnTo>
                  <a:pt x="84581" y="8382"/>
                </a:lnTo>
                <a:lnTo>
                  <a:pt x="80772" y="8382"/>
                </a:lnTo>
                <a:lnTo>
                  <a:pt x="80772" y="12953"/>
                </a:lnTo>
                <a:lnTo>
                  <a:pt x="76200" y="8382"/>
                </a:lnTo>
                <a:lnTo>
                  <a:pt x="76200" y="12953"/>
                </a:lnTo>
                <a:lnTo>
                  <a:pt x="72390" y="12953"/>
                </a:lnTo>
                <a:lnTo>
                  <a:pt x="72390" y="8382"/>
                </a:lnTo>
                <a:lnTo>
                  <a:pt x="67818" y="8382"/>
                </a:lnTo>
                <a:lnTo>
                  <a:pt x="64007" y="12953"/>
                </a:lnTo>
                <a:lnTo>
                  <a:pt x="59436" y="8382"/>
                </a:lnTo>
                <a:lnTo>
                  <a:pt x="59436" y="12953"/>
                </a:lnTo>
                <a:lnTo>
                  <a:pt x="55625" y="12953"/>
                </a:lnTo>
                <a:lnTo>
                  <a:pt x="55625" y="16763"/>
                </a:lnTo>
                <a:lnTo>
                  <a:pt x="51053" y="16763"/>
                </a:lnTo>
                <a:lnTo>
                  <a:pt x="51053" y="12953"/>
                </a:lnTo>
                <a:lnTo>
                  <a:pt x="38100" y="12953"/>
                </a:lnTo>
                <a:lnTo>
                  <a:pt x="34290" y="16763"/>
                </a:lnTo>
                <a:lnTo>
                  <a:pt x="34290" y="12953"/>
                </a:lnTo>
                <a:lnTo>
                  <a:pt x="29718" y="16763"/>
                </a:lnTo>
                <a:lnTo>
                  <a:pt x="25907" y="12953"/>
                </a:lnTo>
                <a:lnTo>
                  <a:pt x="21336" y="16763"/>
                </a:lnTo>
                <a:lnTo>
                  <a:pt x="16764" y="12953"/>
                </a:lnTo>
                <a:lnTo>
                  <a:pt x="16764" y="16763"/>
                </a:lnTo>
                <a:lnTo>
                  <a:pt x="8381" y="16763"/>
                </a:lnTo>
                <a:lnTo>
                  <a:pt x="8381" y="12953"/>
                </a:lnTo>
                <a:lnTo>
                  <a:pt x="0" y="167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85" name="object 385"/>
          <p:cNvSpPr/>
          <p:nvPr/>
        </p:nvSpPr>
        <p:spPr>
          <a:xfrm>
            <a:off x="6630408" y="4532670"/>
            <a:ext cx="171030" cy="25214"/>
          </a:xfrm>
          <a:custGeom>
            <a:avLst/>
            <a:gdLst/>
            <a:ahLst/>
            <a:cxnLst/>
            <a:rect l="l" t="t" r="r" b="b"/>
            <a:pathLst>
              <a:path w="258445" h="38100">
                <a:moveTo>
                  <a:pt x="258318" y="33527"/>
                </a:moveTo>
                <a:lnTo>
                  <a:pt x="258318" y="29717"/>
                </a:lnTo>
                <a:lnTo>
                  <a:pt x="254508" y="33527"/>
                </a:lnTo>
                <a:lnTo>
                  <a:pt x="249936" y="33527"/>
                </a:lnTo>
                <a:lnTo>
                  <a:pt x="246125" y="38100"/>
                </a:lnTo>
                <a:lnTo>
                  <a:pt x="241554" y="33527"/>
                </a:lnTo>
                <a:lnTo>
                  <a:pt x="236982" y="38100"/>
                </a:lnTo>
                <a:lnTo>
                  <a:pt x="228600" y="38100"/>
                </a:lnTo>
                <a:lnTo>
                  <a:pt x="224790" y="29717"/>
                </a:lnTo>
                <a:lnTo>
                  <a:pt x="224790" y="38100"/>
                </a:lnTo>
                <a:lnTo>
                  <a:pt x="220218" y="33527"/>
                </a:lnTo>
                <a:lnTo>
                  <a:pt x="220218" y="29717"/>
                </a:lnTo>
                <a:lnTo>
                  <a:pt x="216408" y="33527"/>
                </a:lnTo>
                <a:lnTo>
                  <a:pt x="216408" y="38100"/>
                </a:lnTo>
                <a:lnTo>
                  <a:pt x="211836" y="38100"/>
                </a:lnTo>
                <a:lnTo>
                  <a:pt x="211836" y="33527"/>
                </a:lnTo>
                <a:lnTo>
                  <a:pt x="203454" y="33527"/>
                </a:lnTo>
                <a:lnTo>
                  <a:pt x="203454" y="25146"/>
                </a:lnTo>
                <a:lnTo>
                  <a:pt x="198882" y="33527"/>
                </a:lnTo>
                <a:lnTo>
                  <a:pt x="198882" y="29717"/>
                </a:lnTo>
                <a:lnTo>
                  <a:pt x="195072" y="25146"/>
                </a:lnTo>
                <a:lnTo>
                  <a:pt x="195072" y="33527"/>
                </a:lnTo>
                <a:lnTo>
                  <a:pt x="190500" y="33527"/>
                </a:lnTo>
                <a:lnTo>
                  <a:pt x="190500" y="38100"/>
                </a:lnTo>
                <a:lnTo>
                  <a:pt x="186690" y="33527"/>
                </a:lnTo>
                <a:lnTo>
                  <a:pt x="182118" y="33527"/>
                </a:lnTo>
                <a:lnTo>
                  <a:pt x="182118" y="29717"/>
                </a:lnTo>
                <a:lnTo>
                  <a:pt x="178308" y="33527"/>
                </a:lnTo>
                <a:lnTo>
                  <a:pt x="173736" y="29717"/>
                </a:lnTo>
                <a:lnTo>
                  <a:pt x="173736" y="33527"/>
                </a:lnTo>
                <a:lnTo>
                  <a:pt x="169164" y="33527"/>
                </a:lnTo>
                <a:lnTo>
                  <a:pt x="169164" y="29717"/>
                </a:lnTo>
                <a:lnTo>
                  <a:pt x="165354" y="33527"/>
                </a:lnTo>
                <a:lnTo>
                  <a:pt x="148590" y="33527"/>
                </a:lnTo>
                <a:lnTo>
                  <a:pt x="144018" y="29717"/>
                </a:lnTo>
                <a:lnTo>
                  <a:pt x="144018" y="33527"/>
                </a:lnTo>
                <a:lnTo>
                  <a:pt x="135636" y="33527"/>
                </a:lnTo>
                <a:lnTo>
                  <a:pt x="135636" y="29717"/>
                </a:lnTo>
                <a:lnTo>
                  <a:pt x="131064" y="33527"/>
                </a:lnTo>
                <a:lnTo>
                  <a:pt x="127254" y="29717"/>
                </a:lnTo>
                <a:lnTo>
                  <a:pt x="127254" y="33527"/>
                </a:lnTo>
                <a:lnTo>
                  <a:pt x="122682" y="29717"/>
                </a:lnTo>
                <a:lnTo>
                  <a:pt x="118872" y="33527"/>
                </a:lnTo>
                <a:lnTo>
                  <a:pt x="118872" y="29717"/>
                </a:lnTo>
                <a:lnTo>
                  <a:pt x="114300" y="33527"/>
                </a:lnTo>
                <a:lnTo>
                  <a:pt x="110490" y="25146"/>
                </a:lnTo>
                <a:lnTo>
                  <a:pt x="110490" y="29717"/>
                </a:lnTo>
                <a:lnTo>
                  <a:pt x="105918" y="29717"/>
                </a:lnTo>
                <a:lnTo>
                  <a:pt x="105918" y="20574"/>
                </a:lnTo>
                <a:lnTo>
                  <a:pt x="102108" y="29717"/>
                </a:lnTo>
                <a:lnTo>
                  <a:pt x="97536" y="29717"/>
                </a:lnTo>
                <a:lnTo>
                  <a:pt x="97536" y="25146"/>
                </a:lnTo>
                <a:lnTo>
                  <a:pt x="92964" y="29717"/>
                </a:lnTo>
                <a:lnTo>
                  <a:pt x="89154" y="29717"/>
                </a:lnTo>
                <a:lnTo>
                  <a:pt x="89154" y="12191"/>
                </a:lnTo>
                <a:lnTo>
                  <a:pt x="84582" y="20574"/>
                </a:lnTo>
                <a:lnTo>
                  <a:pt x="84582" y="29717"/>
                </a:lnTo>
                <a:lnTo>
                  <a:pt x="80772" y="25146"/>
                </a:lnTo>
                <a:lnTo>
                  <a:pt x="80772" y="8381"/>
                </a:lnTo>
                <a:lnTo>
                  <a:pt x="80772" y="25146"/>
                </a:lnTo>
                <a:lnTo>
                  <a:pt x="76200" y="29717"/>
                </a:lnTo>
                <a:lnTo>
                  <a:pt x="72390" y="16763"/>
                </a:lnTo>
                <a:lnTo>
                  <a:pt x="72390" y="25146"/>
                </a:lnTo>
                <a:lnTo>
                  <a:pt x="67818" y="29717"/>
                </a:lnTo>
                <a:lnTo>
                  <a:pt x="67818" y="20574"/>
                </a:lnTo>
                <a:lnTo>
                  <a:pt x="64008" y="29717"/>
                </a:lnTo>
                <a:lnTo>
                  <a:pt x="59436" y="29717"/>
                </a:lnTo>
                <a:lnTo>
                  <a:pt x="59436" y="25146"/>
                </a:lnTo>
                <a:lnTo>
                  <a:pt x="54864" y="25146"/>
                </a:lnTo>
                <a:lnTo>
                  <a:pt x="54864" y="3810"/>
                </a:lnTo>
                <a:lnTo>
                  <a:pt x="51054" y="25146"/>
                </a:lnTo>
                <a:lnTo>
                  <a:pt x="51054" y="29717"/>
                </a:lnTo>
                <a:lnTo>
                  <a:pt x="46482" y="29717"/>
                </a:lnTo>
                <a:lnTo>
                  <a:pt x="38100" y="29717"/>
                </a:lnTo>
                <a:lnTo>
                  <a:pt x="29718" y="29717"/>
                </a:lnTo>
                <a:lnTo>
                  <a:pt x="21336" y="29717"/>
                </a:lnTo>
                <a:lnTo>
                  <a:pt x="16764" y="29717"/>
                </a:lnTo>
                <a:lnTo>
                  <a:pt x="12954" y="20574"/>
                </a:lnTo>
                <a:lnTo>
                  <a:pt x="12954" y="0"/>
                </a:lnTo>
                <a:lnTo>
                  <a:pt x="8382" y="29717"/>
                </a:lnTo>
                <a:lnTo>
                  <a:pt x="4572" y="8381"/>
                </a:lnTo>
                <a:lnTo>
                  <a:pt x="4572" y="3810"/>
                </a:lnTo>
                <a:lnTo>
                  <a:pt x="0" y="2971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86" name="object 386"/>
          <p:cNvSpPr/>
          <p:nvPr/>
        </p:nvSpPr>
        <p:spPr>
          <a:xfrm>
            <a:off x="6285492" y="4521073"/>
            <a:ext cx="345001" cy="34038"/>
          </a:xfrm>
          <a:custGeom>
            <a:avLst/>
            <a:gdLst/>
            <a:ahLst/>
            <a:cxnLst/>
            <a:rect l="l" t="t" r="r" b="b"/>
            <a:pathLst>
              <a:path w="521334" h="51435">
                <a:moveTo>
                  <a:pt x="521207" y="47243"/>
                </a:moveTo>
                <a:lnTo>
                  <a:pt x="512825" y="47243"/>
                </a:lnTo>
                <a:lnTo>
                  <a:pt x="508253" y="29717"/>
                </a:lnTo>
                <a:lnTo>
                  <a:pt x="508253" y="12953"/>
                </a:lnTo>
                <a:lnTo>
                  <a:pt x="504444" y="47243"/>
                </a:lnTo>
                <a:lnTo>
                  <a:pt x="496062" y="47243"/>
                </a:lnTo>
                <a:lnTo>
                  <a:pt x="496062" y="51053"/>
                </a:lnTo>
                <a:lnTo>
                  <a:pt x="491490" y="51053"/>
                </a:lnTo>
                <a:lnTo>
                  <a:pt x="491490" y="47243"/>
                </a:lnTo>
                <a:lnTo>
                  <a:pt x="487679" y="51053"/>
                </a:lnTo>
                <a:lnTo>
                  <a:pt x="487679" y="47243"/>
                </a:lnTo>
                <a:lnTo>
                  <a:pt x="483107" y="51053"/>
                </a:lnTo>
                <a:lnTo>
                  <a:pt x="479298" y="47243"/>
                </a:lnTo>
                <a:lnTo>
                  <a:pt x="479298" y="51053"/>
                </a:lnTo>
                <a:lnTo>
                  <a:pt x="474725" y="51053"/>
                </a:lnTo>
                <a:lnTo>
                  <a:pt x="474725" y="47243"/>
                </a:lnTo>
                <a:lnTo>
                  <a:pt x="470153" y="47243"/>
                </a:lnTo>
                <a:lnTo>
                  <a:pt x="470153" y="51053"/>
                </a:lnTo>
                <a:lnTo>
                  <a:pt x="466344" y="47243"/>
                </a:lnTo>
                <a:lnTo>
                  <a:pt x="453390" y="47243"/>
                </a:lnTo>
                <a:lnTo>
                  <a:pt x="449579" y="51053"/>
                </a:lnTo>
                <a:lnTo>
                  <a:pt x="445007" y="47243"/>
                </a:lnTo>
                <a:lnTo>
                  <a:pt x="440435" y="47243"/>
                </a:lnTo>
                <a:lnTo>
                  <a:pt x="436625" y="51053"/>
                </a:lnTo>
                <a:lnTo>
                  <a:pt x="436625" y="47243"/>
                </a:lnTo>
                <a:lnTo>
                  <a:pt x="432053" y="51053"/>
                </a:lnTo>
                <a:lnTo>
                  <a:pt x="428244" y="47243"/>
                </a:lnTo>
                <a:lnTo>
                  <a:pt x="428244" y="51053"/>
                </a:lnTo>
                <a:lnTo>
                  <a:pt x="423672" y="47243"/>
                </a:lnTo>
                <a:lnTo>
                  <a:pt x="419862" y="17525"/>
                </a:lnTo>
                <a:lnTo>
                  <a:pt x="419862" y="47243"/>
                </a:lnTo>
                <a:lnTo>
                  <a:pt x="415290" y="42672"/>
                </a:lnTo>
                <a:lnTo>
                  <a:pt x="415290" y="12953"/>
                </a:lnTo>
                <a:lnTo>
                  <a:pt x="411479" y="42672"/>
                </a:lnTo>
                <a:lnTo>
                  <a:pt x="406907" y="47243"/>
                </a:lnTo>
                <a:lnTo>
                  <a:pt x="406907" y="51053"/>
                </a:lnTo>
                <a:lnTo>
                  <a:pt x="402335" y="47243"/>
                </a:lnTo>
                <a:lnTo>
                  <a:pt x="398525" y="51053"/>
                </a:lnTo>
                <a:lnTo>
                  <a:pt x="393953" y="47243"/>
                </a:lnTo>
                <a:lnTo>
                  <a:pt x="393953" y="51053"/>
                </a:lnTo>
                <a:lnTo>
                  <a:pt x="390144" y="51053"/>
                </a:lnTo>
                <a:lnTo>
                  <a:pt x="390144" y="47243"/>
                </a:lnTo>
                <a:lnTo>
                  <a:pt x="385572" y="51053"/>
                </a:lnTo>
                <a:lnTo>
                  <a:pt x="381762" y="51053"/>
                </a:lnTo>
                <a:lnTo>
                  <a:pt x="381762" y="47243"/>
                </a:lnTo>
                <a:lnTo>
                  <a:pt x="377190" y="51053"/>
                </a:lnTo>
                <a:lnTo>
                  <a:pt x="373379" y="47243"/>
                </a:lnTo>
                <a:lnTo>
                  <a:pt x="368807" y="47243"/>
                </a:lnTo>
                <a:lnTo>
                  <a:pt x="368807" y="51053"/>
                </a:lnTo>
                <a:lnTo>
                  <a:pt x="368807" y="47243"/>
                </a:lnTo>
                <a:lnTo>
                  <a:pt x="364235" y="47243"/>
                </a:lnTo>
                <a:lnTo>
                  <a:pt x="360425" y="51053"/>
                </a:lnTo>
                <a:lnTo>
                  <a:pt x="355853" y="47243"/>
                </a:lnTo>
                <a:lnTo>
                  <a:pt x="352044" y="51053"/>
                </a:lnTo>
                <a:lnTo>
                  <a:pt x="347472" y="51053"/>
                </a:lnTo>
                <a:lnTo>
                  <a:pt x="347472" y="47243"/>
                </a:lnTo>
                <a:lnTo>
                  <a:pt x="347472" y="51053"/>
                </a:lnTo>
                <a:lnTo>
                  <a:pt x="343662" y="47243"/>
                </a:lnTo>
                <a:lnTo>
                  <a:pt x="339090" y="51053"/>
                </a:lnTo>
                <a:lnTo>
                  <a:pt x="334518" y="47243"/>
                </a:lnTo>
                <a:lnTo>
                  <a:pt x="288035" y="47243"/>
                </a:lnTo>
                <a:lnTo>
                  <a:pt x="284225" y="42672"/>
                </a:lnTo>
                <a:lnTo>
                  <a:pt x="279653" y="42672"/>
                </a:lnTo>
                <a:lnTo>
                  <a:pt x="279653" y="47243"/>
                </a:lnTo>
                <a:lnTo>
                  <a:pt x="275844" y="42672"/>
                </a:lnTo>
                <a:lnTo>
                  <a:pt x="271272" y="47243"/>
                </a:lnTo>
                <a:lnTo>
                  <a:pt x="258318" y="47243"/>
                </a:lnTo>
                <a:lnTo>
                  <a:pt x="254507" y="47243"/>
                </a:lnTo>
                <a:lnTo>
                  <a:pt x="241808" y="47244"/>
                </a:lnTo>
                <a:lnTo>
                  <a:pt x="229108" y="47243"/>
                </a:lnTo>
                <a:lnTo>
                  <a:pt x="224790" y="42672"/>
                </a:lnTo>
                <a:lnTo>
                  <a:pt x="220218" y="47243"/>
                </a:lnTo>
                <a:lnTo>
                  <a:pt x="220218" y="42672"/>
                </a:lnTo>
                <a:lnTo>
                  <a:pt x="216407" y="38100"/>
                </a:lnTo>
                <a:lnTo>
                  <a:pt x="211835" y="34289"/>
                </a:lnTo>
                <a:lnTo>
                  <a:pt x="208025" y="38100"/>
                </a:lnTo>
                <a:lnTo>
                  <a:pt x="208025" y="29717"/>
                </a:lnTo>
                <a:lnTo>
                  <a:pt x="203453" y="38100"/>
                </a:lnTo>
                <a:lnTo>
                  <a:pt x="199644" y="34289"/>
                </a:lnTo>
                <a:lnTo>
                  <a:pt x="195072" y="34289"/>
                </a:lnTo>
                <a:lnTo>
                  <a:pt x="195072" y="38100"/>
                </a:lnTo>
                <a:lnTo>
                  <a:pt x="190500" y="47243"/>
                </a:lnTo>
                <a:lnTo>
                  <a:pt x="186690" y="42672"/>
                </a:lnTo>
                <a:lnTo>
                  <a:pt x="182118" y="47243"/>
                </a:lnTo>
                <a:lnTo>
                  <a:pt x="182118" y="51053"/>
                </a:lnTo>
                <a:lnTo>
                  <a:pt x="178307" y="47243"/>
                </a:lnTo>
                <a:lnTo>
                  <a:pt x="169925" y="47243"/>
                </a:lnTo>
                <a:lnTo>
                  <a:pt x="165353" y="42672"/>
                </a:lnTo>
                <a:lnTo>
                  <a:pt x="165353" y="47243"/>
                </a:lnTo>
                <a:lnTo>
                  <a:pt x="161544" y="47243"/>
                </a:lnTo>
                <a:lnTo>
                  <a:pt x="161544" y="42672"/>
                </a:lnTo>
                <a:lnTo>
                  <a:pt x="156972" y="42672"/>
                </a:lnTo>
                <a:lnTo>
                  <a:pt x="152400" y="47243"/>
                </a:lnTo>
                <a:lnTo>
                  <a:pt x="144018" y="47243"/>
                </a:lnTo>
                <a:lnTo>
                  <a:pt x="144018" y="25907"/>
                </a:lnTo>
                <a:lnTo>
                  <a:pt x="140207" y="12953"/>
                </a:lnTo>
                <a:lnTo>
                  <a:pt x="140207" y="47243"/>
                </a:lnTo>
                <a:lnTo>
                  <a:pt x="110490" y="47243"/>
                </a:lnTo>
                <a:lnTo>
                  <a:pt x="105918" y="42672"/>
                </a:lnTo>
                <a:lnTo>
                  <a:pt x="102107" y="42672"/>
                </a:lnTo>
                <a:lnTo>
                  <a:pt x="97535" y="38100"/>
                </a:lnTo>
                <a:lnTo>
                  <a:pt x="97535" y="42672"/>
                </a:lnTo>
                <a:lnTo>
                  <a:pt x="93725" y="42672"/>
                </a:lnTo>
                <a:lnTo>
                  <a:pt x="89153" y="38100"/>
                </a:lnTo>
                <a:lnTo>
                  <a:pt x="89153" y="34289"/>
                </a:lnTo>
                <a:lnTo>
                  <a:pt x="84581" y="42672"/>
                </a:lnTo>
                <a:lnTo>
                  <a:pt x="80772" y="38100"/>
                </a:lnTo>
                <a:lnTo>
                  <a:pt x="80772" y="47243"/>
                </a:lnTo>
                <a:lnTo>
                  <a:pt x="76200" y="42672"/>
                </a:lnTo>
                <a:lnTo>
                  <a:pt x="76200" y="38100"/>
                </a:lnTo>
                <a:lnTo>
                  <a:pt x="72390" y="42672"/>
                </a:lnTo>
                <a:lnTo>
                  <a:pt x="67818" y="47243"/>
                </a:lnTo>
                <a:lnTo>
                  <a:pt x="59435" y="47243"/>
                </a:lnTo>
                <a:lnTo>
                  <a:pt x="55625" y="51053"/>
                </a:lnTo>
                <a:lnTo>
                  <a:pt x="51053" y="47243"/>
                </a:lnTo>
                <a:lnTo>
                  <a:pt x="51053" y="51053"/>
                </a:lnTo>
                <a:lnTo>
                  <a:pt x="46481" y="47243"/>
                </a:lnTo>
                <a:lnTo>
                  <a:pt x="42672" y="34289"/>
                </a:lnTo>
                <a:lnTo>
                  <a:pt x="42672" y="47243"/>
                </a:lnTo>
                <a:lnTo>
                  <a:pt x="38100" y="42672"/>
                </a:lnTo>
                <a:lnTo>
                  <a:pt x="34290" y="47243"/>
                </a:lnTo>
                <a:lnTo>
                  <a:pt x="34290" y="42672"/>
                </a:lnTo>
                <a:lnTo>
                  <a:pt x="34290" y="47243"/>
                </a:lnTo>
                <a:lnTo>
                  <a:pt x="29718" y="47243"/>
                </a:lnTo>
                <a:lnTo>
                  <a:pt x="29718" y="42672"/>
                </a:lnTo>
                <a:lnTo>
                  <a:pt x="25907" y="47243"/>
                </a:lnTo>
                <a:lnTo>
                  <a:pt x="21335" y="47243"/>
                </a:lnTo>
                <a:lnTo>
                  <a:pt x="21335" y="42672"/>
                </a:lnTo>
                <a:lnTo>
                  <a:pt x="17525" y="38100"/>
                </a:lnTo>
                <a:lnTo>
                  <a:pt x="12953" y="42672"/>
                </a:lnTo>
                <a:lnTo>
                  <a:pt x="12953" y="34289"/>
                </a:lnTo>
                <a:lnTo>
                  <a:pt x="12953" y="38100"/>
                </a:lnTo>
                <a:lnTo>
                  <a:pt x="8381" y="25907"/>
                </a:lnTo>
                <a:lnTo>
                  <a:pt x="4572" y="4572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87" name="object 387"/>
          <p:cNvSpPr/>
          <p:nvPr/>
        </p:nvSpPr>
        <p:spPr>
          <a:xfrm>
            <a:off x="6114545" y="4353153"/>
            <a:ext cx="171030" cy="201706"/>
          </a:xfrm>
          <a:custGeom>
            <a:avLst/>
            <a:gdLst/>
            <a:ahLst/>
            <a:cxnLst/>
            <a:rect l="l" t="t" r="r" b="b"/>
            <a:pathLst>
              <a:path w="258445" h="304800">
                <a:moveTo>
                  <a:pt x="258318" y="253746"/>
                </a:moveTo>
                <a:lnTo>
                  <a:pt x="258318" y="283463"/>
                </a:lnTo>
                <a:lnTo>
                  <a:pt x="254508" y="288036"/>
                </a:lnTo>
                <a:lnTo>
                  <a:pt x="249936" y="283463"/>
                </a:lnTo>
                <a:lnTo>
                  <a:pt x="249936" y="279653"/>
                </a:lnTo>
                <a:lnTo>
                  <a:pt x="246125" y="266700"/>
                </a:lnTo>
                <a:lnTo>
                  <a:pt x="246125" y="279653"/>
                </a:lnTo>
                <a:lnTo>
                  <a:pt x="241553" y="288036"/>
                </a:lnTo>
                <a:lnTo>
                  <a:pt x="236982" y="291846"/>
                </a:lnTo>
                <a:lnTo>
                  <a:pt x="236982" y="283463"/>
                </a:lnTo>
                <a:lnTo>
                  <a:pt x="233172" y="291846"/>
                </a:lnTo>
                <a:lnTo>
                  <a:pt x="233172" y="288036"/>
                </a:lnTo>
                <a:lnTo>
                  <a:pt x="228600" y="296418"/>
                </a:lnTo>
                <a:lnTo>
                  <a:pt x="220218" y="296418"/>
                </a:lnTo>
                <a:lnTo>
                  <a:pt x="216408" y="291846"/>
                </a:lnTo>
                <a:lnTo>
                  <a:pt x="216408" y="296418"/>
                </a:lnTo>
                <a:lnTo>
                  <a:pt x="211836" y="300989"/>
                </a:lnTo>
                <a:lnTo>
                  <a:pt x="211836" y="296418"/>
                </a:lnTo>
                <a:lnTo>
                  <a:pt x="203453" y="296418"/>
                </a:lnTo>
                <a:lnTo>
                  <a:pt x="198882" y="275082"/>
                </a:lnTo>
                <a:lnTo>
                  <a:pt x="198882" y="296418"/>
                </a:lnTo>
                <a:lnTo>
                  <a:pt x="195072" y="291846"/>
                </a:lnTo>
                <a:lnTo>
                  <a:pt x="190500" y="296418"/>
                </a:lnTo>
                <a:lnTo>
                  <a:pt x="186690" y="291846"/>
                </a:lnTo>
                <a:lnTo>
                  <a:pt x="186690" y="296418"/>
                </a:lnTo>
                <a:lnTo>
                  <a:pt x="182118" y="288036"/>
                </a:lnTo>
                <a:lnTo>
                  <a:pt x="178308" y="275082"/>
                </a:lnTo>
                <a:lnTo>
                  <a:pt x="178308" y="279653"/>
                </a:lnTo>
                <a:lnTo>
                  <a:pt x="178308" y="241553"/>
                </a:lnTo>
                <a:lnTo>
                  <a:pt x="173736" y="271272"/>
                </a:lnTo>
                <a:lnTo>
                  <a:pt x="169925" y="152400"/>
                </a:lnTo>
                <a:lnTo>
                  <a:pt x="169925" y="0"/>
                </a:lnTo>
                <a:lnTo>
                  <a:pt x="169925" y="271272"/>
                </a:lnTo>
                <a:lnTo>
                  <a:pt x="165353" y="275082"/>
                </a:lnTo>
                <a:lnTo>
                  <a:pt x="165353" y="283463"/>
                </a:lnTo>
                <a:lnTo>
                  <a:pt x="160782" y="283463"/>
                </a:lnTo>
                <a:lnTo>
                  <a:pt x="160782" y="144018"/>
                </a:lnTo>
                <a:lnTo>
                  <a:pt x="156972" y="114300"/>
                </a:lnTo>
                <a:lnTo>
                  <a:pt x="156972" y="283463"/>
                </a:lnTo>
                <a:lnTo>
                  <a:pt x="152400" y="291846"/>
                </a:lnTo>
                <a:lnTo>
                  <a:pt x="148590" y="288036"/>
                </a:lnTo>
                <a:lnTo>
                  <a:pt x="148590" y="296418"/>
                </a:lnTo>
                <a:lnTo>
                  <a:pt x="144018" y="300989"/>
                </a:lnTo>
                <a:lnTo>
                  <a:pt x="144018" y="291846"/>
                </a:lnTo>
                <a:lnTo>
                  <a:pt x="140208" y="300989"/>
                </a:lnTo>
                <a:lnTo>
                  <a:pt x="135636" y="300989"/>
                </a:lnTo>
                <a:lnTo>
                  <a:pt x="135636" y="291846"/>
                </a:lnTo>
                <a:lnTo>
                  <a:pt x="131064" y="300989"/>
                </a:lnTo>
                <a:lnTo>
                  <a:pt x="118872" y="300989"/>
                </a:lnTo>
                <a:lnTo>
                  <a:pt x="118872" y="296418"/>
                </a:lnTo>
                <a:lnTo>
                  <a:pt x="114300" y="300989"/>
                </a:lnTo>
                <a:lnTo>
                  <a:pt x="110490" y="300989"/>
                </a:lnTo>
                <a:lnTo>
                  <a:pt x="105918" y="296418"/>
                </a:lnTo>
                <a:lnTo>
                  <a:pt x="102108" y="291846"/>
                </a:lnTo>
                <a:lnTo>
                  <a:pt x="102108" y="288036"/>
                </a:lnTo>
                <a:lnTo>
                  <a:pt x="97536" y="291846"/>
                </a:lnTo>
                <a:lnTo>
                  <a:pt x="97536" y="296418"/>
                </a:lnTo>
                <a:lnTo>
                  <a:pt x="92964" y="288036"/>
                </a:lnTo>
                <a:lnTo>
                  <a:pt x="92964" y="279653"/>
                </a:lnTo>
                <a:lnTo>
                  <a:pt x="89153" y="283463"/>
                </a:lnTo>
                <a:lnTo>
                  <a:pt x="89153" y="296418"/>
                </a:lnTo>
                <a:lnTo>
                  <a:pt x="84582" y="291846"/>
                </a:lnTo>
                <a:lnTo>
                  <a:pt x="80772" y="291846"/>
                </a:lnTo>
                <a:lnTo>
                  <a:pt x="76200" y="300989"/>
                </a:lnTo>
                <a:lnTo>
                  <a:pt x="76200" y="296418"/>
                </a:lnTo>
                <a:lnTo>
                  <a:pt x="72390" y="296418"/>
                </a:lnTo>
                <a:lnTo>
                  <a:pt x="67818" y="300989"/>
                </a:lnTo>
                <a:lnTo>
                  <a:pt x="64008" y="296418"/>
                </a:lnTo>
                <a:lnTo>
                  <a:pt x="64008" y="300989"/>
                </a:lnTo>
                <a:lnTo>
                  <a:pt x="59436" y="300989"/>
                </a:lnTo>
                <a:lnTo>
                  <a:pt x="59436" y="296418"/>
                </a:lnTo>
                <a:lnTo>
                  <a:pt x="54864" y="300989"/>
                </a:lnTo>
                <a:lnTo>
                  <a:pt x="54864" y="296418"/>
                </a:lnTo>
                <a:lnTo>
                  <a:pt x="51053" y="300989"/>
                </a:lnTo>
                <a:lnTo>
                  <a:pt x="51053" y="291846"/>
                </a:lnTo>
                <a:lnTo>
                  <a:pt x="46482" y="296418"/>
                </a:lnTo>
                <a:lnTo>
                  <a:pt x="46482" y="291846"/>
                </a:lnTo>
                <a:lnTo>
                  <a:pt x="42672" y="291846"/>
                </a:lnTo>
                <a:lnTo>
                  <a:pt x="42672" y="271272"/>
                </a:lnTo>
                <a:lnTo>
                  <a:pt x="38100" y="266700"/>
                </a:lnTo>
                <a:lnTo>
                  <a:pt x="38100" y="291846"/>
                </a:lnTo>
                <a:lnTo>
                  <a:pt x="34290" y="291846"/>
                </a:lnTo>
                <a:lnTo>
                  <a:pt x="34290" y="300989"/>
                </a:lnTo>
                <a:lnTo>
                  <a:pt x="29718" y="300989"/>
                </a:lnTo>
                <a:lnTo>
                  <a:pt x="25146" y="304800"/>
                </a:lnTo>
                <a:lnTo>
                  <a:pt x="16764" y="296418"/>
                </a:lnTo>
                <a:lnTo>
                  <a:pt x="12953" y="300989"/>
                </a:lnTo>
                <a:lnTo>
                  <a:pt x="12953" y="291846"/>
                </a:lnTo>
                <a:lnTo>
                  <a:pt x="8382" y="304800"/>
                </a:lnTo>
                <a:lnTo>
                  <a:pt x="4572" y="300989"/>
                </a:lnTo>
                <a:lnTo>
                  <a:pt x="4572" y="304800"/>
                </a:lnTo>
                <a:lnTo>
                  <a:pt x="0" y="30098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88" name="object 388"/>
          <p:cNvSpPr/>
          <p:nvPr/>
        </p:nvSpPr>
        <p:spPr>
          <a:xfrm>
            <a:off x="5943600" y="4468126"/>
            <a:ext cx="171030" cy="86986"/>
          </a:xfrm>
          <a:custGeom>
            <a:avLst/>
            <a:gdLst/>
            <a:ahLst/>
            <a:cxnLst/>
            <a:rect l="l" t="t" r="r" b="b"/>
            <a:pathLst>
              <a:path w="258445" h="131445">
                <a:moveTo>
                  <a:pt x="258317" y="127253"/>
                </a:moveTo>
                <a:lnTo>
                  <a:pt x="254507" y="127253"/>
                </a:lnTo>
                <a:lnTo>
                  <a:pt x="254507" y="131063"/>
                </a:lnTo>
                <a:lnTo>
                  <a:pt x="249935" y="122682"/>
                </a:lnTo>
                <a:lnTo>
                  <a:pt x="249935" y="118110"/>
                </a:lnTo>
                <a:lnTo>
                  <a:pt x="245363" y="127253"/>
                </a:lnTo>
                <a:lnTo>
                  <a:pt x="241553" y="131063"/>
                </a:lnTo>
                <a:lnTo>
                  <a:pt x="241553" y="122682"/>
                </a:lnTo>
                <a:lnTo>
                  <a:pt x="236981" y="131063"/>
                </a:lnTo>
                <a:lnTo>
                  <a:pt x="233171" y="127253"/>
                </a:lnTo>
                <a:lnTo>
                  <a:pt x="233171" y="131063"/>
                </a:lnTo>
                <a:lnTo>
                  <a:pt x="228600" y="127253"/>
                </a:lnTo>
                <a:lnTo>
                  <a:pt x="228600" y="131063"/>
                </a:lnTo>
                <a:lnTo>
                  <a:pt x="224789" y="127253"/>
                </a:lnTo>
                <a:lnTo>
                  <a:pt x="224789" y="118110"/>
                </a:lnTo>
                <a:lnTo>
                  <a:pt x="220217" y="122682"/>
                </a:lnTo>
                <a:lnTo>
                  <a:pt x="216407" y="127253"/>
                </a:lnTo>
                <a:lnTo>
                  <a:pt x="216407" y="118110"/>
                </a:lnTo>
                <a:lnTo>
                  <a:pt x="211835" y="118110"/>
                </a:lnTo>
                <a:lnTo>
                  <a:pt x="207263" y="127253"/>
                </a:lnTo>
                <a:lnTo>
                  <a:pt x="203453" y="122682"/>
                </a:lnTo>
                <a:lnTo>
                  <a:pt x="198881" y="127253"/>
                </a:lnTo>
                <a:lnTo>
                  <a:pt x="198881" y="122682"/>
                </a:lnTo>
                <a:lnTo>
                  <a:pt x="195071" y="122682"/>
                </a:lnTo>
                <a:lnTo>
                  <a:pt x="195071" y="127253"/>
                </a:lnTo>
                <a:lnTo>
                  <a:pt x="190500" y="127253"/>
                </a:lnTo>
                <a:lnTo>
                  <a:pt x="182117" y="127253"/>
                </a:lnTo>
                <a:lnTo>
                  <a:pt x="173735" y="127253"/>
                </a:lnTo>
                <a:lnTo>
                  <a:pt x="165353" y="127253"/>
                </a:lnTo>
                <a:lnTo>
                  <a:pt x="160781" y="122682"/>
                </a:lnTo>
                <a:lnTo>
                  <a:pt x="160781" y="127253"/>
                </a:lnTo>
                <a:lnTo>
                  <a:pt x="156971" y="122682"/>
                </a:lnTo>
                <a:lnTo>
                  <a:pt x="156971" y="127253"/>
                </a:lnTo>
                <a:lnTo>
                  <a:pt x="152400" y="122682"/>
                </a:lnTo>
                <a:lnTo>
                  <a:pt x="152400" y="127253"/>
                </a:lnTo>
                <a:lnTo>
                  <a:pt x="148589" y="131063"/>
                </a:lnTo>
                <a:lnTo>
                  <a:pt x="144017" y="127253"/>
                </a:lnTo>
                <a:lnTo>
                  <a:pt x="139445" y="46482"/>
                </a:lnTo>
                <a:lnTo>
                  <a:pt x="139445" y="54863"/>
                </a:lnTo>
                <a:lnTo>
                  <a:pt x="135635" y="122682"/>
                </a:lnTo>
                <a:lnTo>
                  <a:pt x="131063" y="127253"/>
                </a:lnTo>
                <a:lnTo>
                  <a:pt x="131063" y="131063"/>
                </a:lnTo>
                <a:lnTo>
                  <a:pt x="127253" y="127253"/>
                </a:lnTo>
                <a:lnTo>
                  <a:pt x="122681" y="59436"/>
                </a:lnTo>
                <a:lnTo>
                  <a:pt x="122681" y="16763"/>
                </a:lnTo>
                <a:lnTo>
                  <a:pt x="118871" y="122682"/>
                </a:lnTo>
                <a:lnTo>
                  <a:pt x="111813" y="129914"/>
                </a:lnTo>
                <a:lnTo>
                  <a:pt x="108601" y="131381"/>
                </a:lnTo>
                <a:lnTo>
                  <a:pt x="101604" y="130969"/>
                </a:lnTo>
                <a:lnTo>
                  <a:pt x="92963" y="131063"/>
                </a:lnTo>
                <a:lnTo>
                  <a:pt x="92963" y="127253"/>
                </a:lnTo>
                <a:lnTo>
                  <a:pt x="89153" y="131063"/>
                </a:lnTo>
                <a:lnTo>
                  <a:pt x="76454" y="131064"/>
                </a:lnTo>
                <a:lnTo>
                  <a:pt x="63753" y="131063"/>
                </a:lnTo>
                <a:lnTo>
                  <a:pt x="51053" y="131063"/>
                </a:lnTo>
                <a:lnTo>
                  <a:pt x="42671" y="131063"/>
                </a:lnTo>
                <a:lnTo>
                  <a:pt x="42671" y="127253"/>
                </a:lnTo>
                <a:lnTo>
                  <a:pt x="42671" y="131063"/>
                </a:lnTo>
                <a:lnTo>
                  <a:pt x="38100" y="131063"/>
                </a:lnTo>
                <a:lnTo>
                  <a:pt x="33527" y="127253"/>
                </a:lnTo>
                <a:lnTo>
                  <a:pt x="29717" y="33527"/>
                </a:lnTo>
                <a:lnTo>
                  <a:pt x="25145" y="127253"/>
                </a:lnTo>
                <a:lnTo>
                  <a:pt x="21335" y="131063"/>
                </a:lnTo>
                <a:lnTo>
                  <a:pt x="16763" y="127253"/>
                </a:lnTo>
                <a:lnTo>
                  <a:pt x="16763" y="131063"/>
                </a:lnTo>
                <a:lnTo>
                  <a:pt x="12953" y="92963"/>
                </a:lnTo>
                <a:lnTo>
                  <a:pt x="12953" y="54863"/>
                </a:lnTo>
                <a:lnTo>
                  <a:pt x="8381" y="97536"/>
                </a:lnTo>
                <a:lnTo>
                  <a:pt x="8381" y="0"/>
                </a:lnTo>
                <a:lnTo>
                  <a:pt x="4571" y="127253"/>
                </a:lnTo>
                <a:lnTo>
                  <a:pt x="0" y="1310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89" name="object 389"/>
          <p:cNvSpPr/>
          <p:nvPr/>
        </p:nvSpPr>
        <p:spPr>
          <a:xfrm>
            <a:off x="5772654" y="2824727"/>
            <a:ext cx="171030" cy="1733410"/>
          </a:xfrm>
          <a:custGeom>
            <a:avLst/>
            <a:gdLst/>
            <a:ahLst/>
            <a:cxnLst/>
            <a:rect l="l" t="t" r="r" b="b"/>
            <a:pathLst>
              <a:path w="258445" h="2619375">
                <a:moveTo>
                  <a:pt x="258318" y="2614421"/>
                </a:moveTo>
                <a:lnTo>
                  <a:pt x="253746" y="2614421"/>
                </a:lnTo>
                <a:lnTo>
                  <a:pt x="249935" y="2610611"/>
                </a:lnTo>
                <a:lnTo>
                  <a:pt x="245363" y="2610611"/>
                </a:lnTo>
                <a:lnTo>
                  <a:pt x="241553" y="2606040"/>
                </a:lnTo>
                <a:lnTo>
                  <a:pt x="241553" y="2614421"/>
                </a:lnTo>
                <a:lnTo>
                  <a:pt x="236981" y="2614421"/>
                </a:lnTo>
                <a:lnTo>
                  <a:pt x="236981" y="2610611"/>
                </a:lnTo>
                <a:lnTo>
                  <a:pt x="233172" y="2614421"/>
                </a:lnTo>
                <a:lnTo>
                  <a:pt x="228600" y="2610611"/>
                </a:lnTo>
                <a:lnTo>
                  <a:pt x="228600" y="2589275"/>
                </a:lnTo>
                <a:lnTo>
                  <a:pt x="224789" y="2614421"/>
                </a:lnTo>
                <a:lnTo>
                  <a:pt x="211835" y="2614421"/>
                </a:lnTo>
                <a:lnTo>
                  <a:pt x="207263" y="2610611"/>
                </a:lnTo>
                <a:lnTo>
                  <a:pt x="207263" y="2614421"/>
                </a:lnTo>
                <a:lnTo>
                  <a:pt x="198881" y="2614421"/>
                </a:lnTo>
                <a:lnTo>
                  <a:pt x="195072" y="2606040"/>
                </a:lnTo>
                <a:lnTo>
                  <a:pt x="190500" y="2610611"/>
                </a:lnTo>
                <a:lnTo>
                  <a:pt x="185927" y="2614421"/>
                </a:lnTo>
                <a:lnTo>
                  <a:pt x="169163" y="2614421"/>
                </a:lnTo>
                <a:lnTo>
                  <a:pt x="165353" y="2618993"/>
                </a:lnTo>
                <a:lnTo>
                  <a:pt x="156972" y="2610611"/>
                </a:lnTo>
                <a:lnTo>
                  <a:pt x="156972" y="2614421"/>
                </a:lnTo>
                <a:lnTo>
                  <a:pt x="152400" y="2610611"/>
                </a:lnTo>
                <a:lnTo>
                  <a:pt x="152400" y="2601467"/>
                </a:lnTo>
                <a:lnTo>
                  <a:pt x="147827" y="2614421"/>
                </a:lnTo>
                <a:lnTo>
                  <a:pt x="144018" y="2610611"/>
                </a:lnTo>
                <a:lnTo>
                  <a:pt x="139446" y="2614421"/>
                </a:lnTo>
                <a:lnTo>
                  <a:pt x="135635" y="2610611"/>
                </a:lnTo>
                <a:lnTo>
                  <a:pt x="131063" y="2601467"/>
                </a:lnTo>
                <a:lnTo>
                  <a:pt x="131063" y="2593085"/>
                </a:lnTo>
                <a:lnTo>
                  <a:pt x="127253" y="2610611"/>
                </a:lnTo>
                <a:lnTo>
                  <a:pt x="127253" y="2606040"/>
                </a:lnTo>
                <a:lnTo>
                  <a:pt x="122681" y="2601467"/>
                </a:lnTo>
                <a:lnTo>
                  <a:pt x="122681" y="2589275"/>
                </a:lnTo>
                <a:lnTo>
                  <a:pt x="118872" y="2601467"/>
                </a:lnTo>
                <a:lnTo>
                  <a:pt x="118872" y="2606040"/>
                </a:lnTo>
                <a:lnTo>
                  <a:pt x="114300" y="2593085"/>
                </a:lnTo>
                <a:lnTo>
                  <a:pt x="109727" y="2610611"/>
                </a:lnTo>
                <a:lnTo>
                  <a:pt x="109727" y="2614421"/>
                </a:lnTo>
                <a:lnTo>
                  <a:pt x="105918" y="2614421"/>
                </a:lnTo>
                <a:lnTo>
                  <a:pt x="105918" y="2601467"/>
                </a:lnTo>
                <a:lnTo>
                  <a:pt x="101346" y="2610611"/>
                </a:lnTo>
                <a:lnTo>
                  <a:pt x="101346" y="2614421"/>
                </a:lnTo>
                <a:lnTo>
                  <a:pt x="97535" y="2614421"/>
                </a:lnTo>
                <a:lnTo>
                  <a:pt x="97535" y="2618993"/>
                </a:lnTo>
                <a:lnTo>
                  <a:pt x="92963" y="2614421"/>
                </a:lnTo>
                <a:lnTo>
                  <a:pt x="92963" y="2618993"/>
                </a:lnTo>
                <a:lnTo>
                  <a:pt x="89153" y="2618993"/>
                </a:lnTo>
                <a:lnTo>
                  <a:pt x="89153" y="2614421"/>
                </a:lnTo>
                <a:lnTo>
                  <a:pt x="84581" y="2618993"/>
                </a:lnTo>
                <a:lnTo>
                  <a:pt x="84581" y="2614421"/>
                </a:lnTo>
                <a:lnTo>
                  <a:pt x="76200" y="2614421"/>
                </a:lnTo>
                <a:lnTo>
                  <a:pt x="71627" y="2610611"/>
                </a:lnTo>
                <a:lnTo>
                  <a:pt x="71627" y="2614421"/>
                </a:lnTo>
                <a:lnTo>
                  <a:pt x="67818" y="2614421"/>
                </a:lnTo>
                <a:lnTo>
                  <a:pt x="63246" y="2610611"/>
                </a:lnTo>
                <a:lnTo>
                  <a:pt x="59435" y="2614421"/>
                </a:lnTo>
                <a:lnTo>
                  <a:pt x="59435" y="2606040"/>
                </a:lnTo>
                <a:lnTo>
                  <a:pt x="54863" y="2601467"/>
                </a:lnTo>
                <a:lnTo>
                  <a:pt x="51053" y="2584704"/>
                </a:lnTo>
                <a:lnTo>
                  <a:pt x="51053" y="2606040"/>
                </a:lnTo>
                <a:lnTo>
                  <a:pt x="51053" y="2601467"/>
                </a:lnTo>
                <a:lnTo>
                  <a:pt x="46481" y="2610611"/>
                </a:lnTo>
                <a:lnTo>
                  <a:pt x="41909" y="2593085"/>
                </a:lnTo>
                <a:lnTo>
                  <a:pt x="41909" y="2606040"/>
                </a:lnTo>
                <a:lnTo>
                  <a:pt x="38100" y="2593085"/>
                </a:lnTo>
                <a:lnTo>
                  <a:pt x="38100" y="2551175"/>
                </a:lnTo>
                <a:lnTo>
                  <a:pt x="33527" y="2584704"/>
                </a:lnTo>
                <a:lnTo>
                  <a:pt x="29718" y="2109978"/>
                </a:lnTo>
                <a:lnTo>
                  <a:pt x="29718" y="0"/>
                </a:lnTo>
                <a:lnTo>
                  <a:pt x="25146" y="2372867"/>
                </a:lnTo>
                <a:lnTo>
                  <a:pt x="25146" y="2419349"/>
                </a:lnTo>
                <a:lnTo>
                  <a:pt x="21335" y="2593085"/>
                </a:lnTo>
                <a:lnTo>
                  <a:pt x="16763" y="2610611"/>
                </a:lnTo>
                <a:lnTo>
                  <a:pt x="16763" y="2601467"/>
                </a:lnTo>
                <a:lnTo>
                  <a:pt x="16763" y="2614421"/>
                </a:lnTo>
                <a:lnTo>
                  <a:pt x="12953" y="2606040"/>
                </a:lnTo>
                <a:lnTo>
                  <a:pt x="12953" y="2618993"/>
                </a:lnTo>
                <a:lnTo>
                  <a:pt x="8381" y="2610611"/>
                </a:lnTo>
                <a:lnTo>
                  <a:pt x="8381" y="2618993"/>
                </a:lnTo>
                <a:lnTo>
                  <a:pt x="0" y="2610611"/>
                </a:lnTo>
                <a:lnTo>
                  <a:pt x="0" y="2614421"/>
                </a:lnTo>
                <a:lnTo>
                  <a:pt x="0" y="261061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90" name="object 390"/>
          <p:cNvSpPr/>
          <p:nvPr/>
        </p:nvSpPr>
        <p:spPr>
          <a:xfrm>
            <a:off x="1947130" y="3507832"/>
            <a:ext cx="3829730" cy="106232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91" name="object 391"/>
          <p:cNvSpPr/>
          <p:nvPr/>
        </p:nvSpPr>
        <p:spPr>
          <a:xfrm>
            <a:off x="5939393" y="4107908"/>
            <a:ext cx="1552976" cy="42594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92" name="object 392"/>
          <p:cNvSpPr/>
          <p:nvPr/>
        </p:nvSpPr>
        <p:spPr>
          <a:xfrm>
            <a:off x="5769628" y="2796992"/>
            <a:ext cx="173972" cy="1729628"/>
          </a:xfrm>
          <a:custGeom>
            <a:avLst/>
            <a:gdLst/>
            <a:ahLst/>
            <a:cxnLst/>
            <a:rect l="l" t="t" r="r" b="b"/>
            <a:pathLst>
              <a:path w="262890" h="2613660">
                <a:moveTo>
                  <a:pt x="262890" y="2609850"/>
                </a:moveTo>
                <a:lnTo>
                  <a:pt x="258318" y="2609850"/>
                </a:lnTo>
                <a:lnTo>
                  <a:pt x="254507" y="2605278"/>
                </a:lnTo>
                <a:lnTo>
                  <a:pt x="254507" y="2601467"/>
                </a:lnTo>
                <a:lnTo>
                  <a:pt x="249935" y="2609850"/>
                </a:lnTo>
                <a:lnTo>
                  <a:pt x="246125" y="2605278"/>
                </a:lnTo>
                <a:lnTo>
                  <a:pt x="241553" y="2609850"/>
                </a:lnTo>
                <a:lnTo>
                  <a:pt x="241553" y="2605278"/>
                </a:lnTo>
                <a:lnTo>
                  <a:pt x="237744" y="2609850"/>
                </a:lnTo>
                <a:lnTo>
                  <a:pt x="233172" y="2593085"/>
                </a:lnTo>
                <a:lnTo>
                  <a:pt x="233172" y="2575559"/>
                </a:lnTo>
                <a:lnTo>
                  <a:pt x="229361" y="2609850"/>
                </a:lnTo>
                <a:lnTo>
                  <a:pt x="224790" y="2609850"/>
                </a:lnTo>
                <a:lnTo>
                  <a:pt x="224790" y="2613659"/>
                </a:lnTo>
                <a:lnTo>
                  <a:pt x="224790" y="2609850"/>
                </a:lnTo>
                <a:lnTo>
                  <a:pt x="220218" y="2609850"/>
                </a:lnTo>
                <a:lnTo>
                  <a:pt x="220218" y="2601467"/>
                </a:lnTo>
                <a:lnTo>
                  <a:pt x="216407" y="2601467"/>
                </a:lnTo>
                <a:lnTo>
                  <a:pt x="216407" y="2609850"/>
                </a:lnTo>
                <a:lnTo>
                  <a:pt x="211835" y="2601467"/>
                </a:lnTo>
                <a:lnTo>
                  <a:pt x="211835" y="2613659"/>
                </a:lnTo>
                <a:lnTo>
                  <a:pt x="208025" y="2609850"/>
                </a:lnTo>
                <a:lnTo>
                  <a:pt x="203453" y="2609850"/>
                </a:lnTo>
                <a:lnTo>
                  <a:pt x="203453" y="2605278"/>
                </a:lnTo>
                <a:lnTo>
                  <a:pt x="199644" y="2596895"/>
                </a:lnTo>
                <a:lnTo>
                  <a:pt x="195072" y="2588514"/>
                </a:lnTo>
                <a:lnTo>
                  <a:pt x="195072" y="2609850"/>
                </a:lnTo>
                <a:lnTo>
                  <a:pt x="190500" y="2605278"/>
                </a:lnTo>
                <a:lnTo>
                  <a:pt x="190500" y="2609850"/>
                </a:lnTo>
                <a:lnTo>
                  <a:pt x="173735" y="2609850"/>
                </a:lnTo>
                <a:lnTo>
                  <a:pt x="173735" y="2605278"/>
                </a:lnTo>
                <a:lnTo>
                  <a:pt x="169925" y="2609850"/>
                </a:lnTo>
                <a:lnTo>
                  <a:pt x="165353" y="2605278"/>
                </a:lnTo>
                <a:lnTo>
                  <a:pt x="161544" y="2609850"/>
                </a:lnTo>
                <a:lnTo>
                  <a:pt x="161544" y="2601467"/>
                </a:lnTo>
                <a:lnTo>
                  <a:pt x="156972" y="2609850"/>
                </a:lnTo>
                <a:lnTo>
                  <a:pt x="152400" y="2613659"/>
                </a:lnTo>
                <a:lnTo>
                  <a:pt x="152400" y="2609850"/>
                </a:lnTo>
                <a:lnTo>
                  <a:pt x="148590" y="2601467"/>
                </a:lnTo>
                <a:lnTo>
                  <a:pt x="148590" y="2605278"/>
                </a:lnTo>
                <a:lnTo>
                  <a:pt x="144018" y="2609850"/>
                </a:lnTo>
                <a:lnTo>
                  <a:pt x="140207" y="2593085"/>
                </a:lnTo>
                <a:lnTo>
                  <a:pt x="140207" y="2601467"/>
                </a:lnTo>
                <a:lnTo>
                  <a:pt x="135635" y="2584704"/>
                </a:lnTo>
                <a:lnTo>
                  <a:pt x="135635" y="2580131"/>
                </a:lnTo>
                <a:lnTo>
                  <a:pt x="135635" y="2596895"/>
                </a:lnTo>
                <a:lnTo>
                  <a:pt x="131825" y="2593085"/>
                </a:lnTo>
                <a:lnTo>
                  <a:pt x="127253" y="2571750"/>
                </a:lnTo>
                <a:lnTo>
                  <a:pt x="127253" y="2567178"/>
                </a:lnTo>
                <a:lnTo>
                  <a:pt x="123444" y="2588514"/>
                </a:lnTo>
                <a:lnTo>
                  <a:pt x="123444" y="2558795"/>
                </a:lnTo>
                <a:lnTo>
                  <a:pt x="123444" y="2593085"/>
                </a:lnTo>
                <a:lnTo>
                  <a:pt x="118872" y="2575559"/>
                </a:lnTo>
                <a:lnTo>
                  <a:pt x="118872" y="2593085"/>
                </a:lnTo>
                <a:lnTo>
                  <a:pt x="114300" y="2580131"/>
                </a:lnTo>
                <a:lnTo>
                  <a:pt x="110490" y="2601467"/>
                </a:lnTo>
                <a:lnTo>
                  <a:pt x="110490" y="2609850"/>
                </a:lnTo>
                <a:lnTo>
                  <a:pt x="105918" y="2605278"/>
                </a:lnTo>
                <a:lnTo>
                  <a:pt x="105918" y="2609850"/>
                </a:lnTo>
                <a:lnTo>
                  <a:pt x="102107" y="2609850"/>
                </a:lnTo>
                <a:lnTo>
                  <a:pt x="97535" y="2605278"/>
                </a:lnTo>
                <a:lnTo>
                  <a:pt x="97535" y="2609850"/>
                </a:lnTo>
                <a:lnTo>
                  <a:pt x="93725" y="2601467"/>
                </a:lnTo>
                <a:lnTo>
                  <a:pt x="93725" y="2609850"/>
                </a:lnTo>
                <a:lnTo>
                  <a:pt x="89153" y="2609850"/>
                </a:lnTo>
                <a:lnTo>
                  <a:pt x="89153" y="2605278"/>
                </a:lnTo>
                <a:lnTo>
                  <a:pt x="84581" y="2609850"/>
                </a:lnTo>
                <a:lnTo>
                  <a:pt x="84581" y="2605278"/>
                </a:lnTo>
                <a:lnTo>
                  <a:pt x="80772" y="2605278"/>
                </a:lnTo>
                <a:lnTo>
                  <a:pt x="80772" y="2609850"/>
                </a:lnTo>
                <a:lnTo>
                  <a:pt x="76200" y="2601467"/>
                </a:lnTo>
                <a:lnTo>
                  <a:pt x="72390" y="2609850"/>
                </a:lnTo>
                <a:lnTo>
                  <a:pt x="67818" y="2593085"/>
                </a:lnTo>
                <a:lnTo>
                  <a:pt x="67818" y="2605278"/>
                </a:lnTo>
                <a:lnTo>
                  <a:pt x="64007" y="2593085"/>
                </a:lnTo>
                <a:lnTo>
                  <a:pt x="59435" y="2605278"/>
                </a:lnTo>
                <a:lnTo>
                  <a:pt x="59435" y="2588514"/>
                </a:lnTo>
                <a:lnTo>
                  <a:pt x="55625" y="2601467"/>
                </a:lnTo>
                <a:lnTo>
                  <a:pt x="51053" y="2584704"/>
                </a:lnTo>
                <a:lnTo>
                  <a:pt x="51053" y="2601467"/>
                </a:lnTo>
                <a:lnTo>
                  <a:pt x="46481" y="2571750"/>
                </a:lnTo>
                <a:lnTo>
                  <a:pt x="42672" y="2596895"/>
                </a:lnTo>
                <a:lnTo>
                  <a:pt x="42672" y="2558795"/>
                </a:lnTo>
                <a:lnTo>
                  <a:pt x="42672" y="2571750"/>
                </a:lnTo>
                <a:lnTo>
                  <a:pt x="38100" y="1978152"/>
                </a:lnTo>
                <a:lnTo>
                  <a:pt x="38100" y="0"/>
                </a:lnTo>
                <a:lnTo>
                  <a:pt x="34290" y="2419350"/>
                </a:lnTo>
                <a:lnTo>
                  <a:pt x="34290" y="2474214"/>
                </a:lnTo>
                <a:lnTo>
                  <a:pt x="29718" y="2593085"/>
                </a:lnTo>
                <a:lnTo>
                  <a:pt x="29718" y="2580131"/>
                </a:lnTo>
                <a:lnTo>
                  <a:pt x="25907" y="2605278"/>
                </a:lnTo>
                <a:lnTo>
                  <a:pt x="25907" y="2593085"/>
                </a:lnTo>
                <a:lnTo>
                  <a:pt x="25907" y="2605278"/>
                </a:lnTo>
                <a:lnTo>
                  <a:pt x="21335" y="2596895"/>
                </a:lnTo>
                <a:lnTo>
                  <a:pt x="17525" y="2609850"/>
                </a:lnTo>
                <a:lnTo>
                  <a:pt x="12953" y="2601467"/>
                </a:lnTo>
                <a:lnTo>
                  <a:pt x="8381" y="2613659"/>
                </a:lnTo>
                <a:lnTo>
                  <a:pt x="8381" y="2605278"/>
                </a:lnTo>
                <a:lnTo>
                  <a:pt x="4572" y="2609850"/>
                </a:lnTo>
                <a:lnTo>
                  <a:pt x="0" y="259689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93" name="object 393"/>
          <p:cNvSpPr/>
          <p:nvPr/>
        </p:nvSpPr>
        <p:spPr>
          <a:xfrm>
            <a:off x="1949824" y="3398407"/>
            <a:ext cx="3824012" cy="122822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94" name="object 394"/>
          <p:cNvSpPr/>
          <p:nvPr/>
        </p:nvSpPr>
        <p:spPr>
          <a:xfrm>
            <a:off x="6975327" y="4159515"/>
            <a:ext cx="513089" cy="339539"/>
          </a:xfrm>
          <a:custGeom>
            <a:avLst/>
            <a:gdLst/>
            <a:ahLst/>
            <a:cxnLst/>
            <a:rect l="l" t="t" r="r" b="b"/>
            <a:pathLst>
              <a:path w="775334" h="513079">
                <a:moveTo>
                  <a:pt x="774953" y="512825"/>
                </a:moveTo>
                <a:lnTo>
                  <a:pt x="771143" y="512825"/>
                </a:lnTo>
                <a:lnTo>
                  <a:pt x="758443" y="512826"/>
                </a:lnTo>
                <a:lnTo>
                  <a:pt x="745743" y="512825"/>
                </a:lnTo>
                <a:lnTo>
                  <a:pt x="733044" y="512826"/>
                </a:lnTo>
                <a:lnTo>
                  <a:pt x="720343" y="512826"/>
                </a:lnTo>
                <a:lnTo>
                  <a:pt x="707643" y="512825"/>
                </a:lnTo>
                <a:lnTo>
                  <a:pt x="694943" y="512826"/>
                </a:lnTo>
                <a:lnTo>
                  <a:pt x="682244" y="512825"/>
                </a:lnTo>
                <a:lnTo>
                  <a:pt x="669543" y="512825"/>
                </a:lnTo>
                <a:lnTo>
                  <a:pt x="656844" y="512825"/>
                </a:lnTo>
                <a:lnTo>
                  <a:pt x="644143" y="512825"/>
                </a:lnTo>
                <a:lnTo>
                  <a:pt x="631443" y="512825"/>
                </a:lnTo>
                <a:lnTo>
                  <a:pt x="618743" y="512825"/>
                </a:lnTo>
                <a:lnTo>
                  <a:pt x="606044" y="512826"/>
                </a:lnTo>
                <a:lnTo>
                  <a:pt x="593343" y="512825"/>
                </a:lnTo>
                <a:lnTo>
                  <a:pt x="580644" y="512826"/>
                </a:lnTo>
                <a:lnTo>
                  <a:pt x="567943" y="512825"/>
                </a:lnTo>
                <a:lnTo>
                  <a:pt x="512825" y="512825"/>
                </a:lnTo>
                <a:lnTo>
                  <a:pt x="500125" y="512825"/>
                </a:lnTo>
                <a:lnTo>
                  <a:pt x="487425" y="512825"/>
                </a:lnTo>
                <a:lnTo>
                  <a:pt x="478535" y="512825"/>
                </a:lnTo>
                <a:lnTo>
                  <a:pt x="478535" y="508253"/>
                </a:lnTo>
                <a:lnTo>
                  <a:pt x="474725" y="512825"/>
                </a:lnTo>
                <a:lnTo>
                  <a:pt x="474725" y="487679"/>
                </a:lnTo>
                <a:lnTo>
                  <a:pt x="474725" y="491489"/>
                </a:lnTo>
                <a:lnTo>
                  <a:pt x="470153" y="12953"/>
                </a:lnTo>
                <a:lnTo>
                  <a:pt x="470153" y="0"/>
                </a:lnTo>
                <a:lnTo>
                  <a:pt x="466343" y="487679"/>
                </a:lnTo>
                <a:lnTo>
                  <a:pt x="461772" y="512825"/>
                </a:lnTo>
                <a:lnTo>
                  <a:pt x="457200" y="508253"/>
                </a:lnTo>
                <a:lnTo>
                  <a:pt x="457200" y="512825"/>
                </a:lnTo>
                <a:lnTo>
                  <a:pt x="453389" y="512825"/>
                </a:lnTo>
                <a:lnTo>
                  <a:pt x="440690" y="512826"/>
                </a:lnTo>
                <a:lnTo>
                  <a:pt x="427990" y="512826"/>
                </a:lnTo>
                <a:lnTo>
                  <a:pt x="415290" y="512826"/>
                </a:lnTo>
                <a:lnTo>
                  <a:pt x="402590" y="512826"/>
                </a:lnTo>
                <a:lnTo>
                  <a:pt x="389890" y="512826"/>
                </a:lnTo>
                <a:lnTo>
                  <a:pt x="377189" y="512826"/>
                </a:lnTo>
                <a:lnTo>
                  <a:pt x="364489" y="512825"/>
                </a:lnTo>
                <a:lnTo>
                  <a:pt x="351789" y="512825"/>
                </a:lnTo>
                <a:lnTo>
                  <a:pt x="339089" y="512826"/>
                </a:lnTo>
                <a:lnTo>
                  <a:pt x="326390" y="512825"/>
                </a:lnTo>
                <a:lnTo>
                  <a:pt x="254507" y="512825"/>
                </a:lnTo>
                <a:lnTo>
                  <a:pt x="241808" y="512826"/>
                </a:lnTo>
                <a:lnTo>
                  <a:pt x="165608" y="512826"/>
                </a:lnTo>
                <a:lnTo>
                  <a:pt x="152908" y="512826"/>
                </a:lnTo>
                <a:lnTo>
                  <a:pt x="140208" y="512826"/>
                </a:lnTo>
                <a:lnTo>
                  <a:pt x="127507" y="512825"/>
                </a:lnTo>
                <a:lnTo>
                  <a:pt x="114807" y="512825"/>
                </a:lnTo>
                <a:lnTo>
                  <a:pt x="51307" y="512825"/>
                </a:lnTo>
                <a:lnTo>
                  <a:pt x="38607" y="512825"/>
                </a:lnTo>
                <a:lnTo>
                  <a:pt x="25907" y="512826"/>
                </a:lnTo>
                <a:lnTo>
                  <a:pt x="16763" y="512825"/>
                </a:lnTo>
                <a:lnTo>
                  <a:pt x="16763" y="508253"/>
                </a:lnTo>
                <a:lnTo>
                  <a:pt x="12953" y="483107"/>
                </a:lnTo>
                <a:lnTo>
                  <a:pt x="8381" y="508253"/>
                </a:lnTo>
                <a:lnTo>
                  <a:pt x="8381" y="499871"/>
                </a:lnTo>
                <a:lnTo>
                  <a:pt x="4572" y="487679"/>
                </a:lnTo>
                <a:lnTo>
                  <a:pt x="4572" y="491489"/>
                </a:lnTo>
                <a:lnTo>
                  <a:pt x="0" y="504443"/>
                </a:lnTo>
                <a:lnTo>
                  <a:pt x="0" y="50825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95" name="object 395"/>
          <p:cNvSpPr/>
          <p:nvPr/>
        </p:nvSpPr>
        <p:spPr>
          <a:xfrm>
            <a:off x="6801354" y="3783837"/>
            <a:ext cx="173972" cy="715216"/>
          </a:xfrm>
          <a:custGeom>
            <a:avLst/>
            <a:gdLst/>
            <a:ahLst/>
            <a:cxnLst/>
            <a:rect l="l" t="t" r="r" b="b"/>
            <a:pathLst>
              <a:path w="262890" h="1080770">
                <a:moveTo>
                  <a:pt x="262890" y="1075944"/>
                </a:moveTo>
                <a:lnTo>
                  <a:pt x="258318" y="1050798"/>
                </a:lnTo>
                <a:lnTo>
                  <a:pt x="254507" y="1080516"/>
                </a:lnTo>
                <a:lnTo>
                  <a:pt x="249936" y="1080516"/>
                </a:lnTo>
                <a:lnTo>
                  <a:pt x="237236" y="1080515"/>
                </a:lnTo>
                <a:lnTo>
                  <a:pt x="224535" y="1080515"/>
                </a:lnTo>
                <a:lnTo>
                  <a:pt x="211836" y="1080516"/>
                </a:lnTo>
                <a:lnTo>
                  <a:pt x="199136" y="1080516"/>
                </a:lnTo>
                <a:lnTo>
                  <a:pt x="186436" y="1080516"/>
                </a:lnTo>
                <a:lnTo>
                  <a:pt x="173736" y="1080516"/>
                </a:lnTo>
                <a:lnTo>
                  <a:pt x="161544" y="1075944"/>
                </a:lnTo>
                <a:lnTo>
                  <a:pt x="161544" y="1080516"/>
                </a:lnTo>
                <a:lnTo>
                  <a:pt x="156972" y="1080516"/>
                </a:lnTo>
                <a:lnTo>
                  <a:pt x="152400" y="1075944"/>
                </a:lnTo>
                <a:lnTo>
                  <a:pt x="148590" y="1080516"/>
                </a:lnTo>
                <a:lnTo>
                  <a:pt x="144018" y="1075944"/>
                </a:lnTo>
                <a:lnTo>
                  <a:pt x="144018" y="1080516"/>
                </a:lnTo>
                <a:lnTo>
                  <a:pt x="140207" y="1080516"/>
                </a:lnTo>
                <a:lnTo>
                  <a:pt x="133096" y="1080516"/>
                </a:lnTo>
                <a:lnTo>
                  <a:pt x="125983" y="1080516"/>
                </a:lnTo>
                <a:lnTo>
                  <a:pt x="118872" y="1080516"/>
                </a:lnTo>
                <a:lnTo>
                  <a:pt x="114300" y="1075944"/>
                </a:lnTo>
                <a:lnTo>
                  <a:pt x="114300" y="1080516"/>
                </a:lnTo>
                <a:lnTo>
                  <a:pt x="110490" y="1075944"/>
                </a:lnTo>
                <a:lnTo>
                  <a:pt x="105918" y="1072134"/>
                </a:lnTo>
                <a:lnTo>
                  <a:pt x="105918" y="1075944"/>
                </a:lnTo>
                <a:lnTo>
                  <a:pt x="102107" y="1067562"/>
                </a:lnTo>
                <a:lnTo>
                  <a:pt x="97536" y="1059180"/>
                </a:lnTo>
                <a:lnTo>
                  <a:pt x="93725" y="974598"/>
                </a:lnTo>
                <a:lnTo>
                  <a:pt x="93725" y="618744"/>
                </a:lnTo>
                <a:lnTo>
                  <a:pt x="89153" y="978408"/>
                </a:lnTo>
                <a:lnTo>
                  <a:pt x="84581" y="822198"/>
                </a:lnTo>
                <a:lnTo>
                  <a:pt x="84581" y="0"/>
                </a:lnTo>
                <a:lnTo>
                  <a:pt x="80772" y="830580"/>
                </a:lnTo>
                <a:lnTo>
                  <a:pt x="80772" y="961644"/>
                </a:lnTo>
                <a:lnTo>
                  <a:pt x="76200" y="771144"/>
                </a:lnTo>
                <a:lnTo>
                  <a:pt x="76200" y="355854"/>
                </a:lnTo>
                <a:lnTo>
                  <a:pt x="72390" y="957834"/>
                </a:lnTo>
                <a:lnTo>
                  <a:pt x="72390" y="1021080"/>
                </a:lnTo>
                <a:lnTo>
                  <a:pt x="67818" y="961644"/>
                </a:lnTo>
                <a:lnTo>
                  <a:pt x="67818" y="928116"/>
                </a:lnTo>
                <a:lnTo>
                  <a:pt x="64007" y="1042416"/>
                </a:lnTo>
                <a:lnTo>
                  <a:pt x="64007" y="1059180"/>
                </a:lnTo>
                <a:lnTo>
                  <a:pt x="59436" y="1055370"/>
                </a:lnTo>
                <a:lnTo>
                  <a:pt x="59436" y="1063752"/>
                </a:lnTo>
                <a:lnTo>
                  <a:pt x="55625" y="1055370"/>
                </a:lnTo>
                <a:lnTo>
                  <a:pt x="55625" y="1063752"/>
                </a:lnTo>
                <a:lnTo>
                  <a:pt x="51053" y="1067562"/>
                </a:lnTo>
                <a:lnTo>
                  <a:pt x="51053" y="1063752"/>
                </a:lnTo>
                <a:lnTo>
                  <a:pt x="46481" y="1046226"/>
                </a:lnTo>
                <a:lnTo>
                  <a:pt x="46481" y="1063752"/>
                </a:lnTo>
                <a:lnTo>
                  <a:pt x="42672" y="1067562"/>
                </a:lnTo>
                <a:lnTo>
                  <a:pt x="42672" y="1059180"/>
                </a:lnTo>
                <a:lnTo>
                  <a:pt x="38100" y="1059180"/>
                </a:lnTo>
                <a:lnTo>
                  <a:pt x="38100" y="1072134"/>
                </a:lnTo>
                <a:lnTo>
                  <a:pt x="34290" y="1067562"/>
                </a:lnTo>
                <a:lnTo>
                  <a:pt x="29718" y="1075944"/>
                </a:lnTo>
                <a:lnTo>
                  <a:pt x="29718" y="1072134"/>
                </a:lnTo>
                <a:lnTo>
                  <a:pt x="25907" y="1067562"/>
                </a:lnTo>
                <a:lnTo>
                  <a:pt x="25907" y="1072134"/>
                </a:lnTo>
                <a:lnTo>
                  <a:pt x="21336" y="1075944"/>
                </a:lnTo>
                <a:lnTo>
                  <a:pt x="21336" y="1067562"/>
                </a:lnTo>
                <a:lnTo>
                  <a:pt x="16764" y="1075944"/>
                </a:lnTo>
                <a:lnTo>
                  <a:pt x="12953" y="1075944"/>
                </a:lnTo>
                <a:lnTo>
                  <a:pt x="12953" y="1072134"/>
                </a:lnTo>
                <a:lnTo>
                  <a:pt x="8381" y="1075944"/>
                </a:lnTo>
                <a:lnTo>
                  <a:pt x="8381" y="1072134"/>
                </a:lnTo>
                <a:lnTo>
                  <a:pt x="4572" y="1075944"/>
                </a:lnTo>
                <a:lnTo>
                  <a:pt x="0" y="105537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96" name="object 396"/>
          <p:cNvSpPr/>
          <p:nvPr/>
        </p:nvSpPr>
        <p:spPr>
          <a:xfrm>
            <a:off x="6630408" y="4347606"/>
            <a:ext cx="171030" cy="148758"/>
          </a:xfrm>
          <a:custGeom>
            <a:avLst/>
            <a:gdLst/>
            <a:ahLst/>
            <a:cxnLst/>
            <a:rect l="l" t="t" r="r" b="b"/>
            <a:pathLst>
              <a:path w="258445" h="224789">
                <a:moveTo>
                  <a:pt x="258318" y="203453"/>
                </a:moveTo>
                <a:lnTo>
                  <a:pt x="258318" y="122681"/>
                </a:lnTo>
                <a:lnTo>
                  <a:pt x="254508" y="211835"/>
                </a:lnTo>
                <a:lnTo>
                  <a:pt x="249936" y="152400"/>
                </a:lnTo>
                <a:lnTo>
                  <a:pt x="249936" y="12191"/>
                </a:lnTo>
                <a:lnTo>
                  <a:pt x="246125" y="207263"/>
                </a:lnTo>
                <a:lnTo>
                  <a:pt x="241554" y="147827"/>
                </a:lnTo>
                <a:lnTo>
                  <a:pt x="241554" y="118109"/>
                </a:lnTo>
                <a:lnTo>
                  <a:pt x="236982" y="215645"/>
                </a:lnTo>
                <a:lnTo>
                  <a:pt x="236982" y="211835"/>
                </a:lnTo>
                <a:lnTo>
                  <a:pt x="233172" y="220217"/>
                </a:lnTo>
                <a:lnTo>
                  <a:pt x="233172" y="224027"/>
                </a:lnTo>
                <a:lnTo>
                  <a:pt x="228600" y="211835"/>
                </a:lnTo>
                <a:lnTo>
                  <a:pt x="228600" y="215645"/>
                </a:lnTo>
                <a:lnTo>
                  <a:pt x="224790" y="207263"/>
                </a:lnTo>
                <a:lnTo>
                  <a:pt x="224790" y="215645"/>
                </a:lnTo>
                <a:lnTo>
                  <a:pt x="220218" y="198881"/>
                </a:lnTo>
                <a:lnTo>
                  <a:pt x="220218" y="211835"/>
                </a:lnTo>
                <a:lnTo>
                  <a:pt x="216408" y="190500"/>
                </a:lnTo>
                <a:lnTo>
                  <a:pt x="216408" y="211835"/>
                </a:lnTo>
                <a:lnTo>
                  <a:pt x="211836" y="215645"/>
                </a:lnTo>
                <a:lnTo>
                  <a:pt x="208025" y="207263"/>
                </a:lnTo>
                <a:lnTo>
                  <a:pt x="208025" y="220217"/>
                </a:lnTo>
                <a:lnTo>
                  <a:pt x="203454" y="207263"/>
                </a:lnTo>
                <a:lnTo>
                  <a:pt x="203454" y="224027"/>
                </a:lnTo>
                <a:lnTo>
                  <a:pt x="198882" y="224027"/>
                </a:lnTo>
                <a:lnTo>
                  <a:pt x="198882" y="211835"/>
                </a:lnTo>
                <a:lnTo>
                  <a:pt x="195072" y="215645"/>
                </a:lnTo>
                <a:lnTo>
                  <a:pt x="195072" y="224027"/>
                </a:lnTo>
                <a:lnTo>
                  <a:pt x="190500" y="224027"/>
                </a:lnTo>
                <a:lnTo>
                  <a:pt x="186690" y="220217"/>
                </a:lnTo>
                <a:lnTo>
                  <a:pt x="182118" y="211835"/>
                </a:lnTo>
                <a:lnTo>
                  <a:pt x="182118" y="224027"/>
                </a:lnTo>
                <a:lnTo>
                  <a:pt x="178308" y="224027"/>
                </a:lnTo>
                <a:lnTo>
                  <a:pt x="178308" y="207263"/>
                </a:lnTo>
                <a:lnTo>
                  <a:pt x="173736" y="224027"/>
                </a:lnTo>
                <a:lnTo>
                  <a:pt x="169164" y="224027"/>
                </a:lnTo>
                <a:lnTo>
                  <a:pt x="169164" y="220217"/>
                </a:lnTo>
                <a:lnTo>
                  <a:pt x="165354" y="224027"/>
                </a:lnTo>
                <a:lnTo>
                  <a:pt x="153406" y="224292"/>
                </a:lnTo>
                <a:lnTo>
                  <a:pt x="145346" y="221702"/>
                </a:lnTo>
                <a:lnTo>
                  <a:pt x="140208" y="207263"/>
                </a:lnTo>
                <a:lnTo>
                  <a:pt x="135636" y="220217"/>
                </a:lnTo>
                <a:lnTo>
                  <a:pt x="131064" y="190500"/>
                </a:lnTo>
                <a:lnTo>
                  <a:pt x="131064" y="194309"/>
                </a:lnTo>
                <a:lnTo>
                  <a:pt x="127254" y="215645"/>
                </a:lnTo>
                <a:lnTo>
                  <a:pt x="127254" y="194309"/>
                </a:lnTo>
                <a:lnTo>
                  <a:pt x="122682" y="211835"/>
                </a:lnTo>
                <a:lnTo>
                  <a:pt x="122682" y="215645"/>
                </a:lnTo>
                <a:lnTo>
                  <a:pt x="118872" y="198881"/>
                </a:lnTo>
                <a:lnTo>
                  <a:pt x="118872" y="207263"/>
                </a:lnTo>
                <a:lnTo>
                  <a:pt x="114300" y="173735"/>
                </a:lnTo>
                <a:lnTo>
                  <a:pt x="110490" y="198881"/>
                </a:lnTo>
                <a:lnTo>
                  <a:pt x="110490" y="203453"/>
                </a:lnTo>
                <a:lnTo>
                  <a:pt x="105918" y="164591"/>
                </a:lnTo>
                <a:lnTo>
                  <a:pt x="105918" y="203453"/>
                </a:lnTo>
                <a:lnTo>
                  <a:pt x="102108" y="198881"/>
                </a:lnTo>
                <a:lnTo>
                  <a:pt x="102108" y="211835"/>
                </a:lnTo>
                <a:lnTo>
                  <a:pt x="97536" y="207263"/>
                </a:lnTo>
                <a:lnTo>
                  <a:pt x="92964" y="211835"/>
                </a:lnTo>
                <a:lnTo>
                  <a:pt x="92964" y="215645"/>
                </a:lnTo>
                <a:lnTo>
                  <a:pt x="89154" y="207263"/>
                </a:lnTo>
                <a:lnTo>
                  <a:pt x="89154" y="203453"/>
                </a:lnTo>
                <a:lnTo>
                  <a:pt x="89154" y="211835"/>
                </a:lnTo>
                <a:lnTo>
                  <a:pt x="84582" y="211835"/>
                </a:lnTo>
                <a:lnTo>
                  <a:pt x="84582" y="194309"/>
                </a:lnTo>
                <a:lnTo>
                  <a:pt x="80772" y="194309"/>
                </a:lnTo>
                <a:lnTo>
                  <a:pt x="80772" y="207263"/>
                </a:lnTo>
                <a:lnTo>
                  <a:pt x="80772" y="203453"/>
                </a:lnTo>
                <a:lnTo>
                  <a:pt x="76200" y="185927"/>
                </a:lnTo>
                <a:lnTo>
                  <a:pt x="76200" y="194309"/>
                </a:lnTo>
                <a:lnTo>
                  <a:pt x="72390" y="207263"/>
                </a:lnTo>
                <a:lnTo>
                  <a:pt x="72390" y="198881"/>
                </a:lnTo>
                <a:lnTo>
                  <a:pt x="67818" y="160781"/>
                </a:lnTo>
                <a:lnTo>
                  <a:pt x="67818" y="194309"/>
                </a:lnTo>
                <a:lnTo>
                  <a:pt x="64008" y="203453"/>
                </a:lnTo>
                <a:lnTo>
                  <a:pt x="64008" y="194309"/>
                </a:lnTo>
                <a:lnTo>
                  <a:pt x="59436" y="169163"/>
                </a:lnTo>
                <a:lnTo>
                  <a:pt x="59436" y="190500"/>
                </a:lnTo>
                <a:lnTo>
                  <a:pt x="54864" y="152400"/>
                </a:lnTo>
                <a:lnTo>
                  <a:pt x="51054" y="160781"/>
                </a:lnTo>
                <a:lnTo>
                  <a:pt x="51054" y="185927"/>
                </a:lnTo>
                <a:lnTo>
                  <a:pt x="46482" y="160781"/>
                </a:lnTo>
                <a:lnTo>
                  <a:pt x="46482" y="144017"/>
                </a:lnTo>
                <a:lnTo>
                  <a:pt x="42672" y="160781"/>
                </a:lnTo>
                <a:lnTo>
                  <a:pt x="38100" y="126491"/>
                </a:lnTo>
                <a:lnTo>
                  <a:pt x="38100" y="122681"/>
                </a:lnTo>
                <a:lnTo>
                  <a:pt x="34290" y="76200"/>
                </a:lnTo>
                <a:lnTo>
                  <a:pt x="34290" y="135635"/>
                </a:lnTo>
                <a:lnTo>
                  <a:pt x="29718" y="105917"/>
                </a:lnTo>
                <a:lnTo>
                  <a:pt x="29718" y="0"/>
                </a:lnTo>
                <a:lnTo>
                  <a:pt x="25146" y="101345"/>
                </a:lnTo>
                <a:lnTo>
                  <a:pt x="25146" y="109727"/>
                </a:lnTo>
                <a:lnTo>
                  <a:pt x="21336" y="135635"/>
                </a:lnTo>
                <a:lnTo>
                  <a:pt x="21336" y="33527"/>
                </a:lnTo>
                <a:lnTo>
                  <a:pt x="16764" y="126491"/>
                </a:lnTo>
                <a:lnTo>
                  <a:pt x="16764" y="152400"/>
                </a:lnTo>
                <a:lnTo>
                  <a:pt x="12954" y="126491"/>
                </a:lnTo>
                <a:lnTo>
                  <a:pt x="8382" y="177545"/>
                </a:lnTo>
                <a:lnTo>
                  <a:pt x="8382" y="160781"/>
                </a:lnTo>
                <a:lnTo>
                  <a:pt x="4572" y="198881"/>
                </a:lnTo>
                <a:lnTo>
                  <a:pt x="4572" y="194309"/>
                </a:lnTo>
                <a:lnTo>
                  <a:pt x="0" y="2072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97" name="object 397"/>
          <p:cNvSpPr/>
          <p:nvPr/>
        </p:nvSpPr>
        <p:spPr>
          <a:xfrm>
            <a:off x="6459463" y="4445433"/>
            <a:ext cx="171030" cy="44963"/>
          </a:xfrm>
          <a:custGeom>
            <a:avLst/>
            <a:gdLst/>
            <a:ahLst/>
            <a:cxnLst/>
            <a:rect l="l" t="t" r="r" b="b"/>
            <a:pathLst>
              <a:path w="258445" h="67945">
                <a:moveTo>
                  <a:pt x="258317" y="59436"/>
                </a:moveTo>
                <a:lnTo>
                  <a:pt x="254507" y="67817"/>
                </a:lnTo>
                <a:lnTo>
                  <a:pt x="249935" y="67817"/>
                </a:lnTo>
                <a:lnTo>
                  <a:pt x="249935" y="42672"/>
                </a:lnTo>
                <a:lnTo>
                  <a:pt x="245363" y="64007"/>
                </a:lnTo>
                <a:lnTo>
                  <a:pt x="245363" y="67817"/>
                </a:lnTo>
                <a:lnTo>
                  <a:pt x="224789" y="67817"/>
                </a:lnTo>
                <a:lnTo>
                  <a:pt x="224789" y="64007"/>
                </a:lnTo>
                <a:lnTo>
                  <a:pt x="224789" y="67817"/>
                </a:lnTo>
                <a:lnTo>
                  <a:pt x="220217" y="67817"/>
                </a:lnTo>
                <a:lnTo>
                  <a:pt x="220217" y="64007"/>
                </a:lnTo>
                <a:lnTo>
                  <a:pt x="216407" y="67817"/>
                </a:lnTo>
                <a:lnTo>
                  <a:pt x="216407" y="64007"/>
                </a:lnTo>
                <a:lnTo>
                  <a:pt x="211835" y="59436"/>
                </a:lnTo>
                <a:lnTo>
                  <a:pt x="207263" y="64007"/>
                </a:lnTo>
                <a:lnTo>
                  <a:pt x="207263" y="59436"/>
                </a:lnTo>
                <a:lnTo>
                  <a:pt x="203453" y="59436"/>
                </a:lnTo>
                <a:lnTo>
                  <a:pt x="203453" y="64007"/>
                </a:lnTo>
                <a:lnTo>
                  <a:pt x="198881" y="64007"/>
                </a:lnTo>
                <a:lnTo>
                  <a:pt x="198881" y="59436"/>
                </a:lnTo>
                <a:lnTo>
                  <a:pt x="195072" y="55625"/>
                </a:lnTo>
                <a:lnTo>
                  <a:pt x="195072" y="64007"/>
                </a:lnTo>
                <a:lnTo>
                  <a:pt x="190500" y="51053"/>
                </a:lnTo>
                <a:lnTo>
                  <a:pt x="186689" y="64007"/>
                </a:lnTo>
                <a:lnTo>
                  <a:pt x="182117" y="67817"/>
                </a:lnTo>
                <a:lnTo>
                  <a:pt x="177545" y="64007"/>
                </a:lnTo>
                <a:lnTo>
                  <a:pt x="177545" y="67817"/>
                </a:lnTo>
                <a:lnTo>
                  <a:pt x="173735" y="64007"/>
                </a:lnTo>
                <a:lnTo>
                  <a:pt x="169163" y="64007"/>
                </a:lnTo>
                <a:lnTo>
                  <a:pt x="169163" y="67817"/>
                </a:lnTo>
                <a:lnTo>
                  <a:pt x="165353" y="64007"/>
                </a:lnTo>
                <a:lnTo>
                  <a:pt x="160781" y="51053"/>
                </a:lnTo>
                <a:lnTo>
                  <a:pt x="160781" y="38100"/>
                </a:lnTo>
                <a:lnTo>
                  <a:pt x="156972" y="67817"/>
                </a:lnTo>
                <a:lnTo>
                  <a:pt x="152400" y="38100"/>
                </a:lnTo>
                <a:lnTo>
                  <a:pt x="152400" y="34289"/>
                </a:lnTo>
                <a:lnTo>
                  <a:pt x="148589" y="67817"/>
                </a:lnTo>
                <a:lnTo>
                  <a:pt x="148589" y="64007"/>
                </a:lnTo>
                <a:lnTo>
                  <a:pt x="144017" y="51053"/>
                </a:lnTo>
                <a:lnTo>
                  <a:pt x="144017" y="64007"/>
                </a:lnTo>
                <a:lnTo>
                  <a:pt x="139445" y="55625"/>
                </a:lnTo>
                <a:lnTo>
                  <a:pt x="135635" y="38100"/>
                </a:lnTo>
                <a:lnTo>
                  <a:pt x="135635" y="51053"/>
                </a:lnTo>
                <a:lnTo>
                  <a:pt x="131063" y="29717"/>
                </a:lnTo>
                <a:lnTo>
                  <a:pt x="131063" y="12953"/>
                </a:lnTo>
                <a:lnTo>
                  <a:pt x="131063" y="38100"/>
                </a:lnTo>
                <a:lnTo>
                  <a:pt x="127253" y="34289"/>
                </a:lnTo>
                <a:lnTo>
                  <a:pt x="122681" y="16763"/>
                </a:lnTo>
                <a:lnTo>
                  <a:pt x="122681" y="4572"/>
                </a:lnTo>
                <a:lnTo>
                  <a:pt x="122681" y="29717"/>
                </a:lnTo>
                <a:lnTo>
                  <a:pt x="118872" y="21336"/>
                </a:lnTo>
                <a:lnTo>
                  <a:pt x="118872" y="8381"/>
                </a:lnTo>
                <a:lnTo>
                  <a:pt x="114300" y="25907"/>
                </a:lnTo>
                <a:lnTo>
                  <a:pt x="114300" y="16763"/>
                </a:lnTo>
                <a:lnTo>
                  <a:pt x="110489" y="25907"/>
                </a:lnTo>
                <a:lnTo>
                  <a:pt x="110489" y="34289"/>
                </a:lnTo>
                <a:lnTo>
                  <a:pt x="105917" y="42672"/>
                </a:lnTo>
                <a:lnTo>
                  <a:pt x="105917" y="34289"/>
                </a:lnTo>
                <a:lnTo>
                  <a:pt x="101345" y="34289"/>
                </a:lnTo>
                <a:lnTo>
                  <a:pt x="101345" y="59436"/>
                </a:lnTo>
                <a:lnTo>
                  <a:pt x="97535" y="59436"/>
                </a:lnTo>
                <a:lnTo>
                  <a:pt x="97535" y="46481"/>
                </a:lnTo>
                <a:lnTo>
                  <a:pt x="97535" y="59436"/>
                </a:lnTo>
                <a:lnTo>
                  <a:pt x="92963" y="67817"/>
                </a:lnTo>
                <a:lnTo>
                  <a:pt x="89153" y="67817"/>
                </a:lnTo>
                <a:lnTo>
                  <a:pt x="84581" y="46481"/>
                </a:lnTo>
                <a:lnTo>
                  <a:pt x="84581" y="51053"/>
                </a:lnTo>
                <a:lnTo>
                  <a:pt x="80772" y="64007"/>
                </a:lnTo>
                <a:lnTo>
                  <a:pt x="80772" y="59436"/>
                </a:lnTo>
                <a:lnTo>
                  <a:pt x="76200" y="34289"/>
                </a:lnTo>
                <a:lnTo>
                  <a:pt x="71627" y="12953"/>
                </a:lnTo>
                <a:lnTo>
                  <a:pt x="71627" y="51053"/>
                </a:lnTo>
                <a:lnTo>
                  <a:pt x="67817" y="12953"/>
                </a:lnTo>
                <a:lnTo>
                  <a:pt x="63245" y="0"/>
                </a:lnTo>
                <a:lnTo>
                  <a:pt x="63245" y="42672"/>
                </a:lnTo>
                <a:lnTo>
                  <a:pt x="59435" y="12953"/>
                </a:lnTo>
                <a:lnTo>
                  <a:pt x="59435" y="8381"/>
                </a:lnTo>
                <a:lnTo>
                  <a:pt x="54863" y="29717"/>
                </a:lnTo>
                <a:lnTo>
                  <a:pt x="54863" y="34289"/>
                </a:lnTo>
                <a:lnTo>
                  <a:pt x="51053" y="16763"/>
                </a:lnTo>
                <a:lnTo>
                  <a:pt x="46481" y="51053"/>
                </a:lnTo>
                <a:lnTo>
                  <a:pt x="46481" y="55625"/>
                </a:lnTo>
                <a:lnTo>
                  <a:pt x="42672" y="34289"/>
                </a:lnTo>
                <a:lnTo>
                  <a:pt x="42672" y="29717"/>
                </a:lnTo>
                <a:lnTo>
                  <a:pt x="38100" y="64007"/>
                </a:lnTo>
                <a:lnTo>
                  <a:pt x="33527" y="59436"/>
                </a:lnTo>
                <a:lnTo>
                  <a:pt x="33527" y="55625"/>
                </a:lnTo>
                <a:lnTo>
                  <a:pt x="29717" y="64007"/>
                </a:lnTo>
                <a:lnTo>
                  <a:pt x="25145" y="64007"/>
                </a:lnTo>
                <a:lnTo>
                  <a:pt x="21335" y="59436"/>
                </a:lnTo>
                <a:lnTo>
                  <a:pt x="21335" y="55625"/>
                </a:lnTo>
                <a:lnTo>
                  <a:pt x="16763" y="64007"/>
                </a:lnTo>
                <a:lnTo>
                  <a:pt x="16763" y="59436"/>
                </a:lnTo>
                <a:lnTo>
                  <a:pt x="12953" y="64007"/>
                </a:lnTo>
                <a:lnTo>
                  <a:pt x="8381" y="59436"/>
                </a:lnTo>
                <a:lnTo>
                  <a:pt x="8381" y="38100"/>
                </a:lnTo>
                <a:lnTo>
                  <a:pt x="4572" y="42672"/>
                </a:lnTo>
                <a:lnTo>
                  <a:pt x="4572" y="59436"/>
                </a:lnTo>
                <a:lnTo>
                  <a:pt x="0" y="42672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98" name="object 398"/>
          <p:cNvSpPr/>
          <p:nvPr/>
        </p:nvSpPr>
        <p:spPr>
          <a:xfrm>
            <a:off x="6288517" y="4445432"/>
            <a:ext cx="171030" cy="47906"/>
          </a:xfrm>
          <a:custGeom>
            <a:avLst/>
            <a:gdLst/>
            <a:ahLst/>
            <a:cxnLst/>
            <a:rect l="l" t="t" r="r" b="b"/>
            <a:pathLst>
              <a:path w="258445" h="72389">
                <a:moveTo>
                  <a:pt x="258318" y="0"/>
                </a:moveTo>
                <a:lnTo>
                  <a:pt x="253746" y="21336"/>
                </a:lnTo>
                <a:lnTo>
                  <a:pt x="253746" y="55625"/>
                </a:lnTo>
                <a:lnTo>
                  <a:pt x="249935" y="51053"/>
                </a:lnTo>
                <a:lnTo>
                  <a:pt x="249935" y="8381"/>
                </a:lnTo>
                <a:lnTo>
                  <a:pt x="249935" y="16763"/>
                </a:lnTo>
                <a:lnTo>
                  <a:pt x="245363" y="64007"/>
                </a:lnTo>
                <a:lnTo>
                  <a:pt x="241553" y="46481"/>
                </a:lnTo>
                <a:lnTo>
                  <a:pt x="241553" y="51053"/>
                </a:lnTo>
                <a:lnTo>
                  <a:pt x="236981" y="67817"/>
                </a:lnTo>
                <a:lnTo>
                  <a:pt x="233172" y="64007"/>
                </a:lnTo>
                <a:lnTo>
                  <a:pt x="233172" y="67817"/>
                </a:lnTo>
                <a:lnTo>
                  <a:pt x="220218" y="67817"/>
                </a:lnTo>
                <a:lnTo>
                  <a:pt x="220218" y="64007"/>
                </a:lnTo>
                <a:lnTo>
                  <a:pt x="215646" y="67817"/>
                </a:lnTo>
                <a:lnTo>
                  <a:pt x="215646" y="64007"/>
                </a:lnTo>
                <a:lnTo>
                  <a:pt x="211835" y="59436"/>
                </a:lnTo>
                <a:lnTo>
                  <a:pt x="211835" y="55625"/>
                </a:lnTo>
                <a:lnTo>
                  <a:pt x="207263" y="59436"/>
                </a:lnTo>
                <a:lnTo>
                  <a:pt x="207263" y="55625"/>
                </a:lnTo>
                <a:lnTo>
                  <a:pt x="203453" y="64007"/>
                </a:lnTo>
                <a:lnTo>
                  <a:pt x="203453" y="42672"/>
                </a:lnTo>
                <a:lnTo>
                  <a:pt x="198881" y="64007"/>
                </a:lnTo>
                <a:lnTo>
                  <a:pt x="195072" y="55625"/>
                </a:lnTo>
                <a:lnTo>
                  <a:pt x="190500" y="59436"/>
                </a:lnTo>
                <a:lnTo>
                  <a:pt x="185927" y="67817"/>
                </a:lnTo>
                <a:lnTo>
                  <a:pt x="182118" y="64007"/>
                </a:lnTo>
                <a:lnTo>
                  <a:pt x="182118" y="67817"/>
                </a:lnTo>
                <a:lnTo>
                  <a:pt x="177546" y="72389"/>
                </a:lnTo>
                <a:lnTo>
                  <a:pt x="169163" y="72389"/>
                </a:lnTo>
                <a:lnTo>
                  <a:pt x="165353" y="67817"/>
                </a:lnTo>
                <a:lnTo>
                  <a:pt x="165353" y="46481"/>
                </a:lnTo>
                <a:lnTo>
                  <a:pt x="160781" y="51053"/>
                </a:lnTo>
                <a:lnTo>
                  <a:pt x="160781" y="64007"/>
                </a:lnTo>
                <a:lnTo>
                  <a:pt x="156972" y="64007"/>
                </a:lnTo>
                <a:lnTo>
                  <a:pt x="156972" y="46481"/>
                </a:lnTo>
                <a:lnTo>
                  <a:pt x="152400" y="55625"/>
                </a:lnTo>
                <a:lnTo>
                  <a:pt x="152400" y="67817"/>
                </a:lnTo>
                <a:lnTo>
                  <a:pt x="147827" y="67817"/>
                </a:lnTo>
                <a:lnTo>
                  <a:pt x="147827" y="72389"/>
                </a:lnTo>
                <a:lnTo>
                  <a:pt x="144018" y="72389"/>
                </a:lnTo>
                <a:lnTo>
                  <a:pt x="139446" y="67817"/>
                </a:lnTo>
                <a:lnTo>
                  <a:pt x="139446" y="72389"/>
                </a:lnTo>
                <a:lnTo>
                  <a:pt x="127253" y="72389"/>
                </a:lnTo>
                <a:lnTo>
                  <a:pt x="122681" y="67817"/>
                </a:lnTo>
                <a:lnTo>
                  <a:pt x="122681" y="72389"/>
                </a:lnTo>
                <a:lnTo>
                  <a:pt x="109727" y="72389"/>
                </a:lnTo>
                <a:lnTo>
                  <a:pt x="105918" y="67817"/>
                </a:lnTo>
                <a:lnTo>
                  <a:pt x="97535" y="67817"/>
                </a:lnTo>
                <a:lnTo>
                  <a:pt x="92963" y="64007"/>
                </a:lnTo>
                <a:lnTo>
                  <a:pt x="92963" y="67817"/>
                </a:lnTo>
                <a:lnTo>
                  <a:pt x="89153" y="46481"/>
                </a:lnTo>
                <a:lnTo>
                  <a:pt x="84581" y="64007"/>
                </a:lnTo>
                <a:lnTo>
                  <a:pt x="80009" y="55625"/>
                </a:lnTo>
                <a:lnTo>
                  <a:pt x="80009" y="59436"/>
                </a:lnTo>
                <a:lnTo>
                  <a:pt x="76200" y="64007"/>
                </a:lnTo>
                <a:lnTo>
                  <a:pt x="76200" y="67817"/>
                </a:lnTo>
                <a:lnTo>
                  <a:pt x="71627" y="64007"/>
                </a:lnTo>
                <a:lnTo>
                  <a:pt x="63246" y="72389"/>
                </a:lnTo>
                <a:lnTo>
                  <a:pt x="63246" y="67817"/>
                </a:lnTo>
                <a:lnTo>
                  <a:pt x="59435" y="72389"/>
                </a:lnTo>
                <a:lnTo>
                  <a:pt x="46481" y="72389"/>
                </a:lnTo>
                <a:lnTo>
                  <a:pt x="41909" y="64007"/>
                </a:lnTo>
                <a:lnTo>
                  <a:pt x="41909" y="59436"/>
                </a:lnTo>
                <a:lnTo>
                  <a:pt x="38100" y="64007"/>
                </a:lnTo>
                <a:lnTo>
                  <a:pt x="33527" y="67817"/>
                </a:lnTo>
                <a:lnTo>
                  <a:pt x="29718" y="72389"/>
                </a:lnTo>
                <a:lnTo>
                  <a:pt x="16763" y="72389"/>
                </a:lnTo>
                <a:lnTo>
                  <a:pt x="16763" y="67817"/>
                </a:lnTo>
                <a:lnTo>
                  <a:pt x="12953" y="64007"/>
                </a:lnTo>
                <a:lnTo>
                  <a:pt x="12953" y="67817"/>
                </a:lnTo>
                <a:lnTo>
                  <a:pt x="8381" y="55625"/>
                </a:lnTo>
                <a:lnTo>
                  <a:pt x="3809" y="46481"/>
                </a:lnTo>
                <a:lnTo>
                  <a:pt x="0" y="46481"/>
                </a:lnTo>
                <a:lnTo>
                  <a:pt x="0" y="426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399" name="object 399"/>
          <p:cNvSpPr/>
          <p:nvPr/>
        </p:nvSpPr>
        <p:spPr>
          <a:xfrm>
            <a:off x="6114545" y="4454005"/>
            <a:ext cx="173972" cy="39501"/>
          </a:xfrm>
          <a:custGeom>
            <a:avLst/>
            <a:gdLst/>
            <a:ahLst/>
            <a:cxnLst/>
            <a:rect l="l" t="t" r="r" b="b"/>
            <a:pathLst>
              <a:path w="262890" h="59689">
                <a:moveTo>
                  <a:pt x="262890" y="29718"/>
                </a:moveTo>
                <a:lnTo>
                  <a:pt x="258318" y="46482"/>
                </a:lnTo>
                <a:lnTo>
                  <a:pt x="254508" y="46482"/>
                </a:lnTo>
                <a:lnTo>
                  <a:pt x="249936" y="33527"/>
                </a:lnTo>
                <a:lnTo>
                  <a:pt x="246125" y="42672"/>
                </a:lnTo>
                <a:lnTo>
                  <a:pt x="241553" y="51053"/>
                </a:lnTo>
                <a:lnTo>
                  <a:pt x="236982" y="51053"/>
                </a:lnTo>
                <a:lnTo>
                  <a:pt x="236982" y="42672"/>
                </a:lnTo>
                <a:lnTo>
                  <a:pt x="236982" y="46482"/>
                </a:lnTo>
                <a:lnTo>
                  <a:pt x="233172" y="51053"/>
                </a:lnTo>
                <a:lnTo>
                  <a:pt x="228600" y="54863"/>
                </a:lnTo>
                <a:lnTo>
                  <a:pt x="224790" y="51053"/>
                </a:lnTo>
                <a:lnTo>
                  <a:pt x="220218" y="51053"/>
                </a:lnTo>
                <a:lnTo>
                  <a:pt x="220218" y="46482"/>
                </a:lnTo>
                <a:lnTo>
                  <a:pt x="216408" y="51053"/>
                </a:lnTo>
                <a:lnTo>
                  <a:pt x="216408" y="54863"/>
                </a:lnTo>
                <a:lnTo>
                  <a:pt x="211836" y="46482"/>
                </a:lnTo>
                <a:lnTo>
                  <a:pt x="208025" y="54863"/>
                </a:lnTo>
                <a:lnTo>
                  <a:pt x="203453" y="46482"/>
                </a:lnTo>
                <a:lnTo>
                  <a:pt x="198882" y="54863"/>
                </a:lnTo>
                <a:lnTo>
                  <a:pt x="198882" y="51053"/>
                </a:lnTo>
                <a:lnTo>
                  <a:pt x="195072" y="51053"/>
                </a:lnTo>
                <a:lnTo>
                  <a:pt x="195072" y="54863"/>
                </a:lnTo>
                <a:lnTo>
                  <a:pt x="190500" y="51053"/>
                </a:lnTo>
                <a:lnTo>
                  <a:pt x="190500" y="38100"/>
                </a:lnTo>
                <a:lnTo>
                  <a:pt x="186690" y="51053"/>
                </a:lnTo>
                <a:lnTo>
                  <a:pt x="182118" y="51053"/>
                </a:lnTo>
                <a:lnTo>
                  <a:pt x="182118" y="25146"/>
                </a:lnTo>
                <a:lnTo>
                  <a:pt x="178308" y="46482"/>
                </a:lnTo>
                <a:lnTo>
                  <a:pt x="178308" y="51053"/>
                </a:lnTo>
                <a:lnTo>
                  <a:pt x="173736" y="51053"/>
                </a:lnTo>
                <a:lnTo>
                  <a:pt x="173736" y="38100"/>
                </a:lnTo>
                <a:lnTo>
                  <a:pt x="169925" y="42672"/>
                </a:lnTo>
                <a:lnTo>
                  <a:pt x="169925" y="51053"/>
                </a:lnTo>
                <a:lnTo>
                  <a:pt x="165353" y="42672"/>
                </a:lnTo>
                <a:lnTo>
                  <a:pt x="165353" y="46482"/>
                </a:lnTo>
                <a:lnTo>
                  <a:pt x="160782" y="46482"/>
                </a:lnTo>
                <a:lnTo>
                  <a:pt x="160782" y="42672"/>
                </a:lnTo>
                <a:lnTo>
                  <a:pt x="152400" y="42672"/>
                </a:lnTo>
                <a:lnTo>
                  <a:pt x="148590" y="38100"/>
                </a:lnTo>
                <a:lnTo>
                  <a:pt x="148590" y="42672"/>
                </a:lnTo>
                <a:lnTo>
                  <a:pt x="144018" y="38100"/>
                </a:lnTo>
                <a:lnTo>
                  <a:pt x="144018" y="33527"/>
                </a:lnTo>
                <a:lnTo>
                  <a:pt x="140208" y="42672"/>
                </a:lnTo>
                <a:lnTo>
                  <a:pt x="135636" y="33527"/>
                </a:lnTo>
                <a:lnTo>
                  <a:pt x="135636" y="51053"/>
                </a:lnTo>
                <a:lnTo>
                  <a:pt x="131064" y="51053"/>
                </a:lnTo>
                <a:lnTo>
                  <a:pt x="127253" y="54863"/>
                </a:lnTo>
                <a:lnTo>
                  <a:pt x="127253" y="51053"/>
                </a:lnTo>
                <a:lnTo>
                  <a:pt x="122682" y="54863"/>
                </a:lnTo>
                <a:lnTo>
                  <a:pt x="118872" y="42672"/>
                </a:lnTo>
                <a:lnTo>
                  <a:pt x="114300" y="54863"/>
                </a:lnTo>
                <a:lnTo>
                  <a:pt x="110490" y="54863"/>
                </a:lnTo>
                <a:lnTo>
                  <a:pt x="105918" y="51053"/>
                </a:lnTo>
                <a:lnTo>
                  <a:pt x="102108" y="38100"/>
                </a:lnTo>
                <a:lnTo>
                  <a:pt x="102108" y="42672"/>
                </a:lnTo>
                <a:lnTo>
                  <a:pt x="97536" y="46482"/>
                </a:lnTo>
                <a:lnTo>
                  <a:pt x="97536" y="42672"/>
                </a:lnTo>
                <a:lnTo>
                  <a:pt x="92964" y="29718"/>
                </a:lnTo>
                <a:lnTo>
                  <a:pt x="92964" y="33527"/>
                </a:lnTo>
                <a:lnTo>
                  <a:pt x="89153" y="33527"/>
                </a:lnTo>
                <a:lnTo>
                  <a:pt x="89153" y="42672"/>
                </a:lnTo>
                <a:lnTo>
                  <a:pt x="84582" y="38100"/>
                </a:lnTo>
                <a:lnTo>
                  <a:pt x="84582" y="12953"/>
                </a:lnTo>
                <a:lnTo>
                  <a:pt x="80772" y="33527"/>
                </a:lnTo>
                <a:lnTo>
                  <a:pt x="76200" y="51053"/>
                </a:lnTo>
                <a:lnTo>
                  <a:pt x="72390" y="42672"/>
                </a:lnTo>
                <a:lnTo>
                  <a:pt x="72390" y="46482"/>
                </a:lnTo>
                <a:lnTo>
                  <a:pt x="67818" y="51053"/>
                </a:lnTo>
                <a:lnTo>
                  <a:pt x="64008" y="46482"/>
                </a:lnTo>
                <a:lnTo>
                  <a:pt x="59436" y="54863"/>
                </a:lnTo>
                <a:lnTo>
                  <a:pt x="59436" y="42672"/>
                </a:lnTo>
                <a:lnTo>
                  <a:pt x="54864" y="51053"/>
                </a:lnTo>
                <a:lnTo>
                  <a:pt x="51053" y="42672"/>
                </a:lnTo>
                <a:lnTo>
                  <a:pt x="51053" y="51053"/>
                </a:lnTo>
                <a:lnTo>
                  <a:pt x="46482" y="46482"/>
                </a:lnTo>
                <a:lnTo>
                  <a:pt x="46482" y="51053"/>
                </a:lnTo>
                <a:lnTo>
                  <a:pt x="42672" y="51053"/>
                </a:lnTo>
                <a:lnTo>
                  <a:pt x="38100" y="0"/>
                </a:lnTo>
                <a:lnTo>
                  <a:pt x="38100" y="21336"/>
                </a:lnTo>
                <a:lnTo>
                  <a:pt x="34290" y="54863"/>
                </a:lnTo>
                <a:lnTo>
                  <a:pt x="29718" y="46482"/>
                </a:lnTo>
                <a:lnTo>
                  <a:pt x="29718" y="51053"/>
                </a:lnTo>
                <a:lnTo>
                  <a:pt x="25146" y="59436"/>
                </a:lnTo>
                <a:lnTo>
                  <a:pt x="25146" y="54863"/>
                </a:lnTo>
                <a:lnTo>
                  <a:pt x="21336" y="38100"/>
                </a:lnTo>
                <a:lnTo>
                  <a:pt x="16764" y="54863"/>
                </a:lnTo>
                <a:lnTo>
                  <a:pt x="12953" y="54863"/>
                </a:lnTo>
                <a:lnTo>
                  <a:pt x="8382" y="59436"/>
                </a:lnTo>
                <a:lnTo>
                  <a:pt x="8382" y="54863"/>
                </a:lnTo>
                <a:lnTo>
                  <a:pt x="4572" y="59436"/>
                </a:lnTo>
                <a:lnTo>
                  <a:pt x="0" y="548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00" name="object 400"/>
          <p:cNvSpPr/>
          <p:nvPr/>
        </p:nvSpPr>
        <p:spPr>
          <a:xfrm>
            <a:off x="5943600" y="4344579"/>
            <a:ext cx="171030" cy="151280"/>
          </a:xfrm>
          <a:custGeom>
            <a:avLst/>
            <a:gdLst/>
            <a:ahLst/>
            <a:cxnLst/>
            <a:rect l="l" t="t" r="r" b="b"/>
            <a:pathLst>
              <a:path w="258445" h="228600">
                <a:moveTo>
                  <a:pt x="258317" y="220217"/>
                </a:moveTo>
                <a:lnTo>
                  <a:pt x="254507" y="224789"/>
                </a:lnTo>
                <a:lnTo>
                  <a:pt x="249935" y="216407"/>
                </a:lnTo>
                <a:lnTo>
                  <a:pt x="245363" y="216407"/>
                </a:lnTo>
                <a:lnTo>
                  <a:pt x="245363" y="211836"/>
                </a:lnTo>
                <a:lnTo>
                  <a:pt x="241553" y="224789"/>
                </a:lnTo>
                <a:lnTo>
                  <a:pt x="241553" y="220217"/>
                </a:lnTo>
                <a:lnTo>
                  <a:pt x="236981" y="224789"/>
                </a:lnTo>
                <a:lnTo>
                  <a:pt x="233171" y="224789"/>
                </a:lnTo>
                <a:lnTo>
                  <a:pt x="233171" y="216407"/>
                </a:lnTo>
                <a:lnTo>
                  <a:pt x="233171" y="220217"/>
                </a:lnTo>
                <a:lnTo>
                  <a:pt x="224789" y="220217"/>
                </a:lnTo>
                <a:lnTo>
                  <a:pt x="220217" y="216407"/>
                </a:lnTo>
                <a:lnTo>
                  <a:pt x="220217" y="220217"/>
                </a:lnTo>
                <a:lnTo>
                  <a:pt x="216407" y="220217"/>
                </a:lnTo>
                <a:lnTo>
                  <a:pt x="211835" y="211836"/>
                </a:lnTo>
                <a:lnTo>
                  <a:pt x="211835" y="220217"/>
                </a:lnTo>
                <a:lnTo>
                  <a:pt x="207263" y="220217"/>
                </a:lnTo>
                <a:lnTo>
                  <a:pt x="203453" y="224789"/>
                </a:lnTo>
                <a:lnTo>
                  <a:pt x="203453" y="220217"/>
                </a:lnTo>
                <a:lnTo>
                  <a:pt x="198881" y="224789"/>
                </a:lnTo>
                <a:lnTo>
                  <a:pt x="198881" y="216407"/>
                </a:lnTo>
                <a:lnTo>
                  <a:pt x="195071" y="220217"/>
                </a:lnTo>
                <a:lnTo>
                  <a:pt x="195071" y="224789"/>
                </a:lnTo>
                <a:lnTo>
                  <a:pt x="190500" y="220217"/>
                </a:lnTo>
                <a:lnTo>
                  <a:pt x="186689" y="220217"/>
                </a:lnTo>
                <a:lnTo>
                  <a:pt x="182117" y="216407"/>
                </a:lnTo>
                <a:lnTo>
                  <a:pt x="178307" y="220217"/>
                </a:lnTo>
                <a:lnTo>
                  <a:pt x="178307" y="216407"/>
                </a:lnTo>
                <a:lnTo>
                  <a:pt x="169163" y="216407"/>
                </a:lnTo>
                <a:lnTo>
                  <a:pt x="169163" y="220217"/>
                </a:lnTo>
                <a:lnTo>
                  <a:pt x="165353" y="220217"/>
                </a:lnTo>
                <a:lnTo>
                  <a:pt x="165353" y="211836"/>
                </a:lnTo>
                <a:lnTo>
                  <a:pt x="160781" y="216407"/>
                </a:lnTo>
                <a:lnTo>
                  <a:pt x="160781" y="220217"/>
                </a:lnTo>
                <a:lnTo>
                  <a:pt x="156971" y="220217"/>
                </a:lnTo>
                <a:lnTo>
                  <a:pt x="156971" y="216407"/>
                </a:lnTo>
                <a:lnTo>
                  <a:pt x="156971" y="220217"/>
                </a:lnTo>
                <a:lnTo>
                  <a:pt x="152400" y="224789"/>
                </a:lnTo>
                <a:lnTo>
                  <a:pt x="148589" y="216407"/>
                </a:lnTo>
                <a:lnTo>
                  <a:pt x="148589" y="211836"/>
                </a:lnTo>
                <a:lnTo>
                  <a:pt x="144017" y="89153"/>
                </a:lnTo>
                <a:lnTo>
                  <a:pt x="144017" y="127253"/>
                </a:lnTo>
                <a:lnTo>
                  <a:pt x="139445" y="211836"/>
                </a:lnTo>
                <a:lnTo>
                  <a:pt x="139445" y="203453"/>
                </a:lnTo>
                <a:lnTo>
                  <a:pt x="135635" y="216407"/>
                </a:lnTo>
                <a:lnTo>
                  <a:pt x="131063" y="178307"/>
                </a:lnTo>
                <a:lnTo>
                  <a:pt x="131063" y="182117"/>
                </a:lnTo>
                <a:lnTo>
                  <a:pt x="127253" y="0"/>
                </a:lnTo>
                <a:lnTo>
                  <a:pt x="127253" y="46481"/>
                </a:lnTo>
                <a:lnTo>
                  <a:pt x="122681" y="169163"/>
                </a:lnTo>
                <a:lnTo>
                  <a:pt x="122681" y="148589"/>
                </a:lnTo>
                <a:lnTo>
                  <a:pt x="118871" y="198881"/>
                </a:lnTo>
                <a:lnTo>
                  <a:pt x="118871" y="169163"/>
                </a:lnTo>
                <a:lnTo>
                  <a:pt x="114300" y="198881"/>
                </a:lnTo>
                <a:lnTo>
                  <a:pt x="114300" y="178307"/>
                </a:lnTo>
                <a:lnTo>
                  <a:pt x="110489" y="216407"/>
                </a:lnTo>
                <a:lnTo>
                  <a:pt x="105917" y="195072"/>
                </a:lnTo>
                <a:lnTo>
                  <a:pt x="105917" y="182117"/>
                </a:lnTo>
                <a:lnTo>
                  <a:pt x="101345" y="216407"/>
                </a:lnTo>
                <a:lnTo>
                  <a:pt x="101345" y="220217"/>
                </a:lnTo>
                <a:lnTo>
                  <a:pt x="97535" y="195072"/>
                </a:lnTo>
                <a:lnTo>
                  <a:pt x="97535" y="186689"/>
                </a:lnTo>
                <a:lnTo>
                  <a:pt x="92963" y="220217"/>
                </a:lnTo>
                <a:lnTo>
                  <a:pt x="92963" y="224789"/>
                </a:lnTo>
                <a:lnTo>
                  <a:pt x="89153" y="211836"/>
                </a:lnTo>
                <a:lnTo>
                  <a:pt x="84581" y="224789"/>
                </a:lnTo>
                <a:lnTo>
                  <a:pt x="84581" y="211836"/>
                </a:lnTo>
                <a:lnTo>
                  <a:pt x="80771" y="216407"/>
                </a:lnTo>
                <a:lnTo>
                  <a:pt x="80771" y="224789"/>
                </a:lnTo>
                <a:lnTo>
                  <a:pt x="76200" y="224789"/>
                </a:lnTo>
                <a:lnTo>
                  <a:pt x="76200" y="186689"/>
                </a:lnTo>
                <a:lnTo>
                  <a:pt x="72389" y="211836"/>
                </a:lnTo>
                <a:lnTo>
                  <a:pt x="72389" y="224789"/>
                </a:lnTo>
                <a:lnTo>
                  <a:pt x="67817" y="220217"/>
                </a:lnTo>
                <a:lnTo>
                  <a:pt x="67817" y="186689"/>
                </a:lnTo>
                <a:lnTo>
                  <a:pt x="63245" y="216407"/>
                </a:lnTo>
                <a:lnTo>
                  <a:pt x="63245" y="208025"/>
                </a:lnTo>
                <a:lnTo>
                  <a:pt x="59435" y="102107"/>
                </a:lnTo>
                <a:lnTo>
                  <a:pt x="59435" y="97536"/>
                </a:lnTo>
                <a:lnTo>
                  <a:pt x="54863" y="203453"/>
                </a:lnTo>
                <a:lnTo>
                  <a:pt x="54863" y="208025"/>
                </a:lnTo>
                <a:lnTo>
                  <a:pt x="51053" y="216407"/>
                </a:lnTo>
                <a:lnTo>
                  <a:pt x="46481" y="203453"/>
                </a:lnTo>
                <a:lnTo>
                  <a:pt x="46481" y="216407"/>
                </a:lnTo>
                <a:lnTo>
                  <a:pt x="42671" y="144017"/>
                </a:lnTo>
                <a:lnTo>
                  <a:pt x="42671" y="140207"/>
                </a:lnTo>
                <a:lnTo>
                  <a:pt x="38100" y="216407"/>
                </a:lnTo>
                <a:lnTo>
                  <a:pt x="33527" y="224789"/>
                </a:lnTo>
                <a:lnTo>
                  <a:pt x="29717" y="228600"/>
                </a:lnTo>
                <a:lnTo>
                  <a:pt x="29717" y="224789"/>
                </a:lnTo>
                <a:lnTo>
                  <a:pt x="25145" y="228600"/>
                </a:lnTo>
                <a:lnTo>
                  <a:pt x="21335" y="228600"/>
                </a:lnTo>
                <a:lnTo>
                  <a:pt x="16763" y="224789"/>
                </a:lnTo>
                <a:lnTo>
                  <a:pt x="12953" y="220217"/>
                </a:lnTo>
                <a:lnTo>
                  <a:pt x="12953" y="216407"/>
                </a:lnTo>
                <a:lnTo>
                  <a:pt x="8381" y="127253"/>
                </a:lnTo>
                <a:lnTo>
                  <a:pt x="8381" y="198881"/>
                </a:lnTo>
                <a:lnTo>
                  <a:pt x="4571" y="228600"/>
                </a:lnTo>
                <a:lnTo>
                  <a:pt x="4571" y="224789"/>
                </a:lnTo>
                <a:lnTo>
                  <a:pt x="4571" y="228600"/>
                </a:lnTo>
                <a:lnTo>
                  <a:pt x="0" y="22478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01" name="object 401"/>
          <p:cNvSpPr/>
          <p:nvPr/>
        </p:nvSpPr>
        <p:spPr>
          <a:xfrm>
            <a:off x="5769628" y="2766232"/>
            <a:ext cx="173972" cy="1729628"/>
          </a:xfrm>
          <a:custGeom>
            <a:avLst/>
            <a:gdLst/>
            <a:ahLst/>
            <a:cxnLst/>
            <a:rect l="l" t="t" r="r" b="b"/>
            <a:pathLst>
              <a:path w="262890" h="2613660">
                <a:moveTo>
                  <a:pt x="262890" y="2609850"/>
                </a:moveTo>
                <a:lnTo>
                  <a:pt x="258318" y="2613660"/>
                </a:lnTo>
                <a:lnTo>
                  <a:pt x="258318" y="2609850"/>
                </a:lnTo>
                <a:lnTo>
                  <a:pt x="254507" y="2609850"/>
                </a:lnTo>
                <a:lnTo>
                  <a:pt x="254507" y="2605278"/>
                </a:lnTo>
                <a:lnTo>
                  <a:pt x="246125" y="2613660"/>
                </a:lnTo>
                <a:lnTo>
                  <a:pt x="241553" y="2609850"/>
                </a:lnTo>
                <a:lnTo>
                  <a:pt x="241553" y="2613660"/>
                </a:lnTo>
                <a:lnTo>
                  <a:pt x="237744" y="2613660"/>
                </a:lnTo>
                <a:lnTo>
                  <a:pt x="233172" y="2583941"/>
                </a:lnTo>
                <a:lnTo>
                  <a:pt x="229361" y="2613660"/>
                </a:lnTo>
                <a:lnTo>
                  <a:pt x="229361" y="2609850"/>
                </a:lnTo>
                <a:lnTo>
                  <a:pt x="224790" y="2613660"/>
                </a:lnTo>
                <a:lnTo>
                  <a:pt x="220218" y="2613660"/>
                </a:lnTo>
                <a:lnTo>
                  <a:pt x="220218" y="2609850"/>
                </a:lnTo>
                <a:lnTo>
                  <a:pt x="216407" y="2613660"/>
                </a:lnTo>
                <a:lnTo>
                  <a:pt x="216407" y="2609850"/>
                </a:lnTo>
                <a:lnTo>
                  <a:pt x="211835" y="2609850"/>
                </a:lnTo>
                <a:lnTo>
                  <a:pt x="211835" y="2613660"/>
                </a:lnTo>
                <a:lnTo>
                  <a:pt x="208025" y="2609850"/>
                </a:lnTo>
                <a:lnTo>
                  <a:pt x="208025" y="2613660"/>
                </a:lnTo>
                <a:lnTo>
                  <a:pt x="203453" y="2613660"/>
                </a:lnTo>
                <a:lnTo>
                  <a:pt x="203453" y="2609850"/>
                </a:lnTo>
                <a:lnTo>
                  <a:pt x="199644" y="2601467"/>
                </a:lnTo>
                <a:lnTo>
                  <a:pt x="195072" y="2609850"/>
                </a:lnTo>
                <a:lnTo>
                  <a:pt x="190500" y="2605278"/>
                </a:lnTo>
                <a:lnTo>
                  <a:pt x="190500" y="2613660"/>
                </a:lnTo>
                <a:lnTo>
                  <a:pt x="190500" y="2609850"/>
                </a:lnTo>
                <a:lnTo>
                  <a:pt x="186690" y="2613660"/>
                </a:lnTo>
                <a:lnTo>
                  <a:pt x="182118" y="2613660"/>
                </a:lnTo>
                <a:lnTo>
                  <a:pt x="178307" y="2609850"/>
                </a:lnTo>
                <a:lnTo>
                  <a:pt x="178307" y="2613660"/>
                </a:lnTo>
                <a:lnTo>
                  <a:pt x="165353" y="2613660"/>
                </a:lnTo>
                <a:lnTo>
                  <a:pt x="165353" y="2609850"/>
                </a:lnTo>
                <a:lnTo>
                  <a:pt x="161544" y="2609850"/>
                </a:lnTo>
                <a:lnTo>
                  <a:pt x="161544" y="2605278"/>
                </a:lnTo>
                <a:lnTo>
                  <a:pt x="156972" y="2613660"/>
                </a:lnTo>
                <a:lnTo>
                  <a:pt x="152400" y="2613660"/>
                </a:lnTo>
                <a:lnTo>
                  <a:pt x="148590" y="2609850"/>
                </a:lnTo>
                <a:lnTo>
                  <a:pt x="148590" y="2613660"/>
                </a:lnTo>
                <a:lnTo>
                  <a:pt x="144018" y="2613660"/>
                </a:lnTo>
                <a:lnTo>
                  <a:pt x="140207" y="2605278"/>
                </a:lnTo>
                <a:lnTo>
                  <a:pt x="140207" y="2609850"/>
                </a:lnTo>
                <a:lnTo>
                  <a:pt x="135635" y="2583941"/>
                </a:lnTo>
                <a:lnTo>
                  <a:pt x="135635" y="2580132"/>
                </a:lnTo>
                <a:lnTo>
                  <a:pt x="131825" y="2605278"/>
                </a:lnTo>
                <a:lnTo>
                  <a:pt x="127253" y="2580132"/>
                </a:lnTo>
                <a:lnTo>
                  <a:pt x="127253" y="2575560"/>
                </a:lnTo>
                <a:lnTo>
                  <a:pt x="123444" y="2596896"/>
                </a:lnTo>
                <a:lnTo>
                  <a:pt x="123444" y="2583941"/>
                </a:lnTo>
                <a:lnTo>
                  <a:pt x="123444" y="2596896"/>
                </a:lnTo>
                <a:lnTo>
                  <a:pt x="118872" y="2580132"/>
                </a:lnTo>
                <a:lnTo>
                  <a:pt x="118872" y="2605278"/>
                </a:lnTo>
                <a:lnTo>
                  <a:pt x="114300" y="2596896"/>
                </a:lnTo>
                <a:lnTo>
                  <a:pt x="110490" y="2605278"/>
                </a:lnTo>
                <a:lnTo>
                  <a:pt x="110490" y="2613660"/>
                </a:lnTo>
                <a:lnTo>
                  <a:pt x="97535" y="2613660"/>
                </a:lnTo>
                <a:lnTo>
                  <a:pt x="93725" y="2609850"/>
                </a:lnTo>
                <a:lnTo>
                  <a:pt x="93725" y="2613660"/>
                </a:lnTo>
                <a:lnTo>
                  <a:pt x="89153" y="2609850"/>
                </a:lnTo>
                <a:lnTo>
                  <a:pt x="89153" y="2613660"/>
                </a:lnTo>
                <a:lnTo>
                  <a:pt x="84581" y="2613660"/>
                </a:lnTo>
                <a:lnTo>
                  <a:pt x="84581" y="2609850"/>
                </a:lnTo>
                <a:lnTo>
                  <a:pt x="80772" y="2613660"/>
                </a:lnTo>
                <a:lnTo>
                  <a:pt x="76200" y="2609850"/>
                </a:lnTo>
                <a:lnTo>
                  <a:pt x="72390" y="2613660"/>
                </a:lnTo>
                <a:lnTo>
                  <a:pt x="72390" y="2609850"/>
                </a:lnTo>
                <a:lnTo>
                  <a:pt x="67818" y="2605278"/>
                </a:lnTo>
                <a:lnTo>
                  <a:pt x="67818" y="2609850"/>
                </a:lnTo>
                <a:lnTo>
                  <a:pt x="64007" y="2605278"/>
                </a:lnTo>
                <a:lnTo>
                  <a:pt x="64007" y="2609850"/>
                </a:lnTo>
                <a:lnTo>
                  <a:pt x="59435" y="2601467"/>
                </a:lnTo>
                <a:lnTo>
                  <a:pt x="59435" y="2593086"/>
                </a:lnTo>
                <a:lnTo>
                  <a:pt x="55625" y="2605278"/>
                </a:lnTo>
                <a:lnTo>
                  <a:pt x="55625" y="2609850"/>
                </a:lnTo>
                <a:lnTo>
                  <a:pt x="51053" y="2596896"/>
                </a:lnTo>
                <a:lnTo>
                  <a:pt x="51053" y="2605278"/>
                </a:lnTo>
                <a:lnTo>
                  <a:pt x="46481" y="2588514"/>
                </a:lnTo>
                <a:lnTo>
                  <a:pt x="46481" y="2596896"/>
                </a:lnTo>
                <a:lnTo>
                  <a:pt x="42672" y="2575560"/>
                </a:lnTo>
                <a:lnTo>
                  <a:pt x="42672" y="2580132"/>
                </a:lnTo>
                <a:lnTo>
                  <a:pt x="38100" y="1779270"/>
                </a:lnTo>
                <a:lnTo>
                  <a:pt x="38100" y="0"/>
                </a:lnTo>
                <a:lnTo>
                  <a:pt x="34290" y="2423160"/>
                </a:lnTo>
                <a:lnTo>
                  <a:pt x="34290" y="2469641"/>
                </a:lnTo>
                <a:lnTo>
                  <a:pt x="29718" y="2596896"/>
                </a:lnTo>
                <a:lnTo>
                  <a:pt x="29718" y="2593086"/>
                </a:lnTo>
                <a:lnTo>
                  <a:pt x="25907" y="2609850"/>
                </a:lnTo>
                <a:lnTo>
                  <a:pt x="25907" y="2601467"/>
                </a:lnTo>
                <a:lnTo>
                  <a:pt x="21335" y="2609850"/>
                </a:lnTo>
                <a:lnTo>
                  <a:pt x="21335" y="2605278"/>
                </a:lnTo>
                <a:lnTo>
                  <a:pt x="21335" y="2613660"/>
                </a:lnTo>
                <a:lnTo>
                  <a:pt x="17525" y="2613660"/>
                </a:lnTo>
                <a:lnTo>
                  <a:pt x="17525" y="2609850"/>
                </a:lnTo>
                <a:lnTo>
                  <a:pt x="12953" y="2605278"/>
                </a:lnTo>
                <a:lnTo>
                  <a:pt x="8381" y="2613660"/>
                </a:lnTo>
                <a:lnTo>
                  <a:pt x="8381" y="2609850"/>
                </a:lnTo>
                <a:lnTo>
                  <a:pt x="4572" y="2609850"/>
                </a:lnTo>
                <a:lnTo>
                  <a:pt x="0" y="260146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02" name="object 402"/>
          <p:cNvSpPr/>
          <p:nvPr/>
        </p:nvSpPr>
        <p:spPr>
          <a:xfrm>
            <a:off x="1947130" y="3362100"/>
            <a:ext cx="3826705" cy="114126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03" name="object 403"/>
          <p:cNvSpPr/>
          <p:nvPr/>
        </p:nvSpPr>
        <p:spPr>
          <a:xfrm>
            <a:off x="5939393" y="3961671"/>
            <a:ext cx="1552976" cy="51318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04" name="object 404"/>
          <p:cNvSpPr/>
          <p:nvPr/>
        </p:nvSpPr>
        <p:spPr>
          <a:xfrm>
            <a:off x="5772654" y="2735471"/>
            <a:ext cx="171030" cy="1732990"/>
          </a:xfrm>
          <a:custGeom>
            <a:avLst/>
            <a:gdLst/>
            <a:ahLst/>
            <a:cxnLst/>
            <a:rect l="l" t="t" r="r" b="b"/>
            <a:pathLst>
              <a:path w="258445" h="2618740">
                <a:moveTo>
                  <a:pt x="258318" y="2613659"/>
                </a:moveTo>
                <a:lnTo>
                  <a:pt x="253746" y="2613659"/>
                </a:lnTo>
                <a:lnTo>
                  <a:pt x="249935" y="2609849"/>
                </a:lnTo>
                <a:lnTo>
                  <a:pt x="249935" y="2605278"/>
                </a:lnTo>
                <a:lnTo>
                  <a:pt x="245363" y="2613659"/>
                </a:lnTo>
                <a:lnTo>
                  <a:pt x="245363" y="2609849"/>
                </a:lnTo>
                <a:lnTo>
                  <a:pt x="241553" y="2613659"/>
                </a:lnTo>
                <a:lnTo>
                  <a:pt x="236981" y="2609849"/>
                </a:lnTo>
                <a:lnTo>
                  <a:pt x="236981" y="2613659"/>
                </a:lnTo>
                <a:lnTo>
                  <a:pt x="233172" y="2613659"/>
                </a:lnTo>
                <a:lnTo>
                  <a:pt x="228600" y="2575559"/>
                </a:lnTo>
                <a:lnTo>
                  <a:pt x="228600" y="2613659"/>
                </a:lnTo>
                <a:lnTo>
                  <a:pt x="211835" y="2613659"/>
                </a:lnTo>
                <a:lnTo>
                  <a:pt x="211835" y="2609849"/>
                </a:lnTo>
                <a:lnTo>
                  <a:pt x="207263" y="2609849"/>
                </a:lnTo>
                <a:lnTo>
                  <a:pt x="207263" y="2613659"/>
                </a:lnTo>
                <a:lnTo>
                  <a:pt x="203453" y="2613659"/>
                </a:lnTo>
                <a:lnTo>
                  <a:pt x="203453" y="2609849"/>
                </a:lnTo>
                <a:lnTo>
                  <a:pt x="198881" y="2613659"/>
                </a:lnTo>
                <a:lnTo>
                  <a:pt x="198881" y="2609849"/>
                </a:lnTo>
                <a:lnTo>
                  <a:pt x="195072" y="2605278"/>
                </a:lnTo>
                <a:lnTo>
                  <a:pt x="190500" y="2613659"/>
                </a:lnTo>
                <a:lnTo>
                  <a:pt x="185927" y="2613659"/>
                </a:lnTo>
                <a:lnTo>
                  <a:pt x="185927" y="2609849"/>
                </a:lnTo>
                <a:lnTo>
                  <a:pt x="182118" y="2613659"/>
                </a:lnTo>
                <a:lnTo>
                  <a:pt x="177546" y="2613659"/>
                </a:lnTo>
                <a:lnTo>
                  <a:pt x="173735" y="2609849"/>
                </a:lnTo>
                <a:lnTo>
                  <a:pt x="173735" y="2613659"/>
                </a:lnTo>
                <a:lnTo>
                  <a:pt x="169163" y="2618231"/>
                </a:lnTo>
                <a:lnTo>
                  <a:pt x="165353" y="2613659"/>
                </a:lnTo>
                <a:lnTo>
                  <a:pt x="160781" y="2613659"/>
                </a:lnTo>
                <a:lnTo>
                  <a:pt x="160781" y="2609849"/>
                </a:lnTo>
                <a:lnTo>
                  <a:pt x="156972" y="2613659"/>
                </a:lnTo>
                <a:lnTo>
                  <a:pt x="152400" y="2609849"/>
                </a:lnTo>
                <a:lnTo>
                  <a:pt x="152400" y="2613659"/>
                </a:lnTo>
                <a:lnTo>
                  <a:pt x="147827" y="2613659"/>
                </a:lnTo>
                <a:lnTo>
                  <a:pt x="144018" y="2609849"/>
                </a:lnTo>
                <a:lnTo>
                  <a:pt x="144018" y="2613659"/>
                </a:lnTo>
                <a:lnTo>
                  <a:pt x="139446" y="2613659"/>
                </a:lnTo>
                <a:lnTo>
                  <a:pt x="135635" y="2605278"/>
                </a:lnTo>
                <a:lnTo>
                  <a:pt x="135635" y="2613659"/>
                </a:lnTo>
                <a:lnTo>
                  <a:pt x="131063" y="2571749"/>
                </a:lnTo>
                <a:lnTo>
                  <a:pt x="131063" y="2567178"/>
                </a:lnTo>
                <a:lnTo>
                  <a:pt x="131063" y="2605278"/>
                </a:lnTo>
                <a:lnTo>
                  <a:pt x="127253" y="2600705"/>
                </a:lnTo>
                <a:lnTo>
                  <a:pt x="122681" y="2567178"/>
                </a:lnTo>
                <a:lnTo>
                  <a:pt x="122681" y="2558795"/>
                </a:lnTo>
                <a:lnTo>
                  <a:pt x="122681" y="2583941"/>
                </a:lnTo>
                <a:lnTo>
                  <a:pt x="118872" y="2588514"/>
                </a:lnTo>
                <a:lnTo>
                  <a:pt x="118872" y="2562605"/>
                </a:lnTo>
                <a:lnTo>
                  <a:pt x="114300" y="2562605"/>
                </a:lnTo>
                <a:lnTo>
                  <a:pt x="109727" y="2609849"/>
                </a:lnTo>
                <a:lnTo>
                  <a:pt x="109727" y="2613659"/>
                </a:lnTo>
                <a:lnTo>
                  <a:pt x="105918" y="2609849"/>
                </a:lnTo>
                <a:lnTo>
                  <a:pt x="105918" y="2600705"/>
                </a:lnTo>
                <a:lnTo>
                  <a:pt x="101346" y="2613659"/>
                </a:lnTo>
                <a:lnTo>
                  <a:pt x="97535" y="2613659"/>
                </a:lnTo>
                <a:lnTo>
                  <a:pt x="92963" y="2618231"/>
                </a:lnTo>
                <a:lnTo>
                  <a:pt x="92963" y="2613659"/>
                </a:lnTo>
                <a:lnTo>
                  <a:pt x="84581" y="2613659"/>
                </a:lnTo>
                <a:lnTo>
                  <a:pt x="84581" y="2618231"/>
                </a:lnTo>
                <a:lnTo>
                  <a:pt x="80009" y="2613659"/>
                </a:lnTo>
                <a:lnTo>
                  <a:pt x="80009" y="2618231"/>
                </a:lnTo>
                <a:lnTo>
                  <a:pt x="76200" y="2613659"/>
                </a:lnTo>
                <a:lnTo>
                  <a:pt x="76200" y="2618231"/>
                </a:lnTo>
                <a:lnTo>
                  <a:pt x="71627" y="2618231"/>
                </a:lnTo>
                <a:lnTo>
                  <a:pt x="71627" y="2613659"/>
                </a:lnTo>
                <a:lnTo>
                  <a:pt x="71627" y="2618231"/>
                </a:lnTo>
                <a:lnTo>
                  <a:pt x="67818" y="2613659"/>
                </a:lnTo>
                <a:lnTo>
                  <a:pt x="63246" y="2613659"/>
                </a:lnTo>
                <a:lnTo>
                  <a:pt x="59435" y="2605278"/>
                </a:lnTo>
                <a:lnTo>
                  <a:pt x="59435" y="2609849"/>
                </a:lnTo>
                <a:lnTo>
                  <a:pt x="54863" y="2605278"/>
                </a:lnTo>
                <a:lnTo>
                  <a:pt x="51053" y="2600705"/>
                </a:lnTo>
                <a:lnTo>
                  <a:pt x="51053" y="2613659"/>
                </a:lnTo>
                <a:lnTo>
                  <a:pt x="51053" y="2605278"/>
                </a:lnTo>
                <a:lnTo>
                  <a:pt x="46481" y="2609849"/>
                </a:lnTo>
                <a:lnTo>
                  <a:pt x="41909" y="2600705"/>
                </a:lnTo>
                <a:lnTo>
                  <a:pt x="41909" y="2605278"/>
                </a:lnTo>
                <a:lnTo>
                  <a:pt x="38100" y="2592323"/>
                </a:lnTo>
                <a:lnTo>
                  <a:pt x="38100" y="2588514"/>
                </a:lnTo>
                <a:lnTo>
                  <a:pt x="33527" y="2537459"/>
                </a:lnTo>
                <a:lnTo>
                  <a:pt x="33527" y="2533649"/>
                </a:lnTo>
                <a:lnTo>
                  <a:pt x="29718" y="0"/>
                </a:lnTo>
                <a:lnTo>
                  <a:pt x="29718" y="160781"/>
                </a:lnTo>
                <a:lnTo>
                  <a:pt x="25146" y="2542031"/>
                </a:lnTo>
                <a:lnTo>
                  <a:pt x="25146" y="2550414"/>
                </a:lnTo>
                <a:lnTo>
                  <a:pt x="21335" y="2596895"/>
                </a:lnTo>
                <a:lnTo>
                  <a:pt x="16763" y="2609849"/>
                </a:lnTo>
                <a:lnTo>
                  <a:pt x="16763" y="2605278"/>
                </a:lnTo>
                <a:lnTo>
                  <a:pt x="12953" y="2613659"/>
                </a:lnTo>
                <a:lnTo>
                  <a:pt x="12953" y="2609849"/>
                </a:lnTo>
                <a:lnTo>
                  <a:pt x="8381" y="2613659"/>
                </a:lnTo>
                <a:lnTo>
                  <a:pt x="8381" y="2609849"/>
                </a:lnTo>
                <a:lnTo>
                  <a:pt x="8381" y="2613659"/>
                </a:lnTo>
                <a:lnTo>
                  <a:pt x="3809" y="2613659"/>
                </a:lnTo>
                <a:lnTo>
                  <a:pt x="3809" y="2605278"/>
                </a:lnTo>
                <a:lnTo>
                  <a:pt x="0" y="2609849"/>
                </a:lnTo>
                <a:lnTo>
                  <a:pt x="0" y="261365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05" name="object 405"/>
          <p:cNvSpPr/>
          <p:nvPr/>
        </p:nvSpPr>
        <p:spPr>
          <a:xfrm>
            <a:off x="1950075" y="3367647"/>
            <a:ext cx="3826785" cy="111023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06" name="object 406"/>
          <p:cNvSpPr/>
          <p:nvPr/>
        </p:nvSpPr>
        <p:spPr>
          <a:xfrm>
            <a:off x="6975327" y="4190276"/>
            <a:ext cx="513089" cy="249611"/>
          </a:xfrm>
          <a:custGeom>
            <a:avLst/>
            <a:gdLst/>
            <a:ahLst/>
            <a:cxnLst/>
            <a:rect l="l" t="t" r="r" b="b"/>
            <a:pathLst>
              <a:path w="775334" h="377189">
                <a:moveTo>
                  <a:pt x="774953" y="377189"/>
                </a:moveTo>
                <a:lnTo>
                  <a:pt x="771143" y="377189"/>
                </a:lnTo>
                <a:lnTo>
                  <a:pt x="758443" y="377190"/>
                </a:lnTo>
                <a:lnTo>
                  <a:pt x="745743" y="377189"/>
                </a:lnTo>
                <a:lnTo>
                  <a:pt x="733044" y="377190"/>
                </a:lnTo>
                <a:lnTo>
                  <a:pt x="720343" y="377189"/>
                </a:lnTo>
                <a:lnTo>
                  <a:pt x="707643" y="377189"/>
                </a:lnTo>
                <a:lnTo>
                  <a:pt x="694943" y="377190"/>
                </a:lnTo>
                <a:lnTo>
                  <a:pt x="682244" y="377189"/>
                </a:lnTo>
                <a:lnTo>
                  <a:pt x="669543" y="377189"/>
                </a:lnTo>
                <a:lnTo>
                  <a:pt x="656844" y="377189"/>
                </a:lnTo>
                <a:lnTo>
                  <a:pt x="644143" y="377189"/>
                </a:lnTo>
                <a:lnTo>
                  <a:pt x="631443" y="377189"/>
                </a:lnTo>
                <a:lnTo>
                  <a:pt x="618743" y="377189"/>
                </a:lnTo>
                <a:lnTo>
                  <a:pt x="606044" y="377190"/>
                </a:lnTo>
                <a:lnTo>
                  <a:pt x="593343" y="377189"/>
                </a:lnTo>
                <a:lnTo>
                  <a:pt x="580644" y="377190"/>
                </a:lnTo>
                <a:lnTo>
                  <a:pt x="567943" y="377189"/>
                </a:lnTo>
                <a:lnTo>
                  <a:pt x="555243" y="377189"/>
                </a:lnTo>
                <a:lnTo>
                  <a:pt x="542543" y="377189"/>
                </a:lnTo>
                <a:lnTo>
                  <a:pt x="486917" y="377189"/>
                </a:lnTo>
                <a:lnTo>
                  <a:pt x="486917" y="373379"/>
                </a:lnTo>
                <a:lnTo>
                  <a:pt x="483107" y="373379"/>
                </a:lnTo>
                <a:lnTo>
                  <a:pt x="483107" y="377189"/>
                </a:lnTo>
                <a:lnTo>
                  <a:pt x="478535" y="377189"/>
                </a:lnTo>
                <a:lnTo>
                  <a:pt x="478535" y="373379"/>
                </a:lnTo>
                <a:lnTo>
                  <a:pt x="474725" y="377189"/>
                </a:lnTo>
                <a:lnTo>
                  <a:pt x="474725" y="360425"/>
                </a:lnTo>
                <a:lnTo>
                  <a:pt x="474725" y="364236"/>
                </a:lnTo>
                <a:lnTo>
                  <a:pt x="470153" y="25908"/>
                </a:lnTo>
                <a:lnTo>
                  <a:pt x="470153" y="0"/>
                </a:lnTo>
                <a:lnTo>
                  <a:pt x="466343" y="355853"/>
                </a:lnTo>
                <a:lnTo>
                  <a:pt x="461772" y="377189"/>
                </a:lnTo>
                <a:lnTo>
                  <a:pt x="457200" y="373379"/>
                </a:lnTo>
                <a:lnTo>
                  <a:pt x="457200" y="377189"/>
                </a:lnTo>
                <a:lnTo>
                  <a:pt x="457200" y="373379"/>
                </a:lnTo>
                <a:lnTo>
                  <a:pt x="453389" y="377189"/>
                </a:lnTo>
                <a:lnTo>
                  <a:pt x="448817" y="373379"/>
                </a:lnTo>
                <a:lnTo>
                  <a:pt x="448817" y="377189"/>
                </a:lnTo>
                <a:lnTo>
                  <a:pt x="445007" y="377189"/>
                </a:lnTo>
                <a:lnTo>
                  <a:pt x="432308" y="377189"/>
                </a:lnTo>
                <a:lnTo>
                  <a:pt x="419607" y="377189"/>
                </a:lnTo>
                <a:lnTo>
                  <a:pt x="406907" y="373379"/>
                </a:lnTo>
                <a:lnTo>
                  <a:pt x="406907" y="377189"/>
                </a:lnTo>
                <a:lnTo>
                  <a:pt x="402335" y="377189"/>
                </a:lnTo>
                <a:lnTo>
                  <a:pt x="389635" y="377189"/>
                </a:lnTo>
                <a:lnTo>
                  <a:pt x="376936" y="377189"/>
                </a:lnTo>
                <a:lnTo>
                  <a:pt x="364235" y="377189"/>
                </a:lnTo>
                <a:lnTo>
                  <a:pt x="351536" y="377190"/>
                </a:lnTo>
                <a:lnTo>
                  <a:pt x="338835" y="377189"/>
                </a:lnTo>
                <a:lnTo>
                  <a:pt x="326135" y="377190"/>
                </a:lnTo>
                <a:lnTo>
                  <a:pt x="313436" y="377190"/>
                </a:lnTo>
                <a:lnTo>
                  <a:pt x="300735" y="377189"/>
                </a:lnTo>
                <a:lnTo>
                  <a:pt x="288036" y="377189"/>
                </a:lnTo>
                <a:lnTo>
                  <a:pt x="275335" y="377189"/>
                </a:lnTo>
                <a:lnTo>
                  <a:pt x="258317" y="377189"/>
                </a:lnTo>
                <a:lnTo>
                  <a:pt x="249935" y="377189"/>
                </a:lnTo>
                <a:lnTo>
                  <a:pt x="237235" y="377190"/>
                </a:lnTo>
                <a:lnTo>
                  <a:pt x="224536" y="377190"/>
                </a:lnTo>
                <a:lnTo>
                  <a:pt x="211835" y="377189"/>
                </a:lnTo>
                <a:lnTo>
                  <a:pt x="199136" y="377190"/>
                </a:lnTo>
                <a:lnTo>
                  <a:pt x="186435" y="377189"/>
                </a:lnTo>
                <a:lnTo>
                  <a:pt x="173735" y="377189"/>
                </a:lnTo>
                <a:lnTo>
                  <a:pt x="160781" y="377189"/>
                </a:lnTo>
                <a:lnTo>
                  <a:pt x="148081" y="377189"/>
                </a:lnTo>
                <a:lnTo>
                  <a:pt x="135381" y="377190"/>
                </a:lnTo>
                <a:lnTo>
                  <a:pt x="92963" y="377189"/>
                </a:lnTo>
                <a:lnTo>
                  <a:pt x="89153" y="373379"/>
                </a:lnTo>
                <a:lnTo>
                  <a:pt x="84581" y="355853"/>
                </a:lnTo>
                <a:lnTo>
                  <a:pt x="84581" y="292608"/>
                </a:lnTo>
                <a:lnTo>
                  <a:pt x="80772" y="347472"/>
                </a:lnTo>
                <a:lnTo>
                  <a:pt x="76200" y="373379"/>
                </a:lnTo>
                <a:lnTo>
                  <a:pt x="71627" y="373379"/>
                </a:lnTo>
                <a:lnTo>
                  <a:pt x="67817" y="377189"/>
                </a:lnTo>
                <a:lnTo>
                  <a:pt x="42672" y="377189"/>
                </a:lnTo>
                <a:lnTo>
                  <a:pt x="35559" y="377189"/>
                </a:lnTo>
                <a:lnTo>
                  <a:pt x="28448" y="377189"/>
                </a:lnTo>
                <a:lnTo>
                  <a:pt x="21335" y="377189"/>
                </a:lnTo>
                <a:lnTo>
                  <a:pt x="16763" y="373379"/>
                </a:lnTo>
                <a:lnTo>
                  <a:pt x="12953" y="355853"/>
                </a:lnTo>
                <a:lnTo>
                  <a:pt x="12953" y="373379"/>
                </a:lnTo>
                <a:lnTo>
                  <a:pt x="8381" y="364236"/>
                </a:lnTo>
                <a:lnTo>
                  <a:pt x="4572" y="355853"/>
                </a:lnTo>
                <a:lnTo>
                  <a:pt x="4572" y="364236"/>
                </a:lnTo>
                <a:lnTo>
                  <a:pt x="0" y="37337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07" name="object 407"/>
          <p:cNvSpPr/>
          <p:nvPr/>
        </p:nvSpPr>
        <p:spPr>
          <a:xfrm>
            <a:off x="6801354" y="4425766"/>
            <a:ext cx="173972" cy="14288"/>
          </a:xfrm>
          <a:custGeom>
            <a:avLst/>
            <a:gdLst/>
            <a:ahLst/>
            <a:cxnLst/>
            <a:rect l="l" t="t" r="r" b="b"/>
            <a:pathLst>
              <a:path w="262890" h="21589">
                <a:moveTo>
                  <a:pt x="262890" y="17525"/>
                </a:moveTo>
                <a:lnTo>
                  <a:pt x="258318" y="0"/>
                </a:lnTo>
                <a:lnTo>
                  <a:pt x="258318" y="8382"/>
                </a:lnTo>
                <a:lnTo>
                  <a:pt x="254507" y="21336"/>
                </a:lnTo>
                <a:lnTo>
                  <a:pt x="249936" y="21336"/>
                </a:lnTo>
                <a:lnTo>
                  <a:pt x="237236" y="21336"/>
                </a:lnTo>
                <a:lnTo>
                  <a:pt x="224536" y="21336"/>
                </a:lnTo>
                <a:lnTo>
                  <a:pt x="211836" y="21336"/>
                </a:lnTo>
                <a:lnTo>
                  <a:pt x="199136" y="21336"/>
                </a:lnTo>
                <a:lnTo>
                  <a:pt x="190500" y="17525"/>
                </a:lnTo>
                <a:lnTo>
                  <a:pt x="190500" y="21336"/>
                </a:lnTo>
                <a:lnTo>
                  <a:pt x="186690" y="17525"/>
                </a:lnTo>
                <a:lnTo>
                  <a:pt x="182118" y="17525"/>
                </a:lnTo>
                <a:lnTo>
                  <a:pt x="182118" y="12954"/>
                </a:lnTo>
                <a:lnTo>
                  <a:pt x="178307" y="17525"/>
                </a:lnTo>
                <a:lnTo>
                  <a:pt x="178307" y="21336"/>
                </a:lnTo>
                <a:lnTo>
                  <a:pt x="173736" y="21336"/>
                </a:lnTo>
                <a:lnTo>
                  <a:pt x="169925" y="17525"/>
                </a:lnTo>
                <a:lnTo>
                  <a:pt x="169925" y="21336"/>
                </a:lnTo>
                <a:lnTo>
                  <a:pt x="165353" y="17525"/>
                </a:lnTo>
                <a:lnTo>
                  <a:pt x="161544" y="17525"/>
                </a:lnTo>
                <a:lnTo>
                  <a:pt x="161544" y="21336"/>
                </a:lnTo>
                <a:lnTo>
                  <a:pt x="156972" y="17525"/>
                </a:lnTo>
                <a:lnTo>
                  <a:pt x="102107" y="17525"/>
                </a:lnTo>
                <a:lnTo>
                  <a:pt x="97536" y="12954"/>
                </a:lnTo>
                <a:lnTo>
                  <a:pt x="93725" y="12954"/>
                </a:lnTo>
                <a:lnTo>
                  <a:pt x="89153" y="8382"/>
                </a:lnTo>
                <a:lnTo>
                  <a:pt x="84581" y="8382"/>
                </a:lnTo>
                <a:lnTo>
                  <a:pt x="80772" y="4572"/>
                </a:lnTo>
                <a:lnTo>
                  <a:pt x="80772" y="12954"/>
                </a:lnTo>
                <a:lnTo>
                  <a:pt x="76200" y="12954"/>
                </a:lnTo>
                <a:lnTo>
                  <a:pt x="72390" y="4572"/>
                </a:lnTo>
                <a:lnTo>
                  <a:pt x="72390" y="12954"/>
                </a:lnTo>
                <a:lnTo>
                  <a:pt x="67818" y="8382"/>
                </a:lnTo>
                <a:lnTo>
                  <a:pt x="64007" y="12954"/>
                </a:lnTo>
                <a:lnTo>
                  <a:pt x="59436" y="8382"/>
                </a:lnTo>
                <a:lnTo>
                  <a:pt x="59436" y="12954"/>
                </a:lnTo>
                <a:lnTo>
                  <a:pt x="51053" y="12954"/>
                </a:lnTo>
                <a:lnTo>
                  <a:pt x="51053" y="8382"/>
                </a:lnTo>
                <a:lnTo>
                  <a:pt x="46481" y="4572"/>
                </a:lnTo>
                <a:lnTo>
                  <a:pt x="46481" y="8382"/>
                </a:lnTo>
                <a:lnTo>
                  <a:pt x="42672" y="12954"/>
                </a:lnTo>
                <a:lnTo>
                  <a:pt x="38100" y="8382"/>
                </a:lnTo>
                <a:lnTo>
                  <a:pt x="38100" y="12954"/>
                </a:lnTo>
                <a:lnTo>
                  <a:pt x="34290" y="12954"/>
                </a:lnTo>
                <a:lnTo>
                  <a:pt x="29718" y="8382"/>
                </a:lnTo>
                <a:lnTo>
                  <a:pt x="25907" y="12954"/>
                </a:lnTo>
                <a:lnTo>
                  <a:pt x="21336" y="12954"/>
                </a:lnTo>
                <a:lnTo>
                  <a:pt x="21336" y="17525"/>
                </a:lnTo>
                <a:lnTo>
                  <a:pt x="16764" y="12954"/>
                </a:lnTo>
                <a:lnTo>
                  <a:pt x="12953" y="17525"/>
                </a:lnTo>
                <a:lnTo>
                  <a:pt x="8381" y="17525"/>
                </a:lnTo>
                <a:lnTo>
                  <a:pt x="4572" y="12954"/>
                </a:lnTo>
                <a:lnTo>
                  <a:pt x="4572" y="17525"/>
                </a:lnTo>
                <a:lnTo>
                  <a:pt x="0" y="1752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08" name="object 408"/>
          <p:cNvSpPr/>
          <p:nvPr/>
        </p:nvSpPr>
        <p:spPr>
          <a:xfrm>
            <a:off x="6630408" y="4406100"/>
            <a:ext cx="171030" cy="31517"/>
          </a:xfrm>
          <a:custGeom>
            <a:avLst/>
            <a:gdLst/>
            <a:ahLst/>
            <a:cxnLst/>
            <a:rect l="l" t="t" r="r" b="b"/>
            <a:pathLst>
              <a:path w="258445" h="47625">
                <a:moveTo>
                  <a:pt x="258318" y="47243"/>
                </a:moveTo>
                <a:lnTo>
                  <a:pt x="258318" y="42672"/>
                </a:lnTo>
                <a:lnTo>
                  <a:pt x="254508" y="47243"/>
                </a:lnTo>
                <a:lnTo>
                  <a:pt x="241808" y="47244"/>
                </a:lnTo>
                <a:lnTo>
                  <a:pt x="229108" y="47243"/>
                </a:lnTo>
                <a:lnTo>
                  <a:pt x="224790" y="42672"/>
                </a:lnTo>
                <a:lnTo>
                  <a:pt x="224790" y="47243"/>
                </a:lnTo>
                <a:lnTo>
                  <a:pt x="220218" y="47243"/>
                </a:lnTo>
                <a:lnTo>
                  <a:pt x="216408" y="42672"/>
                </a:lnTo>
                <a:lnTo>
                  <a:pt x="211836" y="47243"/>
                </a:lnTo>
                <a:lnTo>
                  <a:pt x="203454" y="47243"/>
                </a:lnTo>
                <a:lnTo>
                  <a:pt x="203454" y="42672"/>
                </a:lnTo>
                <a:lnTo>
                  <a:pt x="198882" y="42672"/>
                </a:lnTo>
                <a:lnTo>
                  <a:pt x="198882" y="47243"/>
                </a:lnTo>
                <a:lnTo>
                  <a:pt x="195072" y="47243"/>
                </a:lnTo>
                <a:lnTo>
                  <a:pt x="195072" y="42672"/>
                </a:lnTo>
                <a:lnTo>
                  <a:pt x="190500" y="47243"/>
                </a:lnTo>
                <a:lnTo>
                  <a:pt x="182118" y="47243"/>
                </a:lnTo>
                <a:lnTo>
                  <a:pt x="182118" y="38100"/>
                </a:lnTo>
                <a:lnTo>
                  <a:pt x="178308" y="42672"/>
                </a:lnTo>
                <a:lnTo>
                  <a:pt x="173736" y="38100"/>
                </a:lnTo>
                <a:lnTo>
                  <a:pt x="173736" y="42672"/>
                </a:lnTo>
                <a:lnTo>
                  <a:pt x="169164" y="47243"/>
                </a:lnTo>
                <a:lnTo>
                  <a:pt x="156972" y="47243"/>
                </a:lnTo>
                <a:lnTo>
                  <a:pt x="152400" y="38100"/>
                </a:lnTo>
                <a:lnTo>
                  <a:pt x="152400" y="34289"/>
                </a:lnTo>
                <a:lnTo>
                  <a:pt x="148590" y="42672"/>
                </a:lnTo>
                <a:lnTo>
                  <a:pt x="144018" y="34289"/>
                </a:lnTo>
                <a:lnTo>
                  <a:pt x="140208" y="38100"/>
                </a:lnTo>
                <a:lnTo>
                  <a:pt x="135636" y="38100"/>
                </a:lnTo>
                <a:lnTo>
                  <a:pt x="131064" y="9143"/>
                </a:lnTo>
                <a:lnTo>
                  <a:pt x="131064" y="12953"/>
                </a:lnTo>
                <a:lnTo>
                  <a:pt x="127254" y="38100"/>
                </a:lnTo>
                <a:lnTo>
                  <a:pt x="127254" y="42672"/>
                </a:lnTo>
                <a:lnTo>
                  <a:pt x="122682" y="38100"/>
                </a:lnTo>
                <a:lnTo>
                  <a:pt x="118872" y="42672"/>
                </a:lnTo>
                <a:lnTo>
                  <a:pt x="118872" y="38100"/>
                </a:lnTo>
                <a:lnTo>
                  <a:pt x="114300" y="38100"/>
                </a:lnTo>
                <a:lnTo>
                  <a:pt x="114300" y="29717"/>
                </a:lnTo>
                <a:lnTo>
                  <a:pt x="110490" y="38100"/>
                </a:lnTo>
                <a:lnTo>
                  <a:pt x="105918" y="38100"/>
                </a:lnTo>
                <a:lnTo>
                  <a:pt x="105918" y="17525"/>
                </a:lnTo>
                <a:lnTo>
                  <a:pt x="102108" y="34289"/>
                </a:lnTo>
                <a:lnTo>
                  <a:pt x="97536" y="38100"/>
                </a:lnTo>
                <a:lnTo>
                  <a:pt x="92964" y="34289"/>
                </a:lnTo>
                <a:lnTo>
                  <a:pt x="92964" y="4572"/>
                </a:lnTo>
                <a:lnTo>
                  <a:pt x="89154" y="9143"/>
                </a:lnTo>
                <a:lnTo>
                  <a:pt x="89154" y="34289"/>
                </a:lnTo>
                <a:lnTo>
                  <a:pt x="84582" y="29717"/>
                </a:lnTo>
                <a:lnTo>
                  <a:pt x="84582" y="38100"/>
                </a:lnTo>
                <a:lnTo>
                  <a:pt x="80772" y="38100"/>
                </a:lnTo>
                <a:lnTo>
                  <a:pt x="80772" y="25908"/>
                </a:lnTo>
                <a:lnTo>
                  <a:pt x="80772" y="34289"/>
                </a:lnTo>
                <a:lnTo>
                  <a:pt x="76200" y="38100"/>
                </a:lnTo>
                <a:lnTo>
                  <a:pt x="72390" y="34289"/>
                </a:lnTo>
                <a:lnTo>
                  <a:pt x="72390" y="38100"/>
                </a:lnTo>
                <a:lnTo>
                  <a:pt x="67818" y="38100"/>
                </a:lnTo>
                <a:lnTo>
                  <a:pt x="67818" y="25908"/>
                </a:lnTo>
                <a:lnTo>
                  <a:pt x="67818" y="34289"/>
                </a:lnTo>
                <a:lnTo>
                  <a:pt x="59436" y="42672"/>
                </a:lnTo>
                <a:lnTo>
                  <a:pt x="59436" y="25908"/>
                </a:lnTo>
                <a:lnTo>
                  <a:pt x="54864" y="38100"/>
                </a:lnTo>
                <a:lnTo>
                  <a:pt x="51054" y="25908"/>
                </a:lnTo>
                <a:lnTo>
                  <a:pt x="51054" y="38100"/>
                </a:lnTo>
                <a:lnTo>
                  <a:pt x="46482" y="42672"/>
                </a:lnTo>
                <a:lnTo>
                  <a:pt x="46482" y="38100"/>
                </a:lnTo>
                <a:lnTo>
                  <a:pt x="38100" y="38100"/>
                </a:lnTo>
                <a:lnTo>
                  <a:pt x="38100" y="42672"/>
                </a:lnTo>
                <a:lnTo>
                  <a:pt x="34290" y="38100"/>
                </a:lnTo>
                <a:lnTo>
                  <a:pt x="29718" y="38100"/>
                </a:lnTo>
                <a:lnTo>
                  <a:pt x="29718" y="42672"/>
                </a:lnTo>
                <a:lnTo>
                  <a:pt x="25146" y="38100"/>
                </a:lnTo>
                <a:lnTo>
                  <a:pt x="21336" y="38100"/>
                </a:lnTo>
                <a:lnTo>
                  <a:pt x="21336" y="42672"/>
                </a:lnTo>
                <a:lnTo>
                  <a:pt x="16764" y="38100"/>
                </a:lnTo>
                <a:lnTo>
                  <a:pt x="12954" y="42672"/>
                </a:lnTo>
                <a:lnTo>
                  <a:pt x="12954" y="0"/>
                </a:lnTo>
                <a:lnTo>
                  <a:pt x="8382" y="38100"/>
                </a:lnTo>
                <a:lnTo>
                  <a:pt x="4572" y="17525"/>
                </a:lnTo>
                <a:lnTo>
                  <a:pt x="4572" y="0"/>
                </a:lnTo>
                <a:lnTo>
                  <a:pt x="0" y="381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09" name="object 409"/>
          <p:cNvSpPr/>
          <p:nvPr/>
        </p:nvSpPr>
        <p:spPr>
          <a:xfrm>
            <a:off x="6285492" y="4176156"/>
            <a:ext cx="345001" cy="258436"/>
          </a:xfrm>
          <a:custGeom>
            <a:avLst/>
            <a:gdLst/>
            <a:ahLst/>
            <a:cxnLst/>
            <a:rect l="l" t="t" r="r" b="b"/>
            <a:pathLst>
              <a:path w="521334" h="390525">
                <a:moveTo>
                  <a:pt x="521207" y="385572"/>
                </a:moveTo>
                <a:lnTo>
                  <a:pt x="517398" y="385572"/>
                </a:lnTo>
                <a:lnTo>
                  <a:pt x="517398" y="381762"/>
                </a:lnTo>
                <a:lnTo>
                  <a:pt x="512825" y="390144"/>
                </a:lnTo>
                <a:lnTo>
                  <a:pt x="508253" y="385572"/>
                </a:lnTo>
                <a:lnTo>
                  <a:pt x="508253" y="373380"/>
                </a:lnTo>
                <a:lnTo>
                  <a:pt x="504444" y="385572"/>
                </a:lnTo>
                <a:lnTo>
                  <a:pt x="504444" y="390144"/>
                </a:lnTo>
                <a:lnTo>
                  <a:pt x="487679" y="390144"/>
                </a:lnTo>
                <a:lnTo>
                  <a:pt x="487679" y="385572"/>
                </a:lnTo>
                <a:lnTo>
                  <a:pt x="483107" y="390144"/>
                </a:lnTo>
                <a:lnTo>
                  <a:pt x="483107" y="385572"/>
                </a:lnTo>
                <a:lnTo>
                  <a:pt x="479298" y="385572"/>
                </a:lnTo>
                <a:lnTo>
                  <a:pt x="474725" y="377189"/>
                </a:lnTo>
                <a:lnTo>
                  <a:pt x="474725" y="373380"/>
                </a:lnTo>
                <a:lnTo>
                  <a:pt x="470153" y="105918"/>
                </a:lnTo>
                <a:lnTo>
                  <a:pt x="470153" y="0"/>
                </a:lnTo>
                <a:lnTo>
                  <a:pt x="466344" y="343662"/>
                </a:lnTo>
                <a:lnTo>
                  <a:pt x="461772" y="364998"/>
                </a:lnTo>
                <a:lnTo>
                  <a:pt x="461772" y="326898"/>
                </a:lnTo>
                <a:lnTo>
                  <a:pt x="457962" y="9144"/>
                </a:lnTo>
                <a:lnTo>
                  <a:pt x="457962" y="208025"/>
                </a:lnTo>
                <a:lnTo>
                  <a:pt x="453390" y="364998"/>
                </a:lnTo>
                <a:lnTo>
                  <a:pt x="449579" y="381762"/>
                </a:lnTo>
                <a:lnTo>
                  <a:pt x="445007" y="377189"/>
                </a:lnTo>
                <a:lnTo>
                  <a:pt x="440435" y="385572"/>
                </a:lnTo>
                <a:lnTo>
                  <a:pt x="436625" y="385572"/>
                </a:lnTo>
                <a:lnTo>
                  <a:pt x="432053" y="390144"/>
                </a:lnTo>
                <a:lnTo>
                  <a:pt x="428244" y="390144"/>
                </a:lnTo>
                <a:lnTo>
                  <a:pt x="428244" y="385572"/>
                </a:lnTo>
                <a:lnTo>
                  <a:pt x="428244" y="390144"/>
                </a:lnTo>
                <a:lnTo>
                  <a:pt x="423672" y="385572"/>
                </a:lnTo>
                <a:lnTo>
                  <a:pt x="419862" y="343662"/>
                </a:lnTo>
                <a:lnTo>
                  <a:pt x="419862" y="385572"/>
                </a:lnTo>
                <a:lnTo>
                  <a:pt x="415290" y="377189"/>
                </a:lnTo>
                <a:lnTo>
                  <a:pt x="411479" y="275844"/>
                </a:lnTo>
                <a:lnTo>
                  <a:pt x="411479" y="279654"/>
                </a:lnTo>
                <a:lnTo>
                  <a:pt x="406907" y="377189"/>
                </a:lnTo>
                <a:lnTo>
                  <a:pt x="402335" y="385572"/>
                </a:lnTo>
                <a:lnTo>
                  <a:pt x="398525" y="390144"/>
                </a:lnTo>
                <a:lnTo>
                  <a:pt x="393953" y="390144"/>
                </a:lnTo>
                <a:lnTo>
                  <a:pt x="390144" y="385572"/>
                </a:lnTo>
                <a:lnTo>
                  <a:pt x="390144" y="390144"/>
                </a:lnTo>
                <a:lnTo>
                  <a:pt x="377190" y="390144"/>
                </a:lnTo>
                <a:lnTo>
                  <a:pt x="373379" y="385572"/>
                </a:lnTo>
                <a:lnTo>
                  <a:pt x="373379" y="390144"/>
                </a:lnTo>
                <a:lnTo>
                  <a:pt x="368807" y="390144"/>
                </a:lnTo>
                <a:lnTo>
                  <a:pt x="368807" y="381762"/>
                </a:lnTo>
                <a:lnTo>
                  <a:pt x="364235" y="385572"/>
                </a:lnTo>
                <a:lnTo>
                  <a:pt x="360425" y="385572"/>
                </a:lnTo>
                <a:lnTo>
                  <a:pt x="355853" y="390144"/>
                </a:lnTo>
                <a:lnTo>
                  <a:pt x="355853" y="385572"/>
                </a:lnTo>
                <a:lnTo>
                  <a:pt x="352044" y="390144"/>
                </a:lnTo>
                <a:lnTo>
                  <a:pt x="334518" y="390144"/>
                </a:lnTo>
                <a:lnTo>
                  <a:pt x="334518" y="385572"/>
                </a:lnTo>
                <a:lnTo>
                  <a:pt x="330707" y="390144"/>
                </a:lnTo>
                <a:lnTo>
                  <a:pt x="317753" y="390144"/>
                </a:lnTo>
                <a:lnTo>
                  <a:pt x="313944" y="385572"/>
                </a:lnTo>
                <a:lnTo>
                  <a:pt x="313944" y="377189"/>
                </a:lnTo>
                <a:lnTo>
                  <a:pt x="309372" y="385572"/>
                </a:lnTo>
                <a:lnTo>
                  <a:pt x="305562" y="385572"/>
                </a:lnTo>
                <a:lnTo>
                  <a:pt x="305562" y="390144"/>
                </a:lnTo>
                <a:lnTo>
                  <a:pt x="300990" y="385572"/>
                </a:lnTo>
                <a:lnTo>
                  <a:pt x="296418" y="390144"/>
                </a:lnTo>
                <a:lnTo>
                  <a:pt x="296418" y="385572"/>
                </a:lnTo>
                <a:lnTo>
                  <a:pt x="292607" y="390144"/>
                </a:lnTo>
                <a:lnTo>
                  <a:pt x="288035" y="385572"/>
                </a:lnTo>
                <a:lnTo>
                  <a:pt x="275844" y="385572"/>
                </a:lnTo>
                <a:lnTo>
                  <a:pt x="271272" y="390144"/>
                </a:lnTo>
                <a:lnTo>
                  <a:pt x="258318" y="390144"/>
                </a:lnTo>
                <a:lnTo>
                  <a:pt x="254507" y="390144"/>
                </a:lnTo>
                <a:lnTo>
                  <a:pt x="241808" y="390144"/>
                </a:lnTo>
                <a:lnTo>
                  <a:pt x="229108" y="390144"/>
                </a:lnTo>
                <a:lnTo>
                  <a:pt x="224790" y="390144"/>
                </a:lnTo>
                <a:lnTo>
                  <a:pt x="224790" y="385572"/>
                </a:lnTo>
                <a:lnTo>
                  <a:pt x="220218" y="390144"/>
                </a:lnTo>
                <a:lnTo>
                  <a:pt x="216407" y="381762"/>
                </a:lnTo>
                <a:lnTo>
                  <a:pt x="211835" y="381762"/>
                </a:lnTo>
                <a:lnTo>
                  <a:pt x="211835" y="377189"/>
                </a:lnTo>
                <a:lnTo>
                  <a:pt x="208025" y="381762"/>
                </a:lnTo>
                <a:lnTo>
                  <a:pt x="208025" y="373380"/>
                </a:lnTo>
                <a:lnTo>
                  <a:pt x="203453" y="381762"/>
                </a:lnTo>
                <a:lnTo>
                  <a:pt x="199644" y="377189"/>
                </a:lnTo>
                <a:lnTo>
                  <a:pt x="195072" y="377189"/>
                </a:lnTo>
                <a:lnTo>
                  <a:pt x="195072" y="381762"/>
                </a:lnTo>
                <a:lnTo>
                  <a:pt x="190500" y="385572"/>
                </a:lnTo>
                <a:lnTo>
                  <a:pt x="186690" y="381762"/>
                </a:lnTo>
                <a:lnTo>
                  <a:pt x="186690" y="385572"/>
                </a:lnTo>
                <a:lnTo>
                  <a:pt x="182118" y="390144"/>
                </a:lnTo>
                <a:lnTo>
                  <a:pt x="169925" y="390144"/>
                </a:lnTo>
                <a:lnTo>
                  <a:pt x="165353" y="385572"/>
                </a:lnTo>
                <a:lnTo>
                  <a:pt x="165353" y="390144"/>
                </a:lnTo>
                <a:lnTo>
                  <a:pt x="161544" y="390144"/>
                </a:lnTo>
                <a:lnTo>
                  <a:pt x="156972" y="385572"/>
                </a:lnTo>
                <a:lnTo>
                  <a:pt x="152400" y="390144"/>
                </a:lnTo>
                <a:lnTo>
                  <a:pt x="148590" y="390144"/>
                </a:lnTo>
                <a:lnTo>
                  <a:pt x="140207" y="381762"/>
                </a:lnTo>
                <a:lnTo>
                  <a:pt x="140207" y="390144"/>
                </a:lnTo>
                <a:lnTo>
                  <a:pt x="135635" y="390144"/>
                </a:lnTo>
                <a:lnTo>
                  <a:pt x="131825" y="385572"/>
                </a:lnTo>
                <a:lnTo>
                  <a:pt x="127253" y="390144"/>
                </a:lnTo>
                <a:lnTo>
                  <a:pt x="114300" y="390144"/>
                </a:lnTo>
                <a:lnTo>
                  <a:pt x="110490" y="385572"/>
                </a:lnTo>
                <a:lnTo>
                  <a:pt x="105918" y="381762"/>
                </a:lnTo>
                <a:lnTo>
                  <a:pt x="105918" y="385572"/>
                </a:lnTo>
                <a:lnTo>
                  <a:pt x="102107" y="385572"/>
                </a:lnTo>
                <a:lnTo>
                  <a:pt x="97535" y="368808"/>
                </a:lnTo>
                <a:lnTo>
                  <a:pt x="97535" y="373380"/>
                </a:lnTo>
                <a:lnTo>
                  <a:pt x="93725" y="385572"/>
                </a:lnTo>
                <a:lnTo>
                  <a:pt x="93725" y="381762"/>
                </a:lnTo>
                <a:lnTo>
                  <a:pt x="89153" y="364998"/>
                </a:lnTo>
                <a:lnTo>
                  <a:pt x="89153" y="373380"/>
                </a:lnTo>
                <a:lnTo>
                  <a:pt x="84581" y="381762"/>
                </a:lnTo>
                <a:lnTo>
                  <a:pt x="84581" y="373380"/>
                </a:lnTo>
                <a:lnTo>
                  <a:pt x="80772" y="356615"/>
                </a:lnTo>
                <a:lnTo>
                  <a:pt x="80772" y="381762"/>
                </a:lnTo>
                <a:lnTo>
                  <a:pt x="76200" y="364998"/>
                </a:lnTo>
                <a:lnTo>
                  <a:pt x="72390" y="377189"/>
                </a:lnTo>
                <a:lnTo>
                  <a:pt x="67818" y="385572"/>
                </a:lnTo>
                <a:lnTo>
                  <a:pt x="67818" y="377189"/>
                </a:lnTo>
                <a:lnTo>
                  <a:pt x="64007" y="385572"/>
                </a:lnTo>
                <a:lnTo>
                  <a:pt x="64007" y="390144"/>
                </a:lnTo>
                <a:lnTo>
                  <a:pt x="51053" y="390144"/>
                </a:lnTo>
                <a:lnTo>
                  <a:pt x="46481" y="385572"/>
                </a:lnTo>
                <a:lnTo>
                  <a:pt x="46481" y="377189"/>
                </a:lnTo>
                <a:lnTo>
                  <a:pt x="42672" y="381762"/>
                </a:lnTo>
                <a:lnTo>
                  <a:pt x="42672" y="385572"/>
                </a:lnTo>
                <a:lnTo>
                  <a:pt x="34290" y="385572"/>
                </a:lnTo>
                <a:lnTo>
                  <a:pt x="34290" y="390144"/>
                </a:lnTo>
                <a:lnTo>
                  <a:pt x="29718" y="385572"/>
                </a:lnTo>
                <a:lnTo>
                  <a:pt x="25907" y="390144"/>
                </a:lnTo>
                <a:lnTo>
                  <a:pt x="25907" y="385572"/>
                </a:lnTo>
                <a:lnTo>
                  <a:pt x="21335" y="385572"/>
                </a:lnTo>
                <a:lnTo>
                  <a:pt x="17525" y="381762"/>
                </a:lnTo>
                <a:lnTo>
                  <a:pt x="12953" y="385572"/>
                </a:lnTo>
                <a:lnTo>
                  <a:pt x="12953" y="377189"/>
                </a:lnTo>
                <a:lnTo>
                  <a:pt x="8381" y="377189"/>
                </a:lnTo>
                <a:lnTo>
                  <a:pt x="8381" y="373380"/>
                </a:lnTo>
                <a:lnTo>
                  <a:pt x="4572" y="368808"/>
                </a:lnTo>
                <a:lnTo>
                  <a:pt x="0" y="36499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10" name="object 410"/>
          <p:cNvSpPr/>
          <p:nvPr/>
        </p:nvSpPr>
        <p:spPr>
          <a:xfrm>
            <a:off x="6114545" y="4305247"/>
            <a:ext cx="171030" cy="129428"/>
          </a:xfrm>
          <a:custGeom>
            <a:avLst/>
            <a:gdLst/>
            <a:ahLst/>
            <a:cxnLst/>
            <a:rect l="l" t="t" r="r" b="b"/>
            <a:pathLst>
              <a:path w="258445" h="195579">
                <a:moveTo>
                  <a:pt x="258318" y="169925"/>
                </a:moveTo>
                <a:lnTo>
                  <a:pt x="258318" y="178308"/>
                </a:lnTo>
                <a:lnTo>
                  <a:pt x="254508" y="186689"/>
                </a:lnTo>
                <a:lnTo>
                  <a:pt x="249936" y="182117"/>
                </a:lnTo>
                <a:lnTo>
                  <a:pt x="249936" y="178308"/>
                </a:lnTo>
                <a:lnTo>
                  <a:pt x="246125" y="173736"/>
                </a:lnTo>
                <a:lnTo>
                  <a:pt x="246125" y="178308"/>
                </a:lnTo>
                <a:lnTo>
                  <a:pt x="241553" y="182117"/>
                </a:lnTo>
                <a:lnTo>
                  <a:pt x="236982" y="186689"/>
                </a:lnTo>
                <a:lnTo>
                  <a:pt x="236982" y="182117"/>
                </a:lnTo>
                <a:lnTo>
                  <a:pt x="233172" y="190500"/>
                </a:lnTo>
                <a:lnTo>
                  <a:pt x="233172" y="186689"/>
                </a:lnTo>
                <a:lnTo>
                  <a:pt x="228600" y="190500"/>
                </a:lnTo>
                <a:lnTo>
                  <a:pt x="224790" y="182117"/>
                </a:lnTo>
                <a:lnTo>
                  <a:pt x="224790" y="190500"/>
                </a:lnTo>
                <a:lnTo>
                  <a:pt x="220218" y="182117"/>
                </a:lnTo>
                <a:lnTo>
                  <a:pt x="220218" y="186689"/>
                </a:lnTo>
                <a:lnTo>
                  <a:pt x="216408" y="173736"/>
                </a:lnTo>
                <a:lnTo>
                  <a:pt x="211836" y="186689"/>
                </a:lnTo>
                <a:lnTo>
                  <a:pt x="211836" y="169925"/>
                </a:lnTo>
                <a:lnTo>
                  <a:pt x="208025" y="178308"/>
                </a:lnTo>
                <a:lnTo>
                  <a:pt x="208025" y="186689"/>
                </a:lnTo>
                <a:lnTo>
                  <a:pt x="203453" y="178308"/>
                </a:lnTo>
                <a:lnTo>
                  <a:pt x="203453" y="156972"/>
                </a:lnTo>
                <a:lnTo>
                  <a:pt x="198882" y="182117"/>
                </a:lnTo>
                <a:lnTo>
                  <a:pt x="195072" y="173736"/>
                </a:lnTo>
                <a:lnTo>
                  <a:pt x="195072" y="182117"/>
                </a:lnTo>
                <a:lnTo>
                  <a:pt x="190500" y="186689"/>
                </a:lnTo>
                <a:lnTo>
                  <a:pt x="186690" y="178308"/>
                </a:lnTo>
                <a:lnTo>
                  <a:pt x="186690" y="186689"/>
                </a:lnTo>
                <a:lnTo>
                  <a:pt x="182118" y="182117"/>
                </a:lnTo>
                <a:lnTo>
                  <a:pt x="182118" y="173736"/>
                </a:lnTo>
                <a:lnTo>
                  <a:pt x="178308" y="182117"/>
                </a:lnTo>
                <a:lnTo>
                  <a:pt x="178308" y="173736"/>
                </a:lnTo>
                <a:lnTo>
                  <a:pt x="173736" y="182117"/>
                </a:lnTo>
                <a:lnTo>
                  <a:pt x="173736" y="21336"/>
                </a:lnTo>
                <a:lnTo>
                  <a:pt x="169925" y="34289"/>
                </a:lnTo>
                <a:lnTo>
                  <a:pt x="169925" y="178308"/>
                </a:lnTo>
                <a:lnTo>
                  <a:pt x="165353" y="182117"/>
                </a:lnTo>
                <a:lnTo>
                  <a:pt x="165353" y="169925"/>
                </a:lnTo>
                <a:lnTo>
                  <a:pt x="160782" y="182117"/>
                </a:lnTo>
                <a:lnTo>
                  <a:pt x="160782" y="76200"/>
                </a:lnTo>
                <a:lnTo>
                  <a:pt x="160782" y="97536"/>
                </a:lnTo>
                <a:lnTo>
                  <a:pt x="156972" y="186689"/>
                </a:lnTo>
                <a:lnTo>
                  <a:pt x="152400" y="190500"/>
                </a:lnTo>
                <a:lnTo>
                  <a:pt x="148590" y="190500"/>
                </a:lnTo>
                <a:lnTo>
                  <a:pt x="148590" y="186689"/>
                </a:lnTo>
                <a:lnTo>
                  <a:pt x="144018" y="173736"/>
                </a:lnTo>
                <a:lnTo>
                  <a:pt x="144018" y="182117"/>
                </a:lnTo>
                <a:lnTo>
                  <a:pt x="140208" y="190500"/>
                </a:lnTo>
                <a:lnTo>
                  <a:pt x="135636" y="186689"/>
                </a:lnTo>
                <a:lnTo>
                  <a:pt x="131064" y="190500"/>
                </a:lnTo>
                <a:lnTo>
                  <a:pt x="122682" y="190500"/>
                </a:lnTo>
                <a:lnTo>
                  <a:pt x="118872" y="186689"/>
                </a:lnTo>
                <a:lnTo>
                  <a:pt x="114300" y="190500"/>
                </a:lnTo>
                <a:lnTo>
                  <a:pt x="110490" y="190500"/>
                </a:lnTo>
                <a:lnTo>
                  <a:pt x="105918" y="186689"/>
                </a:lnTo>
                <a:lnTo>
                  <a:pt x="102108" y="152400"/>
                </a:lnTo>
                <a:lnTo>
                  <a:pt x="102108" y="144017"/>
                </a:lnTo>
                <a:lnTo>
                  <a:pt x="97536" y="169925"/>
                </a:lnTo>
                <a:lnTo>
                  <a:pt x="97536" y="173736"/>
                </a:lnTo>
                <a:lnTo>
                  <a:pt x="92964" y="140208"/>
                </a:lnTo>
                <a:lnTo>
                  <a:pt x="92964" y="122682"/>
                </a:lnTo>
                <a:lnTo>
                  <a:pt x="89153" y="148589"/>
                </a:lnTo>
                <a:lnTo>
                  <a:pt x="89153" y="173736"/>
                </a:lnTo>
                <a:lnTo>
                  <a:pt x="84582" y="161543"/>
                </a:lnTo>
                <a:lnTo>
                  <a:pt x="80772" y="165353"/>
                </a:lnTo>
                <a:lnTo>
                  <a:pt x="80772" y="186689"/>
                </a:lnTo>
                <a:lnTo>
                  <a:pt x="76200" y="186689"/>
                </a:lnTo>
                <a:lnTo>
                  <a:pt x="72390" y="144017"/>
                </a:lnTo>
                <a:lnTo>
                  <a:pt x="72390" y="131825"/>
                </a:lnTo>
                <a:lnTo>
                  <a:pt x="67818" y="186689"/>
                </a:lnTo>
                <a:lnTo>
                  <a:pt x="64008" y="190500"/>
                </a:lnTo>
                <a:lnTo>
                  <a:pt x="64008" y="186689"/>
                </a:lnTo>
                <a:lnTo>
                  <a:pt x="59436" y="190500"/>
                </a:lnTo>
                <a:lnTo>
                  <a:pt x="54864" y="190500"/>
                </a:lnTo>
                <a:lnTo>
                  <a:pt x="54864" y="195072"/>
                </a:lnTo>
                <a:lnTo>
                  <a:pt x="51053" y="190500"/>
                </a:lnTo>
                <a:lnTo>
                  <a:pt x="51053" y="186689"/>
                </a:lnTo>
                <a:lnTo>
                  <a:pt x="46482" y="186689"/>
                </a:lnTo>
                <a:lnTo>
                  <a:pt x="46482" y="182117"/>
                </a:lnTo>
                <a:lnTo>
                  <a:pt x="42672" y="186689"/>
                </a:lnTo>
                <a:lnTo>
                  <a:pt x="42672" y="148589"/>
                </a:lnTo>
                <a:lnTo>
                  <a:pt x="38100" y="0"/>
                </a:lnTo>
                <a:lnTo>
                  <a:pt x="38100" y="135636"/>
                </a:lnTo>
                <a:lnTo>
                  <a:pt x="34290" y="186689"/>
                </a:lnTo>
                <a:lnTo>
                  <a:pt x="29718" y="195072"/>
                </a:lnTo>
                <a:lnTo>
                  <a:pt x="25146" y="195072"/>
                </a:lnTo>
                <a:lnTo>
                  <a:pt x="25146" y="190500"/>
                </a:lnTo>
                <a:lnTo>
                  <a:pt x="25146" y="195072"/>
                </a:lnTo>
                <a:lnTo>
                  <a:pt x="16764" y="195072"/>
                </a:lnTo>
                <a:lnTo>
                  <a:pt x="12953" y="182117"/>
                </a:lnTo>
                <a:lnTo>
                  <a:pt x="12953" y="186689"/>
                </a:lnTo>
                <a:lnTo>
                  <a:pt x="8382" y="195072"/>
                </a:lnTo>
                <a:lnTo>
                  <a:pt x="8382" y="190500"/>
                </a:lnTo>
                <a:lnTo>
                  <a:pt x="4572" y="195072"/>
                </a:lnTo>
                <a:lnTo>
                  <a:pt x="0" y="1905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11" name="object 411"/>
          <p:cNvSpPr/>
          <p:nvPr/>
        </p:nvSpPr>
        <p:spPr>
          <a:xfrm>
            <a:off x="5943600" y="4324914"/>
            <a:ext cx="171030" cy="112619"/>
          </a:xfrm>
          <a:custGeom>
            <a:avLst/>
            <a:gdLst/>
            <a:ahLst/>
            <a:cxnLst/>
            <a:rect l="l" t="t" r="r" b="b"/>
            <a:pathLst>
              <a:path w="258445" h="170179">
                <a:moveTo>
                  <a:pt x="258317" y="160782"/>
                </a:moveTo>
                <a:lnTo>
                  <a:pt x="254507" y="165354"/>
                </a:lnTo>
                <a:lnTo>
                  <a:pt x="249935" y="152400"/>
                </a:lnTo>
                <a:lnTo>
                  <a:pt x="245363" y="160782"/>
                </a:lnTo>
                <a:lnTo>
                  <a:pt x="241553" y="165354"/>
                </a:lnTo>
                <a:lnTo>
                  <a:pt x="241553" y="156972"/>
                </a:lnTo>
                <a:lnTo>
                  <a:pt x="236981" y="165354"/>
                </a:lnTo>
                <a:lnTo>
                  <a:pt x="233171" y="165354"/>
                </a:lnTo>
                <a:lnTo>
                  <a:pt x="228600" y="160782"/>
                </a:lnTo>
                <a:lnTo>
                  <a:pt x="224789" y="165354"/>
                </a:lnTo>
                <a:lnTo>
                  <a:pt x="220217" y="160782"/>
                </a:lnTo>
                <a:lnTo>
                  <a:pt x="220217" y="156972"/>
                </a:lnTo>
                <a:lnTo>
                  <a:pt x="216407" y="165354"/>
                </a:lnTo>
                <a:lnTo>
                  <a:pt x="211835" y="160782"/>
                </a:lnTo>
                <a:lnTo>
                  <a:pt x="207263" y="160782"/>
                </a:lnTo>
                <a:lnTo>
                  <a:pt x="207263" y="156972"/>
                </a:lnTo>
                <a:lnTo>
                  <a:pt x="203453" y="160782"/>
                </a:lnTo>
                <a:lnTo>
                  <a:pt x="203453" y="165354"/>
                </a:lnTo>
                <a:lnTo>
                  <a:pt x="198881" y="160782"/>
                </a:lnTo>
                <a:lnTo>
                  <a:pt x="198881" y="156972"/>
                </a:lnTo>
                <a:lnTo>
                  <a:pt x="195071" y="160782"/>
                </a:lnTo>
                <a:lnTo>
                  <a:pt x="195071" y="156972"/>
                </a:lnTo>
                <a:lnTo>
                  <a:pt x="190500" y="156972"/>
                </a:lnTo>
                <a:lnTo>
                  <a:pt x="190500" y="160782"/>
                </a:lnTo>
                <a:lnTo>
                  <a:pt x="186689" y="165354"/>
                </a:lnTo>
                <a:lnTo>
                  <a:pt x="186689" y="160782"/>
                </a:lnTo>
                <a:lnTo>
                  <a:pt x="182117" y="160782"/>
                </a:lnTo>
                <a:lnTo>
                  <a:pt x="178307" y="165354"/>
                </a:lnTo>
                <a:lnTo>
                  <a:pt x="178307" y="160782"/>
                </a:lnTo>
                <a:lnTo>
                  <a:pt x="173735" y="156972"/>
                </a:lnTo>
                <a:lnTo>
                  <a:pt x="173735" y="160782"/>
                </a:lnTo>
                <a:lnTo>
                  <a:pt x="169163" y="160782"/>
                </a:lnTo>
                <a:lnTo>
                  <a:pt x="169163" y="156972"/>
                </a:lnTo>
                <a:lnTo>
                  <a:pt x="169163" y="160782"/>
                </a:lnTo>
                <a:lnTo>
                  <a:pt x="165353" y="165354"/>
                </a:lnTo>
                <a:lnTo>
                  <a:pt x="160781" y="160782"/>
                </a:lnTo>
                <a:lnTo>
                  <a:pt x="156971" y="165354"/>
                </a:lnTo>
                <a:lnTo>
                  <a:pt x="152400" y="156972"/>
                </a:lnTo>
                <a:lnTo>
                  <a:pt x="148589" y="165354"/>
                </a:lnTo>
                <a:lnTo>
                  <a:pt x="148589" y="156972"/>
                </a:lnTo>
                <a:lnTo>
                  <a:pt x="148589" y="160782"/>
                </a:lnTo>
                <a:lnTo>
                  <a:pt x="144017" y="165354"/>
                </a:lnTo>
                <a:lnTo>
                  <a:pt x="139445" y="165354"/>
                </a:lnTo>
                <a:lnTo>
                  <a:pt x="135635" y="160782"/>
                </a:lnTo>
                <a:lnTo>
                  <a:pt x="135635" y="165354"/>
                </a:lnTo>
                <a:lnTo>
                  <a:pt x="131063" y="160782"/>
                </a:lnTo>
                <a:lnTo>
                  <a:pt x="131063" y="165354"/>
                </a:lnTo>
                <a:lnTo>
                  <a:pt x="127253" y="165354"/>
                </a:lnTo>
                <a:lnTo>
                  <a:pt x="127253" y="160782"/>
                </a:lnTo>
                <a:lnTo>
                  <a:pt x="122681" y="160782"/>
                </a:lnTo>
                <a:lnTo>
                  <a:pt x="118871" y="72390"/>
                </a:lnTo>
                <a:lnTo>
                  <a:pt x="118871" y="76200"/>
                </a:lnTo>
                <a:lnTo>
                  <a:pt x="114300" y="156972"/>
                </a:lnTo>
                <a:lnTo>
                  <a:pt x="114300" y="165354"/>
                </a:lnTo>
                <a:lnTo>
                  <a:pt x="110489" y="165354"/>
                </a:lnTo>
                <a:lnTo>
                  <a:pt x="105917" y="156972"/>
                </a:lnTo>
                <a:lnTo>
                  <a:pt x="101345" y="34290"/>
                </a:lnTo>
                <a:lnTo>
                  <a:pt x="101345" y="29718"/>
                </a:lnTo>
                <a:lnTo>
                  <a:pt x="97535" y="152400"/>
                </a:lnTo>
                <a:lnTo>
                  <a:pt x="92963" y="160782"/>
                </a:lnTo>
                <a:lnTo>
                  <a:pt x="92963" y="165354"/>
                </a:lnTo>
                <a:lnTo>
                  <a:pt x="92963" y="160782"/>
                </a:lnTo>
                <a:lnTo>
                  <a:pt x="89153" y="160782"/>
                </a:lnTo>
                <a:lnTo>
                  <a:pt x="84581" y="165354"/>
                </a:lnTo>
                <a:lnTo>
                  <a:pt x="80771" y="160782"/>
                </a:lnTo>
                <a:lnTo>
                  <a:pt x="80771" y="165354"/>
                </a:lnTo>
                <a:lnTo>
                  <a:pt x="76200" y="165354"/>
                </a:lnTo>
                <a:lnTo>
                  <a:pt x="76200" y="169925"/>
                </a:lnTo>
                <a:lnTo>
                  <a:pt x="72389" y="169925"/>
                </a:lnTo>
                <a:lnTo>
                  <a:pt x="72389" y="165354"/>
                </a:lnTo>
                <a:lnTo>
                  <a:pt x="67817" y="165354"/>
                </a:lnTo>
                <a:lnTo>
                  <a:pt x="67817" y="169925"/>
                </a:lnTo>
                <a:lnTo>
                  <a:pt x="63245" y="169925"/>
                </a:lnTo>
                <a:lnTo>
                  <a:pt x="63245" y="165354"/>
                </a:lnTo>
                <a:lnTo>
                  <a:pt x="59435" y="169925"/>
                </a:lnTo>
                <a:lnTo>
                  <a:pt x="59435" y="165354"/>
                </a:lnTo>
                <a:lnTo>
                  <a:pt x="59435" y="169925"/>
                </a:lnTo>
                <a:lnTo>
                  <a:pt x="54863" y="165354"/>
                </a:lnTo>
                <a:lnTo>
                  <a:pt x="51053" y="165354"/>
                </a:lnTo>
                <a:lnTo>
                  <a:pt x="51053" y="169925"/>
                </a:lnTo>
                <a:lnTo>
                  <a:pt x="51053" y="165354"/>
                </a:lnTo>
                <a:lnTo>
                  <a:pt x="46481" y="169925"/>
                </a:lnTo>
                <a:lnTo>
                  <a:pt x="42671" y="169925"/>
                </a:lnTo>
                <a:lnTo>
                  <a:pt x="42671" y="165354"/>
                </a:lnTo>
                <a:lnTo>
                  <a:pt x="29717" y="165354"/>
                </a:lnTo>
                <a:lnTo>
                  <a:pt x="29717" y="160782"/>
                </a:lnTo>
                <a:lnTo>
                  <a:pt x="25145" y="25908"/>
                </a:lnTo>
                <a:lnTo>
                  <a:pt x="25145" y="12954"/>
                </a:lnTo>
                <a:lnTo>
                  <a:pt x="21335" y="156972"/>
                </a:lnTo>
                <a:lnTo>
                  <a:pt x="16763" y="165354"/>
                </a:lnTo>
                <a:lnTo>
                  <a:pt x="12953" y="160782"/>
                </a:lnTo>
                <a:lnTo>
                  <a:pt x="8381" y="34290"/>
                </a:lnTo>
                <a:lnTo>
                  <a:pt x="8381" y="0"/>
                </a:lnTo>
                <a:lnTo>
                  <a:pt x="4571" y="152400"/>
                </a:lnTo>
                <a:lnTo>
                  <a:pt x="4571" y="156972"/>
                </a:lnTo>
                <a:lnTo>
                  <a:pt x="0" y="16535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12" name="object 412"/>
          <p:cNvSpPr/>
          <p:nvPr/>
        </p:nvSpPr>
        <p:spPr>
          <a:xfrm>
            <a:off x="5769628" y="2707232"/>
            <a:ext cx="173972" cy="1732990"/>
          </a:xfrm>
          <a:custGeom>
            <a:avLst/>
            <a:gdLst/>
            <a:ahLst/>
            <a:cxnLst/>
            <a:rect l="l" t="t" r="r" b="b"/>
            <a:pathLst>
              <a:path w="262890" h="2618740">
                <a:moveTo>
                  <a:pt x="262890" y="2609850"/>
                </a:moveTo>
                <a:lnTo>
                  <a:pt x="254507" y="2609850"/>
                </a:lnTo>
                <a:lnTo>
                  <a:pt x="254507" y="2605278"/>
                </a:lnTo>
                <a:lnTo>
                  <a:pt x="249935" y="2605278"/>
                </a:lnTo>
                <a:lnTo>
                  <a:pt x="246125" y="2609850"/>
                </a:lnTo>
                <a:lnTo>
                  <a:pt x="246125" y="2614421"/>
                </a:lnTo>
                <a:lnTo>
                  <a:pt x="241553" y="2609850"/>
                </a:lnTo>
                <a:lnTo>
                  <a:pt x="241553" y="2614421"/>
                </a:lnTo>
                <a:lnTo>
                  <a:pt x="237744" y="2614421"/>
                </a:lnTo>
                <a:lnTo>
                  <a:pt x="237744" y="2609850"/>
                </a:lnTo>
                <a:lnTo>
                  <a:pt x="233172" y="2593086"/>
                </a:lnTo>
                <a:lnTo>
                  <a:pt x="233172" y="2609850"/>
                </a:lnTo>
                <a:lnTo>
                  <a:pt x="229361" y="2614421"/>
                </a:lnTo>
                <a:lnTo>
                  <a:pt x="229361" y="2605278"/>
                </a:lnTo>
                <a:lnTo>
                  <a:pt x="224790" y="2609850"/>
                </a:lnTo>
                <a:lnTo>
                  <a:pt x="224790" y="2614421"/>
                </a:lnTo>
                <a:lnTo>
                  <a:pt x="220218" y="2609850"/>
                </a:lnTo>
                <a:lnTo>
                  <a:pt x="220218" y="2614421"/>
                </a:lnTo>
                <a:lnTo>
                  <a:pt x="216407" y="2614421"/>
                </a:lnTo>
                <a:lnTo>
                  <a:pt x="216407" y="2609850"/>
                </a:lnTo>
                <a:lnTo>
                  <a:pt x="211835" y="2609850"/>
                </a:lnTo>
                <a:lnTo>
                  <a:pt x="211835" y="2614421"/>
                </a:lnTo>
                <a:lnTo>
                  <a:pt x="208025" y="2609850"/>
                </a:lnTo>
                <a:lnTo>
                  <a:pt x="208025" y="2614421"/>
                </a:lnTo>
                <a:lnTo>
                  <a:pt x="208025" y="2609850"/>
                </a:lnTo>
                <a:lnTo>
                  <a:pt x="203453" y="2601467"/>
                </a:lnTo>
                <a:lnTo>
                  <a:pt x="199644" y="2605278"/>
                </a:lnTo>
                <a:lnTo>
                  <a:pt x="199644" y="2609850"/>
                </a:lnTo>
                <a:lnTo>
                  <a:pt x="195072" y="2614421"/>
                </a:lnTo>
                <a:lnTo>
                  <a:pt x="190500" y="2609850"/>
                </a:lnTo>
                <a:lnTo>
                  <a:pt x="190500" y="2614421"/>
                </a:lnTo>
                <a:lnTo>
                  <a:pt x="186690" y="2609850"/>
                </a:lnTo>
                <a:lnTo>
                  <a:pt x="186690" y="2614421"/>
                </a:lnTo>
                <a:lnTo>
                  <a:pt x="182118" y="2609850"/>
                </a:lnTo>
                <a:lnTo>
                  <a:pt x="178307" y="2614421"/>
                </a:lnTo>
                <a:lnTo>
                  <a:pt x="178307" y="2609850"/>
                </a:lnTo>
                <a:lnTo>
                  <a:pt x="178307" y="2614421"/>
                </a:lnTo>
                <a:lnTo>
                  <a:pt x="173735" y="2609850"/>
                </a:lnTo>
                <a:lnTo>
                  <a:pt x="169925" y="2614421"/>
                </a:lnTo>
                <a:lnTo>
                  <a:pt x="165353" y="2609850"/>
                </a:lnTo>
                <a:lnTo>
                  <a:pt x="161544" y="2614421"/>
                </a:lnTo>
                <a:lnTo>
                  <a:pt x="156972" y="2605278"/>
                </a:lnTo>
                <a:lnTo>
                  <a:pt x="152400" y="2614421"/>
                </a:lnTo>
                <a:lnTo>
                  <a:pt x="152400" y="2605278"/>
                </a:lnTo>
                <a:lnTo>
                  <a:pt x="148590" y="2609850"/>
                </a:lnTo>
                <a:lnTo>
                  <a:pt x="148590" y="2614421"/>
                </a:lnTo>
                <a:lnTo>
                  <a:pt x="144018" y="2614421"/>
                </a:lnTo>
                <a:lnTo>
                  <a:pt x="144018" y="2601467"/>
                </a:lnTo>
                <a:lnTo>
                  <a:pt x="140207" y="2614421"/>
                </a:lnTo>
                <a:lnTo>
                  <a:pt x="135635" y="2601467"/>
                </a:lnTo>
                <a:lnTo>
                  <a:pt x="135635" y="2588514"/>
                </a:lnTo>
                <a:lnTo>
                  <a:pt x="131825" y="2605278"/>
                </a:lnTo>
                <a:lnTo>
                  <a:pt x="131825" y="2609850"/>
                </a:lnTo>
                <a:lnTo>
                  <a:pt x="127253" y="2601467"/>
                </a:lnTo>
                <a:lnTo>
                  <a:pt x="127253" y="2584704"/>
                </a:lnTo>
                <a:lnTo>
                  <a:pt x="123444" y="2605278"/>
                </a:lnTo>
                <a:lnTo>
                  <a:pt x="123444" y="2584704"/>
                </a:lnTo>
                <a:lnTo>
                  <a:pt x="118872" y="2588514"/>
                </a:lnTo>
                <a:lnTo>
                  <a:pt x="118872" y="2605278"/>
                </a:lnTo>
                <a:lnTo>
                  <a:pt x="114300" y="2609850"/>
                </a:lnTo>
                <a:lnTo>
                  <a:pt x="114300" y="2596895"/>
                </a:lnTo>
                <a:lnTo>
                  <a:pt x="110490" y="2605278"/>
                </a:lnTo>
                <a:lnTo>
                  <a:pt x="110490" y="2614421"/>
                </a:lnTo>
                <a:lnTo>
                  <a:pt x="105918" y="2601467"/>
                </a:lnTo>
                <a:lnTo>
                  <a:pt x="105918" y="2614421"/>
                </a:lnTo>
                <a:lnTo>
                  <a:pt x="102107" y="2609850"/>
                </a:lnTo>
                <a:lnTo>
                  <a:pt x="102107" y="2614421"/>
                </a:lnTo>
                <a:lnTo>
                  <a:pt x="97535" y="2609850"/>
                </a:lnTo>
                <a:lnTo>
                  <a:pt x="97535" y="2614421"/>
                </a:lnTo>
                <a:lnTo>
                  <a:pt x="93725" y="2618231"/>
                </a:lnTo>
                <a:lnTo>
                  <a:pt x="93725" y="2609850"/>
                </a:lnTo>
                <a:lnTo>
                  <a:pt x="89153" y="2609850"/>
                </a:lnTo>
                <a:lnTo>
                  <a:pt x="89153" y="2618231"/>
                </a:lnTo>
                <a:lnTo>
                  <a:pt x="84581" y="2609850"/>
                </a:lnTo>
                <a:lnTo>
                  <a:pt x="84581" y="2618231"/>
                </a:lnTo>
                <a:lnTo>
                  <a:pt x="80772" y="2618231"/>
                </a:lnTo>
                <a:lnTo>
                  <a:pt x="80772" y="2605278"/>
                </a:lnTo>
                <a:lnTo>
                  <a:pt x="80772" y="2609850"/>
                </a:lnTo>
                <a:lnTo>
                  <a:pt x="76200" y="2618231"/>
                </a:lnTo>
                <a:lnTo>
                  <a:pt x="72390" y="2605278"/>
                </a:lnTo>
                <a:lnTo>
                  <a:pt x="67818" y="2618231"/>
                </a:lnTo>
                <a:lnTo>
                  <a:pt x="64007" y="2614421"/>
                </a:lnTo>
                <a:lnTo>
                  <a:pt x="64007" y="2596895"/>
                </a:lnTo>
                <a:lnTo>
                  <a:pt x="59435" y="2596895"/>
                </a:lnTo>
                <a:lnTo>
                  <a:pt x="59435" y="2618231"/>
                </a:lnTo>
                <a:lnTo>
                  <a:pt x="55625" y="2596895"/>
                </a:lnTo>
                <a:lnTo>
                  <a:pt x="51053" y="2618231"/>
                </a:lnTo>
                <a:lnTo>
                  <a:pt x="51053" y="2596895"/>
                </a:lnTo>
                <a:lnTo>
                  <a:pt x="46481" y="2584704"/>
                </a:lnTo>
                <a:lnTo>
                  <a:pt x="46481" y="2614421"/>
                </a:lnTo>
                <a:lnTo>
                  <a:pt x="42672" y="2546604"/>
                </a:lnTo>
                <a:lnTo>
                  <a:pt x="42672" y="2588514"/>
                </a:lnTo>
                <a:lnTo>
                  <a:pt x="38100" y="2321814"/>
                </a:lnTo>
                <a:lnTo>
                  <a:pt x="38100" y="0"/>
                </a:lnTo>
                <a:lnTo>
                  <a:pt x="34290" y="2398014"/>
                </a:lnTo>
                <a:lnTo>
                  <a:pt x="29718" y="537972"/>
                </a:lnTo>
                <a:lnTo>
                  <a:pt x="29718" y="910589"/>
                </a:lnTo>
                <a:lnTo>
                  <a:pt x="25907" y="2563367"/>
                </a:lnTo>
                <a:lnTo>
                  <a:pt x="21335" y="2605278"/>
                </a:lnTo>
                <a:lnTo>
                  <a:pt x="21335" y="2584704"/>
                </a:lnTo>
                <a:lnTo>
                  <a:pt x="17525" y="2609850"/>
                </a:lnTo>
                <a:lnTo>
                  <a:pt x="17525" y="2593086"/>
                </a:lnTo>
                <a:lnTo>
                  <a:pt x="12953" y="2614421"/>
                </a:lnTo>
                <a:lnTo>
                  <a:pt x="12953" y="2601467"/>
                </a:lnTo>
                <a:lnTo>
                  <a:pt x="12953" y="2614421"/>
                </a:lnTo>
                <a:lnTo>
                  <a:pt x="8381" y="2618231"/>
                </a:lnTo>
                <a:lnTo>
                  <a:pt x="8381" y="2601467"/>
                </a:lnTo>
                <a:lnTo>
                  <a:pt x="4572" y="2605278"/>
                </a:lnTo>
                <a:lnTo>
                  <a:pt x="0" y="261442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13" name="object 413"/>
          <p:cNvSpPr/>
          <p:nvPr/>
        </p:nvSpPr>
        <p:spPr>
          <a:xfrm>
            <a:off x="1947130" y="3695419"/>
            <a:ext cx="3826705" cy="74886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14" name="object 414"/>
          <p:cNvSpPr/>
          <p:nvPr/>
        </p:nvSpPr>
        <p:spPr>
          <a:xfrm>
            <a:off x="6972300" y="3949237"/>
            <a:ext cx="516031" cy="463083"/>
          </a:xfrm>
          <a:custGeom>
            <a:avLst/>
            <a:gdLst/>
            <a:ahLst/>
            <a:cxnLst/>
            <a:rect l="l" t="t" r="r" b="b"/>
            <a:pathLst>
              <a:path w="779779" h="699770">
                <a:moveTo>
                  <a:pt x="779526" y="694944"/>
                </a:moveTo>
                <a:lnTo>
                  <a:pt x="775715" y="694944"/>
                </a:lnTo>
                <a:lnTo>
                  <a:pt x="763015" y="694944"/>
                </a:lnTo>
                <a:lnTo>
                  <a:pt x="750315" y="694944"/>
                </a:lnTo>
                <a:lnTo>
                  <a:pt x="737616" y="694944"/>
                </a:lnTo>
                <a:lnTo>
                  <a:pt x="724915" y="694944"/>
                </a:lnTo>
                <a:lnTo>
                  <a:pt x="712215" y="694943"/>
                </a:lnTo>
                <a:lnTo>
                  <a:pt x="699516" y="694944"/>
                </a:lnTo>
                <a:lnTo>
                  <a:pt x="686815" y="694943"/>
                </a:lnTo>
                <a:lnTo>
                  <a:pt x="674116" y="694944"/>
                </a:lnTo>
                <a:lnTo>
                  <a:pt x="661415" y="694943"/>
                </a:lnTo>
                <a:lnTo>
                  <a:pt x="648715" y="694944"/>
                </a:lnTo>
                <a:lnTo>
                  <a:pt x="636015" y="694944"/>
                </a:lnTo>
                <a:lnTo>
                  <a:pt x="623315" y="694944"/>
                </a:lnTo>
                <a:lnTo>
                  <a:pt x="610615" y="694943"/>
                </a:lnTo>
                <a:lnTo>
                  <a:pt x="597915" y="694943"/>
                </a:lnTo>
                <a:lnTo>
                  <a:pt x="585215" y="694944"/>
                </a:lnTo>
                <a:lnTo>
                  <a:pt x="572516" y="694944"/>
                </a:lnTo>
                <a:lnTo>
                  <a:pt x="559815" y="694944"/>
                </a:lnTo>
                <a:lnTo>
                  <a:pt x="547115" y="694944"/>
                </a:lnTo>
                <a:lnTo>
                  <a:pt x="537972" y="694944"/>
                </a:lnTo>
                <a:lnTo>
                  <a:pt x="537972" y="690372"/>
                </a:lnTo>
                <a:lnTo>
                  <a:pt x="534161" y="694944"/>
                </a:lnTo>
                <a:lnTo>
                  <a:pt x="521207" y="694944"/>
                </a:lnTo>
                <a:lnTo>
                  <a:pt x="517398" y="694944"/>
                </a:lnTo>
                <a:lnTo>
                  <a:pt x="504698" y="694944"/>
                </a:lnTo>
                <a:lnTo>
                  <a:pt x="491998" y="694944"/>
                </a:lnTo>
                <a:lnTo>
                  <a:pt x="487679" y="690372"/>
                </a:lnTo>
                <a:lnTo>
                  <a:pt x="487679" y="699515"/>
                </a:lnTo>
                <a:lnTo>
                  <a:pt x="483107" y="699515"/>
                </a:lnTo>
                <a:lnTo>
                  <a:pt x="483107" y="690372"/>
                </a:lnTo>
                <a:lnTo>
                  <a:pt x="479298" y="694944"/>
                </a:lnTo>
                <a:lnTo>
                  <a:pt x="479298" y="665226"/>
                </a:lnTo>
                <a:lnTo>
                  <a:pt x="479298" y="669798"/>
                </a:lnTo>
                <a:lnTo>
                  <a:pt x="474725" y="21336"/>
                </a:lnTo>
                <a:lnTo>
                  <a:pt x="474725" y="0"/>
                </a:lnTo>
                <a:lnTo>
                  <a:pt x="470915" y="656844"/>
                </a:lnTo>
                <a:lnTo>
                  <a:pt x="470915" y="660654"/>
                </a:lnTo>
                <a:lnTo>
                  <a:pt x="466344" y="690372"/>
                </a:lnTo>
                <a:lnTo>
                  <a:pt x="461772" y="690372"/>
                </a:lnTo>
                <a:lnTo>
                  <a:pt x="461772" y="694944"/>
                </a:lnTo>
                <a:lnTo>
                  <a:pt x="461772" y="690372"/>
                </a:lnTo>
                <a:lnTo>
                  <a:pt x="457961" y="694944"/>
                </a:lnTo>
                <a:lnTo>
                  <a:pt x="445262" y="694944"/>
                </a:lnTo>
                <a:lnTo>
                  <a:pt x="432561" y="694944"/>
                </a:lnTo>
                <a:lnTo>
                  <a:pt x="419861" y="694943"/>
                </a:lnTo>
                <a:lnTo>
                  <a:pt x="411479" y="690372"/>
                </a:lnTo>
                <a:lnTo>
                  <a:pt x="406907" y="694944"/>
                </a:lnTo>
                <a:lnTo>
                  <a:pt x="394207" y="694944"/>
                </a:lnTo>
                <a:lnTo>
                  <a:pt x="381508" y="694944"/>
                </a:lnTo>
                <a:lnTo>
                  <a:pt x="368807" y="694943"/>
                </a:lnTo>
                <a:lnTo>
                  <a:pt x="356108" y="694944"/>
                </a:lnTo>
                <a:lnTo>
                  <a:pt x="343407" y="694943"/>
                </a:lnTo>
                <a:lnTo>
                  <a:pt x="330707" y="694944"/>
                </a:lnTo>
                <a:lnTo>
                  <a:pt x="318008" y="694944"/>
                </a:lnTo>
                <a:lnTo>
                  <a:pt x="305307" y="694943"/>
                </a:lnTo>
                <a:lnTo>
                  <a:pt x="292608" y="694944"/>
                </a:lnTo>
                <a:lnTo>
                  <a:pt x="279907" y="694943"/>
                </a:lnTo>
                <a:lnTo>
                  <a:pt x="262889" y="694944"/>
                </a:lnTo>
                <a:lnTo>
                  <a:pt x="254507" y="694944"/>
                </a:lnTo>
                <a:lnTo>
                  <a:pt x="241808" y="694944"/>
                </a:lnTo>
                <a:lnTo>
                  <a:pt x="229107" y="694943"/>
                </a:lnTo>
                <a:lnTo>
                  <a:pt x="216407" y="694944"/>
                </a:lnTo>
                <a:lnTo>
                  <a:pt x="203707" y="694943"/>
                </a:lnTo>
                <a:lnTo>
                  <a:pt x="191007" y="694944"/>
                </a:lnTo>
                <a:lnTo>
                  <a:pt x="178307" y="694943"/>
                </a:lnTo>
                <a:lnTo>
                  <a:pt x="165607" y="694943"/>
                </a:lnTo>
                <a:lnTo>
                  <a:pt x="152907" y="694944"/>
                </a:lnTo>
                <a:lnTo>
                  <a:pt x="135635" y="694944"/>
                </a:lnTo>
                <a:lnTo>
                  <a:pt x="122935" y="694944"/>
                </a:lnTo>
                <a:lnTo>
                  <a:pt x="110236" y="694944"/>
                </a:lnTo>
                <a:lnTo>
                  <a:pt x="97535" y="694943"/>
                </a:lnTo>
                <a:lnTo>
                  <a:pt x="84835" y="694944"/>
                </a:lnTo>
                <a:lnTo>
                  <a:pt x="72135" y="694943"/>
                </a:lnTo>
                <a:lnTo>
                  <a:pt x="59435" y="694944"/>
                </a:lnTo>
                <a:lnTo>
                  <a:pt x="46735" y="694944"/>
                </a:lnTo>
                <a:lnTo>
                  <a:pt x="34035" y="694944"/>
                </a:lnTo>
                <a:lnTo>
                  <a:pt x="21335" y="690372"/>
                </a:lnTo>
                <a:lnTo>
                  <a:pt x="17525" y="656844"/>
                </a:lnTo>
                <a:lnTo>
                  <a:pt x="12953" y="686562"/>
                </a:lnTo>
                <a:lnTo>
                  <a:pt x="12953" y="678180"/>
                </a:lnTo>
                <a:lnTo>
                  <a:pt x="9144" y="656844"/>
                </a:lnTo>
                <a:lnTo>
                  <a:pt x="9144" y="665226"/>
                </a:lnTo>
                <a:lnTo>
                  <a:pt x="4572" y="681989"/>
                </a:lnTo>
                <a:lnTo>
                  <a:pt x="0" y="68656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15" name="object 415"/>
          <p:cNvSpPr/>
          <p:nvPr/>
        </p:nvSpPr>
        <p:spPr>
          <a:xfrm>
            <a:off x="6630409" y="4375340"/>
            <a:ext cx="342059" cy="34038"/>
          </a:xfrm>
          <a:custGeom>
            <a:avLst/>
            <a:gdLst/>
            <a:ahLst/>
            <a:cxnLst/>
            <a:rect l="l" t="t" r="r" b="b"/>
            <a:pathLst>
              <a:path w="516890" h="51435">
                <a:moveTo>
                  <a:pt x="516636" y="42672"/>
                </a:moveTo>
                <a:lnTo>
                  <a:pt x="516636" y="8382"/>
                </a:lnTo>
                <a:lnTo>
                  <a:pt x="512825" y="46482"/>
                </a:lnTo>
                <a:lnTo>
                  <a:pt x="508254" y="51054"/>
                </a:lnTo>
                <a:lnTo>
                  <a:pt x="495553" y="51053"/>
                </a:lnTo>
                <a:lnTo>
                  <a:pt x="482853" y="51053"/>
                </a:lnTo>
                <a:lnTo>
                  <a:pt x="470154" y="51053"/>
                </a:lnTo>
                <a:lnTo>
                  <a:pt x="457454" y="51054"/>
                </a:lnTo>
                <a:lnTo>
                  <a:pt x="440436" y="51054"/>
                </a:lnTo>
                <a:lnTo>
                  <a:pt x="427735" y="51053"/>
                </a:lnTo>
                <a:lnTo>
                  <a:pt x="415035" y="51053"/>
                </a:lnTo>
                <a:lnTo>
                  <a:pt x="402335" y="51053"/>
                </a:lnTo>
                <a:lnTo>
                  <a:pt x="389636" y="51054"/>
                </a:lnTo>
                <a:lnTo>
                  <a:pt x="377190" y="51054"/>
                </a:lnTo>
                <a:lnTo>
                  <a:pt x="372618" y="46482"/>
                </a:lnTo>
                <a:lnTo>
                  <a:pt x="372618" y="51054"/>
                </a:lnTo>
                <a:lnTo>
                  <a:pt x="368808" y="46482"/>
                </a:lnTo>
                <a:lnTo>
                  <a:pt x="360425" y="46482"/>
                </a:lnTo>
                <a:lnTo>
                  <a:pt x="355854" y="42672"/>
                </a:lnTo>
                <a:lnTo>
                  <a:pt x="352044" y="42672"/>
                </a:lnTo>
                <a:lnTo>
                  <a:pt x="347472" y="38100"/>
                </a:lnTo>
                <a:lnTo>
                  <a:pt x="347472" y="42672"/>
                </a:lnTo>
                <a:lnTo>
                  <a:pt x="342900" y="38100"/>
                </a:lnTo>
                <a:lnTo>
                  <a:pt x="342900" y="34290"/>
                </a:lnTo>
                <a:lnTo>
                  <a:pt x="342900" y="38100"/>
                </a:lnTo>
                <a:lnTo>
                  <a:pt x="339090" y="38100"/>
                </a:lnTo>
                <a:lnTo>
                  <a:pt x="339090" y="34290"/>
                </a:lnTo>
                <a:lnTo>
                  <a:pt x="334518" y="38100"/>
                </a:lnTo>
                <a:lnTo>
                  <a:pt x="330708" y="38100"/>
                </a:lnTo>
                <a:lnTo>
                  <a:pt x="326136" y="42672"/>
                </a:lnTo>
                <a:lnTo>
                  <a:pt x="322325" y="42672"/>
                </a:lnTo>
                <a:lnTo>
                  <a:pt x="317754" y="46482"/>
                </a:lnTo>
                <a:lnTo>
                  <a:pt x="313944" y="42672"/>
                </a:lnTo>
                <a:lnTo>
                  <a:pt x="313944" y="38100"/>
                </a:lnTo>
                <a:lnTo>
                  <a:pt x="313944" y="42672"/>
                </a:lnTo>
                <a:lnTo>
                  <a:pt x="309372" y="42672"/>
                </a:lnTo>
                <a:lnTo>
                  <a:pt x="309372" y="38100"/>
                </a:lnTo>
                <a:lnTo>
                  <a:pt x="304800" y="38100"/>
                </a:lnTo>
                <a:lnTo>
                  <a:pt x="304800" y="42672"/>
                </a:lnTo>
                <a:lnTo>
                  <a:pt x="296418" y="42672"/>
                </a:lnTo>
                <a:lnTo>
                  <a:pt x="296418" y="46482"/>
                </a:lnTo>
                <a:lnTo>
                  <a:pt x="271272" y="46482"/>
                </a:lnTo>
                <a:lnTo>
                  <a:pt x="271272" y="42672"/>
                </a:lnTo>
                <a:lnTo>
                  <a:pt x="266700" y="46482"/>
                </a:lnTo>
                <a:lnTo>
                  <a:pt x="258318" y="46482"/>
                </a:lnTo>
                <a:lnTo>
                  <a:pt x="241554" y="46482"/>
                </a:lnTo>
                <a:lnTo>
                  <a:pt x="236982" y="51054"/>
                </a:lnTo>
                <a:lnTo>
                  <a:pt x="236982" y="46482"/>
                </a:lnTo>
                <a:lnTo>
                  <a:pt x="220218" y="46482"/>
                </a:lnTo>
                <a:lnTo>
                  <a:pt x="220218" y="42672"/>
                </a:lnTo>
                <a:lnTo>
                  <a:pt x="216408" y="46482"/>
                </a:lnTo>
                <a:lnTo>
                  <a:pt x="208025" y="46482"/>
                </a:lnTo>
                <a:lnTo>
                  <a:pt x="203454" y="34290"/>
                </a:lnTo>
                <a:lnTo>
                  <a:pt x="203454" y="46482"/>
                </a:lnTo>
                <a:lnTo>
                  <a:pt x="198882" y="46482"/>
                </a:lnTo>
                <a:lnTo>
                  <a:pt x="198882" y="34290"/>
                </a:lnTo>
                <a:lnTo>
                  <a:pt x="195072" y="42672"/>
                </a:lnTo>
                <a:lnTo>
                  <a:pt x="195072" y="46482"/>
                </a:lnTo>
                <a:lnTo>
                  <a:pt x="186690" y="46482"/>
                </a:lnTo>
                <a:lnTo>
                  <a:pt x="182118" y="34290"/>
                </a:lnTo>
                <a:lnTo>
                  <a:pt x="182118" y="46482"/>
                </a:lnTo>
                <a:lnTo>
                  <a:pt x="178308" y="46482"/>
                </a:lnTo>
                <a:lnTo>
                  <a:pt x="178308" y="29718"/>
                </a:lnTo>
                <a:lnTo>
                  <a:pt x="173736" y="46482"/>
                </a:lnTo>
                <a:lnTo>
                  <a:pt x="156972" y="46482"/>
                </a:lnTo>
                <a:lnTo>
                  <a:pt x="152400" y="42672"/>
                </a:lnTo>
                <a:lnTo>
                  <a:pt x="148590" y="46482"/>
                </a:lnTo>
                <a:lnTo>
                  <a:pt x="144018" y="38100"/>
                </a:lnTo>
                <a:lnTo>
                  <a:pt x="144018" y="34290"/>
                </a:lnTo>
                <a:lnTo>
                  <a:pt x="140208" y="42672"/>
                </a:lnTo>
                <a:lnTo>
                  <a:pt x="131064" y="42672"/>
                </a:lnTo>
                <a:lnTo>
                  <a:pt x="131064" y="38100"/>
                </a:lnTo>
                <a:lnTo>
                  <a:pt x="127254" y="42672"/>
                </a:lnTo>
                <a:lnTo>
                  <a:pt x="122682" y="38100"/>
                </a:lnTo>
                <a:lnTo>
                  <a:pt x="122682" y="42672"/>
                </a:lnTo>
                <a:lnTo>
                  <a:pt x="118872" y="42672"/>
                </a:lnTo>
                <a:lnTo>
                  <a:pt x="114300" y="38100"/>
                </a:lnTo>
                <a:lnTo>
                  <a:pt x="110490" y="38100"/>
                </a:lnTo>
                <a:lnTo>
                  <a:pt x="110490" y="42672"/>
                </a:lnTo>
                <a:lnTo>
                  <a:pt x="105918" y="34290"/>
                </a:lnTo>
                <a:lnTo>
                  <a:pt x="105918" y="38100"/>
                </a:lnTo>
                <a:lnTo>
                  <a:pt x="102108" y="38100"/>
                </a:lnTo>
                <a:lnTo>
                  <a:pt x="102108" y="42672"/>
                </a:lnTo>
                <a:lnTo>
                  <a:pt x="97536" y="38100"/>
                </a:lnTo>
                <a:lnTo>
                  <a:pt x="92964" y="38100"/>
                </a:lnTo>
                <a:lnTo>
                  <a:pt x="92964" y="42672"/>
                </a:lnTo>
                <a:lnTo>
                  <a:pt x="89154" y="42672"/>
                </a:lnTo>
                <a:lnTo>
                  <a:pt x="89154" y="29718"/>
                </a:lnTo>
                <a:lnTo>
                  <a:pt x="84582" y="42672"/>
                </a:lnTo>
                <a:lnTo>
                  <a:pt x="80772" y="34290"/>
                </a:lnTo>
                <a:lnTo>
                  <a:pt x="80772" y="25908"/>
                </a:lnTo>
                <a:lnTo>
                  <a:pt x="80772" y="38100"/>
                </a:lnTo>
                <a:lnTo>
                  <a:pt x="76200" y="42672"/>
                </a:lnTo>
                <a:lnTo>
                  <a:pt x="76200" y="34290"/>
                </a:lnTo>
                <a:lnTo>
                  <a:pt x="72390" y="34290"/>
                </a:lnTo>
                <a:lnTo>
                  <a:pt x="72390" y="42672"/>
                </a:lnTo>
                <a:lnTo>
                  <a:pt x="67818" y="25908"/>
                </a:lnTo>
                <a:lnTo>
                  <a:pt x="67818" y="38100"/>
                </a:lnTo>
                <a:lnTo>
                  <a:pt x="64008" y="42672"/>
                </a:lnTo>
                <a:lnTo>
                  <a:pt x="59436" y="38100"/>
                </a:lnTo>
                <a:lnTo>
                  <a:pt x="54864" y="21336"/>
                </a:lnTo>
                <a:lnTo>
                  <a:pt x="54864" y="34290"/>
                </a:lnTo>
                <a:lnTo>
                  <a:pt x="51054" y="42672"/>
                </a:lnTo>
                <a:lnTo>
                  <a:pt x="21336" y="42672"/>
                </a:lnTo>
                <a:lnTo>
                  <a:pt x="16764" y="38100"/>
                </a:lnTo>
                <a:lnTo>
                  <a:pt x="12954" y="12954"/>
                </a:lnTo>
                <a:lnTo>
                  <a:pt x="12954" y="21336"/>
                </a:lnTo>
                <a:lnTo>
                  <a:pt x="8382" y="42672"/>
                </a:lnTo>
                <a:lnTo>
                  <a:pt x="8382" y="38100"/>
                </a:lnTo>
                <a:lnTo>
                  <a:pt x="4572" y="0"/>
                </a:lnTo>
                <a:lnTo>
                  <a:pt x="4572" y="29718"/>
                </a:lnTo>
                <a:lnTo>
                  <a:pt x="0" y="38100"/>
                </a:lnTo>
                <a:lnTo>
                  <a:pt x="0" y="3429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16" name="object 416"/>
          <p:cNvSpPr/>
          <p:nvPr/>
        </p:nvSpPr>
        <p:spPr>
          <a:xfrm>
            <a:off x="6288517" y="4378367"/>
            <a:ext cx="342059" cy="27734"/>
          </a:xfrm>
          <a:custGeom>
            <a:avLst/>
            <a:gdLst/>
            <a:ahLst/>
            <a:cxnLst/>
            <a:rect l="l" t="t" r="r" b="b"/>
            <a:pathLst>
              <a:path w="516890" h="41910">
                <a:moveTo>
                  <a:pt x="516635" y="29718"/>
                </a:moveTo>
                <a:lnTo>
                  <a:pt x="512825" y="33527"/>
                </a:lnTo>
                <a:lnTo>
                  <a:pt x="512825" y="38100"/>
                </a:lnTo>
                <a:lnTo>
                  <a:pt x="508253" y="33527"/>
                </a:lnTo>
                <a:lnTo>
                  <a:pt x="508253" y="21336"/>
                </a:lnTo>
                <a:lnTo>
                  <a:pt x="503681" y="33527"/>
                </a:lnTo>
                <a:lnTo>
                  <a:pt x="499872" y="38100"/>
                </a:lnTo>
                <a:lnTo>
                  <a:pt x="491490" y="38100"/>
                </a:lnTo>
                <a:lnTo>
                  <a:pt x="491490" y="41910"/>
                </a:lnTo>
                <a:lnTo>
                  <a:pt x="486918" y="38100"/>
                </a:lnTo>
                <a:lnTo>
                  <a:pt x="474217" y="38099"/>
                </a:lnTo>
                <a:lnTo>
                  <a:pt x="461518" y="38100"/>
                </a:lnTo>
                <a:lnTo>
                  <a:pt x="453390" y="33527"/>
                </a:lnTo>
                <a:lnTo>
                  <a:pt x="448818" y="38100"/>
                </a:lnTo>
                <a:lnTo>
                  <a:pt x="441705" y="38100"/>
                </a:lnTo>
                <a:lnTo>
                  <a:pt x="434594" y="38100"/>
                </a:lnTo>
                <a:lnTo>
                  <a:pt x="427481" y="38100"/>
                </a:lnTo>
                <a:lnTo>
                  <a:pt x="423672" y="38100"/>
                </a:lnTo>
                <a:lnTo>
                  <a:pt x="419100" y="29718"/>
                </a:lnTo>
                <a:lnTo>
                  <a:pt x="419100" y="16763"/>
                </a:lnTo>
                <a:lnTo>
                  <a:pt x="415290" y="38100"/>
                </a:lnTo>
                <a:lnTo>
                  <a:pt x="410718" y="16763"/>
                </a:lnTo>
                <a:lnTo>
                  <a:pt x="406907" y="38100"/>
                </a:lnTo>
                <a:lnTo>
                  <a:pt x="402335" y="38100"/>
                </a:lnTo>
                <a:lnTo>
                  <a:pt x="402335" y="41910"/>
                </a:lnTo>
                <a:lnTo>
                  <a:pt x="397763" y="38100"/>
                </a:lnTo>
                <a:lnTo>
                  <a:pt x="393953" y="38100"/>
                </a:lnTo>
                <a:lnTo>
                  <a:pt x="393953" y="33527"/>
                </a:lnTo>
                <a:lnTo>
                  <a:pt x="389381" y="38100"/>
                </a:lnTo>
                <a:lnTo>
                  <a:pt x="381000" y="38100"/>
                </a:lnTo>
                <a:lnTo>
                  <a:pt x="381000" y="41910"/>
                </a:lnTo>
                <a:lnTo>
                  <a:pt x="377190" y="38100"/>
                </a:lnTo>
                <a:lnTo>
                  <a:pt x="364490" y="38100"/>
                </a:lnTo>
                <a:lnTo>
                  <a:pt x="351790" y="38100"/>
                </a:lnTo>
                <a:lnTo>
                  <a:pt x="339090" y="38100"/>
                </a:lnTo>
                <a:lnTo>
                  <a:pt x="329946" y="33527"/>
                </a:lnTo>
                <a:lnTo>
                  <a:pt x="326135" y="38100"/>
                </a:lnTo>
                <a:lnTo>
                  <a:pt x="304800" y="38100"/>
                </a:lnTo>
                <a:lnTo>
                  <a:pt x="304800" y="33527"/>
                </a:lnTo>
                <a:lnTo>
                  <a:pt x="300990" y="38100"/>
                </a:lnTo>
                <a:lnTo>
                  <a:pt x="296418" y="33527"/>
                </a:lnTo>
                <a:lnTo>
                  <a:pt x="291846" y="38100"/>
                </a:lnTo>
                <a:lnTo>
                  <a:pt x="283463" y="38100"/>
                </a:lnTo>
                <a:lnTo>
                  <a:pt x="279653" y="29718"/>
                </a:lnTo>
                <a:lnTo>
                  <a:pt x="275081" y="33527"/>
                </a:lnTo>
                <a:lnTo>
                  <a:pt x="271272" y="33527"/>
                </a:lnTo>
                <a:lnTo>
                  <a:pt x="266700" y="38100"/>
                </a:lnTo>
                <a:lnTo>
                  <a:pt x="253746" y="38100"/>
                </a:lnTo>
                <a:lnTo>
                  <a:pt x="249935" y="38100"/>
                </a:lnTo>
                <a:lnTo>
                  <a:pt x="242824" y="38100"/>
                </a:lnTo>
                <a:lnTo>
                  <a:pt x="235711" y="38100"/>
                </a:lnTo>
                <a:lnTo>
                  <a:pt x="228600" y="38100"/>
                </a:lnTo>
                <a:lnTo>
                  <a:pt x="224027" y="38100"/>
                </a:lnTo>
                <a:lnTo>
                  <a:pt x="220218" y="29718"/>
                </a:lnTo>
                <a:lnTo>
                  <a:pt x="215646" y="33527"/>
                </a:lnTo>
                <a:lnTo>
                  <a:pt x="211835" y="25146"/>
                </a:lnTo>
                <a:lnTo>
                  <a:pt x="211835" y="16763"/>
                </a:lnTo>
                <a:lnTo>
                  <a:pt x="207263" y="25146"/>
                </a:lnTo>
                <a:lnTo>
                  <a:pt x="207263" y="21336"/>
                </a:lnTo>
                <a:lnTo>
                  <a:pt x="203453" y="25146"/>
                </a:lnTo>
                <a:lnTo>
                  <a:pt x="203453" y="0"/>
                </a:lnTo>
                <a:lnTo>
                  <a:pt x="198881" y="25146"/>
                </a:lnTo>
                <a:lnTo>
                  <a:pt x="195072" y="16763"/>
                </a:lnTo>
                <a:lnTo>
                  <a:pt x="190500" y="16763"/>
                </a:lnTo>
                <a:lnTo>
                  <a:pt x="190500" y="25146"/>
                </a:lnTo>
                <a:lnTo>
                  <a:pt x="185927" y="33527"/>
                </a:lnTo>
                <a:lnTo>
                  <a:pt x="182118" y="25146"/>
                </a:lnTo>
                <a:lnTo>
                  <a:pt x="182118" y="38100"/>
                </a:lnTo>
                <a:lnTo>
                  <a:pt x="165353" y="38100"/>
                </a:lnTo>
                <a:lnTo>
                  <a:pt x="165353" y="29718"/>
                </a:lnTo>
                <a:lnTo>
                  <a:pt x="160781" y="33527"/>
                </a:lnTo>
                <a:lnTo>
                  <a:pt x="156972" y="38100"/>
                </a:lnTo>
                <a:lnTo>
                  <a:pt x="152400" y="33527"/>
                </a:lnTo>
                <a:lnTo>
                  <a:pt x="147827" y="38100"/>
                </a:lnTo>
                <a:lnTo>
                  <a:pt x="127253" y="38100"/>
                </a:lnTo>
                <a:lnTo>
                  <a:pt x="122681" y="33527"/>
                </a:lnTo>
                <a:lnTo>
                  <a:pt x="118872" y="33527"/>
                </a:lnTo>
                <a:lnTo>
                  <a:pt x="118872" y="38100"/>
                </a:lnTo>
                <a:lnTo>
                  <a:pt x="109727" y="38100"/>
                </a:lnTo>
                <a:lnTo>
                  <a:pt x="105918" y="33527"/>
                </a:lnTo>
                <a:lnTo>
                  <a:pt x="101346" y="29718"/>
                </a:lnTo>
                <a:lnTo>
                  <a:pt x="97535" y="33527"/>
                </a:lnTo>
                <a:lnTo>
                  <a:pt x="97535" y="29718"/>
                </a:lnTo>
                <a:lnTo>
                  <a:pt x="92963" y="21336"/>
                </a:lnTo>
                <a:lnTo>
                  <a:pt x="92963" y="33527"/>
                </a:lnTo>
                <a:lnTo>
                  <a:pt x="89153" y="12192"/>
                </a:lnTo>
                <a:lnTo>
                  <a:pt x="89153" y="8382"/>
                </a:lnTo>
                <a:lnTo>
                  <a:pt x="84581" y="25146"/>
                </a:lnTo>
                <a:lnTo>
                  <a:pt x="84581" y="29718"/>
                </a:lnTo>
                <a:lnTo>
                  <a:pt x="80009" y="16763"/>
                </a:lnTo>
                <a:lnTo>
                  <a:pt x="80009" y="12192"/>
                </a:lnTo>
                <a:lnTo>
                  <a:pt x="76200" y="29718"/>
                </a:lnTo>
                <a:lnTo>
                  <a:pt x="76200" y="33527"/>
                </a:lnTo>
                <a:lnTo>
                  <a:pt x="71627" y="21336"/>
                </a:lnTo>
                <a:lnTo>
                  <a:pt x="67818" y="33527"/>
                </a:lnTo>
                <a:lnTo>
                  <a:pt x="63246" y="33527"/>
                </a:lnTo>
                <a:lnTo>
                  <a:pt x="63246" y="29718"/>
                </a:lnTo>
                <a:lnTo>
                  <a:pt x="59435" y="38100"/>
                </a:lnTo>
                <a:lnTo>
                  <a:pt x="46481" y="38100"/>
                </a:lnTo>
                <a:lnTo>
                  <a:pt x="41909" y="33527"/>
                </a:lnTo>
                <a:lnTo>
                  <a:pt x="41909" y="29718"/>
                </a:lnTo>
                <a:lnTo>
                  <a:pt x="38100" y="33527"/>
                </a:lnTo>
                <a:lnTo>
                  <a:pt x="33527" y="33527"/>
                </a:lnTo>
                <a:lnTo>
                  <a:pt x="29718" y="38100"/>
                </a:lnTo>
                <a:lnTo>
                  <a:pt x="25146" y="38100"/>
                </a:lnTo>
                <a:lnTo>
                  <a:pt x="25146" y="33527"/>
                </a:lnTo>
                <a:lnTo>
                  <a:pt x="21335" y="38100"/>
                </a:lnTo>
                <a:lnTo>
                  <a:pt x="16763" y="38100"/>
                </a:lnTo>
                <a:lnTo>
                  <a:pt x="16763" y="33527"/>
                </a:lnTo>
                <a:lnTo>
                  <a:pt x="12953" y="29718"/>
                </a:lnTo>
                <a:lnTo>
                  <a:pt x="12953" y="33527"/>
                </a:lnTo>
                <a:lnTo>
                  <a:pt x="8381" y="25146"/>
                </a:lnTo>
                <a:lnTo>
                  <a:pt x="8381" y="21336"/>
                </a:lnTo>
                <a:lnTo>
                  <a:pt x="3809" y="16763"/>
                </a:lnTo>
                <a:lnTo>
                  <a:pt x="0" y="1219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17" name="object 417"/>
          <p:cNvSpPr/>
          <p:nvPr/>
        </p:nvSpPr>
        <p:spPr>
          <a:xfrm>
            <a:off x="6114545" y="4291128"/>
            <a:ext cx="173972" cy="115141"/>
          </a:xfrm>
          <a:custGeom>
            <a:avLst/>
            <a:gdLst/>
            <a:ahLst/>
            <a:cxnLst/>
            <a:rect l="l" t="t" r="r" b="b"/>
            <a:pathLst>
              <a:path w="262890" h="173989">
                <a:moveTo>
                  <a:pt x="262890" y="144018"/>
                </a:moveTo>
                <a:lnTo>
                  <a:pt x="258318" y="156972"/>
                </a:lnTo>
                <a:lnTo>
                  <a:pt x="254508" y="156972"/>
                </a:lnTo>
                <a:lnTo>
                  <a:pt x="254508" y="161544"/>
                </a:lnTo>
                <a:lnTo>
                  <a:pt x="249936" y="148589"/>
                </a:lnTo>
                <a:lnTo>
                  <a:pt x="249936" y="144018"/>
                </a:lnTo>
                <a:lnTo>
                  <a:pt x="246125" y="153162"/>
                </a:lnTo>
                <a:lnTo>
                  <a:pt x="241553" y="161544"/>
                </a:lnTo>
                <a:lnTo>
                  <a:pt x="236982" y="161544"/>
                </a:lnTo>
                <a:lnTo>
                  <a:pt x="236982" y="153162"/>
                </a:lnTo>
                <a:lnTo>
                  <a:pt x="233172" y="165353"/>
                </a:lnTo>
                <a:lnTo>
                  <a:pt x="228600" y="169925"/>
                </a:lnTo>
                <a:lnTo>
                  <a:pt x="224790" y="161544"/>
                </a:lnTo>
                <a:lnTo>
                  <a:pt x="224790" y="165353"/>
                </a:lnTo>
                <a:lnTo>
                  <a:pt x="220218" y="161544"/>
                </a:lnTo>
                <a:lnTo>
                  <a:pt x="216408" y="153162"/>
                </a:lnTo>
                <a:lnTo>
                  <a:pt x="216408" y="161544"/>
                </a:lnTo>
                <a:lnTo>
                  <a:pt x="211836" y="153162"/>
                </a:lnTo>
                <a:lnTo>
                  <a:pt x="208025" y="161544"/>
                </a:lnTo>
                <a:lnTo>
                  <a:pt x="203453" y="148589"/>
                </a:lnTo>
                <a:lnTo>
                  <a:pt x="198882" y="165353"/>
                </a:lnTo>
                <a:lnTo>
                  <a:pt x="198882" y="153162"/>
                </a:lnTo>
                <a:lnTo>
                  <a:pt x="195072" y="156972"/>
                </a:lnTo>
                <a:lnTo>
                  <a:pt x="190500" y="165353"/>
                </a:lnTo>
                <a:lnTo>
                  <a:pt x="190500" y="156972"/>
                </a:lnTo>
                <a:lnTo>
                  <a:pt x="186690" y="165353"/>
                </a:lnTo>
                <a:lnTo>
                  <a:pt x="186690" y="153162"/>
                </a:lnTo>
                <a:lnTo>
                  <a:pt x="182118" y="156972"/>
                </a:lnTo>
                <a:lnTo>
                  <a:pt x="178308" y="169925"/>
                </a:lnTo>
                <a:lnTo>
                  <a:pt x="178308" y="165353"/>
                </a:lnTo>
                <a:lnTo>
                  <a:pt x="173736" y="169925"/>
                </a:lnTo>
                <a:lnTo>
                  <a:pt x="169925" y="169925"/>
                </a:lnTo>
                <a:lnTo>
                  <a:pt x="165353" y="165353"/>
                </a:lnTo>
                <a:lnTo>
                  <a:pt x="165353" y="169925"/>
                </a:lnTo>
                <a:lnTo>
                  <a:pt x="160782" y="169925"/>
                </a:lnTo>
                <a:lnTo>
                  <a:pt x="160782" y="165353"/>
                </a:lnTo>
                <a:lnTo>
                  <a:pt x="152400" y="165353"/>
                </a:lnTo>
                <a:lnTo>
                  <a:pt x="148590" y="169925"/>
                </a:lnTo>
                <a:lnTo>
                  <a:pt x="148590" y="165353"/>
                </a:lnTo>
                <a:lnTo>
                  <a:pt x="144018" y="165353"/>
                </a:lnTo>
                <a:lnTo>
                  <a:pt x="140208" y="169925"/>
                </a:lnTo>
                <a:lnTo>
                  <a:pt x="140208" y="165353"/>
                </a:lnTo>
                <a:lnTo>
                  <a:pt x="135636" y="161544"/>
                </a:lnTo>
                <a:lnTo>
                  <a:pt x="135636" y="165353"/>
                </a:lnTo>
                <a:lnTo>
                  <a:pt x="131064" y="169925"/>
                </a:lnTo>
                <a:lnTo>
                  <a:pt x="122682" y="169925"/>
                </a:lnTo>
                <a:lnTo>
                  <a:pt x="118872" y="161544"/>
                </a:lnTo>
                <a:lnTo>
                  <a:pt x="114300" y="165353"/>
                </a:lnTo>
                <a:lnTo>
                  <a:pt x="110490" y="165353"/>
                </a:lnTo>
                <a:lnTo>
                  <a:pt x="105918" y="161544"/>
                </a:lnTo>
                <a:lnTo>
                  <a:pt x="105918" y="156972"/>
                </a:lnTo>
                <a:lnTo>
                  <a:pt x="102108" y="127253"/>
                </a:lnTo>
                <a:lnTo>
                  <a:pt x="102108" y="131825"/>
                </a:lnTo>
                <a:lnTo>
                  <a:pt x="97536" y="148589"/>
                </a:lnTo>
                <a:lnTo>
                  <a:pt x="97536" y="144018"/>
                </a:lnTo>
                <a:lnTo>
                  <a:pt x="92964" y="115062"/>
                </a:lnTo>
                <a:lnTo>
                  <a:pt x="92964" y="110489"/>
                </a:lnTo>
                <a:lnTo>
                  <a:pt x="89153" y="148589"/>
                </a:lnTo>
                <a:lnTo>
                  <a:pt x="89153" y="153162"/>
                </a:lnTo>
                <a:lnTo>
                  <a:pt x="84582" y="144018"/>
                </a:lnTo>
                <a:lnTo>
                  <a:pt x="80772" y="161544"/>
                </a:lnTo>
                <a:lnTo>
                  <a:pt x="80772" y="165353"/>
                </a:lnTo>
                <a:lnTo>
                  <a:pt x="72390" y="165353"/>
                </a:lnTo>
                <a:lnTo>
                  <a:pt x="72390" y="135636"/>
                </a:lnTo>
                <a:lnTo>
                  <a:pt x="67818" y="153162"/>
                </a:lnTo>
                <a:lnTo>
                  <a:pt x="64008" y="165353"/>
                </a:lnTo>
                <a:lnTo>
                  <a:pt x="64008" y="169925"/>
                </a:lnTo>
                <a:lnTo>
                  <a:pt x="59436" y="169925"/>
                </a:lnTo>
                <a:lnTo>
                  <a:pt x="59436" y="161544"/>
                </a:lnTo>
                <a:lnTo>
                  <a:pt x="54864" y="169925"/>
                </a:lnTo>
                <a:lnTo>
                  <a:pt x="51053" y="161544"/>
                </a:lnTo>
                <a:lnTo>
                  <a:pt x="51053" y="165353"/>
                </a:lnTo>
                <a:lnTo>
                  <a:pt x="46482" y="165353"/>
                </a:lnTo>
                <a:lnTo>
                  <a:pt x="46482" y="161544"/>
                </a:lnTo>
                <a:lnTo>
                  <a:pt x="42672" y="165353"/>
                </a:lnTo>
                <a:lnTo>
                  <a:pt x="42672" y="140208"/>
                </a:lnTo>
                <a:lnTo>
                  <a:pt x="38100" y="0"/>
                </a:lnTo>
                <a:lnTo>
                  <a:pt x="38100" y="72389"/>
                </a:lnTo>
                <a:lnTo>
                  <a:pt x="34290" y="161544"/>
                </a:lnTo>
                <a:lnTo>
                  <a:pt x="34290" y="165353"/>
                </a:lnTo>
                <a:lnTo>
                  <a:pt x="29718" y="169925"/>
                </a:lnTo>
                <a:lnTo>
                  <a:pt x="25146" y="169925"/>
                </a:lnTo>
                <a:lnTo>
                  <a:pt x="21336" y="165353"/>
                </a:lnTo>
                <a:lnTo>
                  <a:pt x="21336" y="161544"/>
                </a:lnTo>
                <a:lnTo>
                  <a:pt x="16764" y="169925"/>
                </a:lnTo>
                <a:lnTo>
                  <a:pt x="8382" y="169925"/>
                </a:lnTo>
                <a:lnTo>
                  <a:pt x="4572" y="173736"/>
                </a:lnTo>
                <a:lnTo>
                  <a:pt x="4572" y="169925"/>
                </a:lnTo>
                <a:lnTo>
                  <a:pt x="0" y="16535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18" name="object 418"/>
          <p:cNvSpPr/>
          <p:nvPr/>
        </p:nvSpPr>
        <p:spPr>
          <a:xfrm>
            <a:off x="5943600" y="4310796"/>
            <a:ext cx="171030" cy="95390"/>
          </a:xfrm>
          <a:custGeom>
            <a:avLst/>
            <a:gdLst/>
            <a:ahLst/>
            <a:cxnLst/>
            <a:rect l="l" t="t" r="r" b="b"/>
            <a:pathLst>
              <a:path w="258445" h="144145">
                <a:moveTo>
                  <a:pt x="258317" y="135635"/>
                </a:moveTo>
                <a:lnTo>
                  <a:pt x="258317" y="140207"/>
                </a:lnTo>
                <a:lnTo>
                  <a:pt x="254507" y="144017"/>
                </a:lnTo>
                <a:lnTo>
                  <a:pt x="249935" y="135635"/>
                </a:lnTo>
                <a:lnTo>
                  <a:pt x="245363" y="140207"/>
                </a:lnTo>
                <a:lnTo>
                  <a:pt x="245363" y="123443"/>
                </a:lnTo>
                <a:lnTo>
                  <a:pt x="241553" y="140207"/>
                </a:lnTo>
                <a:lnTo>
                  <a:pt x="241553" y="135635"/>
                </a:lnTo>
                <a:lnTo>
                  <a:pt x="236981" y="144017"/>
                </a:lnTo>
                <a:lnTo>
                  <a:pt x="233171" y="140207"/>
                </a:lnTo>
                <a:lnTo>
                  <a:pt x="233171" y="135635"/>
                </a:lnTo>
                <a:lnTo>
                  <a:pt x="228600" y="140207"/>
                </a:lnTo>
                <a:lnTo>
                  <a:pt x="224789" y="135635"/>
                </a:lnTo>
                <a:lnTo>
                  <a:pt x="220217" y="135635"/>
                </a:lnTo>
                <a:lnTo>
                  <a:pt x="220217" y="140207"/>
                </a:lnTo>
                <a:lnTo>
                  <a:pt x="216407" y="140207"/>
                </a:lnTo>
                <a:lnTo>
                  <a:pt x="211835" y="131825"/>
                </a:lnTo>
                <a:lnTo>
                  <a:pt x="211835" y="135635"/>
                </a:lnTo>
                <a:lnTo>
                  <a:pt x="203453" y="135635"/>
                </a:lnTo>
                <a:lnTo>
                  <a:pt x="198881" y="140207"/>
                </a:lnTo>
                <a:lnTo>
                  <a:pt x="198881" y="135635"/>
                </a:lnTo>
                <a:lnTo>
                  <a:pt x="195071" y="135635"/>
                </a:lnTo>
                <a:lnTo>
                  <a:pt x="195071" y="140207"/>
                </a:lnTo>
                <a:lnTo>
                  <a:pt x="182117" y="140207"/>
                </a:lnTo>
                <a:lnTo>
                  <a:pt x="178307" y="144017"/>
                </a:lnTo>
                <a:lnTo>
                  <a:pt x="173735" y="140207"/>
                </a:lnTo>
                <a:lnTo>
                  <a:pt x="173735" y="144017"/>
                </a:lnTo>
                <a:lnTo>
                  <a:pt x="169163" y="144017"/>
                </a:lnTo>
                <a:lnTo>
                  <a:pt x="169163" y="140207"/>
                </a:lnTo>
                <a:lnTo>
                  <a:pt x="165353" y="140207"/>
                </a:lnTo>
                <a:lnTo>
                  <a:pt x="160781" y="131825"/>
                </a:lnTo>
                <a:lnTo>
                  <a:pt x="156971" y="135635"/>
                </a:lnTo>
                <a:lnTo>
                  <a:pt x="156971" y="131825"/>
                </a:lnTo>
                <a:lnTo>
                  <a:pt x="156971" y="135635"/>
                </a:lnTo>
                <a:lnTo>
                  <a:pt x="152400" y="140207"/>
                </a:lnTo>
                <a:lnTo>
                  <a:pt x="148589" y="135635"/>
                </a:lnTo>
                <a:lnTo>
                  <a:pt x="148589" y="140207"/>
                </a:lnTo>
                <a:lnTo>
                  <a:pt x="144017" y="110489"/>
                </a:lnTo>
                <a:lnTo>
                  <a:pt x="144017" y="34289"/>
                </a:lnTo>
                <a:lnTo>
                  <a:pt x="139445" y="118871"/>
                </a:lnTo>
                <a:lnTo>
                  <a:pt x="139445" y="123443"/>
                </a:lnTo>
                <a:lnTo>
                  <a:pt x="135635" y="140207"/>
                </a:lnTo>
                <a:lnTo>
                  <a:pt x="131063" y="140207"/>
                </a:lnTo>
                <a:lnTo>
                  <a:pt x="127253" y="123443"/>
                </a:lnTo>
                <a:lnTo>
                  <a:pt x="127253" y="118871"/>
                </a:lnTo>
                <a:lnTo>
                  <a:pt x="122681" y="0"/>
                </a:lnTo>
                <a:lnTo>
                  <a:pt x="122681" y="102107"/>
                </a:lnTo>
                <a:lnTo>
                  <a:pt x="118871" y="140207"/>
                </a:lnTo>
                <a:lnTo>
                  <a:pt x="114300" y="144017"/>
                </a:lnTo>
                <a:lnTo>
                  <a:pt x="101345" y="144017"/>
                </a:lnTo>
                <a:lnTo>
                  <a:pt x="101345" y="135635"/>
                </a:lnTo>
                <a:lnTo>
                  <a:pt x="97535" y="144017"/>
                </a:lnTo>
                <a:lnTo>
                  <a:pt x="80771" y="144017"/>
                </a:lnTo>
                <a:lnTo>
                  <a:pt x="80771" y="140207"/>
                </a:lnTo>
                <a:lnTo>
                  <a:pt x="76200" y="144017"/>
                </a:lnTo>
                <a:lnTo>
                  <a:pt x="63245" y="144017"/>
                </a:lnTo>
                <a:lnTo>
                  <a:pt x="59435" y="140207"/>
                </a:lnTo>
                <a:lnTo>
                  <a:pt x="54863" y="140207"/>
                </a:lnTo>
                <a:lnTo>
                  <a:pt x="51053" y="144017"/>
                </a:lnTo>
                <a:lnTo>
                  <a:pt x="51053" y="140207"/>
                </a:lnTo>
                <a:lnTo>
                  <a:pt x="46481" y="135635"/>
                </a:lnTo>
                <a:lnTo>
                  <a:pt x="42671" y="80771"/>
                </a:lnTo>
                <a:lnTo>
                  <a:pt x="38100" y="47243"/>
                </a:lnTo>
                <a:lnTo>
                  <a:pt x="38100" y="123443"/>
                </a:lnTo>
                <a:lnTo>
                  <a:pt x="33527" y="140207"/>
                </a:lnTo>
                <a:lnTo>
                  <a:pt x="29717" y="140207"/>
                </a:lnTo>
                <a:lnTo>
                  <a:pt x="25145" y="114300"/>
                </a:lnTo>
                <a:lnTo>
                  <a:pt x="21335" y="80771"/>
                </a:lnTo>
                <a:lnTo>
                  <a:pt x="21335" y="123443"/>
                </a:lnTo>
                <a:lnTo>
                  <a:pt x="16763" y="140207"/>
                </a:lnTo>
                <a:lnTo>
                  <a:pt x="12953" y="140207"/>
                </a:lnTo>
                <a:lnTo>
                  <a:pt x="12953" y="135635"/>
                </a:lnTo>
                <a:lnTo>
                  <a:pt x="12953" y="140207"/>
                </a:lnTo>
                <a:lnTo>
                  <a:pt x="8381" y="12953"/>
                </a:lnTo>
                <a:lnTo>
                  <a:pt x="8381" y="55625"/>
                </a:lnTo>
                <a:lnTo>
                  <a:pt x="4571" y="144017"/>
                </a:lnTo>
                <a:lnTo>
                  <a:pt x="4571" y="140207"/>
                </a:lnTo>
                <a:lnTo>
                  <a:pt x="0" y="14401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19" name="object 419"/>
          <p:cNvSpPr/>
          <p:nvPr/>
        </p:nvSpPr>
        <p:spPr>
          <a:xfrm>
            <a:off x="5772654" y="2676472"/>
            <a:ext cx="171030" cy="1729628"/>
          </a:xfrm>
          <a:custGeom>
            <a:avLst/>
            <a:gdLst/>
            <a:ahLst/>
            <a:cxnLst/>
            <a:rect l="l" t="t" r="r" b="b"/>
            <a:pathLst>
              <a:path w="258445" h="2613660">
                <a:moveTo>
                  <a:pt x="258318" y="2613659"/>
                </a:moveTo>
                <a:lnTo>
                  <a:pt x="253746" y="2613659"/>
                </a:lnTo>
                <a:lnTo>
                  <a:pt x="253746" y="2609849"/>
                </a:lnTo>
                <a:lnTo>
                  <a:pt x="249935" y="2609849"/>
                </a:lnTo>
                <a:lnTo>
                  <a:pt x="245363" y="2613659"/>
                </a:lnTo>
                <a:lnTo>
                  <a:pt x="245363" y="2609849"/>
                </a:lnTo>
                <a:lnTo>
                  <a:pt x="241553" y="2613659"/>
                </a:lnTo>
                <a:lnTo>
                  <a:pt x="236981" y="2609849"/>
                </a:lnTo>
                <a:lnTo>
                  <a:pt x="236981" y="2613659"/>
                </a:lnTo>
                <a:lnTo>
                  <a:pt x="233172" y="2613659"/>
                </a:lnTo>
                <a:lnTo>
                  <a:pt x="228600" y="2596895"/>
                </a:lnTo>
                <a:lnTo>
                  <a:pt x="224789" y="2613659"/>
                </a:lnTo>
                <a:lnTo>
                  <a:pt x="215646" y="2613659"/>
                </a:lnTo>
                <a:lnTo>
                  <a:pt x="215646" y="2609849"/>
                </a:lnTo>
                <a:lnTo>
                  <a:pt x="211835" y="2613659"/>
                </a:lnTo>
                <a:lnTo>
                  <a:pt x="211835" y="2609849"/>
                </a:lnTo>
                <a:lnTo>
                  <a:pt x="207263" y="2609849"/>
                </a:lnTo>
                <a:lnTo>
                  <a:pt x="207263" y="2613659"/>
                </a:lnTo>
                <a:lnTo>
                  <a:pt x="198881" y="2613659"/>
                </a:lnTo>
                <a:lnTo>
                  <a:pt x="198881" y="2609849"/>
                </a:lnTo>
                <a:lnTo>
                  <a:pt x="195072" y="2605277"/>
                </a:lnTo>
                <a:lnTo>
                  <a:pt x="190500" y="2613659"/>
                </a:lnTo>
                <a:lnTo>
                  <a:pt x="185927" y="2609849"/>
                </a:lnTo>
                <a:lnTo>
                  <a:pt x="185927" y="2613659"/>
                </a:lnTo>
                <a:lnTo>
                  <a:pt x="182118" y="2609849"/>
                </a:lnTo>
                <a:lnTo>
                  <a:pt x="182118" y="2613659"/>
                </a:lnTo>
                <a:lnTo>
                  <a:pt x="177546" y="2613659"/>
                </a:lnTo>
                <a:lnTo>
                  <a:pt x="173735" y="2609849"/>
                </a:lnTo>
                <a:lnTo>
                  <a:pt x="173735" y="2613659"/>
                </a:lnTo>
                <a:lnTo>
                  <a:pt x="169163" y="2613659"/>
                </a:lnTo>
                <a:lnTo>
                  <a:pt x="165353" y="2609849"/>
                </a:lnTo>
                <a:lnTo>
                  <a:pt x="160781" y="2613659"/>
                </a:lnTo>
                <a:lnTo>
                  <a:pt x="152400" y="2605277"/>
                </a:lnTo>
                <a:lnTo>
                  <a:pt x="152400" y="2609849"/>
                </a:lnTo>
                <a:lnTo>
                  <a:pt x="147827" y="2613659"/>
                </a:lnTo>
                <a:lnTo>
                  <a:pt x="147827" y="2609849"/>
                </a:lnTo>
                <a:lnTo>
                  <a:pt x="144018" y="2605277"/>
                </a:lnTo>
                <a:lnTo>
                  <a:pt x="144018" y="2613659"/>
                </a:lnTo>
                <a:lnTo>
                  <a:pt x="139446" y="2609849"/>
                </a:lnTo>
                <a:lnTo>
                  <a:pt x="135635" y="2601467"/>
                </a:lnTo>
                <a:lnTo>
                  <a:pt x="135635" y="2609849"/>
                </a:lnTo>
                <a:lnTo>
                  <a:pt x="131063" y="2575559"/>
                </a:lnTo>
                <a:lnTo>
                  <a:pt x="131063" y="2567177"/>
                </a:lnTo>
                <a:lnTo>
                  <a:pt x="131063" y="2601467"/>
                </a:lnTo>
                <a:lnTo>
                  <a:pt x="127253" y="2596895"/>
                </a:lnTo>
                <a:lnTo>
                  <a:pt x="122681" y="2571749"/>
                </a:lnTo>
                <a:lnTo>
                  <a:pt x="122681" y="2563367"/>
                </a:lnTo>
                <a:lnTo>
                  <a:pt x="118872" y="2593085"/>
                </a:lnTo>
                <a:lnTo>
                  <a:pt x="118872" y="2596895"/>
                </a:lnTo>
                <a:lnTo>
                  <a:pt x="118872" y="2580131"/>
                </a:lnTo>
                <a:lnTo>
                  <a:pt x="114300" y="2567177"/>
                </a:lnTo>
                <a:lnTo>
                  <a:pt x="109727" y="2609849"/>
                </a:lnTo>
                <a:lnTo>
                  <a:pt x="105918" y="2596895"/>
                </a:lnTo>
                <a:lnTo>
                  <a:pt x="105918" y="2609849"/>
                </a:lnTo>
                <a:lnTo>
                  <a:pt x="101346" y="2609849"/>
                </a:lnTo>
                <a:lnTo>
                  <a:pt x="101346" y="2613659"/>
                </a:lnTo>
                <a:lnTo>
                  <a:pt x="97535" y="2609849"/>
                </a:lnTo>
                <a:lnTo>
                  <a:pt x="97535" y="2613659"/>
                </a:lnTo>
                <a:lnTo>
                  <a:pt x="92963" y="2613659"/>
                </a:lnTo>
                <a:lnTo>
                  <a:pt x="89153" y="2609849"/>
                </a:lnTo>
                <a:lnTo>
                  <a:pt x="89153" y="2613659"/>
                </a:lnTo>
                <a:lnTo>
                  <a:pt x="80009" y="2613659"/>
                </a:lnTo>
                <a:lnTo>
                  <a:pt x="76200" y="2609849"/>
                </a:lnTo>
                <a:lnTo>
                  <a:pt x="76200" y="2613659"/>
                </a:lnTo>
                <a:lnTo>
                  <a:pt x="71627" y="2609849"/>
                </a:lnTo>
                <a:lnTo>
                  <a:pt x="67818" y="2605277"/>
                </a:lnTo>
                <a:lnTo>
                  <a:pt x="67818" y="2609849"/>
                </a:lnTo>
                <a:lnTo>
                  <a:pt x="59435" y="2601467"/>
                </a:lnTo>
                <a:lnTo>
                  <a:pt x="54863" y="2601467"/>
                </a:lnTo>
                <a:lnTo>
                  <a:pt x="54863" y="2605277"/>
                </a:lnTo>
                <a:lnTo>
                  <a:pt x="54863" y="2596895"/>
                </a:lnTo>
                <a:lnTo>
                  <a:pt x="51053" y="2605277"/>
                </a:lnTo>
                <a:lnTo>
                  <a:pt x="46481" y="2605277"/>
                </a:lnTo>
                <a:lnTo>
                  <a:pt x="46481" y="2601467"/>
                </a:lnTo>
                <a:lnTo>
                  <a:pt x="41909" y="2593085"/>
                </a:lnTo>
                <a:lnTo>
                  <a:pt x="41909" y="2596895"/>
                </a:lnTo>
                <a:lnTo>
                  <a:pt x="38100" y="2575559"/>
                </a:lnTo>
                <a:lnTo>
                  <a:pt x="38100" y="2571749"/>
                </a:lnTo>
                <a:lnTo>
                  <a:pt x="33527" y="2300477"/>
                </a:lnTo>
                <a:lnTo>
                  <a:pt x="33527" y="0"/>
                </a:lnTo>
                <a:lnTo>
                  <a:pt x="29718" y="2007869"/>
                </a:lnTo>
                <a:lnTo>
                  <a:pt x="25146" y="2580131"/>
                </a:lnTo>
                <a:lnTo>
                  <a:pt x="25146" y="2583941"/>
                </a:lnTo>
                <a:lnTo>
                  <a:pt x="21335" y="2605277"/>
                </a:lnTo>
                <a:lnTo>
                  <a:pt x="16763" y="2613659"/>
                </a:lnTo>
                <a:lnTo>
                  <a:pt x="12953" y="2609849"/>
                </a:lnTo>
                <a:lnTo>
                  <a:pt x="8381" y="2609849"/>
                </a:lnTo>
                <a:lnTo>
                  <a:pt x="8381" y="2613659"/>
                </a:lnTo>
                <a:lnTo>
                  <a:pt x="8381" y="2609849"/>
                </a:lnTo>
                <a:lnTo>
                  <a:pt x="3809" y="2613659"/>
                </a:lnTo>
                <a:lnTo>
                  <a:pt x="3809" y="2609849"/>
                </a:lnTo>
                <a:lnTo>
                  <a:pt x="0" y="2609849"/>
                </a:lnTo>
                <a:lnTo>
                  <a:pt x="0" y="261365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20" name="object 420"/>
          <p:cNvSpPr/>
          <p:nvPr/>
        </p:nvSpPr>
        <p:spPr>
          <a:xfrm>
            <a:off x="1951337" y="3461612"/>
            <a:ext cx="3821486" cy="950539"/>
          </a:xfrm>
          <a:custGeom>
            <a:avLst/>
            <a:gdLst/>
            <a:ahLst/>
            <a:cxnLst/>
            <a:rect l="l" t="t" r="r" b="b"/>
            <a:pathLst>
              <a:path w="5774690" h="1436370">
                <a:moveTo>
                  <a:pt x="5774436" y="1427226"/>
                </a:moveTo>
                <a:lnTo>
                  <a:pt x="5769864" y="1423416"/>
                </a:lnTo>
                <a:lnTo>
                  <a:pt x="5769864" y="1418844"/>
                </a:lnTo>
                <a:lnTo>
                  <a:pt x="5766054" y="1423416"/>
                </a:lnTo>
                <a:lnTo>
                  <a:pt x="5761482" y="1423416"/>
                </a:lnTo>
                <a:lnTo>
                  <a:pt x="5761482" y="1418844"/>
                </a:lnTo>
                <a:lnTo>
                  <a:pt x="5757672" y="1415034"/>
                </a:lnTo>
                <a:lnTo>
                  <a:pt x="5757672" y="1423416"/>
                </a:lnTo>
                <a:lnTo>
                  <a:pt x="5753100" y="1423416"/>
                </a:lnTo>
                <a:lnTo>
                  <a:pt x="5753100" y="1397508"/>
                </a:lnTo>
                <a:lnTo>
                  <a:pt x="5749290" y="1402080"/>
                </a:lnTo>
                <a:lnTo>
                  <a:pt x="5749290" y="1423416"/>
                </a:lnTo>
                <a:lnTo>
                  <a:pt x="5744718" y="1423416"/>
                </a:lnTo>
                <a:lnTo>
                  <a:pt x="5740146" y="1418844"/>
                </a:lnTo>
                <a:lnTo>
                  <a:pt x="5740146" y="1423416"/>
                </a:lnTo>
                <a:lnTo>
                  <a:pt x="5736336" y="1402080"/>
                </a:lnTo>
                <a:lnTo>
                  <a:pt x="5731764" y="1389126"/>
                </a:lnTo>
                <a:lnTo>
                  <a:pt x="5731764" y="1415034"/>
                </a:lnTo>
                <a:lnTo>
                  <a:pt x="5727954" y="1418844"/>
                </a:lnTo>
                <a:lnTo>
                  <a:pt x="5727954" y="1406652"/>
                </a:lnTo>
                <a:lnTo>
                  <a:pt x="5723382" y="1423416"/>
                </a:lnTo>
                <a:lnTo>
                  <a:pt x="5723382" y="1418844"/>
                </a:lnTo>
                <a:lnTo>
                  <a:pt x="5719572" y="1423416"/>
                </a:lnTo>
                <a:lnTo>
                  <a:pt x="5715000" y="1415034"/>
                </a:lnTo>
                <a:lnTo>
                  <a:pt x="5710428" y="1418844"/>
                </a:lnTo>
                <a:lnTo>
                  <a:pt x="5706618" y="1423416"/>
                </a:lnTo>
                <a:lnTo>
                  <a:pt x="5706618" y="1418844"/>
                </a:lnTo>
                <a:lnTo>
                  <a:pt x="5702046" y="1423416"/>
                </a:lnTo>
                <a:lnTo>
                  <a:pt x="5698236" y="1415034"/>
                </a:lnTo>
                <a:lnTo>
                  <a:pt x="5693664" y="1372362"/>
                </a:lnTo>
                <a:lnTo>
                  <a:pt x="5693664" y="1385316"/>
                </a:lnTo>
                <a:lnTo>
                  <a:pt x="5689854" y="1410462"/>
                </a:lnTo>
                <a:lnTo>
                  <a:pt x="5689854" y="1402080"/>
                </a:lnTo>
                <a:lnTo>
                  <a:pt x="5685282" y="1418844"/>
                </a:lnTo>
                <a:lnTo>
                  <a:pt x="5681472" y="1423416"/>
                </a:lnTo>
                <a:lnTo>
                  <a:pt x="5681472" y="1418844"/>
                </a:lnTo>
                <a:lnTo>
                  <a:pt x="5676900" y="1423416"/>
                </a:lnTo>
                <a:lnTo>
                  <a:pt x="5672328" y="1415034"/>
                </a:lnTo>
                <a:lnTo>
                  <a:pt x="5672328" y="1321308"/>
                </a:lnTo>
                <a:lnTo>
                  <a:pt x="5668518" y="1372362"/>
                </a:lnTo>
                <a:lnTo>
                  <a:pt x="5663946" y="1418844"/>
                </a:lnTo>
                <a:lnTo>
                  <a:pt x="5660136" y="1410462"/>
                </a:lnTo>
                <a:lnTo>
                  <a:pt x="5660136" y="1415034"/>
                </a:lnTo>
                <a:lnTo>
                  <a:pt x="5655564" y="1402080"/>
                </a:lnTo>
                <a:lnTo>
                  <a:pt x="5655564" y="1406652"/>
                </a:lnTo>
                <a:lnTo>
                  <a:pt x="5651754" y="1415034"/>
                </a:lnTo>
                <a:lnTo>
                  <a:pt x="5651754" y="1406652"/>
                </a:lnTo>
                <a:lnTo>
                  <a:pt x="5647182" y="1415034"/>
                </a:lnTo>
                <a:lnTo>
                  <a:pt x="5643372" y="1397508"/>
                </a:lnTo>
                <a:lnTo>
                  <a:pt x="5643372" y="1389126"/>
                </a:lnTo>
                <a:lnTo>
                  <a:pt x="5638800" y="1024889"/>
                </a:lnTo>
                <a:lnTo>
                  <a:pt x="5638800" y="1008126"/>
                </a:lnTo>
                <a:lnTo>
                  <a:pt x="5638800" y="1410462"/>
                </a:lnTo>
                <a:lnTo>
                  <a:pt x="5634228" y="1406652"/>
                </a:lnTo>
                <a:lnTo>
                  <a:pt x="5634228" y="1418844"/>
                </a:lnTo>
                <a:lnTo>
                  <a:pt x="5630418" y="1418844"/>
                </a:lnTo>
                <a:lnTo>
                  <a:pt x="5630418" y="1415034"/>
                </a:lnTo>
                <a:lnTo>
                  <a:pt x="5630418" y="1423416"/>
                </a:lnTo>
                <a:lnTo>
                  <a:pt x="5625846" y="1427226"/>
                </a:lnTo>
                <a:lnTo>
                  <a:pt x="5622036" y="1418844"/>
                </a:lnTo>
                <a:lnTo>
                  <a:pt x="5617464" y="1423416"/>
                </a:lnTo>
                <a:lnTo>
                  <a:pt x="5617464" y="1415034"/>
                </a:lnTo>
                <a:lnTo>
                  <a:pt x="5613654" y="1410462"/>
                </a:lnTo>
                <a:lnTo>
                  <a:pt x="5613654" y="1418844"/>
                </a:lnTo>
                <a:lnTo>
                  <a:pt x="5609082" y="1423416"/>
                </a:lnTo>
                <a:lnTo>
                  <a:pt x="5609082" y="1415034"/>
                </a:lnTo>
                <a:lnTo>
                  <a:pt x="5604510" y="1423416"/>
                </a:lnTo>
                <a:lnTo>
                  <a:pt x="5600700" y="1427226"/>
                </a:lnTo>
                <a:lnTo>
                  <a:pt x="5600700" y="1423416"/>
                </a:lnTo>
                <a:lnTo>
                  <a:pt x="5592318" y="1423416"/>
                </a:lnTo>
                <a:lnTo>
                  <a:pt x="5592318" y="1418844"/>
                </a:lnTo>
                <a:lnTo>
                  <a:pt x="5583936" y="1427226"/>
                </a:lnTo>
                <a:lnTo>
                  <a:pt x="5583936" y="1423416"/>
                </a:lnTo>
                <a:lnTo>
                  <a:pt x="5579364" y="1418844"/>
                </a:lnTo>
                <a:lnTo>
                  <a:pt x="5579364" y="1402080"/>
                </a:lnTo>
                <a:lnTo>
                  <a:pt x="5575554" y="1423416"/>
                </a:lnTo>
                <a:lnTo>
                  <a:pt x="5570982" y="1393698"/>
                </a:lnTo>
                <a:lnTo>
                  <a:pt x="5566410" y="1427226"/>
                </a:lnTo>
                <a:lnTo>
                  <a:pt x="5566410" y="1423416"/>
                </a:lnTo>
                <a:lnTo>
                  <a:pt x="5562600" y="1427226"/>
                </a:lnTo>
                <a:lnTo>
                  <a:pt x="5558028" y="1418844"/>
                </a:lnTo>
                <a:lnTo>
                  <a:pt x="5554218" y="1427226"/>
                </a:lnTo>
                <a:lnTo>
                  <a:pt x="5554218" y="1423416"/>
                </a:lnTo>
                <a:lnTo>
                  <a:pt x="5549646" y="1427226"/>
                </a:lnTo>
                <a:lnTo>
                  <a:pt x="5549646" y="1423416"/>
                </a:lnTo>
                <a:lnTo>
                  <a:pt x="5545836" y="1427226"/>
                </a:lnTo>
                <a:lnTo>
                  <a:pt x="5541264" y="1427226"/>
                </a:lnTo>
                <a:lnTo>
                  <a:pt x="5537454" y="1418844"/>
                </a:lnTo>
                <a:lnTo>
                  <a:pt x="5537454" y="1423416"/>
                </a:lnTo>
                <a:lnTo>
                  <a:pt x="5528310" y="1423416"/>
                </a:lnTo>
                <a:lnTo>
                  <a:pt x="5528310" y="1418844"/>
                </a:lnTo>
                <a:lnTo>
                  <a:pt x="5524500" y="1418844"/>
                </a:lnTo>
                <a:lnTo>
                  <a:pt x="5524500" y="1415034"/>
                </a:lnTo>
                <a:lnTo>
                  <a:pt x="5519928" y="1418844"/>
                </a:lnTo>
                <a:lnTo>
                  <a:pt x="5519928" y="1410462"/>
                </a:lnTo>
                <a:lnTo>
                  <a:pt x="5516118" y="1415034"/>
                </a:lnTo>
                <a:lnTo>
                  <a:pt x="5516118" y="1423416"/>
                </a:lnTo>
                <a:lnTo>
                  <a:pt x="5511546" y="1423416"/>
                </a:lnTo>
                <a:lnTo>
                  <a:pt x="5511546" y="1418844"/>
                </a:lnTo>
                <a:lnTo>
                  <a:pt x="5507736" y="1423416"/>
                </a:lnTo>
                <a:lnTo>
                  <a:pt x="5507736" y="1410462"/>
                </a:lnTo>
                <a:lnTo>
                  <a:pt x="5503164" y="1423416"/>
                </a:lnTo>
                <a:lnTo>
                  <a:pt x="5503164" y="1418844"/>
                </a:lnTo>
                <a:lnTo>
                  <a:pt x="5498592" y="1415034"/>
                </a:lnTo>
                <a:lnTo>
                  <a:pt x="5498592" y="1418844"/>
                </a:lnTo>
                <a:lnTo>
                  <a:pt x="5494782" y="1423416"/>
                </a:lnTo>
                <a:lnTo>
                  <a:pt x="5486400" y="1423416"/>
                </a:lnTo>
                <a:lnTo>
                  <a:pt x="5486400" y="1418844"/>
                </a:lnTo>
                <a:lnTo>
                  <a:pt x="5481828" y="1415034"/>
                </a:lnTo>
                <a:lnTo>
                  <a:pt x="5481828" y="1418844"/>
                </a:lnTo>
                <a:lnTo>
                  <a:pt x="5478018" y="1423416"/>
                </a:lnTo>
                <a:lnTo>
                  <a:pt x="5473446" y="1415034"/>
                </a:lnTo>
                <a:lnTo>
                  <a:pt x="5469636" y="1418844"/>
                </a:lnTo>
                <a:lnTo>
                  <a:pt x="5465064" y="1415034"/>
                </a:lnTo>
                <a:lnTo>
                  <a:pt x="5465064" y="1410462"/>
                </a:lnTo>
                <a:lnTo>
                  <a:pt x="5460492" y="1415034"/>
                </a:lnTo>
                <a:lnTo>
                  <a:pt x="5456682" y="1397508"/>
                </a:lnTo>
                <a:lnTo>
                  <a:pt x="5456682" y="1393698"/>
                </a:lnTo>
                <a:lnTo>
                  <a:pt x="5452110" y="1415034"/>
                </a:lnTo>
                <a:lnTo>
                  <a:pt x="5448300" y="1406652"/>
                </a:lnTo>
                <a:lnTo>
                  <a:pt x="5448300" y="1397508"/>
                </a:lnTo>
                <a:lnTo>
                  <a:pt x="5443728" y="1406652"/>
                </a:lnTo>
                <a:lnTo>
                  <a:pt x="5443728" y="1402080"/>
                </a:lnTo>
                <a:lnTo>
                  <a:pt x="5439918" y="1410462"/>
                </a:lnTo>
                <a:lnTo>
                  <a:pt x="5439918" y="1415034"/>
                </a:lnTo>
                <a:lnTo>
                  <a:pt x="5435346" y="1402080"/>
                </a:lnTo>
                <a:lnTo>
                  <a:pt x="5435346" y="1397508"/>
                </a:lnTo>
                <a:lnTo>
                  <a:pt x="5435346" y="1410462"/>
                </a:lnTo>
                <a:lnTo>
                  <a:pt x="5431536" y="1402080"/>
                </a:lnTo>
                <a:lnTo>
                  <a:pt x="5426964" y="1415034"/>
                </a:lnTo>
                <a:lnTo>
                  <a:pt x="5426964" y="1406652"/>
                </a:lnTo>
                <a:lnTo>
                  <a:pt x="5422392" y="1406652"/>
                </a:lnTo>
                <a:lnTo>
                  <a:pt x="5422392" y="1215389"/>
                </a:lnTo>
                <a:lnTo>
                  <a:pt x="5418582" y="1317498"/>
                </a:lnTo>
                <a:lnTo>
                  <a:pt x="5414010" y="1415034"/>
                </a:lnTo>
                <a:lnTo>
                  <a:pt x="5414010" y="1418844"/>
                </a:lnTo>
                <a:lnTo>
                  <a:pt x="5410200" y="1406652"/>
                </a:lnTo>
                <a:lnTo>
                  <a:pt x="5410200" y="1415034"/>
                </a:lnTo>
                <a:lnTo>
                  <a:pt x="5405628" y="1410462"/>
                </a:lnTo>
                <a:lnTo>
                  <a:pt x="5405628" y="1402080"/>
                </a:lnTo>
                <a:lnTo>
                  <a:pt x="5401818" y="1402080"/>
                </a:lnTo>
                <a:lnTo>
                  <a:pt x="5401818" y="1389126"/>
                </a:lnTo>
                <a:lnTo>
                  <a:pt x="5397246" y="1406652"/>
                </a:lnTo>
                <a:lnTo>
                  <a:pt x="5397246" y="1393698"/>
                </a:lnTo>
                <a:lnTo>
                  <a:pt x="5392674" y="1402080"/>
                </a:lnTo>
                <a:lnTo>
                  <a:pt x="5392674" y="1393698"/>
                </a:lnTo>
                <a:lnTo>
                  <a:pt x="5384292" y="1402080"/>
                </a:lnTo>
                <a:lnTo>
                  <a:pt x="5384292" y="1385316"/>
                </a:lnTo>
                <a:lnTo>
                  <a:pt x="5384292" y="1389126"/>
                </a:lnTo>
                <a:lnTo>
                  <a:pt x="5380482" y="1393698"/>
                </a:lnTo>
                <a:lnTo>
                  <a:pt x="5380482" y="1397508"/>
                </a:lnTo>
                <a:lnTo>
                  <a:pt x="5375910" y="1385316"/>
                </a:lnTo>
                <a:lnTo>
                  <a:pt x="5372100" y="1376934"/>
                </a:lnTo>
                <a:lnTo>
                  <a:pt x="5372100" y="1385316"/>
                </a:lnTo>
                <a:lnTo>
                  <a:pt x="5367528" y="1363980"/>
                </a:lnTo>
                <a:lnTo>
                  <a:pt x="5367528" y="1389126"/>
                </a:lnTo>
                <a:lnTo>
                  <a:pt x="5363718" y="1372362"/>
                </a:lnTo>
                <a:lnTo>
                  <a:pt x="5363718" y="1385316"/>
                </a:lnTo>
                <a:lnTo>
                  <a:pt x="5359146" y="1342644"/>
                </a:lnTo>
                <a:lnTo>
                  <a:pt x="5354574" y="1376934"/>
                </a:lnTo>
                <a:lnTo>
                  <a:pt x="5350764" y="1287780"/>
                </a:lnTo>
                <a:lnTo>
                  <a:pt x="5350764" y="1368552"/>
                </a:lnTo>
                <a:lnTo>
                  <a:pt x="5346192" y="1385316"/>
                </a:lnTo>
                <a:lnTo>
                  <a:pt x="5342382" y="1397508"/>
                </a:lnTo>
                <a:lnTo>
                  <a:pt x="5337810" y="1317498"/>
                </a:lnTo>
                <a:lnTo>
                  <a:pt x="5337810" y="1300734"/>
                </a:lnTo>
                <a:lnTo>
                  <a:pt x="5334000" y="1376934"/>
                </a:lnTo>
                <a:lnTo>
                  <a:pt x="5334000" y="1372362"/>
                </a:lnTo>
                <a:lnTo>
                  <a:pt x="5329428" y="1380744"/>
                </a:lnTo>
                <a:lnTo>
                  <a:pt x="5329428" y="1372362"/>
                </a:lnTo>
                <a:lnTo>
                  <a:pt x="5325618" y="1385316"/>
                </a:lnTo>
                <a:lnTo>
                  <a:pt x="5321046" y="1363980"/>
                </a:lnTo>
                <a:lnTo>
                  <a:pt x="5316474" y="1397508"/>
                </a:lnTo>
                <a:lnTo>
                  <a:pt x="5312664" y="1351026"/>
                </a:lnTo>
                <a:lnTo>
                  <a:pt x="5312664" y="1330452"/>
                </a:lnTo>
                <a:lnTo>
                  <a:pt x="5308092" y="1380744"/>
                </a:lnTo>
                <a:lnTo>
                  <a:pt x="5308092" y="1372362"/>
                </a:lnTo>
                <a:lnTo>
                  <a:pt x="5304282" y="1385316"/>
                </a:lnTo>
                <a:lnTo>
                  <a:pt x="5304282" y="1393698"/>
                </a:lnTo>
                <a:lnTo>
                  <a:pt x="5299710" y="1385316"/>
                </a:lnTo>
                <a:lnTo>
                  <a:pt x="5295900" y="1397508"/>
                </a:lnTo>
                <a:lnTo>
                  <a:pt x="5295900" y="1380744"/>
                </a:lnTo>
                <a:lnTo>
                  <a:pt x="5291328" y="1393698"/>
                </a:lnTo>
                <a:lnTo>
                  <a:pt x="5291328" y="1402080"/>
                </a:lnTo>
                <a:lnTo>
                  <a:pt x="5287518" y="1393698"/>
                </a:lnTo>
                <a:lnTo>
                  <a:pt x="5287518" y="1376934"/>
                </a:lnTo>
                <a:lnTo>
                  <a:pt x="5282946" y="1380744"/>
                </a:lnTo>
                <a:lnTo>
                  <a:pt x="5282946" y="1283208"/>
                </a:lnTo>
                <a:lnTo>
                  <a:pt x="5282946" y="1287780"/>
                </a:lnTo>
                <a:lnTo>
                  <a:pt x="5278374" y="1380744"/>
                </a:lnTo>
                <a:lnTo>
                  <a:pt x="5274564" y="1359408"/>
                </a:lnTo>
                <a:lnTo>
                  <a:pt x="5274564" y="1380744"/>
                </a:lnTo>
                <a:lnTo>
                  <a:pt x="5269992" y="1389126"/>
                </a:lnTo>
                <a:lnTo>
                  <a:pt x="5269992" y="1385316"/>
                </a:lnTo>
                <a:lnTo>
                  <a:pt x="5266182" y="1359408"/>
                </a:lnTo>
                <a:lnTo>
                  <a:pt x="5261610" y="1376934"/>
                </a:lnTo>
                <a:lnTo>
                  <a:pt x="5257800" y="1393698"/>
                </a:lnTo>
                <a:lnTo>
                  <a:pt x="5253228" y="1397508"/>
                </a:lnTo>
                <a:lnTo>
                  <a:pt x="5253228" y="1393698"/>
                </a:lnTo>
                <a:lnTo>
                  <a:pt x="5248656" y="1385316"/>
                </a:lnTo>
                <a:lnTo>
                  <a:pt x="5244846" y="1397508"/>
                </a:lnTo>
                <a:lnTo>
                  <a:pt x="5240274" y="1406652"/>
                </a:lnTo>
                <a:lnTo>
                  <a:pt x="5236464" y="1393698"/>
                </a:lnTo>
                <a:lnTo>
                  <a:pt x="5236464" y="1397508"/>
                </a:lnTo>
                <a:lnTo>
                  <a:pt x="5231892" y="1402080"/>
                </a:lnTo>
                <a:lnTo>
                  <a:pt x="5228082" y="1397508"/>
                </a:lnTo>
                <a:lnTo>
                  <a:pt x="5228082" y="1385316"/>
                </a:lnTo>
                <a:lnTo>
                  <a:pt x="5223510" y="1402080"/>
                </a:lnTo>
                <a:lnTo>
                  <a:pt x="5219700" y="1397508"/>
                </a:lnTo>
                <a:lnTo>
                  <a:pt x="5215128" y="1385316"/>
                </a:lnTo>
                <a:lnTo>
                  <a:pt x="5210556" y="1393698"/>
                </a:lnTo>
                <a:lnTo>
                  <a:pt x="5210556" y="1402080"/>
                </a:lnTo>
                <a:lnTo>
                  <a:pt x="5206746" y="1397508"/>
                </a:lnTo>
                <a:lnTo>
                  <a:pt x="5202174" y="1397508"/>
                </a:lnTo>
                <a:lnTo>
                  <a:pt x="5198364" y="1406652"/>
                </a:lnTo>
                <a:lnTo>
                  <a:pt x="5198364" y="1397508"/>
                </a:lnTo>
                <a:lnTo>
                  <a:pt x="5193792" y="1402080"/>
                </a:lnTo>
                <a:lnTo>
                  <a:pt x="5193792" y="1406652"/>
                </a:lnTo>
                <a:lnTo>
                  <a:pt x="5189982" y="1402080"/>
                </a:lnTo>
                <a:lnTo>
                  <a:pt x="5185410" y="1402080"/>
                </a:lnTo>
                <a:lnTo>
                  <a:pt x="5181600" y="1406652"/>
                </a:lnTo>
                <a:lnTo>
                  <a:pt x="5181600" y="1410462"/>
                </a:lnTo>
                <a:lnTo>
                  <a:pt x="5177028" y="1410462"/>
                </a:lnTo>
                <a:lnTo>
                  <a:pt x="5177028" y="1402080"/>
                </a:lnTo>
                <a:lnTo>
                  <a:pt x="5172456" y="1402080"/>
                </a:lnTo>
                <a:lnTo>
                  <a:pt x="5172456" y="1406652"/>
                </a:lnTo>
                <a:lnTo>
                  <a:pt x="5168646" y="1380744"/>
                </a:lnTo>
                <a:lnTo>
                  <a:pt x="5168646" y="1402080"/>
                </a:lnTo>
                <a:lnTo>
                  <a:pt x="5164074" y="1410462"/>
                </a:lnTo>
                <a:lnTo>
                  <a:pt x="5164074" y="1406652"/>
                </a:lnTo>
                <a:lnTo>
                  <a:pt x="5155692" y="1415034"/>
                </a:lnTo>
                <a:lnTo>
                  <a:pt x="5155692" y="1410462"/>
                </a:lnTo>
                <a:lnTo>
                  <a:pt x="5151882" y="1410462"/>
                </a:lnTo>
                <a:lnTo>
                  <a:pt x="5151882" y="1415034"/>
                </a:lnTo>
                <a:lnTo>
                  <a:pt x="5147310" y="1397508"/>
                </a:lnTo>
                <a:lnTo>
                  <a:pt x="5142738" y="1406652"/>
                </a:lnTo>
                <a:lnTo>
                  <a:pt x="5138928" y="1402080"/>
                </a:lnTo>
                <a:lnTo>
                  <a:pt x="5138928" y="1397508"/>
                </a:lnTo>
                <a:lnTo>
                  <a:pt x="5134356" y="1355598"/>
                </a:lnTo>
                <a:lnTo>
                  <a:pt x="5134356" y="1397508"/>
                </a:lnTo>
                <a:lnTo>
                  <a:pt x="5130546" y="1402080"/>
                </a:lnTo>
                <a:lnTo>
                  <a:pt x="5130546" y="1393698"/>
                </a:lnTo>
                <a:lnTo>
                  <a:pt x="5125974" y="1410462"/>
                </a:lnTo>
                <a:lnTo>
                  <a:pt x="5122164" y="1363980"/>
                </a:lnTo>
                <a:lnTo>
                  <a:pt x="5122164" y="1296162"/>
                </a:lnTo>
                <a:lnTo>
                  <a:pt x="5117592" y="1380744"/>
                </a:lnTo>
                <a:lnTo>
                  <a:pt x="5117592" y="1385316"/>
                </a:lnTo>
                <a:lnTo>
                  <a:pt x="5113782" y="1355598"/>
                </a:lnTo>
                <a:lnTo>
                  <a:pt x="5113782" y="1402080"/>
                </a:lnTo>
                <a:lnTo>
                  <a:pt x="5109210" y="1397508"/>
                </a:lnTo>
                <a:lnTo>
                  <a:pt x="5104638" y="1410462"/>
                </a:lnTo>
                <a:lnTo>
                  <a:pt x="5104638" y="1415034"/>
                </a:lnTo>
                <a:lnTo>
                  <a:pt x="5100828" y="1406652"/>
                </a:lnTo>
                <a:lnTo>
                  <a:pt x="5096256" y="1402080"/>
                </a:lnTo>
                <a:lnTo>
                  <a:pt x="5096256" y="1406652"/>
                </a:lnTo>
                <a:lnTo>
                  <a:pt x="5092446" y="1406652"/>
                </a:lnTo>
                <a:lnTo>
                  <a:pt x="5087874" y="1410462"/>
                </a:lnTo>
                <a:lnTo>
                  <a:pt x="5084064" y="1397508"/>
                </a:lnTo>
                <a:lnTo>
                  <a:pt x="5084064" y="1402080"/>
                </a:lnTo>
                <a:lnTo>
                  <a:pt x="5079492" y="1389126"/>
                </a:lnTo>
                <a:lnTo>
                  <a:pt x="5079492" y="1393698"/>
                </a:lnTo>
                <a:lnTo>
                  <a:pt x="5075682" y="1402080"/>
                </a:lnTo>
                <a:lnTo>
                  <a:pt x="5075682" y="1406652"/>
                </a:lnTo>
                <a:lnTo>
                  <a:pt x="5071110" y="1402080"/>
                </a:lnTo>
                <a:lnTo>
                  <a:pt x="5071110" y="1389126"/>
                </a:lnTo>
                <a:lnTo>
                  <a:pt x="5066538" y="1393698"/>
                </a:lnTo>
                <a:lnTo>
                  <a:pt x="5066538" y="1402080"/>
                </a:lnTo>
                <a:lnTo>
                  <a:pt x="5062728" y="1402080"/>
                </a:lnTo>
                <a:lnTo>
                  <a:pt x="5062728" y="1410462"/>
                </a:lnTo>
                <a:lnTo>
                  <a:pt x="5058156" y="1410462"/>
                </a:lnTo>
                <a:lnTo>
                  <a:pt x="5058156" y="1368552"/>
                </a:lnTo>
                <a:lnTo>
                  <a:pt x="5054346" y="1355598"/>
                </a:lnTo>
                <a:lnTo>
                  <a:pt x="5054346" y="0"/>
                </a:lnTo>
                <a:lnTo>
                  <a:pt x="5054346" y="435863"/>
                </a:lnTo>
                <a:lnTo>
                  <a:pt x="5049774" y="1389126"/>
                </a:lnTo>
                <a:lnTo>
                  <a:pt x="5049774" y="1393698"/>
                </a:lnTo>
                <a:lnTo>
                  <a:pt x="5045964" y="1415034"/>
                </a:lnTo>
                <a:lnTo>
                  <a:pt x="5041392" y="1410462"/>
                </a:lnTo>
                <a:lnTo>
                  <a:pt x="5041392" y="1415034"/>
                </a:lnTo>
                <a:lnTo>
                  <a:pt x="5036820" y="1423416"/>
                </a:lnTo>
                <a:lnTo>
                  <a:pt x="5033010" y="1423416"/>
                </a:lnTo>
                <a:lnTo>
                  <a:pt x="5033010" y="1427226"/>
                </a:lnTo>
                <a:lnTo>
                  <a:pt x="5028438" y="1418844"/>
                </a:lnTo>
                <a:lnTo>
                  <a:pt x="5024628" y="1410462"/>
                </a:lnTo>
                <a:lnTo>
                  <a:pt x="5024628" y="1418844"/>
                </a:lnTo>
                <a:lnTo>
                  <a:pt x="5020056" y="1397508"/>
                </a:lnTo>
                <a:lnTo>
                  <a:pt x="5016246" y="1415034"/>
                </a:lnTo>
                <a:lnTo>
                  <a:pt x="5016246" y="1418844"/>
                </a:lnTo>
                <a:lnTo>
                  <a:pt x="5011674" y="1415034"/>
                </a:lnTo>
                <a:lnTo>
                  <a:pt x="5011674" y="1418844"/>
                </a:lnTo>
                <a:lnTo>
                  <a:pt x="5007864" y="1418844"/>
                </a:lnTo>
                <a:lnTo>
                  <a:pt x="5007864" y="1415034"/>
                </a:lnTo>
                <a:lnTo>
                  <a:pt x="5003292" y="1423416"/>
                </a:lnTo>
                <a:lnTo>
                  <a:pt x="4998720" y="1418844"/>
                </a:lnTo>
                <a:lnTo>
                  <a:pt x="4998720" y="1410462"/>
                </a:lnTo>
                <a:lnTo>
                  <a:pt x="4994910" y="1418844"/>
                </a:lnTo>
                <a:lnTo>
                  <a:pt x="4994910" y="1415034"/>
                </a:lnTo>
                <a:lnTo>
                  <a:pt x="4990338" y="1423416"/>
                </a:lnTo>
                <a:lnTo>
                  <a:pt x="4986528" y="1415034"/>
                </a:lnTo>
                <a:lnTo>
                  <a:pt x="4986528" y="1418844"/>
                </a:lnTo>
                <a:lnTo>
                  <a:pt x="4981956" y="1415034"/>
                </a:lnTo>
                <a:lnTo>
                  <a:pt x="4978146" y="1423416"/>
                </a:lnTo>
                <a:lnTo>
                  <a:pt x="4978146" y="1410462"/>
                </a:lnTo>
                <a:lnTo>
                  <a:pt x="4973574" y="1418844"/>
                </a:lnTo>
                <a:lnTo>
                  <a:pt x="4973574" y="1423416"/>
                </a:lnTo>
                <a:lnTo>
                  <a:pt x="4969764" y="1418844"/>
                </a:lnTo>
                <a:lnTo>
                  <a:pt x="4965192" y="1410462"/>
                </a:lnTo>
                <a:lnTo>
                  <a:pt x="4965192" y="1406652"/>
                </a:lnTo>
                <a:lnTo>
                  <a:pt x="4965192" y="1410462"/>
                </a:lnTo>
                <a:lnTo>
                  <a:pt x="4960620" y="1406652"/>
                </a:lnTo>
                <a:lnTo>
                  <a:pt x="4960620" y="1402080"/>
                </a:lnTo>
                <a:lnTo>
                  <a:pt x="4956810" y="1410462"/>
                </a:lnTo>
                <a:lnTo>
                  <a:pt x="4952238" y="1406652"/>
                </a:lnTo>
                <a:lnTo>
                  <a:pt x="4948428" y="1415034"/>
                </a:lnTo>
                <a:lnTo>
                  <a:pt x="4948428" y="1423416"/>
                </a:lnTo>
                <a:lnTo>
                  <a:pt x="4943856" y="1418844"/>
                </a:lnTo>
                <a:lnTo>
                  <a:pt x="4943856" y="1423416"/>
                </a:lnTo>
                <a:lnTo>
                  <a:pt x="4940046" y="1423416"/>
                </a:lnTo>
                <a:lnTo>
                  <a:pt x="4935474" y="1427226"/>
                </a:lnTo>
                <a:lnTo>
                  <a:pt x="4884420" y="1427226"/>
                </a:lnTo>
                <a:lnTo>
                  <a:pt x="4880610" y="1423416"/>
                </a:lnTo>
                <a:lnTo>
                  <a:pt x="4876038" y="1427226"/>
                </a:lnTo>
                <a:lnTo>
                  <a:pt x="4876038" y="1418844"/>
                </a:lnTo>
                <a:lnTo>
                  <a:pt x="4872228" y="1427226"/>
                </a:lnTo>
                <a:lnTo>
                  <a:pt x="4867656" y="1423416"/>
                </a:lnTo>
                <a:lnTo>
                  <a:pt x="4867656" y="1427226"/>
                </a:lnTo>
                <a:lnTo>
                  <a:pt x="4863846" y="1427226"/>
                </a:lnTo>
                <a:lnTo>
                  <a:pt x="4851146" y="1427226"/>
                </a:lnTo>
                <a:lnTo>
                  <a:pt x="4838446" y="1427226"/>
                </a:lnTo>
                <a:lnTo>
                  <a:pt x="4825746" y="1427226"/>
                </a:lnTo>
                <a:lnTo>
                  <a:pt x="4812792" y="1427226"/>
                </a:lnTo>
                <a:lnTo>
                  <a:pt x="4812792" y="1431798"/>
                </a:lnTo>
                <a:lnTo>
                  <a:pt x="4808220" y="1427226"/>
                </a:lnTo>
                <a:lnTo>
                  <a:pt x="4804410" y="1431798"/>
                </a:lnTo>
                <a:lnTo>
                  <a:pt x="4799838" y="1427226"/>
                </a:lnTo>
                <a:lnTo>
                  <a:pt x="4796028" y="1431798"/>
                </a:lnTo>
                <a:lnTo>
                  <a:pt x="4791456" y="1431798"/>
                </a:lnTo>
                <a:lnTo>
                  <a:pt x="4786884" y="1427226"/>
                </a:lnTo>
                <a:lnTo>
                  <a:pt x="4783074" y="1431798"/>
                </a:lnTo>
                <a:lnTo>
                  <a:pt x="4783074" y="1427226"/>
                </a:lnTo>
                <a:lnTo>
                  <a:pt x="4778502" y="1427226"/>
                </a:lnTo>
                <a:lnTo>
                  <a:pt x="4774692" y="1431798"/>
                </a:lnTo>
                <a:lnTo>
                  <a:pt x="4774692" y="1427226"/>
                </a:lnTo>
                <a:lnTo>
                  <a:pt x="4770120" y="1402080"/>
                </a:lnTo>
                <a:lnTo>
                  <a:pt x="4770120" y="1393698"/>
                </a:lnTo>
                <a:lnTo>
                  <a:pt x="4766310" y="1427226"/>
                </a:lnTo>
                <a:lnTo>
                  <a:pt x="4761738" y="1431798"/>
                </a:lnTo>
                <a:lnTo>
                  <a:pt x="4761738" y="1427226"/>
                </a:lnTo>
                <a:lnTo>
                  <a:pt x="4757928" y="1427226"/>
                </a:lnTo>
                <a:lnTo>
                  <a:pt x="4753356" y="1431798"/>
                </a:lnTo>
                <a:lnTo>
                  <a:pt x="4753356" y="1427226"/>
                </a:lnTo>
                <a:lnTo>
                  <a:pt x="4748784" y="1427226"/>
                </a:lnTo>
                <a:lnTo>
                  <a:pt x="4744974" y="1431798"/>
                </a:lnTo>
                <a:lnTo>
                  <a:pt x="4740402" y="1427226"/>
                </a:lnTo>
                <a:lnTo>
                  <a:pt x="4736592" y="1431798"/>
                </a:lnTo>
                <a:lnTo>
                  <a:pt x="4732020" y="1431798"/>
                </a:lnTo>
                <a:lnTo>
                  <a:pt x="4728210" y="1427226"/>
                </a:lnTo>
                <a:lnTo>
                  <a:pt x="4728210" y="1431798"/>
                </a:lnTo>
                <a:lnTo>
                  <a:pt x="4715256" y="1431798"/>
                </a:lnTo>
                <a:lnTo>
                  <a:pt x="4715256" y="1415034"/>
                </a:lnTo>
                <a:lnTo>
                  <a:pt x="4710684" y="1415034"/>
                </a:lnTo>
                <a:lnTo>
                  <a:pt x="4710684" y="1427226"/>
                </a:lnTo>
                <a:lnTo>
                  <a:pt x="4706874" y="1431798"/>
                </a:lnTo>
                <a:lnTo>
                  <a:pt x="4706874" y="1427226"/>
                </a:lnTo>
                <a:lnTo>
                  <a:pt x="4706874" y="1431798"/>
                </a:lnTo>
                <a:lnTo>
                  <a:pt x="4617720" y="1431798"/>
                </a:lnTo>
                <a:lnTo>
                  <a:pt x="4617720" y="1427226"/>
                </a:lnTo>
                <a:lnTo>
                  <a:pt x="4613910" y="1431798"/>
                </a:lnTo>
                <a:lnTo>
                  <a:pt x="4609338" y="1431798"/>
                </a:lnTo>
                <a:lnTo>
                  <a:pt x="4596638" y="1431798"/>
                </a:lnTo>
                <a:lnTo>
                  <a:pt x="4583938" y="1431798"/>
                </a:lnTo>
                <a:lnTo>
                  <a:pt x="4546092" y="1431798"/>
                </a:lnTo>
                <a:lnTo>
                  <a:pt x="4541520" y="1436370"/>
                </a:lnTo>
                <a:lnTo>
                  <a:pt x="4536948" y="1436370"/>
                </a:lnTo>
                <a:lnTo>
                  <a:pt x="4533138" y="1431798"/>
                </a:lnTo>
                <a:lnTo>
                  <a:pt x="4533138" y="1436370"/>
                </a:lnTo>
                <a:lnTo>
                  <a:pt x="4528566" y="1431798"/>
                </a:lnTo>
                <a:lnTo>
                  <a:pt x="4524756" y="1436370"/>
                </a:lnTo>
                <a:lnTo>
                  <a:pt x="4520184" y="1436370"/>
                </a:lnTo>
                <a:lnTo>
                  <a:pt x="4520184" y="1431798"/>
                </a:lnTo>
                <a:lnTo>
                  <a:pt x="4520184" y="1436370"/>
                </a:lnTo>
                <a:lnTo>
                  <a:pt x="4516374" y="1431798"/>
                </a:lnTo>
                <a:lnTo>
                  <a:pt x="4511802" y="1427226"/>
                </a:lnTo>
                <a:lnTo>
                  <a:pt x="4511802" y="1402080"/>
                </a:lnTo>
                <a:lnTo>
                  <a:pt x="4507992" y="1402080"/>
                </a:lnTo>
                <a:lnTo>
                  <a:pt x="4503420" y="1431798"/>
                </a:lnTo>
                <a:lnTo>
                  <a:pt x="4503420" y="1423416"/>
                </a:lnTo>
                <a:lnTo>
                  <a:pt x="4503420" y="1436370"/>
                </a:lnTo>
                <a:lnTo>
                  <a:pt x="4498848" y="1427226"/>
                </a:lnTo>
                <a:lnTo>
                  <a:pt x="4498848" y="1397508"/>
                </a:lnTo>
                <a:lnTo>
                  <a:pt x="4495038" y="1418844"/>
                </a:lnTo>
                <a:lnTo>
                  <a:pt x="4490466" y="1410462"/>
                </a:lnTo>
                <a:lnTo>
                  <a:pt x="4490466" y="1406652"/>
                </a:lnTo>
                <a:lnTo>
                  <a:pt x="4486656" y="1385316"/>
                </a:lnTo>
                <a:lnTo>
                  <a:pt x="4486656" y="1380744"/>
                </a:lnTo>
                <a:lnTo>
                  <a:pt x="4482084" y="1380744"/>
                </a:lnTo>
                <a:lnTo>
                  <a:pt x="4478274" y="1402080"/>
                </a:lnTo>
                <a:lnTo>
                  <a:pt x="4478274" y="1436370"/>
                </a:lnTo>
                <a:lnTo>
                  <a:pt x="4473702" y="1436370"/>
                </a:lnTo>
                <a:lnTo>
                  <a:pt x="4473702" y="1389126"/>
                </a:lnTo>
                <a:lnTo>
                  <a:pt x="4469892" y="1389126"/>
                </a:lnTo>
                <a:lnTo>
                  <a:pt x="4469892" y="1372362"/>
                </a:lnTo>
                <a:lnTo>
                  <a:pt x="4469892" y="1385316"/>
                </a:lnTo>
                <a:lnTo>
                  <a:pt x="4465320" y="1431798"/>
                </a:lnTo>
                <a:lnTo>
                  <a:pt x="4460748" y="1410462"/>
                </a:lnTo>
                <a:lnTo>
                  <a:pt x="4456938" y="1406652"/>
                </a:lnTo>
                <a:lnTo>
                  <a:pt x="4456938" y="1418844"/>
                </a:lnTo>
                <a:lnTo>
                  <a:pt x="4452366" y="1431798"/>
                </a:lnTo>
                <a:lnTo>
                  <a:pt x="4448556" y="1418844"/>
                </a:lnTo>
                <a:lnTo>
                  <a:pt x="4443984" y="1431798"/>
                </a:lnTo>
                <a:lnTo>
                  <a:pt x="4440174" y="1431798"/>
                </a:lnTo>
                <a:lnTo>
                  <a:pt x="4435602" y="1427226"/>
                </a:lnTo>
                <a:lnTo>
                  <a:pt x="4431030" y="1431798"/>
                </a:lnTo>
                <a:lnTo>
                  <a:pt x="4418330" y="1431798"/>
                </a:lnTo>
                <a:lnTo>
                  <a:pt x="4405630" y="1431798"/>
                </a:lnTo>
                <a:lnTo>
                  <a:pt x="4392930" y="1431798"/>
                </a:lnTo>
                <a:lnTo>
                  <a:pt x="4316730" y="1431798"/>
                </a:lnTo>
                <a:lnTo>
                  <a:pt x="4299966" y="1427226"/>
                </a:lnTo>
                <a:lnTo>
                  <a:pt x="4296156" y="1431798"/>
                </a:lnTo>
                <a:lnTo>
                  <a:pt x="4296156" y="1427226"/>
                </a:lnTo>
                <a:lnTo>
                  <a:pt x="4291584" y="1431798"/>
                </a:lnTo>
                <a:lnTo>
                  <a:pt x="4181094" y="1431798"/>
                </a:lnTo>
                <a:lnTo>
                  <a:pt x="4177284" y="1427226"/>
                </a:lnTo>
                <a:lnTo>
                  <a:pt x="4172712" y="1423416"/>
                </a:lnTo>
                <a:lnTo>
                  <a:pt x="4172712" y="1427226"/>
                </a:lnTo>
                <a:lnTo>
                  <a:pt x="4168902" y="1431798"/>
                </a:lnTo>
                <a:lnTo>
                  <a:pt x="4168902" y="1427226"/>
                </a:lnTo>
                <a:lnTo>
                  <a:pt x="4164329" y="1431798"/>
                </a:lnTo>
                <a:lnTo>
                  <a:pt x="4151629" y="1431798"/>
                </a:lnTo>
                <a:lnTo>
                  <a:pt x="4138929" y="1431798"/>
                </a:lnTo>
                <a:lnTo>
                  <a:pt x="4126229" y="1431798"/>
                </a:lnTo>
                <a:lnTo>
                  <a:pt x="4113529" y="1431798"/>
                </a:lnTo>
                <a:lnTo>
                  <a:pt x="4096512" y="1427226"/>
                </a:lnTo>
                <a:lnTo>
                  <a:pt x="4092702" y="1431798"/>
                </a:lnTo>
                <a:lnTo>
                  <a:pt x="4080002" y="1431798"/>
                </a:lnTo>
                <a:lnTo>
                  <a:pt x="4067302" y="1431798"/>
                </a:lnTo>
                <a:lnTo>
                  <a:pt x="4054602" y="1431798"/>
                </a:lnTo>
                <a:lnTo>
                  <a:pt x="4046220" y="1431798"/>
                </a:lnTo>
                <a:lnTo>
                  <a:pt x="4046220" y="1427226"/>
                </a:lnTo>
                <a:lnTo>
                  <a:pt x="4041648" y="1431798"/>
                </a:lnTo>
                <a:lnTo>
                  <a:pt x="4033266" y="1431798"/>
                </a:lnTo>
                <a:lnTo>
                  <a:pt x="4024884" y="1431798"/>
                </a:lnTo>
                <a:lnTo>
                  <a:pt x="4016502" y="1431798"/>
                </a:lnTo>
                <a:lnTo>
                  <a:pt x="4011929" y="1427226"/>
                </a:lnTo>
                <a:lnTo>
                  <a:pt x="4011929" y="1431798"/>
                </a:lnTo>
                <a:lnTo>
                  <a:pt x="4008120" y="1427226"/>
                </a:lnTo>
                <a:lnTo>
                  <a:pt x="4008120" y="1431798"/>
                </a:lnTo>
                <a:lnTo>
                  <a:pt x="3998976" y="1431798"/>
                </a:lnTo>
                <a:lnTo>
                  <a:pt x="3998976" y="1427226"/>
                </a:lnTo>
                <a:lnTo>
                  <a:pt x="3995166" y="1431798"/>
                </a:lnTo>
                <a:lnTo>
                  <a:pt x="3990594" y="1427226"/>
                </a:lnTo>
                <a:lnTo>
                  <a:pt x="3990594" y="1431798"/>
                </a:lnTo>
                <a:lnTo>
                  <a:pt x="3986784" y="1431798"/>
                </a:lnTo>
                <a:lnTo>
                  <a:pt x="3982212" y="1427226"/>
                </a:lnTo>
                <a:lnTo>
                  <a:pt x="3952494" y="1427226"/>
                </a:lnTo>
                <a:lnTo>
                  <a:pt x="3948684" y="1427226"/>
                </a:lnTo>
                <a:lnTo>
                  <a:pt x="3935984" y="1427226"/>
                </a:lnTo>
                <a:lnTo>
                  <a:pt x="3923284" y="1427226"/>
                </a:lnTo>
                <a:lnTo>
                  <a:pt x="3914394" y="1427226"/>
                </a:lnTo>
                <a:lnTo>
                  <a:pt x="3914394" y="1423416"/>
                </a:lnTo>
                <a:lnTo>
                  <a:pt x="3889248" y="1423416"/>
                </a:lnTo>
                <a:lnTo>
                  <a:pt x="3889248" y="1418844"/>
                </a:lnTo>
                <a:lnTo>
                  <a:pt x="3884676" y="1423416"/>
                </a:lnTo>
                <a:lnTo>
                  <a:pt x="3884676" y="1418844"/>
                </a:lnTo>
                <a:lnTo>
                  <a:pt x="3876294" y="1418844"/>
                </a:lnTo>
                <a:lnTo>
                  <a:pt x="3872484" y="1415034"/>
                </a:lnTo>
                <a:lnTo>
                  <a:pt x="3867912" y="1415034"/>
                </a:lnTo>
                <a:lnTo>
                  <a:pt x="3863340" y="1410462"/>
                </a:lnTo>
                <a:lnTo>
                  <a:pt x="3859529" y="1410462"/>
                </a:lnTo>
                <a:lnTo>
                  <a:pt x="3854958" y="1406652"/>
                </a:lnTo>
                <a:lnTo>
                  <a:pt x="3851148" y="1406652"/>
                </a:lnTo>
                <a:lnTo>
                  <a:pt x="3846576" y="1402080"/>
                </a:lnTo>
                <a:lnTo>
                  <a:pt x="3842766" y="1397508"/>
                </a:lnTo>
                <a:lnTo>
                  <a:pt x="3838194" y="1393698"/>
                </a:lnTo>
                <a:lnTo>
                  <a:pt x="3834384" y="1389126"/>
                </a:lnTo>
                <a:lnTo>
                  <a:pt x="3834384" y="1385316"/>
                </a:lnTo>
                <a:lnTo>
                  <a:pt x="3829812" y="1380744"/>
                </a:lnTo>
                <a:lnTo>
                  <a:pt x="3825240" y="1376934"/>
                </a:lnTo>
                <a:lnTo>
                  <a:pt x="3821429" y="1368552"/>
                </a:lnTo>
                <a:lnTo>
                  <a:pt x="3821429" y="1363980"/>
                </a:lnTo>
                <a:lnTo>
                  <a:pt x="3816858" y="1359408"/>
                </a:lnTo>
                <a:lnTo>
                  <a:pt x="3813048" y="1351026"/>
                </a:lnTo>
                <a:lnTo>
                  <a:pt x="3808476" y="1338834"/>
                </a:lnTo>
                <a:lnTo>
                  <a:pt x="3804666" y="1325880"/>
                </a:lnTo>
                <a:lnTo>
                  <a:pt x="3804666" y="1321308"/>
                </a:lnTo>
                <a:lnTo>
                  <a:pt x="3800094" y="1309116"/>
                </a:lnTo>
                <a:lnTo>
                  <a:pt x="3797690" y="1297322"/>
                </a:lnTo>
                <a:lnTo>
                  <a:pt x="3794845" y="1284729"/>
                </a:lnTo>
                <a:lnTo>
                  <a:pt x="3791811" y="1271714"/>
                </a:lnTo>
                <a:lnTo>
                  <a:pt x="3788838" y="1258655"/>
                </a:lnTo>
                <a:lnTo>
                  <a:pt x="3786178" y="1245930"/>
                </a:lnTo>
                <a:lnTo>
                  <a:pt x="3784082" y="1233916"/>
                </a:lnTo>
                <a:lnTo>
                  <a:pt x="3778758" y="1215390"/>
                </a:lnTo>
                <a:lnTo>
                  <a:pt x="3778758" y="1207008"/>
                </a:lnTo>
                <a:lnTo>
                  <a:pt x="3774948" y="1203198"/>
                </a:lnTo>
                <a:lnTo>
                  <a:pt x="3774948" y="1207008"/>
                </a:lnTo>
                <a:lnTo>
                  <a:pt x="3770376" y="1207008"/>
                </a:lnTo>
                <a:lnTo>
                  <a:pt x="3770376" y="1215390"/>
                </a:lnTo>
                <a:lnTo>
                  <a:pt x="3767042" y="1227602"/>
                </a:lnTo>
                <a:lnTo>
                  <a:pt x="3764107" y="1240009"/>
                </a:lnTo>
                <a:lnTo>
                  <a:pt x="3761463" y="1252560"/>
                </a:lnTo>
                <a:lnTo>
                  <a:pt x="3759000" y="1265201"/>
                </a:lnTo>
                <a:lnTo>
                  <a:pt x="3756610" y="1277883"/>
                </a:lnTo>
                <a:lnTo>
                  <a:pt x="3754185" y="1290554"/>
                </a:lnTo>
                <a:lnTo>
                  <a:pt x="3745616" y="1327980"/>
                </a:lnTo>
                <a:lnTo>
                  <a:pt x="3727123" y="1374591"/>
                </a:lnTo>
                <a:lnTo>
                  <a:pt x="3704159" y="1405279"/>
                </a:lnTo>
                <a:lnTo>
                  <a:pt x="3694176" y="1410462"/>
                </a:lnTo>
                <a:lnTo>
                  <a:pt x="3690366" y="1415034"/>
                </a:lnTo>
                <a:lnTo>
                  <a:pt x="3685794" y="1415034"/>
                </a:lnTo>
                <a:lnTo>
                  <a:pt x="3681222" y="1418844"/>
                </a:lnTo>
                <a:lnTo>
                  <a:pt x="3677412" y="1418844"/>
                </a:lnTo>
                <a:lnTo>
                  <a:pt x="3677412" y="1423416"/>
                </a:lnTo>
                <a:lnTo>
                  <a:pt x="3672840" y="1418844"/>
                </a:lnTo>
                <a:lnTo>
                  <a:pt x="3669029" y="1423416"/>
                </a:lnTo>
                <a:lnTo>
                  <a:pt x="3660648" y="1423416"/>
                </a:lnTo>
                <a:lnTo>
                  <a:pt x="3660648" y="1427226"/>
                </a:lnTo>
                <a:lnTo>
                  <a:pt x="3656076" y="1427226"/>
                </a:lnTo>
                <a:lnTo>
                  <a:pt x="3648964" y="1427226"/>
                </a:lnTo>
                <a:lnTo>
                  <a:pt x="3641852" y="1427226"/>
                </a:lnTo>
                <a:lnTo>
                  <a:pt x="3634740" y="1427226"/>
                </a:lnTo>
                <a:lnTo>
                  <a:pt x="3630929" y="1431798"/>
                </a:lnTo>
                <a:lnTo>
                  <a:pt x="3630929" y="1427226"/>
                </a:lnTo>
                <a:lnTo>
                  <a:pt x="3626358" y="1431798"/>
                </a:lnTo>
                <a:lnTo>
                  <a:pt x="3613658" y="1431798"/>
                </a:lnTo>
                <a:lnTo>
                  <a:pt x="3228086" y="1431798"/>
                </a:lnTo>
                <a:lnTo>
                  <a:pt x="3211068" y="1436370"/>
                </a:lnTo>
                <a:lnTo>
                  <a:pt x="3207258" y="1431798"/>
                </a:lnTo>
                <a:lnTo>
                  <a:pt x="3194558" y="1431798"/>
                </a:lnTo>
                <a:lnTo>
                  <a:pt x="3181858" y="1431798"/>
                </a:lnTo>
                <a:lnTo>
                  <a:pt x="3122168" y="1431798"/>
                </a:lnTo>
                <a:lnTo>
                  <a:pt x="3105150" y="1427226"/>
                </a:lnTo>
                <a:lnTo>
                  <a:pt x="3105150" y="1431798"/>
                </a:lnTo>
                <a:lnTo>
                  <a:pt x="3101340" y="1431798"/>
                </a:lnTo>
                <a:lnTo>
                  <a:pt x="3088639" y="1431798"/>
                </a:lnTo>
                <a:lnTo>
                  <a:pt x="3075940" y="1431798"/>
                </a:lnTo>
                <a:lnTo>
                  <a:pt x="3063240" y="1431798"/>
                </a:lnTo>
                <a:lnTo>
                  <a:pt x="3054858" y="1427226"/>
                </a:lnTo>
                <a:lnTo>
                  <a:pt x="3054858" y="1431798"/>
                </a:lnTo>
                <a:lnTo>
                  <a:pt x="3050286" y="1427226"/>
                </a:lnTo>
                <a:lnTo>
                  <a:pt x="3045714" y="1427226"/>
                </a:lnTo>
                <a:lnTo>
                  <a:pt x="3041904" y="1431798"/>
                </a:lnTo>
                <a:lnTo>
                  <a:pt x="3012186" y="1431798"/>
                </a:lnTo>
                <a:lnTo>
                  <a:pt x="2999486" y="1431798"/>
                </a:lnTo>
                <a:lnTo>
                  <a:pt x="2986786" y="1431798"/>
                </a:lnTo>
                <a:lnTo>
                  <a:pt x="2978658" y="1431798"/>
                </a:lnTo>
                <a:lnTo>
                  <a:pt x="2974086" y="1427226"/>
                </a:lnTo>
                <a:lnTo>
                  <a:pt x="2974086" y="1431798"/>
                </a:lnTo>
                <a:lnTo>
                  <a:pt x="2974086" y="1427226"/>
                </a:lnTo>
                <a:lnTo>
                  <a:pt x="2969514" y="1427226"/>
                </a:lnTo>
                <a:lnTo>
                  <a:pt x="2969514" y="1431798"/>
                </a:lnTo>
                <a:lnTo>
                  <a:pt x="2965704" y="1427226"/>
                </a:lnTo>
                <a:lnTo>
                  <a:pt x="2961132" y="1427226"/>
                </a:lnTo>
                <a:lnTo>
                  <a:pt x="2961132" y="1431798"/>
                </a:lnTo>
                <a:lnTo>
                  <a:pt x="2948940" y="1431798"/>
                </a:lnTo>
                <a:lnTo>
                  <a:pt x="2944368" y="1427226"/>
                </a:lnTo>
                <a:lnTo>
                  <a:pt x="2944368" y="1431798"/>
                </a:lnTo>
                <a:lnTo>
                  <a:pt x="2939796" y="1431798"/>
                </a:lnTo>
                <a:lnTo>
                  <a:pt x="2935986" y="1427226"/>
                </a:lnTo>
                <a:lnTo>
                  <a:pt x="2935986" y="1431798"/>
                </a:lnTo>
                <a:lnTo>
                  <a:pt x="2919222" y="1431798"/>
                </a:lnTo>
                <a:lnTo>
                  <a:pt x="2893314" y="1431798"/>
                </a:lnTo>
                <a:lnTo>
                  <a:pt x="2893314" y="1427226"/>
                </a:lnTo>
                <a:lnTo>
                  <a:pt x="2889504" y="1431798"/>
                </a:lnTo>
                <a:lnTo>
                  <a:pt x="2884932" y="1427226"/>
                </a:lnTo>
                <a:lnTo>
                  <a:pt x="2881122" y="1431798"/>
                </a:lnTo>
                <a:lnTo>
                  <a:pt x="2876550" y="1427226"/>
                </a:lnTo>
                <a:lnTo>
                  <a:pt x="2872740" y="1431798"/>
                </a:lnTo>
                <a:lnTo>
                  <a:pt x="2868168" y="1431798"/>
                </a:lnTo>
                <a:lnTo>
                  <a:pt x="2859786" y="1423416"/>
                </a:lnTo>
                <a:lnTo>
                  <a:pt x="2855214" y="1427226"/>
                </a:lnTo>
                <a:lnTo>
                  <a:pt x="2855214" y="1431798"/>
                </a:lnTo>
                <a:lnTo>
                  <a:pt x="2851404" y="1427226"/>
                </a:lnTo>
                <a:lnTo>
                  <a:pt x="2846832" y="1427226"/>
                </a:lnTo>
                <a:lnTo>
                  <a:pt x="2846832" y="1431798"/>
                </a:lnTo>
                <a:lnTo>
                  <a:pt x="2843022" y="1431798"/>
                </a:lnTo>
                <a:lnTo>
                  <a:pt x="2843022" y="1427226"/>
                </a:lnTo>
                <a:lnTo>
                  <a:pt x="2838450" y="1418844"/>
                </a:lnTo>
                <a:lnTo>
                  <a:pt x="2838450" y="1423416"/>
                </a:lnTo>
                <a:lnTo>
                  <a:pt x="2833878" y="1427226"/>
                </a:lnTo>
                <a:lnTo>
                  <a:pt x="2830068" y="1418844"/>
                </a:lnTo>
                <a:lnTo>
                  <a:pt x="2825496" y="1427226"/>
                </a:lnTo>
                <a:lnTo>
                  <a:pt x="2821686" y="1418844"/>
                </a:lnTo>
                <a:lnTo>
                  <a:pt x="2821686" y="1427226"/>
                </a:lnTo>
                <a:lnTo>
                  <a:pt x="2817114" y="1431798"/>
                </a:lnTo>
                <a:lnTo>
                  <a:pt x="2783586" y="1431798"/>
                </a:lnTo>
                <a:lnTo>
                  <a:pt x="2779014" y="1427226"/>
                </a:lnTo>
                <a:lnTo>
                  <a:pt x="2779014" y="1423416"/>
                </a:lnTo>
                <a:lnTo>
                  <a:pt x="2770632" y="1431798"/>
                </a:lnTo>
                <a:lnTo>
                  <a:pt x="2762250" y="1431798"/>
                </a:lnTo>
                <a:lnTo>
                  <a:pt x="2757678" y="1427226"/>
                </a:lnTo>
                <a:lnTo>
                  <a:pt x="2753868" y="1410462"/>
                </a:lnTo>
                <a:lnTo>
                  <a:pt x="2749296" y="1427226"/>
                </a:lnTo>
                <a:lnTo>
                  <a:pt x="2745486" y="1427226"/>
                </a:lnTo>
                <a:lnTo>
                  <a:pt x="2745486" y="1423416"/>
                </a:lnTo>
                <a:lnTo>
                  <a:pt x="2740914" y="1427226"/>
                </a:lnTo>
                <a:lnTo>
                  <a:pt x="2737104" y="1423416"/>
                </a:lnTo>
                <a:lnTo>
                  <a:pt x="2732532" y="1427226"/>
                </a:lnTo>
                <a:lnTo>
                  <a:pt x="2727960" y="1427226"/>
                </a:lnTo>
                <a:lnTo>
                  <a:pt x="2727960" y="1423416"/>
                </a:lnTo>
                <a:lnTo>
                  <a:pt x="2724150" y="1423416"/>
                </a:lnTo>
                <a:lnTo>
                  <a:pt x="2719578" y="1402080"/>
                </a:lnTo>
                <a:lnTo>
                  <a:pt x="2715768" y="1385316"/>
                </a:lnTo>
                <a:lnTo>
                  <a:pt x="2715768" y="1415034"/>
                </a:lnTo>
                <a:lnTo>
                  <a:pt x="2711196" y="1418844"/>
                </a:lnTo>
                <a:lnTo>
                  <a:pt x="2711196" y="1402080"/>
                </a:lnTo>
                <a:lnTo>
                  <a:pt x="2707386" y="1372362"/>
                </a:lnTo>
                <a:lnTo>
                  <a:pt x="2707386" y="1410462"/>
                </a:lnTo>
                <a:lnTo>
                  <a:pt x="2702814" y="1423416"/>
                </a:lnTo>
                <a:lnTo>
                  <a:pt x="2699004" y="1427226"/>
                </a:lnTo>
                <a:lnTo>
                  <a:pt x="2699004" y="1423416"/>
                </a:lnTo>
                <a:lnTo>
                  <a:pt x="2694432" y="1418844"/>
                </a:lnTo>
                <a:lnTo>
                  <a:pt x="2694432" y="1427226"/>
                </a:lnTo>
                <a:lnTo>
                  <a:pt x="2689860" y="1427226"/>
                </a:lnTo>
                <a:lnTo>
                  <a:pt x="2686050" y="1423416"/>
                </a:lnTo>
                <a:lnTo>
                  <a:pt x="2681478" y="1427226"/>
                </a:lnTo>
                <a:lnTo>
                  <a:pt x="2673096" y="1427226"/>
                </a:lnTo>
                <a:lnTo>
                  <a:pt x="2669286" y="1423416"/>
                </a:lnTo>
                <a:lnTo>
                  <a:pt x="2664714" y="1397508"/>
                </a:lnTo>
                <a:lnTo>
                  <a:pt x="2664714" y="1380744"/>
                </a:lnTo>
                <a:lnTo>
                  <a:pt x="2660904" y="1402080"/>
                </a:lnTo>
                <a:lnTo>
                  <a:pt x="2660904" y="1415034"/>
                </a:lnTo>
                <a:lnTo>
                  <a:pt x="2656332" y="1393698"/>
                </a:lnTo>
                <a:lnTo>
                  <a:pt x="2651760" y="1410462"/>
                </a:lnTo>
                <a:lnTo>
                  <a:pt x="2651760" y="1415034"/>
                </a:lnTo>
                <a:lnTo>
                  <a:pt x="2647950" y="1427226"/>
                </a:lnTo>
                <a:lnTo>
                  <a:pt x="2631186" y="1427226"/>
                </a:lnTo>
                <a:lnTo>
                  <a:pt x="2626614" y="1423416"/>
                </a:lnTo>
                <a:lnTo>
                  <a:pt x="2626614" y="1427226"/>
                </a:lnTo>
                <a:lnTo>
                  <a:pt x="2618232" y="1427226"/>
                </a:lnTo>
                <a:lnTo>
                  <a:pt x="2613660" y="1423416"/>
                </a:lnTo>
                <a:lnTo>
                  <a:pt x="2613660" y="1427226"/>
                </a:lnTo>
                <a:lnTo>
                  <a:pt x="2609850" y="1423416"/>
                </a:lnTo>
                <a:lnTo>
                  <a:pt x="2609850" y="1402080"/>
                </a:lnTo>
                <a:lnTo>
                  <a:pt x="2605278" y="1351026"/>
                </a:lnTo>
                <a:lnTo>
                  <a:pt x="2601468" y="1397508"/>
                </a:lnTo>
                <a:lnTo>
                  <a:pt x="2601468" y="1368552"/>
                </a:lnTo>
                <a:lnTo>
                  <a:pt x="2596896" y="1317498"/>
                </a:lnTo>
                <a:lnTo>
                  <a:pt x="2596896" y="1385316"/>
                </a:lnTo>
                <a:lnTo>
                  <a:pt x="2593086" y="1410462"/>
                </a:lnTo>
                <a:lnTo>
                  <a:pt x="2593086" y="1402080"/>
                </a:lnTo>
                <a:lnTo>
                  <a:pt x="2588514" y="1389126"/>
                </a:lnTo>
                <a:lnTo>
                  <a:pt x="2583942" y="1397508"/>
                </a:lnTo>
                <a:lnTo>
                  <a:pt x="2583942" y="1347216"/>
                </a:lnTo>
                <a:lnTo>
                  <a:pt x="2580132" y="342900"/>
                </a:lnTo>
                <a:lnTo>
                  <a:pt x="2580132" y="304800"/>
                </a:lnTo>
                <a:lnTo>
                  <a:pt x="2575560" y="1274826"/>
                </a:lnTo>
                <a:lnTo>
                  <a:pt x="2575560" y="1291590"/>
                </a:lnTo>
                <a:lnTo>
                  <a:pt x="2571750" y="1410462"/>
                </a:lnTo>
                <a:lnTo>
                  <a:pt x="2567178" y="1427226"/>
                </a:lnTo>
                <a:lnTo>
                  <a:pt x="2563368" y="1427226"/>
                </a:lnTo>
                <a:lnTo>
                  <a:pt x="2563368" y="1423416"/>
                </a:lnTo>
                <a:lnTo>
                  <a:pt x="2558796" y="1380744"/>
                </a:lnTo>
                <a:lnTo>
                  <a:pt x="2558796" y="1385316"/>
                </a:lnTo>
                <a:lnTo>
                  <a:pt x="2554986" y="1423416"/>
                </a:lnTo>
                <a:lnTo>
                  <a:pt x="2554986" y="1418844"/>
                </a:lnTo>
                <a:lnTo>
                  <a:pt x="2550414" y="1363980"/>
                </a:lnTo>
                <a:lnTo>
                  <a:pt x="2550414" y="1385316"/>
                </a:lnTo>
                <a:lnTo>
                  <a:pt x="2545842" y="1423416"/>
                </a:lnTo>
                <a:lnTo>
                  <a:pt x="2542032" y="1406652"/>
                </a:lnTo>
                <a:lnTo>
                  <a:pt x="2542032" y="1410462"/>
                </a:lnTo>
                <a:lnTo>
                  <a:pt x="2537460" y="1427226"/>
                </a:lnTo>
                <a:lnTo>
                  <a:pt x="2533650" y="1431798"/>
                </a:lnTo>
                <a:lnTo>
                  <a:pt x="2533650" y="1427226"/>
                </a:lnTo>
                <a:lnTo>
                  <a:pt x="2529078" y="1431798"/>
                </a:lnTo>
                <a:lnTo>
                  <a:pt x="2520696" y="1431798"/>
                </a:lnTo>
                <a:lnTo>
                  <a:pt x="2512314" y="1431798"/>
                </a:lnTo>
                <a:lnTo>
                  <a:pt x="2503932" y="1431798"/>
                </a:lnTo>
                <a:lnTo>
                  <a:pt x="2499360" y="1431798"/>
                </a:lnTo>
                <a:lnTo>
                  <a:pt x="2499360" y="1423416"/>
                </a:lnTo>
                <a:lnTo>
                  <a:pt x="2495550" y="1427226"/>
                </a:lnTo>
                <a:lnTo>
                  <a:pt x="2495550" y="1431798"/>
                </a:lnTo>
                <a:lnTo>
                  <a:pt x="2490978" y="1431798"/>
                </a:lnTo>
                <a:lnTo>
                  <a:pt x="2490978" y="1427226"/>
                </a:lnTo>
                <a:lnTo>
                  <a:pt x="2487168" y="1431798"/>
                </a:lnTo>
                <a:lnTo>
                  <a:pt x="2478024" y="1431798"/>
                </a:lnTo>
                <a:lnTo>
                  <a:pt x="2478024" y="1427226"/>
                </a:lnTo>
                <a:lnTo>
                  <a:pt x="2474214" y="1423416"/>
                </a:lnTo>
                <a:lnTo>
                  <a:pt x="2474214" y="1427226"/>
                </a:lnTo>
                <a:lnTo>
                  <a:pt x="2469641" y="1427226"/>
                </a:lnTo>
                <a:lnTo>
                  <a:pt x="2465832" y="1402080"/>
                </a:lnTo>
                <a:lnTo>
                  <a:pt x="2461260" y="1423416"/>
                </a:lnTo>
                <a:lnTo>
                  <a:pt x="2457450" y="1372362"/>
                </a:lnTo>
                <a:lnTo>
                  <a:pt x="2452878" y="1427226"/>
                </a:lnTo>
                <a:lnTo>
                  <a:pt x="2449068" y="1397508"/>
                </a:lnTo>
                <a:lnTo>
                  <a:pt x="2444496" y="1431798"/>
                </a:lnTo>
                <a:lnTo>
                  <a:pt x="2439924" y="1431798"/>
                </a:lnTo>
                <a:lnTo>
                  <a:pt x="2427223" y="1431798"/>
                </a:lnTo>
                <a:lnTo>
                  <a:pt x="2414524" y="1431798"/>
                </a:lnTo>
                <a:lnTo>
                  <a:pt x="2401824" y="1431798"/>
                </a:lnTo>
                <a:lnTo>
                  <a:pt x="2401824" y="1415034"/>
                </a:lnTo>
                <a:lnTo>
                  <a:pt x="2398014" y="1423416"/>
                </a:lnTo>
                <a:lnTo>
                  <a:pt x="2398014" y="1427226"/>
                </a:lnTo>
                <a:lnTo>
                  <a:pt x="2393441" y="1427226"/>
                </a:lnTo>
                <a:lnTo>
                  <a:pt x="2393441" y="1406652"/>
                </a:lnTo>
                <a:lnTo>
                  <a:pt x="2389632" y="1418844"/>
                </a:lnTo>
                <a:lnTo>
                  <a:pt x="2389632" y="1431798"/>
                </a:lnTo>
                <a:lnTo>
                  <a:pt x="2385060" y="1427226"/>
                </a:lnTo>
                <a:lnTo>
                  <a:pt x="2385060" y="1423416"/>
                </a:lnTo>
                <a:lnTo>
                  <a:pt x="2381250" y="1427226"/>
                </a:lnTo>
                <a:lnTo>
                  <a:pt x="2381250" y="1431798"/>
                </a:lnTo>
                <a:lnTo>
                  <a:pt x="2372106" y="1431798"/>
                </a:lnTo>
                <a:lnTo>
                  <a:pt x="2368296" y="1423416"/>
                </a:lnTo>
                <a:lnTo>
                  <a:pt x="2363724" y="1410462"/>
                </a:lnTo>
                <a:lnTo>
                  <a:pt x="2363724" y="1431798"/>
                </a:lnTo>
                <a:lnTo>
                  <a:pt x="2351532" y="1431798"/>
                </a:lnTo>
                <a:lnTo>
                  <a:pt x="2346960" y="1427226"/>
                </a:lnTo>
                <a:lnTo>
                  <a:pt x="2343150" y="1431798"/>
                </a:lnTo>
                <a:lnTo>
                  <a:pt x="2338578" y="1427226"/>
                </a:lnTo>
                <a:lnTo>
                  <a:pt x="2334006" y="1431798"/>
                </a:lnTo>
                <a:lnTo>
                  <a:pt x="2321814" y="1431798"/>
                </a:lnTo>
                <a:lnTo>
                  <a:pt x="2317241" y="1427226"/>
                </a:lnTo>
                <a:lnTo>
                  <a:pt x="2317241" y="1423416"/>
                </a:lnTo>
                <a:lnTo>
                  <a:pt x="2308860" y="1431798"/>
                </a:lnTo>
                <a:lnTo>
                  <a:pt x="2257806" y="1431798"/>
                </a:lnTo>
                <a:lnTo>
                  <a:pt x="2253996" y="1410462"/>
                </a:lnTo>
                <a:lnTo>
                  <a:pt x="2253996" y="1406652"/>
                </a:lnTo>
                <a:lnTo>
                  <a:pt x="2249424" y="1376934"/>
                </a:lnTo>
                <a:lnTo>
                  <a:pt x="2249424" y="1406652"/>
                </a:lnTo>
                <a:lnTo>
                  <a:pt x="2245614" y="1423416"/>
                </a:lnTo>
                <a:lnTo>
                  <a:pt x="2245614" y="1406652"/>
                </a:lnTo>
                <a:lnTo>
                  <a:pt x="2241041" y="1380744"/>
                </a:lnTo>
                <a:lnTo>
                  <a:pt x="2241041" y="1410462"/>
                </a:lnTo>
                <a:lnTo>
                  <a:pt x="2237232" y="1431798"/>
                </a:lnTo>
                <a:lnTo>
                  <a:pt x="2199132" y="1431798"/>
                </a:lnTo>
                <a:lnTo>
                  <a:pt x="2192020" y="1431798"/>
                </a:lnTo>
                <a:lnTo>
                  <a:pt x="2184908" y="1431798"/>
                </a:lnTo>
                <a:lnTo>
                  <a:pt x="2177796" y="1431798"/>
                </a:lnTo>
                <a:lnTo>
                  <a:pt x="2173224" y="1427226"/>
                </a:lnTo>
                <a:lnTo>
                  <a:pt x="2173224" y="1423416"/>
                </a:lnTo>
                <a:lnTo>
                  <a:pt x="2169414" y="1431798"/>
                </a:lnTo>
                <a:lnTo>
                  <a:pt x="2156460" y="1431798"/>
                </a:lnTo>
                <a:lnTo>
                  <a:pt x="2151888" y="1427226"/>
                </a:lnTo>
                <a:lnTo>
                  <a:pt x="2151888" y="1418844"/>
                </a:lnTo>
                <a:lnTo>
                  <a:pt x="2148078" y="1418844"/>
                </a:lnTo>
                <a:lnTo>
                  <a:pt x="2148078" y="1423416"/>
                </a:lnTo>
                <a:lnTo>
                  <a:pt x="2143506" y="1423416"/>
                </a:lnTo>
                <a:lnTo>
                  <a:pt x="2143506" y="1418844"/>
                </a:lnTo>
                <a:lnTo>
                  <a:pt x="2139696" y="1418844"/>
                </a:lnTo>
                <a:lnTo>
                  <a:pt x="2139696" y="1427226"/>
                </a:lnTo>
                <a:lnTo>
                  <a:pt x="2135124" y="1431798"/>
                </a:lnTo>
                <a:lnTo>
                  <a:pt x="2122424" y="1431798"/>
                </a:lnTo>
                <a:lnTo>
                  <a:pt x="2109724" y="1431798"/>
                </a:lnTo>
                <a:lnTo>
                  <a:pt x="2097024" y="1431798"/>
                </a:lnTo>
                <a:lnTo>
                  <a:pt x="2084323" y="1431798"/>
                </a:lnTo>
                <a:lnTo>
                  <a:pt x="2067306" y="1427226"/>
                </a:lnTo>
                <a:lnTo>
                  <a:pt x="2063496" y="1431798"/>
                </a:lnTo>
                <a:lnTo>
                  <a:pt x="2058924" y="1427226"/>
                </a:lnTo>
                <a:lnTo>
                  <a:pt x="2058924" y="1431798"/>
                </a:lnTo>
                <a:lnTo>
                  <a:pt x="2033777" y="1431798"/>
                </a:lnTo>
                <a:lnTo>
                  <a:pt x="2033777" y="1418844"/>
                </a:lnTo>
                <a:lnTo>
                  <a:pt x="2029206" y="1418844"/>
                </a:lnTo>
                <a:lnTo>
                  <a:pt x="2029206" y="1431798"/>
                </a:lnTo>
                <a:lnTo>
                  <a:pt x="2025396" y="1431798"/>
                </a:lnTo>
                <a:lnTo>
                  <a:pt x="2012696" y="1431798"/>
                </a:lnTo>
                <a:lnTo>
                  <a:pt x="1805177" y="1431798"/>
                </a:lnTo>
                <a:lnTo>
                  <a:pt x="1800606" y="1427226"/>
                </a:lnTo>
                <a:lnTo>
                  <a:pt x="1800606" y="1402080"/>
                </a:lnTo>
                <a:lnTo>
                  <a:pt x="1796034" y="1393698"/>
                </a:lnTo>
                <a:lnTo>
                  <a:pt x="1796034" y="1415034"/>
                </a:lnTo>
                <a:lnTo>
                  <a:pt x="1792224" y="1418844"/>
                </a:lnTo>
                <a:lnTo>
                  <a:pt x="1792224" y="1431798"/>
                </a:lnTo>
                <a:lnTo>
                  <a:pt x="1787652" y="1431798"/>
                </a:lnTo>
                <a:lnTo>
                  <a:pt x="1774952" y="1431798"/>
                </a:lnTo>
                <a:lnTo>
                  <a:pt x="1762251" y="1431798"/>
                </a:lnTo>
                <a:lnTo>
                  <a:pt x="1749551" y="1431798"/>
                </a:lnTo>
                <a:lnTo>
                  <a:pt x="1736852" y="1431798"/>
                </a:lnTo>
                <a:lnTo>
                  <a:pt x="1728215" y="1427226"/>
                </a:lnTo>
                <a:lnTo>
                  <a:pt x="1724406" y="1431798"/>
                </a:lnTo>
                <a:lnTo>
                  <a:pt x="1711706" y="1431798"/>
                </a:lnTo>
                <a:lnTo>
                  <a:pt x="1699006" y="1431798"/>
                </a:lnTo>
                <a:lnTo>
                  <a:pt x="1516888" y="1431798"/>
                </a:lnTo>
                <a:lnTo>
                  <a:pt x="1507998" y="1427226"/>
                </a:lnTo>
                <a:lnTo>
                  <a:pt x="1504188" y="1431798"/>
                </a:lnTo>
                <a:lnTo>
                  <a:pt x="1499615" y="1427226"/>
                </a:lnTo>
                <a:lnTo>
                  <a:pt x="1495806" y="1431798"/>
                </a:lnTo>
                <a:lnTo>
                  <a:pt x="1491234" y="1431798"/>
                </a:lnTo>
                <a:lnTo>
                  <a:pt x="1491234" y="1427226"/>
                </a:lnTo>
                <a:lnTo>
                  <a:pt x="1487424" y="1431798"/>
                </a:lnTo>
                <a:lnTo>
                  <a:pt x="1474724" y="1431798"/>
                </a:lnTo>
                <a:lnTo>
                  <a:pt x="1462023" y="1431798"/>
                </a:lnTo>
                <a:lnTo>
                  <a:pt x="1449324" y="1431798"/>
                </a:lnTo>
                <a:lnTo>
                  <a:pt x="1287780" y="1431798"/>
                </a:lnTo>
                <a:lnTo>
                  <a:pt x="1283970" y="1423416"/>
                </a:lnTo>
                <a:lnTo>
                  <a:pt x="1283970" y="1427226"/>
                </a:lnTo>
                <a:lnTo>
                  <a:pt x="1279398" y="1431798"/>
                </a:lnTo>
                <a:lnTo>
                  <a:pt x="1266697" y="1431798"/>
                </a:lnTo>
                <a:lnTo>
                  <a:pt x="1253997" y="1431798"/>
                </a:lnTo>
                <a:lnTo>
                  <a:pt x="970280" y="1431798"/>
                </a:lnTo>
                <a:lnTo>
                  <a:pt x="957834" y="1436370"/>
                </a:lnTo>
                <a:lnTo>
                  <a:pt x="957834" y="1431798"/>
                </a:lnTo>
                <a:lnTo>
                  <a:pt x="953262" y="1431798"/>
                </a:lnTo>
                <a:lnTo>
                  <a:pt x="940562" y="1431798"/>
                </a:lnTo>
                <a:lnTo>
                  <a:pt x="16763" y="1431798"/>
                </a:lnTo>
                <a:lnTo>
                  <a:pt x="0" y="143179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21" name="object 421"/>
          <p:cNvSpPr/>
          <p:nvPr/>
        </p:nvSpPr>
        <p:spPr>
          <a:xfrm>
            <a:off x="1951336" y="2648234"/>
            <a:ext cx="5536826" cy="1735931"/>
          </a:xfrm>
          <a:custGeom>
            <a:avLst/>
            <a:gdLst/>
            <a:ahLst/>
            <a:cxnLst/>
            <a:rect l="l" t="t" r="r" b="b"/>
            <a:pathLst>
              <a:path w="8366759" h="2623185">
                <a:moveTo>
                  <a:pt x="8366759" y="2618231"/>
                </a:moveTo>
                <a:lnTo>
                  <a:pt x="8366759" y="2618231"/>
                </a:lnTo>
                <a:lnTo>
                  <a:pt x="8125206" y="2618231"/>
                </a:lnTo>
                <a:lnTo>
                  <a:pt x="8125206" y="2614421"/>
                </a:lnTo>
                <a:lnTo>
                  <a:pt x="8121395" y="2618231"/>
                </a:lnTo>
                <a:lnTo>
                  <a:pt x="8108441" y="2618231"/>
                </a:lnTo>
                <a:lnTo>
                  <a:pt x="8104632" y="2618231"/>
                </a:lnTo>
                <a:lnTo>
                  <a:pt x="8100059" y="2614421"/>
                </a:lnTo>
                <a:lnTo>
                  <a:pt x="8100059" y="2618231"/>
                </a:lnTo>
                <a:lnTo>
                  <a:pt x="8096250" y="2618231"/>
                </a:lnTo>
                <a:lnTo>
                  <a:pt x="8096250" y="2614421"/>
                </a:lnTo>
                <a:lnTo>
                  <a:pt x="8091678" y="2614421"/>
                </a:lnTo>
                <a:lnTo>
                  <a:pt x="8091678" y="2618231"/>
                </a:lnTo>
                <a:lnTo>
                  <a:pt x="8087106" y="2614421"/>
                </a:lnTo>
                <a:lnTo>
                  <a:pt x="8087106" y="2618231"/>
                </a:lnTo>
                <a:lnTo>
                  <a:pt x="8083295" y="2618231"/>
                </a:lnTo>
                <a:lnTo>
                  <a:pt x="8083295" y="2614421"/>
                </a:lnTo>
                <a:lnTo>
                  <a:pt x="8078724" y="2618231"/>
                </a:lnTo>
                <a:lnTo>
                  <a:pt x="8078724" y="2614421"/>
                </a:lnTo>
                <a:lnTo>
                  <a:pt x="8074913" y="2614421"/>
                </a:lnTo>
                <a:lnTo>
                  <a:pt x="8074913" y="2618231"/>
                </a:lnTo>
                <a:lnTo>
                  <a:pt x="8070341" y="2614421"/>
                </a:lnTo>
                <a:lnTo>
                  <a:pt x="8070341" y="2618231"/>
                </a:lnTo>
                <a:lnTo>
                  <a:pt x="8066532" y="2618231"/>
                </a:lnTo>
                <a:lnTo>
                  <a:pt x="8066532" y="2588513"/>
                </a:lnTo>
                <a:lnTo>
                  <a:pt x="8061959" y="2597657"/>
                </a:lnTo>
                <a:lnTo>
                  <a:pt x="8061959" y="2004059"/>
                </a:lnTo>
                <a:lnTo>
                  <a:pt x="8058150" y="2588513"/>
                </a:lnTo>
                <a:lnTo>
                  <a:pt x="8058150" y="2584704"/>
                </a:lnTo>
                <a:lnTo>
                  <a:pt x="8053578" y="2618231"/>
                </a:lnTo>
                <a:lnTo>
                  <a:pt x="8049006" y="2609849"/>
                </a:lnTo>
                <a:lnTo>
                  <a:pt x="8049006" y="2618231"/>
                </a:lnTo>
                <a:lnTo>
                  <a:pt x="8049006" y="2614421"/>
                </a:lnTo>
                <a:lnTo>
                  <a:pt x="8045195" y="2618231"/>
                </a:lnTo>
                <a:lnTo>
                  <a:pt x="8045195" y="2614421"/>
                </a:lnTo>
                <a:lnTo>
                  <a:pt x="8040624" y="2618231"/>
                </a:lnTo>
                <a:lnTo>
                  <a:pt x="8036813" y="2614421"/>
                </a:lnTo>
                <a:lnTo>
                  <a:pt x="8032241" y="2618231"/>
                </a:lnTo>
                <a:lnTo>
                  <a:pt x="8032241" y="2614421"/>
                </a:lnTo>
                <a:lnTo>
                  <a:pt x="8032241" y="2618231"/>
                </a:lnTo>
                <a:lnTo>
                  <a:pt x="8032241" y="2614421"/>
                </a:lnTo>
                <a:lnTo>
                  <a:pt x="8028432" y="2614421"/>
                </a:lnTo>
                <a:lnTo>
                  <a:pt x="8023859" y="2618231"/>
                </a:lnTo>
                <a:lnTo>
                  <a:pt x="8019287" y="2614421"/>
                </a:lnTo>
                <a:lnTo>
                  <a:pt x="8019287" y="2618231"/>
                </a:lnTo>
                <a:lnTo>
                  <a:pt x="8019287" y="2614421"/>
                </a:lnTo>
                <a:lnTo>
                  <a:pt x="8015478" y="2618231"/>
                </a:lnTo>
                <a:lnTo>
                  <a:pt x="8015478" y="2614421"/>
                </a:lnTo>
                <a:lnTo>
                  <a:pt x="8010906" y="2618231"/>
                </a:lnTo>
                <a:lnTo>
                  <a:pt x="8002524" y="2618231"/>
                </a:lnTo>
                <a:lnTo>
                  <a:pt x="7998713" y="2614421"/>
                </a:lnTo>
                <a:lnTo>
                  <a:pt x="7994141" y="2618231"/>
                </a:lnTo>
                <a:lnTo>
                  <a:pt x="7994141" y="2614421"/>
                </a:lnTo>
                <a:lnTo>
                  <a:pt x="7990332" y="2618231"/>
                </a:lnTo>
                <a:lnTo>
                  <a:pt x="7985759" y="2618231"/>
                </a:lnTo>
                <a:lnTo>
                  <a:pt x="7985759" y="2614421"/>
                </a:lnTo>
                <a:lnTo>
                  <a:pt x="7981187" y="2618231"/>
                </a:lnTo>
                <a:lnTo>
                  <a:pt x="7968487" y="2618231"/>
                </a:lnTo>
                <a:lnTo>
                  <a:pt x="7955787" y="2618231"/>
                </a:lnTo>
                <a:lnTo>
                  <a:pt x="7947659" y="2614421"/>
                </a:lnTo>
                <a:lnTo>
                  <a:pt x="7947659" y="2618231"/>
                </a:lnTo>
                <a:lnTo>
                  <a:pt x="7608569" y="2618231"/>
                </a:lnTo>
                <a:lnTo>
                  <a:pt x="7608569" y="2609849"/>
                </a:lnTo>
                <a:lnTo>
                  <a:pt x="7604759" y="2584704"/>
                </a:lnTo>
                <a:lnTo>
                  <a:pt x="7600187" y="2609849"/>
                </a:lnTo>
                <a:lnTo>
                  <a:pt x="7600187" y="2601467"/>
                </a:lnTo>
                <a:lnTo>
                  <a:pt x="7596378" y="2584704"/>
                </a:lnTo>
                <a:lnTo>
                  <a:pt x="7596378" y="2593085"/>
                </a:lnTo>
                <a:lnTo>
                  <a:pt x="7591806" y="2606039"/>
                </a:lnTo>
                <a:lnTo>
                  <a:pt x="7587233" y="2609849"/>
                </a:lnTo>
                <a:lnTo>
                  <a:pt x="7587233" y="2580131"/>
                </a:lnTo>
                <a:lnTo>
                  <a:pt x="7583424" y="2614422"/>
                </a:lnTo>
                <a:lnTo>
                  <a:pt x="7578852" y="2618231"/>
                </a:lnTo>
                <a:lnTo>
                  <a:pt x="7553706" y="2618231"/>
                </a:lnTo>
                <a:lnTo>
                  <a:pt x="7546593" y="2618231"/>
                </a:lnTo>
                <a:lnTo>
                  <a:pt x="7539482" y="2618231"/>
                </a:lnTo>
                <a:lnTo>
                  <a:pt x="7532369" y="2618231"/>
                </a:lnTo>
                <a:lnTo>
                  <a:pt x="7528559" y="2618231"/>
                </a:lnTo>
                <a:lnTo>
                  <a:pt x="7523987" y="2614422"/>
                </a:lnTo>
                <a:lnTo>
                  <a:pt x="7523987" y="2618231"/>
                </a:lnTo>
                <a:lnTo>
                  <a:pt x="7515606" y="2618231"/>
                </a:lnTo>
                <a:lnTo>
                  <a:pt x="7515606" y="2614422"/>
                </a:lnTo>
                <a:lnTo>
                  <a:pt x="7511033" y="2618231"/>
                </a:lnTo>
                <a:lnTo>
                  <a:pt x="7511033" y="2614422"/>
                </a:lnTo>
                <a:lnTo>
                  <a:pt x="7507223" y="2614422"/>
                </a:lnTo>
                <a:lnTo>
                  <a:pt x="7507223" y="2618231"/>
                </a:lnTo>
                <a:lnTo>
                  <a:pt x="7502652" y="2614422"/>
                </a:lnTo>
                <a:lnTo>
                  <a:pt x="7502652" y="2618231"/>
                </a:lnTo>
                <a:lnTo>
                  <a:pt x="7494269" y="2618231"/>
                </a:lnTo>
                <a:lnTo>
                  <a:pt x="7494269" y="2614422"/>
                </a:lnTo>
                <a:lnTo>
                  <a:pt x="7490459" y="2614422"/>
                </a:lnTo>
                <a:lnTo>
                  <a:pt x="7490459" y="2618231"/>
                </a:lnTo>
                <a:lnTo>
                  <a:pt x="7485887" y="2618231"/>
                </a:lnTo>
                <a:lnTo>
                  <a:pt x="7481315" y="2614422"/>
                </a:lnTo>
                <a:lnTo>
                  <a:pt x="7481315" y="2618231"/>
                </a:lnTo>
                <a:lnTo>
                  <a:pt x="7472933" y="2618231"/>
                </a:lnTo>
                <a:lnTo>
                  <a:pt x="7472933" y="2614422"/>
                </a:lnTo>
                <a:lnTo>
                  <a:pt x="7472933" y="2618231"/>
                </a:lnTo>
                <a:lnTo>
                  <a:pt x="7469123" y="2618231"/>
                </a:lnTo>
                <a:lnTo>
                  <a:pt x="7464552" y="2614422"/>
                </a:lnTo>
                <a:lnTo>
                  <a:pt x="7460741" y="2614422"/>
                </a:lnTo>
                <a:lnTo>
                  <a:pt x="7460741" y="2618231"/>
                </a:lnTo>
                <a:lnTo>
                  <a:pt x="7456169" y="2614422"/>
                </a:lnTo>
                <a:lnTo>
                  <a:pt x="7456169" y="2618231"/>
                </a:lnTo>
                <a:lnTo>
                  <a:pt x="7451598" y="2614422"/>
                </a:lnTo>
                <a:lnTo>
                  <a:pt x="7451598" y="2618231"/>
                </a:lnTo>
                <a:lnTo>
                  <a:pt x="7447787" y="2614422"/>
                </a:lnTo>
                <a:lnTo>
                  <a:pt x="7447787" y="2618231"/>
                </a:lnTo>
                <a:lnTo>
                  <a:pt x="7443215" y="2614422"/>
                </a:lnTo>
                <a:lnTo>
                  <a:pt x="7422641" y="2614422"/>
                </a:lnTo>
                <a:lnTo>
                  <a:pt x="7418069" y="2609849"/>
                </a:lnTo>
                <a:lnTo>
                  <a:pt x="7392923" y="2609849"/>
                </a:lnTo>
                <a:lnTo>
                  <a:pt x="7388352" y="2614422"/>
                </a:lnTo>
                <a:lnTo>
                  <a:pt x="7384541" y="2609849"/>
                </a:lnTo>
                <a:lnTo>
                  <a:pt x="7384541" y="2614422"/>
                </a:lnTo>
                <a:lnTo>
                  <a:pt x="7379969" y="2614422"/>
                </a:lnTo>
                <a:lnTo>
                  <a:pt x="7379969" y="2609849"/>
                </a:lnTo>
                <a:lnTo>
                  <a:pt x="7375398" y="2606039"/>
                </a:lnTo>
                <a:lnTo>
                  <a:pt x="7375398" y="2609849"/>
                </a:lnTo>
                <a:lnTo>
                  <a:pt x="7367015" y="2609849"/>
                </a:lnTo>
                <a:lnTo>
                  <a:pt x="7367015" y="2614422"/>
                </a:lnTo>
                <a:lnTo>
                  <a:pt x="7363206" y="2614422"/>
                </a:lnTo>
                <a:lnTo>
                  <a:pt x="7363206" y="2609849"/>
                </a:lnTo>
                <a:lnTo>
                  <a:pt x="7363206" y="2614422"/>
                </a:lnTo>
                <a:lnTo>
                  <a:pt x="7278623" y="2614422"/>
                </a:lnTo>
                <a:lnTo>
                  <a:pt x="7274052" y="2609849"/>
                </a:lnTo>
                <a:lnTo>
                  <a:pt x="7274052" y="2606039"/>
                </a:lnTo>
                <a:lnTo>
                  <a:pt x="7274052" y="2614422"/>
                </a:lnTo>
                <a:lnTo>
                  <a:pt x="7269480" y="2614422"/>
                </a:lnTo>
                <a:lnTo>
                  <a:pt x="7269480" y="2606039"/>
                </a:lnTo>
                <a:lnTo>
                  <a:pt x="7265669" y="2609849"/>
                </a:lnTo>
                <a:lnTo>
                  <a:pt x="7265669" y="2614422"/>
                </a:lnTo>
                <a:lnTo>
                  <a:pt x="7257287" y="2614422"/>
                </a:lnTo>
                <a:lnTo>
                  <a:pt x="7257287" y="2609849"/>
                </a:lnTo>
                <a:lnTo>
                  <a:pt x="7252715" y="2606039"/>
                </a:lnTo>
                <a:lnTo>
                  <a:pt x="7252715" y="2614422"/>
                </a:lnTo>
                <a:lnTo>
                  <a:pt x="7248906" y="2614422"/>
                </a:lnTo>
                <a:lnTo>
                  <a:pt x="7248906" y="2609849"/>
                </a:lnTo>
                <a:lnTo>
                  <a:pt x="7244333" y="2606039"/>
                </a:lnTo>
                <a:lnTo>
                  <a:pt x="7244333" y="2614422"/>
                </a:lnTo>
                <a:lnTo>
                  <a:pt x="7219187" y="2614422"/>
                </a:lnTo>
                <a:lnTo>
                  <a:pt x="7214615" y="2609849"/>
                </a:lnTo>
                <a:lnTo>
                  <a:pt x="7210806" y="2609849"/>
                </a:lnTo>
                <a:lnTo>
                  <a:pt x="7210806" y="2614422"/>
                </a:lnTo>
                <a:lnTo>
                  <a:pt x="7206233" y="2614422"/>
                </a:lnTo>
                <a:lnTo>
                  <a:pt x="7201661" y="2609849"/>
                </a:lnTo>
                <a:lnTo>
                  <a:pt x="7189469" y="2609849"/>
                </a:lnTo>
                <a:lnTo>
                  <a:pt x="7189469" y="2606039"/>
                </a:lnTo>
                <a:lnTo>
                  <a:pt x="7184898" y="2609849"/>
                </a:lnTo>
                <a:lnTo>
                  <a:pt x="7181087" y="2606039"/>
                </a:lnTo>
                <a:lnTo>
                  <a:pt x="7176515" y="2606039"/>
                </a:lnTo>
                <a:lnTo>
                  <a:pt x="7172706" y="2601467"/>
                </a:lnTo>
                <a:lnTo>
                  <a:pt x="7172706" y="2609849"/>
                </a:lnTo>
                <a:lnTo>
                  <a:pt x="7168133" y="2606039"/>
                </a:lnTo>
                <a:lnTo>
                  <a:pt x="7163561" y="2606039"/>
                </a:lnTo>
                <a:lnTo>
                  <a:pt x="7163561" y="2609849"/>
                </a:lnTo>
                <a:lnTo>
                  <a:pt x="7159752" y="2601467"/>
                </a:lnTo>
                <a:lnTo>
                  <a:pt x="7159752" y="2609849"/>
                </a:lnTo>
                <a:lnTo>
                  <a:pt x="7155180" y="2609849"/>
                </a:lnTo>
                <a:lnTo>
                  <a:pt x="7151369" y="2606039"/>
                </a:lnTo>
                <a:lnTo>
                  <a:pt x="7151369" y="2597657"/>
                </a:lnTo>
                <a:lnTo>
                  <a:pt x="7151369" y="2609849"/>
                </a:lnTo>
                <a:lnTo>
                  <a:pt x="7146798" y="2609849"/>
                </a:lnTo>
                <a:lnTo>
                  <a:pt x="7146798" y="2601467"/>
                </a:lnTo>
                <a:lnTo>
                  <a:pt x="7142987" y="2597657"/>
                </a:lnTo>
                <a:lnTo>
                  <a:pt x="7142987" y="2609849"/>
                </a:lnTo>
                <a:lnTo>
                  <a:pt x="7138415" y="2601467"/>
                </a:lnTo>
                <a:lnTo>
                  <a:pt x="7134606" y="2606039"/>
                </a:lnTo>
                <a:lnTo>
                  <a:pt x="7134606" y="2609849"/>
                </a:lnTo>
                <a:lnTo>
                  <a:pt x="7130033" y="2609849"/>
                </a:lnTo>
                <a:lnTo>
                  <a:pt x="7125461" y="2601467"/>
                </a:lnTo>
                <a:lnTo>
                  <a:pt x="7125461" y="2606039"/>
                </a:lnTo>
                <a:lnTo>
                  <a:pt x="7121652" y="2609849"/>
                </a:lnTo>
                <a:lnTo>
                  <a:pt x="7091933" y="2609849"/>
                </a:lnTo>
                <a:lnTo>
                  <a:pt x="7091933" y="2601467"/>
                </a:lnTo>
                <a:lnTo>
                  <a:pt x="7087361" y="2609849"/>
                </a:lnTo>
                <a:lnTo>
                  <a:pt x="7083552" y="2554985"/>
                </a:lnTo>
                <a:lnTo>
                  <a:pt x="7083552" y="2567940"/>
                </a:lnTo>
                <a:lnTo>
                  <a:pt x="7078980" y="2606040"/>
                </a:lnTo>
                <a:lnTo>
                  <a:pt x="7075169" y="2554985"/>
                </a:lnTo>
                <a:lnTo>
                  <a:pt x="7075169" y="2606040"/>
                </a:lnTo>
                <a:lnTo>
                  <a:pt x="7070598" y="2597657"/>
                </a:lnTo>
                <a:lnTo>
                  <a:pt x="7066787" y="2609849"/>
                </a:lnTo>
                <a:lnTo>
                  <a:pt x="7062215" y="2609849"/>
                </a:lnTo>
                <a:lnTo>
                  <a:pt x="7062215" y="2597657"/>
                </a:lnTo>
                <a:lnTo>
                  <a:pt x="7057643" y="2606040"/>
                </a:lnTo>
                <a:lnTo>
                  <a:pt x="7057643" y="2609849"/>
                </a:lnTo>
                <a:lnTo>
                  <a:pt x="7053833" y="2609849"/>
                </a:lnTo>
                <a:lnTo>
                  <a:pt x="7049261" y="2614422"/>
                </a:lnTo>
                <a:lnTo>
                  <a:pt x="7049261" y="2609849"/>
                </a:lnTo>
                <a:lnTo>
                  <a:pt x="7045452" y="2614422"/>
                </a:lnTo>
                <a:lnTo>
                  <a:pt x="7040880" y="2609849"/>
                </a:lnTo>
                <a:lnTo>
                  <a:pt x="7040880" y="2614422"/>
                </a:lnTo>
                <a:lnTo>
                  <a:pt x="7037069" y="2609849"/>
                </a:lnTo>
                <a:lnTo>
                  <a:pt x="7032498" y="2609849"/>
                </a:lnTo>
                <a:lnTo>
                  <a:pt x="7028687" y="2614422"/>
                </a:lnTo>
                <a:lnTo>
                  <a:pt x="7024115" y="2614422"/>
                </a:lnTo>
                <a:lnTo>
                  <a:pt x="7024115" y="2609849"/>
                </a:lnTo>
                <a:lnTo>
                  <a:pt x="7019543" y="2614422"/>
                </a:lnTo>
                <a:lnTo>
                  <a:pt x="7015733" y="2609849"/>
                </a:lnTo>
                <a:lnTo>
                  <a:pt x="7015733" y="2614422"/>
                </a:lnTo>
                <a:lnTo>
                  <a:pt x="7011161" y="2609849"/>
                </a:lnTo>
                <a:lnTo>
                  <a:pt x="7002780" y="2609849"/>
                </a:lnTo>
                <a:lnTo>
                  <a:pt x="7002780" y="2614422"/>
                </a:lnTo>
                <a:lnTo>
                  <a:pt x="6998969" y="2609849"/>
                </a:lnTo>
                <a:lnTo>
                  <a:pt x="6981443" y="2609849"/>
                </a:lnTo>
                <a:lnTo>
                  <a:pt x="6977633" y="2614422"/>
                </a:lnTo>
                <a:lnTo>
                  <a:pt x="6973061" y="2601467"/>
                </a:lnTo>
                <a:lnTo>
                  <a:pt x="6973061" y="2588513"/>
                </a:lnTo>
                <a:lnTo>
                  <a:pt x="6969252" y="2609849"/>
                </a:lnTo>
                <a:lnTo>
                  <a:pt x="6964680" y="2588513"/>
                </a:lnTo>
                <a:lnTo>
                  <a:pt x="6964680" y="2584704"/>
                </a:lnTo>
                <a:lnTo>
                  <a:pt x="6960869" y="2609849"/>
                </a:lnTo>
                <a:lnTo>
                  <a:pt x="6960869" y="2614422"/>
                </a:lnTo>
                <a:lnTo>
                  <a:pt x="6956298" y="2609849"/>
                </a:lnTo>
                <a:lnTo>
                  <a:pt x="6956298" y="2614422"/>
                </a:lnTo>
                <a:lnTo>
                  <a:pt x="6951726" y="2614422"/>
                </a:lnTo>
                <a:lnTo>
                  <a:pt x="6947915" y="2609849"/>
                </a:lnTo>
                <a:lnTo>
                  <a:pt x="6947915" y="2614422"/>
                </a:lnTo>
                <a:lnTo>
                  <a:pt x="6943343" y="2609849"/>
                </a:lnTo>
                <a:lnTo>
                  <a:pt x="6943343" y="2614422"/>
                </a:lnTo>
                <a:lnTo>
                  <a:pt x="6939533" y="2614422"/>
                </a:lnTo>
                <a:lnTo>
                  <a:pt x="6939533" y="2609849"/>
                </a:lnTo>
                <a:lnTo>
                  <a:pt x="6934961" y="2614422"/>
                </a:lnTo>
                <a:lnTo>
                  <a:pt x="6931152" y="2614422"/>
                </a:lnTo>
                <a:lnTo>
                  <a:pt x="6931152" y="2609849"/>
                </a:lnTo>
                <a:lnTo>
                  <a:pt x="6926580" y="2614422"/>
                </a:lnTo>
                <a:lnTo>
                  <a:pt x="6926580" y="2609849"/>
                </a:lnTo>
                <a:lnTo>
                  <a:pt x="6905243" y="2609849"/>
                </a:lnTo>
                <a:lnTo>
                  <a:pt x="6901433" y="2614422"/>
                </a:lnTo>
                <a:lnTo>
                  <a:pt x="6901433" y="2609849"/>
                </a:lnTo>
                <a:lnTo>
                  <a:pt x="6896861" y="2609849"/>
                </a:lnTo>
                <a:lnTo>
                  <a:pt x="6896861" y="2614422"/>
                </a:lnTo>
                <a:lnTo>
                  <a:pt x="6893052" y="2609849"/>
                </a:lnTo>
                <a:lnTo>
                  <a:pt x="6880098" y="2609849"/>
                </a:lnTo>
                <a:lnTo>
                  <a:pt x="6880098" y="2614422"/>
                </a:lnTo>
                <a:lnTo>
                  <a:pt x="6875526" y="2609849"/>
                </a:lnTo>
                <a:lnTo>
                  <a:pt x="6871715" y="2614422"/>
                </a:lnTo>
                <a:lnTo>
                  <a:pt x="6871715" y="2609849"/>
                </a:lnTo>
                <a:lnTo>
                  <a:pt x="6867143" y="2609849"/>
                </a:lnTo>
                <a:lnTo>
                  <a:pt x="6863333" y="2614422"/>
                </a:lnTo>
                <a:lnTo>
                  <a:pt x="6863333" y="2609849"/>
                </a:lnTo>
                <a:lnTo>
                  <a:pt x="6858761" y="2609849"/>
                </a:lnTo>
                <a:lnTo>
                  <a:pt x="6851650" y="2609849"/>
                </a:lnTo>
                <a:lnTo>
                  <a:pt x="6844537" y="2609849"/>
                </a:lnTo>
                <a:lnTo>
                  <a:pt x="6837426" y="2609849"/>
                </a:lnTo>
                <a:lnTo>
                  <a:pt x="6833615" y="2606040"/>
                </a:lnTo>
                <a:lnTo>
                  <a:pt x="6829043" y="2609849"/>
                </a:lnTo>
                <a:lnTo>
                  <a:pt x="6816852" y="2609849"/>
                </a:lnTo>
                <a:lnTo>
                  <a:pt x="6812280" y="2614422"/>
                </a:lnTo>
                <a:lnTo>
                  <a:pt x="6807708" y="2609849"/>
                </a:lnTo>
                <a:lnTo>
                  <a:pt x="6799326" y="2609849"/>
                </a:lnTo>
                <a:lnTo>
                  <a:pt x="6799326" y="2614422"/>
                </a:lnTo>
                <a:lnTo>
                  <a:pt x="6795515" y="2609849"/>
                </a:lnTo>
                <a:lnTo>
                  <a:pt x="6774180" y="2609849"/>
                </a:lnTo>
                <a:lnTo>
                  <a:pt x="6774180" y="2601467"/>
                </a:lnTo>
                <a:lnTo>
                  <a:pt x="6769608" y="2609849"/>
                </a:lnTo>
                <a:lnTo>
                  <a:pt x="6769608" y="2606040"/>
                </a:lnTo>
                <a:lnTo>
                  <a:pt x="6765798" y="2601467"/>
                </a:lnTo>
                <a:lnTo>
                  <a:pt x="6765798" y="2593085"/>
                </a:lnTo>
                <a:lnTo>
                  <a:pt x="6761226" y="2601467"/>
                </a:lnTo>
                <a:lnTo>
                  <a:pt x="6761226" y="2593085"/>
                </a:lnTo>
                <a:lnTo>
                  <a:pt x="6757415" y="2606040"/>
                </a:lnTo>
                <a:lnTo>
                  <a:pt x="6757415" y="2580131"/>
                </a:lnTo>
                <a:lnTo>
                  <a:pt x="6752843" y="2601467"/>
                </a:lnTo>
                <a:lnTo>
                  <a:pt x="6749033" y="2593085"/>
                </a:lnTo>
                <a:lnTo>
                  <a:pt x="6744461" y="2593085"/>
                </a:lnTo>
                <a:lnTo>
                  <a:pt x="6744461" y="2601467"/>
                </a:lnTo>
                <a:lnTo>
                  <a:pt x="6739889" y="2609849"/>
                </a:lnTo>
                <a:lnTo>
                  <a:pt x="6736080" y="2601467"/>
                </a:lnTo>
                <a:lnTo>
                  <a:pt x="6736080" y="2609849"/>
                </a:lnTo>
                <a:lnTo>
                  <a:pt x="6731508" y="2609849"/>
                </a:lnTo>
                <a:lnTo>
                  <a:pt x="6727698" y="2614422"/>
                </a:lnTo>
                <a:lnTo>
                  <a:pt x="6727698" y="2609849"/>
                </a:lnTo>
                <a:lnTo>
                  <a:pt x="6706361" y="2609849"/>
                </a:lnTo>
                <a:lnTo>
                  <a:pt x="6706361" y="2606040"/>
                </a:lnTo>
                <a:lnTo>
                  <a:pt x="6701789" y="2609849"/>
                </a:lnTo>
                <a:lnTo>
                  <a:pt x="6701789" y="2614422"/>
                </a:lnTo>
                <a:lnTo>
                  <a:pt x="6697980" y="2609849"/>
                </a:lnTo>
                <a:lnTo>
                  <a:pt x="6693408" y="2609849"/>
                </a:lnTo>
                <a:lnTo>
                  <a:pt x="6693408" y="2601467"/>
                </a:lnTo>
                <a:lnTo>
                  <a:pt x="6689598" y="2609849"/>
                </a:lnTo>
                <a:lnTo>
                  <a:pt x="6689598" y="2614422"/>
                </a:lnTo>
                <a:lnTo>
                  <a:pt x="6685026" y="2609849"/>
                </a:lnTo>
                <a:lnTo>
                  <a:pt x="6685026" y="2614422"/>
                </a:lnTo>
                <a:lnTo>
                  <a:pt x="6681215" y="2609849"/>
                </a:lnTo>
                <a:lnTo>
                  <a:pt x="6659880" y="2609849"/>
                </a:lnTo>
                <a:lnTo>
                  <a:pt x="6655308" y="2601467"/>
                </a:lnTo>
                <a:lnTo>
                  <a:pt x="6655308" y="2606040"/>
                </a:lnTo>
                <a:lnTo>
                  <a:pt x="6651498" y="2609849"/>
                </a:lnTo>
                <a:lnTo>
                  <a:pt x="6651498" y="2597657"/>
                </a:lnTo>
                <a:lnTo>
                  <a:pt x="6646926" y="2588513"/>
                </a:lnTo>
                <a:lnTo>
                  <a:pt x="6646926" y="2606040"/>
                </a:lnTo>
                <a:lnTo>
                  <a:pt x="6643115" y="2588513"/>
                </a:lnTo>
                <a:lnTo>
                  <a:pt x="6638543" y="2576322"/>
                </a:lnTo>
                <a:lnTo>
                  <a:pt x="6638543" y="2601467"/>
                </a:lnTo>
                <a:lnTo>
                  <a:pt x="6633971" y="2588513"/>
                </a:lnTo>
                <a:lnTo>
                  <a:pt x="6633971" y="2576322"/>
                </a:lnTo>
                <a:lnTo>
                  <a:pt x="6630161" y="2601467"/>
                </a:lnTo>
                <a:lnTo>
                  <a:pt x="6630161" y="2606040"/>
                </a:lnTo>
                <a:lnTo>
                  <a:pt x="6625589" y="2580131"/>
                </a:lnTo>
                <a:lnTo>
                  <a:pt x="6625589" y="2584704"/>
                </a:lnTo>
                <a:lnTo>
                  <a:pt x="6621780" y="2606040"/>
                </a:lnTo>
                <a:lnTo>
                  <a:pt x="6621780" y="2609849"/>
                </a:lnTo>
                <a:lnTo>
                  <a:pt x="6617208" y="2606040"/>
                </a:lnTo>
                <a:lnTo>
                  <a:pt x="6617208" y="2597657"/>
                </a:lnTo>
                <a:lnTo>
                  <a:pt x="6613398" y="2609849"/>
                </a:lnTo>
                <a:lnTo>
                  <a:pt x="6608826" y="2609849"/>
                </a:lnTo>
                <a:lnTo>
                  <a:pt x="6608826" y="2614422"/>
                </a:lnTo>
                <a:lnTo>
                  <a:pt x="6608826" y="2609849"/>
                </a:lnTo>
                <a:lnTo>
                  <a:pt x="6600443" y="2609849"/>
                </a:lnTo>
                <a:lnTo>
                  <a:pt x="6595871" y="2606040"/>
                </a:lnTo>
                <a:lnTo>
                  <a:pt x="6595871" y="2601467"/>
                </a:lnTo>
                <a:lnTo>
                  <a:pt x="6592061" y="2606040"/>
                </a:lnTo>
                <a:lnTo>
                  <a:pt x="6587489" y="2606040"/>
                </a:lnTo>
                <a:lnTo>
                  <a:pt x="6583680" y="2609849"/>
                </a:lnTo>
                <a:lnTo>
                  <a:pt x="6579108" y="2606040"/>
                </a:lnTo>
                <a:lnTo>
                  <a:pt x="6575298" y="2609849"/>
                </a:lnTo>
                <a:lnTo>
                  <a:pt x="6566915" y="2609849"/>
                </a:lnTo>
                <a:lnTo>
                  <a:pt x="6566915" y="2606040"/>
                </a:lnTo>
                <a:lnTo>
                  <a:pt x="6566915" y="2609849"/>
                </a:lnTo>
                <a:lnTo>
                  <a:pt x="6562343" y="2606040"/>
                </a:lnTo>
                <a:lnTo>
                  <a:pt x="6557771" y="2601467"/>
                </a:lnTo>
                <a:lnTo>
                  <a:pt x="6553961" y="2593085"/>
                </a:lnTo>
                <a:lnTo>
                  <a:pt x="6549389" y="2606040"/>
                </a:lnTo>
                <a:lnTo>
                  <a:pt x="6545580" y="2606040"/>
                </a:lnTo>
                <a:lnTo>
                  <a:pt x="6541008" y="2597657"/>
                </a:lnTo>
                <a:lnTo>
                  <a:pt x="6541008" y="2593085"/>
                </a:lnTo>
                <a:lnTo>
                  <a:pt x="6537198" y="2601467"/>
                </a:lnTo>
                <a:lnTo>
                  <a:pt x="6537198" y="2606040"/>
                </a:lnTo>
                <a:lnTo>
                  <a:pt x="6532626" y="2601467"/>
                </a:lnTo>
                <a:lnTo>
                  <a:pt x="6528054" y="2606040"/>
                </a:lnTo>
                <a:lnTo>
                  <a:pt x="6528054" y="2597657"/>
                </a:lnTo>
                <a:lnTo>
                  <a:pt x="6528054" y="2601467"/>
                </a:lnTo>
                <a:lnTo>
                  <a:pt x="6524243" y="2606040"/>
                </a:lnTo>
                <a:lnTo>
                  <a:pt x="6519671" y="2609849"/>
                </a:lnTo>
                <a:lnTo>
                  <a:pt x="6515861" y="2601467"/>
                </a:lnTo>
                <a:lnTo>
                  <a:pt x="6515861" y="2606040"/>
                </a:lnTo>
                <a:lnTo>
                  <a:pt x="6511289" y="2597657"/>
                </a:lnTo>
                <a:lnTo>
                  <a:pt x="6511289" y="2601467"/>
                </a:lnTo>
                <a:lnTo>
                  <a:pt x="6507480" y="2588513"/>
                </a:lnTo>
                <a:lnTo>
                  <a:pt x="6507480" y="2601467"/>
                </a:lnTo>
                <a:lnTo>
                  <a:pt x="6502908" y="2584704"/>
                </a:lnTo>
                <a:lnTo>
                  <a:pt x="6499097" y="2597657"/>
                </a:lnTo>
                <a:lnTo>
                  <a:pt x="6499097" y="2601467"/>
                </a:lnTo>
                <a:lnTo>
                  <a:pt x="6494526" y="2584704"/>
                </a:lnTo>
                <a:lnTo>
                  <a:pt x="6494526" y="2580131"/>
                </a:lnTo>
                <a:lnTo>
                  <a:pt x="6489954" y="2597657"/>
                </a:lnTo>
                <a:lnTo>
                  <a:pt x="6489954" y="2584704"/>
                </a:lnTo>
                <a:lnTo>
                  <a:pt x="6486143" y="2601467"/>
                </a:lnTo>
                <a:lnTo>
                  <a:pt x="6486143" y="2593085"/>
                </a:lnTo>
                <a:lnTo>
                  <a:pt x="6481571" y="2606040"/>
                </a:lnTo>
                <a:lnTo>
                  <a:pt x="6481571" y="2597657"/>
                </a:lnTo>
                <a:lnTo>
                  <a:pt x="6477761" y="2606040"/>
                </a:lnTo>
                <a:lnTo>
                  <a:pt x="6477761" y="2609849"/>
                </a:lnTo>
                <a:lnTo>
                  <a:pt x="6477761" y="2606040"/>
                </a:lnTo>
                <a:lnTo>
                  <a:pt x="6473189" y="2606040"/>
                </a:lnTo>
                <a:lnTo>
                  <a:pt x="6473189" y="2597657"/>
                </a:lnTo>
                <a:lnTo>
                  <a:pt x="6469380" y="2597657"/>
                </a:lnTo>
                <a:lnTo>
                  <a:pt x="6469380" y="2580131"/>
                </a:lnTo>
                <a:lnTo>
                  <a:pt x="6464808" y="2588513"/>
                </a:lnTo>
                <a:lnTo>
                  <a:pt x="6464808" y="2212085"/>
                </a:lnTo>
                <a:lnTo>
                  <a:pt x="6460997" y="2253996"/>
                </a:lnTo>
                <a:lnTo>
                  <a:pt x="6456426" y="2571749"/>
                </a:lnTo>
                <a:lnTo>
                  <a:pt x="6456426" y="2601467"/>
                </a:lnTo>
                <a:lnTo>
                  <a:pt x="6451854" y="2601467"/>
                </a:lnTo>
                <a:lnTo>
                  <a:pt x="6451854" y="2529840"/>
                </a:lnTo>
                <a:lnTo>
                  <a:pt x="6448043" y="2546604"/>
                </a:lnTo>
                <a:lnTo>
                  <a:pt x="6448043" y="2601467"/>
                </a:lnTo>
                <a:lnTo>
                  <a:pt x="6439661" y="2609849"/>
                </a:lnTo>
                <a:lnTo>
                  <a:pt x="6435089" y="2601467"/>
                </a:lnTo>
                <a:lnTo>
                  <a:pt x="6435089" y="2606040"/>
                </a:lnTo>
                <a:lnTo>
                  <a:pt x="6431280" y="2609849"/>
                </a:lnTo>
                <a:lnTo>
                  <a:pt x="6426708" y="2606040"/>
                </a:lnTo>
                <a:lnTo>
                  <a:pt x="6422135" y="2609849"/>
                </a:lnTo>
                <a:lnTo>
                  <a:pt x="6413754" y="2609849"/>
                </a:lnTo>
                <a:lnTo>
                  <a:pt x="6409943" y="2597657"/>
                </a:lnTo>
                <a:lnTo>
                  <a:pt x="6405371" y="2606040"/>
                </a:lnTo>
                <a:lnTo>
                  <a:pt x="6401561" y="2606040"/>
                </a:lnTo>
                <a:lnTo>
                  <a:pt x="6396989" y="2593085"/>
                </a:lnTo>
                <a:lnTo>
                  <a:pt x="6393180" y="2550413"/>
                </a:lnTo>
                <a:lnTo>
                  <a:pt x="6393180" y="2554985"/>
                </a:lnTo>
                <a:lnTo>
                  <a:pt x="6388608" y="2584704"/>
                </a:lnTo>
                <a:lnTo>
                  <a:pt x="6388608" y="2571749"/>
                </a:lnTo>
                <a:lnTo>
                  <a:pt x="6384035" y="2525267"/>
                </a:lnTo>
                <a:lnTo>
                  <a:pt x="6384035" y="2520696"/>
                </a:lnTo>
                <a:lnTo>
                  <a:pt x="6380226" y="2584704"/>
                </a:lnTo>
                <a:lnTo>
                  <a:pt x="6380226" y="2571749"/>
                </a:lnTo>
                <a:lnTo>
                  <a:pt x="6375654" y="2571749"/>
                </a:lnTo>
                <a:lnTo>
                  <a:pt x="6371843" y="2601467"/>
                </a:lnTo>
                <a:lnTo>
                  <a:pt x="6371843" y="2606040"/>
                </a:lnTo>
                <a:lnTo>
                  <a:pt x="6367271" y="2606040"/>
                </a:lnTo>
                <a:lnTo>
                  <a:pt x="6363461" y="2593085"/>
                </a:lnTo>
                <a:lnTo>
                  <a:pt x="6363461" y="2542031"/>
                </a:lnTo>
                <a:lnTo>
                  <a:pt x="6358889" y="2593085"/>
                </a:lnTo>
                <a:lnTo>
                  <a:pt x="6355080" y="2606040"/>
                </a:lnTo>
                <a:lnTo>
                  <a:pt x="6355080" y="2609849"/>
                </a:lnTo>
                <a:lnTo>
                  <a:pt x="6350508" y="2609849"/>
                </a:lnTo>
                <a:lnTo>
                  <a:pt x="6350508" y="2606040"/>
                </a:lnTo>
                <a:lnTo>
                  <a:pt x="6345935" y="2609849"/>
                </a:lnTo>
                <a:lnTo>
                  <a:pt x="6342126" y="2606040"/>
                </a:lnTo>
                <a:lnTo>
                  <a:pt x="6342126" y="2601467"/>
                </a:lnTo>
                <a:lnTo>
                  <a:pt x="6342126" y="2606040"/>
                </a:lnTo>
                <a:lnTo>
                  <a:pt x="6337554" y="2606040"/>
                </a:lnTo>
                <a:lnTo>
                  <a:pt x="6337554" y="2601467"/>
                </a:lnTo>
                <a:lnTo>
                  <a:pt x="6333743" y="2606040"/>
                </a:lnTo>
                <a:lnTo>
                  <a:pt x="6333743" y="2580131"/>
                </a:lnTo>
                <a:lnTo>
                  <a:pt x="6329171" y="2338578"/>
                </a:lnTo>
                <a:lnTo>
                  <a:pt x="6329171" y="2462022"/>
                </a:lnTo>
                <a:lnTo>
                  <a:pt x="6325361" y="2601467"/>
                </a:lnTo>
                <a:lnTo>
                  <a:pt x="6320789" y="2609849"/>
                </a:lnTo>
                <a:lnTo>
                  <a:pt x="6312408" y="2609849"/>
                </a:lnTo>
                <a:lnTo>
                  <a:pt x="6307835" y="2601467"/>
                </a:lnTo>
                <a:lnTo>
                  <a:pt x="6307835" y="2609849"/>
                </a:lnTo>
                <a:lnTo>
                  <a:pt x="6304026" y="2597658"/>
                </a:lnTo>
                <a:lnTo>
                  <a:pt x="6304026" y="2609849"/>
                </a:lnTo>
                <a:lnTo>
                  <a:pt x="6295643" y="2609849"/>
                </a:lnTo>
                <a:lnTo>
                  <a:pt x="6291071" y="2606040"/>
                </a:lnTo>
                <a:lnTo>
                  <a:pt x="6287261" y="2609849"/>
                </a:lnTo>
                <a:lnTo>
                  <a:pt x="6282689" y="2606040"/>
                </a:lnTo>
                <a:lnTo>
                  <a:pt x="6278117" y="2609849"/>
                </a:lnTo>
                <a:lnTo>
                  <a:pt x="6278117" y="2614422"/>
                </a:lnTo>
                <a:lnTo>
                  <a:pt x="6274308" y="2606040"/>
                </a:lnTo>
                <a:lnTo>
                  <a:pt x="6269735" y="2614422"/>
                </a:lnTo>
                <a:lnTo>
                  <a:pt x="6269735" y="2609849"/>
                </a:lnTo>
                <a:lnTo>
                  <a:pt x="6249161" y="2609849"/>
                </a:lnTo>
                <a:lnTo>
                  <a:pt x="6249161" y="2606040"/>
                </a:lnTo>
                <a:lnTo>
                  <a:pt x="6244589" y="2609849"/>
                </a:lnTo>
                <a:lnTo>
                  <a:pt x="6240017" y="2606040"/>
                </a:lnTo>
                <a:lnTo>
                  <a:pt x="6236208" y="2609849"/>
                </a:lnTo>
                <a:lnTo>
                  <a:pt x="6236208" y="2606040"/>
                </a:lnTo>
                <a:lnTo>
                  <a:pt x="6231635" y="2609849"/>
                </a:lnTo>
                <a:lnTo>
                  <a:pt x="6231635" y="2606040"/>
                </a:lnTo>
                <a:lnTo>
                  <a:pt x="6227826" y="2609849"/>
                </a:lnTo>
                <a:lnTo>
                  <a:pt x="6215126" y="2609849"/>
                </a:lnTo>
                <a:lnTo>
                  <a:pt x="6202426" y="2609849"/>
                </a:lnTo>
                <a:lnTo>
                  <a:pt x="6193535" y="2606040"/>
                </a:lnTo>
                <a:lnTo>
                  <a:pt x="6189726" y="2609849"/>
                </a:lnTo>
                <a:lnTo>
                  <a:pt x="6189726" y="2606040"/>
                </a:lnTo>
                <a:lnTo>
                  <a:pt x="6185154" y="2609849"/>
                </a:lnTo>
                <a:lnTo>
                  <a:pt x="6181343" y="2614422"/>
                </a:lnTo>
                <a:lnTo>
                  <a:pt x="6176771" y="2593085"/>
                </a:lnTo>
                <a:lnTo>
                  <a:pt x="6176771" y="2588514"/>
                </a:lnTo>
                <a:lnTo>
                  <a:pt x="6172199" y="2606040"/>
                </a:lnTo>
                <a:lnTo>
                  <a:pt x="6163817" y="2614422"/>
                </a:lnTo>
                <a:lnTo>
                  <a:pt x="6160008" y="2606040"/>
                </a:lnTo>
                <a:lnTo>
                  <a:pt x="6160008" y="2588514"/>
                </a:lnTo>
                <a:lnTo>
                  <a:pt x="6155435" y="2609849"/>
                </a:lnTo>
                <a:lnTo>
                  <a:pt x="6151626" y="2614422"/>
                </a:lnTo>
                <a:lnTo>
                  <a:pt x="6151626" y="2609849"/>
                </a:lnTo>
                <a:lnTo>
                  <a:pt x="6147054" y="2614422"/>
                </a:lnTo>
                <a:lnTo>
                  <a:pt x="6134099" y="2614422"/>
                </a:lnTo>
                <a:lnTo>
                  <a:pt x="6134099" y="2606040"/>
                </a:lnTo>
                <a:lnTo>
                  <a:pt x="6130289" y="2614422"/>
                </a:lnTo>
                <a:lnTo>
                  <a:pt x="6130289" y="2606040"/>
                </a:lnTo>
                <a:lnTo>
                  <a:pt x="6125717" y="2606040"/>
                </a:lnTo>
                <a:lnTo>
                  <a:pt x="6125717" y="2614422"/>
                </a:lnTo>
                <a:lnTo>
                  <a:pt x="6121908" y="2614422"/>
                </a:lnTo>
                <a:lnTo>
                  <a:pt x="6121908" y="2609849"/>
                </a:lnTo>
                <a:lnTo>
                  <a:pt x="6117335" y="2606040"/>
                </a:lnTo>
                <a:lnTo>
                  <a:pt x="6113526" y="2614422"/>
                </a:lnTo>
                <a:lnTo>
                  <a:pt x="6113526" y="2609849"/>
                </a:lnTo>
                <a:lnTo>
                  <a:pt x="6113526" y="2614422"/>
                </a:lnTo>
                <a:lnTo>
                  <a:pt x="6105143" y="2614422"/>
                </a:lnTo>
                <a:lnTo>
                  <a:pt x="6105143" y="2609849"/>
                </a:lnTo>
                <a:lnTo>
                  <a:pt x="6100571" y="2609849"/>
                </a:lnTo>
                <a:lnTo>
                  <a:pt x="6100571" y="2614422"/>
                </a:lnTo>
                <a:lnTo>
                  <a:pt x="6095999" y="2609849"/>
                </a:lnTo>
                <a:lnTo>
                  <a:pt x="6095999" y="2614422"/>
                </a:lnTo>
                <a:lnTo>
                  <a:pt x="6092189" y="2609849"/>
                </a:lnTo>
                <a:lnTo>
                  <a:pt x="6092189" y="2614422"/>
                </a:lnTo>
                <a:lnTo>
                  <a:pt x="6087617" y="2614422"/>
                </a:lnTo>
                <a:lnTo>
                  <a:pt x="6083808" y="2609849"/>
                </a:lnTo>
                <a:lnTo>
                  <a:pt x="6079235" y="2614422"/>
                </a:lnTo>
                <a:lnTo>
                  <a:pt x="6075426" y="2614422"/>
                </a:lnTo>
                <a:lnTo>
                  <a:pt x="6070854" y="2609849"/>
                </a:lnTo>
                <a:lnTo>
                  <a:pt x="6066282" y="2597658"/>
                </a:lnTo>
                <a:lnTo>
                  <a:pt x="6066282" y="2601467"/>
                </a:lnTo>
                <a:lnTo>
                  <a:pt x="6062471" y="2609849"/>
                </a:lnTo>
                <a:lnTo>
                  <a:pt x="6057899" y="2614422"/>
                </a:lnTo>
                <a:lnTo>
                  <a:pt x="6054089" y="2609849"/>
                </a:lnTo>
                <a:lnTo>
                  <a:pt x="6049517" y="2601467"/>
                </a:lnTo>
                <a:lnTo>
                  <a:pt x="6045708" y="2609849"/>
                </a:lnTo>
                <a:lnTo>
                  <a:pt x="6045708" y="2606040"/>
                </a:lnTo>
                <a:lnTo>
                  <a:pt x="6041135" y="2546604"/>
                </a:lnTo>
                <a:lnTo>
                  <a:pt x="6041135" y="2588514"/>
                </a:lnTo>
                <a:lnTo>
                  <a:pt x="6037326" y="2614422"/>
                </a:lnTo>
                <a:lnTo>
                  <a:pt x="6032754" y="2614422"/>
                </a:lnTo>
                <a:lnTo>
                  <a:pt x="6028182" y="2609849"/>
                </a:lnTo>
                <a:lnTo>
                  <a:pt x="6024371" y="2609849"/>
                </a:lnTo>
                <a:lnTo>
                  <a:pt x="6024371" y="2601467"/>
                </a:lnTo>
                <a:lnTo>
                  <a:pt x="6019799" y="2609849"/>
                </a:lnTo>
                <a:lnTo>
                  <a:pt x="6015989" y="2614422"/>
                </a:lnTo>
                <a:lnTo>
                  <a:pt x="6011417" y="2609849"/>
                </a:lnTo>
                <a:lnTo>
                  <a:pt x="6011417" y="2614422"/>
                </a:lnTo>
                <a:lnTo>
                  <a:pt x="6007608" y="2614422"/>
                </a:lnTo>
                <a:lnTo>
                  <a:pt x="6003035" y="2606040"/>
                </a:lnTo>
                <a:lnTo>
                  <a:pt x="6003035" y="2601467"/>
                </a:lnTo>
                <a:lnTo>
                  <a:pt x="5999226" y="2614422"/>
                </a:lnTo>
                <a:lnTo>
                  <a:pt x="5990082" y="2614422"/>
                </a:lnTo>
                <a:lnTo>
                  <a:pt x="5990082" y="2609849"/>
                </a:lnTo>
                <a:lnTo>
                  <a:pt x="5986271" y="2614422"/>
                </a:lnTo>
                <a:lnTo>
                  <a:pt x="5981699" y="2609849"/>
                </a:lnTo>
                <a:lnTo>
                  <a:pt x="5981699" y="2614422"/>
                </a:lnTo>
                <a:lnTo>
                  <a:pt x="5973317" y="2614422"/>
                </a:lnTo>
                <a:lnTo>
                  <a:pt x="5973317" y="2609849"/>
                </a:lnTo>
                <a:lnTo>
                  <a:pt x="5969508" y="2609849"/>
                </a:lnTo>
                <a:lnTo>
                  <a:pt x="5964935" y="2614422"/>
                </a:lnTo>
                <a:lnTo>
                  <a:pt x="5960363" y="2614422"/>
                </a:lnTo>
                <a:lnTo>
                  <a:pt x="5956554" y="2609849"/>
                </a:lnTo>
                <a:lnTo>
                  <a:pt x="5951982" y="2614422"/>
                </a:lnTo>
                <a:lnTo>
                  <a:pt x="5931408" y="2614422"/>
                </a:lnTo>
                <a:lnTo>
                  <a:pt x="5926835" y="2606040"/>
                </a:lnTo>
                <a:lnTo>
                  <a:pt x="5926835" y="2609849"/>
                </a:lnTo>
                <a:lnTo>
                  <a:pt x="5922263" y="2614422"/>
                </a:lnTo>
                <a:lnTo>
                  <a:pt x="5922263" y="2606040"/>
                </a:lnTo>
                <a:lnTo>
                  <a:pt x="5913882" y="2614422"/>
                </a:lnTo>
                <a:lnTo>
                  <a:pt x="5913882" y="2609849"/>
                </a:lnTo>
                <a:lnTo>
                  <a:pt x="5913882" y="2614422"/>
                </a:lnTo>
                <a:lnTo>
                  <a:pt x="5910071" y="2601467"/>
                </a:lnTo>
                <a:lnTo>
                  <a:pt x="5910071" y="2609849"/>
                </a:lnTo>
                <a:lnTo>
                  <a:pt x="5905499" y="2576322"/>
                </a:lnTo>
                <a:lnTo>
                  <a:pt x="5905499" y="2571749"/>
                </a:lnTo>
                <a:lnTo>
                  <a:pt x="5901689" y="2606040"/>
                </a:lnTo>
                <a:lnTo>
                  <a:pt x="5901689" y="2601467"/>
                </a:lnTo>
                <a:lnTo>
                  <a:pt x="5897117" y="2576322"/>
                </a:lnTo>
                <a:lnTo>
                  <a:pt x="5897117" y="2571749"/>
                </a:lnTo>
                <a:lnTo>
                  <a:pt x="5893308" y="2597658"/>
                </a:lnTo>
                <a:lnTo>
                  <a:pt x="5893308" y="2601467"/>
                </a:lnTo>
                <a:lnTo>
                  <a:pt x="5888735" y="2593085"/>
                </a:lnTo>
                <a:lnTo>
                  <a:pt x="5888735" y="2571749"/>
                </a:lnTo>
                <a:lnTo>
                  <a:pt x="5884163" y="2609849"/>
                </a:lnTo>
                <a:lnTo>
                  <a:pt x="5884163" y="2614422"/>
                </a:lnTo>
                <a:lnTo>
                  <a:pt x="5880354" y="2597658"/>
                </a:lnTo>
                <a:lnTo>
                  <a:pt x="5880354" y="2614422"/>
                </a:lnTo>
                <a:lnTo>
                  <a:pt x="5867399" y="2614422"/>
                </a:lnTo>
                <a:lnTo>
                  <a:pt x="5867399" y="2618231"/>
                </a:lnTo>
                <a:lnTo>
                  <a:pt x="5863589" y="2618231"/>
                </a:lnTo>
                <a:lnTo>
                  <a:pt x="5863589" y="2609849"/>
                </a:lnTo>
                <a:lnTo>
                  <a:pt x="5859017" y="2618231"/>
                </a:lnTo>
                <a:lnTo>
                  <a:pt x="5859017" y="2614422"/>
                </a:lnTo>
                <a:lnTo>
                  <a:pt x="5859017" y="2618231"/>
                </a:lnTo>
                <a:lnTo>
                  <a:pt x="5854445" y="2614422"/>
                </a:lnTo>
                <a:lnTo>
                  <a:pt x="5850635" y="2609849"/>
                </a:lnTo>
                <a:lnTo>
                  <a:pt x="5850635" y="2618231"/>
                </a:lnTo>
                <a:lnTo>
                  <a:pt x="5846063" y="2618231"/>
                </a:lnTo>
                <a:lnTo>
                  <a:pt x="5846063" y="2609849"/>
                </a:lnTo>
                <a:lnTo>
                  <a:pt x="5842254" y="2618231"/>
                </a:lnTo>
                <a:lnTo>
                  <a:pt x="5842254" y="2609849"/>
                </a:lnTo>
                <a:lnTo>
                  <a:pt x="5842254" y="2614422"/>
                </a:lnTo>
                <a:lnTo>
                  <a:pt x="5837682" y="2609849"/>
                </a:lnTo>
                <a:lnTo>
                  <a:pt x="5837682" y="2614422"/>
                </a:lnTo>
                <a:lnTo>
                  <a:pt x="5833871" y="2601467"/>
                </a:lnTo>
                <a:lnTo>
                  <a:pt x="5829299" y="2609849"/>
                </a:lnTo>
                <a:lnTo>
                  <a:pt x="5829299" y="2597658"/>
                </a:lnTo>
                <a:lnTo>
                  <a:pt x="5825489" y="2609849"/>
                </a:lnTo>
                <a:lnTo>
                  <a:pt x="5825489" y="2614422"/>
                </a:lnTo>
                <a:lnTo>
                  <a:pt x="5820917" y="2597658"/>
                </a:lnTo>
                <a:lnTo>
                  <a:pt x="5820917" y="2609849"/>
                </a:lnTo>
                <a:lnTo>
                  <a:pt x="5816345" y="2593085"/>
                </a:lnTo>
                <a:lnTo>
                  <a:pt x="5816345" y="2609849"/>
                </a:lnTo>
                <a:lnTo>
                  <a:pt x="5812535" y="2508504"/>
                </a:lnTo>
                <a:lnTo>
                  <a:pt x="5807963" y="2538222"/>
                </a:lnTo>
                <a:lnTo>
                  <a:pt x="5807963" y="2338578"/>
                </a:lnTo>
                <a:lnTo>
                  <a:pt x="5804154" y="0"/>
                </a:lnTo>
                <a:lnTo>
                  <a:pt x="5804154" y="2220467"/>
                </a:lnTo>
                <a:lnTo>
                  <a:pt x="5799582" y="2593085"/>
                </a:lnTo>
                <a:lnTo>
                  <a:pt x="5799582" y="2567940"/>
                </a:lnTo>
                <a:lnTo>
                  <a:pt x="5795771" y="2609849"/>
                </a:lnTo>
                <a:lnTo>
                  <a:pt x="5795771" y="2597658"/>
                </a:lnTo>
                <a:lnTo>
                  <a:pt x="5795771" y="2614422"/>
                </a:lnTo>
                <a:lnTo>
                  <a:pt x="5791199" y="2618231"/>
                </a:lnTo>
                <a:lnTo>
                  <a:pt x="5791199" y="2601467"/>
                </a:lnTo>
                <a:lnTo>
                  <a:pt x="5787389" y="2606040"/>
                </a:lnTo>
                <a:lnTo>
                  <a:pt x="5782817" y="2618231"/>
                </a:lnTo>
                <a:lnTo>
                  <a:pt x="5782817" y="2606040"/>
                </a:lnTo>
                <a:lnTo>
                  <a:pt x="5778245" y="2606040"/>
                </a:lnTo>
                <a:lnTo>
                  <a:pt x="5778245" y="2614422"/>
                </a:lnTo>
                <a:lnTo>
                  <a:pt x="5774435" y="2614422"/>
                </a:lnTo>
                <a:lnTo>
                  <a:pt x="5774435" y="2606040"/>
                </a:lnTo>
                <a:lnTo>
                  <a:pt x="5769863" y="2614422"/>
                </a:lnTo>
                <a:lnTo>
                  <a:pt x="5769863" y="2609849"/>
                </a:lnTo>
                <a:lnTo>
                  <a:pt x="5766054" y="2614422"/>
                </a:lnTo>
                <a:lnTo>
                  <a:pt x="5766054" y="2609849"/>
                </a:lnTo>
                <a:lnTo>
                  <a:pt x="5761482" y="2614422"/>
                </a:lnTo>
                <a:lnTo>
                  <a:pt x="5757671" y="2601467"/>
                </a:lnTo>
                <a:lnTo>
                  <a:pt x="5757671" y="2597658"/>
                </a:lnTo>
                <a:lnTo>
                  <a:pt x="5757671" y="2609849"/>
                </a:lnTo>
                <a:lnTo>
                  <a:pt x="5753099" y="2609849"/>
                </a:lnTo>
                <a:lnTo>
                  <a:pt x="5753099" y="2593085"/>
                </a:lnTo>
                <a:lnTo>
                  <a:pt x="5749289" y="2606040"/>
                </a:lnTo>
                <a:lnTo>
                  <a:pt x="5749289" y="2614422"/>
                </a:lnTo>
                <a:lnTo>
                  <a:pt x="5744717" y="2609849"/>
                </a:lnTo>
                <a:lnTo>
                  <a:pt x="5744717" y="2601467"/>
                </a:lnTo>
                <a:lnTo>
                  <a:pt x="5740145" y="2609849"/>
                </a:lnTo>
                <a:lnTo>
                  <a:pt x="5736335" y="2601467"/>
                </a:lnTo>
                <a:lnTo>
                  <a:pt x="5731763" y="2588514"/>
                </a:lnTo>
                <a:lnTo>
                  <a:pt x="5731763" y="2606040"/>
                </a:lnTo>
                <a:lnTo>
                  <a:pt x="5727954" y="2609849"/>
                </a:lnTo>
                <a:lnTo>
                  <a:pt x="5727954" y="2576322"/>
                </a:lnTo>
                <a:lnTo>
                  <a:pt x="5723382" y="2609849"/>
                </a:lnTo>
                <a:lnTo>
                  <a:pt x="5719571" y="2606040"/>
                </a:lnTo>
                <a:lnTo>
                  <a:pt x="5719571" y="2609849"/>
                </a:lnTo>
                <a:lnTo>
                  <a:pt x="5714999" y="2588514"/>
                </a:lnTo>
                <a:lnTo>
                  <a:pt x="5710428" y="2609849"/>
                </a:lnTo>
                <a:lnTo>
                  <a:pt x="5710428" y="2606040"/>
                </a:lnTo>
                <a:lnTo>
                  <a:pt x="5706617" y="2614422"/>
                </a:lnTo>
                <a:lnTo>
                  <a:pt x="5702045" y="2606040"/>
                </a:lnTo>
                <a:lnTo>
                  <a:pt x="5702045" y="2609849"/>
                </a:lnTo>
                <a:lnTo>
                  <a:pt x="5698235" y="2601467"/>
                </a:lnTo>
                <a:lnTo>
                  <a:pt x="5698235" y="2606040"/>
                </a:lnTo>
                <a:lnTo>
                  <a:pt x="5693663" y="2597658"/>
                </a:lnTo>
                <a:lnTo>
                  <a:pt x="5693663" y="2606040"/>
                </a:lnTo>
                <a:lnTo>
                  <a:pt x="5689854" y="2597658"/>
                </a:lnTo>
                <a:lnTo>
                  <a:pt x="5689854" y="2593085"/>
                </a:lnTo>
                <a:lnTo>
                  <a:pt x="5689854" y="2601467"/>
                </a:lnTo>
                <a:lnTo>
                  <a:pt x="5685282" y="2601467"/>
                </a:lnTo>
                <a:lnTo>
                  <a:pt x="5681471" y="2609849"/>
                </a:lnTo>
                <a:lnTo>
                  <a:pt x="5676899" y="2601467"/>
                </a:lnTo>
                <a:lnTo>
                  <a:pt x="5676899" y="2606040"/>
                </a:lnTo>
                <a:lnTo>
                  <a:pt x="5672328" y="2601467"/>
                </a:lnTo>
                <a:lnTo>
                  <a:pt x="5672328" y="2606040"/>
                </a:lnTo>
                <a:lnTo>
                  <a:pt x="5672328" y="2597658"/>
                </a:lnTo>
                <a:lnTo>
                  <a:pt x="5668517" y="2601467"/>
                </a:lnTo>
                <a:lnTo>
                  <a:pt x="5663945" y="2495549"/>
                </a:lnTo>
                <a:lnTo>
                  <a:pt x="5663945" y="2491740"/>
                </a:lnTo>
                <a:lnTo>
                  <a:pt x="5663945" y="2601467"/>
                </a:lnTo>
                <a:lnTo>
                  <a:pt x="5660135" y="2601467"/>
                </a:lnTo>
                <a:lnTo>
                  <a:pt x="5655563" y="2495549"/>
                </a:lnTo>
                <a:lnTo>
                  <a:pt x="5655563" y="2444496"/>
                </a:lnTo>
                <a:lnTo>
                  <a:pt x="5651754" y="2584704"/>
                </a:lnTo>
                <a:lnTo>
                  <a:pt x="5651754" y="2606040"/>
                </a:lnTo>
                <a:lnTo>
                  <a:pt x="5647182" y="2576322"/>
                </a:lnTo>
                <a:lnTo>
                  <a:pt x="5647182" y="2580131"/>
                </a:lnTo>
                <a:lnTo>
                  <a:pt x="5647182" y="2465831"/>
                </a:lnTo>
                <a:lnTo>
                  <a:pt x="5643371" y="2576322"/>
                </a:lnTo>
                <a:lnTo>
                  <a:pt x="5643371" y="2410967"/>
                </a:lnTo>
                <a:lnTo>
                  <a:pt x="5638799" y="2520696"/>
                </a:lnTo>
                <a:lnTo>
                  <a:pt x="5638799" y="1682495"/>
                </a:lnTo>
                <a:lnTo>
                  <a:pt x="5634228" y="2190750"/>
                </a:lnTo>
                <a:lnTo>
                  <a:pt x="5634228" y="2597658"/>
                </a:lnTo>
                <a:lnTo>
                  <a:pt x="5630417" y="2601467"/>
                </a:lnTo>
                <a:lnTo>
                  <a:pt x="5630417" y="2571749"/>
                </a:lnTo>
                <a:lnTo>
                  <a:pt x="5625845" y="2593085"/>
                </a:lnTo>
                <a:lnTo>
                  <a:pt x="5625845" y="2606040"/>
                </a:lnTo>
                <a:lnTo>
                  <a:pt x="5625845" y="2597658"/>
                </a:lnTo>
                <a:lnTo>
                  <a:pt x="5622035" y="2580131"/>
                </a:lnTo>
                <a:lnTo>
                  <a:pt x="5617463" y="2588514"/>
                </a:lnTo>
                <a:lnTo>
                  <a:pt x="5617463" y="2601467"/>
                </a:lnTo>
                <a:lnTo>
                  <a:pt x="5613654" y="2609849"/>
                </a:lnTo>
                <a:lnTo>
                  <a:pt x="5613654" y="2606040"/>
                </a:lnTo>
                <a:lnTo>
                  <a:pt x="5609082" y="2609849"/>
                </a:lnTo>
                <a:lnTo>
                  <a:pt x="5604509" y="2609849"/>
                </a:lnTo>
                <a:lnTo>
                  <a:pt x="5604509" y="2601467"/>
                </a:lnTo>
                <a:lnTo>
                  <a:pt x="5600699" y="2588514"/>
                </a:lnTo>
                <a:lnTo>
                  <a:pt x="5600699" y="2609849"/>
                </a:lnTo>
                <a:lnTo>
                  <a:pt x="5596128" y="2593085"/>
                </a:lnTo>
                <a:lnTo>
                  <a:pt x="5592317" y="2609849"/>
                </a:lnTo>
                <a:lnTo>
                  <a:pt x="5587745" y="2606040"/>
                </a:lnTo>
                <a:lnTo>
                  <a:pt x="5583935" y="2601467"/>
                </a:lnTo>
                <a:lnTo>
                  <a:pt x="5579363" y="2606040"/>
                </a:lnTo>
                <a:lnTo>
                  <a:pt x="5579363" y="2588514"/>
                </a:lnTo>
                <a:lnTo>
                  <a:pt x="5575554" y="2606040"/>
                </a:lnTo>
                <a:lnTo>
                  <a:pt x="5570982" y="2584704"/>
                </a:lnTo>
                <a:lnTo>
                  <a:pt x="5570982" y="2580131"/>
                </a:lnTo>
                <a:lnTo>
                  <a:pt x="5566409" y="2609849"/>
                </a:lnTo>
                <a:lnTo>
                  <a:pt x="5562599" y="2606040"/>
                </a:lnTo>
                <a:lnTo>
                  <a:pt x="5558028" y="2614422"/>
                </a:lnTo>
                <a:lnTo>
                  <a:pt x="5554217" y="2609849"/>
                </a:lnTo>
                <a:lnTo>
                  <a:pt x="5549645" y="2606040"/>
                </a:lnTo>
                <a:lnTo>
                  <a:pt x="5549645" y="2533649"/>
                </a:lnTo>
                <a:lnTo>
                  <a:pt x="5545835" y="2580131"/>
                </a:lnTo>
                <a:lnTo>
                  <a:pt x="5545835" y="2601467"/>
                </a:lnTo>
                <a:lnTo>
                  <a:pt x="5541263" y="2580131"/>
                </a:lnTo>
                <a:lnTo>
                  <a:pt x="5537454" y="2453640"/>
                </a:lnTo>
                <a:lnTo>
                  <a:pt x="5537454" y="2414778"/>
                </a:lnTo>
                <a:lnTo>
                  <a:pt x="5532882" y="2576322"/>
                </a:lnTo>
                <a:lnTo>
                  <a:pt x="5528309" y="2500122"/>
                </a:lnTo>
                <a:lnTo>
                  <a:pt x="5528309" y="2432304"/>
                </a:lnTo>
                <a:lnTo>
                  <a:pt x="5524499" y="2559558"/>
                </a:lnTo>
                <a:lnTo>
                  <a:pt x="5524499" y="2588514"/>
                </a:lnTo>
                <a:lnTo>
                  <a:pt x="5519928" y="2546604"/>
                </a:lnTo>
                <a:lnTo>
                  <a:pt x="5519928" y="2597658"/>
                </a:lnTo>
                <a:lnTo>
                  <a:pt x="5516117" y="2597658"/>
                </a:lnTo>
                <a:lnTo>
                  <a:pt x="5516117" y="2606040"/>
                </a:lnTo>
                <a:lnTo>
                  <a:pt x="5511545" y="2606040"/>
                </a:lnTo>
                <a:lnTo>
                  <a:pt x="5511545" y="2601467"/>
                </a:lnTo>
                <a:lnTo>
                  <a:pt x="5507735" y="2601467"/>
                </a:lnTo>
                <a:lnTo>
                  <a:pt x="5507735" y="2597658"/>
                </a:lnTo>
                <a:lnTo>
                  <a:pt x="5503163" y="2546604"/>
                </a:lnTo>
                <a:lnTo>
                  <a:pt x="5498591" y="2516885"/>
                </a:lnTo>
                <a:lnTo>
                  <a:pt x="5498591" y="2576322"/>
                </a:lnTo>
                <a:lnTo>
                  <a:pt x="5494782" y="2512314"/>
                </a:lnTo>
                <a:lnTo>
                  <a:pt x="5490209" y="2567940"/>
                </a:lnTo>
                <a:lnTo>
                  <a:pt x="5486399" y="2580131"/>
                </a:lnTo>
                <a:lnTo>
                  <a:pt x="5486399" y="2546604"/>
                </a:lnTo>
                <a:lnTo>
                  <a:pt x="5481828" y="2414778"/>
                </a:lnTo>
                <a:lnTo>
                  <a:pt x="5481828" y="2563367"/>
                </a:lnTo>
                <a:lnTo>
                  <a:pt x="5478017" y="2597658"/>
                </a:lnTo>
                <a:lnTo>
                  <a:pt x="5478017" y="2588514"/>
                </a:lnTo>
                <a:lnTo>
                  <a:pt x="5473445" y="2368296"/>
                </a:lnTo>
                <a:lnTo>
                  <a:pt x="5473445" y="2436114"/>
                </a:lnTo>
                <a:lnTo>
                  <a:pt x="5469635" y="2597658"/>
                </a:lnTo>
                <a:lnTo>
                  <a:pt x="5465063" y="2554985"/>
                </a:lnTo>
                <a:lnTo>
                  <a:pt x="5465063" y="2500122"/>
                </a:lnTo>
                <a:lnTo>
                  <a:pt x="5460491" y="2597658"/>
                </a:lnTo>
                <a:lnTo>
                  <a:pt x="5456682" y="2588514"/>
                </a:lnTo>
                <a:lnTo>
                  <a:pt x="5452109" y="2597658"/>
                </a:lnTo>
                <a:lnTo>
                  <a:pt x="5452109" y="2601467"/>
                </a:lnTo>
                <a:lnTo>
                  <a:pt x="5448299" y="2584704"/>
                </a:lnTo>
                <a:lnTo>
                  <a:pt x="5448299" y="2525267"/>
                </a:lnTo>
                <a:lnTo>
                  <a:pt x="5443728" y="2525267"/>
                </a:lnTo>
                <a:lnTo>
                  <a:pt x="5439917" y="2584704"/>
                </a:lnTo>
                <a:lnTo>
                  <a:pt x="5439917" y="2588514"/>
                </a:lnTo>
                <a:lnTo>
                  <a:pt x="5435345" y="2512314"/>
                </a:lnTo>
                <a:lnTo>
                  <a:pt x="5435345" y="2576322"/>
                </a:lnTo>
                <a:lnTo>
                  <a:pt x="5431535" y="2520696"/>
                </a:lnTo>
                <a:lnTo>
                  <a:pt x="5431535" y="2597658"/>
                </a:lnTo>
                <a:lnTo>
                  <a:pt x="5426963" y="2597658"/>
                </a:lnTo>
                <a:lnTo>
                  <a:pt x="5422391" y="2601467"/>
                </a:lnTo>
                <a:lnTo>
                  <a:pt x="5422391" y="2554985"/>
                </a:lnTo>
                <a:lnTo>
                  <a:pt x="5418582" y="2580131"/>
                </a:lnTo>
                <a:lnTo>
                  <a:pt x="5414009" y="2601467"/>
                </a:lnTo>
                <a:lnTo>
                  <a:pt x="5414009" y="2597658"/>
                </a:lnTo>
                <a:lnTo>
                  <a:pt x="5410199" y="2601467"/>
                </a:lnTo>
                <a:lnTo>
                  <a:pt x="5405628" y="2597658"/>
                </a:lnTo>
                <a:lnTo>
                  <a:pt x="5405628" y="2584704"/>
                </a:lnTo>
                <a:lnTo>
                  <a:pt x="5401817" y="2588514"/>
                </a:lnTo>
                <a:lnTo>
                  <a:pt x="5401817" y="2580131"/>
                </a:lnTo>
                <a:lnTo>
                  <a:pt x="5397245" y="2588514"/>
                </a:lnTo>
                <a:lnTo>
                  <a:pt x="5397245" y="2559558"/>
                </a:lnTo>
                <a:lnTo>
                  <a:pt x="5392673" y="2571749"/>
                </a:lnTo>
                <a:lnTo>
                  <a:pt x="5388863" y="2563367"/>
                </a:lnTo>
                <a:lnTo>
                  <a:pt x="5388863" y="2542031"/>
                </a:lnTo>
                <a:lnTo>
                  <a:pt x="5384291" y="2495549"/>
                </a:lnTo>
                <a:lnTo>
                  <a:pt x="5384291" y="2516885"/>
                </a:lnTo>
                <a:lnTo>
                  <a:pt x="5380482" y="2550414"/>
                </a:lnTo>
                <a:lnTo>
                  <a:pt x="5375909" y="2436114"/>
                </a:lnTo>
                <a:lnTo>
                  <a:pt x="5375909" y="2444496"/>
                </a:lnTo>
                <a:lnTo>
                  <a:pt x="5372099" y="2550414"/>
                </a:lnTo>
                <a:lnTo>
                  <a:pt x="5367528" y="2512314"/>
                </a:lnTo>
                <a:lnTo>
                  <a:pt x="5367528" y="2554985"/>
                </a:lnTo>
                <a:lnTo>
                  <a:pt x="5367528" y="2550414"/>
                </a:lnTo>
                <a:lnTo>
                  <a:pt x="5363717" y="2559558"/>
                </a:lnTo>
                <a:lnTo>
                  <a:pt x="5363717" y="2563367"/>
                </a:lnTo>
                <a:lnTo>
                  <a:pt x="5359145" y="2546604"/>
                </a:lnTo>
                <a:lnTo>
                  <a:pt x="5354573" y="2550414"/>
                </a:lnTo>
                <a:lnTo>
                  <a:pt x="5354573" y="2427731"/>
                </a:lnTo>
                <a:lnTo>
                  <a:pt x="5350763" y="2550414"/>
                </a:lnTo>
                <a:lnTo>
                  <a:pt x="5350763" y="2554985"/>
                </a:lnTo>
                <a:lnTo>
                  <a:pt x="5346191" y="2580132"/>
                </a:lnTo>
                <a:lnTo>
                  <a:pt x="5342382" y="2584704"/>
                </a:lnTo>
                <a:lnTo>
                  <a:pt x="5342382" y="2567940"/>
                </a:lnTo>
                <a:lnTo>
                  <a:pt x="5337809" y="2444496"/>
                </a:lnTo>
                <a:lnTo>
                  <a:pt x="5337809" y="2436114"/>
                </a:lnTo>
                <a:lnTo>
                  <a:pt x="5333999" y="2559558"/>
                </a:lnTo>
                <a:lnTo>
                  <a:pt x="5329428" y="2567940"/>
                </a:lnTo>
                <a:lnTo>
                  <a:pt x="5329428" y="2559558"/>
                </a:lnTo>
                <a:lnTo>
                  <a:pt x="5325617" y="2576322"/>
                </a:lnTo>
                <a:lnTo>
                  <a:pt x="5321045" y="2525267"/>
                </a:lnTo>
                <a:lnTo>
                  <a:pt x="5321045" y="2529840"/>
                </a:lnTo>
                <a:lnTo>
                  <a:pt x="5316473" y="2576322"/>
                </a:lnTo>
                <a:lnTo>
                  <a:pt x="5316473" y="2516885"/>
                </a:lnTo>
                <a:lnTo>
                  <a:pt x="5312663" y="2576322"/>
                </a:lnTo>
                <a:lnTo>
                  <a:pt x="5312663" y="2580132"/>
                </a:lnTo>
                <a:lnTo>
                  <a:pt x="5308091" y="2538222"/>
                </a:lnTo>
                <a:lnTo>
                  <a:pt x="5308091" y="2444496"/>
                </a:lnTo>
                <a:lnTo>
                  <a:pt x="5304282" y="2546604"/>
                </a:lnTo>
                <a:lnTo>
                  <a:pt x="5304282" y="2482596"/>
                </a:lnTo>
                <a:lnTo>
                  <a:pt x="5299709" y="2516885"/>
                </a:lnTo>
                <a:lnTo>
                  <a:pt x="5299709" y="2563367"/>
                </a:lnTo>
                <a:lnTo>
                  <a:pt x="5295899" y="2427731"/>
                </a:lnTo>
                <a:lnTo>
                  <a:pt x="5291328" y="2542032"/>
                </a:lnTo>
                <a:lnTo>
                  <a:pt x="5291328" y="2550414"/>
                </a:lnTo>
                <a:lnTo>
                  <a:pt x="5287517" y="2470404"/>
                </a:lnTo>
                <a:lnTo>
                  <a:pt x="5287517" y="2580132"/>
                </a:lnTo>
                <a:lnTo>
                  <a:pt x="5282945" y="2580132"/>
                </a:lnTo>
                <a:lnTo>
                  <a:pt x="5282945" y="2576322"/>
                </a:lnTo>
                <a:lnTo>
                  <a:pt x="5278373" y="2546604"/>
                </a:lnTo>
                <a:lnTo>
                  <a:pt x="5274563" y="2567940"/>
                </a:lnTo>
                <a:lnTo>
                  <a:pt x="5274563" y="2550414"/>
                </a:lnTo>
                <a:lnTo>
                  <a:pt x="5269991" y="2520696"/>
                </a:lnTo>
                <a:lnTo>
                  <a:pt x="5269991" y="2571749"/>
                </a:lnTo>
                <a:lnTo>
                  <a:pt x="5269991" y="2567940"/>
                </a:lnTo>
                <a:lnTo>
                  <a:pt x="5266182" y="2465831"/>
                </a:lnTo>
                <a:lnTo>
                  <a:pt x="5261609" y="2550414"/>
                </a:lnTo>
                <a:lnTo>
                  <a:pt x="5257799" y="2503931"/>
                </a:lnTo>
                <a:lnTo>
                  <a:pt x="5257799" y="2584704"/>
                </a:lnTo>
                <a:lnTo>
                  <a:pt x="5253228" y="2538222"/>
                </a:lnTo>
                <a:lnTo>
                  <a:pt x="5248656" y="2398014"/>
                </a:lnTo>
                <a:lnTo>
                  <a:pt x="5248656" y="2563367"/>
                </a:lnTo>
                <a:lnTo>
                  <a:pt x="5244845" y="2576322"/>
                </a:lnTo>
                <a:lnTo>
                  <a:pt x="5244845" y="2580132"/>
                </a:lnTo>
                <a:lnTo>
                  <a:pt x="5240273" y="2593085"/>
                </a:lnTo>
                <a:lnTo>
                  <a:pt x="5236463" y="2580132"/>
                </a:lnTo>
                <a:lnTo>
                  <a:pt x="5231891" y="2588514"/>
                </a:lnTo>
                <a:lnTo>
                  <a:pt x="5231891" y="2584704"/>
                </a:lnTo>
                <a:lnTo>
                  <a:pt x="5228082" y="2542032"/>
                </a:lnTo>
                <a:lnTo>
                  <a:pt x="5228082" y="2538222"/>
                </a:lnTo>
                <a:lnTo>
                  <a:pt x="5223509" y="2567940"/>
                </a:lnTo>
                <a:lnTo>
                  <a:pt x="5219699" y="2525267"/>
                </a:lnTo>
                <a:lnTo>
                  <a:pt x="5219699" y="2538222"/>
                </a:lnTo>
                <a:lnTo>
                  <a:pt x="5215128" y="2444496"/>
                </a:lnTo>
                <a:lnTo>
                  <a:pt x="5215128" y="2449067"/>
                </a:lnTo>
                <a:lnTo>
                  <a:pt x="5210556" y="2550414"/>
                </a:lnTo>
                <a:lnTo>
                  <a:pt x="5210556" y="2533649"/>
                </a:lnTo>
                <a:lnTo>
                  <a:pt x="5206745" y="2571749"/>
                </a:lnTo>
                <a:lnTo>
                  <a:pt x="5206745" y="2520696"/>
                </a:lnTo>
                <a:lnTo>
                  <a:pt x="5202173" y="2529840"/>
                </a:lnTo>
                <a:lnTo>
                  <a:pt x="5198363" y="2584704"/>
                </a:lnTo>
                <a:lnTo>
                  <a:pt x="5198363" y="2567940"/>
                </a:lnTo>
                <a:lnTo>
                  <a:pt x="5193791" y="2584704"/>
                </a:lnTo>
                <a:lnTo>
                  <a:pt x="5193791" y="2580132"/>
                </a:lnTo>
                <a:lnTo>
                  <a:pt x="5193791" y="2588514"/>
                </a:lnTo>
                <a:lnTo>
                  <a:pt x="5189982" y="2584704"/>
                </a:lnTo>
                <a:lnTo>
                  <a:pt x="5189982" y="2559558"/>
                </a:lnTo>
                <a:lnTo>
                  <a:pt x="5185409" y="2580132"/>
                </a:lnTo>
                <a:lnTo>
                  <a:pt x="5181599" y="2563367"/>
                </a:lnTo>
                <a:lnTo>
                  <a:pt x="5181599" y="2542032"/>
                </a:lnTo>
                <a:lnTo>
                  <a:pt x="5177028" y="2567940"/>
                </a:lnTo>
                <a:lnTo>
                  <a:pt x="5177028" y="2453640"/>
                </a:lnTo>
                <a:lnTo>
                  <a:pt x="5172456" y="2440685"/>
                </a:lnTo>
                <a:lnTo>
                  <a:pt x="5172456" y="2550414"/>
                </a:lnTo>
                <a:lnTo>
                  <a:pt x="5168645" y="2580132"/>
                </a:lnTo>
                <a:lnTo>
                  <a:pt x="5168645" y="2584704"/>
                </a:lnTo>
                <a:lnTo>
                  <a:pt x="5164073" y="2487167"/>
                </a:lnTo>
                <a:lnTo>
                  <a:pt x="5160263" y="2491740"/>
                </a:lnTo>
                <a:lnTo>
                  <a:pt x="5160263" y="2584704"/>
                </a:lnTo>
                <a:lnTo>
                  <a:pt x="5155691" y="2597658"/>
                </a:lnTo>
                <a:lnTo>
                  <a:pt x="5151882" y="2597658"/>
                </a:lnTo>
                <a:lnTo>
                  <a:pt x="5151882" y="2601467"/>
                </a:lnTo>
                <a:lnTo>
                  <a:pt x="5151882" y="2597658"/>
                </a:lnTo>
                <a:lnTo>
                  <a:pt x="5147309" y="2474214"/>
                </a:lnTo>
                <a:lnTo>
                  <a:pt x="5147309" y="2538222"/>
                </a:lnTo>
                <a:lnTo>
                  <a:pt x="5142737" y="2588514"/>
                </a:lnTo>
                <a:lnTo>
                  <a:pt x="5142737" y="2584704"/>
                </a:lnTo>
                <a:lnTo>
                  <a:pt x="5138928" y="2597658"/>
                </a:lnTo>
                <a:lnTo>
                  <a:pt x="5134356" y="2584704"/>
                </a:lnTo>
                <a:lnTo>
                  <a:pt x="5134356" y="2588514"/>
                </a:lnTo>
                <a:lnTo>
                  <a:pt x="5130545" y="2601467"/>
                </a:lnTo>
                <a:lnTo>
                  <a:pt x="5130545" y="2588514"/>
                </a:lnTo>
                <a:lnTo>
                  <a:pt x="5125973" y="2597658"/>
                </a:lnTo>
                <a:lnTo>
                  <a:pt x="5122163" y="2580132"/>
                </a:lnTo>
                <a:lnTo>
                  <a:pt x="5122163" y="2546604"/>
                </a:lnTo>
                <a:lnTo>
                  <a:pt x="5117591" y="2593085"/>
                </a:lnTo>
                <a:lnTo>
                  <a:pt x="5113782" y="2571749"/>
                </a:lnTo>
                <a:lnTo>
                  <a:pt x="5113782" y="2593085"/>
                </a:lnTo>
                <a:lnTo>
                  <a:pt x="5109209" y="2580132"/>
                </a:lnTo>
                <a:lnTo>
                  <a:pt x="5104637" y="2597658"/>
                </a:lnTo>
                <a:lnTo>
                  <a:pt x="5100827" y="2571749"/>
                </a:lnTo>
                <a:lnTo>
                  <a:pt x="5096256" y="2597658"/>
                </a:lnTo>
                <a:lnTo>
                  <a:pt x="5092445" y="2580132"/>
                </a:lnTo>
                <a:lnTo>
                  <a:pt x="5092445" y="2588514"/>
                </a:lnTo>
                <a:lnTo>
                  <a:pt x="5087873" y="2601467"/>
                </a:lnTo>
                <a:lnTo>
                  <a:pt x="5084063" y="2593085"/>
                </a:lnTo>
                <a:lnTo>
                  <a:pt x="5084063" y="2597658"/>
                </a:lnTo>
                <a:lnTo>
                  <a:pt x="5079492" y="2597658"/>
                </a:lnTo>
                <a:lnTo>
                  <a:pt x="5075682" y="2601467"/>
                </a:lnTo>
                <a:lnTo>
                  <a:pt x="5075682" y="2606040"/>
                </a:lnTo>
                <a:lnTo>
                  <a:pt x="5071109" y="2601467"/>
                </a:lnTo>
                <a:lnTo>
                  <a:pt x="5071109" y="2597658"/>
                </a:lnTo>
                <a:lnTo>
                  <a:pt x="5066537" y="2597658"/>
                </a:lnTo>
                <a:lnTo>
                  <a:pt x="5066537" y="2593085"/>
                </a:lnTo>
                <a:lnTo>
                  <a:pt x="5062727" y="2593085"/>
                </a:lnTo>
                <a:lnTo>
                  <a:pt x="5062727" y="2601467"/>
                </a:lnTo>
                <a:lnTo>
                  <a:pt x="5058156" y="2601467"/>
                </a:lnTo>
                <a:lnTo>
                  <a:pt x="5058156" y="2597658"/>
                </a:lnTo>
                <a:lnTo>
                  <a:pt x="5054345" y="2601467"/>
                </a:lnTo>
                <a:lnTo>
                  <a:pt x="5054345" y="2495549"/>
                </a:lnTo>
                <a:lnTo>
                  <a:pt x="5049773" y="1940814"/>
                </a:lnTo>
                <a:lnTo>
                  <a:pt x="5049773" y="2533649"/>
                </a:lnTo>
                <a:lnTo>
                  <a:pt x="5045963" y="2597658"/>
                </a:lnTo>
                <a:lnTo>
                  <a:pt x="5045963" y="2601467"/>
                </a:lnTo>
                <a:lnTo>
                  <a:pt x="5041392" y="2606040"/>
                </a:lnTo>
                <a:lnTo>
                  <a:pt x="5036820" y="2606040"/>
                </a:lnTo>
                <a:lnTo>
                  <a:pt x="5033009" y="2609849"/>
                </a:lnTo>
                <a:lnTo>
                  <a:pt x="5028437" y="2609849"/>
                </a:lnTo>
                <a:lnTo>
                  <a:pt x="5028437" y="2601467"/>
                </a:lnTo>
                <a:lnTo>
                  <a:pt x="5024627" y="2597658"/>
                </a:lnTo>
                <a:lnTo>
                  <a:pt x="5024627" y="2606040"/>
                </a:lnTo>
                <a:lnTo>
                  <a:pt x="5020056" y="2584704"/>
                </a:lnTo>
                <a:lnTo>
                  <a:pt x="5016245" y="2606040"/>
                </a:lnTo>
                <a:lnTo>
                  <a:pt x="5011673" y="2601467"/>
                </a:lnTo>
                <a:lnTo>
                  <a:pt x="5011673" y="2606040"/>
                </a:lnTo>
                <a:lnTo>
                  <a:pt x="5007863" y="2606040"/>
                </a:lnTo>
                <a:lnTo>
                  <a:pt x="5003292" y="2601467"/>
                </a:lnTo>
                <a:lnTo>
                  <a:pt x="4998720" y="2609849"/>
                </a:lnTo>
                <a:lnTo>
                  <a:pt x="4998720" y="2606040"/>
                </a:lnTo>
                <a:lnTo>
                  <a:pt x="4994909" y="2597658"/>
                </a:lnTo>
                <a:lnTo>
                  <a:pt x="4990337" y="2606040"/>
                </a:lnTo>
                <a:lnTo>
                  <a:pt x="4986527" y="2601467"/>
                </a:lnTo>
                <a:lnTo>
                  <a:pt x="4986527" y="2609849"/>
                </a:lnTo>
                <a:lnTo>
                  <a:pt x="4981956" y="2601467"/>
                </a:lnTo>
                <a:lnTo>
                  <a:pt x="4978145" y="2609849"/>
                </a:lnTo>
                <a:lnTo>
                  <a:pt x="4973573" y="2606040"/>
                </a:lnTo>
                <a:lnTo>
                  <a:pt x="4969763" y="2606040"/>
                </a:lnTo>
                <a:lnTo>
                  <a:pt x="4965192" y="2588514"/>
                </a:lnTo>
                <a:lnTo>
                  <a:pt x="4965192" y="2597658"/>
                </a:lnTo>
                <a:lnTo>
                  <a:pt x="4960620" y="2588514"/>
                </a:lnTo>
                <a:lnTo>
                  <a:pt x="4960620" y="2580132"/>
                </a:lnTo>
                <a:lnTo>
                  <a:pt x="4956809" y="2588514"/>
                </a:lnTo>
                <a:lnTo>
                  <a:pt x="4952237" y="2580132"/>
                </a:lnTo>
                <a:lnTo>
                  <a:pt x="4948427" y="2588514"/>
                </a:lnTo>
                <a:lnTo>
                  <a:pt x="4948427" y="2606040"/>
                </a:lnTo>
                <a:lnTo>
                  <a:pt x="4943856" y="2597658"/>
                </a:lnTo>
                <a:lnTo>
                  <a:pt x="4943856" y="2606040"/>
                </a:lnTo>
                <a:lnTo>
                  <a:pt x="4940045" y="2606040"/>
                </a:lnTo>
                <a:lnTo>
                  <a:pt x="4940045" y="2609849"/>
                </a:lnTo>
                <a:lnTo>
                  <a:pt x="4935473" y="2609849"/>
                </a:lnTo>
                <a:lnTo>
                  <a:pt x="4931663" y="2614422"/>
                </a:lnTo>
                <a:lnTo>
                  <a:pt x="4931663" y="2609849"/>
                </a:lnTo>
                <a:lnTo>
                  <a:pt x="4918709" y="2609849"/>
                </a:lnTo>
                <a:lnTo>
                  <a:pt x="4918709" y="2614422"/>
                </a:lnTo>
                <a:lnTo>
                  <a:pt x="4914137" y="2614422"/>
                </a:lnTo>
                <a:lnTo>
                  <a:pt x="4914137" y="2609849"/>
                </a:lnTo>
                <a:lnTo>
                  <a:pt x="4910327" y="2609849"/>
                </a:lnTo>
                <a:lnTo>
                  <a:pt x="4910327" y="2614422"/>
                </a:lnTo>
                <a:lnTo>
                  <a:pt x="4901945" y="2614422"/>
                </a:lnTo>
                <a:lnTo>
                  <a:pt x="4901945" y="2609849"/>
                </a:lnTo>
                <a:lnTo>
                  <a:pt x="4897373" y="2614422"/>
                </a:lnTo>
                <a:lnTo>
                  <a:pt x="4892801" y="2609849"/>
                </a:lnTo>
                <a:lnTo>
                  <a:pt x="4888992" y="2614422"/>
                </a:lnTo>
                <a:lnTo>
                  <a:pt x="4884420" y="2609849"/>
                </a:lnTo>
                <a:lnTo>
                  <a:pt x="4880609" y="2609849"/>
                </a:lnTo>
                <a:lnTo>
                  <a:pt x="4876037" y="2606040"/>
                </a:lnTo>
                <a:lnTo>
                  <a:pt x="4867656" y="2614422"/>
                </a:lnTo>
                <a:lnTo>
                  <a:pt x="4863845" y="2614422"/>
                </a:lnTo>
                <a:lnTo>
                  <a:pt x="4859273" y="2609849"/>
                </a:lnTo>
                <a:lnTo>
                  <a:pt x="4854701" y="2609849"/>
                </a:lnTo>
                <a:lnTo>
                  <a:pt x="4854701" y="2614422"/>
                </a:lnTo>
                <a:lnTo>
                  <a:pt x="4850892" y="2609849"/>
                </a:lnTo>
                <a:lnTo>
                  <a:pt x="4846320" y="2614422"/>
                </a:lnTo>
                <a:lnTo>
                  <a:pt x="4846320" y="2609849"/>
                </a:lnTo>
                <a:lnTo>
                  <a:pt x="4846320" y="2614422"/>
                </a:lnTo>
                <a:lnTo>
                  <a:pt x="4842509" y="2609849"/>
                </a:lnTo>
                <a:lnTo>
                  <a:pt x="4837937" y="2614422"/>
                </a:lnTo>
                <a:lnTo>
                  <a:pt x="4825237" y="2614422"/>
                </a:lnTo>
                <a:lnTo>
                  <a:pt x="4812537" y="2614422"/>
                </a:lnTo>
                <a:lnTo>
                  <a:pt x="4799837" y="2614422"/>
                </a:lnTo>
                <a:lnTo>
                  <a:pt x="4787137" y="2614422"/>
                </a:lnTo>
                <a:lnTo>
                  <a:pt x="4770120" y="2609849"/>
                </a:lnTo>
                <a:lnTo>
                  <a:pt x="4766309" y="2614422"/>
                </a:lnTo>
                <a:lnTo>
                  <a:pt x="4753356" y="2614422"/>
                </a:lnTo>
                <a:lnTo>
                  <a:pt x="4753356" y="2609849"/>
                </a:lnTo>
                <a:lnTo>
                  <a:pt x="4748783" y="2609849"/>
                </a:lnTo>
                <a:lnTo>
                  <a:pt x="4744973" y="2614422"/>
                </a:lnTo>
                <a:lnTo>
                  <a:pt x="4732020" y="2614422"/>
                </a:lnTo>
                <a:lnTo>
                  <a:pt x="4728209" y="2614422"/>
                </a:lnTo>
                <a:lnTo>
                  <a:pt x="4664709" y="2614422"/>
                </a:lnTo>
                <a:lnTo>
                  <a:pt x="4652009" y="2618232"/>
                </a:lnTo>
                <a:lnTo>
                  <a:pt x="4652009" y="2614422"/>
                </a:lnTo>
                <a:lnTo>
                  <a:pt x="4647437" y="2614422"/>
                </a:lnTo>
                <a:lnTo>
                  <a:pt x="4647437" y="2618232"/>
                </a:lnTo>
                <a:lnTo>
                  <a:pt x="4642865" y="2614422"/>
                </a:lnTo>
                <a:lnTo>
                  <a:pt x="4639056" y="2618232"/>
                </a:lnTo>
                <a:lnTo>
                  <a:pt x="4639056" y="2614422"/>
                </a:lnTo>
                <a:lnTo>
                  <a:pt x="4630673" y="2618232"/>
                </a:lnTo>
                <a:lnTo>
                  <a:pt x="4630673" y="2614422"/>
                </a:lnTo>
                <a:lnTo>
                  <a:pt x="4622292" y="2614422"/>
                </a:lnTo>
                <a:lnTo>
                  <a:pt x="4617720" y="2601467"/>
                </a:lnTo>
                <a:lnTo>
                  <a:pt x="4617720" y="2554985"/>
                </a:lnTo>
                <a:lnTo>
                  <a:pt x="4613909" y="2606040"/>
                </a:lnTo>
                <a:lnTo>
                  <a:pt x="4613909" y="2609850"/>
                </a:lnTo>
                <a:lnTo>
                  <a:pt x="4609337" y="2597658"/>
                </a:lnTo>
                <a:lnTo>
                  <a:pt x="4609337" y="2563367"/>
                </a:lnTo>
                <a:lnTo>
                  <a:pt x="4604765" y="2614422"/>
                </a:lnTo>
                <a:lnTo>
                  <a:pt x="4600956" y="2618232"/>
                </a:lnTo>
                <a:lnTo>
                  <a:pt x="4592573" y="2618232"/>
                </a:lnTo>
                <a:lnTo>
                  <a:pt x="4592573" y="2614422"/>
                </a:lnTo>
                <a:lnTo>
                  <a:pt x="4588001" y="2614422"/>
                </a:lnTo>
                <a:lnTo>
                  <a:pt x="4588001" y="2618232"/>
                </a:lnTo>
                <a:lnTo>
                  <a:pt x="4584192" y="2614422"/>
                </a:lnTo>
                <a:lnTo>
                  <a:pt x="4579620" y="2618232"/>
                </a:lnTo>
                <a:lnTo>
                  <a:pt x="4566919" y="2618232"/>
                </a:lnTo>
                <a:lnTo>
                  <a:pt x="4554220" y="2618232"/>
                </a:lnTo>
                <a:lnTo>
                  <a:pt x="4541520" y="2618232"/>
                </a:lnTo>
                <a:lnTo>
                  <a:pt x="4533137" y="2618232"/>
                </a:lnTo>
                <a:lnTo>
                  <a:pt x="4533137" y="2614422"/>
                </a:lnTo>
                <a:lnTo>
                  <a:pt x="4524756" y="2614422"/>
                </a:lnTo>
                <a:lnTo>
                  <a:pt x="4520183" y="2618232"/>
                </a:lnTo>
                <a:lnTo>
                  <a:pt x="4520183" y="2614422"/>
                </a:lnTo>
                <a:lnTo>
                  <a:pt x="4516373" y="2618232"/>
                </a:lnTo>
                <a:lnTo>
                  <a:pt x="4511801" y="2614422"/>
                </a:lnTo>
                <a:lnTo>
                  <a:pt x="4507992" y="2606040"/>
                </a:lnTo>
                <a:lnTo>
                  <a:pt x="4507992" y="2601467"/>
                </a:lnTo>
                <a:lnTo>
                  <a:pt x="4503420" y="2618232"/>
                </a:lnTo>
                <a:lnTo>
                  <a:pt x="4498847" y="2614422"/>
                </a:lnTo>
                <a:lnTo>
                  <a:pt x="4498847" y="2609850"/>
                </a:lnTo>
                <a:lnTo>
                  <a:pt x="4498847" y="2622804"/>
                </a:lnTo>
                <a:lnTo>
                  <a:pt x="4495037" y="2614422"/>
                </a:lnTo>
                <a:lnTo>
                  <a:pt x="4490465" y="2580132"/>
                </a:lnTo>
                <a:lnTo>
                  <a:pt x="4490465" y="2576322"/>
                </a:lnTo>
                <a:lnTo>
                  <a:pt x="4486656" y="2580132"/>
                </a:lnTo>
                <a:lnTo>
                  <a:pt x="4486656" y="2588514"/>
                </a:lnTo>
                <a:lnTo>
                  <a:pt x="4482083" y="2588514"/>
                </a:lnTo>
                <a:lnTo>
                  <a:pt x="4478273" y="2580132"/>
                </a:lnTo>
                <a:lnTo>
                  <a:pt x="4478273" y="2601467"/>
                </a:lnTo>
                <a:lnTo>
                  <a:pt x="4473701" y="2601467"/>
                </a:lnTo>
                <a:lnTo>
                  <a:pt x="4473701" y="2618232"/>
                </a:lnTo>
                <a:lnTo>
                  <a:pt x="4469892" y="2614422"/>
                </a:lnTo>
                <a:lnTo>
                  <a:pt x="4469892" y="2597658"/>
                </a:lnTo>
                <a:lnTo>
                  <a:pt x="4465320" y="2609850"/>
                </a:lnTo>
                <a:lnTo>
                  <a:pt x="4465320" y="2614422"/>
                </a:lnTo>
                <a:lnTo>
                  <a:pt x="4460747" y="2618232"/>
                </a:lnTo>
                <a:lnTo>
                  <a:pt x="4460747" y="2614422"/>
                </a:lnTo>
                <a:lnTo>
                  <a:pt x="4456937" y="2609850"/>
                </a:lnTo>
                <a:lnTo>
                  <a:pt x="4452365" y="2618232"/>
                </a:lnTo>
                <a:lnTo>
                  <a:pt x="4448556" y="2618232"/>
                </a:lnTo>
                <a:lnTo>
                  <a:pt x="4448556" y="2614422"/>
                </a:lnTo>
                <a:lnTo>
                  <a:pt x="4443983" y="2614422"/>
                </a:lnTo>
                <a:lnTo>
                  <a:pt x="4440173" y="2618232"/>
                </a:lnTo>
                <a:lnTo>
                  <a:pt x="4435601" y="2614422"/>
                </a:lnTo>
                <a:lnTo>
                  <a:pt x="4431030" y="2618232"/>
                </a:lnTo>
                <a:lnTo>
                  <a:pt x="4427220" y="2618232"/>
                </a:lnTo>
                <a:lnTo>
                  <a:pt x="4422647" y="2614422"/>
                </a:lnTo>
                <a:lnTo>
                  <a:pt x="4422647" y="2618232"/>
                </a:lnTo>
                <a:lnTo>
                  <a:pt x="4418837" y="2618232"/>
                </a:lnTo>
                <a:lnTo>
                  <a:pt x="4406137" y="2618232"/>
                </a:lnTo>
                <a:lnTo>
                  <a:pt x="4393437" y="2618232"/>
                </a:lnTo>
                <a:lnTo>
                  <a:pt x="4380737" y="2614422"/>
                </a:lnTo>
                <a:lnTo>
                  <a:pt x="4380737" y="2618232"/>
                </a:lnTo>
                <a:lnTo>
                  <a:pt x="4376165" y="2614422"/>
                </a:lnTo>
                <a:lnTo>
                  <a:pt x="4376165" y="2618232"/>
                </a:lnTo>
                <a:lnTo>
                  <a:pt x="4376165" y="2614422"/>
                </a:lnTo>
                <a:lnTo>
                  <a:pt x="4372356" y="2614422"/>
                </a:lnTo>
                <a:lnTo>
                  <a:pt x="4372356" y="2618232"/>
                </a:lnTo>
                <a:lnTo>
                  <a:pt x="4367783" y="2614422"/>
                </a:lnTo>
                <a:lnTo>
                  <a:pt x="4363973" y="2614422"/>
                </a:lnTo>
                <a:lnTo>
                  <a:pt x="4363973" y="2618232"/>
                </a:lnTo>
                <a:lnTo>
                  <a:pt x="4359401" y="2614422"/>
                </a:lnTo>
                <a:lnTo>
                  <a:pt x="4359401" y="2618232"/>
                </a:lnTo>
                <a:lnTo>
                  <a:pt x="4354830" y="2618232"/>
                </a:lnTo>
                <a:lnTo>
                  <a:pt x="4354830" y="2614422"/>
                </a:lnTo>
                <a:lnTo>
                  <a:pt x="4351020" y="2614422"/>
                </a:lnTo>
                <a:lnTo>
                  <a:pt x="4351020" y="2618232"/>
                </a:lnTo>
                <a:lnTo>
                  <a:pt x="4346447" y="2614422"/>
                </a:lnTo>
                <a:lnTo>
                  <a:pt x="4342637" y="2618232"/>
                </a:lnTo>
                <a:lnTo>
                  <a:pt x="4342637" y="2614422"/>
                </a:lnTo>
                <a:lnTo>
                  <a:pt x="4338065" y="2614422"/>
                </a:lnTo>
                <a:lnTo>
                  <a:pt x="4334256" y="2618232"/>
                </a:lnTo>
                <a:lnTo>
                  <a:pt x="4334256" y="2614422"/>
                </a:lnTo>
                <a:lnTo>
                  <a:pt x="4329683" y="2618232"/>
                </a:lnTo>
                <a:lnTo>
                  <a:pt x="4325111" y="2614422"/>
                </a:lnTo>
                <a:lnTo>
                  <a:pt x="4325111" y="2618232"/>
                </a:lnTo>
                <a:lnTo>
                  <a:pt x="4321301" y="2614422"/>
                </a:lnTo>
                <a:lnTo>
                  <a:pt x="4316730" y="2614422"/>
                </a:lnTo>
                <a:lnTo>
                  <a:pt x="4316730" y="2618232"/>
                </a:lnTo>
                <a:lnTo>
                  <a:pt x="4312920" y="2614422"/>
                </a:lnTo>
                <a:lnTo>
                  <a:pt x="4308347" y="2618232"/>
                </a:lnTo>
                <a:lnTo>
                  <a:pt x="4304537" y="2614422"/>
                </a:lnTo>
                <a:lnTo>
                  <a:pt x="4304537" y="2606040"/>
                </a:lnTo>
                <a:lnTo>
                  <a:pt x="4299965" y="2614422"/>
                </a:lnTo>
                <a:lnTo>
                  <a:pt x="4296156" y="2614422"/>
                </a:lnTo>
                <a:lnTo>
                  <a:pt x="4296156" y="2606040"/>
                </a:lnTo>
                <a:lnTo>
                  <a:pt x="4291583" y="2614422"/>
                </a:lnTo>
                <a:lnTo>
                  <a:pt x="4283201" y="2614422"/>
                </a:lnTo>
                <a:lnTo>
                  <a:pt x="4278630" y="2593085"/>
                </a:lnTo>
                <a:lnTo>
                  <a:pt x="4278630" y="2576322"/>
                </a:lnTo>
                <a:lnTo>
                  <a:pt x="4274820" y="2606040"/>
                </a:lnTo>
                <a:lnTo>
                  <a:pt x="4270247" y="2580132"/>
                </a:lnTo>
                <a:lnTo>
                  <a:pt x="4270247" y="2576322"/>
                </a:lnTo>
                <a:lnTo>
                  <a:pt x="4266437" y="2614422"/>
                </a:lnTo>
                <a:lnTo>
                  <a:pt x="4240530" y="2614422"/>
                </a:lnTo>
                <a:lnTo>
                  <a:pt x="4240530" y="2618232"/>
                </a:lnTo>
                <a:lnTo>
                  <a:pt x="4236720" y="2618232"/>
                </a:lnTo>
                <a:lnTo>
                  <a:pt x="4232147" y="2614422"/>
                </a:lnTo>
                <a:lnTo>
                  <a:pt x="4228337" y="2618232"/>
                </a:lnTo>
                <a:lnTo>
                  <a:pt x="4228337" y="2614422"/>
                </a:lnTo>
                <a:lnTo>
                  <a:pt x="4223765" y="2614422"/>
                </a:lnTo>
                <a:lnTo>
                  <a:pt x="4223765" y="2618232"/>
                </a:lnTo>
                <a:lnTo>
                  <a:pt x="4219194" y="2614422"/>
                </a:lnTo>
                <a:lnTo>
                  <a:pt x="4219194" y="2618232"/>
                </a:lnTo>
                <a:lnTo>
                  <a:pt x="4215383" y="2614422"/>
                </a:lnTo>
                <a:lnTo>
                  <a:pt x="4210811" y="2614422"/>
                </a:lnTo>
                <a:lnTo>
                  <a:pt x="4203954" y="2614422"/>
                </a:lnTo>
                <a:lnTo>
                  <a:pt x="4197095" y="2614422"/>
                </a:lnTo>
                <a:lnTo>
                  <a:pt x="4190237" y="2614422"/>
                </a:lnTo>
                <a:lnTo>
                  <a:pt x="4185665" y="2614422"/>
                </a:lnTo>
                <a:lnTo>
                  <a:pt x="4181093" y="2606040"/>
                </a:lnTo>
                <a:lnTo>
                  <a:pt x="4177283" y="2500122"/>
                </a:lnTo>
                <a:lnTo>
                  <a:pt x="4177283" y="2576322"/>
                </a:lnTo>
                <a:lnTo>
                  <a:pt x="4172711" y="2495550"/>
                </a:lnTo>
                <a:lnTo>
                  <a:pt x="4172711" y="2576322"/>
                </a:lnTo>
                <a:lnTo>
                  <a:pt x="4168901" y="2609850"/>
                </a:lnTo>
                <a:lnTo>
                  <a:pt x="4164329" y="2614422"/>
                </a:lnTo>
                <a:lnTo>
                  <a:pt x="4160519" y="2614422"/>
                </a:lnTo>
                <a:lnTo>
                  <a:pt x="4160519" y="2618232"/>
                </a:lnTo>
                <a:lnTo>
                  <a:pt x="4155947" y="2614422"/>
                </a:lnTo>
                <a:lnTo>
                  <a:pt x="4152137" y="2618232"/>
                </a:lnTo>
                <a:lnTo>
                  <a:pt x="4147565" y="2614422"/>
                </a:lnTo>
                <a:lnTo>
                  <a:pt x="4142993" y="2618232"/>
                </a:lnTo>
                <a:lnTo>
                  <a:pt x="4142993" y="2614422"/>
                </a:lnTo>
                <a:lnTo>
                  <a:pt x="4139183" y="2614422"/>
                </a:lnTo>
                <a:lnTo>
                  <a:pt x="4134611" y="2618232"/>
                </a:lnTo>
                <a:lnTo>
                  <a:pt x="4134611" y="2614422"/>
                </a:lnTo>
                <a:lnTo>
                  <a:pt x="4130801" y="2618232"/>
                </a:lnTo>
                <a:lnTo>
                  <a:pt x="4130801" y="2614422"/>
                </a:lnTo>
                <a:lnTo>
                  <a:pt x="4126229" y="2614422"/>
                </a:lnTo>
                <a:lnTo>
                  <a:pt x="4126229" y="2618232"/>
                </a:lnTo>
                <a:lnTo>
                  <a:pt x="4122419" y="2618232"/>
                </a:lnTo>
                <a:lnTo>
                  <a:pt x="4122419" y="2614422"/>
                </a:lnTo>
                <a:lnTo>
                  <a:pt x="4117847" y="2618232"/>
                </a:lnTo>
                <a:lnTo>
                  <a:pt x="4113275" y="2614422"/>
                </a:lnTo>
                <a:lnTo>
                  <a:pt x="4113275" y="2618232"/>
                </a:lnTo>
                <a:lnTo>
                  <a:pt x="4104893" y="2618232"/>
                </a:lnTo>
                <a:lnTo>
                  <a:pt x="4104893" y="2614422"/>
                </a:lnTo>
                <a:lnTo>
                  <a:pt x="4084319" y="2614422"/>
                </a:lnTo>
                <a:lnTo>
                  <a:pt x="4084319" y="2618232"/>
                </a:lnTo>
                <a:lnTo>
                  <a:pt x="4079747" y="2614422"/>
                </a:lnTo>
                <a:lnTo>
                  <a:pt x="4075175" y="2614422"/>
                </a:lnTo>
                <a:lnTo>
                  <a:pt x="4075175" y="2618232"/>
                </a:lnTo>
                <a:lnTo>
                  <a:pt x="4071365" y="2618232"/>
                </a:lnTo>
                <a:lnTo>
                  <a:pt x="4071365" y="2614422"/>
                </a:lnTo>
                <a:lnTo>
                  <a:pt x="4066793" y="2614422"/>
                </a:lnTo>
                <a:lnTo>
                  <a:pt x="4058411" y="2614422"/>
                </a:lnTo>
                <a:lnTo>
                  <a:pt x="4050029" y="2614422"/>
                </a:lnTo>
                <a:lnTo>
                  <a:pt x="4041647" y="2614422"/>
                </a:lnTo>
                <a:lnTo>
                  <a:pt x="4037075" y="2618232"/>
                </a:lnTo>
                <a:lnTo>
                  <a:pt x="4037075" y="2614422"/>
                </a:lnTo>
                <a:lnTo>
                  <a:pt x="4028693" y="2614422"/>
                </a:lnTo>
                <a:lnTo>
                  <a:pt x="4028693" y="2618232"/>
                </a:lnTo>
                <a:lnTo>
                  <a:pt x="4024883" y="2614422"/>
                </a:lnTo>
                <a:lnTo>
                  <a:pt x="4016501" y="2614422"/>
                </a:lnTo>
                <a:lnTo>
                  <a:pt x="4011929" y="2609850"/>
                </a:lnTo>
                <a:lnTo>
                  <a:pt x="4011929" y="2614422"/>
                </a:lnTo>
                <a:lnTo>
                  <a:pt x="3897629" y="2614422"/>
                </a:lnTo>
                <a:lnTo>
                  <a:pt x="3897629" y="2609850"/>
                </a:lnTo>
                <a:lnTo>
                  <a:pt x="3897629" y="2614422"/>
                </a:lnTo>
                <a:lnTo>
                  <a:pt x="3893057" y="2614422"/>
                </a:lnTo>
                <a:lnTo>
                  <a:pt x="3893057" y="2609850"/>
                </a:lnTo>
                <a:lnTo>
                  <a:pt x="3889247" y="2609850"/>
                </a:lnTo>
                <a:lnTo>
                  <a:pt x="3889247" y="2614422"/>
                </a:lnTo>
                <a:lnTo>
                  <a:pt x="3880865" y="2614422"/>
                </a:lnTo>
                <a:lnTo>
                  <a:pt x="3880865" y="2609850"/>
                </a:lnTo>
                <a:lnTo>
                  <a:pt x="3854957" y="2609850"/>
                </a:lnTo>
                <a:lnTo>
                  <a:pt x="3851147" y="2606040"/>
                </a:lnTo>
                <a:lnTo>
                  <a:pt x="3842765" y="2606040"/>
                </a:lnTo>
                <a:lnTo>
                  <a:pt x="3838193" y="2601468"/>
                </a:lnTo>
                <a:lnTo>
                  <a:pt x="3834383" y="2601468"/>
                </a:lnTo>
                <a:lnTo>
                  <a:pt x="3829811" y="2597658"/>
                </a:lnTo>
                <a:lnTo>
                  <a:pt x="3825239" y="2597658"/>
                </a:lnTo>
                <a:lnTo>
                  <a:pt x="3821429" y="2593085"/>
                </a:lnTo>
                <a:lnTo>
                  <a:pt x="3816857" y="2588514"/>
                </a:lnTo>
                <a:lnTo>
                  <a:pt x="3813047" y="2588514"/>
                </a:lnTo>
                <a:lnTo>
                  <a:pt x="3813047" y="2584704"/>
                </a:lnTo>
                <a:lnTo>
                  <a:pt x="3808475" y="2584704"/>
                </a:lnTo>
                <a:lnTo>
                  <a:pt x="3804665" y="2576322"/>
                </a:lnTo>
                <a:lnTo>
                  <a:pt x="3800093" y="2571750"/>
                </a:lnTo>
                <a:lnTo>
                  <a:pt x="3796283" y="2563368"/>
                </a:lnTo>
                <a:lnTo>
                  <a:pt x="3791711" y="2559558"/>
                </a:lnTo>
                <a:lnTo>
                  <a:pt x="3787139" y="2550414"/>
                </a:lnTo>
                <a:lnTo>
                  <a:pt x="3783329" y="2542032"/>
                </a:lnTo>
                <a:lnTo>
                  <a:pt x="3778757" y="2538222"/>
                </a:lnTo>
                <a:lnTo>
                  <a:pt x="3778757" y="2533650"/>
                </a:lnTo>
                <a:lnTo>
                  <a:pt x="3770375" y="2533650"/>
                </a:lnTo>
                <a:lnTo>
                  <a:pt x="3770375" y="2538222"/>
                </a:lnTo>
                <a:lnTo>
                  <a:pt x="3763152" y="2548578"/>
                </a:lnTo>
                <a:lnTo>
                  <a:pt x="3756466" y="2559415"/>
                </a:lnTo>
                <a:lnTo>
                  <a:pt x="3749837" y="2570332"/>
                </a:lnTo>
                <a:lnTo>
                  <a:pt x="3742783" y="2580928"/>
                </a:lnTo>
                <a:lnTo>
                  <a:pt x="3732275" y="2588514"/>
                </a:lnTo>
                <a:lnTo>
                  <a:pt x="3732275" y="2593085"/>
                </a:lnTo>
                <a:lnTo>
                  <a:pt x="3728465" y="2593085"/>
                </a:lnTo>
                <a:lnTo>
                  <a:pt x="3723893" y="2597658"/>
                </a:lnTo>
                <a:lnTo>
                  <a:pt x="3719321" y="2597658"/>
                </a:lnTo>
                <a:lnTo>
                  <a:pt x="3715511" y="2601468"/>
                </a:lnTo>
                <a:lnTo>
                  <a:pt x="3710939" y="2601468"/>
                </a:lnTo>
                <a:lnTo>
                  <a:pt x="3707129" y="2606040"/>
                </a:lnTo>
                <a:lnTo>
                  <a:pt x="3698747" y="2606040"/>
                </a:lnTo>
                <a:lnTo>
                  <a:pt x="3694175" y="2609850"/>
                </a:lnTo>
                <a:lnTo>
                  <a:pt x="3690365" y="2609850"/>
                </a:lnTo>
                <a:lnTo>
                  <a:pt x="3685793" y="2606040"/>
                </a:lnTo>
                <a:lnTo>
                  <a:pt x="3681221" y="2609850"/>
                </a:lnTo>
                <a:lnTo>
                  <a:pt x="3677411" y="2609850"/>
                </a:lnTo>
                <a:lnTo>
                  <a:pt x="3672839" y="2614422"/>
                </a:lnTo>
                <a:lnTo>
                  <a:pt x="3639311" y="2614422"/>
                </a:lnTo>
                <a:lnTo>
                  <a:pt x="3626611" y="2614422"/>
                </a:lnTo>
                <a:lnTo>
                  <a:pt x="3613911" y="2614422"/>
                </a:lnTo>
                <a:lnTo>
                  <a:pt x="3596639" y="2614422"/>
                </a:lnTo>
                <a:lnTo>
                  <a:pt x="3596639" y="2618232"/>
                </a:lnTo>
                <a:lnTo>
                  <a:pt x="3592829" y="2614422"/>
                </a:lnTo>
                <a:lnTo>
                  <a:pt x="3588257" y="2614422"/>
                </a:lnTo>
                <a:lnTo>
                  <a:pt x="3588257" y="2618232"/>
                </a:lnTo>
                <a:lnTo>
                  <a:pt x="3584447" y="2614422"/>
                </a:lnTo>
                <a:lnTo>
                  <a:pt x="3579875" y="2614422"/>
                </a:lnTo>
                <a:lnTo>
                  <a:pt x="3575304" y="2618232"/>
                </a:lnTo>
                <a:lnTo>
                  <a:pt x="3575304" y="2614422"/>
                </a:lnTo>
                <a:lnTo>
                  <a:pt x="3571493" y="2614422"/>
                </a:lnTo>
                <a:lnTo>
                  <a:pt x="3566921" y="2618232"/>
                </a:lnTo>
                <a:lnTo>
                  <a:pt x="3563111" y="2618232"/>
                </a:lnTo>
                <a:lnTo>
                  <a:pt x="3563111" y="2614422"/>
                </a:lnTo>
                <a:lnTo>
                  <a:pt x="3563111" y="2618232"/>
                </a:lnTo>
                <a:lnTo>
                  <a:pt x="3558539" y="2618232"/>
                </a:lnTo>
                <a:lnTo>
                  <a:pt x="3554729" y="2614422"/>
                </a:lnTo>
                <a:lnTo>
                  <a:pt x="3554729" y="2618232"/>
                </a:lnTo>
                <a:lnTo>
                  <a:pt x="3550157" y="2614422"/>
                </a:lnTo>
                <a:lnTo>
                  <a:pt x="3546347" y="2618232"/>
                </a:lnTo>
                <a:lnTo>
                  <a:pt x="3539235" y="2618232"/>
                </a:lnTo>
                <a:lnTo>
                  <a:pt x="3532123" y="2618232"/>
                </a:lnTo>
                <a:lnTo>
                  <a:pt x="3525011" y="2618232"/>
                </a:lnTo>
                <a:lnTo>
                  <a:pt x="3520439" y="2614422"/>
                </a:lnTo>
                <a:lnTo>
                  <a:pt x="3520439" y="2618232"/>
                </a:lnTo>
                <a:lnTo>
                  <a:pt x="3321557" y="2618232"/>
                </a:lnTo>
                <a:lnTo>
                  <a:pt x="3321557" y="2614422"/>
                </a:lnTo>
                <a:lnTo>
                  <a:pt x="3316985" y="2618232"/>
                </a:lnTo>
                <a:lnTo>
                  <a:pt x="3304286" y="2618232"/>
                </a:lnTo>
                <a:lnTo>
                  <a:pt x="3291585" y="2618232"/>
                </a:lnTo>
                <a:lnTo>
                  <a:pt x="3278885" y="2618232"/>
                </a:lnTo>
                <a:lnTo>
                  <a:pt x="3266185" y="2618232"/>
                </a:lnTo>
                <a:lnTo>
                  <a:pt x="3249167" y="2614422"/>
                </a:lnTo>
                <a:lnTo>
                  <a:pt x="3249167" y="2618232"/>
                </a:lnTo>
                <a:lnTo>
                  <a:pt x="3245357" y="2618232"/>
                </a:lnTo>
                <a:lnTo>
                  <a:pt x="3238245" y="2618232"/>
                </a:lnTo>
                <a:lnTo>
                  <a:pt x="3231133" y="2618232"/>
                </a:lnTo>
                <a:lnTo>
                  <a:pt x="3224021" y="2618232"/>
                </a:lnTo>
                <a:lnTo>
                  <a:pt x="3219449" y="2614422"/>
                </a:lnTo>
                <a:lnTo>
                  <a:pt x="3215639" y="2618232"/>
                </a:lnTo>
                <a:lnTo>
                  <a:pt x="3194304" y="2618232"/>
                </a:lnTo>
                <a:lnTo>
                  <a:pt x="3194304" y="2614422"/>
                </a:lnTo>
                <a:lnTo>
                  <a:pt x="3189731" y="2614422"/>
                </a:lnTo>
                <a:lnTo>
                  <a:pt x="3189731" y="2618232"/>
                </a:lnTo>
                <a:lnTo>
                  <a:pt x="3177539" y="2618232"/>
                </a:lnTo>
                <a:lnTo>
                  <a:pt x="3156204" y="2618232"/>
                </a:lnTo>
                <a:lnTo>
                  <a:pt x="3156204" y="2614422"/>
                </a:lnTo>
                <a:lnTo>
                  <a:pt x="3151631" y="2618232"/>
                </a:lnTo>
                <a:lnTo>
                  <a:pt x="3139439" y="2618232"/>
                </a:lnTo>
                <a:lnTo>
                  <a:pt x="3139439" y="2614422"/>
                </a:lnTo>
                <a:lnTo>
                  <a:pt x="3134867" y="2618232"/>
                </a:lnTo>
                <a:lnTo>
                  <a:pt x="3131057" y="2614422"/>
                </a:lnTo>
                <a:lnTo>
                  <a:pt x="3126485" y="2618232"/>
                </a:lnTo>
                <a:lnTo>
                  <a:pt x="3122675" y="2614422"/>
                </a:lnTo>
                <a:lnTo>
                  <a:pt x="3122675" y="2618232"/>
                </a:lnTo>
                <a:lnTo>
                  <a:pt x="3118104" y="2614422"/>
                </a:lnTo>
                <a:lnTo>
                  <a:pt x="3113531" y="2618232"/>
                </a:lnTo>
                <a:lnTo>
                  <a:pt x="3109721" y="2614422"/>
                </a:lnTo>
                <a:lnTo>
                  <a:pt x="3105149" y="2614422"/>
                </a:lnTo>
                <a:lnTo>
                  <a:pt x="3105149" y="2618232"/>
                </a:lnTo>
                <a:lnTo>
                  <a:pt x="3101339" y="2614422"/>
                </a:lnTo>
                <a:lnTo>
                  <a:pt x="3096767" y="2618232"/>
                </a:lnTo>
                <a:lnTo>
                  <a:pt x="3096767" y="2614422"/>
                </a:lnTo>
                <a:lnTo>
                  <a:pt x="3092957" y="2618232"/>
                </a:lnTo>
                <a:lnTo>
                  <a:pt x="3088385" y="2614422"/>
                </a:lnTo>
                <a:lnTo>
                  <a:pt x="3080004" y="2614422"/>
                </a:lnTo>
                <a:lnTo>
                  <a:pt x="3071621" y="2614422"/>
                </a:lnTo>
                <a:lnTo>
                  <a:pt x="3063239" y="2614422"/>
                </a:lnTo>
                <a:lnTo>
                  <a:pt x="3058667" y="2614422"/>
                </a:lnTo>
                <a:lnTo>
                  <a:pt x="3058667" y="2609850"/>
                </a:lnTo>
                <a:lnTo>
                  <a:pt x="3041904" y="2609850"/>
                </a:lnTo>
                <a:lnTo>
                  <a:pt x="3037331" y="2614422"/>
                </a:lnTo>
                <a:lnTo>
                  <a:pt x="3012185" y="2614422"/>
                </a:lnTo>
                <a:lnTo>
                  <a:pt x="2999485" y="2614422"/>
                </a:lnTo>
                <a:lnTo>
                  <a:pt x="2986785" y="2614422"/>
                </a:lnTo>
                <a:lnTo>
                  <a:pt x="2974085" y="2614422"/>
                </a:lnTo>
                <a:lnTo>
                  <a:pt x="2974085" y="2609850"/>
                </a:lnTo>
                <a:lnTo>
                  <a:pt x="2969513" y="2614422"/>
                </a:lnTo>
                <a:lnTo>
                  <a:pt x="2965704" y="2614422"/>
                </a:lnTo>
                <a:lnTo>
                  <a:pt x="2965704" y="2609850"/>
                </a:lnTo>
                <a:lnTo>
                  <a:pt x="2965704" y="2614422"/>
                </a:lnTo>
                <a:lnTo>
                  <a:pt x="2906267" y="2614422"/>
                </a:lnTo>
                <a:lnTo>
                  <a:pt x="2901695" y="2609850"/>
                </a:lnTo>
                <a:lnTo>
                  <a:pt x="2901695" y="2614422"/>
                </a:lnTo>
                <a:lnTo>
                  <a:pt x="2897885" y="2614422"/>
                </a:lnTo>
                <a:lnTo>
                  <a:pt x="2893313" y="2609850"/>
                </a:lnTo>
                <a:lnTo>
                  <a:pt x="2889504" y="2614422"/>
                </a:lnTo>
                <a:lnTo>
                  <a:pt x="2884931" y="2609850"/>
                </a:lnTo>
                <a:lnTo>
                  <a:pt x="2884931" y="2614422"/>
                </a:lnTo>
                <a:lnTo>
                  <a:pt x="2881121" y="2609850"/>
                </a:lnTo>
                <a:lnTo>
                  <a:pt x="2881121" y="2614422"/>
                </a:lnTo>
                <a:lnTo>
                  <a:pt x="2876549" y="2609850"/>
                </a:lnTo>
                <a:lnTo>
                  <a:pt x="2872739" y="2614422"/>
                </a:lnTo>
                <a:lnTo>
                  <a:pt x="2872739" y="2609850"/>
                </a:lnTo>
                <a:lnTo>
                  <a:pt x="2868167" y="2614422"/>
                </a:lnTo>
                <a:lnTo>
                  <a:pt x="2863595" y="2614422"/>
                </a:lnTo>
                <a:lnTo>
                  <a:pt x="2859785" y="2609850"/>
                </a:lnTo>
                <a:lnTo>
                  <a:pt x="2859785" y="2614422"/>
                </a:lnTo>
                <a:lnTo>
                  <a:pt x="2855213" y="2609850"/>
                </a:lnTo>
                <a:lnTo>
                  <a:pt x="2855213" y="2614422"/>
                </a:lnTo>
                <a:lnTo>
                  <a:pt x="2838449" y="2614422"/>
                </a:lnTo>
                <a:lnTo>
                  <a:pt x="2833877" y="2601468"/>
                </a:lnTo>
                <a:lnTo>
                  <a:pt x="2830067" y="2593086"/>
                </a:lnTo>
                <a:lnTo>
                  <a:pt x="2830067" y="2609850"/>
                </a:lnTo>
                <a:lnTo>
                  <a:pt x="2825495" y="2614422"/>
                </a:lnTo>
                <a:lnTo>
                  <a:pt x="2825495" y="2601468"/>
                </a:lnTo>
                <a:lnTo>
                  <a:pt x="2821685" y="2588514"/>
                </a:lnTo>
                <a:lnTo>
                  <a:pt x="2821685" y="2609850"/>
                </a:lnTo>
                <a:lnTo>
                  <a:pt x="2817113" y="2614422"/>
                </a:lnTo>
                <a:lnTo>
                  <a:pt x="2804921" y="2614422"/>
                </a:lnTo>
                <a:lnTo>
                  <a:pt x="2800349" y="2609850"/>
                </a:lnTo>
                <a:lnTo>
                  <a:pt x="2795777" y="2614422"/>
                </a:lnTo>
                <a:lnTo>
                  <a:pt x="2788919" y="2614422"/>
                </a:lnTo>
                <a:lnTo>
                  <a:pt x="2782061" y="2614422"/>
                </a:lnTo>
                <a:lnTo>
                  <a:pt x="2775204" y="2614422"/>
                </a:lnTo>
                <a:lnTo>
                  <a:pt x="2770631" y="2614422"/>
                </a:lnTo>
                <a:lnTo>
                  <a:pt x="2766821" y="2601468"/>
                </a:lnTo>
                <a:lnTo>
                  <a:pt x="2762249" y="2508504"/>
                </a:lnTo>
                <a:lnTo>
                  <a:pt x="2762249" y="2542032"/>
                </a:lnTo>
                <a:lnTo>
                  <a:pt x="2757677" y="2601468"/>
                </a:lnTo>
                <a:lnTo>
                  <a:pt x="2753867" y="2529840"/>
                </a:lnTo>
                <a:lnTo>
                  <a:pt x="2753867" y="2491740"/>
                </a:lnTo>
                <a:lnTo>
                  <a:pt x="2749295" y="2597658"/>
                </a:lnTo>
                <a:lnTo>
                  <a:pt x="2749295" y="2609850"/>
                </a:lnTo>
                <a:lnTo>
                  <a:pt x="2745485" y="2601468"/>
                </a:lnTo>
                <a:lnTo>
                  <a:pt x="2740913" y="2614422"/>
                </a:lnTo>
                <a:lnTo>
                  <a:pt x="2737104" y="2606040"/>
                </a:lnTo>
                <a:lnTo>
                  <a:pt x="2737104" y="2601468"/>
                </a:lnTo>
                <a:lnTo>
                  <a:pt x="2732531" y="2606040"/>
                </a:lnTo>
                <a:lnTo>
                  <a:pt x="2732531" y="2609850"/>
                </a:lnTo>
                <a:lnTo>
                  <a:pt x="2724149" y="2609850"/>
                </a:lnTo>
                <a:lnTo>
                  <a:pt x="2724149" y="2606040"/>
                </a:lnTo>
                <a:lnTo>
                  <a:pt x="2724149" y="2609850"/>
                </a:lnTo>
                <a:lnTo>
                  <a:pt x="2719577" y="2571750"/>
                </a:lnTo>
                <a:lnTo>
                  <a:pt x="2715767" y="2554986"/>
                </a:lnTo>
                <a:lnTo>
                  <a:pt x="2715767" y="2597658"/>
                </a:lnTo>
                <a:lnTo>
                  <a:pt x="2711195" y="2601468"/>
                </a:lnTo>
                <a:lnTo>
                  <a:pt x="2711195" y="2576322"/>
                </a:lnTo>
                <a:lnTo>
                  <a:pt x="2707385" y="2529840"/>
                </a:lnTo>
                <a:lnTo>
                  <a:pt x="2707385" y="2580132"/>
                </a:lnTo>
                <a:lnTo>
                  <a:pt x="2702813" y="2609850"/>
                </a:lnTo>
                <a:lnTo>
                  <a:pt x="2699004" y="2601468"/>
                </a:lnTo>
                <a:lnTo>
                  <a:pt x="2694431" y="2597658"/>
                </a:lnTo>
                <a:lnTo>
                  <a:pt x="2694431" y="2609850"/>
                </a:lnTo>
                <a:lnTo>
                  <a:pt x="2689859" y="2609850"/>
                </a:lnTo>
                <a:lnTo>
                  <a:pt x="2686049" y="2584704"/>
                </a:lnTo>
                <a:lnTo>
                  <a:pt x="2686049" y="2576322"/>
                </a:lnTo>
                <a:lnTo>
                  <a:pt x="2681477" y="2606040"/>
                </a:lnTo>
                <a:lnTo>
                  <a:pt x="2677667" y="2609850"/>
                </a:lnTo>
                <a:lnTo>
                  <a:pt x="2673095" y="2606040"/>
                </a:lnTo>
                <a:lnTo>
                  <a:pt x="2669285" y="2601468"/>
                </a:lnTo>
                <a:lnTo>
                  <a:pt x="2664713" y="2571750"/>
                </a:lnTo>
                <a:lnTo>
                  <a:pt x="2664713" y="2542032"/>
                </a:lnTo>
                <a:lnTo>
                  <a:pt x="2660904" y="2580132"/>
                </a:lnTo>
                <a:lnTo>
                  <a:pt x="2660904" y="2601468"/>
                </a:lnTo>
                <a:lnTo>
                  <a:pt x="2656331" y="2559558"/>
                </a:lnTo>
                <a:lnTo>
                  <a:pt x="2651759" y="2588514"/>
                </a:lnTo>
                <a:lnTo>
                  <a:pt x="2651759" y="2593086"/>
                </a:lnTo>
                <a:lnTo>
                  <a:pt x="2647949" y="2609850"/>
                </a:lnTo>
                <a:lnTo>
                  <a:pt x="2643377" y="2614422"/>
                </a:lnTo>
                <a:lnTo>
                  <a:pt x="2639567" y="2614422"/>
                </a:lnTo>
                <a:lnTo>
                  <a:pt x="2634995" y="2597658"/>
                </a:lnTo>
                <a:lnTo>
                  <a:pt x="2631185" y="2609850"/>
                </a:lnTo>
                <a:lnTo>
                  <a:pt x="2626613" y="2606040"/>
                </a:lnTo>
                <a:lnTo>
                  <a:pt x="2626613" y="2593086"/>
                </a:lnTo>
                <a:lnTo>
                  <a:pt x="2622804" y="2606040"/>
                </a:lnTo>
                <a:lnTo>
                  <a:pt x="2622804" y="2614422"/>
                </a:lnTo>
                <a:lnTo>
                  <a:pt x="2618231" y="2609850"/>
                </a:lnTo>
                <a:lnTo>
                  <a:pt x="2618231" y="2606040"/>
                </a:lnTo>
                <a:lnTo>
                  <a:pt x="2613659" y="2606040"/>
                </a:lnTo>
                <a:lnTo>
                  <a:pt x="2613659" y="2609850"/>
                </a:lnTo>
                <a:lnTo>
                  <a:pt x="2609849" y="2606040"/>
                </a:lnTo>
                <a:lnTo>
                  <a:pt x="2609849" y="2559558"/>
                </a:lnTo>
                <a:lnTo>
                  <a:pt x="2605277" y="2465832"/>
                </a:lnTo>
                <a:lnTo>
                  <a:pt x="2601467" y="2525268"/>
                </a:lnTo>
                <a:lnTo>
                  <a:pt x="2601467" y="2478786"/>
                </a:lnTo>
                <a:lnTo>
                  <a:pt x="2596895" y="2414778"/>
                </a:lnTo>
                <a:lnTo>
                  <a:pt x="2596895" y="2525268"/>
                </a:lnTo>
                <a:lnTo>
                  <a:pt x="2593085" y="2559558"/>
                </a:lnTo>
                <a:lnTo>
                  <a:pt x="2593085" y="2550414"/>
                </a:lnTo>
                <a:lnTo>
                  <a:pt x="2588513" y="2597658"/>
                </a:lnTo>
                <a:lnTo>
                  <a:pt x="2588513" y="2601468"/>
                </a:lnTo>
                <a:lnTo>
                  <a:pt x="2583941" y="2609850"/>
                </a:lnTo>
                <a:lnTo>
                  <a:pt x="2580131" y="2614422"/>
                </a:lnTo>
                <a:lnTo>
                  <a:pt x="2575559" y="2609850"/>
                </a:lnTo>
                <a:lnTo>
                  <a:pt x="2567177" y="2609850"/>
                </a:lnTo>
                <a:lnTo>
                  <a:pt x="2563367" y="2601468"/>
                </a:lnTo>
                <a:lnTo>
                  <a:pt x="2558795" y="2525268"/>
                </a:lnTo>
                <a:lnTo>
                  <a:pt x="2558795" y="2546604"/>
                </a:lnTo>
                <a:lnTo>
                  <a:pt x="2554985" y="2584704"/>
                </a:lnTo>
                <a:lnTo>
                  <a:pt x="2554985" y="2576322"/>
                </a:lnTo>
                <a:lnTo>
                  <a:pt x="2550413" y="2465832"/>
                </a:lnTo>
                <a:lnTo>
                  <a:pt x="2550413" y="2487168"/>
                </a:lnTo>
                <a:lnTo>
                  <a:pt x="2545841" y="1889760"/>
                </a:lnTo>
                <a:lnTo>
                  <a:pt x="2545841" y="1567434"/>
                </a:lnTo>
                <a:lnTo>
                  <a:pt x="2542031" y="2410968"/>
                </a:lnTo>
                <a:lnTo>
                  <a:pt x="2542031" y="2436114"/>
                </a:lnTo>
                <a:lnTo>
                  <a:pt x="2537459" y="2580132"/>
                </a:lnTo>
                <a:lnTo>
                  <a:pt x="2533649" y="2593086"/>
                </a:lnTo>
                <a:lnTo>
                  <a:pt x="2529077" y="2601468"/>
                </a:lnTo>
                <a:lnTo>
                  <a:pt x="2529077" y="2606040"/>
                </a:lnTo>
                <a:lnTo>
                  <a:pt x="2525267" y="2601468"/>
                </a:lnTo>
                <a:lnTo>
                  <a:pt x="2525267" y="2597658"/>
                </a:lnTo>
                <a:lnTo>
                  <a:pt x="2520695" y="2606040"/>
                </a:lnTo>
                <a:lnTo>
                  <a:pt x="2520695" y="2609850"/>
                </a:lnTo>
                <a:lnTo>
                  <a:pt x="2516885" y="2606040"/>
                </a:lnTo>
                <a:lnTo>
                  <a:pt x="2512313" y="2609850"/>
                </a:lnTo>
                <a:lnTo>
                  <a:pt x="2512313" y="2614422"/>
                </a:lnTo>
                <a:lnTo>
                  <a:pt x="2512313" y="2609850"/>
                </a:lnTo>
                <a:lnTo>
                  <a:pt x="2507741" y="2609850"/>
                </a:lnTo>
                <a:lnTo>
                  <a:pt x="2503931" y="2614422"/>
                </a:lnTo>
                <a:lnTo>
                  <a:pt x="2499359" y="2614422"/>
                </a:lnTo>
                <a:lnTo>
                  <a:pt x="2499359" y="2606040"/>
                </a:lnTo>
                <a:lnTo>
                  <a:pt x="2495549" y="2609850"/>
                </a:lnTo>
                <a:lnTo>
                  <a:pt x="2495549" y="2614422"/>
                </a:lnTo>
                <a:lnTo>
                  <a:pt x="2490977" y="2614422"/>
                </a:lnTo>
                <a:lnTo>
                  <a:pt x="2490977" y="2606040"/>
                </a:lnTo>
                <a:lnTo>
                  <a:pt x="2490977" y="2609850"/>
                </a:lnTo>
                <a:lnTo>
                  <a:pt x="2487167" y="2614422"/>
                </a:lnTo>
                <a:lnTo>
                  <a:pt x="2469641" y="2614422"/>
                </a:lnTo>
                <a:lnTo>
                  <a:pt x="2465831" y="2601468"/>
                </a:lnTo>
                <a:lnTo>
                  <a:pt x="2461259" y="2614422"/>
                </a:lnTo>
                <a:lnTo>
                  <a:pt x="2457449" y="2588514"/>
                </a:lnTo>
                <a:lnTo>
                  <a:pt x="2452877" y="2614422"/>
                </a:lnTo>
                <a:lnTo>
                  <a:pt x="2449067" y="2597658"/>
                </a:lnTo>
                <a:lnTo>
                  <a:pt x="2444495" y="2614422"/>
                </a:lnTo>
                <a:lnTo>
                  <a:pt x="2439923" y="2609850"/>
                </a:lnTo>
                <a:lnTo>
                  <a:pt x="2436113" y="2614422"/>
                </a:lnTo>
                <a:lnTo>
                  <a:pt x="2427731" y="2614422"/>
                </a:lnTo>
                <a:lnTo>
                  <a:pt x="2423159" y="2618232"/>
                </a:lnTo>
                <a:lnTo>
                  <a:pt x="2406395" y="2618232"/>
                </a:lnTo>
                <a:lnTo>
                  <a:pt x="2401823" y="2614422"/>
                </a:lnTo>
                <a:lnTo>
                  <a:pt x="2401823" y="2609850"/>
                </a:lnTo>
                <a:lnTo>
                  <a:pt x="2398013" y="2614422"/>
                </a:lnTo>
                <a:lnTo>
                  <a:pt x="2393441" y="2614422"/>
                </a:lnTo>
                <a:lnTo>
                  <a:pt x="2393441" y="2606040"/>
                </a:lnTo>
                <a:lnTo>
                  <a:pt x="2389631" y="2609850"/>
                </a:lnTo>
                <a:lnTo>
                  <a:pt x="2389631" y="2614422"/>
                </a:lnTo>
                <a:lnTo>
                  <a:pt x="2381249" y="2614422"/>
                </a:lnTo>
                <a:lnTo>
                  <a:pt x="2381249" y="2618232"/>
                </a:lnTo>
                <a:lnTo>
                  <a:pt x="2376677" y="2614422"/>
                </a:lnTo>
                <a:lnTo>
                  <a:pt x="2376677" y="2618232"/>
                </a:lnTo>
                <a:lnTo>
                  <a:pt x="2372105" y="2614422"/>
                </a:lnTo>
                <a:lnTo>
                  <a:pt x="2368295" y="2601468"/>
                </a:lnTo>
                <a:lnTo>
                  <a:pt x="2363723" y="2618232"/>
                </a:lnTo>
                <a:lnTo>
                  <a:pt x="2355341" y="2618232"/>
                </a:lnTo>
                <a:lnTo>
                  <a:pt x="2351531" y="2614422"/>
                </a:lnTo>
                <a:lnTo>
                  <a:pt x="2346959" y="2606040"/>
                </a:lnTo>
                <a:lnTo>
                  <a:pt x="2346959" y="2609850"/>
                </a:lnTo>
                <a:lnTo>
                  <a:pt x="2343149" y="2618232"/>
                </a:lnTo>
                <a:lnTo>
                  <a:pt x="2343149" y="2614422"/>
                </a:lnTo>
                <a:lnTo>
                  <a:pt x="2338577" y="2609850"/>
                </a:lnTo>
                <a:lnTo>
                  <a:pt x="2334005" y="2618232"/>
                </a:lnTo>
                <a:lnTo>
                  <a:pt x="2330195" y="2618232"/>
                </a:lnTo>
                <a:lnTo>
                  <a:pt x="2325623" y="2614422"/>
                </a:lnTo>
                <a:lnTo>
                  <a:pt x="2325623" y="2618232"/>
                </a:lnTo>
                <a:lnTo>
                  <a:pt x="2321813" y="2618232"/>
                </a:lnTo>
                <a:lnTo>
                  <a:pt x="2317241" y="2614422"/>
                </a:lnTo>
                <a:lnTo>
                  <a:pt x="2313431" y="2618232"/>
                </a:lnTo>
                <a:lnTo>
                  <a:pt x="2308859" y="2618232"/>
                </a:lnTo>
                <a:lnTo>
                  <a:pt x="2305049" y="2614422"/>
                </a:lnTo>
                <a:lnTo>
                  <a:pt x="2300477" y="2614422"/>
                </a:lnTo>
                <a:lnTo>
                  <a:pt x="2295905" y="2618232"/>
                </a:lnTo>
                <a:lnTo>
                  <a:pt x="2295905" y="2614422"/>
                </a:lnTo>
                <a:lnTo>
                  <a:pt x="2292095" y="2614422"/>
                </a:lnTo>
                <a:lnTo>
                  <a:pt x="2287523" y="2618232"/>
                </a:lnTo>
                <a:lnTo>
                  <a:pt x="2279141" y="2618232"/>
                </a:lnTo>
                <a:lnTo>
                  <a:pt x="2279141" y="2614422"/>
                </a:lnTo>
                <a:lnTo>
                  <a:pt x="2275331" y="2614422"/>
                </a:lnTo>
                <a:lnTo>
                  <a:pt x="2275331" y="2618232"/>
                </a:lnTo>
                <a:lnTo>
                  <a:pt x="2270759" y="2614422"/>
                </a:lnTo>
                <a:lnTo>
                  <a:pt x="2266187" y="2614422"/>
                </a:lnTo>
                <a:lnTo>
                  <a:pt x="2266187" y="2618232"/>
                </a:lnTo>
                <a:lnTo>
                  <a:pt x="2257805" y="2618232"/>
                </a:lnTo>
                <a:lnTo>
                  <a:pt x="2257805" y="2614422"/>
                </a:lnTo>
                <a:lnTo>
                  <a:pt x="2253995" y="2601468"/>
                </a:lnTo>
                <a:lnTo>
                  <a:pt x="2249423" y="2588514"/>
                </a:lnTo>
                <a:lnTo>
                  <a:pt x="2249423" y="2609850"/>
                </a:lnTo>
                <a:lnTo>
                  <a:pt x="2245613" y="2614422"/>
                </a:lnTo>
                <a:lnTo>
                  <a:pt x="2245613" y="2601468"/>
                </a:lnTo>
                <a:lnTo>
                  <a:pt x="2241041" y="2593086"/>
                </a:lnTo>
                <a:lnTo>
                  <a:pt x="2241041" y="2609850"/>
                </a:lnTo>
                <a:lnTo>
                  <a:pt x="2237231" y="2614422"/>
                </a:lnTo>
                <a:lnTo>
                  <a:pt x="2232659" y="2614422"/>
                </a:lnTo>
                <a:lnTo>
                  <a:pt x="2232659" y="2618232"/>
                </a:lnTo>
                <a:lnTo>
                  <a:pt x="2228087" y="2614422"/>
                </a:lnTo>
                <a:lnTo>
                  <a:pt x="2224277" y="2618232"/>
                </a:lnTo>
                <a:lnTo>
                  <a:pt x="2224277" y="2614422"/>
                </a:lnTo>
                <a:lnTo>
                  <a:pt x="2219705" y="2614422"/>
                </a:lnTo>
                <a:lnTo>
                  <a:pt x="2215895" y="2618232"/>
                </a:lnTo>
                <a:lnTo>
                  <a:pt x="2215895" y="2614422"/>
                </a:lnTo>
                <a:lnTo>
                  <a:pt x="2211323" y="2609850"/>
                </a:lnTo>
                <a:lnTo>
                  <a:pt x="2207513" y="2614422"/>
                </a:lnTo>
                <a:lnTo>
                  <a:pt x="2207513" y="2618232"/>
                </a:lnTo>
                <a:lnTo>
                  <a:pt x="2202941" y="2614422"/>
                </a:lnTo>
                <a:lnTo>
                  <a:pt x="2202941" y="2618232"/>
                </a:lnTo>
                <a:lnTo>
                  <a:pt x="2199131" y="2614422"/>
                </a:lnTo>
                <a:lnTo>
                  <a:pt x="2194559" y="2614422"/>
                </a:lnTo>
                <a:lnTo>
                  <a:pt x="2194559" y="2618232"/>
                </a:lnTo>
                <a:lnTo>
                  <a:pt x="2189987" y="2614422"/>
                </a:lnTo>
                <a:lnTo>
                  <a:pt x="2186177" y="2618232"/>
                </a:lnTo>
                <a:lnTo>
                  <a:pt x="2181605" y="2614422"/>
                </a:lnTo>
                <a:lnTo>
                  <a:pt x="2177795" y="2618232"/>
                </a:lnTo>
                <a:lnTo>
                  <a:pt x="2177795" y="2614422"/>
                </a:lnTo>
                <a:lnTo>
                  <a:pt x="2173223" y="2618232"/>
                </a:lnTo>
                <a:lnTo>
                  <a:pt x="2173223" y="2614422"/>
                </a:lnTo>
                <a:lnTo>
                  <a:pt x="2156459" y="2614422"/>
                </a:lnTo>
                <a:lnTo>
                  <a:pt x="2151887" y="2606040"/>
                </a:lnTo>
                <a:lnTo>
                  <a:pt x="2151887" y="2597658"/>
                </a:lnTo>
                <a:lnTo>
                  <a:pt x="2148077" y="2597658"/>
                </a:lnTo>
                <a:lnTo>
                  <a:pt x="2148077" y="2606040"/>
                </a:lnTo>
                <a:lnTo>
                  <a:pt x="2143505" y="2601468"/>
                </a:lnTo>
                <a:lnTo>
                  <a:pt x="2143505" y="2597658"/>
                </a:lnTo>
                <a:lnTo>
                  <a:pt x="2139695" y="2601468"/>
                </a:lnTo>
                <a:lnTo>
                  <a:pt x="2139695" y="2609850"/>
                </a:lnTo>
                <a:lnTo>
                  <a:pt x="2135123" y="2614422"/>
                </a:lnTo>
                <a:lnTo>
                  <a:pt x="2122169" y="2614422"/>
                </a:lnTo>
                <a:lnTo>
                  <a:pt x="2122169" y="2618232"/>
                </a:lnTo>
                <a:lnTo>
                  <a:pt x="2118359" y="2614422"/>
                </a:lnTo>
                <a:lnTo>
                  <a:pt x="2118359" y="2618232"/>
                </a:lnTo>
                <a:lnTo>
                  <a:pt x="2113787" y="2614422"/>
                </a:lnTo>
                <a:lnTo>
                  <a:pt x="2093213" y="2614422"/>
                </a:lnTo>
                <a:lnTo>
                  <a:pt x="2093213" y="2618232"/>
                </a:lnTo>
                <a:lnTo>
                  <a:pt x="2088641" y="2614422"/>
                </a:lnTo>
                <a:lnTo>
                  <a:pt x="2088641" y="2618232"/>
                </a:lnTo>
                <a:lnTo>
                  <a:pt x="2084069" y="2614422"/>
                </a:lnTo>
                <a:lnTo>
                  <a:pt x="2080259" y="2618232"/>
                </a:lnTo>
                <a:lnTo>
                  <a:pt x="2075687" y="2614422"/>
                </a:lnTo>
                <a:lnTo>
                  <a:pt x="2071877" y="2618232"/>
                </a:lnTo>
                <a:lnTo>
                  <a:pt x="2067305" y="2614422"/>
                </a:lnTo>
                <a:lnTo>
                  <a:pt x="2063495" y="2614422"/>
                </a:lnTo>
                <a:lnTo>
                  <a:pt x="2063495" y="2609850"/>
                </a:lnTo>
                <a:lnTo>
                  <a:pt x="2055113" y="2618232"/>
                </a:lnTo>
                <a:lnTo>
                  <a:pt x="2055113" y="2614422"/>
                </a:lnTo>
                <a:lnTo>
                  <a:pt x="2055113" y="2618232"/>
                </a:lnTo>
                <a:lnTo>
                  <a:pt x="2050541" y="2618232"/>
                </a:lnTo>
                <a:lnTo>
                  <a:pt x="1961642" y="2618232"/>
                </a:lnTo>
                <a:lnTo>
                  <a:pt x="1957577" y="2614422"/>
                </a:lnTo>
                <a:lnTo>
                  <a:pt x="1953005" y="2618232"/>
                </a:lnTo>
                <a:lnTo>
                  <a:pt x="1931669" y="2618232"/>
                </a:lnTo>
                <a:lnTo>
                  <a:pt x="1931669" y="2614422"/>
                </a:lnTo>
                <a:lnTo>
                  <a:pt x="1927859" y="2618232"/>
                </a:lnTo>
                <a:lnTo>
                  <a:pt x="1910333" y="2618232"/>
                </a:lnTo>
                <a:lnTo>
                  <a:pt x="1910333" y="2614422"/>
                </a:lnTo>
                <a:lnTo>
                  <a:pt x="1906523" y="2614422"/>
                </a:lnTo>
                <a:lnTo>
                  <a:pt x="1906523" y="2618232"/>
                </a:lnTo>
                <a:lnTo>
                  <a:pt x="1901951" y="2614422"/>
                </a:lnTo>
                <a:lnTo>
                  <a:pt x="1901951" y="2618232"/>
                </a:lnTo>
                <a:lnTo>
                  <a:pt x="1898141" y="2614422"/>
                </a:lnTo>
                <a:lnTo>
                  <a:pt x="1893569" y="2618232"/>
                </a:lnTo>
                <a:lnTo>
                  <a:pt x="1889759" y="2614422"/>
                </a:lnTo>
                <a:lnTo>
                  <a:pt x="1885187" y="2593086"/>
                </a:lnTo>
                <a:lnTo>
                  <a:pt x="1885187" y="2588514"/>
                </a:lnTo>
                <a:lnTo>
                  <a:pt x="1881377" y="2614422"/>
                </a:lnTo>
                <a:lnTo>
                  <a:pt x="1876805" y="2614422"/>
                </a:lnTo>
                <a:lnTo>
                  <a:pt x="1872233" y="2618232"/>
                </a:lnTo>
                <a:lnTo>
                  <a:pt x="1838705" y="2618232"/>
                </a:lnTo>
                <a:lnTo>
                  <a:pt x="1838705" y="2614422"/>
                </a:lnTo>
                <a:lnTo>
                  <a:pt x="1834133" y="2618232"/>
                </a:lnTo>
                <a:lnTo>
                  <a:pt x="1821433" y="2618232"/>
                </a:lnTo>
                <a:lnTo>
                  <a:pt x="1808733" y="2618232"/>
                </a:lnTo>
                <a:lnTo>
                  <a:pt x="1796033" y="2618232"/>
                </a:lnTo>
                <a:lnTo>
                  <a:pt x="1783841" y="2618232"/>
                </a:lnTo>
                <a:lnTo>
                  <a:pt x="1783841" y="2614422"/>
                </a:lnTo>
                <a:lnTo>
                  <a:pt x="1779269" y="2618232"/>
                </a:lnTo>
                <a:lnTo>
                  <a:pt x="1775459" y="2614422"/>
                </a:lnTo>
                <a:lnTo>
                  <a:pt x="1770887" y="2618232"/>
                </a:lnTo>
                <a:lnTo>
                  <a:pt x="1757933" y="2618232"/>
                </a:lnTo>
                <a:lnTo>
                  <a:pt x="1754124" y="2614422"/>
                </a:lnTo>
                <a:lnTo>
                  <a:pt x="1749552" y="2618232"/>
                </a:lnTo>
                <a:lnTo>
                  <a:pt x="1745741" y="2614422"/>
                </a:lnTo>
                <a:lnTo>
                  <a:pt x="1733041" y="2614422"/>
                </a:lnTo>
                <a:lnTo>
                  <a:pt x="1720341" y="2614422"/>
                </a:lnTo>
                <a:lnTo>
                  <a:pt x="1716024" y="2614422"/>
                </a:lnTo>
                <a:lnTo>
                  <a:pt x="1711452" y="2606040"/>
                </a:lnTo>
                <a:lnTo>
                  <a:pt x="1707641" y="2584704"/>
                </a:lnTo>
                <a:lnTo>
                  <a:pt x="1703069" y="2609850"/>
                </a:lnTo>
                <a:lnTo>
                  <a:pt x="1699259" y="2614422"/>
                </a:lnTo>
                <a:lnTo>
                  <a:pt x="1694687" y="2618232"/>
                </a:lnTo>
                <a:lnTo>
                  <a:pt x="1660398" y="2618232"/>
                </a:lnTo>
                <a:lnTo>
                  <a:pt x="1647698" y="2618232"/>
                </a:lnTo>
                <a:lnTo>
                  <a:pt x="1512315" y="2618232"/>
                </a:lnTo>
                <a:lnTo>
                  <a:pt x="1499615" y="2614422"/>
                </a:lnTo>
                <a:lnTo>
                  <a:pt x="1495805" y="2618232"/>
                </a:lnTo>
                <a:lnTo>
                  <a:pt x="1483105" y="2618232"/>
                </a:lnTo>
                <a:lnTo>
                  <a:pt x="1470405" y="2618232"/>
                </a:lnTo>
                <a:lnTo>
                  <a:pt x="1304797" y="2618232"/>
                </a:lnTo>
                <a:lnTo>
                  <a:pt x="1287779" y="2614422"/>
                </a:lnTo>
                <a:lnTo>
                  <a:pt x="1283969" y="2618232"/>
                </a:lnTo>
                <a:lnTo>
                  <a:pt x="1271269" y="2618232"/>
                </a:lnTo>
                <a:lnTo>
                  <a:pt x="1258569" y="2618232"/>
                </a:lnTo>
                <a:lnTo>
                  <a:pt x="8635" y="2618232"/>
                </a:lnTo>
                <a:lnTo>
                  <a:pt x="0" y="2618232"/>
                </a:lnTo>
              </a:path>
            </a:pathLst>
          </a:custGeom>
          <a:ln w="127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22" name="object 422"/>
          <p:cNvSpPr/>
          <p:nvPr/>
        </p:nvSpPr>
        <p:spPr>
          <a:xfrm>
            <a:off x="7317218" y="4344579"/>
            <a:ext cx="171030" cy="8825"/>
          </a:xfrm>
          <a:custGeom>
            <a:avLst/>
            <a:gdLst/>
            <a:ahLst/>
            <a:cxnLst/>
            <a:rect l="l" t="t" r="r" b="b"/>
            <a:pathLst>
              <a:path w="258445" h="13335">
                <a:moveTo>
                  <a:pt x="258318" y="8381"/>
                </a:moveTo>
                <a:lnTo>
                  <a:pt x="249936" y="8381"/>
                </a:lnTo>
                <a:lnTo>
                  <a:pt x="249936" y="12953"/>
                </a:lnTo>
                <a:lnTo>
                  <a:pt x="246125" y="8381"/>
                </a:lnTo>
                <a:lnTo>
                  <a:pt x="237744" y="8381"/>
                </a:lnTo>
                <a:lnTo>
                  <a:pt x="237744" y="12953"/>
                </a:lnTo>
                <a:lnTo>
                  <a:pt x="233172" y="8381"/>
                </a:lnTo>
                <a:lnTo>
                  <a:pt x="224790" y="8381"/>
                </a:lnTo>
                <a:lnTo>
                  <a:pt x="224790" y="12953"/>
                </a:lnTo>
                <a:lnTo>
                  <a:pt x="220218" y="8381"/>
                </a:lnTo>
                <a:lnTo>
                  <a:pt x="216407" y="8381"/>
                </a:lnTo>
                <a:lnTo>
                  <a:pt x="211836" y="12953"/>
                </a:lnTo>
                <a:lnTo>
                  <a:pt x="211836" y="8381"/>
                </a:lnTo>
                <a:lnTo>
                  <a:pt x="208025" y="12953"/>
                </a:lnTo>
                <a:lnTo>
                  <a:pt x="208025" y="8381"/>
                </a:lnTo>
                <a:lnTo>
                  <a:pt x="203453" y="8381"/>
                </a:lnTo>
                <a:lnTo>
                  <a:pt x="203453" y="12953"/>
                </a:lnTo>
                <a:lnTo>
                  <a:pt x="199644" y="8381"/>
                </a:lnTo>
                <a:lnTo>
                  <a:pt x="195072" y="8381"/>
                </a:lnTo>
                <a:lnTo>
                  <a:pt x="195072" y="12953"/>
                </a:lnTo>
                <a:lnTo>
                  <a:pt x="190500" y="8381"/>
                </a:lnTo>
                <a:lnTo>
                  <a:pt x="173736" y="8381"/>
                </a:lnTo>
                <a:lnTo>
                  <a:pt x="169925" y="12953"/>
                </a:lnTo>
                <a:lnTo>
                  <a:pt x="165353" y="8381"/>
                </a:lnTo>
                <a:lnTo>
                  <a:pt x="160781" y="8381"/>
                </a:lnTo>
                <a:lnTo>
                  <a:pt x="160781" y="12953"/>
                </a:lnTo>
                <a:lnTo>
                  <a:pt x="156972" y="8381"/>
                </a:lnTo>
                <a:lnTo>
                  <a:pt x="152400" y="8381"/>
                </a:lnTo>
                <a:lnTo>
                  <a:pt x="152400" y="12953"/>
                </a:lnTo>
                <a:lnTo>
                  <a:pt x="148590" y="8381"/>
                </a:lnTo>
                <a:lnTo>
                  <a:pt x="148590" y="12953"/>
                </a:lnTo>
                <a:lnTo>
                  <a:pt x="144018" y="8381"/>
                </a:lnTo>
                <a:lnTo>
                  <a:pt x="140207" y="8381"/>
                </a:lnTo>
                <a:lnTo>
                  <a:pt x="135636" y="12953"/>
                </a:lnTo>
                <a:lnTo>
                  <a:pt x="131825" y="8381"/>
                </a:lnTo>
                <a:lnTo>
                  <a:pt x="127253" y="12953"/>
                </a:lnTo>
                <a:lnTo>
                  <a:pt x="127253" y="8381"/>
                </a:lnTo>
                <a:lnTo>
                  <a:pt x="118872" y="8381"/>
                </a:lnTo>
                <a:lnTo>
                  <a:pt x="118872" y="12953"/>
                </a:lnTo>
                <a:lnTo>
                  <a:pt x="114300" y="8381"/>
                </a:lnTo>
                <a:lnTo>
                  <a:pt x="110490" y="8381"/>
                </a:lnTo>
                <a:lnTo>
                  <a:pt x="110490" y="12953"/>
                </a:lnTo>
                <a:lnTo>
                  <a:pt x="105918" y="8381"/>
                </a:lnTo>
                <a:lnTo>
                  <a:pt x="105918" y="12953"/>
                </a:lnTo>
                <a:lnTo>
                  <a:pt x="102107" y="8381"/>
                </a:lnTo>
                <a:lnTo>
                  <a:pt x="97536" y="8381"/>
                </a:lnTo>
                <a:lnTo>
                  <a:pt x="97536" y="12953"/>
                </a:lnTo>
                <a:lnTo>
                  <a:pt x="93725" y="8381"/>
                </a:lnTo>
                <a:lnTo>
                  <a:pt x="93725" y="12953"/>
                </a:lnTo>
                <a:lnTo>
                  <a:pt x="89153" y="12953"/>
                </a:lnTo>
                <a:lnTo>
                  <a:pt x="89153" y="8381"/>
                </a:lnTo>
                <a:lnTo>
                  <a:pt x="84581" y="8381"/>
                </a:lnTo>
                <a:lnTo>
                  <a:pt x="84581" y="12953"/>
                </a:lnTo>
                <a:lnTo>
                  <a:pt x="80772" y="8381"/>
                </a:lnTo>
                <a:lnTo>
                  <a:pt x="80772" y="12953"/>
                </a:lnTo>
                <a:lnTo>
                  <a:pt x="76200" y="12953"/>
                </a:lnTo>
                <a:lnTo>
                  <a:pt x="76200" y="8381"/>
                </a:lnTo>
                <a:lnTo>
                  <a:pt x="72390" y="8381"/>
                </a:lnTo>
                <a:lnTo>
                  <a:pt x="72390" y="12953"/>
                </a:lnTo>
                <a:lnTo>
                  <a:pt x="72390" y="8381"/>
                </a:lnTo>
                <a:lnTo>
                  <a:pt x="67818" y="12953"/>
                </a:lnTo>
                <a:lnTo>
                  <a:pt x="64007" y="8381"/>
                </a:lnTo>
                <a:lnTo>
                  <a:pt x="64007" y="12953"/>
                </a:lnTo>
                <a:lnTo>
                  <a:pt x="59436" y="8381"/>
                </a:lnTo>
                <a:lnTo>
                  <a:pt x="54864" y="12953"/>
                </a:lnTo>
                <a:lnTo>
                  <a:pt x="54864" y="8381"/>
                </a:lnTo>
                <a:lnTo>
                  <a:pt x="51053" y="12953"/>
                </a:lnTo>
                <a:lnTo>
                  <a:pt x="46481" y="8381"/>
                </a:lnTo>
                <a:lnTo>
                  <a:pt x="46481" y="12953"/>
                </a:lnTo>
                <a:lnTo>
                  <a:pt x="42672" y="8381"/>
                </a:lnTo>
                <a:lnTo>
                  <a:pt x="42672" y="12953"/>
                </a:lnTo>
                <a:lnTo>
                  <a:pt x="38100" y="8381"/>
                </a:lnTo>
                <a:lnTo>
                  <a:pt x="34290" y="8381"/>
                </a:lnTo>
                <a:lnTo>
                  <a:pt x="34290" y="12953"/>
                </a:lnTo>
                <a:lnTo>
                  <a:pt x="34290" y="8381"/>
                </a:lnTo>
                <a:lnTo>
                  <a:pt x="34290" y="12953"/>
                </a:lnTo>
                <a:lnTo>
                  <a:pt x="29718" y="12953"/>
                </a:lnTo>
                <a:lnTo>
                  <a:pt x="29718" y="8381"/>
                </a:lnTo>
                <a:lnTo>
                  <a:pt x="25907" y="12953"/>
                </a:lnTo>
                <a:lnTo>
                  <a:pt x="25907" y="8381"/>
                </a:lnTo>
                <a:lnTo>
                  <a:pt x="21336" y="4572"/>
                </a:lnTo>
                <a:lnTo>
                  <a:pt x="16764" y="12953"/>
                </a:lnTo>
                <a:lnTo>
                  <a:pt x="16764" y="0"/>
                </a:lnTo>
                <a:lnTo>
                  <a:pt x="12953" y="8381"/>
                </a:lnTo>
                <a:lnTo>
                  <a:pt x="12953" y="12953"/>
                </a:lnTo>
                <a:lnTo>
                  <a:pt x="12953" y="4572"/>
                </a:lnTo>
                <a:lnTo>
                  <a:pt x="8381" y="4572"/>
                </a:lnTo>
                <a:lnTo>
                  <a:pt x="4572" y="12953"/>
                </a:lnTo>
                <a:lnTo>
                  <a:pt x="4572" y="8381"/>
                </a:lnTo>
                <a:lnTo>
                  <a:pt x="0" y="1295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23" name="object 423"/>
          <p:cNvSpPr/>
          <p:nvPr/>
        </p:nvSpPr>
        <p:spPr>
          <a:xfrm>
            <a:off x="7146271" y="2617474"/>
            <a:ext cx="171030" cy="1741394"/>
          </a:xfrm>
          <a:custGeom>
            <a:avLst/>
            <a:gdLst/>
            <a:ahLst/>
            <a:cxnLst/>
            <a:rect l="l" t="t" r="r" b="b"/>
            <a:pathLst>
              <a:path w="258445" h="2631440">
                <a:moveTo>
                  <a:pt x="258318" y="2622804"/>
                </a:moveTo>
                <a:lnTo>
                  <a:pt x="258318" y="2614422"/>
                </a:lnTo>
                <a:lnTo>
                  <a:pt x="254508" y="2614422"/>
                </a:lnTo>
                <a:lnTo>
                  <a:pt x="254508" y="2622804"/>
                </a:lnTo>
                <a:lnTo>
                  <a:pt x="249936" y="2622804"/>
                </a:lnTo>
                <a:lnTo>
                  <a:pt x="246125" y="2614422"/>
                </a:lnTo>
                <a:lnTo>
                  <a:pt x="246125" y="2622804"/>
                </a:lnTo>
                <a:lnTo>
                  <a:pt x="246125" y="2614422"/>
                </a:lnTo>
                <a:lnTo>
                  <a:pt x="241554" y="2614422"/>
                </a:lnTo>
                <a:lnTo>
                  <a:pt x="241554" y="2626614"/>
                </a:lnTo>
                <a:lnTo>
                  <a:pt x="236982" y="2614422"/>
                </a:lnTo>
                <a:lnTo>
                  <a:pt x="236982" y="2626614"/>
                </a:lnTo>
                <a:lnTo>
                  <a:pt x="233172" y="2626614"/>
                </a:lnTo>
                <a:lnTo>
                  <a:pt x="233172" y="2614422"/>
                </a:lnTo>
                <a:lnTo>
                  <a:pt x="228600" y="2609850"/>
                </a:lnTo>
                <a:lnTo>
                  <a:pt x="228600" y="2626614"/>
                </a:lnTo>
                <a:lnTo>
                  <a:pt x="224790" y="2609850"/>
                </a:lnTo>
                <a:lnTo>
                  <a:pt x="224790" y="2626614"/>
                </a:lnTo>
                <a:lnTo>
                  <a:pt x="220218" y="2631186"/>
                </a:lnTo>
                <a:lnTo>
                  <a:pt x="220218" y="2601467"/>
                </a:lnTo>
                <a:lnTo>
                  <a:pt x="216408" y="2626614"/>
                </a:lnTo>
                <a:lnTo>
                  <a:pt x="216408" y="2490978"/>
                </a:lnTo>
                <a:lnTo>
                  <a:pt x="216408" y="2520696"/>
                </a:lnTo>
                <a:lnTo>
                  <a:pt x="211836" y="160781"/>
                </a:lnTo>
                <a:lnTo>
                  <a:pt x="211836" y="0"/>
                </a:lnTo>
                <a:lnTo>
                  <a:pt x="208025" y="2500122"/>
                </a:lnTo>
                <a:lnTo>
                  <a:pt x="208025" y="2474214"/>
                </a:lnTo>
                <a:lnTo>
                  <a:pt x="203454" y="2614422"/>
                </a:lnTo>
                <a:lnTo>
                  <a:pt x="198882" y="2588514"/>
                </a:lnTo>
                <a:lnTo>
                  <a:pt x="198882" y="2622804"/>
                </a:lnTo>
                <a:lnTo>
                  <a:pt x="195072" y="2622804"/>
                </a:lnTo>
                <a:lnTo>
                  <a:pt x="195072" y="2601467"/>
                </a:lnTo>
                <a:lnTo>
                  <a:pt x="195072" y="2606040"/>
                </a:lnTo>
                <a:lnTo>
                  <a:pt x="190500" y="2622804"/>
                </a:lnTo>
                <a:lnTo>
                  <a:pt x="190500" y="2609850"/>
                </a:lnTo>
                <a:lnTo>
                  <a:pt x="190500" y="2622804"/>
                </a:lnTo>
                <a:lnTo>
                  <a:pt x="182118" y="2609850"/>
                </a:lnTo>
                <a:lnTo>
                  <a:pt x="182118" y="2622804"/>
                </a:lnTo>
                <a:lnTo>
                  <a:pt x="182118" y="2614422"/>
                </a:lnTo>
                <a:lnTo>
                  <a:pt x="178308" y="2622804"/>
                </a:lnTo>
                <a:lnTo>
                  <a:pt x="178308" y="2614422"/>
                </a:lnTo>
                <a:lnTo>
                  <a:pt x="178308" y="2622804"/>
                </a:lnTo>
                <a:lnTo>
                  <a:pt x="173736" y="2622804"/>
                </a:lnTo>
                <a:lnTo>
                  <a:pt x="169164" y="2614422"/>
                </a:lnTo>
                <a:lnTo>
                  <a:pt x="165354" y="2622804"/>
                </a:lnTo>
                <a:lnTo>
                  <a:pt x="165354" y="2614422"/>
                </a:lnTo>
                <a:lnTo>
                  <a:pt x="160782" y="2622804"/>
                </a:lnTo>
                <a:lnTo>
                  <a:pt x="156972" y="2614422"/>
                </a:lnTo>
                <a:lnTo>
                  <a:pt x="156972" y="2622804"/>
                </a:lnTo>
                <a:lnTo>
                  <a:pt x="156972" y="2614422"/>
                </a:lnTo>
                <a:lnTo>
                  <a:pt x="152400" y="2622804"/>
                </a:lnTo>
                <a:lnTo>
                  <a:pt x="148590" y="2606040"/>
                </a:lnTo>
                <a:lnTo>
                  <a:pt x="148590" y="2601467"/>
                </a:lnTo>
                <a:lnTo>
                  <a:pt x="148590" y="2618231"/>
                </a:lnTo>
                <a:lnTo>
                  <a:pt x="144018" y="2614422"/>
                </a:lnTo>
                <a:lnTo>
                  <a:pt x="144018" y="2622804"/>
                </a:lnTo>
                <a:lnTo>
                  <a:pt x="140208" y="2614422"/>
                </a:lnTo>
                <a:lnTo>
                  <a:pt x="140208" y="2622804"/>
                </a:lnTo>
                <a:lnTo>
                  <a:pt x="135636" y="2614422"/>
                </a:lnTo>
                <a:lnTo>
                  <a:pt x="135636" y="2622804"/>
                </a:lnTo>
                <a:lnTo>
                  <a:pt x="131064" y="2618231"/>
                </a:lnTo>
                <a:lnTo>
                  <a:pt x="131064" y="2622804"/>
                </a:lnTo>
                <a:lnTo>
                  <a:pt x="127254" y="2618231"/>
                </a:lnTo>
                <a:lnTo>
                  <a:pt x="127254" y="2622804"/>
                </a:lnTo>
                <a:lnTo>
                  <a:pt x="122682" y="2622804"/>
                </a:lnTo>
                <a:lnTo>
                  <a:pt x="122682" y="2618231"/>
                </a:lnTo>
                <a:lnTo>
                  <a:pt x="118872" y="2618231"/>
                </a:lnTo>
                <a:lnTo>
                  <a:pt x="118872" y="2622804"/>
                </a:lnTo>
                <a:lnTo>
                  <a:pt x="114300" y="2618231"/>
                </a:lnTo>
                <a:lnTo>
                  <a:pt x="110490" y="2622804"/>
                </a:lnTo>
                <a:lnTo>
                  <a:pt x="110490" y="2618231"/>
                </a:lnTo>
                <a:lnTo>
                  <a:pt x="105918" y="2622804"/>
                </a:lnTo>
                <a:lnTo>
                  <a:pt x="102108" y="2618231"/>
                </a:lnTo>
                <a:lnTo>
                  <a:pt x="97536" y="2614422"/>
                </a:lnTo>
                <a:lnTo>
                  <a:pt x="97536" y="2618231"/>
                </a:lnTo>
                <a:lnTo>
                  <a:pt x="92964" y="2622804"/>
                </a:lnTo>
                <a:lnTo>
                  <a:pt x="92964" y="2618231"/>
                </a:lnTo>
                <a:lnTo>
                  <a:pt x="89154" y="2622804"/>
                </a:lnTo>
                <a:lnTo>
                  <a:pt x="84582" y="2618231"/>
                </a:lnTo>
                <a:lnTo>
                  <a:pt x="80772" y="2618231"/>
                </a:lnTo>
                <a:lnTo>
                  <a:pt x="76200" y="2622804"/>
                </a:lnTo>
                <a:lnTo>
                  <a:pt x="76200" y="2618231"/>
                </a:lnTo>
                <a:lnTo>
                  <a:pt x="72390" y="2618231"/>
                </a:lnTo>
                <a:lnTo>
                  <a:pt x="72390" y="2622804"/>
                </a:lnTo>
                <a:lnTo>
                  <a:pt x="67818" y="2618231"/>
                </a:lnTo>
                <a:lnTo>
                  <a:pt x="63246" y="2622804"/>
                </a:lnTo>
                <a:lnTo>
                  <a:pt x="59436" y="2618231"/>
                </a:lnTo>
                <a:lnTo>
                  <a:pt x="59436" y="2622804"/>
                </a:lnTo>
                <a:lnTo>
                  <a:pt x="59436" y="2618231"/>
                </a:lnTo>
                <a:lnTo>
                  <a:pt x="54864" y="2622804"/>
                </a:lnTo>
                <a:lnTo>
                  <a:pt x="54864" y="2618231"/>
                </a:lnTo>
                <a:lnTo>
                  <a:pt x="42672" y="2618231"/>
                </a:lnTo>
                <a:lnTo>
                  <a:pt x="38100" y="2614422"/>
                </a:lnTo>
                <a:lnTo>
                  <a:pt x="38100" y="2622804"/>
                </a:lnTo>
                <a:lnTo>
                  <a:pt x="34290" y="2618231"/>
                </a:lnTo>
                <a:lnTo>
                  <a:pt x="25146" y="2618231"/>
                </a:lnTo>
                <a:lnTo>
                  <a:pt x="21336" y="2622804"/>
                </a:lnTo>
                <a:lnTo>
                  <a:pt x="21336" y="2618231"/>
                </a:lnTo>
                <a:lnTo>
                  <a:pt x="21336" y="2622804"/>
                </a:lnTo>
                <a:lnTo>
                  <a:pt x="16764" y="2618231"/>
                </a:lnTo>
                <a:lnTo>
                  <a:pt x="4572" y="2618231"/>
                </a:lnTo>
                <a:lnTo>
                  <a:pt x="4572" y="2622804"/>
                </a:lnTo>
                <a:lnTo>
                  <a:pt x="0" y="2622804"/>
                </a:lnTo>
                <a:lnTo>
                  <a:pt x="0" y="261823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24" name="object 424"/>
          <p:cNvSpPr/>
          <p:nvPr/>
        </p:nvSpPr>
        <p:spPr>
          <a:xfrm>
            <a:off x="3878968" y="3308648"/>
            <a:ext cx="3271509" cy="135984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25" name="object 425"/>
          <p:cNvSpPr/>
          <p:nvPr/>
        </p:nvSpPr>
        <p:spPr>
          <a:xfrm>
            <a:off x="3709202" y="2617474"/>
            <a:ext cx="173972" cy="1732990"/>
          </a:xfrm>
          <a:custGeom>
            <a:avLst/>
            <a:gdLst/>
            <a:ahLst/>
            <a:cxnLst/>
            <a:rect l="l" t="t" r="r" b="b"/>
            <a:pathLst>
              <a:path w="262889" h="2618740">
                <a:moveTo>
                  <a:pt x="262890" y="2614422"/>
                </a:moveTo>
                <a:lnTo>
                  <a:pt x="258318" y="2609850"/>
                </a:lnTo>
                <a:lnTo>
                  <a:pt x="258318" y="2614422"/>
                </a:lnTo>
                <a:lnTo>
                  <a:pt x="254508" y="2609850"/>
                </a:lnTo>
                <a:lnTo>
                  <a:pt x="249936" y="2606040"/>
                </a:lnTo>
                <a:lnTo>
                  <a:pt x="249936" y="2609850"/>
                </a:lnTo>
                <a:lnTo>
                  <a:pt x="245364" y="2614422"/>
                </a:lnTo>
                <a:lnTo>
                  <a:pt x="241554" y="2609850"/>
                </a:lnTo>
                <a:lnTo>
                  <a:pt x="236982" y="2614422"/>
                </a:lnTo>
                <a:lnTo>
                  <a:pt x="236982" y="2609850"/>
                </a:lnTo>
                <a:lnTo>
                  <a:pt x="233172" y="2614422"/>
                </a:lnTo>
                <a:lnTo>
                  <a:pt x="228600" y="2614422"/>
                </a:lnTo>
                <a:lnTo>
                  <a:pt x="224790" y="2609850"/>
                </a:lnTo>
                <a:lnTo>
                  <a:pt x="220218" y="2614422"/>
                </a:lnTo>
                <a:lnTo>
                  <a:pt x="216408" y="2606040"/>
                </a:lnTo>
                <a:lnTo>
                  <a:pt x="216408" y="2601467"/>
                </a:lnTo>
                <a:lnTo>
                  <a:pt x="211836" y="2593086"/>
                </a:lnTo>
                <a:lnTo>
                  <a:pt x="211836" y="2567178"/>
                </a:lnTo>
                <a:lnTo>
                  <a:pt x="207264" y="2571750"/>
                </a:lnTo>
                <a:lnTo>
                  <a:pt x="203454" y="2609850"/>
                </a:lnTo>
                <a:lnTo>
                  <a:pt x="203454" y="2614422"/>
                </a:lnTo>
                <a:lnTo>
                  <a:pt x="182118" y="2614422"/>
                </a:lnTo>
                <a:lnTo>
                  <a:pt x="177546" y="2609850"/>
                </a:lnTo>
                <a:lnTo>
                  <a:pt x="173736" y="2614422"/>
                </a:lnTo>
                <a:lnTo>
                  <a:pt x="173736" y="2606040"/>
                </a:lnTo>
                <a:lnTo>
                  <a:pt x="173736" y="2609850"/>
                </a:lnTo>
                <a:lnTo>
                  <a:pt x="169164" y="2614422"/>
                </a:lnTo>
                <a:lnTo>
                  <a:pt x="169164" y="2609850"/>
                </a:lnTo>
                <a:lnTo>
                  <a:pt x="165354" y="2601467"/>
                </a:lnTo>
                <a:lnTo>
                  <a:pt x="160782" y="2614422"/>
                </a:lnTo>
                <a:lnTo>
                  <a:pt x="148590" y="2614422"/>
                </a:lnTo>
                <a:lnTo>
                  <a:pt x="144018" y="2618231"/>
                </a:lnTo>
                <a:lnTo>
                  <a:pt x="144018" y="2614422"/>
                </a:lnTo>
                <a:lnTo>
                  <a:pt x="139446" y="2614422"/>
                </a:lnTo>
                <a:lnTo>
                  <a:pt x="139446" y="2609850"/>
                </a:lnTo>
                <a:lnTo>
                  <a:pt x="135636" y="2614422"/>
                </a:lnTo>
                <a:lnTo>
                  <a:pt x="131064" y="2614422"/>
                </a:lnTo>
                <a:lnTo>
                  <a:pt x="131064" y="2609850"/>
                </a:lnTo>
                <a:lnTo>
                  <a:pt x="127254" y="2601467"/>
                </a:lnTo>
                <a:lnTo>
                  <a:pt x="127254" y="2593086"/>
                </a:lnTo>
                <a:lnTo>
                  <a:pt x="122682" y="2601467"/>
                </a:lnTo>
                <a:lnTo>
                  <a:pt x="118872" y="2614422"/>
                </a:lnTo>
                <a:lnTo>
                  <a:pt x="118872" y="2609850"/>
                </a:lnTo>
                <a:lnTo>
                  <a:pt x="114300" y="2614422"/>
                </a:lnTo>
                <a:lnTo>
                  <a:pt x="110490" y="2614422"/>
                </a:lnTo>
                <a:lnTo>
                  <a:pt x="110490" y="2609850"/>
                </a:lnTo>
                <a:lnTo>
                  <a:pt x="105918" y="2584704"/>
                </a:lnTo>
                <a:lnTo>
                  <a:pt x="105918" y="2465831"/>
                </a:lnTo>
                <a:lnTo>
                  <a:pt x="101346" y="2563367"/>
                </a:lnTo>
                <a:lnTo>
                  <a:pt x="101346" y="2596896"/>
                </a:lnTo>
                <a:lnTo>
                  <a:pt x="97536" y="2567178"/>
                </a:lnTo>
                <a:lnTo>
                  <a:pt x="97536" y="2449067"/>
                </a:lnTo>
                <a:lnTo>
                  <a:pt x="92964" y="2550414"/>
                </a:lnTo>
                <a:lnTo>
                  <a:pt x="89154" y="2606040"/>
                </a:lnTo>
                <a:lnTo>
                  <a:pt x="89154" y="2601467"/>
                </a:lnTo>
                <a:lnTo>
                  <a:pt x="84582" y="2606040"/>
                </a:lnTo>
                <a:lnTo>
                  <a:pt x="84582" y="2614422"/>
                </a:lnTo>
                <a:lnTo>
                  <a:pt x="80772" y="2609850"/>
                </a:lnTo>
                <a:lnTo>
                  <a:pt x="80772" y="2606040"/>
                </a:lnTo>
                <a:lnTo>
                  <a:pt x="76200" y="2606040"/>
                </a:lnTo>
                <a:lnTo>
                  <a:pt x="76200" y="2609850"/>
                </a:lnTo>
                <a:lnTo>
                  <a:pt x="71628" y="2609850"/>
                </a:lnTo>
                <a:lnTo>
                  <a:pt x="71628" y="2606040"/>
                </a:lnTo>
                <a:lnTo>
                  <a:pt x="67818" y="2601467"/>
                </a:lnTo>
                <a:lnTo>
                  <a:pt x="67818" y="2606040"/>
                </a:lnTo>
                <a:lnTo>
                  <a:pt x="63246" y="2606040"/>
                </a:lnTo>
                <a:lnTo>
                  <a:pt x="63246" y="2601467"/>
                </a:lnTo>
                <a:lnTo>
                  <a:pt x="59436" y="2584704"/>
                </a:lnTo>
                <a:lnTo>
                  <a:pt x="54864" y="2606040"/>
                </a:lnTo>
                <a:lnTo>
                  <a:pt x="54864" y="2593086"/>
                </a:lnTo>
                <a:lnTo>
                  <a:pt x="51054" y="2571750"/>
                </a:lnTo>
                <a:lnTo>
                  <a:pt x="51054" y="2593086"/>
                </a:lnTo>
                <a:lnTo>
                  <a:pt x="46482" y="2601467"/>
                </a:lnTo>
                <a:lnTo>
                  <a:pt x="42672" y="2606040"/>
                </a:lnTo>
                <a:lnTo>
                  <a:pt x="42672" y="2596896"/>
                </a:lnTo>
                <a:lnTo>
                  <a:pt x="42672" y="2601467"/>
                </a:lnTo>
                <a:lnTo>
                  <a:pt x="38100" y="2593086"/>
                </a:lnTo>
                <a:lnTo>
                  <a:pt x="38100" y="2588514"/>
                </a:lnTo>
                <a:lnTo>
                  <a:pt x="33528" y="2571750"/>
                </a:lnTo>
                <a:lnTo>
                  <a:pt x="29718" y="2508504"/>
                </a:lnTo>
                <a:lnTo>
                  <a:pt x="29718" y="2503931"/>
                </a:lnTo>
                <a:lnTo>
                  <a:pt x="25146" y="1931669"/>
                </a:lnTo>
                <a:lnTo>
                  <a:pt x="25146" y="1906524"/>
                </a:lnTo>
                <a:lnTo>
                  <a:pt x="21336" y="309371"/>
                </a:lnTo>
                <a:lnTo>
                  <a:pt x="21336" y="0"/>
                </a:lnTo>
                <a:lnTo>
                  <a:pt x="16764" y="1618488"/>
                </a:lnTo>
                <a:lnTo>
                  <a:pt x="16764" y="1757934"/>
                </a:lnTo>
                <a:lnTo>
                  <a:pt x="12954" y="2512314"/>
                </a:lnTo>
                <a:lnTo>
                  <a:pt x="12954" y="2520696"/>
                </a:lnTo>
                <a:lnTo>
                  <a:pt x="8382" y="2584704"/>
                </a:lnTo>
                <a:lnTo>
                  <a:pt x="8382" y="2571750"/>
                </a:lnTo>
                <a:lnTo>
                  <a:pt x="4572" y="2584704"/>
                </a:lnTo>
                <a:lnTo>
                  <a:pt x="0" y="260604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26" name="object 426"/>
          <p:cNvSpPr/>
          <p:nvPr/>
        </p:nvSpPr>
        <p:spPr>
          <a:xfrm>
            <a:off x="3538258" y="4243727"/>
            <a:ext cx="171030" cy="106736"/>
          </a:xfrm>
          <a:custGeom>
            <a:avLst/>
            <a:gdLst/>
            <a:ahLst/>
            <a:cxnLst/>
            <a:rect l="l" t="t" r="r" b="b"/>
            <a:pathLst>
              <a:path w="258445" h="161289">
                <a:moveTo>
                  <a:pt x="258317" y="148589"/>
                </a:moveTo>
                <a:lnTo>
                  <a:pt x="253746" y="131063"/>
                </a:lnTo>
                <a:lnTo>
                  <a:pt x="253746" y="135636"/>
                </a:lnTo>
                <a:lnTo>
                  <a:pt x="249936" y="152400"/>
                </a:lnTo>
                <a:lnTo>
                  <a:pt x="245363" y="156972"/>
                </a:lnTo>
                <a:lnTo>
                  <a:pt x="245363" y="152400"/>
                </a:lnTo>
                <a:lnTo>
                  <a:pt x="245363" y="156972"/>
                </a:lnTo>
                <a:lnTo>
                  <a:pt x="241553" y="156972"/>
                </a:lnTo>
                <a:lnTo>
                  <a:pt x="236982" y="139446"/>
                </a:lnTo>
                <a:lnTo>
                  <a:pt x="236982" y="97536"/>
                </a:lnTo>
                <a:lnTo>
                  <a:pt x="233172" y="139446"/>
                </a:lnTo>
                <a:lnTo>
                  <a:pt x="233172" y="148589"/>
                </a:lnTo>
                <a:lnTo>
                  <a:pt x="228600" y="131063"/>
                </a:lnTo>
                <a:lnTo>
                  <a:pt x="228600" y="84581"/>
                </a:lnTo>
                <a:lnTo>
                  <a:pt x="224789" y="131063"/>
                </a:lnTo>
                <a:lnTo>
                  <a:pt x="220217" y="152400"/>
                </a:lnTo>
                <a:lnTo>
                  <a:pt x="220217" y="156972"/>
                </a:lnTo>
                <a:lnTo>
                  <a:pt x="211836" y="156972"/>
                </a:lnTo>
                <a:lnTo>
                  <a:pt x="211836" y="135636"/>
                </a:lnTo>
                <a:lnTo>
                  <a:pt x="207263" y="76200"/>
                </a:lnTo>
                <a:lnTo>
                  <a:pt x="207263" y="71627"/>
                </a:lnTo>
                <a:lnTo>
                  <a:pt x="203453" y="0"/>
                </a:lnTo>
                <a:lnTo>
                  <a:pt x="203453" y="67817"/>
                </a:lnTo>
                <a:lnTo>
                  <a:pt x="198882" y="51053"/>
                </a:lnTo>
                <a:lnTo>
                  <a:pt x="195072" y="29717"/>
                </a:lnTo>
                <a:lnTo>
                  <a:pt x="195072" y="97536"/>
                </a:lnTo>
                <a:lnTo>
                  <a:pt x="190500" y="139446"/>
                </a:lnTo>
                <a:lnTo>
                  <a:pt x="185927" y="152400"/>
                </a:lnTo>
                <a:lnTo>
                  <a:pt x="182117" y="156972"/>
                </a:lnTo>
                <a:lnTo>
                  <a:pt x="182117" y="148589"/>
                </a:lnTo>
                <a:lnTo>
                  <a:pt x="177546" y="139446"/>
                </a:lnTo>
                <a:lnTo>
                  <a:pt x="173736" y="148589"/>
                </a:lnTo>
                <a:lnTo>
                  <a:pt x="169163" y="156972"/>
                </a:lnTo>
                <a:lnTo>
                  <a:pt x="165353" y="152400"/>
                </a:lnTo>
                <a:lnTo>
                  <a:pt x="160782" y="118872"/>
                </a:lnTo>
                <a:lnTo>
                  <a:pt x="156972" y="152400"/>
                </a:lnTo>
                <a:lnTo>
                  <a:pt x="156972" y="148589"/>
                </a:lnTo>
                <a:lnTo>
                  <a:pt x="152400" y="101346"/>
                </a:lnTo>
                <a:lnTo>
                  <a:pt x="152400" y="114300"/>
                </a:lnTo>
                <a:lnTo>
                  <a:pt x="147827" y="144017"/>
                </a:lnTo>
                <a:lnTo>
                  <a:pt x="147827" y="148589"/>
                </a:lnTo>
                <a:lnTo>
                  <a:pt x="144017" y="131063"/>
                </a:lnTo>
                <a:lnTo>
                  <a:pt x="144017" y="148589"/>
                </a:lnTo>
                <a:lnTo>
                  <a:pt x="139446" y="148589"/>
                </a:lnTo>
                <a:lnTo>
                  <a:pt x="135636" y="127253"/>
                </a:lnTo>
                <a:lnTo>
                  <a:pt x="135636" y="89153"/>
                </a:lnTo>
                <a:lnTo>
                  <a:pt x="131063" y="135636"/>
                </a:lnTo>
                <a:lnTo>
                  <a:pt x="131063" y="148589"/>
                </a:lnTo>
                <a:lnTo>
                  <a:pt x="127253" y="135636"/>
                </a:lnTo>
                <a:lnTo>
                  <a:pt x="127253" y="105917"/>
                </a:lnTo>
                <a:lnTo>
                  <a:pt x="122682" y="139446"/>
                </a:lnTo>
                <a:lnTo>
                  <a:pt x="122682" y="144017"/>
                </a:lnTo>
                <a:lnTo>
                  <a:pt x="118872" y="152400"/>
                </a:lnTo>
                <a:lnTo>
                  <a:pt x="118872" y="156972"/>
                </a:lnTo>
                <a:lnTo>
                  <a:pt x="114300" y="152400"/>
                </a:lnTo>
                <a:lnTo>
                  <a:pt x="109727" y="156972"/>
                </a:lnTo>
                <a:lnTo>
                  <a:pt x="109727" y="152400"/>
                </a:lnTo>
                <a:lnTo>
                  <a:pt x="105917" y="156972"/>
                </a:lnTo>
                <a:lnTo>
                  <a:pt x="105917" y="160781"/>
                </a:lnTo>
                <a:lnTo>
                  <a:pt x="101346" y="156972"/>
                </a:lnTo>
                <a:lnTo>
                  <a:pt x="101346" y="152400"/>
                </a:lnTo>
                <a:lnTo>
                  <a:pt x="97536" y="152400"/>
                </a:lnTo>
                <a:lnTo>
                  <a:pt x="97536" y="156972"/>
                </a:lnTo>
                <a:lnTo>
                  <a:pt x="92963" y="152400"/>
                </a:lnTo>
                <a:lnTo>
                  <a:pt x="92963" y="160781"/>
                </a:lnTo>
                <a:lnTo>
                  <a:pt x="89153" y="156972"/>
                </a:lnTo>
                <a:lnTo>
                  <a:pt x="89153" y="160781"/>
                </a:lnTo>
                <a:lnTo>
                  <a:pt x="84582" y="156972"/>
                </a:lnTo>
                <a:lnTo>
                  <a:pt x="84582" y="160781"/>
                </a:lnTo>
                <a:lnTo>
                  <a:pt x="71627" y="160781"/>
                </a:lnTo>
                <a:lnTo>
                  <a:pt x="71627" y="156972"/>
                </a:lnTo>
                <a:lnTo>
                  <a:pt x="67817" y="156972"/>
                </a:lnTo>
                <a:lnTo>
                  <a:pt x="67817" y="127253"/>
                </a:lnTo>
                <a:lnTo>
                  <a:pt x="63246" y="152400"/>
                </a:lnTo>
                <a:lnTo>
                  <a:pt x="59436" y="97536"/>
                </a:lnTo>
                <a:lnTo>
                  <a:pt x="59436" y="89153"/>
                </a:lnTo>
                <a:lnTo>
                  <a:pt x="54863" y="152400"/>
                </a:lnTo>
                <a:lnTo>
                  <a:pt x="54863" y="156972"/>
                </a:lnTo>
                <a:lnTo>
                  <a:pt x="51053" y="122681"/>
                </a:lnTo>
                <a:lnTo>
                  <a:pt x="51053" y="114300"/>
                </a:lnTo>
                <a:lnTo>
                  <a:pt x="46482" y="156972"/>
                </a:lnTo>
                <a:lnTo>
                  <a:pt x="46482" y="160781"/>
                </a:lnTo>
                <a:lnTo>
                  <a:pt x="16763" y="160781"/>
                </a:lnTo>
                <a:lnTo>
                  <a:pt x="16763" y="156972"/>
                </a:lnTo>
                <a:lnTo>
                  <a:pt x="12953" y="156972"/>
                </a:lnTo>
                <a:lnTo>
                  <a:pt x="12953" y="152400"/>
                </a:lnTo>
                <a:lnTo>
                  <a:pt x="8382" y="160781"/>
                </a:lnTo>
                <a:lnTo>
                  <a:pt x="3810" y="156972"/>
                </a:lnTo>
                <a:lnTo>
                  <a:pt x="3810" y="139446"/>
                </a:lnTo>
                <a:lnTo>
                  <a:pt x="0" y="14401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27" name="object 427"/>
          <p:cNvSpPr/>
          <p:nvPr/>
        </p:nvSpPr>
        <p:spPr>
          <a:xfrm>
            <a:off x="3367312" y="4305248"/>
            <a:ext cx="171030" cy="44963"/>
          </a:xfrm>
          <a:custGeom>
            <a:avLst/>
            <a:gdLst/>
            <a:ahLst/>
            <a:cxnLst/>
            <a:rect l="l" t="t" r="r" b="b"/>
            <a:pathLst>
              <a:path w="258445" h="67945">
                <a:moveTo>
                  <a:pt x="258317" y="51053"/>
                </a:moveTo>
                <a:lnTo>
                  <a:pt x="258317" y="64008"/>
                </a:lnTo>
                <a:lnTo>
                  <a:pt x="253745" y="64008"/>
                </a:lnTo>
                <a:lnTo>
                  <a:pt x="253745" y="38100"/>
                </a:lnTo>
                <a:lnTo>
                  <a:pt x="249935" y="46482"/>
                </a:lnTo>
                <a:lnTo>
                  <a:pt x="249935" y="64008"/>
                </a:lnTo>
                <a:lnTo>
                  <a:pt x="245363" y="64008"/>
                </a:lnTo>
                <a:lnTo>
                  <a:pt x="245363" y="55625"/>
                </a:lnTo>
                <a:lnTo>
                  <a:pt x="241553" y="59436"/>
                </a:lnTo>
                <a:lnTo>
                  <a:pt x="241553" y="67817"/>
                </a:lnTo>
                <a:lnTo>
                  <a:pt x="232409" y="67817"/>
                </a:lnTo>
                <a:lnTo>
                  <a:pt x="232409" y="64008"/>
                </a:lnTo>
                <a:lnTo>
                  <a:pt x="228600" y="67817"/>
                </a:lnTo>
                <a:lnTo>
                  <a:pt x="228600" y="59436"/>
                </a:lnTo>
                <a:lnTo>
                  <a:pt x="224027" y="46482"/>
                </a:lnTo>
                <a:lnTo>
                  <a:pt x="224027" y="67817"/>
                </a:lnTo>
                <a:lnTo>
                  <a:pt x="207263" y="67817"/>
                </a:lnTo>
                <a:lnTo>
                  <a:pt x="207263" y="64008"/>
                </a:lnTo>
                <a:lnTo>
                  <a:pt x="203453" y="67817"/>
                </a:lnTo>
                <a:lnTo>
                  <a:pt x="198881" y="67817"/>
                </a:lnTo>
                <a:lnTo>
                  <a:pt x="194309" y="64008"/>
                </a:lnTo>
                <a:lnTo>
                  <a:pt x="194309" y="67817"/>
                </a:lnTo>
                <a:lnTo>
                  <a:pt x="190500" y="67817"/>
                </a:lnTo>
                <a:lnTo>
                  <a:pt x="183387" y="67817"/>
                </a:lnTo>
                <a:lnTo>
                  <a:pt x="176275" y="67817"/>
                </a:lnTo>
                <a:lnTo>
                  <a:pt x="169163" y="67817"/>
                </a:lnTo>
                <a:lnTo>
                  <a:pt x="165353" y="64008"/>
                </a:lnTo>
                <a:lnTo>
                  <a:pt x="160781" y="67817"/>
                </a:lnTo>
                <a:lnTo>
                  <a:pt x="156209" y="64008"/>
                </a:lnTo>
                <a:lnTo>
                  <a:pt x="152400" y="67817"/>
                </a:lnTo>
                <a:lnTo>
                  <a:pt x="147827" y="67817"/>
                </a:lnTo>
                <a:lnTo>
                  <a:pt x="147827" y="59436"/>
                </a:lnTo>
                <a:lnTo>
                  <a:pt x="144017" y="64008"/>
                </a:lnTo>
                <a:lnTo>
                  <a:pt x="144017" y="67817"/>
                </a:lnTo>
                <a:lnTo>
                  <a:pt x="139445" y="64008"/>
                </a:lnTo>
                <a:lnTo>
                  <a:pt x="135635" y="67817"/>
                </a:lnTo>
                <a:lnTo>
                  <a:pt x="131063" y="67817"/>
                </a:lnTo>
                <a:lnTo>
                  <a:pt x="126491" y="59436"/>
                </a:lnTo>
                <a:lnTo>
                  <a:pt x="126491" y="42672"/>
                </a:lnTo>
                <a:lnTo>
                  <a:pt x="122681" y="42672"/>
                </a:lnTo>
                <a:lnTo>
                  <a:pt x="122681" y="34289"/>
                </a:lnTo>
                <a:lnTo>
                  <a:pt x="122681" y="38100"/>
                </a:lnTo>
                <a:lnTo>
                  <a:pt x="118109" y="64008"/>
                </a:lnTo>
                <a:lnTo>
                  <a:pt x="114300" y="51053"/>
                </a:lnTo>
                <a:lnTo>
                  <a:pt x="114300" y="42672"/>
                </a:lnTo>
                <a:lnTo>
                  <a:pt x="109727" y="0"/>
                </a:lnTo>
                <a:lnTo>
                  <a:pt x="109727" y="34289"/>
                </a:lnTo>
                <a:lnTo>
                  <a:pt x="105917" y="59436"/>
                </a:lnTo>
                <a:lnTo>
                  <a:pt x="105917" y="42672"/>
                </a:lnTo>
                <a:lnTo>
                  <a:pt x="101345" y="4572"/>
                </a:lnTo>
                <a:lnTo>
                  <a:pt x="101345" y="29717"/>
                </a:lnTo>
                <a:lnTo>
                  <a:pt x="97535" y="64008"/>
                </a:lnTo>
                <a:lnTo>
                  <a:pt x="92963" y="67817"/>
                </a:lnTo>
                <a:lnTo>
                  <a:pt x="50291" y="67817"/>
                </a:lnTo>
                <a:lnTo>
                  <a:pt x="50291" y="64008"/>
                </a:lnTo>
                <a:lnTo>
                  <a:pt x="50291" y="67817"/>
                </a:lnTo>
                <a:lnTo>
                  <a:pt x="25145" y="67817"/>
                </a:lnTo>
                <a:lnTo>
                  <a:pt x="25145" y="64008"/>
                </a:lnTo>
                <a:lnTo>
                  <a:pt x="21336" y="67817"/>
                </a:lnTo>
                <a:lnTo>
                  <a:pt x="21336" y="64008"/>
                </a:lnTo>
                <a:lnTo>
                  <a:pt x="16763" y="64008"/>
                </a:lnTo>
                <a:lnTo>
                  <a:pt x="12192" y="59436"/>
                </a:lnTo>
                <a:lnTo>
                  <a:pt x="12192" y="64008"/>
                </a:lnTo>
                <a:lnTo>
                  <a:pt x="8381" y="64008"/>
                </a:lnTo>
                <a:lnTo>
                  <a:pt x="8381" y="59436"/>
                </a:lnTo>
                <a:lnTo>
                  <a:pt x="3810" y="59436"/>
                </a:lnTo>
                <a:lnTo>
                  <a:pt x="3810" y="64008"/>
                </a:lnTo>
                <a:lnTo>
                  <a:pt x="0" y="64008"/>
                </a:lnTo>
                <a:lnTo>
                  <a:pt x="0" y="6781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28" name="object 428"/>
          <p:cNvSpPr/>
          <p:nvPr/>
        </p:nvSpPr>
        <p:spPr>
          <a:xfrm>
            <a:off x="2335585" y="4297180"/>
            <a:ext cx="1032062" cy="56309"/>
          </a:xfrm>
          <a:custGeom>
            <a:avLst/>
            <a:gdLst/>
            <a:ahLst/>
            <a:cxnLst/>
            <a:rect l="l" t="t" r="r" b="b"/>
            <a:pathLst>
              <a:path w="1559560" h="85089">
                <a:moveTo>
                  <a:pt x="1559052" y="80009"/>
                </a:moveTo>
                <a:lnTo>
                  <a:pt x="1550670" y="80009"/>
                </a:lnTo>
                <a:lnTo>
                  <a:pt x="1546097" y="76200"/>
                </a:lnTo>
                <a:lnTo>
                  <a:pt x="1546097" y="80009"/>
                </a:lnTo>
                <a:lnTo>
                  <a:pt x="1524762" y="80009"/>
                </a:lnTo>
                <a:lnTo>
                  <a:pt x="1524762" y="76200"/>
                </a:lnTo>
                <a:lnTo>
                  <a:pt x="1520952" y="80009"/>
                </a:lnTo>
                <a:lnTo>
                  <a:pt x="1513839" y="80009"/>
                </a:lnTo>
                <a:lnTo>
                  <a:pt x="1506727" y="80009"/>
                </a:lnTo>
                <a:lnTo>
                  <a:pt x="1499615" y="80009"/>
                </a:lnTo>
                <a:lnTo>
                  <a:pt x="1495044" y="76200"/>
                </a:lnTo>
                <a:lnTo>
                  <a:pt x="1495044" y="80009"/>
                </a:lnTo>
                <a:lnTo>
                  <a:pt x="1491233" y="76200"/>
                </a:lnTo>
                <a:lnTo>
                  <a:pt x="1486662" y="67817"/>
                </a:lnTo>
                <a:lnTo>
                  <a:pt x="1482852" y="58674"/>
                </a:lnTo>
                <a:lnTo>
                  <a:pt x="1482852" y="54863"/>
                </a:lnTo>
                <a:lnTo>
                  <a:pt x="1478280" y="41909"/>
                </a:lnTo>
                <a:lnTo>
                  <a:pt x="1474470" y="16763"/>
                </a:lnTo>
                <a:lnTo>
                  <a:pt x="1469897" y="0"/>
                </a:lnTo>
                <a:lnTo>
                  <a:pt x="1465326" y="41909"/>
                </a:lnTo>
                <a:lnTo>
                  <a:pt x="1465326" y="46481"/>
                </a:lnTo>
                <a:lnTo>
                  <a:pt x="1461515" y="71627"/>
                </a:lnTo>
                <a:lnTo>
                  <a:pt x="1461515" y="80009"/>
                </a:lnTo>
                <a:lnTo>
                  <a:pt x="1456944" y="80009"/>
                </a:lnTo>
                <a:lnTo>
                  <a:pt x="1444244" y="80009"/>
                </a:lnTo>
                <a:lnTo>
                  <a:pt x="1431544" y="80009"/>
                </a:lnTo>
                <a:lnTo>
                  <a:pt x="1418844" y="80009"/>
                </a:lnTo>
                <a:lnTo>
                  <a:pt x="1418844" y="84581"/>
                </a:lnTo>
                <a:lnTo>
                  <a:pt x="1415033" y="80009"/>
                </a:lnTo>
                <a:lnTo>
                  <a:pt x="1406652" y="80009"/>
                </a:lnTo>
                <a:lnTo>
                  <a:pt x="1402080" y="76200"/>
                </a:lnTo>
                <a:lnTo>
                  <a:pt x="1402080" y="80009"/>
                </a:lnTo>
                <a:lnTo>
                  <a:pt x="1385315" y="80009"/>
                </a:lnTo>
                <a:lnTo>
                  <a:pt x="1385315" y="84581"/>
                </a:lnTo>
                <a:lnTo>
                  <a:pt x="1380744" y="80009"/>
                </a:lnTo>
                <a:lnTo>
                  <a:pt x="1376933" y="84581"/>
                </a:lnTo>
                <a:lnTo>
                  <a:pt x="1376933" y="80009"/>
                </a:lnTo>
                <a:lnTo>
                  <a:pt x="1372362" y="84581"/>
                </a:lnTo>
                <a:lnTo>
                  <a:pt x="1372362" y="80009"/>
                </a:lnTo>
                <a:lnTo>
                  <a:pt x="1368552" y="80009"/>
                </a:lnTo>
                <a:lnTo>
                  <a:pt x="1368552" y="84581"/>
                </a:lnTo>
                <a:lnTo>
                  <a:pt x="1363980" y="80009"/>
                </a:lnTo>
                <a:lnTo>
                  <a:pt x="1355597" y="80009"/>
                </a:lnTo>
                <a:lnTo>
                  <a:pt x="1351026" y="84581"/>
                </a:lnTo>
                <a:lnTo>
                  <a:pt x="1351026" y="80009"/>
                </a:lnTo>
                <a:lnTo>
                  <a:pt x="1347215" y="80009"/>
                </a:lnTo>
                <a:lnTo>
                  <a:pt x="1334515" y="80009"/>
                </a:lnTo>
                <a:lnTo>
                  <a:pt x="1321815" y="80009"/>
                </a:lnTo>
                <a:lnTo>
                  <a:pt x="1309116" y="80009"/>
                </a:lnTo>
                <a:lnTo>
                  <a:pt x="1300733" y="80009"/>
                </a:lnTo>
                <a:lnTo>
                  <a:pt x="1291589" y="80009"/>
                </a:lnTo>
                <a:lnTo>
                  <a:pt x="1287780" y="84581"/>
                </a:lnTo>
                <a:lnTo>
                  <a:pt x="1283208" y="80009"/>
                </a:lnTo>
                <a:lnTo>
                  <a:pt x="1279397" y="80009"/>
                </a:lnTo>
                <a:lnTo>
                  <a:pt x="1279397" y="84581"/>
                </a:lnTo>
                <a:lnTo>
                  <a:pt x="1274826" y="80009"/>
                </a:lnTo>
                <a:lnTo>
                  <a:pt x="1271015" y="84581"/>
                </a:lnTo>
                <a:lnTo>
                  <a:pt x="1266444" y="80009"/>
                </a:lnTo>
                <a:lnTo>
                  <a:pt x="1259332" y="80009"/>
                </a:lnTo>
                <a:lnTo>
                  <a:pt x="1252220" y="80009"/>
                </a:lnTo>
                <a:lnTo>
                  <a:pt x="1245108" y="80009"/>
                </a:lnTo>
                <a:lnTo>
                  <a:pt x="1241297" y="80009"/>
                </a:lnTo>
                <a:lnTo>
                  <a:pt x="1241297" y="84581"/>
                </a:lnTo>
                <a:lnTo>
                  <a:pt x="1236726" y="80009"/>
                </a:lnTo>
                <a:lnTo>
                  <a:pt x="1224026" y="80009"/>
                </a:lnTo>
                <a:lnTo>
                  <a:pt x="1211326" y="80009"/>
                </a:lnTo>
                <a:lnTo>
                  <a:pt x="1203197" y="80009"/>
                </a:lnTo>
                <a:lnTo>
                  <a:pt x="1203197" y="71627"/>
                </a:lnTo>
                <a:lnTo>
                  <a:pt x="1203197" y="76200"/>
                </a:lnTo>
                <a:lnTo>
                  <a:pt x="1198626" y="80009"/>
                </a:lnTo>
                <a:lnTo>
                  <a:pt x="1190244" y="80009"/>
                </a:lnTo>
                <a:lnTo>
                  <a:pt x="1185671" y="84581"/>
                </a:lnTo>
                <a:lnTo>
                  <a:pt x="1181862" y="84581"/>
                </a:lnTo>
                <a:lnTo>
                  <a:pt x="1181862" y="80009"/>
                </a:lnTo>
                <a:lnTo>
                  <a:pt x="1177289" y="80009"/>
                </a:lnTo>
                <a:lnTo>
                  <a:pt x="1164589" y="80009"/>
                </a:lnTo>
                <a:lnTo>
                  <a:pt x="1151889" y="80009"/>
                </a:lnTo>
                <a:lnTo>
                  <a:pt x="1139189" y="80009"/>
                </a:lnTo>
                <a:lnTo>
                  <a:pt x="1126997" y="80009"/>
                </a:lnTo>
                <a:lnTo>
                  <a:pt x="1126997" y="84581"/>
                </a:lnTo>
                <a:lnTo>
                  <a:pt x="1126997" y="80009"/>
                </a:lnTo>
                <a:lnTo>
                  <a:pt x="1122426" y="84581"/>
                </a:lnTo>
                <a:lnTo>
                  <a:pt x="1118615" y="80009"/>
                </a:lnTo>
                <a:lnTo>
                  <a:pt x="1109471" y="80009"/>
                </a:lnTo>
                <a:lnTo>
                  <a:pt x="1105662" y="84581"/>
                </a:lnTo>
                <a:lnTo>
                  <a:pt x="1105662" y="80009"/>
                </a:lnTo>
                <a:lnTo>
                  <a:pt x="1075944" y="80009"/>
                </a:lnTo>
                <a:lnTo>
                  <a:pt x="1075944" y="84581"/>
                </a:lnTo>
                <a:lnTo>
                  <a:pt x="1075944" y="80009"/>
                </a:lnTo>
                <a:lnTo>
                  <a:pt x="1067562" y="80009"/>
                </a:lnTo>
                <a:lnTo>
                  <a:pt x="1067562" y="84581"/>
                </a:lnTo>
                <a:lnTo>
                  <a:pt x="1062989" y="80009"/>
                </a:lnTo>
                <a:lnTo>
                  <a:pt x="1033271" y="80009"/>
                </a:lnTo>
                <a:lnTo>
                  <a:pt x="1033271" y="84581"/>
                </a:lnTo>
                <a:lnTo>
                  <a:pt x="1033271" y="80009"/>
                </a:lnTo>
                <a:lnTo>
                  <a:pt x="1033271" y="84581"/>
                </a:lnTo>
                <a:lnTo>
                  <a:pt x="1029462" y="80009"/>
                </a:lnTo>
                <a:lnTo>
                  <a:pt x="1029462" y="84581"/>
                </a:lnTo>
                <a:lnTo>
                  <a:pt x="1024889" y="80009"/>
                </a:lnTo>
                <a:lnTo>
                  <a:pt x="1012697" y="80009"/>
                </a:lnTo>
                <a:lnTo>
                  <a:pt x="1012697" y="84581"/>
                </a:lnTo>
                <a:lnTo>
                  <a:pt x="1008126" y="80009"/>
                </a:lnTo>
                <a:lnTo>
                  <a:pt x="995171" y="80009"/>
                </a:lnTo>
                <a:lnTo>
                  <a:pt x="995171" y="84581"/>
                </a:lnTo>
                <a:lnTo>
                  <a:pt x="991362" y="84581"/>
                </a:lnTo>
                <a:lnTo>
                  <a:pt x="991362" y="80009"/>
                </a:lnTo>
                <a:lnTo>
                  <a:pt x="986789" y="84581"/>
                </a:lnTo>
                <a:lnTo>
                  <a:pt x="986789" y="80009"/>
                </a:lnTo>
                <a:lnTo>
                  <a:pt x="973836" y="80009"/>
                </a:lnTo>
                <a:lnTo>
                  <a:pt x="973836" y="84581"/>
                </a:lnTo>
                <a:lnTo>
                  <a:pt x="970026" y="80009"/>
                </a:lnTo>
                <a:lnTo>
                  <a:pt x="965453" y="84581"/>
                </a:lnTo>
                <a:lnTo>
                  <a:pt x="961644" y="80009"/>
                </a:lnTo>
                <a:lnTo>
                  <a:pt x="957071" y="80009"/>
                </a:lnTo>
                <a:lnTo>
                  <a:pt x="957071" y="84581"/>
                </a:lnTo>
                <a:lnTo>
                  <a:pt x="953262" y="80009"/>
                </a:lnTo>
                <a:lnTo>
                  <a:pt x="935736" y="80009"/>
                </a:lnTo>
                <a:lnTo>
                  <a:pt x="931926" y="84581"/>
                </a:lnTo>
                <a:lnTo>
                  <a:pt x="931926" y="80009"/>
                </a:lnTo>
                <a:lnTo>
                  <a:pt x="927353" y="76200"/>
                </a:lnTo>
                <a:lnTo>
                  <a:pt x="927353" y="80009"/>
                </a:lnTo>
                <a:lnTo>
                  <a:pt x="923544" y="80009"/>
                </a:lnTo>
                <a:lnTo>
                  <a:pt x="918971" y="76200"/>
                </a:lnTo>
                <a:lnTo>
                  <a:pt x="915162" y="80009"/>
                </a:lnTo>
                <a:lnTo>
                  <a:pt x="910589" y="80009"/>
                </a:lnTo>
                <a:lnTo>
                  <a:pt x="910589" y="76200"/>
                </a:lnTo>
                <a:lnTo>
                  <a:pt x="906780" y="80009"/>
                </a:lnTo>
                <a:lnTo>
                  <a:pt x="893826" y="80009"/>
                </a:lnTo>
                <a:lnTo>
                  <a:pt x="893826" y="84581"/>
                </a:lnTo>
                <a:lnTo>
                  <a:pt x="889253" y="80009"/>
                </a:lnTo>
                <a:lnTo>
                  <a:pt x="885444" y="80009"/>
                </a:lnTo>
                <a:lnTo>
                  <a:pt x="880871" y="84581"/>
                </a:lnTo>
                <a:lnTo>
                  <a:pt x="880871" y="80009"/>
                </a:lnTo>
                <a:lnTo>
                  <a:pt x="877062" y="84581"/>
                </a:lnTo>
                <a:lnTo>
                  <a:pt x="877062" y="80009"/>
                </a:lnTo>
                <a:lnTo>
                  <a:pt x="867918" y="80009"/>
                </a:lnTo>
                <a:lnTo>
                  <a:pt x="867918" y="84581"/>
                </a:lnTo>
                <a:lnTo>
                  <a:pt x="864107" y="84581"/>
                </a:lnTo>
                <a:lnTo>
                  <a:pt x="864107" y="80009"/>
                </a:lnTo>
                <a:lnTo>
                  <a:pt x="859536" y="80009"/>
                </a:lnTo>
                <a:lnTo>
                  <a:pt x="846836" y="80009"/>
                </a:lnTo>
                <a:lnTo>
                  <a:pt x="834135" y="80009"/>
                </a:lnTo>
                <a:lnTo>
                  <a:pt x="821436" y="84581"/>
                </a:lnTo>
                <a:lnTo>
                  <a:pt x="821436" y="80009"/>
                </a:lnTo>
                <a:lnTo>
                  <a:pt x="817626" y="80009"/>
                </a:lnTo>
                <a:lnTo>
                  <a:pt x="813053" y="84581"/>
                </a:lnTo>
                <a:lnTo>
                  <a:pt x="813053" y="80009"/>
                </a:lnTo>
                <a:lnTo>
                  <a:pt x="774953" y="80009"/>
                </a:lnTo>
                <a:lnTo>
                  <a:pt x="774953" y="84581"/>
                </a:lnTo>
                <a:lnTo>
                  <a:pt x="771144" y="80009"/>
                </a:lnTo>
                <a:lnTo>
                  <a:pt x="758189" y="80009"/>
                </a:lnTo>
                <a:lnTo>
                  <a:pt x="758189" y="84581"/>
                </a:lnTo>
                <a:lnTo>
                  <a:pt x="758189" y="80009"/>
                </a:lnTo>
                <a:lnTo>
                  <a:pt x="753618" y="80009"/>
                </a:lnTo>
                <a:lnTo>
                  <a:pt x="753618" y="84581"/>
                </a:lnTo>
                <a:lnTo>
                  <a:pt x="749807" y="80009"/>
                </a:lnTo>
                <a:lnTo>
                  <a:pt x="745236" y="80009"/>
                </a:lnTo>
                <a:lnTo>
                  <a:pt x="741426" y="84581"/>
                </a:lnTo>
                <a:lnTo>
                  <a:pt x="741426" y="80009"/>
                </a:lnTo>
                <a:lnTo>
                  <a:pt x="736853" y="80009"/>
                </a:lnTo>
                <a:lnTo>
                  <a:pt x="733044" y="84581"/>
                </a:lnTo>
                <a:lnTo>
                  <a:pt x="728471" y="80009"/>
                </a:lnTo>
                <a:lnTo>
                  <a:pt x="728471" y="84581"/>
                </a:lnTo>
                <a:lnTo>
                  <a:pt x="728471" y="80009"/>
                </a:lnTo>
                <a:lnTo>
                  <a:pt x="707136" y="80009"/>
                </a:lnTo>
                <a:lnTo>
                  <a:pt x="703326" y="76200"/>
                </a:lnTo>
                <a:lnTo>
                  <a:pt x="698753" y="80009"/>
                </a:lnTo>
                <a:lnTo>
                  <a:pt x="694944" y="84581"/>
                </a:lnTo>
                <a:lnTo>
                  <a:pt x="690371" y="80009"/>
                </a:lnTo>
                <a:lnTo>
                  <a:pt x="681989" y="80009"/>
                </a:lnTo>
                <a:lnTo>
                  <a:pt x="681989" y="84581"/>
                </a:lnTo>
                <a:lnTo>
                  <a:pt x="677418" y="80009"/>
                </a:lnTo>
                <a:lnTo>
                  <a:pt x="669036" y="80009"/>
                </a:lnTo>
                <a:lnTo>
                  <a:pt x="660653" y="80009"/>
                </a:lnTo>
                <a:lnTo>
                  <a:pt x="652271" y="80009"/>
                </a:lnTo>
                <a:lnTo>
                  <a:pt x="647700" y="80009"/>
                </a:lnTo>
                <a:lnTo>
                  <a:pt x="647700" y="84581"/>
                </a:lnTo>
                <a:lnTo>
                  <a:pt x="643889" y="80009"/>
                </a:lnTo>
                <a:lnTo>
                  <a:pt x="635507" y="80009"/>
                </a:lnTo>
                <a:lnTo>
                  <a:pt x="635507" y="84581"/>
                </a:lnTo>
                <a:lnTo>
                  <a:pt x="635507" y="80009"/>
                </a:lnTo>
                <a:lnTo>
                  <a:pt x="627126" y="80009"/>
                </a:lnTo>
                <a:lnTo>
                  <a:pt x="622553" y="84581"/>
                </a:lnTo>
                <a:lnTo>
                  <a:pt x="622553" y="80009"/>
                </a:lnTo>
                <a:lnTo>
                  <a:pt x="601218" y="80009"/>
                </a:lnTo>
                <a:lnTo>
                  <a:pt x="597407" y="84581"/>
                </a:lnTo>
                <a:lnTo>
                  <a:pt x="592836" y="84581"/>
                </a:lnTo>
                <a:lnTo>
                  <a:pt x="592836" y="80009"/>
                </a:lnTo>
                <a:lnTo>
                  <a:pt x="589026" y="80009"/>
                </a:lnTo>
                <a:lnTo>
                  <a:pt x="576325" y="80009"/>
                </a:lnTo>
                <a:lnTo>
                  <a:pt x="563626" y="80009"/>
                </a:lnTo>
                <a:lnTo>
                  <a:pt x="550926" y="84581"/>
                </a:lnTo>
                <a:lnTo>
                  <a:pt x="550926" y="80009"/>
                </a:lnTo>
                <a:lnTo>
                  <a:pt x="499871" y="80009"/>
                </a:lnTo>
                <a:lnTo>
                  <a:pt x="499871" y="84581"/>
                </a:lnTo>
                <a:lnTo>
                  <a:pt x="495300" y="80009"/>
                </a:lnTo>
                <a:lnTo>
                  <a:pt x="491489" y="84581"/>
                </a:lnTo>
                <a:lnTo>
                  <a:pt x="491489" y="80009"/>
                </a:lnTo>
                <a:lnTo>
                  <a:pt x="486918" y="80009"/>
                </a:lnTo>
                <a:lnTo>
                  <a:pt x="474218" y="80010"/>
                </a:lnTo>
                <a:lnTo>
                  <a:pt x="461518" y="80009"/>
                </a:lnTo>
                <a:lnTo>
                  <a:pt x="448818" y="80009"/>
                </a:lnTo>
                <a:lnTo>
                  <a:pt x="445007" y="80009"/>
                </a:lnTo>
                <a:lnTo>
                  <a:pt x="445007" y="84581"/>
                </a:lnTo>
                <a:lnTo>
                  <a:pt x="440436" y="80009"/>
                </a:lnTo>
                <a:lnTo>
                  <a:pt x="435863" y="84581"/>
                </a:lnTo>
                <a:lnTo>
                  <a:pt x="432053" y="80009"/>
                </a:lnTo>
                <a:lnTo>
                  <a:pt x="432053" y="84581"/>
                </a:lnTo>
                <a:lnTo>
                  <a:pt x="432053" y="80009"/>
                </a:lnTo>
                <a:lnTo>
                  <a:pt x="415289" y="80009"/>
                </a:lnTo>
                <a:lnTo>
                  <a:pt x="410718" y="84581"/>
                </a:lnTo>
                <a:lnTo>
                  <a:pt x="406145" y="80009"/>
                </a:lnTo>
                <a:lnTo>
                  <a:pt x="406145" y="84581"/>
                </a:lnTo>
                <a:lnTo>
                  <a:pt x="402336" y="84581"/>
                </a:lnTo>
                <a:lnTo>
                  <a:pt x="402336" y="80009"/>
                </a:lnTo>
                <a:lnTo>
                  <a:pt x="385571" y="80009"/>
                </a:lnTo>
                <a:lnTo>
                  <a:pt x="381000" y="84581"/>
                </a:lnTo>
                <a:lnTo>
                  <a:pt x="381000" y="80009"/>
                </a:lnTo>
                <a:lnTo>
                  <a:pt x="364236" y="80009"/>
                </a:lnTo>
                <a:lnTo>
                  <a:pt x="364236" y="84581"/>
                </a:lnTo>
                <a:lnTo>
                  <a:pt x="359663" y="80009"/>
                </a:lnTo>
                <a:lnTo>
                  <a:pt x="355853" y="80009"/>
                </a:lnTo>
                <a:lnTo>
                  <a:pt x="355853" y="84581"/>
                </a:lnTo>
                <a:lnTo>
                  <a:pt x="351281" y="80009"/>
                </a:lnTo>
                <a:lnTo>
                  <a:pt x="347471" y="80009"/>
                </a:lnTo>
                <a:lnTo>
                  <a:pt x="347471" y="84581"/>
                </a:lnTo>
                <a:lnTo>
                  <a:pt x="347471" y="80009"/>
                </a:lnTo>
                <a:lnTo>
                  <a:pt x="342900" y="80009"/>
                </a:lnTo>
                <a:lnTo>
                  <a:pt x="330200" y="80009"/>
                </a:lnTo>
                <a:lnTo>
                  <a:pt x="317500" y="80010"/>
                </a:lnTo>
                <a:lnTo>
                  <a:pt x="304800" y="80009"/>
                </a:lnTo>
                <a:lnTo>
                  <a:pt x="296418" y="80009"/>
                </a:lnTo>
                <a:lnTo>
                  <a:pt x="296418" y="84581"/>
                </a:lnTo>
                <a:lnTo>
                  <a:pt x="291845" y="84581"/>
                </a:lnTo>
                <a:lnTo>
                  <a:pt x="291845" y="80009"/>
                </a:lnTo>
                <a:lnTo>
                  <a:pt x="288036" y="84581"/>
                </a:lnTo>
                <a:lnTo>
                  <a:pt x="288036" y="80009"/>
                </a:lnTo>
                <a:lnTo>
                  <a:pt x="279653" y="80009"/>
                </a:lnTo>
                <a:lnTo>
                  <a:pt x="275081" y="84581"/>
                </a:lnTo>
                <a:lnTo>
                  <a:pt x="275081" y="80009"/>
                </a:lnTo>
                <a:lnTo>
                  <a:pt x="271271" y="84581"/>
                </a:lnTo>
                <a:lnTo>
                  <a:pt x="271271" y="80009"/>
                </a:lnTo>
                <a:lnTo>
                  <a:pt x="266700" y="84581"/>
                </a:lnTo>
                <a:lnTo>
                  <a:pt x="266700" y="80009"/>
                </a:lnTo>
                <a:lnTo>
                  <a:pt x="262127" y="80009"/>
                </a:lnTo>
                <a:lnTo>
                  <a:pt x="258318" y="80009"/>
                </a:lnTo>
                <a:lnTo>
                  <a:pt x="245618" y="80009"/>
                </a:lnTo>
                <a:lnTo>
                  <a:pt x="232918" y="80009"/>
                </a:lnTo>
                <a:lnTo>
                  <a:pt x="220218" y="84581"/>
                </a:lnTo>
                <a:lnTo>
                  <a:pt x="215645" y="80009"/>
                </a:lnTo>
                <a:lnTo>
                  <a:pt x="208787" y="80009"/>
                </a:lnTo>
                <a:lnTo>
                  <a:pt x="201930" y="80009"/>
                </a:lnTo>
                <a:lnTo>
                  <a:pt x="195071" y="80009"/>
                </a:lnTo>
                <a:lnTo>
                  <a:pt x="190500" y="80009"/>
                </a:lnTo>
                <a:lnTo>
                  <a:pt x="190500" y="84581"/>
                </a:lnTo>
                <a:lnTo>
                  <a:pt x="185927" y="80009"/>
                </a:lnTo>
                <a:lnTo>
                  <a:pt x="182118" y="84581"/>
                </a:lnTo>
                <a:lnTo>
                  <a:pt x="182118" y="80009"/>
                </a:lnTo>
                <a:lnTo>
                  <a:pt x="165353" y="80009"/>
                </a:lnTo>
                <a:lnTo>
                  <a:pt x="160781" y="84581"/>
                </a:lnTo>
                <a:lnTo>
                  <a:pt x="160781" y="80009"/>
                </a:lnTo>
                <a:lnTo>
                  <a:pt x="156209" y="84581"/>
                </a:lnTo>
                <a:lnTo>
                  <a:pt x="156209" y="80009"/>
                </a:lnTo>
                <a:lnTo>
                  <a:pt x="135636" y="80009"/>
                </a:lnTo>
                <a:lnTo>
                  <a:pt x="135636" y="84581"/>
                </a:lnTo>
                <a:lnTo>
                  <a:pt x="131063" y="80009"/>
                </a:lnTo>
                <a:lnTo>
                  <a:pt x="122681" y="80009"/>
                </a:lnTo>
                <a:lnTo>
                  <a:pt x="118109" y="84581"/>
                </a:lnTo>
                <a:lnTo>
                  <a:pt x="118109" y="80009"/>
                </a:lnTo>
                <a:lnTo>
                  <a:pt x="114300" y="84581"/>
                </a:lnTo>
                <a:lnTo>
                  <a:pt x="114300" y="80009"/>
                </a:lnTo>
                <a:lnTo>
                  <a:pt x="101345" y="80009"/>
                </a:lnTo>
                <a:lnTo>
                  <a:pt x="97536" y="84581"/>
                </a:lnTo>
                <a:lnTo>
                  <a:pt x="92963" y="80009"/>
                </a:lnTo>
                <a:lnTo>
                  <a:pt x="80263" y="80009"/>
                </a:lnTo>
                <a:lnTo>
                  <a:pt x="67563" y="80009"/>
                </a:lnTo>
                <a:lnTo>
                  <a:pt x="54863" y="80009"/>
                </a:lnTo>
                <a:lnTo>
                  <a:pt x="42163" y="80009"/>
                </a:lnTo>
                <a:lnTo>
                  <a:pt x="29463" y="80009"/>
                </a:lnTo>
                <a:lnTo>
                  <a:pt x="21336" y="84581"/>
                </a:lnTo>
                <a:lnTo>
                  <a:pt x="21336" y="80009"/>
                </a:lnTo>
                <a:lnTo>
                  <a:pt x="8381" y="80009"/>
                </a:lnTo>
                <a:lnTo>
                  <a:pt x="8381" y="84581"/>
                </a:lnTo>
                <a:lnTo>
                  <a:pt x="3809" y="80009"/>
                </a:lnTo>
                <a:lnTo>
                  <a:pt x="0" y="8458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29" name="object 429"/>
          <p:cNvSpPr/>
          <p:nvPr/>
        </p:nvSpPr>
        <p:spPr>
          <a:xfrm>
            <a:off x="1951337" y="4351639"/>
            <a:ext cx="384502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644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30" name="object 430"/>
          <p:cNvSpPr/>
          <p:nvPr/>
        </p:nvSpPr>
        <p:spPr>
          <a:xfrm>
            <a:off x="5939393" y="3454381"/>
            <a:ext cx="1552976" cy="87221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31" name="object 431"/>
          <p:cNvSpPr/>
          <p:nvPr/>
        </p:nvSpPr>
        <p:spPr>
          <a:xfrm>
            <a:off x="5769628" y="2586713"/>
            <a:ext cx="173972" cy="1732990"/>
          </a:xfrm>
          <a:custGeom>
            <a:avLst/>
            <a:gdLst/>
            <a:ahLst/>
            <a:cxnLst/>
            <a:rect l="l" t="t" r="r" b="b"/>
            <a:pathLst>
              <a:path w="262890" h="2618740">
                <a:moveTo>
                  <a:pt x="262890" y="2609849"/>
                </a:moveTo>
                <a:lnTo>
                  <a:pt x="258318" y="2613659"/>
                </a:lnTo>
                <a:lnTo>
                  <a:pt x="258318" y="2609849"/>
                </a:lnTo>
                <a:lnTo>
                  <a:pt x="254507" y="2605278"/>
                </a:lnTo>
                <a:lnTo>
                  <a:pt x="249935" y="2613659"/>
                </a:lnTo>
                <a:lnTo>
                  <a:pt x="249935" y="2609849"/>
                </a:lnTo>
                <a:lnTo>
                  <a:pt x="246125" y="2613659"/>
                </a:lnTo>
                <a:lnTo>
                  <a:pt x="241553" y="2609849"/>
                </a:lnTo>
                <a:lnTo>
                  <a:pt x="237744" y="2613659"/>
                </a:lnTo>
                <a:lnTo>
                  <a:pt x="233172" y="2593085"/>
                </a:lnTo>
                <a:lnTo>
                  <a:pt x="229361" y="2613659"/>
                </a:lnTo>
                <a:lnTo>
                  <a:pt x="216407" y="2613659"/>
                </a:lnTo>
                <a:lnTo>
                  <a:pt x="216407" y="2609849"/>
                </a:lnTo>
                <a:lnTo>
                  <a:pt x="211835" y="2609849"/>
                </a:lnTo>
                <a:lnTo>
                  <a:pt x="211835" y="2613659"/>
                </a:lnTo>
                <a:lnTo>
                  <a:pt x="203453" y="2613659"/>
                </a:lnTo>
                <a:lnTo>
                  <a:pt x="203453" y="2609849"/>
                </a:lnTo>
                <a:lnTo>
                  <a:pt x="199644" y="2596895"/>
                </a:lnTo>
                <a:lnTo>
                  <a:pt x="195072" y="2609849"/>
                </a:lnTo>
                <a:lnTo>
                  <a:pt x="190500" y="2613659"/>
                </a:lnTo>
                <a:lnTo>
                  <a:pt x="178307" y="2613659"/>
                </a:lnTo>
                <a:lnTo>
                  <a:pt x="173735" y="2609849"/>
                </a:lnTo>
                <a:lnTo>
                  <a:pt x="169925" y="2609849"/>
                </a:lnTo>
                <a:lnTo>
                  <a:pt x="169925" y="2613659"/>
                </a:lnTo>
                <a:lnTo>
                  <a:pt x="165353" y="2613659"/>
                </a:lnTo>
                <a:lnTo>
                  <a:pt x="161544" y="2609849"/>
                </a:lnTo>
                <a:lnTo>
                  <a:pt x="161544" y="2613659"/>
                </a:lnTo>
                <a:lnTo>
                  <a:pt x="156972" y="2601467"/>
                </a:lnTo>
                <a:lnTo>
                  <a:pt x="156972" y="2609849"/>
                </a:lnTo>
                <a:lnTo>
                  <a:pt x="152400" y="2613659"/>
                </a:lnTo>
                <a:lnTo>
                  <a:pt x="148590" y="2605278"/>
                </a:lnTo>
                <a:lnTo>
                  <a:pt x="148590" y="2613659"/>
                </a:lnTo>
                <a:lnTo>
                  <a:pt x="144018" y="2613659"/>
                </a:lnTo>
                <a:lnTo>
                  <a:pt x="140207" y="2601467"/>
                </a:lnTo>
                <a:lnTo>
                  <a:pt x="140207" y="2609849"/>
                </a:lnTo>
                <a:lnTo>
                  <a:pt x="135635" y="2533649"/>
                </a:lnTo>
                <a:lnTo>
                  <a:pt x="135635" y="2596895"/>
                </a:lnTo>
                <a:lnTo>
                  <a:pt x="131825" y="2588513"/>
                </a:lnTo>
                <a:lnTo>
                  <a:pt x="127253" y="2529078"/>
                </a:lnTo>
                <a:lnTo>
                  <a:pt x="127253" y="2525267"/>
                </a:lnTo>
                <a:lnTo>
                  <a:pt x="123444" y="2580131"/>
                </a:lnTo>
                <a:lnTo>
                  <a:pt x="123444" y="2550413"/>
                </a:lnTo>
                <a:lnTo>
                  <a:pt x="123444" y="2580131"/>
                </a:lnTo>
                <a:lnTo>
                  <a:pt x="118872" y="2533649"/>
                </a:lnTo>
                <a:lnTo>
                  <a:pt x="114300" y="2609849"/>
                </a:lnTo>
                <a:lnTo>
                  <a:pt x="114300" y="2593085"/>
                </a:lnTo>
                <a:lnTo>
                  <a:pt x="110490" y="2605278"/>
                </a:lnTo>
                <a:lnTo>
                  <a:pt x="110490" y="2609849"/>
                </a:lnTo>
                <a:lnTo>
                  <a:pt x="105918" y="2609849"/>
                </a:lnTo>
                <a:lnTo>
                  <a:pt x="105918" y="2613659"/>
                </a:lnTo>
                <a:lnTo>
                  <a:pt x="102107" y="2613659"/>
                </a:lnTo>
                <a:lnTo>
                  <a:pt x="102107" y="2618231"/>
                </a:lnTo>
                <a:lnTo>
                  <a:pt x="97535" y="2618231"/>
                </a:lnTo>
                <a:lnTo>
                  <a:pt x="97535" y="2613659"/>
                </a:lnTo>
                <a:lnTo>
                  <a:pt x="93725" y="2609849"/>
                </a:lnTo>
                <a:lnTo>
                  <a:pt x="93725" y="2613659"/>
                </a:lnTo>
                <a:lnTo>
                  <a:pt x="84581" y="2613659"/>
                </a:lnTo>
                <a:lnTo>
                  <a:pt x="84581" y="2609849"/>
                </a:lnTo>
                <a:lnTo>
                  <a:pt x="80772" y="2609849"/>
                </a:lnTo>
                <a:lnTo>
                  <a:pt x="80772" y="2613659"/>
                </a:lnTo>
                <a:lnTo>
                  <a:pt x="76200" y="2609849"/>
                </a:lnTo>
                <a:lnTo>
                  <a:pt x="76200" y="2605278"/>
                </a:lnTo>
                <a:lnTo>
                  <a:pt x="72390" y="2613659"/>
                </a:lnTo>
                <a:lnTo>
                  <a:pt x="67818" y="2601467"/>
                </a:lnTo>
                <a:lnTo>
                  <a:pt x="67818" y="2609849"/>
                </a:lnTo>
                <a:lnTo>
                  <a:pt x="64007" y="2601467"/>
                </a:lnTo>
                <a:lnTo>
                  <a:pt x="64007" y="2605278"/>
                </a:lnTo>
                <a:lnTo>
                  <a:pt x="59435" y="2596895"/>
                </a:lnTo>
                <a:lnTo>
                  <a:pt x="59435" y="2588513"/>
                </a:lnTo>
                <a:lnTo>
                  <a:pt x="55625" y="2567178"/>
                </a:lnTo>
                <a:lnTo>
                  <a:pt x="55625" y="2601467"/>
                </a:lnTo>
                <a:lnTo>
                  <a:pt x="51053" y="2593085"/>
                </a:lnTo>
                <a:lnTo>
                  <a:pt x="46481" y="2542031"/>
                </a:lnTo>
                <a:lnTo>
                  <a:pt x="42672" y="2584704"/>
                </a:lnTo>
                <a:lnTo>
                  <a:pt x="42672" y="2520695"/>
                </a:lnTo>
                <a:lnTo>
                  <a:pt x="38100" y="1821941"/>
                </a:lnTo>
                <a:lnTo>
                  <a:pt x="38100" y="0"/>
                </a:lnTo>
                <a:lnTo>
                  <a:pt x="34290" y="2423159"/>
                </a:lnTo>
                <a:lnTo>
                  <a:pt x="34290" y="2469641"/>
                </a:lnTo>
                <a:lnTo>
                  <a:pt x="29718" y="2593085"/>
                </a:lnTo>
                <a:lnTo>
                  <a:pt x="29718" y="2584704"/>
                </a:lnTo>
                <a:lnTo>
                  <a:pt x="25907" y="2605278"/>
                </a:lnTo>
                <a:lnTo>
                  <a:pt x="25907" y="2588513"/>
                </a:lnTo>
                <a:lnTo>
                  <a:pt x="21335" y="2609849"/>
                </a:lnTo>
                <a:lnTo>
                  <a:pt x="21335" y="2601467"/>
                </a:lnTo>
                <a:lnTo>
                  <a:pt x="21335" y="2613659"/>
                </a:lnTo>
                <a:lnTo>
                  <a:pt x="17525" y="2601467"/>
                </a:lnTo>
                <a:lnTo>
                  <a:pt x="12953" y="2613659"/>
                </a:lnTo>
                <a:lnTo>
                  <a:pt x="12953" y="2609849"/>
                </a:lnTo>
                <a:lnTo>
                  <a:pt x="8381" y="2605278"/>
                </a:lnTo>
                <a:lnTo>
                  <a:pt x="4572" y="2613659"/>
                </a:lnTo>
                <a:lnTo>
                  <a:pt x="0" y="259689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32" name="object 432"/>
          <p:cNvSpPr/>
          <p:nvPr/>
        </p:nvSpPr>
        <p:spPr>
          <a:xfrm>
            <a:off x="3704997" y="3244101"/>
            <a:ext cx="2068838" cy="108501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33" name="object 433"/>
          <p:cNvSpPr/>
          <p:nvPr/>
        </p:nvSpPr>
        <p:spPr>
          <a:xfrm>
            <a:off x="3538258" y="2735472"/>
            <a:ext cx="171030" cy="1587173"/>
          </a:xfrm>
          <a:custGeom>
            <a:avLst/>
            <a:gdLst/>
            <a:ahLst/>
            <a:cxnLst/>
            <a:rect l="l" t="t" r="r" b="b"/>
            <a:pathLst>
              <a:path w="258445" h="2398395">
                <a:moveTo>
                  <a:pt x="258317" y="2385060"/>
                </a:moveTo>
                <a:lnTo>
                  <a:pt x="258317" y="2368296"/>
                </a:lnTo>
                <a:lnTo>
                  <a:pt x="253746" y="2376678"/>
                </a:lnTo>
                <a:lnTo>
                  <a:pt x="253746" y="2380488"/>
                </a:lnTo>
                <a:lnTo>
                  <a:pt x="249936" y="2388870"/>
                </a:lnTo>
                <a:lnTo>
                  <a:pt x="249936" y="2385060"/>
                </a:lnTo>
                <a:lnTo>
                  <a:pt x="245363" y="2388870"/>
                </a:lnTo>
                <a:lnTo>
                  <a:pt x="245363" y="2385060"/>
                </a:lnTo>
                <a:lnTo>
                  <a:pt x="245363" y="2388870"/>
                </a:lnTo>
                <a:lnTo>
                  <a:pt x="241553" y="2388870"/>
                </a:lnTo>
                <a:lnTo>
                  <a:pt x="236982" y="2380488"/>
                </a:lnTo>
                <a:lnTo>
                  <a:pt x="236982" y="2388870"/>
                </a:lnTo>
                <a:lnTo>
                  <a:pt x="236982" y="2385060"/>
                </a:lnTo>
                <a:lnTo>
                  <a:pt x="233172" y="2385060"/>
                </a:lnTo>
                <a:lnTo>
                  <a:pt x="228600" y="2372106"/>
                </a:lnTo>
                <a:lnTo>
                  <a:pt x="228600" y="2376678"/>
                </a:lnTo>
                <a:lnTo>
                  <a:pt x="224789" y="2372106"/>
                </a:lnTo>
                <a:lnTo>
                  <a:pt x="224789" y="2380488"/>
                </a:lnTo>
                <a:lnTo>
                  <a:pt x="220217" y="2376678"/>
                </a:lnTo>
                <a:lnTo>
                  <a:pt x="220217" y="2350770"/>
                </a:lnTo>
                <a:lnTo>
                  <a:pt x="215646" y="2350770"/>
                </a:lnTo>
                <a:lnTo>
                  <a:pt x="215646" y="2287524"/>
                </a:lnTo>
                <a:lnTo>
                  <a:pt x="211836" y="2274570"/>
                </a:lnTo>
                <a:lnTo>
                  <a:pt x="211836" y="745236"/>
                </a:lnTo>
                <a:lnTo>
                  <a:pt x="207263" y="0"/>
                </a:lnTo>
                <a:lnTo>
                  <a:pt x="207263" y="2004060"/>
                </a:lnTo>
                <a:lnTo>
                  <a:pt x="203453" y="2292096"/>
                </a:lnTo>
                <a:lnTo>
                  <a:pt x="198882" y="2244852"/>
                </a:lnTo>
                <a:lnTo>
                  <a:pt x="198882" y="2338578"/>
                </a:lnTo>
                <a:lnTo>
                  <a:pt x="195072" y="2372106"/>
                </a:lnTo>
                <a:lnTo>
                  <a:pt x="190500" y="2359914"/>
                </a:lnTo>
                <a:lnTo>
                  <a:pt x="190500" y="2380488"/>
                </a:lnTo>
                <a:lnTo>
                  <a:pt x="185927" y="2388870"/>
                </a:lnTo>
                <a:lnTo>
                  <a:pt x="182117" y="2393442"/>
                </a:lnTo>
                <a:lnTo>
                  <a:pt x="177546" y="2388870"/>
                </a:lnTo>
                <a:lnTo>
                  <a:pt x="177546" y="2393442"/>
                </a:lnTo>
                <a:lnTo>
                  <a:pt x="173736" y="2388870"/>
                </a:lnTo>
                <a:lnTo>
                  <a:pt x="169163" y="2393442"/>
                </a:lnTo>
                <a:lnTo>
                  <a:pt x="165353" y="2385060"/>
                </a:lnTo>
                <a:lnTo>
                  <a:pt x="160782" y="2338578"/>
                </a:lnTo>
                <a:lnTo>
                  <a:pt x="160782" y="2350770"/>
                </a:lnTo>
                <a:lnTo>
                  <a:pt x="156972" y="2380488"/>
                </a:lnTo>
                <a:lnTo>
                  <a:pt x="156972" y="2376678"/>
                </a:lnTo>
                <a:lnTo>
                  <a:pt x="152400" y="2321814"/>
                </a:lnTo>
                <a:lnTo>
                  <a:pt x="152400" y="2350770"/>
                </a:lnTo>
                <a:lnTo>
                  <a:pt x="147827" y="2380488"/>
                </a:lnTo>
                <a:lnTo>
                  <a:pt x="144017" y="2363724"/>
                </a:lnTo>
                <a:lnTo>
                  <a:pt x="144017" y="2372106"/>
                </a:lnTo>
                <a:lnTo>
                  <a:pt x="139446" y="2388870"/>
                </a:lnTo>
                <a:lnTo>
                  <a:pt x="135636" y="2393442"/>
                </a:lnTo>
                <a:lnTo>
                  <a:pt x="135636" y="2388870"/>
                </a:lnTo>
                <a:lnTo>
                  <a:pt x="131063" y="2393442"/>
                </a:lnTo>
                <a:lnTo>
                  <a:pt x="127253" y="2388870"/>
                </a:lnTo>
                <a:lnTo>
                  <a:pt x="122682" y="2393442"/>
                </a:lnTo>
                <a:lnTo>
                  <a:pt x="118872" y="2388870"/>
                </a:lnTo>
                <a:lnTo>
                  <a:pt x="114300" y="2393442"/>
                </a:lnTo>
                <a:lnTo>
                  <a:pt x="105917" y="2385060"/>
                </a:lnTo>
                <a:lnTo>
                  <a:pt x="105917" y="2380488"/>
                </a:lnTo>
                <a:lnTo>
                  <a:pt x="101346" y="2380488"/>
                </a:lnTo>
                <a:lnTo>
                  <a:pt x="101346" y="2376678"/>
                </a:lnTo>
                <a:lnTo>
                  <a:pt x="97536" y="2385060"/>
                </a:lnTo>
                <a:lnTo>
                  <a:pt x="97536" y="2388870"/>
                </a:lnTo>
                <a:lnTo>
                  <a:pt x="92963" y="2385060"/>
                </a:lnTo>
                <a:lnTo>
                  <a:pt x="89153" y="2393442"/>
                </a:lnTo>
                <a:lnTo>
                  <a:pt x="80010" y="2393442"/>
                </a:lnTo>
                <a:lnTo>
                  <a:pt x="76200" y="2388870"/>
                </a:lnTo>
                <a:lnTo>
                  <a:pt x="71627" y="2388870"/>
                </a:lnTo>
                <a:lnTo>
                  <a:pt x="67817" y="2338578"/>
                </a:lnTo>
                <a:lnTo>
                  <a:pt x="67817" y="2342388"/>
                </a:lnTo>
                <a:lnTo>
                  <a:pt x="63246" y="2380488"/>
                </a:lnTo>
                <a:lnTo>
                  <a:pt x="59436" y="2287524"/>
                </a:lnTo>
                <a:lnTo>
                  <a:pt x="59436" y="2292096"/>
                </a:lnTo>
                <a:lnTo>
                  <a:pt x="54863" y="2385060"/>
                </a:lnTo>
                <a:lnTo>
                  <a:pt x="51053" y="2325624"/>
                </a:lnTo>
                <a:lnTo>
                  <a:pt x="51053" y="2330196"/>
                </a:lnTo>
                <a:lnTo>
                  <a:pt x="46482" y="2388870"/>
                </a:lnTo>
                <a:lnTo>
                  <a:pt x="41910" y="2393442"/>
                </a:lnTo>
                <a:lnTo>
                  <a:pt x="21336" y="2393442"/>
                </a:lnTo>
                <a:lnTo>
                  <a:pt x="16763" y="2398014"/>
                </a:lnTo>
                <a:lnTo>
                  <a:pt x="12953" y="2393442"/>
                </a:lnTo>
                <a:lnTo>
                  <a:pt x="8382" y="2393442"/>
                </a:lnTo>
                <a:lnTo>
                  <a:pt x="3810" y="2388870"/>
                </a:lnTo>
                <a:lnTo>
                  <a:pt x="3810" y="2363724"/>
                </a:lnTo>
                <a:lnTo>
                  <a:pt x="0" y="237667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34" name="object 434"/>
          <p:cNvSpPr/>
          <p:nvPr/>
        </p:nvSpPr>
        <p:spPr>
          <a:xfrm>
            <a:off x="1947130" y="4250614"/>
            <a:ext cx="1595333" cy="7598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35" name="object 435"/>
          <p:cNvSpPr/>
          <p:nvPr/>
        </p:nvSpPr>
        <p:spPr>
          <a:xfrm>
            <a:off x="3704997" y="3353528"/>
            <a:ext cx="3787372" cy="99828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36" name="object 436"/>
          <p:cNvSpPr/>
          <p:nvPr/>
        </p:nvSpPr>
        <p:spPr>
          <a:xfrm>
            <a:off x="3538258" y="2558475"/>
            <a:ext cx="171030" cy="1732990"/>
          </a:xfrm>
          <a:custGeom>
            <a:avLst/>
            <a:gdLst/>
            <a:ahLst/>
            <a:cxnLst/>
            <a:rect l="l" t="t" r="r" b="b"/>
            <a:pathLst>
              <a:path w="258445" h="2618740">
                <a:moveTo>
                  <a:pt x="258317" y="2606040"/>
                </a:moveTo>
                <a:lnTo>
                  <a:pt x="253746" y="2597658"/>
                </a:lnTo>
                <a:lnTo>
                  <a:pt x="253746" y="2606040"/>
                </a:lnTo>
                <a:lnTo>
                  <a:pt x="249936" y="2597658"/>
                </a:lnTo>
                <a:lnTo>
                  <a:pt x="249936" y="2601468"/>
                </a:lnTo>
                <a:lnTo>
                  <a:pt x="245363" y="2589276"/>
                </a:lnTo>
                <a:lnTo>
                  <a:pt x="245363" y="2593086"/>
                </a:lnTo>
                <a:lnTo>
                  <a:pt x="241553" y="2563368"/>
                </a:lnTo>
                <a:lnTo>
                  <a:pt x="241553" y="2554986"/>
                </a:lnTo>
                <a:lnTo>
                  <a:pt x="236982" y="2432304"/>
                </a:lnTo>
                <a:lnTo>
                  <a:pt x="236982" y="2419350"/>
                </a:lnTo>
                <a:lnTo>
                  <a:pt x="233172" y="0"/>
                </a:lnTo>
                <a:lnTo>
                  <a:pt x="233172" y="29718"/>
                </a:lnTo>
                <a:lnTo>
                  <a:pt x="228600" y="2338578"/>
                </a:lnTo>
                <a:lnTo>
                  <a:pt x="228600" y="2377440"/>
                </a:lnTo>
                <a:lnTo>
                  <a:pt x="224789" y="2571750"/>
                </a:lnTo>
                <a:lnTo>
                  <a:pt x="224789" y="2580132"/>
                </a:lnTo>
                <a:lnTo>
                  <a:pt x="220217" y="2609850"/>
                </a:lnTo>
                <a:lnTo>
                  <a:pt x="220217" y="2606040"/>
                </a:lnTo>
                <a:lnTo>
                  <a:pt x="220217" y="2614422"/>
                </a:lnTo>
                <a:lnTo>
                  <a:pt x="215646" y="2609850"/>
                </a:lnTo>
                <a:lnTo>
                  <a:pt x="215646" y="2614422"/>
                </a:lnTo>
                <a:lnTo>
                  <a:pt x="211836" y="2614422"/>
                </a:lnTo>
                <a:lnTo>
                  <a:pt x="211836" y="2606040"/>
                </a:lnTo>
                <a:lnTo>
                  <a:pt x="207263" y="2606040"/>
                </a:lnTo>
                <a:lnTo>
                  <a:pt x="207263" y="2584704"/>
                </a:lnTo>
                <a:lnTo>
                  <a:pt x="207263" y="2597658"/>
                </a:lnTo>
                <a:lnTo>
                  <a:pt x="203453" y="2606040"/>
                </a:lnTo>
                <a:lnTo>
                  <a:pt x="203453" y="2597658"/>
                </a:lnTo>
                <a:lnTo>
                  <a:pt x="198882" y="2571750"/>
                </a:lnTo>
                <a:lnTo>
                  <a:pt x="198882" y="2593086"/>
                </a:lnTo>
                <a:lnTo>
                  <a:pt x="195072" y="2609850"/>
                </a:lnTo>
                <a:lnTo>
                  <a:pt x="190500" y="2601468"/>
                </a:lnTo>
                <a:lnTo>
                  <a:pt x="190500" y="2609850"/>
                </a:lnTo>
                <a:lnTo>
                  <a:pt x="182117" y="2618232"/>
                </a:lnTo>
                <a:lnTo>
                  <a:pt x="177546" y="2618232"/>
                </a:lnTo>
                <a:lnTo>
                  <a:pt x="177546" y="2614422"/>
                </a:lnTo>
                <a:lnTo>
                  <a:pt x="173736" y="2618232"/>
                </a:lnTo>
                <a:lnTo>
                  <a:pt x="169163" y="2614422"/>
                </a:lnTo>
                <a:lnTo>
                  <a:pt x="169163" y="2618232"/>
                </a:lnTo>
                <a:lnTo>
                  <a:pt x="165353" y="2614422"/>
                </a:lnTo>
                <a:lnTo>
                  <a:pt x="160782" y="2597658"/>
                </a:lnTo>
                <a:lnTo>
                  <a:pt x="156972" y="2609850"/>
                </a:lnTo>
                <a:lnTo>
                  <a:pt x="152400" y="2589276"/>
                </a:lnTo>
                <a:lnTo>
                  <a:pt x="152400" y="2597658"/>
                </a:lnTo>
                <a:lnTo>
                  <a:pt x="147827" y="2609850"/>
                </a:lnTo>
                <a:lnTo>
                  <a:pt x="144017" y="2606040"/>
                </a:lnTo>
                <a:lnTo>
                  <a:pt x="144017" y="2614422"/>
                </a:lnTo>
                <a:lnTo>
                  <a:pt x="135636" y="2614422"/>
                </a:lnTo>
                <a:lnTo>
                  <a:pt x="131063" y="2601468"/>
                </a:lnTo>
                <a:lnTo>
                  <a:pt x="127253" y="2614422"/>
                </a:lnTo>
                <a:lnTo>
                  <a:pt x="114300" y="2614422"/>
                </a:lnTo>
                <a:lnTo>
                  <a:pt x="114300" y="2618232"/>
                </a:lnTo>
                <a:lnTo>
                  <a:pt x="109727" y="2614422"/>
                </a:lnTo>
                <a:lnTo>
                  <a:pt x="92963" y="2614422"/>
                </a:lnTo>
                <a:lnTo>
                  <a:pt x="92963" y="2618232"/>
                </a:lnTo>
                <a:lnTo>
                  <a:pt x="89153" y="2614422"/>
                </a:lnTo>
                <a:lnTo>
                  <a:pt x="89153" y="2618232"/>
                </a:lnTo>
                <a:lnTo>
                  <a:pt x="84582" y="2614422"/>
                </a:lnTo>
                <a:lnTo>
                  <a:pt x="84582" y="2618232"/>
                </a:lnTo>
                <a:lnTo>
                  <a:pt x="80010" y="2618232"/>
                </a:lnTo>
                <a:lnTo>
                  <a:pt x="80010" y="2614422"/>
                </a:lnTo>
                <a:lnTo>
                  <a:pt x="80010" y="2618232"/>
                </a:lnTo>
                <a:lnTo>
                  <a:pt x="76200" y="2614422"/>
                </a:lnTo>
                <a:lnTo>
                  <a:pt x="71627" y="2614422"/>
                </a:lnTo>
                <a:lnTo>
                  <a:pt x="67817" y="2589276"/>
                </a:lnTo>
                <a:lnTo>
                  <a:pt x="67817" y="2580132"/>
                </a:lnTo>
                <a:lnTo>
                  <a:pt x="63246" y="2606040"/>
                </a:lnTo>
                <a:lnTo>
                  <a:pt x="59436" y="2554986"/>
                </a:lnTo>
                <a:lnTo>
                  <a:pt x="59436" y="2538222"/>
                </a:lnTo>
                <a:lnTo>
                  <a:pt x="54863" y="2609850"/>
                </a:lnTo>
                <a:lnTo>
                  <a:pt x="51053" y="2580132"/>
                </a:lnTo>
                <a:lnTo>
                  <a:pt x="51053" y="2571750"/>
                </a:lnTo>
                <a:lnTo>
                  <a:pt x="46482" y="2614422"/>
                </a:lnTo>
                <a:lnTo>
                  <a:pt x="41910" y="2614422"/>
                </a:lnTo>
                <a:lnTo>
                  <a:pt x="38100" y="2618232"/>
                </a:lnTo>
                <a:lnTo>
                  <a:pt x="38100" y="2614422"/>
                </a:lnTo>
                <a:lnTo>
                  <a:pt x="33527" y="2618232"/>
                </a:lnTo>
                <a:lnTo>
                  <a:pt x="8382" y="2618232"/>
                </a:lnTo>
                <a:lnTo>
                  <a:pt x="3810" y="2614422"/>
                </a:lnTo>
                <a:lnTo>
                  <a:pt x="3810" y="2597658"/>
                </a:lnTo>
                <a:lnTo>
                  <a:pt x="0" y="259765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37" name="object 437"/>
          <p:cNvSpPr/>
          <p:nvPr/>
        </p:nvSpPr>
        <p:spPr>
          <a:xfrm>
            <a:off x="2851449" y="4229608"/>
            <a:ext cx="687061" cy="61772"/>
          </a:xfrm>
          <a:custGeom>
            <a:avLst/>
            <a:gdLst/>
            <a:ahLst/>
            <a:cxnLst/>
            <a:rect l="l" t="t" r="r" b="b"/>
            <a:pathLst>
              <a:path w="1038225" h="93345">
                <a:moveTo>
                  <a:pt x="1037843" y="72389"/>
                </a:moveTo>
                <a:lnTo>
                  <a:pt x="1033271" y="89153"/>
                </a:lnTo>
                <a:lnTo>
                  <a:pt x="1033271" y="59436"/>
                </a:lnTo>
                <a:lnTo>
                  <a:pt x="1029461" y="67817"/>
                </a:lnTo>
                <a:lnTo>
                  <a:pt x="1029461" y="89153"/>
                </a:lnTo>
                <a:lnTo>
                  <a:pt x="1024889" y="89153"/>
                </a:lnTo>
                <a:lnTo>
                  <a:pt x="1024889" y="76200"/>
                </a:lnTo>
                <a:lnTo>
                  <a:pt x="1021079" y="80772"/>
                </a:lnTo>
                <a:lnTo>
                  <a:pt x="1021079" y="89153"/>
                </a:lnTo>
                <a:lnTo>
                  <a:pt x="1011935" y="89153"/>
                </a:lnTo>
                <a:lnTo>
                  <a:pt x="1011935" y="92963"/>
                </a:lnTo>
                <a:lnTo>
                  <a:pt x="1011935" y="89153"/>
                </a:lnTo>
                <a:lnTo>
                  <a:pt x="1008126" y="84582"/>
                </a:lnTo>
                <a:lnTo>
                  <a:pt x="1003553" y="76200"/>
                </a:lnTo>
                <a:lnTo>
                  <a:pt x="1003553" y="89153"/>
                </a:lnTo>
                <a:lnTo>
                  <a:pt x="999743" y="92963"/>
                </a:lnTo>
                <a:lnTo>
                  <a:pt x="986789" y="92963"/>
                </a:lnTo>
                <a:lnTo>
                  <a:pt x="986789" y="89153"/>
                </a:lnTo>
                <a:lnTo>
                  <a:pt x="986789" y="92963"/>
                </a:lnTo>
                <a:lnTo>
                  <a:pt x="982979" y="89153"/>
                </a:lnTo>
                <a:lnTo>
                  <a:pt x="978407" y="92963"/>
                </a:lnTo>
                <a:lnTo>
                  <a:pt x="978407" y="89153"/>
                </a:lnTo>
                <a:lnTo>
                  <a:pt x="973835" y="89153"/>
                </a:lnTo>
                <a:lnTo>
                  <a:pt x="973835" y="92963"/>
                </a:lnTo>
                <a:lnTo>
                  <a:pt x="970026" y="89153"/>
                </a:lnTo>
                <a:lnTo>
                  <a:pt x="970026" y="92963"/>
                </a:lnTo>
                <a:lnTo>
                  <a:pt x="961643" y="92963"/>
                </a:lnTo>
                <a:lnTo>
                  <a:pt x="961643" y="89153"/>
                </a:lnTo>
                <a:lnTo>
                  <a:pt x="957071" y="92963"/>
                </a:lnTo>
                <a:lnTo>
                  <a:pt x="953261" y="89153"/>
                </a:lnTo>
                <a:lnTo>
                  <a:pt x="953261" y="92963"/>
                </a:lnTo>
                <a:lnTo>
                  <a:pt x="948689" y="92963"/>
                </a:lnTo>
                <a:lnTo>
                  <a:pt x="948689" y="89153"/>
                </a:lnTo>
                <a:lnTo>
                  <a:pt x="944879" y="89153"/>
                </a:lnTo>
                <a:lnTo>
                  <a:pt x="940307" y="92963"/>
                </a:lnTo>
                <a:lnTo>
                  <a:pt x="935735" y="92963"/>
                </a:lnTo>
                <a:lnTo>
                  <a:pt x="935735" y="89153"/>
                </a:lnTo>
                <a:lnTo>
                  <a:pt x="931926" y="92963"/>
                </a:lnTo>
                <a:lnTo>
                  <a:pt x="923543" y="92963"/>
                </a:lnTo>
                <a:lnTo>
                  <a:pt x="923543" y="89153"/>
                </a:lnTo>
                <a:lnTo>
                  <a:pt x="902207" y="89153"/>
                </a:lnTo>
                <a:lnTo>
                  <a:pt x="902207" y="92963"/>
                </a:lnTo>
                <a:lnTo>
                  <a:pt x="902207" y="89153"/>
                </a:lnTo>
                <a:lnTo>
                  <a:pt x="897635" y="89153"/>
                </a:lnTo>
                <a:lnTo>
                  <a:pt x="893826" y="64008"/>
                </a:lnTo>
                <a:lnTo>
                  <a:pt x="889253" y="21336"/>
                </a:lnTo>
                <a:lnTo>
                  <a:pt x="889253" y="54863"/>
                </a:lnTo>
                <a:lnTo>
                  <a:pt x="885443" y="80772"/>
                </a:lnTo>
                <a:lnTo>
                  <a:pt x="885443" y="67817"/>
                </a:lnTo>
                <a:lnTo>
                  <a:pt x="880871" y="25146"/>
                </a:lnTo>
                <a:lnTo>
                  <a:pt x="880871" y="51053"/>
                </a:lnTo>
                <a:lnTo>
                  <a:pt x="877061" y="89153"/>
                </a:lnTo>
                <a:lnTo>
                  <a:pt x="877061" y="92963"/>
                </a:lnTo>
                <a:lnTo>
                  <a:pt x="864107" y="92963"/>
                </a:lnTo>
                <a:lnTo>
                  <a:pt x="859535" y="89153"/>
                </a:lnTo>
                <a:lnTo>
                  <a:pt x="859535" y="92963"/>
                </a:lnTo>
                <a:lnTo>
                  <a:pt x="855726" y="92963"/>
                </a:lnTo>
                <a:lnTo>
                  <a:pt x="851153" y="89153"/>
                </a:lnTo>
                <a:lnTo>
                  <a:pt x="847343" y="92963"/>
                </a:lnTo>
                <a:lnTo>
                  <a:pt x="829817" y="92963"/>
                </a:lnTo>
                <a:lnTo>
                  <a:pt x="829817" y="89153"/>
                </a:lnTo>
                <a:lnTo>
                  <a:pt x="826007" y="92963"/>
                </a:lnTo>
                <a:lnTo>
                  <a:pt x="821436" y="89153"/>
                </a:lnTo>
                <a:lnTo>
                  <a:pt x="821436" y="84582"/>
                </a:lnTo>
                <a:lnTo>
                  <a:pt x="817626" y="89153"/>
                </a:lnTo>
                <a:lnTo>
                  <a:pt x="817626" y="92963"/>
                </a:lnTo>
                <a:lnTo>
                  <a:pt x="809244" y="92963"/>
                </a:lnTo>
                <a:lnTo>
                  <a:pt x="804671" y="89153"/>
                </a:lnTo>
                <a:lnTo>
                  <a:pt x="800862" y="92963"/>
                </a:lnTo>
                <a:lnTo>
                  <a:pt x="800862" y="89153"/>
                </a:lnTo>
                <a:lnTo>
                  <a:pt x="800862" y="92963"/>
                </a:lnTo>
                <a:lnTo>
                  <a:pt x="796289" y="89153"/>
                </a:lnTo>
                <a:lnTo>
                  <a:pt x="796289" y="92963"/>
                </a:lnTo>
                <a:lnTo>
                  <a:pt x="791718" y="89153"/>
                </a:lnTo>
                <a:lnTo>
                  <a:pt x="779526" y="89153"/>
                </a:lnTo>
                <a:lnTo>
                  <a:pt x="774954" y="92963"/>
                </a:lnTo>
                <a:lnTo>
                  <a:pt x="766571" y="92963"/>
                </a:lnTo>
                <a:lnTo>
                  <a:pt x="766571" y="89153"/>
                </a:lnTo>
                <a:lnTo>
                  <a:pt x="762000" y="92963"/>
                </a:lnTo>
                <a:lnTo>
                  <a:pt x="762000" y="89153"/>
                </a:lnTo>
                <a:lnTo>
                  <a:pt x="762000" y="92963"/>
                </a:lnTo>
                <a:lnTo>
                  <a:pt x="758189" y="92963"/>
                </a:lnTo>
                <a:lnTo>
                  <a:pt x="753618" y="89153"/>
                </a:lnTo>
                <a:lnTo>
                  <a:pt x="749807" y="92963"/>
                </a:lnTo>
                <a:lnTo>
                  <a:pt x="749807" y="89153"/>
                </a:lnTo>
                <a:lnTo>
                  <a:pt x="745236" y="92963"/>
                </a:lnTo>
                <a:lnTo>
                  <a:pt x="741426" y="89153"/>
                </a:lnTo>
                <a:lnTo>
                  <a:pt x="741426" y="92963"/>
                </a:lnTo>
                <a:lnTo>
                  <a:pt x="741426" y="89153"/>
                </a:lnTo>
                <a:lnTo>
                  <a:pt x="736854" y="92963"/>
                </a:lnTo>
                <a:lnTo>
                  <a:pt x="733044" y="92963"/>
                </a:lnTo>
                <a:lnTo>
                  <a:pt x="728471" y="89153"/>
                </a:lnTo>
                <a:lnTo>
                  <a:pt x="723900" y="92963"/>
                </a:lnTo>
                <a:lnTo>
                  <a:pt x="715518" y="92963"/>
                </a:lnTo>
                <a:lnTo>
                  <a:pt x="715518" y="89153"/>
                </a:lnTo>
                <a:lnTo>
                  <a:pt x="711707" y="92963"/>
                </a:lnTo>
                <a:lnTo>
                  <a:pt x="707136" y="89153"/>
                </a:lnTo>
                <a:lnTo>
                  <a:pt x="707136" y="92963"/>
                </a:lnTo>
                <a:lnTo>
                  <a:pt x="703326" y="92963"/>
                </a:lnTo>
                <a:lnTo>
                  <a:pt x="703326" y="89153"/>
                </a:lnTo>
                <a:lnTo>
                  <a:pt x="698754" y="89153"/>
                </a:lnTo>
                <a:lnTo>
                  <a:pt x="698754" y="92963"/>
                </a:lnTo>
                <a:lnTo>
                  <a:pt x="694944" y="92963"/>
                </a:lnTo>
                <a:lnTo>
                  <a:pt x="694944" y="89153"/>
                </a:lnTo>
                <a:lnTo>
                  <a:pt x="690371" y="89153"/>
                </a:lnTo>
                <a:lnTo>
                  <a:pt x="690371" y="92963"/>
                </a:lnTo>
                <a:lnTo>
                  <a:pt x="685800" y="92963"/>
                </a:lnTo>
                <a:lnTo>
                  <a:pt x="673100" y="92963"/>
                </a:lnTo>
                <a:lnTo>
                  <a:pt x="660400" y="92963"/>
                </a:lnTo>
                <a:lnTo>
                  <a:pt x="647700" y="92964"/>
                </a:lnTo>
                <a:lnTo>
                  <a:pt x="635000" y="92963"/>
                </a:lnTo>
                <a:lnTo>
                  <a:pt x="627126" y="89153"/>
                </a:lnTo>
                <a:lnTo>
                  <a:pt x="627126" y="92963"/>
                </a:lnTo>
                <a:lnTo>
                  <a:pt x="609600" y="92963"/>
                </a:lnTo>
                <a:lnTo>
                  <a:pt x="609600" y="89153"/>
                </a:lnTo>
                <a:lnTo>
                  <a:pt x="605789" y="92963"/>
                </a:lnTo>
                <a:lnTo>
                  <a:pt x="601218" y="92963"/>
                </a:lnTo>
                <a:lnTo>
                  <a:pt x="597407" y="89153"/>
                </a:lnTo>
                <a:lnTo>
                  <a:pt x="597407" y="92963"/>
                </a:lnTo>
                <a:lnTo>
                  <a:pt x="592836" y="89153"/>
                </a:lnTo>
                <a:lnTo>
                  <a:pt x="592836" y="92963"/>
                </a:lnTo>
                <a:lnTo>
                  <a:pt x="592836" y="89153"/>
                </a:lnTo>
                <a:lnTo>
                  <a:pt x="584454" y="89153"/>
                </a:lnTo>
                <a:lnTo>
                  <a:pt x="579882" y="72389"/>
                </a:lnTo>
                <a:lnTo>
                  <a:pt x="576071" y="0"/>
                </a:lnTo>
                <a:lnTo>
                  <a:pt x="571500" y="76200"/>
                </a:lnTo>
                <a:lnTo>
                  <a:pt x="567689" y="89153"/>
                </a:lnTo>
                <a:lnTo>
                  <a:pt x="563118" y="89153"/>
                </a:lnTo>
                <a:lnTo>
                  <a:pt x="563118" y="92963"/>
                </a:lnTo>
                <a:lnTo>
                  <a:pt x="559307" y="92963"/>
                </a:lnTo>
                <a:lnTo>
                  <a:pt x="546607" y="92963"/>
                </a:lnTo>
                <a:lnTo>
                  <a:pt x="533907" y="92963"/>
                </a:lnTo>
                <a:lnTo>
                  <a:pt x="521207" y="92963"/>
                </a:lnTo>
                <a:lnTo>
                  <a:pt x="516636" y="92963"/>
                </a:lnTo>
                <a:lnTo>
                  <a:pt x="512063" y="89153"/>
                </a:lnTo>
                <a:lnTo>
                  <a:pt x="508254" y="89153"/>
                </a:lnTo>
                <a:lnTo>
                  <a:pt x="508254" y="92963"/>
                </a:lnTo>
                <a:lnTo>
                  <a:pt x="503681" y="92963"/>
                </a:lnTo>
                <a:lnTo>
                  <a:pt x="490982" y="92964"/>
                </a:lnTo>
                <a:lnTo>
                  <a:pt x="478282" y="92964"/>
                </a:lnTo>
                <a:lnTo>
                  <a:pt x="465581" y="92963"/>
                </a:lnTo>
                <a:lnTo>
                  <a:pt x="452881" y="92963"/>
                </a:lnTo>
                <a:lnTo>
                  <a:pt x="440181" y="92963"/>
                </a:lnTo>
                <a:lnTo>
                  <a:pt x="427481" y="92963"/>
                </a:lnTo>
                <a:lnTo>
                  <a:pt x="423671" y="92963"/>
                </a:lnTo>
                <a:lnTo>
                  <a:pt x="423671" y="89153"/>
                </a:lnTo>
                <a:lnTo>
                  <a:pt x="419100" y="92963"/>
                </a:lnTo>
                <a:lnTo>
                  <a:pt x="377189" y="92963"/>
                </a:lnTo>
                <a:lnTo>
                  <a:pt x="372618" y="89153"/>
                </a:lnTo>
                <a:lnTo>
                  <a:pt x="368045" y="89153"/>
                </a:lnTo>
                <a:lnTo>
                  <a:pt x="364236" y="92963"/>
                </a:lnTo>
                <a:lnTo>
                  <a:pt x="359663" y="89153"/>
                </a:lnTo>
                <a:lnTo>
                  <a:pt x="359663" y="92963"/>
                </a:lnTo>
                <a:lnTo>
                  <a:pt x="355854" y="89153"/>
                </a:lnTo>
                <a:lnTo>
                  <a:pt x="351281" y="92963"/>
                </a:lnTo>
                <a:lnTo>
                  <a:pt x="338581" y="92963"/>
                </a:lnTo>
                <a:lnTo>
                  <a:pt x="325882" y="92964"/>
                </a:lnTo>
                <a:lnTo>
                  <a:pt x="313181" y="92963"/>
                </a:lnTo>
                <a:lnTo>
                  <a:pt x="300482" y="92964"/>
                </a:lnTo>
                <a:lnTo>
                  <a:pt x="287781" y="92963"/>
                </a:lnTo>
                <a:lnTo>
                  <a:pt x="275081" y="92963"/>
                </a:lnTo>
                <a:lnTo>
                  <a:pt x="262127" y="92963"/>
                </a:lnTo>
                <a:lnTo>
                  <a:pt x="258318" y="92963"/>
                </a:lnTo>
                <a:lnTo>
                  <a:pt x="245618" y="92964"/>
                </a:lnTo>
                <a:lnTo>
                  <a:pt x="232918" y="92964"/>
                </a:lnTo>
                <a:lnTo>
                  <a:pt x="220218" y="92963"/>
                </a:lnTo>
                <a:lnTo>
                  <a:pt x="207518" y="92964"/>
                </a:lnTo>
                <a:lnTo>
                  <a:pt x="194817" y="92963"/>
                </a:lnTo>
                <a:lnTo>
                  <a:pt x="182118" y="92963"/>
                </a:lnTo>
                <a:lnTo>
                  <a:pt x="169418" y="92963"/>
                </a:lnTo>
                <a:lnTo>
                  <a:pt x="156718" y="92963"/>
                </a:lnTo>
                <a:lnTo>
                  <a:pt x="147827" y="89153"/>
                </a:lnTo>
                <a:lnTo>
                  <a:pt x="144018" y="92963"/>
                </a:lnTo>
                <a:lnTo>
                  <a:pt x="139445" y="89153"/>
                </a:lnTo>
                <a:lnTo>
                  <a:pt x="135636" y="92963"/>
                </a:lnTo>
                <a:lnTo>
                  <a:pt x="131063" y="89153"/>
                </a:lnTo>
                <a:lnTo>
                  <a:pt x="131063" y="92963"/>
                </a:lnTo>
                <a:lnTo>
                  <a:pt x="127254" y="89153"/>
                </a:lnTo>
                <a:lnTo>
                  <a:pt x="122681" y="92963"/>
                </a:lnTo>
                <a:lnTo>
                  <a:pt x="109981" y="92964"/>
                </a:lnTo>
                <a:lnTo>
                  <a:pt x="97281" y="92963"/>
                </a:lnTo>
                <a:lnTo>
                  <a:pt x="84581" y="92963"/>
                </a:lnTo>
                <a:lnTo>
                  <a:pt x="71881" y="92963"/>
                </a:lnTo>
                <a:lnTo>
                  <a:pt x="59181" y="92963"/>
                </a:lnTo>
                <a:lnTo>
                  <a:pt x="46481" y="92963"/>
                </a:lnTo>
                <a:lnTo>
                  <a:pt x="33781" y="92964"/>
                </a:lnTo>
                <a:lnTo>
                  <a:pt x="21081" y="92963"/>
                </a:lnTo>
                <a:lnTo>
                  <a:pt x="8381" y="92963"/>
                </a:lnTo>
                <a:lnTo>
                  <a:pt x="0" y="929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38" name="object 438"/>
          <p:cNvSpPr/>
          <p:nvPr/>
        </p:nvSpPr>
        <p:spPr>
          <a:xfrm>
            <a:off x="1951336" y="4289868"/>
            <a:ext cx="900113" cy="0"/>
          </a:xfrm>
          <a:custGeom>
            <a:avLst/>
            <a:gdLst/>
            <a:ahLst/>
            <a:cxnLst/>
            <a:rect l="l" t="t" r="r" b="b"/>
            <a:pathLst>
              <a:path w="1360170">
                <a:moveTo>
                  <a:pt x="0" y="0"/>
                </a:moveTo>
                <a:lnTo>
                  <a:pt x="1360170" y="0"/>
                </a:lnTo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39" name="object 439"/>
          <p:cNvSpPr/>
          <p:nvPr/>
        </p:nvSpPr>
        <p:spPr>
          <a:xfrm>
            <a:off x="6972300" y="3994116"/>
            <a:ext cx="516031" cy="266420"/>
          </a:xfrm>
          <a:custGeom>
            <a:avLst/>
            <a:gdLst/>
            <a:ahLst/>
            <a:cxnLst/>
            <a:rect l="l" t="t" r="r" b="b"/>
            <a:pathLst>
              <a:path w="779779" h="402589">
                <a:moveTo>
                  <a:pt x="779526" y="402336"/>
                </a:moveTo>
                <a:lnTo>
                  <a:pt x="775715" y="402336"/>
                </a:lnTo>
                <a:lnTo>
                  <a:pt x="763015" y="402336"/>
                </a:lnTo>
                <a:lnTo>
                  <a:pt x="750315" y="402336"/>
                </a:lnTo>
                <a:lnTo>
                  <a:pt x="737616" y="402336"/>
                </a:lnTo>
                <a:lnTo>
                  <a:pt x="724915" y="402336"/>
                </a:lnTo>
                <a:lnTo>
                  <a:pt x="712215" y="402336"/>
                </a:lnTo>
                <a:lnTo>
                  <a:pt x="699515" y="402336"/>
                </a:lnTo>
                <a:lnTo>
                  <a:pt x="686816" y="402335"/>
                </a:lnTo>
                <a:lnTo>
                  <a:pt x="674115" y="402335"/>
                </a:lnTo>
                <a:lnTo>
                  <a:pt x="661416" y="402336"/>
                </a:lnTo>
                <a:lnTo>
                  <a:pt x="648715" y="402336"/>
                </a:lnTo>
                <a:lnTo>
                  <a:pt x="636015" y="402336"/>
                </a:lnTo>
                <a:lnTo>
                  <a:pt x="623315" y="402336"/>
                </a:lnTo>
                <a:lnTo>
                  <a:pt x="610616" y="402336"/>
                </a:lnTo>
                <a:lnTo>
                  <a:pt x="547115" y="402336"/>
                </a:lnTo>
                <a:lnTo>
                  <a:pt x="534415" y="402336"/>
                </a:lnTo>
                <a:lnTo>
                  <a:pt x="521207" y="402336"/>
                </a:lnTo>
                <a:lnTo>
                  <a:pt x="487679" y="402336"/>
                </a:lnTo>
                <a:lnTo>
                  <a:pt x="483107" y="398525"/>
                </a:lnTo>
                <a:lnTo>
                  <a:pt x="483107" y="393953"/>
                </a:lnTo>
                <a:lnTo>
                  <a:pt x="479298" y="368807"/>
                </a:lnTo>
                <a:lnTo>
                  <a:pt x="479298" y="364236"/>
                </a:lnTo>
                <a:lnTo>
                  <a:pt x="474725" y="12953"/>
                </a:lnTo>
                <a:lnTo>
                  <a:pt x="474725" y="0"/>
                </a:lnTo>
                <a:lnTo>
                  <a:pt x="470915" y="360425"/>
                </a:lnTo>
                <a:lnTo>
                  <a:pt x="470915" y="364236"/>
                </a:lnTo>
                <a:lnTo>
                  <a:pt x="466344" y="393953"/>
                </a:lnTo>
                <a:lnTo>
                  <a:pt x="461772" y="398525"/>
                </a:lnTo>
                <a:lnTo>
                  <a:pt x="457961" y="398525"/>
                </a:lnTo>
                <a:lnTo>
                  <a:pt x="453389" y="402336"/>
                </a:lnTo>
                <a:lnTo>
                  <a:pt x="453389" y="398525"/>
                </a:lnTo>
                <a:lnTo>
                  <a:pt x="449579" y="402336"/>
                </a:lnTo>
                <a:lnTo>
                  <a:pt x="436880" y="402336"/>
                </a:lnTo>
                <a:lnTo>
                  <a:pt x="424179" y="402336"/>
                </a:lnTo>
                <a:lnTo>
                  <a:pt x="411479" y="398525"/>
                </a:lnTo>
                <a:lnTo>
                  <a:pt x="411479" y="402336"/>
                </a:lnTo>
                <a:lnTo>
                  <a:pt x="406907" y="402336"/>
                </a:lnTo>
                <a:lnTo>
                  <a:pt x="394207" y="402336"/>
                </a:lnTo>
                <a:lnTo>
                  <a:pt x="381508" y="402336"/>
                </a:lnTo>
                <a:lnTo>
                  <a:pt x="368807" y="402336"/>
                </a:lnTo>
                <a:lnTo>
                  <a:pt x="356108" y="402336"/>
                </a:lnTo>
                <a:lnTo>
                  <a:pt x="343407" y="402335"/>
                </a:lnTo>
                <a:lnTo>
                  <a:pt x="330707" y="402336"/>
                </a:lnTo>
                <a:lnTo>
                  <a:pt x="318008" y="402336"/>
                </a:lnTo>
                <a:lnTo>
                  <a:pt x="259079" y="402336"/>
                </a:lnTo>
                <a:lnTo>
                  <a:pt x="246379" y="402335"/>
                </a:lnTo>
                <a:lnTo>
                  <a:pt x="233679" y="402335"/>
                </a:lnTo>
                <a:lnTo>
                  <a:pt x="220979" y="402336"/>
                </a:lnTo>
                <a:lnTo>
                  <a:pt x="208279" y="402336"/>
                </a:lnTo>
                <a:lnTo>
                  <a:pt x="195579" y="402335"/>
                </a:lnTo>
                <a:lnTo>
                  <a:pt x="182880" y="402336"/>
                </a:lnTo>
                <a:lnTo>
                  <a:pt x="170179" y="402336"/>
                </a:lnTo>
                <a:lnTo>
                  <a:pt x="80772" y="402336"/>
                </a:lnTo>
                <a:lnTo>
                  <a:pt x="80772" y="398525"/>
                </a:lnTo>
                <a:lnTo>
                  <a:pt x="76200" y="402336"/>
                </a:lnTo>
                <a:lnTo>
                  <a:pt x="76200" y="398525"/>
                </a:lnTo>
                <a:lnTo>
                  <a:pt x="72389" y="402336"/>
                </a:lnTo>
                <a:lnTo>
                  <a:pt x="67818" y="398525"/>
                </a:lnTo>
                <a:lnTo>
                  <a:pt x="67818" y="402336"/>
                </a:lnTo>
                <a:lnTo>
                  <a:pt x="64007" y="398525"/>
                </a:lnTo>
                <a:lnTo>
                  <a:pt x="59435" y="402336"/>
                </a:lnTo>
                <a:lnTo>
                  <a:pt x="59435" y="398525"/>
                </a:lnTo>
                <a:lnTo>
                  <a:pt x="59435" y="402336"/>
                </a:lnTo>
                <a:lnTo>
                  <a:pt x="55625" y="398525"/>
                </a:lnTo>
                <a:lnTo>
                  <a:pt x="51053" y="402336"/>
                </a:lnTo>
                <a:lnTo>
                  <a:pt x="51053" y="398525"/>
                </a:lnTo>
                <a:lnTo>
                  <a:pt x="47244" y="398525"/>
                </a:lnTo>
                <a:lnTo>
                  <a:pt x="42672" y="402336"/>
                </a:lnTo>
                <a:lnTo>
                  <a:pt x="42672" y="398525"/>
                </a:lnTo>
                <a:lnTo>
                  <a:pt x="25907" y="398525"/>
                </a:lnTo>
                <a:lnTo>
                  <a:pt x="21335" y="393953"/>
                </a:lnTo>
                <a:lnTo>
                  <a:pt x="17525" y="385571"/>
                </a:lnTo>
                <a:lnTo>
                  <a:pt x="12953" y="390143"/>
                </a:lnTo>
                <a:lnTo>
                  <a:pt x="12953" y="385571"/>
                </a:lnTo>
                <a:lnTo>
                  <a:pt x="9144" y="381000"/>
                </a:lnTo>
                <a:lnTo>
                  <a:pt x="4572" y="390143"/>
                </a:lnTo>
                <a:lnTo>
                  <a:pt x="0" y="39014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40" name="object 440"/>
          <p:cNvSpPr/>
          <p:nvPr/>
        </p:nvSpPr>
        <p:spPr>
          <a:xfrm>
            <a:off x="6801355" y="4243726"/>
            <a:ext cx="171030" cy="14288"/>
          </a:xfrm>
          <a:custGeom>
            <a:avLst/>
            <a:gdLst/>
            <a:ahLst/>
            <a:cxnLst/>
            <a:rect l="l" t="t" r="r" b="b"/>
            <a:pathLst>
              <a:path w="258445" h="21589">
                <a:moveTo>
                  <a:pt x="258318" y="12953"/>
                </a:moveTo>
                <a:lnTo>
                  <a:pt x="258318" y="3810"/>
                </a:lnTo>
                <a:lnTo>
                  <a:pt x="254507" y="16763"/>
                </a:lnTo>
                <a:lnTo>
                  <a:pt x="249936" y="21336"/>
                </a:lnTo>
                <a:lnTo>
                  <a:pt x="241553" y="21336"/>
                </a:lnTo>
                <a:lnTo>
                  <a:pt x="233172" y="21336"/>
                </a:lnTo>
                <a:lnTo>
                  <a:pt x="224790" y="21336"/>
                </a:lnTo>
                <a:lnTo>
                  <a:pt x="216407" y="21336"/>
                </a:lnTo>
                <a:lnTo>
                  <a:pt x="203708" y="21336"/>
                </a:lnTo>
                <a:lnTo>
                  <a:pt x="191007" y="21336"/>
                </a:lnTo>
                <a:lnTo>
                  <a:pt x="182118" y="21336"/>
                </a:lnTo>
                <a:lnTo>
                  <a:pt x="182118" y="16763"/>
                </a:lnTo>
                <a:lnTo>
                  <a:pt x="182118" y="21336"/>
                </a:lnTo>
                <a:lnTo>
                  <a:pt x="178307" y="21336"/>
                </a:lnTo>
                <a:lnTo>
                  <a:pt x="178307" y="16763"/>
                </a:lnTo>
                <a:lnTo>
                  <a:pt x="173736" y="21336"/>
                </a:lnTo>
                <a:lnTo>
                  <a:pt x="173736" y="16763"/>
                </a:lnTo>
                <a:lnTo>
                  <a:pt x="169925" y="21336"/>
                </a:lnTo>
                <a:lnTo>
                  <a:pt x="165353" y="21336"/>
                </a:lnTo>
                <a:lnTo>
                  <a:pt x="165353" y="16763"/>
                </a:lnTo>
                <a:lnTo>
                  <a:pt x="165353" y="21336"/>
                </a:lnTo>
                <a:lnTo>
                  <a:pt x="161544" y="21336"/>
                </a:lnTo>
                <a:lnTo>
                  <a:pt x="156972" y="16763"/>
                </a:lnTo>
                <a:lnTo>
                  <a:pt x="152400" y="16763"/>
                </a:lnTo>
                <a:lnTo>
                  <a:pt x="152400" y="21336"/>
                </a:lnTo>
                <a:lnTo>
                  <a:pt x="152400" y="16763"/>
                </a:lnTo>
                <a:lnTo>
                  <a:pt x="148590" y="21336"/>
                </a:lnTo>
                <a:lnTo>
                  <a:pt x="144018" y="16763"/>
                </a:lnTo>
                <a:lnTo>
                  <a:pt x="122681" y="16763"/>
                </a:lnTo>
                <a:lnTo>
                  <a:pt x="122681" y="12953"/>
                </a:lnTo>
                <a:lnTo>
                  <a:pt x="118872" y="16763"/>
                </a:lnTo>
                <a:lnTo>
                  <a:pt x="118872" y="12953"/>
                </a:lnTo>
                <a:lnTo>
                  <a:pt x="105918" y="12953"/>
                </a:lnTo>
                <a:lnTo>
                  <a:pt x="102107" y="8381"/>
                </a:lnTo>
                <a:lnTo>
                  <a:pt x="97536" y="8381"/>
                </a:lnTo>
                <a:lnTo>
                  <a:pt x="93725" y="3810"/>
                </a:lnTo>
                <a:lnTo>
                  <a:pt x="89153" y="3810"/>
                </a:lnTo>
                <a:lnTo>
                  <a:pt x="84581" y="0"/>
                </a:lnTo>
                <a:lnTo>
                  <a:pt x="84581" y="3810"/>
                </a:lnTo>
                <a:lnTo>
                  <a:pt x="84581" y="0"/>
                </a:lnTo>
                <a:lnTo>
                  <a:pt x="76200" y="0"/>
                </a:lnTo>
                <a:lnTo>
                  <a:pt x="76200" y="3810"/>
                </a:lnTo>
                <a:lnTo>
                  <a:pt x="76200" y="0"/>
                </a:lnTo>
                <a:lnTo>
                  <a:pt x="72390" y="0"/>
                </a:lnTo>
                <a:lnTo>
                  <a:pt x="67818" y="3810"/>
                </a:lnTo>
                <a:lnTo>
                  <a:pt x="59436" y="3810"/>
                </a:lnTo>
                <a:lnTo>
                  <a:pt x="59436" y="8381"/>
                </a:lnTo>
                <a:lnTo>
                  <a:pt x="55625" y="3810"/>
                </a:lnTo>
                <a:lnTo>
                  <a:pt x="51053" y="8381"/>
                </a:lnTo>
                <a:lnTo>
                  <a:pt x="51053" y="3810"/>
                </a:lnTo>
                <a:lnTo>
                  <a:pt x="38100" y="3810"/>
                </a:lnTo>
                <a:lnTo>
                  <a:pt x="38100" y="8381"/>
                </a:lnTo>
                <a:lnTo>
                  <a:pt x="34290" y="8381"/>
                </a:lnTo>
                <a:lnTo>
                  <a:pt x="29718" y="3810"/>
                </a:lnTo>
                <a:lnTo>
                  <a:pt x="25907" y="8381"/>
                </a:lnTo>
                <a:lnTo>
                  <a:pt x="25907" y="3810"/>
                </a:lnTo>
                <a:lnTo>
                  <a:pt x="21336" y="8381"/>
                </a:lnTo>
                <a:lnTo>
                  <a:pt x="21336" y="12953"/>
                </a:lnTo>
                <a:lnTo>
                  <a:pt x="16764" y="8381"/>
                </a:lnTo>
                <a:lnTo>
                  <a:pt x="12953" y="12953"/>
                </a:lnTo>
                <a:lnTo>
                  <a:pt x="8381" y="12953"/>
                </a:lnTo>
                <a:lnTo>
                  <a:pt x="4572" y="8381"/>
                </a:lnTo>
                <a:lnTo>
                  <a:pt x="4572" y="12953"/>
                </a:lnTo>
                <a:lnTo>
                  <a:pt x="0" y="1295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41" name="object 441"/>
          <p:cNvSpPr/>
          <p:nvPr/>
        </p:nvSpPr>
        <p:spPr>
          <a:xfrm>
            <a:off x="6630408" y="4224060"/>
            <a:ext cx="171030" cy="31097"/>
          </a:xfrm>
          <a:custGeom>
            <a:avLst/>
            <a:gdLst/>
            <a:ahLst/>
            <a:cxnLst/>
            <a:rect l="l" t="t" r="r" b="b"/>
            <a:pathLst>
              <a:path w="258445" h="46989">
                <a:moveTo>
                  <a:pt x="258318" y="42672"/>
                </a:moveTo>
                <a:lnTo>
                  <a:pt x="254508" y="38100"/>
                </a:lnTo>
                <a:lnTo>
                  <a:pt x="254508" y="42672"/>
                </a:lnTo>
                <a:lnTo>
                  <a:pt x="249936" y="46482"/>
                </a:lnTo>
                <a:lnTo>
                  <a:pt x="249936" y="42672"/>
                </a:lnTo>
                <a:lnTo>
                  <a:pt x="246125" y="46482"/>
                </a:lnTo>
                <a:lnTo>
                  <a:pt x="241554" y="42672"/>
                </a:lnTo>
                <a:lnTo>
                  <a:pt x="236982" y="46482"/>
                </a:lnTo>
                <a:lnTo>
                  <a:pt x="224790" y="46482"/>
                </a:lnTo>
                <a:lnTo>
                  <a:pt x="224790" y="42672"/>
                </a:lnTo>
                <a:lnTo>
                  <a:pt x="224790" y="46482"/>
                </a:lnTo>
                <a:lnTo>
                  <a:pt x="220218" y="46482"/>
                </a:lnTo>
                <a:lnTo>
                  <a:pt x="216408" y="38100"/>
                </a:lnTo>
                <a:lnTo>
                  <a:pt x="211836" y="46482"/>
                </a:lnTo>
                <a:lnTo>
                  <a:pt x="203454" y="46482"/>
                </a:lnTo>
                <a:lnTo>
                  <a:pt x="203454" y="33528"/>
                </a:lnTo>
                <a:lnTo>
                  <a:pt x="198882" y="42672"/>
                </a:lnTo>
                <a:lnTo>
                  <a:pt x="198882" y="46482"/>
                </a:lnTo>
                <a:lnTo>
                  <a:pt x="195072" y="33528"/>
                </a:lnTo>
                <a:lnTo>
                  <a:pt x="195072" y="46482"/>
                </a:lnTo>
                <a:lnTo>
                  <a:pt x="186690" y="46482"/>
                </a:lnTo>
                <a:lnTo>
                  <a:pt x="182118" y="38100"/>
                </a:lnTo>
                <a:lnTo>
                  <a:pt x="182118" y="33528"/>
                </a:lnTo>
                <a:lnTo>
                  <a:pt x="178308" y="46482"/>
                </a:lnTo>
                <a:lnTo>
                  <a:pt x="178308" y="42672"/>
                </a:lnTo>
                <a:lnTo>
                  <a:pt x="173736" y="33528"/>
                </a:lnTo>
                <a:lnTo>
                  <a:pt x="173736" y="42672"/>
                </a:lnTo>
                <a:lnTo>
                  <a:pt x="169164" y="46482"/>
                </a:lnTo>
                <a:lnTo>
                  <a:pt x="156972" y="46482"/>
                </a:lnTo>
                <a:lnTo>
                  <a:pt x="152400" y="0"/>
                </a:lnTo>
                <a:lnTo>
                  <a:pt x="148590" y="38100"/>
                </a:lnTo>
                <a:lnTo>
                  <a:pt x="148590" y="42672"/>
                </a:lnTo>
                <a:lnTo>
                  <a:pt x="144018" y="33528"/>
                </a:lnTo>
                <a:lnTo>
                  <a:pt x="144018" y="25146"/>
                </a:lnTo>
                <a:lnTo>
                  <a:pt x="140208" y="42672"/>
                </a:lnTo>
                <a:lnTo>
                  <a:pt x="135636" y="42672"/>
                </a:lnTo>
                <a:lnTo>
                  <a:pt x="131064" y="38100"/>
                </a:lnTo>
                <a:lnTo>
                  <a:pt x="127254" y="38100"/>
                </a:lnTo>
                <a:lnTo>
                  <a:pt x="127254" y="42672"/>
                </a:lnTo>
                <a:lnTo>
                  <a:pt x="122682" y="38100"/>
                </a:lnTo>
                <a:lnTo>
                  <a:pt x="118872" y="42672"/>
                </a:lnTo>
                <a:lnTo>
                  <a:pt x="114300" y="33528"/>
                </a:lnTo>
                <a:lnTo>
                  <a:pt x="114300" y="25146"/>
                </a:lnTo>
                <a:lnTo>
                  <a:pt x="110490" y="33528"/>
                </a:lnTo>
                <a:lnTo>
                  <a:pt x="105918" y="33528"/>
                </a:lnTo>
                <a:lnTo>
                  <a:pt x="105918" y="21336"/>
                </a:lnTo>
                <a:lnTo>
                  <a:pt x="102108" y="29718"/>
                </a:lnTo>
                <a:lnTo>
                  <a:pt x="102108" y="38100"/>
                </a:lnTo>
                <a:lnTo>
                  <a:pt x="97536" y="38100"/>
                </a:lnTo>
                <a:lnTo>
                  <a:pt x="97536" y="29718"/>
                </a:lnTo>
                <a:lnTo>
                  <a:pt x="92964" y="33528"/>
                </a:lnTo>
                <a:lnTo>
                  <a:pt x="89154" y="38100"/>
                </a:lnTo>
                <a:lnTo>
                  <a:pt x="84582" y="21336"/>
                </a:lnTo>
                <a:lnTo>
                  <a:pt x="84582" y="38100"/>
                </a:lnTo>
                <a:lnTo>
                  <a:pt x="80772" y="38100"/>
                </a:lnTo>
                <a:lnTo>
                  <a:pt x="80772" y="16764"/>
                </a:lnTo>
                <a:lnTo>
                  <a:pt x="80772" y="25146"/>
                </a:lnTo>
                <a:lnTo>
                  <a:pt x="76200" y="38100"/>
                </a:lnTo>
                <a:lnTo>
                  <a:pt x="72390" y="25146"/>
                </a:lnTo>
                <a:lnTo>
                  <a:pt x="67818" y="33528"/>
                </a:lnTo>
                <a:lnTo>
                  <a:pt x="67818" y="25146"/>
                </a:lnTo>
                <a:lnTo>
                  <a:pt x="64008" y="33528"/>
                </a:lnTo>
                <a:lnTo>
                  <a:pt x="64008" y="38100"/>
                </a:lnTo>
                <a:lnTo>
                  <a:pt x="59436" y="38100"/>
                </a:lnTo>
                <a:lnTo>
                  <a:pt x="54864" y="29718"/>
                </a:lnTo>
                <a:lnTo>
                  <a:pt x="51054" y="0"/>
                </a:lnTo>
                <a:lnTo>
                  <a:pt x="51054" y="21336"/>
                </a:lnTo>
                <a:lnTo>
                  <a:pt x="46482" y="38100"/>
                </a:lnTo>
                <a:lnTo>
                  <a:pt x="42672" y="12954"/>
                </a:lnTo>
                <a:lnTo>
                  <a:pt x="42672" y="33528"/>
                </a:lnTo>
                <a:lnTo>
                  <a:pt x="38100" y="38100"/>
                </a:lnTo>
                <a:lnTo>
                  <a:pt x="34290" y="42672"/>
                </a:lnTo>
                <a:lnTo>
                  <a:pt x="29718" y="38100"/>
                </a:lnTo>
                <a:lnTo>
                  <a:pt x="29718" y="42672"/>
                </a:lnTo>
                <a:lnTo>
                  <a:pt x="21336" y="42672"/>
                </a:lnTo>
                <a:lnTo>
                  <a:pt x="16764" y="38100"/>
                </a:lnTo>
                <a:lnTo>
                  <a:pt x="12954" y="29718"/>
                </a:lnTo>
                <a:lnTo>
                  <a:pt x="12954" y="4572"/>
                </a:lnTo>
                <a:lnTo>
                  <a:pt x="8382" y="33528"/>
                </a:lnTo>
                <a:lnTo>
                  <a:pt x="8382" y="38100"/>
                </a:lnTo>
                <a:lnTo>
                  <a:pt x="4572" y="25146"/>
                </a:lnTo>
                <a:lnTo>
                  <a:pt x="4572" y="4572"/>
                </a:lnTo>
                <a:lnTo>
                  <a:pt x="0" y="381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42" name="object 442"/>
          <p:cNvSpPr/>
          <p:nvPr/>
        </p:nvSpPr>
        <p:spPr>
          <a:xfrm>
            <a:off x="6285492" y="4218514"/>
            <a:ext cx="345001" cy="34038"/>
          </a:xfrm>
          <a:custGeom>
            <a:avLst/>
            <a:gdLst/>
            <a:ahLst/>
            <a:cxnLst/>
            <a:rect l="l" t="t" r="r" b="b"/>
            <a:pathLst>
              <a:path w="521334" h="51435">
                <a:moveTo>
                  <a:pt x="521207" y="46481"/>
                </a:moveTo>
                <a:lnTo>
                  <a:pt x="521207" y="33527"/>
                </a:lnTo>
                <a:lnTo>
                  <a:pt x="517398" y="41910"/>
                </a:lnTo>
                <a:lnTo>
                  <a:pt x="512825" y="51053"/>
                </a:lnTo>
                <a:lnTo>
                  <a:pt x="508253" y="46481"/>
                </a:lnTo>
                <a:lnTo>
                  <a:pt x="508253" y="29717"/>
                </a:lnTo>
                <a:lnTo>
                  <a:pt x="504444" y="46481"/>
                </a:lnTo>
                <a:lnTo>
                  <a:pt x="499872" y="51053"/>
                </a:lnTo>
                <a:lnTo>
                  <a:pt x="491490" y="51053"/>
                </a:lnTo>
                <a:lnTo>
                  <a:pt x="491490" y="46481"/>
                </a:lnTo>
                <a:lnTo>
                  <a:pt x="487679" y="51053"/>
                </a:lnTo>
                <a:lnTo>
                  <a:pt x="487679" y="46481"/>
                </a:lnTo>
                <a:lnTo>
                  <a:pt x="479298" y="46481"/>
                </a:lnTo>
                <a:lnTo>
                  <a:pt x="479298" y="51053"/>
                </a:lnTo>
                <a:lnTo>
                  <a:pt x="474725" y="46481"/>
                </a:lnTo>
                <a:lnTo>
                  <a:pt x="474725" y="51053"/>
                </a:lnTo>
                <a:lnTo>
                  <a:pt x="470153" y="46481"/>
                </a:lnTo>
                <a:lnTo>
                  <a:pt x="453390" y="46481"/>
                </a:lnTo>
                <a:lnTo>
                  <a:pt x="449579" y="51053"/>
                </a:lnTo>
                <a:lnTo>
                  <a:pt x="445007" y="46481"/>
                </a:lnTo>
                <a:lnTo>
                  <a:pt x="445007" y="51053"/>
                </a:lnTo>
                <a:lnTo>
                  <a:pt x="440435" y="46481"/>
                </a:lnTo>
                <a:lnTo>
                  <a:pt x="436625" y="51053"/>
                </a:lnTo>
                <a:lnTo>
                  <a:pt x="432053" y="46481"/>
                </a:lnTo>
                <a:lnTo>
                  <a:pt x="432053" y="51053"/>
                </a:lnTo>
                <a:lnTo>
                  <a:pt x="428244" y="46481"/>
                </a:lnTo>
                <a:lnTo>
                  <a:pt x="423672" y="51053"/>
                </a:lnTo>
                <a:lnTo>
                  <a:pt x="423672" y="46481"/>
                </a:lnTo>
                <a:lnTo>
                  <a:pt x="419862" y="3810"/>
                </a:lnTo>
                <a:lnTo>
                  <a:pt x="419862" y="21336"/>
                </a:lnTo>
                <a:lnTo>
                  <a:pt x="415290" y="46481"/>
                </a:lnTo>
                <a:lnTo>
                  <a:pt x="415290" y="41910"/>
                </a:lnTo>
                <a:lnTo>
                  <a:pt x="411479" y="0"/>
                </a:lnTo>
                <a:lnTo>
                  <a:pt x="411479" y="33527"/>
                </a:lnTo>
                <a:lnTo>
                  <a:pt x="406907" y="46481"/>
                </a:lnTo>
                <a:lnTo>
                  <a:pt x="381762" y="46481"/>
                </a:lnTo>
                <a:lnTo>
                  <a:pt x="381762" y="51053"/>
                </a:lnTo>
                <a:lnTo>
                  <a:pt x="377190" y="46481"/>
                </a:lnTo>
                <a:lnTo>
                  <a:pt x="364490" y="46481"/>
                </a:lnTo>
                <a:lnTo>
                  <a:pt x="351789" y="46481"/>
                </a:lnTo>
                <a:lnTo>
                  <a:pt x="339090" y="46481"/>
                </a:lnTo>
                <a:lnTo>
                  <a:pt x="339090" y="51053"/>
                </a:lnTo>
                <a:lnTo>
                  <a:pt x="334518" y="51053"/>
                </a:lnTo>
                <a:lnTo>
                  <a:pt x="334518" y="46481"/>
                </a:lnTo>
                <a:lnTo>
                  <a:pt x="330707" y="46481"/>
                </a:lnTo>
                <a:lnTo>
                  <a:pt x="326135" y="51053"/>
                </a:lnTo>
                <a:lnTo>
                  <a:pt x="322325" y="46481"/>
                </a:lnTo>
                <a:lnTo>
                  <a:pt x="317753" y="51053"/>
                </a:lnTo>
                <a:lnTo>
                  <a:pt x="317753" y="46481"/>
                </a:lnTo>
                <a:lnTo>
                  <a:pt x="284225" y="46481"/>
                </a:lnTo>
                <a:lnTo>
                  <a:pt x="279653" y="41910"/>
                </a:lnTo>
                <a:lnTo>
                  <a:pt x="271272" y="41910"/>
                </a:lnTo>
                <a:lnTo>
                  <a:pt x="267462" y="46481"/>
                </a:lnTo>
                <a:lnTo>
                  <a:pt x="258318" y="46481"/>
                </a:lnTo>
                <a:lnTo>
                  <a:pt x="246125" y="46481"/>
                </a:lnTo>
                <a:lnTo>
                  <a:pt x="241553" y="41910"/>
                </a:lnTo>
                <a:lnTo>
                  <a:pt x="241553" y="46481"/>
                </a:lnTo>
                <a:lnTo>
                  <a:pt x="237744" y="46481"/>
                </a:lnTo>
                <a:lnTo>
                  <a:pt x="237744" y="41910"/>
                </a:lnTo>
                <a:lnTo>
                  <a:pt x="233172" y="41910"/>
                </a:lnTo>
                <a:lnTo>
                  <a:pt x="233172" y="46481"/>
                </a:lnTo>
                <a:lnTo>
                  <a:pt x="228600" y="46481"/>
                </a:lnTo>
                <a:lnTo>
                  <a:pt x="224790" y="41910"/>
                </a:lnTo>
                <a:lnTo>
                  <a:pt x="220218" y="41910"/>
                </a:lnTo>
                <a:lnTo>
                  <a:pt x="211835" y="33527"/>
                </a:lnTo>
                <a:lnTo>
                  <a:pt x="211835" y="38100"/>
                </a:lnTo>
                <a:lnTo>
                  <a:pt x="208025" y="33527"/>
                </a:lnTo>
                <a:lnTo>
                  <a:pt x="208025" y="38100"/>
                </a:lnTo>
                <a:lnTo>
                  <a:pt x="203453" y="29717"/>
                </a:lnTo>
                <a:lnTo>
                  <a:pt x="199644" y="33527"/>
                </a:lnTo>
                <a:lnTo>
                  <a:pt x="195072" y="33527"/>
                </a:lnTo>
                <a:lnTo>
                  <a:pt x="190500" y="38100"/>
                </a:lnTo>
                <a:lnTo>
                  <a:pt x="190500" y="41910"/>
                </a:lnTo>
                <a:lnTo>
                  <a:pt x="186690" y="38100"/>
                </a:lnTo>
                <a:lnTo>
                  <a:pt x="182118" y="46481"/>
                </a:lnTo>
                <a:lnTo>
                  <a:pt x="169925" y="46481"/>
                </a:lnTo>
                <a:lnTo>
                  <a:pt x="165353" y="41910"/>
                </a:lnTo>
                <a:lnTo>
                  <a:pt x="165353" y="38100"/>
                </a:lnTo>
                <a:lnTo>
                  <a:pt x="161544" y="46481"/>
                </a:lnTo>
                <a:lnTo>
                  <a:pt x="156972" y="41910"/>
                </a:lnTo>
                <a:lnTo>
                  <a:pt x="152400" y="41910"/>
                </a:lnTo>
                <a:lnTo>
                  <a:pt x="148590" y="46481"/>
                </a:lnTo>
                <a:lnTo>
                  <a:pt x="144018" y="46481"/>
                </a:lnTo>
                <a:lnTo>
                  <a:pt x="144018" y="41910"/>
                </a:lnTo>
                <a:lnTo>
                  <a:pt x="140207" y="38100"/>
                </a:lnTo>
                <a:lnTo>
                  <a:pt x="140207" y="46481"/>
                </a:lnTo>
                <a:lnTo>
                  <a:pt x="135635" y="46481"/>
                </a:lnTo>
                <a:lnTo>
                  <a:pt x="131825" y="51053"/>
                </a:lnTo>
                <a:lnTo>
                  <a:pt x="131825" y="46481"/>
                </a:lnTo>
                <a:lnTo>
                  <a:pt x="114300" y="46481"/>
                </a:lnTo>
                <a:lnTo>
                  <a:pt x="110490" y="41910"/>
                </a:lnTo>
                <a:lnTo>
                  <a:pt x="105918" y="41910"/>
                </a:lnTo>
                <a:lnTo>
                  <a:pt x="105918" y="38100"/>
                </a:lnTo>
                <a:lnTo>
                  <a:pt x="102107" y="41910"/>
                </a:lnTo>
                <a:lnTo>
                  <a:pt x="97535" y="29717"/>
                </a:lnTo>
                <a:lnTo>
                  <a:pt x="93725" y="41910"/>
                </a:lnTo>
                <a:lnTo>
                  <a:pt x="93725" y="38100"/>
                </a:lnTo>
                <a:lnTo>
                  <a:pt x="89153" y="21336"/>
                </a:lnTo>
                <a:lnTo>
                  <a:pt x="84581" y="38100"/>
                </a:lnTo>
                <a:lnTo>
                  <a:pt x="80772" y="25146"/>
                </a:lnTo>
                <a:lnTo>
                  <a:pt x="80772" y="29717"/>
                </a:lnTo>
                <a:lnTo>
                  <a:pt x="76200" y="41910"/>
                </a:lnTo>
                <a:lnTo>
                  <a:pt x="76200" y="25146"/>
                </a:lnTo>
                <a:lnTo>
                  <a:pt x="72390" y="33527"/>
                </a:lnTo>
                <a:lnTo>
                  <a:pt x="67818" y="41910"/>
                </a:lnTo>
                <a:lnTo>
                  <a:pt x="64007" y="38100"/>
                </a:lnTo>
                <a:lnTo>
                  <a:pt x="64007" y="41910"/>
                </a:lnTo>
                <a:lnTo>
                  <a:pt x="59435" y="46481"/>
                </a:lnTo>
                <a:lnTo>
                  <a:pt x="55625" y="51053"/>
                </a:lnTo>
                <a:lnTo>
                  <a:pt x="46481" y="41910"/>
                </a:lnTo>
                <a:lnTo>
                  <a:pt x="42672" y="29717"/>
                </a:lnTo>
                <a:lnTo>
                  <a:pt x="38100" y="41910"/>
                </a:lnTo>
                <a:lnTo>
                  <a:pt x="34290" y="41910"/>
                </a:lnTo>
                <a:lnTo>
                  <a:pt x="34290" y="46481"/>
                </a:lnTo>
                <a:lnTo>
                  <a:pt x="29718" y="46481"/>
                </a:lnTo>
                <a:lnTo>
                  <a:pt x="29718" y="41910"/>
                </a:lnTo>
                <a:lnTo>
                  <a:pt x="25907" y="41910"/>
                </a:lnTo>
                <a:lnTo>
                  <a:pt x="25907" y="46481"/>
                </a:lnTo>
                <a:lnTo>
                  <a:pt x="21335" y="41910"/>
                </a:lnTo>
                <a:lnTo>
                  <a:pt x="17525" y="33527"/>
                </a:lnTo>
                <a:lnTo>
                  <a:pt x="12953" y="38100"/>
                </a:lnTo>
                <a:lnTo>
                  <a:pt x="12953" y="29717"/>
                </a:lnTo>
                <a:lnTo>
                  <a:pt x="8381" y="29717"/>
                </a:lnTo>
                <a:lnTo>
                  <a:pt x="8381" y="25146"/>
                </a:lnTo>
                <a:lnTo>
                  <a:pt x="4572" y="8381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43" name="object 443"/>
          <p:cNvSpPr/>
          <p:nvPr/>
        </p:nvSpPr>
        <p:spPr>
          <a:xfrm>
            <a:off x="6114545" y="4153967"/>
            <a:ext cx="171030" cy="98332"/>
          </a:xfrm>
          <a:custGeom>
            <a:avLst/>
            <a:gdLst/>
            <a:ahLst/>
            <a:cxnLst/>
            <a:rect l="l" t="t" r="r" b="b"/>
            <a:pathLst>
              <a:path w="258445" h="148589">
                <a:moveTo>
                  <a:pt x="258318" y="97536"/>
                </a:moveTo>
                <a:lnTo>
                  <a:pt x="258318" y="118872"/>
                </a:lnTo>
                <a:lnTo>
                  <a:pt x="254508" y="127253"/>
                </a:lnTo>
                <a:lnTo>
                  <a:pt x="249936" y="131063"/>
                </a:lnTo>
                <a:lnTo>
                  <a:pt x="249936" y="122682"/>
                </a:lnTo>
                <a:lnTo>
                  <a:pt x="246125" y="114300"/>
                </a:lnTo>
                <a:lnTo>
                  <a:pt x="246125" y="118872"/>
                </a:lnTo>
                <a:lnTo>
                  <a:pt x="241553" y="131063"/>
                </a:lnTo>
                <a:lnTo>
                  <a:pt x="236982" y="131063"/>
                </a:lnTo>
                <a:lnTo>
                  <a:pt x="233172" y="118872"/>
                </a:lnTo>
                <a:lnTo>
                  <a:pt x="233172" y="131063"/>
                </a:lnTo>
                <a:lnTo>
                  <a:pt x="224790" y="139446"/>
                </a:lnTo>
                <a:lnTo>
                  <a:pt x="224790" y="135636"/>
                </a:lnTo>
                <a:lnTo>
                  <a:pt x="220218" y="139446"/>
                </a:lnTo>
                <a:lnTo>
                  <a:pt x="220218" y="135636"/>
                </a:lnTo>
                <a:lnTo>
                  <a:pt x="216408" y="127253"/>
                </a:lnTo>
                <a:lnTo>
                  <a:pt x="211836" y="139446"/>
                </a:lnTo>
                <a:lnTo>
                  <a:pt x="211836" y="127253"/>
                </a:lnTo>
                <a:lnTo>
                  <a:pt x="208025" y="131063"/>
                </a:lnTo>
                <a:lnTo>
                  <a:pt x="208025" y="135636"/>
                </a:lnTo>
                <a:lnTo>
                  <a:pt x="203453" y="135636"/>
                </a:lnTo>
                <a:lnTo>
                  <a:pt x="198882" y="127253"/>
                </a:lnTo>
                <a:lnTo>
                  <a:pt x="198882" y="135636"/>
                </a:lnTo>
                <a:lnTo>
                  <a:pt x="195072" y="131063"/>
                </a:lnTo>
                <a:lnTo>
                  <a:pt x="195072" y="127253"/>
                </a:lnTo>
                <a:lnTo>
                  <a:pt x="195072" y="135636"/>
                </a:lnTo>
                <a:lnTo>
                  <a:pt x="190500" y="135636"/>
                </a:lnTo>
                <a:lnTo>
                  <a:pt x="186690" y="131063"/>
                </a:lnTo>
                <a:lnTo>
                  <a:pt x="186690" y="127253"/>
                </a:lnTo>
                <a:lnTo>
                  <a:pt x="182118" y="135636"/>
                </a:lnTo>
                <a:lnTo>
                  <a:pt x="178308" y="131063"/>
                </a:lnTo>
                <a:lnTo>
                  <a:pt x="173736" y="122682"/>
                </a:lnTo>
                <a:lnTo>
                  <a:pt x="173736" y="127253"/>
                </a:lnTo>
                <a:lnTo>
                  <a:pt x="169925" y="110489"/>
                </a:lnTo>
                <a:lnTo>
                  <a:pt x="169925" y="0"/>
                </a:lnTo>
                <a:lnTo>
                  <a:pt x="169925" y="110489"/>
                </a:lnTo>
                <a:lnTo>
                  <a:pt x="165353" y="122682"/>
                </a:lnTo>
                <a:lnTo>
                  <a:pt x="165353" y="105917"/>
                </a:lnTo>
                <a:lnTo>
                  <a:pt x="160782" y="114300"/>
                </a:lnTo>
                <a:lnTo>
                  <a:pt x="160782" y="76200"/>
                </a:lnTo>
                <a:lnTo>
                  <a:pt x="160782" y="80772"/>
                </a:lnTo>
                <a:lnTo>
                  <a:pt x="156972" y="127253"/>
                </a:lnTo>
                <a:lnTo>
                  <a:pt x="152400" y="131063"/>
                </a:lnTo>
                <a:lnTo>
                  <a:pt x="152400" y="122682"/>
                </a:lnTo>
                <a:lnTo>
                  <a:pt x="148590" y="135636"/>
                </a:lnTo>
                <a:lnTo>
                  <a:pt x="144018" y="139446"/>
                </a:lnTo>
                <a:lnTo>
                  <a:pt x="140208" y="135636"/>
                </a:lnTo>
                <a:lnTo>
                  <a:pt x="140208" y="139446"/>
                </a:lnTo>
                <a:lnTo>
                  <a:pt x="135636" y="139446"/>
                </a:lnTo>
                <a:lnTo>
                  <a:pt x="135636" y="135636"/>
                </a:lnTo>
                <a:lnTo>
                  <a:pt x="131064" y="144017"/>
                </a:lnTo>
                <a:lnTo>
                  <a:pt x="127253" y="144017"/>
                </a:lnTo>
                <a:lnTo>
                  <a:pt x="127253" y="139446"/>
                </a:lnTo>
                <a:lnTo>
                  <a:pt x="122682" y="144017"/>
                </a:lnTo>
                <a:lnTo>
                  <a:pt x="118872" y="144017"/>
                </a:lnTo>
                <a:lnTo>
                  <a:pt x="114300" y="131063"/>
                </a:lnTo>
                <a:lnTo>
                  <a:pt x="114300" y="144017"/>
                </a:lnTo>
                <a:lnTo>
                  <a:pt x="110490" y="139446"/>
                </a:lnTo>
                <a:lnTo>
                  <a:pt x="110490" y="144017"/>
                </a:lnTo>
                <a:lnTo>
                  <a:pt x="105918" y="139446"/>
                </a:lnTo>
                <a:lnTo>
                  <a:pt x="102108" y="122682"/>
                </a:lnTo>
                <a:lnTo>
                  <a:pt x="102108" y="105917"/>
                </a:lnTo>
                <a:lnTo>
                  <a:pt x="97536" y="118872"/>
                </a:lnTo>
                <a:lnTo>
                  <a:pt x="97536" y="127253"/>
                </a:lnTo>
                <a:lnTo>
                  <a:pt x="92964" y="101346"/>
                </a:lnTo>
                <a:lnTo>
                  <a:pt x="89153" y="89153"/>
                </a:lnTo>
                <a:lnTo>
                  <a:pt x="89153" y="101346"/>
                </a:lnTo>
                <a:lnTo>
                  <a:pt x="84582" y="122682"/>
                </a:lnTo>
                <a:lnTo>
                  <a:pt x="84582" y="114300"/>
                </a:lnTo>
                <a:lnTo>
                  <a:pt x="80772" y="118872"/>
                </a:lnTo>
                <a:lnTo>
                  <a:pt x="80772" y="122682"/>
                </a:lnTo>
                <a:lnTo>
                  <a:pt x="76200" y="135636"/>
                </a:lnTo>
                <a:lnTo>
                  <a:pt x="72390" y="135636"/>
                </a:lnTo>
                <a:lnTo>
                  <a:pt x="72390" y="122682"/>
                </a:lnTo>
                <a:lnTo>
                  <a:pt x="67818" y="131063"/>
                </a:lnTo>
                <a:lnTo>
                  <a:pt x="67818" y="135636"/>
                </a:lnTo>
                <a:lnTo>
                  <a:pt x="64008" y="131063"/>
                </a:lnTo>
                <a:lnTo>
                  <a:pt x="64008" y="135636"/>
                </a:lnTo>
                <a:lnTo>
                  <a:pt x="59436" y="139446"/>
                </a:lnTo>
                <a:lnTo>
                  <a:pt x="54864" y="135636"/>
                </a:lnTo>
                <a:lnTo>
                  <a:pt x="54864" y="131063"/>
                </a:lnTo>
                <a:lnTo>
                  <a:pt x="51053" y="135636"/>
                </a:lnTo>
                <a:lnTo>
                  <a:pt x="51053" y="127253"/>
                </a:lnTo>
                <a:lnTo>
                  <a:pt x="46482" y="131063"/>
                </a:lnTo>
                <a:lnTo>
                  <a:pt x="46482" y="135636"/>
                </a:lnTo>
                <a:lnTo>
                  <a:pt x="42672" y="131063"/>
                </a:lnTo>
                <a:lnTo>
                  <a:pt x="42672" y="135636"/>
                </a:lnTo>
                <a:lnTo>
                  <a:pt x="38100" y="131063"/>
                </a:lnTo>
                <a:lnTo>
                  <a:pt x="38100" y="144017"/>
                </a:lnTo>
                <a:lnTo>
                  <a:pt x="29718" y="144017"/>
                </a:lnTo>
                <a:lnTo>
                  <a:pt x="25146" y="148589"/>
                </a:lnTo>
                <a:lnTo>
                  <a:pt x="21336" y="148589"/>
                </a:lnTo>
                <a:lnTo>
                  <a:pt x="21336" y="144017"/>
                </a:lnTo>
                <a:lnTo>
                  <a:pt x="16764" y="135636"/>
                </a:lnTo>
                <a:lnTo>
                  <a:pt x="16764" y="139446"/>
                </a:lnTo>
                <a:lnTo>
                  <a:pt x="12953" y="144017"/>
                </a:lnTo>
                <a:lnTo>
                  <a:pt x="12953" y="139446"/>
                </a:lnTo>
                <a:lnTo>
                  <a:pt x="8382" y="148589"/>
                </a:lnTo>
                <a:lnTo>
                  <a:pt x="4572" y="144017"/>
                </a:lnTo>
                <a:lnTo>
                  <a:pt x="4572" y="148589"/>
                </a:lnTo>
                <a:lnTo>
                  <a:pt x="0" y="148589"/>
                </a:lnTo>
                <a:lnTo>
                  <a:pt x="0" y="14401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44" name="object 444"/>
          <p:cNvSpPr/>
          <p:nvPr/>
        </p:nvSpPr>
        <p:spPr>
          <a:xfrm>
            <a:off x="5943600" y="4114635"/>
            <a:ext cx="171030" cy="140354"/>
          </a:xfrm>
          <a:custGeom>
            <a:avLst/>
            <a:gdLst/>
            <a:ahLst/>
            <a:cxnLst/>
            <a:rect l="l" t="t" r="r" b="b"/>
            <a:pathLst>
              <a:path w="258445" h="212089">
                <a:moveTo>
                  <a:pt x="258317" y="203453"/>
                </a:moveTo>
                <a:lnTo>
                  <a:pt x="254507" y="203453"/>
                </a:lnTo>
                <a:lnTo>
                  <a:pt x="254507" y="208025"/>
                </a:lnTo>
                <a:lnTo>
                  <a:pt x="245363" y="198882"/>
                </a:lnTo>
                <a:lnTo>
                  <a:pt x="245363" y="203453"/>
                </a:lnTo>
                <a:lnTo>
                  <a:pt x="241553" y="208025"/>
                </a:lnTo>
                <a:lnTo>
                  <a:pt x="236981" y="190500"/>
                </a:lnTo>
                <a:lnTo>
                  <a:pt x="233171" y="208025"/>
                </a:lnTo>
                <a:lnTo>
                  <a:pt x="228600" y="203453"/>
                </a:lnTo>
                <a:lnTo>
                  <a:pt x="228600" y="208025"/>
                </a:lnTo>
                <a:lnTo>
                  <a:pt x="224789" y="208025"/>
                </a:lnTo>
                <a:lnTo>
                  <a:pt x="224789" y="198882"/>
                </a:lnTo>
                <a:lnTo>
                  <a:pt x="220217" y="208025"/>
                </a:lnTo>
                <a:lnTo>
                  <a:pt x="216407" y="203453"/>
                </a:lnTo>
                <a:lnTo>
                  <a:pt x="216407" y="195072"/>
                </a:lnTo>
                <a:lnTo>
                  <a:pt x="216407" y="203453"/>
                </a:lnTo>
                <a:lnTo>
                  <a:pt x="211835" y="198882"/>
                </a:lnTo>
                <a:lnTo>
                  <a:pt x="207263" y="198882"/>
                </a:lnTo>
                <a:lnTo>
                  <a:pt x="207263" y="203453"/>
                </a:lnTo>
                <a:lnTo>
                  <a:pt x="203453" y="198882"/>
                </a:lnTo>
                <a:lnTo>
                  <a:pt x="198881" y="203453"/>
                </a:lnTo>
                <a:lnTo>
                  <a:pt x="198881" y="208025"/>
                </a:lnTo>
                <a:lnTo>
                  <a:pt x="195071" y="203453"/>
                </a:lnTo>
                <a:lnTo>
                  <a:pt x="195071" y="208025"/>
                </a:lnTo>
                <a:lnTo>
                  <a:pt x="190500" y="208025"/>
                </a:lnTo>
                <a:lnTo>
                  <a:pt x="190500" y="203453"/>
                </a:lnTo>
                <a:lnTo>
                  <a:pt x="182117" y="203453"/>
                </a:lnTo>
                <a:lnTo>
                  <a:pt x="178307" y="198882"/>
                </a:lnTo>
                <a:lnTo>
                  <a:pt x="178307" y="203453"/>
                </a:lnTo>
                <a:lnTo>
                  <a:pt x="169163" y="203453"/>
                </a:lnTo>
                <a:lnTo>
                  <a:pt x="165353" y="198882"/>
                </a:lnTo>
                <a:lnTo>
                  <a:pt x="165353" y="203453"/>
                </a:lnTo>
                <a:lnTo>
                  <a:pt x="160781" y="198882"/>
                </a:lnTo>
                <a:lnTo>
                  <a:pt x="160781" y="203453"/>
                </a:lnTo>
                <a:lnTo>
                  <a:pt x="156971" y="198882"/>
                </a:lnTo>
                <a:lnTo>
                  <a:pt x="156971" y="208025"/>
                </a:lnTo>
                <a:lnTo>
                  <a:pt x="152400" y="198882"/>
                </a:lnTo>
                <a:lnTo>
                  <a:pt x="152400" y="203453"/>
                </a:lnTo>
                <a:lnTo>
                  <a:pt x="148589" y="208025"/>
                </a:lnTo>
                <a:lnTo>
                  <a:pt x="144017" y="208025"/>
                </a:lnTo>
                <a:lnTo>
                  <a:pt x="144017" y="203453"/>
                </a:lnTo>
                <a:lnTo>
                  <a:pt x="139445" y="92963"/>
                </a:lnTo>
                <a:lnTo>
                  <a:pt x="139445" y="51053"/>
                </a:lnTo>
                <a:lnTo>
                  <a:pt x="135635" y="195072"/>
                </a:lnTo>
                <a:lnTo>
                  <a:pt x="131063" y="208025"/>
                </a:lnTo>
                <a:lnTo>
                  <a:pt x="127253" y="208025"/>
                </a:lnTo>
                <a:lnTo>
                  <a:pt x="127253" y="203453"/>
                </a:lnTo>
                <a:lnTo>
                  <a:pt x="122681" y="152400"/>
                </a:lnTo>
                <a:lnTo>
                  <a:pt x="122681" y="0"/>
                </a:lnTo>
                <a:lnTo>
                  <a:pt x="118871" y="178308"/>
                </a:lnTo>
                <a:lnTo>
                  <a:pt x="118871" y="182118"/>
                </a:lnTo>
                <a:lnTo>
                  <a:pt x="114300" y="208025"/>
                </a:lnTo>
                <a:lnTo>
                  <a:pt x="110489" y="211836"/>
                </a:lnTo>
                <a:lnTo>
                  <a:pt x="105917" y="208025"/>
                </a:lnTo>
                <a:lnTo>
                  <a:pt x="105917" y="211836"/>
                </a:lnTo>
                <a:lnTo>
                  <a:pt x="101345" y="211836"/>
                </a:lnTo>
                <a:lnTo>
                  <a:pt x="101345" y="208025"/>
                </a:lnTo>
                <a:lnTo>
                  <a:pt x="97535" y="211836"/>
                </a:lnTo>
                <a:lnTo>
                  <a:pt x="92963" y="208025"/>
                </a:lnTo>
                <a:lnTo>
                  <a:pt x="89153" y="208025"/>
                </a:lnTo>
                <a:lnTo>
                  <a:pt x="89153" y="211836"/>
                </a:lnTo>
                <a:lnTo>
                  <a:pt x="84581" y="211836"/>
                </a:lnTo>
                <a:lnTo>
                  <a:pt x="84581" y="208025"/>
                </a:lnTo>
                <a:lnTo>
                  <a:pt x="80771" y="203453"/>
                </a:lnTo>
                <a:lnTo>
                  <a:pt x="76200" y="208025"/>
                </a:lnTo>
                <a:lnTo>
                  <a:pt x="76200" y="211836"/>
                </a:lnTo>
                <a:lnTo>
                  <a:pt x="54863" y="211836"/>
                </a:lnTo>
                <a:lnTo>
                  <a:pt x="51053" y="208025"/>
                </a:lnTo>
                <a:lnTo>
                  <a:pt x="46481" y="211836"/>
                </a:lnTo>
                <a:lnTo>
                  <a:pt x="42671" y="208025"/>
                </a:lnTo>
                <a:lnTo>
                  <a:pt x="38100" y="208025"/>
                </a:lnTo>
                <a:lnTo>
                  <a:pt x="33527" y="182118"/>
                </a:lnTo>
                <a:lnTo>
                  <a:pt x="33527" y="178308"/>
                </a:lnTo>
                <a:lnTo>
                  <a:pt x="29717" y="42672"/>
                </a:lnTo>
                <a:lnTo>
                  <a:pt x="29717" y="140208"/>
                </a:lnTo>
                <a:lnTo>
                  <a:pt x="25145" y="203453"/>
                </a:lnTo>
                <a:lnTo>
                  <a:pt x="21335" y="208025"/>
                </a:lnTo>
                <a:lnTo>
                  <a:pt x="16763" y="198882"/>
                </a:lnTo>
                <a:lnTo>
                  <a:pt x="16763" y="195072"/>
                </a:lnTo>
                <a:lnTo>
                  <a:pt x="12953" y="84582"/>
                </a:lnTo>
                <a:lnTo>
                  <a:pt x="12953" y="97536"/>
                </a:lnTo>
                <a:lnTo>
                  <a:pt x="8381" y="186689"/>
                </a:lnTo>
                <a:lnTo>
                  <a:pt x="8381" y="76200"/>
                </a:lnTo>
                <a:lnTo>
                  <a:pt x="4571" y="195072"/>
                </a:lnTo>
                <a:lnTo>
                  <a:pt x="0" y="20802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45" name="object 445"/>
          <p:cNvSpPr/>
          <p:nvPr/>
        </p:nvSpPr>
        <p:spPr>
          <a:xfrm>
            <a:off x="5772654" y="2527714"/>
            <a:ext cx="171030" cy="1730468"/>
          </a:xfrm>
          <a:custGeom>
            <a:avLst/>
            <a:gdLst/>
            <a:ahLst/>
            <a:cxnLst/>
            <a:rect l="l" t="t" r="r" b="b"/>
            <a:pathLst>
              <a:path w="258445" h="2614929">
                <a:moveTo>
                  <a:pt x="258318" y="2606040"/>
                </a:moveTo>
                <a:lnTo>
                  <a:pt x="258318" y="2609850"/>
                </a:lnTo>
                <a:lnTo>
                  <a:pt x="249935" y="2609850"/>
                </a:lnTo>
                <a:lnTo>
                  <a:pt x="249935" y="2606040"/>
                </a:lnTo>
                <a:lnTo>
                  <a:pt x="245363" y="2601467"/>
                </a:lnTo>
                <a:lnTo>
                  <a:pt x="245363" y="2606040"/>
                </a:lnTo>
                <a:lnTo>
                  <a:pt x="241553" y="2606040"/>
                </a:lnTo>
                <a:lnTo>
                  <a:pt x="236981" y="2609850"/>
                </a:lnTo>
                <a:lnTo>
                  <a:pt x="233172" y="2606040"/>
                </a:lnTo>
                <a:lnTo>
                  <a:pt x="233172" y="2609850"/>
                </a:lnTo>
                <a:lnTo>
                  <a:pt x="228600" y="2609850"/>
                </a:lnTo>
                <a:lnTo>
                  <a:pt x="228600" y="2580132"/>
                </a:lnTo>
                <a:lnTo>
                  <a:pt x="224789" y="2601467"/>
                </a:lnTo>
                <a:lnTo>
                  <a:pt x="224789" y="2609850"/>
                </a:lnTo>
                <a:lnTo>
                  <a:pt x="215646" y="2609850"/>
                </a:lnTo>
                <a:lnTo>
                  <a:pt x="215646" y="2614422"/>
                </a:lnTo>
                <a:lnTo>
                  <a:pt x="215646" y="2609850"/>
                </a:lnTo>
                <a:lnTo>
                  <a:pt x="211835" y="2609850"/>
                </a:lnTo>
                <a:lnTo>
                  <a:pt x="211835" y="2614422"/>
                </a:lnTo>
                <a:lnTo>
                  <a:pt x="211835" y="2609850"/>
                </a:lnTo>
                <a:lnTo>
                  <a:pt x="207263" y="2606040"/>
                </a:lnTo>
                <a:lnTo>
                  <a:pt x="207263" y="2609850"/>
                </a:lnTo>
                <a:lnTo>
                  <a:pt x="203453" y="2614422"/>
                </a:lnTo>
                <a:lnTo>
                  <a:pt x="190500" y="2601467"/>
                </a:lnTo>
                <a:lnTo>
                  <a:pt x="190500" y="2606040"/>
                </a:lnTo>
                <a:lnTo>
                  <a:pt x="185927" y="2609850"/>
                </a:lnTo>
                <a:lnTo>
                  <a:pt x="182118" y="2606040"/>
                </a:lnTo>
                <a:lnTo>
                  <a:pt x="182118" y="2609850"/>
                </a:lnTo>
                <a:lnTo>
                  <a:pt x="177546" y="2609850"/>
                </a:lnTo>
                <a:lnTo>
                  <a:pt x="173735" y="2614422"/>
                </a:lnTo>
                <a:lnTo>
                  <a:pt x="173735" y="2609850"/>
                </a:lnTo>
                <a:lnTo>
                  <a:pt x="169163" y="2609850"/>
                </a:lnTo>
                <a:lnTo>
                  <a:pt x="165353" y="2614422"/>
                </a:lnTo>
                <a:lnTo>
                  <a:pt x="160781" y="2609850"/>
                </a:lnTo>
                <a:lnTo>
                  <a:pt x="156972" y="2609850"/>
                </a:lnTo>
                <a:lnTo>
                  <a:pt x="152400" y="2606040"/>
                </a:lnTo>
                <a:lnTo>
                  <a:pt x="152400" y="2596896"/>
                </a:lnTo>
                <a:lnTo>
                  <a:pt x="147827" y="2609850"/>
                </a:lnTo>
                <a:lnTo>
                  <a:pt x="144018" y="2609850"/>
                </a:lnTo>
                <a:lnTo>
                  <a:pt x="144018" y="2601467"/>
                </a:lnTo>
                <a:lnTo>
                  <a:pt x="139446" y="2609850"/>
                </a:lnTo>
                <a:lnTo>
                  <a:pt x="135635" y="2606040"/>
                </a:lnTo>
                <a:lnTo>
                  <a:pt x="135635" y="2601467"/>
                </a:lnTo>
                <a:lnTo>
                  <a:pt x="131063" y="2593086"/>
                </a:lnTo>
                <a:lnTo>
                  <a:pt x="131063" y="2596896"/>
                </a:lnTo>
                <a:lnTo>
                  <a:pt x="127253" y="2596896"/>
                </a:lnTo>
                <a:lnTo>
                  <a:pt x="122681" y="2588514"/>
                </a:lnTo>
                <a:lnTo>
                  <a:pt x="118872" y="2596896"/>
                </a:lnTo>
                <a:lnTo>
                  <a:pt x="114300" y="2580132"/>
                </a:lnTo>
                <a:lnTo>
                  <a:pt x="114300" y="2567940"/>
                </a:lnTo>
                <a:lnTo>
                  <a:pt x="109727" y="2601467"/>
                </a:lnTo>
                <a:lnTo>
                  <a:pt x="105918" y="2606040"/>
                </a:lnTo>
                <a:lnTo>
                  <a:pt x="105918" y="2593086"/>
                </a:lnTo>
                <a:lnTo>
                  <a:pt x="101346" y="2601467"/>
                </a:lnTo>
                <a:lnTo>
                  <a:pt x="101346" y="2606040"/>
                </a:lnTo>
                <a:lnTo>
                  <a:pt x="97535" y="2606040"/>
                </a:lnTo>
                <a:lnTo>
                  <a:pt x="97535" y="2609850"/>
                </a:lnTo>
                <a:lnTo>
                  <a:pt x="92963" y="2606040"/>
                </a:lnTo>
                <a:lnTo>
                  <a:pt x="92963" y="2609850"/>
                </a:lnTo>
                <a:lnTo>
                  <a:pt x="89153" y="2609850"/>
                </a:lnTo>
                <a:lnTo>
                  <a:pt x="84581" y="2606040"/>
                </a:lnTo>
                <a:lnTo>
                  <a:pt x="80009" y="2609850"/>
                </a:lnTo>
                <a:lnTo>
                  <a:pt x="76200" y="2609850"/>
                </a:lnTo>
                <a:lnTo>
                  <a:pt x="76200" y="2606040"/>
                </a:lnTo>
                <a:lnTo>
                  <a:pt x="71627" y="2606040"/>
                </a:lnTo>
                <a:lnTo>
                  <a:pt x="71627" y="2609850"/>
                </a:lnTo>
                <a:lnTo>
                  <a:pt x="67818" y="2606040"/>
                </a:lnTo>
                <a:lnTo>
                  <a:pt x="67818" y="2609850"/>
                </a:lnTo>
                <a:lnTo>
                  <a:pt x="63246" y="2601467"/>
                </a:lnTo>
                <a:lnTo>
                  <a:pt x="59435" y="2606040"/>
                </a:lnTo>
                <a:lnTo>
                  <a:pt x="59435" y="2588514"/>
                </a:lnTo>
                <a:lnTo>
                  <a:pt x="54863" y="2596896"/>
                </a:lnTo>
                <a:lnTo>
                  <a:pt x="51053" y="2580132"/>
                </a:lnTo>
                <a:lnTo>
                  <a:pt x="51053" y="2588514"/>
                </a:lnTo>
                <a:lnTo>
                  <a:pt x="46481" y="2601467"/>
                </a:lnTo>
                <a:lnTo>
                  <a:pt x="41909" y="2593086"/>
                </a:lnTo>
                <a:lnTo>
                  <a:pt x="41909" y="2596896"/>
                </a:lnTo>
                <a:lnTo>
                  <a:pt x="38100" y="2584704"/>
                </a:lnTo>
                <a:lnTo>
                  <a:pt x="38100" y="2596896"/>
                </a:lnTo>
                <a:lnTo>
                  <a:pt x="33527" y="2563367"/>
                </a:lnTo>
                <a:lnTo>
                  <a:pt x="33527" y="2576322"/>
                </a:lnTo>
                <a:lnTo>
                  <a:pt x="29718" y="1957577"/>
                </a:lnTo>
                <a:lnTo>
                  <a:pt x="29718" y="0"/>
                </a:lnTo>
                <a:lnTo>
                  <a:pt x="25146" y="2376678"/>
                </a:lnTo>
                <a:lnTo>
                  <a:pt x="25146" y="2427732"/>
                </a:lnTo>
                <a:lnTo>
                  <a:pt x="21335" y="2584704"/>
                </a:lnTo>
                <a:lnTo>
                  <a:pt x="16763" y="2601467"/>
                </a:lnTo>
                <a:lnTo>
                  <a:pt x="16763" y="2593086"/>
                </a:lnTo>
                <a:lnTo>
                  <a:pt x="12953" y="2609850"/>
                </a:lnTo>
                <a:lnTo>
                  <a:pt x="12953" y="2601467"/>
                </a:lnTo>
                <a:lnTo>
                  <a:pt x="8381" y="2609850"/>
                </a:lnTo>
                <a:lnTo>
                  <a:pt x="8381" y="2601467"/>
                </a:lnTo>
                <a:lnTo>
                  <a:pt x="8381" y="2609850"/>
                </a:lnTo>
                <a:lnTo>
                  <a:pt x="3809" y="2606040"/>
                </a:lnTo>
                <a:lnTo>
                  <a:pt x="3809" y="2609850"/>
                </a:lnTo>
                <a:lnTo>
                  <a:pt x="0" y="2606040"/>
                </a:lnTo>
                <a:lnTo>
                  <a:pt x="0" y="260985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46" name="object 446"/>
          <p:cNvSpPr/>
          <p:nvPr/>
        </p:nvSpPr>
        <p:spPr>
          <a:xfrm>
            <a:off x="1947130" y="3188128"/>
            <a:ext cx="3829730" cy="108501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47" name="object 447"/>
          <p:cNvSpPr/>
          <p:nvPr/>
        </p:nvSpPr>
        <p:spPr>
          <a:xfrm>
            <a:off x="5939393" y="3961671"/>
            <a:ext cx="1552976" cy="27516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48" name="object 448"/>
          <p:cNvSpPr/>
          <p:nvPr/>
        </p:nvSpPr>
        <p:spPr>
          <a:xfrm>
            <a:off x="5772654" y="2496954"/>
            <a:ext cx="171030" cy="1732990"/>
          </a:xfrm>
          <a:custGeom>
            <a:avLst/>
            <a:gdLst/>
            <a:ahLst/>
            <a:cxnLst/>
            <a:rect l="l" t="t" r="r" b="b"/>
            <a:pathLst>
              <a:path w="258445" h="2618740">
                <a:moveTo>
                  <a:pt x="258318" y="2614421"/>
                </a:moveTo>
                <a:lnTo>
                  <a:pt x="258318" y="2609849"/>
                </a:lnTo>
                <a:lnTo>
                  <a:pt x="253746" y="2614421"/>
                </a:lnTo>
                <a:lnTo>
                  <a:pt x="249935" y="2609849"/>
                </a:lnTo>
                <a:lnTo>
                  <a:pt x="245363" y="2605278"/>
                </a:lnTo>
                <a:lnTo>
                  <a:pt x="245363" y="2609849"/>
                </a:lnTo>
                <a:lnTo>
                  <a:pt x="241553" y="2605278"/>
                </a:lnTo>
                <a:lnTo>
                  <a:pt x="241553" y="2609849"/>
                </a:lnTo>
                <a:lnTo>
                  <a:pt x="236981" y="2614421"/>
                </a:lnTo>
                <a:lnTo>
                  <a:pt x="236981" y="2609849"/>
                </a:lnTo>
                <a:lnTo>
                  <a:pt x="233172" y="2609849"/>
                </a:lnTo>
                <a:lnTo>
                  <a:pt x="233172" y="2614421"/>
                </a:lnTo>
                <a:lnTo>
                  <a:pt x="228600" y="2609849"/>
                </a:lnTo>
                <a:lnTo>
                  <a:pt x="228600" y="2584704"/>
                </a:lnTo>
                <a:lnTo>
                  <a:pt x="224789" y="2609849"/>
                </a:lnTo>
                <a:lnTo>
                  <a:pt x="224789" y="2614421"/>
                </a:lnTo>
                <a:lnTo>
                  <a:pt x="220218" y="2614421"/>
                </a:lnTo>
                <a:lnTo>
                  <a:pt x="215646" y="2618231"/>
                </a:lnTo>
                <a:lnTo>
                  <a:pt x="215646" y="2614421"/>
                </a:lnTo>
                <a:lnTo>
                  <a:pt x="207263" y="2614421"/>
                </a:lnTo>
                <a:lnTo>
                  <a:pt x="207263" y="2605278"/>
                </a:lnTo>
                <a:lnTo>
                  <a:pt x="207263" y="2614421"/>
                </a:lnTo>
                <a:lnTo>
                  <a:pt x="203453" y="2618231"/>
                </a:lnTo>
                <a:lnTo>
                  <a:pt x="203453" y="2614421"/>
                </a:lnTo>
                <a:lnTo>
                  <a:pt x="198881" y="2614421"/>
                </a:lnTo>
                <a:lnTo>
                  <a:pt x="195072" y="2609849"/>
                </a:lnTo>
                <a:lnTo>
                  <a:pt x="190500" y="2605278"/>
                </a:lnTo>
                <a:lnTo>
                  <a:pt x="190500" y="2609849"/>
                </a:lnTo>
                <a:lnTo>
                  <a:pt x="185927" y="2614421"/>
                </a:lnTo>
                <a:lnTo>
                  <a:pt x="182118" y="2609849"/>
                </a:lnTo>
                <a:lnTo>
                  <a:pt x="173735" y="2618231"/>
                </a:lnTo>
                <a:lnTo>
                  <a:pt x="173735" y="2614421"/>
                </a:lnTo>
                <a:lnTo>
                  <a:pt x="169163" y="2614421"/>
                </a:lnTo>
                <a:lnTo>
                  <a:pt x="165353" y="2618231"/>
                </a:lnTo>
                <a:lnTo>
                  <a:pt x="165353" y="2614421"/>
                </a:lnTo>
                <a:lnTo>
                  <a:pt x="156972" y="2614421"/>
                </a:lnTo>
                <a:lnTo>
                  <a:pt x="152400" y="2609849"/>
                </a:lnTo>
                <a:lnTo>
                  <a:pt x="152400" y="2601467"/>
                </a:lnTo>
                <a:lnTo>
                  <a:pt x="147827" y="2614421"/>
                </a:lnTo>
                <a:lnTo>
                  <a:pt x="144018" y="2614421"/>
                </a:lnTo>
                <a:lnTo>
                  <a:pt x="144018" y="2605278"/>
                </a:lnTo>
                <a:lnTo>
                  <a:pt x="139446" y="2614421"/>
                </a:lnTo>
                <a:lnTo>
                  <a:pt x="135635" y="2609849"/>
                </a:lnTo>
                <a:lnTo>
                  <a:pt x="131063" y="2596895"/>
                </a:lnTo>
                <a:lnTo>
                  <a:pt x="131063" y="2605278"/>
                </a:lnTo>
                <a:lnTo>
                  <a:pt x="127253" y="2605278"/>
                </a:lnTo>
                <a:lnTo>
                  <a:pt x="122681" y="2593085"/>
                </a:lnTo>
                <a:lnTo>
                  <a:pt x="118872" y="2601467"/>
                </a:lnTo>
                <a:lnTo>
                  <a:pt x="114300" y="2580131"/>
                </a:lnTo>
                <a:lnTo>
                  <a:pt x="114300" y="2567178"/>
                </a:lnTo>
                <a:lnTo>
                  <a:pt x="109727" y="2609849"/>
                </a:lnTo>
                <a:lnTo>
                  <a:pt x="109727" y="2605278"/>
                </a:lnTo>
                <a:lnTo>
                  <a:pt x="105918" y="2609849"/>
                </a:lnTo>
                <a:lnTo>
                  <a:pt x="105918" y="2596895"/>
                </a:lnTo>
                <a:lnTo>
                  <a:pt x="101346" y="2605278"/>
                </a:lnTo>
                <a:lnTo>
                  <a:pt x="101346" y="2614421"/>
                </a:lnTo>
                <a:lnTo>
                  <a:pt x="97535" y="2609849"/>
                </a:lnTo>
                <a:lnTo>
                  <a:pt x="97535" y="2614421"/>
                </a:lnTo>
                <a:lnTo>
                  <a:pt x="92963" y="2609849"/>
                </a:lnTo>
                <a:lnTo>
                  <a:pt x="92963" y="2614421"/>
                </a:lnTo>
                <a:lnTo>
                  <a:pt x="89153" y="2614421"/>
                </a:lnTo>
                <a:lnTo>
                  <a:pt x="89153" y="2609849"/>
                </a:lnTo>
                <a:lnTo>
                  <a:pt x="89153" y="2614421"/>
                </a:lnTo>
                <a:lnTo>
                  <a:pt x="84581" y="2609849"/>
                </a:lnTo>
                <a:lnTo>
                  <a:pt x="80009" y="2614421"/>
                </a:lnTo>
                <a:lnTo>
                  <a:pt x="76200" y="2614421"/>
                </a:lnTo>
                <a:lnTo>
                  <a:pt x="76200" y="2609849"/>
                </a:lnTo>
                <a:lnTo>
                  <a:pt x="71627" y="2609849"/>
                </a:lnTo>
                <a:lnTo>
                  <a:pt x="71627" y="2614421"/>
                </a:lnTo>
                <a:lnTo>
                  <a:pt x="67818" y="2609849"/>
                </a:lnTo>
                <a:lnTo>
                  <a:pt x="67818" y="2614421"/>
                </a:lnTo>
                <a:lnTo>
                  <a:pt x="63246" y="2605278"/>
                </a:lnTo>
                <a:lnTo>
                  <a:pt x="63246" y="2609849"/>
                </a:lnTo>
                <a:lnTo>
                  <a:pt x="59435" y="2601467"/>
                </a:lnTo>
                <a:lnTo>
                  <a:pt x="59435" y="2596895"/>
                </a:lnTo>
                <a:lnTo>
                  <a:pt x="54863" y="2609849"/>
                </a:lnTo>
                <a:lnTo>
                  <a:pt x="54863" y="2605278"/>
                </a:lnTo>
                <a:lnTo>
                  <a:pt x="51053" y="2584704"/>
                </a:lnTo>
                <a:lnTo>
                  <a:pt x="51053" y="2593085"/>
                </a:lnTo>
                <a:lnTo>
                  <a:pt x="46481" y="2609849"/>
                </a:lnTo>
                <a:lnTo>
                  <a:pt x="41909" y="2596895"/>
                </a:lnTo>
                <a:lnTo>
                  <a:pt x="41909" y="2609849"/>
                </a:lnTo>
                <a:lnTo>
                  <a:pt x="41909" y="2593085"/>
                </a:lnTo>
                <a:lnTo>
                  <a:pt x="38100" y="2609849"/>
                </a:lnTo>
                <a:lnTo>
                  <a:pt x="38100" y="2614421"/>
                </a:lnTo>
                <a:lnTo>
                  <a:pt x="33527" y="2576321"/>
                </a:lnTo>
                <a:lnTo>
                  <a:pt x="33527" y="2618231"/>
                </a:lnTo>
                <a:lnTo>
                  <a:pt x="29718" y="2135123"/>
                </a:lnTo>
                <a:lnTo>
                  <a:pt x="29718" y="0"/>
                </a:lnTo>
                <a:lnTo>
                  <a:pt x="25146" y="2525267"/>
                </a:lnTo>
                <a:lnTo>
                  <a:pt x="25146" y="2567178"/>
                </a:lnTo>
                <a:lnTo>
                  <a:pt x="21335" y="2618231"/>
                </a:lnTo>
                <a:lnTo>
                  <a:pt x="21335" y="2593085"/>
                </a:lnTo>
                <a:lnTo>
                  <a:pt x="21335" y="2618231"/>
                </a:lnTo>
                <a:lnTo>
                  <a:pt x="16763" y="2596895"/>
                </a:lnTo>
                <a:lnTo>
                  <a:pt x="12953" y="2618231"/>
                </a:lnTo>
                <a:lnTo>
                  <a:pt x="12953" y="2605278"/>
                </a:lnTo>
                <a:lnTo>
                  <a:pt x="8381" y="2609849"/>
                </a:lnTo>
                <a:lnTo>
                  <a:pt x="8381" y="2618231"/>
                </a:lnTo>
                <a:lnTo>
                  <a:pt x="3809" y="2618231"/>
                </a:lnTo>
                <a:lnTo>
                  <a:pt x="3809" y="2609849"/>
                </a:lnTo>
                <a:lnTo>
                  <a:pt x="0" y="2605278"/>
                </a:lnTo>
                <a:lnTo>
                  <a:pt x="0" y="261442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49" name="object 449"/>
          <p:cNvSpPr/>
          <p:nvPr/>
        </p:nvSpPr>
        <p:spPr>
          <a:xfrm>
            <a:off x="1947130" y="3204770"/>
            <a:ext cx="3829730" cy="103207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50" name="object 450"/>
          <p:cNvSpPr/>
          <p:nvPr/>
        </p:nvSpPr>
        <p:spPr>
          <a:xfrm>
            <a:off x="6972300" y="3909904"/>
            <a:ext cx="516031" cy="292053"/>
          </a:xfrm>
          <a:custGeom>
            <a:avLst/>
            <a:gdLst/>
            <a:ahLst/>
            <a:cxnLst/>
            <a:rect l="l" t="t" r="r" b="b"/>
            <a:pathLst>
              <a:path w="779779" h="441325">
                <a:moveTo>
                  <a:pt x="779526" y="441198"/>
                </a:moveTo>
                <a:lnTo>
                  <a:pt x="775715" y="441198"/>
                </a:lnTo>
                <a:lnTo>
                  <a:pt x="763015" y="441198"/>
                </a:lnTo>
                <a:lnTo>
                  <a:pt x="750315" y="441198"/>
                </a:lnTo>
                <a:lnTo>
                  <a:pt x="737616" y="441198"/>
                </a:lnTo>
                <a:lnTo>
                  <a:pt x="724915" y="441198"/>
                </a:lnTo>
                <a:lnTo>
                  <a:pt x="712215" y="441197"/>
                </a:lnTo>
                <a:lnTo>
                  <a:pt x="699516" y="441198"/>
                </a:lnTo>
                <a:lnTo>
                  <a:pt x="686815" y="441197"/>
                </a:lnTo>
                <a:lnTo>
                  <a:pt x="674116" y="441198"/>
                </a:lnTo>
                <a:lnTo>
                  <a:pt x="661415" y="441197"/>
                </a:lnTo>
                <a:lnTo>
                  <a:pt x="648715" y="441197"/>
                </a:lnTo>
                <a:lnTo>
                  <a:pt x="636015" y="441198"/>
                </a:lnTo>
                <a:lnTo>
                  <a:pt x="623315" y="441198"/>
                </a:lnTo>
                <a:lnTo>
                  <a:pt x="610615" y="441198"/>
                </a:lnTo>
                <a:lnTo>
                  <a:pt x="537972" y="441198"/>
                </a:lnTo>
                <a:lnTo>
                  <a:pt x="537972" y="436625"/>
                </a:lnTo>
                <a:lnTo>
                  <a:pt x="534161" y="441198"/>
                </a:lnTo>
                <a:lnTo>
                  <a:pt x="521207" y="441198"/>
                </a:lnTo>
                <a:lnTo>
                  <a:pt x="496061" y="441198"/>
                </a:lnTo>
                <a:lnTo>
                  <a:pt x="496061" y="436625"/>
                </a:lnTo>
                <a:lnTo>
                  <a:pt x="496061" y="441198"/>
                </a:lnTo>
                <a:lnTo>
                  <a:pt x="491489" y="436625"/>
                </a:lnTo>
                <a:lnTo>
                  <a:pt x="491489" y="441198"/>
                </a:lnTo>
                <a:lnTo>
                  <a:pt x="487679" y="436625"/>
                </a:lnTo>
                <a:lnTo>
                  <a:pt x="483107" y="441198"/>
                </a:lnTo>
                <a:lnTo>
                  <a:pt x="483107" y="436625"/>
                </a:lnTo>
                <a:lnTo>
                  <a:pt x="479298" y="441198"/>
                </a:lnTo>
                <a:lnTo>
                  <a:pt x="479298" y="419862"/>
                </a:lnTo>
                <a:lnTo>
                  <a:pt x="474725" y="419862"/>
                </a:lnTo>
                <a:lnTo>
                  <a:pt x="474725" y="0"/>
                </a:lnTo>
                <a:lnTo>
                  <a:pt x="470915" y="415290"/>
                </a:lnTo>
                <a:lnTo>
                  <a:pt x="466344" y="436625"/>
                </a:lnTo>
                <a:lnTo>
                  <a:pt x="461772" y="436625"/>
                </a:lnTo>
                <a:lnTo>
                  <a:pt x="461772" y="441198"/>
                </a:lnTo>
                <a:lnTo>
                  <a:pt x="461772" y="436625"/>
                </a:lnTo>
                <a:lnTo>
                  <a:pt x="457961" y="441198"/>
                </a:lnTo>
                <a:lnTo>
                  <a:pt x="457961" y="436625"/>
                </a:lnTo>
                <a:lnTo>
                  <a:pt x="453389" y="441198"/>
                </a:lnTo>
                <a:lnTo>
                  <a:pt x="440690" y="441198"/>
                </a:lnTo>
                <a:lnTo>
                  <a:pt x="427989" y="441198"/>
                </a:lnTo>
                <a:lnTo>
                  <a:pt x="415289" y="441198"/>
                </a:lnTo>
                <a:lnTo>
                  <a:pt x="411479" y="436625"/>
                </a:lnTo>
                <a:lnTo>
                  <a:pt x="411479" y="441198"/>
                </a:lnTo>
                <a:lnTo>
                  <a:pt x="406907" y="441198"/>
                </a:lnTo>
                <a:lnTo>
                  <a:pt x="394207" y="441198"/>
                </a:lnTo>
                <a:lnTo>
                  <a:pt x="381508" y="441198"/>
                </a:lnTo>
                <a:lnTo>
                  <a:pt x="368807" y="441197"/>
                </a:lnTo>
                <a:lnTo>
                  <a:pt x="356108" y="441198"/>
                </a:lnTo>
                <a:lnTo>
                  <a:pt x="343407" y="441197"/>
                </a:lnTo>
                <a:lnTo>
                  <a:pt x="330707" y="441198"/>
                </a:lnTo>
                <a:lnTo>
                  <a:pt x="318008" y="441198"/>
                </a:lnTo>
                <a:lnTo>
                  <a:pt x="305307" y="441198"/>
                </a:lnTo>
                <a:lnTo>
                  <a:pt x="292608" y="441198"/>
                </a:lnTo>
                <a:lnTo>
                  <a:pt x="279907" y="441198"/>
                </a:lnTo>
                <a:lnTo>
                  <a:pt x="262889" y="441198"/>
                </a:lnTo>
                <a:lnTo>
                  <a:pt x="259079" y="441198"/>
                </a:lnTo>
                <a:lnTo>
                  <a:pt x="246380" y="441198"/>
                </a:lnTo>
                <a:lnTo>
                  <a:pt x="233679" y="441198"/>
                </a:lnTo>
                <a:lnTo>
                  <a:pt x="220979" y="441197"/>
                </a:lnTo>
                <a:lnTo>
                  <a:pt x="208279" y="441198"/>
                </a:lnTo>
                <a:lnTo>
                  <a:pt x="195580" y="441198"/>
                </a:lnTo>
                <a:lnTo>
                  <a:pt x="182880" y="441198"/>
                </a:lnTo>
                <a:lnTo>
                  <a:pt x="170180" y="441198"/>
                </a:lnTo>
                <a:lnTo>
                  <a:pt x="157480" y="441198"/>
                </a:lnTo>
                <a:lnTo>
                  <a:pt x="144780" y="441198"/>
                </a:lnTo>
                <a:lnTo>
                  <a:pt x="132079" y="441197"/>
                </a:lnTo>
                <a:lnTo>
                  <a:pt x="119379" y="441198"/>
                </a:lnTo>
                <a:lnTo>
                  <a:pt x="106679" y="441198"/>
                </a:lnTo>
                <a:lnTo>
                  <a:pt x="93979" y="441198"/>
                </a:lnTo>
                <a:lnTo>
                  <a:pt x="81279" y="441198"/>
                </a:lnTo>
                <a:lnTo>
                  <a:pt x="21335" y="441198"/>
                </a:lnTo>
                <a:lnTo>
                  <a:pt x="21335" y="432054"/>
                </a:lnTo>
                <a:lnTo>
                  <a:pt x="17525" y="415290"/>
                </a:lnTo>
                <a:lnTo>
                  <a:pt x="12953" y="432054"/>
                </a:lnTo>
                <a:lnTo>
                  <a:pt x="12953" y="428244"/>
                </a:lnTo>
                <a:lnTo>
                  <a:pt x="9144" y="415290"/>
                </a:lnTo>
                <a:lnTo>
                  <a:pt x="9144" y="423672"/>
                </a:lnTo>
                <a:lnTo>
                  <a:pt x="4572" y="432054"/>
                </a:lnTo>
                <a:lnTo>
                  <a:pt x="0" y="43205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51" name="object 451"/>
          <p:cNvSpPr/>
          <p:nvPr/>
        </p:nvSpPr>
        <p:spPr>
          <a:xfrm>
            <a:off x="6801355" y="4179181"/>
            <a:ext cx="171030" cy="22692"/>
          </a:xfrm>
          <a:custGeom>
            <a:avLst/>
            <a:gdLst/>
            <a:ahLst/>
            <a:cxnLst/>
            <a:rect l="l" t="t" r="r" b="b"/>
            <a:pathLst>
              <a:path w="258445" h="34289">
                <a:moveTo>
                  <a:pt x="258318" y="25146"/>
                </a:moveTo>
                <a:lnTo>
                  <a:pt x="258318" y="8382"/>
                </a:lnTo>
                <a:lnTo>
                  <a:pt x="254507" y="29717"/>
                </a:lnTo>
                <a:lnTo>
                  <a:pt x="249936" y="34289"/>
                </a:lnTo>
                <a:lnTo>
                  <a:pt x="224790" y="34289"/>
                </a:lnTo>
                <a:lnTo>
                  <a:pt x="220218" y="29717"/>
                </a:lnTo>
                <a:lnTo>
                  <a:pt x="216407" y="34289"/>
                </a:lnTo>
                <a:lnTo>
                  <a:pt x="211836" y="29717"/>
                </a:lnTo>
                <a:lnTo>
                  <a:pt x="208025" y="34289"/>
                </a:lnTo>
                <a:lnTo>
                  <a:pt x="208025" y="29717"/>
                </a:lnTo>
                <a:lnTo>
                  <a:pt x="203453" y="34289"/>
                </a:lnTo>
                <a:lnTo>
                  <a:pt x="199644" y="29717"/>
                </a:lnTo>
                <a:lnTo>
                  <a:pt x="199644" y="34289"/>
                </a:lnTo>
                <a:lnTo>
                  <a:pt x="195072" y="34289"/>
                </a:lnTo>
                <a:lnTo>
                  <a:pt x="190500" y="29717"/>
                </a:lnTo>
                <a:lnTo>
                  <a:pt x="186690" y="29717"/>
                </a:lnTo>
                <a:lnTo>
                  <a:pt x="186690" y="25146"/>
                </a:lnTo>
                <a:lnTo>
                  <a:pt x="182118" y="29717"/>
                </a:lnTo>
                <a:lnTo>
                  <a:pt x="178307" y="25146"/>
                </a:lnTo>
                <a:lnTo>
                  <a:pt x="173736" y="29717"/>
                </a:lnTo>
                <a:lnTo>
                  <a:pt x="169925" y="29717"/>
                </a:lnTo>
                <a:lnTo>
                  <a:pt x="157225" y="29717"/>
                </a:lnTo>
                <a:lnTo>
                  <a:pt x="144526" y="29717"/>
                </a:lnTo>
                <a:lnTo>
                  <a:pt x="110490" y="29717"/>
                </a:lnTo>
                <a:lnTo>
                  <a:pt x="105918" y="25146"/>
                </a:lnTo>
                <a:lnTo>
                  <a:pt x="93725" y="25146"/>
                </a:lnTo>
                <a:lnTo>
                  <a:pt x="89153" y="16763"/>
                </a:lnTo>
                <a:lnTo>
                  <a:pt x="89153" y="21336"/>
                </a:lnTo>
                <a:lnTo>
                  <a:pt x="84581" y="16763"/>
                </a:lnTo>
                <a:lnTo>
                  <a:pt x="80772" y="4572"/>
                </a:lnTo>
                <a:lnTo>
                  <a:pt x="80772" y="16763"/>
                </a:lnTo>
                <a:lnTo>
                  <a:pt x="76200" y="12953"/>
                </a:lnTo>
                <a:lnTo>
                  <a:pt x="72390" y="0"/>
                </a:lnTo>
                <a:lnTo>
                  <a:pt x="72390" y="16763"/>
                </a:lnTo>
                <a:lnTo>
                  <a:pt x="67818" y="16763"/>
                </a:lnTo>
                <a:lnTo>
                  <a:pt x="67818" y="4572"/>
                </a:lnTo>
                <a:lnTo>
                  <a:pt x="64007" y="16763"/>
                </a:lnTo>
                <a:lnTo>
                  <a:pt x="59436" y="16763"/>
                </a:lnTo>
                <a:lnTo>
                  <a:pt x="59436" y="21336"/>
                </a:lnTo>
                <a:lnTo>
                  <a:pt x="55625" y="21336"/>
                </a:lnTo>
                <a:lnTo>
                  <a:pt x="51053" y="25146"/>
                </a:lnTo>
                <a:lnTo>
                  <a:pt x="51053" y="16763"/>
                </a:lnTo>
                <a:lnTo>
                  <a:pt x="46481" y="16763"/>
                </a:lnTo>
                <a:lnTo>
                  <a:pt x="46481" y="21336"/>
                </a:lnTo>
                <a:lnTo>
                  <a:pt x="38100" y="21336"/>
                </a:lnTo>
                <a:lnTo>
                  <a:pt x="38100" y="25146"/>
                </a:lnTo>
                <a:lnTo>
                  <a:pt x="34290" y="25146"/>
                </a:lnTo>
                <a:lnTo>
                  <a:pt x="34290" y="21336"/>
                </a:lnTo>
                <a:lnTo>
                  <a:pt x="29718" y="25146"/>
                </a:lnTo>
                <a:lnTo>
                  <a:pt x="25907" y="21336"/>
                </a:lnTo>
                <a:lnTo>
                  <a:pt x="21336" y="25146"/>
                </a:lnTo>
                <a:lnTo>
                  <a:pt x="16764" y="21336"/>
                </a:lnTo>
                <a:lnTo>
                  <a:pt x="16764" y="25146"/>
                </a:lnTo>
                <a:lnTo>
                  <a:pt x="12953" y="25146"/>
                </a:lnTo>
                <a:lnTo>
                  <a:pt x="12953" y="16763"/>
                </a:lnTo>
                <a:lnTo>
                  <a:pt x="8381" y="25146"/>
                </a:lnTo>
                <a:lnTo>
                  <a:pt x="4572" y="21336"/>
                </a:lnTo>
                <a:lnTo>
                  <a:pt x="0" y="2514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52" name="object 452"/>
          <p:cNvSpPr/>
          <p:nvPr/>
        </p:nvSpPr>
        <p:spPr>
          <a:xfrm>
            <a:off x="6630408" y="4165063"/>
            <a:ext cx="171030" cy="34038"/>
          </a:xfrm>
          <a:custGeom>
            <a:avLst/>
            <a:gdLst/>
            <a:ahLst/>
            <a:cxnLst/>
            <a:rect l="l" t="t" r="r" b="b"/>
            <a:pathLst>
              <a:path w="258445" h="51435">
                <a:moveTo>
                  <a:pt x="258318" y="46482"/>
                </a:moveTo>
                <a:lnTo>
                  <a:pt x="254508" y="51053"/>
                </a:lnTo>
                <a:lnTo>
                  <a:pt x="249936" y="46482"/>
                </a:lnTo>
                <a:lnTo>
                  <a:pt x="246125" y="51053"/>
                </a:lnTo>
                <a:lnTo>
                  <a:pt x="241554" y="46482"/>
                </a:lnTo>
                <a:lnTo>
                  <a:pt x="236982" y="51053"/>
                </a:lnTo>
                <a:lnTo>
                  <a:pt x="228600" y="51053"/>
                </a:lnTo>
                <a:lnTo>
                  <a:pt x="224790" y="46482"/>
                </a:lnTo>
                <a:lnTo>
                  <a:pt x="224790" y="51053"/>
                </a:lnTo>
                <a:lnTo>
                  <a:pt x="220218" y="51053"/>
                </a:lnTo>
                <a:lnTo>
                  <a:pt x="220218" y="46482"/>
                </a:lnTo>
                <a:lnTo>
                  <a:pt x="216408" y="46482"/>
                </a:lnTo>
                <a:lnTo>
                  <a:pt x="216408" y="51053"/>
                </a:lnTo>
                <a:lnTo>
                  <a:pt x="211836" y="51053"/>
                </a:lnTo>
                <a:lnTo>
                  <a:pt x="208025" y="46482"/>
                </a:lnTo>
                <a:lnTo>
                  <a:pt x="208025" y="51053"/>
                </a:lnTo>
                <a:lnTo>
                  <a:pt x="203454" y="46482"/>
                </a:lnTo>
                <a:lnTo>
                  <a:pt x="203454" y="34289"/>
                </a:lnTo>
                <a:lnTo>
                  <a:pt x="198882" y="46482"/>
                </a:lnTo>
                <a:lnTo>
                  <a:pt x="198882" y="51053"/>
                </a:lnTo>
                <a:lnTo>
                  <a:pt x="195072" y="42672"/>
                </a:lnTo>
                <a:lnTo>
                  <a:pt x="195072" y="34289"/>
                </a:lnTo>
                <a:lnTo>
                  <a:pt x="195072" y="51053"/>
                </a:lnTo>
                <a:lnTo>
                  <a:pt x="186690" y="51053"/>
                </a:lnTo>
                <a:lnTo>
                  <a:pt x="186690" y="46482"/>
                </a:lnTo>
                <a:lnTo>
                  <a:pt x="182118" y="46482"/>
                </a:lnTo>
                <a:lnTo>
                  <a:pt x="182118" y="38100"/>
                </a:lnTo>
                <a:lnTo>
                  <a:pt x="182118" y="42672"/>
                </a:lnTo>
                <a:lnTo>
                  <a:pt x="178308" y="46482"/>
                </a:lnTo>
                <a:lnTo>
                  <a:pt x="173736" y="34289"/>
                </a:lnTo>
                <a:lnTo>
                  <a:pt x="173736" y="51053"/>
                </a:lnTo>
                <a:lnTo>
                  <a:pt x="160782" y="51053"/>
                </a:lnTo>
                <a:lnTo>
                  <a:pt x="156972" y="46482"/>
                </a:lnTo>
                <a:lnTo>
                  <a:pt x="152400" y="38100"/>
                </a:lnTo>
                <a:lnTo>
                  <a:pt x="148590" y="46482"/>
                </a:lnTo>
                <a:lnTo>
                  <a:pt x="148590" y="42672"/>
                </a:lnTo>
                <a:lnTo>
                  <a:pt x="144018" y="46482"/>
                </a:lnTo>
                <a:lnTo>
                  <a:pt x="140208" y="42672"/>
                </a:lnTo>
                <a:lnTo>
                  <a:pt x="135636" y="46482"/>
                </a:lnTo>
                <a:lnTo>
                  <a:pt x="131064" y="46482"/>
                </a:lnTo>
                <a:lnTo>
                  <a:pt x="131064" y="42672"/>
                </a:lnTo>
                <a:lnTo>
                  <a:pt x="127254" y="46482"/>
                </a:lnTo>
                <a:lnTo>
                  <a:pt x="122682" y="42672"/>
                </a:lnTo>
                <a:lnTo>
                  <a:pt x="118872" y="46482"/>
                </a:lnTo>
                <a:lnTo>
                  <a:pt x="118872" y="42672"/>
                </a:lnTo>
                <a:lnTo>
                  <a:pt x="114300" y="42672"/>
                </a:lnTo>
                <a:lnTo>
                  <a:pt x="110490" y="38100"/>
                </a:lnTo>
                <a:lnTo>
                  <a:pt x="105918" y="34289"/>
                </a:lnTo>
                <a:lnTo>
                  <a:pt x="102108" y="38100"/>
                </a:lnTo>
                <a:lnTo>
                  <a:pt x="102108" y="34289"/>
                </a:lnTo>
                <a:lnTo>
                  <a:pt x="97536" y="42672"/>
                </a:lnTo>
                <a:lnTo>
                  <a:pt x="97536" y="38100"/>
                </a:lnTo>
                <a:lnTo>
                  <a:pt x="92964" y="42672"/>
                </a:lnTo>
                <a:lnTo>
                  <a:pt x="89154" y="42672"/>
                </a:lnTo>
                <a:lnTo>
                  <a:pt x="89154" y="4572"/>
                </a:lnTo>
                <a:lnTo>
                  <a:pt x="84582" y="34289"/>
                </a:lnTo>
                <a:lnTo>
                  <a:pt x="84582" y="42672"/>
                </a:lnTo>
                <a:lnTo>
                  <a:pt x="80772" y="0"/>
                </a:lnTo>
                <a:lnTo>
                  <a:pt x="80772" y="34289"/>
                </a:lnTo>
                <a:lnTo>
                  <a:pt x="76200" y="42672"/>
                </a:lnTo>
                <a:lnTo>
                  <a:pt x="76200" y="34289"/>
                </a:lnTo>
                <a:lnTo>
                  <a:pt x="72390" y="25908"/>
                </a:lnTo>
                <a:lnTo>
                  <a:pt x="72390" y="42672"/>
                </a:lnTo>
                <a:lnTo>
                  <a:pt x="67818" y="34289"/>
                </a:lnTo>
                <a:lnTo>
                  <a:pt x="64008" y="42672"/>
                </a:lnTo>
                <a:lnTo>
                  <a:pt x="59436" y="46482"/>
                </a:lnTo>
                <a:lnTo>
                  <a:pt x="59436" y="38100"/>
                </a:lnTo>
                <a:lnTo>
                  <a:pt x="54864" y="38100"/>
                </a:lnTo>
                <a:lnTo>
                  <a:pt x="54864" y="8382"/>
                </a:lnTo>
                <a:lnTo>
                  <a:pt x="51054" y="42672"/>
                </a:lnTo>
                <a:lnTo>
                  <a:pt x="46482" y="42672"/>
                </a:lnTo>
                <a:lnTo>
                  <a:pt x="46482" y="38100"/>
                </a:lnTo>
                <a:lnTo>
                  <a:pt x="42672" y="46482"/>
                </a:lnTo>
                <a:lnTo>
                  <a:pt x="34290" y="46482"/>
                </a:lnTo>
                <a:lnTo>
                  <a:pt x="29718" y="42672"/>
                </a:lnTo>
                <a:lnTo>
                  <a:pt x="25146" y="46482"/>
                </a:lnTo>
                <a:lnTo>
                  <a:pt x="16764" y="38100"/>
                </a:lnTo>
                <a:lnTo>
                  <a:pt x="16764" y="42672"/>
                </a:lnTo>
                <a:lnTo>
                  <a:pt x="12954" y="12953"/>
                </a:lnTo>
                <a:lnTo>
                  <a:pt x="12954" y="4572"/>
                </a:lnTo>
                <a:lnTo>
                  <a:pt x="8382" y="42672"/>
                </a:lnTo>
                <a:lnTo>
                  <a:pt x="4572" y="8382"/>
                </a:lnTo>
                <a:lnTo>
                  <a:pt x="4572" y="16763"/>
                </a:lnTo>
                <a:lnTo>
                  <a:pt x="0" y="426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53" name="object 453"/>
          <p:cNvSpPr/>
          <p:nvPr/>
        </p:nvSpPr>
        <p:spPr>
          <a:xfrm>
            <a:off x="6459463" y="4176156"/>
            <a:ext cx="171030" cy="19751"/>
          </a:xfrm>
          <a:custGeom>
            <a:avLst/>
            <a:gdLst/>
            <a:ahLst/>
            <a:cxnLst/>
            <a:rect l="l" t="t" r="r" b="b"/>
            <a:pathLst>
              <a:path w="258445" h="29845">
                <a:moveTo>
                  <a:pt x="258317" y="25908"/>
                </a:moveTo>
                <a:lnTo>
                  <a:pt x="254507" y="25908"/>
                </a:lnTo>
                <a:lnTo>
                  <a:pt x="254507" y="29718"/>
                </a:lnTo>
                <a:lnTo>
                  <a:pt x="249935" y="29718"/>
                </a:lnTo>
                <a:lnTo>
                  <a:pt x="245363" y="0"/>
                </a:lnTo>
                <a:lnTo>
                  <a:pt x="245363" y="29718"/>
                </a:lnTo>
                <a:lnTo>
                  <a:pt x="241553" y="25908"/>
                </a:lnTo>
                <a:lnTo>
                  <a:pt x="241553" y="29718"/>
                </a:lnTo>
                <a:lnTo>
                  <a:pt x="224789" y="29718"/>
                </a:lnTo>
                <a:lnTo>
                  <a:pt x="224789" y="25908"/>
                </a:lnTo>
                <a:lnTo>
                  <a:pt x="220217" y="29718"/>
                </a:lnTo>
                <a:lnTo>
                  <a:pt x="207263" y="29718"/>
                </a:lnTo>
                <a:lnTo>
                  <a:pt x="203453" y="25908"/>
                </a:lnTo>
                <a:lnTo>
                  <a:pt x="195072" y="25908"/>
                </a:lnTo>
                <a:lnTo>
                  <a:pt x="190500" y="21336"/>
                </a:lnTo>
                <a:lnTo>
                  <a:pt x="186689" y="25908"/>
                </a:lnTo>
                <a:lnTo>
                  <a:pt x="177545" y="25908"/>
                </a:lnTo>
                <a:lnTo>
                  <a:pt x="173735" y="29718"/>
                </a:lnTo>
                <a:lnTo>
                  <a:pt x="173735" y="25908"/>
                </a:lnTo>
                <a:lnTo>
                  <a:pt x="169163" y="29718"/>
                </a:lnTo>
                <a:lnTo>
                  <a:pt x="165353" y="25908"/>
                </a:lnTo>
                <a:lnTo>
                  <a:pt x="165353" y="29718"/>
                </a:lnTo>
                <a:lnTo>
                  <a:pt x="160781" y="25908"/>
                </a:lnTo>
                <a:lnTo>
                  <a:pt x="160781" y="12954"/>
                </a:lnTo>
                <a:lnTo>
                  <a:pt x="156972" y="25908"/>
                </a:lnTo>
                <a:lnTo>
                  <a:pt x="156972" y="29718"/>
                </a:lnTo>
                <a:lnTo>
                  <a:pt x="152400" y="25908"/>
                </a:lnTo>
                <a:lnTo>
                  <a:pt x="152400" y="12954"/>
                </a:lnTo>
                <a:lnTo>
                  <a:pt x="148589" y="29718"/>
                </a:lnTo>
                <a:lnTo>
                  <a:pt x="144017" y="25908"/>
                </a:lnTo>
                <a:lnTo>
                  <a:pt x="139445" y="29718"/>
                </a:lnTo>
                <a:lnTo>
                  <a:pt x="135635" y="29718"/>
                </a:lnTo>
                <a:lnTo>
                  <a:pt x="131063" y="25908"/>
                </a:lnTo>
                <a:lnTo>
                  <a:pt x="127253" y="29718"/>
                </a:lnTo>
                <a:lnTo>
                  <a:pt x="120141" y="29718"/>
                </a:lnTo>
                <a:lnTo>
                  <a:pt x="113029" y="29718"/>
                </a:lnTo>
                <a:lnTo>
                  <a:pt x="105917" y="29718"/>
                </a:lnTo>
                <a:lnTo>
                  <a:pt x="101345" y="25908"/>
                </a:lnTo>
                <a:lnTo>
                  <a:pt x="97535" y="29718"/>
                </a:lnTo>
                <a:lnTo>
                  <a:pt x="92963" y="29718"/>
                </a:lnTo>
                <a:lnTo>
                  <a:pt x="92963" y="25908"/>
                </a:lnTo>
                <a:lnTo>
                  <a:pt x="89153" y="29718"/>
                </a:lnTo>
                <a:lnTo>
                  <a:pt x="51053" y="29718"/>
                </a:lnTo>
                <a:lnTo>
                  <a:pt x="46481" y="25908"/>
                </a:lnTo>
                <a:lnTo>
                  <a:pt x="21335" y="25908"/>
                </a:lnTo>
                <a:lnTo>
                  <a:pt x="21335" y="21336"/>
                </a:lnTo>
                <a:lnTo>
                  <a:pt x="12953" y="21336"/>
                </a:lnTo>
                <a:lnTo>
                  <a:pt x="8381" y="25908"/>
                </a:lnTo>
                <a:lnTo>
                  <a:pt x="8381" y="29718"/>
                </a:lnTo>
                <a:lnTo>
                  <a:pt x="4572" y="25908"/>
                </a:lnTo>
                <a:lnTo>
                  <a:pt x="0" y="2971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54" name="object 454"/>
          <p:cNvSpPr/>
          <p:nvPr/>
        </p:nvSpPr>
        <p:spPr>
          <a:xfrm>
            <a:off x="6288517" y="4170609"/>
            <a:ext cx="171030" cy="25214"/>
          </a:xfrm>
          <a:custGeom>
            <a:avLst/>
            <a:gdLst/>
            <a:ahLst/>
            <a:cxnLst/>
            <a:rect l="l" t="t" r="r" b="b"/>
            <a:pathLst>
              <a:path w="258445" h="38100">
                <a:moveTo>
                  <a:pt x="258318" y="38100"/>
                </a:moveTo>
                <a:lnTo>
                  <a:pt x="249935" y="38100"/>
                </a:lnTo>
                <a:lnTo>
                  <a:pt x="249935" y="34289"/>
                </a:lnTo>
                <a:lnTo>
                  <a:pt x="245363" y="34289"/>
                </a:lnTo>
                <a:lnTo>
                  <a:pt x="245363" y="38100"/>
                </a:lnTo>
                <a:lnTo>
                  <a:pt x="241553" y="34289"/>
                </a:lnTo>
                <a:lnTo>
                  <a:pt x="236981" y="38100"/>
                </a:lnTo>
                <a:lnTo>
                  <a:pt x="233172" y="29717"/>
                </a:lnTo>
                <a:lnTo>
                  <a:pt x="228600" y="34289"/>
                </a:lnTo>
                <a:lnTo>
                  <a:pt x="220218" y="34289"/>
                </a:lnTo>
                <a:lnTo>
                  <a:pt x="220218" y="29717"/>
                </a:lnTo>
                <a:lnTo>
                  <a:pt x="215646" y="34289"/>
                </a:lnTo>
                <a:lnTo>
                  <a:pt x="211835" y="29717"/>
                </a:lnTo>
                <a:lnTo>
                  <a:pt x="211835" y="25907"/>
                </a:lnTo>
                <a:lnTo>
                  <a:pt x="207263" y="29717"/>
                </a:lnTo>
                <a:lnTo>
                  <a:pt x="207263" y="25907"/>
                </a:lnTo>
                <a:lnTo>
                  <a:pt x="203453" y="29717"/>
                </a:lnTo>
                <a:lnTo>
                  <a:pt x="198881" y="12953"/>
                </a:lnTo>
                <a:lnTo>
                  <a:pt x="198881" y="29717"/>
                </a:lnTo>
                <a:lnTo>
                  <a:pt x="195072" y="21336"/>
                </a:lnTo>
                <a:lnTo>
                  <a:pt x="190500" y="21336"/>
                </a:lnTo>
                <a:lnTo>
                  <a:pt x="190500" y="29717"/>
                </a:lnTo>
                <a:lnTo>
                  <a:pt x="190500" y="25907"/>
                </a:lnTo>
                <a:lnTo>
                  <a:pt x="185927" y="34289"/>
                </a:lnTo>
                <a:lnTo>
                  <a:pt x="182118" y="29717"/>
                </a:lnTo>
                <a:lnTo>
                  <a:pt x="182118" y="34289"/>
                </a:lnTo>
                <a:lnTo>
                  <a:pt x="177546" y="38100"/>
                </a:lnTo>
                <a:lnTo>
                  <a:pt x="169163" y="38100"/>
                </a:lnTo>
                <a:lnTo>
                  <a:pt x="165353" y="34289"/>
                </a:lnTo>
                <a:lnTo>
                  <a:pt x="165353" y="38100"/>
                </a:lnTo>
                <a:lnTo>
                  <a:pt x="160781" y="29717"/>
                </a:lnTo>
                <a:lnTo>
                  <a:pt x="160781" y="38100"/>
                </a:lnTo>
                <a:lnTo>
                  <a:pt x="156972" y="34289"/>
                </a:lnTo>
                <a:lnTo>
                  <a:pt x="147827" y="34289"/>
                </a:lnTo>
                <a:lnTo>
                  <a:pt x="147827" y="38100"/>
                </a:lnTo>
                <a:lnTo>
                  <a:pt x="144018" y="38100"/>
                </a:lnTo>
                <a:lnTo>
                  <a:pt x="139446" y="34289"/>
                </a:lnTo>
                <a:lnTo>
                  <a:pt x="139446" y="29717"/>
                </a:lnTo>
                <a:lnTo>
                  <a:pt x="135635" y="38100"/>
                </a:lnTo>
                <a:lnTo>
                  <a:pt x="127253" y="38100"/>
                </a:lnTo>
                <a:lnTo>
                  <a:pt x="127253" y="34289"/>
                </a:lnTo>
                <a:lnTo>
                  <a:pt x="122681" y="38100"/>
                </a:lnTo>
                <a:lnTo>
                  <a:pt x="122681" y="34289"/>
                </a:lnTo>
                <a:lnTo>
                  <a:pt x="122681" y="38100"/>
                </a:lnTo>
                <a:lnTo>
                  <a:pt x="118872" y="38100"/>
                </a:lnTo>
                <a:lnTo>
                  <a:pt x="114300" y="34289"/>
                </a:lnTo>
                <a:lnTo>
                  <a:pt x="109727" y="38100"/>
                </a:lnTo>
                <a:lnTo>
                  <a:pt x="109727" y="34289"/>
                </a:lnTo>
                <a:lnTo>
                  <a:pt x="105918" y="29717"/>
                </a:lnTo>
                <a:lnTo>
                  <a:pt x="101346" y="25907"/>
                </a:lnTo>
                <a:lnTo>
                  <a:pt x="97535" y="29717"/>
                </a:lnTo>
                <a:lnTo>
                  <a:pt x="97535" y="25907"/>
                </a:lnTo>
                <a:lnTo>
                  <a:pt x="92963" y="17525"/>
                </a:lnTo>
                <a:lnTo>
                  <a:pt x="92963" y="21336"/>
                </a:lnTo>
                <a:lnTo>
                  <a:pt x="89153" y="29717"/>
                </a:lnTo>
                <a:lnTo>
                  <a:pt x="89153" y="21336"/>
                </a:lnTo>
                <a:lnTo>
                  <a:pt x="84581" y="12953"/>
                </a:lnTo>
                <a:lnTo>
                  <a:pt x="80009" y="21336"/>
                </a:lnTo>
                <a:lnTo>
                  <a:pt x="76200" y="12953"/>
                </a:lnTo>
                <a:lnTo>
                  <a:pt x="76200" y="29717"/>
                </a:lnTo>
                <a:lnTo>
                  <a:pt x="71627" y="21336"/>
                </a:lnTo>
                <a:lnTo>
                  <a:pt x="71627" y="12953"/>
                </a:lnTo>
                <a:lnTo>
                  <a:pt x="67818" y="25907"/>
                </a:lnTo>
                <a:lnTo>
                  <a:pt x="63246" y="34289"/>
                </a:lnTo>
                <a:lnTo>
                  <a:pt x="63246" y="29717"/>
                </a:lnTo>
                <a:lnTo>
                  <a:pt x="59435" y="34289"/>
                </a:lnTo>
                <a:lnTo>
                  <a:pt x="59435" y="38100"/>
                </a:lnTo>
                <a:lnTo>
                  <a:pt x="46481" y="38100"/>
                </a:lnTo>
                <a:lnTo>
                  <a:pt x="41909" y="34289"/>
                </a:lnTo>
                <a:lnTo>
                  <a:pt x="38100" y="25907"/>
                </a:lnTo>
                <a:lnTo>
                  <a:pt x="38100" y="34289"/>
                </a:lnTo>
                <a:lnTo>
                  <a:pt x="12953" y="34289"/>
                </a:lnTo>
                <a:lnTo>
                  <a:pt x="12953" y="29717"/>
                </a:lnTo>
                <a:lnTo>
                  <a:pt x="8381" y="21336"/>
                </a:lnTo>
                <a:lnTo>
                  <a:pt x="3809" y="8381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55" name="object 455"/>
          <p:cNvSpPr/>
          <p:nvPr/>
        </p:nvSpPr>
        <p:spPr>
          <a:xfrm>
            <a:off x="6114545" y="4128755"/>
            <a:ext cx="173972" cy="67235"/>
          </a:xfrm>
          <a:custGeom>
            <a:avLst/>
            <a:gdLst/>
            <a:ahLst/>
            <a:cxnLst/>
            <a:rect l="l" t="t" r="r" b="b"/>
            <a:pathLst>
              <a:path w="262890" h="101600">
                <a:moveTo>
                  <a:pt x="262890" y="63246"/>
                </a:moveTo>
                <a:lnTo>
                  <a:pt x="258318" y="84582"/>
                </a:lnTo>
                <a:lnTo>
                  <a:pt x="258318" y="89153"/>
                </a:lnTo>
                <a:lnTo>
                  <a:pt x="254508" y="84582"/>
                </a:lnTo>
                <a:lnTo>
                  <a:pt x="249936" y="76200"/>
                </a:lnTo>
                <a:lnTo>
                  <a:pt x="246125" y="67817"/>
                </a:lnTo>
                <a:lnTo>
                  <a:pt x="246125" y="80772"/>
                </a:lnTo>
                <a:lnTo>
                  <a:pt x="241553" y="89153"/>
                </a:lnTo>
                <a:lnTo>
                  <a:pt x="236982" y="89153"/>
                </a:lnTo>
                <a:lnTo>
                  <a:pt x="236982" y="80772"/>
                </a:lnTo>
                <a:lnTo>
                  <a:pt x="233172" y="89153"/>
                </a:lnTo>
                <a:lnTo>
                  <a:pt x="228600" y="97536"/>
                </a:lnTo>
                <a:lnTo>
                  <a:pt x="228600" y="92963"/>
                </a:lnTo>
                <a:lnTo>
                  <a:pt x="224790" y="89153"/>
                </a:lnTo>
                <a:lnTo>
                  <a:pt x="224790" y="92963"/>
                </a:lnTo>
                <a:lnTo>
                  <a:pt x="220218" y="89153"/>
                </a:lnTo>
                <a:lnTo>
                  <a:pt x="216408" y="80772"/>
                </a:lnTo>
                <a:lnTo>
                  <a:pt x="216408" y="89153"/>
                </a:lnTo>
                <a:lnTo>
                  <a:pt x="211836" y="80772"/>
                </a:lnTo>
                <a:lnTo>
                  <a:pt x="208025" y="84582"/>
                </a:lnTo>
                <a:lnTo>
                  <a:pt x="208025" y="89153"/>
                </a:lnTo>
                <a:lnTo>
                  <a:pt x="203453" y="76200"/>
                </a:lnTo>
                <a:lnTo>
                  <a:pt x="198882" y="84582"/>
                </a:lnTo>
                <a:lnTo>
                  <a:pt x="198882" y="89153"/>
                </a:lnTo>
                <a:lnTo>
                  <a:pt x="195072" y="84582"/>
                </a:lnTo>
                <a:lnTo>
                  <a:pt x="190500" y="92963"/>
                </a:lnTo>
                <a:lnTo>
                  <a:pt x="190500" y="84582"/>
                </a:lnTo>
                <a:lnTo>
                  <a:pt x="186690" y="89153"/>
                </a:lnTo>
                <a:lnTo>
                  <a:pt x="186690" y="92963"/>
                </a:lnTo>
                <a:lnTo>
                  <a:pt x="182118" y="89153"/>
                </a:lnTo>
                <a:lnTo>
                  <a:pt x="173736" y="97536"/>
                </a:lnTo>
                <a:lnTo>
                  <a:pt x="165353" y="97536"/>
                </a:lnTo>
                <a:lnTo>
                  <a:pt x="165353" y="92963"/>
                </a:lnTo>
                <a:lnTo>
                  <a:pt x="160782" y="97536"/>
                </a:lnTo>
                <a:lnTo>
                  <a:pt x="153924" y="97536"/>
                </a:lnTo>
                <a:lnTo>
                  <a:pt x="147066" y="97536"/>
                </a:lnTo>
                <a:lnTo>
                  <a:pt x="140208" y="97536"/>
                </a:lnTo>
                <a:lnTo>
                  <a:pt x="135636" y="97536"/>
                </a:lnTo>
                <a:lnTo>
                  <a:pt x="135636" y="92963"/>
                </a:lnTo>
                <a:lnTo>
                  <a:pt x="135636" y="97536"/>
                </a:lnTo>
                <a:lnTo>
                  <a:pt x="131064" y="97536"/>
                </a:lnTo>
                <a:lnTo>
                  <a:pt x="127253" y="101346"/>
                </a:lnTo>
                <a:lnTo>
                  <a:pt x="127253" y="97536"/>
                </a:lnTo>
                <a:lnTo>
                  <a:pt x="118872" y="97536"/>
                </a:lnTo>
                <a:lnTo>
                  <a:pt x="118872" y="84582"/>
                </a:lnTo>
                <a:lnTo>
                  <a:pt x="114300" y="97536"/>
                </a:lnTo>
                <a:lnTo>
                  <a:pt x="110490" y="92963"/>
                </a:lnTo>
                <a:lnTo>
                  <a:pt x="110490" y="97536"/>
                </a:lnTo>
                <a:lnTo>
                  <a:pt x="105918" y="92963"/>
                </a:lnTo>
                <a:lnTo>
                  <a:pt x="102108" y="63246"/>
                </a:lnTo>
                <a:lnTo>
                  <a:pt x="102108" y="59436"/>
                </a:lnTo>
                <a:lnTo>
                  <a:pt x="97536" y="84582"/>
                </a:lnTo>
                <a:lnTo>
                  <a:pt x="92964" y="51053"/>
                </a:lnTo>
                <a:lnTo>
                  <a:pt x="92964" y="42672"/>
                </a:lnTo>
                <a:lnTo>
                  <a:pt x="89153" y="67817"/>
                </a:lnTo>
                <a:lnTo>
                  <a:pt x="89153" y="84582"/>
                </a:lnTo>
                <a:lnTo>
                  <a:pt x="80772" y="67817"/>
                </a:lnTo>
                <a:lnTo>
                  <a:pt x="80772" y="80772"/>
                </a:lnTo>
                <a:lnTo>
                  <a:pt x="76200" y="97536"/>
                </a:lnTo>
                <a:lnTo>
                  <a:pt x="76200" y="92963"/>
                </a:lnTo>
                <a:lnTo>
                  <a:pt x="72390" y="84582"/>
                </a:lnTo>
                <a:lnTo>
                  <a:pt x="72390" y="71627"/>
                </a:lnTo>
                <a:lnTo>
                  <a:pt x="67818" y="92963"/>
                </a:lnTo>
                <a:lnTo>
                  <a:pt x="64008" y="89153"/>
                </a:lnTo>
                <a:lnTo>
                  <a:pt x="59436" y="97536"/>
                </a:lnTo>
                <a:lnTo>
                  <a:pt x="59436" y="92963"/>
                </a:lnTo>
                <a:lnTo>
                  <a:pt x="54864" y="92963"/>
                </a:lnTo>
                <a:lnTo>
                  <a:pt x="54864" y="89153"/>
                </a:lnTo>
                <a:lnTo>
                  <a:pt x="51053" y="92963"/>
                </a:lnTo>
                <a:lnTo>
                  <a:pt x="51053" y="89153"/>
                </a:lnTo>
                <a:lnTo>
                  <a:pt x="46482" y="89153"/>
                </a:lnTo>
                <a:lnTo>
                  <a:pt x="42672" y="84582"/>
                </a:lnTo>
                <a:lnTo>
                  <a:pt x="42672" y="29717"/>
                </a:lnTo>
                <a:lnTo>
                  <a:pt x="38100" y="0"/>
                </a:lnTo>
                <a:lnTo>
                  <a:pt x="38100" y="67817"/>
                </a:lnTo>
                <a:lnTo>
                  <a:pt x="34290" y="92963"/>
                </a:lnTo>
                <a:lnTo>
                  <a:pt x="29718" y="97536"/>
                </a:lnTo>
                <a:lnTo>
                  <a:pt x="25146" y="97536"/>
                </a:lnTo>
                <a:lnTo>
                  <a:pt x="21336" y="101346"/>
                </a:lnTo>
                <a:lnTo>
                  <a:pt x="21336" y="97536"/>
                </a:lnTo>
                <a:lnTo>
                  <a:pt x="16764" y="89153"/>
                </a:lnTo>
                <a:lnTo>
                  <a:pt x="12953" y="97536"/>
                </a:lnTo>
                <a:lnTo>
                  <a:pt x="8382" y="101346"/>
                </a:lnTo>
                <a:lnTo>
                  <a:pt x="4572" y="97536"/>
                </a:lnTo>
                <a:lnTo>
                  <a:pt x="4572" y="101346"/>
                </a:lnTo>
                <a:lnTo>
                  <a:pt x="0" y="975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56" name="object 456"/>
          <p:cNvSpPr/>
          <p:nvPr/>
        </p:nvSpPr>
        <p:spPr>
          <a:xfrm>
            <a:off x="5943600" y="4078328"/>
            <a:ext cx="171030" cy="120603"/>
          </a:xfrm>
          <a:custGeom>
            <a:avLst/>
            <a:gdLst/>
            <a:ahLst/>
            <a:cxnLst/>
            <a:rect l="l" t="t" r="r" b="b"/>
            <a:pathLst>
              <a:path w="258445" h="182245">
                <a:moveTo>
                  <a:pt x="258317" y="173736"/>
                </a:moveTo>
                <a:lnTo>
                  <a:pt x="254507" y="173736"/>
                </a:lnTo>
                <a:lnTo>
                  <a:pt x="254507" y="177546"/>
                </a:lnTo>
                <a:lnTo>
                  <a:pt x="249935" y="169163"/>
                </a:lnTo>
                <a:lnTo>
                  <a:pt x="245363" y="177546"/>
                </a:lnTo>
                <a:lnTo>
                  <a:pt x="241553" y="173736"/>
                </a:lnTo>
                <a:lnTo>
                  <a:pt x="241553" y="169163"/>
                </a:lnTo>
                <a:lnTo>
                  <a:pt x="236981" y="177546"/>
                </a:lnTo>
                <a:lnTo>
                  <a:pt x="233171" y="173736"/>
                </a:lnTo>
                <a:lnTo>
                  <a:pt x="233171" y="156972"/>
                </a:lnTo>
                <a:lnTo>
                  <a:pt x="228600" y="173736"/>
                </a:lnTo>
                <a:lnTo>
                  <a:pt x="228600" y="177546"/>
                </a:lnTo>
                <a:lnTo>
                  <a:pt x="224789" y="177546"/>
                </a:lnTo>
                <a:lnTo>
                  <a:pt x="220217" y="173736"/>
                </a:lnTo>
                <a:lnTo>
                  <a:pt x="216407" y="177546"/>
                </a:lnTo>
                <a:lnTo>
                  <a:pt x="211835" y="165353"/>
                </a:lnTo>
                <a:lnTo>
                  <a:pt x="211835" y="173736"/>
                </a:lnTo>
                <a:lnTo>
                  <a:pt x="207263" y="173736"/>
                </a:lnTo>
                <a:lnTo>
                  <a:pt x="207263" y="169163"/>
                </a:lnTo>
                <a:lnTo>
                  <a:pt x="203453" y="173736"/>
                </a:lnTo>
                <a:lnTo>
                  <a:pt x="203453" y="169163"/>
                </a:lnTo>
                <a:lnTo>
                  <a:pt x="198881" y="169163"/>
                </a:lnTo>
                <a:lnTo>
                  <a:pt x="198881" y="173736"/>
                </a:lnTo>
                <a:lnTo>
                  <a:pt x="195071" y="173736"/>
                </a:lnTo>
                <a:lnTo>
                  <a:pt x="195071" y="177546"/>
                </a:lnTo>
                <a:lnTo>
                  <a:pt x="190500" y="173736"/>
                </a:lnTo>
                <a:lnTo>
                  <a:pt x="182117" y="173736"/>
                </a:lnTo>
                <a:lnTo>
                  <a:pt x="182117" y="177546"/>
                </a:lnTo>
                <a:lnTo>
                  <a:pt x="178307" y="173736"/>
                </a:lnTo>
                <a:lnTo>
                  <a:pt x="169163" y="173736"/>
                </a:lnTo>
                <a:lnTo>
                  <a:pt x="165353" y="177546"/>
                </a:lnTo>
                <a:lnTo>
                  <a:pt x="160781" y="173736"/>
                </a:lnTo>
                <a:lnTo>
                  <a:pt x="160781" y="177546"/>
                </a:lnTo>
                <a:lnTo>
                  <a:pt x="156971" y="169163"/>
                </a:lnTo>
                <a:lnTo>
                  <a:pt x="152400" y="177546"/>
                </a:lnTo>
                <a:lnTo>
                  <a:pt x="152400" y="169163"/>
                </a:lnTo>
                <a:lnTo>
                  <a:pt x="152400" y="173736"/>
                </a:lnTo>
                <a:lnTo>
                  <a:pt x="148589" y="177546"/>
                </a:lnTo>
                <a:lnTo>
                  <a:pt x="144017" y="177546"/>
                </a:lnTo>
                <a:lnTo>
                  <a:pt x="139445" y="173736"/>
                </a:lnTo>
                <a:lnTo>
                  <a:pt x="135635" y="160782"/>
                </a:lnTo>
                <a:lnTo>
                  <a:pt x="135635" y="165353"/>
                </a:lnTo>
                <a:lnTo>
                  <a:pt x="131063" y="51053"/>
                </a:lnTo>
                <a:lnTo>
                  <a:pt x="131063" y="67817"/>
                </a:lnTo>
                <a:lnTo>
                  <a:pt x="127253" y="165353"/>
                </a:lnTo>
                <a:lnTo>
                  <a:pt x="127253" y="169163"/>
                </a:lnTo>
                <a:lnTo>
                  <a:pt x="122681" y="177546"/>
                </a:lnTo>
                <a:lnTo>
                  <a:pt x="118871" y="169163"/>
                </a:lnTo>
                <a:lnTo>
                  <a:pt x="114300" y="29717"/>
                </a:lnTo>
                <a:lnTo>
                  <a:pt x="114300" y="0"/>
                </a:lnTo>
                <a:lnTo>
                  <a:pt x="110489" y="165353"/>
                </a:lnTo>
                <a:lnTo>
                  <a:pt x="105917" y="177546"/>
                </a:lnTo>
                <a:lnTo>
                  <a:pt x="97535" y="177546"/>
                </a:lnTo>
                <a:lnTo>
                  <a:pt x="97535" y="182117"/>
                </a:lnTo>
                <a:lnTo>
                  <a:pt x="92963" y="177546"/>
                </a:lnTo>
                <a:lnTo>
                  <a:pt x="89153" y="177546"/>
                </a:lnTo>
                <a:lnTo>
                  <a:pt x="89153" y="182117"/>
                </a:lnTo>
                <a:lnTo>
                  <a:pt x="84581" y="177546"/>
                </a:lnTo>
                <a:lnTo>
                  <a:pt x="80771" y="177546"/>
                </a:lnTo>
                <a:lnTo>
                  <a:pt x="80771" y="182117"/>
                </a:lnTo>
                <a:lnTo>
                  <a:pt x="80771" y="177546"/>
                </a:lnTo>
                <a:lnTo>
                  <a:pt x="76200" y="177546"/>
                </a:lnTo>
                <a:lnTo>
                  <a:pt x="76200" y="182117"/>
                </a:lnTo>
                <a:lnTo>
                  <a:pt x="72389" y="182117"/>
                </a:lnTo>
                <a:lnTo>
                  <a:pt x="72389" y="177546"/>
                </a:lnTo>
                <a:lnTo>
                  <a:pt x="67817" y="177546"/>
                </a:lnTo>
                <a:lnTo>
                  <a:pt x="67817" y="182117"/>
                </a:lnTo>
                <a:lnTo>
                  <a:pt x="63245" y="182117"/>
                </a:lnTo>
                <a:lnTo>
                  <a:pt x="63245" y="177546"/>
                </a:lnTo>
                <a:lnTo>
                  <a:pt x="59435" y="177546"/>
                </a:lnTo>
                <a:lnTo>
                  <a:pt x="59435" y="182117"/>
                </a:lnTo>
                <a:lnTo>
                  <a:pt x="54863" y="182117"/>
                </a:lnTo>
                <a:lnTo>
                  <a:pt x="54863" y="177546"/>
                </a:lnTo>
                <a:lnTo>
                  <a:pt x="51053" y="182117"/>
                </a:lnTo>
                <a:lnTo>
                  <a:pt x="51053" y="177546"/>
                </a:lnTo>
                <a:lnTo>
                  <a:pt x="46481" y="177546"/>
                </a:lnTo>
                <a:lnTo>
                  <a:pt x="46481" y="182117"/>
                </a:lnTo>
                <a:lnTo>
                  <a:pt x="42671" y="177546"/>
                </a:lnTo>
                <a:lnTo>
                  <a:pt x="38100" y="177546"/>
                </a:lnTo>
                <a:lnTo>
                  <a:pt x="33527" y="165353"/>
                </a:lnTo>
                <a:lnTo>
                  <a:pt x="33527" y="160782"/>
                </a:lnTo>
                <a:lnTo>
                  <a:pt x="29717" y="16763"/>
                </a:lnTo>
                <a:lnTo>
                  <a:pt x="29717" y="84582"/>
                </a:lnTo>
                <a:lnTo>
                  <a:pt x="25145" y="173736"/>
                </a:lnTo>
                <a:lnTo>
                  <a:pt x="21335" y="173736"/>
                </a:lnTo>
                <a:lnTo>
                  <a:pt x="21335" y="177546"/>
                </a:lnTo>
                <a:lnTo>
                  <a:pt x="16763" y="169163"/>
                </a:lnTo>
                <a:lnTo>
                  <a:pt x="12953" y="63246"/>
                </a:lnTo>
                <a:lnTo>
                  <a:pt x="8381" y="139446"/>
                </a:lnTo>
                <a:lnTo>
                  <a:pt x="8381" y="59436"/>
                </a:lnTo>
                <a:lnTo>
                  <a:pt x="4571" y="173736"/>
                </a:lnTo>
                <a:lnTo>
                  <a:pt x="0" y="17754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57" name="object 457"/>
          <p:cNvSpPr/>
          <p:nvPr/>
        </p:nvSpPr>
        <p:spPr>
          <a:xfrm>
            <a:off x="5772654" y="2468715"/>
            <a:ext cx="171030" cy="1730468"/>
          </a:xfrm>
          <a:custGeom>
            <a:avLst/>
            <a:gdLst/>
            <a:ahLst/>
            <a:cxnLst/>
            <a:rect l="l" t="t" r="r" b="b"/>
            <a:pathLst>
              <a:path w="258445" h="2614929">
                <a:moveTo>
                  <a:pt x="258318" y="2609850"/>
                </a:moveTo>
                <a:lnTo>
                  <a:pt x="253746" y="2609850"/>
                </a:lnTo>
                <a:lnTo>
                  <a:pt x="249935" y="2606040"/>
                </a:lnTo>
                <a:lnTo>
                  <a:pt x="245363" y="2609850"/>
                </a:lnTo>
                <a:lnTo>
                  <a:pt x="245363" y="2606040"/>
                </a:lnTo>
                <a:lnTo>
                  <a:pt x="241553" y="2609850"/>
                </a:lnTo>
                <a:lnTo>
                  <a:pt x="233172" y="2609850"/>
                </a:lnTo>
                <a:lnTo>
                  <a:pt x="228600" y="2601467"/>
                </a:lnTo>
                <a:lnTo>
                  <a:pt x="228600" y="2589276"/>
                </a:lnTo>
                <a:lnTo>
                  <a:pt x="224789" y="2609850"/>
                </a:lnTo>
                <a:lnTo>
                  <a:pt x="220218" y="2609850"/>
                </a:lnTo>
                <a:lnTo>
                  <a:pt x="220218" y="2614421"/>
                </a:lnTo>
                <a:lnTo>
                  <a:pt x="215646" y="2614421"/>
                </a:lnTo>
                <a:lnTo>
                  <a:pt x="215646" y="2609850"/>
                </a:lnTo>
                <a:lnTo>
                  <a:pt x="211835" y="2614421"/>
                </a:lnTo>
                <a:lnTo>
                  <a:pt x="211835" y="2609850"/>
                </a:lnTo>
                <a:lnTo>
                  <a:pt x="207263" y="2609850"/>
                </a:lnTo>
                <a:lnTo>
                  <a:pt x="207263" y="2614421"/>
                </a:lnTo>
                <a:lnTo>
                  <a:pt x="198881" y="2614421"/>
                </a:lnTo>
                <a:lnTo>
                  <a:pt x="198881" y="2609850"/>
                </a:lnTo>
                <a:lnTo>
                  <a:pt x="195072" y="2601467"/>
                </a:lnTo>
                <a:lnTo>
                  <a:pt x="190500" y="2609850"/>
                </a:lnTo>
                <a:lnTo>
                  <a:pt x="185927" y="2614421"/>
                </a:lnTo>
                <a:lnTo>
                  <a:pt x="182118" y="2609850"/>
                </a:lnTo>
                <a:lnTo>
                  <a:pt x="177546" y="2614421"/>
                </a:lnTo>
                <a:lnTo>
                  <a:pt x="173735" y="2609850"/>
                </a:lnTo>
                <a:lnTo>
                  <a:pt x="169163" y="2614421"/>
                </a:lnTo>
                <a:lnTo>
                  <a:pt x="165353" y="2614421"/>
                </a:lnTo>
                <a:lnTo>
                  <a:pt x="160781" y="2609850"/>
                </a:lnTo>
                <a:lnTo>
                  <a:pt x="160781" y="2614421"/>
                </a:lnTo>
                <a:lnTo>
                  <a:pt x="160781" y="2609850"/>
                </a:lnTo>
                <a:lnTo>
                  <a:pt x="156972" y="2614421"/>
                </a:lnTo>
                <a:lnTo>
                  <a:pt x="156972" y="2609850"/>
                </a:lnTo>
                <a:lnTo>
                  <a:pt x="152400" y="2601467"/>
                </a:lnTo>
                <a:lnTo>
                  <a:pt x="147827" y="2614421"/>
                </a:lnTo>
                <a:lnTo>
                  <a:pt x="144018" y="2609850"/>
                </a:lnTo>
                <a:lnTo>
                  <a:pt x="139446" y="2609850"/>
                </a:lnTo>
                <a:lnTo>
                  <a:pt x="135635" y="2606040"/>
                </a:lnTo>
                <a:lnTo>
                  <a:pt x="135635" y="2609850"/>
                </a:lnTo>
                <a:lnTo>
                  <a:pt x="131063" y="2593086"/>
                </a:lnTo>
                <a:lnTo>
                  <a:pt x="131063" y="2584704"/>
                </a:lnTo>
                <a:lnTo>
                  <a:pt x="127253" y="2606040"/>
                </a:lnTo>
                <a:lnTo>
                  <a:pt x="127253" y="2601467"/>
                </a:lnTo>
                <a:lnTo>
                  <a:pt x="122681" y="2593086"/>
                </a:lnTo>
                <a:lnTo>
                  <a:pt x="122681" y="2580131"/>
                </a:lnTo>
                <a:lnTo>
                  <a:pt x="122681" y="2593086"/>
                </a:lnTo>
                <a:lnTo>
                  <a:pt x="118872" y="2601467"/>
                </a:lnTo>
                <a:lnTo>
                  <a:pt x="118872" y="2584704"/>
                </a:lnTo>
                <a:lnTo>
                  <a:pt x="114300" y="2584704"/>
                </a:lnTo>
                <a:lnTo>
                  <a:pt x="109727" y="2609850"/>
                </a:lnTo>
                <a:lnTo>
                  <a:pt x="105918" y="2609850"/>
                </a:lnTo>
                <a:lnTo>
                  <a:pt x="101346" y="2597657"/>
                </a:lnTo>
                <a:lnTo>
                  <a:pt x="101346" y="2609850"/>
                </a:lnTo>
                <a:lnTo>
                  <a:pt x="97535" y="2609850"/>
                </a:lnTo>
                <a:lnTo>
                  <a:pt x="97535" y="2614421"/>
                </a:lnTo>
                <a:lnTo>
                  <a:pt x="92963" y="2614421"/>
                </a:lnTo>
                <a:lnTo>
                  <a:pt x="92963" y="2609850"/>
                </a:lnTo>
                <a:lnTo>
                  <a:pt x="89153" y="2614421"/>
                </a:lnTo>
                <a:lnTo>
                  <a:pt x="89153" y="2609850"/>
                </a:lnTo>
                <a:lnTo>
                  <a:pt x="84581" y="2614421"/>
                </a:lnTo>
                <a:lnTo>
                  <a:pt x="84581" y="2609850"/>
                </a:lnTo>
                <a:lnTo>
                  <a:pt x="80009" y="2609850"/>
                </a:lnTo>
                <a:lnTo>
                  <a:pt x="80009" y="2614421"/>
                </a:lnTo>
                <a:lnTo>
                  <a:pt x="76200" y="2614421"/>
                </a:lnTo>
                <a:lnTo>
                  <a:pt x="76200" y="2609850"/>
                </a:lnTo>
                <a:lnTo>
                  <a:pt x="71627" y="2614421"/>
                </a:lnTo>
                <a:lnTo>
                  <a:pt x="67818" y="2614421"/>
                </a:lnTo>
                <a:lnTo>
                  <a:pt x="67818" y="2606040"/>
                </a:lnTo>
                <a:lnTo>
                  <a:pt x="63246" y="2609850"/>
                </a:lnTo>
                <a:lnTo>
                  <a:pt x="59435" y="2597657"/>
                </a:lnTo>
                <a:lnTo>
                  <a:pt x="54863" y="2606040"/>
                </a:lnTo>
                <a:lnTo>
                  <a:pt x="54863" y="2601467"/>
                </a:lnTo>
                <a:lnTo>
                  <a:pt x="51053" y="2589276"/>
                </a:lnTo>
                <a:lnTo>
                  <a:pt x="51053" y="2593086"/>
                </a:lnTo>
                <a:lnTo>
                  <a:pt x="46481" y="2606040"/>
                </a:lnTo>
                <a:lnTo>
                  <a:pt x="41909" y="2589276"/>
                </a:lnTo>
                <a:lnTo>
                  <a:pt x="41909" y="2584704"/>
                </a:lnTo>
                <a:lnTo>
                  <a:pt x="38100" y="2593086"/>
                </a:lnTo>
                <a:lnTo>
                  <a:pt x="33527" y="2571750"/>
                </a:lnTo>
                <a:lnTo>
                  <a:pt x="29718" y="2318004"/>
                </a:lnTo>
                <a:lnTo>
                  <a:pt x="29718" y="0"/>
                </a:lnTo>
                <a:lnTo>
                  <a:pt x="25146" y="2165604"/>
                </a:lnTo>
                <a:lnTo>
                  <a:pt x="21335" y="2584704"/>
                </a:lnTo>
                <a:lnTo>
                  <a:pt x="21335" y="2576321"/>
                </a:lnTo>
                <a:lnTo>
                  <a:pt x="16763" y="2601467"/>
                </a:lnTo>
                <a:lnTo>
                  <a:pt x="16763" y="2597657"/>
                </a:lnTo>
                <a:lnTo>
                  <a:pt x="16763" y="2609850"/>
                </a:lnTo>
                <a:lnTo>
                  <a:pt x="12953" y="2606040"/>
                </a:lnTo>
                <a:lnTo>
                  <a:pt x="8381" y="2609850"/>
                </a:lnTo>
                <a:lnTo>
                  <a:pt x="8381" y="2606040"/>
                </a:lnTo>
                <a:lnTo>
                  <a:pt x="3809" y="2614421"/>
                </a:lnTo>
                <a:lnTo>
                  <a:pt x="0" y="2609850"/>
                </a:lnTo>
                <a:lnTo>
                  <a:pt x="0" y="2606040"/>
                </a:lnTo>
                <a:lnTo>
                  <a:pt x="0" y="260985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58" name="object 458"/>
          <p:cNvSpPr/>
          <p:nvPr/>
        </p:nvSpPr>
        <p:spPr>
          <a:xfrm>
            <a:off x="1947130" y="3171488"/>
            <a:ext cx="3829730" cy="103459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59" name="object 459"/>
          <p:cNvSpPr/>
          <p:nvPr/>
        </p:nvSpPr>
        <p:spPr>
          <a:xfrm>
            <a:off x="7317218" y="4168086"/>
            <a:ext cx="171030" cy="2522"/>
          </a:xfrm>
          <a:custGeom>
            <a:avLst/>
            <a:gdLst/>
            <a:ahLst/>
            <a:cxnLst/>
            <a:rect l="l" t="t" r="r" b="b"/>
            <a:pathLst>
              <a:path w="258445" h="3810">
                <a:moveTo>
                  <a:pt x="258318" y="3810"/>
                </a:moveTo>
                <a:lnTo>
                  <a:pt x="254507" y="3810"/>
                </a:lnTo>
                <a:lnTo>
                  <a:pt x="241807" y="3810"/>
                </a:lnTo>
                <a:lnTo>
                  <a:pt x="229107" y="3810"/>
                </a:lnTo>
                <a:lnTo>
                  <a:pt x="216408" y="3810"/>
                </a:lnTo>
                <a:lnTo>
                  <a:pt x="203707" y="3810"/>
                </a:lnTo>
                <a:lnTo>
                  <a:pt x="191007" y="3809"/>
                </a:lnTo>
                <a:lnTo>
                  <a:pt x="178308" y="3810"/>
                </a:lnTo>
                <a:lnTo>
                  <a:pt x="165607" y="3809"/>
                </a:lnTo>
                <a:lnTo>
                  <a:pt x="152908" y="3810"/>
                </a:lnTo>
                <a:lnTo>
                  <a:pt x="140207" y="3809"/>
                </a:lnTo>
                <a:lnTo>
                  <a:pt x="127507" y="3810"/>
                </a:lnTo>
                <a:lnTo>
                  <a:pt x="114807" y="3809"/>
                </a:lnTo>
                <a:lnTo>
                  <a:pt x="102107" y="3810"/>
                </a:lnTo>
                <a:lnTo>
                  <a:pt x="89407" y="3809"/>
                </a:lnTo>
                <a:lnTo>
                  <a:pt x="76707" y="3809"/>
                </a:lnTo>
                <a:lnTo>
                  <a:pt x="64007" y="3810"/>
                </a:lnTo>
                <a:lnTo>
                  <a:pt x="51308" y="3810"/>
                </a:lnTo>
                <a:lnTo>
                  <a:pt x="38607" y="3810"/>
                </a:lnTo>
                <a:lnTo>
                  <a:pt x="25907" y="3809"/>
                </a:lnTo>
                <a:lnTo>
                  <a:pt x="16764" y="3810"/>
                </a:lnTo>
                <a:lnTo>
                  <a:pt x="16764" y="0"/>
                </a:lnTo>
                <a:lnTo>
                  <a:pt x="12953" y="3810"/>
                </a:lnTo>
                <a:lnTo>
                  <a:pt x="0" y="38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60" name="object 460"/>
          <p:cNvSpPr/>
          <p:nvPr/>
        </p:nvSpPr>
        <p:spPr>
          <a:xfrm>
            <a:off x="7146271" y="3685507"/>
            <a:ext cx="171030" cy="485355"/>
          </a:xfrm>
          <a:custGeom>
            <a:avLst/>
            <a:gdLst/>
            <a:ahLst/>
            <a:cxnLst/>
            <a:rect l="l" t="t" r="r" b="b"/>
            <a:pathLst>
              <a:path w="258445" h="733425">
                <a:moveTo>
                  <a:pt x="258318" y="733044"/>
                </a:moveTo>
                <a:lnTo>
                  <a:pt x="254508" y="733044"/>
                </a:lnTo>
                <a:lnTo>
                  <a:pt x="241808" y="733044"/>
                </a:lnTo>
                <a:lnTo>
                  <a:pt x="229108" y="733044"/>
                </a:lnTo>
                <a:lnTo>
                  <a:pt x="224790" y="729234"/>
                </a:lnTo>
                <a:lnTo>
                  <a:pt x="224790" y="733044"/>
                </a:lnTo>
                <a:lnTo>
                  <a:pt x="220218" y="733044"/>
                </a:lnTo>
                <a:lnTo>
                  <a:pt x="220218" y="724662"/>
                </a:lnTo>
                <a:lnTo>
                  <a:pt x="216408" y="729234"/>
                </a:lnTo>
                <a:lnTo>
                  <a:pt x="216408" y="691134"/>
                </a:lnTo>
                <a:lnTo>
                  <a:pt x="211836" y="0"/>
                </a:lnTo>
                <a:lnTo>
                  <a:pt x="211836" y="4572"/>
                </a:lnTo>
                <a:lnTo>
                  <a:pt x="208025" y="691134"/>
                </a:lnTo>
                <a:lnTo>
                  <a:pt x="208025" y="694944"/>
                </a:lnTo>
                <a:lnTo>
                  <a:pt x="203454" y="729234"/>
                </a:lnTo>
                <a:lnTo>
                  <a:pt x="198882" y="724662"/>
                </a:lnTo>
                <a:lnTo>
                  <a:pt x="198882" y="733044"/>
                </a:lnTo>
                <a:lnTo>
                  <a:pt x="198882" y="729234"/>
                </a:lnTo>
                <a:lnTo>
                  <a:pt x="195072" y="733044"/>
                </a:lnTo>
                <a:lnTo>
                  <a:pt x="195072" y="729234"/>
                </a:lnTo>
                <a:lnTo>
                  <a:pt x="190500" y="733044"/>
                </a:lnTo>
                <a:lnTo>
                  <a:pt x="177800" y="733044"/>
                </a:lnTo>
                <a:lnTo>
                  <a:pt x="165100" y="733044"/>
                </a:lnTo>
                <a:lnTo>
                  <a:pt x="152400" y="733044"/>
                </a:lnTo>
                <a:lnTo>
                  <a:pt x="148590" y="729234"/>
                </a:lnTo>
                <a:lnTo>
                  <a:pt x="148590" y="733044"/>
                </a:lnTo>
                <a:lnTo>
                  <a:pt x="144018" y="733044"/>
                </a:lnTo>
                <a:lnTo>
                  <a:pt x="131318" y="733044"/>
                </a:lnTo>
                <a:lnTo>
                  <a:pt x="118618" y="733044"/>
                </a:lnTo>
                <a:lnTo>
                  <a:pt x="105917" y="733043"/>
                </a:lnTo>
                <a:lnTo>
                  <a:pt x="93218" y="733044"/>
                </a:lnTo>
                <a:lnTo>
                  <a:pt x="80517" y="733043"/>
                </a:lnTo>
                <a:lnTo>
                  <a:pt x="67818" y="733044"/>
                </a:lnTo>
                <a:lnTo>
                  <a:pt x="55118" y="733044"/>
                </a:lnTo>
                <a:lnTo>
                  <a:pt x="42418" y="733044"/>
                </a:lnTo>
                <a:lnTo>
                  <a:pt x="29718" y="733044"/>
                </a:lnTo>
                <a:lnTo>
                  <a:pt x="17018" y="733044"/>
                </a:lnTo>
                <a:lnTo>
                  <a:pt x="0" y="73304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61" name="object 461"/>
          <p:cNvSpPr/>
          <p:nvPr/>
        </p:nvSpPr>
        <p:spPr>
          <a:xfrm>
            <a:off x="6972299" y="4145395"/>
            <a:ext cx="173972" cy="25214"/>
          </a:xfrm>
          <a:custGeom>
            <a:avLst/>
            <a:gdLst/>
            <a:ahLst/>
            <a:cxnLst/>
            <a:rect l="l" t="t" r="r" b="b"/>
            <a:pathLst>
              <a:path w="262890" h="38100">
                <a:moveTo>
                  <a:pt x="262889" y="38100"/>
                </a:moveTo>
                <a:lnTo>
                  <a:pt x="259079" y="38100"/>
                </a:lnTo>
                <a:lnTo>
                  <a:pt x="246380" y="38100"/>
                </a:lnTo>
                <a:lnTo>
                  <a:pt x="233679" y="38100"/>
                </a:lnTo>
                <a:lnTo>
                  <a:pt x="220979" y="38100"/>
                </a:lnTo>
                <a:lnTo>
                  <a:pt x="208279" y="38100"/>
                </a:lnTo>
                <a:lnTo>
                  <a:pt x="195580" y="38100"/>
                </a:lnTo>
                <a:lnTo>
                  <a:pt x="182880" y="38100"/>
                </a:lnTo>
                <a:lnTo>
                  <a:pt x="170180" y="38100"/>
                </a:lnTo>
                <a:lnTo>
                  <a:pt x="157480" y="38100"/>
                </a:lnTo>
                <a:lnTo>
                  <a:pt x="144780" y="38100"/>
                </a:lnTo>
                <a:lnTo>
                  <a:pt x="132079" y="38100"/>
                </a:lnTo>
                <a:lnTo>
                  <a:pt x="119379" y="38100"/>
                </a:lnTo>
                <a:lnTo>
                  <a:pt x="106679" y="38100"/>
                </a:lnTo>
                <a:lnTo>
                  <a:pt x="93979" y="38100"/>
                </a:lnTo>
                <a:lnTo>
                  <a:pt x="81279" y="38100"/>
                </a:lnTo>
                <a:lnTo>
                  <a:pt x="68579" y="38100"/>
                </a:lnTo>
                <a:lnTo>
                  <a:pt x="55879" y="38100"/>
                </a:lnTo>
                <a:lnTo>
                  <a:pt x="43179" y="38100"/>
                </a:lnTo>
                <a:lnTo>
                  <a:pt x="30479" y="38100"/>
                </a:lnTo>
                <a:lnTo>
                  <a:pt x="21335" y="38100"/>
                </a:lnTo>
                <a:lnTo>
                  <a:pt x="21335" y="29717"/>
                </a:lnTo>
                <a:lnTo>
                  <a:pt x="17525" y="0"/>
                </a:lnTo>
                <a:lnTo>
                  <a:pt x="12953" y="29717"/>
                </a:lnTo>
                <a:lnTo>
                  <a:pt x="12953" y="17525"/>
                </a:lnTo>
                <a:lnTo>
                  <a:pt x="9144" y="0"/>
                </a:lnTo>
                <a:lnTo>
                  <a:pt x="9144" y="8381"/>
                </a:lnTo>
                <a:lnTo>
                  <a:pt x="4572" y="25907"/>
                </a:lnTo>
                <a:lnTo>
                  <a:pt x="0" y="2590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62" name="object 462"/>
          <p:cNvSpPr/>
          <p:nvPr/>
        </p:nvSpPr>
        <p:spPr>
          <a:xfrm>
            <a:off x="6801355" y="4142874"/>
            <a:ext cx="171030" cy="27734"/>
          </a:xfrm>
          <a:custGeom>
            <a:avLst/>
            <a:gdLst/>
            <a:ahLst/>
            <a:cxnLst/>
            <a:rect l="l" t="t" r="r" b="b"/>
            <a:pathLst>
              <a:path w="258445" h="41910">
                <a:moveTo>
                  <a:pt x="258318" y="29717"/>
                </a:moveTo>
                <a:lnTo>
                  <a:pt x="258318" y="0"/>
                </a:lnTo>
                <a:lnTo>
                  <a:pt x="258318" y="3810"/>
                </a:lnTo>
                <a:lnTo>
                  <a:pt x="254507" y="38100"/>
                </a:lnTo>
                <a:lnTo>
                  <a:pt x="249936" y="41910"/>
                </a:lnTo>
                <a:lnTo>
                  <a:pt x="216407" y="41910"/>
                </a:lnTo>
                <a:lnTo>
                  <a:pt x="211836" y="38100"/>
                </a:lnTo>
                <a:lnTo>
                  <a:pt x="211836" y="41910"/>
                </a:lnTo>
                <a:lnTo>
                  <a:pt x="190500" y="41910"/>
                </a:lnTo>
                <a:lnTo>
                  <a:pt x="190500" y="38100"/>
                </a:lnTo>
                <a:lnTo>
                  <a:pt x="186690" y="38100"/>
                </a:lnTo>
                <a:lnTo>
                  <a:pt x="186690" y="41910"/>
                </a:lnTo>
                <a:lnTo>
                  <a:pt x="182118" y="41910"/>
                </a:lnTo>
                <a:lnTo>
                  <a:pt x="178307" y="38100"/>
                </a:lnTo>
                <a:lnTo>
                  <a:pt x="169925" y="38100"/>
                </a:lnTo>
                <a:lnTo>
                  <a:pt x="165353" y="41910"/>
                </a:lnTo>
                <a:lnTo>
                  <a:pt x="165353" y="38100"/>
                </a:lnTo>
                <a:lnTo>
                  <a:pt x="161544" y="38100"/>
                </a:lnTo>
                <a:lnTo>
                  <a:pt x="148844" y="38100"/>
                </a:lnTo>
                <a:lnTo>
                  <a:pt x="136143" y="38100"/>
                </a:lnTo>
                <a:lnTo>
                  <a:pt x="122681" y="33527"/>
                </a:lnTo>
                <a:lnTo>
                  <a:pt x="122681" y="38100"/>
                </a:lnTo>
                <a:lnTo>
                  <a:pt x="118872" y="38100"/>
                </a:lnTo>
                <a:lnTo>
                  <a:pt x="114300" y="33527"/>
                </a:lnTo>
                <a:lnTo>
                  <a:pt x="114300" y="38100"/>
                </a:lnTo>
                <a:lnTo>
                  <a:pt x="110490" y="33527"/>
                </a:lnTo>
                <a:lnTo>
                  <a:pt x="105918" y="29717"/>
                </a:lnTo>
                <a:lnTo>
                  <a:pt x="102107" y="29717"/>
                </a:lnTo>
                <a:lnTo>
                  <a:pt x="97536" y="25146"/>
                </a:lnTo>
                <a:lnTo>
                  <a:pt x="97536" y="16763"/>
                </a:lnTo>
                <a:lnTo>
                  <a:pt x="93725" y="25146"/>
                </a:lnTo>
                <a:lnTo>
                  <a:pt x="89153" y="16763"/>
                </a:lnTo>
                <a:lnTo>
                  <a:pt x="89153" y="12191"/>
                </a:lnTo>
                <a:lnTo>
                  <a:pt x="84581" y="16763"/>
                </a:lnTo>
                <a:lnTo>
                  <a:pt x="84581" y="12191"/>
                </a:lnTo>
                <a:lnTo>
                  <a:pt x="84581" y="16763"/>
                </a:lnTo>
                <a:lnTo>
                  <a:pt x="80772" y="16763"/>
                </a:lnTo>
                <a:lnTo>
                  <a:pt x="76200" y="12191"/>
                </a:lnTo>
                <a:lnTo>
                  <a:pt x="76200" y="16763"/>
                </a:lnTo>
                <a:lnTo>
                  <a:pt x="72390" y="21336"/>
                </a:lnTo>
                <a:lnTo>
                  <a:pt x="72390" y="16763"/>
                </a:lnTo>
                <a:lnTo>
                  <a:pt x="64007" y="25146"/>
                </a:lnTo>
                <a:lnTo>
                  <a:pt x="64007" y="21336"/>
                </a:lnTo>
                <a:lnTo>
                  <a:pt x="59436" y="29717"/>
                </a:lnTo>
                <a:lnTo>
                  <a:pt x="55625" y="25146"/>
                </a:lnTo>
                <a:lnTo>
                  <a:pt x="55625" y="21336"/>
                </a:lnTo>
                <a:lnTo>
                  <a:pt x="55625" y="25146"/>
                </a:lnTo>
                <a:lnTo>
                  <a:pt x="51053" y="25146"/>
                </a:lnTo>
                <a:lnTo>
                  <a:pt x="51053" y="21336"/>
                </a:lnTo>
                <a:lnTo>
                  <a:pt x="46481" y="21336"/>
                </a:lnTo>
                <a:lnTo>
                  <a:pt x="46481" y="25146"/>
                </a:lnTo>
                <a:lnTo>
                  <a:pt x="42672" y="29717"/>
                </a:lnTo>
                <a:lnTo>
                  <a:pt x="38100" y="25146"/>
                </a:lnTo>
                <a:lnTo>
                  <a:pt x="38100" y="29717"/>
                </a:lnTo>
                <a:lnTo>
                  <a:pt x="34290" y="25146"/>
                </a:lnTo>
                <a:lnTo>
                  <a:pt x="29718" y="33527"/>
                </a:lnTo>
                <a:lnTo>
                  <a:pt x="29718" y="29717"/>
                </a:lnTo>
                <a:lnTo>
                  <a:pt x="25907" y="25146"/>
                </a:lnTo>
                <a:lnTo>
                  <a:pt x="25907" y="29717"/>
                </a:lnTo>
                <a:lnTo>
                  <a:pt x="21336" y="29717"/>
                </a:lnTo>
                <a:lnTo>
                  <a:pt x="16764" y="25146"/>
                </a:lnTo>
                <a:lnTo>
                  <a:pt x="16764" y="33527"/>
                </a:lnTo>
                <a:lnTo>
                  <a:pt x="12953" y="33527"/>
                </a:lnTo>
                <a:lnTo>
                  <a:pt x="12953" y="16763"/>
                </a:lnTo>
                <a:lnTo>
                  <a:pt x="8381" y="33527"/>
                </a:lnTo>
                <a:lnTo>
                  <a:pt x="8381" y="29717"/>
                </a:lnTo>
                <a:lnTo>
                  <a:pt x="4572" y="33527"/>
                </a:lnTo>
                <a:lnTo>
                  <a:pt x="4572" y="25146"/>
                </a:lnTo>
                <a:lnTo>
                  <a:pt x="0" y="3352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63" name="object 463"/>
          <p:cNvSpPr/>
          <p:nvPr/>
        </p:nvSpPr>
        <p:spPr>
          <a:xfrm>
            <a:off x="6630408" y="4089423"/>
            <a:ext cx="171030" cy="79001"/>
          </a:xfrm>
          <a:custGeom>
            <a:avLst/>
            <a:gdLst/>
            <a:ahLst/>
            <a:cxnLst/>
            <a:rect l="l" t="t" r="r" b="b"/>
            <a:pathLst>
              <a:path w="258445" h="119379">
                <a:moveTo>
                  <a:pt x="258318" y="114300"/>
                </a:moveTo>
                <a:lnTo>
                  <a:pt x="258318" y="110489"/>
                </a:lnTo>
                <a:lnTo>
                  <a:pt x="254508" y="118872"/>
                </a:lnTo>
                <a:lnTo>
                  <a:pt x="249936" y="114300"/>
                </a:lnTo>
                <a:lnTo>
                  <a:pt x="246125" y="118872"/>
                </a:lnTo>
                <a:lnTo>
                  <a:pt x="241554" y="110489"/>
                </a:lnTo>
                <a:lnTo>
                  <a:pt x="241554" y="114300"/>
                </a:lnTo>
                <a:lnTo>
                  <a:pt x="236982" y="118872"/>
                </a:lnTo>
                <a:lnTo>
                  <a:pt x="233172" y="114300"/>
                </a:lnTo>
                <a:lnTo>
                  <a:pt x="233172" y="118872"/>
                </a:lnTo>
                <a:lnTo>
                  <a:pt x="228600" y="118872"/>
                </a:lnTo>
                <a:lnTo>
                  <a:pt x="224790" y="110489"/>
                </a:lnTo>
                <a:lnTo>
                  <a:pt x="224790" y="118872"/>
                </a:lnTo>
                <a:lnTo>
                  <a:pt x="220218" y="114300"/>
                </a:lnTo>
                <a:lnTo>
                  <a:pt x="220218" y="110489"/>
                </a:lnTo>
                <a:lnTo>
                  <a:pt x="211836" y="118872"/>
                </a:lnTo>
                <a:lnTo>
                  <a:pt x="211836" y="114300"/>
                </a:lnTo>
                <a:lnTo>
                  <a:pt x="208025" y="118872"/>
                </a:lnTo>
                <a:lnTo>
                  <a:pt x="203454" y="102108"/>
                </a:lnTo>
                <a:lnTo>
                  <a:pt x="198882" y="118872"/>
                </a:lnTo>
                <a:lnTo>
                  <a:pt x="198882" y="102108"/>
                </a:lnTo>
                <a:lnTo>
                  <a:pt x="195072" y="102108"/>
                </a:lnTo>
                <a:lnTo>
                  <a:pt x="195072" y="118872"/>
                </a:lnTo>
                <a:lnTo>
                  <a:pt x="190500" y="114300"/>
                </a:lnTo>
                <a:lnTo>
                  <a:pt x="190500" y="118872"/>
                </a:lnTo>
                <a:lnTo>
                  <a:pt x="186690" y="118872"/>
                </a:lnTo>
                <a:lnTo>
                  <a:pt x="186690" y="110489"/>
                </a:lnTo>
                <a:lnTo>
                  <a:pt x="182118" y="102108"/>
                </a:lnTo>
                <a:lnTo>
                  <a:pt x="182118" y="114300"/>
                </a:lnTo>
                <a:lnTo>
                  <a:pt x="178308" y="114300"/>
                </a:lnTo>
                <a:lnTo>
                  <a:pt x="178308" y="110489"/>
                </a:lnTo>
                <a:lnTo>
                  <a:pt x="173736" y="102108"/>
                </a:lnTo>
                <a:lnTo>
                  <a:pt x="173736" y="118872"/>
                </a:lnTo>
                <a:lnTo>
                  <a:pt x="169164" y="118872"/>
                </a:lnTo>
                <a:lnTo>
                  <a:pt x="165354" y="114300"/>
                </a:lnTo>
                <a:lnTo>
                  <a:pt x="165354" y="118872"/>
                </a:lnTo>
                <a:lnTo>
                  <a:pt x="160782" y="114300"/>
                </a:lnTo>
                <a:lnTo>
                  <a:pt x="156972" y="114300"/>
                </a:lnTo>
                <a:lnTo>
                  <a:pt x="156972" y="118872"/>
                </a:lnTo>
                <a:lnTo>
                  <a:pt x="152400" y="114300"/>
                </a:lnTo>
                <a:lnTo>
                  <a:pt x="152400" y="110489"/>
                </a:lnTo>
                <a:lnTo>
                  <a:pt x="148590" y="114300"/>
                </a:lnTo>
                <a:lnTo>
                  <a:pt x="144018" y="110489"/>
                </a:lnTo>
                <a:lnTo>
                  <a:pt x="144018" y="114300"/>
                </a:lnTo>
                <a:lnTo>
                  <a:pt x="140208" y="105918"/>
                </a:lnTo>
                <a:lnTo>
                  <a:pt x="140208" y="110489"/>
                </a:lnTo>
                <a:lnTo>
                  <a:pt x="135636" y="114300"/>
                </a:lnTo>
                <a:lnTo>
                  <a:pt x="135636" y="110489"/>
                </a:lnTo>
                <a:lnTo>
                  <a:pt x="131064" y="105918"/>
                </a:lnTo>
                <a:lnTo>
                  <a:pt x="131064" y="102108"/>
                </a:lnTo>
                <a:lnTo>
                  <a:pt x="127254" y="110489"/>
                </a:lnTo>
                <a:lnTo>
                  <a:pt x="122682" y="102108"/>
                </a:lnTo>
                <a:lnTo>
                  <a:pt x="118872" y="110489"/>
                </a:lnTo>
                <a:lnTo>
                  <a:pt x="118872" y="102108"/>
                </a:lnTo>
                <a:lnTo>
                  <a:pt x="114300" y="102108"/>
                </a:lnTo>
                <a:lnTo>
                  <a:pt x="110490" y="92963"/>
                </a:lnTo>
                <a:lnTo>
                  <a:pt x="110490" y="29718"/>
                </a:lnTo>
                <a:lnTo>
                  <a:pt x="105918" y="92963"/>
                </a:lnTo>
                <a:lnTo>
                  <a:pt x="102108" y="54863"/>
                </a:lnTo>
                <a:lnTo>
                  <a:pt x="102108" y="34289"/>
                </a:lnTo>
                <a:lnTo>
                  <a:pt x="97536" y="105918"/>
                </a:lnTo>
                <a:lnTo>
                  <a:pt x="97536" y="102108"/>
                </a:lnTo>
                <a:lnTo>
                  <a:pt x="92964" y="105918"/>
                </a:lnTo>
                <a:lnTo>
                  <a:pt x="92964" y="110489"/>
                </a:lnTo>
                <a:lnTo>
                  <a:pt x="89154" y="105918"/>
                </a:lnTo>
                <a:lnTo>
                  <a:pt x="89154" y="84582"/>
                </a:lnTo>
                <a:lnTo>
                  <a:pt x="84582" y="105918"/>
                </a:lnTo>
                <a:lnTo>
                  <a:pt x="80772" y="102108"/>
                </a:lnTo>
                <a:lnTo>
                  <a:pt x="80772" y="80772"/>
                </a:lnTo>
                <a:lnTo>
                  <a:pt x="80772" y="102108"/>
                </a:lnTo>
                <a:lnTo>
                  <a:pt x="76200" y="110489"/>
                </a:lnTo>
                <a:lnTo>
                  <a:pt x="76200" y="97536"/>
                </a:lnTo>
                <a:lnTo>
                  <a:pt x="72390" y="92963"/>
                </a:lnTo>
                <a:lnTo>
                  <a:pt x="72390" y="105918"/>
                </a:lnTo>
                <a:lnTo>
                  <a:pt x="67818" y="89153"/>
                </a:lnTo>
                <a:lnTo>
                  <a:pt x="67818" y="102108"/>
                </a:lnTo>
                <a:lnTo>
                  <a:pt x="64008" y="110489"/>
                </a:lnTo>
                <a:lnTo>
                  <a:pt x="59436" y="105918"/>
                </a:lnTo>
                <a:lnTo>
                  <a:pt x="54864" y="105918"/>
                </a:lnTo>
                <a:lnTo>
                  <a:pt x="54864" y="89153"/>
                </a:lnTo>
                <a:lnTo>
                  <a:pt x="51054" y="84582"/>
                </a:lnTo>
                <a:lnTo>
                  <a:pt x="51054" y="110489"/>
                </a:lnTo>
                <a:lnTo>
                  <a:pt x="46482" y="89153"/>
                </a:lnTo>
                <a:lnTo>
                  <a:pt x="46482" y="92963"/>
                </a:lnTo>
                <a:lnTo>
                  <a:pt x="42672" y="110489"/>
                </a:lnTo>
                <a:lnTo>
                  <a:pt x="21336" y="110489"/>
                </a:lnTo>
                <a:lnTo>
                  <a:pt x="21336" y="105918"/>
                </a:lnTo>
                <a:lnTo>
                  <a:pt x="16764" y="102108"/>
                </a:lnTo>
                <a:lnTo>
                  <a:pt x="12954" y="12953"/>
                </a:lnTo>
                <a:lnTo>
                  <a:pt x="8382" y="102108"/>
                </a:lnTo>
                <a:lnTo>
                  <a:pt x="4572" y="0"/>
                </a:lnTo>
                <a:lnTo>
                  <a:pt x="4572" y="105918"/>
                </a:lnTo>
                <a:lnTo>
                  <a:pt x="0" y="975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64" name="object 464"/>
          <p:cNvSpPr/>
          <p:nvPr/>
        </p:nvSpPr>
        <p:spPr>
          <a:xfrm>
            <a:off x="6288517" y="4134302"/>
            <a:ext cx="342059" cy="31097"/>
          </a:xfrm>
          <a:custGeom>
            <a:avLst/>
            <a:gdLst/>
            <a:ahLst/>
            <a:cxnLst/>
            <a:rect l="l" t="t" r="r" b="b"/>
            <a:pathLst>
              <a:path w="516890" h="46989">
                <a:moveTo>
                  <a:pt x="516635" y="29717"/>
                </a:moveTo>
                <a:lnTo>
                  <a:pt x="512825" y="38100"/>
                </a:lnTo>
                <a:lnTo>
                  <a:pt x="512825" y="42671"/>
                </a:lnTo>
                <a:lnTo>
                  <a:pt x="508253" y="38100"/>
                </a:lnTo>
                <a:lnTo>
                  <a:pt x="503681" y="8381"/>
                </a:lnTo>
                <a:lnTo>
                  <a:pt x="503681" y="42671"/>
                </a:lnTo>
                <a:lnTo>
                  <a:pt x="499872" y="38100"/>
                </a:lnTo>
                <a:lnTo>
                  <a:pt x="495300" y="42671"/>
                </a:lnTo>
                <a:lnTo>
                  <a:pt x="488442" y="42671"/>
                </a:lnTo>
                <a:lnTo>
                  <a:pt x="481583" y="42671"/>
                </a:lnTo>
                <a:lnTo>
                  <a:pt x="474725" y="42671"/>
                </a:lnTo>
                <a:lnTo>
                  <a:pt x="470153" y="42671"/>
                </a:lnTo>
                <a:lnTo>
                  <a:pt x="470153" y="38100"/>
                </a:lnTo>
                <a:lnTo>
                  <a:pt x="465581" y="34289"/>
                </a:lnTo>
                <a:lnTo>
                  <a:pt x="465581" y="42671"/>
                </a:lnTo>
                <a:lnTo>
                  <a:pt x="461772" y="34289"/>
                </a:lnTo>
                <a:lnTo>
                  <a:pt x="457200" y="38100"/>
                </a:lnTo>
                <a:lnTo>
                  <a:pt x="453390" y="38100"/>
                </a:lnTo>
                <a:lnTo>
                  <a:pt x="453390" y="34289"/>
                </a:lnTo>
                <a:lnTo>
                  <a:pt x="448818" y="34289"/>
                </a:lnTo>
                <a:lnTo>
                  <a:pt x="445007" y="38100"/>
                </a:lnTo>
                <a:lnTo>
                  <a:pt x="440435" y="34289"/>
                </a:lnTo>
                <a:lnTo>
                  <a:pt x="440435" y="29717"/>
                </a:lnTo>
                <a:lnTo>
                  <a:pt x="435863" y="38100"/>
                </a:lnTo>
                <a:lnTo>
                  <a:pt x="432053" y="34289"/>
                </a:lnTo>
                <a:lnTo>
                  <a:pt x="427481" y="42671"/>
                </a:lnTo>
                <a:lnTo>
                  <a:pt x="427481" y="38100"/>
                </a:lnTo>
                <a:lnTo>
                  <a:pt x="423672" y="42671"/>
                </a:lnTo>
                <a:lnTo>
                  <a:pt x="419100" y="34289"/>
                </a:lnTo>
                <a:lnTo>
                  <a:pt x="419100" y="8381"/>
                </a:lnTo>
                <a:lnTo>
                  <a:pt x="415290" y="38100"/>
                </a:lnTo>
                <a:lnTo>
                  <a:pt x="415290" y="42671"/>
                </a:lnTo>
                <a:lnTo>
                  <a:pt x="410718" y="21335"/>
                </a:lnTo>
                <a:lnTo>
                  <a:pt x="410718" y="4571"/>
                </a:lnTo>
                <a:lnTo>
                  <a:pt x="406907" y="42671"/>
                </a:lnTo>
                <a:lnTo>
                  <a:pt x="406907" y="38100"/>
                </a:lnTo>
                <a:lnTo>
                  <a:pt x="406907" y="42671"/>
                </a:lnTo>
                <a:lnTo>
                  <a:pt x="393953" y="42671"/>
                </a:lnTo>
                <a:lnTo>
                  <a:pt x="393953" y="38100"/>
                </a:lnTo>
                <a:lnTo>
                  <a:pt x="389381" y="42671"/>
                </a:lnTo>
                <a:lnTo>
                  <a:pt x="385572" y="38100"/>
                </a:lnTo>
                <a:lnTo>
                  <a:pt x="381000" y="42671"/>
                </a:lnTo>
                <a:lnTo>
                  <a:pt x="372618" y="42671"/>
                </a:lnTo>
                <a:lnTo>
                  <a:pt x="368807" y="38100"/>
                </a:lnTo>
                <a:lnTo>
                  <a:pt x="368807" y="42671"/>
                </a:lnTo>
                <a:lnTo>
                  <a:pt x="364235" y="42671"/>
                </a:lnTo>
                <a:lnTo>
                  <a:pt x="364235" y="38100"/>
                </a:lnTo>
                <a:lnTo>
                  <a:pt x="351281" y="38100"/>
                </a:lnTo>
                <a:lnTo>
                  <a:pt x="351281" y="34289"/>
                </a:lnTo>
                <a:lnTo>
                  <a:pt x="347472" y="42671"/>
                </a:lnTo>
                <a:lnTo>
                  <a:pt x="342900" y="42671"/>
                </a:lnTo>
                <a:lnTo>
                  <a:pt x="330200" y="42672"/>
                </a:lnTo>
                <a:lnTo>
                  <a:pt x="317500" y="42671"/>
                </a:lnTo>
                <a:lnTo>
                  <a:pt x="304800" y="38100"/>
                </a:lnTo>
                <a:lnTo>
                  <a:pt x="300990" y="42671"/>
                </a:lnTo>
                <a:lnTo>
                  <a:pt x="296418" y="38100"/>
                </a:lnTo>
                <a:lnTo>
                  <a:pt x="291846" y="42671"/>
                </a:lnTo>
                <a:lnTo>
                  <a:pt x="283463" y="42671"/>
                </a:lnTo>
                <a:lnTo>
                  <a:pt x="279653" y="38100"/>
                </a:lnTo>
                <a:lnTo>
                  <a:pt x="275081" y="34289"/>
                </a:lnTo>
                <a:lnTo>
                  <a:pt x="275081" y="29717"/>
                </a:lnTo>
                <a:lnTo>
                  <a:pt x="271272" y="34289"/>
                </a:lnTo>
                <a:lnTo>
                  <a:pt x="266700" y="42671"/>
                </a:lnTo>
                <a:lnTo>
                  <a:pt x="258318" y="42671"/>
                </a:lnTo>
                <a:lnTo>
                  <a:pt x="249935" y="42671"/>
                </a:lnTo>
                <a:lnTo>
                  <a:pt x="249935" y="38100"/>
                </a:lnTo>
                <a:lnTo>
                  <a:pt x="245363" y="38100"/>
                </a:lnTo>
                <a:lnTo>
                  <a:pt x="245363" y="42671"/>
                </a:lnTo>
                <a:lnTo>
                  <a:pt x="241553" y="38100"/>
                </a:lnTo>
                <a:lnTo>
                  <a:pt x="236981" y="42671"/>
                </a:lnTo>
                <a:lnTo>
                  <a:pt x="233172" y="34289"/>
                </a:lnTo>
                <a:lnTo>
                  <a:pt x="228600" y="38100"/>
                </a:lnTo>
                <a:lnTo>
                  <a:pt x="224027" y="34289"/>
                </a:lnTo>
                <a:lnTo>
                  <a:pt x="220218" y="38100"/>
                </a:lnTo>
                <a:lnTo>
                  <a:pt x="220218" y="29717"/>
                </a:lnTo>
                <a:lnTo>
                  <a:pt x="215646" y="38100"/>
                </a:lnTo>
                <a:lnTo>
                  <a:pt x="215646" y="34289"/>
                </a:lnTo>
                <a:lnTo>
                  <a:pt x="211835" y="29717"/>
                </a:lnTo>
                <a:lnTo>
                  <a:pt x="211835" y="21335"/>
                </a:lnTo>
                <a:lnTo>
                  <a:pt x="207263" y="21335"/>
                </a:lnTo>
                <a:lnTo>
                  <a:pt x="203453" y="29717"/>
                </a:lnTo>
                <a:lnTo>
                  <a:pt x="198881" y="4571"/>
                </a:lnTo>
                <a:lnTo>
                  <a:pt x="198881" y="29717"/>
                </a:lnTo>
                <a:lnTo>
                  <a:pt x="195072" y="21335"/>
                </a:lnTo>
                <a:lnTo>
                  <a:pt x="190500" y="16763"/>
                </a:lnTo>
                <a:lnTo>
                  <a:pt x="190500" y="29717"/>
                </a:lnTo>
                <a:lnTo>
                  <a:pt x="185927" y="42671"/>
                </a:lnTo>
                <a:lnTo>
                  <a:pt x="182118" y="34289"/>
                </a:lnTo>
                <a:lnTo>
                  <a:pt x="182118" y="42671"/>
                </a:lnTo>
                <a:lnTo>
                  <a:pt x="177546" y="42671"/>
                </a:lnTo>
                <a:lnTo>
                  <a:pt x="173735" y="46481"/>
                </a:lnTo>
                <a:lnTo>
                  <a:pt x="173735" y="42671"/>
                </a:lnTo>
                <a:lnTo>
                  <a:pt x="165353" y="42671"/>
                </a:lnTo>
                <a:lnTo>
                  <a:pt x="165353" y="38100"/>
                </a:lnTo>
                <a:lnTo>
                  <a:pt x="160781" y="42671"/>
                </a:lnTo>
                <a:lnTo>
                  <a:pt x="160781" y="38100"/>
                </a:lnTo>
                <a:lnTo>
                  <a:pt x="152400" y="38100"/>
                </a:lnTo>
                <a:lnTo>
                  <a:pt x="147827" y="42671"/>
                </a:lnTo>
                <a:lnTo>
                  <a:pt x="139446" y="42671"/>
                </a:lnTo>
                <a:lnTo>
                  <a:pt x="139446" y="38100"/>
                </a:lnTo>
                <a:lnTo>
                  <a:pt x="135635" y="42671"/>
                </a:lnTo>
                <a:lnTo>
                  <a:pt x="127253" y="42671"/>
                </a:lnTo>
                <a:lnTo>
                  <a:pt x="122681" y="38100"/>
                </a:lnTo>
                <a:lnTo>
                  <a:pt x="122681" y="42671"/>
                </a:lnTo>
                <a:lnTo>
                  <a:pt x="109727" y="42671"/>
                </a:lnTo>
                <a:lnTo>
                  <a:pt x="109727" y="38100"/>
                </a:lnTo>
                <a:lnTo>
                  <a:pt x="105918" y="34289"/>
                </a:lnTo>
                <a:lnTo>
                  <a:pt x="105918" y="38100"/>
                </a:lnTo>
                <a:lnTo>
                  <a:pt x="101346" y="29717"/>
                </a:lnTo>
                <a:lnTo>
                  <a:pt x="97535" y="34289"/>
                </a:lnTo>
                <a:lnTo>
                  <a:pt x="97535" y="29717"/>
                </a:lnTo>
                <a:lnTo>
                  <a:pt x="92963" y="21335"/>
                </a:lnTo>
                <a:lnTo>
                  <a:pt x="92963" y="34289"/>
                </a:lnTo>
                <a:lnTo>
                  <a:pt x="89153" y="21335"/>
                </a:lnTo>
                <a:lnTo>
                  <a:pt x="89153" y="0"/>
                </a:lnTo>
                <a:lnTo>
                  <a:pt x="84581" y="25145"/>
                </a:lnTo>
                <a:lnTo>
                  <a:pt x="80009" y="29717"/>
                </a:lnTo>
                <a:lnTo>
                  <a:pt x="80009" y="16763"/>
                </a:lnTo>
                <a:lnTo>
                  <a:pt x="76200" y="34289"/>
                </a:lnTo>
                <a:lnTo>
                  <a:pt x="71627" y="21335"/>
                </a:lnTo>
                <a:lnTo>
                  <a:pt x="67818" y="34289"/>
                </a:lnTo>
                <a:lnTo>
                  <a:pt x="63246" y="38100"/>
                </a:lnTo>
                <a:lnTo>
                  <a:pt x="63246" y="34289"/>
                </a:lnTo>
                <a:lnTo>
                  <a:pt x="59435" y="42671"/>
                </a:lnTo>
                <a:lnTo>
                  <a:pt x="54863" y="42671"/>
                </a:lnTo>
                <a:lnTo>
                  <a:pt x="51053" y="46481"/>
                </a:lnTo>
                <a:lnTo>
                  <a:pt x="46481" y="42671"/>
                </a:lnTo>
                <a:lnTo>
                  <a:pt x="41909" y="38100"/>
                </a:lnTo>
                <a:lnTo>
                  <a:pt x="41909" y="25145"/>
                </a:lnTo>
                <a:lnTo>
                  <a:pt x="38100" y="34289"/>
                </a:lnTo>
                <a:lnTo>
                  <a:pt x="38100" y="38100"/>
                </a:lnTo>
                <a:lnTo>
                  <a:pt x="33527" y="34289"/>
                </a:lnTo>
                <a:lnTo>
                  <a:pt x="29718" y="42671"/>
                </a:lnTo>
                <a:lnTo>
                  <a:pt x="25146" y="38100"/>
                </a:lnTo>
                <a:lnTo>
                  <a:pt x="21335" y="38100"/>
                </a:lnTo>
                <a:lnTo>
                  <a:pt x="21335" y="42671"/>
                </a:lnTo>
                <a:lnTo>
                  <a:pt x="12953" y="34289"/>
                </a:lnTo>
                <a:lnTo>
                  <a:pt x="12953" y="38100"/>
                </a:lnTo>
                <a:lnTo>
                  <a:pt x="8381" y="29717"/>
                </a:lnTo>
                <a:lnTo>
                  <a:pt x="3809" y="16763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65" name="object 465"/>
          <p:cNvSpPr/>
          <p:nvPr/>
        </p:nvSpPr>
        <p:spPr>
          <a:xfrm>
            <a:off x="6114545" y="4050090"/>
            <a:ext cx="173972" cy="115141"/>
          </a:xfrm>
          <a:custGeom>
            <a:avLst/>
            <a:gdLst/>
            <a:ahLst/>
            <a:cxnLst/>
            <a:rect l="l" t="t" r="r" b="b"/>
            <a:pathLst>
              <a:path w="262890" h="173989">
                <a:moveTo>
                  <a:pt x="262890" y="127254"/>
                </a:moveTo>
                <a:lnTo>
                  <a:pt x="258318" y="152400"/>
                </a:lnTo>
                <a:lnTo>
                  <a:pt x="254508" y="152400"/>
                </a:lnTo>
                <a:lnTo>
                  <a:pt x="254508" y="156972"/>
                </a:lnTo>
                <a:lnTo>
                  <a:pt x="254508" y="152400"/>
                </a:lnTo>
                <a:lnTo>
                  <a:pt x="249936" y="144018"/>
                </a:lnTo>
                <a:lnTo>
                  <a:pt x="249936" y="140208"/>
                </a:lnTo>
                <a:lnTo>
                  <a:pt x="246125" y="148589"/>
                </a:lnTo>
                <a:lnTo>
                  <a:pt x="241553" y="152400"/>
                </a:lnTo>
                <a:lnTo>
                  <a:pt x="236982" y="156972"/>
                </a:lnTo>
                <a:lnTo>
                  <a:pt x="236982" y="144018"/>
                </a:lnTo>
                <a:lnTo>
                  <a:pt x="233172" y="156972"/>
                </a:lnTo>
                <a:lnTo>
                  <a:pt x="228600" y="165354"/>
                </a:lnTo>
                <a:lnTo>
                  <a:pt x="224790" y="156972"/>
                </a:lnTo>
                <a:lnTo>
                  <a:pt x="224790" y="161544"/>
                </a:lnTo>
                <a:lnTo>
                  <a:pt x="224790" y="156972"/>
                </a:lnTo>
                <a:lnTo>
                  <a:pt x="220218" y="156972"/>
                </a:lnTo>
                <a:lnTo>
                  <a:pt x="216408" y="148589"/>
                </a:lnTo>
                <a:lnTo>
                  <a:pt x="216408" y="161544"/>
                </a:lnTo>
                <a:lnTo>
                  <a:pt x="211836" y="148589"/>
                </a:lnTo>
                <a:lnTo>
                  <a:pt x="211836" y="156972"/>
                </a:lnTo>
                <a:lnTo>
                  <a:pt x="208025" y="156972"/>
                </a:lnTo>
                <a:lnTo>
                  <a:pt x="203453" y="144018"/>
                </a:lnTo>
                <a:lnTo>
                  <a:pt x="198882" y="105918"/>
                </a:lnTo>
                <a:lnTo>
                  <a:pt x="198882" y="131825"/>
                </a:lnTo>
                <a:lnTo>
                  <a:pt x="195072" y="152400"/>
                </a:lnTo>
                <a:lnTo>
                  <a:pt x="195072" y="156972"/>
                </a:lnTo>
                <a:lnTo>
                  <a:pt x="195072" y="148589"/>
                </a:lnTo>
                <a:lnTo>
                  <a:pt x="190500" y="152400"/>
                </a:lnTo>
                <a:lnTo>
                  <a:pt x="190500" y="148589"/>
                </a:lnTo>
                <a:lnTo>
                  <a:pt x="186690" y="152400"/>
                </a:lnTo>
                <a:lnTo>
                  <a:pt x="182118" y="135636"/>
                </a:lnTo>
                <a:lnTo>
                  <a:pt x="182118" y="152400"/>
                </a:lnTo>
                <a:lnTo>
                  <a:pt x="178308" y="127254"/>
                </a:lnTo>
                <a:lnTo>
                  <a:pt x="178308" y="118872"/>
                </a:lnTo>
                <a:lnTo>
                  <a:pt x="173736" y="161544"/>
                </a:lnTo>
                <a:lnTo>
                  <a:pt x="173736" y="165354"/>
                </a:lnTo>
                <a:lnTo>
                  <a:pt x="169925" y="161544"/>
                </a:lnTo>
                <a:lnTo>
                  <a:pt x="169925" y="165354"/>
                </a:lnTo>
                <a:lnTo>
                  <a:pt x="165353" y="152400"/>
                </a:lnTo>
                <a:lnTo>
                  <a:pt x="165353" y="161544"/>
                </a:lnTo>
                <a:lnTo>
                  <a:pt x="160782" y="161544"/>
                </a:lnTo>
                <a:lnTo>
                  <a:pt x="160782" y="156972"/>
                </a:lnTo>
                <a:lnTo>
                  <a:pt x="156972" y="161544"/>
                </a:lnTo>
                <a:lnTo>
                  <a:pt x="156972" y="152400"/>
                </a:lnTo>
                <a:lnTo>
                  <a:pt x="152400" y="161544"/>
                </a:lnTo>
                <a:lnTo>
                  <a:pt x="148590" y="156972"/>
                </a:lnTo>
                <a:lnTo>
                  <a:pt x="148590" y="161544"/>
                </a:lnTo>
                <a:lnTo>
                  <a:pt x="144018" y="156972"/>
                </a:lnTo>
                <a:lnTo>
                  <a:pt x="144018" y="161544"/>
                </a:lnTo>
                <a:lnTo>
                  <a:pt x="140208" y="165354"/>
                </a:lnTo>
                <a:lnTo>
                  <a:pt x="140208" y="161544"/>
                </a:lnTo>
                <a:lnTo>
                  <a:pt x="135636" y="156972"/>
                </a:lnTo>
                <a:lnTo>
                  <a:pt x="135636" y="161544"/>
                </a:lnTo>
                <a:lnTo>
                  <a:pt x="131064" y="169925"/>
                </a:lnTo>
                <a:lnTo>
                  <a:pt x="131064" y="165354"/>
                </a:lnTo>
                <a:lnTo>
                  <a:pt x="127253" y="169925"/>
                </a:lnTo>
                <a:lnTo>
                  <a:pt x="122682" y="165354"/>
                </a:lnTo>
                <a:lnTo>
                  <a:pt x="122682" y="169925"/>
                </a:lnTo>
                <a:lnTo>
                  <a:pt x="118872" y="123444"/>
                </a:lnTo>
                <a:lnTo>
                  <a:pt x="118872" y="118872"/>
                </a:lnTo>
                <a:lnTo>
                  <a:pt x="114300" y="165354"/>
                </a:lnTo>
                <a:lnTo>
                  <a:pt x="110490" y="165354"/>
                </a:lnTo>
                <a:lnTo>
                  <a:pt x="105918" y="161544"/>
                </a:lnTo>
                <a:lnTo>
                  <a:pt x="102108" y="131825"/>
                </a:lnTo>
                <a:lnTo>
                  <a:pt x="97536" y="152400"/>
                </a:lnTo>
                <a:lnTo>
                  <a:pt x="97536" y="148589"/>
                </a:lnTo>
                <a:lnTo>
                  <a:pt x="92964" y="114300"/>
                </a:lnTo>
                <a:lnTo>
                  <a:pt x="89153" y="144018"/>
                </a:lnTo>
                <a:lnTo>
                  <a:pt x="89153" y="148589"/>
                </a:lnTo>
                <a:lnTo>
                  <a:pt x="84582" y="140208"/>
                </a:lnTo>
                <a:lnTo>
                  <a:pt x="84582" y="97536"/>
                </a:lnTo>
                <a:lnTo>
                  <a:pt x="80772" y="144018"/>
                </a:lnTo>
                <a:lnTo>
                  <a:pt x="76200" y="161544"/>
                </a:lnTo>
                <a:lnTo>
                  <a:pt x="72390" y="148589"/>
                </a:lnTo>
                <a:lnTo>
                  <a:pt x="72390" y="152400"/>
                </a:lnTo>
                <a:lnTo>
                  <a:pt x="67818" y="148589"/>
                </a:lnTo>
                <a:lnTo>
                  <a:pt x="64008" y="156972"/>
                </a:lnTo>
                <a:lnTo>
                  <a:pt x="64008" y="161544"/>
                </a:lnTo>
                <a:lnTo>
                  <a:pt x="59436" y="161544"/>
                </a:lnTo>
                <a:lnTo>
                  <a:pt x="59436" y="135636"/>
                </a:lnTo>
                <a:lnTo>
                  <a:pt x="54864" y="161544"/>
                </a:lnTo>
                <a:lnTo>
                  <a:pt x="51053" y="152400"/>
                </a:lnTo>
                <a:lnTo>
                  <a:pt x="51053" y="135636"/>
                </a:lnTo>
                <a:lnTo>
                  <a:pt x="51053" y="156972"/>
                </a:lnTo>
                <a:lnTo>
                  <a:pt x="46482" y="156972"/>
                </a:lnTo>
                <a:lnTo>
                  <a:pt x="46482" y="144018"/>
                </a:lnTo>
                <a:lnTo>
                  <a:pt x="42672" y="144018"/>
                </a:lnTo>
                <a:lnTo>
                  <a:pt x="42672" y="25908"/>
                </a:lnTo>
                <a:lnTo>
                  <a:pt x="38100" y="0"/>
                </a:lnTo>
                <a:lnTo>
                  <a:pt x="38100" y="123444"/>
                </a:lnTo>
                <a:lnTo>
                  <a:pt x="34290" y="161544"/>
                </a:lnTo>
                <a:lnTo>
                  <a:pt x="29718" y="165354"/>
                </a:lnTo>
                <a:lnTo>
                  <a:pt x="25146" y="169925"/>
                </a:lnTo>
                <a:lnTo>
                  <a:pt x="21336" y="165354"/>
                </a:lnTo>
                <a:lnTo>
                  <a:pt x="16764" y="161544"/>
                </a:lnTo>
                <a:lnTo>
                  <a:pt x="16764" y="169925"/>
                </a:lnTo>
                <a:lnTo>
                  <a:pt x="12953" y="165354"/>
                </a:lnTo>
                <a:lnTo>
                  <a:pt x="12953" y="169925"/>
                </a:lnTo>
                <a:lnTo>
                  <a:pt x="8382" y="169925"/>
                </a:lnTo>
                <a:lnTo>
                  <a:pt x="8382" y="173736"/>
                </a:lnTo>
                <a:lnTo>
                  <a:pt x="4572" y="169925"/>
                </a:lnTo>
                <a:lnTo>
                  <a:pt x="4572" y="173736"/>
                </a:lnTo>
                <a:lnTo>
                  <a:pt x="0" y="16535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66" name="object 466"/>
          <p:cNvSpPr/>
          <p:nvPr/>
        </p:nvSpPr>
        <p:spPr>
          <a:xfrm>
            <a:off x="5772655" y="2437956"/>
            <a:ext cx="342059" cy="1730468"/>
          </a:xfrm>
          <a:custGeom>
            <a:avLst/>
            <a:gdLst/>
            <a:ahLst/>
            <a:cxnLst/>
            <a:rect l="l" t="t" r="r" b="b"/>
            <a:pathLst>
              <a:path w="516890" h="2614929">
                <a:moveTo>
                  <a:pt x="516635" y="2601467"/>
                </a:moveTo>
                <a:lnTo>
                  <a:pt x="512825" y="2593085"/>
                </a:lnTo>
                <a:lnTo>
                  <a:pt x="512825" y="2606039"/>
                </a:lnTo>
                <a:lnTo>
                  <a:pt x="508253" y="2597657"/>
                </a:lnTo>
                <a:lnTo>
                  <a:pt x="508253" y="2588513"/>
                </a:lnTo>
                <a:lnTo>
                  <a:pt x="503681" y="2606039"/>
                </a:lnTo>
                <a:lnTo>
                  <a:pt x="503681" y="2597657"/>
                </a:lnTo>
                <a:lnTo>
                  <a:pt x="499872" y="2588513"/>
                </a:lnTo>
                <a:lnTo>
                  <a:pt x="495300" y="2606039"/>
                </a:lnTo>
                <a:lnTo>
                  <a:pt x="491489" y="2601467"/>
                </a:lnTo>
                <a:lnTo>
                  <a:pt x="491489" y="2597657"/>
                </a:lnTo>
                <a:lnTo>
                  <a:pt x="486918" y="2606039"/>
                </a:lnTo>
                <a:lnTo>
                  <a:pt x="483107" y="2609849"/>
                </a:lnTo>
                <a:lnTo>
                  <a:pt x="483107" y="2601467"/>
                </a:lnTo>
                <a:lnTo>
                  <a:pt x="478535" y="2601467"/>
                </a:lnTo>
                <a:lnTo>
                  <a:pt x="478535" y="2609849"/>
                </a:lnTo>
                <a:lnTo>
                  <a:pt x="474725" y="2606039"/>
                </a:lnTo>
                <a:lnTo>
                  <a:pt x="470153" y="2593085"/>
                </a:lnTo>
                <a:lnTo>
                  <a:pt x="465581" y="2601467"/>
                </a:lnTo>
                <a:lnTo>
                  <a:pt x="465581" y="2597657"/>
                </a:lnTo>
                <a:lnTo>
                  <a:pt x="457200" y="2606039"/>
                </a:lnTo>
                <a:lnTo>
                  <a:pt x="457200" y="2597657"/>
                </a:lnTo>
                <a:lnTo>
                  <a:pt x="453389" y="2601467"/>
                </a:lnTo>
                <a:lnTo>
                  <a:pt x="453389" y="2609849"/>
                </a:lnTo>
                <a:lnTo>
                  <a:pt x="448818" y="2606039"/>
                </a:lnTo>
                <a:lnTo>
                  <a:pt x="448818" y="2601467"/>
                </a:lnTo>
                <a:lnTo>
                  <a:pt x="445007" y="2606039"/>
                </a:lnTo>
                <a:lnTo>
                  <a:pt x="440435" y="2606039"/>
                </a:lnTo>
                <a:lnTo>
                  <a:pt x="440435" y="2597657"/>
                </a:lnTo>
                <a:lnTo>
                  <a:pt x="436625" y="2601467"/>
                </a:lnTo>
                <a:lnTo>
                  <a:pt x="436625" y="2606039"/>
                </a:lnTo>
                <a:lnTo>
                  <a:pt x="436625" y="2601467"/>
                </a:lnTo>
                <a:lnTo>
                  <a:pt x="432053" y="2601467"/>
                </a:lnTo>
                <a:lnTo>
                  <a:pt x="427481" y="2606039"/>
                </a:lnTo>
                <a:lnTo>
                  <a:pt x="427481" y="2601467"/>
                </a:lnTo>
                <a:lnTo>
                  <a:pt x="423672" y="2601467"/>
                </a:lnTo>
                <a:lnTo>
                  <a:pt x="419100" y="2593085"/>
                </a:lnTo>
                <a:lnTo>
                  <a:pt x="415289" y="2601467"/>
                </a:lnTo>
                <a:lnTo>
                  <a:pt x="415289" y="2593085"/>
                </a:lnTo>
                <a:lnTo>
                  <a:pt x="410718" y="2606039"/>
                </a:lnTo>
                <a:lnTo>
                  <a:pt x="406907" y="2584703"/>
                </a:lnTo>
                <a:lnTo>
                  <a:pt x="402335" y="2516885"/>
                </a:lnTo>
                <a:lnTo>
                  <a:pt x="402335" y="2588513"/>
                </a:lnTo>
                <a:lnTo>
                  <a:pt x="397763" y="2601467"/>
                </a:lnTo>
                <a:lnTo>
                  <a:pt x="397763" y="2597657"/>
                </a:lnTo>
                <a:lnTo>
                  <a:pt x="393953" y="2606039"/>
                </a:lnTo>
                <a:lnTo>
                  <a:pt x="389381" y="2593085"/>
                </a:lnTo>
                <a:lnTo>
                  <a:pt x="389381" y="2588513"/>
                </a:lnTo>
                <a:lnTo>
                  <a:pt x="385572" y="2487167"/>
                </a:lnTo>
                <a:lnTo>
                  <a:pt x="385572" y="2563367"/>
                </a:lnTo>
                <a:lnTo>
                  <a:pt x="381000" y="2601467"/>
                </a:lnTo>
                <a:lnTo>
                  <a:pt x="381000" y="2606039"/>
                </a:lnTo>
                <a:lnTo>
                  <a:pt x="377189" y="2609849"/>
                </a:lnTo>
                <a:lnTo>
                  <a:pt x="372618" y="2606039"/>
                </a:lnTo>
                <a:lnTo>
                  <a:pt x="368807" y="2609849"/>
                </a:lnTo>
                <a:lnTo>
                  <a:pt x="359663" y="2609849"/>
                </a:lnTo>
                <a:lnTo>
                  <a:pt x="355853" y="2601467"/>
                </a:lnTo>
                <a:lnTo>
                  <a:pt x="355853" y="2609849"/>
                </a:lnTo>
                <a:lnTo>
                  <a:pt x="339089" y="2609849"/>
                </a:lnTo>
                <a:lnTo>
                  <a:pt x="339089" y="2606039"/>
                </a:lnTo>
                <a:lnTo>
                  <a:pt x="334518" y="2609849"/>
                </a:lnTo>
                <a:lnTo>
                  <a:pt x="300989" y="2609849"/>
                </a:lnTo>
                <a:lnTo>
                  <a:pt x="296418" y="2606039"/>
                </a:lnTo>
                <a:lnTo>
                  <a:pt x="296418" y="2601467"/>
                </a:lnTo>
                <a:lnTo>
                  <a:pt x="291846" y="2516885"/>
                </a:lnTo>
                <a:lnTo>
                  <a:pt x="291846" y="2503931"/>
                </a:lnTo>
                <a:lnTo>
                  <a:pt x="288035" y="2601467"/>
                </a:lnTo>
                <a:lnTo>
                  <a:pt x="283463" y="2609849"/>
                </a:lnTo>
                <a:lnTo>
                  <a:pt x="279653" y="2606039"/>
                </a:lnTo>
                <a:lnTo>
                  <a:pt x="275081" y="2571749"/>
                </a:lnTo>
                <a:lnTo>
                  <a:pt x="275081" y="2525267"/>
                </a:lnTo>
                <a:lnTo>
                  <a:pt x="271272" y="2593085"/>
                </a:lnTo>
                <a:lnTo>
                  <a:pt x="266700" y="2474213"/>
                </a:lnTo>
                <a:lnTo>
                  <a:pt x="266700" y="2525267"/>
                </a:lnTo>
                <a:lnTo>
                  <a:pt x="262889" y="2609849"/>
                </a:lnTo>
                <a:lnTo>
                  <a:pt x="258318" y="2609849"/>
                </a:lnTo>
                <a:lnTo>
                  <a:pt x="253746" y="2609849"/>
                </a:lnTo>
                <a:lnTo>
                  <a:pt x="249935" y="2606039"/>
                </a:lnTo>
                <a:lnTo>
                  <a:pt x="249935" y="2593085"/>
                </a:lnTo>
                <a:lnTo>
                  <a:pt x="245363" y="2609849"/>
                </a:lnTo>
                <a:lnTo>
                  <a:pt x="245363" y="2606039"/>
                </a:lnTo>
                <a:lnTo>
                  <a:pt x="241553" y="2609849"/>
                </a:lnTo>
                <a:lnTo>
                  <a:pt x="241553" y="2614421"/>
                </a:lnTo>
                <a:lnTo>
                  <a:pt x="236981" y="2609849"/>
                </a:lnTo>
                <a:lnTo>
                  <a:pt x="233172" y="2609849"/>
                </a:lnTo>
                <a:lnTo>
                  <a:pt x="228600" y="2571749"/>
                </a:lnTo>
                <a:lnTo>
                  <a:pt x="228600" y="2563367"/>
                </a:lnTo>
                <a:lnTo>
                  <a:pt x="224789" y="2609849"/>
                </a:lnTo>
                <a:lnTo>
                  <a:pt x="224789" y="2614421"/>
                </a:lnTo>
                <a:lnTo>
                  <a:pt x="220218" y="2609849"/>
                </a:lnTo>
                <a:lnTo>
                  <a:pt x="215646" y="2614421"/>
                </a:lnTo>
                <a:lnTo>
                  <a:pt x="215646" y="2609849"/>
                </a:lnTo>
                <a:lnTo>
                  <a:pt x="211835" y="2614421"/>
                </a:lnTo>
                <a:lnTo>
                  <a:pt x="211835" y="2606039"/>
                </a:lnTo>
                <a:lnTo>
                  <a:pt x="207263" y="2601467"/>
                </a:lnTo>
                <a:lnTo>
                  <a:pt x="207263" y="2609849"/>
                </a:lnTo>
                <a:lnTo>
                  <a:pt x="203453" y="2609849"/>
                </a:lnTo>
                <a:lnTo>
                  <a:pt x="198881" y="2601467"/>
                </a:lnTo>
                <a:lnTo>
                  <a:pt x="198881" y="2606039"/>
                </a:lnTo>
                <a:lnTo>
                  <a:pt x="195072" y="2597657"/>
                </a:lnTo>
                <a:lnTo>
                  <a:pt x="190500" y="2609849"/>
                </a:lnTo>
                <a:lnTo>
                  <a:pt x="185927" y="2609849"/>
                </a:lnTo>
                <a:lnTo>
                  <a:pt x="185927" y="2597657"/>
                </a:lnTo>
                <a:lnTo>
                  <a:pt x="185927" y="2606039"/>
                </a:lnTo>
                <a:lnTo>
                  <a:pt x="177546" y="2614421"/>
                </a:lnTo>
                <a:lnTo>
                  <a:pt x="173735" y="2606039"/>
                </a:lnTo>
                <a:lnTo>
                  <a:pt x="173735" y="2609849"/>
                </a:lnTo>
                <a:lnTo>
                  <a:pt x="169163" y="2614421"/>
                </a:lnTo>
                <a:lnTo>
                  <a:pt x="165353" y="2606039"/>
                </a:lnTo>
                <a:lnTo>
                  <a:pt x="160781" y="2606039"/>
                </a:lnTo>
                <a:lnTo>
                  <a:pt x="160781" y="2609849"/>
                </a:lnTo>
                <a:lnTo>
                  <a:pt x="156972" y="2606039"/>
                </a:lnTo>
                <a:lnTo>
                  <a:pt x="152400" y="2597657"/>
                </a:lnTo>
                <a:lnTo>
                  <a:pt x="152400" y="2606039"/>
                </a:lnTo>
                <a:lnTo>
                  <a:pt x="147827" y="2609849"/>
                </a:lnTo>
                <a:lnTo>
                  <a:pt x="144018" y="2606039"/>
                </a:lnTo>
                <a:lnTo>
                  <a:pt x="144018" y="2609849"/>
                </a:lnTo>
                <a:lnTo>
                  <a:pt x="139446" y="2609849"/>
                </a:lnTo>
                <a:lnTo>
                  <a:pt x="135635" y="2597657"/>
                </a:lnTo>
                <a:lnTo>
                  <a:pt x="135635" y="2601467"/>
                </a:lnTo>
                <a:lnTo>
                  <a:pt x="131063" y="2571749"/>
                </a:lnTo>
                <a:lnTo>
                  <a:pt x="131063" y="2567939"/>
                </a:lnTo>
                <a:lnTo>
                  <a:pt x="127253" y="2597657"/>
                </a:lnTo>
                <a:lnTo>
                  <a:pt x="127253" y="2593085"/>
                </a:lnTo>
                <a:lnTo>
                  <a:pt x="122681" y="2563367"/>
                </a:lnTo>
                <a:lnTo>
                  <a:pt x="122681" y="2559557"/>
                </a:lnTo>
                <a:lnTo>
                  <a:pt x="118872" y="2584703"/>
                </a:lnTo>
                <a:lnTo>
                  <a:pt x="118872" y="2588513"/>
                </a:lnTo>
                <a:lnTo>
                  <a:pt x="118872" y="2554985"/>
                </a:lnTo>
                <a:lnTo>
                  <a:pt x="114300" y="2563367"/>
                </a:lnTo>
                <a:lnTo>
                  <a:pt x="109727" y="2606039"/>
                </a:lnTo>
                <a:lnTo>
                  <a:pt x="105918" y="2593085"/>
                </a:lnTo>
                <a:lnTo>
                  <a:pt x="105918" y="2606039"/>
                </a:lnTo>
                <a:lnTo>
                  <a:pt x="101346" y="2606039"/>
                </a:lnTo>
                <a:lnTo>
                  <a:pt x="97535" y="2609849"/>
                </a:lnTo>
                <a:lnTo>
                  <a:pt x="97535" y="2606039"/>
                </a:lnTo>
                <a:lnTo>
                  <a:pt x="97535" y="2609849"/>
                </a:lnTo>
                <a:lnTo>
                  <a:pt x="92963" y="2609849"/>
                </a:lnTo>
                <a:lnTo>
                  <a:pt x="92963" y="2606039"/>
                </a:lnTo>
                <a:lnTo>
                  <a:pt x="89153" y="2609849"/>
                </a:lnTo>
                <a:lnTo>
                  <a:pt x="89153" y="2606039"/>
                </a:lnTo>
                <a:lnTo>
                  <a:pt x="84581" y="2609849"/>
                </a:lnTo>
                <a:lnTo>
                  <a:pt x="76200" y="2609849"/>
                </a:lnTo>
                <a:lnTo>
                  <a:pt x="76200" y="2614421"/>
                </a:lnTo>
                <a:lnTo>
                  <a:pt x="63246" y="2601467"/>
                </a:lnTo>
                <a:lnTo>
                  <a:pt x="63246" y="2606039"/>
                </a:lnTo>
                <a:lnTo>
                  <a:pt x="59435" y="2593085"/>
                </a:lnTo>
                <a:lnTo>
                  <a:pt x="59435" y="2588513"/>
                </a:lnTo>
                <a:lnTo>
                  <a:pt x="54863" y="2601467"/>
                </a:lnTo>
                <a:lnTo>
                  <a:pt x="51053" y="2593085"/>
                </a:lnTo>
                <a:lnTo>
                  <a:pt x="51053" y="2584703"/>
                </a:lnTo>
                <a:lnTo>
                  <a:pt x="51053" y="2588513"/>
                </a:lnTo>
                <a:lnTo>
                  <a:pt x="46481" y="2606039"/>
                </a:lnTo>
                <a:lnTo>
                  <a:pt x="46481" y="2601467"/>
                </a:lnTo>
                <a:lnTo>
                  <a:pt x="41909" y="2580131"/>
                </a:lnTo>
                <a:lnTo>
                  <a:pt x="41909" y="2576321"/>
                </a:lnTo>
                <a:lnTo>
                  <a:pt x="41909" y="2597657"/>
                </a:lnTo>
                <a:lnTo>
                  <a:pt x="38100" y="2576321"/>
                </a:lnTo>
                <a:lnTo>
                  <a:pt x="33527" y="2338577"/>
                </a:lnTo>
                <a:lnTo>
                  <a:pt x="33527" y="2288285"/>
                </a:lnTo>
                <a:lnTo>
                  <a:pt x="29718" y="0"/>
                </a:lnTo>
                <a:lnTo>
                  <a:pt x="29718" y="2199131"/>
                </a:lnTo>
                <a:lnTo>
                  <a:pt x="25146" y="2584703"/>
                </a:lnTo>
                <a:lnTo>
                  <a:pt x="25146" y="2571749"/>
                </a:lnTo>
                <a:lnTo>
                  <a:pt x="21335" y="2606039"/>
                </a:lnTo>
                <a:lnTo>
                  <a:pt x="21335" y="2593085"/>
                </a:lnTo>
                <a:lnTo>
                  <a:pt x="16763" y="2609849"/>
                </a:lnTo>
                <a:lnTo>
                  <a:pt x="16763" y="2601467"/>
                </a:lnTo>
                <a:lnTo>
                  <a:pt x="12953" y="2609849"/>
                </a:lnTo>
                <a:lnTo>
                  <a:pt x="12953" y="2601467"/>
                </a:lnTo>
                <a:lnTo>
                  <a:pt x="8381" y="2609849"/>
                </a:lnTo>
                <a:lnTo>
                  <a:pt x="3809" y="2606039"/>
                </a:lnTo>
                <a:lnTo>
                  <a:pt x="3809" y="2609849"/>
                </a:lnTo>
                <a:lnTo>
                  <a:pt x="3809" y="2601467"/>
                </a:lnTo>
                <a:lnTo>
                  <a:pt x="0" y="2609849"/>
                </a:lnTo>
                <a:lnTo>
                  <a:pt x="0" y="260603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67" name="object 467"/>
          <p:cNvSpPr/>
          <p:nvPr/>
        </p:nvSpPr>
        <p:spPr>
          <a:xfrm>
            <a:off x="1947130" y="3005585"/>
            <a:ext cx="3829730" cy="1206041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68" name="object 468"/>
          <p:cNvSpPr/>
          <p:nvPr/>
        </p:nvSpPr>
        <p:spPr>
          <a:xfrm>
            <a:off x="7317218" y="4139849"/>
            <a:ext cx="171030" cy="3362"/>
          </a:xfrm>
          <a:custGeom>
            <a:avLst/>
            <a:gdLst/>
            <a:ahLst/>
            <a:cxnLst/>
            <a:rect l="l" t="t" r="r" b="b"/>
            <a:pathLst>
              <a:path w="258445" h="5079">
                <a:moveTo>
                  <a:pt x="258318" y="4572"/>
                </a:moveTo>
                <a:lnTo>
                  <a:pt x="237744" y="4572"/>
                </a:lnTo>
                <a:lnTo>
                  <a:pt x="237744" y="0"/>
                </a:lnTo>
                <a:lnTo>
                  <a:pt x="237744" y="4572"/>
                </a:lnTo>
                <a:lnTo>
                  <a:pt x="233172" y="4572"/>
                </a:lnTo>
                <a:lnTo>
                  <a:pt x="220472" y="4572"/>
                </a:lnTo>
                <a:lnTo>
                  <a:pt x="207772" y="4572"/>
                </a:lnTo>
                <a:lnTo>
                  <a:pt x="195072" y="4572"/>
                </a:lnTo>
                <a:lnTo>
                  <a:pt x="195072" y="0"/>
                </a:lnTo>
                <a:lnTo>
                  <a:pt x="190500" y="0"/>
                </a:lnTo>
                <a:lnTo>
                  <a:pt x="190500" y="4572"/>
                </a:lnTo>
                <a:lnTo>
                  <a:pt x="186690" y="4572"/>
                </a:lnTo>
                <a:lnTo>
                  <a:pt x="173990" y="4572"/>
                </a:lnTo>
                <a:lnTo>
                  <a:pt x="161290" y="4572"/>
                </a:lnTo>
                <a:lnTo>
                  <a:pt x="148589" y="4572"/>
                </a:lnTo>
                <a:lnTo>
                  <a:pt x="135890" y="4572"/>
                </a:lnTo>
                <a:lnTo>
                  <a:pt x="123190" y="4572"/>
                </a:lnTo>
                <a:lnTo>
                  <a:pt x="110490" y="4572"/>
                </a:lnTo>
                <a:lnTo>
                  <a:pt x="97790" y="4572"/>
                </a:lnTo>
                <a:lnTo>
                  <a:pt x="85090" y="4572"/>
                </a:lnTo>
                <a:lnTo>
                  <a:pt x="72390" y="4572"/>
                </a:lnTo>
                <a:lnTo>
                  <a:pt x="59436" y="0"/>
                </a:lnTo>
                <a:lnTo>
                  <a:pt x="59436" y="4572"/>
                </a:lnTo>
                <a:lnTo>
                  <a:pt x="38100" y="4572"/>
                </a:lnTo>
                <a:lnTo>
                  <a:pt x="38100" y="0"/>
                </a:lnTo>
                <a:lnTo>
                  <a:pt x="38100" y="4572"/>
                </a:lnTo>
                <a:lnTo>
                  <a:pt x="34290" y="0"/>
                </a:lnTo>
                <a:lnTo>
                  <a:pt x="29718" y="4572"/>
                </a:lnTo>
                <a:lnTo>
                  <a:pt x="25907" y="0"/>
                </a:lnTo>
                <a:lnTo>
                  <a:pt x="21336" y="4572"/>
                </a:lnTo>
                <a:lnTo>
                  <a:pt x="16764" y="0"/>
                </a:lnTo>
                <a:lnTo>
                  <a:pt x="12953" y="0"/>
                </a:lnTo>
                <a:lnTo>
                  <a:pt x="12953" y="4572"/>
                </a:lnTo>
                <a:lnTo>
                  <a:pt x="8381" y="4572"/>
                </a:lnTo>
                <a:lnTo>
                  <a:pt x="4572" y="0"/>
                </a:lnTo>
                <a:lnTo>
                  <a:pt x="4572" y="4572"/>
                </a:lnTo>
                <a:lnTo>
                  <a:pt x="4572" y="0"/>
                </a:lnTo>
                <a:lnTo>
                  <a:pt x="0" y="45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69" name="object 469"/>
          <p:cNvSpPr/>
          <p:nvPr/>
        </p:nvSpPr>
        <p:spPr>
          <a:xfrm>
            <a:off x="6975326" y="3814597"/>
            <a:ext cx="342059" cy="328613"/>
          </a:xfrm>
          <a:custGeom>
            <a:avLst/>
            <a:gdLst/>
            <a:ahLst/>
            <a:cxnLst/>
            <a:rect l="l" t="t" r="r" b="b"/>
            <a:pathLst>
              <a:path w="516890" h="496570">
                <a:moveTo>
                  <a:pt x="516635" y="496062"/>
                </a:moveTo>
                <a:lnTo>
                  <a:pt x="516635" y="491489"/>
                </a:lnTo>
                <a:lnTo>
                  <a:pt x="512825" y="491489"/>
                </a:lnTo>
                <a:lnTo>
                  <a:pt x="512825" y="496062"/>
                </a:lnTo>
                <a:lnTo>
                  <a:pt x="508253" y="491489"/>
                </a:lnTo>
                <a:lnTo>
                  <a:pt x="508253" y="496062"/>
                </a:lnTo>
                <a:lnTo>
                  <a:pt x="504443" y="491489"/>
                </a:lnTo>
                <a:lnTo>
                  <a:pt x="499872" y="496062"/>
                </a:lnTo>
                <a:lnTo>
                  <a:pt x="499872" y="491489"/>
                </a:lnTo>
                <a:lnTo>
                  <a:pt x="499872" y="496062"/>
                </a:lnTo>
                <a:lnTo>
                  <a:pt x="495300" y="496062"/>
                </a:lnTo>
                <a:lnTo>
                  <a:pt x="495300" y="491489"/>
                </a:lnTo>
                <a:lnTo>
                  <a:pt x="491489" y="496062"/>
                </a:lnTo>
                <a:lnTo>
                  <a:pt x="491489" y="491489"/>
                </a:lnTo>
                <a:lnTo>
                  <a:pt x="486917" y="496062"/>
                </a:lnTo>
                <a:lnTo>
                  <a:pt x="486917" y="491489"/>
                </a:lnTo>
                <a:lnTo>
                  <a:pt x="483107" y="491489"/>
                </a:lnTo>
                <a:lnTo>
                  <a:pt x="483107" y="496062"/>
                </a:lnTo>
                <a:lnTo>
                  <a:pt x="478535" y="496062"/>
                </a:lnTo>
                <a:lnTo>
                  <a:pt x="478535" y="491489"/>
                </a:lnTo>
                <a:lnTo>
                  <a:pt x="474725" y="491489"/>
                </a:lnTo>
                <a:lnTo>
                  <a:pt x="474725" y="470153"/>
                </a:lnTo>
                <a:lnTo>
                  <a:pt x="470153" y="25908"/>
                </a:lnTo>
                <a:lnTo>
                  <a:pt x="470153" y="0"/>
                </a:lnTo>
                <a:lnTo>
                  <a:pt x="466343" y="461772"/>
                </a:lnTo>
                <a:lnTo>
                  <a:pt x="461772" y="491489"/>
                </a:lnTo>
                <a:lnTo>
                  <a:pt x="457200" y="487679"/>
                </a:lnTo>
                <a:lnTo>
                  <a:pt x="457200" y="496062"/>
                </a:lnTo>
                <a:lnTo>
                  <a:pt x="457200" y="491489"/>
                </a:lnTo>
                <a:lnTo>
                  <a:pt x="453389" y="496062"/>
                </a:lnTo>
                <a:lnTo>
                  <a:pt x="448817" y="491489"/>
                </a:lnTo>
                <a:lnTo>
                  <a:pt x="448817" y="496062"/>
                </a:lnTo>
                <a:lnTo>
                  <a:pt x="448817" y="491489"/>
                </a:lnTo>
                <a:lnTo>
                  <a:pt x="448817" y="496062"/>
                </a:lnTo>
                <a:lnTo>
                  <a:pt x="440435" y="491489"/>
                </a:lnTo>
                <a:lnTo>
                  <a:pt x="440435" y="496062"/>
                </a:lnTo>
                <a:lnTo>
                  <a:pt x="440435" y="491489"/>
                </a:lnTo>
                <a:lnTo>
                  <a:pt x="436625" y="496062"/>
                </a:lnTo>
                <a:lnTo>
                  <a:pt x="432053" y="491489"/>
                </a:lnTo>
                <a:lnTo>
                  <a:pt x="427481" y="491489"/>
                </a:lnTo>
                <a:lnTo>
                  <a:pt x="427481" y="496062"/>
                </a:lnTo>
                <a:lnTo>
                  <a:pt x="423672" y="491489"/>
                </a:lnTo>
                <a:lnTo>
                  <a:pt x="423672" y="496062"/>
                </a:lnTo>
                <a:lnTo>
                  <a:pt x="419100" y="491489"/>
                </a:lnTo>
                <a:lnTo>
                  <a:pt x="415289" y="496062"/>
                </a:lnTo>
                <a:lnTo>
                  <a:pt x="415289" y="491489"/>
                </a:lnTo>
                <a:lnTo>
                  <a:pt x="410717" y="496062"/>
                </a:lnTo>
                <a:lnTo>
                  <a:pt x="406907" y="491489"/>
                </a:lnTo>
                <a:lnTo>
                  <a:pt x="406907" y="496062"/>
                </a:lnTo>
                <a:lnTo>
                  <a:pt x="402335" y="496062"/>
                </a:lnTo>
                <a:lnTo>
                  <a:pt x="398525" y="491489"/>
                </a:lnTo>
                <a:lnTo>
                  <a:pt x="393953" y="496062"/>
                </a:lnTo>
                <a:lnTo>
                  <a:pt x="393953" y="491489"/>
                </a:lnTo>
                <a:lnTo>
                  <a:pt x="393953" y="496062"/>
                </a:lnTo>
                <a:lnTo>
                  <a:pt x="385572" y="496062"/>
                </a:lnTo>
                <a:lnTo>
                  <a:pt x="385572" y="491489"/>
                </a:lnTo>
                <a:lnTo>
                  <a:pt x="385572" y="496062"/>
                </a:lnTo>
                <a:lnTo>
                  <a:pt x="381000" y="496062"/>
                </a:lnTo>
                <a:lnTo>
                  <a:pt x="374141" y="496062"/>
                </a:lnTo>
                <a:lnTo>
                  <a:pt x="367283" y="496062"/>
                </a:lnTo>
                <a:lnTo>
                  <a:pt x="360425" y="496062"/>
                </a:lnTo>
                <a:lnTo>
                  <a:pt x="355853" y="496062"/>
                </a:lnTo>
                <a:lnTo>
                  <a:pt x="355853" y="491489"/>
                </a:lnTo>
                <a:lnTo>
                  <a:pt x="351281" y="496062"/>
                </a:lnTo>
                <a:lnTo>
                  <a:pt x="347472" y="491489"/>
                </a:lnTo>
                <a:lnTo>
                  <a:pt x="347472" y="496062"/>
                </a:lnTo>
                <a:lnTo>
                  <a:pt x="342900" y="496062"/>
                </a:lnTo>
                <a:lnTo>
                  <a:pt x="342900" y="491489"/>
                </a:lnTo>
                <a:lnTo>
                  <a:pt x="342900" y="496062"/>
                </a:lnTo>
                <a:lnTo>
                  <a:pt x="334517" y="496062"/>
                </a:lnTo>
                <a:lnTo>
                  <a:pt x="321818" y="496062"/>
                </a:lnTo>
                <a:lnTo>
                  <a:pt x="309117" y="496062"/>
                </a:lnTo>
                <a:lnTo>
                  <a:pt x="300989" y="491489"/>
                </a:lnTo>
                <a:lnTo>
                  <a:pt x="296417" y="496062"/>
                </a:lnTo>
                <a:lnTo>
                  <a:pt x="283718" y="496062"/>
                </a:lnTo>
                <a:lnTo>
                  <a:pt x="271017" y="496062"/>
                </a:lnTo>
                <a:lnTo>
                  <a:pt x="258317" y="496062"/>
                </a:lnTo>
                <a:lnTo>
                  <a:pt x="220217" y="496062"/>
                </a:lnTo>
                <a:lnTo>
                  <a:pt x="215646" y="491489"/>
                </a:lnTo>
                <a:lnTo>
                  <a:pt x="198881" y="491489"/>
                </a:lnTo>
                <a:lnTo>
                  <a:pt x="195072" y="496062"/>
                </a:lnTo>
                <a:lnTo>
                  <a:pt x="190500" y="491489"/>
                </a:lnTo>
                <a:lnTo>
                  <a:pt x="190500" y="496062"/>
                </a:lnTo>
                <a:lnTo>
                  <a:pt x="182117" y="496062"/>
                </a:lnTo>
                <a:lnTo>
                  <a:pt x="182117" y="491489"/>
                </a:lnTo>
                <a:lnTo>
                  <a:pt x="177546" y="496062"/>
                </a:lnTo>
                <a:lnTo>
                  <a:pt x="177546" y="491489"/>
                </a:lnTo>
                <a:lnTo>
                  <a:pt x="177546" y="496062"/>
                </a:lnTo>
                <a:lnTo>
                  <a:pt x="160781" y="496062"/>
                </a:lnTo>
                <a:lnTo>
                  <a:pt x="160781" y="491489"/>
                </a:lnTo>
                <a:lnTo>
                  <a:pt x="156972" y="496062"/>
                </a:lnTo>
                <a:lnTo>
                  <a:pt x="144272" y="496062"/>
                </a:lnTo>
                <a:lnTo>
                  <a:pt x="131572" y="496062"/>
                </a:lnTo>
                <a:lnTo>
                  <a:pt x="118871" y="496062"/>
                </a:lnTo>
                <a:lnTo>
                  <a:pt x="106172" y="496062"/>
                </a:lnTo>
                <a:lnTo>
                  <a:pt x="97535" y="491489"/>
                </a:lnTo>
                <a:lnTo>
                  <a:pt x="97535" y="496062"/>
                </a:lnTo>
                <a:lnTo>
                  <a:pt x="76200" y="496062"/>
                </a:lnTo>
                <a:lnTo>
                  <a:pt x="71627" y="491489"/>
                </a:lnTo>
                <a:lnTo>
                  <a:pt x="67817" y="491489"/>
                </a:lnTo>
                <a:lnTo>
                  <a:pt x="63246" y="496062"/>
                </a:lnTo>
                <a:lnTo>
                  <a:pt x="63246" y="491489"/>
                </a:lnTo>
                <a:lnTo>
                  <a:pt x="59435" y="496062"/>
                </a:lnTo>
                <a:lnTo>
                  <a:pt x="59435" y="491489"/>
                </a:lnTo>
                <a:lnTo>
                  <a:pt x="51053" y="491489"/>
                </a:lnTo>
                <a:lnTo>
                  <a:pt x="46481" y="496062"/>
                </a:lnTo>
                <a:lnTo>
                  <a:pt x="46481" y="491489"/>
                </a:lnTo>
                <a:lnTo>
                  <a:pt x="46481" y="496062"/>
                </a:lnTo>
                <a:lnTo>
                  <a:pt x="42672" y="491489"/>
                </a:lnTo>
                <a:lnTo>
                  <a:pt x="42672" y="496062"/>
                </a:lnTo>
                <a:lnTo>
                  <a:pt x="33527" y="496062"/>
                </a:lnTo>
                <a:lnTo>
                  <a:pt x="29717" y="491489"/>
                </a:lnTo>
                <a:lnTo>
                  <a:pt x="29717" y="496062"/>
                </a:lnTo>
                <a:lnTo>
                  <a:pt x="25146" y="496062"/>
                </a:lnTo>
                <a:lnTo>
                  <a:pt x="25146" y="491489"/>
                </a:lnTo>
                <a:lnTo>
                  <a:pt x="21335" y="496062"/>
                </a:lnTo>
                <a:lnTo>
                  <a:pt x="21335" y="491489"/>
                </a:lnTo>
                <a:lnTo>
                  <a:pt x="16763" y="491489"/>
                </a:lnTo>
                <a:lnTo>
                  <a:pt x="16763" y="487679"/>
                </a:lnTo>
                <a:lnTo>
                  <a:pt x="12953" y="466343"/>
                </a:lnTo>
                <a:lnTo>
                  <a:pt x="8381" y="487679"/>
                </a:lnTo>
                <a:lnTo>
                  <a:pt x="8381" y="479298"/>
                </a:lnTo>
                <a:lnTo>
                  <a:pt x="4572" y="466343"/>
                </a:lnTo>
                <a:lnTo>
                  <a:pt x="4572" y="474725"/>
                </a:lnTo>
                <a:lnTo>
                  <a:pt x="0" y="483108"/>
                </a:lnTo>
                <a:lnTo>
                  <a:pt x="0" y="48767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70" name="object 470"/>
          <p:cNvSpPr/>
          <p:nvPr/>
        </p:nvSpPr>
        <p:spPr>
          <a:xfrm>
            <a:off x="6801354" y="4123207"/>
            <a:ext cx="173972" cy="16809"/>
          </a:xfrm>
          <a:custGeom>
            <a:avLst/>
            <a:gdLst/>
            <a:ahLst/>
            <a:cxnLst/>
            <a:rect l="l" t="t" r="r" b="b"/>
            <a:pathLst>
              <a:path w="262890" h="25400">
                <a:moveTo>
                  <a:pt x="262890" y="21336"/>
                </a:moveTo>
                <a:lnTo>
                  <a:pt x="258318" y="0"/>
                </a:lnTo>
                <a:lnTo>
                  <a:pt x="254507" y="25146"/>
                </a:lnTo>
                <a:lnTo>
                  <a:pt x="246125" y="25146"/>
                </a:lnTo>
                <a:lnTo>
                  <a:pt x="233425" y="25145"/>
                </a:lnTo>
                <a:lnTo>
                  <a:pt x="220725" y="25145"/>
                </a:lnTo>
                <a:lnTo>
                  <a:pt x="208025" y="25145"/>
                </a:lnTo>
                <a:lnTo>
                  <a:pt x="195325" y="25146"/>
                </a:lnTo>
                <a:lnTo>
                  <a:pt x="182625" y="25146"/>
                </a:lnTo>
                <a:lnTo>
                  <a:pt x="161544" y="25146"/>
                </a:lnTo>
                <a:lnTo>
                  <a:pt x="148844" y="25146"/>
                </a:lnTo>
                <a:lnTo>
                  <a:pt x="136144" y="25146"/>
                </a:lnTo>
                <a:lnTo>
                  <a:pt x="110490" y="25146"/>
                </a:lnTo>
                <a:lnTo>
                  <a:pt x="105918" y="21336"/>
                </a:lnTo>
                <a:lnTo>
                  <a:pt x="97536" y="21336"/>
                </a:lnTo>
                <a:lnTo>
                  <a:pt x="93725" y="16764"/>
                </a:lnTo>
                <a:lnTo>
                  <a:pt x="84581" y="16764"/>
                </a:lnTo>
                <a:lnTo>
                  <a:pt x="84581" y="12954"/>
                </a:lnTo>
                <a:lnTo>
                  <a:pt x="80772" y="16764"/>
                </a:lnTo>
                <a:lnTo>
                  <a:pt x="76200" y="16764"/>
                </a:lnTo>
                <a:lnTo>
                  <a:pt x="76200" y="12954"/>
                </a:lnTo>
                <a:lnTo>
                  <a:pt x="72390" y="12954"/>
                </a:lnTo>
                <a:lnTo>
                  <a:pt x="67818" y="16764"/>
                </a:lnTo>
                <a:lnTo>
                  <a:pt x="55625" y="16764"/>
                </a:lnTo>
                <a:lnTo>
                  <a:pt x="55625" y="21336"/>
                </a:lnTo>
                <a:lnTo>
                  <a:pt x="51053" y="21336"/>
                </a:lnTo>
                <a:lnTo>
                  <a:pt x="51053" y="16764"/>
                </a:lnTo>
                <a:lnTo>
                  <a:pt x="46481" y="12954"/>
                </a:lnTo>
                <a:lnTo>
                  <a:pt x="46481" y="16764"/>
                </a:lnTo>
                <a:lnTo>
                  <a:pt x="38100" y="16764"/>
                </a:lnTo>
                <a:lnTo>
                  <a:pt x="38100" y="21336"/>
                </a:lnTo>
                <a:lnTo>
                  <a:pt x="34290" y="21336"/>
                </a:lnTo>
                <a:lnTo>
                  <a:pt x="34290" y="16764"/>
                </a:lnTo>
                <a:lnTo>
                  <a:pt x="29718" y="21336"/>
                </a:lnTo>
                <a:lnTo>
                  <a:pt x="25907" y="16764"/>
                </a:lnTo>
                <a:lnTo>
                  <a:pt x="21336" y="21336"/>
                </a:lnTo>
                <a:lnTo>
                  <a:pt x="16764" y="16764"/>
                </a:lnTo>
                <a:lnTo>
                  <a:pt x="12953" y="21336"/>
                </a:lnTo>
                <a:lnTo>
                  <a:pt x="12953" y="16764"/>
                </a:lnTo>
                <a:lnTo>
                  <a:pt x="8381" y="21336"/>
                </a:lnTo>
                <a:lnTo>
                  <a:pt x="8381" y="16764"/>
                </a:lnTo>
                <a:lnTo>
                  <a:pt x="4572" y="21336"/>
                </a:lnTo>
                <a:lnTo>
                  <a:pt x="0" y="213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71" name="object 471"/>
          <p:cNvSpPr/>
          <p:nvPr/>
        </p:nvSpPr>
        <p:spPr>
          <a:xfrm>
            <a:off x="6630408" y="4120182"/>
            <a:ext cx="171030" cy="19751"/>
          </a:xfrm>
          <a:custGeom>
            <a:avLst/>
            <a:gdLst/>
            <a:ahLst/>
            <a:cxnLst/>
            <a:rect l="l" t="t" r="r" b="b"/>
            <a:pathLst>
              <a:path w="258445" h="29845">
                <a:moveTo>
                  <a:pt x="258318" y="25907"/>
                </a:moveTo>
                <a:lnTo>
                  <a:pt x="258318" y="21336"/>
                </a:lnTo>
                <a:lnTo>
                  <a:pt x="254508" y="29717"/>
                </a:lnTo>
                <a:lnTo>
                  <a:pt x="249936" y="25907"/>
                </a:lnTo>
                <a:lnTo>
                  <a:pt x="246125" y="29717"/>
                </a:lnTo>
                <a:lnTo>
                  <a:pt x="241554" y="25907"/>
                </a:lnTo>
                <a:lnTo>
                  <a:pt x="236982" y="29717"/>
                </a:lnTo>
                <a:lnTo>
                  <a:pt x="228600" y="29717"/>
                </a:lnTo>
                <a:lnTo>
                  <a:pt x="224790" y="25907"/>
                </a:lnTo>
                <a:lnTo>
                  <a:pt x="220218" y="29717"/>
                </a:lnTo>
                <a:lnTo>
                  <a:pt x="220218" y="21336"/>
                </a:lnTo>
                <a:lnTo>
                  <a:pt x="216408" y="25907"/>
                </a:lnTo>
                <a:lnTo>
                  <a:pt x="211836" y="29717"/>
                </a:lnTo>
                <a:lnTo>
                  <a:pt x="208025" y="29717"/>
                </a:lnTo>
                <a:lnTo>
                  <a:pt x="208025" y="25907"/>
                </a:lnTo>
                <a:lnTo>
                  <a:pt x="203454" y="25907"/>
                </a:lnTo>
                <a:lnTo>
                  <a:pt x="203454" y="21336"/>
                </a:lnTo>
                <a:lnTo>
                  <a:pt x="198882" y="25907"/>
                </a:lnTo>
                <a:lnTo>
                  <a:pt x="198882" y="29717"/>
                </a:lnTo>
                <a:lnTo>
                  <a:pt x="195072" y="25907"/>
                </a:lnTo>
                <a:lnTo>
                  <a:pt x="195072" y="21336"/>
                </a:lnTo>
                <a:lnTo>
                  <a:pt x="195072" y="25907"/>
                </a:lnTo>
                <a:lnTo>
                  <a:pt x="190500" y="29717"/>
                </a:lnTo>
                <a:lnTo>
                  <a:pt x="186690" y="29717"/>
                </a:lnTo>
                <a:lnTo>
                  <a:pt x="186690" y="25907"/>
                </a:lnTo>
                <a:lnTo>
                  <a:pt x="182118" y="17525"/>
                </a:lnTo>
                <a:lnTo>
                  <a:pt x="182118" y="21336"/>
                </a:lnTo>
                <a:lnTo>
                  <a:pt x="178308" y="25907"/>
                </a:lnTo>
                <a:lnTo>
                  <a:pt x="173736" y="12953"/>
                </a:lnTo>
                <a:lnTo>
                  <a:pt x="173736" y="25907"/>
                </a:lnTo>
                <a:lnTo>
                  <a:pt x="160782" y="25907"/>
                </a:lnTo>
                <a:lnTo>
                  <a:pt x="160782" y="29717"/>
                </a:lnTo>
                <a:lnTo>
                  <a:pt x="156972" y="25907"/>
                </a:lnTo>
                <a:lnTo>
                  <a:pt x="144272" y="25908"/>
                </a:lnTo>
                <a:lnTo>
                  <a:pt x="131572" y="25907"/>
                </a:lnTo>
                <a:lnTo>
                  <a:pt x="122682" y="21336"/>
                </a:lnTo>
                <a:lnTo>
                  <a:pt x="118872" y="25907"/>
                </a:lnTo>
                <a:lnTo>
                  <a:pt x="118872" y="21336"/>
                </a:lnTo>
                <a:lnTo>
                  <a:pt x="114300" y="21336"/>
                </a:lnTo>
                <a:lnTo>
                  <a:pt x="114300" y="12953"/>
                </a:lnTo>
                <a:lnTo>
                  <a:pt x="110490" y="17525"/>
                </a:lnTo>
                <a:lnTo>
                  <a:pt x="110490" y="21336"/>
                </a:lnTo>
                <a:lnTo>
                  <a:pt x="105918" y="17525"/>
                </a:lnTo>
                <a:lnTo>
                  <a:pt x="105918" y="8381"/>
                </a:lnTo>
                <a:lnTo>
                  <a:pt x="102108" y="17525"/>
                </a:lnTo>
                <a:lnTo>
                  <a:pt x="97536" y="21336"/>
                </a:lnTo>
                <a:lnTo>
                  <a:pt x="97536" y="12953"/>
                </a:lnTo>
                <a:lnTo>
                  <a:pt x="92964" y="17525"/>
                </a:lnTo>
                <a:lnTo>
                  <a:pt x="92964" y="21336"/>
                </a:lnTo>
                <a:lnTo>
                  <a:pt x="89154" y="21336"/>
                </a:lnTo>
                <a:lnTo>
                  <a:pt x="89154" y="8381"/>
                </a:lnTo>
                <a:lnTo>
                  <a:pt x="84582" y="17525"/>
                </a:lnTo>
                <a:lnTo>
                  <a:pt x="84582" y="21336"/>
                </a:lnTo>
                <a:lnTo>
                  <a:pt x="80772" y="17525"/>
                </a:lnTo>
                <a:lnTo>
                  <a:pt x="80772" y="4571"/>
                </a:lnTo>
                <a:lnTo>
                  <a:pt x="76200" y="21336"/>
                </a:lnTo>
                <a:lnTo>
                  <a:pt x="76200" y="12953"/>
                </a:lnTo>
                <a:lnTo>
                  <a:pt x="72390" y="4571"/>
                </a:lnTo>
                <a:lnTo>
                  <a:pt x="72390" y="17525"/>
                </a:lnTo>
                <a:lnTo>
                  <a:pt x="67818" y="21336"/>
                </a:lnTo>
                <a:lnTo>
                  <a:pt x="67818" y="12953"/>
                </a:lnTo>
                <a:lnTo>
                  <a:pt x="64008" y="21336"/>
                </a:lnTo>
                <a:lnTo>
                  <a:pt x="59436" y="17525"/>
                </a:lnTo>
                <a:lnTo>
                  <a:pt x="59436" y="12953"/>
                </a:lnTo>
                <a:lnTo>
                  <a:pt x="54864" y="21336"/>
                </a:lnTo>
                <a:lnTo>
                  <a:pt x="54864" y="17525"/>
                </a:lnTo>
                <a:lnTo>
                  <a:pt x="51054" y="0"/>
                </a:lnTo>
                <a:lnTo>
                  <a:pt x="51054" y="17525"/>
                </a:lnTo>
                <a:lnTo>
                  <a:pt x="46482" y="21336"/>
                </a:lnTo>
                <a:lnTo>
                  <a:pt x="46482" y="17525"/>
                </a:lnTo>
                <a:lnTo>
                  <a:pt x="42672" y="21336"/>
                </a:lnTo>
                <a:lnTo>
                  <a:pt x="35560" y="21336"/>
                </a:lnTo>
                <a:lnTo>
                  <a:pt x="28448" y="21336"/>
                </a:lnTo>
                <a:lnTo>
                  <a:pt x="21336" y="21336"/>
                </a:lnTo>
                <a:lnTo>
                  <a:pt x="16764" y="17525"/>
                </a:lnTo>
                <a:lnTo>
                  <a:pt x="16764" y="21336"/>
                </a:lnTo>
                <a:lnTo>
                  <a:pt x="12954" y="8381"/>
                </a:lnTo>
                <a:lnTo>
                  <a:pt x="12954" y="0"/>
                </a:lnTo>
                <a:lnTo>
                  <a:pt x="8382" y="12953"/>
                </a:lnTo>
                <a:lnTo>
                  <a:pt x="8382" y="17525"/>
                </a:lnTo>
                <a:lnTo>
                  <a:pt x="4572" y="0"/>
                </a:lnTo>
                <a:lnTo>
                  <a:pt x="0" y="213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72" name="object 472"/>
          <p:cNvSpPr/>
          <p:nvPr/>
        </p:nvSpPr>
        <p:spPr>
          <a:xfrm>
            <a:off x="6288517" y="4103542"/>
            <a:ext cx="342059" cy="34038"/>
          </a:xfrm>
          <a:custGeom>
            <a:avLst/>
            <a:gdLst/>
            <a:ahLst/>
            <a:cxnLst/>
            <a:rect l="l" t="t" r="r" b="b"/>
            <a:pathLst>
              <a:path w="516890" h="51435">
                <a:moveTo>
                  <a:pt x="516635" y="46482"/>
                </a:moveTo>
                <a:lnTo>
                  <a:pt x="516635" y="38100"/>
                </a:lnTo>
                <a:lnTo>
                  <a:pt x="512825" y="46482"/>
                </a:lnTo>
                <a:lnTo>
                  <a:pt x="508253" y="51053"/>
                </a:lnTo>
                <a:lnTo>
                  <a:pt x="508253" y="46482"/>
                </a:lnTo>
                <a:lnTo>
                  <a:pt x="503681" y="16763"/>
                </a:lnTo>
                <a:lnTo>
                  <a:pt x="503681" y="12953"/>
                </a:lnTo>
                <a:lnTo>
                  <a:pt x="499872" y="46482"/>
                </a:lnTo>
                <a:lnTo>
                  <a:pt x="491490" y="46482"/>
                </a:lnTo>
                <a:lnTo>
                  <a:pt x="486918" y="51053"/>
                </a:lnTo>
                <a:lnTo>
                  <a:pt x="486918" y="46482"/>
                </a:lnTo>
                <a:lnTo>
                  <a:pt x="486918" y="51053"/>
                </a:lnTo>
                <a:lnTo>
                  <a:pt x="483107" y="46482"/>
                </a:lnTo>
                <a:lnTo>
                  <a:pt x="483107" y="51053"/>
                </a:lnTo>
                <a:lnTo>
                  <a:pt x="478535" y="51053"/>
                </a:lnTo>
                <a:lnTo>
                  <a:pt x="478535" y="46482"/>
                </a:lnTo>
                <a:lnTo>
                  <a:pt x="474725" y="46482"/>
                </a:lnTo>
                <a:lnTo>
                  <a:pt x="474725" y="51053"/>
                </a:lnTo>
                <a:lnTo>
                  <a:pt x="470153" y="51053"/>
                </a:lnTo>
                <a:lnTo>
                  <a:pt x="465581" y="46482"/>
                </a:lnTo>
                <a:lnTo>
                  <a:pt x="465581" y="51053"/>
                </a:lnTo>
                <a:lnTo>
                  <a:pt x="461772" y="51053"/>
                </a:lnTo>
                <a:lnTo>
                  <a:pt x="461772" y="46482"/>
                </a:lnTo>
                <a:lnTo>
                  <a:pt x="448818" y="46482"/>
                </a:lnTo>
                <a:lnTo>
                  <a:pt x="448818" y="51053"/>
                </a:lnTo>
                <a:lnTo>
                  <a:pt x="432053" y="51053"/>
                </a:lnTo>
                <a:lnTo>
                  <a:pt x="432053" y="46482"/>
                </a:lnTo>
                <a:lnTo>
                  <a:pt x="427481" y="51053"/>
                </a:lnTo>
                <a:lnTo>
                  <a:pt x="423672" y="46482"/>
                </a:lnTo>
                <a:lnTo>
                  <a:pt x="423672" y="51053"/>
                </a:lnTo>
                <a:lnTo>
                  <a:pt x="419100" y="46482"/>
                </a:lnTo>
                <a:lnTo>
                  <a:pt x="419100" y="29717"/>
                </a:lnTo>
                <a:lnTo>
                  <a:pt x="415290" y="46482"/>
                </a:lnTo>
                <a:lnTo>
                  <a:pt x="410718" y="42672"/>
                </a:lnTo>
                <a:lnTo>
                  <a:pt x="410718" y="25146"/>
                </a:lnTo>
                <a:lnTo>
                  <a:pt x="406907" y="46482"/>
                </a:lnTo>
                <a:lnTo>
                  <a:pt x="406907" y="42672"/>
                </a:lnTo>
                <a:lnTo>
                  <a:pt x="402335" y="46482"/>
                </a:lnTo>
                <a:lnTo>
                  <a:pt x="402335" y="51053"/>
                </a:lnTo>
                <a:lnTo>
                  <a:pt x="397763" y="46482"/>
                </a:lnTo>
                <a:lnTo>
                  <a:pt x="397763" y="42672"/>
                </a:lnTo>
                <a:lnTo>
                  <a:pt x="393953" y="51053"/>
                </a:lnTo>
                <a:lnTo>
                  <a:pt x="389381" y="51053"/>
                </a:lnTo>
                <a:lnTo>
                  <a:pt x="376681" y="51054"/>
                </a:lnTo>
                <a:lnTo>
                  <a:pt x="363981" y="51053"/>
                </a:lnTo>
                <a:lnTo>
                  <a:pt x="351281" y="51053"/>
                </a:lnTo>
                <a:lnTo>
                  <a:pt x="351281" y="46482"/>
                </a:lnTo>
                <a:lnTo>
                  <a:pt x="347472" y="51053"/>
                </a:lnTo>
                <a:lnTo>
                  <a:pt x="339090" y="51053"/>
                </a:lnTo>
                <a:lnTo>
                  <a:pt x="334518" y="46482"/>
                </a:lnTo>
                <a:lnTo>
                  <a:pt x="313181" y="46482"/>
                </a:lnTo>
                <a:lnTo>
                  <a:pt x="304800" y="46482"/>
                </a:lnTo>
                <a:lnTo>
                  <a:pt x="296418" y="46482"/>
                </a:lnTo>
                <a:lnTo>
                  <a:pt x="288035" y="46482"/>
                </a:lnTo>
                <a:lnTo>
                  <a:pt x="279653" y="46482"/>
                </a:lnTo>
                <a:lnTo>
                  <a:pt x="279653" y="42672"/>
                </a:lnTo>
                <a:lnTo>
                  <a:pt x="275081" y="42672"/>
                </a:lnTo>
                <a:lnTo>
                  <a:pt x="271272" y="46482"/>
                </a:lnTo>
                <a:lnTo>
                  <a:pt x="271272" y="42672"/>
                </a:lnTo>
                <a:lnTo>
                  <a:pt x="266700" y="46482"/>
                </a:lnTo>
                <a:lnTo>
                  <a:pt x="253746" y="46482"/>
                </a:lnTo>
                <a:lnTo>
                  <a:pt x="249935" y="46482"/>
                </a:lnTo>
                <a:lnTo>
                  <a:pt x="242824" y="46482"/>
                </a:lnTo>
                <a:lnTo>
                  <a:pt x="235711" y="46482"/>
                </a:lnTo>
                <a:lnTo>
                  <a:pt x="228600" y="46482"/>
                </a:lnTo>
                <a:lnTo>
                  <a:pt x="224027" y="46482"/>
                </a:lnTo>
                <a:lnTo>
                  <a:pt x="220218" y="38100"/>
                </a:lnTo>
                <a:lnTo>
                  <a:pt x="215646" y="46482"/>
                </a:lnTo>
                <a:lnTo>
                  <a:pt x="211835" y="38100"/>
                </a:lnTo>
                <a:lnTo>
                  <a:pt x="211835" y="33527"/>
                </a:lnTo>
                <a:lnTo>
                  <a:pt x="207263" y="38100"/>
                </a:lnTo>
                <a:lnTo>
                  <a:pt x="207263" y="33527"/>
                </a:lnTo>
                <a:lnTo>
                  <a:pt x="203453" y="38100"/>
                </a:lnTo>
                <a:lnTo>
                  <a:pt x="203453" y="21336"/>
                </a:lnTo>
                <a:lnTo>
                  <a:pt x="198881" y="38100"/>
                </a:lnTo>
                <a:lnTo>
                  <a:pt x="195072" y="29717"/>
                </a:lnTo>
                <a:lnTo>
                  <a:pt x="190500" y="38100"/>
                </a:lnTo>
                <a:lnTo>
                  <a:pt x="190500" y="33527"/>
                </a:lnTo>
                <a:lnTo>
                  <a:pt x="185927" y="42672"/>
                </a:lnTo>
                <a:lnTo>
                  <a:pt x="182118" y="38100"/>
                </a:lnTo>
                <a:lnTo>
                  <a:pt x="182118" y="42672"/>
                </a:lnTo>
                <a:lnTo>
                  <a:pt x="177546" y="46482"/>
                </a:lnTo>
                <a:lnTo>
                  <a:pt x="173735" y="51053"/>
                </a:lnTo>
                <a:lnTo>
                  <a:pt x="173735" y="46482"/>
                </a:lnTo>
                <a:lnTo>
                  <a:pt x="165353" y="46482"/>
                </a:lnTo>
                <a:lnTo>
                  <a:pt x="160781" y="42672"/>
                </a:lnTo>
                <a:lnTo>
                  <a:pt x="160781" y="46482"/>
                </a:lnTo>
                <a:lnTo>
                  <a:pt x="156972" y="46482"/>
                </a:lnTo>
                <a:lnTo>
                  <a:pt x="152400" y="42672"/>
                </a:lnTo>
                <a:lnTo>
                  <a:pt x="147827" y="46482"/>
                </a:lnTo>
                <a:lnTo>
                  <a:pt x="140970" y="46482"/>
                </a:lnTo>
                <a:lnTo>
                  <a:pt x="134111" y="46482"/>
                </a:lnTo>
                <a:lnTo>
                  <a:pt x="127253" y="46482"/>
                </a:lnTo>
                <a:lnTo>
                  <a:pt x="122681" y="42672"/>
                </a:lnTo>
                <a:lnTo>
                  <a:pt x="122681" y="46482"/>
                </a:lnTo>
                <a:lnTo>
                  <a:pt x="105918" y="46482"/>
                </a:lnTo>
                <a:lnTo>
                  <a:pt x="101346" y="42672"/>
                </a:lnTo>
                <a:lnTo>
                  <a:pt x="97535" y="42672"/>
                </a:lnTo>
                <a:lnTo>
                  <a:pt x="92963" y="38100"/>
                </a:lnTo>
                <a:lnTo>
                  <a:pt x="92963" y="42672"/>
                </a:lnTo>
                <a:lnTo>
                  <a:pt x="89153" y="42672"/>
                </a:lnTo>
                <a:lnTo>
                  <a:pt x="84581" y="38100"/>
                </a:lnTo>
                <a:lnTo>
                  <a:pt x="80009" y="42672"/>
                </a:lnTo>
                <a:lnTo>
                  <a:pt x="76200" y="29717"/>
                </a:lnTo>
                <a:lnTo>
                  <a:pt x="76200" y="38100"/>
                </a:lnTo>
                <a:lnTo>
                  <a:pt x="71627" y="42672"/>
                </a:lnTo>
                <a:lnTo>
                  <a:pt x="71627" y="38100"/>
                </a:lnTo>
                <a:lnTo>
                  <a:pt x="67818" y="42672"/>
                </a:lnTo>
                <a:lnTo>
                  <a:pt x="67818" y="38100"/>
                </a:lnTo>
                <a:lnTo>
                  <a:pt x="63246" y="46482"/>
                </a:lnTo>
                <a:lnTo>
                  <a:pt x="59435" y="38100"/>
                </a:lnTo>
                <a:lnTo>
                  <a:pt x="54863" y="46482"/>
                </a:lnTo>
                <a:lnTo>
                  <a:pt x="51053" y="46482"/>
                </a:lnTo>
                <a:lnTo>
                  <a:pt x="51053" y="51053"/>
                </a:lnTo>
                <a:lnTo>
                  <a:pt x="46481" y="46482"/>
                </a:lnTo>
                <a:lnTo>
                  <a:pt x="41909" y="42672"/>
                </a:lnTo>
                <a:lnTo>
                  <a:pt x="38100" y="29717"/>
                </a:lnTo>
                <a:lnTo>
                  <a:pt x="38100" y="42672"/>
                </a:lnTo>
                <a:lnTo>
                  <a:pt x="33527" y="38100"/>
                </a:lnTo>
                <a:lnTo>
                  <a:pt x="29718" y="46482"/>
                </a:lnTo>
                <a:lnTo>
                  <a:pt x="29718" y="42672"/>
                </a:lnTo>
                <a:lnTo>
                  <a:pt x="16763" y="42672"/>
                </a:lnTo>
                <a:lnTo>
                  <a:pt x="12953" y="33527"/>
                </a:lnTo>
                <a:lnTo>
                  <a:pt x="8381" y="38100"/>
                </a:lnTo>
                <a:lnTo>
                  <a:pt x="8381" y="29717"/>
                </a:lnTo>
                <a:lnTo>
                  <a:pt x="3809" y="16763"/>
                </a:lnTo>
                <a:lnTo>
                  <a:pt x="0" y="3810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73" name="object 473"/>
          <p:cNvSpPr/>
          <p:nvPr/>
        </p:nvSpPr>
        <p:spPr>
          <a:xfrm>
            <a:off x="6114545" y="4024877"/>
            <a:ext cx="173972" cy="109678"/>
          </a:xfrm>
          <a:custGeom>
            <a:avLst/>
            <a:gdLst/>
            <a:ahLst/>
            <a:cxnLst/>
            <a:rect l="l" t="t" r="r" b="b"/>
            <a:pathLst>
              <a:path w="262890" h="165735">
                <a:moveTo>
                  <a:pt x="262890" y="118872"/>
                </a:moveTo>
                <a:lnTo>
                  <a:pt x="258318" y="148589"/>
                </a:lnTo>
                <a:lnTo>
                  <a:pt x="254508" y="148589"/>
                </a:lnTo>
                <a:lnTo>
                  <a:pt x="249936" y="135636"/>
                </a:lnTo>
                <a:lnTo>
                  <a:pt x="246125" y="122682"/>
                </a:lnTo>
                <a:lnTo>
                  <a:pt x="246125" y="135636"/>
                </a:lnTo>
                <a:lnTo>
                  <a:pt x="241553" y="148589"/>
                </a:lnTo>
                <a:lnTo>
                  <a:pt x="236982" y="152400"/>
                </a:lnTo>
                <a:lnTo>
                  <a:pt x="236982" y="144018"/>
                </a:lnTo>
                <a:lnTo>
                  <a:pt x="233172" y="152400"/>
                </a:lnTo>
                <a:lnTo>
                  <a:pt x="233172" y="148589"/>
                </a:lnTo>
                <a:lnTo>
                  <a:pt x="228600" y="161544"/>
                </a:lnTo>
                <a:lnTo>
                  <a:pt x="224790" y="156972"/>
                </a:lnTo>
                <a:lnTo>
                  <a:pt x="220218" y="161544"/>
                </a:lnTo>
                <a:lnTo>
                  <a:pt x="216408" y="152400"/>
                </a:lnTo>
                <a:lnTo>
                  <a:pt x="216408" y="156972"/>
                </a:lnTo>
                <a:lnTo>
                  <a:pt x="211836" y="161544"/>
                </a:lnTo>
                <a:lnTo>
                  <a:pt x="211836" y="152400"/>
                </a:lnTo>
                <a:lnTo>
                  <a:pt x="208025" y="156972"/>
                </a:lnTo>
                <a:lnTo>
                  <a:pt x="208025" y="161544"/>
                </a:lnTo>
                <a:lnTo>
                  <a:pt x="203453" y="156972"/>
                </a:lnTo>
                <a:lnTo>
                  <a:pt x="198882" y="144018"/>
                </a:lnTo>
                <a:lnTo>
                  <a:pt x="198882" y="156972"/>
                </a:lnTo>
                <a:lnTo>
                  <a:pt x="195072" y="156972"/>
                </a:lnTo>
                <a:lnTo>
                  <a:pt x="190500" y="161544"/>
                </a:lnTo>
                <a:lnTo>
                  <a:pt x="186690" y="156972"/>
                </a:lnTo>
                <a:lnTo>
                  <a:pt x="186690" y="161544"/>
                </a:lnTo>
                <a:lnTo>
                  <a:pt x="182118" y="156972"/>
                </a:lnTo>
                <a:lnTo>
                  <a:pt x="178308" y="140208"/>
                </a:lnTo>
                <a:lnTo>
                  <a:pt x="178308" y="152400"/>
                </a:lnTo>
                <a:lnTo>
                  <a:pt x="173736" y="152400"/>
                </a:lnTo>
                <a:lnTo>
                  <a:pt x="169925" y="55625"/>
                </a:lnTo>
                <a:lnTo>
                  <a:pt x="169925" y="0"/>
                </a:lnTo>
                <a:lnTo>
                  <a:pt x="169925" y="148589"/>
                </a:lnTo>
                <a:lnTo>
                  <a:pt x="165353" y="148589"/>
                </a:lnTo>
                <a:lnTo>
                  <a:pt x="165353" y="152400"/>
                </a:lnTo>
                <a:lnTo>
                  <a:pt x="160782" y="152400"/>
                </a:lnTo>
                <a:lnTo>
                  <a:pt x="160782" y="55625"/>
                </a:lnTo>
                <a:lnTo>
                  <a:pt x="156972" y="25908"/>
                </a:lnTo>
                <a:lnTo>
                  <a:pt x="156972" y="156972"/>
                </a:lnTo>
                <a:lnTo>
                  <a:pt x="152400" y="165354"/>
                </a:lnTo>
                <a:lnTo>
                  <a:pt x="148590" y="165354"/>
                </a:lnTo>
                <a:lnTo>
                  <a:pt x="144018" y="161544"/>
                </a:lnTo>
                <a:lnTo>
                  <a:pt x="140208" y="161544"/>
                </a:lnTo>
                <a:lnTo>
                  <a:pt x="140208" y="165354"/>
                </a:lnTo>
                <a:lnTo>
                  <a:pt x="135636" y="161544"/>
                </a:lnTo>
                <a:lnTo>
                  <a:pt x="131064" y="161544"/>
                </a:lnTo>
                <a:lnTo>
                  <a:pt x="131064" y="165354"/>
                </a:lnTo>
                <a:lnTo>
                  <a:pt x="127253" y="161544"/>
                </a:lnTo>
                <a:lnTo>
                  <a:pt x="122682" y="161544"/>
                </a:lnTo>
                <a:lnTo>
                  <a:pt x="122682" y="165354"/>
                </a:lnTo>
                <a:lnTo>
                  <a:pt x="118872" y="161544"/>
                </a:lnTo>
                <a:lnTo>
                  <a:pt x="114300" y="165354"/>
                </a:lnTo>
                <a:lnTo>
                  <a:pt x="110490" y="165354"/>
                </a:lnTo>
                <a:lnTo>
                  <a:pt x="105918" y="156972"/>
                </a:lnTo>
                <a:lnTo>
                  <a:pt x="105918" y="161544"/>
                </a:lnTo>
                <a:lnTo>
                  <a:pt x="102108" y="152400"/>
                </a:lnTo>
                <a:lnTo>
                  <a:pt x="102108" y="148589"/>
                </a:lnTo>
                <a:lnTo>
                  <a:pt x="97536" y="156972"/>
                </a:lnTo>
                <a:lnTo>
                  <a:pt x="92964" y="152400"/>
                </a:lnTo>
                <a:lnTo>
                  <a:pt x="89153" y="140208"/>
                </a:lnTo>
                <a:lnTo>
                  <a:pt x="89153" y="161544"/>
                </a:lnTo>
                <a:lnTo>
                  <a:pt x="84582" y="156972"/>
                </a:lnTo>
                <a:lnTo>
                  <a:pt x="80772" y="156972"/>
                </a:lnTo>
                <a:lnTo>
                  <a:pt x="76200" y="161544"/>
                </a:lnTo>
                <a:lnTo>
                  <a:pt x="72390" y="156972"/>
                </a:lnTo>
                <a:lnTo>
                  <a:pt x="72390" y="152400"/>
                </a:lnTo>
                <a:lnTo>
                  <a:pt x="67818" y="161544"/>
                </a:lnTo>
                <a:lnTo>
                  <a:pt x="67818" y="165354"/>
                </a:lnTo>
                <a:lnTo>
                  <a:pt x="64008" y="161544"/>
                </a:lnTo>
                <a:lnTo>
                  <a:pt x="59436" y="161544"/>
                </a:lnTo>
                <a:lnTo>
                  <a:pt x="59436" y="165354"/>
                </a:lnTo>
                <a:lnTo>
                  <a:pt x="54864" y="161544"/>
                </a:lnTo>
                <a:lnTo>
                  <a:pt x="46482" y="161544"/>
                </a:lnTo>
                <a:lnTo>
                  <a:pt x="46482" y="156972"/>
                </a:lnTo>
                <a:lnTo>
                  <a:pt x="42672" y="156972"/>
                </a:lnTo>
                <a:lnTo>
                  <a:pt x="42672" y="122682"/>
                </a:lnTo>
                <a:lnTo>
                  <a:pt x="38100" y="67818"/>
                </a:lnTo>
                <a:lnTo>
                  <a:pt x="38100" y="127254"/>
                </a:lnTo>
                <a:lnTo>
                  <a:pt x="34290" y="156972"/>
                </a:lnTo>
                <a:lnTo>
                  <a:pt x="29718" y="165354"/>
                </a:lnTo>
                <a:lnTo>
                  <a:pt x="21336" y="165354"/>
                </a:lnTo>
                <a:lnTo>
                  <a:pt x="21336" y="161544"/>
                </a:lnTo>
                <a:lnTo>
                  <a:pt x="21336" y="165354"/>
                </a:lnTo>
                <a:lnTo>
                  <a:pt x="16764" y="165354"/>
                </a:lnTo>
                <a:lnTo>
                  <a:pt x="12953" y="152400"/>
                </a:lnTo>
                <a:lnTo>
                  <a:pt x="12953" y="156972"/>
                </a:lnTo>
                <a:lnTo>
                  <a:pt x="8382" y="165354"/>
                </a:lnTo>
                <a:lnTo>
                  <a:pt x="4572" y="165354"/>
                </a:lnTo>
                <a:lnTo>
                  <a:pt x="0" y="16154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74" name="object 474"/>
          <p:cNvSpPr/>
          <p:nvPr/>
        </p:nvSpPr>
        <p:spPr>
          <a:xfrm>
            <a:off x="5943600" y="4027902"/>
            <a:ext cx="171030" cy="109678"/>
          </a:xfrm>
          <a:custGeom>
            <a:avLst/>
            <a:gdLst/>
            <a:ahLst/>
            <a:cxnLst/>
            <a:rect l="l" t="t" r="r" b="b"/>
            <a:pathLst>
              <a:path w="258445" h="165735">
                <a:moveTo>
                  <a:pt x="258317" y="156972"/>
                </a:moveTo>
                <a:lnTo>
                  <a:pt x="254507" y="160782"/>
                </a:lnTo>
                <a:lnTo>
                  <a:pt x="249935" y="152400"/>
                </a:lnTo>
                <a:lnTo>
                  <a:pt x="249935" y="147827"/>
                </a:lnTo>
                <a:lnTo>
                  <a:pt x="245363" y="160782"/>
                </a:lnTo>
                <a:lnTo>
                  <a:pt x="241553" y="165353"/>
                </a:lnTo>
                <a:lnTo>
                  <a:pt x="241553" y="156972"/>
                </a:lnTo>
                <a:lnTo>
                  <a:pt x="236981" y="160782"/>
                </a:lnTo>
                <a:lnTo>
                  <a:pt x="236981" y="165353"/>
                </a:lnTo>
                <a:lnTo>
                  <a:pt x="228600" y="160782"/>
                </a:lnTo>
                <a:lnTo>
                  <a:pt x="228600" y="165353"/>
                </a:lnTo>
                <a:lnTo>
                  <a:pt x="224789" y="165353"/>
                </a:lnTo>
                <a:lnTo>
                  <a:pt x="216407" y="156972"/>
                </a:lnTo>
                <a:lnTo>
                  <a:pt x="216407" y="160782"/>
                </a:lnTo>
                <a:lnTo>
                  <a:pt x="211835" y="152400"/>
                </a:lnTo>
                <a:lnTo>
                  <a:pt x="211835" y="160782"/>
                </a:lnTo>
                <a:lnTo>
                  <a:pt x="207263" y="160782"/>
                </a:lnTo>
                <a:lnTo>
                  <a:pt x="203453" y="147827"/>
                </a:lnTo>
                <a:lnTo>
                  <a:pt x="203453" y="156972"/>
                </a:lnTo>
                <a:lnTo>
                  <a:pt x="198881" y="156972"/>
                </a:lnTo>
                <a:lnTo>
                  <a:pt x="198881" y="152400"/>
                </a:lnTo>
                <a:lnTo>
                  <a:pt x="195071" y="156972"/>
                </a:lnTo>
                <a:lnTo>
                  <a:pt x="190500" y="160782"/>
                </a:lnTo>
                <a:lnTo>
                  <a:pt x="186689" y="160782"/>
                </a:lnTo>
                <a:lnTo>
                  <a:pt x="186689" y="156972"/>
                </a:lnTo>
                <a:lnTo>
                  <a:pt x="182117" y="152400"/>
                </a:lnTo>
                <a:lnTo>
                  <a:pt x="182117" y="156972"/>
                </a:lnTo>
                <a:lnTo>
                  <a:pt x="178307" y="152400"/>
                </a:lnTo>
                <a:lnTo>
                  <a:pt x="178307" y="156972"/>
                </a:lnTo>
                <a:lnTo>
                  <a:pt x="173735" y="160782"/>
                </a:lnTo>
                <a:lnTo>
                  <a:pt x="169163" y="160782"/>
                </a:lnTo>
                <a:lnTo>
                  <a:pt x="169163" y="156972"/>
                </a:lnTo>
                <a:lnTo>
                  <a:pt x="165353" y="160782"/>
                </a:lnTo>
                <a:lnTo>
                  <a:pt x="156971" y="160782"/>
                </a:lnTo>
                <a:lnTo>
                  <a:pt x="156971" y="165353"/>
                </a:lnTo>
                <a:lnTo>
                  <a:pt x="152400" y="156972"/>
                </a:lnTo>
                <a:lnTo>
                  <a:pt x="144017" y="165353"/>
                </a:lnTo>
                <a:lnTo>
                  <a:pt x="139445" y="165353"/>
                </a:lnTo>
                <a:lnTo>
                  <a:pt x="135635" y="160782"/>
                </a:lnTo>
                <a:lnTo>
                  <a:pt x="135635" y="165353"/>
                </a:lnTo>
                <a:lnTo>
                  <a:pt x="127253" y="156972"/>
                </a:lnTo>
                <a:lnTo>
                  <a:pt x="122681" y="165353"/>
                </a:lnTo>
                <a:lnTo>
                  <a:pt x="118871" y="160782"/>
                </a:lnTo>
                <a:lnTo>
                  <a:pt x="118871" y="156972"/>
                </a:lnTo>
                <a:lnTo>
                  <a:pt x="114300" y="165353"/>
                </a:lnTo>
                <a:lnTo>
                  <a:pt x="114300" y="160782"/>
                </a:lnTo>
                <a:lnTo>
                  <a:pt x="110489" y="156972"/>
                </a:lnTo>
                <a:lnTo>
                  <a:pt x="105917" y="114300"/>
                </a:lnTo>
                <a:lnTo>
                  <a:pt x="101345" y="160782"/>
                </a:lnTo>
                <a:lnTo>
                  <a:pt x="101345" y="156972"/>
                </a:lnTo>
                <a:lnTo>
                  <a:pt x="97535" y="160782"/>
                </a:lnTo>
                <a:lnTo>
                  <a:pt x="92963" y="156972"/>
                </a:lnTo>
                <a:lnTo>
                  <a:pt x="89153" y="84582"/>
                </a:lnTo>
                <a:lnTo>
                  <a:pt x="84581" y="156972"/>
                </a:lnTo>
                <a:lnTo>
                  <a:pt x="84581" y="160782"/>
                </a:lnTo>
                <a:lnTo>
                  <a:pt x="80771" y="156972"/>
                </a:lnTo>
                <a:lnTo>
                  <a:pt x="76200" y="165353"/>
                </a:lnTo>
                <a:lnTo>
                  <a:pt x="72389" y="165353"/>
                </a:lnTo>
                <a:lnTo>
                  <a:pt x="65277" y="165353"/>
                </a:lnTo>
                <a:lnTo>
                  <a:pt x="58165" y="165353"/>
                </a:lnTo>
                <a:lnTo>
                  <a:pt x="51053" y="165353"/>
                </a:lnTo>
                <a:lnTo>
                  <a:pt x="46481" y="160782"/>
                </a:lnTo>
                <a:lnTo>
                  <a:pt x="46481" y="165353"/>
                </a:lnTo>
                <a:lnTo>
                  <a:pt x="42671" y="165353"/>
                </a:lnTo>
                <a:lnTo>
                  <a:pt x="38100" y="160782"/>
                </a:lnTo>
                <a:lnTo>
                  <a:pt x="38100" y="165353"/>
                </a:lnTo>
                <a:lnTo>
                  <a:pt x="33527" y="165353"/>
                </a:lnTo>
                <a:lnTo>
                  <a:pt x="29717" y="160782"/>
                </a:lnTo>
                <a:lnTo>
                  <a:pt x="25145" y="76200"/>
                </a:lnTo>
                <a:lnTo>
                  <a:pt x="25145" y="71627"/>
                </a:lnTo>
                <a:lnTo>
                  <a:pt x="21335" y="156972"/>
                </a:lnTo>
                <a:lnTo>
                  <a:pt x="21335" y="160782"/>
                </a:lnTo>
                <a:lnTo>
                  <a:pt x="16763" y="165353"/>
                </a:lnTo>
                <a:lnTo>
                  <a:pt x="12953" y="156972"/>
                </a:lnTo>
                <a:lnTo>
                  <a:pt x="8381" y="41910"/>
                </a:lnTo>
                <a:lnTo>
                  <a:pt x="8381" y="0"/>
                </a:lnTo>
                <a:lnTo>
                  <a:pt x="4571" y="152400"/>
                </a:lnTo>
                <a:lnTo>
                  <a:pt x="4571" y="156972"/>
                </a:lnTo>
                <a:lnTo>
                  <a:pt x="0" y="16535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75" name="object 475"/>
          <p:cNvSpPr/>
          <p:nvPr/>
        </p:nvSpPr>
        <p:spPr>
          <a:xfrm>
            <a:off x="5769628" y="2410221"/>
            <a:ext cx="173972" cy="1729628"/>
          </a:xfrm>
          <a:custGeom>
            <a:avLst/>
            <a:gdLst/>
            <a:ahLst/>
            <a:cxnLst/>
            <a:rect l="l" t="t" r="r" b="b"/>
            <a:pathLst>
              <a:path w="262890" h="2613660">
                <a:moveTo>
                  <a:pt x="262890" y="2609849"/>
                </a:moveTo>
                <a:lnTo>
                  <a:pt x="258318" y="2605278"/>
                </a:lnTo>
                <a:lnTo>
                  <a:pt x="258318" y="2609849"/>
                </a:lnTo>
                <a:lnTo>
                  <a:pt x="254507" y="2605278"/>
                </a:lnTo>
                <a:lnTo>
                  <a:pt x="254507" y="2601467"/>
                </a:lnTo>
                <a:lnTo>
                  <a:pt x="249935" y="2605278"/>
                </a:lnTo>
                <a:lnTo>
                  <a:pt x="246125" y="2601467"/>
                </a:lnTo>
                <a:lnTo>
                  <a:pt x="246125" y="2609849"/>
                </a:lnTo>
                <a:lnTo>
                  <a:pt x="241553" y="2609849"/>
                </a:lnTo>
                <a:lnTo>
                  <a:pt x="241553" y="2605278"/>
                </a:lnTo>
                <a:lnTo>
                  <a:pt x="237744" y="2605278"/>
                </a:lnTo>
                <a:lnTo>
                  <a:pt x="233172" y="2596895"/>
                </a:lnTo>
                <a:lnTo>
                  <a:pt x="233172" y="2580131"/>
                </a:lnTo>
                <a:lnTo>
                  <a:pt x="229361" y="2605278"/>
                </a:lnTo>
                <a:lnTo>
                  <a:pt x="229361" y="2609849"/>
                </a:lnTo>
                <a:lnTo>
                  <a:pt x="229361" y="2605278"/>
                </a:lnTo>
                <a:lnTo>
                  <a:pt x="224790" y="2609849"/>
                </a:lnTo>
                <a:lnTo>
                  <a:pt x="216407" y="2609849"/>
                </a:lnTo>
                <a:lnTo>
                  <a:pt x="211835" y="2605278"/>
                </a:lnTo>
                <a:lnTo>
                  <a:pt x="211835" y="2609849"/>
                </a:lnTo>
                <a:lnTo>
                  <a:pt x="208025" y="2609849"/>
                </a:lnTo>
                <a:lnTo>
                  <a:pt x="203453" y="2605278"/>
                </a:lnTo>
                <a:lnTo>
                  <a:pt x="203453" y="2609849"/>
                </a:lnTo>
                <a:lnTo>
                  <a:pt x="199644" y="2596895"/>
                </a:lnTo>
                <a:lnTo>
                  <a:pt x="195072" y="2605278"/>
                </a:lnTo>
                <a:lnTo>
                  <a:pt x="190500" y="2605278"/>
                </a:lnTo>
                <a:lnTo>
                  <a:pt x="190500" y="2609849"/>
                </a:lnTo>
                <a:lnTo>
                  <a:pt x="186690" y="2605278"/>
                </a:lnTo>
                <a:lnTo>
                  <a:pt x="186690" y="2609849"/>
                </a:lnTo>
                <a:lnTo>
                  <a:pt x="182118" y="2609849"/>
                </a:lnTo>
                <a:lnTo>
                  <a:pt x="178307" y="2613659"/>
                </a:lnTo>
                <a:lnTo>
                  <a:pt x="178307" y="2609849"/>
                </a:lnTo>
                <a:lnTo>
                  <a:pt x="173735" y="2609849"/>
                </a:lnTo>
                <a:lnTo>
                  <a:pt x="169925" y="2613659"/>
                </a:lnTo>
                <a:lnTo>
                  <a:pt x="165353" y="2609849"/>
                </a:lnTo>
                <a:lnTo>
                  <a:pt x="161544" y="2605278"/>
                </a:lnTo>
                <a:lnTo>
                  <a:pt x="161544" y="2609849"/>
                </a:lnTo>
                <a:lnTo>
                  <a:pt x="156972" y="2601467"/>
                </a:lnTo>
                <a:lnTo>
                  <a:pt x="156972" y="2596895"/>
                </a:lnTo>
                <a:lnTo>
                  <a:pt x="152400" y="2609849"/>
                </a:lnTo>
                <a:lnTo>
                  <a:pt x="148590" y="2605278"/>
                </a:lnTo>
                <a:lnTo>
                  <a:pt x="148590" y="2609849"/>
                </a:lnTo>
                <a:lnTo>
                  <a:pt x="144018" y="2609849"/>
                </a:lnTo>
                <a:lnTo>
                  <a:pt x="140207" y="2605278"/>
                </a:lnTo>
                <a:lnTo>
                  <a:pt x="135635" y="2596895"/>
                </a:lnTo>
                <a:lnTo>
                  <a:pt x="135635" y="2580131"/>
                </a:lnTo>
                <a:lnTo>
                  <a:pt x="131825" y="2601467"/>
                </a:lnTo>
                <a:lnTo>
                  <a:pt x="127253" y="2592323"/>
                </a:lnTo>
                <a:lnTo>
                  <a:pt x="127253" y="2575559"/>
                </a:lnTo>
                <a:lnTo>
                  <a:pt x="123444" y="2575559"/>
                </a:lnTo>
                <a:lnTo>
                  <a:pt x="123444" y="2596895"/>
                </a:lnTo>
                <a:lnTo>
                  <a:pt x="118872" y="2575559"/>
                </a:lnTo>
                <a:lnTo>
                  <a:pt x="114300" y="2601467"/>
                </a:lnTo>
                <a:lnTo>
                  <a:pt x="114300" y="2609849"/>
                </a:lnTo>
                <a:lnTo>
                  <a:pt x="110490" y="2596895"/>
                </a:lnTo>
                <a:lnTo>
                  <a:pt x="105918" y="2609849"/>
                </a:lnTo>
                <a:lnTo>
                  <a:pt x="105918" y="2605278"/>
                </a:lnTo>
                <a:lnTo>
                  <a:pt x="105918" y="2609849"/>
                </a:lnTo>
                <a:lnTo>
                  <a:pt x="102107" y="2596895"/>
                </a:lnTo>
                <a:lnTo>
                  <a:pt x="102107" y="2609849"/>
                </a:lnTo>
                <a:lnTo>
                  <a:pt x="97535" y="2605278"/>
                </a:lnTo>
                <a:lnTo>
                  <a:pt x="97535" y="2613659"/>
                </a:lnTo>
                <a:lnTo>
                  <a:pt x="93725" y="2609849"/>
                </a:lnTo>
                <a:lnTo>
                  <a:pt x="93725" y="2613659"/>
                </a:lnTo>
                <a:lnTo>
                  <a:pt x="89153" y="2613659"/>
                </a:lnTo>
                <a:lnTo>
                  <a:pt x="89153" y="2609849"/>
                </a:lnTo>
                <a:lnTo>
                  <a:pt x="84581" y="2609849"/>
                </a:lnTo>
                <a:lnTo>
                  <a:pt x="84581" y="2613659"/>
                </a:lnTo>
                <a:lnTo>
                  <a:pt x="80772" y="2613659"/>
                </a:lnTo>
                <a:lnTo>
                  <a:pt x="80772" y="2605278"/>
                </a:lnTo>
                <a:lnTo>
                  <a:pt x="80772" y="2609849"/>
                </a:lnTo>
                <a:lnTo>
                  <a:pt x="76200" y="2601467"/>
                </a:lnTo>
                <a:lnTo>
                  <a:pt x="72390" y="2609849"/>
                </a:lnTo>
                <a:lnTo>
                  <a:pt x="72390" y="2605278"/>
                </a:lnTo>
                <a:lnTo>
                  <a:pt x="67818" y="2609849"/>
                </a:lnTo>
                <a:lnTo>
                  <a:pt x="67818" y="2601467"/>
                </a:lnTo>
                <a:lnTo>
                  <a:pt x="64007" y="2605278"/>
                </a:lnTo>
                <a:lnTo>
                  <a:pt x="64007" y="2596895"/>
                </a:lnTo>
                <a:lnTo>
                  <a:pt x="64007" y="2601467"/>
                </a:lnTo>
                <a:lnTo>
                  <a:pt x="59435" y="2592323"/>
                </a:lnTo>
                <a:lnTo>
                  <a:pt x="59435" y="2596895"/>
                </a:lnTo>
                <a:lnTo>
                  <a:pt x="55625" y="2575559"/>
                </a:lnTo>
                <a:lnTo>
                  <a:pt x="55625" y="2592323"/>
                </a:lnTo>
                <a:lnTo>
                  <a:pt x="51053" y="2605278"/>
                </a:lnTo>
                <a:lnTo>
                  <a:pt x="51053" y="2601467"/>
                </a:lnTo>
                <a:lnTo>
                  <a:pt x="46481" y="2583941"/>
                </a:lnTo>
                <a:lnTo>
                  <a:pt x="46481" y="2592323"/>
                </a:lnTo>
                <a:lnTo>
                  <a:pt x="42672" y="2558795"/>
                </a:lnTo>
                <a:lnTo>
                  <a:pt x="42672" y="2448305"/>
                </a:lnTo>
                <a:lnTo>
                  <a:pt x="38100" y="2507741"/>
                </a:lnTo>
                <a:lnTo>
                  <a:pt x="34290" y="0"/>
                </a:lnTo>
                <a:lnTo>
                  <a:pt x="34290" y="67817"/>
                </a:lnTo>
                <a:lnTo>
                  <a:pt x="29718" y="2482595"/>
                </a:lnTo>
                <a:lnTo>
                  <a:pt x="29718" y="2486405"/>
                </a:lnTo>
                <a:lnTo>
                  <a:pt x="25907" y="313181"/>
                </a:lnTo>
                <a:lnTo>
                  <a:pt x="25907" y="182117"/>
                </a:lnTo>
                <a:lnTo>
                  <a:pt x="21335" y="2520695"/>
                </a:lnTo>
                <a:lnTo>
                  <a:pt x="21335" y="2524505"/>
                </a:lnTo>
                <a:lnTo>
                  <a:pt x="17525" y="2592323"/>
                </a:lnTo>
                <a:lnTo>
                  <a:pt x="17525" y="2583941"/>
                </a:lnTo>
                <a:lnTo>
                  <a:pt x="12953" y="2601467"/>
                </a:lnTo>
                <a:lnTo>
                  <a:pt x="12953" y="2596895"/>
                </a:lnTo>
                <a:lnTo>
                  <a:pt x="12953" y="2609849"/>
                </a:lnTo>
                <a:lnTo>
                  <a:pt x="8381" y="2601467"/>
                </a:lnTo>
                <a:lnTo>
                  <a:pt x="8381" y="2609849"/>
                </a:lnTo>
                <a:lnTo>
                  <a:pt x="4572" y="2601467"/>
                </a:lnTo>
                <a:lnTo>
                  <a:pt x="0" y="260984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76" name="object 476"/>
          <p:cNvSpPr/>
          <p:nvPr/>
        </p:nvSpPr>
        <p:spPr>
          <a:xfrm>
            <a:off x="1947130" y="3233008"/>
            <a:ext cx="3826705" cy="93626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77" name="object 477"/>
          <p:cNvSpPr/>
          <p:nvPr/>
        </p:nvSpPr>
        <p:spPr>
          <a:xfrm>
            <a:off x="6972300" y="3702651"/>
            <a:ext cx="516031" cy="409715"/>
          </a:xfrm>
          <a:custGeom>
            <a:avLst/>
            <a:gdLst/>
            <a:ahLst/>
            <a:cxnLst/>
            <a:rect l="l" t="t" r="r" b="b"/>
            <a:pathLst>
              <a:path w="779779" h="619125">
                <a:moveTo>
                  <a:pt x="779526" y="618743"/>
                </a:moveTo>
                <a:lnTo>
                  <a:pt x="775715" y="618743"/>
                </a:lnTo>
                <a:lnTo>
                  <a:pt x="763015" y="618743"/>
                </a:lnTo>
                <a:lnTo>
                  <a:pt x="750315" y="618743"/>
                </a:lnTo>
                <a:lnTo>
                  <a:pt x="737616" y="618743"/>
                </a:lnTo>
                <a:lnTo>
                  <a:pt x="724915" y="618744"/>
                </a:lnTo>
                <a:lnTo>
                  <a:pt x="712215" y="618743"/>
                </a:lnTo>
                <a:lnTo>
                  <a:pt x="699516" y="618744"/>
                </a:lnTo>
                <a:lnTo>
                  <a:pt x="686815" y="618743"/>
                </a:lnTo>
                <a:lnTo>
                  <a:pt x="674116" y="618744"/>
                </a:lnTo>
                <a:lnTo>
                  <a:pt x="661415" y="618743"/>
                </a:lnTo>
                <a:lnTo>
                  <a:pt x="648715" y="618743"/>
                </a:lnTo>
                <a:lnTo>
                  <a:pt x="636015" y="618743"/>
                </a:lnTo>
                <a:lnTo>
                  <a:pt x="623315" y="618743"/>
                </a:lnTo>
                <a:lnTo>
                  <a:pt x="610615" y="618743"/>
                </a:lnTo>
                <a:lnTo>
                  <a:pt x="597915" y="618743"/>
                </a:lnTo>
                <a:lnTo>
                  <a:pt x="585215" y="618743"/>
                </a:lnTo>
                <a:lnTo>
                  <a:pt x="572516" y="618744"/>
                </a:lnTo>
                <a:lnTo>
                  <a:pt x="559815" y="618743"/>
                </a:lnTo>
                <a:lnTo>
                  <a:pt x="547115" y="618743"/>
                </a:lnTo>
                <a:lnTo>
                  <a:pt x="537972" y="618743"/>
                </a:lnTo>
                <a:lnTo>
                  <a:pt x="537972" y="614172"/>
                </a:lnTo>
                <a:lnTo>
                  <a:pt x="534161" y="618743"/>
                </a:lnTo>
                <a:lnTo>
                  <a:pt x="521207" y="618743"/>
                </a:lnTo>
                <a:lnTo>
                  <a:pt x="517398" y="618743"/>
                </a:lnTo>
                <a:lnTo>
                  <a:pt x="504698" y="618743"/>
                </a:lnTo>
                <a:lnTo>
                  <a:pt x="491998" y="618743"/>
                </a:lnTo>
                <a:lnTo>
                  <a:pt x="487679" y="614172"/>
                </a:lnTo>
                <a:lnTo>
                  <a:pt x="487679" y="618743"/>
                </a:lnTo>
                <a:lnTo>
                  <a:pt x="483107" y="614172"/>
                </a:lnTo>
                <a:lnTo>
                  <a:pt x="483107" y="618743"/>
                </a:lnTo>
                <a:lnTo>
                  <a:pt x="479298" y="618743"/>
                </a:lnTo>
                <a:lnTo>
                  <a:pt x="479298" y="592836"/>
                </a:lnTo>
                <a:lnTo>
                  <a:pt x="474725" y="46481"/>
                </a:lnTo>
                <a:lnTo>
                  <a:pt x="474725" y="0"/>
                </a:lnTo>
                <a:lnTo>
                  <a:pt x="470915" y="589026"/>
                </a:lnTo>
                <a:lnTo>
                  <a:pt x="470915" y="584453"/>
                </a:lnTo>
                <a:lnTo>
                  <a:pt x="466344" y="614172"/>
                </a:lnTo>
                <a:lnTo>
                  <a:pt x="461772" y="618743"/>
                </a:lnTo>
                <a:lnTo>
                  <a:pt x="461772" y="614172"/>
                </a:lnTo>
                <a:lnTo>
                  <a:pt x="457961" y="618743"/>
                </a:lnTo>
                <a:lnTo>
                  <a:pt x="457961" y="614172"/>
                </a:lnTo>
                <a:lnTo>
                  <a:pt x="453389" y="618743"/>
                </a:lnTo>
                <a:lnTo>
                  <a:pt x="440690" y="618744"/>
                </a:lnTo>
                <a:lnTo>
                  <a:pt x="427989" y="618744"/>
                </a:lnTo>
                <a:lnTo>
                  <a:pt x="415289" y="618743"/>
                </a:lnTo>
                <a:lnTo>
                  <a:pt x="411479" y="614172"/>
                </a:lnTo>
                <a:lnTo>
                  <a:pt x="411479" y="618743"/>
                </a:lnTo>
                <a:lnTo>
                  <a:pt x="406907" y="618743"/>
                </a:lnTo>
                <a:lnTo>
                  <a:pt x="394207" y="618743"/>
                </a:lnTo>
                <a:lnTo>
                  <a:pt x="381508" y="618744"/>
                </a:lnTo>
                <a:lnTo>
                  <a:pt x="368807" y="618743"/>
                </a:lnTo>
                <a:lnTo>
                  <a:pt x="356108" y="618744"/>
                </a:lnTo>
                <a:lnTo>
                  <a:pt x="343407" y="618743"/>
                </a:lnTo>
                <a:lnTo>
                  <a:pt x="330707" y="618743"/>
                </a:lnTo>
                <a:lnTo>
                  <a:pt x="318008" y="618743"/>
                </a:lnTo>
                <a:lnTo>
                  <a:pt x="305307" y="618743"/>
                </a:lnTo>
                <a:lnTo>
                  <a:pt x="292608" y="618744"/>
                </a:lnTo>
                <a:lnTo>
                  <a:pt x="279907" y="618743"/>
                </a:lnTo>
                <a:lnTo>
                  <a:pt x="262889" y="618743"/>
                </a:lnTo>
                <a:lnTo>
                  <a:pt x="259079" y="618743"/>
                </a:lnTo>
                <a:lnTo>
                  <a:pt x="246380" y="618743"/>
                </a:lnTo>
                <a:lnTo>
                  <a:pt x="233679" y="618744"/>
                </a:lnTo>
                <a:lnTo>
                  <a:pt x="220979" y="618743"/>
                </a:lnTo>
                <a:lnTo>
                  <a:pt x="208279" y="618743"/>
                </a:lnTo>
                <a:lnTo>
                  <a:pt x="195580" y="618744"/>
                </a:lnTo>
                <a:lnTo>
                  <a:pt x="182880" y="618744"/>
                </a:lnTo>
                <a:lnTo>
                  <a:pt x="170180" y="618744"/>
                </a:lnTo>
                <a:lnTo>
                  <a:pt x="157480" y="618744"/>
                </a:lnTo>
                <a:lnTo>
                  <a:pt x="144780" y="618744"/>
                </a:lnTo>
                <a:lnTo>
                  <a:pt x="132079" y="618743"/>
                </a:lnTo>
                <a:lnTo>
                  <a:pt x="119379" y="618744"/>
                </a:lnTo>
                <a:lnTo>
                  <a:pt x="106679" y="618743"/>
                </a:lnTo>
                <a:lnTo>
                  <a:pt x="93979" y="618744"/>
                </a:lnTo>
                <a:lnTo>
                  <a:pt x="81279" y="618743"/>
                </a:lnTo>
                <a:lnTo>
                  <a:pt x="68579" y="618743"/>
                </a:lnTo>
                <a:lnTo>
                  <a:pt x="55879" y="618743"/>
                </a:lnTo>
                <a:lnTo>
                  <a:pt x="43179" y="618743"/>
                </a:lnTo>
                <a:lnTo>
                  <a:pt x="30479" y="618743"/>
                </a:lnTo>
                <a:lnTo>
                  <a:pt x="21335" y="618743"/>
                </a:lnTo>
                <a:lnTo>
                  <a:pt x="21335" y="614172"/>
                </a:lnTo>
                <a:lnTo>
                  <a:pt x="17525" y="584453"/>
                </a:lnTo>
                <a:lnTo>
                  <a:pt x="12953" y="609600"/>
                </a:lnTo>
                <a:lnTo>
                  <a:pt x="12953" y="601217"/>
                </a:lnTo>
                <a:lnTo>
                  <a:pt x="9144" y="584453"/>
                </a:lnTo>
                <a:lnTo>
                  <a:pt x="9144" y="592836"/>
                </a:lnTo>
                <a:lnTo>
                  <a:pt x="4572" y="605789"/>
                </a:lnTo>
                <a:lnTo>
                  <a:pt x="0" y="6096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78" name="object 478"/>
          <p:cNvSpPr/>
          <p:nvPr/>
        </p:nvSpPr>
        <p:spPr>
          <a:xfrm>
            <a:off x="6630409" y="4058662"/>
            <a:ext cx="342059" cy="53789"/>
          </a:xfrm>
          <a:custGeom>
            <a:avLst/>
            <a:gdLst/>
            <a:ahLst/>
            <a:cxnLst/>
            <a:rect l="l" t="t" r="r" b="b"/>
            <a:pathLst>
              <a:path w="516890" h="81279">
                <a:moveTo>
                  <a:pt x="516636" y="71627"/>
                </a:moveTo>
                <a:lnTo>
                  <a:pt x="516636" y="42671"/>
                </a:lnTo>
                <a:lnTo>
                  <a:pt x="512825" y="76200"/>
                </a:lnTo>
                <a:lnTo>
                  <a:pt x="508254" y="80771"/>
                </a:lnTo>
                <a:lnTo>
                  <a:pt x="499872" y="80771"/>
                </a:lnTo>
                <a:lnTo>
                  <a:pt x="491490" y="80771"/>
                </a:lnTo>
                <a:lnTo>
                  <a:pt x="483108" y="80771"/>
                </a:lnTo>
                <a:lnTo>
                  <a:pt x="474725" y="80771"/>
                </a:lnTo>
                <a:lnTo>
                  <a:pt x="462026" y="80772"/>
                </a:lnTo>
                <a:lnTo>
                  <a:pt x="449325" y="80771"/>
                </a:lnTo>
                <a:lnTo>
                  <a:pt x="445008" y="76200"/>
                </a:lnTo>
                <a:lnTo>
                  <a:pt x="440436" y="76200"/>
                </a:lnTo>
                <a:lnTo>
                  <a:pt x="440436" y="80771"/>
                </a:lnTo>
                <a:lnTo>
                  <a:pt x="436625" y="76200"/>
                </a:lnTo>
                <a:lnTo>
                  <a:pt x="432054" y="80771"/>
                </a:lnTo>
                <a:lnTo>
                  <a:pt x="415290" y="80771"/>
                </a:lnTo>
                <a:lnTo>
                  <a:pt x="410718" y="76200"/>
                </a:lnTo>
                <a:lnTo>
                  <a:pt x="410718" y="80771"/>
                </a:lnTo>
                <a:lnTo>
                  <a:pt x="390144" y="80771"/>
                </a:lnTo>
                <a:lnTo>
                  <a:pt x="390144" y="76200"/>
                </a:lnTo>
                <a:lnTo>
                  <a:pt x="390144" y="80771"/>
                </a:lnTo>
                <a:lnTo>
                  <a:pt x="385572" y="80771"/>
                </a:lnTo>
                <a:lnTo>
                  <a:pt x="381000" y="76200"/>
                </a:lnTo>
                <a:lnTo>
                  <a:pt x="381000" y="80771"/>
                </a:lnTo>
                <a:lnTo>
                  <a:pt x="377190" y="76200"/>
                </a:lnTo>
                <a:lnTo>
                  <a:pt x="364236" y="76200"/>
                </a:lnTo>
                <a:lnTo>
                  <a:pt x="364236" y="71627"/>
                </a:lnTo>
                <a:lnTo>
                  <a:pt x="355854" y="71627"/>
                </a:lnTo>
                <a:lnTo>
                  <a:pt x="355854" y="67817"/>
                </a:lnTo>
                <a:lnTo>
                  <a:pt x="352044" y="71627"/>
                </a:lnTo>
                <a:lnTo>
                  <a:pt x="347472" y="67817"/>
                </a:lnTo>
                <a:lnTo>
                  <a:pt x="342900" y="63245"/>
                </a:lnTo>
                <a:lnTo>
                  <a:pt x="339090" y="63245"/>
                </a:lnTo>
                <a:lnTo>
                  <a:pt x="339090" y="67817"/>
                </a:lnTo>
                <a:lnTo>
                  <a:pt x="330708" y="67817"/>
                </a:lnTo>
                <a:lnTo>
                  <a:pt x="330708" y="71627"/>
                </a:lnTo>
                <a:lnTo>
                  <a:pt x="326136" y="67817"/>
                </a:lnTo>
                <a:lnTo>
                  <a:pt x="326136" y="63245"/>
                </a:lnTo>
                <a:lnTo>
                  <a:pt x="322325" y="63245"/>
                </a:lnTo>
                <a:lnTo>
                  <a:pt x="322325" y="67817"/>
                </a:lnTo>
                <a:lnTo>
                  <a:pt x="317754" y="67817"/>
                </a:lnTo>
                <a:lnTo>
                  <a:pt x="313944" y="63245"/>
                </a:lnTo>
                <a:lnTo>
                  <a:pt x="313944" y="67817"/>
                </a:lnTo>
                <a:lnTo>
                  <a:pt x="309372" y="67817"/>
                </a:lnTo>
                <a:lnTo>
                  <a:pt x="309372" y="63245"/>
                </a:lnTo>
                <a:lnTo>
                  <a:pt x="300990" y="71627"/>
                </a:lnTo>
                <a:lnTo>
                  <a:pt x="296418" y="67817"/>
                </a:lnTo>
                <a:lnTo>
                  <a:pt x="296418" y="71627"/>
                </a:lnTo>
                <a:lnTo>
                  <a:pt x="292608" y="71627"/>
                </a:lnTo>
                <a:lnTo>
                  <a:pt x="288036" y="76200"/>
                </a:lnTo>
                <a:lnTo>
                  <a:pt x="284225" y="71627"/>
                </a:lnTo>
                <a:lnTo>
                  <a:pt x="284225" y="76200"/>
                </a:lnTo>
                <a:lnTo>
                  <a:pt x="279654" y="76200"/>
                </a:lnTo>
                <a:lnTo>
                  <a:pt x="275082" y="71627"/>
                </a:lnTo>
                <a:lnTo>
                  <a:pt x="275082" y="76200"/>
                </a:lnTo>
                <a:lnTo>
                  <a:pt x="271272" y="76200"/>
                </a:lnTo>
                <a:lnTo>
                  <a:pt x="271272" y="71627"/>
                </a:lnTo>
                <a:lnTo>
                  <a:pt x="266700" y="76200"/>
                </a:lnTo>
                <a:lnTo>
                  <a:pt x="258318" y="76200"/>
                </a:lnTo>
                <a:lnTo>
                  <a:pt x="254508" y="76200"/>
                </a:lnTo>
                <a:lnTo>
                  <a:pt x="241808" y="76200"/>
                </a:lnTo>
                <a:lnTo>
                  <a:pt x="229108" y="76200"/>
                </a:lnTo>
                <a:lnTo>
                  <a:pt x="216408" y="76200"/>
                </a:lnTo>
                <a:lnTo>
                  <a:pt x="211836" y="76200"/>
                </a:lnTo>
                <a:lnTo>
                  <a:pt x="211836" y="71627"/>
                </a:lnTo>
                <a:lnTo>
                  <a:pt x="208025" y="76200"/>
                </a:lnTo>
                <a:lnTo>
                  <a:pt x="203454" y="71627"/>
                </a:lnTo>
                <a:lnTo>
                  <a:pt x="203454" y="67817"/>
                </a:lnTo>
                <a:lnTo>
                  <a:pt x="198882" y="76200"/>
                </a:lnTo>
                <a:lnTo>
                  <a:pt x="198882" y="71627"/>
                </a:lnTo>
                <a:lnTo>
                  <a:pt x="195072" y="71627"/>
                </a:lnTo>
                <a:lnTo>
                  <a:pt x="195072" y="76200"/>
                </a:lnTo>
                <a:lnTo>
                  <a:pt x="190500" y="76200"/>
                </a:lnTo>
                <a:lnTo>
                  <a:pt x="186690" y="71627"/>
                </a:lnTo>
                <a:lnTo>
                  <a:pt x="182118" y="67817"/>
                </a:lnTo>
                <a:lnTo>
                  <a:pt x="178308" y="71627"/>
                </a:lnTo>
                <a:lnTo>
                  <a:pt x="178308" y="63245"/>
                </a:lnTo>
                <a:lnTo>
                  <a:pt x="173736" y="76200"/>
                </a:lnTo>
                <a:lnTo>
                  <a:pt x="156972" y="76200"/>
                </a:lnTo>
                <a:lnTo>
                  <a:pt x="152400" y="71627"/>
                </a:lnTo>
                <a:lnTo>
                  <a:pt x="148590" y="76200"/>
                </a:lnTo>
                <a:lnTo>
                  <a:pt x="144018" y="67817"/>
                </a:lnTo>
                <a:lnTo>
                  <a:pt x="144018" y="71627"/>
                </a:lnTo>
                <a:lnTo>
                  <a:pt x="131064" y="71627"/>
                </a:lnTo>
                <a:lnTo>
                  <a:pt x="127254" y="67817"/>
                </a:lnTo>
                <a:lnTo>
                  <a:pt x="127254" y="51053"/>
                </a:lnTo>
                <a:lnTo>
                  <a:pt x="122682" y="71627"/>
                </a:lnTo>
                <a:lnTo>
                  <a:pt x="118872" y="67817"/>
                </a:lnTo>
                <a:lnTo>
                  <a:pt x="118872" y="25145"/>
                </a:lnTo>
                <a:lnTo>
                  <a:pt x="114300" y="67817"/>
                </a:lnTo>
                <a:lnTo>
                  <a:pt x="110490" y="63245"/>
                </a:lnTo>
                <a:lnTo>
                  <a:pt x="110490" y="46481"/>
                </a:lnTo>
                <a:lnTo>
                  <a:pt x="105918" y="63245"/>
                </a:lnTo>
                <a:lnTo>
                  <a:pt x="102108" y="67817"/>
                </a:lnTo>
                <a:lnTo>
                  <a:pt x="97536" y="38100"/>
                </a:lnTo>
                <a:lnTo>
                  <a:pt x="97536" y="33527"/>
                </a:lnTo>
                <a:lnTo>
                  <a:pt x="92964" y="54863"/>
                </a:lnTo>
                <a:lnTo>
                  <a:pt x="92964" y="63245"/>
                </a:lnTo>
                <a:lnTo>
                  <a:pt x="89154" y="63245"/>
                </a:lnTo>
                <a:lnTo>
                  <a:pt x="89154" y="33527"/>
                </a:lnTo>
                <a:lnTo>
                  <a:pt x="84582" y="59435"/>
                </a:lnTo>
                <a:lnTo>
                  <a:pt x="80772" y="54863"/>
                </a:lnTo>
                <a:lnTo>
                  <a:pt x="80772" y="0"/>
                </a:lnTo>
                <a:lnTo>
                  <a:pt x="80772" y="54863"/>
                </a:lnTo>
                <a:lnTo>
                  <a:pt x="76200" y="63245"/>
                </a:lnTo>
                <a:lnTo>
                  <a:pt x="76200" y="51053"/>
                </a:lnTo>
                <a:lnTo>
                  <a:pt x="72390" y="33527"/>
                </a:lnTo>
                <a:lnTo>
                  <a:pt x="72390" y="67817"/>
                </a:lnTo>
                <a:lnTo>
                  <a:pt x="67818" y="59435"/>
                </a:lnTo>
                <a:lnTo>
                  <a:pt x="64008" y="63245"/>
                </a:lnTo>
                <a:lnTo>
                  <a:pt x="64008" y="67817"/>
                </a:lnTo>
                <a:lnTo>
                  <a:pt x="59436" y="67817"/>
                </a:lnTo>
                <a:lnTo>
                  <a:pt x="59436" y="59435"/>
                </a:lnTo>
                <a:lnTo>
                  <a:pt x="54864" y="67817"/>
                </a:lnTo>
                <a:lnTo>
                  <a:pt x="54864" y="54863"/>
                </a:lnTo>
                <a:lnTo>
                  <a:pt x="51054" y="67817"/>
                </a:lnTo>
                <a:lnTo>
                  <a:pt x="46482" y="71627"/>
                </a:lnTo>
                <a:lnTo>
                  <a:pt x="46482" y="67817"/>
                </a:lnTo>
                <a:lnTo>
                  <a:pt x="34290" y="67817"/>
                </a:lnTo>
                <a:lnTo>
                  <a:pt x="34290" y="63245"/>
                </a:lnTo>
                <a:lnTo>
                  <a:pt x="29718" y="67817"/>
                </a:lnTo>
                <a:lnTo>
                  <a:pt x="25146" y="67817"/>
                </a:lnTo>
                <a:lnTo>
                  <a:pt x="25146" y="59435"/>
                </a:lnTo>
                <a:lnTo>
                  <a:pt x="21336" y="67817"/>
                </a:lnTo>
                <a:lnTo>
                  <a:pt x="16764" y="63245"/>
                </a:lnTo>
                <a:lnTo>
                  <a:pt x="16764" y="67817"/>
                </a:lnTo>
                <a:lnTo>
                  <a:pt x="12954" y="54863"/>
                </a:lnTo>
                <a:lnTo>
                  <a:pt x="12954" y="51053"/>
                </a:lnTo>
                <a:lnTo>
                  <a:pt x="8382" y="67817"/>
                </a:lnTo>
                <a:lnTo>
                  <a:pt x="4572" y="38100"/>
                </a:lnTo>
                <a:lnTo>
                  <a:pt x="4572" y="67817"/>
                </a:lnTo>
                <a:lnTo>
                  <a:pt x="0" y="4648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79" name="object 479"/>
          <p:cNvSpPr/>
          <p:nvPr/>
        </p:nvSpPr>
        <p:spPr>
          <a:xfrm>
            <a:off x="6459463" y="4089422"/>
            <a:ext cx="171030" cy="16809"/>
          </a:xfrm>
          <a:custGeom>
            <a:avLst/>
            <a:gdLst/>
            <a:ahLst/>
            <a:cxnLst/>
            <a:rect l="l" t="t" r="r" b="b"/>
            <a:pathLst>
              <a:path w="258445" h="25400">
                <a:moveTo>
                  <a:pt x="258317" y="0"/>
                </a:moveTo>
                <a:lnTo>
                  <a:pt x="258317" y="12953"/>
                </a:lnTo>
                <a:lnTo>
                  <a:pt x="254507" y="12953"/>
                </a:lnTo>
                <a:lnTo>
                  <a:pt x="254507" y="21336"/>
                </a:lnTo>
                <a:lnTo>
                  <a:pt x="249935" y="21336"/>
                </a:lnTo>
                <a:lnTo>
                  <a:pt x="245363" y="4572"/>
                </a:lnTo>
                <a:lnTo>
                  <a:pt x="245363" y="0"/>
                </a:lnTo>
                <a:lnTo>
                  <a:pt x="241553" y="21336"/>
                </a:lnTo>
                <a:lnTo>
                  <a:pt x="241553" y="25146"/>
                </a:lnTo>
                <a:lnTo>
                  <a:pt x="236981" y="21336"/>
                </a:lnTo>
                <a:lnTo>
                  <a:pt x="236981" y="25146"/>
                </a:lnTo>
                <a:lnTo>
                  <a:pt x="233172" y="25146"/>
                </a:lnTo>
                <a:lnTo>
                  <a:pt x="228600" y="21336"/>
                </a:lnTo>
                <a:lnTo>
                  <a:pt x="224789" y="25146"/>
                </a:lnTo>
                <a:lnTo>
                  <a:pt x="224789" y="21336"/>
                </a:lnTo>
                <a:lnTo>
                  <a:pt x="216407" y="21336"/>
                </a:lnTo>
                <a:lnTo>
                  <a:pt x="216407" y="25146"/>
                </a:lnTo>
                <a:lnTo>
                  <a:pt x="195072" y="25146"/>
                </a:lnTo>
                <a:lnTo>
                  <a:pt x="190500" y="21336"/>
                </a:lnTo>
                <a:lnTo>
                  <a:pt x="190500" y="25146"/>
                </a:lnTo>
                <a:lnTo>
                  <a:pt x="177545" y="25146"/>
                </a:lnTo>
                <a:lnTo>
                  <a:pt x="173735" y="21336"/>
                </a:lnTo>
                <a:lnTo>
                  <a:pt x="169163" y="25146"/>
                </a:lnTo>
                <a:lnTo>
                  <a:pt x="160781" y="25146"/>
                </a:lnTo>
                <a:lnTo>
                  <a:pt x="160781" y="12953"/>
                </a:lnTo>
                <a:lnTo>
                  <a:pt x="156972" y="25146"/>
                </a:lnTo>
                <a:lnTo>
                  <a:pt x="152400" y="21336"/>
                </a:lnTo>
                <a:lnTo>
                  <a:pt x="152400" y="8382"/>
                </a:lnTo>
                <a:lnTo>
                  <a:pt x="148589" y="25146"/>
                </a:lnTo>
                <a:lnTo>
                  <a:pt x="131063" y="25146"/>
                </a:lnTo>
                <a:lnTo>
                  <a:pt x="127253" y="16763"/>
                </a:lnTo>
                <a:lnTo>
                  <a:pt x="122681" y="21336"/>
                </a:lnTo>
                <a:lnTo>
                  <a:pt x="118872" y="16763"/>
                </a:lnTo>
                <a:lnTo>
                  <a:pt x="114300" y="25146"/>
                </a:lnTo>
                <a:lnTo>
                  <a:pt x="101345" y="25146"/>
                </a:lnTo>
                <a:lnTo>
                  <a:pt x="101345" y="21336"/>
                </a:lnTo>
                <a:lnTo>
                  <a:pt x="101345" y="25146"/>
                </a:lnTo>
                <a:lnTo>
                  <a:pt x="97535" y="25146"/>
                </a:lnTo>
                <a:lnTo>
                  <a:pt x="92963" y="21336"/>
                </a:lnTo>
                <a:lnTo>
                  <a:pt x="92963" y="25146"/>
                </a:lnTo>
                <a:lnTo>
                  <a:pt x="89153" y="25146"/>
                </a:lnTo>
                <a:lnTo>
                  <a:pt x="84581" y="21336"/>
                </a:lnTo>
                <a:lnTo>
                  <a:pt x="84581" y="25146"/>
                </a:lnTo>
                <a:lnTo>
                  <a:pt x="80772" y="25146"/>
                </a:lnTo>
                <a:lnTo>
                  <a:pt x="80772" y="21336"/>
                </a:lnTo>
                <a:lnTo>
                  <a:pt x="80772" y="25146"/>
                </a:lnTo>
                <a:lnTo>
                  <a:pt x="71627" y="25146"/>
                </a:lnTo>
                <a:lnTo>
                  <a:pt x="71627" y="21336"/>
                </a:lnTo>
                <a:lnTo>
                  <a:pt x="67817" y="25146"/>
                </a:lnTo>
                <a:lnTo>
                  <a:pt x="67817" y="21336"/>
                </a:lnTo>
                <a:lnTo>
                  <a:pt x="63245" y="25146"/>
                </a:lnTo>
                <a:lnTo>
                  <a:pt x="63245" y="21336"/>
                </a:lnTo>
                <a:lnTo>
                  <a:pt x="51053" y="21336"/>
                </a:lnTo>
                <a:lnTo>
                  <a:pt x="51053" y="25146"/>
                </a:lnTo>
                <a:lnTo>
                  <a:pt x="46481" y="21336"/>
                </a:lnTo>
                <a:lnTo>
                  <a:pt x="38100" y="21336"/>
                </a:lnTo>
                <a:lnTo>
                  <a:pt x="33527" y="25146"/>
                </a:lnTo>
                <a:lnTo>
                  <a:pt x="25145" y="25146"/>
                </a:lnTo>
                <a:lnTo>
                  <a:pt x="21335" y="21336"/>
                </a:lnTo>
                <a:lnTo>
                  <a:pt x="12953" y="21336"/>
                </a:lnTo>
                <a:lnTo>
                  <a:pt x="8381" y="25146"/>
                </a:lnTo>
                <a:lnTo>
                  <a:pt x="4572" y="25146"/>
                </a:lnTo>
                <a:lnTo>
                  <a:pt x="0" y="21336"/>
                </a:lnTo>
                <a:lnTo>
                  <a:pt x="0" y="2514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80" name="object 480"/>
          <p:cNvSpPr/>
          <p:nvPr/>
        </p:nvSpPr>
        <p:spPr>
          <a:xfrm>
            <a:off x="6288517" y="3946714"/>
            <a:ext cx="171030" cy="159684"/>
          </a:xfrm>
          <a:custGeom>
            <a:avLst/>
            <a:gdLst/>
            <a:ahLst/>
            <a:cxnLst/>
            <a:rect l="l" t="t" r="r" b="b"/>
            <a:pathLst>
              <a:path w="258445" h="241300">
                <a:moveTo>
                  <a:pt x="258318" y="240792"/>
                </a:moveTo>
                <a:lnTo>
                  <a:pt x="258318" y="240792"/>
                </a:lnTo>
                <a:lnTo>
                  <a:pt x="224027" y="240792"/>
                </a:lnTo>
                <a:lnTo>
                  <a:pt x="220218" y="232410"/>
                </a:lnTo>
                <a:lnTo>
                  <a:pt x="215646" y="236982"/>
                </a:lnTo>
                <a:lnTo>
                  <a:pt x="211835" y="228600"/>
                </a:lnTo>
                <a:lnTo>
                  <a:pt x="211835" y="224028"/>
                </a:lnTo>
                <a:lnTo>
                  <a:pt x="207263" y="224028"/>
                </a:lnTo>
                <a:lnTo>
                  <a:pt x="203453" y="232410"/>
                </a:lnTo>
                <a:lnTo>
                  <a:pt x="203453" y="207264"/>
                </a:lnTo>
                <a:lnTo>
                  <a:pt x="198881" y="228600"/>
                </a:lnTo>
                <a:lnTo>
                  <a:pt x="195072" y="220218"/>
                </a:lnTo>
                <a:lnTo>
                  <a:pt x="190500" y="220218"/>
                </a:lnTo>
                <a:lnTo>
                  <a:pt x="190500" y="228600"/>
                </a:lnTo>
                <a:lnTo>
                  <a:pt x="185927" y="236982"/>
                </a:lnTo>
                <a:lnTo>
                  <a:pt x="182118" y="228600"/>
                </a:lnTo>
                <a:lnTo>
                  <a:pt x="182118" y="236982"/>
                </a:lnTo>
                <a:lnTo>
                  <a:pt x="177546" y="240792"/>
                </a:lnTo>
                <a:lnTo>
                  <a:pt x="165353" y="240792"/>
                </a:lnTo>
                <a:lnTo>
                  <a:pt x="165353" y="236982"/>
                </a:lnTo>
                <a:lnTo>
                  <a:pt x="160781" y="240792"/>
                </a:lnTo>
                <a:lnTo>
                  <a:pt x="156972" y="240792"/>
                </a:lnTo>
                <a:lnTo>
                  <a:pt x="156972" y="236982"/>
                </a:lnTo>
                <a:lnTo>
                  <a:pt x="147827" y="236982"/>
                </a:lnTo>
                <a:lnTo>
                  <a:pt x="144018" y="240792"/>
                </a:lnTo>
                <a:lnTo>
                  <a:pt x="144018" y="236982"/>
                </a:lnTo>
                <a:lnTo>
                  <a:pt x="139446" y="236982"/>
                </a:lnTo>
                <a:lnTo>
                  <a:pt x="139446" y="240792"/>
                </a:lnTo>
                <a:lnTo>
                  <a:pt x="118872" y="240792"/>
                </a:lnTo>
                <a:lnTo>
                  <a:pt x="118872" y="236982"/>
                </a:lnTo>
                <a:lnTo>
                  <a:pt x="114300" y="236982"/>
                </a:lnTo>
                <a:lnTo>
                  <a:pt x="114300" y="240792"/>
                </a:lnTo>
                <a:lnTo>
                  <a:pt x="109727" y="240792"/>
                </a:lnTo>
                <a:lnTo>
                  <a:pt x="109727" y="236982"/>
                </a:lnTo>
                <a:lnTo>
                  <a:pt x="105918" y="236982"/>
                </a:lnTo>
                <a:lnTo>
                  <a:pt x="101346" y="232410"/>
                </a:lnTo>
                <a:lnTo>
                  <a:pt x="97535" y="236982"/>
                </a:lnTo>
                <a:lnTo>
                  <a:pt x="97535" y="232410"/>
                </a:lnTo>
                <a:lnTo>
                  <a:pt x="92963" y="224028"/>
                </a:lnTo>
                <a:lnTo>
                  <a:pt x="89153" y="232410"/>
                </a:lnTo>
                <a:lnTo>
                  <a:pt x="89153" y="224028"/>
                </a:lnTo>
                <a:lnTo>
                  <a:pt x="84581" y="0"/>
                </a:lnTo>
                <a:lnTo>
                  <a:pt x="84581" y="80010"/>
                </a:lnTo>
                <a:lnTo>
                  <a:pt x="80009" y="228600"/>
                </a:lnTo>
                <a:lnTo>
                  <a:pt x="80009" y="220218"/>
                </a:lnTo>
                <a:lnTo>
                  <a:pt x="76200" y="232410"/>
                </a:lnTo>
                <a:lnTo>
                  <a:pt x="71627" y="224028"/>
                </a:lnTo>
                <a:lnTo>
                  <a:pt x="67818" y="232410"/>
                </a:lnTo>
                <a:lnTo>
                  <a:pt x="63246" y="236982"/>
                </a:lnTo>
                <a:lnTo>
                  <a:pt x="63246" y="232410"/>
                </a:lnTo>
                <a:lnTo>
                  <a:pt x="59435" y="236982"/>
                </a:lnTo>
                <a:lnTo>
                  <a:pt x="59435" y="240792"/>
                </a:lnTo>
                <a:lnTo>
                  <a:pt x="54863" y="236982"/>
                </a:lnTo>
                <a:lnTo>
                  <a:pt x="51053" y="240792"/>
                </a:lnTo>
                <a:lnTo>
                  <a:pt x="46481" y="240792"/>
                </a:lnTo>
                <a:lnTo>
                  <a:pt x="41909" y="236982"/>
                </a:lnTo>
                <a:lnTo>
                  <a:pt x="41909" y="220218"/>
                </a:lnTo>
                <a:lnTo>
                  <a:pt x="38100" y="228600"/>
                </a:lnTo>
                <a:lnTo>
                  <a:pt x="38100" y="236982"/>
                </a:lnTo>
                <a:lnTo>
                  <a:pt x="33527" y="232410"/>
                </a:lnTo>
                <a:lnTo>
                  <a:pt x="29718" y="236982"/>
                </a:lnTo>
                <a:lnTo>
                  <a:pt x="29718" y="232410"/>
                </a:lnTo>
                <a:lnTo>
                  <a:pt x="25146" y="232410"/>
                </a:lnTo>
                <a:lnTo>
                  <a:pt x="21335" y="236982"/>
                </a:lnTo>
                <a:lnTo>
                  <a:pt x="16763" y="236982"/>
                </a:lnTo>
                <a:lnTo>
                  <a:pt x="16763" y="232410"/>
                </a:lnTo>
                <a:lnTo>
                  <a:pt x="8381" y="232410"/>
                </a:lnTo>
                <a:lnTo>
                  <a:pt x="8381" y="228600"/>
                </a:lnTo>
                <a:lnTo>
                  <a:pt x="3809" y="220218"/>
                </a:lnTo>
                <a:lnTo>
                  <a:pt x="0" y="20269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81" name="object 481"/>
          <p:cNvSpPr/>
          <p:nvPr/>
        </p:nvSpPr>
        <p:spPr>
          <a:xfrm>
            <a:off x="6114545" y="4064210"/>
            <a:ext cx="173972" cy="42022"/>
          </a:xfrm>
          <a:custGeom>
            <a:avLst/>
            <a:gdLst/>
            <a:ahLst/>
            <a:cxnLst/>
            <a:rect l="l" t="t" r="r" b="b"/>
            <a:pathLst>
              <a:path w="262890" h="63500">
                <a:moveTo>
                  <a:pt x="262890" y="25146"/>
                </a:moveTo>
                <a:lnTo>
                  <a:pt x="258318" y="46482"/>
                </a:lnTo>
                <a:lnTo>
                  <a:pt x="254508" y="46482"/>
                </a:lnTo>
                <a:lnTo>
                  <a:pt x="249936" y="38100"/>
                </a:lnTo>
                <a:lnTo>
                  <a:pt x="246125" y="25146"/>
                </a:lnTo>
                <a:lnTo>
                  <a:pt x="246125" y="38100"/>
                </a:lnTo>
                <a:lnTo>
                  <a:pt x="241553" y="46482"/>
                </a:lnTo>
                <a:lnTo>
                  <a:pt x="236982" y="51053"/>
                </a:lnTo>
                <a:lnTo>
                  <a:pt x="236982" y="34289"/>
                </a:lnTo>
                <a:lnTo>
                  <a:pt x="233172" y="51053"/>
                </a:lnTo>
                <a:lnTo>
                  <a:pt x="228600" y="59436"/>
                </a:lnTo>
                <a:lnTo>
                  <a:pt x="224790" y="51053"/>
                </a:lnTo>
                <a:lnTo>
                  <a:pt x="220218" y="51053"/>
                </a:lnTo>
                <a:lnTo>
                  <a:pt x="216408" y="42672"/>
                </a:lnTo>
                <a:lnTo>
                  <a:pt x="216408" y="54863"/>
                </a:lnTo>
                <a:lnTo>
                  <a:pt x="211836" y="42672"/>
                </a:lnTo>
                <a:lnTo>
                  <a:pt x="208025" y="51053"/>
                </a:lnTo>
                <a:lnTo>
                  <a:pt x="208025" y="46482"/>
                </a:lnTo>
                <a:lnTo>
                  <a:pt x="203453" y="42672"/>
                </a:lnTo>
                <a:lnTo>
                  <a:pt x="198882" y="54863"/>
                </a:lnTo>
                <a:lnTo>
                  <a:pt x="198882" y="51053"/>
                </a:lnTo>
                <a:lnTo>
                  <a:pt x="195072" y="54863"/>
                </a:lnTo>
                <a:lnTo>
                  <a:pt x="195072" y="51053"/>
                </a:lnTo>
                <a:lnTo>
                  <a:pt x="190500" y="51053"/>
                </a:lnTo>
                <a:lnTo>
                  <a:pt x="186690" y="54863"/>
                </a:lnTo>
                <a:lnTo>
                  <a:pt x="182118" y="51053"/>
                </a:lnTo>
                <a:lnTo>
                  <a:pt x="173736" y="59436"/>
                </a:lnTo>
                <a:lnTo>
                  <a:pt x="169925" y="59436"/>
                </a:lnTo>
                <a:lnTo>
                  <a:pt x="169925" y="54863"/>
                </a:lnTo>
                <a:lnTo>
                  <a:pt x="165353" y="46482"/>
                </a:lnTo>
                <a:lnTo>
                  <a:pt x="165353" y="54863"/>
                </a:lnTo>
                <a:lnTo>
                  <a:pt x="160782" y="59436"/>
                </a:lnTo>
                <a:lnTo>
                  <a:pt x="160782" y="54863"/>
                </a:lnTo>
                <a:lnTo>
                  <a:pt x="156972" y="51053"/>
                </a:lnTo>
                <a:lnTo>
                  <a:pt x="152400" y="54863"/>
                </a:lnTo>
                <a:lnTo>
                  <a:pt x="152400" y="51053"/>
                </a:lnTo>
                <a:lnTo>
                  <a:pt x="152400" y="54863"/>
                </a:lnTo>
                <a:lnTo>
                  <a:pt x="148590" y="54863"/>
                </a:lnTo>
                <a:lnTo>
                  <a:pt x="144018" y="42672"/>
                </a:lnTo>
                <a:lnTo>
                  <a:pt x="140208" y="54863"/>
                </a:lnTo>
                <a:lnTo>
                  <a:pt x="135636" y="46482"/>
                </a:lnTo>
                <a:lnTo>
                  <a:pt x="131064" y="59436"/>
                </a:lnTo>
                <a:lnTo>
                  <a:pt x="122682" y="59436"/>
                </a:lnTo>
                <a:lnTo>
                  <a:pt x="118872" y="51053"/>
                </a:lnTo>
                <a:lnTo>
                  <a:pt x="114300" y="59436"/>
                </a:lnTo>
                <a:lnTo>
                  <a:pt x="110490" y="59436"/>
                </a:lnTo>
                <a:lnTo>
                  <a:pt x="105918" y="54863"/>
                </a:lnTo>
                <a:lnTo>
                  <a:pt x="102108" y="34289"/>
                </a:lnTo>
                <a:lnTo>
                  <a:pt x="97536" y="46482"/>
                </a:lnTo>
                <a:lnTo>
                  <a:pt x="92964" y="21336"/>
                </a:lnTo>
                <a:lnTo>
                  <a:pt x="92964" y="16763"/>
                </a:lnTo>
                <a:lnTo>
                  <a:pt x="89153" y="42672"/>
                </a:lnTo>
                <a:lnTo>
                  <a:pt x="89153" y="51053"/>
                </a:lnTo>
                <a:lnTo>
                  <a:pt x="84582" y="42672"/>
                </a:lnTo>
                <a:lnTo>
                  <a:pt x="80772" y="54863"/>
                </a:lnTo>
                <a:lnTo>
                  <a:pt x="80772" y="59436"/>
                </a:lnTo>
                <a:lnTo>
                  <a:pt x="76200" y="54863"/>
                </a:lnTo>
                <a:lnTo>
                  <a:pt x="76200" y="59436"/>
                </a:lnTo>
                <a:lnTo>
                  <a:pt x="72390" y="46482"/>
                </a:lnTo>
                <a:lnTo>
                  <a:pt x="67818" y="59436"/>
                </a:lnTo>
                <a:lnTo>
                  <a:pt x="67818" y="54863"/>
                </a:lnTo>
                <a:lnTo>
                  <a:pt x="64008" y="54863"/>
                </a:lnTo>
                <a:lnTo>
                  <a:pt x="64008" y="59436"/>
                </a:lnTo>
                <a:lnTo>
                  <a:pt x="59436" y="59436"/>
                </a:lnTo>
                <a:lnTo>
                  <a:pt x="54864" y="54863"/>
                </a:lnTo>
                <a:lnTo>
                  <a:pt x="54864" y="59436"/>
                </a:lnTo>
                <a:lnTo>
                  <a:pt x="51053" y="54863"/>
                </a:lnTo>
                <a:lnTo>
                  <a:pt x="51053" y="51053"/>
                </a:lnTo>
                <a:lnTo>
                  <a:pt x="46482" y="54863"/>
                </a:lnTo>
                <a:lnTo>
                  <a:pt x="46482" y="51053"/>
                </a:lnTo>
                <a:lnTo>
                  <a:pt x="42672" y="54863"/>
                </a:lnTo>
                <a:lnTo>
                  <a:pt x="42672" y="46482"/>
                </a:lnTo>
                <a:lnTo>
                  <a:pt x="38100" y="0"/>
                </a:lnTo>
                <a:lnTo>
                  <a:pt x="38100" y="29718"/>
                </a:lnTo>
                <a:lnTo>
                  <a:pt x="34290" y="54863"/>
                </a:lnTo>
                <a:lnTo>
                  <a:pt x="29718" y="54863"/>
                </a:lnTo>
                <a:lnTo>
                  <a:pt x="29718" y="59436"/>
                </a:lnTo>
                <a:lnTo>
                  <a:pt x="29718" y="54863"/>
                </a:lnTo>
                <a:lnTo>
                  <a:pt x="25146" y="59436"/>
                </a:lnTo>
                <a:lnTo>
                  <a:pt x="21336" y="59436"/>
                </a:lnTo>
                <a:lnTo>
                  <a:pt x="21336" y="54863"/>
                </a:lnTo>
                <a:lnTo>
                  <a:pt x="16764" y="51053"/>
                </a:lnTo>
                <a:lnTo>
                  <a:pt x="16764" y="59436"/>
                </a:lnTo>
                <a:lnTo>
                  <a:pt x="12953" y="51053"/>
                </a:lnTo>
                <a:lnTo>
                  <a:pt x="12953" y="54863"/>
                </a:lnTo>
                <a:lnTo>
                  <a:pt x="4572" y="63246"/>
                </a:lnTo>
                <a:lnTo>
                  <a:pt x="0" y="548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82" name="object 482"/>
          <p:cNvSpPr/>
          <p:nvPr/>
        </p:nvSpPr>
        <p:spPr>
          <a:xfrm>
            <a:off x="5943600" y="3994116"/>
            <a:ext cx="171030" cy="115141"/>
          </a:xfrm>
          <a:custGeom>
            <a:avLst/>
            <a:gdLst/>
            <a:ahLst/>
            <a:cxnLst/>
            <a:rect l="l" t="t" r="r" b="b"/>
            <a:pathLst>
              <a:path w="258445" h="173989">
                <a:moveTo>
                  <a:pt x="258317" y="160781"/>
                </a:moveTo>
                <a:lnTo>
                  <a:pt x="254507" y="169163"/>
                </a:lnTo>
                <a:lnTo>
                  <a:pt x="249935" y="156971"/>
                </a:lnTo>
                <a:lnTo>
                  <a:pt x="245363" y="165353"/>
                </a:lnTo>
                <a:lnTo>
                  <a:pt x="241553" y="160781"/>
                </a:lnTo>
                <a:lnTo>
                  <a:pt x="241553" y="156971"/>
                </a:lnTo>
                <a:lnTo>
                  <a:pt x="236981" y="160781"/>
                </a:lnTo>
                <a:lnTo>
                  <a:pt x="236981" y="156971"/>
                </a:lnTo>
                <a:lnTo>
                  <a:pt x="233171" y="165353"/>
                </a:lnTo>
                <a:lnTo>
                  <a:pt x="233171" y="160781"/>
                </a:lnTo>
                <a:lnTo>
                  <a:pt x="228600" y="165353"/>
                </a:lnTo>
                <a:lnTo>
                  <a:pt x="224789" y="156971"/>
                </a:lnTo>
                <a:lnTo>
                  <a:pt x="220217" y="165353"/>
                </a:lnTo>
                <a:lnTo>
                  <a:pt x="216407" y="165353"/>
                </a:lnTo>
                <a:lnTo>
                  <a:pt x="216407" y="160781"/>
                </a:lnTo>
                <a:lnTo>
                  <a:pt x="211835" y="165353"/>
                </a:lnTo>
                <a:lnTo>
                  <a:pt x="207263" y="160781"/>
                </a:lnTo>
                <a:lnTo>
                  <a:pt x="207263" y="165353"/>
                </a:lnTo>
                <a:lnTo>
                  <a:pt x="203453" y="160781"/>
                </a:lnTo>
                <a:lnTo>
                  <a:pt x="198881" y="165353"/>
                </a:lnTo>
                <a:lnTo>
                  <a:pt x="195071" y="165353"/>
                </a:lnTo>
                <a:lnTo>
                  <a:pt x="195071" y="169163"/>
                </a:lnTo>
                <a:lnTo>
                  <a:pt x="190500" y="169163"/>
                </a:lnTo>
                <a:lnTo>
                  <a:pt x="190500" y="165353"/>
                </a:lnTo>
                <a:lnTo>
                  <a:pt x="182117" y="165353"/>
                </a:lnTo>
                <a:lnTo>
                  <a:pt x="178307" y="169163"/>
                </a:lnTo>
                <a:lnTo>
                  <a:pt x="178307" y="165353"/>
                </a:lnTo>
                <a:lnTo>
                  <a:pt x="173735" y="160781"/>
                </a:lnTo>
                <a:lnTo>
                  <a:pt x="169163" y="160781"/>
                </a:lnTo>
                <a:lnTo>
                  <a:pt x="165353" y="165353"/>
                </a:lnTo>
                <a:lnTo>
                  <a:pt x="160781" y="169163"/>
                </a:lnTo>
                <a:lnTo>
                  <a:pt x="160781" y="165353"/>
                </a:lnTo>
                <a:lnTo>
                  <a:pt x="156971" y="160781"/>
                </a:lnTo>
                <a:lnTo>
                  <a:pt x="156971" y="165353"/>
                </a:lnTo>
                <a:lnTo>
                  <a:pt x="152400" y="160781"/>
                </a:lnTo>
                <a:lnTo>
                  <a:pt x="152400" y="165353"/>
                </a:lnTo>
                <a:lnTo>
                  <a:pt x="148589" y="165353"/>
                </a:lnTo>
                <a:lnTo>
                  <a:pt x="144017" y="169163"/>
                </a:lnTo>
                <a:lnTo>
                  <a:pt x="139445" y="165353"/>
                </a:lnTo>
                <a:lnTo>
                  <a:pt x="135635" y="165353"/>
                </a:lnTo>
                <a:lnTo>
                  <a:pt x="135635" y="169163"/>
                </a:lnTo>
                <a:lnTo>
                  <a:pt x="131063" y="165353"/>
                </a:lnTo>
                <a:lnTo>
                  <a:pt x="131063" y="169163"/>
                </a:lnTo>
                <a:lnTo>
                  <a:pt x="127253" y="165353"/>
                </a:lnTo>
                <a:lnTo>
                  <a:pt x="122681" y="169163"/>
                </a:lnTo>
                <a:lnTo>
                  <a:pt x="118871" y="160781"/>
                </a:lnTo>
                <a:lnTo>
                  <a:pt x="118871" y="165353"/>
                </a:lnTo>
                <a:lnTo>
                  <a:pt x="114300" y="169163"/>
                </a:lnTo>
                <a:lnTo>
                  <a:pt x="114300" y="173736"/>
                </a:lnTo>
                <a:lnTo>
                  <a:pt x="110489" y="169163"/>
                </a:lnTo>
                <a:lnTo>
                  <a:pt x="101345" y="169163"/>
                </a:lnTo>
                <a:lnTo>
                  <a:pt x="101345" y="165353"/>
                </a:lnTo>
                <a:lnTo>
                  <a:pt x="97535" y="173736"/>
                </a:lnTo>
                <a:lnTo>
                  <a:pt x="92963" y="165353"/>
                </a:lnTo>
                <a:lnTo>
                  <a:pt x="92963" y="169163"/>
                </a:lnTo>
                <a:lnTo>
                  <a:pt x="89153" y="169163"/>
                </a:lnTo>
                <a:lnTo>
                  <a:pt x="89153" y="173736"/>
                </a:lnTo>
                <a:lnTo>
                  <a:pt x="84581" y="169163"/>
                </a:lnTo>
                <a:lnTo>
                  <a:pt x="80771" y="173736"/>
                </a:lnTo>
                <a:lnTo>
                  <a:pt x="80771" y="169163"/>
                </a:lnTo>
                <a:lnTo>
                  <a:pt x="76200" y="169163"/>
                </a:lnTo>
                <a:lnTo>
                  <a:pt x="76200" y="173736"/>
                </a:lnTo>
                <a:lnTo>
                  <a:pt x="72389" y="169163"/>
                </a:lnTo>
                <a:lnTo>
                  <a:pt x="72389" y="173736"/>
                </a:lnTo>
                <a:lnTo>
                  <a:pt x="67817" y="173736"/>
                </a:lnTo>
                <a:lnTo>
                  <a:pt x="63245" y="169163"/>
                </a:lnTo>
                <a:lnTo>
                  <a:pt x="59435" y="173736"/>
                </a:lnTo>
                <a:lnTo>
                  <a:pt x="59435" y="169163"/>
                </a:lnTo>
                <a:lnTo>
                  <a:pt x="54863" y="173736"/>
                </a:lnTo>
                <a:lnTo>
                  <a:pt x="51053" y="169163"/>
                </a:lnTo>
                <a:lnTo>
                  <a:pt x="51053" y="173736"/>
                </a:lnTo>
                <a:lnTo>
                  <a:pt x="46481" y="169163"/>
                </a:lnTo>
                <a:lnTo>
                  <a:pt x="33527" y="169163"/>
                </a:lnTo>
                <a:lnTo>
                  <a:pt x="33527" y="173736"/>
                </a:lnTo>
                <a:lnTo>
                  <a:pt x="29717" y="169163"/>
                </a:lnTo>
                <a:lnTo>
                  <a:pt x="25145" y="173736"/>
                </a:lnTo>
                <a:lnTo>
                  <a:pt x="21335" y="169163"/>
                </a:lnTo>
                <a:lnTo>
                  <a:pt x="21335" y="173736"/>
                </a:lnTo>
                <a:lnTo>
                  <a:pt x="16763" y="169163"/>
                </a:lnTo>
                <a:lnTo>
                  <a:pt x="12953" y="160781"/>
                </a:lnTo>
                <a:lnTo>
                  <a:pt x="12953" y="165353"/>
                </a:lnTo>
                <a:lnTo>
                  <a:pt x="8381" y="0"/>
                </a:lnTo>
                <a:lnTo>
                  <a:pt x="8381" y="16763"/>
                </a:lnTo>
                <a:lnTo>
                  <a:pt x="4571" y="165353"/>
                </a:lnTo>
                <a:lnTo>
                  <a:pt x="0" y="1691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83" name="object 483"/>
          <p:cNvSpPr/>
          <p:nvPr/>
        </p:nvSpPr>
        <p:spPr>
          <a:xfrm>
            <a:off x="5772654" y="2378957"/>
            <a:ext cx="171030" cy="1730468"/>
          </a:xfrm>
          <a:custGeom>
            <a:avLst/>
            <a:gdLst/>
            <a:ahLst/>
            <a:cxnLst/>
            <a:rect l="l" t="t" r="r" b="b"/>
            <a:pathLst>
              <a:path w="258445" h="2614929">
                <a:moveTo>
                  <a:pt x="258318" y="2609849"/>
                </a:moveTo>
                <a:lnTo>
                  <a:pt x="253746" y="2609849"/>
                </a:lnTo>
                <a:lnTo>
                  <a:pt x="249935" y="2606039"/>
                </a:lnTo>
                <a:lnTo>
                  <a:pt x="245363" y="2609849"/>
                </a:lnTo>
                <a:lnTo>
                  <a:pt x="245363" y="2601467"/>
                </a:lnTo>
                <a:lnTo>
                  <a:pt x="241553" y="2609849"/>
                </a:lnTo>
                <a:lnTo>
                  <a:pt x="236981" y="2601467"/>
                </a:lnTo>
                <a:lnTo>
                  <a:pt x="236981" y="2584703"/>
                </a:lnTo>
                <a:lnTo>
                  <a:pt x="233172" y="2606039"/>
                </a:lnTo>
                <a:lnTo>
                  <a:pt x="233172" y="2609849"/>
                </a:lnTo>
                <a:lnTo>
                  <a:pt x="228600" y="2584703"/>
                </a:lnTo>
                <a:lnTo>
                  <a:pt x="228600" y="2559557"/>
                </a:lnTo>
                <a:lnTo>
                  <a:pt x="224789" y="2609849"/>
                </a:lnTo>
                <a:lnTo>
                  <a:pt x="215646" y="2609849"/>
                </a:lnTo>
                <a:lnTo>
                  <a:pt x="215646" y="2606039"/>
                </a:lnTo>
                <a:lnTo>
                  <a:pt x="215646" y="2609849"/>
                </a:lnTo>
                <a:lnTo>
                  <a:pt x="211835" y="2606039"/>
                </a:lnTo>
                <a:lnTo>
                  <a:pt x="211835" y="2597657"/>
                </a:lnTo>
                <a:lnTo>
                  <a:pt x="207263" y="2593085"/>
                </a:lnTo>
                <a:lnTo>
                  <a:pt x="207263" y="2609849"/>
                </a:lnTo>
                <a:lnTo>
                  <a:pt x="203453" y="2609849"/>
                </a:lnTo>
                <a:lnTo>
                  <a:pt x="198881" y="2606039"/>
                </a:lnTo>
                <a:lnTo>
                  <a:pt x="195072" y="2593085"/>
                </a:lnTo>
                <a:lnTo>
                  <a:pt x="190500" y="2597657"/>
                </a:lnTo>
                <a:lnTo>
                  <a:pt x="190500" y="2563367"/>
                </a:lnTo>
                <a:lnTo>
                  <a:pt x="185927" y="2495549"/>
                </a:lnTo>
                <a:lnTo>
                  <a:pt x="185927" y="2589275"/>
                </a:lnTo>
                <a:lnTo>
                  <a:pt x="182118" y="2606039"/>
                </a:lnTo>
                <a:lnTo>
                  <a:pt x="177546" y="2609849"/>
                </a:lnTo>
                <a:lnTo>
                  <a:pt x="173735" y="2606039"/>
                </a:lnTo>
                <a:lnTo>
                  <a:pt x="169163" y="2609849"/>
                </a:lnTo>
                <a:lnTo>
                  <a:pt x="165353" y="2609849"/>
                </a:lnTo>
                <a:lnTo>
                  <a:pt x="165353" y="2606039"/>
                </a:lnTo>
                <a:lnTo>
                  <a:pt x="160781" y="2609849"/>
                </a:lnTo>
                <a:lnTo>
                  <a:pt x="156972" y="2609849"/>
                </a:lnTo>
                <a:lnTo>
                  <a:pt x="152400" y="2597657"/>
                </a:lnTo>
                <a:lnTo>
                  <a:pt x="152400" y="2601467"/>
                </a:lnTo>
                <a:lnTo>
                  <a:pt x="147827" y="2609849"/>
                </a:lnTo>
                <a:lnTo>
                  <a:pt x="144018" y="2606039"/>
                </a:lnTo>
                <a:lnTo>
                  <a:pt x="139446" y="2589275"/>
                </a:lnTo>
                <a:lnTo>
                  <a:pt x="139446" y="2318003"/>
                </a:lnTo>
                <a:lnTo>
                  <a:pt x="135635" y="2559557"/>
                </a:lnTo>
                <a:lnTo>
                  <a:pt x="135635" y="2601467"/>
                </a:lnTo>
                <a:lnTo>
                  <a:pt x="131063" y="2567939"/>
                </a:lnTo>
                <a:lnTo>
                  <a:pt x="127253" y="2606039"/>
                </a:lnTo>
                <a:lnTo>
                  <a:pt x="127253" y="2601467"/>
                </a:lnTo>
                <a:lnTo>
                  <a:pt x="122681" y="2580893"/>
                </a:lnTo>
                <a:lnTo>
                  <a:pt x="122681" y="2563367"/>
                </a:lnTo>
                <a:lnTo>
                  <a:pt x="118872" y="2584703"/>
                </a:lnTo>
                <a:lnTo>
                  <a:pt x="118872" y="2601467"/>
                </a:lnTo>
                <a:lnTo>
                  <a:pt x="114300" y="2571749"/>
                </a:lnTo>
                <a:lnTo>
                  <a:pt x="109727" y="2606039"/>
                </a:lnTo>
                <a:lnTo>
                  <a:pt x="109727" y="2609849"/>
                </a:lnTo>
                <a:lnTo>
                  <a:pt x="105918" y="2606039"/>
                </a:lnTo>
                <a:lnTo>
                  <a:pt x="105918" y="2593085"/>
                </a:lnTo>
                <a:lnTo>
                  <a:pt x="101346" y="2609849"/>
                </a:lnTo>
                <a:lnTo>
                  <a:pt x="101346" y="2606039"/>
                </a:lnTo>
                <a:lnTo>
                  <a:pt x="101346" y="2609849"/>
                </a:lnTo>
                <a:lnTo>
                  <a:pt x="97535" y="2609849"/>
                </a:lnTo>
                <a:lnTo>
                  <a:pt x="97535" y="2606039"/>
                </a:lnTo>
                <a:lnTo>
                  <a:pt x="92963" y="2609849"/>
                </a:lnTo>
                <a:lnTo>
                  <a:pt x="92963" y="2614421"/>
                </a:lnTo>
                <a:lnTo>
                  <a:pt x="89153" y="2609849"/>
                </a:lnTo>
                <a:lnTo>
                  <a:pt x="89153" y="2606039"/>
                </a:lnTo>
                <a:lnTo>
                  <a:pt x="84581" y="2609849"/>
                </a:lnTo>
                <a:lnTo>
                  <a:pt x="80009" y="2609849"/>
                </a:lnTo>
                <a:lnTo>
                  <a:pt x="80009" y="2614421"/>
                </a:lnTo>
                <a:lnTo>
                  <a:pt x="76200" y="2609849"/>
                </a:lnTo>
                <a:lnTo>
                  <a:pt x="71627" y="2609849"/>
                </a:lnTo>
                <a:lnTo>
                  <a:pt x="71627" y="2614421"/>
                </a:lnTo>
                <a:lnTo>
                  <a:pt x="71627" y="2609849"/>
                </a:lnTo>
                <a:lnTo>
                  <a:pt x="67818" y="2606039"/>
                </a:lnTo>
                <a:lnTo>
                  <a:pt x="63246" y="2606039"/>
                </a:lnTo>
                <a:lnTo>
                  <a:pt x="63246" y="2609849"/>
                </a:lnTo>
                <a:lnTo>
                  <a:pt x="59435" y="2601467"/>
                </a:lnTo>
                <a:lnTo>
                  <a:pt x="59435" y="2606039"/>
                </a:lnTo>
                <a:lnTo>
                  <a:pt x="54863" y="2593085"/>
                </a:lnTo>
                <a:lnTo>
                  <a:pt x="51053" y="2606039"/>
                </a:lnTo>
                <a:lnTo>
                  <a:pt x="46481" y="2609849"/>
                </a:lnTo>
                <a:lnTo>
                  <a:pt x="46481" y="2601467"/>
                </a:lnTo>
                <a:lnTo>
                  <a:pt x="46481" y="2606039"/>
                </a:lnTo>
                <a:lnTo>
                  <a:pt x="41909" y="2597657"/>
                </a:lnTo>
                <a:lnTo>
                  <a:pt x="38100" y="2584703"/>
                </a:lnTo>
                <a:lnTo>
                  <a:pt x="38100" y="2576321"/>
                </a:lnTo>
                <a:lnTo>
                  <a:pt x="33527" y="2538221"/>
                </a:lnTo>
                <a:lnTo>
                  <a:pt x="33527" y="2533649"/>
                </a:lnTo>
                <a:lnTo>
                  <a:pt x="29718" y="0"/>
                </a:lnTo>
                <a:lnTo>
                  <a:pt x="29718" y="25907"/>
                </a:lnTo>
                <a:lnTo>
                  <a:pt x="25146" y="2538221"/>
                </a:lnTo>
                <a:lnTo>
                  <a:pt x="25146" y="2546603"/>
                </a:lnTo>
                <a:lnTo>
                  <a:pt x="21335" y="2593085"/>
                </a:lnTo>
                <a:lnTo>
                  <a:pt x="21335" y="2597657"/>
                </a:lnTo>
                <a:lnTo>
                  <a:pt x="16763" y="2606039"/>
                </a:lnTo>
                <a:lnTo>
                  <a:pt x="16763" y="2601467"/>
                </a:lnTo>
                <a:lnTo>
                  <a:pt x="12953" y="2609849"/>
                </a:lnTo>
                <a:lnTo>
                  <a:pt x="12953" y="2606039"/>
                </a:lnTo>
                <a:lnTo>
                  <a:pt x="8381" y="2609849"/>
                </a:lnTo>
                <a:lnTo>
                  <a:pt x="8381" y="2606039"/>
                </a:lnTo>
                <a:lnTo>
                  <a:pt x="8381" y="2609849"/>
                </a:lnTo>
                <a:lnTo>
                  <a:pt x="3809" y="2609849"/>
                </a:lnTo>
                <a:lnTo>
                  <a:pt x="0" y="2601467"/>
                </a:lnTo>
                <a:lnTo>
                  <a:pt x="0" y="260984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84" name="object 484"/>
          <p:cNvSpPr/>
          <p:nvPr/>
        </p:nvSpPr>
        <p:spPr>
          <a:xfrm>
            <a:off x="1947130" y="3039370"/>
            <a:ext cx="3829730" cy="1076949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85" name="object 485"/>
          <p:cNvSpPr/>
          <p:nvPr/>
        </p:nvSpPr>
        <p:spPr>
          <a:xfrm>
            <a:off x="6975327" y="3890237"/>
            <a:ext cx="513089" cy="193722"/>
          </a:xfrm>
          <a:custGeom>
            <a:avLst/>
            <a:gdLst/>
            <a:ahLst/>
            <a:cxnLst/>
            <a:rect l="l" t="t" r="r" b="b"/>
            <a:pathLst>
              <a:path w="775334" h="292735">
                <a:moveTo>
                  <a:pt x="774953" y="288036"/>
                </a:moveTo>
                <a:lnTo>
                  <a:pt x="771143" y="288036"/>
                </a:lnTo>
                <a:lnTo>
                  <a:pt x="758443" y="288036"/>
                </a:lnTo>
                <a:lnTo>
                  <a:pt x="745743" y="288035"/>
                </a:lnTo>
                <a:lnTo>
                  <a:pt x="733044" y="288036"/>
                </a:lnTo>
                <a:lnTo>
                  <a:pt x="720343" y="288036"/>
                </a:lnTo>
                <a:lnTo>
                  <a:pt x="707643" y="288035"/>
                </a:lnTo>
                <a:lnTo>
                  <a:pt x="694943" y="288036"/>
                </a:lnTo>
                <a:lnTo>
                  <a:pt x="682244" y="288036"/>
                </a:lnTo>
                <a:lnTo>
                  <a:pt x="669543" y="288035"/>
                </a:lnTo>
                <a:lnTo>
                  <a:pt x="656844" y="288036"/>
                </a:lnTo>
                <a:lnTo>
                  <a:pt x="499872" y="288036"/>
                </a:lnTo>
                <a:lnTo>
                  <a:pt x="499872" y="292608"/>
                </a:lnTo>
                <a:lnTo>
                  <a:pt x="495300" y="288036"/>
                </a:lnTo>
                <a:lnTo>
                  <a:pt x="491489" y="288036"/>
                </a:lnTo>
                <a:lnTo>
                  <a:pt x="486917" y="292608"/>
                </a:lnTo>
                <a:lnTo>
                  <a:pt x="486917" y="288036"/>
                </a:lnTo>
                <a:lnTo>
                  <a:pt x="483107" y="288036"/>
                </a:lnTo>
                <a:lnTo>
                  <a:pt x="483107" y="292608"/>
                </a:lnTo>
                <a:lnTo>
                  <a:pt x="478535" y="288036"/>
                </a:lnTo>
                <a:lnTo>
                  <a:pt x="478535" y="292608"/>
                </a:lnTo>
                <a:lnTo>
                  <a:pt x="474725" y="292608"/>
                </a:lnTo>
                <a:lnTo>
                  <a:pt x="474725" y="275843"/>
                </a:lnTo>
                <a:lnTo>
                  <a:pt x="474725" y="279653"/>
                </a:lnTo>
                <a:lnTo>
                  <a:pt x="470153" y="8381"/>
                </a:lnTo>
                <a:lnTo>
                  <a:pt x="470153" y="0"/>
                </a:lnTo>
                <a:lnTo>
                  <a:pt x="466343" y="275843"/>
                </a:lnTo>
                <a:lnTo>
                  <a:pt x="461772" y="288036"/>
                </a:lnTo>
                <a:lnTo>
                  <a:pt x="457200" y="288036"/>
                </a:lnTo>
                <a:lnTo>
                  <a:pt x="444499" y="288035"/>
                </a:lnTo>
                <a:lnTo>
                  <a:pt x="431800" y="288036"/>
                </a:lnTo>
                <a:lnTo>
                  <a:pt x="419100" y="288036"/>
                </a:lnTo>
                <a:lnTo>
                  <a:pt x="406400" y="288036"/>
                </a:lnTo>
                <a:lnTo>
                  <a:pt x="393699" y="288035"/>
                </a:lnTo>
                <a:lnTo>
                  <a:pt x="381000" y="288036"/>
                </a:lnTo>
                <a:lnTo>
                  <a:pt x="368300" y="288036"/>
                </a:lnTo>
                <a:lnTo>
                  <a:pt x="355599" y="288035"/>
                </a:lnTo>
                <a:lnTo>
                  <a:pt x="342900" y="288036"/>
                </a:lnTo>
                <a:lnTo>
                  <a:pt x="330200" y="288036"/>
                </a:lnTo>
                <a:lnTo>
                  <a:pt x="317500" y="288036"/>
                </a:lnTo>
                <a:lnTo>
                  <a:pt x="304800" y="288036"/>
                </a:lnTo>
                <a:lnTo>
                  <a:pt x="292100" y="288036"/>
                </a:lnTo>
                <a:lnTo>
                  <a:pt x="279400" y="288036"/>
                </a:lnTo>
                <a:lnTo>
                  <a:pt x="266700" y="288035"/>
                </a:lnTo>
                <a:lnTo>
                  <a:pt x="258317" y="288036"/>
                </a:lnTo>
                <a:lnTo>
                  <a:pt x="249935" y="288036"/>
                </a:lnTo>
                <a:lnTo>
                  <a:pt x="237236" y="288036"/>
                </a:lnTo>
                <a:lnTo>
                  <a:pt x="224535" y="288035"/>
                </a:lnTo>
                <a:lnTo>
                  <a:pt x="211835" y="288036"/>
                </a:lnTo>
                <a:lnTo>
                  <a:pt x="199135" y="288035"/>
                </a:lnTo>
                <a:lnTo>
                  <a:pt x="186435" y="288036"/>
                </a:lnTo>
                <a:lnTo>
                  <a:pt x="173735" y="288036"/>
                </a:lnTo>
                <a:lnTo>
                  <a:pt x="161035" y="288036"/>
                </a:lnTo>
                <a:lnTo>
                  <a:pt x="148335" y="288036"/>
                </a:lnTo>
                <a:lnTo>
                  <a:pt x="131063" y="288036"/>
                </a:lnTo>
                <a:lnTo>
                  <a:pt x="118363" y="288035"/>
                </a:lnTo>
                <a:lnTo>
                  <a:pt x="105664" y="288036"/>
                </a:lnTo>
                <a:lnTo>
                  <a:pt x="92963" y="288036"/>
                </a:lnTo>
                <a:lnTo>
                  <a:pt x="80263" y="288036"/>
                </a:lnTo>
                <a:lnTo>
                  <a:pt x="67563" y="288036"/>
                </a:lnTo>
                <a:lnTo>
                  <a:pt x="54863" y="288036"/>
                </a:lnTo>
                <a:lnTo>
                  <a:pt x="42163" y="288036"/>
                </a:lnTo>
                <a:lnTo>
                  <a:pt x="29463" y="288036"/>
                </a:lnTo>
                <a:lnTo>
                  <a:pt x="16763" y="284225"/>
                </a:lnTo>
                <a:lnTo>
                  <a:pt x="12953" y="275843"/>
                </a:lnTo>
                <a:lnTo>
                  <a:pt x="12953" y="284225"/>
                </a:lnTo>
                <a:lnTo>
                  <a:pt x="8381" y="288036"/>
                </a:lnTo>
                <a:lnTo>
                  <a:pt x="8381" y="279653"/>
                </a:lnTo>
                <a:lnTo>
                  <a:pt x="4572" y="275843"/>
                </a:lnTo>
                <a:lnTo>
                  <a:pt x="4572" y="279653"/>
                </a:lnTo>
                <a:lnTo>
                  <a:pt x="0" y="28422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86" name="object 486"/>
          <p:cNvSpPr/>
          <p:nvPr/>
        </p:nvSpPr>
        <p:spPr>
          <a:xfrm>
            <a:off x="6630408" y="4047568"/>
            <a:ext cx="345001" cy="33618"/>
          </a:xfrm>
          <a:custGeom>
            <a:avLst/>
            <a:gdLst/>
            <a:ahLst/>
            <a:cxnLst/>
            <a:rect l="l" t="t" r="r" b="b"/>
            <a:pathLst>
              <a:path w="521334" h="50800">
                <a:moveTo>
                  <a:pt x="521208" y="46482"/>
                </a:moveTo>
                <a:lnTo>
                  <a:pt x="516636" y="33528"/>
                </a:lnTo>
                <a:lnTo>
                  <a:pt x="516636" y="41910"/>
                </a:lnTo>
                <a:lnTo>
                  <a:pt x="512825" y="50292"/>
                </a:lnTo>
                <a:lnTo>
                  <a:pt x="364236" y="50292"/>
                </a:lnTo>
                <a:lnTo>
                  <a:pt x="360425" y="46482"/>
                </a:lnTo>
                <a:lnTo>
                  <a:pt x="347472" y="46482"/>
                </a:lnTo>
                <a:lnTo>
                  <a:pt x="347472" y="41910"/>
                </a:lnTo>
                <a:lnTo>
                  <a:pt x="326136" y="41910"/>
                </a:lnTo>
                <a:lnTo>
                  <a:pt x="322325" y="46482"/>
                </a:lnTo>
                <a:lnTo>
                  <a:pt x="322325" y="41910"/>
                </a:lnTo>
                <a:lnTo>
                  <a:pt x="322325" y="46482"/>
                </a:lnTo>
                <a:lnTo>
                  <a:pt x="317754" y="46482"/>
                </a:lnTo>
                <a:lnTo>
                  <a:pt x="313944" y="41910"/>
                </a:lnTo>
                <a:lnTo>
                  <a:pt x="313944" y="46482"/>
                </a:lnTo>
                <a:lnTo>
                  <a:pt x="309372" y="46482"/>
                </a:lnTo>
                <a:lnTo>
                  <a:pt x="309372" y="41910"/>
                </a:lnTo>
                <a:lnTo>
                  <a:pt x="304800" y="41910"/>
                </a:lnTo>
                <a:lnTo>
                  <a:pt x="300990" y="46482"/>
                </a:lnTo>
                <a:lnTo>
                  <a:pt x="296418" y="41910"/>
                </a:lnTo>
                <a:lnTo>
                  <a:pt x="296418" y="46482"/>
                </a:lnTo>
                <a:lnTo>
                  <a:pt x="292608" y="46482"/>
                </a:lnTo>
                <a:lnTo>
                  <a:pt x="279908" y="46482"/>
                </a:lnTo>
                <a:lnTo>
                  <a:pt x="267208" y="46482"/>
                </a:lnTo>
                <a:lnTo>
                  <a:pt x="262890" y="41910"/>
                </a:lnTo>
                <a:lnTo>
                  <a:pt x="262890" y="46482"/>
                </a:lnTo>
                <a:lnTo>
                  <a:pt x="258318" y="46482"/>
                </a:lnTo>
                <a:lnTo>
                  <a:pt x="254508" y="46482"/>
                </a:lnTo>
                <a:lnTo>
                  <a:pt x="254508" y="50292"/>
                </a:lnTo>
                <a:lnTo>
                  <a:pt x="249936" y="46482"/>
                </a:lnTo>
                <a:lnTo>
                  <a:pt x="246125" y="50292"/>
                </a:lnTo>
                <a:lnTo>
                  <a:pt x="241554" y="46482"/>
                </a:lnTo>
                <a:lnTo>
                  <a:pt x="236982" y="50292"/>
                </a:lnTo>
                <a:lnTo>
                  <a:pt x="228600" y="50292"/>
                </a:lnTo>
                <a:lnTo>
                  <a:pt x="224790" y="41910"/>
                </a:lnTo>
                <a:lnTo>
                  <a:pt x="220218" y="46482"/>
                </a:lnTo>
                <a:lnTo>
                  <a:pt x="216408" y="41910"/>
                </a:lnTo>
                <a:lnTo>
                  <a:pt x="216408" y="50292"/>
                </a:lnTo>
                <a:lnTo>
                  <a:pt x="211836" y="50292"/>
                </a:lnTo>
                <a:lnTo>
                  <a:pt x="211836" y="46482"/>
                </a:lnTo>
                <a:lnTo>
                  <a:pt x="208025" y="50292"/>
                </a:lnTo>
                <a:lnTo>
                  <a:pt x="203454" y="46482"/>
                </a:lnTo>
                <a:lnTo>
                  <a:pt x="203454" y="33528"/>
                </a:lnTo>
                <a:lnTo>
                  <a:pt x="198882" y="46482"/>
                </a:lnTo>
                <a:lnTo>
                  <a:pt x="198882" y="41910"/>
                </a:lnTo>
                <a:lnTo>
                  <a:pt x="195072" y="33528"/>
                </a:lnTo>
                <a:lnTo>
                  <a:pt x="195072" y="46482"/>
                </a:lnTo>
                <a:lnTo>
                  <a:pt x="190500" y="50292"/>
                </a:lnTo>
                <a:lnTo>
                  <a:pt x="190500" y="46482"/>
                </a:lnTo>
                <a:lnTo>
                  <a:pt x="182118" y="46482"/>
                </a:lnTo>
                <a:lnTo>
                  <a:pt x="182118" y="25146"/>
                </a:lnTo>
                <a:lnTo>
                  <a:pt x="178308" y="46482"/>
                </a:lnTo>
                <a:lnTo>
                  <a:pt x="178308" y="41910"/>
                </a:lnTo>
                <a:lnTo>
                  <a:pt x="173736" y="25146"/>
                </a:lnTo>
                <a:lnTo>
                  <a:pt x="173736" y="41910"/>
                </a:lnTo>
                <a:lnTo>
                  <a:pt x="169164" y="46482"/>
                </a:lnTo>
                <a:lnTo>
                  <a:pt x="144018" y="46482"/>
                </a:lnTo>
                <a:lnTo>
                  <a:pt x="140208" y="41910"/>
                </a:lnTo>
                <a:lnTo>
                  <a:pt x="140208" y="46482"/>
                </a:lnTo>
                <a:lnTo>
                  <a:pt x="135636" y="46482"/>
                </a:lnTo>
                <a:lnTo>
                  <a:pt x="135636" y="41910"/>
                </a:lnTo>
                <a:lnTo>
                  <a:pt x="127254" y="41910"/>
                </a:lnTo>
                <a:lnTo>
                  <a:pt x="127254" y="46482"/>
                </a:lnTo>
                <a:lnTo>
                  <a:pt x="122682" y="41910"/>
                </a:lnTo>
                <a:lnTo>
                  <a:pt x="118872" y="46482"/>
                </a:lnTo>
                <a:lnTo>
                  <a:pt x="118872" y="29718"/>
                </a:lnTo>
                <a:lnTo>
                  <a:pt x="114300" y="41910"/>
                </a:lnTo>
                <a:lnTo>
                  <a:pt x="110490" y="38100"/>
                </a:lnTo>
                <a:lnTo>
                  <a:pt x="110490" y="33528"/>
                </a:lnTo>
                <a:lnTo>
                  <a:pt x="105918" y="41910"/>
                </a:lnTo>
                <a:lnTo>
                  <a:pt x="105918" y="38100"/>
                </a:lnTo>
                <a:lnTo>
                  <a:pt x="102108" y="41910"/>
                </a:lnTo>
                <a:lnTo>
                  <a:pt x="97536" y="41910"/>
                </a:lnTo>
                <a:lnTo>
                  <a:pt x="97536" y="38100"/>
                </a:lnTo>
                <a:lnTo>
                  <a:pt x="92964" y="38100"/>
                </a:lnTo>
                <a:lnTo>
                  <a:pt x="89154" y="41910"/>
                </a:lnTo>
                <a:lnTo>
                  <a:pt x="89154" y="3810"/>
                </a:lnTo>
                <a:lnTo>
                  <a:pt x="84582" y="8382"/>
                </a:lnTo>
                <a:lnTo>
                  <a:pt x="84582" y="41910"/>
                </a:lnTo>
                <a:lnTo>
                  <a:pt x="80772" y="38100"/>
                </a:lnTo>
                <a:lnTo>
                  <a:pt x="80772" y="0"/>
                </a:lnTo>
                <a:lnTo>
                  <a:pt x="80772" y="29718"/>
                </a:lnTo>
                <a:lnTo>
                  <a:pt x="76200" y="41910"/>
                </a:lnTo>
                <a:lnTo>
                  <a:pt x="76200" y="38100"/>
                </a:lnTo>
                <a:lnTo>
                  <a:pt x="72390" y="33528"/>
                </a:lnTo>
                <a:lnTo>
                  <a:pt x="67818" y="41910"/>
                </a:lnTo>
                <a:lnTo>
                  <a:pt x="67818" y="38100"/>
                </a:lnTo>
                <a:lnTo>
                  <a:pt x="59436" y="46482"/>
                </a:lnTo>
                <a:lnTo>
                  <a:pt x="59436" y="41910"/>
                </a:lnTo>
                <a:lnTo>
                  <a:pt x="54864" y="16764"/>
                </a:lnTo>
                <a:lnTo>
                  <a:pt x="54864" y="8382"/>
                </a:lnTo>
                <a:lnTo>
                  <a:pt x="51054" y="41910"/>
                </a:lnTo>
                <a:lnTo>
                  <a:pt x="38100" y="41910"/>
                </a:lnTo>
                <a:lnTo>
                  <a:pt x="34290" y="46482"/>
                </a:lnTo>
                <a:lnTo>
                  <a:pt x="34290" y="41910"/>
                </a:lnTo>
                <a:lnTo>
                  <a:pt x="29718" y="46482"/>
                </a:lnTo>
                <a:lnTo>
                  <a:pt x="25146" y="41910"/>
                </a:lnTo>
                <a:lnTo>
                  <a:pt x="21336" y="46482"/>
                </a:lnTo>
                <a:lnTo>
                  <a:pt x="21336" y="41910"/>
                </a:lnTo>
                <a:lnTo>
                  <a:pt x="21336" y="46482"/>
                </a:lnTo>
                <a:lnTo>
                  <a:pt x="16764" y="41910"/>
                </a:lnTo>
                <a:lnTo>
                  <a:pt x="16764" y="46482"/>
                </a:lnTo>
                <a:lnTo>
                  <a:pt x="12954" y="38100"/>
                </a:lnTo>
                <a:lnTo>
                  <a:pt x="12954" y="21336"/>
                </a:lnTo>
                <a:lnTo>
                  <a:pt x="8382" y="41910"/>
                </a:lnTo>
                <a:lnTo>
                  <a:pt x="8382" y="46482"/>
                </a:lnTo>
                <a:lnTo>
                  <a:pt x="4572" y="25146"/>
                </a:lnTo>
                <a:lnTo>
                  <a:pt x="4572" y="21336"/>
                </a:ln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87" name="object 487"/>
          <p:cNvSpPr/>
          <p:nvPr/>
        </p:nvSpPr>
        <p:spPr>
          <a:xfrm>
            <a:off x="6459463" y="4050090"/>
            <a:ext cx="171030" cy="28575"/>
          </a:xfrm>
          <a:custGeom>
            <a:avLst/>
            <a:gdLst/>
            <a:ahLst/>
            <a:cxnLst/>
            <a:rect l="l" t="t" r="r" b="b"/>
            <a:pathLst>
              <a:path w="258445" h="43179">
                <a:moveTo>
                  <a:pt x="258317" y="38100"/>
                </a:moveTo>
                <a:lnTo>
                  <a:pt x="258317" y="42672"/>
                </a:lnTo>
                <a:lnTo>
                  <a:pt x="249935" y="42672"/>
                </a:lnTo>
                <a:lnTo>
                  <a:pt x="245363" y="12954"/>
                </a:lnTo>
                <a:lnTo>
                  <a:pt x="245363" y="0"/>
                </a:lnTo>
                <a:lnTo>
                  <a:pt x="241553" y="42672"/>
                </a:lnTo>
                <a:lnTo>
                  <a:pt x="241553" y="38100"/>
                </a:lnTo>
                <a:lnTo>
                  <a:pt x="241553" y="42672"/>
                </a:lnTo>
                <a:lnTo>
                  <a:pt x="224789" y="42672"/>
                </a:lnTo>
                <a:lnTo>
                  <a:pt x="224789" y="38100"/>
                </a:lnTo>
                <a:lnTo>
                  <a:pt x="220217" y="42672"/>
                </a:lnTo>
                <a:lnTo>
                  <a:pt x="203453" y="42672"/>
                </a:lnTo>
                <a:lnTo>
                  <a:pt x="198881" y="38100"/>
                </a:lnTo>
                <a:lnTo>
                  <a:pt x="198881" y="42672"/>
                </a:lnTo>
                <a:lnTo>
                  <a:pt x="195072" y="42672"/>
                </a:lnTo>
                <a:lnTo>
                  <a:pt x="195072" y="38100"/>
                </a:lnTo>
                <a:lnTo>
                  <a:pt x="190500" y="38100"/>
                </a:lnTo>
                <a:lnTo>
                  <a:pt x="186689" y="42672"/>
                </a:lnTo>
                <a:lnTo>
                  <a:pt x="182117" y="42672"/>
                </a:lnTo>
                <a:lnTo>
                  <a:pt x="182117" y="38100"/>
                </a:lnTo>
                <a:lnTo>
                  <a:pt x="177545" y="42672"/>
                </a:lnTo>
                <a:lnTo>
                  <a:pt x="160781" y="42672"/>
                </a:lnTo>
                <a:lnTo>
                  <a:pt x="160781" y="38100"/>
                </a:lnTo>
                <a:lnTo>
                  <a:pt x="156972" y="17525"/>
                </a:lnTo>
                <a:lnTo>
                  <a:pt x="156972" y="34289"/>
                </a:lnTo>
                <a:lnTo>
                  <a:pt x="152400" y="42672"/>
                </a:lnTo>
                <a:lnTo>
                  <a:pt x="152400" y="17525"/>
                </a:lnTo>
                <a:lnTo>
                  <a:pt x="148589" y="38100"/>
                </a:lnTo>
                <a:lnTo>
                  <a:pt x="144017" y="42672"/>
                </a:lnTo>
                <a:lnTo>
                  <a:pt x="105917" y="42672"/>
                </a:lnTo>
                <a:lnTo>
                  <a:pt x="101345" y="38100"/>
                </a:lnTo>
                <a:lnTo>
                  <a:pt x="101345" y="42672"/>
                </a:lnTo>
                <a:lnTo>
                  <a:pt x="97535" y="42672"/>
                </a:lnTo>
                <a:lnTo>
                  <a:pt x="92963" y="38100"/>
                </a:lnTo>
                <a:lnTo>
                  <a:pt x="89153" y="42672"/>
                </a:lnTo>
                <a:lnTo>
                  <a:pt x="76454" y="42672"/>
                </a:lnTo>
                <a:lnTo>
                  <a:pt x="63754" y="42672"/>
                </a:lnTo>
                <a:lnTo>
                  <a:pt x="51053" y="42672"/>
                </a:lnTo>
                <a:lnTo>
                  <a:pt x="46481" y="38100"/>
                </a:lnTo>
                <a:lnTo>
                  <a:pt x="42672" y="42672"/>
                </a:lnTo>
                <a:lnTo>
                  <a:pt x="38100" y="38100"/>
                </a:lnTo>
                <a:lnTo>
                  <a:pt x="33527" y="42672"/>
                </a:lnTo>
                <a:lnTo>
                  <a:pt x="25145" y="42672"/>
                </a:lnTo>
                <a:lnTo>
                  <a:pt x="25145" y="38100"/>
                </a:lnTo>
                <a:lnTo>
                  <a:pt x="21335" y="38100"/>
                </a:lnTo>
                <a:lnTo>
                  <a:pt x="21335" y="34289"/>
                </a:lnTo>
                <a:lnTo>
                  <a:pt x="16763" y="38100"/>
                </a:lnTo>
                <a:lnTo>
                  <a:pt x="12953" y="38100"/>
                </a:lnTo>
                <a:lnTo>
                  <a:pt x="8381" y="42672"/>
                </a:lnTo>
                <a:lnTo>
                  <a:pt x="4572" y="38100"/>
                </a:lnTo>
                <a:lnTo>
                  <a:pt x="0" y="42672"/>
                </a:lnTo>
                <a:lnTo>
                  <a:pt x="0" y="381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88" name="object 488"/>
          <p:cNvSpPr/>
          <p:nvPr/>
        </p:nvSpPr>
        <p:spPr>
          <a:xfrm>
            <a:off x="6285491" y="4055636"/>
            <a:ext cx="173972" cy="22692"/>
          </a:xfrm>
          <a:custGeom>
            <a:avLst/>
            <a:gdLst/>
            <a:ahLst/>
            <a:cxnLst/>
            <a:rect l="l" t="t" r="r" b="b"/>
            <a:pathLst>
              <a:path w="262890" h="34289">
                <a:moveTo>
                  <a:pt x="262890" y="29717"/>
                </a:moveTo>
                <a:lnTo>
                  <a:pt x="254507" y="29717"/>
                </a:lnTo>
                <a:lnTo>
                  <a:pt x="249935" y="34289"/>
                </a:lnTo>
                <a:lnTo>
                  <a:pt x="246125" y="34289"/>
                </a:lnTo>
                <a:lnTo>
                  <a:pt x="246125" y="29717"/>
                </a:lnTo>
                <a:lnTo>
                  <a:pt x="241553" y="29717"/>
                </a:lnTo>
                <a:lnTo>
                  <a:pt x="241553" y="34289"/>
                </a:lnTo>
                <a:lnTo>
                  <a:pt x="237744" y="34289"/>
                </a:lnTo>
                <a:lnTo>
                  <a:pt x="237744" y="29717"/>
                </a:lnTo>
                <a:lnTo>
                  <a:pt x="233172" y="29717"/>
                </a:lnTo>
                <a:lnTo>
                  <a:pt x="233172" y="34289"/>
                </a:lnTo>
                <a:lnTo>
                  <a:pt x="228600" y="29717"/>
                </a:lnTo>
                <a:lnTo>
                  <a:pt x="220218" y="29717"/>
                </a:lnTo>
                <a:lnTo>
                  <a:pt x="216407" y="25907"/>
                </a:lnTo>
                <a:lnTo>
                  <a:pt x="211835" y="25907"/>
                </a:lnTo>
                <a:lnTo>
                  <a:pt x="208025" y="29717"/>
                </a:lnTo>
                <a:lnTo>
                  <a:pt x="208025" y="17525"/>
                </a:lnTo>
                <a:lnTo>
                  <a:pt x="203453" y="25907"/>
                </a:lnTo>
                <a:lnTo>
                  <a:pt x="199644" y="21336"/>
                </a:lnTo>
                <a:lnTo>
                  <a:pt x="195072" y="21336"/>
                </a:lnTo>
                <a:lnTo>
                  <a:pt x="195072" y="25907"/>
                </a:lnTo>
                <a:lnTo>
                  <a:pt x="190500" y="29717"/>
                </a:lnTo>
                <a:lnTo>
                  <a:pt x="186690" y="25907"/>
                </a:lnTo>
                <a:lnTo>
                  <a:pt x="186690" y="29717"/>
                </a:lnTo>
                <a:lnTo>
                  <a:pt x="182118" y="34289"/>
                </a:lnTo>
                <a:lnTo>
                  <a:pt x="178307" y="34289"/>
                </a:lnTo>
                <a:lnTo>
                  <a:pt x="173735" y="29717"/>
                </a:lnTo>
                <a:lnTo>
                  <a:pt x="173735" y="34289"/>
                </a:lnTo>
                <a:lnTo>
                  <a:pt x="169925" y="29717"/>
                </a:lnTo>
                <a:lnTo>
                  <a:pt x="165353" y="25907"/>
                </a:lnTo>
                <a:lnTo>
                  <a:pt x="165353" y="29717"/>
                </a:lnTo>
                <a:lnTo>
                  <a:pt x="161544" y="29717"/>
                </a:lnTo>
                <a:lnTo>
                  <a:pt x="161544" y="25907"/>
                </a:lnTo>
                <a:lnTo>
                  <a:pt x="156972" y="25907"/>
                </a:lnTo>
                <a:lnTo>
                  <a:pt x="152400" y="29717"/>
                </a:lnTo>
                <a:lnTo>
                  <a:pt x="148590" y="34289"/>
                </a:lnTo>
                <a:lnTo>
                  <a:pt x="144018" y="29717"/>
                </a:lnTo>
                <a:lnTo>
                  <a:pt x="144018" y="34289"/>
                </a:lnTo>
                <a:lnTo>
                  <a:pt x="131825" y="34289"/>
                </a:lnTo>
                <a:lnTo>
                  <a:pt x="127253" y="29717"/>
                </a:lnTo>
                <a:lnTo>
                  <a:pt x="127253" y="34289"/>
                </a:lnTo>
                <a:lnTo>
                  <a:pt x="114300" y="34289"/>
                </a:lnTo>
                <a:lnTo>
                  <a:pt x="110490" y="29717"/>
                </a:lnTo>
                <a:lnTo>
                  <a:pt x="105918" y="25907"/>
                </a:lnTo>
                <a:lnTo>
                  <a:pt x="102107" y="29717"/>
                </a:lnTo>
                <a:lnTo>
                  <a:pt x="97535" y="17525"/>
                </a:lnTo>
                <a:lnTo>
                  <a:pt x="93725" y="25907"/>
                </a:lnTo>
                <a:lnTo>
                  <a:pt x="89153" y="9143"/>
                </a:lnTo>
                <a:lnTo>
                  <a:pt x="89153" y="12953"/>
                </a:lnTo>
                <a:lnTo>
                  <a:pt x="84581" y="25907"/>
                </a:lnTo>
                <a:lnTo>
                  <a:pt x="84581" y="21336"/>
                </a:lnTo>
                <a:lnTo>
                  <a:pt x="80772" y="12953"/>
                </a:lnTo>
                <a:lnTo>
                  <a:pt x="80772" y="21336"/>
                </a:lnTo>
                <a:lnTo>
                  <a:pt x="76200" y="25907"/>
                </a:lnTo>
                <a:lnTo>
                  <a:pt x="76200" y="12953"/>
                </a:lnTo>
                <a:lnTo>
                  <a:pt x="72390" y="21336"/>
                </a:lnTo>
                <a:lnTo>
                  <a:pt x="72390" y="25907"/>
                </a:lnTo>
                <a:lnTo>
                  <a:pt x="67818" y="29717"/>
                </a:lnTo>
                <a:lnTo>
                  <a:pt x="67818" y="25907"/>
                </a:lnTo>
                <a:lnTo>
                  <a:pt x="64007" y="29717"/>
                </a:lnTo>
                <a:lnTo>
                  <a:pt x="64007" y="34289"/>
                </a:lnTo>
                <a:lnTo>
                  <a:pt x="59435" y="29717"/>
                </a:lnTo>
                <a:lnTo>
                  <a:pt x="59435" y="34289"/>
                </a:lnTo>
                <a:lnTo>
                  <a:pt x="51053" y="34289"/>
                </a:lnTo>
                <a:lnTo>
                  <a:pt x="46481" y="29717"/>
                </a:lnTo>
                <a:lnTo>
                  <a:pt x="42672" y="21336"/>
                </a:lnTo>
                <a:lnTo>
                  <a:pt x="42672" y="29717"/>
                </a:lnTo>
                <a:lnTo>
                  <a:pt x="38100" y="25907"/>
                </a:lnTo>
                <a:lnTo>
                  <a:pt x="38100" y="29717"/>
                </a:lnTo>
                <a:lnTo>
                  <a:pt x="21335" y="29717"/>
                </a:lnTo>
                <a:lnTo>
                  <a:pt x="17525" y="25907"/>
                </a:lnTo>
                <a:lnTo>
                  <a:pt x="12953" y="29717"/>
                </a:lnTo>
                <a:lnTo>
                  <a:pt x="12953" y="25907"/>
                </a:lnTo>
                <a:lnTo>
                  <a:pt x="8381" y="25907"/>
                </a:lnTo>
                <a:lnTo>
                  <a:pt x="8381" y="17525"/>
                </a:lnTo>
                <a:lnTo>
                  <a:pt x="4572" y="4572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89" name="object 489"/>
          <p:cNvSpPr/>
          <p:nvPr/>
        </p:nvSpPr>
        <p:spPr>
          <a:xfrm>
            <a:off x="6114545" y="4042021"/>
            <a:ext cx="171030" cy="36559"/>
          </a:xfrm>
          <a:custGeom>
            <a:avLst/>
            <a:gdLst/>
            <a:ahLst/>
            <a:cxnLst/>
            <a:rect l="l" t="t" r="r" b="b"/>
            <a:pathLst>
              <a:path w="258445" h="55245">
                <a:moveTo>
                  <a:pt x="258318" y="20574"/>
                </a:moveTo>
                <a:lnTo>
                  <a:pt x="258318" y="41910"/>
                </a:lnTo>
                <a:lnTo>
                  <a:pt x="249936" y="41910"/>
                </a:lnTo>
                <a:lnTo>
                  <a:pt x="249936" y="33527"/>
                </a:lnTo>
                <a:lnTo>
                  <a:pt x="246125" y="25146"/>
                </a:lnTo>
                <a:lnTo>
                  <a:pt x="246125" y="38100"/>
                </a:lnTo>
                <a:lnTo>
                  <a:pt x="241553" y="46481"/>
                </a:lnTo>
                <a:lnTo>
                  <a:pt x="236982" y="46481"/>
                </a:lnTo>
                <a:lnTo>
                  <a:pt x="236982" y="41910"/>
                </a:lnTo>
                <a:lnTo>
                  <a:pt x="233172" y="46481"/>
                </a:lnTo>
                <a:lnTo>
                  <a:pt x="233172" y="41910"/>
                </a:lnTo>
                <a:lnTo>
                  <a:pt x="228600" y="50291"/>
                </a:lnTo>
                <a:lnTo>
                  <a:pt x="224790" y="41910"/>
                </a:lnTo>
                <a:lnTo>
                  <a:pt x="224790" y="46481"/>
                </a:lnTo>
                <a:lnTo>
                  <a:pt x="220218" y="41910"/>
                </a:lnTo>
                <a:lnTo>
                  <a:pt x="220218" y="46481"/>
                </a:lnTo>
                <a:lnTo>
                  <a:pt x="216408" y="38100"/>
                </a:lnTo>
                <a:lnTo>
                  <a:pt x="216408" y="46481"/>
                </a:lnTo>
                <a:lnTo>
                  <a:pt x="211836" y="38100"/>
                </a:lnTo>
                <a:lnTo>
                  <a:pt x="208025" y="41910"/>
                </a:lnTo>
                <a:lnTo>
                  <a:pt x="208025" y="38100"/>
                </a:lnTo>
                <a:lnTo>
                  <a:pt x="208025" y="46481"/>
                </a:lnTo>
                <a:lnTo>
                  <a:pt x="203453" y="33527"/>
                </a:lnTo>
                <a:lnTo>
                  <a:pt x="198882" y="46481"/>
                </a:lnTo>
                <a:lnTo>
                  <a:pt x="195072" y="38100"/>
                </a:lnTo>
                <a:lnTo>
                  <a:pt x="195072" y="41910"/>
                </a:lnTo>
                <a:lnTo>
                  <a:pt x="190500" y="46481"/>
                </a:lnTo>
                <a:lnTo>
                  <a:pt x="186690" y="38100"/>
                </a:lnTo>
                <a:lnTo>
                  <a:pt x="186690" y="41910"/>
                </a:lnTo>
                <a:lnTo>
                  <a:pt x="182118" y="46481"/>
                </a:lnTo>
                <a:lnTo>
                  <a:pt x="178308" y="41910"/>
                </a:lnTo>
                <a:lnTo>
                  <a:pt x="178308" y="38100"/>
                </a:lnTo>
                <a:lnTo>
                  <a:pt x="173736" y="38100"/>
                </a:lnTo>
                <a:lnTo>
                  <a:pt x="173736" y="41910"/>
                </a:lnTo>
                <a:lnTo>
                  <a:pt x="169925" y="41910"/>
                </a:lnTo>
                <a:lnTo>
                  <a:pt x="165353" y="38100"/>
                </a:lnTo>
                <a:lnTo>
                  <a:pt x="165353" y="29717"/>
                </a:lnTo>
                <a:lnTo>
                  <a:pt x="160782" y="38100"/>
                </a:lnTo>
                <a:lnTo>
                  <a:pt x="160782" y="33527"/>
                </a:lnTo>
                <a:lnTo>
                  <a:pt x="156972" y="38100"/>
                </a:lnTo>
                <a:lnTo>
                  <a:pt x="152400" y="38100"/>
                </a:lnTo>
                <a:lnTo>
                  <a:pt x="152400" y="33527"/>
                </a:lnTo>
                <a:lnTo>
                  <a:pt x="148590" y="41910"/>
                </a:lnTo>
                <a:lnTo>
                  <a:pt x="144018" y="46481"/>
                </a:lnTo>
                <a:lnTo>
                  <a:pt x="144018" y="38100"/>
                </a:lnTo>
                <a:lnTo>
                  <a:pt x="140208" y="46481"/>
                </a:lnTo>
                <a:lnTo>
                  <a:pt x="135636" y="46481"/>
                </a:lnTo>
                <a:lnTo>
                  <a:pt x="135636" y="41910"/>
                </a:lnTo>
                <a:lnTo>
                  <a:pt x="135636" y="46481"/>
                </a:lnTo>
                <a:lnTo>
                  <a:pt x="131064" y="50291"/>
                </a:lnTo>
                <a:lnTo>
                  <a:pt x="110490" y="50291"/>
                </a:lnTo>
                <a:lnTo>
                  <a:pt x="105918" y="46481"/>
                </a:lnTo>
                <a:lnTo>
                  <a:pt x="102108" y="29717"/>
                </a:lnTo>
                <a:lnTo>
                  <a:pt x="102108" y="20574"/>
                </a:lnTo>
                <a:lnTo>
                  <a:pt x="97536" y="29717"/>
                </a:lnTo>
                <a:lnTo>
                  <a:pt x="97536" y="33527"/>
                </a:lnTo>
                <a:lnTo>
                  <a:pt x="92964" y="16763"/>
                </a:lnTo>
                <a:lnTo>
                  <a:pt x="92964" y="0"/>
                </a:lnTo>
                <a:lnTo>
                  <a:pt x="89153" y="12191"/>
                </a:lnTo>
                <a:lnTo>
                  <a:pt x="89153" y="38100"/>
                </a:lnTo>
                <a:lnTo>
                  <a:pt x="84582" y="16763"/>
                </a:lnTo>
                <a:lnTo>
                  <a:pt x="84582" y="25146"/>
                </a:lnTo>
                <a:lnTo>
                  <a:pt x="80772" y="25146"/>
                </a:lnTo>
                <a:lnTo>
                  <a:pt x="76200" y="41910"/>
                </a:lnTo>
                <a:lnTo>
                  <a:pt x="76200" y="46481"/>
                </a:lnTo>
                <a:lnTo>
                  <a:pt x="72390" y="38100"/>
                </a:lnTo>
                <a:lnTo>
                  <a:pt x="72390" y="41910"/>
                </a:lnTo>
                <a:lnTo>
                  <a:pt x="72390" y="38100"/>
                </a:lnTo>
                <a:lnTo>
                  <a:pt x="67818" y="41910"/>
                </a:lnTo>
                <a:lnTo>
                  <a:pt x="64008" y="46481"/>
                </a:lnTo>
                <a:lnTo>
                  <a:pt x="64008" y="38100"/>
                </a:lnTo>
                <a:lnTo>
                  <a:pt x="59436" y="46481"/>
                </a:lnTo>
                <a:lnTo>
                  <a:pt x="59436" y="41910"/>
                </a:lnTo>
                <a:lnTo>
                  <a:pt x="54864" y="50291"/>
                </a:lnTo>
                <a:lnTo>
                  <a:pt x="51053" y="46481"/>
                </a:lnTo>
                <a:lnTo>
                  <a:pt x="51053" y="41910"/>
                </a:lnTo>
                <a:lnTo>
                  <a:pt x="51053" y="50291"/>
                </a:lnTo>
                <a:lnTo>
                  <a:pt x="46482" y="50291"/>
                </a:lnTo>
                <a:lnTo>
                  <a:pt x="46482" y="41910"/>
                </a:lnTo>
                <a:lnTo>
                  <a:pt x="42672" y="41910"/>
                </a:lnTo>
                <a:lnTo>
                  <a:pt x="42672" y="16763"/>
                </a:lnTo>
                <a:lnTo>
                  <a:pt x="38100" y="0"/>
                </a:lnTo>
                <a:lnTo>
                  <a:pt x="38100" y="38100"/>
                </a:lnTo>
                <a:lnTo>
                  <a:pt x="34290" y="50291"/>
                </a:lnTo>
                <a:lnTo>
                  <a:pt x="29718" y="50291"/>
                </a:lnTo>
                <a:lnTo>
                  <a:pt x="25146" y="54863"/>
                </a:lnTo>
                <a:lnTo>
                  <a:pt x="21336" y="50291"/>
                </a:lnTo>
                <a:lnTo>
                  <a:pt x="16764" y="41910"/>
                </a:lnTo>
                <a:lnTo>
                  <a:pt x="12953" y="50291"/>
                </a:lnTo>
                <a:lnTo>
                  <a:pt x="12953" y="46481"/>
                </a:lnTo>
                <a:lnTo>
                  <a:pt x="12953" y="50291"/>
                </a:lnTo>
                <a:lnTo>
                  <a:pt x="8382" y="54863"/>
                </a:lnTo>
                <a:lnTo>
                  <a:pt x="8382" y="50291"/>
                </a:lnTo>
                <a:lnTo>
                  <a:pt x="4572" y="54863"/>
                </a:lnTo>
                <a:lnTo>
                  <a:pt x="0" y="5029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90" name="object 490"/>
          <p:cNvSpPr/>
          <p:nvPr/>
        </p:nvSpPr>
        <p:spPr>
          <a:xfrm>
            <a:off x="5943600" y="3898810"/>
            <a:ext cx="171030" cy="182376"/>
          </a:xfrm>
          <a:custGeom>
            <a:avLst/>
            <a:gdLst/>
            <a:ahLst/>
            <a:cxnLst/>
            <a:rect l="l" t="t" r="r" b="b"/>
            <a:pathLst>
              <a:path w="258445" h="275589">
                <a:moveTo>
                  <a:pt x="258317" y="266700"/>
                </a:moveTo>
                <a:lnTo>
                  <a:pt x="254507" y="266700"/>
                </a:lnTo>
                <a:lnTo>
                  <a:pt x="254507" y="271272"/>
                </a:lnTo>
                <a:lnTo>
                  <a:pt x="249935" y="262889"/>
                </a:lnTo>
                <a:lnTo>
                  <a:pt x="245363" y="266700"/>
                </a:lnTo>
                <a:lnTo>
                  <a:pt x="245363" y="271272"/>
                </a:lnTo>
                <a:lnTo>
                  <a:pt x="241553" y="266700"/>
                </a:lnTo>
                <a:lnTo>
                  <a:pt x="241553" y="246125"/>
                </a:lnTo>
                <a:lnTo>
                  <a:pt x="236981" y="266700"/>
                </a:lnTo>
                <a:lnTo>
                  <a:pt x="233171" y="271272"/>
                </a:lnTo>
                <a:lnTo>
                  <a:pt x="228600" y="271272"/>
                </a:lnTo>
                <a:lnTo>
                  <a:pt x="224789" y="266700"/>
                </a:lnTo>
                <a:lnTo>
                  <a:pt x="220217" y="266700"/>
                </a:lnTo>
                <a:lnTo>
                  <a:pt x="216407" y="262889"/>
                </a:lnTo>
                <a:lnTo>
                  <a:pt x="216407" y="266700"/>
                </a:lnTo>
                <a:lnTo>
                  <a:pt x="211835" y="262889"/>
                </a:lnTo>
                <a:lnTo>
                  <a:pt x="207263" y="266700"/>
                </a:lnTo>
                <a:lnTo>
                  <a:pt x="203453" y="262889"/>
                </a:lnTo>
                <a:lnTo>
                  <a:pt x="198881" y="266700"/>
                </a:lnTo>
                <a:lnTo>
                  <a:pt x="195071" y="262889"/>
                </a:lnTo>
                <a:lnTo>
                  <a:pt x="190500" y="262889"/>
                </a:lnTo>
                <a:lnTo>
                  <a:pt x="186689" y="258318"/>
                </a:lnTo>
                <a:lnTo>
                  <a:pt x="186689" y="262889"/>
                </a:lnTo>
                <a:lnTo>
                  <a:pt x="182117" y="262889"/>
                </a:lnTo>
                <a:lnTo>
                  <a:pt x="182117" y="258318"/>
                </a:lnTo>
                <a:lnTo>
                  <a:pt x="178307" y="262889"/>
                </a:lnTo>
                <a:lnTo>
                  <a:pt x="178307" y="258318"/>
                </a:lnTo>
                <a:lnTo>
                  <a:pt x="173735" y="262889"/>
                </a:lnTo>
                <a:lnTo>
                  <a:pt x="169163" y="258318"/>
                </a:lnTo>
                <a:lnTo>
                  <a:pt x="169163" y="262889"/>
                </a:lnTo>
                <a:lnTo>
                  <a:pt x="169163" y="258318"/>
                </a:lnTo>
                <a:lnTo>
                  <a:pt x="165353" y="262889"/>
                </a:lnTo>
                <a:lnTo>
                  <a:pt x="165353" y="266700"/>
                </a:lnTo>
                <a:lnTo>
                  <a:pt x="160781" y="262889"/>
                </a:lnTo>
                <a:lnTo>
                  <a:pt x="156971" y="262889"/>
                </a:lnTo>
                <a:lnTo>
                  <a:pt x="156971" y="266700"/>
                </a:lnTo>
                <a:lnTo>
                  <a:pt x="152400" y="262889"/>
                </a:lnTo>
                <a:lnTo>
                  <a:pt x="152400" y="266700"/>
                </a:lnTo>
                <a:lnTo>
                  <a:pt x="148589" y="271272"/>
                </a:lnTo>
                <a:lnTo>
                  <a:pt x="144017" y="258318"/>
                </a:lnTo>
                <a:lnTo>
                  <a:pt x="144017" y="254508"/>
                </a:lnTo>
                <a:lnTo>
                  <a:pt x="139445" y="67818"/>
                </a:lnTo>
                <a:lnTo>
                  <a:pt x="139445" y="169163"/>
                </a:lnTo>
                <a:lnTo>
                  <a:pt x="135635" y="262889"/>
                </a:lnTo>
                <a:lnTo>
                  <a:pt x="131063" y="266700"/>
                </a:lnTo>
                <a:lnTo>
                  <a:pt x="127253" y="254508"/>
                </a:lnTo>
                <a:lnTo>
                  <a:pt x="122681" y="0"/>
                </a:lnTo>
                <a:lnTo>
                  <a:pt x="122681" y="29718"/>
                </a:lnTo>
                <a:lnTo>
                  <a:pt x="118871" y="258318"/>
                </a:lnTo>
                <a:lnTo>
                  <a:pt x="118871" y="271272"/>
                </a:lnTo>
                <a:lnTo>
                  <a:pt x="114300" y="266700"/>
                </a:lnTo>
                <a:lnTo>
                  <a:pt x="110489" y="271272"/>
                </a:lnTo>
                <a:lnTo>
                  <a:pt x="110489" y="266700"/>
                </a:lnTo>
                <a:lnTo>
                  <a:pt x="105917" y="271272"/>
                </a:lnTo>
                <a:lnTo>
                  <a:pt x="101345" y="271272"/>
                </a:lnTo>
                <a:lnTo>
                  <a:pt x="101345" y="266700"/>
                </a:lnTo>
                <a:lnTo>
                  <a:pt x="97535" y="271272"/>
                </a:lnTo>
                <a:lnTo>
                  <a:pt x="92963" y="271272"/>
                </a:lnTo>
                <a:lnTo>
                  <a:pt x="92963" y="262889"/>
                </a:lnTo>
                <a:lnTo>
                  <a:pt x="89153" y="271272"/>
                </a:lnTo>
                <a:lnTo>
                  <a:pt x="84581" y="266700"/>
                </a:lnTo>
                <a:lnTo>
                  <a:pt x="84581" y="271272"/>
                </a:lnTo>
                <a:lnTo>
                  <a:pt x="76200" y="271272"/>
                </a:lnTo>
                <a:lnTo>
                  <a:pt x="76200" y="275082"/>
                </a:lnTo>
                <a:lnTo>
                  <a:pt x="72389" y="271272"/>
                </a:lnTo>
                <a:lnTo>
                  <a:pt x="54863" y="271272"/>
                </a:lnTo>
                <a:lnTo>
                  <a:pt x="51053" y="262889"/>
                </a:lnTo>
                <a:lnTo>
                  <a:pt x="51053" y="271272"/>
                </a:lnTo>
                <a:lnTo>
                  <a:pt x="46481" y="266700"/>
                </a:lnTo>
                <a:lnTo>
                  <a:pt x="42671" y="233172"/>
                </a:lnTo>
                <a:lnTo>
                  <a:pt x="42671" y="228600"/>
                </a:lnTo>
                <a:lnTo>
                  <a:pt x="38100" y="72389"/>
                </a:lnTo>
                <a:lnTo>
                  <a:pt x="38100" y="190500"/>
                </a:lnTo>
                <a:lnTo>
                  <a:pt x="33527" y="262889"/>
                </a:lnTo>
                <a:lnTo>
                  <a:pt x="29717" y="266700"/>
                </a:lnTo>
                <a:lnTo>
                  <a:pt x="25145" y="254508"/>
                </a:lnTo>
                <a:lnTo>
                  <a:pt x="25145" y="249936"/>
                </a:lnTo>
                <a:lnTo>
                  <a:pt x="21335" y="131063"/>
                </a:lnTo>
                <a:lnTo>
                  <a:pt x="21335" y="190500"/>
                </a:lnTo>
                <a:lnTo>
                  <a:pt x="16763" y="262889"/>
                </a:lnTo>
                <a:lnTo>
                  <a:pt x="12953" y="266700"/>
                </a:lnTo>
                <a:lnTo>
                  <a:pt x="8381" y="198882"/>
                </a:lnTo>
                <a:lnTo>
                  <a:pt x="8381" y="160782"/>
                </a:lnTo>
                <a:lnTo>
                  <a:pt x="4571" y="266700"/>
                </a:lnTo>
                <a:lnTo>
                  <a:pt x="0" y="2712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91" name="object 491"/>
          <p:cNvSpPr/>
          <p:nvPr/>
        </p:nvSpPr>
        <p:spPr>
          <a:xfrm>
            <a:off x="5772654" y="2348196"/>
            <a:ext cx="171030" cy="1732990"/>
          </a:xfrm>
          <a:custGeom>
            <a:avLst/>
            <a:gdLst/>
            <a:ahLst/>
            <a:cxnLst/>
            <a:rect l="l" t="t" r="r" b="b"/>
            <a:pathLst>
              <a:path w="258445" h="2618740">
                <a:moveTo>
                  <a:pt x="258318" y="2614422"/>
                </a:moveTo>
                <a:lnTo>
                  <a:pt x="253746" y="2614422"/>
                </a:lnTo>
                <a:lnTo>
                  <a:pt x="249935" y="2609850"/>
                </a:lnTo>
                <a:lnTo>
                  <a:pt x="249935" y="2614422"/>
                </a:lnTo>
                <a:lnTo>
                  <a:pt x="249935" y="2609850"/>
                </a:lnTo>
                <a:lnTo>
                  <a:pt x="245363" y="2609850"/>
                </a:lnTo>
                <a:lnTo>
                  <a:pt x="241553" y="2614422"/>
                </a:lnTo>
                <a:lnTo>
                  <a:pt x="233172" y="2614422"/>
                </a:lnTo>
                <a:lnTo>
                  <a:pt x="228600" y="2609850"/>
                </a:lnTo>
                <a:lnTo>
                  <a:pt x="228600" y="2593086"/>
                </a:lnTo>
                <a:lnTo>
                  <a:pt x="224789" y="2614422"/>
                </a:lnTo>
                <a:lnTo>
                  <a:pt x="220218" y="2614422"/>
                </a:lnTo>
                <a:lnTo>
                  <a:pt x="220218" y="2618232"/>
                </a:lnTo>
                <a:lnTo>
                  <a:pt x="215646" y="2618232"/>
                </a:lnTo>
                <a:lnTo>
                  <a:pt x="215646" y="2614422"/>
                </a:lnTo>
                <a:lnTo>
                  <a:pt x="211835" y="2609850"/>
                </a:lnTo>
                <a:lnTo>
                  <a:pt x="211835" y="2614422"/>
                </a:lnTo>
                <a:lnTo>
                  <a:pt x="207263" y="2614422"/>
                </a:lnTo>
                <a:lnTo>
                  <a:pt x="203453" y="2618232"/>
                </a:lnTo>
                <a:lnTo>
                  <a:pt x="203453" y="2614422"/>
                </a:lnTo>
                <a:lnTo>
                  <a:pt x="195072" y="2606040"/>
                </a:lnTo>
                <a:lnTo>
                  <a:pt x="195072" y="2609850"/>
                </a:lnTo>
                <a:lnTo>
                  <a:pt x="190500" y="2614422"/>
                </a:lnTo>
                <a:lnTo>
                  <a:pt x="185927" y="2618232"/>
                </a:lnTo>
                <a:lnTo>
                  <a:pt x="185927" y="2614422"/>
                </a:lnTo>
                <a:lnTo>
                  <a:pt x="182118" y="2618232"/>
                </a:lnTo>
                <a:lnTo>
                  <a:pt x="177546" y="2614422"/>
                </a:lnTo>
                <a:lnTo>
                  <a:pt x="177546" y="2618232"/>
                </a:lnTo>
                <a:lnTo>
                  <a:pt x="173735" y="2614422"/>
                </a:lnTo>
                <a:lnTo>
                  <a:pt x="169163" y="2614422"/>
                </a:lnTo>
                <a:lnTo>
                  <a:pt x="165353" y="2618232"/>
                </a:lnTo>
                <a:lnTo>
                  <a:pt x="160781" y="2614422"/>
                </a:lnTo>
                <a:lnTo>
                  <a:pt x="156972" y="2614422"/>
                </a:lnTo>
                <a:lnTo>
                  <a:pt x="152400" y="2597658"/>
                </a:lnTo>
                <a:lnTo>
                  <a:pt x="152400" y="2601468"/>
                </a:lnTo>
                <a:lnTo>
                  <a:pt x="147827" y="2614422"/>
                </a:lnTo>
                <a:lnTo>
                  <a:pt x="144018" y="2609850"/>
                </a:lnTo>
                <a:lnTo>
                  <a:pt x="139446" y="2614422"/>
                </a:lnTo>
                <a:lnTo>
                  <a:pt x="135635" y="2609850"/>
                </a:lnTo>
                <a:lnTo>
                  <a:pt x="135635" y="2614422"/>
                </a:lnTo>
                <a:lnTo>
                  <a:pt x="131063" y="2609850"/>
                </a:lnTo>
                <a:lnTo>
                  <a:pt x="131063" y="2597658"/>
                </a:lnTo>
                <a:lnTo>
                  <a:pt x="127253" y="2609850"/>
                </a:lnTo>
                <a:lnTo>
                  <a:pt x="122681" y="2606040"/>
                </a:lnTo>
                <a:lnTo>
                  <a:pt x="122681" y="2597658"/>
                </a:lnTo>
                <a:lnTo>
                  <a:pt x="118872" y="2606040"/>
                </a:lnTo>
                <a:lnTo>
                  <a:pt x="118872" y="2567940"/>
                </a:lnTo>
                <a:lnTo>
                  <a:pt x="114300" y="2580132"/>
                </a:lnTo>
                <a:lnTo>
                  <a:pt x="109727" y="2606040"/>
                </a:lnTo>
                <a:lnTo>
                  <a:pt x="109727" y="2593086"/>
                </a:lnTo>
                <a:lnTo>
                  <a:pt x="105918" y="2601468"/>
                </a:lnTo>
                <a:lnTo>
                  <a:pt x="105918" y="2614422"/>
                </a:lnTo>
                <a:lnTo>
                  <a:pt x="101346" y="2614422"/>
                </a:lnTo>
                <a:lnTo>
                  <a:pt x="97535" y="2618232"/>
                </a:lnTo>
                <a:lnTo>
                  <a:pt x="97535" y="2614422"/>
                </a:lnTo>
                <a:lnTo>
                  <a:pt x="92963" y="2614422"/>
                </a:lnTo>
                <a:lnTo>
                  <a:pt x="92963" y="2618232"/>
                </a:lnTo>
                <a:lnTo>
                  <a:pt x="89153" y="2614422"/>
                </a:lnTo>
                <a:lnTo>
                  <a:pt x="84581" y="2614422"/>
                </a:lnTo>
                <a:lnTo>
                  <a:pt x="84581" y="2618232"/>
                </a:lnTo>
                <a:lnTo>
                  <a:pt x="80009" y="2614422"/>
                </a:lnTo>
                <a:lnTo>
                  <a:pt x="76200" y="2618232"/>
                </a:lnTo>
                <a:lnTo>
                  <a:pt x="76200" y="2614422"/>
                </a:lnTo>
                <a:lnTo>
                  <a:pt x="71627" y="2618232"/>
                </a:lnTo>
                <a:lnTo>
                  <a:pt x="67818" y="2618232"/>
                </a:lnTo>
                <a:lnTo>
                  <a:pt x="67818" y="2609850"/>
                </a:lnTo>
                <a:lnTo>
                  <a:pt x="63246" y="2606040"/>
                </a:lnTo>
                <a:lnTo>
                  <a:pt x="63246" y="2609850"/>
                </a:lnTo>
                <a:lnTo>
                  <a:pt x="59435" y="2601468"/>
                </a:lnTo>
                <a:lnTo>
                  <a:pt x="54863" y="2606040"/>
                </a:lnTo>
                <a:lnTo>
                  <a:pt x="54863" y="2589276"/>
                </a:lnTo>
                <a:lnTo>
                  <a:pt x="51053" y="2609850"/>
                </a:lnTo>
                <a:lnTo>
                  <a:pt x="51053" y="2601468"/>
                </a:lnTo>
                <a:lnTo>
                  <a:pt x="46481" y="2614422"/>
                </a:lnTo>
                <a:lnTo>
                  <a:pt x="41909" y="2614422"/>
                </a:lnTo>
                <a:lnTo>
                  <a:pt x="41909" y="2601468"/>
                </a:lnTo>
                <a:lnTo>
                  <a:pt x="41909" y="2609850"/>
                </a:lnTo>
                <a:lnTo>
                  <a:pt x="38100" y="2593086"/>
                </a:lnTo>
                <a:lnTo>
                  <a:pt x="38100" y="2597658"/>
                </a:lnTo>
                <a:lnTo>
                  <a:pt x="33527" y="2427732"/>
                </a:lnTo>
                <a:lnTo>
                  <a:pt x="33527" y="2372868"/>
                </a:lnTo>
                <a:lnTo>
                  <a:pt x="29718" y="0"/>
                </a:lnTo>
                <a:lnTo>
                  <a:pt x="29718" y="2068068"/>
                </a:lnTo>
                <a:lnTo>
                  <a:pt x="25146" y="2589276"/>
                </a:lnTo>
                <a:lnTo>
                  <a:pt x="25146" y="2576322"/>
                </a:lnTo>
                <a:lnTo>
                  <a:pt x="21335" y="2606040"/>
                </a:lnTo>
                <a:lnTo>
                  <a:pt x="21335" y="2597658"/>
                </a:lnTo>
                <a:lnTo>
                  <a:pt x="16763" y="2609850"/>
                </a:lnTo>
                <a:lnTo>
                  <a:pt x="16763" y="2606040"/>
                </a:lnTo>
                <a:lnTo>
                  <a:pt x="12953" y="2614422"/>
                </a:lnTo>
                <a:lnTo>
                  <a:pt x="12953" y="2609850"/>
                </a:lnTo>
                <a:lnTo>
                  <a:pt x="8381" y="2614422"/>
                </a:lnTo>
                <a:lnTo>
                  <a:pt x="8381" y="2609850"/>
                </a:lnTo>
                <a:lnTo>
                  <a:pt x="3809" y="2609850"/>
                </a:lnTo>
                <a:lnTo>
                  <a:pt x="3809" y="2618232"/>
                </a:lnTo>
                <a:lnTo>
                  <a:pt x="0" y="2609850"/>
                </a:lnTo>
                <a:lnTo>
                  <a:pt x="0" y="261442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92" name="object 492"/>
          <p:cNvSpPr/>
          <p:nvPr/>
        </p:nvSpPr>
        <p:spPr>
          <a:xfrm>
            <a:off x="1947301" y="2988944"/>
            <a:ext cx="3829559" cy="109611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93" name="object 493"/>
          <p:cNvSpPr/>
          <p:nvPr/>
        </p:nvSpPr>
        <p:spPr>
          <a:xfrm>
            <a:off x="6972300" y="3514561"/>
            <a:ext cx="516031" cy="538722"/>
          </a:xfrm>
          <a:custGeom>
            <a:avLst/>
            <a:gdLst/>
            <a:ahLst/>
            <a:cxnLst/>
            <a:rect l="l" t="t" r="r" b="b"/>
            <a:pathLst>
              <a:path w="779779" h="814070">
                <a:moveTo>
                  <a:pt x="779526" y="813815"/>
                </a:moveTo>
                <a:lnTo>
                  <a:pt x="775715" y="813815"/>
                </a:lnTo>
                <a:lnTo>
                  <a:pt x="763015" y="813815"/>
                </a:lnTo>
                <a:lnTo>
                  <a:pt x="750316" y="813816"/>
                </a:lnTo>
                <a:lnTo>
                  <a:pt x="737615" y="813815"/>
                </a:lnTo>
                <a:lnTo>
                  <a:pt x="724915" y="813815"/>
                </a:lnTo>
                <a:lnTo>
                  <a:pt x="712216" y="813815"/>
                </a:lnTo>
                <a:lnTo>
                  <a:pt x="699515" y="813815"/>
                </a:lnTo>
                <a:lnTo>
                  <a:pt x="686815" y="813816"/>
                </a:lnTo>
                <a:lnTo>
                  <a:pt x="674115" y="813816"/>
                </a:lnTo>
                <a:lnTo>
                  <a:pt x="661415" y="813815"/>
                </a:lnTo>
                <a:lnTo>
                  <a:pt x="648715" y="813815"/>
                </a:lnTo>
                <a:lnTo>
                  <a:pt x="636015" y="813816"/>
                </a:lnTo>
                <a:lnTo>
                  <a:pt x="623316" y="813816"/>
                </a:lnTo>
                <a:lnTo>
                  <a:pt x="610615" y="813815"/>
                </a:lnTo>
                <a:lnTo>
                  <a:pt x="597915" y="813815"/>
                </a:lnTo>
                <a:lnTo>
                  <a:pt x="585216" y="813815"/>
                </a:lnTo>
                <a:lnTo>
                  <a:pt x="572516" y="813816"/>
                </a:lnTo>
                <a:lnTo>
                  <a:pt x="559815" y="813815"/>
                </a:lnTo>
                <a:lnTo>
                  <a:pt x="547115" y="809243"/>
                </a:lnTo>
                <a:lnTo>
                  <a:pt x="542544" y="813815"/>
                </a:lnTo>
                <a:lnTo>
                  <a:pt x="537972" y="813815"/>
                </a:lnTo>
                <a:lnTo>
                  <a:pt x="537972" y="809243"/>
                </a:lnTo>
                <a:lnTo>
                  <a:pt x="534161" y="813815"/>
                </a:lnTo>
                <a:lnTo>
                  <a:pt x="529589" y="813815"/>
                </a:lnTo>
                <a:lnTo>
                  <a:pt x="525779" y="809243"/>
                </a:lnTo>
                <a:lnTo>
                  <a:pt x="525779" y="813815"/>
                </a:lnTo>
                <a:lnTo>
                  <a:pt x="521207" y="813815"/>
                </a:lnTo>
                <a:lnTo>
                  <a:pt x="517398" y="813815"/>
                </a:lnTo>
                <a:lnTo>
                  <a:pt x="512825" y="809243"/>
                </a:lnTo>
                <a:lnTo>
                  <a:pt x="512825" y="813815"/>
                </a:lnTo>
                <a:lnTo>
                  <a:pt x="509015" y="813815"/>
                </a:lnTo>
                <a:lnTo>
                  <a:pt x="509015" y="809243"/>
                </a:lnTo>
                <a:lnTo>
                  <a:pt x="504444" y="809243"/>
                </a:lnTo>
                <a:lnTo>
                  <a:pt x="504444" y="813815"/>
                </a:lnTo>
                <a:lnTo>
                  <a:pt x="499872" y="809243"/>
                </a:lnTo>
                <a:lnTo>
                  <a:pt x="499872" y="813815"/>
                </a:lnTo>
                <a:lnTo>
                  <a:pt x="496061" y="813815"/>
                </a:lnTo>
                <a:lnTo>
                  <a:pt x="496061" y="809243"/>
                </a:lnTo>
                <a:lnTo>
                  <a:pt x="491489" y="813815"/>
                </a:lnTo>
                <a:lnTo>
                  <a:pt x="491489" y="809243"/>
                </a:lnTo>
                <a:lnTo>
                  <a:pt x="487679" y="809243"/>
                </a:lnTo>
                <a:lnTo>
                  <a:pt x="487679" y="813815"/>
                </a:lnTo>
                <a:lnTo>
                  <a:pt x="483107" y="809243"/>
                </a:lnTo>
                <a:lnTo>
                  <a:pt x="483107" y="813815"/>
                </a:lnTo>
                <a:lnTo>
                  <a:pt x="479298" y="813815"/>
                </a:lnTo>
                <a:lnTo>
                  <a:pt x="479298" y="779526"/>
                </a:lnTo>
                <a:lnTo>
                  <a:pt x="479298" y="787907"/>
                </a:lnTo>
                <a:lnTo>
                  <a:pt x="474725" y="59436"/>
                </a:lnTo>
                <a:lnTo>
                  <a:pt x="474725" y="0"/>
                </a:lnTo>
                <a:lnTo>
                  <a:pt x="470915" y="771143"/>
                </a:lnTo>
                <a:lnTo>
                  <a:pt x="470915" y="767333"/>
                </a:lnTo>
                <a:lnTo>
                  <a:pt x="466344" y="809243"/>
                </a:lnTo>
                <a:lnTo>
                  <a:pt x="461772" y="805433"/>
                </a:lnTo>
                <a:lnTo>
                  <a:pt x="461772" y="813815"/>
                </a:lnTo>
                <a:lnTo>
                  <a:pt x="461772" y="809243"/>
                </a:lnTo>
                <a:lnTo>
                  <a:pt x="457961" y="813815"/>
                </a:lnTo>
                <a:lnTo>
                  <a:pt x="453389" y="809243"/>
                </a:lnTo>
                <a:lnTo>
                  <a:pt x="453389" y="813815"/>
                </a:lnTo>
                <a:lnTo>
                  <a:pt x="453389" y="809243"/>
                </a:lnTo>
                <a:lnTo>
                  <a:pt x="453389" y="813815"/>
                </a:lnTo>
                <a:lnTo>
                  <a:pt x="449579" y="813815"/>
                </a:lnTo>
                <a:lnTo>
                  <a:pt x="445007" y="809243"/>
                </a:lnTo>
                <a:lnTo>
                  <a:pt x="441198" y="813815"/>
                </a:lnTo>
                <a:lnTo>
                  <a:pt x="436625" y="809243"/>
                </a:lnTo>
                <a:lnTo>
                  <a:pt x="436625" y="813815"/>
                </a:lnTo>
                <a:lnTo>
                  <a:pt x="436625" y="809243"/>
                </a:lnTo>
                <a:lnTo>
                  <a:pt x="432053" y="813815"/>
                </a:lnTo>
                <a:lnTo>
                  <a:pt x="432053" y="809243"/>
                </a:lnTo>
                <a:lnTo>
                  <a:pt x="428244" y="813815"/>
                </a:lnTo>
                <a:lnTo>
                  <a:pt x="423672" y="813815"/>
                </a:lnTo>
                <a:lnTo>
                  <a:pt x="423672" y="809243"/>
                </a:lnTo>
                <a:lnTo>
                  <a:pt x="419861" y="809243"/>
                </a:lnTo>
                <a:lnTo>
                  <a:pt x="415289" y="813815"/>
                </a:lnTo>
                <a:lnTo>
                  <a:pt x="411479" y="809243"/>
                </a:lnTo>
                <a:lnTo>
                  <a:pt x="411479" y="813815"/>
                </a:lnTo>
                <a:lnTo>
                  <a:pt x="403098" y="813815"/>
                </a:lnTo>
                <a:lnTo>
                  <a:pt x="403098" y="809243"/>
                </a:lnTo>
                <a:lnTo>
                  <a:pt x="398525" y="813815"/>
                </a:lnTo>
                <a:lnTo>
                  <a:pt x="385826" y="813816"/>
                </a:lnTo>
                <a:lnTo>
                  <a:pt x="373125" y="813815"/>
                </a:lnTo>
                <a:lnTo>
                  <a:pt x="360425" y="813815"/>
                </a:lnTo>
                <a:lnTo>
                  <a:pt x="360425" y="809243"/>
                </a:lnTo>
                <a:lnTo>
                  <a:pt x="355853" y="813815"/>
                </a:lnTo>
                <a:lnTo>
                  <a:pt x="343153" y="813815"/>
                </a:lnTo>
                <a:lnTo>
                  <a:pt x="330454" y="813816"/>
                </a:lnTo>
                <a:lnTo>
                  <a:pt x="317753" y="813815"/>
                </a:lnTo>
                <a:lnTo>
                  <a:pt x="305053" y="813815"/>
                </a:lnTo>
                <a:lnTo>
                  <a:pt x="292354" y="813816"/>
                </a:lnTo>
                <a:lnTo>
                  <a:pt x="279653" y="813815"/>
                </a:lnTo>
                <a:lnTo>
                  <a:pt x="262889" y="813815"/>
                </a:lnTo>
                <a:lnTo>
                  <a:pt x="259079" y="813815"/>
                </a:lnTo>
                <a:lnTo>
                  <a:pt x="246380" y="813816"/>
                </a:lnTo>
                <a:lnTo>
                  <a:pt x="233680" y="813815"/>
                </a:lnTo>
                <a:lnTo>
                  <a:pt x="220979" y="813815"/>
                </a:lnTo>
                <a:lnTo>
                  <a:pt x="208279" y="813816"/>
                </a:lnTo>
                <a:lnTo>
                  <a:pt x="195579" y="813815"/>
                </a:lnTo>
                <a:lnTo>
                  <a:pt x="182879" y="813815"/>
                </a:lnTo>
                <a:lnTo>
                  <a:pt x="170180" y="813816"/>
                </a:lnTo>
                <a:lnTo>
                  <a:pt x="157479" y="813815"/>
                </a:lnTo>
                <a:lnTo>
                  <a:pt x="144779" y="813815"/>
                </a:lnTo>
                <a:lnTo>
                  <a:pt x="132079" y="813815"/>
                </a:lnTo>
                <a:lnTo>
                  <a:pt x="119379" y="813815"/>
                </a:lnTo>
                <a:lnTo>
                  <a:pt x="106679" y="813815"/>
                </a:lnTo>
                <a:lnTo>
                  <a:pt x="93979" y="813815"/>
                </a:lnTo>
                <a:lnTo>
                  <a:pt x="81279" y="813815"/>
                </a:lnTo>
                <a:lnTo>
                  <a:pt x="76200" y="809243"/>
                </a:lnTo>
                <a:lnTo>
                  <a:pt x="72389" y="813815"/>
                </a:lnTo>
                <a:lnTo>
                  <a:pt x="59689" y="813815"/>
                </a:lnTo>
                <a:lnTo>
                  <a:pt x="46989" y="813815"/>
                </a:lnTo>
                <a:lnTo>
                  <a:pt x="34289" y="813815"/>
                </a:lnTo>
                <a:lnTo>
                  <a:pt x="25907" y="813815"/>
                </a:lnTo>
                <a:lnTo>
                  <a:pt x="25907" y="809243"/>
                </a:lnTo>
                <a:lnTo>
                  <a:pt x="21335" y="813815"/>
                </a:lnTo>
                <a:lnTo>
                  <a:pt x="21335" y="805433"/>
                </a:lnTo>
                <a:lnTo>
                  <a:pt x="17525" y="767333"/>
                </a:lnTo>
                <a:lnTo>
                  <a:pt x="12953" y="805433"/>
                </a:lnTo>
                <a:lnTo>
                  <a:pt x="12953" y="792479"/>
                </a:lnTo>
                <a:lnTo>
                  <a:pt x="9144" y="771143"/>
                </a:lnTo>
                <a:lnTo>
                  <a:pt x="9144" y="779526"/>
                </a:lnTo>
                <a:lnTo>
                  <a:pt x="4572" y="800862"/>
                </a:lnTo>
                <a:lnTo>
                  <a:pt x="0" y="80543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94" name="object 494"/>
          <p:cNvSpPr/>
          <p:nvPr/>
        </p:nvSpPr>
        <p:spPr>
          <a:xfrm>
            <a:off x="6801355" y="4019330"/>
            <a:ext cx="171030" cy="34038"/>
          </a:xfrm>
          <a:custGeom>
            <a:avLst/>
            <a:gdLst/>
            <a:ahLst/>
            <a:cxnLst/>
            <a:rect l="l" t="t" r="r" b="b"/>
            <a:pathLst>
              <a:path w="258445" h="51435">
                <a:moveTo>
                  <a:pt x="258318" y="42671"/>
                </a:moveTo>
                <a:lnTo>
                  <a:pt x="258318" y="0"/>
                </a:lnTo>
                <a:lnTo>
                  <a:pt x="258318" y="4571"/>
                </a:lnTo>
                <a:lnTo>
                  <a:pt x="254507" y="42671"/>
                </a:lnTo>
                <a:lnTo>
                  <a:pt x="246125" y="42671"/>
                </a:lnTo>
                <a:lnTo>
                  <a:pt x="241553" y="34289"/>
                </a:lnTo>
                <a:lnTo>
                  <a:pt x="241553" y="38100"/>
                </a:lnTo>
                <a:lnTo>
                  <a:pt x="237744" y="42671"/>
                </a:lnTo>
                <a:lnTo>
                  <a:pt x="233172" y="46481"/>
                </a:lnTo>
                <a:lnTo>
                  <a:pt x="228600" y="46481"/>
                </a:lnTo>
                <a:lnTo>
                  <a:pt x="224790" y="51053"/>
                </a:lnTo>
                <a:lnTo>
                  <a:pt x="220218" y="46481"/>
                </a:lnTo>
                <a:lnTo>
                  <a:pt x="216407" y="51053"/>
                </a:lnTo>
                <a:lnTo>
                  <a:pt x="216407" y="46481"/>
                </a:lnTo>
                <a:lnTo>
                  <a:pt x="211836" y="46481"/>
                </a:lnTo>
                <a:lnTo>
                  <a:pt x="211836" y="51053"/>
                </a:lnTo>
                <a:lnTo>
                  <a:pt x="208025" y="46481"/>
                </a:lnTo>
                <a:lnTo>
                  <a:pt x="203453" y="46481"/>
                </a:lnTo>
                <a:lnTo>
                  <a:pt x="199644" y="42671"/>
                </a:lnTo>
                <a:lnTo>
                  <a:pt x="199644" y="46481"/>
                </a:lnTo>
                <a:lnTo>
                  <a:pt x="195072" y="42671"/>
                </a:lnTo>
                <a:lnTo>
                  <a:pt x="190500" y="29717"/>
                </a:lnTo>
                <a:lnTo>
                  <a:pt x="190500" y="34289"/>
                </a:lnTo>
                <a:lnTo>
                  <a:pt x="190500" y="25145"/>
                </a:lnTo>
                <a:lnTo>
                  <a:pt x="186690" y="25145"/>
                </a:lnTo>
                <a:lnTo>
                  <a:pt x="186690" y="34289"/>
                </a:lnTo>
                <a:lnTo>
                  <a:pt x="182118" y="34289"/>
                </a:lnTo>
                <a:lnTo>
                  <a:pt x="182118" y="12953"/>
                </a:lnTo>
                <a:lnTo>
                  <a:pt x="178307" y="25145"/>
                </a:lnTo>
                <a:lnTo>
                  <a:pt x="173736" y="42671"/>
                </a:lnTo>
                <a:lnTo>
                  <a:pt x="173736" y="29717"/>
                </a:lnTo>
                <a:lnTo>
                  <a:pt x="169925" y="38100"/>
                </a:lnTo>
                <a:lnTo>
                  <a:pt x="169925" y="46481"/>
                </a:lnTo>
                <a:lnTo>
                  <a:pt x="165353" y="46481"/>
                </a:lnTo>
                <a:lnTo>
                  <a:pt x="165353" y="38100"/>
                </a:lnTo>
                <a:lnTo>
                  <a:pt x="161544" y="46481"/>
                </a:lnTo>
                <a:lnTo>
                  <a:pt x="156972" y="42671"/>
                </a:lnTo>
                <a:lnTo>
                  <a:pt x="152400" y="46481"/>
                </a:lnTo>
                <a:lnTo>
                  <a:pt x="110490" y="46481"/>
                </a:lnTo>
                <a:lnTo>
                  <a:pt x="105918" y="42671"/>
                </a:lnTo>
                <a:lnTo>
                  <a:pt x="102107" y="42671"/>
                </a:lnTo>
                <a:lnTo>
                  <a:pt x="102107" y="38100"/>
                </a:lnTo>
                <a:lnTo>
                  <a:pt x="93725" y="38100"/>
                </a:lnTo>
                <a:lnTo>
                  <a:pt x="93725" y="34289"/>
                </a:lnTo>
                <a:lnTo>
                  <a:pt x="89153" y="34289"/>
                </a:lnTo>
                <a:lnTo>
                  <a:pt x="89153" y="38100"/>
                </a:lnTo>
                <a:lnTo>
                  <a:pt x="84581" y="38100"/>
                </a:lnTo>
                <a:lnTo>
                  <a:pt x="80772" y="34289"/>
                </a:lnTo>
                <a:lnTo>
                  <a:pt x="80772" y="38100"/>
                </a:lnTo>
                <a:lnTo>
                  <a:pt x="59436" y="38100"/>
                </a:lnTo>
                <a:lnTo>
                  <a:pt x="59436" y="42671"/>
                </a:lnTo>
                <a:lnTo>
                  <a:pt x="51053" y="42671"/>
                </a:lnTo>
                <a:lnTo>
                  <a:pt x="51053" y="38100"/>
                </a:lnTo>
                <a:lnTo>
                  <a:pt x="46481" y="38100"/>
                </a:lnTo>
                <a:lnTo>
                  <a:pt x="46481" y="42671"/>
                </a:lnTo>
                <a:lnTo>
                  <a:pt x="42672" y="42671"/>
                </a:lnTo>
                <a:lnTo>
                  <a:pt x="38100" y="38100"/>
                </a:lnTo>
                <a:lnTo>
                  <a:pt x="38100" y="42671"/>
                </a:lnTo>
                <a:lnTo>
                  <a:pt x="34290" y="38100"/>
                </a:lnTo>
                <a:lnTo>
                  <a:pt x="29718" y="42671"/>
                </a:lnTo>
                <a:lnTo>
                  <a:pt x="25907" y="38100"/>
                </a:lnTo>
                <a:lnTo>
                  <a:pt x="21336" y="42671"/>
                </a:lnTo>
                <a:lnTo>
                  <a:pt x="16764" y="38100"/>
                </a:lnTo>
                <a:lnTo>
                  <a:pt x="16764" y="42671"/>
                </a:lnTo>
                <a:lnTo>
                  <a:pt x="12953" y="46481"/>
                </a:lnTo>
                <a:lnTo>
                  <a:pt x="12953" y="29717"/>
                </a:lnTo>
                <a:lnTo>
                  <a:pt x="8381" y="42671"/>
                </a:lnTo>
                <a:lnTo>
                  <a:pt x="8381" y="38100"/>
                </a:lnTo>
                <a:lnTo>
                  <a:pt x="4572" y="42671"/>
                </a:lnTo>
                <a:lnTo>
                  <a:pt x="4572" y="38100"/>
                </a:lnTo>
                <a:lnTo>
                  <a:pt x="0" y="4267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95" name="object 495"/>
          <p:cNvSpPr/>
          <p:nvPr/>
        </p:nvSpPr>
        <p:spPr>
          <a:xfrm>
            <a:off x="6627888" y="4016807"/>
            <a:ext cx="173551" cy="33618"/>
          </a:xfrm>
          <a:custGeom>
            <a:avLst/>
            <a:gdLst/>
            <a:ahLst/>
            <a:cxnLst/>
            <a:rect l="l" t="t" r="r" b="b"/>
            <a:pathLst>
              <a:path w="262254" h="50800">
                <a:moveTo>
                  <a:pt x="262127" y="46481"/>
                </a:moveTo>
                <a:lnTo>
                  <a:pt x="262127" y="41910"/>
                </a:lnTo>
                <a:lnTo>
                  <a:pt x="258318" y="50291"/>
                </a:lnTo>
                <a:lnTo>
                  <a:pt x="253746" y="46481"/>
                </a:lnTo>
                <a:lnTo>
                  <a:pt x="249935" y="50291"/>
                </a:lnTo>
                <a:lnTo>
                  <a:pt x="245364" y="41910"/>
                </a:lnTo>
                <a:lnTo>
                  <a:pt x="245364" y="46481"/>
                </a:lnTo>
                <a:lnTo>
                  <a:pt x="240792" y="50291"/>
                </a:lnTo>
                <a:lnTo>
                  <a:pt x="232409" y="50291"/>
                </a:lnTo>
                <a:lnTo>
                  <a:pt x="228600" y="41910"/>
                </a:lnTo>
                <a:lnTo>
                  <a:pt x="228600" y="46481"/>
                </a:lnTo>
                <a:lnTo>
                  <a:pt x="224027" y="50291"/>
                </a:lnTo>
                <a:lnTo>
                  <a:pt x="224027" y="41910"/>
                </a:lnTo>
                <a:lnTo>
                  <a:pt x="220218" y="46481"/>
                </a:lnTo>
                <a:lnTo>
                  <a:pt x="220218" y="50291"/>
                </a:lnTo>
                <a:lnTo>
                  <a:pt x="211835" y="50291"/>
                </a:lnTo>
                <a:lnTo>
                  <a:pt x="207264" y="38100"/>
                </a:lnTo>
                <a:lnTo>
                  <a:pt x="202692" y="50291"/>
                </a:lnTo>
                <a:lnTo>
                  <a:pt x="202692" y="38100"/>
                </a:lnTo>
                <a:lnTo>
                  <a:pt x="198881" y="41910"/>
                </a:lnTo>
                <a:lnTo>
                  <a:pt x="198881" y="50291"/>
                </a:lnTo>
                <a:lnTo>
                  <a:pt x="194309" y="50291"/>
                </a:lnTo>
                <a:lnTo>
                  <a:pt x="190500" y="46481"/>
                </a:lnTo>
                <a:lnTo>
                  <a:pt x="185927" y="46481"/>
                </a:lnTo>
                <a:lnTo>
                  <a:pt x="185927" y="38100"/>
                </a:lnTo>
                <a:lnTo>
                  <a:pt x="182118" y="50291"/>
                </a:lnTo>
                <a:lnTo>
                  <a:pt x="182118" y="46481"/>
                </a:lnTo>
                <a:lnTo>
                  <a:pt x="177546" y="38100"/>
                </a:lnTo>
                <a:lnTo>
                  <a:pt x="177546" y="50291"/>
                </a:lnTo>
                <a:lnTo>
                  <a:pt x="152400" y="50291"/>
                </a:lnTo>
                <a:lnTo>
                  <a:pt x="147827" y="46481"/>
                </a:lnTo>
                <a:lnTo>
                  <a:pt x="147827" y="50291"/>
                </a:lnTo>
                <a:lnTo>
                  <a:pt x="147827" y="46481"/>
                </a:lnTo>
                <a:lnTo>
                  <a:pt x="139446" y="50291"/>
                </a:lnTo>
                <a:lnTo>
                  <a:pt x="139446" y="46481"/>
                </a:lnTo>
                <a:lnTo>
                  <a:pt x="131064" y="46481"/>
                </a:lnTo>
                <a:lnTo>
                  <a:pt x="126492" y="38100"/>
                </a:lnTo>
                <a:lnTo>
                  <a:pt x="126492" y="25146"/>
                </a:lnTo>
                <a:lnTo>
                  <a:pt x="122681" y="38100"/>
                </a:lnTo>
                <a:lnTo>
                  <a:pt x="122681" y="20574"/>
                </a:lnTo>
                <a:lnTo>
                  <a:pt x="118109" y="0"/>
                </a:lnTo>
                <a:lnTo>
                  <a:pt x="114300" y="28955"/>
                </a:lnTo>
                <a:lnTo>
                  <a:pt x="114300" y="20574"/>
                </a:lnTo>
                <a:lnTo>
                  <a:pt x="109727" y="28955"/>
                </a:lnTo>
                <a:lnTo>
                  <a:pt x="109727" y="20574"/>
                </a:lnTo>
                <a:lnTo>
                  <a:pt x="105918" y="33527"/>
                </a:lnTo>
                <a:lnTo>
                  <a:pt x="105918" y="25146"/>
                </a:lnTo>
                <a:lnTo>
                  <a:pt x="101346" y="41910"/>
                </a:lnTo>
                <a:lnTo>
                  <a:pt x="101346" y="38100"/>
                </a:lnTo>
                <a:lnTo>
                  <a:pt x="96774" y="41910"/>
                </a:lnTo>
                <a:lnTo>
                  <a:pt x="96774" y="46481"/>
                </a:lnTo>
                <a:lnTo>
                  <a:pt x="92964" y="41910"/>
                </a:lnTo>
                <a:lnTo>
                  <a:pt x="92964" y="28955"/>
                </a:lnTo>
                <a:lnTo>
                  <a:pt x="88392" y="46481"/>
                </a:lnTo>
                <a:lnTo>
                  <a:pt x="84581" y="38100"/>
                </a:lnTo>
                <a:lnTo>
                  <a:pt x="84581" y="25146"/>
                </a:lnTo>
                <a:lnTo>
                  <a:pt x="84581" y="38100"/>
                </a:lnTo>
                <a:lnTo>
                  <a:pt x="80009" y="41910"/>
                </a:lnTo>
                <a:lnTo>
                  <a:pt x="80009" y="33527"/>
                </a:lnTo>
                <a:lnTo>
                  <a:pt x="76200" y="28955"/>
                </a:lnTo>
                <a:lnTo>
                  <a:pt x="76200" y="41910"/>
                </a:lnTo>
                <a:lnTo>
                  <a:pt x="71627" y="33527"/>
                </a:lnTo>
                <a:lnTo>
                  <a:pt x="67818" y="38100"/>
                </a:lnTo>
                <a:lnTo>
                  <a:pt x="67818" y="46481"/>
                </a:lnTo>
                <a:lnTo>
                  <a:pt x="63246" y="38100"/>
                </a:lnTo>
                <a:lnTo>
                  <a:pt x="58674" y="38100"/>
                </a:lnTo>
                <a:lnTo>
                  <a:pt x="58674" y="12191"/>
                </a:lnTo>
                <a:lnTo>
                  <a:pt x="58674" y="25146"/>
                </a:lnTo>
                <a:lnTo>
                  <a:pt x="54864" y="38100"/>
                </a:lnTo>
                <a:lnTo>
                  <a:pt x="54864" y="33527"/>
                </a:lnTo>
                <a:lnTo>
                  <a:pt x="50292" y="38100"/>
                </a:lnTo>
                <a:lnTo>
                  <a:pt x="46481" y="33527"/>
                </a:lnTo>
                <a:lnTo>
                  <a:pt x="41909" y="33527"/>
                </a:lnTo>
                <a:lnTo>
                  <a:pt x="38100" y="28955"/>
                </a:lnTo>
                <a:lnTo>
                  <a:pt x="38100" y="33527"/>
                </a:lnTo>
                <a:lnTo>
                  <a:pt x="33527" y="38100"/>
                </a:lnTo>
                <a:lnTo>
                  <a:pt x="33527" y="33527"/>
                </a:lnTo>
                <a:lnTo>
                  <a:pt x="28955" y="38100"/>
                </a:lnTo>
                <a:lnTo>
                  <a:pt x="25146" y="38100"/>
                </a:lnTo>
                <a:lnTo>
                  <a:pt x="25146" y="41910"/>
                </a:lnTo>
                <a:lnTo>
                  <a:pt x="20574" y="33527"/>
                </a:lnTo>
                <a:lnTo>
                  <a:pt x="20574" y="38100"/>
                </a:lnTo>
                <a:lnTo>
                  <a:pt x="16764" y="20574"/>
                </a:lnTo>
                <a:lnTo>
                  <a:pt x="16764" y="16763"/>
                </a:lnTo>
                <a:lnTo>
                  <a:pt x="12192" y="41910"/>
                </a:lnTo>
                <a:lnTo>
                  <a:pt x="8381" y="20574"/>
                </a:lnTo>
                <a:lnTo>
                  <a:pt x="8381" y="33527"/>
                </a:lnTo>
                <a:lnTo>
                  <a:pt x="3809" y="46481"/>
                </a:ln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96" name="object 496"/>
          <p:cNvSpPr/>
          <p:nvPr/>
        </p:nvSpPr>
        <p:spPr>
          <a:xfrm>
            <a:off x="6288516" y="4008235"/>
            <a:ext cx="339539" cy="39501"/>
          </a:xfrm>
          <a:custGeom>
            <a:avLst/>
            <a:gdLst/>
            <a:ahLst/>
            <a:cxnLst/>
            <a:rect l="l" t="t" r="r" b="b"/>
            <a:pathLst>
              <a:path w="513079" h="59689">
                <a:moveTo>
                  <a:pt x="512825" y="54863"/>
                </a:moveTo>
                <a:lnTo>
                  <a:pt x="512825" y="59435"/>
                </a:lnTo>
                <a:lnTo>
                  <a:pt x="512825" y="54863"/>
                </a:lnTo>
                <a:lnTo>
                  <a:pt x="508253" y="54863"/>
                </a:lnTo>
                <a:lnTo>
                  <a:pt x="508253" y="0"/>
                </a:lnTo>
                <a:lnTo>
                  <a:pt x="503681" y="33527"/>
                </a:lnTo>
                <a:lnTo>
                  <a:pt x="499872" y="59435"/>
                </a:lnTo>
                <a:lnTo>
                  <a:pt x="495300" y="59435"/>
                </a:lnTo>
                <a:lnTo>
                  <a:pt x="482600" y="59436"/>
                </a:lnTo>
                <a:lnTo>
                  <a:pt x="469900" y="59436"/>
                </a:lnTo>
                <a:lnTo>
                  <a:pt x="457200" y="59435"/>
                </a:lnTo>
                <a:lnTo>
                  <a:pt x="453390" y="59435"/>
                </a:lnTo>
                <a:lnTo>
                  <a:pt x="453390" y="54863"/>
                </a:lnTo>
                <a:lnTo>
                  <a:pt x="448818" y="59435"/>
                </a:lnTo>
                <a:lnTo>
                  <a:pt x="440435" y="59435"/>
                </a:lnTo>
                <a:lnTo>
                  <a:pt x="432053" y="59435"/>
                </a:lnTo>
                <a:lnTo>
                  <a:pt x="423672" y="59435"/>
                </a:lnTo>
                <a:lnTo>
                  <a:pt x="419100" y="59435"/>
                </a:lnTo>
                <a:lnTo>
                  <a:pt x="419100" y="46481"/>
                </a:lnTo>
                <a:lnTo>
                  <a:pt x="415290" y="59435"/>
                </a:lnTo>
                <a:lnTo>
                  <a:pt x="410718" y="51053"/>
                </a:lnTo>
                <a:lnTo>
                  <a:pt x="410718" y="41909"/>
                </a:lnTo>
                <a:lnTo>
                  <a:pt x="406907" y="59435"/>
                </a:lnTo>
                <a:lnTo>
                  <a:pt x="402335" y="54863"/>
                </a:lnTo>
                <a:lnTo>
                  <a:pt x="402335" y="59435"/>
                </a:lnTo>
                <a:lnTo>
                  <a:pt x="397763" y="59435"/>
                </a:lnTo>
                <a:lnTo>
                  <a:pt x="389381" y="59435"/>
                </a:lnTo>
                <a:lnTo>
                  <a:pt x="381000" y="59435"/>
                </a:lnTo>
                <a:lnTo>
                  <a:pt x="372618" y="59435"/>
                </a:lnTo>
                <a:lnTo>
                  <a:pt x="368807" y="59435"/>
                </a:lnTo>
                <a:lnTo>
                  <a:pt x="368807" y="54863"/>
                </a:lnTo>
                <a:lnTo>
                  <a:pt x="364235" y="59435"/>
                </a:lnTo>
                <a:lnTo>
                  <a:pt x="364235" y="54863"/>
                </a:lnTo>
                <a:lnTo>
                  <a:pt x="355853" y="54863"/>
                </a:lnTo>
                <a:lnTo>
                  <a:pt x="351281" y="59435"/>
                </a:lnTo>
                <a:lnTo>
                  <a:pt x="347472" y="54863"/>
                </a:lnTo>
                <a:lnTo>
                  <a:pt x="342900" y="51053"/>
                </a:lnTo>
                <a:lnTo>
                  <a:pt x="339090" y="54863"/>
                </a:lnTo>
                <a:lnTo>
                  <a:pt x="334518" y="46481"/>
                </a:lnTo>
                <a:lnTo>
                  <a:pt x="334518" y="51053"/>
                </a:lnTo>
                <a:lnTo>
                  <a:pt x="329946" y="59435"/>
                </a:lnTo>
                <a:lnTo>
                  <a:pt x="329946" y="54863"/>
                </a:lnTo>
                <a:lnTo>
                  <a:pt x="326135" y="59435"/>
                </a:lnTo>
                <a:lnTo>
                  <a:pt x="304800" y="59435"/>
                </a:lnTo>
                <a:lnTo>
                  <a:pt x="304800" y="54863"/>
                </a:lnTo>
                <a:lnTo>
                  <a:pt x="300990" y="59435"/>
                </a:lnTo>
                <a:lnTo>
                  <a:pt x="296418" y="54863"/>
                </a:lnTo>
                <a:lnTo>
                  <a:pt x="291846" y="59435"/>
                </a:lnTo>
                <a:lnTo>
                  <a:pt x="283463" y="59435"/>
                </a:lnTo>
                <a:lnTo>
                  <a:pt x="279653" y="54863"/>
                </a:lnTo>
                <a:lnTo>
                  <a:pt x="275081" y="54863"/>
                </a:lnTo>
                <a:lnTo>
                  <a:pt x="275081" y="51053"/>
                </a:lnTo>
                <a:lnTo>
                  <a:pt x="266700" y="59435"/>
                </a:lnTo>
                <a:lnTo>
                  <a:pt x="258318" y="59435"/>
                </a:lnTo>
                <a:lnTo>
                  <a:pt x="241553" y="59435"/>
                </a:lnTo>
                <a:lnTo>
                  <a:pt x="236981" y="54863"/>
                </a:lnTo>
                <a:lnTo>
                  <a:pt x="236981" y="59435"/>
                </a:lnTo>
                <a:lnTo>
                  <a:pt x="233172" y="59435"/>
                </a:lnTo>
                <a:lnTo>
                  <a:pt x="233172" y="54863"/>
                </a:lnTo>
                <a:lnTo>
                  <a:pt x="228600" y="59435"/>
                </a:lnTo>
                <a:lnTo>
                  <a:pt x="224027" y="59435"/>
                </a:lnTo>
                <a:lnTo>
                  <a:pt x="224027" y="54863"/>
                </a:lnTo>
                <a:lnTo>
                  <a:pt x="220218" y="54863"/>
                </a:lnTo>
                <a:lnTo>
                  <a:pt x="220218" y="46481"/>
                </a:lnTo>
                <a:lnTo>
                  <a:pt x="215646" y="54863"/>
                </a:lnTo>
                <a:lnTo>
                  <a:pt x="211835" y="46481"/>
                </a:lnTo>
                <a:lnTo>
                  <a:pt x="211835" y="38100"/>
                </a:lnTo>
                <a:lnTo>
                  <a:pt x="207263" y="46481"/>
                </a:lnTo>
                <a:lnTo>
                  <a:pt x="207263" y="38100"/>
                </a:lnTo>
                <a:lnTo>
                  <a:pt x="203453" y="46481"/>
                </a:lnTo>
                <a:lnTo>
                  <a:pt x="203453" y="16763"/>
                </a:lnTo>
                <a:lnTo>
                  <a:pt x="198881" y="46481"/>
                </a:lnTo>
                <a:lnTo>
                  <a:pt x="195072" y="33527"/>
                </a:lnTo>
                <a:lnTo>
                  <a:pt x="190500" y="46481"/>
                </a:lnTo>
                <a:lnTo>
                  <a:pt x="190500" y="41909"/>
                </a:lnTo>
                <a:lnTo>
                  <a:pt x="185927" y="54863"/>
                </a:lnTo>
                <a:lnTo>
                  <a:pt x="182118" y="46481"/>
                </a:lnTo>
                <a:lnTo>
                  <a:pt x="182118" y="54863"/>
                </a:lnTo>
                <a:lnTo>
                  <a:pt x="177546" y="59435"/>
                </a:lnTo>
                <a:lnTo>
                  <a:pt x="165353" y="59435"/>
                </a:lnTo>
                <a:lnTo>
                  <a:pt x="165353" y="54863"/>
                </a:lnTo>
                <a:lnTo>
                  <a:pt x="160781" y="59435"/>
                </a:lnTo>
                <a:lnTo>
                  <a:pt x="160781" y="54863"/>
                </a:lnTo>
                <a:lnTo>
                  <a:pt x="156972" y="54863"/>
                </a:lnTo>
                <a:lnTo>
                  <a:pt x="152400" y="59435"/>
                </a:lnTo>
                <a:lnTo>
                  <a:pt x="152400" y="54863"/>
                </a:lnTo>
                <a:lnTo>
                  <a:pt x="147827" y="59435"/>
                </a:lnTo>
                <a:lnTo>
                  <a:pt x="139446" y="59435"/>
                </a:lnTo>
                <a:lnTo>
                  <a:pt x="139446" y="41909"/>
                </a:lnTo>
                <a:lnTo>
                  <a:pt x="135635" y="51053"/>
                </a:lnTo>
                <a:lnTo>
                  <a:pt x="135635" y="59435"/>
                </a:lnTo>
                <a:lnTo>
                  <a:pt x="109727" y="59435"/>
                </a:lnTo>
                <a:lnTo>
                  <a:pt x="105918" y="54863"/>
                </a:lnTo>
                <a:lnTo>
                  <a:pt x="97535" y="54863"/>
                </a:lnTo>
                <a:lnTo>
                  <a:pt x="97535" y="51053"/>
                </a:lnTo>
                <a:lnTo>
                  <a:pt x="92963" y="46481"/>
                </a:lnTo>
                <a:lnTo>
                  <a:pt x="92963" y="54863"/>
                </a:lnTo>
                <a:lnTo>
                  <a:pt x="89153" y="46481"/>
                </a:lnTo>
                <a:lnTo>
                  <a:pt x="89153" y="38100"/>
                </a:lnTo>
                <a:lnTo>
                  <a:pt x="84581" y="46481"/>
                </a:lnTo>
                <a:lnTo>
                  <a:pt x="84581" y="51053"/>
                </a:lnTo>
                <a:lnTo>
                  <a:pt x="80009" y="41909"/>
                </a:lnTo>
                <a:lnTo>
                  <a:pt x="76200" y="54863"/>
                </a:lnTo>
                <a:lnTo>
                  <a:pt x="71627" y="46481"/>
                </a:lnTo>
                <a:lnTo>
                  <a:pt x="67818" y="54863"/>
                </a:lnTo>
                <a:lnTo>
                  <a:pt x="63246" y="54863"/>
                </a:lnTo>
                <a:lnTo>
                  <a:pt x="59435" y="59435"/>
                </a:lnTo>
                <a:lnTo>
                  <a:pt x="46481" y="59435"/>
                </a:lnTo>
                <a:lnTo>
                  <a:pt x="41909" y="54863"/>
                </a:lnTo>
                <a:lnTo>
                  <a:pt x="38100" y="46481"/>
                </a:lnTo>
                <a:lnTo>
                  <a:pt x="38100" y="54863"/>
                </a:lnTo>
                <a:lnTo>
                  <a:pt x="33527" y="51053"/>
                </a:lnTo>
                <a:lnTo>
                  <a:pt x="29718" y="59435"/>
                </a:lnTo>
                <a:lnTo>
                  <a:pt x="25146" y="59435"/>
                </a:lnTo>
                <a:lnTo>
                  <a:pt x="25146" y="54863"/>
                </a:lnTo>
                <a:lnTo>
                  <a:pt x="21335" y="54863"/>
                </a:lnTo>
                <a:lnTo>
                  <a:pt x="21335" y="59435"/>
                </a:lnTo>
                <a:lnTo>
                  <a:pt x="16763" y="59435"/>
                </a:lnTo>
                <a:lnTo>
                  <a:pt x="16763" y="54863"/>
                </a:lnTo>
                <a:lnTo>
                  <a:pt x="12953" y="51053"/>
                </a:lnTo>
                <a:lnTo>
                  <a:pt x="8381" y="54863"/>
                </a:lnTo>
                <a:lnTo>
                  <a:pt x="8381" y="41909"/>
                </a:lnTo>
                <a:lnTo>
                  <a:pt x="8381" y="46481"/>
                </a:lnTo>
                <a:lnTo>
                  <a:pt x="3809" y="41909"/>
                </a:lnTo>
                <a:lnTo>
                  <a:pt x="3809" y="38100"/>
                </a:lnTo>
                <a:lnTo>
                  <a:pt x="0" y="29717"/>
                </a:lnTo>
                <a:lnTo>
                  <a:pt x="0" y="2514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97" name="object 497"/>
          <p:cNvSpPr/>
          <p:nvPr/>
        </p:nvSpPr>
        <p:spPr>
          <a:xfrm>
            <a:off x="6114545" y="3957810"/>
            <a:ext cx="173972" cy="89927"/>
          </a:xfrm>
          <a:custGeom>
            <a:avLst/>
            <a:gdLst/>
            <a:ahLst/>
            <a:cxnLst/>
            <a:rect l="l" t="t" r="r" b="b"/>
            <a:pathLst>
              <a:path w="262890" h="135889">
                <a:moveTo>
                  <a:pt x="262890" y="101345"/>
                </a:moveTo>
                <a:lnTo>
                  <a:pt x="258318" y="122681"/>
                </a:lnTo>
                <a:lnTo>
                  <a:pt x="254508" y="118109"/>
                </a:lnTo>
                <a:lnTo>
                  <a:pt x="249936" y="118109"/>
                </a:lnTo>
                <a:lnTo>
                  <a:pt x="249936" y="109727"/>
                </a:lnTo>
                <a:lnTo>
                  <a:pt x="246125" y="101345"/>
                </a:lnTo>
                <a:lnTo>
                  <a:pt x="246125" y="114300"/>
                </a:lnTo>
                <a:lnTo>
                  <a:pt x="241553" y="118109"/>
                </a:lnTo>
                <a:lnTo>
                  <a:pt x="236982" y="122681"/>
                </a:lnTo>
                <a:lnTo>
                  <a:pt x="236982" y="105917"/>
                </a:lnTo>
                <a:lnTo>
                  <a:pt x="233172" y="122681"/>
                </a:lnTo>
                <a:lnTo>
                  <a:pt x="233172" y="114300"/>
                </a:lnTo>
                <a:lnTo>
                  <a:pt x="228600" y="127253"/>
                </a:lnTo>
                <a:lnTo>
                  <a:pt x="224790" y="118109"/>
                </a:lnTo>
                <a:lnTo>
                  <a:pt x="220218" y="122681"/>
                </a:lnTo>
                <a:lnTo>
                  <a:pt x="216408" y="114300"/>
                </a:lnTo>
                <a:lnTo>
                  <a:pt x="216408" y="122681"/>
                </a:lnTo>
                <a:lnTo>
                  <a:pt x="211836" y="114300"/>
                </a:lnTo>
                <a:lnTo>
                  <a:pt x="208025" y="118109"/>
                </a:lnTo>
                <a:lnTo>
                  <a:pt x="208025" y="122681"/>
                </a:lnTo>
                <a:lnTo>
                  <a:pt x="208025" y="118109"/>
                </a:lnTo>
                <a:lnTo>
                  <a:pt x="203453" y="114300"/>
                </a:lnTo>
                <a:lnTo>
                  <a:pt x="198882" y="122681"/>
                </a:lnTo>
                <a:lnTo>
                  <a:pt x="198882" y="114300"/>
                </a:lnTo>
                <a:lnTo>
                  <a:pt x="190500" y="122681"/>
                </a:lnTo>
                <a:lnTo>
                  <a:pt x="190500" y="114300"/>
                </a:lnTo>
                <a:lnTo>
                  <a:pt x="186690" y="122681"/>
                </a:lnTo>
                <a:lnTo>
                  <a:pt x="182118" y="118109"/>
                </a:lnTo>
                <a:lnTo>
                  <a:pt x="178308" y="109727"/>
                </a:lnTo>
                <a:lnTo>
                  <a:pt x="178308" y="114300"/>
                </a:lnTo>
                <a:lnTo>
                  <a:pt x="178308" y="92963"/>
                </a:lnTo>
                <a:lnTo>
                  <a:pt x="173736" y="118109"/>
                </a:lnTo>
                <a:lnTo>
                  <a:pt x="169925" y="29717"/>
                </a:lnTo>
                <a:lnTo>
                  <a:pt x="169925" y="0"/>
                </a:lnTo>
                <a:lnTo>
                  <a:pt x="169925" y="118109"/>
                </a:lnTo>
                <a:lnTo>
                  <a:pt x="165353" y="118109"/>
                </a:lnTo>
                <a:lnTo>
                  <a:pt x="165353" y="127253"/>
                </a:lnTo>
                <a:lnTo>
                  <a:pt x="160782" y="122681"/>
                </a:lnTo>
                <a:lnTo>
                  <a:pt x="160782" y="33527"/>
                </a:lnTo>
                <a:lnTo>
                  <a:pt x="156972" y="21335"/>
                </a:lnTo>
                <a:lnTo>
                  <a:pt x="156972" y="118109"/>
                </a:lnTo>
                <a:lnTo>
                  <a:pt x="152400" y="127253"/>
                </a:lnTo>
                <a:lnTo>
                  <a:pt x="148590" y="122681"/>
                </a:lnTo>
                <a:lnTo>
                  <a:pt x="148590" y="131063"/>
                </a:lnTo>
                <a:lnTo>
                  <a:pt x="144018" y="127253"/>
                </a:lnTo>
                <a:lnTo>
                  <a:pt x="140208" y="131063"/>
                </a:lnTo>
                <a:lnTo>
                  <a:pt x="135636" y="127253"/>
                </a:lnTo>
                <a:lnTo>
                  <a:pt x="135636" y="131063"/>
                </a:lnTo>
                <a:lnTo>
                  <a:pt x="122682" y="131063"/>
                </a:lnTo>
                <a:lnTo>
                  <a:pt x="118872" y="105917"/>
                </a:lnTo>
                <a:lnTo>
                  <a:pt x="118872" y="97535"/>
                </a:lnTo>
                <a:lnTo>
                  <a:pt x="114300" y="131063"/>
                </a:lnTo>
                <a:lnTo>
                  <a:pt x="110490" y="131063"/>
                </a:lnTo>
                <a:lnTo>
                  <a:pt x="105918" y="127253"/>
                </a:lnTo>
                <a:lnTo>
                  <a:pt x="102108" y="109727"/>
                </a:lnTo>
                <a:lnTo>
                  <a:pt x="97536" y="122681"/>
                </a:lnTo>
                <a:lnTo>
                  <a:pt x="92964" y="101345"/>
                </a:lnTo>
                <a:lnTo>
                  <a:pt x="92964" y="97535"/>
                </a:lnTo>
                <a:lnTo>
                  <a:pt x="89153" y="114300"/>
                </a:lnTo>
                <a:lnTo>
                  <a:pt x="89153" y="122681"/>
                </a:lnTo>
                <a:lnTo>
                  <a:pt x="84582" y="118109"/>
                </a:lnTo>
                <a:lnTo>
                  <a:pt x="84582" y="84581"/>
                </a:lnTo>
                <a:lnTo>
                  <a:pt x="80772" y="114300"/>
                </a:lnTo>
                <a:lnTo>
                  <a:pt x="76200" y="131063"/>
                </a:lnTo>
                <a:lnTo>
                  <a:pt x="72390" y="127253"/>
                </a:lnTo>
                <a:lnTo>
                  <a:pt x="72390" y="122681"/>
                </a:lnTo>
                <a:lnTo>
                  <a:pt x="67818" y="127253"/>
                </a:lnTo>
                <a:lnTo>
                  <a:pt x="64008" y="127253"/>
                </a:lnTo>
                <a:lnTo>
                  <a:pt x="64008" y="131063"/>
                </a:lnTo>
                <a:lnTo>
                  <a:pt x="59436" y="131063"/>
                </a:lnTo>
                <a:lnTo>
                  <a:pt x="59436" y="127253"/>
                </a:lnTo>
                <a:lnTo>
                  <a:pt x="54864" y="131063"/>
                </a:lnTo>
                <a:lnTo>
                  <a:pt x="51053" y="127253"/>
                </a:lnTo>
                <a:lnTo>
                  <a:pt x="51053" y="131063"/>
                </a:lnTo>
                <a:lnTo>
                  <a:pt x="46482" y="131063"/>
                </a:lnTo>
                <a:lnTo>
                  <a:pt x="46482" y="122681"/>
                </a:lnTo>
                <a:lnTo>
                  <a:pt x="42672" y="127253"/>
                </a:lnTo>
                <a:lnTo>
                  <a:pt x="42672" y="122681"/>
                </a:lnTo>
                <a:lnTo>
                  <a:pt x="38100" y="16763"/>
                </a:lnTo>
                <a:lnTo>
                  <a:pt x="38100" y="51053"/>
                </a:lnTo>
                <a:lnTo>
                  <a:pt x="34290" y="131063"/>
                </a:lnTo>
                <a:lnTo>
                  <a:pt x="29718" y="135635"/>
                </a:lnTo>
                <a:lnTo>
                  <a:pt x="21336" y="135635"/>
                </a:lnTo>
                <a:lnTo>
                  <a:pt x="21336" y="131063"/>
                </a:lnTo>
                <a:lnTo>
                  <a:pt x="16764" y="122681"/>
                </a:lnTo>
                <a:lnTo>
                  <a:pt x="16764" y="131063"/>
                </a:lnTo>
                <a:lnTo>
                  <a:pt x="12953" y="131063"/>
                </a:lnTo>
                <a:lnTo>
                  <a:pt x="12953" y="135635"/>
                </a:lnTo>
                <a:lnTo>
                  <a:pt x="8382" y="131063"/>
                </a:lnTo>
                <a:lnTo>
                  <a:pt x="8382" y="135635"/>
                </a:lnTo>
                <a:lnTo>
                  <a:pt x="4572" y="135635"/>
                </a:lnTo>
                <a:lnTo>
                  <a:pt x="0" y="1310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98" name="object 498"/>
          <p:cNvSpPr/>
          <p:nvPr/>
        </p:nvSpPr>
        <p:spPr>
          <a:xfrm>
            <a:off x="5943600" y="3893263"/>
            <a:ext cx="171030" cy="157163"/>
          </a:xfrm>
          <a:custGeom>
            <a:avLst/>
            <a:gdLst/>
            <a:ahLst/>
            <a:cxnLst/>
            <a:rect l="l" t="t" r="r" b="b"/>
            <a:pathLst>
              <a:path w="258445" h="237489">
                <a:moveTo>
                  <a:pt x="258317" y="228600"/>
                </a:moveTo>
                <a:lnTo>
                  <a:pt x="254507" y="233171"/>
                </a:lnTo>
                <a:lnTo>
                  <a:pt x="249935" y="224789"/>
                </a:lnTo>
                <a:lnTo>
                  <a:pt x="245363" y="233171"/>
                </a:lnTo>
                <a:lnTo>
                  <a:pt x="241553" y="224789"/>
                </a:lnTo>
                <a:lnTo>
                  <a:pt x="236981" y="233171"/>
                </a:lnTo>
                <a:lnTo>
                  <a:pt x="233171" y="233171"/>
                </a:lnTo>
                <a:lnTo>
                  <a:pt x="228600" y="228600"/>
                </a:lnTo>
                <a:lnTo>
                  <a:pt x="224789" y="233171"/>
                </a:lnTo>
                <a:lnTo>
                  <a:pt x="220217" y="228600"/>
                </a:lnTo>
                <a:lnTo>
                  <a:pt x="220217" y="224789"/>
                </a:lnTo>
                <a:lnTo>
                  <a:pt x="220217" y="228600"/>
                </a:lnTo>
                <a:lnTo>
                  <a:pt x="216407" y="228600"/>
                </a:lnTo>
                <a:lnTo>
                  <a:pt x="211835" y="220217"/>
                </a:lnTo>
                <a:lnTo>
                  <a:pt x="207263" y="228600"/>
                </a:lnTo>
                <a:lnTo>
                  <a:pt x="207263" y="220217"/>
                </a:lnTo>
                <a:lnTo>
                  <a:pt x="203453" y="224789"/>
                </a:lnTo>
                <a:lnTo>
                  <a:pt x="198881" y="228600"/>
                </a:lnTo>
                <a:lnTo>
                  <a:pt x="198881" y="224789"/>
                </a:lnTo>
                <a:lnTo>
                  <a:pt x="195071" y="224789"/>
                </a:lnTo>
                <a:lnTo>
                  <a:pt x="195071" y="233171"/>
                </a:lnTo>
                <a:lnTo>
                  <a:pt x="190500" y="233171"/>
                </a:lnTo>
                <a:lnTo>
                  <a:pt x="190500" y="228600"/>
                </a:lnTo>
                <a:lnTo>
                  <a:pt x="186689" y="228600"/>
                </a:lnTo>
                <a:lnTo>
                  <a:pt x="186689" y="233171"/>
                </a:lnTo>
                <a:lnTo>
                  <a:pt x="182117" y="233171"/>
                </a:lnTo>
                <a:lnTo>
                  <a:pt x="182117" y="228600"/>
                </a:lnTo>
                <a:lnTo>
                  <a:pt x="178307" y="228600"/>
                </a:lnTo>
                <a:lnTo>
                  <a:pt x="178307" y="233171"/>
                </a:lnTo>
                <a:lnTo>
                  <a:pt x="173735" y="233171"/>
                </a:lnTo>
                <a:lnTo>
                  <a:pt x="169163" y="228600"/>
                </a:lnTo>
                <a:lnTo>
                  <a:pt x="165353" y="233171"/>
                </a:lnTo>
                <a:lnTo>
                  <a:pt x="160781" y="224789"/>
                </a:lnTo>
                <a:lnTo>
                  <a:pt x="156971" y="233171"/>
                </a:lnTo>
                <a:lnTo>
                  <a:pt x="152400" y="224789"/>
                </a:lnTo>
                <a:lnTo>
                  <a:pt x="152400" y="203453"/>
                </a:lnTo>
                <a:lnTo>
                  <a:pt x="148589" y="59436"/>
                </a:lnTo>
                <a:lnTo>
                  <a:pt x="148589" y="177545"/>
                </a:lnTo>
                <a:lnTo>
                  <a:pt x="144017" y="224789"/>
                </a:lnTo>
                <a:lnTo>
                  <a:pt x="139445" y="228600"/>
                </a:lnTo>
                <a:lnTo>
                  <a:pt x="135635" y="211836"/>
                </a:lnTo>
                <a:lnTo>
                  <a:pt x="135635" y="207263"/>
                </a:lnTo>
                <a:lnTo>
                  <a:pt x="131063" y="0"/>
                </a:lnTo>
                <a:lnTo>
                  <a:pt x="131063" y="131063"/>
                </a:lnTo>
                <a:lnTo>
                  <a:pt x="127253" y="224789"/>
                </a:lnTo>
                <a:lnTo>
                  <a:pt x="127253" y="233171"/>
                </a:lnTo>
                <a:lnTo>
                  <a:pt x="122681" y="228600"/>
                </a:lnTo>
                <a:lnTo>
                  <a:pt x="118871" y="233171"/>
                </a:lnTo>
                <a:lnTo>
                  <a:pt x="114300" y="228600"/>
                </a:lnTo>
                <a:lnTo>
                  <a:pt x="114300" y="233171"/>
                </a:lnTo>
                <a:lnTo>
                  <a:pt x="105917" y="233171"/>
                </a:lnTo>
                <a:lnTo>
                  <a:pt x="105917" y="236981"/>
                </a:lnTo>
                <a:lnTo>
                  <a:pt x="101345" y="233171"/>
                </a:lnTo>
                <a:lnTo>
                  <a:pt x="97535" y="228600"/>
                </a:lnTo>
                <a:lnTo>
                  <a:pt x="97535" y="233171"/>
                </a:lnTo>
                <a:lnTo>
                  <a:pt x="97535" y="228600"/>
                </a:lnTo>
                <a:lnTo>
                  <a:pt x="92963" y="233171"/>
                </a:lnTo>
                <a:lnTo>
                  <a:pt x="89153" y="233171"/>
                </a:lnTo>
                <a:lnTo>
                  <a:pt x="89153" y="236981"/>
                </a:lnTo>
                <a:lnTo>
                  <a:pt x="84581" y="233171"/>
                </a:lnTo>
                <a:lnTo>
                  <a:pt x="76200" y="233171"/>
                </a:lnTo>
                <a:lnTo>
                  <a:pt x="76200" y="236981"/>
                </a:lnTo>
                <a:lnTo>
                  <a:pt x="72389" y="233171"/>
                </a:lnTo>
                <a:lnTo>
                  <a:pt x="63245" y="233171"/>
                </a:lnTo>
                <a:lnTo>
                  <a:pt x="59435" y="236981"/>
                </a:lnTo>
                <a:lnTo>
                  <a:pt x="59435" y="233171"/>
                </a:lnTo>
                <a:lnTo>
                  <a:pt x="51053" y="233171"/>
                </a:lnTo>
                <a:lnTo>
                  <a:pt x="51053" y="220217"/>
                </a:lnTo>
                <a:lnTo>
                  <a:pt x="46481" y="80771"/>
                </a:lnTo>
                <a:lnTo>
                  <a:pt x="46481" y="51053"/>
                </a:lnTo>
                <a:lnTo>
                  <a:pt x="42671" y="211836"/>
                </a:lnTo>
                <a:lnTo>
                  <a:pt x="42671" y="215645"/>
                </a:lnTo>
                <a:lnTo>
                  <a:pt x="38100" y="224789"/>
                </a:lnTo>
                <a:lnTo>
                  <a:pt x="33527" y="228600"/>
                </a:lnTo>
                <a:lnTo>
                  <a:pt x="33527" y="224789"/>
                </a:lnTo>
                <a:lnTo>
                  <a:pt x="29717" y="139445"/>
                </a:lnTo>
                <a:lnTo>
                  <a:pt x="29717" y="101345"/>
                </a:lnTo>
                <a:lnTo>
                  <a:pt x="25145" y="215645"/>
                </a:lnTo>
                <a:lnTo>
                  <a:pt x="25145" y="220217"/>
                </a:lnTo>
                <a:lnTo>
                  <a:pt x="21335" y="228600"/>
                </a:lnTo>
                <a:lnTo>
                  <a:pt x="21335" y="233171"/>
                </a:lnTo>
                <a:lnTo>
                  <a:pt x="16763" y="228600"/>
                </a:lnTo>
                <a:lnTo>
                  <a:pt x="12953" y="228600"/>
                </a:lnTo>
                <a:lnTo>
                  <a:pt x="12953" y="224789"/>
                </a:lnTo>
                <a:lnTo>
                  <a:pt x="8381" y="118871"/>
                </a:lnTo>
                <a:lnTo>
                  <a:pt x="8381" y="114300"/>
                </a:lnTo>
                <a:lnTo>
                  <a:pt x="4571" y="228600"/>
                </a:lnTo>
                <a:lnTo>
                  <a:pt x="0" y="2286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499" name="object 499"/>
          <p:cNvSpPr/>
          <p:nvPr/>
        </p:nvSpPr>
        <p:spPr>
          <a:xfrm>
            <a:off x="5769628" y="2320461"/>
            <a:ext cx="173972" cy="1729628"/>
          </a:xfrm>
          <a:custGeom>
            <a:avLst/>
            <a:gdLst/>
            <a:ahLst/>
            <a:cxnLst/>
            <a:rect l="l" t="t" r="r" b="b"/>
            <a:pathLst>
              <a:path w="262890" h="2613660">
                <a:moveTo>
                  <a:pt x="262890" y="2605278"/>
                </a:moveTo>
                <a:lnTo>
                  <a:pt x="262890" y="2601467"/>
                </a:lnTo>
                <a:lnTo>
                  <a:pt x="258318" y="2605278"/>
                </a:lnTo>
                <a:lnTo>
                  <a:pt x="254507" y="2601467"/>
                </a:lnTo>
                <a:lnTo>
                  <a:pt x="249935" y="2605278"/>
                </a:lnTo>
                <a:lnTo>
                  <a:pt x="249935" y="2601467"/>
                </a:lnTo>
                <a:lnTo>
                  <a:pt x="241553" y="2609849"/>
                </a:lnTo>
                <a:lnTo>
                  <a:pt x="241553" y="2601467"/>
                </a:lnTo>
                <a:lnTo>
                  <a:pt x="237744" y="2605278"/>
                </a:lnTo>
                <a:lnTo>
                  <a:pt x="233172" y="2596895"/>
                </a:lnTo>
                <a:lnTo>
                  <a:pt x="233172" y="2583941"/>
                </a:lnTo>
                <a:lnTo>
                  <a:pt x="229361" y="2605278"/>
                </a:lnTo>
                <a:lnTo>
                  <a:pt x="220218" y="2605278"/>
                </a:lnTo>
                <a:lnTo>
                  <a:pt x="220218" y="2609849"/>
                </a:lnTo>
                <a:lnTo>
                  <a:pt x="216407" y="2609849"/>
                </a:lnTo>
                <a:lnTo>
                  <a:pt x="216407" y="2605278"/>
                </a:lnTo>
                <a:lnTo>
                  <a:pt x="211835" y="2601467"/>
                </a:lnTo>
                <a:lnTo>
                  <a:pt x="211835" y="2605278"/>
                </a:lnTo>
                <a:lnTo>
                  <a:pt x="203453" y="2605278"/>
                </a:lnTo>
                <a:lnTo>
                  <a:pt x="199644" y="2596895"/>
                </a:lnTo>
                <a:lnTo>
                  <a:pt x="199644" y="2592323"/>
                </a:lnTo>
                <a:lnTo>
                  <a:pt x="195072" y="2601467"/>
                </a:lnTo>
                <a:lnTo>
                  <a:pt x="190500" y="2596895"/>
                </a:lnTo>
                <a:lnTo>
                  <a:pt x="186690" y="2605278"/>
                </a:lnTo>
                <a:lnTo>
                  <a:pt x="182118" y="2592323"/>
                </a:lnTo>
                <a:lnTo>
                  <a:pt x="182118" y="2601467"/>
                </a:lnTo>
                <a:lnTo>
                  <a:pt x="178307" y="2605278"/>
                </a:lnTo>
                <a:lnTo>
                  <a:pt x="178307" y="2596895"/>
                </a:lnTo>
                <a:lnTo>
                  <a:pt x="165353" y="2609849"/>
                </a:lnTo>
                <a:lnTo>
                  <a:pt x="161544" y="2605278"/>
                </a:lnTo>
                <a:lnTo>
                  <a:pt x="156972" y="2596895"/>
                </a:lnTo>
                <a:lnTo>
                  <a:pt x="156972" y="2605278"/>
                </a:lnTo>
                <a:lnTo>
                  <a:pt x="152400" y="2605278"/>
                </a:lnTo>
                <a:lnTo>
                  <a:pt x="148590" y="2601467"/>
                </a:lnTo>
                <a:lnTo>
                  <a:pt x="148590" y="2605278"/>
                </a:lnTo>
                <a:lnTo>
                  <a:pt x="144018" y="2605278"/>
                </a:lnTo>
                <a:lnTo>
                  <a:pt x="140207" y="2592323"/>
                </a:lnTo>
                <a:lnTo>
                  <a:pt x="140207" y="2605278"/>
                </a:lnTo>
                <a:lnTo>
                  <a:pt x="135635" y="2583941"/>
                </a:lnTo>
                <a:lnTo>
                  <a:pt x="135635" y="2558795"/>
                </a:lnTo>
                <a:lnTo>
                  <a:pt x="131825" y="2596895"/>
                </a:lnTo>
                <a:lnTo>
                  <a:pt x="131825" y="2592323"/>
                </a:lnTo>
                <a:lnTo>
                  <a:pt x="127253" y="2580131"/>
                </a:lnTo>
                <a:lnTo>
                  <a:pt x="127253" y="2554223"/>
                </a:lnTo>
                <a:lnTo>
                  <a:pt x="123444" y="2571749"/>
                </a:lnTo>
                <a:lnTo>
                  <a:pt x="123444" y="2588514"/>
                </a:lnTo>
                <a:lnTo>
                  <a:pt x="118872" y="2558795"/>
                </a:lnTo>
                <a:lnTo>
                  <a:pt x="114300" y="2605278"/>
                </a:lnTo>
                <a:lnTo>
                  <a:pt x="114300" y="2609849"/>
                </a:lnTo>
                <a:lnTo>
                  <a:pt x="110490" y="2596895"/>
                </a:lnTo>
                <a:lnTo>
                  <a:pt x="110490" y="2609849"/>
                </a:lnTo>
                <a:lnTo>
                  <a:pt x="105918" y="2609849"/>
                </a:lnTo>
                <a:lnTo>
                  <a:pt x="105918" y="2613659"/>
                </a:lnTo>
                <a:lnTo>
                  <a:pt x="102107" y="2609849"/>
                </a:lnTo>
                <a:lnTo>
                  <a:pt x="102107" y="2613659"/>
                </a:lnTo>
                <a:lnTo>
                  <a:pt x="97535" y="2613659"/>
                </a:lnTo>
                <a:lnTo>
                  <a:pt x="97535" y="2609849"/>
                </a:lnTo>
                <a:lnTo>
                  <a:pt x="93725" y="2613659"/>
                </a:lnTo>
                <a:lnTo>
                  <a:pt x="93725" y="2609849"/>
                </a:lnTo>
                <a:lnTo>
                  <a:pt x="89153" y="2613659"/>
                </a:lnTo>
                <a:lnTo>
                  <a:pt x="84581" y="2613659"/>
                </a:lnTo>
                <a:lnTo>
                  <a:pt x="84581" y="2609849"/>
                </a:lnTo>
                <a:lnTo>
                  <a:pt x="84581" y="2613659"/>
                </a:lnTo>
                <a:lnTo>
                  <a:pt x="80772" y="2609849"/>
                </a:lnTo>
                <a:lnTo>
                  <a:pt x="80772" y="2613659"/>
                </a:lnTo>
                <a:lnTo>
                  <a:pt x="76200" y="2609849"/>
                </a:lnTo>
                <a:lnTo>
                  <a:pt x="72390" y="2609849"/>
                </a:lnTo>
                <a:lnTo>
                  <a:pt x="72390" y="2605278"/>
                </a:lnTo>
                <a:lnTo>
                  <a:pt x="67818" y="2601467"/>
                </a:lnTo>
                <a:lnTo>
                  <a:pt x="64007" y="2592323"/>
                </a:lnTo>
                <a:lnTo>
                  <a:pt x="64007" y="2596895"/>
                </a:lnTo>
                <a:lnTo>
                  <a:pt x="59435" y="2605278"/>
                </a:lnTo>
                <a:lnTo>
                  <a:pt x="55625" y="2592323"/>
                </a:lnTo>
                <a:lnTo>
                  <a:pt x="55625" y="2605278"/>
                </a:lnTo>
                <a:lnTo>
                  <a:pt x="51053" y="2596895"/>
                </a:lnTo>
                <a:lnTo>
                  <a:pt x="46481" y="2601467"/>
                </a:lnTo>
                <a:lnTo>
                  <a:pt x="46481" y="2592323"/>
                </a:lnTo>
                <a:lnTo>
                  <a:pt x="46481" y="2601467"/>
                </a:lnTo>
                <a:lnTo>
                  <a:pt x="42672" y="2583941"/>
                </a:lnTo>
                <a:lnTo>
                  <a:pt x="38100" y="2469641"/>
                </a:lnTo>
                <a:lnTo>
                  <a:pt x="38100" y="2436114"/>
                </a:lnTo>
                <a:lnTo>
                  <a:pt x="34290" y="0"/>
                </a:lnTo>
                <a:lnTo>
                  <a:pt x="34290" y="1575815"/>
                </a:lnTo>
                <a:lnTo>
                  <a:pt x="29718" y="2571749"/>
                </a:lnTo>
                <a:lnTo>
                  <a:pt x="25907" y="2601467"/>
                </a:lnTo>
                <a:lnTo>
                  <a:pt x="25907" y="2588514"/>
                </a:lnTo>
                <a:lnTo>
                  <a:pt x="21335" y="2601467"/>
                </a:lnTo>
                <a:lnTo>
                  <a:pt x="21335" y="2609849"/>
                </a:lnTo>
                <a:lnTo>
                  <a:pt x="17525" y="2605278"/>
                </a:lnTo>
                <a:lnTo>
                  <a:pt x="17525" y="2609849"/>
                </a:lnTo>
                <a:lnTo>
                  <a:pt x="12953" y="2605278"/>
                </a:lnTo>
                <a:lnTo>
                  <a:pt x="8381" y="2613659"/>
                </a:lnTo>
                <a:lnTo>
                  <a:pt x="0" y="260527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00" name="object 500"/>
          <p:cNvSpPr/>
          <p:nvPr/>
        </p:nvSpPr>
        <p:spPr>
          <a:xfrm>
            <a:off x="1947130" y="3109463"/>
            <a:ext cx="3826705" cy="94785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01" name="object 501"/>
          <p:cNvSpPr/>
          <p:nvPr/>
        </p:nvSpPr>
        <p:spPr>
          <a:xfrm>
            <a:off x="6975327" y="3758624"/>
            <a:ext cx="513089" cy="263899"/>
          </a:xfrm>
          <a:custGeom>
            <a:avLst/>
            <a:gdLst/>
            <a:ahLst/>
            <a:cxnLst/>
            <a:rect l="l" t="t" r="r" b="b"/>
            <a:pathLst>
              <a:path w="775334" h="398779">
                <a:moveTo>
                  <a:pt x="774953" y="398525"/>
                </a:moveTo>
                <a:lnTo>
                  <a:pt x="771143" y="398525"/>
                </a:lnTo>
                <a:lnTo>
                  <a:pt x="758443" y="398525"/>
                </a:lnTo>
                <a:lnTo>
                  <a:pt x="745743" y="398525"/>
                </a:lnTo>
                <a:lnTo>
                  <a:pt x="733044" y="398525"/>
                </a:lnTo>
                <a:lnTo>
                  <a:pt x="720343" y="398526"/>
                </a:lnTo>
                <a:lnTo>
                  <a:pt x="707643" y="398525"/>
                </a:lnTo>
                <a:lnTo>
                  <a:pt x="694943" y="398526"/>
                </a:lnTo>
                <a:lnTo>
                  <a:pt x="682244" y="398525"/>
                </a:lnTo>
                <a:lnTo>
                  <a:pt x="669543" y="398525"/>
                </a:lnTo>
                <a:lnTo>
                  <a:pt x="656844" y="398525"/>
                </a:lnTo>
                <a:lnTo>
                  <a:pt x="644143" y="398525"/>
                </a:lnTo>
                <a:lnTo>
                  <a:pt x="631443" y="398525"/>
                </a:lnTo>
                <a:lnTo>
                  <a:pt x="618743" y="398525"/>
                </a:lnTo>
                <a:lnTo>
                  <a:pt x="606044" y="398525"/>
                </a:lnTo>
                <a:lnTo>
                  <a:pt x="593343" y="398525"/>
                </a:lnTo>
                <a:lnTo>
                  <a:pt x="580644" y="398526"/>
                </a:lnTo>
                <a:lnTo>
                  <a:pt x="567943" y="398525"/>
                </a:lnTo>
                <a:lnTo>
                  <a:pt x="555243" y="398525"/>
                </a:lnTo>
                <a:lnTo>
                  <a:pt x="542543" y="398525"/>
                </a:lnTo>
                <a:lnTo>
                  <a:pt x="529843" y="398525"/>
                </a:lnTo>
                <a:lnTo>
                  <a:pt x="516635" y="398525"/>
                </a:lnTo>
                <a:lnTo>
                  <a:pt x="512825" y="398525"/>
                </a:lnTo>
                <a:lnTo>
                  <a:pt x="500125" y="398525"/>
                </a:lnTo>
                <a:lnTo>
                  <a:pt x="487425" y="398525"/>
                </a:lnTo>
                <a:lnTo>
                  <a:pt x="478535" y="393954"/>
                </a:lnTo>
                <a:lnTo>
                  <a:pt x="478535" y="398525"/>
                </a:lnTo>
                <a:lnTo>
                  <a:pt x="474725" y="398525"/>
                </a:lnTo>
                <a:lnTo>
                  <a:pt x="474725" y="377190"/>
                </a:lnTo>
                <a:lnTo>
                  <a:pt x="470153" y="381000"/>
                </a:lnTo>
                <a:lnTo>
                  <a:pt x="470153" y="0"/>
                </a:lnTo>
                <a:lnTo>
                  <a:pt x="466343" y="381000"/>
                </a:lnTo>
                <a:lnTo>
                  <a:pt x="466343" y="377190"/>
                </a:lnTo>
                <a:lnTo>
                  <a:pt x="461772" y="398525"/>
                </a:lnTo>
                <a:lnTo>
                  <a:pt x="457200" y="393954"/>
                </a:lnTo>
                <a:lnTo>
                  <a:pt x="457200" y="398525"/>
                </a:lnTo>
                <a:lnTo>
                  <a:pt x="457200" y="393954"/>
                </a:lnTo>
                <a:lnTo>
                  <a:pt x="453389" y="398525"/>
                </a:lnTo>
                <a:lnTo>
                  <a:pt x="440690" y="398525"/>
                </a:lnTo>
                <a:lnTo>
                  <a:pt x="427990" y="398526"/>
                </a:lnTo>
                <a:lnTo>
                  <a:pt x="415290" y="398526"/>
                </a:lnTo>
                <a:lnTo>
                  <a:pt x="402590" y="398526"/>
                </a:lnTo>
                <a:lnTo>
                  <a:pt x="389890" y="398526"/>
                </a:lnTo>
                <a:lnTo>
                  <a:pt x="377189" y="398526"/>
                </a:lnTo>
                <a:lnTo>
                  <a:pt x="364489" y="398525"/>
                </a:lnTo>
                <a:lnTo>
                  <a:pt x="351789" y="398525"/>
                </a:lnTo>
                <a:lnTo>
                  <a:pt x="339089" y="398526"/>
                </a:lnTo>
                <a:lnTo>
                  <a:pt x="326390" y="398525"/>
                </a:lnTo>
                <a:lnTo>
                  <a:pt x="216407" y="398525"/>
                </a:lnTo>
                <a:lnTo>
                  <a:pt x="203707" y="398526"/>
                </a:lnTo>
                <a:lnTo>
                  <a:pt x="191008" y="398526"/>
                </a:lnTo>
                <a:lnTo>
                  <a:pt x="178308" y="398526"/>
                </a:lnTo>
                <a:lnTo>
                  <a:pt x="165608" y="398526"/>
                </a:lnTo>
                <a:lnTo>
                  <a:pt x="152908" y="398526"/>
                </a:lnTo>
                <a:lnTo>
                  <a:pt x="140208" y="398526"/>
                </a:lnTo>
                <a:lnTo>
                  <a:pt x="127507" y="398526"/>
                </a:lnTo>
                <a:lnTo>
                  <a:pt x="114807" y="398525"/>
                </a:lnTo>
                <a:lnTo>
                  <a:pt x="102107" y="398525"/>
                </a:lnTo>
                <a:lnTo>
                  <a:pt x="89407" y="398525"/>
                </a:lnTo>
                <a:lnTo>
                  <a:pt x="76707" y="398525"/>
                </a:lnTo>
                <a:lnTo>
                  <a:pt x="64007" y="398525"/>
                </a:lnTo>
                <a:lnTo>
                  <a:pt x="51307" y="398525"/>
                </a:lnTo>
                <a:lnTo>
                  <a:pt x="38607" y="398525"/>
                </a:lnTo>
                <a:lnTo>
                  <a:pt x="25907" y="398526"/>
                </a:lnTo>
                <a:lnTo>
                  <a:pt x="16763" y="398525"/>
                </a:lnTo>
                <a:lnTo>
                  <a:pt x="16763" y="393954"/>
                </a:lnTo>
                <a:lnTo>
                  <a:pt x="12953" y="377190"/>
                </a:lnTo>
                <a:lnTo>
                  <a:pt x="12953" y="393954"/>
                </a:lnTo>
                <a:lnTo>
                  <a:pt x="8381" y="393954"/>
                </a:lnTo>
                <a:lnTo>
                  <a:pt x="8381" y="385572"/>
                </a:lnTo>
                <a:lnTo>
                  <a:pt x="4572" y="377190"/>
                </a:lnTo>
                <a:lnTo>
                  <a:pt x="4572" y="385572"/>
                </a:lnTo>
                <a:lnTo>
                  <a:pt x="0" y="39395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02" name="object 502"/>
          <p:cNvSpPr/>
          <p:nvPr/>
        </p:nvSpPr>
        <p:spPr>
          <a:xfrm>
            <a:off x="6630408" y="3983023"/>
            <a:ext cx="345001" cy="39501"/>
          </a:xfrm>
          <a:custGeom>
            <a:avLst/>
            <a:gdLst/>
            <a:ahLst/>
            <a:cxnLst/>
            <a:rect l="l" t="t" r="r" b="b"/>
            <a:pathLst>
              <a:path w="521334" h="59689">
                <a:moveTo>
                  <a:pt x="521208" y="54863"/>
                </a:moveTo>
                <a:lnTo>
                  <a:pt x="516636" y="33527"/>
                </a:lnTo>
                <a:lnTo>
                  <a:pt x="516636" y="41909"/>
                </a:lnTo>
                <a:lnTo>
                  <a:pt x="512825" y="59435"/>
                </a:lnTo>
                <a:lnTo>
                  <a:pt x="508254" y="59435"/>
                </a:lnTo>
                <a:lnTo>
                  <a:pt x="495553" y="59435"/>
                </a:lnTo>
                <a:lnTo>
                  <a:pt x="482853" y="59435"/>
                </a:lnTo>
                <a:lnTo>
                  <a:pt x="470154" y="59435"/>
                </a:lnTo>
                <a:lnTo>
                  <a:pt x="457454" y="59435"/>
                </a:lnTo>
                <a:lnTo>
                  <a:pt x="445008" y="54863"/>
                </a:lnTo>
                <a:lnTo>
                  <a:pt x="440436" y="59435"/>
                </a:lnTo>
                <a:lnTo>
                  <a:pt x="436625" y="54863"/>
                </a:lnTo>
                <a:lnTo>
                  <a:pt x="436625" y="59435"/>
                </a:lnTo>
                <a:lnTo>
                  <a:pt x="432054" y="59435"/>
                </a:lnTo>
                <a:lnTo>
                  <a:pt x="419353" y="59435"/>
                </a:lnTo>
                <a:lnTo>
                  <a:pt x="406653" y="59435"/>
                </a:lnTo>
                <a:lnTo>
                  <a:pt x="393954" y="59436"/>
                </a:lnTo>
                <a:lnTo>
                  <a:pt x="381000" y="54863"/>
                </a:lnTo>
                <a:lnTo>
                  <a:pt x="377190" y="59435"/>
                </a:lnTo>
                <a:lnTo>
                  <a:pt x="372618" y="54863"/>
                </a:lnTo>
                <a:lnTo>
                  <a:pt x="372618" y="59435"/>
                </a:lnTo>
                <a:lnTo>
                  <a:pt x="368808" y="54863"/>
                </a:lnTo>
                <a:lnTo>
                  <a:pt x="355854" y="54863"/>
                </a:lnTo>
                <a:lnTo>
                  <a:pt x="355854" y="51053"/>
                </a:lnTo>
                <a:lnTo>
                  <a:pt x="352044" y="51053"/>
                </a:lnTo>
                <a:lnTo>
                  <a:pt x="347472" y="41909"/>
                </a:lnTo>
                <a:lnTo>
                  <a:pt x="347472" y="46481"/>
                </a:lnTo>
                <a:lnTo>
                  <a:pt x="342900" y="46481"/>
                </a:lnTo>
                <a:lnTo>
                  <a:pt x="339090" y="41909"/>
                </a:lnTo>
                <a:lnTo>
                  <a:pt x="339090" y="46481"/>
                </a:lnTo>
                <a:lnTo>
                  <a:pt x="334518" y="46481"/>
                </a:lnTo>
                <a:lnTo>
                  <a:pt x="330708" y="41909"/>
                </a:lnTo>
                <a:lnTo>
                  <a:pt x="330708" y="46481"/>
                </a:lnTo>
                <a:lnTo>
                  <a:pt x="326136" y="41909"/>
                </a:lnTo>
                <a:lnTo>
                  <a:pt x="326136" y="46481"/>
                </a:lnTo>
                <a:lnTo>
                  <a:pt x="322325" y="46481"/>
                </a:lnTo>
                <a:lnTo>
                  <a:pt x="317754" y="41909"/>
                </a:lnTo>
                <a:lnTo>
                  <a:pt x="317754" y="51053"/>
                </a:lnTo>
                <a:lnTo>
                  <a:pt x="309372" y="51053"/>
                </a:lnTo>
                <a:lnTo>
                  <a:pt x="309372" y="46481"/>
                </a:lnTo>
                <a:lnTo>
                  <a:pt x="304800" y="41909"/>
                </a:lnTo>
                <a:lnTo>
                  <a:pt x="304800" y="46481"/>
                </a:lnTo>
                <a:lnTo>
                  <a:pt x="300990" y="51053"/>
                </a:lnTo>
                <a:lnTo>
                  <a:pt x="296418" y="51053"/>
                </a:lnTo>
                <a:lnTo>
                  <a:pt x="292608" y="54863"/>
                </a:lnTo>
                <a:lnTo>
                  <a:pt x="292608" y="51053"/>
                </a:lnTo>
                <a:lnTo>
                  <a:pt x="288036" y="54863"/>
                </a:lnTo>
                <a:lnTo>
                  <a:pt x="284225" y="51053"/>
                </a:lnTo>
                <a:lnTo>
                  <a:pt x="279654" y="54863"/>
                </a:lnTo>
                <a:lnTo>
                  <a:pt x="275082" y="51053"/>
                </a:lnTo>
                <a:lnTo>
                  <a:pt x="275082" y="54863"/>
                </a:lnTo>
                <a:lnTo>
                  <a:pt x="271272" y="54863"/>
                </a:lnTo>
                <a:lnTo>
                  <a:pt x="271272" y="51053"/>
                </a:lnTo>
                <a:lnTo>
                  <a:pt x="266700" y="54863"/>
                </a:lnTo>
                <a:lnTo>
                  <a:pt x="266700" y="51053"/>
                </a:lnTo>
                <a:lnTo>
                  <a:pt x="262890" y="54863"/>
                </a:lnTo>
                <a:lnTo>
                  <a:pt x="258318" y="54863"/>
                </a:lnTo>
                <a:lnTo>
                  <a:pt x="254508" y="54863"/>
                </a:lnTo>
                <a:lnTo>
                  <a:pt x="247396" y="54863"/>
                </a:lnTo>
                <a:lnTo>
                  <a:pt x="240284" y="54863"/>
                </a:lnTo>
                <a:lnTo>
                  <a:pt x="233172" y="54863"/>
                </a:lnTo>
                <a:lnTo>
                  <a:pt x="228600" y="59435"/>
                </a:lnTo>
                <a:lnTo>
                  <a:pt x="224790" y="54863"/>
                </a:lnTo>
                <a:lnTo>
                  <a:pt x="220218" y="54863"/>
                </a:lnTo>
                <a:lnTo>
                  <a:pt x="220218" y="51053"/>
                </a:lnTo>
                <a:lnTo>
                  <a:pt x="216408" y="54863"/>
                </a:lnTo>
                <a:lnTo>
                  <a:pt x="203454" y="54863"/>
                </a:lnTo>
                <a:lnTo>
                  <a:pt x="203454" y="46481"/>
                </a:lnTo>
                <a:lnTo>
                  <a:pt x="198882" y="54863"/>
                </a:lnTo>
                <a:lnTo>
                  <a:pt x="198882" y="51053"/>
                </a:lnTo>
                <a:lnTo>
                  <a:pt x="195072" y="46481"/>
                </a:lnTo>
                <a:lnTo>
                  <a:pt x="195072" y="54863"/>
                </a:lnTo>
                <a:lnTo>
                  <a:pt x="186690" y="54863"/>
                </a:lnTo>
                <a:lnTo>
                  <a:pt x="182118" y="51053"/>
                </a:lnTo>
                <a:lnTo>
                  <a:pt x="178308" y="54863"/>
                </a:lnTo>
                <a:lnTo>
                  <a:pt x="173736" y="46481"/>
                </a:lnTo>
                <a:lnTo>
                  <a:pt x="173736" y="54863"/>
                </a:lnTo>
                <a:lnTo>
                  <a:pt x="156972" y="54863"/>
                </a:lnTo>
                <a:lnTo>
                  <a:pt x="156972" y="51053"/>
                </a:lnTo>
                <a:lnTo>
                  <a:pt x="152400" y="46481"/>
                </a:lnTo>
                <a:lnTo>
                  <a:pt x="152400" y="51053"/>
                </a:lnTo>
                <a:lnTo>
                  <a:pt x="148590" y="54863"/>
                </a:lnTo>
                <a:lnTo>
                  <a:pt x="144018" y="51053"/>
                </a:lnTo>
                <a:lnTo>
                  <a:pt x="144018" y="54863"/>
                </a:lnTo>
                <a:lnTo>
                  <a:pt x="140208" y="51053"/>
                </a:lnTo>
                <a:lnTo>
                  <a:pt x="135636" y="54863"/>
                </a:lnTo>
                <a:lnTo>
                  <a:pt x="131064" y="51053"/>
                </a:lnTo>
                <a:lnTo>
                  <a:pt x="127254" y="51053"/>
                </a:lnTo>
                <a:lnTo>
                  <a:pt x="127254" y="54863"/>
                </a:lnTo>
                <a:lnTo>
                  <a:pt x="122682" y="51053"/>
                </a:lnTo>
                <a:lnTo>
                  <a:pt x="118872" y="54863"/>
                </a:lnTo>
                <a:lnTo>
                  <a:pt x="118872" y="46481"/>
                </a:lnTo>
                <a:lnTo>
                  <a:pt x="114300" y="51053"/>
                </a:lnTo>
                <a:lnTo>
                  <a:pt x="110490" y="46481"/>
                </a:lnTo>
                <a:lnTo>
                  <a:pt x="110490" y="51053"/>
                </a:lnTo>
                <a:lnTo>
                  <a:pt x="105918" y="41909"/>
                </a:lnTo>
                <a:lnTo>
                  <a:pt x="102108" y="46481"/>
                </a:lnTo>
                <a:lnTo>
                  <a:pt x="97536" y="51053"/>
                </a:lnTo>
                <a:lnTo>
                  <a:pt x="97536" y="46481"/>
                </a:lnTo>
                <a:lnTo>
                  <a:pt x="92964" y="51053"/>
                </a:lnTo>
                <a:lnTo>
                  <a:pt x="89154" y="51053"/>
                </a:lnTo>
                <a:lnTo>
                  <a:pt x="89154" y="8381"/>
                </a:lnTo>
                <a:lnTo>
                  <a:pt x="84582" y="29717"/>
                </a:lnTo>
                <a:lnTo>
                  <a:pt x="84582" y="46481"/>
                </a:lnTo>
                <a:lnTo>
                  <a:pt x="80772" y="38100"/>
                </a:lnTo>
                <a:lnTo>
                  <a:pt x="80772" y="0"/>
                </a:lnTo>
                <a:lnTo>
                  <a:pt x="80772" y="38100"/>
                </a:lnTo>
                <a:lnTo>
                  <a:pt x="76200" y="46481"/>
                </a:lnTo>
                <a:lnTo>
                  <a:pt x="72390" y="33527"/>
                </a:lnTo>
                <a:lnTo>
                  <a:pt x="72390" y="46481"/>
                </a:lnTo>
                <a:lnTo>
                  <a:pt x="67818" y="38100"/>
                </a:lnTo>
                <a:lnTo>
                  <a:pt x="67818" y="41909"/>
                </a:lnTo>
                <a:lnTo>
                  <a:pt x="64008" y="51053"/>
                </a:lnTo>
                <a:lnTo>
                  <a:pt x="59436" y="51053"/>
                </a:lnTo>
                <a:lnTo>
                  <a:pt x="59436" y="46481"/>
                </a:lnTo>
                <a:lnTo>
                  <a:pt x="54864" y="51053"/>
                </a:lnTo>
                <a:lnTo>
                  <a:pt x="54864" y="33527"/>
                </a:lnTo>
                <a:lnTo>
                  <a:pt x="51054" y="51053"/>
                </a:lnTo>
                <a:lnTo>
                  <a:pt x="46482" y="51053"/>
                </a:lnTo>
                <a:lnTo>
                  <a:pt x="38100" y="51053"/>
                </a:lnTo>
                <a:lnTo>
                  <a:pt x="29718" y="51053"/>
                </a:lnTo>
                <a:lnTo>
                  <a:pt x="21336" y="51053"/>
                </a:lnTo>
                <a:lnTo>
                  <a:pt x="16764" y="46481"/>
                </a:lnTo>
                <a:lnTo>
                  <a:pt x="16764" y="51053"/>
                </a:lnTo>
                <a:lnTo>
                  <a:pt x="12954" y="38100"/>
                </a:lnTo>
                <a:lnTo>
                  <a:pt x="12954" y="33527"/>
                </a:lnTo>
                <a:lnTo>
                  <a:pt x="8382" y="51053"/>
                </a:lnTo>
                <a:lnTo>
                  <a:pt x="4572" y="38100"/>
                </a:lnTo>
                <a:lnTo>
                  <a:pt x="0" y="5105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03" name="object 503"/>
          <p:cNvSpPr/>
          <p:nvPr/>
        </p:nvSpPr>
        <p:spPr>
          <a:xfrm>
            <a:off x="6288517" y="3991595"/>
            <a:ext cx="342059" cy="27734"/>
          </a:xfrm>
          <a:custGeom>
            <a:avLst/>
            <a:gdLst/>
            <a:ahLst/>
            <a:cxnLst/>
            <a:rect l="l" t="t" r="r" b="b"/>
            <a:pathLst>
              <a:path w="516890" h="41910">
                <a:moveTo>
                  <a:pt x="516635" y="38100"/>
                </a:moveTo>
                <a:lnTo>
                  <a:pt x="512825" y="33527"/>
                </a:lnTo>
                <a:lnTo>
                  <a:pt x="512825" y="38100"/>
                </a:lnTo>
                <a:lnTo>
                  <a:pt x="508253" y="38100"/>
                </a:lnTo>
                <a:lnTo>
                  <a:pt x="503681" y="8381"/>
                </a:lnTo>
                <a:lnTo>
                  <a:pt x="503681" y="0"/>
                </a:lnTo>
                <a:lnTo>
                  <a:pt x="499872" y="38100"/>
                </a:lnTo>
                <a:lnTo>
                  <a:pt x="495300" y="38100"/>
                </a:lnTo>
                <a:lnTo>
                  <a:pt x="482600" y="38100"/>
                </a:lnTo>
                <a:lnTo>
                  <a:pt x="469900" y="38100"/>
                </a:lnTo>
                <a:lnTo>
                  <a:pt x="457200" y="38100"/>
                </a:lnTo>
                <a:lnTo>
                  <a:pt x="448818" y="33527"/>
                </a:lnTo>
                <a:lnTo>
                  <a:pt x="448818" y="38100"/>
                </a:lnTo>
                <a:lnTo>
                  <a:pt x="423672" y="38100"/>
                </a:lnTo>
                <a:lnTo>
                  <a:pt x="423672" y="41910"/>
                </a:lnTo>
                <a:lnTo>
                  <a:pt x="419100" y="38100"/>
                </a:lnTo>
                <a:lnTo>
                  <a:pt x="419100" y="33527"/>
                </a:lnTo>
                <a:lnTo>
                  <a:pt x="415290" y="38100"/>
                </a:lnTo>
                <a:lnTo>
                  <a:pt x="410718" y="38100"/>
                </a:lnTo>
                <a:lnTo>
                  <a:pt x="410718" y="33527"/>
                </a:lnTo>
                <a:lnTo>
                  <a:pt x="406907" y="38100"/>
                </a:lnTo>
                <a:lnTo>
                  <a:pt x="402335" y="38100"/>
                </a:lnTo>
                <a:lnTo>
                  <a:pt x="402335" y="41910"/>
                </a:lnTo>
                <a:lnTo>
                  <a:pt x="397763" y="38100"/>
                </a:lnTo>
                <a:lnTo>
                  <a:pt x="393953" y="41910"/>
                </a:lnTo>
                <a:lnTo>
                  <a:pt x="389381" y="41910"/>
                </a:lnTo>
                <a:lnTo>
                  <a:pt x="389381" y="38100"/>
                </a:lnTo>
                <a:lnTo>
                  <a:pt x="385572" y="41910"/>
                </a:lnTo>
                <a:lnTo>
                  <a:pt x="385572" y="38100"/>
                </a:lnTo>
                <a:lnTo>
                  <a:pt x="381000" y="41910"/>
                </a:lnTo>
                <a:lnTo>
                  <a:pt x="377190" y="41910"/>
                </a:lnTo>
                <a:lnTo>
                  <a:pt x="377190" y="38100"/>
                </a:lnTo>
                <a:lnTo>
                  <a:pt x="372618" y="38100"/>
                </a:lnTo>
                <a:lnTo>
                  <a:pt x="359917" y="38100"/>
                </a:lnTo>
                <a:lnTo>
                  <a:pt x="347217" y="38099"/>
                </a:lnTo>
                <a:lnTo>
                  <a:pt x="334518" y="38100"/>
                </a:lnTo>
                <a:lnTo>
                  <a:pt x="321818" y="38100"/>
                </a:lnTo>
                <a:lnTo>
                  <a:pt x="304800" y="33527"/>
                </a:lnTo>
                <a:lnTo>
                  <a:pt x="300990" y="38100"/>
                </a:lnTo>
                <a:lnTo>
                  <a:pt x="296418" y="33527"/>
                </a:lnTo>
                <a:lnTo>
                  <a:pt x="291846" y="38100"/>
                </a:lnTo>
                <a:lnTo>
                  <a:pt x="283463" y="38100"/>
                </a:lnTo>
                <a:lnTo>
                  <a:pt x="279653" y="33527"/>
                </a:lnTo>
                <a:lnTo>
                  <a:pt x="271272" y="33527"/>
                </a:lnTo>
                <a:lnTo>
                  <a:pt x="266700" y="38100"/>
                </a:lnTo>
                <a:lnTo>
                  <a:pt x="253746" y="38100"/>
                </a:lnTo>
                <a:lnTo>
                  <a:pt x="249935" y="38100"/>
                </a:lnTo>
                <a:lnTo>
                  <a:pt x="237236" y="38100"/>
                </a:lnTo>
                <a:lnTo>
                  <a:pt x="224536" y="38100"/>
                </a:lnTo>
                <a:lnTo>
                  <a:pt x="220218" y="33527"/>
                </a:lnTo>
                <a:lnTo>
                  <a:pt x="215646" y="38100"/>
                </a:lnTo>
                <a:lnTo>
                  <a:pt x="211835" y="33527"/>
                </a:lnTo>
                <a:lnTo>
                  <a:pt x="211835" y="28955"/>
                </a:lnTo>
                <a:lnTo>
                  <a:pt x="207263" y="25146"/>
                </a:lnTo>
                <a:lnTo>
                  <a:pt x="203453" y="33527"/>
                </a:lnTo>
                <a:lnTo>
                  <a:pt x="203453" y="28955"/>
                </a:lnTo>
                <a:lnTo>
                  <a:pt x="198881" y="16763"/>
                </a:lnTo>
                <a:lnTo>
                  <a:pt x="198881" y="28955"/>
                </a:lnTo>
                <a:lnTo>
                  <a:pt x="195072" y="25146"/>
                </a:lnTo>
                <a:lnTo>
                  <a:pt x="190500" y="25146"/>
                </a:lnTo>
                <a:lnTo>
                  <a:pt x="190500" y="28955"/>
                </a:lnTo>
                <a:lnTo>
                  <a:pt x="185927" y="38100"/>
                </a:lnTo>
                <a:lnTo>
                  <a:pt x="182118" y="33527"/>
                </a:lnTo>
                <a:lnTo>
                  <a:pt x="182118" y="38100"/>
                </a:lnTo>
                <a:lnTo>
                  <a:pt x="152400" y="38100"/>
                </a:lnTo>
                <a:lnTo>
                  <a:pt x="152400" y="33527"/>
                </a:lnTo>
                <a:lnTo>
                  <a:pt x="147827" y="33527"/>
                </a:lnTo>
                <a:lnTo>
                  <a:pt x="144018" y="38100"/>
                </a:lnTo>
                <a:lnTo>
                  <a:pt x="139446" y="33527"/>
                </a:lnTo>
                <a:lnTo>
                  <a:pt x="139446" y="38100"/>
                </a:lnTo>
                <a:lnTo>
                  <a:pt x="109727" y="38100"/>
                </a:lnTo>
                <a:lnTo>
                  <a:pt x="105918" y="33527"/>
                </a:lnTo>
                <a:lnTo>
                  <a:pt x="101346" y="28955"/>
                </a:lnTo>
                <a:lnTo>
                  <a:pt x="97535" y="33527"/>
                </a:lnTo>
                <a:lnTo>
                  <a:pt x="92963" y="16763"/>
                </a:lnTo>
                <a:lnTo>
                  <a:pt x="92963" y="20574"/>
                </a:lnTo>
                <a:lnTo>
                  <a:pt x="89153" y="28955"/>
                </a:lnTo>
                <a:lnTo>
                  <a:pt x="84581" y="12191"/>
                </a:lnTo>
                <a:lnTo>
                  <a:pt x="84581" y="16763"/>
                </a:lnTo>
                <a:lnTo>
                  <a:pt x="80009" y="28955"/>
                </a:lnTo>
                <a:lnTo>
                  <a:pt x="80009" y="20574"/>
                </a:lnTo>
                <a:lnTo>
                  <a:pt x="76200" y="12191"/>
                </a:lnTo>
                <a:lnTo>
                  <a:pt x="76200" y="28955"/>
                </a:lnTo>
                <a:lnTo>
                  <a:pt x="71627" y="20574"/>
                </a:lnTo>
                <a:lnTo>
                  <a:pt x="71627" y="16763"/>
                </a:lnTo>
                <a:lnTo>
                  <a:pt x="67818" y="25146"/>
                </a:lnTo>
                <a:lnTo>
                  <a:pt x="63246" y="33527"/>
                </a:lnTo>
                <a:lnTo>
                  <a:pt x="63246" y="28955"/>
                </a:lnTo>
                <a:lnTo>
                  <a:pt x="59435" y="33527"/>
                </a:lnTo>
                <a:lnTo>
                  <a:pt x="59435" y="38100"/>
                </a:lnTo>
                <a:lnTo>
                  <a:pt x="46481" y="38100"/>
                </a:lnTo>
                <a:lnTo>
                  <a:pt x="41909" y="33527"/>
                </a:lnTo>
                <a:lnTo>
                  <a:pt x="38100" y="25146"/>
                </a:lnTo>
                <a:lnTo>
                  <a:pt x="38100" y="33527"/>
                </a:lnTo>
                <a:lnTo>
                  <a:pt x="33527" y="33527"/>
                </a:lnTo>
                <a:lnTo>
                  <a:pt x="29718" y="28955"/>
                </a:lnTo>
                <a:lnTo>
                  <a:pt x="29718" y="33527"/>
                </a:lnTo>
                <a:lnTo>
                  <a:pt x="21335" y="33527"/>
                </a:lnTo>
                <a:lnTo>
                  <a:pt x="16763" y="38100"/>
                </a:lnTo>
                <a:lnTo>
                  <a:pt x="16763" y="33527"/>
                </a:lnTo>
                <a:lnTo>
                  <a:pt x="12953" y="33527"/>
                </a:lnTo>
                <a:lnTo>
                  <a:pt x="12953" y="25146"/>
                </a:lnTo>
                <a:lnTo>
                  <a:pt x="8381" y="28955"/>
                </a:lnTo>
                <a:lnTo>
                  <a:pt x="8381" y="25146"/>
                </a:lnTo>
                <a:lnTo>
                  <a:pt x="3809" y="12191"/>
                </a:lnTo>
                <a:lnTo>
                  <a:pt x="3809" y="8381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04" name="object 504"/>
          <p:cNvSpPr/>
          <p:nvPr/>
        </p:nvSpPr>
        <p:spPr>
          <a:xfrm>
            <a:off x="6114545" y="3862504"/>
            <a:ext cx="173972" cy="154640"/>
          </a:xfrm>
          <a:custGeom>
            <a:avLst/>
            <a:gdLst/>
            <a:ahLst/>
            <a:cxnLst/>
            <a:rect l="l" t="t" r="r" b="b"/>
            <a:pathLst>
              <a:path w="262890" h="233679">
                <a:moveTo>
                  <a:pt x="262890" y="195072"/>
                </a:moveTo>
                <a:lnTo>
                  <a:pt x="258318" y="215646"/>
                </a:lnTo>
                <a:lnTo>
                  <a:pt x="254508" y="215646"/>
                </a:lnTo>
                <a:lnTo>
                  <a:pt x="249936" y="203453"/>
                </a:lnTo>
                <a:lnTo>
                  <a:pt x="246125" y="198882"/>
                </a:lnTo>
                <a:lnTo>
                  <a:pt x="246125" y="211836"/>
                </a:lnTo>
                <a:lnTo>
                  <a:pt x="241553" y="220218"/>
                </a:lnTo>
                <a:lnTo>
                  <a:pt x="236982" y="224027"/>
                </a:lnTo>
                <a:lnTo>
                  <a:pt x="236982" y="215646"/>
                </a:lnTo>
                <a:lnTo>
                  <a:pt x="233172" y="220218"/>
                </a:lnTo>
                <a:lnTo>
                  <a:pt x="228600" y="228600"/>
                </a:lnTo>
                <a:lnTo>
                  <a:pt x="224790" y="220218"/>
                </a:lnTo>
                <a:lnTo>
                  <a:pt x="224790" y="224027"/>
                </a:lnTo>
                <a:lnTo>
                  <a:pt x="220218" y="220218"/>
                </a:lnTo>
                <a:lnTo>
                  <a:pt x="216408" y="211836"/>
                </a:lnTo>
                <a:lnTo>
                  <a:pt x="216408" y="220218"/>
                </a:lnTo>
                <a:lnTo>
                  <a:pt x="211836" y="211836"/>
                </a:lnTo>
                <a:lnTo>
                  <a:pt x="211836" y="207263"/>
                </a:lnTo>
                <a:lnTo>
                  <a:pt x="208025" y="215646"/>
                </a:lnTo>
                <a:lnTo>
                  <a:pt x="208025" y="220218"/>
                </a:lnTo>
                <a:lnTo>
                  <a:pt x="203453" y="207263"/>
                </a:lnTo>
                <a:lnTo>
                  <a:pt x="198882" y="224027"/>
                </a:lnTo>
                <a:lnTo>
                  <a:pt x="198882" y="215646"/>
                </a:lnTo>
                <a:lnTo>
                  <a:pt x="195072" y="220218"/>
                </a:lnTo>
                <a:lnTo>
                  <a:pt x="190500" y="224027"/>
                </a:lnTo>
                <a:lnTo>
                  <a:pt x="190500" y="228600"/>
                </a:lnTo>
                <a:lnTo>
                  <a:pt x="190500" y="220218"/>
                </a:lnTo>
                <a:lnTo>
                  <a:pt x="186690" y="228600"/>
                </a:lnTo>
                <a:lnTo>
                  <a:pt x="182118" y="220218"/>
                </a:lnTo>
                <a:lnTo>
                  <a:pt x="178308" y="228600"/>
                </a:lnTo>
                <a:lnTo>
                  <a:pt x="173736" y="233172"/>
                </a:lnTo>
                <a:lnTo>
                  <a:pt x="169925" y="228600"/>
                </a:lnTo>
                <a:lnTo>
                  <a:pt x="169925" y="233172"/>
                </a:lnTo>
                <a:lnTo>
                  <a:pt x="165353" y="233172"/>
                </a:lnTo>
                <a:lnTo>
                  <a:pt x="165353" y="228600"/>
                </a:lnTo>
                <a:lnTo>
                  <a:pt x="160782" y="233172"/>
                </a:lnTo>
                <a:lnTo>
                  <a:pt x="160782" y="228600"/>
                </a:lnTo>
                <a:lnTo>
                  <a:pt x="152400" y="228600"/>
                </a:lnTo>
                <a:lnTo>
                  <a:pt x="152400" y="233172"/>
                </a:lnTo>
                <a:lnTo>
                  <a:pt x="148590" y="228600"/>
                </a:lnTo>
                <a:lnTo>
                  <a:pt x="144018" y="228600"/>
                </a:lnTo>
                <a:lnTo>
                  <a:pt x="140208" y="224027"/>
                </a:lnTo>
                <a:lnTo>
                  <a:pt x="140208" y="228600"/>
                </a:lnTo>
                <a:lnTo>
                  <a:pt x="135636" y="224027"/>
                </a:lnTo>
                <a:lnTo>
                  <a:pt x="135636" y="228600"/>
                </a:lnTo>
                <a:lnTo>
                  <a:pt x="131064" y="228600"/>
                </a:lnTo>
                <a:lnTo>
                  <a:pt x="127253" y="233172"/>
                </a:lnTo>
                <a:lnTo>
                  <a:pt x="127253" y="228600"/>
                </a:lnTo>
                <a:lnTo>
                  <a:pt x="122682" y="233172"/>
                </a:lnTo>
                <a:lnTo>
                  <a:pt x="122682" y="228600"/>
                </a:lnTo>
                <a:lnTo>
                  <a:pt x="118872" y="215646"/>
                </a:lnTo>
                <a:lnTo>
                  <a:pt x="114300" y="228600"/>
                </a:lnTo>
                <a:lnTo>
                  <a:pt x="110490" y="224027"/>
                </a:lnTo>
                <a:lnTo>
                  <a:pt x="110490" y="228600"/>
                </a:lnTo>
                <a:lnTo>
                  <a:pt x="105918" y="224027"/>
                </a:lnTo>
                <a:lnTo>
                  <a:pt x="102108" y="190500"/>
                </a:lnTo>
                <a:lnTo>
                  <a:pt x="102108" y="185927"/>
                </a:lnTo>
                <a:lnTo>
                  <a:pt x="97536" y="211836"/>
                </a:lnTo>
                <a:lnTo>
                  <a:pt x="92964" y="177546"/>
                </a:lnTo>
                <a:lnTo>
                  <a:pt x="92964" y="165353"/>
                </a:lnTo>
                <a:lnTo>
                  <a:pt x="89153" y="195072"/>
                </a:lnTo>
                <a:lnTo>
                  <a:pt x="89153" y="211836"/>
                </a:lnTo>
                <a:lnTo>
                  <a:pt x="84582" y="198882"/>
                </a:lnTo>
                <a:lnTo>
                  <a:pt x="80772" y="211836"/>
                </a:lnTo>
                <a:lnTo>
                  <a:pt x="80772" y="224027"/>
                </a:lnTo>
                <a:lnTo>
                  <a:pt x="76200" y="224027"/>
                </a:lnTo>
                <a:lnTo>
                  <a:pt x="72390" y="195072"/>
                </a:lnTo>
                <a:lnTo>
                  <a:pt x="72390" y="182118"/>
                </a:lnTo>
                <a:lnTo>
                  <a:pt x="67818" y="228600"/>
                </a:lnTo>
                <a:lnTo>
                  <a:pt x="67818" y="224027"/>
                </a:lnTo>
                <a:lnTo>
                  <a:pt x="64008" y="224027"/>
                </a:lnTo>
                <a:lnTo>
                  <a:pt x="64008" y="228600"/>
                </a:lnTo>
                <a:lnTo>
                  <a:pt x="51053" y="228600"/>
                </a:lnTo>
                <a:lnTo>
                  <a:pt x="51053" y="224027"/>
                </a:lnTo>
                <a:lnTo>
                  <a:pt x="46482" y="228600"/>
                </a:lnTo>
                <a:lnTo>
                  <a:pt x="46482" y="224027"/>
                </a:lnTo>
                <a:lnTo>
                  <a:pt x="42672" y="224027"/>
                </a:lnTo>
                <a:lnTo>
                  <a:pt x="42672" y="195072"/>
                </a:lnTo>
                <a:lnTo>
                  <a:pt x="38100" y="0"/>
                </a:lnTo>
                <a:lnTo>
                  <a:pt x="38100" y="144018"/>
                </a:lnTo>
                <a:lnTo>
                  <a:pt x="34290" y="228600"/>
                </a:lnTo>
                <a:lnTo>
                  <a:pt x="29718" y="233172"/>
                </a:lnTo>
                <a:lnTo>
                  <a:pt x="21336" y="233172"/>
                </a:lnTo>
                <a:lnTo>
                  <a:pt x="16764" y="224027"/>
                </a:lnTo>
                <a:lnTo>
                  <a:pt x="12953" y="233172"/>
                </a:lnTo>
                <a:lnTo>
                  <a:pt x="12953" y="228600"/>
                </a:lnTo>
                <a:lnTo>
                  <a:pt x="8382" y="233172"/>
                </a:lnTo>
                <a:lnTo>
                  <a:pt x="4572" y="233172"/>
                </a:lnTo>
                <a:lnTo>
                  <a:pt x="0" y="2286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05" name="object 505"/>
          <p:cNvSpPr/>
          <p:nvPr/>
        </p:nvSpPr>
        <p:spPr>
          <a:xfrm>
            <a:off x="5940574" y="3783838"/>
            <a:ext cx="173972" cy="235744"/>
          </a:xfrm>
          <a:custGeom>
            <a:avLst/>
            <a:gdLst/>
            <a:ahLst/>
            <a:cxnLst/>
            <a:rect l="l" t="t" r="r" b="b"/>
            <a:pathLst>
              <a:path w="262890" h="356235">
                <a:moveTo>
                  <a:pt x="262889" y="347472"/>
                </a:moveTo>
                <a:lnTo>
                  <a:pt x="259079" y="352044"/>
                </a:lnTo>
                <a:lnTo>
                  <a:pt x="254507" y="342900"/>
                </a:lnTo>
                <a:lnTo>
                  <a:pt x="249935" y="352044"/>
                </a:lnTo>
                <a:lnTo>
                  <a:pt x="246125" y="347472"/>
                </a:lnTo>
                <a:lnTo>
                  <a:pt x="241553" y="352044"/>
                </a:lnTo>
                <a:lnTo>
                  <a:pt x="241553" y="339090"/>
                </a:lnTo>
                <a:lnTo>
                  <a:pt x="237743" y="352044"/>
                </a:lnTo>
                <a:lnTo>
                  <a:pt x="229361" y="352044"/>
                </a:lnTo>
                <a:lnTo>
                  <a:pt x="229361" y="342900"/>
                </a:lnTo>
                <a:lnTo>
                  <a:pt x="224789" y="352044"/>
                </a:lnTo>
                <a:lnTo>
                  <a:pt x="220979" y="352044"/>
                </a:lnTo>
                <a:lnTo>
                  <a:pt x="220979" y="342900"/>
                </a:lnTo>
                <a:lnTo>
                  <a:pt x="216407" y="347472"/>
                </a:lnTo>
                <a:lnTo>
                  <a:pt x="211835" y="342900"/>
                </a:lnTo>
                <a:lnTo>
                  <a:pt x="211835" y="352044"/>
                </a:lnTo>
                <a:lnTo>
                  <a:pt x="208025" y="342900"/>
                </a:lnTo>
                <a:lnTo>
                  <a:pt x="203453" y="352044"/>
                </a:lnTo>
                <a:lnTo>
                  <a:pt x="203453" y="347472"/>
                </a:lnTo>
                <a:lnTo>
                  <a:pt x="199643" y="347472"/>
                </a:lnTo>
                <a:lnTo>
                  <a:pt x="199643" y="352044"/>
                </a:lnTo>
                <a:lnTo>
                  <a:pt x="195072" y="352044"/>
                </a:lnTo>
                <a:lnTo>
                  <a:pt x="195072" y="347472"/>
                </a:lnTo>
                <a:lnTo>
                  <a:pt x="191261" y="347472"/>
                </a:lnTo>
                <a:lnTo>
                  <a:pt x="191261" y="352044"/>
                </a:lnTo>
                <a:lnTo>
                  <a:pt x="186689" y="352044"/>
                </a:lnTo>
                <a:lnTo>
                  <a:pt x="186689" y="347472"/>
                </a:lnTo>
                <a:lnTo>
                  <a:pt x="182879" y="347472"/>
                </a:lnTo>
                <a:lnTo>
                  <a:pt x="182879" y="352044"/>
                </a:lnTo>
                <a:lnTo>
                  <a:pt x="178307" y="347472"/>
                </a:lnTo>
                <a:lnTo>
                  <a:pt x="173735" y="347472"/>
                </a:lnTo>
                <a:lnTo>
                  <a:pt x="169925" y="352044"/>
                </a:lnTo>
                <a:lnTo>
                  <a:pt x="169925" y="347472"/>
                </a:lnTo>
                <a:lnTo>
                  <a:pt x="161543" y="347472"/>
                </a:lnTo>
                <a:lnTo>
                  <a:pt x="161543" y="352044"/>
                </a:lnTo>
                <a:lnTo>
                  <a:pt x="156972" y="347472"/>
                </a:lnTo>
                <a:lnTo>
                  <a:pt x="156972" y="352044"/>
                </a:lnTo>
                <a:lnTo>
                  <a:pt x="153161" y="342900"/>
                </a:lnTo>
                <a:lnTo>
                  <a:pt x="148589" y="160782"/>
                </a:lnTo>
                <a:lnTo>
                  <a:pt x="148589" y="84582"/>
                </a:lnTo>
                <a:lnTo>
                  <a:pt x="144017" y="334518"/>
                </a:lnTo>
                <a:lnTo>
                  <a:pt x="140207" y="342900"/>
                </a:lnTo>
                <a:lnTo>
                  <a:pt x="135635" y="352044"/>
                </a:lnTo>
                <a:lnTo>
                  <a:pt x="135635" y="342900"/>
                </a:lnTo>
                <a:lnTo>
                  <a:pt x="131825" y="254508"/>
                </a:lnTo>
                <a:lnTo>
                  <a:pt x="131825" y="0"/>
                </a:lnTo>
                <a:lnTo>
                  <a:pt x="127253" y="296418"/>
                </a:lnTo>
                <a:lnTo>
                  <a:pt x="127253" y="309372"/>
                </a:lnTo>
                <a:lnTo>
                  <a:pt x="123443" y="347472"/>
                </a:lnTo>
                <a:lnTo>
                  <a:pt x="118872" y="352044"/>
                </a:lnTo>
                <a:lnTo>
                  <a:pt x="115061" y="352044"/>
                </a:lnTo>
                <a:lnTo>
                  <a:pt x="110489" y="355854"/>
                </a:lnTo>
                <a:lnTo>
                  <a:pt x="110489" y="352044"/>
                </a:lnTo>
                <a:lnTo>
                  <a:pt x="110489" y="355854"/>
                </a:lnTo>
                <a:lnTo>
                  <a:pt x="105917" y="355854"/>
                </a:lnTo>
                <a:lnTo>
                  <a:pt x="105917" y="347472"/>
                </a:lnTo>
                <a:lnTo>
                  <a:pt x="102107" y="355854"/>
                </a:lnTo>
                <a:lnTo>
                  <a:pt x="97535" y="352044"/>
                </a:lnTo>
                <a:lnTo>
                  <a:pt x="97535" y="355854"/>
                </a:lnTo>
                <a:lnTo>
                  <a:pt x="97535" y="352044"/>
                </a:lnTo>
                <a:lnTo>
                  <a:pt x="93725" y="352044"/>
                </a:lnTo>
                <a:lnTo>
                  <a:pt x="93725" y="355854"/>
                </a:lnTo>
                <a:lnTo>
                  <a:pt x="89153" y="352044"/>
                </a:lnTo>
                <a:lnTo>
                  <a:pt x="85343" y="355854"/>
                </a:lnTo>
                <a:lnTo>
                  <a:pt x="85343" y="352044"/>
                </a:lnTo>
                <a:lnTo>
                  <a:pt x="80772" y="352044"/>
                </a:lnTo>
                <a:lnTo>
                  <a:pt x="80772" y="355854"/>
                </a:lnTo>
                <a:lnTo>
                  <a:pt x="72389" y="355854"/>
                </a:lnTo>
                <a:lnTo>
                  <a:pt x="67817" y="352044"/>
                </a:lnTo>
                <a:lnTo>
                  <a:pt x="67817" y="355854"/>
                </a:lnTo>
                <a:lnTo>
                  <a:pt x="64007" y="352044"/>
                </a:lnTo>
                <a:lnTo>
                  <a:pt x="59435" y="355854"/>
                </a:lnTo>
                <a:lnTo>
                  <a:pt x="55625" y="352044"/>
                </a:lnTo>
                <a:lnTo>
                  <a:pt x="51053" y="355854"/>
                </a:lnTo>
                <a:lnTo>
                  <a:pt x="47243" y="355854"/>
                </a:lnTo>
                <a:lnTo>
                  <a:pt x="47243" y="352044"/>
                </a:lnTo>
                <a:lnTo>
                  <a:pt x="42672" y="347472"/>
                </a:lnTo>
                <a:lnTo>
                  <a:pt x="38100" y="216408"/>
                </a:lnTo>
                <a:lnTo>
                  <a:pt x="38100" y="25146"/>
                </a:lnTo>
                <a:lnTo>
                  <a:pt x="34289" y="309372"/>
                </a:lnTo>
                <a:lnTo>
                  <a:pt x="34289" y="317754"/>
                </a:lnTo>
                <a:lnTo>
                  <a:pt x="29717" y="347472"/>
                </a:lnTo>
                <a:lnTo>
                  <a:pt x="25907" y="347472"/>
                </a:lnTo>
                <a:lnTo>
                  <a:pt x="21335" y="292608"/>
                </a:lnTo>
                <a:lnTo>
                  <a:pt x="21335" y="284225"/>
                </a:lnTo>
                <a:lnTo>
                  <a:pt x="17525" y="110490"/>
                </a:lnTo>
                <a:lnTo>
                  <a:pt x="17525" y="313944"/>
                </a:lnTo>
                <a:lnTo>
                  <a:pt x="12953" y="216408"/>
                </a:lnTo>
                <a:lnTo>
                  <a:pt x="12953" y="262890"/>
                </a:lnTo>
                <a:lnTo>
                  <a:pt x="9143" y="352044"/>
                </a:lnTo>
                <a:lnTo>
                  <a:pt x="4572" y="355854"/>
                </a:lnTo>
                <a:lnTo>
                  <a:pt x="0" y="35204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06" name="object 506"/>
          <p:cNvSpPr/>
          <p:nvPr/>
        </p:nvSpPr>
        <p:spPr>
          <a:xfrm>
            <a:off x="5772653" y="2289197"/>
            <a:ext cx="168089" cy="1730468"/>
          </a:xfrm>
          <a:custGeom>
            <a:avLst/>
            <a:gdLst/>
            <a:ahLst/>
            <a:cxnLst/>
            <a:rect l="l" t="t" r="r" b="b"/>
            <a:pathLst>
              <a:path w="254000" h="2614929">
                <a:moveTo>
                  <a:pt x="253746" y="2610612"/>
                </a:moveTo>
                <a:lnTo>
                  <a:pt x="253746" y="2614422"/>
                </a:lnTo>
                <a:lnTo>
                  <a:pt x="253746" y="2606040"/>
                </a:lnTo>
                <a:lnTo>
                  <a:pt x="249935" y="2601467"/>
                </a:lnTo>
                <a:lnTo>
                  <a:pt x="245363" y="2610612"/>
                </a:lnTo>
                <a:lnTo>
                  <a:pt x="245363" y="2606040"/>
                </a:lnTo>
                <a:lnTo>
                  <a:pt x="241553" y="2610612"/>
                </a:lnTo>
                <a:lnTo>
                  <a:pt x="241553" y="2614422"/>
                </a:lnTo>
                <a:lnTo>
                  <a:pt x="236981" y="2610612"/>
                </a:lnTo>
                <a:lnTo>
                  <a:pt x="233172" y="2614422"/>
                </a:lnTo>
                <a:lnTo>
                  <a:pt x="233172" y="2610612"/>
                </a:lnTo>
                <a:lnTo>
                  <a:pt x="228600" y="2584704"/>
                </a:lnTo>
                <a:lnTo>
                  <a:pt x="228600" y="2567940"/>
                </a:lnTo>
                <a:lnTo>
                  <a:pt x="224789" y="2610612"/>
                </a:lnTo>
                <a:lnTo>
                  <a:pt x="220218" y="2610612"/>
                </a:lnTo>
                <a:lnTo>
                  <a:pt x="215646" y="2614422"/>
                </a:lnTo>
                <a:lnTo>
                  <a:pt x="211835" y="2614422"/>
                </a:lnTo>
                <a:lnTo>
                  <a:pt x="211835" y="2610612"/>
                </a:lnTo>
                <a:lnTo>
                  <a:pt x="207263" y="2601467"/>
                </a:lnTo>
                <a:lnTo>
                  <a:pt x="207263" y="2610612"/>
                </a:lnTo>
                <a:lnTo>
                  <a:pt x="203453" y="2614422"/>
                </a:lnTo>
                <a:lnTo>
                  <a:pt x="203453" y="2610612"/>
                </a:lnTo>
                <a:lnTo>
                  <a:pt x="198881" y="2610612"/>
                </a:lnTo>
                <a:lnTo>
                  <a:pt x="198881" y="2606040"/>
                </a:lnTo>
                <a:lnTo>
                  <a:pt x="195072" y="2597658"/>
                </a:lnTo>
                <a:lnTo>
                  <a:pt x="195072" y="2606040"/>
                </a:lnTo>
                <a:lnTo>
                  <a:pt x="190500" y="2610612"/>
                </a:lnTo>
                <a:lnTo>
                  <a:pt x="185927" y="2614422"/>
                </a:lnTo>
                <a:lnTo>
                  <a:pt x="185927" y="2610612"/>
                </a:lnTo>
                <a:lnTo>
                  <a:pt x="182118" y="2614422"/>
                </a:lnTo>
                <a:lnTo>
                  <a:pt x="182118" y="2610612"/>
                </a:lnTo>
                <a:lnTo>
                  <a:pt x="177546" y="2614422"/>
                </a:lnTo>
                <a:lnTo>
                  <a:pt x="165353" y="2614422"/>
                </a:lnTo>
                <a:lnTo>
                  <a:pt x="160781" y="2610612"/>
                </a:lnTo>
                <a:lnTo>
                  <a:pt x="156972" y="2614422"/>
                </a:lnTo>
                <a:lnTo>
                  <a:pt x="156972" y="2610612"/>
                </a:lnTo>
                <a:lnTo>
                  <a:pt x="152400" y="2601467"/>
                </a:lnTo>
                <a:lnTo>
                  <a:pt x="152400" y="2610612"/>
                </a:lnTo>
                <a:lnTo>
                  <a:pt x="147827" y="2614422"/>
                </a:lnTo>
                <a:lnTo>
                  <a:pt x="144018" y="2610612"/>
                </a:lnTo>
                <a:lnTo>
                  <a:pt x="135635" y="2610612"/>
                </a:lnTo>
                <a:lnTo>
                  <a:pt x="131063" y="2606040"/>
                </a:lnTo>
                <a:lnTo>
                  <a:pt x="131063" y="2584704"/>
                </a:lnTo>
                <a:lnTo>
                  <a:pt x="127253" y="2606040"/>
                </a:lnTo>
                <a:lnTo>
                  <a:pt x="122681" y="2601467"/>
                </a:lnTo>
                <a:lnTo>
                  <a:pt x="122681" y="2584704"/>
                </a:lnTo>
                <a:lnTo>
                  <a:pt x="118872" y="2593086"/>
                </a:lnTo>
                <a:lnTo>
                  <a:pt x="114300" y="2606040"/>
                </a:lnTo>
                <a:lnTo>
                  <a:pt x="114300" y="2584704"/>
                </a:lnTo>
                <a:lnTo>
                  <a:pt x="109727" y="2606040"/>
                </a:lnTo>
                <a:lnTo>
                  <a:pt x="109727" y="2610612"/>
                </a:lnTo>
                <a:lnTo>
                  <a:pt x="105918" y="2606040"/>
                </a:lnTo>
                <a:lnTo>
                  <a:pt x="105918" y="2597658"/>
                </a:lnTo>
                <a:lnTo>
                  <a:pt x="105918" y="2610612"/>
                </a:lnTo>
                <a:lnTo>
                  <a:pt x="101346" y="2610612"/>
                </a:lnTo>
                <a:lnTo>
                  <a:pt x="101346" y="2614422"/>
                </a:lnTo>
                <a:lnTo>
                  <a:pt x="97535" y="2614422"/>
                </a:lnTo>
                <a:lnTo>
                  <a:pt x="97535" y="2610612"/>
                </a:lnTo>
                <a:lnTo>
                  <a:pt x="92963" y="2614422"/>
                </a:lnTo>
                <a:lnTo>
                  <a:pt x="84581" y="2614422"/>
                </a:lnTo>
                <a:lnTo>
                  <a:pt x="84581" y="2610612"/>
                </a:lnTo>
                <a:lnTo>
                  <a:pt x="80009" y="2614422"/>
                </a:lnTo>
                <a:lnTo>
                  <a:pt x="76200" y="2614422"/>
                </a:lnTo>
                <a:lnTo>
                  <a:pt x="76200" y="2610612"/>
                </a:lnTo>
                <a:lnTo>
                  <a:pt x="76200" y="2614422"/>
                </a:lnTo>
                <a:lnTo>
                  <a:pt x="71627" y="2614422"/>
                </a:lnTo>
                <a:lnTo>
                  <a:pt x="67818" y="2610612"/>
                </a:lnTo>
                <a:lnTo>
                  <a:pt x="67818" y="2606040"/>
                </a:lnTo>
                <a:lnTo>
                  <a:pt x="63246" y="2610612"/>
                </a:lnTo>
                <a:lnTo>
                  <a:pt x="59435" y="2597658"/>
                </a:lnTo>
                <a:lnTo>
                  <a:pt x="54863" y="2601467"/>
                </a:lnTo>
                <a:lnTo>
                  <a:pt x="54863" y="2589276"/>
                </a:lnTo>
                <a:lnTo>
                  <a:pt x="54863" y="2597658"/>
                </a:lnTo>
                <a:lnTo>
                  <a:pt x="51053" y="2606040"/>
                </a:lnTo>
                <a:lnTo>
                  <a:pt x="51053" y="2610612"/>
                </a:lnTo>
                <a:lnTo>
                  <a:pt x="46481" y="2601467"/>
                </a:lnTo>
                <a:lnTo>
                  <a:pt x="41909" y="2593086"/>
                </a:lnTo>
                <a:lnTo>
                  <a:pt x="41909" y="2601467"/>
                </a:lnTo>
                <a:lnTo>
                  <a:pt x="38100" y="2580893"/>
                </a:lnTo>
                <a:lnTo>
                  <a:pt x="38100" y="2584704"/>
                </a:lnTo>
                <a:lnTo>
                  <a:pt x="33527" y="2491740"/>
                </a:lnTo>
                <a:lnTo>
                  <a:pt x="33527" y="2462022"/>
                </a:lnTo>
                <a:lnTo>
                  <a:pt x="29718" y="0"/>
                </a:lnTo>
                <a:lnTo>
                  <a:pt x="29718" y="987552"/>
                </a:lnTo>
                <a:lnTo>
                  <a:pt x="25146" y="2563367"/>
                </a:lnTo>
                <a:lnTo>
                  <a:pt x="25146" y="2576322"/>
                </a:lnTo>
                <a:lnTo>
                  <a:pt x="21335" y="2601467"/>
                </a:lnTo>
                <a:lnTo>
                  <a:pt x="21335" y="2597658"/>
                </a:lnTo>
                <a:lnTo>
                  <a:pt x="16763" y="2606040"/>
                </a:lnTo>
                <a:lnTo>
                  <a:pt x="16763" y="2601467"/>
                </a:lnTo>
                <a:lnTo>
                  <a:pt x="12953" y="2610612"/>
                </a:lnTo>
                <a:lnTo>
                  <a:pt x="12953" y="2606040"/>
                </a:lnTo>
                <a:lnTo>
                  <a:pt x="12953" y="2610612"/>
                </a:lnTo>
                <a:lnTo>
                  <a:pt x="8381" y="2610612"/>
                </a:lnTo>
                <a:lnTo>
                  <a:pt x="8381" y="2614422"/>
                </a:lnTo>
                <a:lnTo>
                  <a:pt x="3809" y="2610612"/>
                </a:lnTo>
                <a:lnTo>
                  <a:pt x="3809" y="2606040"/>
                </a:lnTo>
                <a:lnTo>
                  <a:pt x="0" y="261061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07" name="object 507"/>
          <p:cNvSpPr/>
          <p:nvPr/>
        </p:nvSpPr>
        <p:spPr>
          <a:xfrm>
            <a:off x="1947130" y="2994491"/>
            <a:ext cx="3829730" cy="103207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08" name="object 508"/>
          <p:cNvSpPr/>
          <p:nvPr/>
        </p:nvSpPr>
        <p:spPr>
          <a:xfrm>
            <a:off x="5939393" y="3560780"/>
            <a:ext cx="1552976" cy="437542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09" name="object 509"/>
          <p:cNvSpPr/>
          <p:nvPr/>
        </p:nvSpPr>
        <p:spPr>
          <a:xfrm>
            <a:off x="5769628" y="2258438"/>
            <a:ext cx="173972" cy="1733410"/>
          </a:xfrm>
          <a:custGeom>
            <a:avLst/>
            <a:gdLst/>
            <a:ahLst/>
            <a:cxnLst/>
            <a:rect l="l" t="t" r="r" b="b"/>
            <a:pathLst>
              <a:path w="262890" h="2619375">
                <a:moveTo>
                  <a:pt x="262890" y="2614421"/>
                </a:moveTo>
                <a:lnTo>
                  <a:pt x="262890" y="2609849"/>
                </a:lnTo>
                <a:lnTo>
                  <a:pt x="258318" y="2614421"/>
                </a:lnTo>
                <a:lnTo>
                  <a:pt x="258318" y="2609849"/>
                </a:lnTo>
                <a:lnTo>
                  <a:pt x="254507" y="2606040"/>
                </a:lnTo>
                <a:lnTo>
                  <a:pt x="249935" y="2609849"/>
                </a:lnTo>
                <a:lnTo>
                  <a:pt x="249935" y="2606040"/>
                </a:lnTo>
                <a:lnTo>
                  <a:pt x="246125" y="2609849"/>
                </a:lnTo>
                <a:lnTo>
                  <a:pt x="246125" y="2614421"/>
                </a:lnTo>
                <a:lnTo>
                  <a:pt x="241553" y="2609849"/>
                </a:lnTo>
                <a:lnTo>
                  <a:pt x="241553" y="2614421"/>
                </a:lnTo>
                <a:lnTo>
                  <a:pt x="237744" y="2614421"/>
                </a:lnTo>
                <a:lnTo>
                  <a:pt x="233172" y="2584704"/>
                </a:lnTo>
                <a:lnTo>
                  <a:pt x="233172" y="2614421"/>
                </a:lnTo>
                <a:lnTo>
                  <a:pt x="229361" y="2609849"/>
                </a:lnTo>
                <a:lnTo>
                  <a:pt x="229361" y="2601467"/>
                </a:lnTo>
                <a:lnTo>
                  <a:pt x="224790" y="2606040"/>
                </a:lnTo>
                <a:lnTo>
                  <a:pt x="220218" y="2609849"/>
                </a:lnTo>
                <a:lnTo>
                  <a:pt x="216407" y="2571749"/>
                </a:lnTo>
                <a:lnTo>
                  <a:pt x="216407" y="2423921"/>
                </a:lnTo>
                <a:lnTo>
                  <a:pt x="211835" y="2538221"/>
                </a:lnTo>
                <a:lnTo>
                  <a:pt x="211835" y="2606040"/>
                </a:lnTo>
                <a:lnTo>
                  <a:pt x="208025" y="2609849"/>
                </a:lnTo>
                <a:lnTo>
                  <a:pt x="203453" y="2609849"/>
                </a:lnTo>
                <a:lnTo>
                  <a:pt x="203453" y="2597657"/>
                </a:lnTo>
                <a:lnTo>
                  <a:pt x="203453" y="2601467"/>
                </a:lnTo>
                <a:lnTo>
                  <a:pt x="199644" y="2606040"/>
                </a:lnTo>
                <a:lnTo>
                  <a:pt x="195072" y="2609849"/>
                </a:lnTo>
                <a:lnTo>
                  <a:pt x="190500" y="2614421"/>
                </a:lnTo>
                <a:lnTo>
                  <a:pt x="190500" y="2609849"/>
                </a:lnTo>
                <a:lnTo>
                  <a:pt x="186690" y="2606040"/>
                </a:lnTo>
                <a:lnTo>
                  <a:pt x="186690" y="2609849"/>
                </a:lnTo>
                <a:lnTo>
                  <a:pt x="182118" y="2609849"/>
                </a:lnTo>
                <a:lnTo>
                  <a:pt x="182118" y="2606040"/>
                </a:lnTo>
                <a:lnTo>
                  <a:pt x="178307" y="2559557"/>
                </a:lnTo>
                <a:lnTo>
                  <a:pt x="178307" y="2571749"/>
                </a:lnTo>
                <a:lnTo>
                  <a:pt x="173735" y="2606040"/>
                </a:lnTo>
                <a:lnTo>
                  <a:pt x="173735" y="2601467"/>
                </a:lnTo>
                <a:lnTo>
                  <a:pt x="169925" y="2559557"/>
                </a:lnTo>
                <a:lnTo>
                  <a:pt x="165353" y="2601467"/>
                </a:lnTo>
                <a:lnTo>
                  <a:pt x="165353" y="2563367"/>
                </a:lnTo>
                <a:lnTo>
                  <a:pt x="161544" y="2597657"/>
                </a:lnTo>
                <a:lnTo>
                  <a:pt x="161544" y="2601467"/>
                </a:lnTo>
                <a:lnTo>
                  <a:pt x="156972" y="2576321"/>
                </a:lnTo>
                <a:lnTo>
                  <a:pt x="156972" y="2567940"/>
                </a:lnTo>
                <a:lnTo>
                  <a:pt x="152400" y="2609849"/>
                </a:lnTo>
                <a:lnTo>
                  <a:pt x="152400" y="2614421"/>
                </a:lnTo>
                <a:lnTo>
                  <a:pt x="148590" y="2606040"/>
                </a:lnTo>
                <a:lnTo>
                  <a:pt x="144018" y="2614421"/>
                </a:lnTo>
                <a:lnTo>
                  <a:pt x="140207" y="2614421"/>
                </a:lnTo>
                <a:lnTo>
                  <a:pt x="135635" y="2571749"/>
                </a:lnTo>
                <a:lnTo>
                  <a:pt x="131825" y="2609849"/>
                </a:lnTo>
                <a:lnTo>
                  <a:pt x="131825" y="2601467"/>
                </a:lnTo>
                <a:lnTo>
                  <a:pt x="127253" y="2571749"/>
                </a:lnTo>
                <a:lnTo>
                  <a:pt x="127253" y="2567940"/>
                </a:lnTo>
                <a:lnTo>
                  <a:pt x="123444" y="2597657"/>
                </a:lnTo>
                <a:lnTo>
                  <a:pt x="123444" y="2606040"/>
                </a:lnTo>
                <a:lnTo>
                  <a:pt x="118872" y="2593085"/>
                </a:lnTo>
                <a:lnTo>
                  <a:pt x="118872" y="2571749"/>
                </a:lnTo>
                <a:lnTo>
                  <a:pt x="114300" y="2614421"/>
                </a:lnTo>
                <a:lnTo>
                  <a:pt x="110490" y="2609849"/>
                </a:lnTo>
                <a:lnTo>
                  <a:pt x="110490" y="2601467"/>
                </a:lnTo>
                <a:lnTo>
                  <a:pt x="105918" y="2614421"/>
                </a:lnTo>
                <a:lnTo>
                  <a:pt x="102107" y="2614421"/>
                </a:lnTo>
                <a:lnTo>
                  <a:pt x="97535" y="2618993"/>
                </a:lnTo>
                <a:lnTo>
                  <a:pt x="97535" y="2614421"/>
                </a:lnTo>
                <a:lnTo>
                  <a:pt x="93725" y="2614421"/>
                </a:lnTo>
                <a:lnTo>
                  <a:pt x="93725" y="2618993"/>
                </a:lnTo>
                <a:lnTo>
                  <a:pt x="89153" y="2614421"/>
                </a:lnTo>
                <a:lnTo>
                  <a:pt x="84581" y="2618993"/>
                </a:lnTo>
                <a:lnTo>
                  <a:pt x="84581" y="2614421"/>
                </a:lnTo>
                <a:lnTo>
                  <a:pt x="80772" y="2614421"/>
                </a:lnTo>
                <a:lnTo>
                  <a:pt x="76200" y="2618993"/>
                </a:lnTo>
                <a:lnTo>
                  <a:pt x="72390" y="2609849"/>
                </a:lnTo>
                <a:lnTo>
                  <a:pt x="67818" y="2609849"/>
                </a:lnTo>
                <a:lnTo>
                  <a:pt x="67818" y="2614421"/>
                </a:lnTo>
                <a:lnTo>
                  <a:pt x="67818" y="2609849"/>
                </a:lnTo>
                <a:lnTo>
                  <a:pt x="59435" y="2601467"/>
                </a:lnTo>
                <a:lnTo>
                  <a:pt x="59435" y="2606040"/>
                </a:lnTo>
                <a:lnTo>
                  <a:pt x="55625" y="2614421"/>
                </a:lnTo>
                <a:lnTo>
                  <a:pt x="51053" y="2606040"/>
                </a:lnTo>
                <a:lnTo>
                  <a:pt x="51053" y="2597657"/>
                </a:lnTo>
                <a:lnTo>
                  <a:pt x="46481" y="2609849"/>
                </a:lnTo>
                <a:lnTo>
                  <a:pt x="42672" y="2589275"/>
                </a:lnTo>
                <a:lnTo>
                  <a:pt x="42672" y="2593085"/>
                </a:lnTo>
                <a:lnTo>
                  <a:pt x="38100" y="2542031"/>
                </a:lnTo>
                <a:lnTo>
                  <a:pt x="38100" y="2538221"/>
                </a:lnTo>
                <a:lnTo>
                  <a:pt x="34290" y="0"/>
                </a:lnTo>
                <a:lnTo>
                  <a:pt x="34290" y="330707"/>
                </a:lnTo>
                <a:lnTo>
                  <a:pt x="29718" y="2546604"/>
                </a:lnTo>
                <a:lnTo>
                  <a:pt x="29718" y="2559557"/>
                </a:lnTo>
                <a:lnTo>
                  <a:pt x="25907" y="2601467"/>
                </a:lnTo>
                <a:lnTo>
                  <a:pt x="25907" y="2597657"/>
                </a:lnTo>
                <a:lnTo>
                  <a:pt x="21335" y="2614421"/>
                </a:lnTo>
                <a:lnTo>
                  <a:pt x="21335" y="2606040"/>
                </a:lnTo>
                <a:lnTo>
                  <a:pt x="17525" y="2614421"/>
                </a:lnTo>
                <a:lnTo>
                  <a:pt x="17525" y="2606040"/>
                </a:lnTo>
                <a:lnTo>
                  <a:pt x="12953" y="2614421"/>
                </a:lnTo>
                <a:lnTo>
                  <a:pt x="12953" y="2609849"/>
                </a:lnTo>
                <a:lnTo>
                  <a:pt x="8381" y="2614421"/>
                </a:lnTo>
                <a:lnTo>
                  <a:pt x="8381" y="2609849"/>
                </a:lnTo>
                <a:lnTo>
                  <a:pt x="4572" y="2609849"/>
                </a:lnTo>
                <a:lnTo>
                  <a:pt x="0" y="261442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10" name="object 510"/>
          <p:cNvSpPr/>
          <p:nvPr/>
        </p:nvSpPr>
        <p:spPr>
          <a:xfrm>
            <a:off x="1947130" y="2994492"/>
            <a:ext cx="3826705" cy="1034591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11" name="object 511"/>
          <p:cNvSpPr/>
          <p:nvPr/>
        </p:nvSpPr>
        <p:spPr>
          <a:xfrm>
            <a:off x="6972300" y="3436399"/>
            <a:ext cx="516031" cy="529478"/>
          </a:xfrm>
          <a:custGeom>
            <a:avLst/>
            <a:gdLst/>
            <a:ahLst/>
            <a:cxnLst/>
            <a:rect l="l" t="t" r="r" b="b"/>
            <a:pathLst>
              <a:path w="779779" h="800100">
                <a:moveTo>
                  <a:pt x="779526" y="796289"/>
                </a:moveTo>
                <a:lnTo>
                  <a:pt x="775715" y="796289"/>
                </a:lnTo>
                <a:lnTo>
                  <a:pt x="763015" y="796289"/>
                </a:lnTo>
                <a:lnTo>
                  <a:pt x="750315" y="796289"/>
                </a:lnTo>
                <a:lnTo>
                  <a:pt x="737616" y="796290"/>
                </a:lnTo>
                <a:lnTo>
                  <a:pt x="724915" y="796289"/>
                </a:lnTo>
                <a:lnTo>
                  <a:pt x="712215" y="796289"/>
                </a:lnTo>
                <a:lnTo>
                  <a:pt x="699516" y="796290"/>
                </a:lnTo>
                <a:lnTo>
                  <a:pt x="686815" y="796289"/>
                </a:lnTo>
                <a:lnTo>
                  <a:pt x="674116" y="796290"/>
                </a:lnTo>
                <a:lnTo>
                  <a:pt x="661415" y="796289"/>
                </a:lnTo>
                <a:lnTo>
                  <a:pt x="648715" y="796289"/>
                </a:lnTo>
                <a:lnTo>
                  <a:pt x="537972" y="796289"/>
                </a:lnTo>
                <a:lnTo>
                  <a:pt x="537972" y="791717"/>
                </a:lnTo>
                <a:lnTo>
                  <a:pt x="534161" y="796289"/>
                </a:lnTo>
                <a:lnTo>
                  <a:pt x="521207" y="796289"/>
                </a:lnTo>
                <a:lnTo>
                  <a:pt x="504444" y="796289"/>
                </a:lnTo>
                <a:lnTo>
                  <a:pt x="504444" y="791717"/>
                </a:lnTo>
                <a:lnTo>
                  <a:pt x="499872" y="791717"/>
                </a:lnTo>
                <a:lnTo>
                  <a:pt x="499872" y="796289"/>
                </a:lnTo>
                <a:lnTo>
                  <a:pt x="496061" y="796289"/>
                </a:lnTo>
                <a:lnTo>
                  <a:pt x="496061" y="791717"/>
                </a:lnTo>
                <a:lnTo>
                  <a:pt x="491489" y="796289"/>
                </a:lnTo>
                <a:lnTo>
                  <a:pt x="491489" y="791717"/>
                </a:lnTo>
                <a:lnTo>
                  <a:pt x="487679" y="791717"/>
                </a:lnTo>
                <a:lnTo>
                  <a:pt x="487679" y="800100"/>
                </a:lnTo>
                <a:lnTo>
                  <a:pt x="483107" y="800100"/>
                </a:lnTo>
                <a:lnTo>
                  <a:pt x="483107" y="787908"/>
                </a:lnTo>
                <a:lnTo>
                  <a:pt x="479298" y="800100"/>
                </a:lnTo>
                <a:lnTo>
                  <a:pt x="479298" y="762000"/>
                </a:lnTo>
                <a:lnTo>
                  <a:pt x="479298" y="771143"/>
                </a:lnTo>
                <a:lnTo>
                  <a:pt x="474725" y="12191"/>
                </a:lnTo>
                <a:lnTo>
                  <a:pt x="474725" y="0"/>
                </a:lnTo>
                <a:lnTo>
                  <a:pt x="470915" y="758189"/>
                </a:lnTo>
                <a:lnTo>
                  <a:pt x="470915" y="753617"/>
                </a:lnTo>
                <a:lnTo>
                  <a:pt x="466344" y="791717"/>
                </a:lnTo>
                <a:lnTo>
                  <a:pt x="461772" y="787908"/>
                </a:lnTo>
                <a:lnTo>
                  <a:pt x="461772" y="796289"/>
                </a:lnTo>
                <a:lnTo>
                  <a:pt x="461772" y="791717"/>
                </a:lnTo>
                <a:lnTo>
                  <a:pt x="457961" y="796289"/>
                </a:lnTo>
                <a:lnTo>
                  <a:pt x="457961" y="791717"/>
                </a:lnTo>
                <a:lnTo>
                  <a:pt x="453389" y="796289"/>
                </a:lnTo>
                <a:lnTo>
                  <a:pt x="453389" y="791717"/>
                </a:lnTo>
                <a:lnTo>
                  <a:pt x="453389" y="796289"/>
                </a:lnTo>
                <a:lnTo>
                  <a:pt x="449579" y="791717"/>
                </a:lnTo>
                <a:lnTo>
                  <a:pt x="445007" y="796289"/>
                </a:lnTo>
                <a:lnTo>
                  <a:pt x="445007" y="791717"/>
                </a:lnTo>
                <a:lnTo>
                  <a:pt x="441198" y="796289"/>
                </a:lnTo>
                <a:lnTo>
                  <a:pt x="441198" y="791717"/>
                </a:lnTo>
                <a:lnTo>
                  <a:pt x="441198" y="796289"/>
                </a:lnTo>
                <a:lnTo>
                  <a:pt x="432053" y="791717"/>
                </a:lnTo>
                <a:lnTo>
                  <a:pt x="432053" y="796289"/>
                </a:lnTo>
                <a:lnTo>
                  <a:pt x="428244" y="791717"/>
                </a:lnTo>
                <a:lnTo>
                  <a:pt x="428244" y="796289"/>
                </a:lnTo>
                <a:lnTo>
                  <a:pt x="415289" y="796289"/>
                </a:lnTo>
                <a:lnTo>
                  <a:pt x="411479" y="791717"/>
                </a:lnTo>
                <a:lnTo>
                  <a:pt x="411479" y="796289"/>
                </a:lnTo>
                <a:lnTo>
                  <a:pt x="406907" y="796289"/>
                </a:lnTo>
                <a:lnTo>
                  <a:pt x="394207" y="796289"/>
                </a:lnTo>
                <a:lnTo>
                  <a:pt x="381507" y="796289"/>
                </a:lnTo>
                <a:lnTo>
                  <a:pt x="368807" y="796289"/>
                </a:lnTo>
                <a:lnTo>
                  <a:pt x="360425" y="791717"/>
                </a:lnTo>
                <a:lnTo>
                  <a:pt x="360425" y="796289"/>
                </a:lnTo>
                <a:lnTo>
                  <a:pt x="355853" y="796289"/>
                </a:lnTo>
                <a:lnTo>
                  <a:pt x="343153" y="796289"/>
                </a:lnTo>
                <a:lnTo>
                  <a:pt x="330454" y="796290"/>
                </a:lnTo>
                <a:lnTo>
                  <a:pt x="317753" y="796290"/>
                </a:lnTo>
                <a:lnTo>
                  <a:pt x="305053" y="796289"/>
                </a:lnTo>
                <a:lnTo>
                  <a:pt x="292354" y="796289"/>
                </a:lnTo>
                <a:lnTo>
                  <a:pt x="279653" y="796289"/>
                </a:lnTo>
                <a:lnTo>
                  <a:pt x="262889" y="796289"/>
                </a:lnTo>
                <a:lnTo>
                  <a:pt x="259079" y="796289"/>
                </a:lnTo>
                <a:lnTo>
                  <a:pt x="246380" y="796289"/>
                </a:lnTo>
                <a:lnTo>
                  <a:pt x="233679" y="796290"/>
                </a:lnTo>
                <a:lnTo>
                  <a:pt x="220979" y="796289"/>
                </a:lnTo>
                <a:lnTo>
                  <a:pt x="208279" y="796289"/>
                </a:lnTo>
                <a:lnTo>
                  <a:pt x="195580" y="796290"/>
                </a:lnTo>
                <a:lnTo>
                  <a:pt x="182880" y="796290"/>
                </a:lnTo>
                <a:lnTo>
                  <a:pt x="170180" y="796290"/>
                </a:lnTo>
                <a:lnTo>
                  <a:pt x="157480" y="796290"/>
                </a:lnTo>
                <a:lnTo>
                  <a:pt x="144780" y="796290"/>
                </a:lnTo>
                <a:lnTo>
                  <a:pt x="132079" y="796289"/>
                </a:lnTo>
                <a:lnTo>
                  <a:pt x="119379" y="796289"/>
                </a:lnTo>
                <a:lnTo>
                  <a:pt x="106679" y="796290"/>
                </a:lnTo>
                <a:lnTo>
                  <a:pt x="93979" y="796290"/>
                </a:lnTo>
                <a:lnTo>
                  <a:pt x="81279" y="796289"/>
                </a:lnTo>
                <a:lnTo>
                  <a:pt x="68579" y="796289"/>
                </a:lnTo>
                <a:lnTo>
                  <a:pt x="55879" y="796289"/>
                </a:lnTo>
                <a:lnTo>
                  <a:pt x="43179" y="796289"/>
                </a:lnTo>
                <a:lnTo>
                  <a:pt x="30479" y="796289"/>
                </a:lnTo>
                <a:lnTo>
                  <a:pt x="21335" y="796289"/>
                </a:lnTo>
                <a:lnTo>
                  <a:pt x="21335" y="791717"/>
                </a:lnTo>
                <a:lnTo>
                  <a:pt x="17525" y="749808"/>
                </a:lnTo>
                <a:lnTo>
                  <a:pt x="12953" y="787908"/>
                </a:lnTo>
                <a:lnTo>
                  <a:pt x="12953" y="774953"/>
                </a:lnTo>
                <a:lnTo>
                  <a:pt x="9144" y="753617"/>
                </a:lnTo>
                <a:lnTo>
                  <a:pt x="9144" y="762000"/>
                </a:lnTo>
                <a:lnTo>
                  <a:pt x="4572" y="779526"/>
                </a:lnTo>
                <a:lnTo>
                  <a:pt x="0" y="78790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12" name="object 512"/>
          <p:cNvSpPr/>
          <p:nvPr/>
        </p:nvSpPr>
        <p:spPr>
          <a:xfrm>
            <a:off x="6630409" y="3929570"/>
            <a:ext cx="342059" cy="34038"/>
          </a:xfrm>
          <a:custGeom>
            <a:avLst/>
            <a:gdLst/>
            <a:ahLst/>
            <a:cxnLst/>
            <a:rect l="l" t="t" r="r" b="b"/>
            <a:pathLst>
              <a:path w="516890" h="51435">
                <a:moveTo>
                  <a:pt x="516636" y="42672"/>
                </a:moveTo>
                <a:lnTo>
                  <a:pt x="516636" y="0"/>
                </a:lnTo>
                <a:lnTo>
                  <a:pt x="512825" y="46481"/>
                </a:lnTo>
                <a:lnTo>
                  <a:pt x="508254" y="51053"/>
                </a:lnTo>
                <a:lnTo>
                  <a:pt x="470154" y="51053"/>
                </a:lnTo>
                <a:lnTo>
                  <a:pt x="470154" y="46481"/>
                </a:lnTo>
                <a:lnTo>
                  <a:pt x="466344" y="51053"/>
                </a:lnTo>
                <a:lnTo>
                  <a:pt x="448818" y="51053"/>
                </a:lnTo>
                <a:lnTo>
                  <a:pt x="445008" y="46481"/>
                </a:lnTo>
                <a:lnTo>
                  <a:pt x="440436" y="51053"/>
                </a:lnTo>
                <a:lnTo>
                  <a:pt x="436625" y="46481"/>
                </a:lnTo>
                <a:lnTo>
                  <a:pt x="432054" y="51053"/>
                </a:lnTo>
                <a:lnTo>
                  <a:pt x="432054" y="46481"/>
                </a:lnTo>
                <a:lnTo>
                  <a:pt x="428244" y="51053"/>
                </a:lnTo>
                <a:lnTo>
                  <a:pt x="423672" y="51053"/>
                </a:lnTo>
                <a:lnTo>
                  <a:pt x="423672" y="46481"/>
                </a:lnTo>
                <a:lnTo>
                  <a:pt x="423672" y="51053"/>
                </a:lnTo>
                <a:lnTo>
                  <a:pt x="415290" y="51053"/>
                </a:lnTo>
                <a:lnTo>
                  <a:pt x="410718" y="46481"/>
                </a:lnTo>
                <a:lnTo>
                  <a:pt x="410718" y="51053"/>
                </a:lnTo>
                <a:lnTo>
                  <a:pt x="393954" y="51053"/>
                </a:lnTo>
                <a:lnTo>
                  <a:pt x="390144" y="46481"/>
                </a:lnTo>
                <a:lnTo>
                  <a:pt x="390144" y="51053"/>
                </a:lnTo>
                <a:lnTo>
                  <a:pt x="385572" y="51053"/>
                </a:lnTo>
                <a:lnTo>
                  <a:pt x="381000" y="46481"/>
                </a:lnTo>
                <a:lnTo>
                  <a:pt x="377190" y="51053"/>
                </a:lnTo>
                <a:lnTo>
                  <a:pt x="377190" y="46481"/>
                </a:lnTo>
                <a:lnTo>
                  <a:pt x="372618" y="51053"/>
                </a:lnTo>
                <a:lnTo>
                  <a:pt x="368808" y="46481"/>
                </a:lnTo>
                <a:lnTo>
                  <a:pt x="360425" y="46481"/>
                </a:lnTo>
                <a:lnTo>
                  <a:pt x="355854" y="42672"/>
                </a:lnTo>
                <a:lnTo>
                  <a:pt x="352044" y="42672"/>
                </a:lnTo>
                <a:lnTo>
                  <a:pt x="347472" y="38100"/>
                </a:lnTo>
                <a:lnTo>
                  <a:pt x="347472" y="42672"/>
                </a:lnTo>
                <a:lnTo>
                  <a:pt x="339090" y="34289"/>
                </a:lnTo>
                <a:lnTo>
                  <a:pt x="339090" y="42672"/>
                </a:lnTo>
                <a:lnTo>
                  <a:pt x="334518" y="42672"/>
                </a:lnTo>
                <a:lnTo>
                  <a:pt x="321817" y="42671"/>
                </a:lnTo>
                <a:lnTo>
                  <a:pt x="309118" y="42672"/>
                </a:lnTo>
                <a:lnTo>
                  <a:pt x="300990" y="42672"/>
                </a:lnTo>
                <a:lnTo>
                  <a:pt x="300990" y="46481"/>
                </a:lnTo>
                <a:lnTo>
                  <a:pt x="296418" y="42672"/>
                </a:lnTo>
                <a:lnTo>
                  <a:pt x="296418" y="46481"/>
                </a:lnTo>
                <a:lnTo>
                  <a:pt x="288036" y="46481"/>
                </a:lnTo>
                <a:lnTo>
                  <a:pt x="284225" y="42672"/>
                </a:lnTo>
                <a:lnTo>
                  <a:pt x="284225" y="46481"/>
                </a:lnTo>
                <a:lnTo>
                  <a:pt x="279654" y="46481"/>
                </a:lnTo>
                <a:lnTo>
                  <a:pt x="279654" y="42672"/>
                </a:lnTo>
                <a:lnTo>
                  <a:pt x="275082" y="46481"/>
                </a:lnTo>
                <a:lnTo>
                  <a:pt x="258318" y="46481"/>
                </a:lnTo>
                <a:lnTo>
                  <a:pt x="254508" y="46481"/>
                </a:lnTo>
                <a:lnTo>
                  <a:pt x="241807" y="46481"/>
                </a:lnTo>
                <a:lnTo>
                  <a:pt x="229108" y="46481"/>
                </a:lnTo>
                <a:lnTo>
                  <a:pt x="216408" y="46482"/>
                </a:lnTo>
                <a:lnTo>
                  <a:pt x="203454" y="42672"/>
                </a:lnTo>
                <a:lnTo>
                  <a:pt x="203454" y="46481"/>
                </a:lnTo>
                <a:lnTo>
                  <a:pt x="198882" y="46481"/>
                </a:lnTo>
                <a:lnTo>
                  <a:pt x="198882" y="42672"/>
                </a:lnTo>
                <a:lnTo>
                  <a:pt x="195072" y="42672"/>
                </a:lnTo>
                <a:lnTo>
                  <a:pt x="195072" y="46481"/>
                </a:lnTo>
                <a:lnTo>
                  <a:pt x="186690" y="46481"/>
                </a:lnTo>
                <a:lnTo>
                  <a:pt x="186690" y="42672"/>
                </a:lnTo>
                <a:lnTo>
                  <a:pt x="182118" y="38100"/>
                </a:lnTo>
                <a:lnTo>
                  <a:pt x="178308" y="46481"/>
                </a:lnTo>
                <a:lnTo>
                  <a:pt x="178308" y="38100"/>
                </a:lnTo>
                <a:lnTo>
                  <a:pt x="173736" y="46481"/>
                </a:lnTo>
                <a:lnTo>
                  <a:pt x="160782" y="46481"/>
                </a:lnTo>
                <a:lnTo>
                  <a:pt x="156972" y="42672"/>
                </a:lnTo>
                <a:lnTo>
                  <a:pt x="156972" y="34289"/>
                </a:lnTo>
                <a:lnTo>
                  <a:pt x="152400" y="42672"/>
                </a:lnTo>
                <a:lnTo>
                  <a:pt x="148590" y="42672"/>
                </a:lnTo>
                <a:lnTo>
                  <a:pt x="144018" y="38100"/>
                </a:lnTo>
                <a:lnTo>
                  <a:pt x="144018" y="42672"/>
                </a:lnTo>
                <a:lnTo>
                  <a:pt x="140208" y="38100"/>
                </a:lnTo>
                <a:lnTo>
                  <a:pt x="135636" y="42672"/>
                </a:lnTo>
                <a:lnTo>
                  <a:pt x="131064" y="42672"/>
                </a:lnTo>
                <a:lnTo>
                  <a:pt x="131064" y="38100"/>
                </a:lnTo>
                <a:lnTo>
                  <a:pt x="127254" y="42672"/>
                </a:lnTo>
                <a:lnTo>
                  <a:pt x="122682" y="42672"/>
                </a:lnTo>
                <a:lnTo>
                  <a:pt x="118872" y="38100"/>
                </a:lnTo>
                <a:lnTo>
                  <a:pt x="118872" y="34289"/>
                </a:lnTo>
                <a:lnTo>
                  <a:pt x="114300" y="34289"/>
                </a:lnTo>
                <a:lnTo>
                  <a:pt x="110490" y="38100"/>
                </a:lnTo>
                <a:lnTo>
                  <a:pt x="110490" y="42672"/>
                </a:lnTo>
                <a:lnTo>
                  <a:pt x="105918" y="34289"/>
                </a:lnTo>
                <a:lnTo>
                  <a:pt x="105918" y="38100"/>
                </a:lnTo>
                <a:lnTo>
                  <a:pt x="102108" y="42672"/>
                </a:lnTo>
                <a:lnTo>
                  <a:pt x="97536" y="38100"/>
                </a:lnTo>
                <a:lnTo>
                  <a:pt x="92964" y="38100"/>
                </a:lnTo>
                <a:lnTo>
                  <a:pt x="92964" y="42672"/>
                </a:lnTo>
                <a:lnTo>
                  <a:pt x="89154" y="34289"/>
                </a:lnTo>
                <a:lnTo>
                  <a:pt x="84582" y="42672"/>
                </a:lnTo>
                <a:lnTo>
                  <a:pt x="80772" y="34289"/>
                </a:lnTo>
                <a:lnTo>
                  <a:pt x="80772" y="38100"/>
                </a:lnTo>
                <a:lnTo>
                  <a:pt x="76200" y="38100"/>
                </a:lnTo>
                <a:lnTo>
                  <a:pt x="76200" y="34289"/>
                </a:lnTo>
                <a:lnTo>
                  <a:pt x="72390" y="42672"/>
                </a:lnTo>
                <a:lnTo>
                  <a:pt x="72390" y="38100"/>
                </a:lnTo>
                <a:lnTo>
                  <a:pt x="67818" y="29717"/>
                </a:lnTo>
                <a:lnTo>
                  <a:pt x="67818" y="38100"/>
                </a:lnTo>
                <a:lnTo>
                  <a:pt x="64008" y="42672"/>
                </a:lnTo>
                <a:lnTo>
                  <a:pt x="59436" y="38100"/>
                </a:lnTo>
                <a:lnTo>
                  <a:pt x="54864" y="42672"/>
                </a:lnTo>
                <a:lnTo>
                  <a:pt x="54864" y="34289"/>
                </a:lnTo>
                <a:lnTo>
                  <a:pt x="54864" y="38100"/>
                </a:lnTo>
                <a:lnTo>
                  <a:pt x="51054" y="42672"/>
                </a:lnTo>
                <a:lnTo>
                  <a:pt x="46482" y="38100"/>
                </a:lnTo>
                <a:lnTo>
                  <a:pt x="42672" y="42672"/>
                </a:lnTo>
                <a:lnTo>
                  <a:pt x="42672" y="38100"/>
                </a:lnTo>
                <a:lnTo>
                  <a:pt x="38100" y="42672"/>
                </a:lnTo>
                <a:lnTo>
                  <a:pt x="34290" y="38100"/>
                </a:lnTo>
                <a:lnTo>
                  <a:pt x="25146" y="38100"/>
                </a:lnTo>
                <a:lnTo>
                  <a:pt x="25146" y="42672"/>
                </a:lnTo>
                <a:lnTo>
                  <a:pt x="21336" y="38100"/>
                </a:lnTo>
                <a:lnTo>
                  <a:pt x="21336" y="42672"/>
                </a:lnTo>
                <a:lnTo>
                  <a:pt x="16764" y="38100"/>
                </a:lnTo>
                <a:lnTo>
                  <a:pt x="12954" y="25907"/>
                </a:lnTo>
                <a:lnTo>
                  <a:pt x="12954" y="29717"/>
                </a:lnTo>
                <a:lnTo>
                  <a:pt x="8382" y="42672"/>
                </a:lnTo>
                <a:lnTo>
                  <a:pt x="8382" y="21336"/>
                </a:lnTo>
                <a:lnTo>
                  <a:pt x="4572" y="34289"/>
                </a:lnTo>
                <a:lnTo>
                  <a:pt x="0" y="426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13" name="object 513"/>
          <p:cNvSpPr/>
          <p:nvPr/>
        </p:nvSpPr>
        <p:spPr>
          <a:xfrm>
            <a:off x="6288517" y="3929569"/>
            <a:ext cx="342059" cy="28575"/>
          </a:xfrm>
          <a:custGeom>
            <a:avLst/>
            <a:gdLst/>
            <a:ahLst/>
            <a:cxnLst/>
            <a:rect l="l" t="t" r="r" b="b"/>
            <a:pathLst>
              <a:path w="516890" h="43179">
                <a:moveTo>
                  <a:pt x="516635" y="42672"/>
                </a:moveTo>
                <a:lnTo>
                  <a:pt x="516635" y="38100"/>
                </a:lnTo>
                <a:lnTo>
                  <a:pt x="512825" y="42672"/>
                </a:lnTo>
                <a:lnTo>
                  <a:pt x="508253" y="42672"/>
                </a:lnTo>
                <a:lnTo>
                  <a:pt x="508253" y="29717"/>
                </a:lnTo>
                <a:lnTo>
                  <a:pt x="503681" y="38100"/>
                </a:lnTo>
                <a:lnTo>
                  <a:pt x="503681" y="42672"/>
                </a:lnTo>
                <a:lnTo>
                  <a:pt x="499872" y="42672"/>
                </a:lnTo>
                <a:lnTo>
                  <a:pt x="487172" y="42672"/>
                </a:lnTo>
                <a:lnTo>
                  <a:pt x="474472" y="42672"/>
                </a:lnTo>
                <a:lnTo>
                  <a:pt x="461771" y="42672"/>
                </a:lnTo>
                <a:lnTo>
                  <a:pt x="453390" y="38100"/>
                </a:lnTo>
                <a:lnTo>
                  <a:pt x="453390" y="42672"/>
                </a:lnTo>
                <a:lnTo>
                  <a:pt x="448818" y="42672"/>
                </a:lnTo>
                <a:lnTo>
                  <a:pt x="441705" y="42672"/>
                </a:lnTo>
                <a:lnTo>
                  <a:pt x="434594" y="42672"/>
                </a:lnTo>
                <a:lnTo>
                  <a:pt x="427481" y="42672"/>
                </a:lnTo>
                <a:lnTo>
                  <a:pt x="423672" y="42672"/>
                </a:lnTo>
                <a:lnTo>
                  <a:pt x="419100" y="29717"/>
                </a:lnTo>
                <a:lnTo>
                  <a:pt x="419100" y="25907"/>
                </a:lnTo>
                <a:lnTo>
                  <a:pt x="415290" y="42672"/>
                </a:lnTo>
                <a:lnTo>
                  <a:pt x="410718" y="25907"/>
                </a:lnTo>
                <a:lnTo>
                  <a:pt x="406907" y="42672"/>
                </a:lnTo>
                <a:lnTo>
                  <a:pt x="402335" y="42672"/>
                </a:lnTo>
                <a:lnTo>
                  <a:pt x="389635" y="42671"/>
                </a:lnTo>
                <a:lnTo>
                  <a:pt x="376935" y="42671"/>
                </a:lnTo>
                <a:lnTo>
                  <a:pt x="364235" y="42672"/>
                </a:lnTo>
                <a:lnTo>
                  <a:pt x="351535" y="42672"/>
                </a:lnTo>
                <a:lnTo>
                  <a:pt x="338835" y="42672"/>
                </a:lnTo>
                <a:lnTo>
                  <a:pt x="329946" y="38100"/>
                </a:lnTo>
                <a:lnTo>
                  <a:pt x="326135" y="42672"/>
                </a:lnTo>
                <a:lnTo>
                  <a:pt x="317753" y="42672"/>
                </a:lnTo>
                <a:lnTo>
                  <a:pt x="309372" y="42672"/>
                </a:lnTo>
                <a:lnTo>
                  <a:pt x="300990" y="42672"/>
                </a:lnTo>
                <a:lnTo>
                  <a:pt x="296418" y="38100"/>
                </a:lnTo>
                <a:lnTo>
                  <a:pt x="291846" y="42672"/>
                </a:lnTo>
                <a:lnTo>
                  <a:pt x="283463" y="42672"/>
                </a:lnTo>
                <a:lnTo>
                  <a:pt x="279653" y="38100"/>
                </a:lnTo>
                <a:lnTo>
                  <a:pt x="275081" y="38100"/>
                </a:lnTo>
                <a:lnTo>
                  <a:pt x="275081" y="42672"/>
                </a:lnTo>
                <a:lnTo>
                  <a:pt x="271272" y="38100"/>
                </a:lnTo>
                <a:lnTo>
                  <a:pt x="271272" y="42672"/>
                </a:lnTo>
                <a:lnTo>
                  <a:pt x="266700" y="42672"/>
                </a:lnTo>
                <a:lnTo>
                  <a:pt x="262890" y="38100"/>
                </a:lnTo>
                <a:lnTo>
                  <a:pt x="258318" y="42672"/>
                </a:lnTo>
                <a:lnTo>
                  <a:pt x="253746" y="42672"/>
                </a:lnTo>
                <a:lnTo>
                  <a:pt x="241553" y="42672"/>
                </a:lnTo>
                <a:lnTo>
                  <a:pt x="236981" y="38100"/>
                </a:lnTo>
                <a:lnTo>
                  <a:pt x="236981" y="42672"/>
                </a:lnTo>
                <a:lnTo>
                  <a:pt x="233172" y="38100"/>
                </a:lnTo>
                <a:lnTo>
                  <a:pt x="228600" y="42672"/>
                </a:lnTo>
                <a:lnTo>
                  <a:pt x="224027" y="42672"/>
                </a:lnTo>
                <a:lnTo>
                  <a:pt x="224027" y="38100"/>
                </a:lnTo>
                <a:lnTo>
                  <a:pt x="220218" y="42672"/>
                </a:lnTo>
                <a:lnTo>
                  <a:pt x="220218" y="29717"/>
                </a:lnTo>
                <a:lnTo>
                  <a:pt x="215646" y="38100"/>
                </a:lnTo>
                <a:lnTo>
                  <a:pt x="211835" y="29717"/>
                </a:lnTo>
                <a:lnTo>
                  <a:pt x="211835" y="21336"/>
                </a:lnTo>
                <a:lnTo>
                  <a:pt x="207263" y="25907"/>
                </a:lnTo>
                <a:lnTo>
                  <a:pt x="207263" y="21336"/>
                </a:lnTo>
                <a:lnTo>
                  <a:pt x="203453" y="34289"/>
                </a:lnTo>
                <a:lnTo>
                  <a:pt x="203453" y="0"/>
                </a:lnTo>
                <a:lnTo>
                  <a:pt x="198881" y="29717"/>
                </a:lnTo>
                <a:lnTo>
                  <a:pt x="195072" y="21336"/>
                </a:lnTo>
                <a:lnTo>
                  <a:pt x="195072" y="16763"/>
                </a:lnTo>
                <a:lnTo>
                  <a:pt x="190500" y="29717"/>
                </a:lnTo>
                <a:lnTo>
                  <a:pt x="190500" y="25907"/>
                </a:lnTo>
                <a:lnTo>
                  <a:pt x="185927" y="38100"/>
                </a:lnTo>
                <a:lnTo>
                  <a:pt x="182118" y="29717"/>
                </a:lnTo>
                <a:lnTo>
                  <a:pt x="182118" y="42672"/>
                </a:lnTo>
                <a:lnTo>
                  <a:pt x="165353" y="42672"/>
                </a:lnTo>
                <a:lnTo>
                  <a:pt x="165353" y="29717"/>
                </a:lnTo>
                <a:lnTo>
                  <a:pt x="160781" y="34289"/>
                </a:lnTo>
                <a:lnTo>
                  <a:pt x="160781" y="42672"/>
                </a:lnTo>
                <a:lnTo>
                  <a:pt x="156972" y="42672"/>
                </a:lnTo>
                <a:lnTo>
                  <a:pt x="152400" y="38100"/>
                </a:lnTo>
                <a:lnTo>
                  <a:pt x="147827" y="42672"/>
                </a:lnTo>
                <a:lnTo>
                  <a:pt x="139446" y="42672"/>
                </a:lnTo>
                <a:lnTo>
                  <a:pt x="139446" y="38100"/>
                </a:lnTo>
                <a:lnTo>
                  <a:pt x="139446" y="42672"/>
                </a:lnTo>
                <a:lnTo>
                  <a:pt x="131063" y="42672"/>
                </a:lnTo>
                <a:lnTo>
                  <a:pt x="127253" y="38100"/>
                </a:lnTo>
                <a:lnTo>
                  <a:pt x="122681" y="42672"/>
                </a:lnTo>
                <a:lnTo>
                  <a:pt x="109727" y="42672"/>
                </a:lnTo>
                <a:lnTo>
                  <a:pt x="105918" y="38100"/>
                </a:lnTo>
                <a:lnTo>
                  <a:pt x="101346" y="38100"/>
                </a:lnTo>
                <a:lnTo>
                  <a:pt x="97535" y="34289"/>
                </a:lnTo>
                <a:lnTo>
                  <a:pt x="92963" y="38100"/>
                </a:lnTo>
                <a:lnTo>
                  <a:pt x="89153" y="38100"/>
                </a:lnTo>
                <a:lnTo>
                  <a:pt x="89153" y="29717"/>
                </a:lnTo>
                <a:lnTo>
                  <a:pt x="84581" y="38100"/>
                </a:lnTo>
                <a:lnTo>
                  <a:pt x="80009" y="29717"/>
                </a:lnTo>
                <a:lnTo>
                  <a:pt x="76200" y="38100"/>
                </a:lnTo>
                <a:lnTo>
                  <a:pt x="71627" y="34289"/>
                </a:lnTo>
                <a:lnTo>
                  <a:pt x="67818" y="42672"/>
                </a:lnTo>
                <a:lnTo>
                  <a:pt x="63246" y="38100"/>
                </a:lnTo>
                <a:lnTo>
                  <a:pt x="59435" y="42672"/>
                </a:lnTo>
                <a:lnTo>
                  <a:pt x="46481" y="42672"/>
                </a:lnTo>
                <a:lnTo>
                  <a:pt x="41909" y="38100"/>
                </a:lnTo>
                <a:lnTo>
                  <a:pt x="41909" y="25907"/>
                </a:lnTo>
                <a:lnTo>
                  <a:pt x="38100" y="34289"/>
                </a:lnTo>
                <a:lnTo>
                  <a:pt x="33527" y="38100"/>
                </a:lnTo>
                <a:lnTo>
                  <a:pt x="29718" y="42672"/>
                </a:lnTo>
                <a:lnTo>
                  <a:pt x="25146" y="38100"/>
                </a:lnTo>
                <a:lnTo>
                  <a:pt x="21335" y="38100"/>
                </a:lnTo>
                <a:lnTo>
                  <a:pt x="21335" y="42672"/>
                </a:lnTo>
                <a:lnTo>
                  <a:pt x="16763" y="42672"/>
                </a:lnTo>
                <a:lnTo>
                  <a:pt x="16763" y="38100"/>
                </a:lnTo>
                <a:lnTo>
                  <a:pt x="12953" y="34289"/>
                </a:lnTo>
                <a:lnTo>
                  <a:pt x="12953" y="38100"/>
                </a:lnTo>
                <a:lnTo>
                  <a:pt x="8381" y="29717"/>
                </a:lnTo>
                <a:lnTo>
                  <a:pt x="3809" y="16763"/>
                </a:lnTo>
                <a:lnTo>
                  <a:pt x="0" y="12953"/>
                </a:lnTo>
                <a:lnTo>
                  <a:pt x="0" y="167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14" name="object 514"/>
          <p:cNvSpPr/>
          <p:nvPr/>
        </p:nvSpPr>
        <p:spPr>
          <a:xfrm>
            <a:off x="6114545" y="3898811"/>
            <a:ext cx="173972" cy="59251"/>
          </a:xfrm>
          <a:custGeom>
            <a:avLst/>
            <a:gdLst/>
            <a:ahLst/>
            <a:cxnLst/>
            <a:rect l="l" t="t" r="r" b="b"/>
            <a:pathLst>
              <a:path w="262890" h="89535">
                <a:moveTo>
                  <a:pt x="262890" y="63246"/>
                </a:moveTo>
                <a:lnTo>
                  <a:pt x="258318" y="80772"/>
                </a:lnTo>
                <a:lnTo>
                  <a:pt x="254508" y="76200"/>
                </a:lnTo>
                <a:lnTo>
                  <a:pt x="249936" y="63246"/>
                </a:lnTo>
                <a:lnTo>
                  <a:pt x="246125" y="76200"/>
                </a:lnTo>
                <a:lnTo>
                  <a:pt x="241553" y="80772"/>
                </a:lnTo>
                <a:lnTo>
                  <a:pt x="236982" y="67818"/>
                </a:lnTo>
                <a:lnTo>
                  <a:pt x="236982" y="76200"/>
                </a:lnTo>
                <a:lnTo>
                  <a:pt x="233172" y="84582"/>
                </a:lnTo>
                <a:lnTo>
                  <a:pt x="228600" y="89154"/>
                </a:lnTo>
                <a:lnTo>
                  <a:pt x="228600" y="84582"/>
                </a:lnTo>
                <a:lnTo>
                  <a:pt x="224790" y="84582"/>
                </a:lnTo>
                <a:lnTo>
                  <a:pt x="224790" y="80772"/>
                </a:lnTo>
                <a:lnTo>
                  <a:pt x="220218" y="84582"/>
                </a:lnTo>
                <a:lnTo>
                  <a:pt x="220218" y="80772"/>
                </a:lnTo>
                <a:lnTo>
                  <a:pt x="216408" y="84582"/>
                </a:lnTo>
                <a:lnTo>
                  <a:pt x="211836" y="80772"/>
                </a:lnTo>
                <a:lnTo>
                  <a:pt x="208025" y="84582"/>
                </a:lnTo>
                <a:lnTo>
                  <a:pt x="203453" y="80772"/>
                </a:lnTo>
                <a:lnTo>
                  <a:pt x="198882" y="84582"/>
                </a:lnTo>
                <a:lnTo>
                  <a:pt x="198882" y="80772"/>
                </a:lnTo>
                <a:lnTo>
                  <a:pt x="195072" y="84582"/>
                </a:lnTo>
                <a:lnTo>
                  <a:pt x="195072" y="80772"/>
                </a:lnTo>
                <a:lnTo>
                  <a:pt x="186690" y="80772"/>
                </a:lnTo>
                <a:lnTo>
                  <a:pt x="186690" y="84582"/>
                </a:lnTo>
                <a:lnTo>
                  <a:pt x="186690" y="72389"/>
                </a:lnTo>
                <a:lnTo>
                  <a:pt x="182118" y="80772"/>
                </a:lnTo>
                <a:lnTo>
                  <a:pt x="178308" y="84582"/>
                </a:lnTo>
                <a:lnTo>
                  <a:pt x="178308" y="80772"/>
                </a:lnTo>
                <a:lnTo>
                  <a:pt x="173736" y="84582"/>
                </a:lnTo>
                <a:lnTo>
                  <a:pt x="169925" y="80772"/>
                </a:lnTo>
                <a:lnTo>
                  <a:pt x="169925" y="84582"/>
                </a:lnTo>
                <a:lnTo>
                  <a:pt x="169925" y="33527"/>
                </a:lnTo>
                <a:lnTo>
                  <a:pt x="165353" y="29718"/>
                </a:lnTo>
                <a:lnTo>
                  <a:pt x="165353" y="80772"/>
                </a:lnTo>
                <a:lnTo>
                  <a:pt x="160782" y="80772"/>
                </a:lnTo>
                <a:lnTo>
                  <a:pt x="160782" y="76200"/>
                </a:lnTo>
                <a:lnTo>
                  <a:pt x="156972" y="29718"/>
                </a:lnTo>
                <a:lnTo>
                  <a:pt x="156972" y="72389"/>
                </a:lnTo>
                <a:lnTo>
                  <a:pt x="152400" y="80772"/>
                </a:lnTo>
                <a:lnTo>
                  <a:pt x="144018" y="80772"/>
                </a:lnTo>
                <a:lnTo>
                  <a:pt x="140208" y="84582"/>
                </a:lnTo>
                <a:lnTo>
                  <a:pt x="140208" y="80772"/>
                </a:lnTo>
                <a:lnTo>
                  <a:pt x="135636" y="80772"/>
                </a:lnTo>
                <a:lnTo>
                  <a:pt x="135636" y="84582"/>
                </a:lnTo>
                <a:lnTo>
                  <a:pt x="127253" y="84582"/>
                </a:lnTo>
                <a:lnTo>
                  <a:pt x="122682" y="89154"/>
                </a:lnTo>
                <a:lnTo>
                  <a:pt x="118872" y="84582"/>
                </a:lnTo>
                <a:lnTo>
                  <a:pt x="114300" y="89154"/>
                </a:lnTo>
                <a:lnTo>
                  <a:pt x="110490" y="89154"/>
                </a:lnTo>
                <a:lnTo>
                  <a:pt x="105918" y="80772"/>
                </a:lnTo>
                <a:lnTo>
                  <a:pt x="102108" y="72389"/>
                </a:lnTo>
                <a:lnTo>
                  <a:pt x="102108" y="80772"/>
                </a:lnTo>
                <a:lnTo>
                  <a:pt x="97536" y="76200"/>
                </a:lnTo>
                <a:lnTo>
                  <a:pt x="97536" y="72389"/>
                </a:lnTo>
                <a:lnTo>
                  <a:pt x="92964" y="67818"/>
                </a:lnTo>
                <a:lnTo>
                  <a:pt x="89153" y="76200"/>
                </a:lnTo>
                <a:lnTo>
                  <a:pt x="84582" y="76200"/>
                </a:lnTo>
                <a:lnTo>
                  <a:pt x="80772" y="84582"/>
                </a:lnTo>
                <a:lnTo>
                  <a:pt x="80772" y="80772"/>
                </a:lnTo>
                <a:lnTo>
                  <a:pt x="76200" y="84582"/>
                </a:lnTo>
                <a:lnTo>
                  <a:pt x="72390" y="84582"/>
                </a:lnTo>
                <a:lnTo>
                  <a:pt x="67818" y="80772"/>
                </a:lnTo>
                <a:lnTo>
                  <a:pt x="64008" y="84582"/>
                </a:lnTo>
                <a:lnTo>
                  <a:pt x="59436" y="80772"/>
                </a:lnTo>
                <a:lnTo>
                  <a:pt x="54864" y="84582"/>
                </a:lnTo>
                <a:lnTo>
                  <a:pt x="51053" y="72389"/>
                </a:lnTo>
                <a:lnTo>
                  <a:pt x="51053" y="84582"/>
                </a:lnTo>
                <a:lnTo>
                  <a:pt x="46482" y="84582"/>
                </a:lnTo>
                <a:lnTo>
                  <a:pt x="46482" y="80772"/>
                </a:lnTo>
                <a:lnTo>
                  <a:pt x="42672" y="84582"/>
                </a:lnTo>
                <a:lnTo>
                  <a:pt x="42672" y="80772"/>
                </a:lnTo>
                <a:lnTo>
                  <a:pt x="38100" y="0"/>
                </a:lnTo>
                <a:lnTo>
                  <a:pt x="38100" y="29718"/>
                </a:lnTo>
                <a:lnTo>
                  <a:pt x="34290" y="89154"/>
                </a:lnTo>
                <a:lnTo>
                  <a:pt x="25146" y="89154"/>
                </a:lnTo>
                <a:lnTo>
                  <a:pt x="21336" y="84582"/>
                </a:lnTo>
                <a:lnTo>
                  <a:pt x="16764" y="89154"/>
                </a:lnTo>
                <a:lnTo>
                  <a:pt x="12953" y="84582"/>
                </a:lnTo>
                <a:lnTo>
                  <a:pt x="12953" y="89154"/>
                </a:lnTo>
                <a:lnTo>
                  <a:pt x="4572" y="89154"/>
                </a:lnTo>
                <a:lnTo>
                  <a:pt x="0" y="8458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15" name="object 515"/>
          <p:cNvSpPr/>
          <p:nvPr/>
        </p:nvSpPr>
        <p:spPr>
          <a:xfrm>
            <a:off x="5940574" y="3873598"/>
            <a:ext cx="173972" cy="86986"/>
          </a:xfrm>
          <a:custGeom>
            <a:avLst/>
            <a:gdLst/>
            <a:ahLst/>
            <a:cxnLst/>
            <a:rect l="l" t="t" r="r" b="b"/>
            <a:pathLst>
              <a:path w="262890" h="131445">
                <a:moveTo>
                  <a:pt x="262889" y="122682"/>
                </a:moveTo>
                <a:lnTo>
                  <a:pt x="262889" y="127254"/>
                </a:lnTo>
                <a:lnTo>
                  <a:pt x="259079" y="131063"/>
                </a:lnTo>
                <a:lnTo>
                  <a:pt x="259079" y="127254"/>
                </a:lnTo>
                <a:lnTo>
                  <a:pt x="254507" y="118872"/>
                </a:lnTo>
                <a:lnTo>
                  <a:pt x="249935" y="122682"/>
                </a:lnTo>
                <a:lnTo>
                  <a:pt x="249935" y="127254"/>
                </a:lnTo>
                <a:lnTo>
                  <a:pt x="246125" y="122682"/>
                </a:lnTo>
                <a:lnTo>
                  <a:pt x="241553" y="127254"/>
                </a:lnTo>
                <a:lnTo>
                  <a:pt x="237743" y="127254"/>
                </a:lnTo>
                <a:lnTo>
                  <a:pt x="237743" y="118872"/>
                </a:lnTo>
                <a:lnTo>
                  <a:pt x="233172" y="127254"/>
                </a:lnTo>
                <a:lnTo>
                  <a:pt x="229361" y="122682"/>
                </a:lnTo>
                <a:lnTo>
                  <a:pt x="224789" y="122682"/>
                </a:lnTo>
                <a:lnTo>
                  <a:pt x="224789" y="127254"/>
                </a:lnTo>
                <a:lnTo>
                  <a:pt x="220979" y="122682"/>
                </a:lnTo>
                <a:lnTo>
                  <a:pt x="216407" y="110489"/>
                </a:lnTo>
                <a:lnTo>
                  <a:pt x="216407" y="122682"/>
                </a:lnTo>
                <a:lnTo>
                  <a:pt x="211835" y="118872"/>
                </a:lnTo>
                <a:lnTo>
                  <a:pt x="208025" y="122682"/>
                </a:lnTo>
                <a:lnTo>
                  <a:pt x="203453" y="122682"/>
                </a:lnTo>
                <a:lnTo>
                  <a:pt x="203453" y="118872"/>
                </a:lnTo>
                <a:lnTo>
                  <a:pt x="199643" y="122682"/>
                </a:lnTo>
                <a:lnTo>
                  <a:pt x="199643" y="127254"/>
                </a:lnTo>
                <a:lnTo>
                  <a:pt x="195072" y="122682"/>
                </a:lnTo>
                <a:lnTo>
                  <a:pt x="195072" y="127254"/>
                </a:lnTo>
                <a:lnTo>
                  <a:pt x="191261" y="127254"/>
                </a:lnTo>
                <a:lnTo>
                  <a:pt x="191261" y="122682"/>
                </a:lnTo>
                <a:lnTo>
                  <a:pt x="186689" y="118872"/>
                </a:lnTo>
                <a:lnTo>
                  <a:pt x="186689" y="122682"/>
                </a:lnTo>
                <a:lnTo>
                  <a:pt x="178307" y="122682"/>
                </a:lnTo>
                <a:lnTo>
                  <a:pt x="178307" y="127254"/>
                </a:lnTo>
                <a:lnTo>
                  <a:pt x="173735" y="122682"/>
                </a:lnTo>
                <a:lnTo>
                  <a:pt x="169925" y="122682"/>
                </a:lnTo>
                <a:lnTo>
                  <a:pt x="169925" y="127254"/>
                </a:lnTo>
                <a:lnTo>
                  <a:pt x="165353" y="127254"/>
                </a:lnTo>
                <a:lnTo>
                  <a:pt x="165353" y="118872"/>
                </a:lnTo>
                <a:lnTo>
                  <a:pt x="161543" y="127254"/>
                </a:lnTo>
                <a:lnTo>
                  <a:pt x="161543" y="118872"/>
                </a:lnTo>
                <a:lnTo>
                  <a:pt x="156972" y="122682"/>
                </a:lnTo>
                <a:lnTo>
                  <a:pt x="156972" y="127254"/>
                </a:lnTo>
                <a:lnTo>
                  <a:pt x="153161" y="127254"/>
                </a:lnTo>
                <a:lnTo>
                  <a:pt x="148589" y="101346"/>
                </a:lnTo>
                <a:lnTo>
                  <a:pt x="144017" y="122682"/>
                </a:lnTo>
                <a:lnTo>
                  <a:pt x="144017" y="127254"/>
                </a:lnTo>
                <a:lnTo>
                  <a:pt x="135635" y="127254"/>
                </a:lnTo>
                <a:lnTo>
                  <a:pt x="131825" y="110489"/>
                </a:lnTo>
                <a:lnTo>
                  <a:pt x="131825" y="97536"/>
                </a:lnTo>
                <a:lnTo>
                  <a:pt x="127253" y="127254"/>
                </a:lnTo>
                <a:lnTo>
                  <a:pt x="123443" y="131063"/>
                </a:lnTo>
                <a:lnTo>
                  <a:pt x="115061" y="131063"/>
                </a:lnTo>
                <a:lnTo>
                  <a:pt x="115061" y="127254"/>
                </a:lnTo>
                <a:lnTo>
                  <a:pt x="110489" y="131063"/>
                </a:lnTo>
                <a:lnTo>
                  <a:pt x="105917" y="122682"/>
                </a:lnTo>
                <a:lnTo>
                  <a:pt x="105917" y="127254"/>
                </a:lnTo>
                <a:lnTo>
                  <a:pt x="102107" y="131063"/>
                </a:lnTo>
                <a:lnTo>
                  <a:pt x="97535" y="127254"/>
                </a:lnTo>
                <a:lnTo>
                  <a:pt x="97535" y="131063"/>
                </a:lnTo>
                <a:lnTo>
                  <a:pt x="93725" y="131063"/>
                </a:lnTo>
                <a:lnTo>
                  <a:pt x="93725" y="127254"/>
                </a:lnTo>
                <a:lnTo>
                  <a:pt x="89153" y="131063"/>
                </a:lnTo>
                <a:lnTo>
                  <a:pt x="85343" y="131063"/>
                </a:lnTo>
                <a:lnTo>
                  <a:pt x="85343" y="127254"/>
                </a:lnTo>
                <a:lnTo>
                  <a:pt x="80772" y="131063"/>
                </a:lnTo>
                <a:lnTo>
                  <a:pt x="80772" y="127254"/>
                </a:lnTo>
                <a:lnTo>
                  <a:pt x="76961" y="131063"/>
                </a:lnTo>
                <a:lnTo>
                  <a:pt x="72389" y="131063"/>
                </a:lnTo>
                <a:lnTo>
                  <a:pt x="67817" y="127254"/>
                </a:lnTo>
                <a:lnTo>
                  <a:pt x="67817" y="131063"/>
                </a:lnTo>
                <a:lnTo>
                  <a:pt x="64007" y="127254"/>
                </a:lnTo>
                <a:lnTo>
                  <a:pt x="59435" y="131063"/>
                </a:lnTo>
                <a:lnTo>
                  <a:pt x="59435" y="127254"/>
                </a:lnTo>
                <a:lnTo>
                  <a:pt x="55625" y="127254"/>
                </a:lnTo>
                <a:lnTo>
                  <a:pt x="55625" y="131063"/>
                </a:lnTo>
                <a:lnTo>
                  <a:pt x="55625" y="127254"/>
                </a:lnTo>
                <a:lnTo>
                  <a:pt x="51053" y="131063"/>
                </a:lnTo>
                <a:lnTo>
                  <a:pt x="47243" y="127254"/>
                </a:lnTo>
                <a:lnTo>
                  <a:pt x="42672" y="105918"/>
                </a:lnTo>
                <a:lnTo>
                  <a:pt x="38100" y="127254"/>
                </a:lnTo>
                <a:lnTo>
                  <a:pt x="34289" y="131063"/>
                </a:lnTo>
                <a:lnTo>
                  <a:pt x="34289" y="127254"/>
                </a:lnTo>
                <a:lnTo>
                  <a:pt x="29717" y="131063"/>
                </a:lnTo>
                <a:lnTo>
                  <a:pt x="25907" y="118872"/>
                </a:lnTo>
                <a:lnTo>
                  <a:pt x="25907" y="114300"/>
                </a:lnTo>
                <a:lnTo>
                  <a:pt x="21335" y="122682"/>
                </a:lnTo>
                <a:lnTo>
                  <a:pt x="21335" y="127254"/>
                </a:lnTo>
                <a:lnTo>
                  <a:pt x="17525" y="122682"/>
                </a:lnTo>
                <a:lnTo>
                  <a:pt x="17525" y="118872"/>
                </a:lnTo>
                <a:lnTo>
                  <a:pt x="12953" y="0"/>
                </a:lnTo>
                <a:lnTo>
                  <a:pt x="12953" y="84582"/>
                </a:lnTo>
                <a:lnTo>
                  <a:pt x="9143" y="131063"/>
                </a:lnTo>
                <a:lnTo>
                  <a:pt x="9143" y="127254"/>
                </a:lnTo>
                <a:lnTo>
                  <a:pt x="4572" y="131063"/>
                </a:lnTo>
                <a:lnTo>
                  <a:pt x="0" y="1310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16" name="object 516"/>
          <p:cNvSpPr/>
          <p:nvPr/>
        </p:nvSpPr>
        <p:spPr>
          <a:xfrm>
            <a:off x="5772653" y="2230703"/>
            <a:ext cx="168089" cy="1729628"/>
          </a:xfrm>
          <a:custGeom>
            <a:avLst/>
            <a:gdLst/>
            <a:ahLst/>
            <a:cxnLst/>
            <a:rect l="l" t="t" r="r" b="b"/>
            <a:pathLst>
              <a:path w="254000" h="2613660">
                <a:moveTo>
                  <a:pt x="253746" y="2613659"/>
                </a:moveTo>
                <a:lnTo>
                  <a:pt x="253746" y="2609850"/>
                </a:lnTo>
                <a:lnTo>
                  <a:pt x="249935" y="2605278"/>
                </a:lnTo>
                <a:lnTo>
                  <a:pt x="245363" y="2609850"/>
                </a:lnTo>
                <a:lnTo>
                  <a:pt x="245363" y="2605278"/>
                </a:lnTo>
                <a:lnTo>
                  <a:pt x="241553" y="2613659"/>
                </a:lnTo>
                <a:lnTo>
                  <a:pt x="236981" y="2609850"/>
                </a:lnTo>
                <a:lnTo>
                  <a:pt x="236981" y="2613659"/>
                </a:lnTo>
                <a:lnTo>
                  <a:pt x="233172" y="2613659"/>
                </a:lnTo>
                <a:lnTo>
                  <a:pt x="228600" y="2588514"/>
                </a:lnTo>
                <a:lnTo>
                  <a:pt x="224789" y="2613659"/>
                </a:lnTo>
                <a:lnTo>
                  <a:pt x="224789" y="2609850"/>
                </a:lnTo>
                <a:lnTo>
                  <a:pt x="224789" y="2613659"/>
                </a:lnTo>
                <a:lnTo>
                  <a:pt x="215646" y="2613659"/>
                </a:lnTo>
                <a:lnTo>
                  <a:pt x="215646" y="2609850"/>
                </a:lnTo>
                <a:lnTo>
                  <a:pt x="211835" y="2613659"/>
                </a:lnTo>
                <a:lnTo>
                  <a:pt x="211835" y="2609850"/>
                </a:lnTo>
                <a:lnTo>
                  <a:pt x="207263" y="2605278"/>
                </a:lnTo>
                <a:lnTo>
                  <a:pt x="207263" y="2613659"/>
                </a:lnTo>
                <a:lnTo>
                  <a:pt x="198881" y="2613659"/>
                </a:lnTo>
                <a:lnTo>
                  <a:pt x="198881" y="2609850"/>
                </a:lnTo>
                <a:lnTo>
                  <a:pt x="195072" y="2596895"/>
                </a:lnTo>
                <a:lnTo>
                  <a:pt x="195072" y="2601467"/>
                </a:lnTo>
                <a:lnTo>
                  <a:pt x="190500" y="2609850"/>
                </a:lnTo>
                <a:lnTo>
                  <a:pt x="185927" y="2605278"/>
                </a:lnTo>
                <a:lnTo>
                  <a:pt x="185927" y="2609850"/>
                </a:lnTo>
                <a:lnTo>
                  <a:pt x="182118" y="2613659"/>
                </a:lnTo>
                <a:lnTo>
                  <a:pt x="169163" y="2613659"/>
                </a:lnTo>
                <a:lnTo>
                  <a:pt x="169163" y="2609850"/>
                </a:lnTo>
                <a:lnTo>
                  <a:pt x="165353" y="2613659"/>
                </a:lnTo>
                <a:lnTo>
                  <a:pt x="160781" y="2613659"/>
                </a:lnTo>
                <a:lnTo>
                  <a:pt x="160781" y="2609850"/>
                </a:lnTo>
                <a:lnTo>
                  <a:pt x="156972" y="2613659"/>
                </a:lnTo>
                <a:lnTo>
                  <a:pt x="152400" y="2601467"/>
                </a:lnTo>
                <a:lnTo>
                  <a:pt x="152400" y="2609850"/>
                </a:lnTo>
                <a:lnTo>
                  <a:pt x="147827" y="2613659"/>
                </a:lnTo>
                <a:lnTo>
                  <a:pt x="144018" y="2609850"/>
                </a:lnTo>
                <a:lnTo>
                  <a:pt x="144018" y="2613659"/>
                </a:lnTo>
                <a:lnTo>
                  <a:pt x="139446" y="2609850"/>
                </a:lnTo>
                <a:lnTo>
                  <a:pt x="139446" y="2613659"/>
                </a:lnTo>
                <a:lnTo>
                  <a:pt x="135635" y="2605278"/>
                </a:lnTo>
                <a:lnTo>
                  <a:pt x="135635" y="2609850"/>
                </a:lnTo>
                <a:lnTo>
                  <a:pt x="131063" y="2563367"/>
                </a:lnTo>
                <a:lnTo>
                  <a:pt x="131063" y="2605278"/>
                </a:lnTo>
                <a:lnTo>
                  <a:pt x="127253" y="2596895"/>
                </a:lnTo>
                <a:lnTo>
                  <a:pt x="122681" y="2558795"/>
                </a:lnTo>
                <a:lnTo>
                  <a:pt x="118872" y="2596895"/>
                </a:lnTo>
                <a:lnTo>
                  <a:pt x="118872" y="2601467"/>
                </a:lnTo>
                <a:lnTo>
                  <a:pt x="114300" y="2571750"/>
                </a:lnTo>
                <a:lnTo>
                  <a:pt x="114300" y="2563367"/>
                </a:lnTo>
                <a:lnTo>
                  <a:pt x="109727" y="2609850"/>
                </a:lnTo>
                <a:lnTo>
                  <a:pt x="109727" y="2596895"/>
                </a:lnTo>
                <a:lnTo>
                  <a:pt x="105918" y="2601467"/>
                </a:lnTo>
                <a:lnTo>
                  <a:pt x="105918" y="2613659"/>
                </a:lnTo>
                <a:lnTo>
                  <a:pt x="101346" y="2613659"/>
                </a:lnTo>
                <a:lnTo>
                  <a:pt x="101346" y="2609850"/>
                </a:lnTo>
                <a:lnTo>
                  <a:pt x="97535" y="2613659"/>
                </a:lnTo>
                <a:lnTo>
                  <a:pt x="92963" y="2613659"/>
                </a:lnTo>
                <a:lnTo>
                  <a:pt x="92963" y="2609850"/>
                </a:lnTo>
                <a:lnTo>
                  <a:pt x="89153" y="2605278"/>
                </a:lnTo>
                <a:lnTo>
                  <a:pt x="89153" y="2613659"/>
                </a:lnTo>
                <a:lnTo>
                  <a:pt x="84581" y="2613659"/>
                </a:lnTo>
                <a:lnTo>
                  <a:pt x="84581" y="2609850"/>
                </a:lnTo>
                <a:lnTo>
                  <a:pt x="84581" y="2613659"/>
                </a:lnTo>
                <a:lnTo>
                  <a:pt x="80009" y="2609850"/>
                </a:lnTo>
                <a:lnTo>
                  <a:pt x="76200" y="2613659"/>
                </a:lnTo>
                <a:lnTo>
                  <a:pt x="76200" y="2609850"/>
                </a:lnTo>
                <a:lnTo>
                  <a:pt x="71627" y="2613659"/>
                </a:lnTo>
                <a:lnTo>
                  <a:pt x="71627" y="2609850"/>
                </a:lnTo>
                <a:lnTo>
                  <a:pt x="67818" y="2613659"/>
                </a:lnTo>
                <a:lnTo>
                  <a:pt x="67818" y="2601467"/>
                </a:lnTo>
                <a:lnTo>
                  <a:pt x="63246" y="2601467"/>
                </a:lnTo>
                <a:lnTo>
                  <a:pt x="63246" y="2605278"/>
                </a:lnTo>
                <a:lnTo>
                  <a:pt x="59435" y="2601467"/>
                </a:lnTo>
                <a:lnTo>
                  <a:pt x="59435" y="2609850"/>
                </a:lnTo>
                <a:lnTo>
                  <a:pt x="54863" y="2609850"/>
                </a:lnTo>
                <a:lnTo>
                  <a:pt x="54863" y="2593085"/>
                </a:lnTo>
                <a:lnTo>
                  <a:pt x="51053" y="2609850"/>
                </a:lnTo>
                <a:lnTo>
                  <a:pt x="46481" y="2609850"/>
                </a:lnTo>
                <a:lnTo>
                  <a:pt x="46481" y="2601467"/>
                </a:lnTo>
                <a:lnTo>
                  <a:pt x="46481" y="2605278"/>
                </a:lnTo>
                <a:lnTo>
                  <a:pt x="41909" y="2593085"/>
                </a:lnTo>
                <a:lnTo>
                  <a:pt x="41909" y="2601467"/>
                </a:lnTo>
                <a:lnTo>
                  <a:pt x="38100" y="2580131"/>
                </a:lnTo>
                <a:lnTo>
                  <a:pt x="38100" y="2575559"/>
                </a:lnTo>
                <a:lnTo>
                  <a:pt x="33527" y="1842515"/>
                </a:lnTo>
                <a:lnTo>
                  <a:pt x="33527" y="0"/>
                </a:lnTo>
                <a:lnTo>
                  <a:pt x="29718" y="2164841"/>
                </a:lnTo>
                <a:lnTo>
                  <a:pt x="29718" y="2262378"/>
                </a:lnTo>
                <a:lnTo>
                  <a:pt x="25146" y="2583941"/>
                </a:lnTo>
                <a:lnTo>
                  <a:pt x="25146" y="2575559"/>
                </a:lnTo>
                <a:lnTo>
                  <a:pt x="21335" y="2601467"/>
                </a:lnTo>
                <a:lnTo>
                  <a:pt x="21335" y="2596895"/>
                </a:lnTo>
                <a:lnTo>
                  <a:pt x="21335" y="2609850"/>
                </a:lnTo>
                <a:lnTo>
                  <a:pt x="16763" y="2601467"/>
                </a:lnTo>
                <a:lnTo>
                  <a:pt x="12953" y="2609850"/>
                </a:lnTo>
                <a:lnTo>
                  <a:pt x="12953" y="2605278"/>
                </a:lnTo>
                <a:lnTo>
                  <a:pt x="8381" y="2605278"/>
                </a:lnTo>
                <a:lnTo>
                  <a:pt x="3809" y="2613659"/>
                </a:lnTo>
                <a:lnTo>
                  <a:pt x="3809" y="2609850"/>
                </a:lnTo>
                <a:lnTo>
                  <a:pt x="0" y="2605278"/>
                </a:lnTo>
                <a:lnTo>
                  <a:pt x="0" y="260985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17" name="object 517"/>
          <p:cNvSpPr/>
          <p:nvPr/>
        </p:nvSpPr>
        <p:spPr>
          <a:xfrm>
            <a:off x="1947130" y="3047943"/>
            <a:ext cx="3829730" cy="96449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18" name="object 518"/>
          <p:cNvSpPr/>
          <p:nvPr/>
        </p:nvSpPr>
        <p:spPr>
          <a:xfrm>
            <a:off x="7317218" y="3932595"/>
            <a:ext cx="171030" cy="2522"/>
          </a:xfrm>
          <a:custGeom>
            <a:avLst/>
            <a:gdLst/>
            <a:ahLst/>
            <a:cxnLst/>
            <a:rect l="l" t="t" r="r" b="b"/>
            <a:pathLst>
              <a:path w="258445" h="3810">
                <a:moveTo>
                  <a:pt x="258318" y="0"/>
                </a:moveTo>
                <a:lnTo>
                  <a:pt x="258318" y="3809"/>
                </a:lnTo>
                <a:lnTo>
                  <a:pt x="254507" y="0"/>
                </a:lnTo>
                <a:lnTo>
                  <a:pt x="254507" y="3809"/>
                </a:lnTo>
                <a:lnTo>
                  <a:pt x="249936" y="0"/>
                </a:lnTo>
                <a:lnTo>
                  <a:pt x="249936" y="3809"/>
                </a:lnTo>
                <a:lnTo>
                  <a:pt x="246125" y="3809"/>
                </a:lnTo>
                <a:lnTo>
                  <a:pt x="246125" y="0"/>
                </a:lnTo>
                <a:lnTo>
                  <a:pt x="241553" y="0"/>
                </a:lnTo>
                <a:lnTo>
                  <a:pt x="237744" y="3809"/>
                </a:lnTo>
                <a:lnTo>
                  <a:pt x="233172" y="0"/>
                </a:lnTo>
                <a:lnTo>
                  <a:pt x="233172" y="3809"/>
                </a:lnTo>
                <a:lnTo>
                  <a:pt x="233172" y="0"/>
                </a:lnTo>
                <a:lnTo>
                  <a:pt x="228600" y="3809"/>
                </a:lnTo>
                <a:lnTo>
                  <a:pt x="224790" y="0"/>
                </a:lnTo>
                <a:lnTo>
                  <a:pt x="224790" y="3809"/>
                </a:lnTo>
                <a:lnTo>
                  <a:pt x="220218" y="3809"/>
                </a:lnTo>
                <a:lnTo>
                  <a:pt x="216407" y="0"/>
                </a:lnTo>
                <a:lnTo>
                  <a:pt x="216407" y="3809"/>
                </a:lnTo>
                <a:lnTo>
                  <a:pt x="211836" y="0"/>
                </a:lnTo>
                <a:lnTo>
                  <a:pt x="211836" y="3809"/>
                </a:lnTo>
                <a:lnTo>
                  <a:pt x="208025" y="3809"/>
                </a:lnTo>
                <a:lnTo>
                  <a:pt x="208025" y="0"/>
                </a:lnTo>
                <a:lnTo>
                  <a:pt x="203453" y="0"/>
                </a:lnTo>
                <a:lnTo>
                  <a:pt x="203453" y="3809"/>
                </a:lnTo>
                <a:lnTo>
                  <a:pt x="199644" y="3809"/>
                </a:lnTo>
                <a:lnTo>
                  <a:pt x="199644" y="0"/>
                </a:lnTo>
                <a:lnTo>
                  <a:pt x="195072" y="0"/>
                </a:lnTo>
                <a:lnTo>
                  <a:pt x="190500" y="3809"/>
                </a:lnTo>
                <a:lnTo>
                  <a:pt x="190500" y="0"/>
                </a:lnTo>
                <a:lnTo>
                  <a:pt x="186690" y="3809"/>
                </a:lnTo>
                <a:lnTo>
                  <a:pt x="182118" y="0"/>
                </a:lnTo>
                <a:lnTo>
                  <a:pt x="178307" y="0"/>
                </a:lnTo>
                <a:lnTo>
                  <a:pt x="178307" y="3809"/>
                </a:lnTo>
                <a:lnTo>
                  <a:pt x="173736" y="3809"/>
                </a:lnTo>
                <a:lnTo>
                  <a:pt x="173736" y="0"/>
                </a:lnTo>
                <a:lnTo>
                  <a:pt x="169925" y="3809"/>
                </a:lnTo>
                <a:lnTo>
                  <a:pt x="169925" y="0"/>
                </a:lnTo>
                <a:lnTo>
                  <a:pt x="165353" y="3809"/>
                </a:lnTo>
                <a:lnTo>
                  <a:pt x="160781" y="0"/>
                </a:lnTo>
                <a:lnTo>
                  <a:pt x="156972" y="3809"/>
                </a:lnTo>
                <a:lnTo>
                  <a:pt x="156972" y="0"/>
                </a:lnTo>
                <a:lnTo>
                  <a:pt x="152400" y="3809"/>
                </a:lnTo>
                <a:lnTo>
                  <a:pt x="152400" y="0"/>
                </a:lnTo>
                <a:lnTo>
                  <a:pt x="148590" y="3809"/>
                </a:lnTo>
                <a:lnTo>
                  <a:pt x="148590" y="0"/>
                </a:lnTo>
                <a:lnTo>
                  <a:pt x="144018" y="3809"/>
                </a:lnTo>
                <a:lnTo>
                  <a:pt x="144018" y="0"/>
                </a:lnTo>
                <a:lnTo>
                  <a:pt x="140207" y="3809"/>
                </a:lnTo>
                <a:lnTo>
                  <a:pt x="135636" y="0"/>
                </a:lnTo>
                <a:lnTo>
                  <a:pt x="131825" y="3809"/>
                </a:lnTo>
                <a:lnTo>
                  <a:pt x="131825" y="0"/>
                </a:lnTo>
                <a:lnTo>
                  <a:pt x="131825" y="3809"/>
                </a:lnTo>
                <a:lnTo>
                  <a:pt x="127253" y="0"/>
                </a:lnTo>
                <a:lnTo>
                  <a:pt x="127253" y="3809"/>
                </a:lnTo>
                <a:lnTo>
                  <a:pt x="122681" y="3809"/>
                </a:lnTo>
                <a:lnTo>
                  <a:pt x="118872" y="0"/>
                </a:lnTo>
                <a:lnTo>
                  <a:pt x="118872" y="3809"/>
                </a:lnTo>
                <a:lnTo>
                  <a:pt x="118872" y="0"/>
                </a:lnTo>
                <a:lnTo>
                  <a:pt x="114300" y="0"/>
                </a:lnTo>
                <a:lnTo>
                  <a:pt x="110490" y="3809"/>
                </a:lnTo>
                <a:lnTo>
                  <a:pt x="105918" y="0"/>
                </a:lnTo>
                <a:lnTo>
                  <a:pt x="105918" y="3809"/>
                </a:lnTo>
                <a:lnTo>
                  <a:pt x="105918" y="0"/>
                </a:lnTo>
                <a:lnTo>
                  <a:pt x="102107" y="3809"/>
                </a:lnTo>
                <a:lnTo>
                  <a:pt x="102107" y="0"/>
                </a:lnTo>
                <a:lnTo>
                  <a:pt x="97536" y="0"/>
                </a:lnTo>
                <a:lnTo>
                  <a:pt x="97536" y="3809"/>
                </a:lnTo>
                <a:lnTo>
                  <a:pt x="93725" y="3809"/>
                </a:lnTo>
                <a:lnTo>
                  <a:pt x="93725" y="0"/>
                </a:lnTo>
                <a:lnTo>
                  <a:pt x="89153" y="0"/>
                </a:lnTo>
                <a:lnTo>
                  <a:pt x="89153" y="3809"/>
                </a:lnTo>
                <a:lnTo>
                  <a:pt x="84581" y="0"/>
                </a:lnTo>
                <a:lnTo>
                  <a:pt x="84581" y="3809"/>
                </a:lnTo>
                <a:lnTo>
                  <a:pt x="80772" y="0"/>
                </a:lnTo>
                <a:lnTo>
                  <a:pt x="76200" y="0"/>
                </a:lnTo>
                <a:lnTo>
                  <a:pt x="76200" y="3809"/>
                </a:lnTo>
                <a:lnTo>
                  <a:pt x="72390" y="0"/>
                </a:lnTo>
                <a:lnTo>
                  <a:pt x="72390" y="3809"/>
                </a:lnTo>
                <a:lnTo>
                  <a:pt x="67818" y="0"/>
                </a:lnTo>
                <a:lnTo>
                  <a:pt x="67818" y="3809"/>
                </a:lnTo>
                <a:lnTo>
                  <a:pt x="64007" y="0"/>
                </a:lnTo>
                <a:lnTo>
                  <a:pt x="64007" y="3809"/>
                </a:lnTo>
                <a:lnTo>
                  <a:pt x="64007" y="0"/>
                </a:lnTo>
                <a:lnTo>
                  <a:pt x="59436" y="0"/>
                </a:lnTo>
                <a:lnTo>
                  <a:pt x="54864" y="3809"/>
                </a:lnTo>
                <a:lnTo>
                  <a:pt x="51053" y="0"/>
                </a:lnTo>
                <a:lnTo>
                  <a:pt x="46481" y="0"/>
                </a:lnTo>
                <a:lnTo>
                  <a:pt x="46481" y="3809"/>
                </a:lnTo>
                <a:lnTo>
                  <a:pt x="46481" y="0"/>
                </a:lnTo>
                <a:lnTo>
                  <a:pt x="42672" y="3809"/>
                </a:lnTo>
                <a:lnTo>
                  <a:pt x="38100" y="0"/>
                </a:lnTo>
                <a:lnTo>
                  <a:pt x="38100" y="3809"/>
                </a:lnTo>
                <a:lnTo>
                  <a:pt x="38100" y="0"/>
                </a:lnTo>
                <a:lnTo>
                  <a:pt x="38100" y="3809"/>
                </a:lnTo>
                <a:lnTo>
                  <a:pt x="34290" y="3809"/>
                </a:lnTo>
                <a:lnTo>
                  <a:pt x="34290" y="0"/>
                </a:lnTo>
                <a:lnTo>
                  <a:pt x="29718" y="3809"/>
                </a:lnTo>
                <a:lnTo>
                  <a:pt x="25907" y="0"/>
                </a:lnTo>
                <a:lnTo>
                  <a:pt x="25907" y="3809"/>
                </a:lnTo>
                <a:lnTo>
                  <a:pt x="25907" y="0"/>
                </a:lnTo>
                <a:lnTo>
                  <a:pt x="12953" y="0"/>
                </a:lnTo>
                <a:lnTo>
                  <a:pt x="12953" y="3809"/>
                </a:lnTo>
                <a:lnTo>
                  <a:pt x="8381" y="0"/>
                </a:lnTo>
                <a:lnTo>
                  <a:pt x="4572" y="3809"/>
                </a:lnTo>
                <a:lnTo>
                  <a:pt x="4572" y="0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19" name="object 519"/>
          <p:cNvSpPr/>
          <p:nvPr/>
        </p:nvSpPr>
        <p:spPr>
          <a:xfrm>
            <a:off x="7146271" y="3481278"/>
            <a:ext cx="171030" cy="453839"/>
          </a:xfrm>
          <a:custGeom>
            <a:avLst/>
            <a:gdLst/>
            <a:ahLst/>
            <a:cxnLst/>
            <a:rect l="l" t="t" r="r" b="b"/>
            <a:pathLst>
              <a:path w="258445" h="685800">
                <a:moveTo>
                  <a:pt x="258318" y="681990"/>
                </a:moveTo>
                <a:lnTo>
                  <a:pt x="254508" y="685800"/>
                </a:lnTo>
                <a:lnTo>
                  <a:pt x="249936" y="681990"/>
                </a:lnTo>
                <a:lnTo>
                  <a:pt x="249936" y="685800"/>
                </a:lnTo>
                <a:lnTo>
                  <a:pt x="249936" y="681990"/>
                </a:lnTo>
                <a:lnTo>
                  <a:pt x="246125" y="685800"/>
                </a:lnTo>
                <a:lnTo>
                  <a:pt x="246125" y="681990"/>
                </a:lnTo>
                <a:lnTo>
                  <a:pt x="241554" y="685800"/>
                </a:lnTo>
                <a:lnTo>
                  <a:pt x="241554" y="681990"/>
                </a:lnTo>
                <a:lnTo>
                  <a:pt x="236982" y="681990"/>
                </a:lnTo>
                <a:lnTo>
                  <a:pt x="236982" y="685800"/>
                </a:lnTo>
                <a:lnTo>
                  <a:pt x="233172" y="685800"/>
                </a:lnTo>
                <a:lnTo>
                  <a:pt x="233172" y="681990"/>
                </a:lnTo>
                <a:lnTo>
                  <a:pt x="228600" y="685800"/>
                </a:lnTo>
                <a:lnTo>
                  <a:pt x="228600" y="681990"/>
                </a:lnTo>
                <a:lnTo>
                  <a:pt x="228600" y="685800"/>
                </a:lnTo>
                <a:lnTo>
                  <a:pt x="224790" y="677418"/>
                </a:lnTo>
                <a:lnTo>
                  <a:pt x="220218" y="677418"/>
                </a:lnTo>
                <a:lnTo>
                  <a:pt x="220218" y="685800"/>
                </a:lnTo>
                <a:lnTo>
                  <a:pt x="216408" y="681990"/>
                </a:lnTo>
                <a:lnTo>
                  <a:pt x="216408" y="647700"/>
                </a:lnTo>
                <a:lnTo>
                  <a:pt x="216408" y="652272"/>
                </a:lnTo>
                <a:lnTo>
                  <a:pt x="211836" y="12192"/>
                </a:lnTo>
                <a:lnTo>
                  <a:pt x="211836" y="0"/>
                </a:lnTo>
                <a:lnTo>
                  <a:pt x="208025" y="656082"/>
                </a:lnTo>
                <a:lnTo>
                  <a:pt x="208025" y="652272"/>
                </a:lnTo>
                <a:lnTo>
                  <a:pt x="203454" y="685800"/>
                </a:lnTo>
                <a:lnTo>
                  <a:pt x="198882" y="677418"/>
                </a:lnTo>
                <a:lnTo>
                  <a:pt x="198882" y="685800"/>
                </a:lnTo>
                <a:lnTo>
                  <a:pt x="198882" y="681990"/>
                </a:lnTo>
                <a:lnTo>
                  <a:pt x="195072" y="681990"/>
                </a:lnTo>
                <a:lnTo>
                  <a:pt x="190500" y="685800"/>
                </a:lnTo>
                <a:lnTo>
                  <a:pt x="190500" y="681990"/>
                </a:lnTo>
                <a:lnTo>
                  <a:pt x="190500" y="685800"/>
                </a:lnTo>
                <a:lnTo>
                  <a:pt x="186690" y="685800"/>
                </a:lnTo>
                <a:lnTo>
                  <a:pt x="182118" y="681990"/>
                </a:lnTo>
                <a:lnTo>
                  <a:pt x="182118" y="685800"/>
                </a:lnTo>
                <a:lnTo>
                  <a:pt x="178308" y="681990"/>
                </a:lnTo>
                <a:lnTo>
                  <a:pt x="173736" y="685800"/>
                </a:lnTo>
                <a:lnTo>
                  <a:pt x="173736" y="681990"/>
                </a:lnTo>
                <a:lnTo>
                  <a:pt x="169164" y="685800"/>
                </a:lnTo>
                <a:lnTo>
                  <a:pt x="169164" y="681990"/>
                </a:lnTo>
                <a:lnTo>
                  <a:pt x="165354" y="685800"/>
                </a:lnTo>
                <a:lnTo>
                  <a:pt x="165354" y="681990"/>
                </a:lnTo>
                <a:lnTo>
                  <a:pt x="160782" y="685800"/>
                </a:lnTo>
                <a:lnTo>
                  <a:pt x="156972" y="681990"/>
                </a:lnTo>
                <a:lnTo>
                  <a:pt x="152400" y="685800"/>
                </a:lnTo>
                <a:lnTo>
                  <a:pt x="148590" y="681990"/>
                </a:lnTo>
                <a:lnTo>
                  <a:pt x="148590" y="685800"/>
                </a:lnTo>
                <a:lnTo>
                  <a:pt x="144018" y="681990"/>
                </a:lnTo>
                <a:lnTo>
                  <a:pt x="140208" y="685800"/>
                </a:lnTo>
                <a:lnTo>
                  <a:pt x="140208" y="681990"/>
                </a:lnTo>
                <a:lnTo>
                  <a:pt x="135636" y="685800"/>
                </a:lnTo>
                <a:lnTo>
                  <a:pt x="135636" y="681990"/>
                </a:lnTo>
                <a:lnTo>
                  <a:pt x="135636" y="685800"/>
                </a:lnTo>
                <a:lnTo>
                  <a:pt x="131064" y="685800"/>
                </a:lnTo>
                <a:lnTo>
                  <a:pt x="127254" y="681990"/>
                </a:lnTo>
                <a:lnTo>
                  <a:pt x="127254" y="685800"/>
                </a:lnTo>
                <a:lnTo>
                  <a:pt x="127254" y="681990"/>
                </a:lnTo>
                <a:lnTo>
                  <a:pt x="122682" y="681990"/>
                </a:lnTo>
                <a:lnTo>
                  <a:pt x="122682" y="685800"/>
                </a:lnTo>
                <a:lnTo>
                  <a:pt x="118872" y="681990"/>
                </a:lnTo>
                <a:lnTo>
                  <a:pt x="118872" y="685800"/>
                </a:lnTo>
                <a:lnTo>
                  <a:pt x="114300" y="681990"/>
                </a:lnTo>
                <a:lnTo>
                  <a:pt x="114300" y="685800"/>
                </a:lnTo>
                <a:lnTo>
                  <a:pt x="110490" y="685800"/>
                </a:lnTo>
                <a:lnTo>
                  <a:pt x="110490" y="681990"/>
                </a:lnTo>
                <a:lnTo>
                  <a:pt x="105918" y="681990"/>
                </a:lnTo>
                <a:lnTo>
                  <a:pt x="105918" y="685800"/>
                </a:lnTo>
                <a:lnTo>
                  <a:pt x="102108" y="681990"/>
                </a:lnTo>
                <a:lnTo>
                  <a:pt x="102108" y="685800"/>
                </a:lnTo>
                <a:lnTo>
                  <a:pt x="97536" y="681990"/>
                </a:lnTo>
                <a:lnTo>
                  <a:pt x="97536" y="685800"/>
                </a:lnTo>
                <a:lnTo>
                  <a:pt x="92964" y="685800"/>
                </a:lnTo>
                <a:lnTo>
                  <a:pt x="92964" y="681990"/>
                </a:lnTo>
                <a:lnTo>
                  <a:pt x="89154" y="681990"/>
                </a:lnTo>
                <a:lnTo>
                  <a:pt x="89154" y="685800"/>
                </a:lnTo>
                <a:lnTo>
                  <a:pt x="84582" y="685800"/>
                </a:lnTo>
                <a:lnTo>
                  <a:pt x="84582" y="681990"/>
                </a:lnTo>
                <a:lnTo>
                  <a:pt x="80772" y="685800"/>
                </a:lnTo>
                <a:lnTo>
                  <a:pt x="76200" y="681990"/>
                </a:lnTo>
                <a:lnTo>
                  <a:pt x="76200" y="685800"/>
                </a:lnTo>
                <a:lnTo>
                  <a:pt x="72390" y="681990"/>
                </a:lnTo>
                <a:lnTo>
                  <a:pt x="67818" y="685800"/>
                </a:lnTo>
                <a:lnTo>
                  <a:pt x="67818" y="681990"/>
                </a:lnTo>
                <a:lnTo>
                  <a:pt x="63246" y="685800"/>
                </a:lnTo>
                <a:lnTo>
                  <a:pt x="59436" y="681990"/>
                </a:lnTo>
                <a:lnTo>
                  <a:pt x="59436" y="685800"/>
                </a:lnTo>
                <a:lnTo>
                  <a:pt x="54864" y="681990"/>
                </a:lnTo>
                <a:lnTo>
                  <a:pt x="51054" y="685800"/>
                </a:lnTo>
                <a:lnTo>
                  <a:pt x="51054" y="681990"/>
                </a:lnTo>
                <a:lnTo>
                  <a:pt x="51054" y="685800"/>
                </a:lnTo>
                <a:lnTo>
                  <a:pt x="46482" y="681990"/>
                </a:lnTo>
                <a:lnTo>
                  <a:pt x="46482" y="685800"/>
                </a:lnTo>
                <a:lnTo>
                  <a:pt x="42672" y="681990"/>
                </a:lnTo>
                <a:lnTo>
                  <a:pt x="38100" y="685800"/>
                </a:lnTo>
                <a:lnTo>
                  <a:pt x="38100" y="681990"/>
                </a:lnTo>
                <a:lnTo>
                  <a:pt x="34290" y="685800"/>
                </a:lnTo>
                <a:lnTo>
                  <a:pt x="29718" y="681990"/>
                </a:lnTo>
                <a:lnTo>
                  <a:pt x="29718" y="685800"/>
                </a:lnTo>
                <a:lnTo>
                  <a:pt x="25146" y="681990"/>
                </a:lnTo>
                <a:lnTo>
                  <a:pt x="21336" y="685800"/>
                </a:lnTo>
                <a:lnTo>
                  <a:pt x="21336" y="681990"/>
                </a:lnTo>
                <a:lnTo>
                  <a:pt x="16764" y="685800"/>
                </a:lnTo>
                <a:lnTo>
                  <a:pt x="12954" y="681990"/>
                </a:lnTo>
                <a:lnTo>
                  <a:pt x="8382" y="685800"/>
                </a:lnTo>
                <a:lnTo>
                  <a:pt x="8382" y="681990"/>
                </a:lnTo>
                <a:lnTo>
                  <a:pt x="4572" y="681990"/>
                </a:lnTo>
                <a:lnTo>
                  <a:pt x="4572" y="685800"/>
                </a:lnTo>
                <a:lnTo>
                  <a:pt x="0" y="685800"/>
                </a:lnTo>
                <a:lnTo>
                  <a:pt x="0" y="68199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20" name="object 520"/>
          <p:cNvSpPr/>
          <p:nvPr/>
        </p:nvSpPr>
        <p:spPr>
          <a:xfrm>
            <a:off x="6975326" y="3907383"/>
            <a:ext cx="171030" cy="27734"/>
          </a:xfrm>
          <a:custGeom>
            <a:avLst/>
            <a:gdLst/>
            <a:ahLst/>
            <a:cxnLst/>
            <a:rect l="l" t="t" r="r" b="b"/>
            <a:pathLst>
              <a:path w="258445" h="41910">
                <a:moveTo>
                  <a:pt x="258317" y="38100"/>
                </a:moveTo>
                <a:lnTo>
                  <a:pt x="254507" y="41909"/>
                </a:lnTo>
                <a:lnTo>
                  <a:pt x="254507" y="38100"/>
                </a:lnTo>
                <a:lnTo>
                  <a:pt x="249935" y="38100"/>
                </a:lnTo>
                <a:lnTo>
                  <a:pt x="249935" y="41909"/>
                </a:lnTo>
                <a:lnTo>
                  <a:pt x="245363" y="41909"/>
                </a:lnTo>
                <a:lnTo>
                  <a:pt x="245363" y="38100"/>
                </a:lnTo>
                <a:lnTo>
                  <a:pt x="241553" y="41909"/>
                </a:lnTo>
                <a:lnTo>
                  <a:pt x="241553" y="38100"/>
                </a:lnTo>
                <a:lnTo>
                  <a:pt x="236981" y="41909"/>
                </a:lnTo>
                <a:lnTo>
                  <a:pt x="233172" y="38100"/>
                </a:lnTo>
                <a:lnTo>
                  <a:pt x="233172" y="41909"/>
                </a:lnTo>
                <a:lnTo>
                  <a:pt x="228600" y="38100"/>
                </a:lnTo>
                <a:lnTo>
                  <a:pt x="228600" y="41909"/>
                </a:lnTo>
                <a:lnTo>
                  <a:pt x="224789" y="38100"/>
                </a:lnTo>
                <a:lnTo>
                  <a:pt x="220217" y="41909"/>
                </a:lnTo>
                <a:lnTo>
                  <a:pt x="215646" y="38100"/>
                </a:lnTo>
                <a:lnTo>
                  <a:pt x="215646" y="41909"/>
                </a:lnTo>
                <a:lnTo>
                  <a:pt x="211835" y="38100"/>
                </a:lnTo>
                <a:lnTo>
                  <a:pt x="207263" y="38100"/>
                </a:lnTo>
                <a:lnTo>
                  <a:pt x="203453" y="41909"/>
                </a:lnTo>
                <a:lnTo>
                  <a:pt x="203453" y="38100"/>
                </a:lnTo>
                <a:lnTo>
                  <a:pt x="190500" y="38100"/>
                </a:lnTo>
                <a:lnTo>
                  <a:pt x="186689" y="41909"/>
                </a:lnTo>
                <a:lnTo>
                  <a:pt x="186689" y="38100"/>
                </a:lnTo>
                <a:lnTo>
                  <a:pt x="182117" y="41909"/>
                </a:lnTo>
                <a:lnTo>
                  <a:pt x="177546" y="38100"/>
                </a:lnTo>
                <a:lnTo>
                  <a:pt x="177546" y="41909"/>
                </a:lnTo>
                <a:lnTo>
                  <a:pt x="173735" y="38100"/>
                </a:lnTo>
                <a:lnTo>
                  <a:pt x="169163" y="41909"/>
                </a:lnTo>
                <a:lnTo>
                  <a:pt x="169163" y="38100"/>
                </a:lnTo>
                <a:lnTo>
                  <a:pt x="165353" y="38100"/>
                </a:lnTo>
                <a:lnTo>
                  <a:pt x="165353" y="41909"/>
                </a:lnTo>
                <a:lnTo>
                  <a:pt x="160781" y="41909"/>
                </a:lnTo>
                <a:lnTo>
                  <a:pt x="156972" y="38100"/>
                </a:lnTo>
                <a:lnTo>
                  <a:pt x="156972" y="41909"/>
                </a:lnTo>
                <a:lnTo>
                  <a:pt x="156972" y="38100"/>
                </a:lnTo>
                <a:lnTo>
                  <a:pt x="152400" y="41909"/>
                </a:lnTo>
                <a:lnTo>
                  <a:pt x="152400" y="38100"/>
                </a:lnTo>
                <a:lnTo>
                  <a:pt x="148589" y="41909"/>
                </a:lnTo>
                <a:lnTo>
                  <a:pt x="148589" y="38100"/>
                </a:lnTo>
                <a:lnTo>
                  <a:pt x="144017" y="38100"/>
                </a:lnTo>
                <a:lnTo>
                  <a:pt x="144017" y="41909"/>
                </a:lnTo>
                <a:lnTo>
                  <a:pt x="139446" y="38100"/>
                </a:lnTo>
                <a:lnTo>
                  <a:pt x="139446" y="41909"/>
                </a:lnTo>
                <a:lnTo>
                  <a:pt x="135635" y="41909"/>
                </a:lnTo>
                <a:lnTo>
                  <a:pt x="135635" y="38100"/>
                </a:lnTo>
                <a:lnTo>
                  <a:pt x="131063" y="41909"/>
                </a:lnTo>
                <a:lnTo>
                  <a:pt x="131063" y="38100"/>
                </a:lnTo>
                <a:lnTo>
                  <a:pt x="127253" y="38100"/>
                </a:lnTo>
                <a:lnTo>
                  <a:pt x="122681" y="41909"/>
                </a:lnTo>
                <a:lnTo>
                  <a:pt x="118872" y="38100"/>
                </a:lnTo>
                <a:lnTo>
                  <a:pt x="118872" y="41909"/>
                </a:lnTo>
                <a:lnTo>
                  <a:pt x="114300" y="38100"/>
                </a:lnTo>
                <a:lnTo>
                  <a:pt x="114300" y="41909"/>
                </a:lnTo>
                <a:lnTo>
                  <a:pt x="114300" y="38100"/>
                </a:lnTo>
                <a:lnTo>
                  <a:pt x="109727" y="41909"/>
                </a:lnTo>
                <a:lnTo>
                  <a:pt x="105917" y="38100"/>
                </a:lnTo>
                <a:lnTo>
                  <a:pt x="101346" y="41909"/>
                </a:lnTo>
                <a:lnTo>
                  <a:pt x="97535" y="38100"/>
                </a:lnTo>
                <a:lnTo>
                  <a:pt x="97535" y="41909"/>
                </a:lnTo>
                <a:lnTo>
                  <a:pt x="92963" y="38100"/>
                </a:lnTo>
                <a:lnTo>
                  <a:pt x="89153" y="38100"/>
                </a:lnTo>
                <a:lnTo>
                  <a:pt x="89153" y="41909"/>
                </a:lnTo>
                <a:lnTo>
                  <a:pt x="89153" y="38100"/>
                </a:lnTo>
                <a:lnTo>
                  <a:pt x="84581" y="38100"/>
                </a:lnTo>
                <a:lnTo>
                  <a:pt x="80772" y="41909"/>
                </a:lnTo>
                <a:lnTo>
                  <a:pt x="76200" y="38100"/>
                </a:lnTo>
                <a:lnTo>
                  <a:pt x="76200" y="41909"/>
                </a:lnTo>
                <a:lnTo>
                  <a:pt x="67817" y="38100"/>
                </a:lnTo>
                <a:lnTo>
                  <a:pt x="67817" y="41909"/>
                </a:lnTo>
                <a:lnTo>
                  <a:pt x="63246" y="38100"/>
                </a:lnTo>
                <a:lnTo>
                  <a:pt x="63246" y="41909"/>
                </a:lnTo>
                <a:lnTo>
                  <a:pt x="59435" y="38100"/>
                </a:lnTo>
                <a:lnTo>
                  <a:pt x="54863" y="38100"/>
                </a:lnTo>
                <a:lnTo>
                  <a:pt x="54863" y="41909"/>
                </a:lnTo>
                <a:lnTo>
                  <a:pt x="51053" y="38100"/>
                </a:lnTo>
                <a:lnTo>
                  <a:pt x="42672" y="38100"/>
                </a:lnTo>
                <a:lnTo>
                  <a:pt x="38100" y="41909"/>
                </a:lnTo>
                <a:lnTo>
                  <a:pt x="38100" y="38100"/>
                </a:lnTo>
                <a:lnTo>
                  <a:pt x="33527" y="38100"/>
                </a:lnTo>
                <a:lnTo>
                  <a:pt x="29717" y="41909"/>
                </a:lnTo>
                <a:lnTo>
                  <a:pt x="29717" y="38100"/>
                </a:lnTo>
                <a:lnTo>
                  <a:pt x="16763" y="38100"/>
                </a:lnTo>
                <a:lnTo>
                  <a:pt x="16763" y="33527"/>
                </a:lnTo>
                <a:lnTo>
                  <a:pt x="12953" y="0"/>
                </a:lnTo>
                <a:lnTo>
                  <a:pt x="8381" y="33527"/>
                </a:lnTo>
                <a:lnTo>
                  <a:pt x="8381" y="20573"/>
                </a:lnTo>
                <a:lnTo>
                  <a:pt x="4572" y="3809"/>
                </a:lnTo>
                <a:lnTo>
                  <a:pt x="4572" y="12191"/>
                </a:lnTo>
                <a:lnTo>
                  <a:pt x="0" y="25145"/>
                </a:lnTo>
                <a:lnTo>
                  <a:pt x="0" y="3352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21" name="object 521"/>
          <p:cNvSpPr/>
          <p:nvPr/>
        </p:nvSpPr>
        <p:spPr>
          <a:xfrm>
            <a:off x="6804380" y="3907383"/>
            <a:ext cx="171030" cy="25214"/>
          </a:xfrm>
          <a:custGeom>
            <a:avLst/>
            <a:gdLst/>
            <a:ahLst/>
            <a:cxnLst/>
            <a:rect l="l" t="t" r="r" b="b"/>
            <a:pathLst>
              <a:path w="258445" h="38100">
                <a:moveTo>
                  <a:pt x="258318" y="33527"/>
                </a:moveTo>
                <a:lnTo>
                  <a:pt x="253746" y="0"/>
                </a:lnTo>
                <a:lnTo>
                  <a:pt x="249935" y="38100"/>
                </a:lnTo>
                <a:lnTo>
                  <a:pt x="241553" y="38100"/>
                </a:lnTo>
                <a:lnTo>
                  <a:pt x="228853" y="38099"/>
                </a:lnTo>
                <a:lnTo>
                  <a:pt x="216153" y="38100"/>
                </a:lnTo>
                <a:lnTo>
                  <a:pt x="203453" y="38100"/>
                </a:lnTo>
                <a:lnTo>
                  <a:pt x="190753" y="38099"/>
                </a:lnTo>
                <a:lnTo>
                  <a:pt x="178053" y="38100"/>
                </a:lnTo>
                <a:lnTo>
                  <a:pt x="156972" y="38100"/>
                </a:lnTo>
                <a:lnTo>
                  <a:pt x="144272" y="38100"/>
                </a:lnTo>
                <a:lnTo>
                  <a:pt x="131572" y="38100"/>
                </a:lnTo>
                <a:lnTo>
                  <a:pt x="97535" y="38100"/>
                </a:lnTo>
                <a:lnTo>
                  <a:pt x="92964" y="33527"/>
                </a:lnTo>
                <a:lnTo>
                  <a:pt x="84581" y="33527"/>
                </a:lnTo>
                <a:lnTo>
                  <a:pt x="80009" y="29717"/>
                </a:lnTo>
                <a:lnTo>
                  <a:pt x="76200" y="33527"/>
                </a:lnTo>
                <a:lnTo>
                  <a:pt x="71627" y="29717"/>
                </a:lnTo>
                <a:lnTo>
                  <a:pt x="67818" y="29717"/>
                </a:lnTo>
                <a:lnTo>
                  <a:pt x="63246" y="33527"/>
                </a:lnTo>
                <a:lnTo>
                  <a:pt x="46481" y="33527"/>
                </a:lnTo>
                <a:lnTo>
                  <a:pt x="46481" y="29717"/>
                </a:lnTo>
                <a:lnTo>
                  <a:pt x="41909" y="29717"/>
                </a:lnTo>
                <a:lnTo>
                  <a:pt x="41909" y="33527"/>
                </a:lnTo>
                <a:lnTo>
                  <a:pt x="33527" y="33527"/>
                </a:lnTo>
                <a:lnTo>
                  <a:pt x="33527" y="38100"/>
                </a:lnTo>
                <a:lnTo>
                  <a:pt x="29718" y="38100"/>
                </a:lnTo>
                <a:lnTo>
                  <a:pt x="29718" y="33527"/>
                </a:lnTo>
                <a:lnTo>
                  <a:pt x="21335" y="33527"/>
                </a:lnTo>
                <a:lnTo>
                  <a:pt x="16764" y="38100"/>
                </a:lnTo>
                <a:lnTo>
                  <a:pt x="16764" y="33527"/>
                </a:lnTo>
                <a:lnTo>
                  <a:pt x="12192" y="38100"/>
                </a:lnTo>
                <a:lnTo>
                  <a:pt x="8381" y="38100"/>
                </a:lnTo>
                <a:lnTo>
                  <a:pt x="8381" y="33527"/>
                </a:lnTo>
                <a:lnTo>
                  <a:pt x="3809" y="38100"/>
                </a:lnTo>
                <a:lnTo>
                  <a:pt x="3809" y="33527"/>
                </a:lnTo>
                <a:lnTo>
                  <a:pt x="0" y="38100"/>
                </a:lnTo>
                <a:lnTo>
                  <a:pt x="0" y="33527"/>
                </a:lnTo>
                <a:lnTo>
                  <a:pt x="0" y="381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22" name="object 522"/>
          <p:cNvSpPr/>
          <p:nvPr/>
        </p:nvSpPr>
        <p:spPr>
          <a:xfrm>
            <a:off x="6630408" y="3912930"/>
            <a:ext cx="173972" cy="19751"/>
          </a:xfrm>
          <a:custGeom>
            <a:avLst/>
            <a:gdLst/>
            <a:ahLst/>
            <a:cxnLst/>
            <a:rect l="l" t="t" r="r" b="b"/>
            <a:pathLst>
              <a:path w="262890" h="29845">
                <a:moveTo>
                  <a:pt x="262890" y="29718"/>
                </a:moveTo>
                <a:lnTo>
                  <a:pt x="258318" y="25146"/>
                </a:lnTo>
                <a:lnTo>
                  <a:pt x="254508" y="29718"/>
                </a:lnTo>
                <a:lnTo>
                  <a:pt x="246125" y="29718"/>
                </a:lnTo>
                <a:lnTo>
                  <a:pt x="241554" y="25146"/>
                </a:lnTo>
                <a:lnTo>
                  <a:pt x="241554" y="29718"/>
                </a:lnTo>
                <a:lnTo>
                  <a:pt x="228600" y="29718"/>
                </a:lnTo>
                <a:lnTo>
                  <a:pt x="228600" y="25146"/>
                </a:lnTo>
                <a:lnTo>
                  <a:pt x="224790" y="29718"/>
                </a:lnTo>
                <a:lnTo>
                  <a:pt x="220218" y="29718"/>
                </a:lnTo>
                <a:lnTo>
                  <a:pt x="220218" y="25146"/>
                </a:lnTo>
                <a:lnTo>
                  <a:pt x="216408" y="29718"/>
                </a:lnTo>
                <a:lnTo>
                  <a:pt x="211836" y="25146"/>
                </a:lnTo>
                <a:lnTo>
                  <a:pt x="211836" y="29718"/>
                </a:lnTo>
                <a:lnTo>
                  <a:pt x="208025" y="29718"/>
                </a:lnTo>
                <a:lnTo>
                  <a:pt x="203454" y="12191"/>
                </a:lnTo>
                <a:lnTo>
                  <a:pt x="203454" y="29718"/>
                </a:lnTo>
                <a:lnTo>
                  <a:pt x="198882" y="29718"/>
                </a:lnTo>
                <a:lnTo>
                  <a:pt x="198882" y="12191"/>
                </a:lnTo>
                <a:lnTo>
                  <a:pt x="195072" y="21336"/>
                </a:lnTo>
                <a:lnTo>
                  <a:pt x="195072" y="29718"/>
                </a:lnTo>
                <a:lnTo>
                  <a:pt x="186690" y="29718"/>
                </a:lnTo>
                <a:lnTo>
                  <a:pt x="186690" y="25146"/>
                </a:lnTo>
                <a:lnTo>
                  <a:pt x="182118" y="25146"/>
                </a:lnTo>
                <a:lnTo>
                  <a:pt x="182118" y="29718"/>
                </a:lnTo>
                <a:lnTo>
                  <a:pt x="178308" y="29718"/>
                </a:lnTo>
                <a:lnTo>
                  <a:pt x="178308" y="25146"/>
                </a:lnTo>
                <a:lnTo>
                  <a:pt x="173736" y="29718"/>
                </a:lnTo>
                <a:lnTo>
                  <a:pt x="156972" y="29718"/>
                </a:lnTo>
                <a:lnTo>
                  <a:pt x="156972" y="25146"/>
                </a:lnTo>
                <a:lnTo>
                  <a:pt x="152400" y="29718"/>
                </a:lnTo>
                <a:lnTo>
                  <a:pt x="148590" y="29718"/>
                </a:lnTo>
                <a:lnTo>
                  <a:pt x="144018" y="25146"/>
                </a:lnTo>
                <a:lnTo>
                  <a:pt x="118872" y="25146"/>
                </a:lnTo>
                <a:lnTo>
                  <a:pt x="114300" y="16763"/>
                </a:lnTo>
                <a:lnTo>
                  <a:pt x="110490" y="25146"/>
                </a:lnTo>
                <a:lnTo>
                  <a:pt x="105918" y="16763"/>
                </a:lnTo>
                <a:lnTo>
                  <a:pt x="105918" y="21336"/>
                </a:lnTo>
                <a:lnTo>
                  <a:pt x="102108" y="21336"/>
                </a:lnTo>
                <a:lnTo>
                  <a:pt x="102108" y="25146"/>
                </a:lnTo>
                <a:lnTo>
                  <a:pt x="97536" y="21336"/>
                </a:lnTo>
                <a:lnTo>
                  <a:pt x="92964" y="25146"/>
                </a:lnTo>
                <a:lnTo>
                  <a:pt x="89154" y="21336"/>
                </a:lnTo>
                <a:lnTo>
                  <a:pt x="89154" y="8382"/>
                </a:lnTo>
                <a:lnTo>
                  <a:pt x="84582" y="25146"/>
                </a:lnTo>
                <a:lnTo>
                  <a:pt x="84582" y="8382"/>
                </a:lnTo>
                <a:lnTo>
                  <a:pt x="80772" y="3810"/>
                </a:lnTo>
                <a:lnTo>
                  <a:pt x="80772" y="25146"/>
                </a:lnTo>
                <a:lnTo>
                  <a:pt x="76200" y="25146"/>
                </a:lnTo>
                <a:lnTo>
                  <a:pt x="76200" y="16763"/>
                </a:lnTo>
                <a:lnTo>
                  <a:pt x="72390" y="25146"/>
                </a:lnTo>
                <a:lnTo>
                  <a:pt x="67818" y="16763"/>
                </a:lnTo>
                <a:lnTo>
                  <a:pt x="67818" y="21336"/>
                </a:lnTo>
                <a:lnTo>
                  <a:pt x="64008" y="25146"/>
                </a:lnTo>
                <a:lnTo>
                  <a:pt x="59436" y="25146"/>
                </a:lnTo>
                <a:lnTo>
                  <a:pt x="59436" y="21336"/>
                </a:lnTo>
                <a:lnTo>
                  <a:pt x="54864" y="0"/>
                </a:lnTo>
                <a:lnTo>
                  <a:pt x="54864" y="16763"/>
                </a:lnTo>
                <a:lnTo>
                  <a:pt x="51054" y="25146"/>
                </a:lnTo>
                <a:lnTo>
                  <a:pt x="46482" y="25146"/>
                </a:lnTo>
                <a:lnTo>
                  <a:pt x="39370" y="25146"/>
                </a:lnTo>
                <a:lnTo>
                  <a:pt x="32258" y="25146"/>
                </a:lnTo>
                <a:lnTo>
                  <a:pt x="25146" y="25146"/>
                </a:lnTo>
                <a:lnTo>
                  <a:pt x="21336" y="25146"/>
                </a:lnTo>
                <a:lnTo>
                  <a:pt x="21336" y="21336"/>
                </a:lnTo>
                <a:lnTo>
                  <a:pt x="16764" y="21336"/>
                </a:lnTo>
                <a:lnTo>
                  <a:pt x="12954" y="8382"/>
                </a:lnTo>
                <a:lnTo>
                  <a:pt x="12954" y="16763"/>
                </a:lnTo>
                <a:lnTo>
                  <a:pt x="8382" y="25146"/>
                </a:lnTo>
                <a:lnTo>
                  <a:pt x="8382" y="8382"/>
                </a:lnTo>
                <a:lnTo>
                  <a:pt x="4572" y="21336"/>
                </a:lnTo>
                <a:lnTo>
                  <a:pt x="0" y="2514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23" name="object 523"/>
          <p:cNvSpPr/>
          <p:nvPr/>
        </p:nvSpPr>
        <p:spPr>
          <a:xfrm>
            <a:off x="6288517" y="3907383"/>
            <a:ext cx="342059" cy="25214"/>
          </a:xfrm>
          <a:custGeom>
            <a:avLst/>
            <a:gdLst/>
            <a:ahLst/>
            <a:cxnLst/>
            <a:rect l="l" t="t" r="r" b="b"/>
            <a:pathLst>
              <a:path w="516890" h="38100">
                <a:moveTo>
                  <a:pt x="516635" y="33527"/>
                </a:moveTo>
                <a:lnTo>
                  <a:pt x="508253" y="33527"/>
                </a:lnTo>
                <a:lnTo>
                  <a:pt x="508253" y="8381"/>
                </a:lnTo>
                <a:lnTo>
                  <a:pt x="503681" y="29717"/>
                </a:lnTo>
                <a:lnTo>
                  <a:pt x="503681" y="33527"/>
                </a:lnTo>
                <a:lnTo>
                  <a:pt x="499872" y="29717"/>
                </a:lnTo>
                <a:lnTo>
                  <a:pt x="499872" y="33527"/>
                </a:lnTo>
                <a:lnTo>
                  <a:pt x="491490" y="33527"/>
                </a:lnTo>
                <a:lnTo>
                  <a:pt x="491490" y="38100"/>
                </a:lnTo>
                <a:lnTo>
                  <a:pt x="486918" y="33527"/>
                </a:lnTo>
                <a:lnTo>
                  <a:pt x="483107" y="33527"/>
                </a:lnTo>
                <a:lnTo>
                  <a:pt x="483107" y="38100"/>
                </a:lnTo>
                <a:lnTo>
                  <a:pt x="478535" y="38100"/>
                </a:lnTo>
                <a:lnTo>
                  <a:pt x="478535" y="33527"/>
                </a:lnTo>
                <a:lnTo>
                  <a:pt x="474725" y="38100"/>
                </a:lnTo>
                <a:lnTo>
                  <a:pt x="474725" y="33527"/>
                </a:lnTo>
                <a:lnTo>
                  <a:pt x="470153" y="33527"/>
                </a:lnTo>
                <a:lnTo>
                  <a:pt x="457454" y="33528"/>
                </a:lnTo>
                <a:lnTo>
                  <a:pt x="444753" y="33527"/>
                </a:lnTo>
                <a:lnTo>
                  <a:pt x="432053" y="33527"/>
                </a:lnTo>
                <a:lnTo>
                  <a:pt x="423672" y="38100"/>
                </a:lnTo>
                <a:lnTo>
                  <a:pt x="419100" y="29717"/>
                </a:lnTo>
                <a:lnTo>
                  <a:pt x="419100" y="25145"/>
                </a:lnTo>
                <a:lnTo>
                  <a:pt x="415290" y="33527"/>
                </a:lnTo>
                <a:lnTo>
                  <a:pt x="410718" y="20573"/>
                </a:lnTo>
                <a:lnTo>
                  <a:pt x="406907" y="33527"/>
                </a:lnTo>
                <a:lnTo>
                  <a:pt x="402335" y="33527"/>
                </a:lnTo>
                <a:lnTo>
                  <a:pt x="402335" y="38100"/>
                </a:lnTo>
                <a:lnTo>
                  <a:pt x="397763" y="33527"/>
                </a:lnTo>
                <a:lnTo>
                  <a:pt x="393953" y="33527"/>
                </a:lnTo>
                <a:lnTo>
                  <a:pt x="393953" y="38100"/>
                </a:lnTo>
                <a:lnTo>
                  <a:pt x="389381" y="33527"/>
                </a:lnTo>
                <a:lnTo>
                  <a:pt x="385572" y="33527"/>
                </a:lnTo>
                <a:lnTo>
                  <a:pt x="381000" y="38100"/>
                </a:lnTo>
                <a:lnTo>
                  <a:pt x="377190" y="33527"/>
                </a:lnTo>
                <a:lnTo>
                  <a:pt x="279653" y="33527"/>
                </a:lnTo>
                <a:lnTo>
                  <a:pt x="275081" y="29717"/>
                </a:lnTo>
                <a:lnTo>
                  <a:pt x="271272" y="29717"/>
                </a:lnTo>
                <a:lnTo>
                  <a:pt x="266700" y="33527"/>
                </a:lnTo>
                <a:lnTo>
                  <a:pt x="253746" y="33527"/>
                </a:lnTo>
                <a:lnTo>
                  <a:pt x="249935" y="33527"/>
                </a:lnTo>
                <a:lnTo>
                  <a:pt x="237236" y="33527"/>
                </a:lnTo>
                <a:lnTo>
                  <a:pt x="224536" y="33528"/>
                </a:lnTo>
                <a:lnTo>
                  <a:pt x="220218" y="33527"/>
                </a:lnTo>
                <a:lnTo>
                  <a:pt x="220218" y="25145"/>
                </a:lnTo>
                <a:lnTo>
                  <a:pt x="215646" y="33527"/>
                </a:lnTo>
                <a:lnTo>
                  <a:pt x="215646" y="29717"/>
                </a:lnTo>
                <a:lnTo>
                  <a:pt x="211835" y="20573"/>
                </a:lnTo>
                <a:lnTo>
                  <a:pt x="211835" y="16763"/>
                </a:lnTo>
                <a:lnTo>
                  <a:pt x="207263" y="20573"/>
                </a:lnTo>
                <a:lnTo>
                  <a:pt x="207263" y="16763"/>
                </a:lnTo>
                <a:lnTo>
                  <a:pt x="203453" y="25145"/>
                </a:lnTo>
                <a:lnTo>
                  <a:pt x="203453" y="0"/>
                </a:lnTo>
                <a:lnTo>
                  <a:pt x="198881" y="25145"/>
                </a:lnTo>
                <a:lnTo>
                  <a:pt x="195072" y="16763"/>
                </a:lnTo>
                <a:lnTo>
                  <a:pt x="195072" y="12191"/>
                </a:lnTo>
                <a:lnTo>
                  <a:pt x="190500" y="25145"/>
                </a:lnTo>
                <a:lnTo>
                  <a:pt x="190500" y="20573"/>
                </a:lnTo>
                <a:lnTo>
                  <a:pt x="185927" y="33527"/>
                </a:lnTo>
                <a:lnTo>
                  <a:pt x="182118" y="25145"/>
                </a:lnTo>
                <a:lnTo>
                  <a:pt x="182118" y="33527"/>
                </a:lnTo>
                <a:lnTo>
                  <a:pt x="177546" y="33527"/>
                </a:lnTo>
                <a:lnTo>
                  <a:pt x="173735" y="38100"/>
                </a:lnTo>
                <a:lnTo>
                  <a:pt x="173735" y="33527"/>
                </a:lnTo>
                <a:lnTo>
                  <a:pt x="169163" y="33527"/>
                </a:lnTo>
                <a:lnTo>
                  <a:pt x="156463" y="33527"/>
                </a:lnTo>
                <a:lnTo>
                  <a:pt x="143763" y="33527"/>
                </a:lnTo>
                <a:lnTo>
                  <a:pt x="131063" y="33527"/>
                </a:lnTo>
                <a:lnTo>
                  <a:pt x="118363" y="33527"/>
                </a:lnTo>
                <a:lnTo>
                  <a:pt x="109727" y="38100"/>
                </a:lnTo>
                <a:lnTo>
                  <a:pt x="109727" y="33527"/>
                </a:lnTo>
                <a:lnTo>
                  <a:pt x="105918" y="33527"/>
                </a:lnTo>
                <a:lnTo>
                  <a:pt x="101346" y="29717"/>
                </a:lnTo>
                <a:lnTo>
                  <a:pt x="97535" y="33527"/>
                </a:lnTo>
                <a:lnTo>
                  <a:pt x="97535" y="29717"/>
                </a:lnTo>
                <a:lnTo>
                  <a:pt x="92963" y="20573"/>
                </a:lnTo>
                <a:lnTo>
                  <a:pt x="92963" y="29717"/>
                </a:lnTo>
                <a:lnTo>
                  <a:pt x="89153" y="29717"/>
                </a:lnTo>
                <a:lnTo>
                  <a:pt x="89153" y="16763"/>
                </a:lnTo>
                <a:lnTo>
                  <a:pt x="84581" y="25145"/>
                </a:lnTo>
                <a:lnTo>
                  <a:pt x="84581" y="29717"/>
                </a:lnTo>
                <a:lnTo>
                  <a:pt x="80009" y="25145"/>
                </a:lnTo>
                <a:lnTo>
                  <a:pt x="80009" y="16763"/>
                </a:lnTo>
                <a:lnTo>
                  <a:pt x="76200" y="29717"/>
                </a:lnTo>
                <a:lnTo>
                  <a:pt x="71627" y="20573"/>
                </a:lnTo>
                <a:lnTo>
                  <a:pt x="67818" y="29717"/>
                </a:lnTo>
                <a:lnTo>
                  <a:pt x="67818" y="33527"/>
                </a:lnTo>
                <a:lnTo>
                  <a:pt x="63246" y="29717"/>
                </a:lnTo>
                <a:lnTo>
                  <a:pt x="59435" y="33527"/>
                </a:lnTo>
                <a:lnTo>
                  <a:pt x="54863" y="33527"/>
                </a:lnTo>
                <a:lnTo>
                  <a:pt x="54863" y="38100"/>
                </a:lnTo>
                <a:lnTo>
                  <a:pt x="51053" y="33527"/>
                </a:lnTo>
                <a:lnTo>
                  <a:pt x="46481" y="33527"/>
                </a:lnTo>
                <a:lnTo>
                  <a:pt x="41909" y="29717"/>
                </a:lnTo>
                <a:lnTo>
                  <a:pt x="41909" y="25145"/>
                </a:lnTo>
                <a:lnTo>
                  <a:pt x="38100" y="33527"/>
                </a:lnTo>
                <a:lnTo>
                  <a:pt x="33527" y="29717"/>
                </a:lnTo>
                <a:lnTo>
                  <a:pt x="29718" y="33527"/>
                </a:lnTo>
                <a:lnTo>
                  <a:pt x="16763" y="33527"/>
                </a:lnTo>
                <a:lnTo>
                  <a:pt x="12953" y="29717"/>
                </a:lnTo>
                <a:lnTo>
                  <a:pt x="12953" y="33527"/>
                </a:lnTo>
                <a:lnTo>
                  <a:pt x="8381" y="29717"/>
                </a:lnTo>
                <a:lnTo>
                  <a:pt x="8381" y="25145"/>
                </a:lnTo>
                <a:lnTo>
                  <a:pt x="0" y="167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24" name="object 524"/>
          <p:cNvSpPr/>
          <p:nvPr/>
        </p:nvSpPr>
        <p:spPr>
          <a:xfrm>
            <a:off x="6114545" y="3901836"/>
            <a:ext cx="173972" cy="27734"/>
          </a:xfrm>
          <a:custGeom>
            <a:avLst/>
            <a:gdLst/>
            <a:ahLst/>
            <a:cxnLst/>
            <a:rect l="l" t="t" r="r" b="b"/>
            <a:pathLst>
              <a:path w="262890" h="41910">
                <a:moveTo>
                  <a:pt x="262890" y="25146"/>
                </a:moveTo>
                <a:lnTo>
                  <a:pt x="258318" y="33527"/>
                </a:lnTo>
                <a:lnTo>
                  <a:pt x="254508" y="33527"/>
                </a:lnTo>
                <a:lnTo>
                  <a:pt x="249936" y="25146"/>
                </a:lnTo>
                <a:lnTo>
                  <a:pt x="246125" y="33527"/>
                </a:lnTo>
                <a:lnTo>
                  <a:pt x="241553" y="38100"/>
                </a:lnTo>
                <a:lnTo>
                  <a:pt x="236982" y="25146"/>
                </a:lnTo>
                <a:lnTo>
                  <a:pt x="236982" y="33527"/>
                </a:lnTo>
                <a:lnTo>
                  <a:pt x="233172" y="38100"/>
                </a:lnTo>
                <a:lnTo>
                  <a:pt x="228600" y="41910"/>
                </a:lnTo>
                <a:lnTo>
                  <a:pt x="220218" y="33527"/>
                </a:lnTo>
                <a:lnTo>
                  <a:pt x="220218" y="38100"/>
                </a:lnTo>
                <a:lnTo>
                  <a:pt x="216408" y="28955"/>
                </a:lnTo>
                <a:lnTo>
                  <a:pt x="216408" y="38100"/>
                </a:lnTo>
                <a:lnTo>
                  <a:pt x="211836" y="28955"/>
                </a:lnTo>
                <a:lnTo>
                  <a:pt x="208025" y="38100"/>
                </a:lnTo>
                <a:lnTo>
                  <a:pt x="203453" y="25146"/>
                </a:lnTo>
                <a:lnTo>
                  <a:pt x="198882" y="38100"/>
                </a:lnTo>
                <a:lnTo>
                  <a:pt x="198882" y="28955"/>
                </a:lnTo>
                <a:lnTo>
                  <a:pt x="195072" y="33527"/>
                </a:lnTo>
                <a:lnTo>
                  <a:pt x="190500" y="38100"/>
                </a:lnTo>
                <a:lnTo>
                  <a:pt x="190500" y="33527"/>
                </a:lnTo>
                <a:lnTo>
                  <a:pt x="186690" y="41910"/>
                </a:lnTo>
                <a:lnTo>
                  <a:pt x="186690" y="38100"/>
                </a:lnTo>
                <a:lnTo>
                  <a:pt x="182118" y="41910"/>
                </a:lnTo>
                <a:lnTo>
                  <a:pt x="169925" y="41910"/>
                </a:lnTo>
                <a:lnTo>
                  <a:pt x="169925" y="38100"/>
                </a:lnTo>
                <a:lnTo>
                  <a:pt x="165353" y="33527"/>
                </a:lnTo>
                <a:lnTo>
                  <a:pt x="165353" y="41910"/>
                </a:lnTo>
                <a:lnTo>
                  <a:pt x="160782" y="41910"/>
                </a:lnTo>
                <a:lnTo>
                  <a:pt x="156972" y="38100"/>
                </a:lnTo>
                <a:lnTo>
                  <a:pt x="152400" y="41910"/>
                </a:lnTo>
                <a:lnTo>
                  <a:pt x="148590" y="38100"/>
                </a:lnTo>
                <a:lnTo>
                  <a:pt x="148590" y="41910"/>
                </a:lnTo>
                <a:lnTo>
                  <a:pt x="144018" y="38100"/>
                </a:lnTo>
                <a:lnTo>
                  <a:pt x="140208" y="41910"/>
                </a:lnTo>
                <a:lnTo>
                  <a:pt x="135636" y="38100"/>
                </a:lnTo>
                <a:lnTo>
                  <a:pt x="135636" y="41910"/>
                </a:lnTo>
                <a:lnTo>
                  <a:pt x="122682" y="41910"/>
                </a:lnTo>
                <a:lnTo>
                  <a:pt x="118872" y="33527"/>
                </a:lnTo>
                <a:lnTo>
                  <a:pt x="114300" y="41910"/>
                </a:lnTo>
                <a:lnTo>
                  <a:pt x="114300" y="38100"/>
                </a:lnTo>
                <a:lnTo>
                  <a:pt x="110490" y="41910"/>
                </a:lnTo>
                <a:lnTo>
                  <a:pt x="105918" y="33527"/>
                </a:lnTo>
                <a:lnTo>
                  <a:pt x="105918" y="28955"/>
                </a:lnTo>
                <a:lnTo>
                  <a:pt x="102108" y="12191"/>
                </a:lnTo>
                <a:lnTo>
                  <a:pt x="102108" y="16763"/>
                </a:lnTo>
                <a:lnTo>
                  <a:pt x="97536" y="28955"/>
                </a:lnTo>
                <a:lnTo>
                  <a:pt x="97536" y="20574"/>
                </a:lnTo>
                <a:lnTo>
                  <a:pt x="92964" y="0"/>
                </a:lnTo>
                <a:lnTo>
                  <a:pt x="92964" y="3810"/>
                </a:lnTo>
                <a:lnTo>
                  <a:pt x="89153" y="25146"/>
                </a:lnTo>
                <a:lnTo>
                  <a:pt x="84582" y="25146"/>
                </a:lnTo>
                <a:lnTo>
                  <a:pt x="80772" y="38100"/>
                </a:lnTo>
                <a:lnTo>
                  <a:pt x="76200" y="38100"/>
                </a:lnTo>
                <a:lnTo>
                  <a:pt x="76200" y="41910"/>
                </a:lnTo>
                <a:lnTo>
                  <a:pt x="72390" y="41910"/>
                </a:lnTo>
                <a:lnTo>
                  <a:pt x="72390" y="38100"/>
                </a:lnTo>
                <a:lnTo>
                  <a:pt x="67818" y="38100"/>
                </a:lnTo>
                <a:lnTo>
                  <a:pt x="64008" y="41910"/>
                </a:lnTo>
                <a:lnTo>
                  <a:pt x="59436" y="38100"/>
                </a:lnTo>
                <a:lnTo>
                  <a:pt x="54864" y="41910"/>
                </a:lnTo>
                <a:lnTo>
                  <a:pt x="51053" y="38100"/>
                </a:lnTo>
                <a:lnTo>
                  <a:pt x="51053" y="41910"/>
                </a:lnTo>
                <a:lnTo>
                  <a:pt x="46482" y="38100"/>
                </a:lnTo>
                <a:lnTo>
                  <a:pt x="42672" y="41910"/>
                </a:lnTo>
                <a:lnTo>
                  <a:pt x="42672" y="38100"/>
                </a:lnTo>
                <a:lnTo>
                  <a:pt x="38100" y="0"/>
                </a:lnTo>
                <a:lnTo>
                  <a:pt x="38100" y="16763"/>
                </a:lnTo>
                <a:lnTo>
                  <a:pt x="34290" y="41910"/>
                </a:lnTo>
                <a:lnTo>
                  <a:pt x="25146" y="41910"/>
                </a:lnTo>
                <a:lnTo>
                  <a:pt x="21336" y="38100"/>
                </a:lnTo>
                <a:lnTo>
                  <a:pt x="21336" y="33527"/>
                </a:lnTo>
                <a:lnTo>
                  <a:pt x="16764" y="41910"/>
                </a:lnTo>
                <a:lnTo>
                  <a:pt x="12953" y="38100"/>
                </a:lnTo>
                <a:lnTo>
                  <a:pt x="12953" y="41910"/>
                </a:lnTo>
                <a:lnTo>
                  <a:pt x="4572" y="41910"/>
                </a:lnTo>
                <a:lnTo>
                  <a:pt x="0" y="381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25" name="object 525"/>
          <p:cNvSpPr/>
          <p:nvPr/>
        </p:nvSpPr>
        <p:spPr>
          <a:xfrm>
            <a:off x="5769629" y="2199942"/>
            <a:ext cx="345001" cy="1732990"/>
          </a:xfrm>
          <a:custGeom>
            <a:avLst/>
            <a:gdLst/>
            <a:ahLst/>
            <a:cxnLst/>
            <a:rect l="l" t="t" r="r" b="b"/>
            <a:pathLst>
              <a:path w="521334" h="2618740">
                <a:moveTo>
                  <a:pt x="521207" y="2609850"/>
                </a:moveTo>
                <a:lnTo>
                  <a:pt x="521207" y="2613660"/>
                </a:lnTo>
                <a:lnTo>
                  <a:pt x="517398" y="2618232"/>
                </a:lnTo>
                <a:lnTo>
                  <a:pt x="512825" y="2609850"/>
                </a:lnTo>
                <a:lnTo>
                  <a:pt x="508253" y="2613660"/>
                </a:lnTo>
                <a:lnTo>
                  <a:pt x="504444" y="2609850"/>
                </a:lnTo>
                <a:lnTo>
                  <a:pt x="499872" y="2618232"/>
                </a:lnTo>
                <a:lnTo>
                  <a:pt x="499872" y="2613660"/>
                </a:lnTo>
                <a:lnTo>
                  <a:pt x="474725" y="2613660"/>
                </a:lnTo>
                <a:lnTo>
                  <a:pt x="474725" y="2609850"/>
                </a:lnTo>
                <a:lnTo>
                  <a:pt x="474725" y="2613660"/>
                </a:lnTo>
                <a:lnTo>
                  <a:pt x="470153" y="2613660"/>
                </a:lnTo>
                <a:lnTo>
                  <a:pt x="463296" y="2613660"/>
                </a:lnTo>
                <a:lnTo>
                  <a:pt x="456438" y="2613660"/>
                </a:lnTo>
                <a:lnTo>
                  <a:pt x="449579" y="2613660"/>
                </a:lnTo>
                <a:lnTo>
                  <a:pt x="445007" y="2609850"/>
                </a:lnTo>
                <a:lnTo>
                  <a:pt x="445007" y="2613660"/>
                </a:lnTo>
                <a:lnTo>
                  <a:pt x="441198" y="2613660"/>
                </a:lnTo>
                <a:lnTo>
                  <a:pt x="436625" y="2609850"/>
                </a:lnTo>
                <a:lnTo>
                  <a:pt x="436625" y="2613660"/>
                </a:lnTo>
                <a:lnTo>
                  <a:pt x="428244" y="2613660"/>
                </a:lnTo>
                <a:lnTo>
                  <a:pt x="423672" y="2609850"/>
                </a:lnTo>
                <a:lnTo>
                  <a:pt x="423672" y="2613660"/>
                </a:lnTo>
                <a:lnTo>
                  <a:pt x="411479" y="2613660"/>
                </a:lnTo>
                <a:lnTo>
                  <a:pt x="406907" y="2609850"/>
                </a:lnTo>
                <a:lnTo>
                  <a:pt x="406907" y="2613660"/>
                </a:lnTo>
                <a:lnTo>
                  <a:pt x="402335" y="2580132"/>
                </a:lnTo>
                <a:lnTo>
                  <a:pt x="398525" y="2613660"/>
                </a:lnTo>
                <a:lnTo>
                  <a:pt x="390144" y="2613660"/>
                </a:lnTo>
                <a:lnTo>
                  <a:pt x="385572" y="2588514"/>
                </a:lnTo>
                <a:lnTo>
                  <a:pt x="385572" y="2571750"/>
                </a:lnTo>
                <a:lnTo>
                  <a:pt x="381761" y="2613660"/>
                </a:lnTo>
                <a:lnTo>
                  <a:pt x="377190" y="2613660"/>
                </a:lnTo>
                <a:lnTo>
                  <a:pt x="373379" y="2618232"/>
                </a:lnTo>
                <a:lnTo>
                  <a:pt x="373379" y="2613660"/>
                </a:lnTo>
                <a:lnTo>
                  <a:pt x="368807" y="2618232"/>
                </a:lnTo>
                <a:lnTo>
                  <a:pt x="364235" y="2613660"/>
                </a:lnTo>
                <a:lnTo>
                  <a:pt x="360425" y="2613660"/>
                </a:lnTo>
                <a:lnTo>
                  <a:pt x="360425" y="2609850"/>
                </a:lnTo>
                <a:lnTo>
                  <a:pt x="355853" y="2613660"/>
                </a:lnTo>
                <a:lnTo>
                  <a:pt x="355853" y="2618232"/>
                </a:lnTo>
                <a:lnTo>
                  <a:pt x="352044" y="2618232"/>
                </a:lnTo>
                <a:lnTo>
                  <a:pt x="352044" y="2613660"/>
                </a:lnTo>
                <a:lnTo>
                  <a:pt x="347472" y="2618232"/>
                </a:lnTo>
                <a:lnTo>
                  <a:pt x="347472" y="2613660"/>
                </a:lnTo>
                <a:lnTo>
                  <a:pt x="343661" y="2613660"/>
                </a:lnTo>
                <a:lnTo>
                  <a:pt x="339090" y="2618232"/>
                </a:lnTo>
                <a:lnTo>
                  <a:pt x="335279" y="2618232"/>
                </a:lnTo>
                <a:lnTo>
                  <a:pt x="335279" y="2613660"/>
                </a:lnTo>
                <a:lnTo>
                  <a:pt x="330707" y="2613660"/>
                </a:lnTo>
                <a:lnTo>
                  <a:pt x="330707" y="2618232"/>
                </a:lnTo>
                <a:lnTo>
                  <a:pt x="326135" y="2613660"/>
                </a:lnTo>
                <a:lnTo>
                  <a:pt x="326135" y="2618232"/>
                </a:lnTo>
                <a:lnTo>
                  <a:pt x="322325" y="2613660"/>
                </a:lnTo>
                <a:lnTo>
                  <a:pt x="317753" y="2618232"/>
                </a:lnTo>
                <a:lnTo>
                  <a:pt x="317753" y="2613660"/>
                </a:lnTo>
                <a:lnTo>
                  <a:pt x="313944" y="2618232"/>
                </a:lnTo>
                <a:lnTo>
                  <a:pt x="313944" y="2613660"/>
                </a:lnTo>
                <a:lnTo>
                  <a:pt x="309372" y="2618232"/>
                </a:lnTo>
                <a:lnTo>
                  <a:pt x="305561" y="2613660"/>
                </a:lnTo>
                <a:lnTo>
                  <a:pt x="300990" y="2600705"/>
                </a:lnTo>
                <a:lnTo>
                  <a:pt x="296418" y="2583941"/>
                </a:lnTo>
                <a:lnTo>
                  <a:pt x="296418" y="2609850"/>
                </a:lnTo>
                <a:lnTo>
                  <a:pt x="288035" y="2618232"/>
                </a:lnTo>
                <a:lnTo>
                  <a:pt x="284225" y="2609850"/>
                </a:lnTo>
                <a:lnTo>
                  <a:pt x="279653" y="2592324"/>
                </a:lnTo>
                <a:lnTo>
                  <a:pt x="279653" y="2609850"/>
                </a:lnTo>
                <a:lnTo>
                  <a:pt x="275844" y="2613660"/>
                </a:lnTo>
                <a:lnTo>
                  <a:pt x="275844" y="2609850"/>
                </a:lnTo>
                <a:lnTo>
                  <a:pt x="271272" y="2542032"/>
                </a:lnTo>
                <a:lnTo>
                  <a:pt x="271272" y="2592324"/>
                </a:lnTo>
                <a:lnTo>
                  <a:pt x="267461" y="2618232"/>
                </a:lnTo>
                <a:lnTo>
                  <a:pt x="267461" y="2613660"/>
                </a:lnTo>
                <a:lnTo>
                  <a:pt x="262890" y="2618232"/>
                </a:lnTo>
                <a:lnTo>
                  <a:pt x="258318" y="2618232"/>
                </a:lnTo>
                <a:lnTo>
                  <a:pt x="254507" y="2613660"/>
                </a:lnTo>
                <a:lnTo>
                  <a:pt x="254507" y="2609850"/>
                </a:lnTo>
                <a:lnTo>
                  <a:pt x="249935" y="2618232"/>
                </a:lnTo>
                <a:lnTo>
                  <a:pt x="249935" y="2613660"/>
                </a:lnTo>
                <a:lnTo>
                  <a:pt x="246125" y="2618232"/>
                </a:lnTo>
                <a:lnTo>
                  <a:pt x="241553" y="2613660"/>
                </a:lnTo>
                <a:lnTo>
                  <a:pt x="241553" y="2618232"/>
                </a:lnTo>
                <a:lnTo>
                  <a:pt x="237744" y="2618232"/>
                </a:lnTo>
                <a:lnTo>
                  <a:pt x="233172" y="2592324"/>
                </a:lnTo>
                <a:lnTo>
                  <a:pt x="233172" y="2596896"/>
                </a:lnTo>
                <a:lnTo>
                  <a:pt x="229361" y="2618232"/>
                </a:lnTo>
                <a:lnTo>
                  <a:pt x="229361" y="2613660"/>
                </a:lnTo>
                <a:lnTo>
                  <a:pt x="229361" y="2618232"/>
                </a:lnTo>
                <a:lnTo>
                  <a:pt x="220218" y="2618232"/>
                </a:lnTo>
                <a:lnTo>
                  <a:pt x="220218" y="2613660"/>
                </a:lnTo>
                <a:lnTo>
                  <a:pt x="216407" y="2618232"/>
                </a:lnTo>
                <a:lnTo>
                  <a:pt x="216407" y="2609850"/>
                </a:lnTo>
                <a:lnTo>
                  <a:pt x="211835" y="2609850"/>
                </a:lnTo>
                <a:lnTo>
                  <a:pt x="211835" y="2618232"/>
                </a:lnTo>
                <a:lnTo>
                  <a:pt x="208025" y="2618232"/>
                </a:lnTo>
                <a:lnTo>
                  <a:pt x="208025" y="2613660"/>
                </a:lnTo>
                <a:lnTo>
                  <a:pt x="203453" y="2618232"/>
                </a:lnTo>
                <a:lnTo>
                  <a:pt x="203453" y="2613660"/>
                </a:lnTo>
                <a:lnTo>
                  <a:pt x="199644" y="2613660"/>
                </a:lnTo>
                <a:lnTo>
                  <a:pt x="199644" y="2609850"/>
                </a:lnTo>
                <a:lnTo>
                  <a:pt x="195072" y="2613660"/>
                </a:lnTo>
                <a:lnTo>
                  <a:pt x="190500" y="2613660"/>
                </a:lnTo>
                <a:lnTo>
                  <a:pt x="186690" y="2618232"/>
                </a:lnTo>
                <a:lnTo>
                  <a:pt x="182118" y="2618232"/>
                </a:lnTo>
                <a:lnTo>
                  <a:pt x="178307" y="2613660"/>
                </a:lnTo>
                <a:lnTo>
                  <a:pt x="178307" y="2618232"/>
                </a:lnTo>
                <a:lnTo>
                  <a:pt x="165353" y="2618232"/>
                </a:lnTo>
                <a:lnTo>
                  <a:pt x="165353" y="2613660"/>
                </a:lnTo>
                <a:lnTo>
                  <a:pt x="161544" y="2618232"/>
                </a:lnTo>
                <a:lnTo>
                  <a:pt x="156972" y="2609850"/>
                </a:lnTo>
                <a:lnTo>
                  <a:pt x="156972" y="2618232"/>
                </a:lnTo>
                <a:lnTo>
                  <a:pt x="152400" y="2618232"/>
                </a:lnTo>
                <a:lnTo>
                  <a:pt x="148590" y="2609850"/>
                </a:lnTo>
                <a:lnTo>
                  <a:pt x="148590" y="2613660"/>
                </a:lnTo>
                <a:lnTo>
                  <a:pt x="144018" y="2613660"/>
                </a:lnTo>
                <a:lnTo>
                  <a:pt x="140207" y="2605278"/>
                </a:lnTo>
                <a:lnTo>
                  <a:pt x="140207" y="2613660"/>
                </a:lnTo>
                <a:lnTo>
                  <a:pt x="135635" y="2575560"/>
                </a:lnTo>
                <a:lnTo>
                  <a:pt x="135635" y="2571750"/>
                </a:lnTo>
                <a:lnTo>
                  <a:pt x="131825" y="2605278"/>
                </a:lnTo>
                <a:lnTo>
                  <a:pt x="131825" y="2600705"/>
                </a:lnTo>
                <a:lnTo>
                  <a:pt x="127253" y="2571750"/>
                </a:lnTo>
                <a:lnTo>
                  <a:pt x="127253" y="2567178"/>
                </a:lnTo>
                <a:lnTo>
                  <a:pt x="123444" y="2596896"/>
                </a:lnTo>
                <a:lnTo>
                  <a:pt x="123444" y="2600705"/>
                </a:lnTo>
                <a:lnTo>
                  <a:pt x="118872" y="2588514"/>
                </a:lnTo>
                <a:lnTo>
                  <a:pt x="118872" y="2571750"/>
                </a:lnTo>
                <a:lnTo>
                  <a:pt x="114300" y="2613660"/>
                </a:lnTo>
                <a:lnTo>
                  <a:pt x="114300" y="2618232"/>
                </a:lnTo>
                <a:lnTo>
                  <a:pt x="110490" y="2600705"/>
                </a:lnTo>
                <a:lnTo>
                  <a:pt x="110490" y="2618232"/>
                </a:lnTo>
                <a:lnTo>
                  <a:pt x="105918" y="2618232"/>
                </a:lnTo>
                <a:lnTo>
                  <a:pt x="105918" y="2613660"/>
                </a:lnTo>
                <a:lnTo>
                  <a:pt x="102107" y="2613660"/>
                </a:lnTo>
                <a:lnTo>
                  <a:pt x="102107" y="2618232"/>
                </a:lnTo>
                <a:lnTo>
                  <a:pt x="93725" y="2618232"/>
                </a:lnTo>
                <a:lnTo>
                  <a:pt x="93725" y="2613660"/>
                </a:lnTo>
                <a:lnTo>
                  <a:pt x="89153" y="2618232"/>
                </a:lnTo>
                <a:lnTo>
                  <a:pt x="84581" y="2618232"/>
                </a:lnTo>
                <a:lnTo>
                  <a:pt x="84581" y="2613660"/>
                </a:lnTo>
                <a:lnTo>
                  <a:pt x="80772" y="2613660"/>
                </a:lnTo>
                <a:lnTo>
                  <a:pt x="80772" y="2618232"/>
                </a:lnTo>
                <a:lnTo>
                  <a:pt x="76200" y="2613660"/>
                </a:lnTo>
                <a:lnTo>
                  <a:pt x="76200" y="2618232"/>
                </a:lnTo>
                <a:lnTo>
                  <a:pt x="72390" y="2618232"/>
                </a:lnTo>
                <a:lnTo>
                  <a:pt x="72390" y="2609850"/>
                </a:lnTo>
                <a:lnTo>
                  <a:pt x="72390" y="2618232"/>
                </a:lnTo>
                <a:lnTo>
                  <a:pt x="67818" y="2609850"/>
                </a:lnTo>
                <a:lnTo>
                  <a:pt x="67818" y="2618232"/>
                </a:lnTo>
                <a:lnTo>
                  <a:pt x="64007" y="2605278"/>
                </a:lnTo>
                <a:lnTo>
                  <a:pt x="64007" y="2613660"/>
                </a:lnTo>
                <a:lnTo>
                  <a:pt x="59435" y="2605278"/>
                </a:lnTo>
                <a:lnTo>
                  <a:pt x="55625" y="2600705"/>
                </a:lnTo>
                <a:lnTo>
                  <a:pt x="55625" y="2613660"/>
                </a:lnTo>
                <a:lnTo>
                  <a:pt x="51053" y="2600705"/>
                </a:lnTo>
                <a:lnTo>
                  <a:pt x="51053" y="2613660"/>
                </a:lnTo>
                <a:lnTo>
                  <a:pt x="46481" y="2592324"/>
                </a:lnTo>
                <a:lnTo>
                  <a:pt x="46481" y="2609850"/>
                </a:lnTo>
                <a:lnTo>
                  <a:pt x="42672" y="2516124"/>
                </a:lnTo>
                <a:lnTo>
                  <a:pt x="42672" y="2282952"/>
                </a:lnTo>
                <a:lnTo>
                  <a:pt x="38100" y="2507741"/>
                </a:lnTo>
                <a:lnTo>
                  <a:pt x="38100" y="2388870"/>
                </a:lnTo>
                <a:lnTo>
                  <a:pt x="34290" y="0"/>
                </a:lnTo>
                <a:lnTo>
                  <a:pt x="34290" y="1948434"/>
                </a:lnTo>
                <a:lnTo>
                  <a:pt x="29718" y="2596896"/>
                </a:lnTo>
                <a:lnTo>
                  <a:pt x="29718" y="2575560"/>
                </a:lnTo>
                <a:lnTo>
                  <a:pt x="25907" y="2613660"/>
                </a:lnTo>
                <a:lnTo>
                  <a:pt x="25907" y="2596896"/>
                </a:lnTo>
                <a:lnTo>
                  <a:pt x="21335" y="2618232"/>
                </a:lnTo>
                <a:lnTo>
                  <a:pt x="21335" y="2605278"/>
                </a:lnTo>
                <a:lnTo>
                  <a:pt x="21335" y="2618232"/>
                </a:lnTo>
                <a:lnTo>
                  <a:pt x="17525" y="2618232"/>
                </a:lnTo>
                <a:lnTo>
                  <a:pt x="17525" y="2609850"/>
                </a:lnTo>
                <a:lnTo>
                  <a:pt x="12953" y="2609850"/>
                </a:lnTo>
                <a:lnTo>
                  <a:pt x="8381" y="2618232"/>
                </a:lnTo>
                <a:lnTo>
                  <a:pt x="8381" y="2609850"/>
                </a:lnTo>
                <a:lnTo>
                  <a:pt x="8381" y="2618232"/>
                </a:lnTo>
                <a:lnTo>
                  <a:pt x="4572" y="2618232"/>
                </a:lnTo>
                <a:lnTo>
                  <a:pt x="0" y="260985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26" name="object 526"/>
          <p:cNvSpPr/>
          <p:nvPr/>
        </p:nvSpPr>
        <p:spPr>
          <a:xfrm>
            <a:off x="1947130" y="3115010"/>
            <a:ext cx="3826705" cy="824313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27" name="object 527"/>
          <p:cNvSpPr/>
          <p:nvPr/>
        </p:nvSpPr>
        <p:spPr>
          <a:xfrm>
            <a:off x="5939393" y="3507833"/>
            <a:ext cx="1552976" cy="40073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28" name="object 528"/>
          <p:cNvSpPr/>
          <p:nvPr/>
        </p:nvSpPr>
        <p:spPr>
          <a:xfrm>
            <a:off x="5772654" y="2171703"/>
            <a:ext cx="171030" cy="1730468"/>
          </a:xfrm>
          <a:custGeom>
            <a:avLst/>
            <a:gdLst/>
            <a:ahLst/>
            <a:cxnLst/>
            <a:rect l="l" t="t" r="r" b="b"/>
            <a:pathLst>
              <a:path w="258445" h="2614929">
                <a:moveTo>
                  <a:pt x="258318" y="2609850"/>
                </a:moveTo>
                <a:lnTo>
                  <a:pt x="253746" y="2609850"/>
                </a:lnTo>
                <a:lnTo>
                  <a:pt x="253746" y="2605278"/>
                </a:lnTo>
                <a:lnTo>
                  <a:pt x="249935" y="2605278"/>
                </a:lnTo>
                <a:lnTo>
                  <a:pt x="245363" y="2601468"/>
                </a:lnTo>
                <a:lnTo>
                  <a:pt x="241553" y="2605278"/>
                </a:lnTo>
                <a:lnTo>
                  <a:pt x="236981" y="2601468"/>
                </a:lnTo>
                <a:lnTo>
                  <a:pt x="236981" y="2605278"/>
                </a:lnTo>
                <a:lnTo>
                  <a:pt x="233172" y="2605278"/>
                </a:lnTo>
                <a:lnTo>
                  <a:pt x="228600" y="2588514"/>
                </a:lnTo>
                <a:lnTo>
                  <a:pt x="224789" y="2601468"/>
                </a:lnTo>
                <a:lnTo>
                  <a:pt x="224789" y="2593086"/>
                </a:lnTo>
                <a:lnTo>
                  <a:pt x="220218" y="2605278"/>
                </a:lnTo>
                <a:lnTo>
                  <a:pt x="220218" y="2609850"/>
                </a:lnTo>
                <a:lnTo>
                  <a:pt x="215646" y="2609850"/>
                </a:lnTo>
                <a:lnTo>
                  <a:pt x="215646" y="2614422"/>
                </a:lnTo>
                <a:lnTo>
                  <a:pt x="211835" y="2609850"/>
                </a:lnTo>
                <a:lnTo>
                  <a:pt x="207263" y="2605278"/>
                </a:lnTo>
                <a:lnTo>
                  <a:pt x="207263" y="2609850"/>
                </a:lnTo>
                <a:lnTo>
                  <a:pt x="203453" y="2609850"/>
                </a:lnTo>
                <a:lnTo>
                  <a:pt x="203453" y="2605278"/>
                </a:lnTo>
                <a:lnTo>
                  <a:pt x="198881" y="2605278"/>
                </a:lnTo>
                <a:lnTo>
                  <a:pt x="198881" y="2601468"/>
                </a:lnTo>
                <a:lnTo>
                  <a:pt x="195072" y="2593086"/>
                </a:lnTo>
                <a:lnTo>
                  <a:pt x="195072" y="2605278"/>
                </a:lnTo>
                <a:lnTo>
                  <a:pt x="190500" y="2609850"/>
                </a:lnTo>
                <a:lnTo>
                  <a:pt x="177546" y="2609850"/>
                </a:lnTo>
                <a:lnTo>
                  <a:pt x="173735" y="2605278"/>
                </a:lnTo>
                <a:lnTo>
                  <a:pt x="173735" y="2609850"/>
                </a:lnTo>
                <a:lnTo>
                  <a:pt x="169163" y="2614422"/>
                </a:lnTo>
                <a:lnTo>
                  <a:pt x="165353" y="2609850"/>
                </a:lnTo>
                <a:lnTo>
                  <a:pt x="160781" y="2596896"/>
                </a:lnTo>
                <a:lnTo>
                  <a:pt x="156972" y="2605278"/>
                </a:lnTo>
                <a:lnTo>
                  <a:pt x="156972" y="2588514"/>
                </a:lnTo>
                <a:lnTo>
                  <a:pt x="152400" y="2609850"/>
                </a:lnTo>
                <a:lnTo>
                  <a:pt x="139446" y="2609850"/>
                </a:lnTo>
                <a:lnTo>
                  <a:pt x="139446" y="2605278"/>
                </a:lnTo>
                <a:lnTo>
                  <a:pt x="135635" y="2609850"/>
                </a:lnTo>
                <a:lnTo>
                  <a:pt x="131063" y="2576322"/>
                </a:lnTo>
                <a:lnTo>
                  <a:pt x="127253" y="2605278"/>
                </a:lnTo>
                <a:lnTo>
                  <a:pt x="127253" y="2601468"/>
                </a:lnTo>
                <a:lnTo>
                  <a:pt x="122681" y="2576322"/>
                </a:lnTo>
                <a:lnTo>
                  <a:pt x="122681" y="2571750"/>
                </a:lnTo>
                <a:lnTo>
                  <a:pt x="118872" y="2596896"/>
                </a:lnTo>
                <a:lnTo>
                  <a:pt x="114300" y="2584704"/>
                </a:lnTo>
                <a:lnTo>
                  <a:pt x="114300" y="2571750"/>
                </a:lnTo>
                <a:lnTo>
                  <a:pt x="109727" y="2601468"/>
                </a:lnTo>
                <a:lnTo>
                  <a:pt x="109727" y="2588514"/>
                </a:lnTo>
                <a:lnTo>
                  <a:pt x="105918" y="2601468"/>
                </a:lnTo>
                <a:lnTo>
                  <a:pt x="101346" y="2605278"/>
                </a:lnTo>
                <a:lnTo>
                  <a:pt x="101346" y="2601468"/>
                </a:lnTo>
                <a:lnTo>
                  <a:pt x="101346" y="2609850"/>
                </a:lnTo>
                <a:lnTo>
                  <a:pt x="97535" y="2609850"/>
                </a:lnTo>
                <a:lnTo>
                  <a:pt x="97535" y="2614422"/>
                </a:lnTo>
                <a:lnTo>
                  <a:pt x="92963" y="2614422"/>
                </a:lnTo>
                <a:lnTo>
                  <a:pt x="92963" y="2609850"/>
                </a:lnTo>
                <a:lnTo>
                  <a:pt x="89153" y="2609850"/>
                </a:lnTo>
                <a:lnTo>
                  <a:pt x="84581" y="2614422"/>
                </a:lnTo>
                <a:lnTo>
                  <a:pt x="84581" y="2609850"/>
                </a:lnTo>
                <a:lnTo>
                  <a:pt x="80009" y="2605278"/>
                </a:lnTo>
                <a:lnTo>
                  <a:pt x="80009" y="2609850"/>
                </a:lnTo>
                <a:lnTo>
                  <a:pt x="76200" y="2609850"/>
                </a:lnTo>
                <a:lnTo>
                  <a:pt x="76200" y="2605278"/>
                </a:lnTo>
                <a:lnTo>
                  <a:pt x="71627" y="2609850"/>
                </a:lnTo>
                <a:lnTo>
                  <a:pt x="71627" y="2605278"/>
                </a:lnTo>
                <a:lnTo>
                  <a:pt x="71627" y="2609850"/>
                </a:lnTo>
                <a:lnTo>
                  <a:pt x="67818" y="2596896"/>
                </a:lnTo>
                <a:lnTo>
                  <a:pt x="63246" y="2605278"/>
                </a:lnTo>
                <a:lnTo>
                  <a:pt x="63246" y="2601468"/>
                </a:lnTo>
                <a:lnTo>
                  <a:pt x="59435" y="2588514"/>
                </a:lnTo>
                <a:lnTo>
                  <a:pt x="54863" y="2593086"/>
                </a:lnTo>
                <a:lnTo>
                  <a:pt x="54863" y="2584704"/>
                </a:lnTo>
                <a:lnTo>
                  <a:pt x="54863" y="2593086"/>
                </a:lnTo>
                <a:lnTo>
                  <a:pt x="51053" y="2601468"/>
                </a:lnTo>
                <a:lnTo>
                  <a:pt x="46481" y="2605278"/>
                </a:lnTo>
                <a:lnTo>
                  <a:pt x="46481" y="2596896"/>
                </a:lnTo>
                <a:lnTo>
                  <a:pt x="46481" y="2601468"/>
                </a:lnTo>
                <a:lnTo>
                  <a:pt x="41909" y="2588514"/>
                </a:lnTo>
                <a:lnTo>
                  <a:pt x="41909" y="2596896"/>
                </a:lnTo>
                <a:lnTo>
                  <a:pt x="38100" y="2554986"/>
                </a:lnTo>
                <a:lnTo>
                  <a:pt x="38100" y="2537460"/>
                </a:lnTo>
                <a:lnTo>
                  <a:pt x="33527" y="402336"/>
                </a:lnTo>
                <a:lnTo>
                  <a:pt x="33527" y="0"/>
                </a:lnTo>
                <a:lnTo>
                  <a:pt x="29718" y="2529078"/>
                </a:lnTo>
                <a:lnTo>
                  <a:pt x="25146" y="2596896"/>
                </a:lnTo>
                <a:lnTo>
                  <a:pt x="25146" y="2584704"/>
                </a:lnTo>
                <a:lnTo>
                  <a:pt x="21335" y="2605278"/>
                </a:lnTo>
                <a:lnTo>
                  <a:pt x="21335" y="2596896"/>
                </a:lnTo>
                <a:lnTo>
                  <a:pt x="16763" y="2609850"/>
                </a:lnTo>
                <a:lnTo>
                  <a:pt x="16763" y="2601468"/>
                </a:lnTo>
                <a:lnTo>
                  <a:pt x="12953" y="2601468"/>
                </a:lnTo>
                <a:lnTo>
                  <a:pt x="8381" y="2609850"/>
                </a:lnTo>
                <a:lnTo>
                  <a:pt x="8381" y="2601468"/>
                </a:lnTo>
                <a:lnTo>
                  <a:pt x="8381" y="2609850"/>
                </a:lnTo>
                <a:lnTo>
                  <a:pt x="3809" y="2601468"/>
                </a:lnTo>
                <a:lnTo>
                  <a:pt x="3809" y="2605278"/>
                </a:lnTo>
                <a:lnTo>
                  <a:pt x="0" y="2609850"/>
                </a:lnTo>
                <a:lnTo>
                  <a:pt x="0" y="260527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29" name="object 529"/>
          <p:cNvSpPr/>
          <p:nvPr/>
        </p:nvSpPr>
        <p:spPr>
          <a:xfrm>
            <a:off x="1947130" y="2837665"/>
            <a:ext cx="3829730" cy="107089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30" name="object 530"/>
          <p:cNvSpPr/>
          <p:nvPr/>
        </p:nvSpPr>
        <p:spPr>
          <a:xfrm>
            <a:off x="6975327" y="3598773"/>
            <a:ext cx="513089" cy="278186"/>
          </a:xfrm>
          <a:custGeom>
            <a:avLst/>
            <a:gdLst/>
            <a:ahLst/>
            <a:cxnLst/>
            <a:rect l="l" t="t" r="r" b="b"/>
            <a:pathLst>
              <a:path w="775334" h="420370">
                <a:moveTo>
                  <a:pt x="774953" y="415289"/>
                </a:moveTo>
                <a:lnTo>
                  <a:pt x="771143" y="415289"/>
                </a:lnTo>
                <a:lnTo>
                  <a:pt x="758443" y="415289"/>
                </a:lnTo>
                <a:lnTo>
                  <a:pt x="745743" y="415290"/>
                </a:lnTo>
                <a:lnTo>
                  <a:pt x="733044" y="415289"/>
                </a:lnTo>
                <a:lnTo>
                  <a:pt x="720343" y="415289"/>
                </a:lnTo>
                <a:lnTo>
                  <a:pt x="707643" y="415289"/>
                </a:lnTo>
                <a:lnTo>
                  <a:pt x="694944" y="415290"/>
                </a:lnTo>
                <a:lnTo>
                  <a:pt x="682243" y="415289"/>
                </a:lnTo>
                <a:lnTo>
                  <a:pt x="669544" y="415290"/>
                </a:lnTo>
                <a:lnTo>
                  <a:pt x="656843" y="415289"/>
                </a:lnTo>
                <a:lnTo>
                  <a:pt x="644143" y="415289"/>
                </a:lnTo>
                <a:lnTo>
                  <a:pt x="631443" y="415289"/>
                </a:lnTo>
                <a:lnTo>
                  <a:pt x="618743" y="415289"/>
                </a:lnTo>
                <a:lnTo>
                  <a:pt x="606043" y="415289"/>
                </a:lnTo>
                <a:lnTo>
                  <a:pt x="593343" y="415289"/>
                </a:lnTo>
                <a:lnTo>
                  <a:pt x="580643" y="415289"/>
                </a:lnTo>
                <a:lnTo>
                  <a:pt x="567944" y="415290"/>
                </a:lnTo>
                <a:lnTo>
                  <a:pt x="555243" y="415289"/>
                </a:lnTo>
                <a:lnTo>
                  <a:pt x="542543" y="415289"/>
                </a:lnTo>
                <a:lnTo>
                  <a:pt x="533400" y="415289"/>
                </a:lnTo>
                <a:lnTo>
                  <a:pt x="533400" y="410717"/>
                </a:lnTo>
                <a:lnTo>
                  <a:pt x="529589" y="415289"/>
                </a:lnTo>
                <a:lnTo>
                  <a:pt x="516635" y="415289"/>
                </a:lnTo>
                <a:lnTo>
                  <a:pt x="512825" y="415289"/>
                </a:lnTo>
                <a:lnTo>
                  <a:pt x="500126" y="415290"/>
                </a:lnTo>
                <a:lnTo>
                  <a:pt x="487425" y="415290"/>
                </a:lnTo>
                <a:lnTo>
                  <a:pt x="483107" y="410717"/>
                </a:lnTo>
                <a:lnTo>
                  <a:pt x="483107" y="415289"/>
                </a:lnTo>
                <a:lnTo>
                  <a:pt x="478535" y="410717"/>
                </a:lnTo>
                <a:lnTo>
                  <a:pt x="478535" y="419862"/>
                </a:lnTo>
                <a:lnTo>
                  <a:pt x="474725" y="415289"/>
                </a:lnTo>
                <a:lnTo>
                  <a:pt x="474725" y="393953"/>
                </a:lnTo>
                <a:lnTo>
                  <a:pt x="470153" y="398525"/>
                </a:lnTo>
                <a:lnTo>
                  <a:pt x="470153" y="0"/>
                </a:lnTo>
                <a:lnTo>
                  <a:pt x="466343" y="393953"/>
                </a:lnTo>
                <a:lnTo>
                  <a:pt x="461772" y="415289"/>
                </a:lnTo>
                <a:lnTo>
                  <a:pt x="457200" y="410717"/>
                </a:lnTo>
                <a:lnTo>
                  <a:pt x="457200" y="415289"/>
                </a:lnTo>
                <a:lnTo>
                  <a:pt x="457200" y="410717"/>
                </a:lnTo>
                <a:lnTo>
                  <a:pt x="453389" y="415289"/>
                </a:lnTo>
                <a:lnTo>
                  <a:pt x="448817" y="410717"/>
                </a:lnTo>
                <a:lnTo>
                  <a:pt x="448817" y="415289"/>
                </a:lnTo>
                <a:lnTo>
                  <a:pt x="445007" y="415289"/>
                </a:lnTo>
                <a:lnTo>
                  <a:pt x="432308" y="415290"/>
                </a:lnTo>
                <a:lnTo>
                  <a:pt x="419607" y="415289"/>
                </a:lnTo>
                <a:lnTo>
                  <a:pt x="406907" y="410717"/>
                </a:lnTo>
                <a:lnTo>
                  <a:pt x="406907" y="415289"/>
                </a:lnTo>
                <a:lnTo>
                  <a:pt x="402335" y="415289"/>
                </a:lnTo>
                <a:lnTo>
                  <a:pt x="389635" y="415290"/>
                </a:lnTo>
                <a:lnTo>
                  <a:pt x="376936" y="415290"/>
                </a:lnTo>
                <a:lnTo>
                  <a:pt x="364235" y="415289"/>
                </a:lnTo>
                <a:lnTo>
                  <a:pt x="351536" y="415290"/>
                </a:lnTo>
                <a:lnTo>
                  <a:pt x="338835" y="415289"/>
                </a:lnTo>
                <a:lnTo>
                  <a:pt x="326135" y="415290"/>
                </a:lnTo>
                <a:lnTo>
                  <a:pt x="313436" y="415289"/>
                </a:lnTo>
                <a:lnTo>
                  <a:pt x="300735" y="415289"/>
                </a:lnTo>
                <a:lnTo>
                  <a:pt x="288036" y="415289"/>
                </a:lnTo>
                <a:lnTo>
                  <a:pt x="275335" y="415289"/>
                </a:lnTo>
                <a:lnTo>
                  <a:pt x="258317" y="415289"/>
                </a:lnTo>
                <a:lnTo>
                  <a:pt x="254507" y="415289"/>
                </a:lnTo>
                <a:lnTo>
                  <a:pt x="241808" y="415290"/>
                </a:lnTo>
                <a:lnTo>
                  <a:pt x="229107" y="415289"/>
                </a:lnTo>
                <a:lnTo>
                  <a:pt x="216407" y="415289"/>
                </a:lnTo>
                <a:lnTo>
                  <a:pt x="207263" y="415289"/>
                </a:lnTo>
                <a:lnTo>
                  <a:pt x="207263" y="410717"/>
                </a:lnTo>
                <a:lnTo>
                  <a:pt x="203453" y="415289"/>
                </a:lnTo>
                <a:lnTo>
                  <a:pt x="203453" y="410717"/>
                </a:lnTo>
                <a:lnTo>
                  <a:pt x="198881" y="415289"/>
                </a:lnTo>
                <a:lnTo>
                  <a:pt x="186181" y="415289"/>
                </a:lnTo>
                <a:lnTo>
                  <a:pt x="173481" y="415289"/>
                </a:lnTo>
                <a:lnTo>
                  <a:pt x="160782" y="415289"/>
                </a:lnTo>
                <a:lnTo>
                  <a:pt x="148081" y="415289"/>
                </a:lnTo>
                <a:lnTo>
                  <a:pt x="135381" y="415289"/>
                </a:lnTo>
                <a:lnTo>
                  <a:pt x="122681" y="415290"/>
                </a:lnTo>
                <a:lnTo>
                  <a:pt x="109981" y="415289"/>
                </a:lnTo>
                <a:lnTo>
                  <a:pt x="97282" y="415289"/>
                </a:lnTo>
                <a:lnTo>
                  <a:pt x="84581" y="415289"/>
                </a:lnTo>
                <a:lnTo>
                  <a:pt x="71881" y="415289"/>
                </a:lnTo>
                <a:lnTo>
                  <a:pt x="59181" y="415289"/>
                </a:lnTo>
                <a:lnTo>
                  <a:pt x="46481" y="415289"/>
                </a:lnTo>
                <a:lnTo>
                  <a:pt x="33781" y="415290"/>
                </a:lnTo>
                <a:lnTo>
                  <a:pt x="21335" y="415289"/>
                </a:lnTo>
                <a:lnTo>
                  <a:pt x="16763" y="402336"/>
                </a:lnTo>
                <a:lnTo>
                  <a:pt x="12953" y="390144"/>
                </a:lnTo>
                <a:lnTo>
                  <a:pt x="12953" y="410717"/>
                </a:lnTo>
                <a:lnTo>
                  <a:pt x="8381" y="402336"/>
                </a:lnTo>
                <a:lnTo>
                  <a:pt x="4572" y="393953"/>
                </a:lnTo>
                <a:lnTo>
                  <a:pt x="4572" y="402336"/>
                </a:lnTo>
                <a:lnTo>
                  <a:pt x="0" y="41071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31" name="object 531"/>
          <p:cNvSpPr/>
          <p:nvPr/>
        </p:nvSpPr>
        <p:spPr>
          <a:xfrm>
            <a:off x="6801354" y="3856956"/>
            <a:ext cx="173972" cy="16809"/>
          </a:xfrm>
          <a:custGeom>
            <a:avLst/>
            <a:gdLst/>
            <a:ahLst/>
            <a:cxnLst/>
            <a:rect l="l" t="t" r="r" b="b"/>
            <a:pathLst>
              <a:path w="262890" h="25400">
                <a:moveTo>
                  <a:pt x="262890" y="20573"/>
                </a:moveTo>
                <a:lnTo>
                  <a:pt x="258318" y="0"/>
                </a:lnTo>
                <a:lnTo>
                  <a:pt x="258318" y="16763"/>
                </a:lnTo>
                <a:lnTo>
                  <a:pt x="254507" y="25145"/>
                </a:lnTo>
                <a:lnTo>
                  <a:pt x="246125" y="25145"/>
                </a:lnTo>
                <a:lnTo>
                  <a:pt x="233426" y="25146"/>
                </a:lnTo>
                <a:lnTo>
                  <a:pt x="220725" y="25145"/>
                </a:lnTo>
                <a:lnTo>
                  <a:pt x="208026" y="25145"/>
                </a:lnTo>
                <a:lnTo>
                  <a:pt x="190500" y="25145"/>
                </a:lnTo>
                <a:lnTo>
                  <a:pt x="186690" y="20573"/>
                </a:lnTo>
                <a:lnTo>
                  <a:pt x="178307" y="20573"/>
                </a:lnTo>
                <a:lnTo>
                  <a:pt x="173736" y="25145"/>
                </a:lnTo>
                <a:lnTo>
                  <a:pt x="135636" y="25145"/>
                </a:lnTo>
                <a:lnTo>
                  <a:pt x="131825" y="20573"/>
                </a:lnTo>
                <a:lnTo>
                  <a:pt x="127253" y="25145"/>
                </a:lnTo>
                <a:lnTo>
                  <a:pt x="122681" y="20573"/>
                </a:lnTo>
                <a:lnTo>
                  <a:pt x="118872" y="20573"/>
                </a:lnTo>
                <a:lnTo>
                  <a:pt x="118872" y="25145"/>
                </a:lnTo>
                <a:lnTo>
                  <a:pt x="114300" y="20573"/>
                </a:lnTo>
                <a:lnTo>
                  <a:pt x="102107" y="20573"/>
                </a:lnTo>
                <a:lnTo>
                  <a:pt x="97536" y="16763"/>
                </a:lnTo>
                <a:lnTo>
                  <a:pt x="93725" y="16763"/>
                </a:lnTo>
                <a:lnTo>
                  <a:pt x="89153" y="8381"/>
                </a:lnTo>
                <a:lnTo>
                  <a:pt x="84581" y="12191"/>
                </a:lnTo>
                <a:lnTo>
                  <a:pt x="84581" y="0"/>
                </a:lnTo>
                <a:lnTo>
                  <a:pt x="80772" y="8381"/>
                </a:lnTo>
                <a:lnTo>
                  <a:pt x="80772" y="12191"/>
                </a:lnTo>
                <a:lnTo>
                  <a:pt x="76200" y="8381"/>
                </a:lnTo>
                <a:lnTo>
                  <a:pt x="76200" y="3809"/>
                </a:lnTo>
                <a:lnTo>
                  <a:pt x="72390" y="8381"/>
                </a:lnTo>
                <a:lnTo>
                  <a:pt x="72390" y="12191"/>
                </a:lnTo>
                <a:lnTo>
                  <a:pt x="67818" y="8381"/>
                </a:lnTo>
                <a:lnTo>
                  <a:pt x="67818" y="12191"/>
                </a:lnTo>
                <a:lnTo>
                  <a:pt x="59436" y="12191"/>
                </a:lnTo>
                <a:lnTo>
                  <a:pt x="59436" y="16763"/>
                </a:lnTo>
                <a:lnTo>
                  <a:pt x="55625" y="16763"/>
                </a:lnTo>
                <a:lnTo>
                  <a:pt x="55625" y="12191"/>
                </a:lnTo>
                <a:lnTo>
                  <a:pt x="51053" y="16763"/>
                </a:lnTo>
                <a:lnTo>
                  <a:pt x="51053" y="12191"/>
                </a:lnTo>
                <a:lnTo>
                  <a:pt x="46481" y="8381"/>
                </a:lnTo>
                <a:lnTo>
                  <a:pt x="46481" y="12191"/>
                </a:lnTo>
                <a:lnTo>
                  <a:pt x="42672" y="16763"/>
                </a:lnTo>
                <a:lnTo>
                  <a:pt x="38100" y="12191"/>
                </a:lnTo>
                <a:lnTo>
                  <a:pt x="38100" y="16763"/>
                </a:lnTo>
                <a:lnTo>
                  <a:pt x="29718" y="16763"/>
                </a:lnTo>
                <a:lnTo>
                  <a:pt x="25907" y="12191"/>
                </a:lnTo>
                <a:lnTo>
                  <a:pt x="21336" y="16763"/>
                </a:lnTo>
                <a:lnTo>
                  <a:pt x="16764" y="12191"/>
                </a:lnTo>
                <a:lnTo>
                  <a:pt x="16764" y="16763"/>
                </a:lnTo>
                <a:lnTo>
                  <a:pt x="12953" y="20573"/>
                </a:lnTo>
                <a:lnTo>
                  <a:pt x="8381" y="16763"/>
                </a:lnTo>
                <a:lnTo>
                  <a:pt x="4572" y="16763"/>
                </a:lnTo>
                <a:lnTo>
                  <a:pt x="4572" y="20573"/>
                </a:lnTo>
                <a:lnTo>
                  <a:pt x="0" y="2057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32" name="object 532"/>
          <p:cNvSpPr/>
          <p:nvPr/>
        </p:nvSpPr>
        <p:spPr>
          <a:xfrm>
            <a:off x="6630408" y="3842838"/>
            <a:ext cx="171030" cy="27734"/>
          </a:xfrm>
          <a:custGeom>
            <a:avLst/>
            <a:gdLst/>
            <a:ahLst/>
            <a:cxnLst/>
            <a:rect l="l" t="t" r="r" b="b"/>
            <a:pathLst>
              <a:path w="258445" h="41910">
                <a:moveTo>
                  <a:pt x="258318" y="41909"/>
                </a:moveTo>
                <a:lnTo>
                  <a:pt x="258318" y="38100"/>
                </a:lnTo>
                <a:lnTo>
                  <a:pt x="254508" y="41909"/>
                </a:lnTo>
                <a:lnTo>
                  <a:pt x="241808" y="41910"/>
                </a:lnTo>
                <a:lnTo>
                  <a:pt x="229108" y="41909"/>
                </a:lnTo>
                <a:lnTo>
                  <a:pt x="224790" y="38100"/>
                </a:lnTo>
                <a:lnTo>
                  <a:pt x="220218" y="41909"/>
                </a:lnTo>
                <a:lnTo>
                  <a:pt x="216408" y="38100"/>
                </a:lnTo>
                <a:lnTo>
                  <a:pt x="216408" y="41909"/>
                </a:lnTo>
                <a:lnTo>
                  <a:pt x="203454" y="41909"/>
                </a:lnTo>
                <a:lnTo>
                  <a:pt x="203454" y="29717"/>
                </a:lnTo>
                <a:lnTo>
                  <a:pt x="198882" y="41909"/>
                </a:lnTo>
                <a:lnTo>
                  <a:pt x="198882" y="33527"/>
                </a:lnTo>
                <a:lnTo>
                  <a:pt x="195072" y="29717"/>
                </a:lnTo>
                <a:lnTo>
                  <a:pt x="195072" y="41909"/>
                </a:lnTo>
                <a:lnTo>
                  <a:pt x="186690" y="41909"/>
                </a:lnTo>
                <a:lnTo>
                  <a:pt x="182118" y="33527"/>
                </a:lnTo>
                <a:lnTo>
                  <a:pt x="178308" y="21336"/>
                </a:lnTo>
                <a:lnTo>
                  <a:pt x="178308" y="38100"/>
                </a:lnTo>
                <a:lnTo>
                  <a:pt x="173736" y="21336"/>
                </a:lnTo>
                <a:lnTo>
                  <a:pt x="169164" y="41909"/>
                </a:lnTo>
                <a:lnTo>
                  <a:pt x="156972" y="41909"/>
                </a:lnTo>
                <a:lnTo>
                  <a:pt x="152400" y="33527"/>
                </a:lnTo>
                <a:lnTo>
                  <a:pt x="152400" y="29717"/>
                </a:lnTo>
                <a:lnTo>
                  <a:pt x="148590" y="38100"/>
                </a:lnTo>
                <a:lnTo>
                  <a:pt x="144018" y="29717"/>
                </a:lnTo>
                <a:lnTo>
                  <a:pt x="135636" y="38100"/>
                </a:lnTo>
                <a:lnTo>
                  <a:pt x="131064" y="38100"/>
                </a:lnTo>
                <a:lnTo>
                  <a:pt x="131064" y="33527"/>
                </a:lnTo>
                <a:lnTo>
                  <a:pt x="127254" y="38100"/>
                </a:lnTo>
                <a:lnTo>
                  <a:pt x="118872" y="38100"/>
                </a:lnTo>
                <a:lnTo>
                  <a:pt x="114300" y="29717"/>
                </a:lnTo>
                <a:lnTo>
                  <a:pt x="114300" y="33527"/>
                </a:lnTo>
                <a:lnTo>
                  <a:pt x="114300" y="29717"/>
                </a:lnTo>
                <a:lnTo>
                  <a:pt x="110490" y="29717"/>
                </a:lnTo>
                <a:lnTo>
                  <a:pt x="105918" y="33527"/>
                </a:lnTo>
                <a:lnTo>
                  <a:pt x="105918" y="29717"/>
                </a:lnTo>
                <a:lnTo>
                  <a:pt x="102108" y="33527"/>
                </a:lnTo>
                <a:lnTo>
                  <a:pt x="102108" y="38100"/>
                </a:lnTo>
                <a:lnTo>
                  <a:pt x="97536" y="33527"/>
                </a:lnTo>
                <a:lnTo>
                  <a:pt x="92964" y="38100"/>
                </a:lnTo>
                <a:lnTo>
                  <a:pt x="92964" y="33527"/>
                </a:lnTo>
                <a:lnTo>
                  <a:pt x="89154" y="38100"/>
                </a:lnTo>
                <a:lnTo>
                  <a:pt x="84582" y="12191"/>
                </a:lnTo>
                <a:lnTo>
                  <a:pt x="84582" y="8381"/>
                </a:lnTo>
                <a:lnTo>
                  <a:pt x="80772" y="33527"/>
                </a:lnTo>
                <a:lnTo>
                  <a:pt x="80772" y="0"/>
                </a:lnTo>
                <a:lnTo>
                  <a:pt x="80772" y="8381"/>
                </a:lnTo>
                <a:lnTo>
                  <a:pt x="76200" y="33527"/>
                </a:lnTo>
                <a:lnTo>
                  <a:pt x="72390" y="21336"/>
                </a:lnTo>
                <a:lnTo>
                  <a:pt x="72390" y="29717"/>
                </a:lnTo>
                <a:lnTo>
                  <a:pt x="67818" y="33527"/>
                </a:lnTo>
                <a:lnTo>
                  <a:pt x="67818" y="21336"/>
                </a:lnTo>
                <a:lnTo>
                  <a:pt x="67818" y="29717"/>
                </a:lnTo>
                <a:lnTo>
                  <a:pt x="59436" y="38100"/>
                </a:lnTo>
                <a:lnTo>
                  <a:pt x="59436" y="33527"/>
                </a:lnTo>
                <a:lnTo>
                  <a:pt x="54864" y="21336"/>
                </a:lnTo>
                <a:lnTo>
                  <a:pt x="54864" y="8381"/>
                </a:lnTo>
                <a:lnTo>
                  <a:pt x="51054" y="33527"/>
                </a:lnTo>
                <a:lnTo>
                  <a:pt x="46482" y="38100"/>
                </a:lnTo>
                <a:lnTo>
                  <a:pt x="46482" y="33527"/>
                </a:lnTo>
                <a:lnTo>
                  <a:pt x="42672" y="33527"/>
                </a:lnTo>
                <a:lnTo>
                  <a:pt x="35560" y="33527"/>
                </a:lnTo>
                <a:lnTo>
                  <a:pt x="28448" y="33527"/>
                </a:lnTo>
                <a:lnTo>
                  <a:pt x="21336" y="33527"/>
                </a:lnTo>
                <a:lnTo>
                  <a:pt x="16764" y="33527"/>
                </a:lnTo>
                <a:lnTo>
                  <a:pt x="12954" y="25145"/>
                </a:lnTo>
                <a:lnTo>
                  <a:pt x="12954" y="0"/>
                </a:lnTo>
                <a:lnTo>
                  <a:pt x="8382" y="33527"/>
                </a:lnTo>
                <a:lnTo>
                  <a:pt x="4572" y="25145"/>
                </a:lnTo>
                <a:lnTo>
                  <a:pt x="4572" y="0"/>
                </a:lnTo>
                <a:lnTo>
                  <a:pt x="0" y="2514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33" name="object 533"/>
          <p:cNvSpPr/>
          <p:nvPr/>
        </p:nvSpPr>
        <p:spPr>
          <a:xfrm>
            <a:off x="6285492" y="3823172"/>
            <a:ext cx="345001" cy="44963"/>
          </a:xfrm>
          <a:custGeom>
            <a:avLst/>
            <a:gdLst/>
            <a:ahLst/>
            <a:cxnLst/>
            <a:rect l="l" t="t" r="r" b="b"/>
            <a:pathLst>
              <a:path w="521334" h="67945">
                <a:moveTo>
                  <a:pt x="521207" y="54863"/>
                </a:moveTo>
                <a:lnTo>
                  <a:pt x="517398" y="63246"/>
                </a:lnTo>
                <a:lnTo>
                  <a:pt x="517398" y="67818"/>
                </a:lnTo>
                <a:lnTo>
                  <a:pt x="512825" y="67818"/>
                </a:lnTo>
                <a:lnTo>
                  <a:pt x="508253" y="59436"/>
                </a:lnTo>
                <a:lnTo>
                  <a:pt x="508253" y="33527"/>
                </a:lnTo>
                <a:lnTo>
                  <a:pt x="504444" y="63246"/>
                </a:lnTo>
                <a:lnTo>
                  <a:pt x="499872" y="63246"/>
                </a:lnTo>
                <a:lnTo>
                  <a:pt x="499872" y="67818"/>
                </a:lnTo>
                <a:lnTo>
                  <a:pt x="496062" y="63246"/>
                </a:lnTo>
                <a:lnTo>
                  <a:pt x="496062" y="67818"/>
                </a:lnTo>
                <a:lnTo>
                  <a:pt x="491490" y="67818"/>
                </a:lnTo>
                <a:lnTo>
                  <a:pt x="491490" y="63246"/>
                </a:lnTo>
                <a:lnTo>
                  <a:pt x="487679" y="67818"/>
                </a:lnTo>
                <a:lnTo>
                  <a:pt x="487679" y="63246"/>
                </a:lnTo>
                <a:lnTo>
                  <a:pt x="483107" y="63246"/>
                </a:lnTo>
                <a:lnTo>
                  <a:pt x="483107" y="67818"/>
                </a:lnTo>
                <a:lnTo>
                  <a:pt x="479298" y="63246"/>
                </a:lnTo>
                <a:lnTo>
                  <a:pt x="479298" y="67818"/>
                </a:lnTo>
                <a:lnTo>
                  <a:pt x="474725" y="67818"/>
                </a:lnTo>
                <a:lnTo>
                  <a:pt x="470153" y="63246"/>
                </a:lnTo>
                <a:lnTo>
                  <a:pt x="470153" y="67818"/>
                </a:lnTo>
                <a:lnTo>
                  <a:pt x="466344" y="67818"/>
                </a:lnTo>
                <a:lnTo>
                  <a:pt x="466344" y="63246"/>
                </a:lnTo>
                <a:lnTo>
                  <a:pt x="453390" y="63246"/>
                </a:lnTo>
                <a:lnTo>
                  <a:pt x="453390" y="59436"/>
                </a:lnTo>
                <a:lnTo>
                  <a:pt x="453390" y="63246"/>
                </a:lnTo>
                <a:lnTo>
                  <a:pt x="445007" y="63246"/>
                </a:lnTo>
                <a:lnTo>
                  <a:pt x="445007" y="67818"/>
                </a:lnTo>
                <a:lnTo>
                  <a:pt x="440435" y="63246"/>
                </a:lnTo>
                <a:lnTo>
                  <a:pt x="436625" y="67818"/>
                </a:lnTo>
                <a:lnTo>
                  <a:pt x="432053" y="63246"/>
                </a:lnTo>
                <a:lnTo>
                  <a:pt x="428244" y="67818"/>
                </a:lnTo>
                <a:lnTo>
                  <a:pt x="423672" y="67818"/>
                </a:lnTo>
                <a:lnTo>
                  <a:pt x="423672" y="63246"/>
                </a:lnTo>
                <a:lnTo>
                  <a:pt x="419862" y="8382"/>
                </a:lnTo>
                <a:lnTo>
                  <a:pt x="419862" y="38100"/>
                </a:lnTo>
                <a:lnTo>
                  <a:pt x="415290" y="63246"/>
                </a:lnTo>
                <a:lnTo>
                  <a:pt x="415290" y="59436"/>
                </a:lnTo>
                <a:lnTo>
                  <a:pt x="411479" y="3810"/>
                </a:lnTo>
                <a:lnTo>
                  <a:pt x="411479" y="51054"/>
                </a:lnTo>
                <a:lnTo>
                  <a:pt x="406907" y="63246"/>
                </a:lnTo>
                <a:lnTo>
                  <a:pt x="393953" y="63246"/>
                </a:lnTo>
                <a:lnTo>
                  <a:pt x="390144" y="67818"/>
                </a:lnTo>
                <a:lnTo>
                  <a:pt x="385572" y="63246"/>
                </a:lnTo>
                <a:lnTo>
                  <a:pt x="385572" y="67818"/>
                </a:lnTo>
                <a:lnTo>
                  <a:pt x="381762" y="67818"/>
                </a:lnTo>
                <a:lnTo>
                  <a:pt x="381762" y="63246"/>
                </a:lnTo>
                <a:lnTo>
                  <a:pt x="377190" y="63246"/>
                </a:lnTo>
                <a:lnTo>
                  <a:pt x="377190" y="67818"/>
                </a:lnTo>
                <a:lnTo>
                  <a:pt x="373379" y="67818"/>
                </a:lnTo>
                <a:lnTo>
                  <a:pt x="373379" y="63246"/>
                </a:lnTo>
                <a:lnTo>
                  <a:pt x="368807" y="67818"/>
                </a:lnTo>
                <a:lnTo>
                  <a:pt x="368807" y="63246"/>
                </a:lnTo>
                <a:lnTo>
                  <a:pt x="368807" y="67818"/>
                </a:lnTo>
                <a:lnTo>
                  <a:pt x="364235" y="63246"/>
                </a:lnTo>
                <a:lnTo>
                  <a:pt x="360425" y="67818"/>
                </a:lnTo>
                <a:lnTo>
                  <a:pt x="360425" y="63246"/>
                </a:lnTo>
                <a:lnTo>
                  <a:pt x="355853" y="63246"/>
                </a:lnTo>
                <a:lnTo>
                  <a:pt x="355853" y="67818"/>
                </a:lnTo>
                <a:lnTo>
                  <a:pt x="339090" y="67818"/>
                </a:lnTo>
                <a:lnTo>
                  <a:pt x="334518" y="63246"/>
                </a:lnTo>
                <a:lnTo>
                  <a:pt x="330707" y="67818"/>
                </a:lnTo>
                <a:lnTo>
                  <a:pt x="326135" y="63246"/>
                </a:lnTo>
                <a:lnTo>
                  <a:pt x="313944" y="63246"/>
                </a:lnTo>
                <a:lnTo>
                  <a:pt x="309372" y="59436"/>
                </a:lnTo>
                <a:lnTo>
                  <a:pt x="305562" y="63246"/>
                </a:lnTo>
                <a:lnTo>
                  <a:pt x="300990" y="59436"/>
                </a:lnTo>
                <a:lnTo>
                  <a:pt x="296418" y="63246"/>
                </a:lnTo>
                <a:lnTo>
                  <a:pt x="288035" y="63246"/>
                </a:lnTo>
                <a:lnTo>
                  <a:pt x="284225" y="59436"/>
                </a:lnTo>
                <a:lnTo>
                  <a:pt x="275844" y="59436"/>
                </a:lnTo>
                <a:lnTo>
                  <a:pt x="271272" y="63246"/>
                </a:lnTo>
                <a:lnTo>
                  <a:pt x="262890" y="63246"/>
                </a:lnTo>
                <a:lnTo>
                  <a:pt x="249935" y="63246"/>
                </a:lnTo>
                <a:lnTo>
                  <a:pt x="249935" y="67818"/>
                </a:lnTo>
                <a:lnTo>
                  <a:pt x="249935" y="63246"/>
                </a:lnTo>
                <a:lnTo>
                  <a:pt x="246125" y="59436"/>
                </a:lnTo>
                <a:lnTo>
                  <a:pt x="241553" y="59436"/>
                </a:lnTo>
                <a:lnTo>
                  <a:pt x="241553" y="63246"/>
                </a:lnTo>
                <a:lnTo>
                  <a:pt x="237744" y="63246"/>
                </a:lnTo>
                <a:lnTo>
                  <a:pt x="237744" y="59436"/>
                </a:lnTo>
                <a:lnTo>
                  <a:pt x="233172" y="54863"/>
                </a:lnTo>
                <a:lnTo>
                  <a:pt x="233172" y="63246"/>
                </a:lnTo>
                <a:lnTo>
                  <a:pt x="228600" y="63246"/>
                </a:lnTo>
                <a:lnTo>
                  <a:pt x="228600" y="59436"/>
                </a:lnTo>
                <a:lnTo>
                  <a:pt x="224790" y="59436"/>
                </a:lnTo>
                <a:lnTo>
                  <a:pt x="220218" y="63246"/>
                </a:lnTo>
                <a:lnTo>
                  <a:pt x="220218" y="59436"/>
                </a:lnTo>
                <a:lnTo>
                  <a:pt x="216407" y="54863"/>
                </a:lnTo>
                <a:lnTo>
                  <a:pt x="216407" y="59436"/>
                </a:lnTo>
                <a:lnTo>
                  <a:pt x="216407" y="51054"/>
                </a:lnTo>
                <a:lnTo>
                  <a:pt x="211835" y="54863"/>
                </a:lnTo>
                <a:lnTo>
                  <a:pt x="208025" y="59436"/>
                </a:lnTo>
                <a:lnTo>
                  <a:pt x="208025" y="54863"/>
                </a:lnTo>
                <a:lnTo>
                  <a:pt x="203453" y="41910"/>
                </a:lnTo>
                <a:lnTo>
                  <a:pt x="203453" y="54863"/>
                </a:lnTo>
                <a:lnTo>
                  <a:pt x="199644" y="51054"/>
                </a:lnTo>
                <a:lnTo>
                  <a:pt x="195072" y="51054"/>
                </a:lnTo>
                <a:lnTo>
                  <a:pt x="195072" y="54863"/>
                </a:lnTo>
                <a:lnTo>
                  <a:pt x="190500" y="63246"/>
                </a:lnTo>
                <a:lnTo>
                  <a:pt x="186690" y="59436"/>
                </a:lnTo>
                <a:lnTo>
                  <a:pt x="182118" y="67818"/>
                </a:lnTo>
                <a:lnTo>
                  <a:pt x="178307" y="67818"/>
                </a:lnTo>
                <a:lnTo>
                  <a:pt x="173735" y="63246"/>
                </a:lnTo>
                <a:lnTo>
                  <a:pt x="169925" y="63246"/>
                </a:lnTo>
                <a:lnTo>
                  <a:pt x="165353" y="59436"/>
                </a:lnTo>
                <a:lnTo>
                  <a:pt x="165353" y="63246"/>
                </a:lnTo>
                <a:lnTo>
                  <a:pt x="161544" y="59436"/>
                </a:lnTo>
                <a:lnTo>
                  <a:pt x="161544" y="63246"/>
                </a:lnTo>
                <a:lnTo>
                  <a:pt x="156972" y="63246"/>
                </a:lnTo>
                <a:lnTo>
                  <a:pt x="156972" y="59436"/>
                </a:lnTo>
                <a:lnTo>
                  <a:pt x="152400" y="59436"/>
                </a:lnTo>
                <a:lnTo>
                  <a:pt x="152400" y="63246"/>
                </a:lnTo>
                <a:lnTo>
                  <a:pt x="148590" y="63246"/>
                </a:lnTo>
                <a:lnTo>
                  <a:pt x="144018" y="59436"/>
                </a:lnTo>
                <a:lnTo>
                  <a:pt x="140207" y="59436"/>
                </a:lnTo>
                <a:lnTo>
                  <a:pt x="140207" y="8382"/>
                </a:lnTo>
                <a:lnTo>
                  <a:pt x="135635" y="46482"/>
                </a:lnTo>
                <a:lnTo>
                  <a:pt x="135635" y="63246"/>
                </a:lnTo>
                <a:lnTo>
                  <a:pt x="123444" y="63246"/>
                </a:lnTo>
                <a:lnTo>
                  <a:pt x="118872" y="59436"/>
                </a:lnTo>
                <a:lnTo>
                  <a:pt x="114300" y="63246"/>
                </a:lnTo>
                <a:lnTo>
                  <a:pt x="110490" y="54863"/>
                </a:lnTo>
                <a:lnTo>
                  <a:pt x="110490" y="59436"/>
                </a:lnTo>
                <a:lnTo>
                  <a:pt x="105918" y="54863"/>
                </a:lnTo>
                <a:lnTo>
                  <a:pt x="102107" y="54863"/>
                </a:lnTo>
                <a:lnTo>
                  <a:pt x="97535" y="41910"/>
                </a:lnTo>
                <a:lnTo>
                  <a:pt x="93725" y="54863"/>
                </a:lnTo>
                <a:lnTo>
                  <a:pt x="93725" y="46482"/>
                </a:lnTo>
                <a:lnTo>
                  <a:pt x="89153" y="38100"/>
                </a:lnTo>
                <a:lnTo>
                  <a:pt x="89153" y="41910"/>
                </a:lnTo>
                <a:lnTo>
                  <a:pt x="84581" y="51054"/>
                </a:lnTo>
                <a:lnTo>
                  <a:pt x="84581" y="46482"/>
                </a:lnTo>
                <a:lnTo>
                  <a:pt x="80772" y="38100"/>
                </a:lnTo>
                <a:lnTo>
                  <a:pt x="80772" y="54863"/>
                </a:lnTo>
                <a:lnTo>
                  <a:pt x="76200" y="41910"/>
                </a:lnTo>
                <a:lnTo>
                  <a:pt x="72390" y="51054"/>
                </a:lnTo>
                <a:lnTo>
                  <a:pt x="72390" y="54863"/>
                </a:lnTo>
                <a:lnTo>
                  <a:pt x="67818" y="63246"/>
                </a:lnTo>
                <a:lnTo>
                  <a:pt x="64007" y="54863"/>
                </a:lnTo>
                <a:lnTo>
                  <a:pt x="64007" y="59436"/>
                </a:lnTo>
                <a:lnTo>
                  <a:pt x="59435" y="63246"/>
                </a:lnTo>
                <a:lnTo>
                  <a:pt x="55625" y="63246"/>
                </a:lnTo>
                <a:lnTo>
                  <a:pt x="55625" y="67818"/>
                </a:lnTo>
                <a:lnTo>
                  <a:pt x="51053" y="63246"/>
                </a:lnTo>
                <a:lnTo>
                  <a:pt x="46481" y="59436"/>
                </a:lnTo>
                <a:lnTo>
                  <a:pt x="46481" y="41910"/>
                </a:lnTo>
                <a:lnTo>
                  <a:pt x="42672" y="46482"/>
                </a:lnTo>
                <a:lnTo>
                  <a:pt x="42672" y="59436"/>
                </a:lnTo>
                <a:lnTo>
                  <a:pt x="38100" y="54863"/>
                </a:lnTo>
                <a:lnTo>
                  <a:pt x="38100" y="59436"/>
                </a:lnTo>
                <a:lnTo>
                  <a:pt x="34290" y="59436"/>
                </a:lnTo>
                <a:lnTo>
                  <a:pt x="34290" y="63246"/>
                </a:lnTo>
                <a:lnTo>
                  <a:pt x="29718" y="63246"/>
                </a:lnTo>
                <a:lnTo>
                  <a:pt x="29718" y="59436"/>
                </a:lnTo>
                <a:lnTo>
                  <a:pt x="25907" y="59436"/>
                </a:lnTo>
                <a:lnTo>
                  <a:pt x="25907" y="63246"/>
                </a:lnTo>
                <a:lnTo>
                  <a:pt x="21335" y="63246"/>
                </a:lnTo>
                <a:lnTo>
                  <a:pt x="21335" y="59436"/>
                </a:lnTo>
                <a:lnTo>
                  <a:pt x="17525" y="59436"/>
                </a:lnTo>
                <a:lnTo>
                  <a:pt x="17525" y="51054"/>
                </a:lnTo>
                <a:lnTo>
                  <a:pt x="12953" y="51054"/>
                </a:lnTo>
                <a:lnTo>
                  <a:pt x="12953" y="25146"/>
                </a:lnTo>
                <a:lnTo>
                  <a:pt x="8381" y="33527"/>
                </a:lnTo>
                <a:lnTo>
                  <a:pt x="8381" y="12954"/>
                </a:lnTo>
                <a:lnTo>
                  <a:pt x="4572" y="0"/>
                </a:lnTo>
                <a:lnTo>
                  <a:pt x="4572" y="21336"/>
                </a:lnTo>
                <a:lnTo>
                  <a:pt x="0" y="1295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34" name="object 534"/>
          <p:cNvSpPr/>
          <p:nvPr/>
        </p:nvSpPr>
        <p:spPr>
          <a:xfrm>
            <a:off x="6114545" y="2979031"/>
            <a:ext cx="171030" cy="886245"/>
          </a:xfrm>
          <a:custGeom>
            <a:avLst/>
            <a:gdLst/>
            <a:ahLst/>
            <a:cxnLst/>
            <a:rect l="l" t="t" r="r" b="b"/>
            <a:pathLst>
              <a:path w="258445" h="1339214">
                <a:moveTo>
                  <a:pt x="258318" y="1288541"/>
                </a:moveTo>
                <a:lnTo>
                  <a:pt x="258318" y="1309115"/>
                </a:lnTo>
                <a:lnTo>
                  <a:pt x="254508" y="1322069"/>
                </a:lnTo>
                <a:lnTo>
                  <a:pt x="249936" y="1313687"/>
                </a:lnTo>
                <a:lnTo>
                  <a:pt x="246125" y="1300733"/>
                </a:lnTo>
                <a:lnTo>
                  <a:pt x="241553" y="1317497"/>
                </a:lnTo>
                <a:lnTo>
                  <a:pt x="236982" y="1322069"/>
                </a:lnTo>
                <a:lnTo>
                  <a:pt x="236982" y="1317497"/>
                </a:lnTo>
                <a:lnTo>
                  <a:pt x="233172" y="1330451"/>
                </a:lnTo>
                <a:lnTo>
                  <a:pt x="228600" y="1322069"/>
                </a:lnTo>
                <a:lnTo>
                  <a:pt x="228600" y="1330451"/>
                </a:lnTo>
                <a:lnTo>
                  <a:pt x="224790" y="1326641"/>
                </a:lnTo>
                <a:lnTo>
                  <a:pt x="224790" y="1330451"/>
                </a:lnTo>
                <a:lnTo>
                  <a:pt x="220218" y="1317497"/>
                </a:lnTo>
                <a:lnTo>
                  <a:pt x="216408" y="1317497"/>
                </a:lnTo>
                <a:lnTo>
                  <a:pt x="216408" y="1313687"/>
                </a:lnTo>
                <a:lnTo>
                  <a:pt x="211836" y="1322069"/>
                </a:lnTo>
                <a:lnTo>
                  <a:pt x="211836" y="1313687"/>
                </a:lnTo>
                <a:lnTo>
                  <a:pt x="208025" y="1322069"/>
                </a:lnTo>
                <a:lnTo>
                  <a:pt x="208025" y="1317497"/>
                </a:lnTo>
                <a:lnTo>
                  <a:pt x="208025" y="1326641"/>
                </a:lnTo>
                <a:lnTo>
                  <a:pt x="203453" y="1313687"/>
                </a:lnTo>
                <a:lnTo>
                  <a:pt x="198882" y="1326641"/>
                </a:lnTo>
                <a:lnTo>
                  <a:pt x="198882" y="1330451"/>
                </a:lnTo>
                <a:lnTo>
                  <a:pt x="195072" y="1322069"/>
                </a:lnTo>
                <a:lnTo>
                  <a:pt x="190500" y="1322069"/>
                </a:lnTo>
                <a:lnTo>
                  <a:pt x="190500" y="1330451"/>
                </a:lnTo>
                <a:lnTo>
                  <a:pt x="186690" y="1322069"/>
                </a:lnTo>
                <a:lnTo>
                  <a:pt x="186690" y="1326641"/>
                </a:lnTo>
                <a:lnTo>
                  <a:pt x="182118" y="1313687"/>
                </a:lnTo>
                <a:lnTo>
                  <a:pt x="182118" y="1224533"/>
                </a:lnTo>
                <a:lnTo>
                  <a:pt x="178308" y="1283969"/>
                </a:lnTo>
                <a:lnTo>
                  <a:pt x="178308" y="1203197"/>
                </a:lnTo>
                <a:lnTo>
                  <a:pt x="173736" y="1262633"/>
                </a:lnTo>
                <a:lnTo>
                  <a:pt x="169925" y="288035"/>
                </a:lnTo>
                <a:lnTo>
                  <a:pt x="169925" y="1271015"/>
                </a:lnTo>
                <a:lnTo>
                  <a:pt x="165353" y="1309115"/>
                </a:lnTo>
                <a:lnTo>
                  <a:pt x="165353" y="1262633"/>
                </a:lnTo>
                <a:lnTo>
                  <a:pt x="160782" y="1275587"/>
                </a:lnTo>
                <a:lnTo>
                  <a:pt x="160782" y="0"/>
                </a:lnTo>
                <a:lnTo>
                  <a:pt x="160782" y="224789"/>
                </a:lnTo>
                <a:lnTo>
                  <a:pt x="156972" y="1275587"/>
                </a:lnTo>
                <a:lnTo>
                  <a:pt x="156972" y="1283969"/>
                </a:lnTo>
                <a:lnTo>
                  <a:pt x="152400" y="1322069"/>
                </a:lnTo>
                <a:lnTo>
                  <a:pt x="148590" y="1322069"/>
                </a:lnTo>
                <a:lnTo>
                  <a:pt x="148590" y="1335023"/>
                </a:lnTo>
                <a:lnTo>
                  <a:pt x="144018" y="1335023"/>
                </a:lnTo>
                <a:lnTo>
                  <a:pt x="144018" y="1326641"/>
                </a:lnTo>
                <a:lnTo>
                  <a:pt x="140208" y="1335023"/>
                </a:lnTo>
                <a:lnTo>
                  <a:pt x="135636" y="1338833"/>
                </a:lnTo>
                <a:lnTo>
                  <a:pt x="135636" y="1326641"/>
                </a:lnTo>
                <a:lnTo>
                  <a:pt x="131064" y="1338833"/>
                </a:lnTo>
                <a:lnTo>
                  <a:pt x="127253" y="1335023"/>
                </a:lnTo>
                <a:lnTo>
                  <a:pt x="122682" y="1338833"/>
                </a:lnTo>
                <a:lnTo>
                  <a:pt x="114300" y="1330451"/>
                </a:lnTo>
                <a:lnTo>
                  <a:pt x="110490" y="1335023"/>
                </a:lnTo>
                <a:lnTo>
                  <a:pt x="105918" y="1326641"/>
                </a:lnTo>
                <a:lnTo>
                  <a:pt x="105918" y="1330451"/>
                </a:lnTo>
                <a:lnTo>
                  <a:pt x="102108" y="1317497"/>
                </a:lnTo>
                <a:lnTo>
                  <a:pt x="97536" y="1296923"/>
                </a:lnTo>
                <a:lnTo>
                  <a:pt x="97536" y="1322069"/>
                </a:lnTo>
                <a:lnTo>
                  <a:pt x="92964" y="1305305"/>
                </a:lnTo>
                <a:lnTo>
                  <a:pt x="89153" y="1279397"/>
                </a:lnTo>
                <a:lnTo>
                  <a:pt x="89153" y="1292351"/>
                </a:lnTo>
                <a:lnTo>
                  <a:pt x="84582" y="1322069"/>
                </a:lnTo>
                <a:lnTo>
                  <a:pt x="84582" y="1317497"/>
                </a:lnTo>
                <a:lnTo>
                  <a:pt x="80772" y="1313687"/>
                </a:lnTo>
                <a:lnTo>
                  <a:pt x="76200" y="1335023"/>
                </a:lnTo>
                <a:lnTo>
                  <a:pt x="76200" y="1338833"/>
                </a:lnTo>
                <a:lnTo>
                  <a:pt x="72390" y="1335023"/>
                </a:lnTo>
                <a:lnTo>
                  <a:pt x="67818" y="1338833"/>
                </a:lnTo>
                <a:lnTo>
                  <a:pt x="67818" y="1335023"/>
                </a:lnTo>
                <a:lnTo>
                  <a:pt x="64008" y="1338833"/>
                </a:lnTo>
                <a:lnTo>
                  <a:pt x="59436" y="1335023"/>
                </a:lnTo>
                <a:lnTo>
                  <a:pt x="59436" y="1338833"/>
                </a:lnTo>
                <a:lnTo>
                  <a:pt x="54864" y="1335023"/>
                </a:lnTo>
                <a:lnTo>
                  <a:pt x="54864" y="1330451"/>
                </a:lnTo>
                <a:lnTo>
                  <a:pt x="51053" y="1335023"/>
                </a:lnTo>
                <a:lnTo>
                  <a:pt x="51053" y="1330451"/>
                </a:lnTo>
                <a:lnTo>
                  <a:pt x="46482" y="1330451"/>
                </a:lnTo>
                <a:lnTo>
                  <a:pt x="46482" y="1335023"/>
                </a:lnTo>
                <a:lnTo>
                  <a:pt x="42672" y="1335023"/>
                </a:lnTo>
                <a:lnTo>
                  <a:pt x="42672" y="1326641"/>
                </a:lnTo>
                <a:lnTo>
                  <a:pt x="38100" y="1305305"/>
                </a:lnTo>
                <a:lnTo>
                  <a:pt x="38100" y="1330451"/>
                </a:lnTo>
                <a:lnTo>
                  <a:pt x="34290" y="1335023"/>
                </a:lnTo>
                <a:lnTo>
                  <a:pt x="34290" y="1338833"/>
                </a:lnTo>
                <a:lnTo>
                  <a:pt x="25146" y="1338833"/>
                </a:lnTo>
                <a:lnTo>
                  <a:pt x="21336" y="1335023"/>
                </a:lnTo>
                <a:lnTo>
                  <a:pt x="16764" y="1326641"/>
                </a:lnTo>
                <a:lnTo>
                  <a:pt x="16764" y="1338833"/>
                </a:lnTo>
                <a:lnTo>
                  <a:pt x="12953" y="1326641"/>
                </a:lnTo>
                <a:lnTo>
                  <a:pt x="8382" y="1338833"/>
                </a:lnTo>
                <a:lnTo>
                  <a:pt x="8382" y="1335023"/>
                </a:lnTo>
                <a:lnTo>
                  <a:pt x="4572" y="1338833"/>
                </a:lnTo>
                <a:lnTo>
                  <a:pt x="0" y="1338833"/>
                </a:lnTo>
                <a:lnTo>
                  <a:pt x="0" y="133502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35" name="object 535"/>
          <p:cNvSpPr/>
          <p:nvPr/>
        </p:nvSpPr>
        <p:spPr>
          <a:xfrm>
            <a:off x="5943600" y="3780813"/>
            <a:ext cx="171030" cy="89927"/>
          </a:xfrm>
          <a:custGeom>
            <a:avLst/>
            <a:gdLst/>
            <a:ahLst/>
            <a:cxnLst/>
            <a:rect l="l" t="t" r="r" b="b"/>
            <a:pathLst>
              <a:path w="258445" h="135889">
                <a:moveTo>
                  <a:pt x="258317" y="123443"/>
                </a:moveTo>
                <a:lnTo>
                  <a:pt x="254507" y="123443"/>
                </a:lnTo>
                <a:lnTo>
                  <a:pt x="254507" y="131825"/>
                </a:lnTo>
                <a:lnTo>
                  <a:pt x="249935" y="123443"/>
                </a:lnTo>
                <a:lnTo>
                  <a:pt x="249935" y="118871"/>
                </a:lnTo>
                <a:lnTo>
                  <a:pt x="245363" y="127253"/>
                </a:lnTo>
                <a:lnTo>
                  <a:pt x="241553" y="131825"/>
                </a:lnTo>
                <a:lnTo>
                  <a:pt x="241553" y="123443"/>
                </a:lnTo>
                <a:lnTo>
                  <a:pt x="236981" y="131825"/>
                </a:lnTo>
                <a:lnTo>
                  <a:pt x="233171" y="131825"/>
                </a:lnTo>
                <a:lnTo>
                  <a:pt x="228600" y="118871"/>
                </a:lnTo>
                <a:lnTo>
                  <a:pt x="228600" y="131825"/>
                </a:lnTo>
                <a:lnTo>
                  <a:pt x="224789" y="127253"/>
                </a:lnTo>
                <a:lnTo>
                  <a:pt x="224789" y="123443"/>
                </a:lnTo>
                <a:lnTo>
                  <a:pt x="220217" y="127253"/>
                </a:lnTo>
                <a:lnTo>
                  <a:pt x="216407" y="118871"/>
                </a:lnTo>
                <a:lnTo>
                  <a:pt x="216407" y="127253"/>
                </a:lnTo>
                <a:lnTo>
                  <a:pt x="211835" y="118871"/>
                </a:lnTo>
                <a:lnTo>
                  <a:pt x="211835" y="115062"/>
                </a:lnTo>
                <a:lnTo>
                  <a:pt x="207263" y="123443"/>
                </a:lnTo>
                <a:lnTo>
                  <a:pt x="203453" y="115062"/>
                </a:lnTo>
                <a:lnTo>
                  <a:pt x="203453" y="123443"/>
                </a:lnTo>
                <a:lnTo>
                  <a:pt x="198881" y="123443"/>
                </a:lnTo>
                <a:lnTo>
                  <a:pt x="195071" y="118871"/>
                </a:lnTo>
                <a:lnTo>
                  <a:pt x="195071" y="115062"/>
                </a:lnTo>
                <a:lnTo>
                  <a:pt x="190500" y="127253"/>
                </a:lnTo>
                <a:lnTo>
                  <a:pt x="190500" y="123443"/>
                </a:lnTo>
                <a:lnTo>
                  <a:pt x="186689" y="118871"/>
                </a:lnTo>
                <a:lnTo>
                  <a:pt x="186689" y="127253"/>
                </a:lnTo>
                <a:lnTo>
                  <a:pt x="182117" y="127253"/>
                </a:lnTo>
                <a:lnTo>
                  <a:pt x="182117" y="118871"/>
                </a:lnTo>
                <a:lnTo>
                  <a:pt x="178307" y="127253"/>
                </a:lnTo>
                <a:lnTo>
                  <a:pt x="173735" y="127253"/>
                </a:lnTo>
                <a:lnTo>
                  <a:pt x="173735" y="123443"/>
                </a:lnTo>
                <a:lnTo>
                  <a:pt x="169163" y="127253"/>
                </a:lnTo>
                <a:lnTo>
                  <a:pt x="165353" y="127253"/>
                </a:lnTo>
                <a:lnTo>
                  <a:pt x="165353" y="123443"/>
                </a:lnTo>
                <a:lnTo>
                  <a:pt x="160781" y="127253"/>
                </a:lnTo>
                <a:lnTo>
                  <a:pt x="160781" y="123443"/>
                </a:lnTo>
                <a:lnTo>
                  <a:pt x="156971" y="118871"/>
                </a:lnTo>
                <a:lnTo>
                  <a:pt x="156971" y="115062"/>
                </a:lnTo>
                <a:lnTo>
                  <a:pt x="152400" y="93725"/>
                </a:lnTo>
                <a:lnTo>
                  <a:pt x="152400" y="110489"/>
                </a:lnTo>
                <a:lnTo>
                  <a:pt x="148589" y="123443"/>
                </a:lnTo>
                <a:lnTo>
                  <a:pt x="148589" y="127253"/>
                </a:lnTo>
                <a:lnTo>
                  <a:pt x="144017" y="118871"/>
                </a:lnTo>
                <a:lnTo>
                  <a:pt x="139445" y="123443"/>
                </a:lnTo>
                <a:lnTo>
                  <a:pt x="139445" y="118871"/>
                </a:lnTo>
                <a:lnTo>
                  <a:pt x="135635" y="89153"/>
                </a:lnTo>
                <a:lnTo>
                  <a:pt x="135635" y="110489"/>
                </a:lnTo>
                <a:lnTo>
                  <a:pt x="131063" y="131825"/>
                </a:lnTo>
                <a:lnTo>
                  <a:pt x="131063" y="127253"/>
                </a:lnTo>
                <a:lnTo>
                  <a:pt x="127253" y="127253"/>
                </a:lnTo>
                <a:lnTo>
                  <a:pt x="127253" y="131825"/>
                </a:lnTo>
                <a:lnTo>
                  <a:pt x="118871" y="131825"/>
                </a:lnTo>
                <a:lnTo>
                  <a:pt x="118871" y="135635"/>
                </a:lnTo>
                <a:lnTo>
                  <a:pt x="114300" y="131825"/>
                </a:lnTo>
                <a:lnTo>
                  <a:pt x="110489" y="135635"/>
                </a:lnTo>
                <a:lnTo>
                  <a:pt x="101345" y="135635"/>
                </a:lnTo>
                <a:lnTo>
                  <a:pt x="97535" y="131825"/>
                </a:lnTo>
                <a:lnTo>
                  <a:pt x="97535" y="135635"/>
                </a:lnTo>
                <a:lnTo>
                  <a:pt x="92963" y="131825"/>
                </a:lnTo>
                <a:lnTo>
                  <a:pt x="89153" y="135635"/>
                </a:lnTo>
                <a:lnTo>
                  <a:pt x="84581" y="131825"/>
                </a:lnTo>
                <a:lnTo>
                  <a:pt x="84581" y="127253"/>
                </a:lnTo>
                <a:lnTo>
                  <a:pt x="80771" y="131825"/>
                </a:lnTo>
                <a:lnTo>
                  <a:pt x="76200" y="127253"/>
                </a:lnTo>
                <a:lnTo>
                  <a:pt x="76200" y="123443"/>
                </a:lnTo>
                <a:lnTo>
                  <a:pt x="72389" y="123443"/>
                </a:lnTo>
                <a:lnTo>
                  <a:pt x="72389" y="127253"/>
                </a:lnTo>
                <a:lnTo>
                  <a:pt x="67817" y="127253"/>
                </a:lnTo>
                <a:lnTo>
                  <a:pt x="63245" y="131825"/>
                </a:lnTo>
                <a:lnTo>
                  <a:pt x="54863" y="131825"/>
                </a:lnTo>
                <a:lnTo>
                  <a:pt x="54863" y="135635"/>
                </a:lnTo>
                <a:lnTo>
                  <a:pt x="51053" y="131825"/>
                </a:lnTo>
                <a:lnTo>
                  <a:pt x="46481" y="131825"/>
                </a:lnTo>
                <a:lnTo>
                  <a:pt x="42671" y="127253"/>
                </a:lnTo>
                <a:lnTo>
                  <a:pt x="42671" y="123443"/>
                </a:lnTo>
                <a:lnTo>
                  <a:pt x="38100" y="93725"/>
                </a:lnTo>
                <a:lnTo>
                  <a:pt x="38100" y="118871"/>
                </a:lnTo>
                <a:lnTo>
                  <a:pt x="33527" y="131825"/>
                </a:lnTo>
                <a:lnTo>
                  <a:pt x="33527" y="127253"/>
                </a:lnTo>
                <a:lnTo>
                  <a:pt x="29717" y="131825"/>
                </a:lnTo>
                <a:lnTo>
                  <a:pt x="25145" y="131825"/>
                </a:lnTo>
                <a:lnTo>
                  <a:pt x="21335" y="102107"/>
                </a:lnTo>
                <a:lnTo>
                  <a:pt x="21335" y="118871"/>
                </a:lnTo>
                <a:lnTo>
                  <a:pt x="16763" y="131825"/>
                </a:lnTo>
                <a:lnTo>
                  <a:pt x="16763" y="127253"/>
                </a:lnTo>
                <a:lnTo>
                  <a:pt x="12953" y="131825"/>
                </a:lnTo>
                <a:lnTo>
                  <a:pt x="12953" y="127253"/>
                </a:lnTo>
                <a:lnTo>
                  <a:pt x="8381" y="9143"/>
                </a:lnTo>
                <a:lnTo>
                  <a:pt x="8381" y="0"/>
                </a:lnTo>
                <a:lnTo>
                  <a:pt x="4571" y="127253"/>
                </a:lnTo>
                <a:lnTo>
                  <a:pt x="0" y="13182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36" name="object 536"/>
          <p:cNvSpPr/>
          <p:nvPr/>
        </p:nvSpPr>
        <p:spPr>
          <a:xfrm>
            <a:off x="5772654" y="2140943"/>
            <a:ext cx="171030" cy="1729628"/>
          </a:xfrm>
          <a:custGeom>
            <a:avLst/>
            <a:gdLst/>
            <a:ahLst/>
            <a:cxnLst/>
            <a:rect l="l" t="t" r="r" b="b"/>
            <a:pathLst>
              <a:path w="258445" h="2613660">
                <a:moveTo>
                  <a:pt x="258318" y="2609850"/>
                </a:moveTo>
                <a:lnTo>
                  <a:pt x="253746" y="2609850"/>
                </a:lnTo>
                <a:lnTo>
                  <a:pt x="249935" y="2605278"/>
                </a:lnTo>
                <a:lnTo>
                  <a:pt x="249935" y="2609850"/>
                </a:lnTo>
                <a:lnTo>
                  <a:pt x="249935" y="2605278"/>
                </a:lnTo>
                <a:lnTo>
                  <a:pt x="245363" y="2601467"/>
                </a:lnTo>
                <a:lnTo>
                  <a:pt x="241553" y="2609850"/>
                </a:lnTo>
                <a:lnTo>
                  <a:pt x="233172" y="2609850"/>
                </a:lnTo>
                <a:lnTo>
                  <a:pt x="228600" y="2605278"/>
                </a:lnTo>
                <a:lnTo>
                  <a:pt x="228600" y="2583941"/>
                </a:lnTo>
                <a:lnTo>
                  <a:pt x="224789" y="2605278"/>
                </a:lnTo>
                <a:lnTo>
                  <a:pt x="224789" y="2609850"/>
                </a:lnTo>
                <a:lnTo>
                  <a:pt x="215646" y="2609850"/>
                </a:lnTo>
                <a:lnTo>
                  <a:pt x="215646" y="2613659"/>
                </a:lnTo>
                <a:lnTo>
                  <a:pt x="211835" y="2613659"/>
                </a:lnTo>
                <a:lnTo>
                  <a:pt x="211835" y="2609850"/>
                </a:lnTo>
                <a:lnTo>
                  <a:pt x="207263" y="2605278"/>
                </a:lnTo>
                <a:lnTo>
                  <a:pt x="207263" y="2609850"/>
                </a:lnTo>
                <a:lnTo>
                  <a:pt x="203453" y="2613659"/>
                </a:lnTo>
                <a:lnTo>
                  <a:pt x="203453" y="2609850"/>
                </a:lnTo>
                <a:lnTo>
                  <a:pt x="198881" y="2601467"/>
                </a:lnTo>
                <a:lnTo>
                  <a:pt x="195072" y="2596895"/>
                </a:lnTo>
                <a:lnTo>
                  <a:pt x="195072" y="2609850"/>
                </a:lnTo>
                <a:lnTo>
                  <a:pt x="190500" y="2609850"/>
                </a:lnTo>
                <a:lnTo>
                  <a:pt x="185927" y="2613659"/>
                </a:lnTo>
                <a:lnTo>
                  <a:pt x="185927" y="2609850"/>
                </a:lnTo>
                <a:lnTo>
                  <a:pt x="182118" y="2613659"/>
                </a:lnTo>
                <a:lnTo>
                  <a:pt x="177546" y="2609850"/>
                </a:lnTo>
                <a:lnTo>
                  <a:pt x="173735" y="2613659"/>
                </a:lnTo>
                <a:lnTo>
                  <a:pt x="173735" y="2609850"/>
                </a:lnTo>
                <a:lnTo>
                  <a:pt x="169163" y="2613659"/>
                </a:lnTo>
                <a:lnTo>
                  <a:pt x="169163" y="2609850"/>
                </a:lnTo>
                <a:lnTo>
                  <a:pt x="165353" y="2613659"/>
                </a:lnTo>
                <a:lnTo>
                  <a:pt x="160781" y="2605278"/>
                </a:lnTo>
                <a:lnTo>
                  <a:pt x="160781" y="2601467"/>
                </a:lnTo>
                <a:lnTo>
                  <a:pt x="156972" y="2609850"/>
                </a:lnTo>
                <a:lnTo>
                  <a:pt x="152400" y="2588514"/>
                </a:lnTo>
                <a:lnTo>
                  <a:pt x="152400" y="2605278"/>
                </a:lnTo>
                <a:lnTo>
                  <a:pt x="147827" y="2609850"/>
                </a:lnTo>
                <a:lnTo>
                  <a:pt x="144018" y="2605278"/>
                </a:lnTo>
                <a:lnTo>
                  <a:pt x="144018" y="2613659"/>
                </a:lnTo>
                <a:lnTo>
                  <a:pt x="139446" y="2609850"/>
                </a:lnTo>
                <a:lnTo>
                  <a:pt x="139446" y="2596895"/>
                </a:lnTo>
                <a:lnTo>
                  <a:pt x="135635" y="2609850"/>
                </a:lnTo>
                <a:lnTo>
                  <a:pt x="131063" y="2605278"/>
                </a:lnTo>
                <a:lnTo>
                  <a:pt x="131063" y="2580131"/>
                </a:lnTo>
                <a:lnTo>
                  <a:pt x="127253" y="2605278"/>
                </a:lnTo>
                <a:lnTo>
                  <a:pt x="122681" y="2601467"/>
                </a:lnTo>
                <a:lnTo>
                  <a:pt x="122681" y="2550414"/>
                </a:lnTo>
                <a:lnTo>
                  <a:pt x="118872" y="2575559"/>
                </a:lnTo>
                <a:lnTo>
                  <a:pt x="114300" y="2596895"/>
                </a:lnTo>
                <a:lnTo>
                  <a:pt x="114300" y="2601467"/>
                </a:lnTo>
                <a:lnTo>
                  <a:pt x="114300" y="2580131"/>
                </a:lnTo>
                <a:lnTo>
                  <a:pt x="109727" y="2593086"/>
                </a:lnTo>
                <a:lnTo>
                  <a:pt x="105918" y="2609850"/>
                </a:lnTo>
                <a:lnTo>
                  <a:pt x="105918" y="2613659"/>
                </a:lnTo>
                <a:lnTo>
                  <a:pt x="101346" y="2613659"/>
                </a:lnTo>
                <a:lnTo>
                  <a:pt x="101346" y="2609850"/>
                </a:lnTo>
                <a:lnTo>
                  <a:pt x="97535" y="2609850"/>
                </a:lnTo>
                <a:lnTo>
                  <a:pt x="97535" y="2613659"/>
                </a:lnTo>
                <a:lnTo>
                  <a:pt x="92963" y="2609850"/>
                </a:lnTo>
                <a:lnTo>
                  <a:pt x="92963" y="2613659"/>
                </a:lnTo>
                <a:lnTo>
                  <a:pt x="89153" y="2613659"/>
                </a:lnTo>
                <a:lnTo>
                  <a:pt x="89153" y="2609850"/>
                </a:lnTo>
                <a:lnTo>
                  <a:pt x="84581" y="2609850"/>
                </a:lnTo>
                <a:lnTo>
                  <a:pt x="84581" y="2613659"/>
                </a:lnTo>
                <a:lnTo>
                  <a:pt x="84581" y="2609850"/>
                </a:lnTo>
                <a:lnTo>
                  <a:pt x="80009" y="2613659"/>
                </a:lnTo>
                <a:lnTo>
                  <a:pt x="76200" y="2613659"/>
                </a:lnTo>
                <a:lnTo>
                  <a:pt x="76200" y="2609850"/>
                </a:lnTo>
                <a:lnTo>
                  <a:pt x="71627" y="2613659"/>
                </a:lnTo>
                <a:lnTo>
                  <a:pt x="71627" y="2609850"/>
                </a:lnTo>
                <a:lnTo>
                  <a:pt x="71627" y="2613659"/>
                </a:lnTo>
                <a:lnTo>
                  <a:pt x="67818" y="2605278"/>
                </a:lnTo>
                <a:lnTo>
                  <a:pt x="67818" y="2601467"/>
                </a:lnTo>
                <a:lnTo>
                  <a:pt x="63246" y="2601467"/>
                </a:lnTo>
                <a:lnTo>
                  <a:pt x="59435" y="2583941"/>
                </a:lnTo>
                <a:lnTo>
                  <a:pt x="54863" y="2563367"/>
                </a:lnTo>
                <a:lnTo>
                  <a:pt x="54863" y="2601467"/>
                </a:lnTo>
                <a:lnTo>
                  <a:pt x="51053" y="2588514"/>
                </a:lnTo>
                <a:lnTo>
                  <a:pt x="51053" y="2580131"/>
                </a:lnTo>
                <a:lnTo>
                  <a:pt x="46481" y="2601467"/>
                </a:lnTo>
                <a:lnTo>
                  <a:pt x="46481" y="2596895"/>
                </a:lnTo>
                <a:lnTo>
                  <a:pt x="41909" y="2571750"/>
                </a:lnTo>
                <a:lnTo>
                  <a:pt x="41909" y="2575559"/>
                </a:lnTo>
                <a:lnTo>
                  <a:pt x="38100" y="2305050"/>
                </a:lnTo>
                <a:lnTo>
                  <a:pt x="38100" y="2237231"/>
                </a:lnTo>
                <a:lnTo>
                  <a:pt x="33527" y="0"/>
                </a:lnTo>
                <a:lnTo>
                  <a:pt x="33527" y="236981"/>
                </a:lnTo>
                <a:lnTo>
                  <a:pt x="29718" y="2529078"/>
                </a:lnTo>
                <a:lnTo>
                  <a:pt x="29718" y="2537459"/>
                </a:lnTo>
                <a:lnTo>
                  <a:pt x="25146" y="2583941"/>
                </a:lnTo>
                <a:lnTo>
                  <a:pt x="25146" y="2588514"/>
                </a:lnTo>
                <a:lnTo>
                  <a:pt x="21335" y="2605278"/>
                </a:lnTo>
                <a:lnTo>
                  <a:pt x="21335" y="2596895"/>
                </a:lnTo>
                <a:lnTo>
                  <a:pt x="16763" y="2605278"/>
                </a:lnTo>
                <a:lnTo>
                  <a:pt x="16763" y="2601467"/>
                </a:lnTo>
                <a:lnTo>
                  <a:pt x="12953" y="2609850"/>
                </a:lnTo>
                <a:lnTo>
                  <a:pt x="8381" y="2601467"/>
                </a:lnTo>
                <a:lnTo>
                  <a:pt x="8381" y="2609850"/>
                </a:lnTo>
                <a:lnTo>
                  <a:pt x="3809" y="2609850"/>
                </a:lnTo>
                <a:lnTo>
                  <a:pt x="3809" y="2605278"/>
                </a:lnTo>
                <a:lnTo>
                  <a:pt x="0" y="2605278"/>
                </a:lnTo>
                <a:lnTo>
                  <a:pt x="0" y="260985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37" name="object 537"/>
          <p:cNvSpPr/>
          <p:nvPr/>
        </p:nvSpPr>
        <p:spPr>
          <a:xfrm>
            <a:off x="1947130" y="2803878"/>
            <a:ext cx="3829730" cy="1073924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38" name="object 538"/>
          <p:cNvSpPr/>
          <p:nvPr/>
        </p:nvSpPr>
        <p:spPr>
          <a:xfrm>
            <a:off x="6975327" y="3326975"/>
            <a:ext cx="513089" cy="521494"/>
          </a:xfrm>
          <a:custGeom>
            <a:avLst/>
            <a:gdLst/>
            <a:ahLst/>
            <a:cxnLst/>
            <a:rect l="l" t="t" r="r" b="b"/>
            <a:pathLst>
              <a:path w="775334" h="788035">
                <a:moveTo>
                  <a:pt x="774953" y="783335"/>
                </a:moveTo>
                <a:lnTo>
                  <a:pt x="771143" y="783335"/>
                </a:lnTo>
                <a:lnTo>
                  <a:pt x="758443" y="783335"/>
                </a:lnTo>
                <a:lnTo>
                  <a:pt x="745743" y="783336"/>
                </a:lnTo>
                <a:lnTo>
                  <a:pt x="733044" y="783336"/>
                </a:lnTo>
                <a:lnTo>
                  <a:pt x="720343" y="783335"/>
                </a:lnTo>
                <a:lnTo>
                  <a:pt x="707643" y="783335"/>
                </a:lnTo>
                <a:lnTo>
                  <a:pt x="694944" y="783336"/>
                </a:lnTo>
                <a:lnTo>
                  <a:pt x="682243" y="783335"/>
                </a:lnTo>
                <a:lnTo>
                  <a:pt x="669544" y="783336"/>
                </a:lnTo>
                <a:lnTo>
                  <a:pt x="656843" y="783335"/>
                </a:lnTo>
                <a:lnTo>
                  <a:pt x="644143" y="783335"/>
                </a:lnTo>
                <a:lnTo>
                  <a:pt x="631443" y="783335"/>
                </a:lnTo>
                <a:lnTo>
                  <a:pt x="618743" y="783335"/>
                </a:lnTo>
                <a:lnTo>
                  <a:pt x="606043" y="783335"/>
                </a:lnTo>
                <a:lnTo>
                  <a:pt x="593343" y="783335"/>
                </a:lnTo>
                <a:lnTo>
                  <a:pt x="580643" y="783335"/>
                </a:lnTo>
                <a:lnTo>
                  <a:pt x="567944" y="783336"/>
                </a:lnTo>
                <a:lnTo>
                  <a:pt x="555243" y="783335"/>
                </a:lnTo>
                <a:lnTo>
                  <a:pt x="542543" y="783335"/>
                </a:lnTo>
                <a:lnTo>
                  <a:pt x="533400" y="783335"/>
                </a:lnTo>
                <a:lnTo>
                  <a:pt x="533400" y="779526"/>
                </a:lnTo>
                <a:lnTo>
                  <a:pt x="529589" y="783335"/>
                </a:lnTo>
                <a:lnTo>
                  <a:pt x="512825" y="783335"/>
                </a:lnTo>
                <a:lnTo>
                  <a:pt x="504443" y="783335"/>
                </a:lnTo>
                <a:lnTo>
                  <a:pt x="504443" y="779526"/>
                </a:lnTo>
                <a:lnTo>
                  <a:pt x="499872" y="783335"/>
                </a:lnTo>
                <a:lnTo>
                  <a:pt x="495300" y="779526"/>
                </a:lnTo>
                <a:lnTo>
                  <a:pt x="495300" y="783335"/>
                </a:lnTo>
                <a:lnTo>
                  <a:pt x="491489" y="783335"/>
                </a:lnTo>
                <a:lnTo>
                  <a:pt x="491489" y="779526"/>
                </a:lnTo>
                <a:lnTo>
                  <a:pt x="486917" y="783335"/>
                </a:lnTo>
                <a:lnTo>
                  <a:pt x="486917" y="779526"/>
                </a:lnTo>
                <a:lnTo>
                  <a:pt x="483107" y="779526"/>
                </a:lnTo>
                <a:lnTo>
                  <a:pt x="483107" y="783335"/>
                </a:lnTo>
                <a:lnTo>
                  <a:pt x="478535" y="774953"/>
                </a:lnTo>
                <a:lnTo>
                  <a:pt x="478535" y="787907"/>
                </a:lnTo>
                <a:lnTo>
                  <a:pt x="474725" y="783335"/>
                </a:lnTo>
                <a:lnTo>
                  <a:pt x="474725" y="741426"/>
                </a:lnTo>
                <a:lnTo>
                  <a:pt x="474725" y="753617"/>
                </a:lnTo>
                <a:lnTo>
                  <a:pt x="470153" y="12191"/>
                </a:lnTo>
                <a:lnTo>
                  <a:pt x="470153" y="0"/>
                </a:lnTo>
                <a:lnTo>
                  <a:pt x="466343" y="753617"/>
                </a:lnTo>
                <a:lnTo>
                  <a:pt x="466343" y="745235"/>
                </a:lnTo>
                <a:lnTo>
                  <a:pt x="461772" y="787907"/>
                </a:lnTo>
                <a:lnTo>
                  <a:pt x="457200" y="774953"/>
                </a:lnTo>
                <a:lnTo>
                  <a:pt x="457200" y="787907"/>
                </a:lnTo>
                <a:lnTo>
                  <a:pt x="457200" y="779526"/>
                </a:lnTo>
                <a:lnTo>
                  <a:pt x="453389" y="779526"/>
                </a:lnTo>
                <a:lnTo>
                  <a:pt x="448817" y="783335"/>
                </a:lnTo>
                <a:lnTo>
                  <a:pt x="448817" y="779526"/>
                </a:lnTo>
                <a:lnTo>
                  <a:pt x="445007" y="783335"/>
                </a:lnTo>
                <a:lnTo>
                  <a:pt x="432308" y="783336"/>
                </a:lnTo>
                <a:lnTo>
                  <a:pt x="419607" y="783335"/>
                </a:lnTo>
                <a:lnTo>
                  <a:pt x="406907" y="779526"/>
                </a:lnTo>
                <a:lnTo>
                  <a:pt x="402335" y="783335"/>
                </a:lnTo>
                <a:lnTo>
                  <a:pt x="389635" y="783335"/>
                </a:lnTo>
                <a:lnTo>
                  <a:pt x="376936" y="783336"/>
                </a:lnTo>
                <a:lnTo>
                  <a:pt x="364235" y="783335"/>
                </a:lnTo>
                <a:lnTo>
                  <a:pt x="351536" y="783336"/>
                </a:lnTo>
                <a:lnTo>
                  <a:pt x="338835" y="783335"/>
                </a:lnTo>
                <a:lnTo>
                  <a:pt x="326135" y="783335"/>
                </a:lnTo>
                <a:lnTo>
                  <a:pt x="313436" y="783335"/>
                </a:lnTo>
                <a:lnTo>
                  <a:pt x="300735" y="783335"/>
                </a:lnTo>
                <a:lnTo>
                  <a:pt x="288036" y="783336"/>
                </a:lnTo>
                <a:lnTo>
                  <a:pt x="275335" y="783335"/>
                </a:lnTo>
                <a:lnTo>
                  <a:pt x="258317" y="783335"/>
                </a:lnTo>
                <a:lnTo>
                  <a:pt x="254507" y="783335"/>
                </a:lnTo>
                <a:lnTo>
                  <a:pt x="241807" y="783335"/>
                </a:lnTo>
                <a:lnTo>
                  <a:pt x="229107" y="783335"/>
                </a:lnTo>
                <a:lnTo>
                  <a:pt x="216407" y="783335"/>
                </a:lnTo>
                <a:lnTo>
                  <a:pt x="203707" y="783335"/>
                </a:lnTo>
                <a:lnTo>
                  <a:pt x="191007" y="783336"/>
                </a:lnTo>
                <a:lnTo>
                  <a:pt x="178307" y="783335"/>
                </a:lnTo>
                <a:lnTo>
                  <a:pt x="165608" y="783336"/>
                </a:lnTo>
                <a:lnTo>
                  <a:pt x="152907" y="783335"/>
                </a:lnTo>
                <a:lnTo>
                  <a:pt x="140208" y="783336"/>
                </a:lnTo>
                <a:lnTo>
                  <a:pt x="127507" y="783335"/>
                </a:lnTo>
                <a:lnTo>
                  <a:pt x="114807" y="783335"/>
                </a:lnTo>
                <a:lnTo>
                  <a:pt x="102107" y="783335"/>
                </a:lnTo>
                <a:lnTo>
                  <a:pt x="89407" y="783335"/>
                </a:lnTo>
                <a:lnTo>
                  <a:pt x="76707" y="783335"/>
                </a:lnTo>
                <a:lnTo>
                  <a:pt x="64007" y="783335"/>
                </a:lnTo>
                <a:lnTo>
                  <a:pt x="51308" y="783336"/>
                </a:lnTo>
                <a:lnTo>
                  <a:pt x="38607" y="783335"/>
                </a:lnTo>
                <a:lnTo>
                  <a:pt x="25907" y="783335"/>
                </a:lnTo>
                <a:lnTo>
                  <a:pt x="21335" y="783335"/>
                </a:lnTo>
                <a:lnTo>
                  <a:pt x="16763" y="771143"/>
                </a:lnTo>
                <a:lnTo>
                  <a:pt x="12953" y="736853"/>
                </a:lnTo>
                <a:lnTo>
                  <a:pt x="12953" y="774953"/>
                </a:lnTo>
                <a:lnTo>
                  <a:pt x="8381" y="762762"/>
                </a:lnTo>
                <a:lnTo>
                  <a:pt x="4572" y="741426"/>
                </a:lnTo>
                <a:lnTo>
                  <a:pt x="4572" y="758189"/>
                </a:lnTo>
                <a:lnTo>
                  <a:pt x="0" y="77495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39" name="object 539"/>
          <p:cNvSpPr/>
          <p:nvPr/>
        </p:nvSpPr>
        <p:spPr>
          <a:xfrm>
            <a:off x="6801354" y="3812077"/>
            <a:ext cx="173972" cy="33618"/>
          </a:xfrm>
          <a:custGeom>
            <a:avLst/>
            <a:gdLst/>
            <a:ahLst/>
            <a:cxnLst/>
            <a:rect l="l" t="t" r="r" b="b"/>
            <a:pathLst>
              <a:path w="262890" h="50800">
                <a:moveTo>
                  <a:pt x="262890" y="41910"/>
                </a:moveTo>
                <a:lnTo>
                  <a:pt x="258318" y="0"/>
                </a:lnTo>
                <a:lnTo>
                  <a:pt x="258318" y="25146"/>
                </a:lnTo>
                <a:lnTo>
                  <a:pt x="254507" y="46482"/>
                </a:lnTo>
                <a:lnTo>
                  <a:pt x="254507" y="50291"/>
                </a:lnTo>
                <a:lnTo>
                  <a:pt x="249936" y="50291"/>
                </a:lnTo>
                <a:lnTo>
                  <a:pt x="237235" y="50291"/>
                </a:lnTo>
                <a:lnTo>
                  <a:pt x="224535" y="50291"/>
                </a:lnTo>
                <a:lnTo>
                  <a:pt x="211835" y="50291"/>
                </a:lnTo>
                <a:lnTo>
                  <a:pt x="199136" y="50291"/>
                </a:lnTo>
                <a:lnTo>
                  <a:pt x="186436" y="50291"/>
                </a:lnTo>
                <a:lnTo>
                  <a:pt x="178307" y="46482"/>
                </a:lnTo>
                <a:lnTo>
                  <a:pt x="173736" y="50291"/>
                </a:lnTo>
                <a:lnTo>
                  <a:pt x="169925" y="50291"/>
                </a:lnTo>
                <a:lnTo>
                  <a:pt x="169925" y="46482"/>
                </a:lnTo>
                <a:lnTo>
                  <a:pt x="165353" y="50291"/>
                </a:lnTo>
                <a:lnTo>
                  <a:pt x="156972" y="50291"/>
                </a:lnTo>
                <a:lnTo>
                  <a:pt x="156972" y="46482"/>
                </a:lnTo>
                <a:lnTo>
                  <a:pt x="152400" y="50291"/>
                </a:lnTo>
                <a:lnTo>
                  <a:pt x="140207" y="50291"/>
                </a:lnTo>
                <a:lnTo>
                  <a:pt x="135636" y="46482"/>
                </a:lnTo>
                <a:lnTo>
                  <a:pt x="131825" y="50291"/>
                </a:lnTo>
                <a:lnTo>
                  <a:pt x="131825" y="46482"/>
                </a:lnTo>
                <a:lnTo>
                  <a:pt x="127253" y="46482"/>
                </a:lnTo>
                <a:lnTo>
                  <a:pt x="127253" y="50291"/>
                </a:lnTo>
                <a:lnTo>
                  <a:pt x="122681" y="46482"/>
                </a:lnTo>
                <a:lnTo>
                  <a:pt x="118872" y="50291"/>
                </a:lnTo>
                <a:lnTo>
                  <a:pt x="114300" y="46482"/>
                </a:lnTo>
                <a:lnTo>
                  <a:pt x="102107" y="46482"/>
                </a:lnTo>
                <a:lnTo>
                  <a:pt x="102107" y="41910"/>
                </a:lnTo>
                <a:lnTo>
                  <a:pt x="93725" y="41910"/>
                </a:lnTo>
                <a:lnTo>
                  <a:pt x="89153" y="38100"/>
                </a:lnTo>
                <a:lnTo>
                  <a:pt x="89153" y="41910"/>
                </a:lnTo>
                <a:lnTo>
                  <a:pt x="84581" y="38100"/>
                </a:lnTo>
                <a:lnTo>
                  <a:pt x="80772" y="38100"/>
                </a:lnTo>
                <a:lnTo>
                  <a:pt x="80772" y="41910"/>
                </a:lnTo>
                <a:lnTo>
                  <a:pt x="76200" y="38100"/>
                </a:lnTo>
                <a:lnTo>
                  <a:pt x="72390" y="41910"/>
                </a:lnTo>
                <a:lnTo>
                  <a:pt x="67818" y="38100"/>
                </a:lnTo>
                <a:lnTo>
                  <a:pt x="67818" y="41910"/>
                </a:lnTo>
                <a:lnTo>
                  <a:pt x="64007" y="38100"/>
                </a:lnTo>
                <a:lnTo>
                  <a:pt x="59436" y="41910"/>
                </a:lnTo>
                <a:lnTo>
                  <a:pt x="38100" y="41910"/>
                </a:lnTo>
                <a:lnTo>
                  <a:pt x="38100" y="46482"/>
                </a:lnTo>
                <a:lnTo>
                  <a:pt x="34290" y="41910"/>
                </a:lnTo>
                <a:lnTo>
                  <a:pt x="34290" y="46482"/>
                </a:lnTo>
                <a:lnTo>
                  <a:pt x="29718" y="46482"/>
                </a:lnTo>
                <a:lnTo>
                  <a:pt x="25907" y="41910"/>
                </a:lnTo>
                <a:lnTo>
                  <a:pt x="21336" y="46482"/>
                </a:lnTo>
                <a:lnTo>
                  <a:pt x="16764" y="41910"/>
                </a:lnTo>
                <a:lnTo>
                  <a:pt x="16764" y="46482"/>
                </a:lnTo>
                <a:lnTo>
                  <a:pt x="12953" y="41910"/>
                </a:lnTo>
                <a:lnTo>
                  <a:pt x="12953" y="38100"/>
                </a:lnTo>
                <a:lnTo>
                  <a:pt x="8381" y="46482"/>
                </a:lnTo>
                <a:lnTo>
                  <a:pt x="4572" y="46482"/>
                </a:lnTo>
                <a:lnTo>
                  <a:pt x="4572" y="41910"/>
                </a:lnTo>
                <a:lnTo>
                  <a:pt x="0" y="4648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40" name="object 540"/>
          <p:cNvSpPr/>
          <p:nvPr/>
        </p:nvSpPr>
        <p:spPr>
          <a:xfrm>
            <a:off x="6630408" y="3806530"/>
            <a:ext cx="171030" cy="36559"/>
          </a:xfrm>
          <a:custGeom>
            <a:avLst/>
            <a:gdLst/>
            <a:ahLst/>
            <a:cxnLst/>
            <a:rect l="l" t="t" r="r" b="b"/>
            <a:pathLst>
              <a:path w="258445" h="55245">
                <a:moveTo>
                  <a:pt x="258318" y="54863"/>
                </a:moveTo>
                <a:lnTo>
                  <a:pt x="246125" y="54863"/>
                </a:lnTo>
                <a:lnTo>
                  <a:pt x="241554" y="50291"/>
                </a:lnTo>
                <a:lnTo>
                  <a:pt x="241554" y="54863"/>
                </a:lnTo>
                <a:lnTo>
                  <a:pt x="220218" y="54863"/>
                </a:lnTo>
                <a:lnTo>
                  <a:pt x="220218" y="50291"/>
                </a:lnTo>
                <a:lnTo>
                  <a:pt x="216408" y="54863"/>
                </a:lnTo>
                <a:lnTo>
                  <a:pt x="208025" y="54863"/>
                </a:lnTo>
                <a:lnTo>
                  <a:pt x="203454" y="50291"/>
                </a:lnTo>
                <a:lnTo>
                  <a:pt x="203454" y="46481"/>
                </a:lnTo>
                <a:lnTo>
                  <a:pt x="203454" y="54863"/>
                </a:lnTo>
                <a:lnTo>
                  <a:pt x="198882" y="54863"/>
                </a:lnTo>
                <a:lnTo>
                  <a:pt x="198882" y="46481"/>
                </a:lnTo>
                <a:lnTo>
                  <a:pt x="195072" y="46481"/>
                </a:lnTo>
                <a:lnTo>
                  <a:pt x="195072" y="54863"/>
                </a:lnTo>
                <a:lnTo>
                  <a:pt x="186690" y="54863"/>
                </a:lnTo>
                <a:lnTo>
                  <a:pt x="182118" y="46481"/>
                </a:lnTo>
                <a:lnTo>
                  <a:pt x="178308" y="54863"/>
                </a:lnTo>
                <a:lnTo>
                  <a:pt x="178308" y="50291"/>
                </a:lnTo>
                <a:lnTo>
                  <a:pt x="173736" y="46481"/>
                </a:lnTo>
                <a:lnTo>
                  <a:pt x="173736" y="54863"/>
                </a:lnTo>
                <a:lnTo>
                  <a:pt x="169164" y="54863"/>
                </a:lnTo>
                <a:lnTo>
                  <a:pt x="169164" y="50291"/>
                </a:lnTo>
                <a:lnTo>
                  <a:pt x="169164" y="54863"/>
                </a:lnTo>
                <a:lnTo>
                  <a:pt x="160782" y="54863"/>
                </a:lnTo>
                <a:lnTo>
                  <a:pt x="156972" y="50291"/>
                </a:lnTo>
                <a:lnTo>
                  <a:pt x="152400" y="50291"/>
                </a:lnTo>
                <a:lnTo>
                  <a:pt x="152400" y="46481"/>
                </a:lnTo>
                <a:lnTo>
                  <a:pt x="148590" y="50291"/>
                </a:lnTo>
                <a:lnTo>
                  <a:pt x="144018" y="41909"/>
                </a:lnTo>
                <a:lnTo>
                  <a:pt x="144018" y="46481"/>
                </a:lnTo>
                <a:lnTo>
                  <a:pt x="140208" y="46481"/>
                </a:lnTo>
                <a:lnTo>
                  <a:pt x="135636" y="50291"/>
                </a:lnTo>
                <a:lnTo>
                  <a:pt x="131064" y="50291"/>
                </a:lnTo>
                <a:lnTo>
                  <a:pt x="131064" y="41909"/>
                </a:lnTo>
                <a:lnTo>
                  <a:pt x="127254" y="50291"/>
                </a:lnTo>
                <a:lnTo>
                  <a:pt x="122682" y="46481"/>
                </a:lnTo>
                <a:lnTo>
                  <a:pt x="118872" y="46481"/>
                </a:lnTo>
                <a:lnTo>
                  <a:pt x="114300" y="20573"/>
                </a:lnTo>
                <a:lnTo>
                  <a:pt x="114300" y="16763"/>
                </a:lnTo>
                <a:lnTo>
                  <a:pt x="114300" y="41909"/>
                </a:lnTo>
                <a:lnTo>
                  <a:pt x="110490" y="38100"/>
                </a:lnTo>
                <a:lnTo>
                  <a:pt x="105918" y="3809"/>
                </a:lnTo>
                <a:lnTo>
                  <a:pt x="105918" y="0"/>
                </a:lnTo>
                <a:lnTo>
                  <a:pt x="105918" y="28955"/>
                </a:lnTo>
                <a:lnTo>
                  <a:pt x="102108" y="25145"/>
                </a:lnTo>
                <a:lnTo>
                  <a:pt x="97536" y="38100"/>
                </a:lnTo>
                <a:lnTo>
                  <a:pt x="97536" y="33527"/>
                </a:lnTo>
                <a:lnTo>
                  <a:pt x="92964" y="38100"/>
                </a:lnTo>
                <a:lnTo>
                  <a:pt x="92964" y="46481"/>
                </a:lnTo>
                <a:lnTo>
                  <a:pt x="89154" y="41909"/>
                </a:lnTo>
                <a:lnTo>
                  <a:pt x="89154" y="3809"/>
                </a:lnTo>
                <a:lnTo>
                  <a:pt x="84582" y="33527"/>
                </a:lnTo>
                <a:lnTo>
                  <a:pt x="80772" y="25145"/>
                </a:lnTo>
                <a:lnTo>
                  <a:pt x="80772" y="0"/>
                </a:lnTo>
                <a:lnTo>
                  <a:pt x="80772" y="25145"/>
                </a:lnTo>
                <a:lnTo>
                  <a:pt x="76200" y="41909"/>
                </a:lnTo>
                <a:lnTo>
                  <a:pt x="72390" y="28955"/>
                </a:lnTo>
                <a:lnTo>
                  <a:pt x="72390" y="38100"/>
                </a:lnTo>
                <a:lnTo>
                  <a:pt x="67818" y="41909"/>
                </a:lnTo>
                <a:lnTo>
                  <a:pt x="67818" y="33527"/>
                </a:lnTo>
                <a:lnTo>
                  <a:pt x="64008" y="38100"/>
                </a:lnTo>
                <a:lnTo>
                  <a:pt x="64008" y="41909"/>
                </a:lnTo>
                <a:lnTo>
                  <a:pt x="59436" y="46481"/>
                </a:lnTo>
                <a:lnTo>
                  <a:pt x="59436" y="41909"/>
                </a:lnTo>
                <a:lnTo>
                  <a:pt x="54864" y="41909"/>
                </a:lnTo>
                <a:lnTo>
                  <a:pt x="54864" y="25145"/>
                </a:lnTo>
                <a:lnTo>
                  <a:pt x="54864" y="28955"/>
                </a:lnTo>
                <a:lnTo>
                  <a:pt x="51054" y="46481"/>
                </a:lnTo>
                <a:lnTo>
                  <a:pt x="46482" y="41909"/>
                </a:lnTo>
                <a:lnTo>
                  <a:pt x="42672" y="46481"/>
                </a:lnTo>
                <a:lnTo>
                  <a:pt x="38100" y="46481"/>
                </a:lnTo>
                <a:lnTo>
                  <a:pt x="34290" y="41909"/>
                </a:lnTo>
                <a:lnTo>
                  <a:pt x="29718" y="46481"/>
                </a:lnTo>
                <a:lnTo>
                  <a:pt x="29718" y="41909"/>
                </a:lnTo>
                <a:lnTo>
                  <a:pt x="25146" y="46481"/>
                </a:lnTo>
                <a:lnTo>
                  <a:pt x="21336" y="46481"/>
                </a:lnTo>
                <a:lnTo>
                  <a:pt x="16764" y="38100"/>
                </a:lnTo>
                <a:lnTo>
                  <a:pt x="12954" y="25145"/>
                </a:lnTo>
                <a:lnTo>
                  <a:pt x="12954" y="41909"/>
                </a:lnTo>
                <a:lnTo>
                  <a:pt x="8382" y="38100"/>
                </a:lnTo>
                <a:lnTo>
                  <a:pt x="8382" y="25145"/>
                </a:lnTo>
                <a:lnTo>
                  <a:pt x="4572" y="38100"/>
                </a:lnTo>
                <a:lnTo>
                  <a:pt x="0" y="4648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41" name="object 541"/>
          <p:cNvSpPr/>
          <p:nvPr/>
        </p:nvSpPr>
        <p:spPr>
          <a:xfrm>
            <a:off x="6288517" y="3803504"/>
            <a:ext cx="342059" cy="36559"/>
          </a:xfrm>
          <a:custGeom>
            <a:avLst/>
            <a:gdLst/>
            <a:ahLst/>
            <a:cxnLst/>
            <a:rect l="l" t="t" r="r" b="b"/>
            <a:pathLst>
              <a:path w="516890" h="55245">
                <a:moveTo>
                  <a:pt x="516635" y="51053"/>
                </a:moveTo>
                <a:lnTo>
                  <a:pt x="512825" y="51053"/>
                </a:lnTo>
                <a:lnTo>
                  <a:pt x="512825" y="54863"/>
                </a:lnTo>
                <a:lnTo>
                  <a:pt x="508253" y="51053"/>
                </a:lnTo>
                <a:lnTo>
                  <a:pt x="503681" y="25145"/>
                </a:lnTo>
                <a:lnTo>
                  <a:pt x="503681" y="51053"/>
                </a:lnTo>
                <a:lnTo>
                  <a:pt x="499872" y="51053"/>
                </a:lnTo>
                <a:lnTo>
                  <a:pt x="499872" y="33527"/>
                </a:lnTo>
                <a:lnTo>
                  <a:pt x="495300" y="46481"/>
                </a:lnTo>
                <a:lnTo>
                  <a:pt x="491490" y="25145"/>
                </a:lnTo>
                <a:lnTo>
                  <a:pt x="491490" y="38100"/>
                </a:lnTo>
                <a:lnTo>
                  <a:pt x="486918" y="29717"/>
                </a:lnTo>
                <a:lnTo>
                  <a:pt x="483107" y="38100"/>
                </a:lnTo>
                <a:lnTo>
                  <a:pt x="483107" y="46481"/>
                </a:lnTo>
                <a:lnTo>
                  <a:pt x="474725" y="54863"/>
                </a:lnTo>
                <a:lnTo>
                  <a:pt x="470153" y="54863"/>
                </a:lnTo>
                <a:lnTo>
                  <a:pt x="465581" y="46481"/>
                </a:lnTo>
                <a:lnTo>
                  <a:pt x="461772" y="46481"/>
                </a:lnTo>
                <a:lnTo>
                  <a:pt x="461772" y="51053"/>
                </a:lnTo>
                <a:lnTo>
                  <a:pt x="457200" y="54863"/>
                </a:lnTo>
                <a:lnTo>
                  <a:pt x="457200" y="51053"/>
                </a:lnTo>
                <a:lnTo>
                  <a:pt x="453390" y="42672"/>
                </a:lnTo>
                <a:lnTo>
                  <a:pt x="448818" y="54863"/>
                </a:lnTo>
                <a:lnTo>
                  <a:pt x="445007" y="54863"/>
                </a:lnTo>
                <a:lnTo>
                  <a:pt x="440435" y="51053"/>
                </a:lnTo>
                <a:lnTo>
                  <a:pt x="440435" y="54863"/>
                </a:lnTo>
                <a:lnTo>
                  <a:pt x="423672" y="54863"/>
                </a:lnTo>
                <a:lnTo>
                  <a:pt x="419100" y="51053"/>
                </a:lnTo>
                <a:lnTo>
                  <a:pt x="419100" y="42672"/>
                </a:lnTo>
                <a:lnTo>
                  <a:pt x="415290" y="54863"/>
                </a:lnTo>
                <a:lnTo>
                  <a:pt x="410718" y="42672"/>
                </a:lnTo>
                <a:lnTo>
                  <a:pt x="410718" y="38100"/>
                </a:lnTo>
                <a:lnTo>
                  <a:pt x="406907" y="54863"/>
                </a:lnTo>
                <a:lnTo>
                  <a:pt x="372618" y="54863"/>
                </a:lnTo>
                <a:lnTo>
                  <a:pt x="368807" y="51053"/>
                </a:lnTo>
                <a:lnTo>
                  <a:pt x="368807" y="42672"/>
                </a:lnTo>
                <a:lnTo>
                  <a:pt x="364235" y="42672"/>
                </a:lnTo>
                <a:lnTo>
                  <a:pt x="364235" y="29717"/>
                </a:lnTo>
                <a:lnTo>
                  <a:pt x="359663" y="12953"/>
                </a:lnTo>
                <a:lnTo>
                  <a:pt x="359663" y="38100"/>
                </a:lnTo>
                <a:lnTo>
                  <a:pt x="355853" y="33527"/>
                </a:lnTo>
                <a:lnTo>
                  <a:pt x="355853" y="42672"/>
                </a:lnTo>
                <a:lnTo>
                  <a:pt x="355853" y="38100"/>
                </a:lnTo>
                <a:lnTo>
                  <a:pt x="351281" y="51053"/>
                </a:lnTo>
                <a:lnTo>
                  <a:pt x="347472" y="54863"/>
                </a:lnTo>
                <a:lnTo>
                  <a:pt x="347472" y="51053"/>
                </a:lnTo>
                <a:lnTo>
                  <a:pt x="342900" y="54863"/>
                </a:lnTo>
                <a:lnTo>
                  <a:pt x="330200" y="54864"/>
                </a:lnTo>
                <a:lnTo>
                  <a:pt x="317500" y="54864"/>
                </a:lnTo>
                <a:lnTo>
                  <a:pt x="304800" y="54863"/>
                </a:lnTo>
                <a:lnTo>
                  <a:pt x="300990" y="54863"/>
                </a:lnTo>
                <a:lnTo>
                  <a:pt x="300990" y="51053"/>
                </a:lnTo>
                <a:lnTo>
                  <a:pt x="296418" y="51053"/>
                </a:lnTo>
                <a:lnTo>
                  <a:pt x="291846" y="54863"/>
                </a:lnTo>
                <a:lnTo>
                  <a:pt x="283463" y="54863"/>
                </a:lnTo>
                <a:lnTo>
                  <a:pt x="279653" y="51053"/>
                </a:lnTo>
                <a:lnTo>
                  <a:pt x="271272" y="51053"/>
                </a:lnTo>
                <a:lnTo>
                  <a:pt x="271272" y="54863"/>
                </a:lnTo>
                <a:lnTo>
                  <a:pt x="253746" y="54863"/>
                </a:lnTo>
                <a:lnTo>
                  <a:pt x="249935" y="54863"/>
                </a:lnTo>
                <a:lnTo>
                  <a:pt x="242824" y="54863"/>
                </a:lnTo>
                <a:lnTo>
                  <a:pt x="235711" y="54863"/>
                </a:lnTo>
                <a:lnTo>
                  <a:pt x="228600" y="54863"/>
                </a:lnTo>
                <a:lnTo>
                  <a:pt x="224027" y="51053"/>
                </a:lnTo>
                <a:lnTo>
                  <a:pt x="220218" y="54863"/>
                </a:lnTo>
                <a:lnTo>
                  <a:pt x="220218" y="42672"/>
                </a:lnTo>
                <a:lnTo>
                  <a:pt x="215646" y="51053"/>
                </a:lnTo>
                <a:lnTo>
                  <a:pt x="215646" y="46481"/>
                </a:lnTo>
                <a:lnTo>
                  <a:pt x="211835" y="38100"/>
                </a:lnTo>
                <a:lnTo>
                  <a:pt x="211835" y="29717"/>
                </a:lnTo>
                <a:lnTo>
                  <a:pt x="207263" y="38100"/>
                </a:lnTo>
                <a:lnTo>
                  <a:pt x="207263" y="29717"/>
                </a:lnTo>
                <a:lnTo>
                  <a:pt x="203453" y="42672"/>
                </a:lnTo>
                <a:lnTo>
                  <a:pt x="203453" y="12953"/>
                </a:lnTo>
                <a:lnTo>
                  <a:pt x="198881" y="42672"/>
                </a:lnTo>
                <a:lnTo>
                  <a:pt x="195072" y="33527"/>
                </a:lnTo>
                <a:lnTo>
                  <a:pt x="195072" y="29717"/>
                </a:lnTo>
                <a:lnTo>
                  <a:pt x="190500" y="42672"/>
                </a:lnTo>
                <a:lnTo>
                  <a:pt x="185927" y="51053"/>
                </a:lnTo>
                <a:lnTo>
                  <a:pt x="182118" y="42672"/>
                </a:lnTo>
                <a:lnTo>
                  <a:pt x="182118" y="51053"/>
                </a:lnTo>
                <a:lnTo>
                  <a:pt x="177546" y="54863"/>
                </a:lnTo>
                <a:lnTo>
                  <a:pt x="169163" y="54863"/>
                </a:lnTo>
                <a:lnTo>
                  <a:pt x="165353" y="51053"/>
                </a:lnTo>
                <a:lnTo>
                  <a:pt x="165353" y="54863"/>
                </a:lnTo>
                <a:lnTo>
                  <a:pt x="165353" y="51053"/>
                </a:lnTo>
                <a:lnTo>
                  <a:pt x="160781" y="51053"/>
                </a:lnTo>
                <a:lnTo>
                  <a:pt x="160781" y="54863"/>
                </a:lnTo>
                <a:lnTo>
                  <a:pt x="156972" y="54863"/>
                </a:lnTo>
                <a:lnTo>
                  <a:pt x="152400" y="46481"/>
                </a:lnTo>
                <a:lnTo>
                  <a:pt x="147827" y="54863"/>
                </a:lnTo>
                <a:lnTo>
                  <a:pt x="144018" y="51053"/>
                </a:lnTo>
                <a:lnTo>
                  <a:pt x="139446" y="42672"/>
                </a:lnTo>
                <a:lnTo>
                  <a:pt x="139446" y="0"/>
                </a:lnTo>
                <a:lnTo>
                  <a:pt x="135635" y="33527"/>
                </a:lnTo>
                <a:lnTo>
                  <a:pt x="135635" y="51053"/>
                </a:lnTo>
                <a:lnTo>
                  <a:pt x="131063" y="51053"/>
                </a:lnTo>
                <a:lnTo>
                  <a:pt x="131063" y="46481"/>
                </a:lnTo>
                <a:lnTo>
                  <a:pt x="127253" y="42672"/>
                </a:lnTo>
                <a:lnTo>
                  <a:pt x="127253" y="51053"/>
                </a:lnTo>
                <a:lnTo>
                  <a:pt x="122681" y="51053"/>
                </a:lnTo>
                <a:lnTo>
                  <a:pt x="122681" y="54863"/>
                </a:lnTo>
                <a:lnTo>
                  <a:pt x="118872" y="51053"/>
                </a:lnTo>
                <a:lnTo>
                  <a:pt x="114300" y="54863"/>
                </a:lnTo>
                <a:lnTo>
                  <a:pt x="114300" y="51053"/>
                </a:lnTo>
                <a:lnTo>
                  <a:pt x="109727" y="54863"/>
                </a:lnTo>
                <a:lnTo>
                  <a:pt x="105918" y="46481"/>
                </a:lnTo>
                <a:lnTo>
                  <a:pt x="101346" y="42672"/>
                </a:lnTo>
                <a:lnTo>
                  <a:pt x="101346" y="51053"/>
                </a:lnTo>
                <a:lnTo>
                  <a:pt x="97535" y="42672"/>
                </a:lnTo>
                <a:lnTo>
                  <a:pt x="92963" y="29717"/>
                </a:lnTo>
                <a:lnTo>
                  <a:pt x="92963" y="46481"/>
                </a:lnTo>
                <a:lnTo>
                  <a:pt x="89153" y="16763"/>
                </a:lnTo>
                <a:lnTo>
                  <a:pt x="89153" y="8381"/>
                </a:lnTo>
                <a:lnTo>
                  <a:pt x="84581" y="38100"/>
                </a:lnTo>
                <a:lnTo>
                  <a:pt x="84581" y="42672"/>
                </a:lnTo>
                <a:lnTo>
                  <a:pt x="80009" y="25145"/>
                </a:lnTo>
                <a:lnTo>
                  <a:pt x="80009" y="16763"/>
                </a:lnTo>
                <a:lnTo>
                  <a:pt x="76200" y="38100"/>
                </a:lnTo>
                <a:lnTo>
                  <a:pt x="71627" y="21336"/>
                </a:lnTo>
                <a:lnTo>
                  <a:pt x="71627" y="25145"/>
                </a:lnTo>
                <a:lnTo>
                  <a:pt x="67818" y="46481"/>
                </a:lnTo>
                <a:lnTo>
                  <a:pt x="67818" y="51053"/>
                </a:lnTo>
                <a:lnTo>
                  <a:pt x="63246" y="42672"/>
                </a:lnTo>
                <a:lnTo>
                  <a:pt x="59435" y="54863"/>
                </a:lnTo>
                <a:lnTo>
                  <a:pt x="51053" y="54863"/>
                </a:lnTo>
                <a:lnTo>
                  <a:pt x="51053" y="51053"/>
                </a:lnTo>
                <a:lnTo>
                  <a:pt x="46481" y="51053"/>
                </a:lnTo>
                <a:lnTo>
                  <a:pt x="41909" y="42672"/>
                </a:lnTo>
                <a:lnTo>
                  <a:pt x="41909" y="29717"/>
                </a:lnTo>
                <a:lnTo>
                  <a:pt x="38100" y="42672"/>
                </a:lnTo>
                <a:lnTo>
                  <a:pt x="33527" y="51053"/>
                </a:lnTo>
                <a:lnTo>
                  <a:pt x="33527" y="54863"/>
                </a:lnTo>
                <a:lnTo>
                  <a:pt x="29718" y="54863"/>
                </a:lnTo>
                <a:lnTo>
                  <a:pt x="25146" y="46481"/>
                </a:lnTo>
                <a:lnTo>
                  <a:pt x="21335" y="51053"/>
                </a:lnTo>
                <a:lnTo>
                  <a:pt x="16763" y="51053"/>
                </a:lnTo>
                <a:lnTo>
                  <a:pt x="16763" y="46481"/>
                </a:lnTo>
                <a:lnTo>
                  <a:pt x="12953" y="42672"/>
                </a:lnTo>
                <a:lnTo>
                  <a:pt x="8381" y="46481"/>
                </a:lnTo>
                <a:lnTo>
                  <a:pt x="8381" y="33527"/>
                </a:lnTo>
                <a:lnTo>
                  <a:pt x="8381" y="38100"/>
                </a:lnTo>
                <a:lnTo>
                  <a:pt x="3809" y="25145"/>
                </a:lnTo>
                <a:lnTo>
                  <a:pt x="0" y="25145"/>
                </a:lnTo>
                <a:lnTo>
                  <a:pt x="0" y="167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42" name="object 542"/>
          <p:cNvSpPr/>
          <p:nvPr/>
        </p:nvSpPr>
        <p:spPr>
          <a:xfrm>
            <a:off x="6114545" y="3385972"/>
            <a:ext cx="173972" cy="453839"/>
          </a:xfrm>
          <a:custGeom>
            <a:avLst/>
            <a:gdLst/>
            <a:ahLst/>
            <a:cxnLst/>
            <a:rect l="l" t="t" r="r" b="b"/>
            <a:pathLst>
              <a:path w="262890" h="685800">
                <a:moveTo>
                  <a:pt x="262890" y="647700"/>
                </a:moveTo>
                <a:lnTo>
                  <a:pt x="258318" y="673608"/>
                </a:lnTo>
                <a:lnTo>
                  <a:pt x="254508" y="673608"/>
                </a:lnTo>
                <a:lnTo>
                  <a:pt x="254508" y="669036"/>
                </a:lnTo>
                <a:lnTo>
                  <a:pt x="249936" y="656081"/>
                </a:lnTo>
                <a:lnTo>
                  <a:pt x="249936" y="647700"/>
                </a:lnTo>
                <a:lnTo>
                  <a:pt x="246125" y="664463"/>
                </a:lnTo>
                <a:lnTo>
                  <a:pt x="241553" y="673608"/>
                </a:lnTo>
                <a:lnTo>
                  <a:pt x="236982" y="660653"/>
                </a:lnTo>
                <a:lnTo>
                  <a:pt x="236982" y="669036"/>
                </a:lnTo>
                <a:lnTo>
                  <a:pt x="233172" y="677417"/>
                </a:lnTo>
                <a:lnTo>
                  <a:pt x="233172" y="673608"/>
                </a:lnTo>
                <a:lnTo>
                  <a:pt x="228600" y="677417"/>
                </a:lnTo>
                <a:lnTo>
                  <a:pt x="224790" y="669036"/>
                </a:lnTo>
                <a:lnTo>
                  <a:pt x="224790" y="677417"/>
                </a:lnTo>
                <a:lnTo>
                  <a:pt x="220218" y="669036"/>
                </a:lnTo>
                <a:lnTo>
                  <a:pt x="220218" y="673608"/>
                </a:lnTo>
                <a:lnTo>
                  <a:pt x="216408" y="656081"/>
                </a:lnTo>
                <a:lnTo>
                  <a:pt x="216408" y="673608"/>
                </a:lnTo>
                <a:lnTo>
                  <a:pt x="211836" y="656081"/>
                </a:lnTo>
                <a:lnTo>
                  <a:pt x="208025" y="673608"/>
                </a:lnTo>
                <a:lnTo>
                  <a:pt x="203453" y="652272"/>
                </a:lnTo>
                <a:lnTo>
                  <a:pt x="203453" y="626363"/>
                </a:lnTo>
                <a:lnTo>
                  <a:pt x="198882" y="664463"/>
                </a:lnTo>
                <a:lnTo>
                  <a:pt x="198882" y="660653"/>
                </a:lnTo>
                <a:lnTo>
                  <a:pt x="195072" y="669036"/>
                </a:lnTo>
                <a:lnTo>
                  <a:pt x="195072" y="664463"/>
                </a:lnTo>
                <a:lnTo>
                  <a:pt x="190500" y="677417"/>
                </a:lnTo>
                <a:lnTo>
                  <a:pt x="190500" y="664463"/>
                </a:lnTo>
                <a:lnTo>
                  <a:pt x="186690" y="673608"/>
                </a:lnTo>
                <a:lnTo>
                  <a:pt x="182118" y="647700"/>
                </a:lnTo>
                <a:lnTo>
                  <a:pt x="182118" y="584453"/>
                </a:lnTo>
                <a:lnTo>
                  <a:pt x="178308" y="643889"/>
                </a:lnTo>
                <a:lnTo>
                  <a:pt x="173736" y="567689"/>
                </a:lnTo>
                <a:lnTo>
                  <a:pt x="173736" y="0"/>
                </a:lnTo>
                <a:lnTo>
                  <a:pt x="169925" y="537972"/>
                </a:lnTo>
                <a:lnTo>
                  <a:pt x="169925" y="635508"/>
                </a:lnTo>
                <a:lnTo>
                  <a:pt x="165353" y="656081"/>
                </a:lnTo>
                <a:lnTo>
                  <a:pt x="165353" y="592836"/>
                </a:lnTo>
                <a:lnTo>
                  <a:pt x="160782" y="584453"/>
                </a:lnTo>
                <a:lnTo>
                  <a:pt x="160782" y="134874"/>
                </a:lnTo>
                <a:lnTo>
                  <a:pt x="160782" y="563117"/>
                </a:lnTo>
                <a:lnTo>
                  <a:pt x="156972" y="656081"/>
                </a:lnTo>
                <a:lnTo>
                  <a:pt x="152400" y="664463"/>
                </a:lnTo>
                <a:lnTo>
                  <a:pt x="152400" y="652272"/>
                </a:lnTo>
                <a:lnTo>
                  <a:pt x="152400" y="660653"/>
                </a:lnTo>
                <a:lnTo>
                  <a:pt x="148590" y="652272"/>
                </a:lnTo>
                <a:lnTo>
                  <a:pt x="144018" y="639317"/>
                </a:lnTo>
                <a:lnTo>
                  <a:pt x="144018" y="656081"/>
                </a:lnTo>
                <a:lnTo>
                  <a:pt x="140208" y="664463"/>
                </a:lnTo>
                <a:lnTo>
                  <a:pt x="140208" y="656081"/>
                </a:lnTo>
                <a:lnTo>
                  <a:pt x="135636" y="617981"/>
                </a:lnTo>
                <a:lnTo>
                  <a:pt x="135636" y="614172"/>
                </a:lnTo>
                <a:lnTo>
                  <a:pt x="131064" y="660653"/>
                </a:lnTo>
                <a:lnTo>
                  <a:pt x="131064" y="643889"/>
                </a:lnTo>
                <a:lnTo>
                  <a:pt x="127253" y="681989"/>
                </a:lnTo>
                <a:lnTo>
                  <a:pt x="122682" y="681989"/>
                </a:lnTo>
                <a:lnTo>
                  <a:pt x="118872" y="673608"/>
                </a:lnTo>
                <a:lnTo>
                  <a:pt x="114300" y="681989"/>
                </a:lnTo>
                <a:lnTo>
                  <a:pt x="114300" y="677417"/>
                </a:lnTo>
                <a:lnTo>
                  <a:pt x="110490" y="677417"/>
                </a:lnTo>
                <a:lnTo>
                  <a:pt x="105918" y="647700"/>
                </a:lnTo>
                <a:lnTo>
                  <a:pt x="102108" y="622553"/>
                </a:lnTo>
                <a:lnTo>
                  <a:pt x="102108" y="635508"/>
                </a:lnTo>
                <a:lnTo>
                  <a:pt x="97536" y="656081"/>
                </a:lnTo>
                <a:lnTo>
                  <a:pt x="97536" y="635508"/>
                </a:lnTo>
                <a:lnTo>
                  <a:pt x="92964" y="596646"/>
                </a:lnTo>
                <a:lnTo>
                  <a:pt x="92964" y="601217"/>
                </a:lnTo>
                <a:lnTo>
                  <a:pt x="89153" y="656081"/>
                </a:lnTo>
                <a:lnTo>
                  <a:pt x="89153" y="643889"/>
                </a:lnTo>
                <a:lnTo>
                  <a:pt x="84582" y="643889"/>
                </a:lnTo>
                <a:lnTo>
                  <a:pt x="80772" y="673608"/>
                </a:lnTo>
                <a:lnTo>
                  <a:pt x="80772" y="677417"/>
                </a:lnTo>
                <a:lnTo>
                  <a:pt x="76200" y="677417"/>
                </a:lnTo>
                <a:lnTo>
                  <a:pt x="72390" y="673608"/>
                </a:lnTo>
                <a:lnTo>
                  <a:pt x="72390" y="652272"/>
                </a:lnTo>
                <a:lnTo>
                  <a:pt x="67818" y="669036"/>
                </a:lnTo>
                <a:lnTo>
                  <a:pt x="67818" y="677417"/>
                </a:lnTo>
                <a:lnTo>
                  <a:pt x="54864" y="677417"/>
                </a:lnTo>
                <a:lnTo>
                  <a:pt x="51053" y="673608"/>
                </a:lnTo>
                <a:lnTo>
                  <a:pt x="51053" y="681989"/>
                </a:lnTo>
                <a:lnTo>
                  <a:pt x="46482" y="677417"/>
                </a:lnTo>
                <a:lnTo>
                  <a:pt x="46482" y="673608"/>
                </a:lnTo>
                <a:lnTo>
                  <a:pt x="42672" y="677417"/>
                </a:lnTo>
                <a:lnTo>
                  <a:pt x="42672" y="656081"/>
                </a:lnTo>
                <a:lnTo>
                  <a:pt x="38100" y="432053"/>
                </a:lnTo>
                <a:lnTo>
                  <a:pt x="38100" y="550163"/>
                </a:lnTo>
                <a:lnTo>
                  <a:pt x="34290" y="677417"/>
                </a:lnTo>
                <a:lnTo>
                  <a:pt x="29718" y="677417"/>
                </a:lnTo>
                <a:lnTo>
                  <a:pt x="29718" y="681989"/>
                </a:lnTo>
                <a:lnTo>
                  <a:pt x="25146" y="681989"/>
                </a:lnTo>
                <a:lnTo>
                  <a:pt x="25146" y="685800"/>
                </a:lnTo>
                <a:lnTo>
                  <a:pt x="21336" y="677417"/>
                </a:lnTo>
                <a:lnTo>
                  <a:pt x="21336" y="673608"/>
                </a:lnTo>
                <a:lnTo>
                  <a:pt x="16764" y="681989"/>
                </a:lnTo>
                <a:lnTo>
                  <a:pt x="12953" y="685800"/>
                </a:lnTo>
                <a:lnTo>
                  <a:pt x="8382" y="681989"/>
                </a:lnTo>
                <a:lnTo>
                  <a:pt x="8382" y="685800"/>
                </a:lnTo>
                <a:lnTo>
                  <a:pt x="4572" y="681989"/>
                </a:lnTo>
                <a:lnTo>
                  <a:pt x="4572" y="685800"/>
                </a:lnTo>
                <a:lnTo>
                  <a:pt x="0" y="68198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43" name="object 543"/>
          <p:cNvSpPr/>
          <p:nvPr/>
        </p:nvSpPr>
        <p:spPr>
          <a:xfrm>
            <a:off x="5943600" y="3697104"/>
            <a:ext cx="171030" cy="145817"/>
          </a:xfrm>
          <a:custGeom>
            <a:avLst/>
            <a:gdLst/>
            <a:ahLst/>
            <a:cxnLst/>
            <a:rect l="l" t="t" r="r" b="b"/>
            <a:pathLst>
              <a:path w="258445" h="220345">
                <a:moveTo>
                  <a:pt x="258317" y="211836"/>
                </a:moveTo>
                <a:lnTo>
                  <a:pt x="254507" y="215646"/>
                </a:lnTo>
                <a:lnTo>
                  <a:pt x="249935" y="203454"/>
                </a:lnTo>
                <a:lnTo>
                  <a:pt x="245363" y="190500"/>
                </a:lnTo>
                <a:lnTo>
                  <a:pt x="245363" y="207263"/>
                </a:lnTo>
                <a:lnTo>
                  <a:pt x="241553" y="215646"/>
                </a:lnTo>
                <a:lnTo>
                  <a:pt x="241553" y="211836"/>
                </a:lnTo>
                <a:lnTo>
                  <a:pt x="236981" y="215646"/>
                </a:lnTo>
                <a:lnTo>
                  <a:pt x="228600" y="207263"/>
                </a:lnTo>
                <a:lnTo>
                  <a:pt x="224789" y="215646"/>
                </a:lnTo>
                <a:lnTo>
                  <a:pt x="220217" y="211836"/>
                </a:lnTo>
                <a:lnTo>
                  <a:pt x="216407" y="207263"/>
                </a:lnTo>
                <a:lnTo>
                  <a:pt x="211835" y="198882"/>
                </a:lnTo>
                <a:lnTo>
                  <a:pt x="211835" y="207263"/>
                </a:lnTo>
                <a:lnTo>
                  <a:pt x="207263" y="203454"/>
                </a:lnTo>
                <a:lnTo>
                  <a:pt x="207263" y="207263"/>
                </a:lnTo>
                <a:lnTo>
                  <a:pt x="198881" y="207263"/>
                </a:lnTo>
                <a:lnTo>
                  <a:pt x="198881" y="203454"/>
                </a:lnTo>
                <a:lnTo>
                  <a:pt x="195071" y="211836"/>
                </a:lnTo>
                <a:lnTo>
                  <a:pt x="195071" y="215646"/>
                </a:lnTo>
                <a:lnTo>
                  <a:pt x="195071" y="211836"/>
                </a:lnTo>
                <a:lnTo>
                  <a:pt x="182117" y="211836"/>
                </a:lnTo>
                <a:lnTo>
                  <a:pt x="178307" y="207263"/>
                </a:lnTo>
                <a:lnTo>
                  <a:pt x="173735" y="211836"/>
                </a:lnTo>
                <a:lnTo>
                  <a:pt x="173735" y="203454"/>
                </a:lnTo>
                <a:lnTo>
                  <a:pt x="169163" y="211836"/>
                </a:lnTo>
                <a:lnTo>
                  <a:pt x="165353" y="211836"/>
                </a:lnTo>
                <a:lnTo>
                  <a:pt x="165353" y="203454"/>
                </a:lnTo>
                <a:lnTo>
                  <a:pt x="160781" y="211836"/>
                </a:lnTo>
                <a:lnTo>
                  <a:pt x="156971" y="211836"/>
                </a:lnTo>
                <a:lnTo>
                  <a:pt x="156971" y="207263"/>
                </a:lnTo>
                <a:lnTo>
                  <a:pt x="152400" y="211836"/>
                </a:lnTo>
                <a:lnTo>
                  <a:pt x="152400" y="203454"/>
                </a:lnTo>
                <a:lnTo>
                  <a:pt x="148589" y="54863"/>
                </a:lnTo>
                <a:lnTo>
                  <a:pt x="148589" y="80010"/>
                </a:lnTo>
                <a:lnTo>
                  <a:pt x="144017" y="207263"/>
                </a:lnTo>
                <a:lnTo>
                  <a:pt x="139445" y="207263"/>
                </a:lnTo>
                <a:lnTo>
                  <a:pt x="139445" y="211836"/>
                </a:lnTo>
                <a:lnTo>
                  <a:pt x="135635" y="203454"/>
                </a:lnTo>
                <a:lnTo>
                  <a:pt x="131063" y="0"/>
                </a:lnTo>
                <a:lnTo>
                  <a:pt x="131063" y="12192"/>
                </a:lnTo>
                <a:lnTo>
                  <a:pt x="127253" y="203454"/>
                </a:lnTo>
                <a:lnTo>
                  <a:pt x="127253" y="207263"/>
                </a:lnTo>
                <a:lnTo>
                  <a:pt x="118871" y="215646"/>
                </a:lnTo>
                <a:lnTo>
                  <a:pt x="114300" y="215646"/>
                </a:lnTo>
                <a:lnTo>
                  <a:pt x="110489" y="211836"/>
                </a:lnTo>
                <a:lnTo>
                  <a:pt x="110489" y="207263"/>
                </a:lnTo>
                <a:lnTo>
                  <a:pt x="105917" y="215646"/>
                </a:lnTo>
                <a:lnTo>
                  <a:pt x="101345" y="203454"/>
                </a:lnTo>
                <a:lnTo>
                  <a:pt x="97535" y="215646"/>
                </a:lnTo>
                <a:lnTo>
                  <a:pt x="97535" y="211836"/>
                </a:lnTo>
                <a:lnTo>
                  <a:pt x="92963" y="194310"/>
                </a:lnTo>
                <a:lnTo>
                  <a:pt x="92963" y="211836"/>
                </a:lnTo>
                <a:lnTo>
                  <a:pt x="89153" y="198882"/>
                </a:lnTo>
                <a:lnTo>
                  <a:pt x="84581" y="211836"/>
                </a:lnTo>
                <a:lnTo>
                  <a:pt x="84581" y="215646"/>
                </a:lnTo>
                <a:lnTo>
                  <a:pt x="80771" y="211836"/>
                </a:lnTo>
                <a:lnTo>
                  <a:pt x="80771" y="215646"/>
                </a:lnTo>
                <a:lnTo>
                  <a:pt x="76200" y="220218"/>
                </a:lnTo>
                <a:lnTo>
                  <a:pt x="76200" y="215646"/>
                </a:lnTo>
                <a:lnTo>
                  <a:pt x="67817" y="215646"/>
                </a:lnTo>
                <a:lnTo>
                  <a:pt x="67817" y="211836"/>
                </a:lnTo>
                <a:lnTo>
                  <a:pt x="63245" y="211836"/>
                </a:lnTo>
                <a:lnTo>
                  <a:pt x="63245" y="215646"/>
                </a:lnTo>
                <a:lnTo>
                  <a:pt x="63245" y="211836"/>
                </a:lnTo>
                <a:lnTo>
                  <a:pt x="59435" y="207263"/>
                </a:lnTo>
                <a:lnTo>
                  <a:pt x="54863" y="165354"/>
                </a:lnTo>
                <a:lnTo>
                  <a:pt x="54863" y="160782"/>
                </a:lnTo>
                <a:lnTo>
                  <a:pt x="51053" y="88392"/>
                </a:lnTo>
                <a:lnTo>
                  <a:pt x="51053" y="131063"/>
                </a:lnTo>
                <a:lnTo>
                  <a:pt x="46481" y="198882"/>
                </a:lnTo>
                <a:lnTo>
                  <a:pt x="46481" y="190500"/>
                </a:lnTo>
                <a:lnTo>
                  <a:pt x="42671" y="207263"/>
                </a:lnTo>
                <a:lnTo>
                  <a:pt x="38100" y="182118"/>
                </a:lnTo>
                <a:lnTo>
                  <a:pt x="33527" y="126492"/>
                </a:lnTo>
                <a:lnTo>
                  <a:pt x="33527" y="152400"/>
                </a:lnTo>
                <a:lnTo>
                  <a:pt x="29717" y="198882"/>
                </a:lnTo>
                <a:lnTo>
                  <a:pt x="25145" y="211836"/>
                </a:lnTo>
                <a:lnTo>
                  <a:pt x="21335" y="215646"/>
                </a:lnTo>
                <a:lnTo>
                  <a:pt x="16763" y="215646"/>
                </a:lnTo>
                <a:lnTo>
                  <a:pt x="16763" y="211836"/>
                </a:lnTo>
                <a:lnTo>
                  <a:pt x="16763" y="215646"/>
                </a:lnTo>
                <a:lnTo>
                  <a:pt x="12953" y="198882"/>
                </a:lnTo>
                <a:lnTo>
                  <a:pt x="12953" y="84582"/>
                </a:lnTo>
                <a:lnTo>
                  <a:pt x="8381" y="198882"/>
                </a:lnTo>
                <a:lnTo>
                  <a:pt x="8381" y="203454"/>
                </a:lnTo>
                <a:lnTo>
                  <a:pt x="4571" y="215646"/>
                </a:lnTo>
                <a:lnTo>
                  <a:pt x="0" y="215646"/>
                </a:lnTo>
                <a:lnTo>
                  <a:pt x="0" y="22021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44" name="object 544"/>
          <p:cNvSpPr/>
          <p:nvPr/>
        </p:nvSpPr>
        <p:spPr>
          <a:xfrm>
            <a:off x="5772654" y="2110184"/>
            <a:ext cx="171030" cy="1735511"/>
          </a:xfrm>
          <a:custGeom>
            <a:avLst/>
            <a:gdLst/>
            <a:ahLst/>
            <a:cxnLst/>
            <a:rect l="l" t="t" r="r" b="b"/>
            <a:pathLst>
              <a:path w="258445" h="2622550">
                <a:moveTo>
                  <a:pt x="258318" y="2618231"/>
                </a:moveTo>
                <a:lnTo>
                  <a:pt x="253746" y="2613659"/>
                </a:lnTo>
                <a:lnTo>
                  <a:pt x="253746" y="2609849"/>
                </a:lnTo>
                <a:lnTo>
                  <a:pt x="249935" y="2613659"/>
                </a:lnTo>
                <a:lnTo>
                  <a:pt x="249935" y="2605277"/>
                </a:lnTo>
                <a:lnTo>
                  <a:pt x="245363" y="2609849"/>
                </a:lnTo>
                <a:lnTo>
                  <a:pt x="245363" y="2618231"/>
                </a:lnTo>
                <a:lnTo>
                  <a:pt x="241553" y="2613659"/>
                </a:lnTo>
                <a:lnTo>
                  <a:pt x="236981" y="2609849"/>
                </a:lnTo>
                <a:lnTo>
                  <a:pt x="236981" y="2613659"/>
                </a:lnTo>
                <a:lnTo>
                  <a:pt x="236981" y="2605277"/>
                </a:lnTo>
                <a:lnTo>
                  <a:pt x="233172" y="2609849"/>
                </a:lnTo>
                <a:lnTo>
                  <a:pt x="228600" y="2575559"/>
                </a:lnTo>
                <a:lnTo>
                  <a:pt x="228600" y="2609849"/>
                </a:lnTo>
                <a:lnTo>
                  <a:pt x="224789" y="2609849"/>
                </a:lnTo>
                <a:lnTo>
                  <a:pt x="224789" y="2613659"/>
                </a:lnTo>
                <a:lnTo>
                  <a:pt x="220218" y="2618231"/>
                </a:lnTo>
                <a:lnTo>
                  <a:pt x="220218" y="2613659"/>
                </a:lnTo>
                <a:lnTo>
                  <a:pt x="215646" y="2613659"/>
                </a:lnTo>
                <a:lnTo>
                  <a:pt x="215646" y="2609849"/>
                </a:lnTo>
                <a:lnTo>
                  <a:pt x="211835" y="2613659"/>
                </a:lnTo>
                <a:lnTo>
                  <a:pt x="211835" y="2605277"/>
                </a:lnTo>
                <a:lnTo>
                  <a:pt x="207263" y="2605277"/>
                </a:lnTo>
                <a:lnTo>
                  <a:pt x="207263" y="2613659"/>
                </a:lnTo>
                <a:lnTo>
                  <a:pt x="203453" y="2613659"/>
                </a:lnTo>
                <a:lnTo>
                  <a:pt x="203453" y="2596895"/>
                </a:lnTo>
                <a:lnTo>
                  <a:pt x="198881" y="2592323"/>
                </a:lnTo>
                <a:lnTo>
                  <a:pt x="198881" y="2613659"/>
                </a:lnTo>
                <a:lnTo>
                  <a:pt x="195072" y="2613659"/>
                </a:lnTo>
                <a:lnTo>
                  <a:pt x="195072" y="2609849"/>
                </a:lnTo>
                <a:lnTo>
                  <a:pt x="190500" y="2613659"/>
                </a:lnTo>
                <a:lnTo>
                  <a:pt x="185927" y="2613659"/>
                </a:lnTo>
                <a:lnTo>
                  <a:pt x="185927" y="2609849"/>
                </a:lnTo>
                <a:lnTo>
                  <a:pt x="182118" y="2609849"/>
                </a:lnTo>
                <a:lnTo>
                  <a:pt x="182118" y="2613659"/>
                </a:lnTo>
                <a:lnTo>
                  <a:pt x="177546" y="2609849"/>
                </a:lnTo>
                <a:lnTo>
                  <a:pt x="173735" y="2613659"/>
                </a:lnTo>
                <a:lnTo>
                  <a:pt x="169163" y="2609849"/>
                </a:lnTo>
                <a:lnTo>
                  <a:pt x="165353" y="2618231"/>
                </a:lnTo>
                <a:lnTo>
                  <a:pt x="165353" y="2613659"/>
                </a:lnTo>
                <a:lnTo>
                  <a:pt x="160781" y="2605277"/>
                </a:lnTo>
                <a:lnTo>
                  <a:pt x="160781" y="2613659"/>
                </a:lnTo>
                <a:lnTo>
                  <a:pt x="156972" y="2601467"/>
                </a:lnTo>
                <a:lnTo>
                  <a:pt x="156972" y="2609849"/>
                </a:lnTo>
                <a:lnTo>
                  <a:pt x="152400" y="2613659"/>
                </a:lnTo>
                <a:lnTo>
                  <a:pt x="147827" y="2609849"/>
                </a:lnTo>
                <a:lnTo>
                  <a:pt x="144018" y="2613659"/>
                </a:lnTo>
                <a:lnTo>
                  <a:pt x="139446" y="2605277"/>
                </a:lnTo>
                <a:lnTo>
                  <a:pt x="139446" y="2613659"/>
                </a:lnTo>
                <a:lnTo>
                  <a:pt x="135635" y="2609849"/>
                </a:lnTo>
                <a:lnTo>
                  <a:pt x="131063" y="2545841"/>
                </a:lnTo>
                <a:lnTo>
                  <a:pt x="131063" y="2609849"/>
                </a:lnTo>
                <a:lnTo>
                  <a:pt x="127253" y="2601467"/>
                </a:lnTo>
                <a:lnTo>
                  <a:pt x="122681" y="2558795"/>
                </a:lnTo>
                <a:lnTo>
                  <a:pt x="122681" y="2588513"/>
                </a:lnTo>
                <a:lnTo>
                  <a:pt x="118872" y="2601467"/>
                </a:lnTo>
                <a:lnTo>
                  <a:pt x="114300" y="2571749"/>
                </a:lnTo>
                <a:lnTo>
                  <a:pt x="114300" y="2554223"/>
                </a:lnTo>
                <a:lnTo>
                  <a:pt x="114300" y="2605277"/>
                </a:lnTo>
                <a:lnTo>
                  <a:pt x="109727" y="2596895"/>
                </a:lnTo>
                <a:lnTo>
                  <a:pt x="105918" y="2613659"/>
                </a:lnTo>
                <a:lnTo>
                  <a:pt x="101346" y="2618231"/>
                </a:lnTo>
                <a:lnTo>
                  <a:pt x="101346" y="2613659"/>
                </a:lnTo>
                <a:lnTo>
                  <a:pt x="101346" y="2618231"/>
                </a:lnTo>
                <a:lnTo>
                  <a:pt x="97535" y="2613659"/>
                </a:lnTo>
                <a:lnTo>
                  <a:pt x="97535" y="2622041"/>
                </a:lnTo>
                <a:lnTo>
                  <a:pt x="92963" y="2622041"/>
                </a:lnTo>
                <a:lnTo>
                  <a:pt x="92963" y="2613659"/>
                </a:lnTo>
                <a:lnTo>
                  <a:pt x="89153" y="2618231"/>
                </a:lnTo>
                <a:lnTo>
                  <a:pt x="89153" y="2609849"/>
                </a:lnTo>
                <a:lnTo>
                  <a:pt x="89153" y="2618231"/>
                </a:lnTo>
                <a:lnTo>
                  <a:pt x="80009" y="2601467"/>
                </a:lnTo>
                <a:lnTo>
                  <a:pt x="80009" y="2613659"/>
                </a:lnTo>
                <a:lnTo>
                  <a:pt x="76200" y="2613659"/>
                </a:lnTo>
                <a:lnTo>
                  <a:pt x="76200" y="2601467"/>
                </a:lnTo>
                <a:lnTo>
                  <a:pt x="76200" y="2613659"/>
                </a:lnTo>
                <a:lnTo>
                  <a:pt x="71627" y="2592323"/>
                </a:lnTo>
                <a:lnTo>
                  <a:pt x="67818" y="2575559"/>
                </a:lnTo>
                <a:lnTo>
                  <a:pt x="67818" y="2609849"/>
                </a:lnTo>
                <a:lnTo>
                  <a:pt x="63246" y="2588513"/>
                </a:lnTo>
                <a:lnTo>
                  <a:pt x="63246" y="2580131"/>
                </a:lnTo>
                <a:lnTo>
                  <a:pt x="59435" y="2605277"/>
                </a:lnTo>
                <a:lnTo>
                  <a:pt x="59435" y="2588513"/>
                </a:lnTo>
                <a:lnTo>
                  <a:pt x="54863" y="2613659"/>
                </a:lnTo>
                <a:lnTo>
                  <a:pt x="51053" y="2583941"/>
                </a:lnTo>
                <a:lnTo>
                  <a:pt x="51053" y="2605277"/>
                </a:lnTo>
                <a:lnTo>
                  <a:pt x="46481" y="2563367"/>
                </a:lnTo>
                <a:lnTo>
                  <a:pt x="46481" y="2596895"/>
                </a:lnTo>
                <a:lnTo>
                  <a:pt x="41909" y="2503931"/>
                </a:lnTo>
                <a:lnTo>
                  <a:pt x="41909" y="2452877"/>
                </a:lnTo>
                <a:lnTo>
                  <a:pt x="38100" y="893825"/>
                </a:lnTo>
                <a:lnTo>
                  <a:pt x="38100" y="2346959"/>
                </a:lnTo>
                <a:lnTo>
                  <a:pt x="33527" y="131063"/>
                </a:lnTo>
                <a:lnTo>
                  <a:pt x="33527" y="0"/>
                </a:lnTo>
                <a:lnTo>
                  <a:pt x="29718" y="2545841"/>
                </a:lnTo>
                <a:lnTo>
                  <a:pt x="29718" y="2503931"/>
                </a:lnTo>
                <a:lnTo>
                  <a:pt x="25146" y="2605277"/>
                </a:lnTo>
                <a:lnTo>
                  <a:pt x="25146" y="2580131"/>
                </a:lnTo>
                <a:lnTo>
                  <a:pt x="25146" y="2618231"/>
                </a:lnTo>
                <a:lnTo>
                  <a:pt x="21335" y="2618231"/>
                </a:lnTo>
                <a:lnTo>
                  <a:pt x="21335" y="2588513"/>
                </a:lnTo>
                <a:lnTo>
                  <a:pt x="16763" y="2596895"/>
                </a:lnTo>
                <a:lnTo>
                  <a:pt x="12953" y="2618231"/>
                </a:lnTo>
                <a:lnTo>
                  <a:pt x="12953" y="2601467"/>
                </a:lnTo>
                <a:lnTo>
                  <a:pt x="8381" y="2618231"/>
                </a:lnTo>
                <a:lnTo>
                  <a:pt x="8381" y="2605277"/>
                </a:lnTo>
                <a:lnTo>
                  <a:pt x="8381" y="2618231"/>
                </a:lnTo>
                <a:lnTo>
                  <a:pt x="3809" y="2622041"/>
                </a:lnTo>
                <a:lnTo>
                  <a:pt x="3809" y="2605277"/>
                </a:lnTo>
                <a:lnTo>
                  <a:pt x="0" y="2618231"/>
                </a:lnTo>
                <a:lnTo>
                  <a:pt x="0" y="260527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45" name="object 545"/>
          <p:cNvSpPr/>
          <p:nvPr/>
        </p:nvSpPr>
        <p:spPr>
          <a:xfrm>
            <a:off x="3363105" y="3070131"/>
            <a:ext cx="2413755" cy="784980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46" name="object 546"/>
          <p:cNvSpPr/>
          <p:nvPr/>
        </p:nvSpPr>
        <p:spPr>
          <a:xfrm>
            <a:off x="1951337" y="3834264"/>
            <a:ext cx="1416143" cy="0"/>
          </a:xfrm>
          <a:custGeom>
            <a:avLst/>
            <a:gdLst/>
            <a:ahLst/>
            <a:cxnLst/>
            <a:rect l="l" t="t" r="r" b="b"/>
            <a:pathLst>
              <a:path w="2139950">
                <a:moveTo>
                  <a:pt x="0" y="0"/>
                </a:moveTo>
                <a:lnTo>
                  <a:pt x="2139696" y="0"/>
                </a:lnTo>
              </a:path>
            </a:pathLst>
          </a:custGeom>
          <a:ln w="335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47" name="object 547"/>
          <p:cNvSpPr/>
          <p:nvPr/>
        </p:nvSpPr>
        <p:spPr>
          <a:xfrm>
            <a:off x="6975327" y="3730386"/>
            <a:ext cx="513089" cy="84464"/>
          </a:xfrm>
          <a:custGeom>
            <a:avLst/>
            <a:gdLst/>
            <a:ahLst/>
            <a:cxnLst/>
            <a:rect l="l" t="t" r="r" b="b"/>
            <a:pathLst>
              <a:path w="775334" h="127635">
                <a:moveTo>
                  <a:pt x="774953" y="127253"/>
                </a:moveTo>
                <a:lnTo>
                  <a:pt x="771143" y="127253"/>
                </a:lnTo>
                <a:lnTo>
                  <a:pt x="758443" y="127254"/>
                </a:lnTo>
                <a:lnTo>
                  <a:pt x="745743" y="127253"/>
                </a:lnTo>
                <a:lnTo>
                  <a:pt x="733044" y="127254"/>
                </a:lnTo>
                <a:lnTo>
                  <a:pt x="720343" y="127253"/>
                </a:lnTo>
                <a:lnTo>
                  <a:pt x="707643" y="127254"/>
                </a:lnTo>
                <a:lnTo>
                  <a:pt x="694943" y="127254"/>
                </a:lnTo>
                <a:lnTo>
                  <a:pt x="682244" y="127254"/>
                </a:lnTo>
                <a:lnTo>
                  <a:pt x="669543" y="127253"/>
                </a:lnTo>
                <a:lnTo>
                  <a:pt x="656844" y="127254"/>
                </a:lnTo>
                <a:lnTo>
                  <a:pt x="644143" y="127254"/>
                </a:lnTo>
                <a:lnTo>
                  <a:pt x="631443" y="127254"/>
                </a:lnTo>
                <a:lnTo>
                  <a:pt x="618743" y="127254"/>
                </a:lnTo>
                <a:lnTo>
                  <a:pt x="606044" y="127253"/>
                </a:lnTo>
                <a:lnTo>
                  <a:pt x="593343" y="127253"/>
                </a:lnTo>
                <a:lnTo>
                  <a:pt x="580644" y="127254"/>
                </a:lnTo>
                <a:lnTo>
                  <a:pt x="567943" y="127253"/>
                </a:lnTo>
                <a:lnTo>
                  <a:pt x="555243" y="127253"/>
                </a:lnTo>
                <a:lnTo>
                  <a:pt x="542543" y="127253"/>
                </a:lnTo>
                <a:lnTo>
                  <a:pt x="529843" y="127253"/>
                </a:lnTo>
                <a:lnTo>
                  <a:pt x="516635" y="127253"/>
                </a:lnTo>
                <a:lnTo>
                  <a:pt x="512825" y="127253"/>
                </a:lnTo>
                <a:lnTo>
                  <a:pt x="500125" y="127253"/>
                </a:lnTo>
                <a:lnTo>
                  <a:pt x="487425" y="127254"/>
                </a:lnTo>
                <a:lnTo>
                  <a:pt x="478535" y="127253"/>
                </a:lnTo>
                <a:lnTo>
                  <a:pt x="478535" y="123443"/>
                </a:lnTo>
                <a:lnTo>
                  <a:pt x="474725" y="127253"/>
                </a:lnTo>
                <a:lnTo>
                  <a:pt x="474725" y="118871"/>
                </a:lnTo>
                <a:lnTo>
                  <a:pt x="470153" y="0"/>
                </a:lnTo>
                <a:lnTo>
                  <a:pt x="470153" y="4571"/>
                </a:lnTo>
                <a:lnTo>
                  <a:pt x="466343" y="118871"/>
                </a:lnTo>
                <a:lnTo>
                  <a:pt x="461772" y="123443"/>
                </a:lnTo>
                <a:lnTo>
                  <a:pt x="457200" y="123443"/>
                </a:lnTo>
                <a:lnTo>
                  <a:pt x="457200" y="127253"/>
                </a:lnTo>
                <a:lnTo>
                  <a:pt x="457200" y="123443"/>
                </a:lnTo>
                <a:lnTo>
                  <a:pt x="453389" y="127253"/>
                </a:lnTo>
                <a:lnTo>
                  <a:pt x="440690" y="127254"/>
                </a:lnTo>
                <a:lnTo>
                  <a:pt x="427990" y="127254"/>
                </a:lnTo>
                <a:lnTo>
                  <a:pt x="415290" y="127254"/>
                </a:lnTo>
                <a:lnTo>
                  <a:pt x="402590" y="127254"/>
                </a:lnTo>
                <a:lnTo>
                  <a:pt x="389890" y="127254"/>
                </a:lnTo>
                <a:lnTo>
                  <a:pt x="377189" y="127254"/>
                </a:lnTo>
                <a:lnTo>
                  <a:pt x="364489" y="127253"/>
                </a:lnTo>
                <a:lnTo>
                  <a:pt x="351789" y="127253"/>
                </a:lnTo>
                <a:lnTo>
                  <a:pt x="339089" y="127253"/>
                </a:lnTo>
                <a:lnTo>
                  <a:pt x="326390" y="127254"/>
                </a:lnTo>
                <a:lnTo>
                  <a:pt x="313689" y="127253"/>
                </a:lnTo>
                <a:lnTo>
                  <a:pt x="300990" y="127254"/>
                </a:lnTo>
                <a:lnTo>
                  <a:pt x="288289" y="127253"/>
                </a:lnTo>
                <a:lnTo>
                  <a:pt x="275589" y="127253"/>
                </a:lnTo>
                <a:lnTo>
                  <a:pt x="262889" y="127253"/>
                </a:lnTo>
                <a:lnTo>
                  <a:pt x="258317" y="127253"/>
                </a:lnTo>
                <a:lnTo>
                  <a:pt x="254507" y="127253"/>
                </a:lnTo>
                <a:lnTo>
                  <a:pt x="241808" y="127254"/>
                </a:lnTo>
                <a:lnTo>
                  <a:pt x="229107" y="127253"/>
                </a:lnTo>
                <a:lnTo>
                  <a:pt x="216407" y="127253"/>
                </a:lnTo>
                <a:lnTo>
                  <a:pt x="203707" y="127253"/>
                </a:lnTo>
                <a:lnTo>
                  <a:pt x="191008" y="127254"/>
                </a:lnTo>
                <a:lnTo>
                  <a:pt x="178308" y="127254"/>
                </a:lnTo>
                <a:lnTo>
                  <a:pt x="165608" y="127254"/>
                </a:lnTo>
                <a:lnTo>
                  <a:pt x="152908" y="127254"/>
                </a:lnTo>
                <a:lnTo>
                  <a:pt x="140208" y="127254"/>
                </a:lnTo>
                <a:lnTo>
                  <a:pt x="127507" y="127253"/>
                </a:lnTo>
                <a:lnTo>
                  <a:pt x="114807" y="127253"/>
                </a:lnTo>
                <a:lnTo>
                  <a:pt x="102107" y="127254"/>
                </a:lnTo>
                <a:lnTo>
                  <a:pt x="89407" y="127253"/>
                </a:lnTo>
                <a:lnTo>
                  <a:pt x="76707" y="127253"/>
                </a:lnTo>
                <a:lnTo>
                  <a:pt x="64007" y="127253"/>
                </a:lnTo>
                <a:lnTo>
                  <a:pt x="51307" y="127253"/>
                </a:lnTo>
                <a:lnTo>
                  <a:pt x="38607" y="127253"/>
                </a:lnTo>
                <a:lnTo>
                  <a:pt x="25907" y="127253"/>
                </a:lnTo>
                <a:lnTo>
                  <a:pt x="16763" y="127253"/>
                </a:lnTo>
                <a:lnTo>
                  <a:pt x="16763" y="123443"/>
                </a:lnTo>
                <a:lnTo>
                  <a:pt x="12953" y="118871"/>
                </a:lnTo>
                <a:lnTo>
                  <a:pt x="12953" y="123443"/>
                </a:lnTo>
                <a:lnTo>
                  <a:pt x="8381" y="123443"/>
                </a:lnTo>
                <a:lnTo>
                  <a:pt x="4572" y="118871"/>
                </a:lnTo>
                <a:lnTo>
                  <a:pt x="4572" y="123443"/>
                </a:lnTo>
                <a:lnTo>
                  <a:pt x="0" y="12344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48" name="object 548"/>
          <p:cNvSpPr/>
          <p:nvPr/>
        </p:nvSpPr>
        <p:spPr>
          <a:xfrm>
            <a:off x="6630408" y="3800478"/>
            <a:ext cx="345001" cy="14288"/>
          </a:xfrm>
          <a:custGeom>
            <a:avLst/>
            <a:gdLst/>
            <a:ahLst/>
            <a:cxnLst/>
            <a:rect l="l" t="t" r="r" b="b"/>
            <a:pathLst>
              <a:path w="521334" h="21589">
                <a:moveTo>
                  <a:pt x="521208" y="17525"/>
                </a:moveTo>
                <a:lnTo>
                  <a:pt x="516636" y="12953"/>
                </a:lnTo>
                <a:lnTo>
                  <a:pt x="516636" y="17525"/>
                </a:lnTo>
                <a:lnTo>
                  <a:pt x="512825" y="21336"/>
                </a:lnTo>
                <a:lnTo>
                  <a:pt x="500125" y="21336"/>
                </a:lnTo>
                <a:lnTo>
                  <a:pt x="487425" y="21335"/>
                </a:lnTo>
                <a:lnTo>
                  <a:pt x="474725" y="21336"/>
                </a:lnTo>
                <a:lnTo>
                  <a:pt x="462026" y="21336"/>
                </a:lnTo>
                <a:lnTo>
                  <a:pt x="449325" y="21335"/>
                </a:lnTo>
                <a:lnTo>
                  <a:pt x="440436" y="21336"/>
                </a:lnTo>
                <a:lnTo>
                  <a:pt x="436625" y="17525"/>
                </a:lnTo>
                <a:lnTo>
                  <a:pt x="436625" y="21336"/>
                </a:lnTo>
                <a:lnTo>
                  <a:pt x="415290" y="21336"/>
                </a:lnTo>
                <a:lnTo>
                  <a:pt x="415290" y="17525"/>
                </a:lnTo>
                <a:lnTo>
                  <a:pt x="410718" y="21336"/>
                </a:lnTo>
                <a:lnTo>
                  <a:pt x="390144" y="21336"/>
                </a:lnTo>
                <a:lnTo>
                  <a:pt x="390144" y="17525"/>
                </a:lnTo>
                <a:lnTo>
                  <a:pt x="390144" y="21336"/>
                </a:lnTo>
                <a:lnTo>
                  <a:pt x="385572" y="21336"/>
                </a:lnTo>
                <a:lnTo>
                  <a:pt x="381000" y="17525"/>
                </a:lnTo>
                <a:lnTo>
                  <a:pt x="377190" y="17525"/>
                </a:lnTo>
                <a:lnTo>
                  <a:pt x="377190" y="21336"/>
                </a:lnTo>
                <a:lnTo>
                  <a:pt x="372618" y="17525"/>
                </a:lnTo>
                <a:lnTo>
                  <a:pt x="364236" y="17525"/>
                </a:lnTo>
                <a:lnTo>
                  <a:pt x="355854" y="17525"/>
                </a:lnTo>
                <a:lnTo>
                  <a:pt x="347472" y="17525"/>
                </a:lnTo>
                <a:lnTo>
                  <a:pt x="342900" y="17525"/>
                </a:lnTo>
                <a:lnTo>
                  <a:pt x="342900" y="12953"/>
                </a:lnTo>
                <a:lnTo>
                  <a:pt x="339090" y="17525"/>
                </a:lnTo>
                <a:lnTo>
                  <a:pt x="334518" y="17525"/>
                </a:lnTo>
                <a:lnTo>
                  <a:pt x="334518" y="12953"/>
                </a:lnTo>
                <a:lnTo>
                  <a:pt x="330708" y="17525"/>
                </a:lnTo>
                <a:lnTo>
                  <a:pt x="318007" y="17525"/>
                </a:lnTo>
                <a:lnTo>
                  <a:pt x="305307" y="17525"/>
                </a:lnTo>
                <a:lnTo>
                  <a:pt x="292608" y="17525"/>
                </a:lnTo>
                <a:lnTo>
                  <a:pt x="279908" y="17525"/>
                </a:lnTo>
                <a:lnTo>
                  <a:pt x="203454" y="17525"/>
                </a:lnTo>
                <a:lnTo>
                  <a:pt x="203454" y="12953"/>
                </a:lnTo>
                <a:lnTo>
                  <a:pt x="198882" y="17525"/>
                </a:lnTo>
                <a:lnTo>
                  <a:pt x="195072" y="12953"/>
                </a:lnTo>
                <a:lnTo>
                  <a:pt x="195072" y="17525"/>
                </a:lnTo>
                <a:lnTo>
                  <a:pt x="190500" y="17525"/>
                </a:lnTo>
                <a:lnTo>
                  <a:pt x="177799" y="17525"/>
                </a:lnTo>
                <a:lnTo>
                  <a:pt x="165100" y="17526"/>
                </a:lnTo>
                <a:lnTo>
                  <a:pt x="152400" y="17525"/>
                </a:lnTo>
                <a:lnTo>
                  <a:pt x="139700" y="17525"/>
                </a:lnTo>
                <a:lnTo>
                  <a:pt x="127000" y="17525"/>
                </a:lnTo>
                <a:lnTo>
                  <a:pt x="114300" y="17526"/>
                </a:lnTo>
                <a:lnTo>
                  <a:pt x="105918" y="17525"/>
                </a:lnTo>
                <a:lnTo>
                  <a:pt x="105918" y="12953"/>
                </a:lnTo>
                <a:lnTo>
                  <a:pt x="102108" y="17525"/>
                </a:lnTo>
                <a:lnTo>
                  <a:pt x="89154" y="17525"/>
                </a:lnTo>
                <a:lnTo>
                  <a:pt x="89154" y="12953"/>
                </a:lnTo>
                <a:lnTo>
                  <a:pt x="84582" y="12953"/>
                </a:lnTo>
                <a:lnTo>
                  <a:pt x="84582" y="17525"/>
                </a:lnTo>
                <a:lnTo>
                  <a:pt x="80772" y="17525"/>
                </a:lnTo>
                <a:lnTo>
                  <a:pt x="80772" y="9144"/>
                </a:lnTo>
                <a:lnTo>
                  <a:pt x="76200" y="12953"/>
                </a:lnTo>
                <a:lnTo>
                  <a:pt x="76200" y="17525"/>
                </a:lnTo>
                <a:lnTo>
                  <a:pt x="72390" y="12953"/>
                </a:lnTo>
                <a:lnTo>
                  <a:pt x="72390" y="17525"/>
                </a:lnTo>
                <a:lnTo>
                  <a:pt x="54864" y="17525"/>
                </a:lnTo>
                <a:lnTo>
                  <a:pt x="54864" y="12953"/>
                </a:lnTo>
                <a:lnTo>
                  <a:pt x="51054" y="9144"/>
                </a:lnTo>
                <a:lnTo>
                  <a:pt x="51054" y="17525"/>
                </a:lnTo>
                <a:lnTo>
                  <a:pt x="46482" y="17525"/>
                </a:lnTo>
                <a:lnTo>
                  <a:pt x="38100" y="17525"/>
                </a:lnTo>
                <a:lnTo>
                  <a:pt x="29718" y="17525"/>
                </a:lnTo>
                <a:lnTo>
                  <a:pt x="21336" y="17525"/>
                </a:lnTo>
                <a:lnTo>
                  <a:pt x="16764" y="12953"/>
                </a:lnTo>
                <a:lnTo>
                  <a:pt x="16764" y="17525"/>
                </a:lnTo>
                <a:lnTo>
                  <a:pt x="12954" y="12953"/>
                </a:lnTo>
                <a:lnTo>
                  <a:pt x="12954" y="0"/>
                </a:lnTo>
                <a:lnTo>
                  <a:pt x="8382" y="17525"/>
                </a:lnTo>
                <a:lnTo>
                  <a:pt x="4572" y="9144"/>
                </a:lnTo>
                <a:lnTo>
                  <a:pt x="0" y="1752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49" name="object 549"/>
          <p:cNvSpPr/>
          <p:nvPr/>
        </p:nvSpPr>
        <p:spPr>
          <a:xfrm>
            <a:off x="6459463" y="3803504"/>
            <a:ext cx="171030" cy="8825"/>
          </a:xfrm>
          <a:custGeom>
            <a:avLst/>
            <a:gdLst/>
            <a:ahLst/>
            <a:cxnLst/>
            <a:rect l="l" t="t" r="r" b="b"/>
            <a:pathLst>
              <a:path w="258445" h="13335">
                <a:moveTo>
                  <a:pt x="258317" y="12953"/>
                </a:moveTo>
                <a:lnTo>
                  <a:pt x="258317" y="8381"/>
                </a:lnTo>
                <a:lnTo>
                  <a:pt x="254507" y="12953"/>
                </a:lnTo>
                <a:lnTo>
                  <a:pt x="249935" y="12953"/>
                </a:lnTo>
                <a:lnTo>
                  <a:pt x="245363" y="8381"/>
                </a:lnTo>
                <a:lnTo>
                  <a:pt x="245363" y="0"/>
                </a:lnTo>
                <a:lnTo>
                  <a:pt x="241553" y="12953"/>
                </a:lnTo>
                <a:lnTo>
                  <a:pt x="236981" y="12953"/>
                </a:lnTo>
                <a:lnTo>
                  <a:pt x="224282" y="12954"/>
                </a:lnTo>
                <a:lnTo>
                  <a:pt x="211581" y="12953"/>
                </a:lnTo>
                <a:lnTo>
                  <a:pt x="198881" y="12953"/>
                </a:lnTo>
                <a:lnTo>
                  <a:pt x="186182" y="12953"/>
                </a:lnTo>
                <a:lnTo>
                  <a:pt x="173481" y="12953"/>
                </a:lnTo>
                <a:lnTo>
                  <a:pt x="160781" y="12953"/>
                </a:lnTo>
                <a:lnTo>
                  <a:pt x="156972" y="0"/>
                </a:lnTo>
                <a:lnTo>
                  <a:pt x="156972" y="12953"/>
                </a:lnTo>
                <a:lnTo>
                  <a:pt x="152400" y="12953"/>
                </a:lnTo>
                <a:lnTo>
                  <a:pt x="152400" y="0"/>
                </a:lnTo>
                <a:lnTo>
                  <a:pt x="148589" y="12953"/>
                </a:lnTo>
                <a:lnTo>
                  <a:pt x="144017" y="12953"/>
                </a:lnTo>
                <a:lnTo>
                  <a:pt x="131317" y="12953"/>
                </a:lnTo>
                <a:lnTo>
                  <a:pt x="118617" y="12953"/>
                </a:lnTo>
                <a:lnTo>
                  <a:pt x="105918" y="12954"/>
                </a:lnTo>
                <a:lnTo>
                  <a:pt x="93217" y="12953"/>
                </a:lnTo>
                <a:lnTo>
                  <a:pt x="80517" y="12953"/>
                </a:lnTo>
                <a:lnTo>
                  <a:pt x="67817" y="12953"/>
                </a:lnTo>
                <a:lnTo>
                  <a:pt x="55117" y="12953"/>
                </a:lnTo>
                <a:lnTo>
                  <a:pt x="42417" y="12953"/>
                </a:lnTo>
                <a:lnTo>
                  <a:pt x="29718" y="12953"/>
                </a:lnTo>
                <a:lnTo>
                  <a:pt x="17017" y="12953"/>
                </a:lnTo>
                <a:lnTo>
                  <a:pt x="0" y="1295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50" name="object 550"/>
          <p:cNvSpPr/>
          <p:nvPr/>
        </p:nvSpPr>
        <p:spPr>
          <a:xfrm>
            <a:off x="6285491" y="3794931"/>
            <a:ext cx="173972" cy="17228"/>
          </a:xfrm>
          <a:custGeom>
            <a:avLst/>
            <a:gdLst/>
            <a:ahLst/>
            <a:cxnLst/>
            <a:rect l="l" t="t" r="r" b="b"/>
            <a:pathLst>
              <a:path w="262890" h="26035">
                <a:moveTo>
                  <a:pt x="262890" y="25908"/>
                </a:moveTo>
                <a:lnTo>
                  <a:pt x="254507" y="25908"/>
                </a:lnTo>
                <a:lnTo>
                  <a:pt x="241807" y="25907"/>
                </a:lnTo>
                <a:lnTo>
                  <a:pt x="229107" y="25908"/>
                </a:lnTo>
                <a:lnTo>
                  <a:pt x="216407" y="21336"/>
                </a:lnTo>
                <a:lnTo>
                  <a:pt x="195072" y="21336"/>
                </a:lnTo>
                <a:lnTo>
                  <a:pt x="190500" y="25908"/>
                </a:lnTo>
                <a:lnTo>
                  <a:pt x="169925" y="25908"/>
                </a:lnTo>
                <a:lnTo>
                  <a:pt x="165353" y="21336"/>
                </a:lnTo>
                <a:lnTo>
                  <a:pt x="165353" y="25908"/>
                </a:lnTo>
                <a:lnTo>
                  <a:pt x="144018" y="25908"/>
                </a:lnTo>
                <a:lnTo>
                  <a:pt x="140207" y="17526"/>
                </a:lnTo>
                <a:lnTo>
                  <a:pt x="140207" y="0"/>
                </a:lnTo>
                <a:lnTo>
                  <a:pt x="140207" y="21336"/>
                </a:lnTo>
                <a:lnTo>
                  <a:pt x="135635" y="25908"/>
                </a:lnTo>
                <a:lnTo>
                  <a:pt x="110490" y="25908"/>
                </a:lnTo>
                <a:lnTo>
                  <a:pt x="105918" y="21336"/>
                </a:lnTo>
                <a:lnTo>
                  <a:pt x="102107" y="25908"/>
                </a:lnTo>
                <a:lnTo>
                  <a:pt x="102107" y="21336"/>
                </a:lnTo>
                <a:lnTo>
                  <a:pt x="93725" y="21336"/>
                </a:lnTo>
                <a:lnTo>
                  <a:pt x="89153" y="17526"/>
                </a:lnTo>
                <a:lnTo>
                  <a:pt x="89153" y="21336"/>
                </a:lnTo>
                <a:lnTo>
                  <a:pt x="84581" y="21336"/>
                </a:lnTo>
                <a:lnTo>
                  <a:pt x="80772" y="17526"/>
                </a:lnTo>
                <a:lnTo>
                  <a:pt x="80772" y="21336"/>
                </a:lnTo>
                <a:lnTo>
                  <a:pt x="76200" y="25908"/>
                </a:lnTo>
                <a:lnTo>
                  <a:pt x="76200" y="17526"/>
                </a:lnTo>
                <a:lnTo>
                  <a:pt x="67818" y="25908"/>
                </a:lnTo>
                <a:lnTo>
                  <a:pt x="67818" y="21336"/>
                </a:lnTo>
                <a:lnTo>
                  <a:pt x="64007" y="25908"/>
                </a:lnTo>
                <a:lnTo>
                  <a:pt x="46481" y="25908"/>
                </a:lnTo>
                <a:lnTo>
                  <a:pt x="46481" y="21336"/>
                </a:lnTo>
                <a:lnTo>
                  <a:pt x="42672" y="17526"/>
                </a:lnTo>
                <a:lnTo>
                  <a:pt x="42672" y="21336"/>
                </a:lnTo>
                <a:lnTo>
                  <a:pt x="38100" y="25908"/>
                </a:lnTo>
                <a:lnTo>
                  <a:pt x="17525" y="25908"/>
                </a:lnTo>
                <a:lnTo>
                  <a:pt x="17525" y="21336"/>
                </a:lnTo>
                <a:lnTo>
                  <a:pt x="12953" y="21336"/>
                </a:lnTo>
                <a:lnTo>
                  <a:pt x="8381" y="17526"/>
                </a:lnTo>
                <a:lnTo>
                  <a:pt x="4572" y="12954"/>
                </a:lnTo>
                <a:lnTo>
                  <a:pt x="0" y="838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51" name="object 551"/>
          <p:cNvSpPr/>
          <p:nvPr/>
        </p:nvSpPr>
        <p:spPr>
          <a:xfrm>
            <a:off x="5598683" y="2370887"/>
            <a:ext cx="687061" cy="1441357"/>
          </a:xfrm>
          <a:custGeom>
            <a:avLst/>
            <a:gdLst/>
            <a:ahLst/>
            <a:cxnLst/>
            <a:rect l="l" t="t" r="r" b="b"/>
            <a:pathLst>
              <a:path w="1038225" h="2178050">
                <a:moveTo>
                  <a:pt x="1037844" y="2160269"/>
                </a:moveTo>
                <a:lnTo>
                  <a:pt x="1037844" y="2169414"/>
                </a:lnTo>
                <a:lnTo>
                  <a:pt x="1034034" y="2173223"/>
                </a:lnTo>
                <a:lnTo>
                  <a:pt x="1029462" y="2169414"/>
                </a:lnTo>
                <a:lnTo>
                  <a:pt x="1025651" y="2164841"/>
                </a:lnTo>
                <a:lnTo>
                  <a:pt x="1025651" y="2169414"/>
                </a:lnTo>
                <a:lnTo>
                  <a:pt x="1021079" y="2169414"/>
                </a:lnTo>
                <a:lnTo>
                  <a:pt x="1021079" y="2173223"/>
                </a:lnTo>
                <a:lnTo>
                  <a:pt x="1016508" y="2173223"/>
                </a:lnTo>
                <a:lnTo>
                  <a:pt x="1016508" y="2169414"/>
                </a:lnTo>
                <a:lnTo>
                  <a:pt x="1012698" y="2173223"/>
                </a:lnTo>
                <a:lnTo>
                  <a:pt x="1008126" y="2173223"/>
                </a:lnTo>
                <a:lnTo>
                  <a:pt x="1008126" y="2177795"/>
                </a:lnTo>
                <a:lnTo>
                  <a:pt x="1004316" y="2173223"/>
                </a:lnTo>
                <a:lnTo>
                  <a:pt x="1004316" y="2177795"/>
                </a:lnTo>
                <a:lnTo>
                  <a:pt x="995934" y="2169414"/>
                </a:lnTo>
                <a:lnTo>
                  <a:pt x="995934" y="2173223"/>
                </a:lnTo>
                <a:lnTo>
                  <a:pt x="991362" y="2173223"/>
                </a:lnTo>
                <a:lnTo>
                  <a:pt x="991362" y="2169414"/>
                </a:lnTo>
                <a:lnTo>
                  <a:pt x="991362" y="2173223"/>
                </a:lnTo>
                <a:lnTo>
                  <a:pt x="982979" y="2173223"/>
                </a:lnTo>
                <a:lnTo>
                  <a:pt x="982979" y="2169414"/>
                </a:lnTo>
                <a:lnTo>
                  <a:pt x="978408" y="2173223"/>
                </a:lnTo>
                <a:lnTo>
                  <a:pt x="966216" y="2173223"/>
                </a:lnTo>
                <a:lnTo>
                  <a:pt x="961644" y="2169414"/>
                </a:lnTo>
                <a:lnTo>
                  <a:pt x="961644" y="2148078"/>
                </a:lnTo>
                <a:lnTo>
                  <a:pt x="957834" y="2156459"/>
                </a:lnTo>
                <a:lnTo>
                  <a:pt x="957834" y="2113787"/>
                </a:lnTo>
                <a:lnTo>
                  <a:pt x="953262" y="2139695"/>
                </a:lnTo>
                <a:lnTo>
                  <a:pt x="953262" y="1745741"/>
                </a:lnTo>
                <a:lnTo>
                  <a:pt x="949451" y="1834133"/>
                </a:lnTo>
                <a:lnTo>
                  <a:pt x="944879" y="2143505"/>
                </a:lnTo>
                <a:lnTo>
                  <a:pt x="944879" y="2160269"/>
                </a:lnTo>
                <a:lnTo>
                  <a:pt x="940308" y="2151887"/>
                </a:lnTo>
                <a:lnTo>
                  <a:pt x="940308" y="1923287"/>
                </a:lnTo>
                <a:lnTo>
                  <a:pt x="936498" y="2037587"/>
                </a:lnTo>
                <a:lnTo>
                  <a:pt x="936498" y="2160269"/>
                </a:lnTo>
                <a:lnTo>
                  <a:pt x="931926" y="2173223"/>
                </a:lnTo>
                <a:lnTo>
                  <a:pt x="919734" y="2173223"/>
                </a:lnTo>
                <a:lnTo>
                  <a:pt x="919734" y="2177795"/>
                </a:lnTo>
                <a:lnTo>
                  <a:pt x="915162" y="2177795"/>
                </a:lnTo>
                <a:lnTo>
                  <a:pt x="915162" y="2173223"/>
                </a:lnTo>
                <a:lnTo>
                  <a:pt x="910590" y="2177795"/>
                </a:lnTo>
                <a:lnTo>
                  <a:pt x="898398" y="2177795"/>
                </a:lnTo>
                <a:lnTo>
                  <a:pt x="898398" y="2173223"/>
                </a:lnTo>
                <a:lnTo>
                  <a:pt x="893826" y="2177795"/>
                </a:lnTo>
                <a:lnTo>
                  <a:pt x="890016" y="2173223"/>
                </a:lnTo>
                <a:lnTo>
                  <a:pt x="885444" y="2177795"/>
                </a:lnTo>
                <a:lnTo>
                  <a:pt x="885444" y="2173223"/>
                </a:lnTo>
                <a:lnTo>
                  <a:pt x="881634" y="2164841"/>
                </a:lnTo>
                <a:lnTo>
                  <a:pt x="877062" y="2173223"/>
                </a:lnTo>
                <a:lnTo>
                  <a:pt x="872490" y="2160269"/>
                </a:lnTo>
                <a:lnTo>
                  <a:pt x="868679" y="2169414"/>
                </a:lnTo>
                <a:lnTo>
                  <a:pt x="868679" y="2173223"/>
                </a:lnTo>
                <a:lnTo>
                  <a:pt x="864108" y="2169414"/>
                </a:lnTo>
                <a:lnTo>
                  <a:pt x="855726" y="2177795"/>
                </a:lnTo>
                <a:lnTo>
                  <a:pt x="851916" y="2169414"/>
                </a:lnTo>
                <a:lnTo>
                  <a:pt x="847344" y="2177795"/>
                </a:lnTo>
                <a:lnTo>
                  <a:pt x="843534" y="2177795"/>
                </a:lnTo>
                <a:lnTo>
                  <a:pt x="843534" y="2173223"/>
                </a:lnTo>
                <a:lnTo>
                  <a:pt x="838962" y="2177795"/>
                </a:lnTo>
                <a:lnTo>
                  <a:pt x="834390" y="2177795"/>
                </a:lnTo>
                <a:lnTo>
                  <a:pt x="834390" y="2173223"/>
                </a:lnTo>
                <a:lnTo>
                  <a:pt x="830579" y="2177795"/>
                </a:lnTo>
                <a:lnTo>
                  <a:pt x="826008" y="2173223"/>
                </a:lnTo>
                <a:lnTo>
                  <a:pt x="822198" y="2173223"/>
                </a:lnTo>
                <a:lnTo>
                  <a:pt x="822198" y="2160269"/>
                </a:lnTo>
                <a:lnTo>
                  <a:pt x="817626" y="2160269"/>
                </a:lnTo>
                <a:lnTo>
                  <a:pt x="817626" y="2173223"/>
                </a:lnTo>
                <a:lnTo>
                  <a:pt x="813816" y="2177795"/>
                </a:lnTo>
                <a:lnTo>
                  <a:pt x="796290" y="2177795"/>
                </a:lnTo>
                <a:lnTo>
                  <a:pt x="796290" y="2173223"/>
                </a:lnTo>
                <a:lnTo>
                  <a:pt x="792479" y="2177795"/>
                </a:lnTo>
                <a:lnTo>
                  <a:pt x="792479" y="2173223"/>
                </a:lnTo>
                <a:lnTo>
                  <a:pt x="787908" y="2177795"/>
                </a:lnTo>
                <a:lnTo>
                  <a:pt x="779526" y="2177795"/>
                </a:lnTo>
                <a:lnTo>
                  <a:pt x="771144" y="2177795"/>
                </a:lnTo>
                <a:lnTo>
                  <a:pt x="771144" y="2173223"/>
                </a:lnTo>
                <a:lnTo>
                  <a:pt x="766572" y="2177795"/>
                </a:lnTo>
                <a:lnTo>
                  <a:pt x="762762" y="2177795"/>
                </a:lnTo>
                <a:lnTo>
                  <a:pt x="758190" y="2173223"/>
                </a:lnTo>
                <a:lnTo>
                  <a:pt x="758190" y="2177795"/>
                </a:lnTo>
                <a:lnTo>
                  <a:pt x="754379" y="2177795"/>
                </a:lnTo>
                <a:lnTo>
                  <a:pt x="749808" y="2173223"/>
                </a:lnTo>
                <a:lnTo>
                  <a:pt x="749808" y="2177795"/>
                </a:lnTo>
                <a:lnTo>
                  <a:pt x="737616" y="2177795"/>
                </a:lnTo>
                <a:lnTo>
                  <a:pt x="733044" y="2173223"/>
                </a:lnTo>
                <a:lnTo>
                  <a:pt x="733044" y="2177795"/>
                </a:lnTo>
                <a:lnTo>
                  <a:pt x="728472" y="2177795"/>
                </a:lnTo>
                <a:lnTo>
                  <a:pt x="728472" y="2173223"/>
                </a:lnTo>
                <a:lnTo>
                  <a:pt x="724662" y="2177795"/>
                </a:lnTo>
                <a:lnTo>
                  <a:pt x="724662" y="2173223"/>
                </a:lnTo>
                <a:lnTo>
                  <a:pt x="720090" y="2173223"/>
                </a:lnTo>
                <a:lnTo>
                  <a:pt x="720090" y="2177795"/>
                </a:lnTo>
                <a:lnTo>
                  <a:pt x="686562" y="2177795"/>
                </a:lnTo>
                <a:lnTo>
                  <a:pt x="679450" y="2177795"/>
                </a:lnTo>
                <a:lnTo>
                  <a:pt x="672338" y="2177795"/>
                </a:lnTo>
                <a:lnTo>
                  <a:pt x="665226" y="2177795"/>
                </a:lnTo>
                <a:lnTo>
                  <a:pt x="660653" y="2173223"/>
                </a:lnTo>
                <a:lnTo>
                  <a:pt x="656844" y="2109978"/>
                </a:lnTo>
                <a:lnTo>
                  <a:pt x="656844" y="2122169"/>
                </a:lnTo>
                <a:lnTo>
                  <a:pt x="652272" y="2173223"/>
                </a:lnTo>
                <a:lnTo>
                  <a:pt x="648462" y="2177795"/>
                </a:lnTo>
                <a:lnTo>
                  <a:pt x="643890" y="2173223"/>
                </a:lnTo>
                <a:lnTo>
                  <a:pt x="640079" y="2092452"/>
                </a:lnTo>
                <a:lnTo>
                  <a:pt x="635508" y="2173223"/>
                </a:lnTo>
                <a:lnTo>
                  <a:pt x="631698" y="2177795"/>
                </a:lnTo>
                <a:lnTo>
                  <a:pt x="618998" y="2177795"/>
                </a:lnTo>
                <a:lnTo>
                  <a:pt x="606298" y="2177796"/>
                </a:lnTo>
                <a:lnTo>
                  <a:pt x="597408" y="2177795"/>
                </a:lnTo>
                <a:lnTo>
                  <a:pt x="584707" y="2177795"/>
                </a:lnTo>
                <a:lnTo>
                  <a:pt x="572008" y="2177795"/>
                </a:lnTo>
                <a:lnTo>
                  <a:pt x="559308" y="2177795"/>
                </a:lnTo>
                <a:lnTo>
                  <a:pt x="554736" y="2156459"/>
                </a:lnTo>
                <a:lnTo>
                  <a:pt x="550926" y="2101595"/>
                </a:lnTo>
                <a:lnTo>
                  <a:pt x="550926" y="2164841"/>
                </a:lnTo>
                <a:lnTo>
                  <a:pt x="546353" y="2177795"/>
                </a:lnTo>
                <a:lnTo>
                  <a:pt x="542544" y="2177795"/>
                </a:lnTo>
                <a:lnTo>
                  <a:pt x="537972" y="2169414"/>
                </a:lnTo>
                <a:lnTo>
                  <a:pt x="534162" y="2122169"/>
                </a:lnTo>
                <a:lnTo>
                  <a:pt x="534162" y="2164841"/>
                </a:lnTo>
                <a:lnTo>
                  <a:pt x="529590" y="2143505"/>
                </a:lnTo>
                <a:lnTo>
                  <a:pt x="529590" y="2169414"/>
                </a:lnTo>
                <a:lnTo>
                  <a:pt x="525779" y="2177795"/>
                </a:lnTo>
                <a:lnTo>
                  <a:pt x="491490" y="2177795"/>
                </a:lnTo>
                <a:lnTo>
                  <a:pt x="491490" y="2169414"/>
                </a:lnTo>
                <a:lnTo>
                  <a:pt x="487679" y="2177795"/>
                </a:lnTo>
                <a:lnTo>
                  <a:pt x="466344" y="2177795"/>
                </a:lnTo>
                <a:lnTo>
                  <a:pt x="461772" y="2173223"/>
                </a:lnTo>
                <a:lnTo>
                  <a:pt x="461772" y="2177795"/>
                </a:lnTo>
                <a:lnTo>
                  <a:pt x="457962" y="2177795"/>
                </a:lnTo>
                <a:lnTo>
                  <a:pt x="445262" y="2177795"/>
                </a:lnTo>
                <a:lnTo>
                  <a:pt x="432562" y="2177795"/>
                </a:lnTo>
                <a:lnTo>
                  <a:pt x="419862" y="2177795"/>
                </a:lnTo>
                <a:lnTo>
                  <a:pt x="419862" y="2173223"/>
                </a:lnTo>
                <a:lnTo>
                  <a:pt x="415290" y="2177795"/>
                </a:lnTo>
                <a:lnTo>
                  <a:pt x="398525" y="2177795"/>
                </a:lnTo>
                <a:lnTo>
                  <a:pt x="393953" y="2173223"/>
                </a:lnTo>
                <a:lnTo>
                  <a:pt x="393953" y="2169414"/>
                </a:lnTo>
                <a:lnTo>
                  <a:pt x="390144" y="2177795"/>
                </a:lnTo>
                <a:lnTo>
                  <a:pt x="385572" y="2173223"/>
                </a:lnTo>
                <a:lnTo>
                  <a:pt x="385572" y="2169414"/>
                </a:lnTo>
                <a:lnTo>
                  <a:pt x="381762" y="2164841"/>
                </a:lnTo>
                <a:lnTo>
                  <a:pt x="377190" y="2173223"/>
                </a:lnTo>
                <a:lnTo>
                  <a:pt x="377190" y="2169414"/>
                </a:lnTo>
                <a:lnTo>
                  <a:pt x="372618" y="2177795"/>
                </a:lnTo>
                <a:lnTo>
                  <a:pt x="368808" y="2173223"/>
                </a:lnTo>
                <a:lnTo>
                  <a:pt x="368808" y="2177795"/>
                </a:lnTo>
                <a:lnTo>
                  <a:pt x="364236" y="2177795"/>
                </a:lnTo>
                <a:lnTo>
                  <a:pt x="351536" y="2177795"/>
                </a:lnTo>
                <a:lnTo>
                  <a:pt x="338836" y="2177795"/>
                </a:lnTo>
                <a:lnTo>
                  <a:pt x="326136" y="2177795"/>
                </a:lnTo>
                <a:lnTo>
                  <a:pt x="322325" y="2169414"/>
                </a:lnTo>
                <a:lnTo>
                  <a:pt x="322325" y="2164841"/>
                </a:lnTo>
                <a:lnTo>
                  <a:pt x="317753" y="2173223"/>
                </a:lnTo>
                <a:lnTo>
                  <a:pt x="317753" y="2177795"/>
                </a:lnTo>
                <a:lnTo>
                  <a:pt x="313944" y="2173223"/>
                </a:lnTo>
                <a:lnTo>
                  <a:pt x="309372" y="2177795"/>
                </a:lnTo>
                <a:lnTo>
                  <a:pt x="309372" y="2173223"/>
                </a:lnTo>
                <a:lnTo>
                  <a:pt x="304800" y="2173223"/>
                </a:lnTo>
                <a:lnTo>
                  <a:pt x="300990" y="2097023"/>
                </a:lnTo>
                <a:lnTo>
                  <a:pt x="300990" y="2084069"/>
                </a:lnTo>
                <a:lnTo>
                  <a:pt x="296418" y="2151887"/>
                </a:lnTo>
                <a:lnTo>
                  <a:pt x="296418" y="1600961"/>
                </a:lnTo>
                <a:lnTo>
                  <a:pt x="292608" y="2084069"/>
                </a:lnTo>
                <a:lnTo>
                  <a:pt x="288036" y="2169414"/>
                </a:lnTo>
                <a:lnTo>
                  <a:pt x="284225" y="2177795"/>
                </a:lnTo>
                <a:lnTo>
                  <a:pt x="284225" y="2173223"/>
                </a:lnTo>
                <a:lnTo>
                  <a:pt x="284225" y="2177795"/>
                </a:lnTo>
                <a:lnTo>
                  <a:pt x="262890" y="2177795"/>
                </a:lnTo>
                <a:lnTo>
                  <a:pt x="249936" y="2177795"/>
                </a:lnTo>
                <a:lnTo>
                  <a:pt x="246125" y="2173223"/>
                </a:lnTo>
                <a:lnTo>
                  <a:pt x="246125" y="2177795"/>
                </a:lnTo>
                <a:lnTo>
                  <a:pt x="241553" y="2169414"/>
                </a:lnTo>
                <a:lnTo>
                  <a:pt x="241553" y="2177795"/>
                </a:lnTo>
                <a:lnTo>
                  <a:pt x="233172" y="2177795"/>
                </a:lnTo>
                <a:lnTo>
                  <a:pt x="233172" y="2173223"/>
                </a:lnTo>
                <a:lnTo>
                  <a:pt x="228600" y="2169414"/>
                </a:lnTo>
                <a:lnTo>
                  <a:pt x="228600" y="2173223"/>
                </a:lnTo>
                <a:lnTo>
                  <a:pt x="224790" y="2177795"/>
                </a:lnTo>
                <a:lnTo>
                  <a:pt x="224790" y="2169414"/>
                </a:lnTo>
                <a:lnTo>
                  <a:pt x="220218" y="2164841"/>
                </a:lnTo>
                <a:lnTo>
                  <a:pt x="220218" y="2169414"/>
                </a:lnTo>
                <a:lnTo>
                  <a:pt x="216408" y="2173223"/>
                </a:lnTo>
                <a:lnTo>
                  <a:pt x="211836" y="2169414"/>
                </a:lnTo>
                <a:lnTo>
                  <a:pt x="211836" y="2173223"/>
                </a:lnTo>
                <a:lnTo>
                  <a:pt x="208025" y="2177795"/>
                </a:lnTo>
                <a:lnTo>
                  <a:pt x="190500" y="2177795"/>
                </a:lnTo>
                <a:lnTo>
                  <a:pt x="186690" y="2173223"/>
                </a:lnTo>
                <a:lnTo>
                  <a:pt x="182118" y="2164841"/>
                </a:lnTo>
                <a:lnTo>
                  <a:pt x="178308" y="2173223"/>
                </a:lnTo>
                <a:lnTo>
                  <a:pt x="178308" y="2177795"/>
                </a:lnTo>
                <a:lnTo>
                  <a:pt x="173736" y="2173223"/>
                </a:lnTo>
                <a:lnTo>
                  <a:pt x="169925" y="2177795"/>
                </a:lnTo>
                <a:lnTo>
                  <a:pt x="165353" y="2173223"/>
                </a:lnTo>
                <a:lnTo>
                  <a:pt x="160782" y="2169414"/>
                </a:lnTo>
                <a:lnTo>
                  <a:pt x="156972" y="2160269"/>
                </a:lnTo>
                <a:lnTo>
                  <a:pt x="152400" y="2020823"/>
                </a:lnTo>
                <a:lnTo>
                  <a:pt x="152400" y="931926"/>
                </a:lnTo>
                <a:lnTo>
                  <a:pt x="148590" y="2071877"/>
                </a:lnTo>
                <a:lnTo>
                  <a:pt x="144018" y="1927859"/>
                </a:lnTo>
                <a:lnTo>
                  <a:pt x="144018" y="1914905"/>
                </a:lnTo>
                <a:lnTo>
                  <a:pt x="140208" y="445007"/>
                </a:lnTo>
                <a:lnTo>
                  <a:pt x="140208" y="2050541"/>
                </a:lnTo>
                <a:lnTo>
                  <a:pt x="135636" y="2054352"/>
                </a:lnTo>
                <a:lnTo>
                  <a:pt x="131825" y="745236"/>
                </a:lnTo>
                <a:lnTo>
                  <a:pt x="131825" y="2075687"/>
                </a:lnTo>
                <a:lnTo>
                  <a:pt x="127253" y="2088641"/>
                </a:lnTo>
                <a:lnTo>
                  <a:pt x="127253" y="2156459"/>
                </a:lnTo>
                <a:lnTo>
                  <a:pt x="122682" y="2160269"/>
                </a:lnTo>
                <a:lnTo>
                  <a:pt x="122682" y="2130552"/>
                </a:lnTo>
                <a:lnTo>
                  <a:pt x="118872" y="2029205"/>
                </a:lnTo>
                <a:lnTo>
                  <a:pt x="118872" y="2148078"/>
                </a:lnTo>
                <a:lnTo>
                  <a:pt x="114300" y="2164841"/>
                </a:lnTo>
                <a:lnTo>
                  <a:pt x="114300" y="2160269"/>
                </a:lnTo>
                <a:lnTo>
                  <a:pt x="110490" y="2169414"/>
                </a:lnTo>
                <a:lnTo>
                  <a:pt x="105918" y="2160269"/>
                </a:lnTo>
                <a:lnTo>
                  <a:pt x="102108" y="2160269"/>
                </a:lnTo>
                <a:lnTo>
                  <a:pt x="102108" y="2169414"/>
                </a:lnTo>
                <a:lnTo>
                  <a:pt x="97536" y="2164841"/>
                </a:lnTo>
                <a:lnTo>
                  <a:pt x="92964" y="2169414"/>
                </a:lnTo>
                <a:lnTo>
                  <a:pt x="92964" y="2164841"/>
                </a:lnTo>
                <a:lnTo>
                  <a:pt x="92964" y="2169414"/>
                </a:lnTo>
                <a:lnTo>
                  <a:pt x="89153" y="2177795"/>
                </a:lnTo>
                <a:lnTo>
                  <a:pt x="89153" y="2173223"/>
                </a:lnTo>
                <a:lnTo>
                  <a:pt x="84582" y="2169414"/>
                </a:lnTo>
                <a:lnTo>
                  <a:pt x="80772" y="2177795"/>
                </a:lnTo>
                <a:lnTo>
                  <a:pt x="80772" y="2173223"/>
                </a:lnTo>
                <a:lnTo>
                  <a:pt x="76200" y="2169414"/>
                </a:lnTo>
                <a:lnTo>
                  <a:pt x="72390" y="2177795"/>
                </a:lnTo>
                <a:lnTo>
                  <a:pt x="67818" y="2164841"/>
                </a:lnTo>
                <a:lnTo>
                  <a:pt x="67818" y="2160269"/>
                </a:lnTo>
                <a:lnTo>
                  <a:pt x="64008" y="2169414"/>
                </a:lnTo>
                <a:lnTo>
                  <a:pt x="64008" y="2173223"/>
                </a:lnTo>
                <a:lnTo>
                  <a:pt x="59436" y="2169414"/>
                </a:lnTo>
                <a:lnTo>
                  <a:pt x="59436" y="2160269"/>
                </a:lnTo>
                <a:lnTo>
                  <a:pt x="54864" y="2169414"/>
                </a:lnTo>
                <a:lnTo>
                  <a:pt x="51053" y="2173223"/>
                </a:lnTo>
                <a:lnTo>
                  <a:pt x="46482" y="2164841"/>
                </a:lnTo>
                <a:lnTo>
                  <a:pt x="46482" y="2173223"/>
                </a:lnTo>
                <a:lnTo>
                  <a:pt x="46482" y="2164841"/>
                </a:lnTo>
                <a:lnTo>
                  <a:pt x="42672" y="2164841"/>
                </a:lnTo>
                <a:lnTo>
                  <a:pt x="38100" y="2130552"/>
                </a:lnTo>
                <a:lnTo>
                  <a:pt x="34290" y="1427987"/>
                </a:lnTo>
                <a:lnTo>
                  <a:pt x="34290" y="1330452"/>
                </a:lnTo>
                <a:lnTo>
                  <a:pt x="29718" y="2037587"/>
                </a:lnTo>
                <a:lnTo>
                  <a:pt x="29718" y="1461515"/>
                </a:lnTo>
                <a:lnTo>
                  <a:pt x="25908" y="1533905"/>
                </a:lnTo>
                <a:lnTo>
                  <a:pt x="25908" y="0"/>
                </a:lnTo>
                <a:lnTo>
                  <a:pt x="21336" y="1855469"/>
                </a:lnTo>
                <a:lnTo>
                  <a:pt x="16764" y="1186433"/>
                </a:lnTo>
                <a:lnTo>
                  <a:pt x="16764" y="1245107"/>
                </a:lnTo>
                <a:lnTo>
                  <a:pt x="16764" y="228600"/>
                </a:lnTo>
                <a:lnTo>
                  <a:pt x="12953" y="220218"/>
                </a:lnTo>
                <a:lnTo>
                  <a:pt x="12953" y="1991105"/>
                </a:lnTo>
                <a:lnTo>
                  <a:pt x="8382" y="1986533"/>
                </a:lnTo>
                <a:lnTo>
                  <a:pt x="8382" y="1469897"/>
                </a:lnTo>
                <a:lnTo>
                  <a:pt x="8382" y="1830323"/>
                </a:lnTo>
                <a:lnTo>
                  <a:pt x="4572" y="2143505"/>
                </a:lnTo>
                <a:lnTo>
                  <a:pt x="0" y="213512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52" name="object 552"/>
          <p:cNvSpPr/>
          <p:nvPr/>
        </p:nvSpPr>
        <p:spPr>
          <a:xfrm>
            <a:off x="5427737" y="2081944"/>
            <a:ext cx="171030" cy="1724585"/>
          </a:xfrm>
          <a:custGeom>
            <a:avLst/>
            <a:gdLst/>
            <a:ahLst/>
            <a:cxnLst/>
            <a:rect l="l" t="t" r="r" b="b"/>
            <a:pathLst>
              <a:path w="258445" h="2606040">
                <a:moveTo>
                  <a:pt x="258317" y="2571749"/>
                </a:moveTo>
                <a:lnTo>
                  <a:pt x="258317" y="2593085"/>
                </a:lnTo>
                <a:lnTo>
                  <a:pt x="258317" y="2576321"/>
                </a:lnTo>
                <a:lnTo>
                  <a:pt x="254508" y="2593085"/>
                </a:lnTo>
                <a:lnTo>
                  <a:pt x="249936" y="2584704"/>
                </a:lnTo>
                <a:lnTo>
                  <a:pt x="249936" y="2321813"/>
                </a:lnTo>
                <a:lnTo>
                  <a:pt x="245363" y="1626870"/>
                </a:lnTo>
                <a:lnTo>
                  <a:pt x="241554" y="2262378"/>
                </a:lnTo>
                <a:lnTo>
                  <a:pt x="241554" y="1588770"/>
                </a:lnTo>
                <a:lnTo>
                  <a:pt x="236982" y="1597152"/>
                </a:lnTo>
                <a:lnTo>
                  <a:pt x="236982" y="1911095"/>
                </a:lnTo>
                <a:lnTo>
                  <a:pt x="233171" y="1944623"/>
                </a:lnTo>
                <a:lnTo>
                  <a:pt x="233171" y="2305049"/>
                </a:lnTo>
                <a:lnTo>
                  <a:pt x="228600" y="453389"/>
                </a:lnTo>
                <a:lnTo>
                  <a:pt x="228600" y="898397"/>
                </a:lnTo>
                <a:lnTo>
                  <a:pt x="224789" y="2487167"/>
                </a:lnTo>
                <a:lnTo>
                  <a:pt x="224789" y="2495549"/>
                </a:lnTo>
                <a:lnTo>
                  <a:pt x="220217" y="1415033"/>
                </a:lnTo>
                <a:lnTo>
                  <a:pt x="220217" y="0"/>
                </a:lnTo>
                <a:lnTo>
                  <a:pt x="216408" y="2427731"/>
                </a:lnTo>
                <a:lnTo>
                  <a:pt x="216408" y="2516885"/>
                </a:lnTo>
                <a:lnTo>
                  <a:pt x="211836" y="2432304"/>
                </a:lnTo>
                <a:lnTo>
                  <a:pt x="207263" y="1487423"/>
                </a:lnTo>
                <a:lnTo>
                  <a:pt x="207263" y="2359913"/>
                </a:lnTo>
                <a:lnTo>
                  <a:pt x="203454" y="2567178"/>
                </a:lnTo>
                <a:lnTo>
                  <a:pt x="198882" y="2588513"/>
                </a:lnTo>
                <a:lnTo>
                  <a:pt x="198882" y="2593085"/>
                </a:lnTo>
                <a:lnTo>
                  <a:pt x="195071" y="2567178"/>
                </a:lnTo>
                <a:lnTo>
                  <a:pt x="195071" y="2571749"/>
                </a:lnTo>
                <a:lnTo>
                  <a:pt x="190500" y="1825751"/>
                </a:lnTo>
                <a:lnTo>
                  <a:pt x="190500" y="2346959"/>
                </a:lnTo>
                <a:lnTo>
                  <a:pt x="186689" y="1825751"/>
                </a:lnTo>
                <a:lnTo>
                  <a:pt x="186689" y="2533649"/>
                </a:lnTo>
                <a:lnTo>
                  <a:pt x="182117" y="2326385"/>
                </a:lnTo>
                <a:lnTo>
                  <a:pt x="182117" y="1690877"/>
                </a:lnTo>
                <a:lnTo>
                  <a:pt x="178308" y="1699259"/>
                </a:lnTo>
                <a:lnTo>
                  <a:pt x="173736" y="2525267"/>
                </a:lnTo>
                <a:lnTo>
                  <a:pt x="173736" y="2546604"/>
                </a:lnTo>
                <a:lnTo>
                  <a:pt x="169163" y="2593085"/>
                </a:lnTo>
                <a:lnTo>
                  <a:pt x="169163" y="2588513"/>
                </a:lnTo>
                <a:lnTo>
                  <a:pt x="169163" y="2596895"/>
                </a:lnTo>
                <a:lnTo>
                  <a:pt x="165353" y="2567178"/>
                </a:lnTo>
                <a:lnTo>
                  <a:pt x="165353" y="2596895"/>
                </a:lnTo>
                <a:lnTo>
                  <a:pt x="160782" y="2596895"/>
                </a:lnTo>
                <a:lnTo>
                  <a:pt x="160782" y="2606040"/>
                </a:lnTo>
                <a:lnTo>
                  <a:pt x="156972" y="2601467"/>
                </a:lnTo>
                <a:lnTo>
                  <a:pt x="156972" y="2588513"/>
                </a:lnTo>
                <a:lnTo>
                  <a:pt x="152400" y="2596895"/>
                </a:lnTo>
                <a:lnTo>
                  <a:pt x="152400" y="2606040"/>
                </a:lnTo>
                <a:lnTo>
                  <a:pt x="148589" y="2601467"/>
                </a:lnTo>
                <a:lnTo>
                  <a:pt x="148589" y="2596895"/>
                </a:lnTo>
                <a:lnTo>
                  <a:pt x="144018" y="2588513"/>
                </a:lnTo>
                <a:lnTo>
                  <a:pt x="144018" y="2601467"/>
                </a:lnTo>
                <a:lnTo>
                  <a:pt x="144018" y="2593085"/>
                </a:lnTo>
                <a:lnTo>
                  <a:pt x="139446" y="2580131"/>
                </a:lnTo>
                <a:lnTo>
                  <a:pt x="135636" y="2580131"/>
                </a:lnTo>
                <a:lnTo>
                  <a:pt x="135636" y="2584704"/>
                </a:lnTo>
                <a:lnTo>
                  <a:pt x="131063" y="2500121"/>
                </a:lnTo>
                <a:lnTo>
                  <a:pt x="131063" y="2490978"/>
                </a:lnTo>
                <a:lnTo>
                  <a:pt x="127253" y="2567178"/>
                </a:lnTo>
                <a:lnTo>
                  <a:pt x="122682" y="2571749"/>
                </a:lnTo>
                <a:lnTo>
                  <a:pt x="122682" y="2478785"/>
                </a:lnTo>
                <a:lnTo>
                  <a:pt x="118872" y="2436113"/>
                </a:lnTo>
                <a:lnTo>
                  <a:pt x="118872" y="2538221"/>
                </a:lnTo>
                <a:lnTo>
                  <a:pt x="114300" y="2567178"/>
                </a:lnTo>
                <a:lnTo>
                  <a:pt x="114300" y="2571749"/>
                </a:lnTo>
                <a:lnTo>
                  <a:pt x="110489" y="2558795"/>
                </a:lnTo>
                <a:lnTo>
                  <a:pt x="110489" y="2567178"/>
                </a:lnTo>
                <a:lnTo>
                  <a:pt x="105918" y="2584704"/>
                </a:lnTo>
                <a:lnTo>
                  <a:pt x="101346" y="2563367"/>
                </a:lnTo>
                <a:lnTo>
                  <a:pt x="97536" y="2576321"/>
                </a:lnTo>
                <a:lnTo>
                  <a:pt x="97536" y="2580131"/>
                </a:lnTo>
                <a:lnTo>
                  <a:pt x="92963" y="2588513"/>
                </a:lnTo>
                <a:lnTo>
                  <a:pt x="92963" y="2584704"/>
                </a:lnTo>
                <a:lnTo>
                  <a:pt x="89153" y="2593085"/>
                </a:lnTo>
                <a:lnTo>
                  <a:pt x="84582" y="2563367"/>
                </a:lnTo>
                <a:lnTo>
                  <a:pt x="84582" y="2558795"/>
                </a:lnTo>
                <a:lnTo>
                  <a:pt x="80772" y="2588513"/>
                </a:lnTo>
                <a:lnTo>
                  <a:pt x="76200" y="2580131"/>
                </a:lnTo>
                <a:lnTo>
                  <a:pt x="76200" y="2588513"/>
                </a:lnTo>
                <a:lnTo>
                  <a:pt x="72389" y="2593085"/>
                </a:lnTo>
                <a:lnTo>
                  <a:pt x="67818" y="2580131"/>
                </a:lnTo>
                <a:lnTo>
                  <a:pt x="67818" y="2584704"/>
                </a:lnTo>
                <a:lnTo>
                  <a:pt x="63246" y="2546604"/>
                </a:lnTo>
                <a:lnTo>
                  <a:pt x="63246" y="1749551"/>
                </a:lnTo>
                <a:lnTo>
                  <a:pt x="59436" y="2237231"/>
                </a:lnTo>
                <a:lnTo>
                  <a:pt x="59436" y="2500121"/>
                </a:lnTo>
                <a:lnTo>
                  <a:pt x="54863" y="2398013"/>
                </a:lnTo>
                <a:lnTo>
                  <a:pt x="54863" y="1313688"/>
                </a:lnTo>
                <a:lnTo>
                  <a:pt x="51053" y="1050797"/>
                </a:lnTo>
                <a:lnTo>
                  <a:pt x="51053" y="2071877"/>
                </a:lnTo>
                <a:lnTo>
                  <a:pt x="46482" y="1469897"/>
                </a:lnTo>
                <a:lnTo>
                  <a:pt x="46482" y="2414778"/>
                </a:lnTo>
                <a:lnTo>
                  <a:pt x="42672" y="2385059"/>
                </a:lnTo>
                <a:lnTo>
                  <a:pt x="42672" y="690371"/>
                </a:lnTo>
                <a:lnTo>
                  <a:pt x="38100" y="1559052"/>
                </a:lnTo>
                <a:lnTo>
                  <a:pt x="38100" y="2402585"/>
                </a:lnTo>
                <a:lnTo>
                  <a:pt x="34289" y="1360170"/>
                </a:lnTo>
                <a:lnTo>
                  <a:pt x="34289" y="2495549"/>
                </a:lnTo>
                <a:lnTo>
                  <a:pt x="29718" y="2554985"/>
                </a:lnTo>
                <a:lnTo>
                  <a:pt x="29718" y="2550413"/>
                </a:lnTo>
                <a:lnTo>
                  <a:pt x="25146" y="2237231"/>
                </a:lnTo>
                <a:lnTo>
                  <a:pt x="25146" y="2207513"/>
                </a:lnTo>
                <a:lnTo>
                  <a:pt x="21336" y="2508504"/>
                </a:lnTo>
                <a:lnTo>
                  <a:pt x="16763" y="1949195"/>
                </a:lnTo>
                <a:lnTo>
                  <a:pt x="16763" y="2470404"/>
                </a:lnTo>
                <a:lnTo>
                  <a:pt x="12953" y="2516885"/>
                </a:lnTo>
                <a:lnTo>
                  <a:pt x="12953" y="2186178"/>
                </a:lnTo>
                <a:lnTo>
                  <a:pt x="8382" y="1821941"/>
                </a:lnTo>
                <a:lnTo>
                  <a:pt x="8382" y="2436113"/>
                </a:lnTo>
                <a:lnTo>
                  <a:pt x="4572" y="1783841"/>
                </a:lnTo>
                <a:lnTo>
                  <a:pt x="4572" y="2305049"/>
                </a:lnTo>
                <a:lnTo>
                  <a:pt x="0" y="254203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53" name="object 553"/>
          <p:cNvSpPr/>
          <p:nvPr/>
        </p:nvSpPr>
        <p:spPr>
          <a:xfrm>
            <a:off x="5256792" y="2841873"/>
            <a:ext cx="171030" cy="970289"/>
          </a:xfrm>
          <a:custGeom>
            <a:avLst/>
            <a:gdLst/>
            <a:ahLst/>
            <a:cxnLst/>
            <a:rect l="l" t="t" r="r" b="b"/>
            <a:pathLst>
              <a:path w="258445" h="1466214">
                <a:moveTo>
                  <a:pt x="258317" y="1393698"/>
                </a:moveTo>
                <a:lnTo>
                  <a:pt x="253745" y="1427988"/>
                </a:lnTo>
                <a:lnTo>
                  <a:pt x="253745" y="1423415"/>
                </a:lnTo>
                <a:lnTo>
                  <a:pt x="249936" y="1440179"/>
                </a:lnTo>
                <a:lnTo>
                  <a:pt x="249936" y="1444752"/>
                </a:lnTo>
                <a:lnTo>
                  <a:pt x="245363" y="1436370"/>
                </a:lnTo>
                <a:lnTo>
                  <a:pt x="241553" y="1444752"/>
                </a:lnTo>
                <a:lnTo>
                  <a:pt x="236981" y="1410462"/>
                </a:lnTo>
                <a:lnTo>
                  <a:pt x="233171" y="1126998"/>
                </a:lnTo>
                <a:lnTo>
                  <a:pt x="233171" y="1067562"/>
                </a:lnTo>
                <a:lnTo>
                  <a:pt x="228600" y="928115"/>
                </a:lnTo>
                <a:lnTo>
                  <a:pt x="228600" y="1211579"/>
                </a:lnTo>
                <a:lnTo>
                  <a:pt x="224789" y="830579"/>
                </a:lnTo>
                <a:lnTo>
                  <a:pt x="224789" y="889253"/>
                </a:lnTo>
                <a:lnTo>
                  <a:pt x="220217" y="89154"/>
                </a:lnTo>
                <a:lnTo>
                  <a:pt x="220217" y="92964"/>
                </a:lnTo>
                <a:lnTo>
                  <a:pt x="215645" y="1075944"/>
                </a:lnTo>
                <a:lnTo>
                  <a:pt x="215645" y="880872"/>
                </a:lnTo>
                <a:lnTo>
                  <a:pt x="211836" y="1236726"/>
                </a:lnTo>
                <a:lnTo>
                  <a:pt x="211836" y="1309115"/>
                </a:lnTo>
                <a:lnTo>
                  <a:pt x="207263" y="771144"/>
                </a:lnTo>
                <a:lnTo>
                  <a:pt x="207263" y="847344"/>
                </a:lnTo>
                <a:lnTo>
                  <a:pt x="203453" y="1334262"/>
                </a:lnTo>
                <a:lnTo>
                  <a:pt x="203453" y="1427988"/>
                </a:lnTo>
                <a:lnTo>
                  <a:pt x="198881" y="1431798"/>
                </a:lnTo>
                <a:lnTo>
                  <a:pt x="198881" y="1418844"/>
                </a:lnTo>
                <a:lnTo>
                  <a:pt x="195071" y="1406652"/>
                </a:lnTo>
                <a:lnTo>
                  <a:pt x="190500" y="1440179"/>
                </a:lnTo>
                <a:lnTo>
                  <a:pt x="186689" y="1423415"/>
                </a:lnTo>
                <a:lnTo>
                  <a:pt x="182117" y="1322070"/>
                </a:lnTo>
                <a:lnTo>
                  <a:pt x="182117" y="12954"/>
                </a:lnTo>
                <a:lnTo>
                  <a:pt x="177545" y="0"/>
                </a:lnTo>
                <a:lnTo>
                  <a:pt x="177545" y="1181862"/>
                </a:lnTo>
                <a:lnTo>
                  <a:pt x="173736" y="1219962"/>
                </a:lnTo>
                <a:lnTo>
                  <a:pt x="173736" y="1372362"/>
                </a:lnTo>
                <a:lnTo>
                  <a:pt x="169163" y="397764"/>
                </a:lnTo>
                <a:lnTo>
                  <a:pt x="165353" y="253746"/>
                </a:lnTo>
                <a:lnTo>
                  <a:pt x="165353" y="1143762"/>
                </a:lnTo>
                <a:lnTo>
                  <a:pt x="160781" y="1423415"/>
                </a:lnTo>
                <a:lnTo>
                  <a:pt x="160781" y="1418844"/>
                </a:lnTo>
                <a:lnTo>
                  <a:pt x="156971" y="1444752"/>
                </a:lnTo>
                <a:lnTo>
                  <a:pt x="152400" y="1389888"/>
                </a:lnTo>
                <a:lnTo>
                  <a:pt x="152400" y="1406652"/>
                </a:lnTo>
                <a:lnTo>
                  <a:pt x="147827" y="1444752"/>
                </a:lnTo>
                <a:lnTo>
                  <a:pt x="144017" y="1436370"/>
                </a:lnTo>
                <a:lnTo>
                  <a:pt x="144017" y="1448562"/>
                </a:lnTo>
                <a:lnTo>
                  <a:pt x="139445" y="1444752"/>
                </a:lnTo>
                <a:lnTo>
                  <a:pt x="135636" y="1427988"/>
                </a:lnTo>
                <a:lnTo>
                  <a:pt x="135636" y="1457706"/>
                </a:lnTo>
                <a:lnTo>
                  <a:pt x="131063" y="1448562"/>
                </a:lnTo>
                <a:lnTo>
                  <a:pt x="131063" y="1453134"/>
                </a:lnTo>
                <a:lnTo>
                  <a:pt x="127253" y="1461515"/>
                </a:lnTo>
                <a:lnTo>
                  <a:pt x="127253" y="1453134"/>
                </a:lnTo>
                <a:lnTo>
                  <a:pt x="122681" y="1427988"/>
                </a:lnTo>
                <a:lnTo>
                  <a:pt x="122681" y="1431798"/>
                </a:lnTo>
                <a:lnTo>
                  <a:pt x="118871" y="1457706"/>
                </a:lnTo>
                <a:lnTo>
                  <a:pt x="118871" y="1448562"/>
                </a:lnTo>
                <a:lnTo>
                  <a:pt x="114300" y="1457706"/>
                </a:lnTo>
                <a:lnTo>
                  <a:pt x="114300" y="1461515"/>
                </a:lnTo>
                <a:lnTo>
                  <a:pt x="109727" y="1461515"/>
                </a:lnTo>
                <a:lnTo>
                  <a:pt x="105917" y="1457706"/>
                </a:lnTo>
                <a:lnTo>
                  <a:pt x="105917" y="1453134"/>
                </a:lnTo>
                <a:lnTo>
                  <a:pt x="101345" y="1453134"/>
                </a:lnTo>
                <a:lnTo>
                  <a:pt x="101345" y="1457706"/>
                </a:lnTo>
                <a:lnTo>
                  <a:pt x="97536" y="1453134"/>
                </a:lnTo>
                <a:lnTo>
                  <a:pt x="92963" y="1457706"/>
                </a:lnTo>
                <a:lnTo>
                  <a:pt x="89153" y="1448562"/>
                </a:lnTo>
                <a:lnTo>
                  <a:pt x="84581" y="1457706"/>
                </a:lnTo>
                <a:lnTo>
                  <a:pt x="80771" y="1457706"/>
                </a:lnTo>
                <a:lnTo>
                  <a:pt x="80771" y="1461515"/>
                </a:lnTo>
                <a:lnTo>
                  <a:pt x="80771" y="1457706"/>
                </a:lnTo>
                <a:lnTo>
                  <a:pt x="76200" y="1461515"/>
                </a:lnTo>
                <a:lnTo>
                  <a:pt x="71627" y="1457706"/>
                </a:lnTo>
                <a:lnTo>
                  <a:pt x="71627" y="1453134"/>
                </a:lnTo>
                <a:lnTo>
                  <a:pt x="67817" y="1444752"/>
                </a:lnTo>
                <a:lnTo>
                  <a:pt x="63245" y="1448562"/>
                </a:lnTo>
                <a:lnTo>
                  <a:pt x="63245" y="1461515"/>
                </a:lnTo>
                <a:lnTo>
                  <a:pt x="59436" y="1461515"/>
                </a:lnTo>
                <a:lnTo>
                  <a:pt x="59436" y="1457706"/>
                </a:lnTo>
                <a:lnTo>
                  <a:pt x="54863" y="1241298"/>
                </a:lnTo>
                <a:lnTo>
                  <a:pt x="51053" y="1130808"/>
                </a:lnTo>
                <a:lnTo>
                  <a:pt x="51053" y="1440179"/>
                </a:lnTo>
                <a:lnTo>
                  <a:pt x="46481" y="1457706"/>
                </a:lnTo>
                <a:lnTo>
                  <a:pt x="41909" y="1461515"/>
                </a:lnTo>
                <a:lnTo>
                  <a:pt x="38100" y="1466088"/>
                </a:lnTo>
                <a:lnTo>
                  <a:pt x="33527" y="1461515"/>
                </a:lnTo>
                <a:lnTo>
                  <a:pt x="29717" y="1466088"/>
                </a:lnTo>
                <a:lnTo>
                  <a:pt x="29717" y="1461515"/>
                </a:lnTo>
                <a:lnTo>
                  <a:pt x="25145" y="1461515"/>
                </a:lnTo>
                <a:lnTo>
                  <a:pt x="25145" y="1453134"/>
                </a:lnTo>
                <a:lnTo>
                  <a:pt x="21336" y="1461515"/>
                </a:lnTo>
                <a:lnTo>
                  <a:pt x="16763" y="1461515"/>
                </a:lnTo>
                <a:lnTo>
                  <a:pt x="8381" y="1453134"/>
                </a:lnTo>
                <a:lnTo>
                  <a:pt x="8381" y="1457706"/>
                </a:lnTo>
                <a:lnTo>
                  <a:pt x="3809" y="1461515"/>
                </a:lnTo>
                <a:lnTo>
                  <a:pt x="0" y="145770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54" name="object 554"/>
          <p:cNvSpPr/>
          <p:nvPr/>
        </p:nvSpPr>
        <p:spPr>
          <a:xfrm>
            <a:off x="4911875" y="3279069"/>
            <a:ext cx="345001" cy="535781"/>
          </a:xfrm>
          <a:custGeom>
            <a:avLst/>
            <a:gdLst/>
            <a:ahLst/>
            <a:cxnLst/>
            <a:rect l="l" t="t" r="r" b="b"/>
            <a:pathLst>
              <a:path w="521335" h="809625">
                <a:moveTo>
                  <a:pt x="521208" y="797051"/>
                </a:moveTo>
                <a:lnTo>
                  <a:pt x="521208" y="784097"/>
                </a:lnTo>
                <a:lnTo>
                  <a:pt x="516636" y="787907"/>
                </a:lnTo>
                <a:lnTo>
                  <a:pt x="512825" y="800861"/>
                </a:lnTo>
                <a:lnTo>
                  <a:pt x="512825" y="805433"/>
                </a:lnTo>
                <a:lnTo>
                  <a:pt x="508253" y="800861"/>
                </a:lnTo>
                <a:lnTo>
                  <a:pt x="508253" y="805433"/>
                </a:lnTo>
                <a:lnTo>
                  <a:pt x="504444" y="800861"/>
                </a:lnTo>
                <a:lnTo>
                  <a:pt x="499872" y="805433"/>
                </a:lnTo>
                <a:lnTo>
                  <a:pt x="496062" y="800861"/>
                </a:lnTo>
                <a:lnTo>
                  <a:pt x="496062" y="805433"/>
                </a:lnTo>
                <a:lnTo>
                  <a:pt x="491489" y="800861"/>
                </a:lnTo>
                <a:lnTo>
                  <a:pt x="491489" y="797051"/>
                </a:lnTo>
                <a:lnTo>
                  <a:pt x="486917" y="800861"/>
                </a:lnTo>
                <a:lnTo>
                  <a:pt x="483108" y="797051"/>
                </a:lnTo>
                <a:lnTo>
                  <a:pt x="483108" y="800861"/>
                </a:lnTo>
                <a:lnTo>
                  <a:pt x="474725" y="800861"/>
                </a:lnTo>
                <a:lnTo>
                  <a:pt x="474725" y="805433"/>
                </a:lnTo>
                <a:lnTo>
                  <a:pt x="470153" y="805433"/>
                </a:lnTo>
                <a:lnTo>
                  <a:pt x="470153" y="800861"/>
                </a:lnTo>
                <a:lnTo>
                  <a:pt x="466344" y="805433"/>
                </a:lnTo>
                <a:lnTo>
                  <a:pt x="436625" y="805433"/>
                </a:lnTo>
                <a:lnTo>
                  <a:pt x="432053" y="800861"/>
                </a:lnTo>
                <a:lnTo>
                  <a:pt x="428244" y="800861"/>
                </a:lnTo>
                <a:lnTo>
                  <a:pt x="428244" y="805433"/>
                </a:lnTo>
                <a:lnTo>
                  <a:pt x="415289" y="805433"/>
                </a:lnTo>
                <a:lnTo>
                  <a:pt x="410717" y="800861"/>
                </a:lnTo>
                <a:lnTo>
                  <a:pt x="406908" y="805433"/>
                </a:lnTo>
                <a:lnTo>
                  <a:pt x="402336" y="800861"/>
                </a:lnTo>
                <a:lnTo>
                  <a:pt x="402336" y="805433"/>
                </a:lnTo>
                <a:lnTo>
                  <a:pt x="381000" y="805433"/>
                </a:lnTo>
                <a:lnTo>
                  <a:pt x="381000" y="800861"/>
                </a:lnTo>
                <a:lnTo>
                  <a:pt x="377189" y="805433"/>
                </a:lnTo>
                <a:lnTo>
                  <a:pt x="364489" y="805433"/>
                </a:lnTo>
                <a:lnTo>
                  <a:pt x="351789" y="805434"/>
                </a:lnTo>
                <a:lnTo>
                  <a:pt x="339090" y="805434"/>
                </a:lnTo>
                <a:lnTo>
                  <a:pt x="326389" y="805434"/>
                </a:lnTo>
                <a:lnTo>
                  <a:pt x="313689" y="805434"/>
                </a:lnTo>
                <a:lnTo>
                  <a:pt x="300989" y="805434"/>
                </a:lnTo>
                <a:lnTo>
                  <a:pt x="288289" y="805434"/>
                </a:lnTo>
                <a:lnTo>
                  <a:pt x="275589" y="805434"/>
                </a:lnTo>
                <a:lnTo>
                  <a:pt x="262889" y="805434"/>
                </a:lnTo>
                <a:lnTo>
                  <a:pt x="258317" y="805434"/>
                </a:lnTo>
                <a:lnTo>
                  <a:pt x="246125" y="805434"/>
                </a:lnTo>
                <a:lnTo>
                  <a:pt x="246125" y="809244"/>
                </a:lnTo>
                <a:lnTo>
                  <a:pt x="241553" y="805434"/>
                </a:lnTo>
                <a:lnTo>
                  <a:pt x="233172" y="805434"/>
                </a:lnTo>
                <a:lnTo>
                  <a:pt x="233172" y="800862"/>
                </a:lnTo>
                <a:lnTo>
                  <a:pt x="228600" y="797052"/>
                </a:lnTo>
                <a:lnTo>
                  <a:pt x="228600" y="805434"/>
                </a:lnTo>
                <a:lnTo>
                  <a:pt x="224789" y="805434"/>
                </a:lnTo>
                <a:lnTo>
                  <a:pt x="220217" y="800862"/>
                </a:lnTo>
                <a:lnTo>
                  <a:pt x="220217" y="805434"/>
                </a:lnTo>
                <a:lnTo>
                  <a:pt x="216408" y="809244"/>
                </a:lnTo>
                <a:lnTo>
                  <a:pt x="211836" y="805434"/>
                </a:lnTo>
                <a:lnTo>
                  <a:pt x="207263" y="805434"/>
                </a:lnTo>
                <a:lnTo>
                  <a:pt x="207263" y="809244"/>
                </a:lnTo>
                <a:lnTo>
                  <a:pt x="203453" y="809244"/>
                </a:lnTo>
                <a:lnTo>
                  <a:pt x="203453" y="805434"/>
                </a:lnTo>
                <a:lnTo>
                  <a:pt x="198882" y="809244"/>
                </a:lnTo>
                <a:lnTo>
                  <a:pt x="195072" y="809244"/>
                </a:lnTo>
                <a:lnTo>
                  <a:pt x="195072" y="805434"/>
                </a:lnTo>
                <a:lnTo>
                  <a:pt x="190500" y="809244"/>
                </a:lnTo>
                <a:lnTo>
                  <a:pt x="186689" y="805434"/>
                </a:lnTo>
                <a:lnTo>
                  <a:pt x="186689" y="809244"/>
                </a:lnTo>
                <a:lnTo>
                  <a:pt x="186689" y="805434"/>
                </a:lnTo>
                <a:lnTo>
                  <a:pt x="182117" y="809244"/>
                </a:lnTo>
                <a:lnTo>
                  <a:pt x="178308" y="809244"/>
                </a:lnTo>
                <a:lnTo>
                  <a:pt x="178308" y="805434"/>
                </a:lnTo>
                <a:lnTo>
                  <a:pt x="178308" y="809244"/>
                </a:lnTo>
                <a:lnTo>
                  <a:pt x="173736" y="805434"/>
                </a:lnTo>
                <a:lnTo>
                  <a:pt x="173736" y="809244"/>
                </a:lnTo>
                <a:lnTo>
                  <a:pt x="169163" y="805434"/>
                </a:lnTo>
                <a:lnTo>
                  <a:pt x="165353" y="805434"/>
                </a:lnTo>
                <a:lnTo>
                  <a:pt x="165353" y="809244"/>
                </a:lnTo>
                <a:lnTo>
                  <a:pt x="165353" y="805434"/>
                </a:lnTo>
                <a:lnTo>
                  <a:pt x="160782" y="805434"/>
                </a:lnTo>
                <a:lnTo>
                  <a:pt x="156972" y="800862"/>
                </a:lnTo>
                <a:lnTo>
                  <a:pt x="156972" y="805434"/>
                </a:lnTo>
                <a:lnTo>
                  <a:pt x="152400" y="800862"/>
                </a:lnTo>
                <a:lnTo>
                  <a:pt x="152400" y="805434"/>
                </a:lnTo>
                <a:lnTo>
                  <a:pt x="148589" y="797052"/>
                </a:lnTo>
                <a:lnTo>
                  <a:pt x="148589" y="792480"/>
                </a:lnTo>
                <a:lnTo>
                  <a:pt x="144017" y="745998"/>
                </a:lnTo>
                <a:lnTo>
                  <a:pt x="144017" y="42672"/>
                </a:lnTo>
                <a:lnTo>
                  <a:pt x="140208" y="665226"/>
                </a:lnTo>
                <a:lnTo>
                  <a:pt x="135636" y="809244"/>
                </a:lnTo>
                <a:lnTo>
                  <a:pt x="135636" y="0"/>
                </a:lnTo>
                <a:lnTo>
                  <a:pt x="131063" y="466344"/>
                </a:lnTo>
                <a:lnTo>
                  <a:pt x="127253" y="787908"/>
                </a:lnTo>
                <a:lnTo>
                  <a:pt x="127253" y="784098"/>
                </a:lnTo>
                <a:lnTo>
                  <a:pt x="122682" y="800862"/>
                </a:lnTo>
                <a:lnTo>
                  <a:pt x="122682" y="797052"/>
                </a:lnTo>
                <a:lnTo>
                  <a:pt x="122682" y="805434"/>
                </a:lnTo>
                <a:lnTo>
                  <a:pt x="118872" y="800862"/>
                </a:lnTo>
                <a:lnTo>
                  <a:pt x="118872" y="805434"/>
                </a:lnTo>
                <a:lnTo>
                  <a:pt x="114300" y="805434"/>
                </a:lnTo>
                <a:lnTo>
                  <a:pt x="114300" y="809244"/>
                </a:lnTo>
                <a:lnTo>
                  <a:pt x="110489" y="805434"/>
                </a:lnTo>
                <a:lnTo>
                  <a:pt x="110489" y="809244"/>
                </a:lnTo>
                <a:lnTo>
                  <a:pt x="105917" y="805434"/>
                </a:lnTo>
                <a:lnTo>
                  <a:pt x="105917" y="809244"/>
                </a:lnTo>
                <a:lnTo>
                  <a:pt x="101346" y="805434"/>
                </a:lnTo>
                <a:lnTo>
                  <a:pt x="101346" y="809244"/>
                </a:lnTo>
                <a:lnTo>
                  <a:pt x="101346" y="805434"/>
                </a:lnTo>
                <a:lnTo>
                  <a:pt x="97536" y="809244"/>
                </a:lnTo>
                <a:lnTo>
                  <a:pt x="92963" y="805434"/>
                </a:lnTo>
                <a:lnTo>
                  <a:pt x="92963" y="809244"/>
                </a:lnTo>
                <a:lnTo>
                  <a:pt x="89153" y="805434"/>
                </a:lnTo>
                <a:lnTo>
                  <a:pt x="89153" y="809244"/>
                </a:lnTo>
                <a:lnTo>
                  <a:pt x="89153" y="805434"/>
                </a:lnTo>
                <a:lnTo>
                  <a:pt x="84582" y="809244"/>
                </a:lnTo>
                <a:lnTo>
                  <a:pt x="84582" y="805434"/>
                </a:lnTo>
                <a:lnTo>
                  <a:pt x="80772" y="809244"/>
                </a:lnTo>
                <a:lnTo>
                  <a:pt x="80772" y="805434"/>
                </a:lnTo>
                <a:lnTo>
                  <a:pt x="76200" y="809244"/>
                </a:lnTo>
                <a:lnTo>
                  <a:pt x="72389" y="805434"/>
                </a:lnTo>
                <a:lnTo>
                  <a:pt x="72389" y="809244"/>
                </a:lnTo>
                <a:lnTo>
                  <a:pt x="67817" y="805434"/>
                </a:lnTo>
                <a:lnTo>
                  <a:pt x="67817" y="809244"/>
                </a:lnTo>
                <a:lnTo>
                  <a:pt x="63246" y="809244"/>
                </a:lnTo>
                <a:lnTo>
                  <a:pt x="59436" y="805434"/>
                </a:lnTo>
                <a:lnTo>
                  <a:pt x="59436" y="809244"/>
                </a:lnTo>
                <a:lnTo>
                  <a:pt x="54863" y="809244"/>
                </a:lnTo>
                <a:lnTo>
                  <a:pt x="42164" y="809244"/>
                </a:lnTo>
                <a:lnTo>
                  <a:pt x="29463" y="809244"/>
                </a:lnTo>
                <a:lnTo>
                  <a:pt x="16763" y="809244"/>
                </a:lnTo>
                <a:lnTo>
                  <a:pt x="4572" y="805434"/>
                </a:lnTo>
                <a:lnTo>
                  <a:pt x="4572" y="809244"/>
                </a:lnTo>
                <a:lnTo>
                  <a:pt x="0" y="80924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55" name="object 555"/>
          <p:cNvSpPr/>
          <p:nvPr/>
        </p:nvSpPr>
        <p:spPr>
          <a:xfrm>
            <a:off x="3538257" y="3018363"/>
            <a:ext cx="1373701" cy="796739"/>
          </a:xfrm>
          <a:custGeom>
            <a:avLst/>
            <a:gdLst/>
            <a:ahLst/>
            <a:cxnLst/>
            <a:rect l="l" t="t" r="r" b="b"/>
            <a:pathLst>
              <a:path w="2075814" h="1203960">
                <a:moveTo>
                  <a:pt x="2075688" y="1203198"/>
                </a:moveTo>
                <a:lnTo>
                  <a:pt x="2075688" y="1199388"/>
                </a:lnTo>
                <a:lnTo>
                  <a:pt x="2071877" y="1199388"/>
                </a:lnTo>
                <a:lnTo>
                  <a:pt x="2071877" y="1203198"/>
                </a:lnTo>
                <a:lnTo>
                  <a:pt x="2067305" y="1199388"/>
                </a:lnTo>
                <a:lnTo>
                  <a:pt x="2067305" y="1203198"/>
                </a:lnTo>
                <a:lnTo>
                  <a:pt x="2062734" y="1203198"/>
                </a:lnTo>
                <a:lnTo>
                  <a:pt x="2062734" y="1199388"/>
                </a:lnTo>
                <a:lnTo>
                  <a:pt x="2058924" y="1203198"/>
                </a:lnTo>
                <a:lnTo>
                  <a:pt x="2054352" y="1199388"/>
                </a:lnTo>
                <a:lnTo>
                  <a:pt x="2054352" y="1203198"/>
                </a:lnTo>
                <a:lnTo>
                  <a:pt x="2050541" y="1199388"/>
                </a:lnTo>
                <a:lnTo>
                  <a:pt x="2050541" y="1203198"/>
                </a:lnTo>
                <a:lnTo>
                  <a:pt x="2050541" y="1199388"/>
                </a:lnTo>
                <a:lnTo>
                  <a:pt x="2045970" y="1203198"/>
                </a:lnTo>
                <a:lnTo>
                  <a:pt x="2045970" y="1199388"/>
                </a:lnTo>
                <a:lnTo>
                  <a:pt x="2042160" y="1203198"/>
                </a:lnTo>
                <a:lnTo>
                  <a:pt x="2037588" y="1199388"/>
                </a:lnTo>
                <a:lnTo>
                  <a:pt x="2033015" y="1203198"/>
                </a:lnTo>
                <a:lnTo>
                  <a:pt x="2033015" y="1199388"/>
                </a:lnTo>
                <a:lnTo>
                  <a:pt x="2029205" y="1203198"/>
                </a:lnTo>
                <a:lnTo>
                  <a:pt x="2024634" y="1199388"/>
                </a:lnTo>
                <a:lnTo>
                  <a:pt x="2020824" y="1203198"/>
                </a:lnTo>
                <a:lnTo>
                  <a:pt x="2008124" y="1203198"/>
                </a:lnTo>
                <a:lnTo>
                  <a:pt x="1995423" y="1203198"/>
                </a:lnTo>
                <a:lnTo>
                  <a:pt x="1982724" y="1203198"/>
                </a:lnTo>
                <a:lnTo>
                  <a:pt x="1970024" y="1203198"/>
                </a:lnTo>
                <a:lnTo>
                  <a:pt x="1957324" y="1203198"/>
                </a:lnTo>
                <a:lnTo>
                  <a:pt x="1948434" y="1203198"/>
                </a:lnTo>
                <a:lnTo>
                  <a:pt x="1948434" y="1199388"/>
                </a:lnTo>
                <a:lnTo>
                  <a:pt x="1944624" y="1203198"/>
                </a:lnTo>
                <a:lnTo>
                  <a:pt x="1940052" y="1203198"/>
                </a:lnTo>
                <a:lnTo>
                  <a:pt x="1940052" y="1199388"/>
                </a:lnTo>
                <a:lnTo>
                  <a:pt x="1936241" y="1199388"/>
                </a:lnTo>
                <a:lnTo>
                  <a:pt x="1936241" y="1203198"/>
                </a:lnTo>
                <a:lnTo>
                  <a:pt x="1931670" y="1203198"/>
                </a:lnTo>
                <a:lnTo>
                  <a:pt x="1931670" y="1199388"/>
                </a:lnTo>
                <a:lnTo>
                  <a:pt x="1927098" y="1203198"/>
                </a:lnTo>
                <a:lnTo>
                  <a:pt x="1906524" y="1203198"/>
                </a:lnTo>
                <a:lnTo>
                  <a:pt x="1906524" y="1199388"/>
                </a:lnTo>
                <a:lnTo>
                  <a:pt x="1901952" y="1203198"/>
                </a:lnTo>
                <a:lnTo>
                  <a:pt x="1898141" y="1199388"/>
                </a:lnTo>
                <a:lnTo>
                  <a:pt x="1893570" y="1199388"/>
                </a:lnTo>
                <a:lnTo>
                  <a:pt x="1893570" y="1203198"/>
                </a:lnTo>
                <a:lnTo>
                  <a:pt x="1888998" y="1199388"/>
                </a:lnTo>
                <a:lnTo>
                  <a:pt x="1885188" y="1199388"/>
                </a:lnTo>
                <a:lnTo>
                  <a:pt x="1880615" y="1169670"/>
                </a:lnTo>
                <a:lnTo>
                  <a:pt x="1880615" y="1156716"/>
                </a:lnTo>
                <a:lnTo>
                  <a:pt x="1876805" y="1194816"/>
                </a:lnTo>
                <a:lnTo>
                  <a:pt x="1872234" y="1156716"/>
                </a:lnTo>
                <a:lnTo>
                  <a:pt x="1868424" y="1194816"/>
                </a:lnTo>
                <a:lnTo>
                  <a:pt x="1863852" y="1199388"/>
                </a:lnTo>
                <a:lnTo>
                  <a:pt x="1855470" y="1199388"/>
                </a:lnTo>
                <a:lnTo>
                  <a:pt x="1855470" y="1203198"/>
                </a:lnTo>
                <a:lnTo>
                  <a:pt x="1850898" y="1199388"/>
                </a:lnTo>
                <a:lnTo>
                  <a:pt x="1850898" y="1203198"/>
                </a:lnTo>
                <a:lnTo>
                  <a:pt x="1847088" y="1199388"/>
                </a:lnTo>
                <a:lnTo>
                  <a:pt x="1842515" y="1203198"/>
                </a:lnTo>
                <a:lnTo>
                  <a:pt x="1842515" y="1199388"/>
                </a:lnTo>
                <a:lnTo>
                  <a:pt x="1842515" y="1203198"/>
                </a:lnTo>
                <a:lnTo>
                  <a:pt x="1838705" y="1199388"/>
                </a:lnTo>
                <a:lnTo>
                  <a:pt x="1838705" y="1203198"/>
                </a:lnTo>
                <a:lnTo>
                  <a:pt x="1834134" y="1203198"/>
                </a:lnTo>
                <a:lnTo>
                  <a:pt x="1834134" y="1199388"/>
                </a:lnTo>
                <a:lnTo>
                  <a:pt x="1830324" y="1203198"/>
                </a:lnTo>
                <a:lnTo>
                  <a:pt x="1830324" y="1199388"/>
                </a:lnTo>
                <a:lnTo>
                  <a:pt x="1825752" y="1199388"/>
                </a:lnTo>
                <a:lnTo>
                  <a:pt x="1825752" y="1203198"/>
                </a:lnTo>
                <a:lnTo>
                  <a:pt x="1821179" y="1203198"/>
                </a:lnTo>
                <a:lnTo>
                  <a:pt x="1821179" y="1199388"/>
                </a:lnTo>
                <a:lnTo>
                  <a:pt x="1817370" y="1199388"/>
                </a:lnTo>
                <a:lnTo>
                  <a:pt x="1817370" y="1194816"/>
                </a:lnTo>
                <a:lnTo>
                  <a:pt x="1812798" y="1199388"/>
                </a:lnTo>
                <a:lnTo>
                  <a:pt x="1800605" y="1199388"/>
                </a:lnTo>
                <a:lnTo>
                  <a:pt x="1796034" y="1194816"/>
                </a:lnTo>
                <a:lnTo>
                  <a:pt x="1796034" y="1199388"/>
                </a:lnTo>
                <a:lnTo>
                  <a:pt x="1792224" y="1194816"/>
                </a:lnTo>
                <a:lnTo>
                  <a:pt x="1792224" y="1199388"/>
                </a:lnTo>
                <a:lnTo>
                  <a:pt x="1787652" y="1191006"/>
                </a:lnTo>
                <a:lnTo>
                  <a:pt x="1783079" y="1152144"/>
                </a:lnTo>
                <a:lnTo>
                  <a:pt x="1783079" y="1143762"/>
                </a:lnTo>
                <a:lnTo>
                  <a:pt x="1779270" y="135636"/>
                </a:lnTo>
                <a:lnTo>
                  <a:pt x="1779270" y="0"/>
                </a:lnTo>
                <a:lnTo>
                  <a:pt x="1774698" y="822198"/>
                </a:lnTo>
                <a:lnTo>
                  <a:pt x="1774698" y="29718"/>
                </a:lnTo>
                <a:lnTo>
                  <a:pt x="1770888" y="1139952"/>
                </a:lnTo>
                <a:lnTo>
                  <a:pt x="1770888" y="1143762"/>
                </a:lnTo>
                <a:lnTo>
                  <a:pt x="1766315" y="1186434"/>
                </a:lnTo>
                <a:lnTo>
                  <a:pt x="1766315" y="1194816"/>
                </a:lnTo>
                <a:lnTo>
                  <a:pt x="1762505" y="1194816"/>
                </a:lnTo>
                <a:lnTo>
                  <a:pt x="1754124" y="1203198"/>
                </a:lnTo>
                <a:lnTo>
                  <a:pt x="1754124" y="1199388"/>
                </a:lnTo>
                <a:lnTo>
                  <a:pt x="1749552" y="1203198"/>
                </a:lnTo>
                <a:lnTo>
                  <a:pt x="1749552" y="1199388"/>
                </a:lnTo>
                <a:lnTo>
                  <a:pt x="1749552" y="1203198"/>
                </a:lnTo>
                <a:lnTo>
                  <a:pt x="1744979" y="1203198"/>
                </a:lnTo>
                <a:lnTo>
                  <a:pt x="1744979" y="1199388"/>
                </a:lnTo>
                <a:lnTo>
                  <a:pt x="1741170" y="1199388"/>
                </a:lnTo>
                <a:lnTo>
                  <a:pt x="1736598" y="1203198"/>
                </a:lnTo>
                <a:lnTo>
                  <a:pt x="1736598" y="1199388"/>
                </a:lnTo>
                <a:lnTo>
                  <a:pt x="1736598" y="1203198"/>
                </a:lnTo>
                <a:lnTo>
                  <a:pt x="1732788" y="1203198"/>
                </a:lnTo>
                <a:lnTo>
                  <a:pt x="1728215" y="1199388"/>
                </a:lnTo>
                <a:lnTo>
                  <a:pt x="1728215" y="1203198"/>
                </a:lnTo>
                <a:lnTo>
                  <a:pt x="1711452" y="1203198"/>
                </a:lnTo>
                <a:lnTo>
                  <a:pt x="1706879" y="1199388"/>
                </a:lnTo>
                <a:lnTo>
                  <a:pt x="1706879" y="1203198"/>
                </a:lnTo>
                <a:lnTo>
                  <a:pt x="1703070" y="1199388"/>
                </a:lnTo>
                <a:lnTo>
                  <a:pt x="1698498" y="1203198"/>
                </a:lnTo>
                <a:lnTo>
                  <a:pt x="1698498" y="1199388"/>
                </a:lnTo>
                <a:lnTo>
                  <a:pt x="1694688" y="1203198"/>
                </a:lnTo>
                <a:lnTo>
                  <a:pt x="1694688" y="1199388"/>
                </a:lnTo>
                <a:lnTo>
                  <a:pt x="1690115" y="1194816"/>
                </a:lnTo>
                <a:lnTo>
                  <a:pt x="1690115" y="1199388"/>
                </a:lnTo>
                <a:lnTo>
                  <a:pt x="1686305" y="1194816"/>
                </a:lnTo>
                <a:lnTo>
                  <a:pt x="1686305" y="1199388"/>
                </a:lnTo>
                <a:lnTo>
                  <a:pt x="1681734" y="1203198"/>
                </a:lnTo>
                <a:lnTo>
                  <a:pt x="1664970" y="1203198"/>
                </a:lnTo>
                <a:lnTo>
                  <a:pt x="1660398" y="1199388"/>
                </a:lnTo>
                <a:lnTo>
                  <a:pt x="1660398" y="1203198"/>
                </a:lnTo>
                <a:lnTo>
                  <a:pt x="1652015" y="1203198"/>
                </a:lnTo>
                <a:lnTo>
                  <a:pt x="1648205" y="1199388"/>
                </a:lnTo>
                <a:lnTo>
                  <a:pt x="1643634" y="1203198"/>
                </a:lnTo>
                <a:lnTo>
                  <a:pt x="1622298" y="1203198"/>
                </a:lnTo>
                <a:lnTo>
                  <a:pt x="1622298" y="1199388"/>
                </a:lnTo>
                <a:lnTo>
                  <a:pt x="1622298" y="1203198"/>
                </a:lnTo>
                <a:lnTo>
                  <a:pt x="1613915" y="1203198"/>
                </a:lnTo>
                <a:lnTo>
                  <a:pt x="1613915" y="1199388"/>
                </a:lnTo>
                <a:lnTo>
                  <a:pt x="1610105" y="1203198"/>
                </a:lnTo>
                <a:lnTo>
                  <a:pt x="1588770" y="1203198"/>
                </a:lnTo>
                <a:lnTo>
                  <a:pt x="1584198" y="1199388"/>
                </a:lnTo>
                <a:lnTo>
                  <a:pt x="1575815" y="1199388"/>
                </a:lnTo>
                <a:lnTo>
                  <a:pt x="1575815" y="1203198"/>
                </a:lnTo>
                <a:lnTo>
                  <a:pt x="1559052" y="1203198"/>
                </a:lnTo>
                <a:lnTo>
                  <a:pt x="1554479" y="1203198"/>
                </a:lnTo>
                <a:lnTo>
                  <a:pt x="1541779" y="1203198"/>
                </a:lnTo>
                <a:lnTo>
                  <a:pt x="1529079" y="1203198"/>
                </a:lnTo>
                <a:lnTo>
                  <a:pt x="1516379" y="1203198"/>
                </a:lnTo>
                <a:lnTo>
                  <a:pt x="1499615" y="1203198"/>
                </a:lnTo>
                <a:lnTo>
                  <a:pt x="1499615" y="1199388"/>
                </a:lnTo>
                <a:lnTo>
                  <a:pt x="1495044" y="1203198"/>
                </a:lnTo>
                <a:lnTo>
                  <a:pt x="1491234" y="1199388"/>
                </a:lnTo>
                <a:lnTo>
                  <a:pt x="1491234" y="1203198"/>
                </a:lnTo>
                <a:lnTo>
                  <a:pt x="1465326" y="1203198"/>
                </a:lnTo>
                <a:lnTo>
                  <a:pt x="1465326" y="1199388"/>
                </a:lnTo>
                <a:lnTo>
                  <a:pt x="1461515" y="1203198"/>
                </a:lnTo>
                <a:lnTo>
                  <a:pt x="1461515" y="1199388"/>
                </a:lnTo>
                <a:lnTo>
                  <a:pt x="1453134" y="1199388"/>
                </a:lnTo>
                <a:lnTo>
                  <a:pt x="1440433" y="1199388"/>
                </a:lnTo>
                <a:lnTo>
                  <a:pt x="1427734" y="1199388"/>
                </a:lnTo>
                <a:lnTo>
                  <a:pt x="1402079" y="1199388"/>
                </a:lnTo>
                <a:lnTo>
                  <a:pt x="1398270" y="1194816"/>
                </a:lnTo>
                <a:lnTo>
                  <a:pt x="1385315" y="1194816"/>
                </a:lnTo>
                <a:lnTo>
                  <a:pt x="1385315" y="1191006"/>
                </a:lnTo>
                <a:lnTo>
                  <a:pt x="1363979" y="1191006"/>
                </a:lnTo>
                <a:lnTo>
                  <a:pt x="1359408" y="1194816"/>
                </a:lnTo>
                <a:lnTo>
                  <a:pt x="1347215" y="1194816"/>
                </a:lnTo>
                <a:lnTo>
                  <a:pt x="1342644" y="1199388"/>
                </a:lnTo>
                <a:lnTo>
                  <a:pt x="1338834" y="1199388"/>
                </a:lnTo>
                <a:lnTo>
                  <a:pt x="1326133" y="1199388"/>
                </a:lnTo>
                <a:lnTo>
                  <a:pt x="1313433" y="1199388"/>
                </a:lnTo>
                <a:lnTo>
                  <a:pt x="1296162" y="1199388"/>
                </a:lnTo>
                <a:lnTo>
                  <a:pt x="1287779" y="1199388"/>
                </a:lnTo>
                <a:lnTo>
                  <a:pt x="1283208" y="1203198"/>
                </a:lnTo>
                <a:lnTo>
                  <a:pt x="1283208" y="1199388"/>
                </a:lnTo>
                <a:lnTo>
                  <a:pt x="1283208" y="1203198"/>
                </a:lnTo>
                <a:lnTo>
                  <a:pt x="1279398" y="1203198"/>
                </a:lnTo>
                <a:lnTo>
                  <a:pt x="1266698" y="1203198"/>
                </a:lnTo>
                <a:lnTo>
                  <a:pt x="1253998" y="1203198"/>
                </a:lnTo>
                <a:lnTo>
                  <a:pt x="1241298" y="1203198"/>
                </a:lnTo>
                <a:lnTo>
                  <a:pt x="1228344" y="1203198"/>
                </a:lnTo>
                <a:lnTo>
                  <a:pt x="1228344" y="1199388"/>
                </a:lnTo>
                <a:lnTo>
                  <a:pt x="1224534" y="1199388"/>
                </a:lnTo>
                <a:lnTo>
                  <a:pt x="1216418" y="1202574"/>
                </a:lnTo>
                <a:lnTo>
                  <a:pt x="1203505" y="1203590"/>
                </a:lnTo>
                <a:lnTo>
                  <a:pt x="1188415" y="1203375"/>
                </a:lnTo>
                <a:lnTo>
                  <a:pt x="1173769" y="1202871"/>
                </a:lnTo>
                <a:lnTo>
                  <a:pt x="1162188" y="1203015"/>
                </a:lnTo>
                <a:lnTo>
                  <a:pt x="1156715" y="1203198"/>
                </a:lnTo>
                <a:lnTo>
                  <a:pt x="1156715" y="1199388"/>
                </a:lnTo>
                <a:lnTo>
                  <a:pt x="1152144" y="1203198"/>
                </a:lnTo>
                <a:lnTo>
                  <a:pt x="1139444" y="1203198"/>
                </a:lnTo>
                <a:lnTo>
                  <a:pt x="1126744" y="1203198"/>
                </a:lnTo>
                <a:lnTo>
                  <a:pt x="1114043" y="1203198"/>
                </a:lnTo>
                <a:lnTo>
                  <a:pt x="1101344" y="1203198"/>
                </a:lnTo>
                <a:lnTo>
                  <a:pt x="1088644" y="1203198"/>
                </a:lnTo>
                <a:lnTo>
                  <a:pt x="1075944" y="1203198"/>
                </a:lnTo>
                <a:lnTo>
                  <a:pt x="1063244" y="1203198"/>
                </a:lnTo>
                <a:lnTo>
                  <a:pt x="1050544" y="1203198"/>
                </a:lnTo>
                <a:lnTo>
                  <a:pt x="1037844" y="1203198"/>
                </a:lnTo>
                <a:lnTo>
                  <a:pt x="1033272" y="1203198"/>
                </a:lnTo>
                <a:lnTo>
                  <a:pt x="1020572" y="1203198"/>
                </a:lnTo>
                <a:lnTo>
                  <a:pt x="1007872" y="1203198"/>
                </a:lnTo>
                <a:lnTo>
                  <a:pt x="995172" y="1203198"/>
                </a:lnTo>
                <a:lnTo>
                  <a:pt x="982472" y="1203198"/>
                </a:lnTo>
                <a:lnTo>
                  <a:pt x="969772" y="1203198"/>
                </a:lnTo>
                <a:lnTo>
                  <a:pt x="957071" y="1203198"/>
                </a:lnTo>
                <a:lnTo>
                  <a:pt x="944372" y="1203198"/>
                </a:lnTo>
                <a:lnTo>
                  <a:pt x="931672" y="1203198"/>
                </a:lnTo>
                <a:lnTo>
                  <a:pt x="918972" y="1203198"/>
                </a:lnTo>
                <a:lnTo>
                  <a:pt x="906272" y="1203198"/>
                </a:lnTo>
                <a:lnTo>
                  <a:pt x="893571" y="1203198"/>
                </a:lnTo>
                <a:lnTo>
                  <a:pt x="880871" y="1203198"/>
                </a:lnTo>
                <a:lnTo>
                  <a:pt x="868172" y="1203198"/>
                </a:lnTo>
                <a:lnTo>
                  <a:pt x="855472" y="1203198"/>
                </a:lnTo>
                <a:lnTo>
                  <a:pt x="842772" y="1203198"/>
                </a:lnTo>
                <a:lnTo>
                  <a:pt x="830072" y="1203198"/>
                </a:lnTo>
                <a:lnTo>
                  <a:pt x="817372" y="1203198"/>
                </a:lnTo>
                <a:lnTo>
                  <a:pt x="804671" y="1203198"/>
                </a:lnTo>
                <a:lnTo>
                  <a:pt x="791972" y="1203198"/>
                </a:lnTo>
                <a:lnTo>
                  <a:pt x="779526" y="1203198"/>
                </a:lnTo>
                <a:lnTo>
                  <a:pt x="774953" y="1203198"/>
                </a:lnTo>
                <a:lnTo>
                  <a:pt x="762254" y="1203198"/>
                </a:lnTo>
                <a:lnTo>
                  <a:pt x="749554" y="1203198"/>
                </a:lnTo>
                <a:lnTo>
                  <a:pt x="736853" y="1203198"/>
                </a:lnTo>
                <a:lnTo>
                  <a:pt x="724662" y="1203198"/>
                </a:lnTo>
                <a:lnTo>
                  <a:pt x="724662" y="1199388"/>
                </a:lnTo>
                <a:lnTo>
                  <a:pt x="720089" y="1203198"/>
                </a:lnTo>
                <a:lnTo>
                  <a:pt x="715517" y="1203198"/>
                </a:lnTo>
                <a:lnTo>
                  <a:pt x="711708" y="1199388"/>
                </a:lnTo>
                <a:lnTo>
                  <a:pt x="711708" y="1203198"/>
                </a:lnTo>
                <a:lnTo>
                  <a:pt x="707136" y="1203198"/>
                </a:lnTo>
                <a:lnTo>
                  <a:pt x="694436" y="1203198"/>
                </a:lnTo>
                <a:lnTo>
                  <a:pt x="681736" y="1203198"/>
                </a:lnTo>
                <a:lnTo>
                  <a:pt x="669036" y="1203198"/>
                </a:lnTo>
                <a:lnTo>
                  <a:pt x="660653" y="1203198"/>
                </a:lnTo>
                <a:lnTo>
                  <a:pt x="660653" y="1199388"/>
                </a:lnTo>
                <a:lnTo>
                  <a:pt x="652272" y="1199388"/>
                </a:lnTo>
                <a:lnTo>
                  <a:pt x="645160" y="1199388"/>
                </a:lnTo>
                <a:lnTo>
                  <a:pt x="638048" y="1199388"/>
                </a:lnTo>
                <a:lnTo>
                  <a:pt x="630936" y="1199388"/>
                </a:lnTo>
                <a:lnTo>
                  <a:pt x="627126" y="1203198"/>
                </a:lnTo>
                <a:lnTo>
                  <a:pt x="597408" y="1203198"/>
                </a:lnTo>
                <a:lnTo>
                  <a:pt x="592836" y="1199388"/>
                </a:lnTo>
                <a:lnTo>
                  <a:pt x="589026" y="1203198"/>
                </a:lnTo>
                <a:lnTo>
                  <a:pt x="589026" y="1199388"/>
                </a:lnTo>
                <a:lnTo>
                  <a:pt x="584453" y="1203198"/>
                </a:lnTo>
                <a:lnTo>
                  <a:pt x="580644" y="1199388"/>
                </a:lnTo>
                <a:lnTo>
                  <a:pt x="563117" y="1199388"/>
                </a:lnTo>
                <a:lnTo>
                  <a:pt x="563117" y="1203198"/>
                </a:lnTo>
                <a:lnTo>
                  <a:pt x="559308" y="1203198"/>
                </a:lnTo>
                <a:lnTo>
                  <a:pt x="559308" y="1199388"/>
                </a:lnTo>
                <a:lnTo>
                  <a:pt x="554736" y="1203198"/>
                </a:lnTo>
                <a:lnTo>
                  <a:pt x="554736" y="1199388"/>
                </a:lnTo>
                <a:lnTo>
                  <a:pt x="550926" y="1199388"/>
                </a:lnTo>
                <a:lnTo>
                  <a:pt x="538225" y="1199388"/>
                </a:lnTo>
                <a:lnTo>
                  <a:pt x="525526" y="1199388"/>
                </a:lnTo>
                <a:lnTo>
                  <a:pt x="521208" y="1199388"/>
                </a:lnTo>
                <a:lnTo>
                  <a:pt x="512825" y="1199388"/>
                </a:lnTo>
                <a:lnTo>
                  <a:pt x="512825" y="1194816"/>
                </a:lnTo>
                <a:lnTo>
                  <a:pt x="508253" y="1199388"/>
                </a:lnTo>
                <a:lnTo>
                  <a:pt x="503682" y="1199388"/>
                </a:lnTo>
                <a:lnTo>
                  <a:pt x="499872" y="1194816"/>
                </a:lnTo>
                <a:lnTo>
                  <a:pt x="499872" y="1199388"/>
                </a:lnTo>
                <a:lnTo>
                  <a:pt x="495300" y="1203198"/>
                </a:lnTo>
                <a:lnTo>
                  <a:pt x="495300" y="1199388"/>
                </a:lnTo>
                <a:lnTo>
                  <a:pt x="495300" y="1203198"/>
                </a:lnTo>
                <a:lnTo>
                  <a:pt x="491489" y="1199388"/>
                </a:lnTo>
                <a:lnTo>
                  <a:pt x="486917" y="1199388"/>
                </a:lnTo>
                <a:lnTo>
                  <a:pt x="486917" y="1194816"/>
                </a:lnTo>
                <a:lnTo>
                  <a:pt x="483108" y="1199388"/>
                </a:lnTo>
                <a:lnTo>
                  <a:pt x="478536" y="1199388"/>
                </a:lnTo>
                <a:lnTo>
                  <a:pt x="474725" y="1194816"/>
                </a:lnTo>
                <a:lnTo>
                  <a:pt x="474725" y="1199388"/>
                </a:lnTo>
                <a:lnTo>
                  <a:pt x="448817" y="1199388"/>
                </a:lnTo>
                <a:lnTo>
                  <a:pt x="448817" y="1203198"/>
                </a:lnTo>
                <a:lnTo>
                  <a:pt x="445008" y="1199388"/>
                </a:lnTo>
                <a:lnTo>
                  <a:pt x="427482" y="1199388"/>
                </a:lnTo>
                <a:lnTo>
                  <a:pt x="423672" y="1203198"/>
                </a:lnTo>
                <a:lnTo>
                  <a:pt x="423672" y="1199388"/>
                </a:lnTo>
                <a:lnTo>
                  <a:pt x="419100" y="1203198"/>
                </a:lnTo>
                <a:lnTo>
                  <a:pt x="415289" y="1203198"/>
                </a:lnTo>
                <a:lnTo>
                  <a:pt x="415289" y="1199388"/>
                </a:lnTo>
                <a:lnTo>
                  <a:pt x="415289" y="1203198"/>
                </a:lnTo>
                <a:lnTo>
                  <a:pt x="410717" y="1199388"/>
                </a:lnTo>
                <a:lnTo>
                  <a:pt x="406908" y="1203198"/>
                </a:lnTo>
                <a:lnTo>
                  <a:pt x="406908" y="1199388"/>
                </a:lnTo>
                <a:lnTo>
                  <a:pt x="402336" y="1199388"/>
                </a:lnTo>
                <a:lnTo>
                  <a:pt x="402336" y="1203198"/>
                </a:lnTo>
                <a:lnTo>
                  <a:pt x="397763" y="1199388"/>
                </a:lnTo>
                <a:lnTo>
                  <a:pt x="393953" y="1199388"/>
                </a:lnTo>
                <a:lnTo>
                  <a:pt x="389382" y="1203198"/>
                </a:lnTo>
                <a:lnTo>
                  <a:pt x="385572" y="1199388"/>
                </a:lnTo>
                <a:lnTo>
                  <a:pt x="377189" y="1199388"/>
                </a:lnTo>
                <a:lnTo>
                  <a:pt x="372617" y="1194816"/>
                </a:lnTo>
                <a:lnTo>
                  <a:pt x="372617" y="1199388"/>
                </a:lnTo>
                <a:lnTo>
                  <a:pt x="368808" y="1169670"/>
                </a:lnTo>
                <a:lnTo>
                  <a:pt x="368808" y="1080516"/>
                </a:lnTo>
                <a:lnTo>
                  <a:pt x="364236" y="1161288"/>
                </a:lnTo>
                <a:lnTo>
                  <a:pt x="364236" y="1186434"/>
                </a:lnTo>
                <a:lnTo>
                  <a:pt x="359663" y="1161288"/>
                </a:lnTo>
                <a:lnTo>
                  <a:pt x="359663" y="1067562"/>
                </a:lnTo>
                <a:lnTo>
                  <a:pt x="355853" y="1152144"/>
                </a:lnTo>
                <a:lnTo>
                  <a:pt x="351282" y="1191006"/>
                </a:lnTo>
                <a:lnTo>
                  <a:pt x="351282" y="1199388"/>
                </a:lnTo>
                <a:lnTo>
                  <a:pt x="342900" y="1199388"/>
                </a:lnTo>
                <a:lnTo>
                  <a:pt x="342900" y="1194816"/>
                </a:lnTo>
                <a:lnTo>
                  <a:pt x="339089" y="1199388"/>
                </a:lnTo>
                <a:lnTo>
                  <a:pt x="329946" y="1199388"/>
                </a:lnTo>
                <a:lnTo>
                  <a:pt x="329946" y="1194816"/>
                </a:lnTo>
                <a:lnTo>
                  <a:pt x="326136" y="1199388"/>
                </a:lnTo>
                <a:lnTo>
                  <a:pt x="321563" y="1194816"/>
                </a:lnTo>
                <a:lnTo>
                  <a:pt x="317753" y="1199388"/>
                </a:lnTo>
                <a:lnTo>
                  <a:pt x="317753" y="1194816"/>
                </a:lnTo>
                <a:lnTo>
                  <a:pt x="313182" y="1191006"/>
                </a:lnTo>
                <a:lnTo>
                  <a:pt x="309372" y="1199388"/>
                </a:lnTo>
                <a:lnTo>
                  <a:pt x="300989" y="1199388"/>
                </a:lnTo>
                <a:lnTo>
                  <a:pt x="296417" y="1194816"/>
                </a:lnTo>
                <a:lnTo>
                  <a:pt x="296417" y="1199388"/>
                </a:lnTo>
                <a:lnTo>
                  <a:pt x="288036" y="1199388"/>
                </a:lnTo>
                <a:lnTo>
                  <a:pt x="288036" y="1194816"/>
                </a:lnTo>
                <a:lnTo>
                  <a:pt x="283463" y="1199388"/>
                </a:lnTo>
                <a:lnTo>
                  <a:pt x="279653" y="1199388"/>
                </a:lnTo>
                <a:lnTo>
                  <a:pt x="275082" y="1194816"/>
                </a:lnTo>
                <a:lnTo>
                  <a:pt x="258317" y="1194816"/>
                </a:lnTo>
                <a:lnTo>
                  <a:pt x="253746" y="1199388"/>
                </a:lnTo>
                <a:lnTo>
                  <a:pt x="245363" y="1199388"/>
                </a:lnTo>
                <a:lnTo>
                  <a:pt x="241553" y="1191006"/>
                </a:lnTo>
                <a:lnTo>
                  <a:pt x="236982" y="1135380"/>
                </a:lnTo>
                <a:lnTo>
                  <a:pt x="236982" y="1143762"/>
                </a:lnTo>
                <a:lnTo>
                  <a:pt x="233172" y="1191006"/>
                </a:lnTo>
                <a:lnTo>
                  <a:pt x="228600" y="1156716"/>
                </a:lnTo>
                <a:lnTo>
                  <a:pt x="228600" y="1126998"/>
                </a:lnTo>
                <a:lnTo>
                  <a:pt x="224789" y="1191006"/>
                </a:lnTo>
                <a:lnTo>
                  <a:pt x="224789" y="1199388"/>
                </a:lnTo>
                <a:lnTo>
                  <a:pt x="215646" y="1199388"/>
                </a:lnTo>
                <a:lnTo>
                  <a:pt x="215646" y="1194816"/>
                </a:lnTo>
                <a:lnTo>
                  <a:pt x="211836" y="1178052"/>
                </a:lnTo>
                <a:lnTo>
                  <a:pt x="211836" y="1173480"/>
                </a:lnTo>
                <a:lnTo>
                  <a:pt x="207263" y="1131570"/>
                </a:lnTo>
                <a:lnTo>
                  <a:pt x="203453" y="1139952"/>
                </a:lnTo>
                <a:lnTo>
                  <a:pt x="203453" y="1123188"/>
                </a:lnTo>
                <a:lnTo>
                  <a:pt x="203453" y="1126998"/>
                </a:lnTo>
                <a:lnTo>
                  <a:pt x="198882" y="1152144"/>
                </a:lnTo>
                <a:lnTo>
                  <a:pt x="195072" y="1139952"/>
                </a:lnTo>
                <a:lnTo>
                  <a:pt x="195072" y="1152144"/>
                </a:lnTo>
                <a:lnTo>
                  <a:pt x="195072" y="1148334"/>
                </a:lnTo>
                <a:lnTo>
                  <a:pt x="190500" y="1194816"/>
                </a:lnTo>
                <a:lnTo>
                  <a:pt x="185927" y="1199388"/>
                </a:lnTo>
                <a:lnTo>
                  <a:pt x="165353" y="1199388"/>
                </a:lnTo>
                <a:lnTo>
                  <a:pt x="160782" y="1181862"/>
                </a:lnTo>
                <a:lnTo>
                  <a:pt x="160782" y="1191006"/>
                </a:lnTo>
                <a:lnTo>
                  <a:pt x="156972" y="1199388"/>
                </a:lnTo>
                <a:lnTo>
                  <a:pt x="156972" y="1194816"/>
                </a:lnTo>
                <a:lnTo>
                  <a:pt x="152400" y="1178052"/>
                </a:lnTo>
                <a:lnTo>
                  <a:pt x="152400" y="1186434"/>
                </a:lnTo>
                <a:lnTo>
                  <a:pt x="147827" y="1194816"/>
                </a:lnTo>
                <a:lnTo>
                  <a:pt x="144017" y="1186434"/>
                </a:lnTo>
                <a:lnTo>
                  <a:pt x="144017" y="1194816"/>
                </a:lnTo>
                <a:lnTo>
                  <a:pt x="139446" y="1191006"/>
                </a:lnTo>
                <a:lnTo>
                  <a:pt x="135636" y="1156716"/>
                </a:lnTo>
                <a:lnTo>
                  <a:pt x="135636" y="1152144"/>
                </a:lnTo>
                <a:lnTo>
                  <a:pt x="131063" y="974598"/>
                </a:lnTo>
                <a:lnTo>
                  <a:pt x="131063" y="931926"/>
                </a:lnTo>
                <a:lnTo>
                  <a:pt x="127253" y="1143762"/>
                </a:lnTo>
                <a:lnTo>
                  <a:pt x="122682" y="1169670"/>
                </a:lnTo>
                <a:lnTo>
                  <a:pt x="118872" y="1194816"/>
                </a:lnTo>
                <a:lnTo>
                  <a:pt x="114300" y="1199388"/>
                </a:lnTo>
                <a:lnTo>
                  <a:pt x="105917" y="1199388"/>
                </a:lnTo>
                <a:lnTo>
                  <a:pt x="101346" y="1203198"/>
                </a:lnTo>
                <a:lnTo>
                  <a:pt x="101346" y="1199388"/>
                </a:lnTo>
                <a:lnTo>
                  <a:pt x="97536" y="1199388"/>
                </a:lnTo>
                <a:lnTo>
                  <a:pt x="97536" y="1203198"/>
                </a:lnTo>
                <a:lnTo>
                  <a:pt x="92963" y="1203198"/>
                </a:lnTo>
                <a:lnTo>
                  <a:pt x="89153" y="1199388"/>
                </a:lnTo>
                <a:lnTo>
                  <a:pt x="76200" y="1199388"/>
                </a:lnTo>
                <a:lnTo>
                  <a:pt x="76200" y="1203198"/>
                </a:lnTo>
                <a:lnTo>
                  <a:pt x="71627" y="1199388"/>
                </a:lnTo>
                <a:lnTo>
                  <a:pt x="67817" y="1194816"/>
                </a:lnTo>
                <a:lnTo>
                  <a:pt x="63246" y="1199388"/>
                </a:lnTo>
                <a:lnTo>
                  <a:pt x="59436" y="1186434"/>
                </a:lnTo>
                <a:lnTo>
                  <a:pt x="54863" y="1199388"/>
                </a:lnTo>
                <a:lnTo>
                  <a:pt x="51053" y="1191006"/>
                </a:lnTo>
                <a:lnTo>
                  <a:pt x="51053" y="1194816"/>
                </a:lnTo>
                <a:lnTo>
                  <a:pt x="46482" y="1199388"/>
                </a:lnTo>
                <a:lnTo>
                  <a:pt x="46482" y="1203198"/>
                </a:lnTo>
                <a:lnTo>
                  <a:pt x="41910" y="1203198"/>
                </a:lnTo>
                <a:lnTo>
                  <a:pt x="38100" y="1199388"/>
                </a:lnTo>
                <a:lnTo>
                  <a:pt x="38100" y="1203198"/>
                </a:lnTo>
                <a:lnTo>
                  <a:pt x="29717" y="1203198"/>
                </a:lnTo>
                <a:lnTo>
                  <a:pt x="25146" y="1199388"/>
                </a:lnTo>
                <a:lnTo>
                  <a:pt x="21336" y="1203198"/>
                </a:lnTo>
                <a:lnTo>
                  <a:pt x="8382" y="1203198"/>
                </a:lnTo>
                <a:lnTo>
                  <a:pt x="3810" y="1199388"/>
                </a:lnTo>
                <a:lnTo>
                  <a:pt x="3810" y="1194816"/>
                </a:lnTo>
                <a:lnTo>
                  <a:pt x="0" y="119938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56" name="object 556"/>
          <p:cNvSpPr/>
          <p:nvPr/>
        </p:nvSpPr>
        <p:spPr>
          <a:xfrm>
            <a:off x="1951337" y="3809050"/>
            <a:ext cx="1587173" cy="0"/>
          </a:xfrm>
          <a:custGeom>
            <a:avLst/>
            <a:gdLst/>
            <a:ahLst/>
            <a:cxnLst/>
            <a:rect l="l" t="t" r="r" b="b"/>
            <a:pathLst>
              <a:path w="2398395">
                <a:moveTo>
                  <a:pt x="0" y="0"/>
                </a:moveTo>
                <a:lnTo>
                  <a:pt x="2398014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57" name="object 557"/>
          <p:cNvSpPr/>
          <p:nvPr/>
        </p:nvSpPr>
        <p:spPr>
          <a:xfrm>
            <a:off x="6972300" y="2993151"/>
            <a:ext cx="516031" cy="793797"/>
          </a:xfrm>
          <a:custGeom>
            <a:avLst/>
            <a:gdLst/>
            <a:ahLst/>
            <a:cxnLst/>
            <a:rect l="l" t="t" r="r" b="b"/>
            <a:pathLst>
              <a:path w="779779" h="1199514">
                <a:moveTo>
                  <a:pt x="779526" y="1194815"/>
                </a:moveTo>
                <a:lnTo>
                  <a:pt x="775715" y="1194815"/>
                </a:lnTo>
                <a:lnTo>
                  <a:pt x="763015" y="1194815"/>
                </a:lnTo>
                <a:lnTo>
                  <a:pt x="750315" y="1194815"/>
                </a:lnTo>
                <a:lnTo>
                  <a:pt x="737616" y="1194816"/>
                </a:lnTo>
                <a:lnTo>
                  <a:pt x="724915" y="1194816"/>
                </a:lnTo>
                <a:lnTo>
                  <a:pt x="712215" y="1194815"/>
                </a:lnTo>
                <a:lnTo>
                  <a:pt x="699516" y="1194816"/>
                </a:lnTo>
                <a:lnTo>
                  <a:pt x="686815" y="1194815"/>
                </a:lnTo>
                <a:lnTo>
                  <a:pt x="674116" y="1194816"/>
                </a:lnTo>
                <a:lnTo>
                  <a:pt x="661415" y="1194815"/>
                </a:lnTo>
                <a:lnTo>
                  <a:pt x="648715" y="1194815"/>
                </a:lnTo>
                <a:lnTo>
                  <a:pt x="636015" y="1194815"/>
                </a:lnTo>
                <a:lnTo>
                  <a:pt x="623315" y="1194815"/>
                </a:lnTo>
                <a:lnTo>
                  <a:pt x="610615" y="1194815"/>
                </a:lnTo>
                <a:lnTo>
                  <a:pt x="597915" y="1194815"/>
                </a:lnTo>
                <a:lnTo>
                  <a:pt x="585215" y="1194815"/>
                </a:lnTo>
                <a:lnTo>
                  <a:pt x="572516" y="1194816"/>
                </a:lnTo>
                <a:lnTo>
                  <a:pt x="559815" y="1194815"/>
                </a:lnTo>
                <a:lnTo>
                  <a:pt x="547115" y="1194815"/>
                </a:lnTo>
                <a:lnTo>
                  <a:pt x="537972" y="1194815"/>
                </a:lnTo>
                <a:lnTo>
                  <a:pt x="537972" y="1190244"/>
                </a:lnTo>
                <a:lnTo>
                  <a:pt x="534161" y="1194815"/>
                </a:lnTo>
                <a:lnTo>
                  <a:pt x="534161" y="1190244"/>
                </a:lnTo>
                <a:lnTo>
                  <a:pt x="534161" y="1194815"/>
                </a:lnTo>
                <a:lnTo>
                  <a:pt x="521207" y="1194815"/>
                </a:lnTo>
                <a:lnTo>
                  <a:pt x="509015" y="1194815"/>
                </a:lnTo>
                <a:lnTo>
                  <a:pt x="509015" y="1190244"/>
                </a:lnTo>
                <a:lnTo>
                  <a:pt x="504444" y="1199388"/>
                </a:lnTo>
                <a:lnTo>
                  <a:pt x="504444" y="1190244"/>
                </a:lnTo>
                <a:lnTo>
                  <a:pt x="499872" y="1190244"/>
                </a:lnTo>
                <a:lnTo>
                  <a:pt x="499872" y="1194815"/>
                </a:lnTo>
                <a:lnTo>
                  <a:pt x="496061" y="1190244"/>
                </a:lnTo>
                <a:lnTo>
                  <a:pt x="496061" y="1194815"/>
                </a:lnTo>
                <a:lnTo>
                  <a:pt x="491489" y="1199388"/>
                </a:lnTo>
                <a:lnTo>
                  <a:pt x="491489" y="1190244"/>
                </a:lnTo>
                <a:lnTo>
                  <a:pt x="487679" y="1190244"/>
                </a:lnTo>
                <a:lnTo>
                  <a:pt x="487679" y="1199388"/>
                </a:lnTo>
                <a:lnTo>
                  <a:pt x="483107" y="1186434"/>
                </a:lnTo>
                <a:lnTo>
                  <a:pt x="483107" y="1199388"/>
                </a:lnTo>
                <a:lnTo>
                  <a:pt x="479298" y="1199388"/>
                </a:lnTo>
                <a:lnTo>
                  <a:pt x="479298" y="1135379"/>
                </a:lnTo>
                <a:lnTo>
                  <a:pt x="479298" y="1148334"/>
                </a:lnTo>
                <a:lnTo>
                  <a:pt x="474725" y="54863"/>
                </a:lnTo>
                <a:lnTo>
                  <a:pt x="474725" y="0"/>
                </a:lnTo>
                <a:lnTo>
                  <a:pt x="470915" y="1139952"/>
                </a:lnTo>
                <a:lnTo>
                  <a:pt x="470915" y="1131570"/>
                </a:lnTo>
                <a:lnTo>
                  <a:pt x="466344" y="1194815"/>
                </a:lnTo>
                <a:lnTo>
                  <a:pt x="461772" y="1181862"/>
                </a:lnTo>
                <a:lnTo>
                  <a:pt x="461772" y="1194815"/>
                </a:lnTo>
                <a:lnTo>
                  <a:pt x="461772" y="1186434"/>
                </a:lnTo>
                <a:lnTo>
                  <a:pt x="457961" y="1194815"/>
                </a:lnTo>
                <a:lnTo>
                  <a:pt x="457961" y="1190244"/>
                </a:lnTo>
                <a:lnTo>
                  <a:pt x="453389" y="1199388"/>
                </a:lnTo>
                <a:lnTo>
                  <a:pt x="449579" y="1190244"/>
                </a:lnTo>
                <a:lnTo>
                  <a:pt x="445007" y="1199388"/>
                </a:lnTo>
                <a:lnTo>
                  <a:pt x="445007" y="1190244"/>
                </a:lnTo>
                <a:lnTo>
                  <a:pt x="441198" y="1194815"/>
                </a:lnTo>
                <a:lnTo>
                  <a:pt x="436625" y="1190244"/>
                </a:lnTo>
                <a:lnTo>
                  <a:pt x="432053" y="1194815"/>
                </a:lnTo>
                <a:lnTo>
                  <a:pt x="423672" y="1194815"/>
                </a:lnTo>
                <a:lnTo>
                  <a:pt x="419861" y="1190244"/>
                </a:lnTo>
                <a:lnTo>
                  <a:pt x="419861" y="1194815"/>
                </a:lnTo>
                <a:lnTo>
                  <a:pt x="415289" y="1194815"/>
                </a:lnTo>
                <a:lnTo>
                  <a:pt x="411479" y="1186434"/>
                </a:lnTo>
                <a:lnTo>
                  <a:pt x="411479" y="1194815"/>
                </a:lnTo>
                <a:lnTo>
                  <a:pt x="406907" y="1194815"/>
                </a:lnTo>
                <a:lnTo>
                  <a:pt x="394207" y="1194815"/>
                </a:lnTo>
                <a:lnTo>
                  <a:pt x="381507" y="1194815"/>
                </a:lnTo>
                <a:lnTo>
                  <a:pt x="368807" y="1194815"/>
                </a:lnTo>
                <a:lnTo>
                  <a:pt x="360425" y="1190244"/>
                </a:lnTo>
                <a:lnTo>
                  <a:pt x="360425" y="1194815"/>
                </a:lnTo>
                <a:lnTo>
                  <a:pt x="355853" y="1194815"/>
                </a:lnTo>
                <a:lnTo>
                  <a:pt x="343153" y="1194815"/>
                </a:lnTo>
                <a:lnTo>
                  <a:pt x="330454" y="1194816"/>
                </a:lnTo>
                <a:lnTo>
                  <a:pt x="317753" y="1194816"/>
                </a:lnTo>
                <a:lnTo>
                  <a:pt x="305053" y="1194815"/>
                </a:lnTo>
                <a:lnTo>
                  <a:pt x="292354" y="1194815"/>
                </a:lnTo>
                <a:lnTo>
                  <a:pt x="279653" y="1194815"/>
                </a:lnTo>
                <a:lnTo>
                  <a:pt x="262889" y="1194815"/>
                </a:lnTo>
                <a:lnTo>
                  <a:pt x="259079" y="1194815"/>
                </a:lnTo>
                <a:lnTo>
                  <a:pt x="246380" y="1194816"/>
                </a:lnTo>
                <a:lnTo>
                  <a:pt x="182880" y="1194816"/>
                </a:lnTo>
                <a:lnTo>
                  <a:pt x="170180" y="1194815"/>
                </a:lnTo>
                <a:lnTo>
                  <a:pt x="157480" y="1194816"/>
                </a:lnTo>
                <a:lnTo>
                  <a:pt x="144780" y="1194816"/>
                </a:lnTo>
                <a:lnTo>
                  <a:pt x="132079" y="1194815"/>
                </a:lnTo>
                <a:lnTo>
                  <a:pt x="119379" y="1194815"/>
                </a:lnTo>
                <a:lnTo>
                  <a:pt x="55879" y="1194815"/>
                </a:lnTo>
                <a:lnTo>
                  <a:pt x="43179" y="1194815"/>
                </a:lnTo>
                <a:lnTo>
                  <a:pt x="30479" y="1194815"/>
                </a:lnTo>
                <a:lnTo>
                  <a:pt x="21335" y="1194815"/>
                </a:lnTo>
                <a:lnTo>
                  <a:pt x="21335" y="1181862"/>
                </a:lnTo>
                <a:lnTo>
                  <a:pt x="17525" y="1126998"/>
                </a:lnTo>
                <a:lnTo>
                  <a:pt x="12953" y="1181862"/>
                </a:lnTo>
                <a:lnTo>
                  <a:pt x="12953" y="1161288"/>
                </a:lnTo>
                <a:lnTo>
                  <a:pt x="9144" y="1135379"/>
                </a:lnTo>
                <a:lnTo>
                  <a:pt x="9144" y="1143762"/>
                </a:lnTo>
                <a:lnTo>
                  <a:pt x="4572" y="1173479"/>
                </a:lnTo>
                <a:lnTo>
                  <a:pt x="0" y="118186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58" name="object 558"/>
          <p:cNvSpPr/>
          <p:nvPr/>
        </p:nvSpPr>
        <p:spPr>
          <a:xfrm>
            <a:off x="6630409" y="3736438"/>
            <a:ext cx="342059" cy="47485"/>
          </a:xfrm>
          <a:custGeom>
            <a:avLst/>
            <a:gdLst/>
            <a:ahLst/>
            <a:cxnLst/>
            <a:rect l="l" t="t" r="r" b="b"/>
            <a:pathLst>
              <a:path w="516890" h="71754">
                <a:moveTo>
                  <a:pt x="516636" y="58674"/>
                </a:moveTo>
                <a:lnTo>
                  <a:pt x="516636" y="0"/>
                </a:lnTo>
                <a:lnTo>
                  <a:pt x="512825" y="67056"/>
                </a:lnTo>
                <a:lnTo>
                  <a:pt x="508254" y="71627"/>
                </a:lnTo>
                <a:lnTo>
                  <a:pt x="508254" y="67056"/>
                </a:lnTo>
                <a:lnTo>
                  <a:pt x="504444" y="71627"/>
                </a:lnTo>
                <a:lnTo>
                  <a:pt x="496062" y="71627"/>
                </a:lnTo>
                <a:lnTo>
                  <a:pt x="496062" y="67056"/>
                </a:lnTo>
                <a:lnTo>
                  <a:pt x="496062" y="71627"/>
                </a:lnTo>
                <a:lnTo>
                  <a:pt x="491490" y="71627"/>
                </a:lnTo>
                <a:lnTo>
                  <a:pt x="478790" y="71628"/>
                </a:lnTo>
                <a:lnTo>
                  <a:pt x="466090" y="71627"/>
                </a:lnTo>
                <a:lnTo>
                  <a:pt x="453390" y="71627"/>
                </a:lnTo>
                <a:lnTo>
                  <a:pt x="448818" y="71627"/>
                </a:lnTo>
                <a:lnTo>
                  <a:pt x="448818" y="67056"/>
                </a:lnTo>
                <a:lnTo>
                  <a:pt x="445008" y="67056"/>
                </a:lnTo>
                <a:lnTo>
                  <a:pt x="445008" y="71627"/>
                </a:lnTo>
                <a:lnTo>
                  <a:pt x="440436" y="71627"/>
                </a:lnTo>
                <a:lnTo>
                  <a:pt x="436625" y="67056"/>
                </a:lnTo>
                <a:lnTo>
                  <a:pt x="436625" y="71627"/>
                </a:lnTo>
                <a:lnTo>
                  <a:pt x="432054" y="67056"/>
                </a:lnTo>
                <a:lnTo>
                  <a:pt x="432054" y="71627"/>
                </a:lnTo>
                <a:lnTo>
                  <a:pt x="428244" y="67056"/>
                </a:lnTo>
                <a:lnTo>
                  <a:pt x="428244" y="71627"/>
                </a:lnTo>
                <a:lnTo>
                  <a:pt x="423672" y="67056"/>
                </a:lnTo>
                <a:lnTo>
                  <a:pt x="423672" y="71627"/>
                </a:lnTo>
                <a:lnTo>
                  <a:pt x="415290" y="71627"/>
                </a:lnTo>
                <a:lnTo>
                  <a:pt x="410718" y="67056"/>
                </a:lnTo>
                <a:lnTo>
                  <a:pt x="406908" y="67056"/>
                </a:lnTo>
                <a:lnTo>
                  <a:pt x="406908" y="71627"/>
                </a:lnTo>
                <a:lnTo>
                  <a:pt x="402336" y="71627"/>
                </a:lnTo>
                <a:lnTo>
                  <a:pt x="402336" y="67056"/>
                </a:lnTo>
                <a:lnTo>
                  <a:pt x="398525" y="67056"/>
                </a:lnTo>
                <a:lnTo>
                  <a:pt x="398525" y="71627"/>
                </a:lnTo>
                <a:lnTo>
                  <a:pt x="393954" y="67056"/>
                </a:lnTo>
                <a:lnTo>
                  <a:pt x="393954" y="71627"/>
                </a:lnTo>
                <a:lnTo>
                  <a:pt x="393954" y="67056"/>
                </a:lnTo>
                <a:lnTo>
                  <a:pt x="385572" y="67056"/>
                </a:lnTo>
                <a:lnTo>
                  <a:pt x="381000" y="71627"/>
                </a:lnTo>
                <a:lnTo>
                  <a:pt x="377190" y="67056"/>
                </a:lnTo>
                <a:lnTo>
                  <a:pt x="360425" y="67056"/>
                </a:lnTo>
                <a:lnTo>
                  <a:pt x="355854" y="63246"/>
                </a:lnTo>
                <a:lnTo>
                  <a:pt x="352044" y="63246"/>
                </a:lnTo>
                <a:lnTo>
                  <a:pt x="347472" y="58674"/>
                </a:lnTo>
                <a:lnTo>
                  <a:pt x="347472" y="63246"/>
                </a:lnTo>
                <a:lnTo>
                  <a:pt x="342900" y="58674"/>
                </a:lnTo>
                <a:lnTo>
                  <a:pt x="339090" y="58674"/>
                </a:lnTo>
                <a:lnTo>
                  <a:pt x="334518" y="63246"/>
                </a:lnTo>
                <a:lnTo>
                  <a:pt x="334518" y="58674"/>
                </a:lnTo>
                <a:lnTo>
                  <a:pt x="330708" y="63246"/>
                </a:lnTo>
                <a:lnTo>
                  <a:pt x="318007" y="63245"/>
                </a:lnTo>
                <a:lnTo>
                  <a:pt x="305308" y="63246"/>
                </a:lnTo>
                <a:lnTo>
                  <a:pt x="296418" y="63246"/>
                </a:lnTo>
                <a:lnTo>
                  <a:pt x="296418" y="67056"/>
                </a:lnTo>
                <a:lnTo>
                  <a:pt x="292608" y="67056"/>
                </a:lnTo>
                <a:lnTo>
                  <a:pt x="292608" y="63246"/>
                </a:lnTo>
                <a:lnTo>
                  <a:pt x="288036" y="67056"/>
                </a:lnTo>
                <a:lnTo>
                  <a:pt x="284225" y="63246"/>
                </a:lnTo>
                <a:lnTo>
                  <a:pt x="279654" y="67056"/>
                </a:lnTo>
                <a:lnTo>
                  <a:pt x="275082" y="63246"/>
                </a:lnTo>
                <a:lnTo>
                  <a:pt x="275082" y="67056"/>
                </a:lnTo>
                <a:lnTo>
                  <a:pt x="271272" y="67056"/>
                </a:lnTo>
                <a:lnTo>
                  <a:pt x="271272" y="63246"/>
                </a:lnTo>
                <a:lnTo>
                  <a:pt x="266700" y="67056"/>
                </a:lnTo>
                <a:lnTo>
                  <a:pt x="266700" y="63246"/>
                </a:lnTo>
                <a:lnTo>
                  <a:pt x="262890" y="67056"/>
                </a:lnTo>
                <a:lnTo>
                  <a:pt x="258318" y="67056"/>
                </a:lnTo>
                <a:lnTo>
                  <a:pt x="246125" y="67056"/>
                </a:lnTo>
                <a:lnTo>
                  <a:pt x="241554" y="63246"/>
                </a:lnTo>
                <a:lnTo>
                  <a:pt x="241554" y="67056"/>
                </a:lnTo>
                <a:lnTo>
                  <a:pt x="233172" y="67056"/>
                </a:lnTo>
                <a:lnTo>
                  <a:pt x="233172" y="63246"/>
                </a:lnTo>
                <a:lnTo>
                  <a:pt x="228600" y="63246"/>
                </a:lnTo>
                <a:lnTo>
                  <a:pt x="224790" y="67056"/>
                </a:lnTo>
                <a:lnTo>
                  <a:pt x="220218" y="67056"/>
                </a:lnTo>
                <a:lnTo>
                  <a:pt x="216408" y="63246"/>
                </a:lnTo>
                <a:lnTo>
                  <a:pt x="211836" y="20574"/>
                </a:lnTo>
                <a:lnTo>
                  <a:pt x="211836" y="58674"/>
                </a:lnTo>
                <a:lnTo>
                  <a:pt x="208025" y="54863"/>
                </a:lnTo>
                <a:lnTo>
                  <a:pt x="208025" y="16763"/>
                </a:lnTo>
                <a:lnTo>
                  <a:pt x="203454" y="38100"/>
                </a:lnTo>
                <a:lnTo>
                  <a:pt x="203454" y="58674"/>
                </a:lnTo>
                <a:lnTo>
                  <a:pt x="198882" y="58674"/>
                </a:lnTo>
                <a:lnTo>
                  <a:pt x="198882" y="63246"/>
                </a:lnTo>
                <a:lnTo>
                  <a:pt x="195072" y="63246"/>
                </a:lnTo>
                <a:lnTo>
                  <a:pt x="195072" y="67056"/>
                </a:lnTo>
                <a:lnTo>
                  <a:pt x="190500" y="67056"/>
                </a:lnTo>
                <a:lnTo>
                  <a:pt x="186690" y="63246"/>
                </a:lnTo>
                <a:lnTo>
                  <a:pt x="182118" y="54863"/>
                </a:lnTo>
                <a:lnTo>
                  <a:pt x="182118" y="67056"/>
                </a:lnTo>
                <a:lnTo>
                  <a:pt x="178308" y="67056"/>
                </a:lnTo>
                <a:lnTo>
                  <a:pt x="178308" y="54863"/>
                </a:lnTo>
                <a:lnTo>
                  <a:pt x="173736" y="67056"/>
                </a:lnTo>
                <a:lnTo>
                  <a:pt x="156972" y="67056"/>
                </a:lnTo>
                <a:lnTo>
                  <a:pt x="152400" y="63246"/>
                </a:lnTo>
                <a:lnTo>
                  <a:pt x="152400" y="67056"/>
                </a:lnTo>
                <a:lnTo>
                  <a:pt x="148590" y="63246"/>
                </a:lnTo>
                <a:lnTo>
                  <a:pt x="131064" y="63246"/>
                </a:lnTo>
                <a:lnTo>
                  <a:pt x="131064" y="58674"/>
                </a:lnTo>
                <a:lnTo>
                  <a:pt x="127254" y="63246"/>
                </a:lnTo>
                <a:lnTo>
                  <a:pt x="122682" y="63246"/>
                </a:lnTo>
                <a:lnTo>
                  <a:pt x="122682" y="58674"/>
                </a:lnTo>
                <a:lnTo>
                  <a:pt x="122682" y="63246"/>
                </a:lnTo>
                <a:lnTo>
                  <a:pt x="118872" y="58674"/>
                </a:lnTo>
                <a:lnTo>
                  <a:pt x="118872" y="63246"/>
                </a:lnTo>
                <a:lnTo>
                  <a:pt x="114300" y="58674"/>
                </a:lnTo>
                <a:lnTo>
                  <a:pt x="110490" y="58674"/>
                </a:lnTo>
                <a:lnTo>
                  <a:pt x="110490" y="63246"/>
                </a:lnTo>
                <a:lnTo>
                  <a:pt x="105918" y="58674"/>
                </a:lnTo>
                <a:lnTo>
                  <a:pt x="105918" y="54863"/>
                </a:lnTo>
                <a:lnTo>
                  <a:pt x="102108" y="63246"/>
                </a:lnTo>
                <a:lnTo>
                  <a:pt x="97536" y="58674"/>
                </a:lnTo>
                <a:lnTo>
                  <a:pt x="92964" y="63246"/>
                </a:lnTo>
                <a:lnTo>
                  <a:pt x="89154" y="58674"/>
                </a:lnTo>
                <a:lnTo>
                  <a:pt x="89154" y="50291"/>
                </a:lnTo>
                <a:lnTo>
                  <a:pt x="89154" y="63246"/>
                </a:lnTo>
                <a:lnTo>
                  <a:pt x="84582" y="63246"/>
                </a:lnTo>
                <a:lnTo>
                  <a:pt x="80772" y="50291"/>
                </a:lnTo>
                <a:lnTo>
                  <a:pt x="80772" y="63246"/>
                </a:lnTo>
                <a:lnTo>
                  <a:pt x="76200" y="63246"/>
                </a:lnTo>
                <a:lnTo>
                  <a:pt x="76200" y="54863"/>
                </a:lnTo>
                <a:lnTo>
                  <a:pt x="72390" y="58674"/>
                </a:lnTo>
                <a:lnTo>
                  <a:pt x="67818" y="38100"/>
                </a:lnTo>
                <a:lnTo>
                  <a:pt x="67818" y="58674"/>
                </a:lnTo>
                <a:lnTo>
                  <a:pt x="64008" y="63246"/>
                </a:lnTo>
                <a:lnTo>
                  <a:pt x="59436" y="58674"/>
                </a:lnTo>
                <a:lnTo>
                  <a:pt x="54864" y="46482"/>
                </a:lnTo>
                <a:lnTo>
                  <a:pt x="54864" y="58674"/>
                </a:lnTo>
                <a:lnTo>
                  <a:pt x="51054" y="63246"/>
                </a:lnTo>
                <a:lnTo>
                  <a:pt x="21336" y="63246"/>
                </a:lnTo>
                <a:lnTo>
                  <a:pt x="16764" y="54863"/>
                </a:lnTo>
                <a:lnTo>
                  <a:pt x="12954" y="33527"/>
                </a:lnTo>
                <a:lnTo>
                  <a:pt x="12954" y="58674"/>
                </a:lnTo>
                <a:lnTo>
                  <a:pt x="8382" y="54863"/>
                </a:lnTo>
                <a:lnTo>
                  <a:pt x="8382" y="33527"/>
                </a:lnTo>
                <a:lnTo>
                  <a:pt x="4572" y="58674"/>
                </a:lnTo>
                <a:lnTo>
                  <a:pt x="4572" y="63246"/>
                </a:lnTo>
                <a:lnTo>
                  <a:pt x="4572" y="58674"/>
                </a:lnTo>
                <a:lnTo>
                  <a:pt x="0" y="6324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59" name="object 559"/>
          <p:cNvSpPr/>
          <p:nvPr/>
        </p:nvSpPr>
        <p:spPr>
          <a:xfrm>
            <a:off x="6288517" y="3738958"/>
            <a:ext cx="342059" cy="39501"/>
          </a:xfrm>
          <a:custGeom>
            <a:avLst/>
            <a:gdLst/>
            <a:ahLst/>
            <a:cxnLst/>
            <a:rect l="l" t="t" r="r" b="b"/>
            <a:pathLst>
              <a:path w="516890" h="59689">
                <a:moveTo>
                  <a:pt x="516635" y="59436"/>
                </a:moveTo>
                <a:lnTo>
                  <a:pt x="512825" y="59436"/>
                </a:lnTo>
                <a:lnTo>
                  <a:pt x="508253" y="54863"/>
                </a:lnTo>
                <a:lnTo>
                  <a:pt x="508253" y="25146"/>
                </a:lnTo>
                <a:lnTo>
                  <a:pt x="503681" y="54863"/>
                </a:lnTo>
                <a:lnTo>
                  <a:pt x="503681" y="59436"/>
                </a:lnTo>
                <a:lnTo>
                  <a:pt x="499872" y="59436"/>
                </a:lnTo>
                <a:lnTo>
                  <a:pt x="487172" y="59436"/>
                </a:lnTo>
                <a:lnTo>
                  <a:pt x="474472" y="59436"/>
                </a:lnTo>
                <a:lnTo>
                  <a:pt x="461772" y="59436"/>
                </a:lnTo>
                <a:lnTo>
                  <a:pt x="457200" y="54863"/>
                </a:lnTo>
                <a:lnTo>
                  <a:pt x="453390" y="59436"/>
                </a:lnTo>
                <a:lnTo>
                  <a:pt x="453390" y="54863"/>
                </a:lnTo>
                <a:lnTo>
                  <a:pt x="448818" y="54863"/>
                </a:lnTo>
                <a:lnTo>
                  <a:pt x="445007" y="59436"/>
                </a:lnTo>
                <a:lnTo>
                  <a:pt x="423672" y="59436"/>
                </a:lnTo>
                <a:lnTo>
                  <a:pt x="419100" y="46481"/>
                </a:lnTo>
                <a:lnTo>
                  <a:pt x="415290" y="59436"/>
                </a:lnTo>
                <a:lnTo>
                  <a:pt x="410718" y="42672"/>
                </a:lnTo>
                <a:lnTo>
                  <a:pt x="406907" y="59436"/>
                </a:lnTo>
                <a:lnTo>
                  <a:pt x="402335" y="59436"/>
                </a:lnTo>
                <a:lnTo>
                  <a:pt x="389635" y="59436"/>
                </a:lnTo>
                <a:lnTo>
                  <a:pt x="376936" y="59436"/>
                </a:lnTo>
                <a:lnTo>
                  <a:pt x="364235" y="59436"/>
                </a:lnTo>
                <a:lnTo>
                  <a:pt x="351535" y="59436"/>
                </a:lnTo>
                <a:lnTo>
                  <a:pt x="338836" y="59436"/>
                </a:lnTo>
                <a:lnTo>
                  <a:pt x="326135" y="59436"/>
                </a:lnTo>
                <a:lnTo>
                  <a:pt x="313435" y="59436"/>
                </a:lnTo>
                <a:lnTo>
                  <a:pt x="304800" y="54863"/>
                </a:lnTo>
                <a:lnTo>
                  <a:pt x="300990" y="59436"/>
                </a:lnTo>
                <a:lnTo>
                  <a:pt x="296418" y="54863"/>
                </a:lnTo>
                <a:lnTo>
                  <a:pt x="288035" y="54863"/>
                </a:lnTo>
                <a:lnTo>
                  <a:pt x="283463" y="59436"/>
                </a:lnTo>
                <a:lnTo>
                  <a:pt x="279653" y="54863"/>
                </a:lnTo>
                <a:lnTo>
                  <a:pt x="271272" y="54863"/>
                </a:lnTo>
                <a:lnTo>
                  <a:pt x="266700" y="59436"/>
                </a:lnTo>
                <a:lnTo>
                  <a:pt x="253746" y="59436"/>
                </a:lnTo>
                <a:lnTo>
                  <a:pt x="245363" y="59436"/>
                </a:lnTo>
                <a:lnTo>
                  <a:pt x="241553" y="54863"/>
                </a:lnTo>
                <a:lnTo>
                  <a:pt x="236981" y="59436"/>
                </a:lnTo>
                <a:lnTo>
                  <a:pt x="233172" y="54863"/>
                </a:lnTo>
                <a:lnTo>
                  <a:pt x="228600" y="59436"/>
                </a:lnTo>
                <a:lnTo>
                  <a:pt x="224027" y="54863"/>
                </a:lnTo>
                <a:lnTo>
                  <a:pt x="220218" y="59436"/>
                </a:lnTo>
                <a:lnTo>
                  <a:pt x="220218" y="42672"/>
                </a:lnTo>
                <a:lnTo>
                  <a:pt x="215646" y="51053"/>
                </a:lnTo>
                <a:lnTo>
                  <a:pt x="211835" y="38100"/>
                </a:lnTo>
                <a:lnTo>
                  <a:pt x="211835" y="25146"/>
                </a:lnTo>
                <a:lnTo>
                  <a:pt x="207263" y="38100"/>
                </a:lnTo>
                <a:lnTo>
                  <a:pt x="207263" y="29717"/>
                </a:lnTo>
                <a:lnTo>
                  <a:pt x="203453" y="42672"/>
                </a:lnTo>
                <a:lnTo>
                  <a:pt x="203453" y="0"/>
                </a:lnTo>
                <a:lnTo>
                  <a:pt x="198881" y="42672"/>
                </a:lnTo>
                <a:lnTo>
                  <a:pt x="195072" y="29717"/>
                </a:lnTo>
                <a:lnTo>
                  <a:pt x="195072" y="25146"/>
                </a:lnTo>
                <a:lnTo>
                  <a:pt x="190500" y="42672"/>
                </a:lnTo>
                <a:lnTo>
                  <a:pt x="190500" y="38100"/>
                </a:lnTo>
                <a:lnTo>
                  <a:pt x="185927" y="54863"/>
                </a:lnTo>
                <a:lnTo>
                  <a:pt x="182118" y="38100"/>
                </a:lnTo>
                <a:lnTo>
                  <a:pt x="182118" y="54863"/>
                </a:lnTo>
                <a:lnTo>
                  <a:pt x="177546" y="59436"/>
                </a:lnTo>
                <a:lnTo>
                  <a:pt x="173735" y="59436"/>
                </a:lnTo>
                <a:lnTo>
                  <a:pt x="169163" y="54863"/>
                </a:lnTo>
                <a:lnTo>
                  <a:pt x="169163" y="59436"/>
                </a:lnTo>
                <a:lnTo>
                  <a:pt x="169163" y="54863"/>
                </a:lnTo>
                <a:lnTo>
                  <a:pt x="165353" y="54863"/>
                </a:lnTo>
                <a:lnTo>
                  <a:pt x="160781" y="59436"/>
                </a:lnTo>
                <a:lnTo>
                  <a:pt x="156972" y="54863"/>
                </a:lnTo>
                <a:lnTo>
                  <a:pt x="156972" y="59436"/>
                </a:lnTo>
                <a:lnTo>
                  <a:pt x="152400" y="54863"/>
                </a:lnTo>
                <a:lnTo>
                  <a:pt x="152400" y="59436"/>
                </a:lnTo>
                <a:lnTo>
                  <a:pt x="147827" y="54863"/>
                </a:lnTo>
                <a:lnTo>
                  <a:pt x="144018" y="59436"/>
                </a:lnTo>
                <a:lnTo>
                  <a:pt x="139446" y="54863"/>
                </a:lnTo>
                <a:lnTo>
                  <a:pt x="139446" y="59436"/>
                </a:lnTo>
                <a:lnTo>
                  <a:pt x="135635" y="59436"/>
                </a:lnTo>
                <a:lnTo>
                  <a:pt x="135635" y="54863"/>
                </a:lnTo>
                <a:lnTo>
                  <a:pt x="131063" y="54863"/>
                </a:lnTo>
                <a:lnTo>
                  <a:pt x="131063" y="59436"/>
                </a:lnTo>
                <a:lnTo>
                  <a:pt x="127253" y="59436"/>
                </a:lnTo>
                <a:lnTo>
                  <a:pt x="127253" y="54863"/>
                </a:lnTo>
                <a:lnTo>
                  <a:pt x="127253" y="59436"/>
                </a:lnTo>
                <a:lnTo>
                  <a:pt x="122681" y="54863"/>
                </a:lnTo>
                <a:lnTo>
                  <a:pt x="118872" y="54863"/>
                </a:lnTo>
                <a:lnTo>
                  <a:pt x="118872" y="59436"/>
                </a:lnTo>
                <a:lnTo>
                  <a:pt x="114300" y="59436"/>
                </a:lnTo>
                <a:lnTo>
                  <a:pt x="109727" y="54863"/>
                </a:lnTo>
                <a:lnTo>
                  <a:pt x="105918" y="54863"/>
                </a:lnTo>
                <a:lnTo>
                  <a:pt x="101346" y="46481"/>
                </a:lnTo>
                <a:lnTo>
                  <a:pt x="101346" y="54863"/>
                </a:lnTo>
                <a:lnTo>
                  <a:pt x="97535" y="46481"/>
                </a:lnTo>
                <a:lnTo>
                  <a:pt x="92963" y="38100"/>
                </a:lnTo>
                <a:lnTo>
                  <a:pt x="92963" y="51053"/>
                </a:lnTo>
                <a:lnTo>
                  <a:pt x="89153" y="29717"/>
                </a:lnTo>
                <a:lnTo>
                  <a:pt x="84581" y="46481"/>
                </a:lnTo>
                <a:lnTo>
                  <a:pt x="80009" y="34289"/>
                </a:lnTo>
                <a:lnTo>
                  <a:pt x="80009" y="29717"/>
                </a:lnTo>
                <a:lnTo>
                  <a:pt x="76200" y="51053"/>
                </a:lnTo>
                <a:lnTo>
                  <a:pt x="71627" y="34289"/>
                </a:lnTo>
                <a:lnTo>
                  <a:pt x="71627" y="42672"/>
                </a:lnTo>
                <a:lnTo>
                  <a:pt x="67818" y="54863"/>
                </a:lnTo>
                <a:lnTo>
                  <a:pt x="63246" y="46481"/>
                </a:lnTo>
                <a:lnTo>
                  <a:pt x="59435" y="59436"/>
                </a:lnTo>
                <a:lnTo>
                  <a:pt x="46481" y="59436"/>
                </a:lnTo>
                <a:lnTo>
                  <a:pt x="46481" y="54863"/>
                </a:lnTo>
                <a:lnTo>
                  <a:pt x="41909" y="46481"/>
                </a:lnTo>
                <a:lnTo>
                  <a:pt x="41909" y="34289"/>
                </a:lnTo>
                <a:lnTo>
                  <a:pt x="38100" y="46481"/>
                </a:lnTo>
                <a:lnTo>
                  <a:pt x="38100" y="54863"/>
                </a:lnTo>
                <a:lnTo>
                  <a:pt x="33527" y="54863"/>
                </a:lnTo>
                <a:lnTo>
                  <a:pt x="29718" y="59436"/>
                </a:lnTo>
                <a:lnTo>
                  <a:pt x="25146" y="54863"/>
                </a:lnTo>
                <a:lnTo>
                  <a:pt x="16763" y="54863"/>
                </a:lnTo>
                <a:lnTo>
                  <a:pt x="16763" y="51053"/>
                </a:lnTo>
                <a:lnTo>
                  <a:pt x="12953" y="51053"/>
                </a:lnTo>
                <a:lnTo>
                  <a:pt x="12953" y="54863"/>
                </a:lnTo>
                <a:lnTo>
                  <a:pt x="8381" y="42672"/>
                </a:lnTo>
                <a:lnTo>
                  <a:pt x="8381" y="38100"/>
                </a:lnTo>
                <a:lnTo>
                  <a:pt x="3809" y="25146"/>
                </a:lnTo>
                <a:lnTo>
                  <a:pt x="0" y="8381"/>
                </a:lnTo>
                <a:lnTo>
                  <a:pt x="0" y="213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60" name="object 560"/>
          <p:cNvSpPr/>
          <p:nvPr/>
        </p:nvSpPr>
        <p:spPr>
          <a:xfrm>
            <a:off x="6114545" y="3635080"/>
            <a:ext cx="173972" cy="143295"/>
          </a:xfrm>
          <a:custGeom>
            <a:avLst/>
            <a:gdLst/>
            <a:ahLst/>
            <a:cxnLst/>
            <a:rect l="l" t="t" r="r" b="b"/>
            <a:pathLst>
              <a:path w="262890" h="216535">
                <a:moveTo>
                  <a:pt x="262890" y="178308"/>
                </a:moveTo>
                <a:lnTo>
                  <a:pt x="258318" y="199644"/>
                </a:lnTo>
                <a:lnTo>
                  <a:pt x="254508" y="199644"/>
                </a:lnTo>
                <a:lnTo>
                  <a:pt x="249936" y="178308"/>
                </a:lnTo>
                <a:lnTo>
                  <a:pt x="246125" y="199644"/>
                </a:lnTo>
                <a:lnTo>
                  <a:pt x="241553" y="199644"/>
                </a:lnTo>
                <a:lnTo>
                  <a:pt x="241553" y="203453"/>
                </a:lnTo>
                <a:lnTo>
                  <a:pt x="236982" y="182118"/>
                </a:lnTo>
                <a:lnTo>
                  <a:pt x="236982" y="199644"/>
                </a:lnTo>
                <a:lnTo>
                  <a:pt x="233172" y="208025"/>
                </a:lnTo>
                <a:lnTo>
                  <a:pt x="228600" y="211836"/>
                </a:lnTo>
                <a:lnTo>
                  <a:pt x="228600" y="203453"/>
                </a:lnTo>
                <a:lnTo>
                  <a:pt x="224790" y="211836"/>
                </a:lnTo>
                <a:lnTo>
                  <a:pt x="224790" y="208025"/>
                </a:lnTo>
                <a:lnTo>
                  <a:pt x="220218" y="203453"/>
                </a:lnTo>
                <a:lnTo>
                  <a:pt x="220218" y="195072"/>
                </a:lnTo>
                <a:lnTo>
                  <a:pt x="216408" y="208025"/>
                </a:lnTo>
                <a:lnTo>
                  <a:pt x="211836" y="191262"/>
                </a:lnTo>
                <a:lnTo>
                  <a:pt x="211836" y="195072"/>
                </a:lnTo>
                <a:lnTo>
                  <a:pt x="208025" y="208025"/>
                </a:lnTo>
                <a:lnTo>
                  <a:pt x="203453" y="186689"/>
                </a:lnTo>
                <a:lnTo>
                  <a:pt x="198882" y="173736"/>
                </a:lnTo>
                <a:lnTo>
                  <a:pt x="198882" y="191262"/>
                </a:lnTo>
                <a:lnTo>
                  <a:pt x="195072" y="203453"/>
                </a:lnTo>
                <a:lnTo>
                  <a:pt x="195072" y="199644"/>
                </a:lnTo>
                <a:lnTo>
                  <a:pt x="190500" y="208025"/>
                </a:lnTo>
                <a:lnTo>
                  <a:pt x="190500" y="203453"/>
                </a:lnTo>
                <a:lnTo>
                  <a:pt x="186690" y="211836"/>
                </a:lnTo>
                <a:lnTo>
                  <a:pt x="186690" y="208025"/>
                </a:lnTo>
                <a:lnTo>
                  <a:pt x="182118" y="211836"/>
                </a:lnTo>
                <a:lnTo>
                  <a:pt x="182118" y="208025"/>
                </a:lnTo>
                <a:lnTo>
                  <a:pt x="178308" y="211836"/>
                </a:lnTo>
                <a:lnTo>
                  <a:pt x="178308" y="208025"/>
                </a:lnTo>
                <a:lnTo>
                  <a:pt x="173736" y="211836"/>
                </a:lnTo>
                <a:lnTo>
                  <a:pt x="169925" y="211836"/>
                </a:lnTo>
                <a:lnTo>
                  <a:pt x="169925" y="165353"/>
                </a:lnTo>
                <a:lnTo>
                  <a:pt x="165353" y="169925"/>
                </a:lnTo>
                <a:lnTo>
                  <a:pt x="165353" y="208025"/>
                </a:lnTo>
                <a:lnTo>
                  <a:pt x="160782" y="211836"/>
                </a:lnTo>
                <a:lnTo>
                  <a:pt x="160782" y="199644"/>
                </a:lnTo>
                <a:lnTo>
                  <a:pt x="156972" y="182118"/>
                </a:lnTo>
                <a:lnTo>
                  <a:pt x="156972" y="208025"/>
                </a:lnTo>
                <a:lnTo>
                  <a:pt x="152400" y="208025"/>
                </a:lnTo>
                <a:lnTo>
                  <a:pt x="152400" y="211836"/>
                </a:lnTo>
                <a:lnTo>
                  <a:pt x="152400" y="208025"/>
                </a:lnTo>
                <a:lnTo>
                  <a:pt x="144018" y="208025"/>
                </a:lnTo>
                <a:lnTo>
                  <a:pt x="140208" y="211836"/>
                </a:lnTo>
                <a:lnTo>
                  <a:pt x="140208" y="208025"/>
                </a:lnTo>
                <a:lnTo>
                  <a:pt x="135636" y="211836"/>
                </a:lnTo>
                <a:lnTo>
                  <a:pt x="131064" y="211836"/>
                </a:lnTo>
                <a:lnTo>
                  <a:pt x="127253" y="216408"/>
                </a:lnTo>
                <a:lnTo>
                  <a:pt x="122682" y="211836"/>
                </a:lnTo>
                <a:lnTo>
                  <a:pt x="118872" y="203453"/>
                </a:lnTo>
                <a:lnTo>
                  <a:pt x="114300" y="211836"/>
                </a:lnTo>
                <a:lnTo>
                  <a:pt x="110490" y="211836"/>
                </a:lnTo>
                <a:lnTo>
                  <a:pt x="105918" y="195072"/>
                </a:lnTo>
                <a:lnTo>
                  <a:pt x="105918" y="191262"/>
                </a:lnTo>
                <a:lnTo>
                  <a:pt x="102108" y="169925"/>
                </a:lnTo>
                <a:lnTo>
                  <a:pt x="102108" y="178308"/>
                </a:lnTo>
                <a:lnTo>
                  <a:pt x="97536" y="195072"/>
                </a:lnTo>
                <a:lnTo>
                  <a:pt x="97536" y="178308"/>
                </a:lnTo>
                <a:lnTo>
                  <a:pt x="92964" y="144018"/>
                </a:lnTo>
                <a:lnTo>
                  <a:pt x="92964" y="148589"/>
                </a:lnTo>
                <a:lnTo>
                  <a:pt x="89153" y="191262"/>
                </a:lnTo>
                <a:lnTo>
                  <a:pt x="89153" y="186689"/>
                </a:lnTo>
                <a:lnTo>
                  <a:pt x="84582" y="182118"/>
                </a:lnTo>
                <a:lnTo>
                  <a:pt x="80772" y="208025"/>
                </a:lnTo>
                <a:lnTo>
                  <a:pt x="76200" y="208025"/>
                </a:lnTo>
                <a:lnTo>
                  <a:pt x="76200" y="211836"/>
                </a:lnTo>
                <a:lnTo>
                  <a:pt x="72390" y="208025"/>
                </a:lnTo>
                <a:lnTo>
                  <a:pt x="72390" y="186689"/>
                </a:lnTo>
                <a:lnTo>
                  <a:pt x="67818" y="199644"/>
                </a:lnTo>
                <a:lnTo>
                  <a:pt x="64008" y="211836"/>
                </a:lnTo>
                <a:lnTo>
                  <a:pt x="59436" y="203453"/>
                </a:lnTo>
                <a:lnTo>
                  <a:pt x="59436" y="211836"/>
                </a:lnTo>
                <a:lnTo>
                  <a:pt x="54864" y="211836"/>
                </a:lnTo>
                <a:lnTo>
                  <a:pt x="54864" y="208025"/>
                </a:lnTo>
                <a:lnTo>
                  <a:pt x="51053" y="208025"/>
                </a:lnTo>
                <a:lnTo>
                  <a:pt x="51053" y="211836"/>
                </a:lnTo>
                <a:lnTo>
                  <a:pt x="46482" y="211836"/>
                </a:lnTo>
                <a:lnTo>
                  <a:pt x="46482" y="203453"/>
                </a:lnTo>
                <a:lnTo>
                  <a:pt x="42672" y="203453"/>
                </a:lnTo>
                <a:lnTo>
                  <a:pt x="42672" y="178308"/>
                </a:lnTo>
                <a:lnTo>
                  <a:pt x="38100" y="0"/>
                </a:lnTo>
                <a:lnTo>
                  <a:pt x="38100" y="85344"/>
                </a:lnTo>
                <a:lnTo>
                  <a:pt x="34290" y="203453"/>
                </a:lnTo>
                <a:lnTo>
                  <a:pt x="34290" y="208025"/>
                </a:lnTo>
                <a:lnTo>
                  <a:pt x="29718" y="211836"/>
                </a:lnTo>
                <a:lnTo>
                  <a:pt x="25146" y="211836"/>
                </a:lnTo>
                <a:lnTo>
                  <a:pt x="25146" y="216408"/>
                </a:lnTo>
                <a:lnTo>
                  <a:pt x="25146" y="211836"/>
                </a:lnTo>
                <a:lnTo>
                  <a:pt x="21336" y="208025"/>
                </a:lnTo>
                <a:lnTo>
                  <a:pt x="16764" y="211836"/>
                </a:lnTo>
                <a:lnTo>
                  <a:pt x="12953" y="208025"/>
                </a:lnTo>
                <a:lnTo>
                  <a:pt x="8382" y="216408"/>
                </a:lnTo>
                <a:lnTo>
                  <a:pt x="4572" y="216408"/>
                </a:lnTo>
                <a:lnTo>
                  <a:pt x="0" y="2118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61" name="object 561"/>
          <p:cNvSpPr/>
          <p:nvPr/>
        </p:nvSpPr>
        <p:spPr>
          <a:xfrm>
            <a:off x="5943600" y="3652224"/>
            <a:ext cx="171030" cy="128588"/>
          </a:xfrm>
          <a:custGeom>
            <a:avLst/>
            <a:gdLst/>
            <a:ahLst/>
            <a:cxnLst/>
            <a:rect l="l" t="t" r="r" b="b"/>
            <a:pathLst>
              <a:path w="258445" h="194310">
                <a:moveTo>
                  <a:pt x="258317" y="185927"/>
                </a:moveTo>
                <a:lnTo>
                  <a:pt x="254507" y="190500"/>
                </a:lnTo>
                <a:lnTo>
                  <a:pt x="249935" y="177545"/>
                </a:lnTo>
                <a:lnTo>
                  <a:pt x="249935" y="173736"/>
                </a:lnTo>
                <a:lnTo>
                  <a:pt x="245363" y="190500"/>
                </a:lnTo>
                <a:lnTo>
                  <a:pt x="241553" y="185927"/>
                </a:lnTo>
                <a:lnTo>
                  <a:pt x="236981" y="190500"/>
                </a:lnTo>
                <a:lnTo>
                  <a:pt x="233171" y="185927"/>
                </a:lnTo>
                <a:lnTo>
                  <a:pt x="233171" y="182117"/>
                </a:lnTo>
                <a:lnTo>
                  <a:pt x="228600" y="190500"/>
                </a:lnTo>
                <a:lnTo>
                  <a:pt x="224789" y="185927"/>
                </a:lnTo>
                <a:lnTo>
                  <a:pt x="224789" y="173736"/>
                </a:lnTo>
                <a:lnTo>
                  <a:pt x="220217" y="185927"/>
                </a:lnTo>
                <a:lnTo>
                  <a:pt x="216407" y="182117"/>
                </a:lnTo>
                <a:lnTo>
                  <a:pt x="216407" y="169163"/>
                </a:lnTo>
                <a:lnTo>
                  <a:pt x="207263" y="185927"/>
                </a:lnTo>
                <a:lnTo>
                  <a:pt x="207263" y="182117"/>
                </a:lnTo>
                <a:lnTo>
                  <a:pt x="203453" y="185927"/>
                </a:lnTo>
                <a:lnTo>
                  <a:pt x="198881" y="185927"/>
                </a:lnTo>
                <a:lnTo>
                  <a:pt x="195071" y="190500"/>
                </a:lnTo>
                <a:lnTo>
                  <a:pt x="190500" y="185927"/>
                </a:lnTo>
                <a:lnTo>
                  <a:pt x="190500" y="190500"/>
                </a:lnTo>
                <a:lnTo>
                  <a:pt x="186689" y="190500"/>
                </a:lnTo>
                <a:lnTo>
                  <a:pt x="182117" y="185927"/>
                </a:lnTo>
                <a:lnTo>
                  <a:pt x="182117" y="190500"/>
                </a:lnTo>
                <a:lnTo>
                  <a:pt x="178307" y="190500"/>
                </a:lnTo>
                <a:lnTo>
                  <a:pt x="178307" y="185927"/>
                </a:lnTo>
                <a:lnTo>
                  <a:pt x="173735" y="182117"/>
                </a:lnTo>
                <a:lnTo>
                  <a:pt x="169163" y="182117"/>
                </a:lnTo>
                <a:lnTo>
                  <a:pt x="169163" y="185927"/>
                </a:lnTo>
                <a:lnTo>
                  <a:pt x="160781" y="177545"/>
                </a:lnTo>
                <a:lnTo>
                  <a:pt x="160781" y="185927"/>
                </a:lnTo>
                <a:lnTo>
                  <a:pt x="156971" y="182117"/>
                </a:lnTo>
                <a:lnTo>
                  <a:pt x="152400" y="185927"/>
                </a:lnTo>
                <a:lnTo>
                  <a:pt x="152400" y="173736"/>
                </a:lnTo>
                <a:lnTo>
                  <a:pt x="148589" y="46481"/>
                </a:lnTo>
                <a:lnTo>
                  <a:pt x="148589" y="122681"/>
                </a:lnTo>
                <a:lnTo>
                  <a:pt x="144017" y="185927"/>
                </a:lnTo>
                <a:lnTo>
                  <a:pt x="139445" y="182117"/>
                </a:lnTo>
                <a:lnTo>
                  <a:pt x="139445" y="185927"/>
                </a:lnTo>
                <a:lnTo>
                  <a:pt x="135635" y="173736"/>
                </a:lnTo>
                <a:lnTo>
                  <a:pt x="131063" y="0"/>
                </a:lnTo>
                <a:lnTo>
                  <a:pt x="131063" y="80010"/>
                </a:lnTo>
                <a:lnTo>
                  <a:pt x="127253" y="185927"/>
                </a:lnTo>
                <a:lnTo>
                  <a:pt x="118871" y="194310"/>
                </a:lnTo>
                <a:lnTo>
                  <a:pt x="118871" y="190500"/>
                </a:lnTo>
                <a:lnTo>
                  <a:pt x="114300" y="190500"/>
                </a:lnTo>
                <a:lnTo>
                  <a:pt x="114300" y="185927"/>
                </a:lnTo>
                <a:lnTo>
                  <a:pt x="110489" y="190500"/>
                </a:lnTo>
                <a:lnTo>
                  <a:pt x="110489" y="194310"/>
                </a:lnTo>
                <a:lnTo>
                  <a:pt x="105917" y="194310"/>
                </a:lnTo>
                <a:lnTo>
                  <a:pt x="101345" y="190500"/>
                </a:lnTo>
                <a:lnTo>
                  <a:pt x="97535" y="194310"/>
                </a:lnTo>
                <a:lnTo>
                  <a:pt x="97535" y="190500"/>
                </a:lnTo>
                <a:lnTo>
                  <a:pt x="92963" y="194310"/>
                </a:lnTo>
                <a:lnTo>
                  <a:pt x="92963" y="190500"/>
                </a:lnTo>
                <a:lnTo>
                  <a:pt x="92963" y="194310"/>
                </a:lnTo>
                <a:lnTo>
                  <a:pt x="89153" y="194310"/>
                </a:lnTo>
                <a:lnTo>
                  <a:pt x="89153" y="190500"/>
                </a:lnTo>
                <a:lnTo>
                  <a:pt x="84581" y="194310"/>
                </a:lnTo>
                <a:lnTo>
                  <a:pt x="80771" y="190500"/>
                </a:lnTo>
                <a:lnTo>
                  <a:pt x="76200" y="190500"/>
                </a:lnTo>
                <a:lnTo>
                  <a:pt x="76200" y="194310"/>
                </a:lnTo>
                <a:lnTo>
                  <a:pt x="72389" y="194310"/>
                </a:lnTo>
                <a:lnTo>
                  <a:pt x="72389" y="190500"/>
                </a:lnTo>
                <a:lnTo>
                  <a:pt x="67817" y="194310"/>
                </a:lnTo>
                <a:lnTo>
                  <a:pt x="67817" y="190500"/>
                </a:lnTo>
                <a:lnTo>
                  <a:pt x="63245" y="190500"/>
                </a:lnTo>
                <a:lnTo>
                  <a:pt x="59435" y="177545"/>
                </a:lnTo>
                <a:lnTo>
                  <a:pt x="54863" y="88391"/>
                </a:lnTo>
                <a:lnTo>
                  <a:pt x="54863" y="80010"/>
                </a:lnTo>
                <a:lnTo>
                  <a:pt x="51053" y="165353"/>
                </a:lnTo>
                <a:lnTo>
                  <a:pt x="51053" y="169163"/>
                </a:lnTo>
                <a:lnTo>
                  <a:pt x="46481" y="185927"/>
                </a:lnTo>
                <a:lnTo>
                  <a:pt x="42671" y="182117"/>
                </a:lnTo>
                <a:lnTo>
                  <a:pt x="38100" y="127253"/>
                </a:lnTo>
                <a:lnTo>
                  <a:pt x="38100" y="114300"/>
                </a:lnTo>
                <a:lnTo>
                  <a:pt x="33527" y="173736"/>
                </a:lnTo>
                <a:lnTo>
                  <a:pt x="29717" y="190500"/>
                </a:lnTo>
                <a:lnTo>
                  <a:pt x="25145" y="194310"/>
                </a:lnTo>
                <a:lnTo>
                  <a:pt x="21335" y="190500"/>
                </a:lnTo>
                <a:lnTo>
                  <a:pt x="21335" y="194310"/>
                </a:lnTo>
                <a:lnTo>
                  <a:pt x="16763" y="190500"/>
                </a:lnTo>
                <a:lnTo>
                  <a:pt x="12953" y="177545"/>
                </a:lnTo>
                <a:lnTo>
                  <a:pt x="12953" y="173736"/>
                </a:lnTo>
                <a:lnTo>
                  <a:pt x="8381" y="46481"/>
                </a:lnTo>
                <a:lnTo>
                  <a:pt x="8381" y="177545"/>
                </a:lnTo>
                <a:lnTo>
                  <a:pt x="4571" y="194310"/>
                </a:lnTo>
                <a:lnTo>
                  <a:pt x="4571" y="190500"/>
                </a:lnTo>
                <a:lnTo>
                  <a:pt x="0" y="1943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62" name="object 562"/>
          <p:cNvSpPr/>
          <p:nvPr/>
        </p:nvSpPr>
        <p:spPr>
          <a:xfrm>
            <a:off x="5772654" y="2051184"/>
            <a:ext cx="171030" cy="1729628"/>
          </a:xfrm>
          <a:custGeom>
            <a:avLst/>
            <a:gdLst/>
            <a:ahLst/>
            <a:cxnLst/>
            <a:rect l="l" t="t" r="r" b="b"/>
            <a:pathLst>
              <a:path w="258445" h="2613660">
                <a:moveTo>
                  <a:pt x="258318" y="2613660"/>
                </a:moveTo>
                <a:lnTo>
                  <a:pt x="253746" y="2609850"/>
                </a:lnTo>
                <a:lnTo>
                  <a:pt x="249935" y="2605278"/>
                </a:lnTo>
                <a:lnTo>
                  <a:pt x="249935" y="2601467"/>
                </a:lnTo>
                <a:lnTo>
                  <a:pt x="245363" y="2609850"/>
                </a:lnTo>
                <a:lnTo>
                  <a:pt x="245363" y="2605278"/>
                </a:lnTo>
                <a:lnTo>
                  <a:pt x="241553" y="2609850"/>
                </a:lnTo>
                <a:lnTo>
                  <a:pt x="241553" y="2613660"/>
                </a:lnTo>
                <a:lnTo>
                  <a:pt x="236981" y="2609850"/>
                </a:lnTo>
                <a:lnTo>
                  <a:pt x="233172" y="2609850"/>
                </a:lnTo>
                <a:lnTo>
                  <a:pt x="228600" y="2567178"/>
                </a:lnTo>
                <a:lnTo>
                  <a:pt x="228600" y="2571750"/>
                </a:lnTo>
                <a:lnTo>
                  <a:pt x="224789" y="2609850"/>
                </a:lnTo>
                <a:lnTo>
                  <a:pt x="220218" y="2613660"/>
                </a:lnTo>
                <a:lnTo>
                  <a:pt x="220218" y="2609850"/>
                </a:lnTo>
                <a:lnTo>
                  <a:pt x="215646" y="2609850"/>
                </a:lnTo>
                <a:lnTo>
                  <a:pt x="215646" y="2613660"/>
                </a:lnTo>
                <a:lnTo>
                  <a:pt x="211835" y="2613660"/>
                </a:lnTo>
                <a:lnTo>
                  <a:pt x="211835" y="2601467"/>
                </a:lnTo>
                <a:lnTo>
                  <a:pt x="207263" y="2613660"/>
                </a:lnTo>
                <a:lnTo>
                  <a:pt x="203453" y="2613660"/>
                </a:lnTo>
                <a:lnTo>
                  <a:pt x="203453" y="2609850"/>
                </a:lnTo>
                <a:lnTo>
                  <a:pt x="198881" y="2613660"/>
                </a:lnTo>
                <a:lnTo>
                  <a:pt x="198881" y="2605278"/>
                </a:lnTo>
                <a:lnTo>
                  <a:pt x="195072" y="2596895"/>
                </a:lnTo>
                <a:lnTo>
                  <a:pt x="190500" y="2613660"/>
                </a:lnTo>
                <a:lnTo>
                  <a:pt x="185927" y="2609850"/>
                </a:lnTo>
                <a:lnTo>
                  <a:pt x="182118" y="2609850"/>
                </a:lnTo>
                <a:lnTo>
                  <a:pt x="182118" y="2613660"/>
                </a:lnTo>
                <a:lnTo>
                  <a:pt x="177546" y="2613660"/>
                </a:lnTo>
                <a:lnTo>
                  <a:pt x="177546" y="2609850"/>
                </a:lnTo>
                <a:lnTo>
                  <a:pt x="173735" y="2613660"/>
                </a:lnTo>
                <a:lnTo>
                  <a:pt x="169163" y="2613660"/>
                </a:lnTo>
                <a:lnTo>
                  <a:pt x="169163" y="2609850"/>
                </a:lnTo>
                <a:lnTo>
                  <a:pt x="165353" y="2613660"/>
                </a:lnTo>
                <a:lnTo>
                  <a:pt x="160781" y="2609850"/>
                </a:lnTo>
                <a:lnTo>
                  <a:pt x="156972" y="2613660"/>
                </a:lnTo>
                <a:lnTo>
                  <a:pt x="156972" y="2605278"/>
                </a:lnTo>
                <a:lnTo>
                  <a:pt x="152400" y="2613660"/>
                </a:lnTo>
                <a:lnTo>
                  <a:pt x="147827" y="2613660"/>
                </a:lnTo>
                <a:lnTo>
                  <a:pt x="144018" y="2605278"/>
                </a:lnTo>
                <a:lnTo>
                  <a:pt x="144018" y="2609850"/>
                </a:lnTo>
                <a:lnTo>
                  <a:pt x="139446" y="2613660"/>
                </a:lnTo>
                <a:lnTo>
                  <a:pt x="139446" y="2609850"/>
                </a:lnTo>
                <a:lnTo>
                  <a:pt x="135635" y="2601467"/>
                </a:lnTo>
                <a:lnTo>
                  <a:pt x="135635" y="2609850"/>
                </a:lnTo>
                <a:lnTo>
                  <a:pt x="131063" y="2537460"/>
                </a:lnTo>
                <a:lnTo>
                  <a:pt x="131063" y="2596895"/>
                </a:lnTo>
                <a:lnTo>
                  <a:pt x="127253" y="2588514"/>
                </a:lnTo>
                <a:lnTo>
                  <a:pt x="122681" y="2533650"/>
                </a:lnTo>
                <a:lnTo>
                  <a:pt x="122681" y="2529078"/>
                </a:lnTo>
                <a:lnTo>
                  <a:pt x="118872" y="2584704"/>
                </a:lnTo>
                <a:lnTo>
                  <a:pt x="118872" y="2593086"/>
                </a:lnTo>
                <a:lnTo>
                  <a:pt x="114300" y="2554986"/>
                </a:lnTo>
                <a:lnTo>
                  <a:pt x="114300" y="2537460"/>
                </a:lnTo>
                <a:lnTo>
                  <a:pt x="109727" y="2609850"/>
                </a:lnTo>
                <a:lnTo>
                  <a:pt x="109727" y="2596895"/>
                </a:lnTo>
                <a:lnTo>
                  <a:pt x="105918" y="2609850"/>
                </a:lnTo>
                <a:lnTo>
                  <a:pt x="105918" y="2613660"/>
                </a:lnTo>
                <a:lnTo>
                  <a:pt x="101346" y="2613660"/>
                </a:lnTo>
                <a:lnTo>
                  <a:pt x="101346" y="2609850"/>
                </a:lnTo>
                <a:lnTo>
                  <a:pt x="97535" y="2613660"/>
                </a:lnTo>
                <a:lnTo>
                  <a:pt x="92963" y="2613660"/>
                </a:lnTo>
                <a:lnTo>
                  <a:pt x="92963" y="2609850"/>
                </a:lnTo>
                <a:lnTo>
                  <a:pt x="89153" y="2609850"/>
                </a:lnTo>
                <a:lnTo>
                  <a:pt x="89153" y="2613660"/>
                </a:lnTo>
                <a:lnTo>
                  <a:pt x="84581" y="2613660"/>
                </a:lnTo>
                <a:lnTo>
                  <a:pt x="84581" y="2609850"/>
                </a:lnTo>
                <a:lnTo>
                  <a:pt x="80009" y="2605278"/>
                </a:lnTo>
                <a:lnTo>
                  <a:pt x="80009" y="2613660"/>
                </a:lnTo>
                <a:lnTo>
                  <a:pt x="76200" y="2605278"/>
                </a:lnTo>
                <a:lnTo>
                  <a:pt x="76200" y="2609850"/>
                </a:lnTo>
                <a:lnTo>
                  <a:pt x="71627" y="2613660"/>
                </a:lnTo>
                <a:lnTo>
                  <a:pt x="67818" y="2609850"/>
                </a:lnTo>
                <a:lnTo>
                  <a:pt x="67818" y="2601467"/>
                </a:lnTo>
                <a:lnTo>
                  <a:pt x="63246" y="2601467"/>
                </a:lnTo>
                <a:lnTo>
                  <a:pt x="63246" y="2609850"/>
                </a:lnTo>
                <a:lnTo>
                  <a:pt x="59435" y="2593086"/>
                </a:lnTo>
                <a:lnTo>
                  <a:pt x="59435" y="2601467"/>
                </a:lnTo>
                <a:lnTo>
                  <a:pt x="54863" y="2605278"/>
                </a:lnTo>
                <a:lnTo>
                  <a:pt x="54863" y="2588514"/>
                </a:lnTo>
                <a:lnTo>
                  <a:pt x="51053" y="2605278"/>
                </a:lnTo>
                <a:lnTo>
                  <a:pt x="51053" y="2609850"/>
                </a:lnTo>
                <a:lnTo>
                  <a:pt x="46481" y="2596895"/>
                </a:lnTo>
                <a:lnTo>
                  <a:pt x="41909" y="2605278"/>
                </a:lnTo>
                <a:lnTo>
                  <a:pt x="41909" y="2588514"/>
                </a:lnTo>
                <a:lnTo>
                  <a:pt x="41909" y="2605278"/>
                </a:lnTo>
                <a:lnTo>
                  <a:pt x="38100" y="2575560"/>
                </a:lnTo>
                <a:lnTo>
                  <a:pt x="38100" y="2580131"/>
                </a:lnTo>
                <a:lnTo>
                  <a:pt x="33527" y="1338834"/>
                </a:lnTo>
                <a:lnTo>
                  <a:pt x="33527" y="0"/>
                </a:lnTo>
                <a:lnTo>
                  <a:pt x="29718" y="2503931"/>
                </a:lnTo>
                <a:lnTo>
                  <a:pt x="29718" y="2533650"/>
                </a:lnTo>
                <a:lnTo>
                  <a:pt x="25146" y="2601467"/>
                </a:lnTo>
                <a:lnTo>
                  <a:pt x="25146" y="2584704"/>
                </a:lnTo>
                <a:lnTo>
                  <a:pt x="21335" y="2609850"/>
                </a:lnTo>
                <a:lnTo>
                  <a:pt x="21335" y="2596895"/>
                </a:lnTo>
                <a:lnTo>
                  <a:pt x="16763" y="2609850"/>
                </a:lnTo>
                <a:lnTo>
                  <a:pt x="16763" y="2605278"/>
                </a:lnTo>
                <a:lnTo>
                  <a:pt x="16763" y="2613660"/>
                </a:lnTo>
                <a:lnTo>
                  <a:pt x="12953" y="2601467"/>
                </a:lnTo>
                <a:lnTo>
                  <a:pt x="8381" y="2613660"/>
                </a:lnTo>
                <a:lnTo>
                  <a:pt x="8381" y="2605278"/>
                </a:lnTo>
                <a:lnTo>
                  <a:pt x="3809" y="2613660"/>
                </a:lnTo>
                <a:lnTo>
                  <a:pt x="3809" y="2601467"/>
                </a:lnTo>
                <a:lnTo>
                  <a:pt x="0" y="2609850"/>
                </a:lnTo>
                <a:lnTo>
                  <a:pt x="0" y="2605278"/>
                </a:lnTo>
                <a:lnTo>
                  <a:pt x="0" y="261366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63" name="object 563"/>
          <p:cNvSpPr/>
          <p:nvPr/>
        </p:nvSpPr>
        <p:spPr>
          <a:xfrm>
            <a:off x="1948563" y="2647053"/>
            <a:ext cx="3828298" cy="1163683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64" name="object 564"/>
          <p:cNvSpPr/>
          <p:nvPr/>
        </p:nvSpPr>
        <p:spPr>
          <a:xfrm>
            <a:off x="7317218" y="3753077"/>
            <a:ext cx="171030" cy="2522"/>
          </a:xfrm>
          <a:custGeom>
            <a:avLst/>
            <a:gdLst/>
            <a:ahLst/>
            <a:cxnLst/>
            <a:rect l="l" t="t" r="r" b="b"/>
            <a:pathLst>
              <a:path w="258445" h="3810">
                <a:moveTo>
                  <a:pt x="258318" y="0"/>
                </a:moveTo>
                <a:lnTo>
                  <a:pt x="254507" y="0"/>
                </a:lnTo>
                <a:lnTo>
                  <a:pt x="241807" y="0"/>
                </a:lnTo>
                <a:lnTo>
                  <a:pt x="229107" y="0"/>
                </a:lnTo>
                <a:lnTo>
                  <a:pt x="220218" y="0"/>
                </a:lnTo>
                <a:lnTo>
                  <a:pt x="220218" y="3810"/>
                </a:lnTo>
                <a:lnTo>
                  <a:pt x="216407" y="0"/>
                </a:lnTo>
                <a:lnTo>
                  <a:pt x="203453" y="0"/>
                </a:lnTo>
                <a:lnTo>
                  <a:pt x="199644" y="3810"/>
                </a:lnTo>
                <a:lnTo>
                  <a:pt x="199644" y="0"/>
                </a:lnTo>
                <a:lnTo>
                  <a:pt x="195072" y="0"/>
                </a:lnTo>
                <a:lnTo>
                  <a:pt x="182372" y="0"/>
                </a:lnTo>
                <a:lnTo>
                  <a:pt x="169672" y="0"/>
                </a:lnTo>
                <a:lnTo>
                  <a:pt x="160781" y="3810"/>
                </a:lnTo>
                <a:lnTo>
                  <a:pt x="160781" y="0"/>
                </a:lnTo>
                <a:lnTo>
                  <a:pt x="140207" y="0"/>
                </a:lnTo>
                <a:lnTo>
                  <a:pt x="140207" y="3810"/>
                </a:lnTo>
                <a:lnTo>
                  <a:pt x="135636" y="0"/>
                </a:lnTo>
                <a:lnTo>
                  <a:pt x="131825" y="3810"/>
                </a:lnTo>
                <a:lnTo>
                  <a:pt x="131825" y="0"/>
                </a:lnTo>
                <a:lnTo>
                  <a:pt x="114300" y="0"/>
                </a:lnTo>
                <a:lnTo>
                  <a:pt x="110490" y="3810"/>
                </a:lnTo>
                <a:lnTo>
                  <a:pt x="110490" y="0"/>
                </a:lnTo>
                <a:lnTo>
                  <a:pt x="110490" y="3810"/>
                </a:lnTo>
                <a:lnTo>
                  <a:pt x="105918" y="3810"/>
                </a:lnTo>
                <a:lnTo>
                  <a:pt x="105918" y="0"/>
                </a:lnTo>
                <a:lnTo>
                  <a:pt x="93725" y="0"/>
                </a:lnTo>
                <a:lnTo>
                  <a:pt x="89153" y="3810"/>
                </a:lnTo>
                <a:lnTo>
                  <a:pt x="89153" y="0"/>
                </a:lnTo>
                <a:lnTo>
                  <a:pt x="84581" y="0"/>
                </a:lnTo>
                <a:lnTo>
                  <a:pt x="76200" y="0"/>
                </a:lnTo>
                <a:lnTo>
                  <a:pt x="67818" y="0"/>
                </a:lnTo>
                <a:lnTo>
                  <a:pt x="59436" y="0"/>
                </a:lnTo>
                <a:lnTo>
                  <a:pt x="54864" y="0"/>
                </a:lnTo>
                <a:lnTo>
                  <a:pt x="54864" y="3810"/>
                </a:lnTo>
                <a:lnTo>
                  <a:pt x="51053" y="3810"/>
                </a:lnTo>
                <a:lnTo>
                  <a:pt x="46481" y="0"/>
                </a:lnTo>
                <a:lnTo>
                  <a:pt x="42672" y="0"/>
                </a:lnTo>
                <a:lnTo>
                  <a:pt x="38100" y="3810"/>
                </a:lnTo>
                <a:lnTo>
                  <a:pt x="34290" y="0"/>
                </a:lnTo>
                <a:lnTo>
                  <a:pt x="12953" y="0"/>
                </a:lnTo>
                <a:lnTo>
                  <a:pt x="12953" y="3810"/>
                </a:lnTo>
                <a:lnTo>
                  <a:pt x="8381" y="3810"/>
                </a:lnTo>
                <a:lnTo>
                  <a:pt x="4572" y="0"/>
                </a:lnTo>
                <a:lnTo>
                  <a:pt x="0" y="38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65" name="object 565"/>
          <p:cNvSpPr/>
          <p:nvPr/>
        </p:nvSpPr>
        <p:spPr>
          <a:xfrm>
            <a:off x="6975326" y="3489347"/>
            <a:ext cx="342059" cy="266420"/>
          </a:xfrm>
          <a:custGeom>
            <a:avLst/>
            <a:gdLst/>
            <a:ahLst/>
            <a:cxnLst/>
            <a:rect l="l" t="t" r="r" b="b"/>
            <a:pathLst>
              <a:path w="516890" h="402589">
                <a:moveTo>
                  <a:pt x="516635" y="402336"/>
                </a:moveTo>
                <a:lnTo>
                  <a:pt x="516635" y="398525"/>
                </a:lnTo>
                <a:lnTo>
                  <a:pt x="512825" y="402336"/>
                </a:lnTo>
                <a:lnTo>
                  <a:pt x="508253" y="398525"/>
                </a:lnTo>
                <a:lnTo>
                  <a:pt x="508253" y="402336"/>
                </a:lnTo>
                <a:lnTo>
                  <a:pt x="508253" y="398525"/>
                </a:lnTo>
                <a:lnTo>
                  <a:pt x="504443" y="398525"/>
                </a:lnTo>
                <a:lnTo>
                  <a:pt x="499872" y="402336"/>
                </a:lnTo>
                <a:lnTo>
                  <a:pt x="499872" y="398525"/>
                </a:lnTo>
                <a:lnTo>
                  <a:pt x="495300" y="402336"/>
                </a:lnTo>
                <a:lnTo>
                  <a:pt x="495300" y="398525"/>
                </a:lnTo>
                <a:lnTo>
                  <a:pt x="491489" y="398525"/>
                </a:lnTo>
                <a:lnTo>
                  <a:pt x="491489" y="402336"/>
                </a:lnTo>
                <a:lnTo>
                  <a:pt x="486917" y="402336"/>
                </a:lnTo>
                <a:lnTo>
                  <a:pt x="486917" y="398525"/>
                </a:lnTo>
                <a:lnTo>
                  <a:pt x="483107" y="398525"/>
                </a:lnTo>
                <a:lnTo>
                  <a:pt x="483107" y="402336"/>
                </a:lnTo>
                <a:lnTo>
                  <a:pt x="478535" y="398525"/>
                </a:lnTo>
                <a:lnTo>
                  <a:pt x="478535" y="402336"/>
                </a:lnTo>
                <a:lnTo>
                  <a:pt x="474725" y="402336"/>
                </a:lnTo>
                <a:lnTo>
                  <a:pt x="474725" y="381762"/>
                </a:lnTo>
                <a:lnTo>
                  <a:pt x="474725" y="385571"/>
                </a:lnTo>
                <a:lnTo>
                  <a:pt x="470153" y="16763"/>
                </a:lnTo>
                <a:lnTo>
                  <a:pt x="470153" y="0"/>
                </a:lnTo>
                <a:lnTo>
                  <a:pt x="466343" y="381762"/>
                </a:lnTo>
                <a:lnTo>
                  <a:pt x="461772" y="398525"/>
                </a:lnTo>
                <a:lnTo>
                  <a:pt x="457200" y="393953"/>
                </a:lnTo>
                <a:lnTo>
                  <a:pt x="457200" y="402336"/>
                </a:lnTo>
                <a:lnTo>
                  <a:pt x="457200" y="398525"/>
                </a:lnTo>
                <a:lnTo>
                  <a:pt x="453389" y="402336"/>
                </a:lnTo>
                <a:lnTo>
                  <a:pt x="453389" y="398525"/>
                </a:lnTo>
                <a:lnTo>
                  <a:pt x="448817" y="402336"/>
                </a:lnTo>
                <a:lnTo>
                  <a:pt x="445007" y="398525"/>
                </a:lnTo>
                <a:lnTo>
                  <a:pt x="445007" y="402336"/>
                </a:lnTo>
                <a:lnTo>
                  <a:pt x="440435" y="398525"/>
                </a:lnTo>
                <a:lnTo>
                  <a:pt x="436625" y="402336"/>
                </a:lnTo>
                <a:lnTo>
                  <a:pt x="432053" y="398525"/>
                </a:lnTo>
                <a:lnTo>
                  <a:pt x="432053" y="402336"/>
                </a:lnTo>
                <a:lnTo>
                  <a:pt x="432053" y="398525"/>
                </a:lnTo>
                <a:lnTo>
                  <a:pt x="427481" y="402336"/>
                </a:lnTo>
                <a:lnTo>
                  <a:pt x="427481" y="398525"/>
                </a:lnTo>
                <a:lnTo>
                  <a:pt x="423672" y="402336"/>
                </a:lnTo>
                <a:lnTo>
                  <a:pt x="419100" y="398525"/>
                </a:lnTo>
                <a:lnTo>
                  <a:pt x="415289" y="402336"/>
                </a:lnTo>
                <a:lnTo>
                  <a:pt x="415289" y="398525"/>
                </a:lnTo>
                <a:lnTo>
                  <a:pt x="410717" y="402336"/>
                </a:lnTo>
                <a:lnTo>
                  <a:pt x="406907" y="398525"/>
                </a:lnTo>
                <a:lnTo>
                  <a:pt x="394208" y="398526"/>
                </a:lnTo>
                <a:lnTo>
                  <a:pt x="381507" y="398525"/>
                </a:lnTo>
                <a:lnTo>
                  <a:pt x="377189" y="398525"/>
                </a:lnTo>
                <a:lnTo>
                  <a:pt x="377189" y="402336"/>
                </a:lnTo>
                <a:lnTo>
                  <a:pt x="372617" y="398525"/>
                </a:lnTo>
                <a:lnTo>
                  <a:pt x="368807" y="398525"/>
                </a:lnTo>
                <a:lnTo>
                  <a:pt x="364235" y="402336"/>
                </a:lnTo>
                <a:lnTo>
                  <a:pt x="364235" y="398525"/>
                </a:lnTo>
                <a:lnTo>
                  <a:pt x="360425" y="398525"/>
                </a:lnTo>
                <a:lnTo>
                  <a:pt x="347726" y="398526"/>
                </a:lnTo>
                <a:lnTo>
                  <a:pt x="335025" y="398525"/>
                </a:lnTo>
                <a:lnTo>
                  <a:pt x="322325" y="398526"/>
                </a:lnTo>
                <a:lnTo>
                  <a:pt x="309625" y="398526"/>
                </a:lnTo>
                <a:lnTo>
                  <a:pt x="296925" y="398525"/>
                </a:lnTo>
                <a:lnTo>
                  <a:pt x="284225" y="398525"/>
                </a:lnTo>
                <a:lnTo>
                  <a:pt x="271525" y="398525"/>
                </a:lnTo>
                <a:lnTo>
                  <a:pt x="258317" y="398525"/>
                </a:lnTo>
                <a:lnTo>
                  <a:pt x="254507" y="398525"/>
                </a:lnTo>
                <a:lnTo>
                  <a:pt x="241807" y="398525"/>
                </a:lnTo>
                <a:lnTo>
                  <a:pt x="229107" y="398526"/>
                </a:lnTo>
                <a:lnTo>
                  <a:pt x="216407" y="398525"/>
                </a:lnTo>
                <a:lnTo>
                  <a:pt x="203708" y="398526"/>
                </a:lnTo>
                <a:lnTo>
                  <a:pt x="191007" y="398525"/>
                </a:lnTo>
                <a:lnTo>
                  <a:pt x="178307" y="398525"/>
                </a:lnTo>
                <a:lnTo>
                  <a:pt x="165607" y="398525"/>
                </a:lnTo>
                <a:lnTo>
                  <a:pt x="152907" y="398525"/>
                </a:lnTo>
                <a:lnTo>
                  <a:pt x="140207" y="398525"/>
                </a:lnTo>
                <a:lnTo>
                  <a:pt x="127507" y="398525"/>
                </a:lnTo>
                <a:lnTo>
                  <a:pt x="114807" y="398525"/>
                </a:lnTo>
                <a:lnTo>
                  <a:pt x="109727" y="398525"/>
                </a:lnTo>
                <a:lnTo>
                  <a:pt x="109727" y="402336"/>
                </a:lnTo>
                <a:lnTo>
                  <a:pt x="109727" y="398525"/>
                </a:lnTo>
                <a:lnTo>
                  <a:pt x="105917" y="398525"/>
                </a:lnTo>
                <a:lnTo>
                  <a:pt x="93217" y="398525"/>
                </a:lnTo>
                <a:lnTo>
                  <a:pt x="80517" y="398525"/>
                </a:lnTo>
                <a:lnTo>
                  <a:pt x="67818" y="398525"/>
                </a:lnTo>
                <a:lnTo>
                  <a:pt x="55118" y="398525"/>
                </a:lnTo>
                <a:lnTo>
                  <a:pt x="42417" y="398525"/>
                </a:lnTo>
                <a:lnTo>
                  <a:pt x="29717" y="398525"/>
                </a:lnTo>
                <a:lnTo>
                  <a:pt x="16763" y="398525"/>
                </a:lnTo>
                <a:lnTo>
                  <a:pt x="16763" y="393953"/>
                </a:lnTo>
                <a:lnTo>
                  <a:pt x="12953" y="377189"/>
                </a:lnTo>
                <a:lnTo>
                  <a:pt x="8381" y="393953"/>
                </a:lnTo>
                <a:lnTo>
                  <a:pt x="8381" y="390143"/>
                </a:lnTo>
                <a:lnTo>
                  <a:pt x="4572" y="377189"/>
                </a:lnTo>
                <a:lnTo>
                  <a:pt x="4572" y="385571"/>
                </a:lnTo>
                <a:lnTo>
                  <a:pt x="0" y="39395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66" name="object 566"/>
          <p:cNvSpPr/>
          <p:nvPr/>
        </p:nvSpPr>
        <p:spPr>
          <a:xfrm>
            <a:off x="6801354" y="3738957"/>
            <a:ext cx="173972" cy="14288"/>
          </a:xfrm>
          <a:custGeom>
            <a:avLst/>
            <a:gdLst/>
            <a:ahLst/>
            <a:cxnLst/>
            <a:rect l="l" t="t" r="r" b="b"/>
            <a:pathLst>
              <a:path w="262890" h="21589">
                <a:moveTo>
                  <a:pt x="262890" y="16763"/>
                </a:moveTo>
                <a:lnTo>
                  <a:pt x="258318" y="0"/>
                </a:lnTo>
                <a:lnTo>
                  <a:pt x="258318" y="4572"/>
                </a:lnTo>
                <a:lnTo>
                  <a:pt x="254507" y="21336"/>
                </a:lnTo>
                <a:lnTo>
                  <a:pt x="249936" y="21336"/>
                </a:lnTo>
                <a:lnTo>
                  <a:pt x="237235" y="21336"/>
                </a:lnTo>
                <a:lnTo>
                  <a:pt x="224535" y="21335"/>
                </a:lnTo>
                <a:lnTo>
                  <a:pt x="211836" y="21336"/>
                </a:lnTo>
                <a:lnTo>
                  <a:pt x="199136" y="21336"/>
                </a:lnTo>
                <a:lnTo>
                  <a:pt x="186690" y="16763"/>
                </a:lnTo>
                <a:lnTo>
                  <a:pt x="182118" y="21336"/>
                </a:lnTo>
                <a:lnTo>
                  <a:pt x="178307" y="16763"/>
                </a:lnTo>
                <a:lnTo>
                  <a:pt x="173736" y="21336"/>
                </a:lnTo>
                <a:lnTo>
                  <a:pt x="161036" y="21336"/>
                </a:lnTo>
                <a:lnTo>
                  <a:pt x="148335" y="21335"/>
                </a:lnTo>
                <a:lnTo>
                  <a:pt x="135636" y="21336"/>
                </a:lnTo>
                <a:lnTo>
                  <a:pt x="122936" y="21336"/>
                </a:lnTo>
                <a:lnTo>
                  <a:pt x="105918" y="21336"/>
                </a:lnTo>
                <a:lnTo>
                  <a:pt x="105918" y="16763"/>
                </a:lnTo>
                <a:lnTo>
                  <a:pt x="93725" y="16763"/>
                </a:lnTo>
                <a:lnTo>
                  <a:pt x="89153" y="8381"/>
                </a:lnTo>
                <a:lnTo>
                  <a:pt x="89153" y="12953"/>
                </a:lnTo>
                <a:lnTo>
                  <a:pt x="80772" y="4572"/>
                </a:lnTo>
                <a:lnTo>
                  <a:pt x="80772" y="8381"/>
                </a:lnTo>
                <a:lnTo>
                  <a:pt x="76200" y="8381"/>
                </a:lnTo>
                <a:lnTo>
                  <a:pt x="72390" y="0"/>
                </a:lnTo>
                <a:lnTo>
                  <a:pt x="72390" y="12953"/>
                </a:lnTo>
                <a:lnTo>
                  <a:pt x="67818" y="12953"/>
                </a:lnTo>
                <a:lnTo>
                  <a:pt x="67818" y="8381"/>
                </a:lnTo>
                <a:lnTo>
                  <a:pt x="64007" y="12953"/>
                </a:lnTo>
                <a:lnTo>
                  <a:pt x="59436" y="8381"/>
                </a:lnTo>
                <a:lnTo>
                  <a:pt x="59436" y="12953"/>
                </a:lnTo>
                <a:lnTo>
                  <a:pt x="55625" y="12953"/>
                </a:lnTo>
                <a:lnTo>
                  <a:pt x="55625" y="4572"/>
                </a:lnTo>
                <a:lnTo>
                  <a:pt x="51053" y="12953"/>
                </a:lnTo>
                <a:lnTo>
                  <a:pt x="51053" y="8381"/>
                </a:lnTo>
                <a:lnTo>
                  <a:pt x="46481" y="0"/>
                </a:lnTo>
                <a:lnTo>
                  <a:pt x="46481" y="12953"/>
                </a:lnTo>
                <a:lnTo>
                  <a:pt x="38100" y="12953"/>
                </a:lnTo>
                <a:lnTo>
                  <a:pt x="38100" y="16763"/>
                </a:lnTo>
                <a:lnTo>
                  <a:pt x="16764" y="16763"/>
                </a:lnTo>
                <a:lnTo>
                  <a:pt x="12953" y="21336"/>
                </a:lnTo>
                <a:lnTo>
                  <a:pt x="12953" y="12953"/>
                </a:lnTo>
                <a:lnTo>
                  <a:pt x="8381" y="16763"/>
                </a:lnTo>
                <a:lnTo>
                  <a:pt x="4572" y="16763"/>
                </a:lnTo>
                <a:lnTo>
                  <a:pt x="0" y="213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67" name="object 567"/>
          <p:cNvSpPr/>
          <p:nvPr/>
        </p:nvSpPr>
        <p:spPr>
          <a:xfrm>
            <a:off x="6630408" y="3730386"/>
            <a:ext cx="171030" cy="22692"/>
          </a:xfrm>
          <a:custGeom>
            <a:avLst/>
            <a:gdLst/>
            <a:ahLst/>
            <a:cxnLst/>
            <a:rect l="l" t="t" r="r" b="b"/>
            <a:pathLst>
              <a:path w="258445" h="34289">
                <a:moveTo>
                  <a:pt x="258318" y="34289"/>
                </a:moveTo>
                <a:lnTo>
                  <a:pt x="258318" y="29717"/>
                </a:lnTo>
                <a:lnTo>
                  <a:pt x="254508" y="34289"/>
                </a:lnTo>
                <a:lnTo>
                  <a:pt x="249936" y="29717"/>
                </a:lnTo>
                <a:lnTo>
                  <a:pt x="246125" y="34289"/>
                </a:lnTo>
                <a:lnTo>
                  <a:pt x="241554" y="29717"/>
                </a:lnTo>
                <a:lnTo>
                  <a:pt x="236982" y="34289"/>
                </a:lnTo>
                <a:lnTo>
                  <a:pt x="233172" y="29717"/>
                </a:lnTo>
                <a:lnTo>
                  <a:pt x="228600" y="34289"/>
                </a:lnTo>
                <a:lnTo>
                  <a:pt x="224790" y="29717"/>
                </a:lnTo>
                <a:lnTo>
                  <a:pt x="220218" y="34289"/>
                </a:lnTo>
                <a:lnTo>
                  <a:pt x="220218" y="29717"/>
                </a:lnTo>
                <a:lnTo>
                  <a:pt x="216408" y="29717"/>
                </a:lnTo>
                <a:lnTo>
                  <a:pt x="216408" y="34289"/>
                </a:lnTo>
                <a:lnTo>
                  <a:pt x="203454" y="34289"/>
                </a:lnTo>
                <a:lnTo>
                  <a:pt x="203454" y="25907"/>
                </a:lnTo>
                <a:lnTo>
                  <a:pt x="198882" y="29717"/>
                </a:lnTo>
                <a:lnTo>
                  <a:pt x="198882" y="34289"/>
                </a:lnTo>
                <a:lnTo>
                  <a:pt x="195072" y="29717"/>
                </a:lnTo>
                <a:lnTo>
                  <a:pt x="195072" y="25907"/>
                </a:lnTo>
                <a:lnTo>
                  <a:pt x="195072" y="29717"/>
                </a:lnTo>
                <a:lnTo>
                  <a:pt x="190500" y="34289"/>
                </a:lnTo>
                <a:lnTo>
                  <a:pt x="186690" y="34289"/>
                </a:lnTo>
                <a:lnTo>
                  <a:pt x="182118" y="21335"/>
                </a:lnTo>
                <a:lnTo>
                  <a:pt x="182118" y="25907"/>
                </a:lnTo>
                <a:lnTo>
                  <a:pt x="178308" y="34289"/>
                </a:lnTo>
                <a:lnTo>
                  <a:pt x="178308" y="29717"/>
                </a:lnTo>
                <a:lnTo>
                  <a:pt x="173736" y="17525"/>
                </a:lnTo>
                <a:lnTo>
                  <a:pt x="173736" y="29717"/>
                </a:lnTo>
                <a:lnTo>
                  <a:pt x="169164" y="34289"/>
                </a:lnTo>
                <a:lnTo>
                  <a:pt x="169164" y="29717"/>
                </a:lnTo>
                <a:lnTo>
                  <a:pt x="165354" y="34289"/>
                </a:lnTo>
                <a:lnTo>
                  <a:pt x="156972" y="34289"/>
                </a:lnTo>
                <a:lnTo>
                  <a:pt x="152400" y="29717"/>
                </a:lnTo>
                <a:lnTo>
                  <a:pt x="148590" y="34289"/>
                </a:lnTo>
                <a:lnTo>
                  <a:pt x="148590" y="29717"/>
                </a:lnTo>
                <a:lnTo>
                  <a:pt x="127254" y="29717"/>
                </a:lnTo>
                <a:lnTo>
                  <a:pt x="122682" y="25907"/>
                </a:lnTo>
                <a:lnTo>
                  <a:pt x="118872" y="29717"/>
                </a:lnTo>
                <a:lnTo>
                  <a:pt x="118872" y="25907"/>
                </a:lnTo>
                <a:lnTo>
                  <a:pt x="114300" y="25907"/>
                </a:lnTo>
                <a:lnTo>
                  <a:pt x="114300" y="17525"/>
                </a:lnTo>
                <a:lnTo>
                  <a:pt x="110490" y="25907"/>
                </a:lnTo>
                <a:lnTo>
                  <a:pt x="105918" y="17525"/>
                </a:lnTo>
                <a:lnTo>
                  <a:pt x="102108" y="25907"/>
                </a:lnTo>
                <a:lnTo>
                  <a:pt x="102108" y="29717"/>
                </a:lnTo>
                <a:lnTo>
                  <a:pt x="102108" y="25907"/>
                </a:lnTo>
                <a:lnTo>
                  <a:pt x="92964" y="25907"/>
                </a:lnTo>
                <a:lnTo>
                  <a:pt x="89154" y="29717"/>
                </a:lnTo>
                <a:lnTo>
                  <a:pt x="89154" y="0"/>
                </a:lnTo>
                <a:lnTo>
                  <a:pt x="84582" y="17525"/>
                </a:lnTo>
                <a:lnTo>
                  <a:pt x="84582" y="25907"/>
                </a:lnTo>
                <a:lnTo>
                  <a:pt x="80772" y="25907"/>
                </a:lnTo>
                <a:lnTo>
                  <a:pt x="80772" y="0"/>
                </a:lnTo>
                <a:lnTo>
                  <a:pt x="80772" y="21335"/>
                </a:lnTo>
                <a:lnTo>
                  <a:pt x="76200" y="29717"/>
                </a:lnTo>
                <a:lnTo>
                  <a:pt x="72390" y="21335"/>
                </a:lnTo>
                <a:lnTo>
                  <a:pt x="72390" y="25907"/>
                </a:lnTo>
                <a:lnTo>
                  <a:pt x="67818" y="25907"/>
                </a:lnTo>
                <a:lnTo>
                  <a:pt x="67818" y="21335"/>
                </a:lnTo>
                <a:lnTo>
                  <a:pt x="64008" y="21335"/>
                </a:lnTo>
                <a:lnTo>
                  <a:pt x="64008" y="29717"/>
                </a:lnTo>
                <a:lnTo>
                  <a:pt x="59436" y="25907"/>
                </a:lnTo>
                <a:lnTo>
                  <a:pt x="54864" y="25907"/>
                </a:lnTo>
                <a:lnTo>
                  <a:pt x="54864" y="0"/>
                </a:lnTo>
                <a:lnTo>
                  <a:pt x="51054" y="25907"/>
                </a:lnTo>
                <a:lnTo>
                  <a:pt x="46482" y="25907"/>
                </a:lnTo>
                <a:lnTo>
                  <a:pt x="46482" y="29717"/>
                </a:lnTo>
                <a:lnTo>
                  <a:pt x="46482" y="25907"/>
                </a:lnTo>
                <a:lnTo>
                  <a:pt x="42672" y="29717"/>
                </a:lnTo>
                <a:lnTo>
                  <a:pt x="29718" y="29717"/>
                </a:lnTo>
                <a:lnTo>
                  <a:pt x="25146" y="25907"/>
                </a:lnTo>
                <a:lnTo>
                  <a:pt x="21336" y="29717"/>
                </a:lnTo>
                <a:lnTo>
                  <a:pt x="16764" y="25907"/>
                </a:lnTo>
                <a:lnTo>
                  <a:pt x="16764" y="29717"/>
                </a:lnTo>
                <a:lnTo>
                  <a:pt x="12954" y="21335"/>
                </a:lnTo>
                <a:lnTo>
                  <a:pt x="12954" y="9143"/>
                </a:lnTo>
                <a:lnTo>
                  <a:pt x="8382" y="25907"/>
                </a:lnTo>
                <a:lnTo>
                  <a:pt x="8382" y="29717"/>
                </a:lnTo>
                <a:lnTo>
                  <a:pt x="4572" y="9143"/>
                </a:lnTo>
                <a:lnTo>
                  <a:pt x="0" y="2590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68" name="object 568"/>
          <p:cNvSpPr/>
          <p:nvPr/>
        </p:nvSpPr>
        <p:spPr>
          <a:xfrm>
            <a:off x="6456436" y="3733411"/>
            <a:ext cx="173972" cy="16809"/>
          </a:xfrm>
          <a:custGeom>
            <a:avLst/>
            <a:gdLst/>
            <a:ahLst/>
            <a:cxnLst/>
            <a:rect l="l" t="t" r="r" b="b"/>
            <a:pathLst>
              <a:path w="262890" h="25400">
                <a:moveTo>
                  <a:pt x="262889" y="21336"/>
                </a:moveTo>
                <a:lnTo>
                  <a:pt x="259079" y="12954"/>
                </a:lnTo>
                <a:lnTo>
                  <a:pt x="259079" y="25146"/>
                </a:lnTo>
                <a:lnTo>
                  <a:pt x="254507" y="21336"/>
                </a:lnTo>
                <a:lnTo>
                  <a:pt x="249935" y="4572"/>
                </a:lnTo>
                <a:lnTo>
                  <a:pt x="249935" y="0"/>
                </a:lnTo>
                <a:lnTo>
                  <a:pt x="246125" y="21336"/>
                </a:lnTo>
                <a:lnTo>
                  <a:pt x="241553" y="21336"/>
                </a:lnTo>
                <a:lnTo>
                  <a:pt x="241553" y="25146"/>
                </a:lnTo>
                <a:lnTo>
                  <a:pt x="237744" y="21336"/>
                </a:lnTo>
                <a:lnTo>
                  <a:pt x="237744" y="25146"/>
                </a:lnTo>
                <a:lnTo>
                  <a:pt x="229361" y="25146"/>
                </a:lnTo>
                <a:lnTo>
                  <a:pt x="229361" y="21336"/>
                </a:lnTo>
                <a:lnTo>
                  <a:pt x="224789" y="25146"/>
                </a:lnTo>
                <a:lnTo>
                  <a:pt x="216407" y="25146"/>
                </a:lnTo>
                <a:lnTo>
                  <a:pt x="216407" y="21336"/>
                </a:lnTo>
                <a:lnTo>
                  <a:pt x="211835" y="21336"/>
                </a:lnTo>
                <a:lnTo>
                  <a:pt x="211835" y="25146"/>
                </a:lnTo>
                <a:lnTo>
                  <a:pt x="208025" y="25146"/>
                </a:lnTo>
                <a:lnTo>
                  <a:pt x="208025" y="21336"/>
                </a:lnTo>
                <a:lnTo>
                  <a:pt x="203453" y="21336"/>
                </a:lnTo>
                <a:lnTo>
                  <a:pt x="203453" y="25146"/>
                </a:lnTo>
                <a:lnTo>
                  <a:pt x="199644" y="21336"/>
                </a:lnTo>
                <a:lnTo>
                  <a:pt x="191261" y="21336"/>
                </a:lnTo>
                <a:lnTo>
                  <a:pt x="191261" y="25146"/>
                </a:lnTo>
                <a:lnTo>
                  <a:pt x="186689" y="21336"/>
                </a:lnTo>
                <a:lnTo>
                  <a:pt x="182117" y="21336"/>
                </a:lnTo>
                <a:lnTo>
                  <a:pt x="182117" y="25146"/>
                </a:lnTo>
                <a:lnTo>
                  <a:pt x="165353" y="25146"/>
                </a:lnTo>
                <a:lnTo>
                  <a:pt x="165353" y="16763"/>
                </a:lnTo>
                <a:lnTo>
                  <a:pt x="161544" y="25146"/>
                </a:lnTo>
                <a:lnTo>
                  <a:pt x="156972" y="21336"/>
                </a:lnTo>
                <a:lnTo>
                  <a:pt x="156972" y="16763"/>
                </a:lnTo>
                <a:lnTo>
                  <a:pt x="153161" y="21336"/>
                </a:lnTo>
                <a:lnTo>
                  <a:pt x="153161" y="25146"/>
                </a:lnTo>
                <a:lnTo>
                  <a:pt x="135635" y="25146"/>
                </a:lnTo>
                <a:lnTo>
                  <a:pt x="135635" y="21336"/>
                </a:lnTo>
                <a:lnTo>
                  <a:pt x="131825" y="25146"/>
                </a:lnTo>
                <a:lnTo>
                  <a:pt x="119125" y="25145"/>
                </a:lnTo>
                <a:lnTo>
                  <a:pt x="106425" y="25146"/>
                </a:lnTo>
                <a:lnTo>
                  <a:pt x="97535" y="21336"/>
                </a:lnTo>
                <a:lnTo>
                  <a:pt x="93725" y="25146"/>
                </a:lnTo>
                <a:lnTo>
                  <a:pt x="85344" y="25146"/>
                </a:lnTo>
                <a:lnTo>
                  <a:pt x="85344" y="21336"/>
                </a:lnTo>
                <a:lnTo>
                  <a:pt x="85344" y="25146"/>
                </a:lnTo>
                <a:lnTo>
                  <a:pt x="76200" y="25146"/>
                </a:lnTo>
                <a:lnTo>
                  <a:pt x="76200" y="21336"/>
                </a:lnTo>
                <a:lnTo>
                  <a:pt x="72389" y="21336"/>
                </a:lnTo>
                <a:lnTo>
                  <a:pt x="67817" y="25146"/>
                </a:lnTo>
                <a:lnTo>
                  <a:pt x="67817" y="21336"/>
                </a:lnTo>
                <a:lnTo>
                  <a:pt x="67817" y="25146"/>
                </a:lnTo>
                <a:lnTo>
                  <a:pt x="64007" y="25146"/>
                </a:lnTo>
                <a:lnTo>
                  <a:pt x="59435" y="21336"/>
                </a:lnTo>
                <a:lnTo>
                  <a:pt x="55625" y="25146"/>
                </a:lnTo>
                <a:lnTo>
                  <a:pt x="51053" y="21336"/>
                </a:lnTo>
                <a:lnTo>
                  <a:pt x="47244" y="21336"/>
                </a:lnTo>
                <a:lnTo>
                  <a:pt x="42672" y="16763"/>
                </a:lnTo>
                <a:lnTo>
                  <a:pt x="38100" y="21336"/>
                </a:lnTo>
                <a:lnTo>
                  <a:pt x="25907" y="21336"/>
                </a:lnTo>
                <a:lnTo>
                  <a:pt x="25907" y="16763"/>
                </a:lnTo>
                <a:lnTo>
                  <a:pt x="17525" y="16763"/>
                </a:lnTo>
                <a:lnTo>
                  <a:pt x="12953" y="21336"/>
                </a:lnTo>
                <a:lnTo>
                  <a:pt x="4572" y="21336"/>
                </a:lnTo>
                <a:lnTo>
                  <a:pt x="4572" y="25146"/>
                </a:lnTo>
                <a:lnTo>
                  <a:pt x="0" y="213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69" name="object 569"/>
          <p:cNvSpPr/>
          <p:nvPr/>
        </p:nvSpPr>
        <p:spPr>
          <a:xfrm>
            <a:off x="6288516" y="3724839"/>
            <a:ext cx="168089" cy="25214"/>
          </a:xfrm>
          <a:custGeom>
            <a:avLst/>
            <a:gdLst/>
            <a:ahLst/>
            <a:cxnLst/>
            <a:rect l="l" t="t" r="r" b="b"/>
            <a:pathLst>
              <a:path w="254000" h="38100">
                <a:moveTo>
                  <a:pt x="253746" y="34289"/>
                </a:moveTo>
                <a:lnTo>
                  <a:pt x="249935" y="34289"/>
                </a:lnTo>
                <a:lnTo>
                  <a:pt x="245363" y="38100"/>
                </a:lnTo>
                <a:lnTo>
                  <a:pt x="224027" y="38100"/>
                </a:lnTo>
                <a:lnTo>
                  <a:pt x="220218" y="34289"/>
                </a:lnTo>
                <a:lnTo>
                  <a:pt x="220218" y="29717"/>
                </a:lnTo>
                <a:lnTo>
                  <a:pt x="215646" y="38100"/>
                </a:lnTo>
                <a:lnTo>
                  <a:pt x="215646" y="34289"/>
                </a:lnTo>
                <a:lnTo>
                  <a:pt x="211835" y="29717"/>
                </a:lnTo>
                <a:lnTo>
                  <a:pt x="211835" y="25908"/>
                </a:lnTo>
                <a:lnTo>
                  <a:pt x="207263" y="25908"/>
                </a:lnTo>
                <a:lnTo>
                  <a:pt x="203453" y="29717"/>
                </a:lnTo>
                <a:lnTo>
                  <a:pt x="203453" y="17525"/>
                </a:lnTo>
                <a:lnTo>
                  <a:pt x="198881" y="29717"/>
                </a:lnTo>
                <a:lnTo>
                  <a:pt x="190500" y="21336"/>
                </a:lnTo>
                <a:lnTo>
                  <a:pt x="190500" y="29717"/>
                </a:lnTo>
                <a:lnTo>
                  <a:pt x="190500" y="25908"/>
                </a:lnTo>
                <a:lnTo>
                  <a:pt x="185927" y="34289"/>
                </a:lnTo>
                <a:lnTo>
                  <a:pt x="182118" y="29717"/>
                </a:lnTo>
                <a:lnTo>
                  <a:pt x="182118" y="34289"/>
                </a:lnTo>
                <a:lnTo>
                  <a:pt x="177546" y="38100"/>
                </a:lnTo>
                <a:lnTo>
                  <a:pt x="165353" y="38100"/>
                </a:lnTo>
                <a:lnTo>
                  <a:pt x="160781" y="34289"/>
                </a:lnTo>
                <a:lnTo>
                  <a:pt x="160781" y="38100"/>
                </a:lnTo>
                <a:lnTo>
                  <a:pt x="156972" y="34289"/>
                </a:lnTo>
                <a:lnTo>
                  <a:pt x="147827" y="34289"/>
                </a:lnTo>
                <a:lnTo>
                  <a:pt x="147827" y="38100"/>
                </a:lnTo>
                <a:lnTo>
                  <a:pt x="144018" y="38100"/>
                </a:lnTo>
                <a:lnTo>
                  <a:pt x="139446" y="34289"/>
                </a:lnTo>
                <a:lnTo>
                  <a:pt x="131063" y="34289"/>
                </a:lnTo>
                <a:lnTo>
                  <a:pt x="127253" y="38100"/>
                </a:lnTo>
                <a:lnTo>
                  <a:pt x="127253" y="34289"/>
                </a:lnTo>
                <a:lnTo>
                  <a:pt x="114300" y="34289"/>
                </a:lnTo>
                <a:lnTo>
                  <a:pt x="109727" y="38100"/>
                </a:lnTo>
                <a:lnTo>
                  <a:pt x="109727" y="34289"/>
                </a:lnTo>
                <a:lnTo>
                  <a:pt x="105918" y="29717"/>
                </a:lnTo>
                <a:lnTo>
                  <a:pt x="105918" y="34289"/>
                </a:lnTo>
                <a:lnTo>
                  <a:pt x="101346" y="29717"/>
                </a:lnTo>
                <a:lnTo>
                  <a:pt x="97535" y="34289"/>
                </a:lnTo>
                <a:lnTo>
                  <a:pt x="97535" y="29717"/>
                </a:lnTo>
                <a:lnTo>
                  <a:pt x="92963" y="21336"/>
                </a:lnTo>
                <a:lnTo>
                  <a:pt x="92963" y="25908"/>
                </a:lnTo>
                <a:lnTo>
                  <a:pt x="89153" y="29717"/>
                </a:lnTo>
                <a:lnTo>
                  <a:pt x="84581" y="21336"/>
                </a:lnTo>
                <a:lnTo>
                  <a:pt x="80009" y="25908"/>
                </a:lnTo>
                <a:lnTo>
                  <a:pt x="76200" y="17525"/>
                </a:lnTo>
                <a:lnTo>
                  <a:pt x="76200" y="29717"/>
                </a:lnTo>
                <a:lnTo>
                  <a:pt x="71627" y="25908"/>
                </a:lnTo>
                <a:lnTo>
                  <a:pt x="71627" y="21336"/>
                </a:lnTo>
                <a:lnTo>
                  <a:pt x="67818" y="25908"/>
                </a:lnTo>
                <a:lnTo>
                  <a:pt x="63246" y="29717"/>
                </a:lnTo>
                <a:lnTo>
                  <a:pt x="63246" y="25908"/>
                </a:lnTo>
                <a:lnTo>
                  <a:pt x="59435" y="29717"/>
                </a:lnTo>
                <a:lnTo>
                  <a:pt x="59435" y="34289"/>
                </a:lnTo>
                <a:lnTo>
                  <a:pt x="54863" y="34289"/>
                </a:lnTo>
                <a:lnTo>
                  <a:pt x="51053" y="38100"/>
                </a:lnTo>
                <a:lnTo>
                  <a:pt x="51053" y="34289"/>
                </a:lnTo>
                <a:lnTo>
                  <a:pt x="46481" y="34289"/>
                </a:lnTo>
                <a:lnTo>
                  <a:pt x="46481" y="29717"/>
                </a:lnTo>
                <a:lnTo>
                  <a:pt x="41909" y="29717"/>
                </a:lnTo>
                <a:lnTo>
                  <a:pt x="38100" y="25908"/>
                </a:lnTo>
                <a:lnTo>
                  <a:pt x="38100" y="34289"/>
                </a:lnTo>
                <a:lnTo>
                  <a:pt x="33527" y="29717"/>
                </a:lnTo>
                <a:lnTo>
                  <a:pt x="29718" y="34289"/>
                </a:lnTo>
                <a:lnTo>
                  <a:pt x="29718" y="29717"/>
                </a:lnTo>
                <a:lnTo>
                  <a:pt x="25146" y="34289"/>
                </a:lnTo>
                <a:lnTo>
                  <a:pt x="16763" y="34289"/>
                </a:lnTo>
                <a:lnTo>
                  <a:pt x="12953" y="29717"/>
                </a:lnTo>
                <a:lnTo>
                  <a:pt x="8381" y="29717"/>
                </a:lnTo>
                <a:lnTo>
                  <a:pt x="8381" y="25908"/>
                </a:lnTo>
                <a:lnTo>
                  <a:pt x="3809" y="12953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70" name="object 570"/>
          <p:cNvSpPr/>
          <p:nvPr/>
        </p:nvSpPr>
        <p:spPr>
          <a:xfrm>
            <a:off x="6114545" y="3691558"/>
            <a:ext cx="173972" cy="58831"/>
          </a:xfrm>
          <a:custGeom>
            <a:avLst/>
            <a:gdLst/>
            <a:ahLst/>
            <a:cxnLst/>
            <a:rect l="l" t="t" r="r" b="b"/>
            <a:pathLst>
              <a:path w="262890" h="88900">
                <a:moveTo>
                  <a:pt x="262890" y="50291"/>
                </a:moveTo>
                <a:lnTo>
                  <a:pt x="258318" y="67817"/>
                </a:lnTo>
                <a:lnTo>
                  <a:pt x="254508" y="71627"/>
                </a:lnTo>
                <a:lnTo>
                  <a:pt x="249936" y="67817"/>
                </a:lnTo>
                <a:lnTo>
                  <a:pt x="249936" y="63245"/>
                </a:lnTo>
                <a:lnTo>
                  <a:pt x="246125" y="54863"/>
                </a:lnTo>
                <a:lnTo>
                  <a:pt x="246125" y="63245"/>
                </a:lnTo>
                <a:lnTo>
                  <a:pt x="241553" y="71627"/>
                </a:lnTo>
                <a:lnTo>
                  <a:pt x="236982" y="76200"/>
                </a:lnTo>
                <a:lnTo>
                  <a:pt x="236982" y="71627"/>
                </a:lnTo>
                <a:lnTo>
                  <a:pt x="233172" y="76200"/>
                </a:lnTo>
                <a:lnTo>
                  <a:pt x="233172" y="71627"/>
                </a:lnTo>
                <a:lnTo>
                  <a:pt x="228600" y="84581"/>
                </a:lnTo>
                <a:lnTo>
                  <a:pt x="224790" y="76200"/>
                </a:lnTo>
                <a:lnTo>
                  <a:pt x="224790" y="80009"/>
                </a:lnTo>
                <a:lnTo>
                  <a:pt x="220218" y="80009"/>
                </a:lnTo>
                <a:lnTo>
                  <a:pt x="216408" y="71627"/>
                </a:lnTo>
                <a:lnTo>
                  <a:pt x="216408" y="80009"/>
                </a:lnTo>
                <a:lnTo>
                  <a:pt x="211836" y="71627"/>
                </a:lnTo>
                <a:lnTo>
                  <a:pt x="208025" y="76200"/>
                </a:lnTo>
                <a:lnTo>
                  <a:pt x="203453" y="67817"/>
                </a:lnTo>
                <a:lnTo>
                  <a:pt x="198882" y="76200"/>
                </a:lnTo>
                <a:lnTo>
                  <a:pt x="198882" y="80009"/>
                </a:lnTo>
                <a:lnTo>
                  <a:pt x="195072" y="71627"/>
                </a:lnTo>
                <a:lnTo>
                  <a:pt x="195072" y="76200"/>
                </a:lnTo>
                <a:lnTo>
                  <a:pt x="190500" y="80009"/>
                </a:lnTo>
                <a:lnTo>
                  <a:pt x="186690" y="76200"/>
                </a:lnTo>
                <a:lnTo>
                  <a:pt x="186690" y="80009"/>
                </a:lnTo>
                <a:lnTo>
                  <a:pt x="182118" y="76200"/>
                </a:lnTo>
                <a:lnTo>
                  <a:pt x="178308" y="80009"/>
                </a:lnTo>
                <a:lnTo>
                  <a:pt x="178308" y="84581"/>
                </a:lnTo>
                <a:lnTo>
                  <a:pt x="165353" y="84581"/>
                </a:lnTo>
                <a:lnTo>
                  <a:pt x="165353" y="50291"/>
                </a:lnTo>
                <a:lnTo>
                  <a:pt x="160782" y="80009"/>
                </a:lnTo>
                <a:lnTo>
                  <a:pt x="160782" y="84581"/>
                </a:lnTo>
                <a:lnTo>
                  <a:pt x="152400" y="84581"/>
                </a:lnTo>
                <a:lnTo>
                  <a:pt x="148590" y="71627"/>
                </a:lnTo>
                <a:lnTo>
                  <a:pt x="148590" y="80009"/>
                </a:lnTo>
                <a:lnTo>
                  <a:pt x="144018" y="84581"/>
                </a:lnTo>
                <a:lnTo>
                  <a:pt x="140208" y="84581"/>
                </a:lnTo>
                <a:lnTo>
                  <a:pt x="135636" y="80009"/>
                </a:lnTo>
                <a:lnTo>
                  <a:pt x="135636" y="84581"/>
                </a:lnTo>
                <a:lnTo>
                  <a:pt x="127253" y="84581"/>
                </a:lnTo>
                <a:lnTo>
                  <a:pt x="127253" y="88391"/>
                </a:lnTo>
                <a:lnTo>
                  <a:pt x="122682" y="84581"/>
                </a:lnTo>
                <a:lnTo>
                  <a:pt x="118872" y="80009"/>
                </a:lnTo>
                <a:lnTo>
                  <a:pt x="114300" y="84581"/>
                </a:lnTo>
                <a:lnTo>
                  <a:pt x="110490" y="84581"/>
                </a:lnTo>
                <a:lnTo>
                  <a:pt x="105918" y="80009"/>
                </a:lnTo>
                <a:lnTo>
                  <a:pt x="102108" y="63245"/>
                </a:lnTo>
                <a:lnTo>
                  <a:pt x="102108" y="54863"/>
                </a:lnTo>
                <a:lnTo>
                  <a:pt x="97536" y="71627"/>
                </a:lnTo>
                <a:lnTo>
                  <a:pt x="97536" y="76200"/>
                </a:lnTo>
                <a:lnTo>
                  <a:pt x="92964" y="54863"/>
                </a:lnTo>
                <a:lnTo>
                  <a:pt x="92964" y="46481"/>
                </a:lnTo>
                <a:lnTo>
                  <a:pt x="89153" y="54863"/>
                </a:lnTo>
                <a:lnTo>
                  <a:pt x="89153" y="76200"/>
                </a:lnTo>
                <a:lnTo>
                  <a:pt x="84582" y="67817"/>
                </a:lnTo>
                <a:lnTo>
                  <a:pt x="80772" y="71627"/>
                </a:lnTo>
                <a:lnTo>
                  <a:pt x="80772" y="76200"/>
                </a:lnTo>
                <a:lnTo>
                  <a:pt x="76200" y="84581"/>
                </a:lnTo>
                <a:lnTo>
                  <a:pt x="72390" y="80009"/>
                </a:lnTo>
                <a:lnTo>
                  <a:pt x="67818" y="84581"/>
                </a:lnTo>
                <a:lnTo>
                  <a:pt x="64008" y="84581"/>
                </a:lnTo>
                <a:lnTo>
                  <a:pt x="64008" y="80009"/>
                </a:lnTo>
                <a:lnTo>
                  <a:pt x="59436" y="84581"/>
                </a:lnTo>
                <a:lnTo>
                  <a:pt x="54864" y="84581"/>
                </a:lnTo>
                <a:lnTo>
                  <a:pt x="54864" y="80009"/>
                </a:lnTo>
                <a:lnTo>
                  <a:pt x="51053" y="84581"/>
                </a:lnTo>
                <a:lnTo>
                  <a:pt x="46482" y="80009"/>
                </a:lnTo>
                <a:lnTo>
                  <a:pt x="46482" y="84581"/>
                </a:lnTo>
                <a:lnTo>
                  <a:pt x="42672" y="84581"/>
                </a:lnTo>
                <a:lnTo>
                  <a:pt x="42672" y="76200"/>
                </a:lnTo>
                <a:lnTo>
                  <a:pt x="38100" y="0"/>
                </a:lnTo>
                <a:lnTo>
                  <a:pt x="38100" y="63245"/>
                </a:lnTo>
                <a:lnTo>
                  <a:pt x="34290" y="84581"/>
                </a:lnTo>
                <a:lnTo>
                  <a:pt x="29718" y="84581"/>
                </a:lnTo>
                <a:lnTo>
                  <a:pt x="25146" y="88391"/>
                </a:lnTo>
                <a:lnTo>
                  <a:pt x="21336" y="84581"/>
                </a:lnTo>
                <a:lnTo>
                  <a:pt x="21336" y="88391"/>
                </a:lnTo>
                <a:lnTo>
                  <a:pt x="21336" y="84581"/>
                </a:lnTo>
                <a:lnTo>
                  <a:pt x="16764" y="84581"/>
                </a:lnTo>
                <a:lnTo>
                  <a:pt x="16764" y="76200"/>
                </a:lnTo>
                <a:lnTo>
                  <a:pt x="12953" y="84581"/>
                </a:lnTo>
                <a:lnTo>
                  <a:pt x="8382" y="84581"/>
                </a:lnTo>
                <a:lnTo>
                  <a:pt x="8382" y="88391"/>
                </a:lnTo>
                <a:lnTo>
                  <a:pt x="4572" y="84581"/>
                </a:lnTo>
                <a:lnTo>
                  <a:pt x="4572" y="88391"/>
                </a:lnTo>
                <a:lnTo>
                  <a:pt x="0" y="8458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71" name="object 571"/>
          <p:cNvSpPr/>
          <p:nvPr/>
        </p:nvSpPr>
        <p:spPr>
          <a:xfrm>
            <a:off x="5943600" y="3618439"/>
            <a:ext cx="171030" cy="131949"/>
          </a:xfrm>
          <a:custGeom>
            <a:avLst/>
            <a:gdLst/>
            <a:ahLst/>
            <a:cxnLst/>
            <a:rect l="l" t="t" r="r" b="b"/>
            <a:pathLst>
              <a:path w="258445" h="199389">
                <a:moveTo>
                  <a:pt x="258317" y="195072"/>
                </a:moveTo>
                <a:lnTo>
                  <a:pt x="254507" y="198882"/>
                </a:lnTo>
                <a:lnTo>
                  <a:pt x="249935" y="190500"/>
                </a:lnTo>
                <a:lnTo>
                  <a:pt x="245363" y="198882"/>
                </a:lnTo>
                <a:lnTo>
                  <a:pt x="241553" y="195072"/>
                </a:lnTo>
                <a:lnTo>
                  <a:pt x="236981" y="198882"/>
                </a:lnTo>
                <a:lnTo>
                  <a:pt x="233171" y="198882"/>
                </a:lnTo>
                <a:lnTo>
                  <a:pt x="228600" y="195072"/>
                </a:lnTo>
                <a:lnTo>
                  <a:pt x="228600" y="190500"/>
                </a:lnTo>
                <a:lnTo>
                  <a:pt x="224789" y="198882"/>
                </a:lnTo>
                <a:lnTo>
                  <a:pt x="224789" y="195072"/>
                </a:lnTo>
                <a:lnTo>
                  <a:pt x="220217" y="195072"/>
                </a:lnTo>
                <a:lnTo>
                  <a:pt x="216407" y="198882"/>
                </a:lnTo>
                <a:lnTo>
                  <a:pt x="211835" y="195072"/>
                </a:lnTo>
                <a:lnTo>
                  <a:pt x="211835" y="190500"/>
                </a:lnTo>
                <a:lnTo>
                  <a:pt x="211835" y="195072"/>
                </a:lnTo>
                <a:lnTo>
                  <a:pt x="203453" y="195072"/>
                </a:lnTo>
                <a:lnTo>
                  <a:pt x="203453" y="190500"/>
                </a:lnTo>
                <a:lnTo>
                  <a:pt x="198881" y="195072"/>
                </a:lnTo>
                <a:lnTo>
                  <a:pt x="198881" y="190500"/>
                </a:lnTo>
                <a:lnTo>
                  <a:pt x="195071" y="190500"/>
                </a:lnTo>
                <a:lnTo>
                  <a:pt x="195071" y="195072"/>
                </a:lnTo>
                <a:lnTo>
                  <a:pt x="190500" y="195072"/>
                </a:lnTo>
                <a:lnTo>
                  <a:pt x="183387" y="195072"/>
                </a:lnTo>
                <a:lnTo>
                  <a:pt x="176275" y="195072"/>
                </a:lnTo>
                <a:lnTo>
                  <a:pt x="169163" y="195072"/>
                </a:lnTo>
                <a:lnTo>
                  <a:pt x="165353" y="198882"/>
                </a:lnTo>
                <a:lnTo>
                  <a:pt x="160781" y="195072"/>
                </a:lnTo>
                <a:lnTo>
                  <a:pt x="156971" y="198882"/>
                </a:lnTo>
                <a:lnTo>
                  <a:pt x="152400" y="195072"/>
                </a:lnTo>
                <a:lnTo>
                  <a:pt x="152400" y="190500"/>
                </a:lnTo>
                <a:lnTo>
                  <a:pt x="148589" y="198882"/>
                </a:lnTo>
                <a:lnTo>
                  <a:pt x="144017" y="198882"/>
                </a:lnTo>
                <a:lnTo>
                  <a:pt x="139445" y="195072"/>
                </a:lnTo>
                <a:lnTo>
                  <a:pt x="135635" y="190500"/>
                </a:lnTo>
                <a:lnTo>
                  <a:pt x="131063" y="76200"/>
                </a:lnTo>
                <a:lnTo>
                  <a:pt x="131063" y="59436"/>
                </a:lnTo>
                <a:lnTo>
                  <a:pt x="127253" y="186690"/>
                </a:lnTo>
                <a:lnTo>
                  <a:pt x="122681" y="195072"/>
                </a:lnTo>
                <a:lnTo>
                  <a:pt x="122681" y="198882"/>
                </a:lnTo>
                <a:lnTo>
                  <a:pt x="118871" y="195072"/>
                </a:lnTo>
                <a:lnTo>
                  <a:pt x="114300" y="118872"/>
                </a:lnTo>
                <a:lnTo>
                  <a:pt x="114300" y="0"/>
                </a:lnTo>
                <a:lnTo>
                  <a:pt x="110489" y="182118"/>
                </a:lnTo>
                <a:lnTo>
                  <a:pt x="105917" y="195072"/>
                </a:lnTo>
                <a:lnTo>
                  <a:pt x="101345" y="198882"/>
                </a:lnTo>
                <a:lnTo>
                  <a:pt x="97535" y="195072"/>
                </a:lnTo>
                <a:lnTo>
                  <a:pt x="97535" y="198882"/>
                </a:lnTo>
                <a:lnTo>
                  <a:pt x="92963" y="195072"/>
                </a:lnTo>
                <a:lnTo>
                  <a:pt x="89153" y="198882"/>
                </a:lnTo>
                <a:lnTo>
                  <a:pt x="80771" y="198882"/>
                </a:lnTo>
                <a:lnTo>
                  <a:pt x="80771" y="195072"/>
                </a:lnTo>
                <a:lnTo>
                  <a:pt x="76200" y="198882"/>
                </a:lnTo>
                <a:lnTo>
                  <a:pt x="63500" y="198881"/>
                </a:lnTo>
                <a:lnTo>
                  <a:pt x="50800" y="198882"/>
                </a:lnTo>
                <a:lnTo>
                  <a:pt x="38100" y="198882"/>
                </a:lnTo>
                <a:lnTo>
                  <a:pt x="33527" y="190500"/>
                </a:lnTo>
                <a:lnTo>
                  <a:pt x="33527" y="186690"/>
                </a:lnTo>
                <a:lnTo>
                  <a:pt x="29717" y="21336"/>
                </a:lnTo>
                <a:lnTo>
                  <a:pt x="29717" y="63246"/>
                </a:lnTo>
                <a:lnTo>
                  <a:pt x="25145" y="195072"/>
                </a:lnTo>
                <a:lnTo>
                  <a:pt x="21335" y="198882"/>
                </a:lnTo>
                <a:lnTo>
                  <a:pt x="16763" y="190500"/>
                </a:lnTo>
                <a:lnTo>
                  <a:pt x="12953" y="72390"/>
                </a:lnTo>
                <a:lnTo>
                  <a:pt x="12953" y="67818"/>
                </a:lnTo>
                <a:lnTo>
                  <a:pt x="8381" y="160782"/>
                </a:lnTo>
                <a:lnTo>
                  <a:pt x="8381" y="92964"/>
                </a:lnTo>
                <a:lnTo>
                  <a:pt x="4571" y="195072"/>
                </a:lnTo>
                <a:lnTo>
                  <a:pt x="0" y="19888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72" name="object 572"/>
          <p:cNvSpPr/>
          <p:nvPr/>
        </p:nvSpPr>
        <p:spPr>
          <a:xfrm>
            <a:off x="5772654" y="2020424"/>
            <a:ext cx="171030" cy="1732990"/>
          </a:xfrm>
          <a:custGeom>
            <a:avLst/>
            <a:gdLst/>
            <a:ahLst/>
            <a:cxnLst/>
            <a:rect l="l" t="t" r="r" b="b"/>
            <a:pathLst>
              <a:path w="258445" h="2618740">
                <a:moveTo>
                  <a:pt x="258318" y="2613659"/>
                </a:moveTo>
                <a:lnTo>
                  <a:pt x="253746" y="2613659"/>
                </a:lnTo>
                <a:lnTo>
                  <a:pt x="249935" y="2609849"/>
                </a:lnTo>
                <a:lnTo>
                  <a:pt x="245363" y="2613659"/>
                </a:lnTo>
                <a:lnTo>
                  <a:pt x="241553" y="2609849"/>
                </a:lnTo>
                <a:lnTo>
                  <a:pt x="241553" y="2613659"/>
                </a:lnTo>
                <a:lnTo>
                  <a:pt x="236981" y="2613659"/>
                </a:lnTo>
                <a:lnTo>
                  <a:pt x="236981" y="2609849"/>
                </a:lnTo>
                <a:lnTo>
                  <a:pt x="233172" y="2613659"/>
                </a:lnTo>
                <a:lnTo>
                  <a:pt x="228600" y="2605277"/>
                </a:lnTo>
                <a:lnTo>
                  <a:pt x="228600" y="2583941"/>
                </a:lnTo>
                <a:lnTo>
                  <a:pt x="224789" y="2613659"/>
                </a:lnTo>
                <a:lnTo>
                  <a:pt x="211835" y="2613659"/>
                </a:lnTo>
                <a:lnTo>
                  <a:pt x="207263" y="2609849"/>
                </a:lnTo>
                <a:lnTo>
                  <a:pt x="207263" y="2613659"/>
                </a:lnTo>
                <a:lnTo>
                  <a:pt x="203453" y="2613659"/>
                </a:lnTo>
                <a:lnTo>
                  <a:pt x="198881" y="2609849"/>
                </a:lnTo>
                <a:lnTo>
                  <a:pt x="195072" y="2601467"/>
                </a:lnTo>
                <a:lnTo>
                  <a:pt x="195072" y="2605277"/>
                </a:lnTo>
                <a:lnTo>
                  <a:pt x="190500" y="2613659"/>
                </a:lnTo>
                <a:lnTo>
                  <a:pt x="185927" y="2613659"/>
                </a:lnTo>
                <a:lnTo>
                  <a:pt x="182118" y="2609849"/>
                </a:lnTo>
                <a:lnTo>
                  <a:pt x="177546" y="2609849"/>
                </a:lnTo>
                <a:lnTo>
                  <a:pt x="177546" y="2613659"/>
                </a:lnTo>
                <a:lnTo>
                  <a:pt x="173735" y="2613659"/>
                </a:lnTo>
                <a:lnTo>
                  <a:pt x="169163" y="2609849"/>
                </a:lnTo>
                <a:lnTo>
                  <a:pt x="169163" y="2613659"/>
                </a:lnTo>
                <a:lnTo>
                  <a:pt x="165353" y="2618231"/>
                </a:lnTo>
                <a:lnTo>
                  <a:pt x="165353" y="2613659"/>
                </a:lnTo>
                <a:lnTo>
                  <a:pt x="160781" y="2609849"/>
                </a:lnTo>
                <a:lnTo>
                  <a:pt x="156972" y="2609849"/>
                </a:lnTo>
                <a:lnTo>
                  <a:pt x="156972" y="2613659"/>
                </a:lnTo>
                <a:lnTo>
                  <a:pt x="152400" y="2601467"/>
                </a:lnTo>
                <a:lnTo>
                  <a:pt x="147827" y="2613659"/>
                </a:lnTo>
                <a:lnTo>
                  <a:pt x="144018" y="2605277"/>
                </a:lnTo>
                <a:lnTo>
                  <a:pt x="144018" y="2609849"/>
                </a:lnTo>
                <a:lnTo>
                  <a:pt x="139446" y="2613659"/>
                </a:lnTo>
                <a:lnTo>
                  <a:pt x="135635" y="2601467"/>
                </a:lnTo>
                <a:lnTo>
                  <a:pt x="135635" y="2609849"/>
                </a:lnTo>
                <a:lnTo>
                  <a:pt x="131063" y="2583941"/>
                </a:lnTo>
                <a:lnTo>
                  <a:pt x="127253" y="2605277"/>
                </a:lnTo>
                <a:lnTo>
                  <a:pt x="122681" y="2601467"/>
                </a:lnTo>
                <a:lnTo>
                  <a:pt x="118872" y="2567177"/>
                </a:lnTo>
                <a:lnTo>
                  <a:pt x="118872" y="2601467"/>
                </a:lnTo>
                <a:lnTo>
                  <a:pt x="114300" y="2583941"/>
                </a:lnTo>
                <a:lnTo>
                  <a:pt x="109727" y="2605277"/>
                </a:lnTo>
                <a:lnTo>
                  <a:pt x="109727" y="2613659"/>
                </a:lnTo>
                <a:lnTo>
                  <a:pt x="105918" y="2613659"/>
                </a:lnTo>
                <a:lnTo>
                  <a:pt x="101346" y="2601467"/>
                </a:lnTo>
                <a:lnTo>
                  <a:pt x="101346" y="2596895"/>
                </a:lnTo>
                <a:lnTo>
                  <a:pt x="101346" y="2613659"/>
                </a:lnTo>
                <a:lnTo>
                  <a:pt x="97535" y="2613659"/>
                </a:lnTo>
                <a:lnTo>
                  <a:pt x="97535" y="2609849"/>
                </a:lnTo>
                <a:lnTo>
                  <a:pt x="92963" y="2609849"/>
                </a:lnTo>
                <a:lnTo>
                  <a:pt x="92963" y="2613659"/>
                </a:lnTo>
                <a:lnTo>
                  <a:pt x="89153" y="2613659"/>
                </a:lnTo>
                <a:lnTo>
                  <a:pt x="89153" y="2618231"/>
                </a:lnTo>
                <a:lnTo>
                  <a:pt x="84581" y="2613659"/>
                </a:lnTo>
                <a:lnTo>
                  <a:pt x="80009" y="2618231"/>
                </a:lnTo>
                <a:lnTo>
                  <a:pt x="80009" y="2613659"/>
                </a:lnTo>
                <a:lnTo>
                  <a:pt x="76200" y="2618231"/>
                </a:lnTo>
                <a:lnTo>
                  <a:pt x="71627" y="2613659"/>
                </a:lnTo>
                <a:lnTo>
                  <a:pt x="71627" y="2618231"/>
                </a:lnTo>
                <a:lnTo>
                  <a:pt x="67818" y="2609849"/>
                </a:lnTo>
                <a:lnTo>
                  <a:pt x="63246" y="2605277"/>
                </a:lnTo>
                <a:lnTo>
                  <a:pt x="63246" y="2609849"/>
                </a:lnTo>
                <a:lnTo>
                  <a:pt x="59435" y="2601467"/>
                </a:lnTo>
                <a:lnTo>
                  <a:pt x="59435" y="2605277"/>
                </a:lnTo>
                <a:lnTo>
                  <a:pt x="54863" y="2601467"/>
                </a:lnTo>
                <a:lnTo>
                  <a:pt x="54863" y="2596895"/>
                </a:lnTo>
                <a:lnTo>
                  <a:pt x="51053" y="2609849"/>
                </a:lnTo>
                <a:lnTo>
                  <a:pt x="46481" y="2605277"/>
                </a:lnTo>
                <a:lnTo>
                  <a:pt x="46481" y="2609849"/>
                </a:lnTo>
                <a:lnTo>
                  <a:pt x="41909" y="2593085"/>
                </a:lnTo>
                <a:lnTo>
                  <a:pt x="41909" y="2601467"/>
                </a:lnTo>
                <a:lnTo>
                  <a:pt x="38100" y="2571749"/>
                </a:lnTo>
                <a:lnTo>
                  <a:pt x="38100" y="2431541"/>
                </a:lnTo>
                <a:lnTo>
                  <a:pt x="33527" y="2575559"/>
                </a:lnTo>
                <a:lnTo>
                  <a:pt x="29718" y="2304287"/>
                </a:lnTo>
                <a:lnTo>
                  <a:pt x="29718" y="2368295"/>
                </a:lnTo>
                <a:lnTo>
                  <a:pt x="25146" y="0"/>
                </a:lnTo>
                <a:lnTo>
                  <a:pt x="25146" y="1495043"/>
                </a:lnTo>
                <a:lnTo>
                  <a:pt x="21335" y="2583941"/>
                </a:lnTo>
                <a:lnTo>
                  <a:pt x="21335" y="2575559"/>
                </a:lnTo>
                <a:lnTo>
                  <a:pt x="16763" y="2605277"/>
                </a:lnTo>
                <a:lnTo>
                  <a:pt x="16763" y="2596895"/>
                </a:lnTo>
                <a:lnTo>
                  <a:pt x="12953" y="2613659"/>
                </a:lnTo>
                <a:lnTo>
                  <a:pt x="12953" y="2605277"/>
                </a:lnTo>
                <a:lnTo>
                  <a:pt x="12953" y="2613659"/>
                </a:lnTo>
                <a:lnTo>
                  <a:pt x="8381" y="2609849"/>
                </a:lnTo>
                <a:lnTo>
                  <a:pt x="3809" y="2613659"/>
                </a:lnTo>
                <a:lnTo>
                  <a:pt x="3809" y="2618231"/>
                </a:lnTo>
                <a:lnTo>
                  <a:pt x="3809" y="2609849"/>
                </a:lnTo>
                <a:lnTo>
                  <a:pt x="0" y="2609849"/>
                </a:lnTo>
                <a:lnTo>
                  <a:pt x="0" y="261365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73" name="object 573"/>
          <p:cNvSpPr/>
          <p:nvPr/>
        </p:nvSpPr>
        <p:spPr>
          <a:xfrm>
            <a:off x="1950075" y="2714120"/>
            <a:ext cx="3826785" cy="1045685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74" name="object 574"/>
          <p:cNvSpPr/>
          <p:nvPr/>
        </p:nvSpPr>
        <p:spPr>
          <a:xfrm>
            <a:off x="6972300" y="3178215"/>
            <a:ext cx="516031" cy="549649"/>
          </a:xfrm>
          <a:custGeom>
            <a:avLst/>
            <a:gdLst/>
            <a:ahLst/>
            <a:cxnLst/>
            <a:rect l="l" t="t" r="r" b="b"/>
            <a:pathLst>
              <a:path w="779779" h="830579">
                <a:moveTo>
                  <a:pt x="779526" y="826008"/>
                </a:moveTo>
                <a:lnTo>
                  <a:pt x="779526" y="826008"/>
                </a:lnTo>
                <a:lnTo>
                  <a:pt x="724915" y="826008"/>
                </a:lnTo>
                <a:lnTo>
                  <a:pt x="712215" y="826007"/>
                </a:lnTo>
                <a:lnTo>
                  <a:pt x="699516" y="826008"/>
                </a:lnTo>
                <a:lnTo>
                  <a:pt x="686815" y="826007"/>
                </a:lnTo>
                <a:lnTo>
                  <a:pt x="674116" y="826008"/>
                </a:lnTo>
                <a:lnTo>
                  <a:pt x="661415" y="826007"/>
                </a:lnTo>
                <a:lnTo>
                  <a:pt x="648715" y="826008"/>
                </a:lnTo>
                <a:lnTo>
                  <a:pt x="636015" y="826008"/>
                </a:lnTo>
                <a:lnTo>
                  <a:pt x="623315" y="826008"/>
                </a:lnTo>
                <a:lnTo>
                  <a:pt x="610615" y="826007"/>
                </a:lnTo>
                <a:lnTo>
                  <a:pt x="597915" y="826008"/>
                </a:lnTo>
                <a:lnTo>
                  <a:pt x="585215" y="826008"/>
                </a:lnTo>
                <a:lnTo>
                  <a:pt x="572516" y="826008"/>
                </a:lnTo>
                <a:lnTo>
                  <a:pt x="559815" y="826008"/>
                </a:lnTo>
                <a:lnTo>
                  <a:pt x="547115" y="826008"/>
                </a:lnTo>
                <a:lnTo>
                  <a:pt x="537972" y="826008"/>
                </a:lnTo>
                <a:lnTo>
                  <a:pt x="537972" y="822198"/>
                </a:lnTo>
                <a:lnTo>
                  <a:pt x="534161" y="826008"/>
                </a:lnTo>
                <a:lnTo>
                  <a:pt x="521207" y="826008"/>
                </a:lnTo>
                <a:lnTo>
                  <a:pt x="504444" y="826008"/>
                </a:lnTo>
                <a:lnTo>
                  <a:pt x="504444" y="822198"/>
                </a:lnTo>
                <a:lnTo>
                  <a:pt x="499872" y="822198"/>
                </a:lnTo>
                <a:lnTo>
                  <a:pt x="499872" y="826008"/>
                </a:lnTo>
                <a:lnTo>
                  <a:pt x="496061" y="826008"/>
                </a:lnTo>
                <a:lnTo>
                  <a:pt x="496061" y="822198"/>
                </a:lnTo>
                <a:lnTo>
                  <a:pt x="491489" y="822198"/>
                </a:lnTo>
                <a:lnTo>
                  <a:pt x="491489" y="826008"/>
                </a:lnTo>
                <a:lnTo>
                  <a:pt x="487679" y="822198"/>
                </a:lnTo>
                <a:lnTo>
                  <a:pt x="487679" y="826008"/>
                </a:lnTo>
                <a:lnTo>
                  <a:pt x="483107" y="830580"/>
                </a:lnTo>
                <a:lnTo>
                  <a:pt x="483107" y="822198"/>
                </a:lnTo>
                <a:lnTo>
                  <a:pt x="479298" y="826008"/>
                </a:lnTo>
                <a:lnTo>
                  <a:pt x="479298" y="792480"/>
                </a:lnTo>
                <a:lnTo>
                  <a:pt x="479298" y="800862"/>
                </a:lnTo>
                <a:lnTo>
                  <a:pt x="474725" y="59436"/>
                </a:lnTo>
                <a:lnTo>
                  <a:pt x="474725" y="0"/>
                </a:lnTo>
                <a:lnTo>
                  <a:pt x="470915" y="784098"/>
                </a:lnTo>
                <a:lnTo>
                  <a:pt x="470915" y="779526"/>
                </a:lnTo>
                <a:lnTo>
                  <a:pt x="466344" y="822198"/>
                </a:lnTo>
                <a:lnTo>
                  <a:pt x="461772" y="817626"/>
                </a:lnTo>
                <a:lnTo>
                  <a:pt x="461772" y="826008"/>
                </a:lnTo>
                <a:lnTo>
                  <a:pt x="461772" y="822198"/>
                </a:lnTo>
                <a:lnTo>
                  <a:pt x="457961" y="826008"/>
                </a:lnTo>
                <a:lnTo>
                  <a:pt x="457961" y="822198"/>
                </a:lnTo>
                <a:lnTo>
                  <a:pt x="453389" y="826008"/>
                </a:lnTo>
                <a:lnTo>
                  <a:pt x="449579" y="822198"/>
                </a:lnTo>
                <a:lnTo>
                  <a:pt x="445007" y="826008"/>
                </a:lnTo>
                <a:lnTo>
                  <a:pt x="441198" y="826008"/>
                </a:lnTo>
                <a:lnTo>
                  <a:pt x="441198" y="822198"/>
                </a:lnTo>
                <a:lnTo>
                  <a:pt x="436625" y="826008"/>
                </a:lnTo>
                <a:lnTo>
                  <a:pt x="428244" y="826008"/>
                </a:lnTo>
                <a:lnTo>
                  <a:pt x="428244" y="822198"/>
                </a:lnTo>
                <a:lnTo>
                  <a:pt x="423672" y="826008"/>
                </a:lnTo>
                <a:lnTo>
                  <a:pt x="415289" y="826008"/>
                </a:lnTo>
                <a:lnTo>
                  <a:pt x="411479" y="822198"/>
                </a:lnTo>
                <a:lnTo>
                  <a:pt x="411479" y="826008"/>
                </a:lnTo>
                <a:lnTo>
                  <a:pt x="406907" y="826008"/>
                </a:lnTo>
                <a:lnTo>
                  <a:pt x="394207" y="826008"/>
                </a:lnTo>
                <a:lnTo>
                  <a:pt x="381507" y="826008"/>
                </a:lnTo>
                <a:lnTo>
                  <a:pt x="368807" y="826008"/>
                </a:lnTo>
                <a:lnTo>
                  <a:pt x="360425" y="822198"/>
                </a:lnTo>
                <a:lnTo>
                  <a:pt x="360425" y="826008"/>
                </a:lnTo>
                <a:lnTo>
                  <a:pt x="355853" y="826008"/>
                </a:lnTo>
                <a:lnTo>
                  <a:pt x="343153" y="826008"/>
                </a:lnTo>
                <a:lnTo>
                  <a:pt x="330454" y="826008"/>
                </a:lnTo>
                <a:lnTo>
                  <a:pt x="317753" y="826008"/>
                </a:lnTo>
                <a:lnTo>
                  <a:pt x="305053" y="826008"/>
                </a:lnTo>
                <a:lnTo>
                  <a:pt x="292354" y="826008"/>
                </a:lnTo>
                <a:lnTo>
                  <a:pt x="279653" y="826008"/>
                </a:lnTo>
                <a:lnTo>
                  <a:pt x="262889" y="826008"/>
                </a:lnTo>
                <a:lnTo>
                  <a:pt x="259079" y="826008"/>
                </a:lnTo>
                <a:lnTo>
                  <a:pt x="246380" y="826008"/>
                </a:lnTo>
                <a:lnTo>
                  <a:pt x="233679" y="826008"/>
                </a:lnTo>
                <a:lnTo>
                  <a:pt x="220979" y="826008"/>
                </a:lnTo>
                <a:lnTo>
                  <a:pt x="208279" y="826008"/>
                </a:lnTo>
                <a:lnTo>
                  <a:pt x="195580" y="826008"/>
                </a:lnTo>
                <a:lnTo>
                  <a:pt x="182880" y="826008"/>
                </a:lnTo>
                <a:lnTo>
                  <a:pt x="170180" y="826008"/>
                </a:lnTo>
                <a:lnTo>
                  <a:pt x="157480" y="826008"/>
                </a:lnTo>
                <a:lnTo>
                  <a:pt x="144780" y="826008"/>
                </a:lnTo>
                <a:lnTo>
                  <a:pt x="132079" y="826008"/>
                </a:lnTo>
                <a:lnTo>
                  <a:pt x="119379" y="826008"/>
                </a:lnTo>
                <a:lnTo>
                  <a:pt x="106679" y="826008"/>
                </a:lnTo>
                <a:lnTo>
                  <a:pt x="43179" y="826008"/>
                </a:lnTo>
                <a:lnTo>
                  <a:pt x="30479" y="826008"/>
                </a:lnTo>
                <a:lnTo>
                  <a:pt x="21335" y="826008"/>
                </a:lnTo>
                <a:lnTo>
                  <a:pt x="21335" y="822198"/>
                </a:lnTo>
                <a:lnTo>
                  <a:pt x="17525" y="779526"/>
                </a:lnTo>
                <a:lnTo>
                  <a:pt x="12953" y="817626"/>
                </a:lnTo>
                <a:lnTo>
                  <a:pt x="12953" y="804672"/>
                </a:lnTo>
                <a:lnTo>
                  <a:pt x="9144" y="779526"/>
                </a:lnTo>
                <a:lnTo>
                  <a:pt x="9144" y="787908"/>
                </a:lnTo>
                <a:lnTo>
                  <a:pt x="4572" y="809244"/>
                </a:lnTo>
                <a:lnTo>
                  <a:pt x="0" y="81762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75" name="object 575"/>
          <p:cNvSpPr/>
          <p:nvPr/>
        </p:nvSpPr>
        <p:spPr>
          <a:xfrm>
            <a:off x="6801355" y="3691558"/>
            <a:ext cx="171030" cy="33618"/>
          </a:xfrm>
          <a:custGeom>
            <a:avLst/>
            <a:gdLst/>
            <a:ahLst/>
            <a:cxnLst/>
            <a:rect l="l" t="t" r="r" b="b"/>
            <a:pathLst>
              <a:path w="258445" h="50800">
                <a:moveTo>
                  <a:pt x="258318" y="41909"/>
                </a:moveTo>
                <a:lnTo>
                  <a:pt x="258318" y="0"/>
                </a:lnTo>
                <a:lnTo>
                  <a:pt x="254507" y="46481"/>
                </a:lnTo>
                <a:lnTo>
                  <a:pt x="246623" y="49678"/>
                </a:lnTo>
                <a:lnTo>
                  <a:pt x="233682" y="50690"/>
                </a:lnTo>
                <a:lnTo>
                  <a:pt x="218448" y="50466"/>
                </a:lnTo>
                <a:lnTo>
                  <a:pt x="203682" y="49954"/>
                </a:lnTo>
                <a:lnTo>
                  <a:pt x="192146" y="50103"/>
                </a:lnTo>
                <a:lnTo>
                  <a:pt x="186690" y="50291"/>
                </a:lnTo>
                <a:lnTo>
                  <a:pt x="186690" y="46481"/>
                </a:lnTo>
                <a:lnTo>
                  <a:pt x="182118" y="50291"/>
                </a:lnTo>
                <a:lnTo>
                  <a:pt x="178307" y="46481"/>
                </a:lnTo>
                <a:lnTo>
                  <a:pt x="173736" y="50291"/>
                </a:lnTo>
                <a:lnTo>
                  <a:pt x="173736" y="46481"/>
                </a:lnTo>
                <a:lnTo>
                  <a:pt x="169925" y="46481"/>
                </a:lnTo>
                <a:lnTo>
                  <a:pt x="169925" y="50291"/>
                </a:lnTo>
                <a:lnTo>
                  <a:pt x="165353" y="50291"/>
                </a:lnTo>
                <a:lnTo>
                  <a:pt x="165353" y="46481"/>
                </a:lnTo>
                <a:lnTo>
                  <a:pt x="161544" y="50291"/>
                </a:lnTo>
                <a:lnTo>
                  <a:pt x="156972" y="50291"/>
                </a:lnTo>
                <a:lnTo>
                  <a:pt x="152400" y="46481"/>
                </a:lnTo>
                <a:lnTo>
                  <a:pt x="148590" y="50291"/>
                </a:lnTo>
                <a:lnTo>
                  <a:pt x="148590" y="46481"/>
                </a:lnTo>
                <a:lnTo>
                  <a:pt x="144018" y="50291"/>
                </a:lnTo>
                <a:lnTo>
                  <a:pt x="140207" y="46481"/>
                </a:lnTo>
                <a:lnTo>
                  <a:pt x="140207" y="50291"/>
                </a:lnTo>
                <a:lnTo>
                  <a:pt x="135636" y="46481"/>
                </a:lnTo>
                <a:lnTo>
                  <a:pt x="131825" y="46481"/>
                </a:lnTo>
                <a:lnTo>
                  <a:pt x="131825" y="50291"/>
                </a:lnTo>
                <a:lnTo>
                  <a:pt x="127253" y="50291"/>
                </a:lnTo>
                <a:lnTo>
                  <a:pt x="127253" y="46481"/>
                </a:lnTo>
                <a:lnTo>
                  <a:pt x="122681" y="50291"/>
                </a:lnTo>
                <a:lnTo>
                  <a:pt x="118872" y="46481"/>
                </a:lnTo>
                <a:lnTo>
                  <a:pt x="105972" y="46499"/>
                </a:lnTo>
                <a:lnTo>
                  <a:pt x="100195" y="46864"/>
                </a:lnTo>
                <a:lnTo>
                  <a:pt x="96734" y="45332"/>
                </a:lnTo>
                <a:lnTo>
                  <a:pt x="90783" y="39660"/>
                </a:lnTo>
                <a:lnTo>
                  <a:pt x="84581" y="38100"/>
                </a:lnTo>
                <a:lnTo>
                  <a:pt x="84581" y="33527"/>
                </a:lnTo>
                <a:lnTo>
                  <a:pt x="84581" y="38100"/>
                </a:lnTo>
                <a:lnTo>
                  <a:pt x="76200" y="38100"/>
                </a:lnTo>
                <a:lnTo>
                  <a:pt x="76200" y="33527"/>
                </a:lnTo>
                <a:lnTo>
                  <a:pt x="72390" y="33527"/>
                </a:lnTo>
                <a:lnTo>
                  <a:pt x="72390" y="38100"/>
                </a:lnTo>
                <a:lnTo>
                  <a:pt x="67818" y="38100"/>
                </a:lnTo>
                <a:lnTo>
                  <a:pt x="67818" y="41909"/>
                </a:lnTo>
                <a:lnTo>
                  <a:pt x="64007" y="33527"/>
                </a:lnTo>
                <a:lnTo>
                  <a:pt x="59436" y="41909"/>
                </a:lnTo>
                <a:lnTo>
                  <a:pt x="55625" y="38100"/>
                </a:lnTo>
                <a:lnTo>
                  <a:pt x="55625" y="41909"/>
                </a:lnTo>
                <a:lnTo>
                  <a:pt x="51053" y="41909"/>
                </a:lnTo>
                <a:lnTo>
                  <a:pt x="51053" y="38100"/>
                </a:lnTo>
                <a:lnTo>
                  <a:pt x="46481" y="33527"/>
                </a:lnTo>
                <a:lnTo>
                  <a:pt x="46481" y="38100"/>
                </a:lnTo>
                <a:lnTo>
                  <a:pt x="42672" y="41909"/>
                </a:lnTo>
                <a:lnTo>
                  <a:pt x="38100" y="41909"/>
                </a:lnTo>
                <a:lnTo>
                  <a:pt x="34290" y="46481"/>
                </a:lnTo>
                <a:lnTo>
                  <a:pt x="34290" y="41909"/>
                </a:lnTo>
                <a:lnTo>
                  <a:pt x="29718" y="46481"/>
                </a:lnTo>
                <a:lnTo>
                  <a:pt x="25907" y="41909"/>
                </a:lnTo>
                <a:lnTo>
                  <a:pt x="21336" y="46481"/>
                </a:lnTo>
                <a:lnTo>
                  <a:pt x="21336" y="38100"/>
                </a:lnTo>
                <a:lnTo>
                  <a:pt x="16764" y="46481"/>
                </a:lnTo>
                <a:lnTo>
                  <a:pt x="12953" y="46481"/>
                </a:lnTo>
                <a:lnTo>
                  <a:pt x="12953" y="28955"/>
                </a:lnTo>
                <a:lnTo>
                  <a:pt x="8381" y="46481"/>
                </a:lnTo>
                <a:lnTo>
                  <a:pt x="4572" y="46481"/>
                </a:lnTo>
                <a:lnTo>
                  <a:pt x="4572" y="38100"/>
                </a:lnTo>
                <a:lnTo>
                  <a:pt x="0" y="4648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76" name="object 576"/>
          <p:cNvSpPr/>
          <p:nvPr/>
        </p:nvSpPr>
        <p:spPr>
          <a:xfrm>
            <a:off x="6288517" y="3677439"/>
            <a:ext cx="513089" cy="44963"/>
          </a:xfrm>
          <a:custGeom>
            <a:avLst/>
            <a:gdLst/>
            <a:ahLst/>
            <a:cxnLst/>
            <a:rect l="l" t="t" r="r" b="b"/>
            <a:pathLst>
              <a:path w="775334" h="67945">
                <a:moveTo>
                  <a:pt x="774953" y="67817"/>
                </a:moveTo>
                <a:lnTo>
                  <a:pt x="774953" y="63245"/>
                </a:lnTo>
                <a:lnTo>
                  <a:pt x="771144" y="67817"/>
                </a:lnTo>
                <a:lnTo>
                  <a:pt x="766572" y="63245"/>
                </a:lnTo>
                <a:lnTo>
                  <a:pt x="766572" y="67817"/>
                </a:lnTo>
                <a:lnTo>
                  <a:pt x="762761" y="67817"/>
                </a:lnTo>
                <a:lnTo>
                  <a:pt x="758190" y="63245"/>
                </a:lnTo>
                <a:lnTo>
                  <a:pt x="758190" y="67817"/>
                </a:lnTo>
                <a:lnTo>
                  <a:pt x="736853" y="67817"/>
                </a:lnTo>
                <a:lnTo>
                  <a:pt x="736853" y="63245"/>
                </a:lnTo>
                <a:lnTo>
                  <a:pt x="733044" y="67817"/>
                </a:lnTo>
                <a:lnTo>
                  <a:pt x="724661" y="67817"/>
                </a:lnTo>
                <a:lnTo>
                  <a:pt x="720090" y="59436"/>
                </a:lnTo>
                <a:lnTo>
                  <a:pt x="715518" y="67817"/>
                </a:lnTo>
                <a:lnTo>
                  <a:pt x="715518" y="54863"/>
                </a:lnTo>
                <a:lnTo>
                  <a:pt x="711707" y="54863"/>
                </a:lnTo>
                <a:lnTo>
                  <a:pt x="711707" y="67817"/>
                </a:lnTo>
                <a:lnTo>
                  <a:pt x="703326" y="67817"/>
                </a:lnTo>
                <a:lnTo>
                  <a:pt x="698753" y="59436"/>
                </a:lnTo>
                <a:lnTo>
                  <a:pt x="694944" y="67817"/>
                </a:lnTo>
                <a:lnTo>
                  <a:pt x="694944" y="54863"/>
                </a:lnTo>
                <a:lnTo>
                  <a:pt x="690372" y="67817"/>
                </a:lnTo>
                <a:lnTo>
                  <a:pt x="685800" y="67817"/>
                </a:lnTo>
                <a:lnTo>
                  <a:pt x="678942" y="67817"/>
                </a:lnTo>
                <a:lnTo>
                  <a:pt x="672083" y="67817"/>
                </a:lnTo>
                <a:lnTo>
                  <a:pt x="665226" y="67817"/>
                </a:lnTo>
                <a:lnTo>
                  <a:pt x="660653" y="63245"/>
                </a:lnTo>
                <a:lnTo>
                  <a:pt x="660653" y="67817"/>
                </a:lnTo>
                <a:lnTo>
                  <a:pt x="656844" y="63245"/>
                </a:lnTo>
                <a:lnTo>
                  <a:pt x="652272" y="67817"/>
                </a:lnTo>
                <a:lnTo>
                  <a:pt x="647700" y="63245"/>
                </a:lnTo>
                <a:lnTo>
                  <a:pt x="635507" y="63245"/>
                </a:lnTo>
                <a:lnTo>
                  <a:pt x="635507" y="59436"/>
                </a:lnTo>
                <a:lnTo>
                  <a:pt x="630935" y="21336"/>
                </a:lnTo>
                <a:lnTo>
                  <a:pt x="630935" y="8381"/>
                </a:lnTo>
                <a:lnTo>
                  <a:pt x="627126" y="54863"/>
                </a:lnTo>
                <a:lnTo>
                  <a:pt x="622553" y="0"/>
                </a:lnTo>
                <a:lnTo>
                  <a:pt x="622553" y="54863"/>
                </a:lnTo>
                <a:lnTo>
                  <a:pt x="618744" y="38100"/>
                </a:lnTo>
                <a:lnTo>
                  <a:pt x="614172" y="59436"/>
                </a:lnTo>
                <a:lnTo>
                  <a:pt x="609600" y="59436"/>
                </a:lnTo>
                <a:lnTo>
                  <a:pt x="609600" y="63245"/>
                </a:lnTo>
                <a:lnTo>
                  <a:pt x="605790" y="59436"/>
                </a:lnTo>
                <a:lnTo>
                  <a:pt x="605790" y="29717"/>
                </a:lnTo>
                <a:lnTo>
                  <a:pt x="601218" y="59436"/>
                </a:lnTo>
                <a:lnTo>
                  <a:pt x="601218" y="38100"/>
                </a:lnTo>
                <a:lnTo>
                  <a:pt x="597407" y="25145"/>
                </a:lnTo>
                <a:lnTo>
                  <a:pt x="597407" y="59436"/>
                </a:lnTo>
                <a:lnTo>
                  <a:pt x="592835" y="59436"/>
                </a:lnTo>
                <a:lnTo>
                  <a:pt x="592835" y="54863"/>
                </a:lnTo>
                <a:lnTo>
                  <a:pt x="589026" y="46481"/>
                </a:lnTo>
                <a:lnTo>
                  <a:pt x="589026" y="59436"/>
                </a:lnTo>
                <a:lnTo>
                  <a:pt x="584453" y="46481"/>
                </a:lnTo>
                <a:lnTo>
                  <a:pt x="584453" y="59436"/>
                </a:lnTo>
                <a:lnTo>
                  <a:pt x="580644" y="63245"/>
                </a:lnTo>
                <a:lnTo>
                  <a:pt x="576072" y="59436"/>
                </a:lnTo>
                <a:lnTo>
                  <a:pt x="571500" y="63245"/>
                </a:lnTo>
                <a:lnTo>
                  <a:pt x="571500" y="46481"/>
                </a:lnTo>
                <a:lnTo>
                  <a:pt x="571500" y="50291"/>
                </a:lnTo>
                <a:lnTo>
                  <a:pt x="567690" y="63245"/>
                </a:lnTo>
                <a:lnTo>
                  <a:pt x="559307" y="63245"/>
                </a:lnTo>
                <a:lnTo>
                  <a:pt x="559307" y="59436"/>
                </a:lnTo>
                <a:lnTo>
                  <a:pt x="554735" y="63245"/>
                </a:lnTo>
                <a:lnTo>
                  <a:pt x="546353" y="63245"/>
                </a:lnTo>
                <a:lnTo>
                  <a:pt x="541781" y="59436"/>
                </a:lnTo>
                <a:lnTo>
                  <a:pt x="541781" y="63245"/>
                </a:lnTo>
                <a:lnTo>
                  <a:pt x="537972" y="59436"/>
                </a:lnTo>
                <a:lnTo>
                  <a:pt x="537972" y="46481"/>
                </a:lnTo>
                <a:lnTo>
                  <a:pt x="533400" y="59436"/>
                </a:lnTo>
                <a:lnTo>
                  <a:pt x="529590" y="46481"/>
                </a:lnTo>
                <a:lnTo>
                  <a:pt x="525018" y="59436"/>
                </a:lnTo>
                <a:lnTo>
                  <a:pt x="521207" y="46481"/>
                </a:lnTo>
                <a:lnTo>
                  <a:pt x="521207" y="59436"/>
                </a:lnTo>
                <a:lnTo>
                  <a:pt x="516635" y="59436"/>
                </a:lnTo>
                <a:lnTo>
                  <a:pt x="512825" y="59436"/>
                </a:lnTo>
                <a:lnTo>
                  <a:pt x="512825" y="63245"/>
                </a:lnTo>
                <a:lnTo>
                  <a:pt x="508253" y="59436"/>
                </a:lnTo>
                <a:lnTo>
                  <a:pt x="508253" y="38100"/>
                </a:lnTo>
                <a:lnTo>
                  <a:pt x="503681" y="50291"/>
                </a:lnTo>
                <a:lnTo>
                  <a:pt x="499872" y="54863"/>
                </a:lnTo>
                <a:lnTo>
                  <a:pt x="499872" y="59436"/>
                </a:lnTo>
                <a:lnTo>
                  <a:pt x="495300" y="59436"/>
                </a:lnTo>
                <a:lnTo>
                  <a:pt x="491490" y="63245"/>
                </a:lnTo>
                <a:lnTo>
                  <a:pt x="440435" y="63245"/>
                </a:lnTo>
                <a:lnTo>
                  <a:pt x="440435" y="59436"/>
                </a:lnTo>
                <a:lnTo>
                  <a:pt x="435863" y="63245"/>
                </a:lnTo>
                <a:lnTo>
                  <a:pt x="432053" y="59436"/>
                </a:lnTo>
                <a:lnTo>
                  <a:pt x="427481" y="63245"/>
                </a:lnTo>
                <a:lnTo>
                  <a:pt x="419100" y="63245"/>
                </a:lnTo>
                <a:lnTo>
                  <a:pt x="419100" y="59436"/>
                </a:lnTo>
                <a:lnTo>
                  <a:pt x="415290" y="63245"/>
                </a:lnTo>
                <a:lnTo>
                  <a:pt x="410718" y="59436"/>
                </a:lnTo>
                <a:lnTo>
                  <a:pt x="410718" y="54863"/>
                </a:lnTo>
                <a:lnTo>
                  <a:pt x="406907" y="63245"/>
                </a:lnTo>
                <a:lnTo>
                  <a:pt x="402335" y="63245"/>
                </a:lnTo>
                <a:lnTo>
                  <a:pt x="402335" y="67817"/>
                </a:lnTo>
                <a:lnTo>
                  <a:pt x="397763" y="63245"/>
                </a:lnTo>
                <a:lnTo>
                  <a:pt x="393953" y="67817"/>
                </a:lnTo>
                <a:lnTo>
                  <a:pt x="389381" y="63245"/>
                </a:lnTo>
                <a:lnTo>
                  <a:pt x="385572" y="63245"/>
                </a:lnTo>
                <a:lnTo>
                  <a:pt x="381000" y="67817"/>
                </a:lnTo>
                <a:lnTo>
                  <a:pt x="377190" y="63245"/>
                </a:lnTo>
                <a:lnTo>
                  <a:pt x="364235" y="63245"/>
                </a:lnTo>
                <a:lnTo>
                  <a:pt x="359663" y="59436"/>
                </a:lnTo>
                <a:lnTo>
                  <a:pt x="359663" y="63245"/>
                </a:lnTo>
                <a:lnTo>
                  <a:pt x="355853" y="63245"/>
                </a:lnTo>
                <a:lnTo>
                  <a:pt x="343154" y="63245"/>
                </a:lnTo>
                <a:lnTo>
                  <a:pt x="330453" y="63245"/>
                </a:lnTo>
                <a:lnTo>
                  <a:pt x="326135" y="59436"/>
                </a:lnTo>
                <a:lnTo>
                  <a:pt x="321563" y="63245"/>
                </a:lnTo>
                <a:lnTo>
                  <a:pt x="309372" y="63245"/>
                </a:lnTo>
                <a:lnTo>
                  <a:pt x="304800" y="59436"/>
                </a:lnTo>
                <a:lnTo>
                  <a:pt x="300990" y="63245"/>
                </a:lnTo>
                <a:lnTo>
                  <a:pt x="300990" y="59436"/>
                </a:lnTo>
                <a:lnTo>
                  <a:pt x="296418" y="59436"/>
                </a:lnTo>
                <a:lnTo>
                  <a:pt x="286717" y="63716"/>
                </a:lnTo>
                <a:lnTo>
                  <a:pt x="278221" y="58474"/>
                </a:lnTo>
                <a:lnTo>
                  <a:pt x="271272" y="54863"/>
                </a:lnTo>
                <a:lnTo>
                  <a:pt x="266700" y="63245"/>
                </a:lnTo>
                <a:lnTo>
                  <a:pt x="253746" y="63245"/>
                </a:lnTo>
                <a:lnTo>
                  <a:pt x="224027" y="63245"/>
                </a:lnTo>
                <a:lnTo>
                  <a:pt x="220218" y="54863"/>
                </a:lnTo>
                <a:lnTo>
                  <a:pt x="220218" y="50291"/>
                </a:lnTo>
                <a:lnTo>
                  <a:pt x="215646" y="59436"/>
                </a:lnTo>
                <a:lnTo>
                  <a:pt x="211835" y="46481"/>
                </a:lnTo>
                <a:lnTo>
                  <a:pt x="211835" y="38100"/>
                </a:lnTo>
                <a:lnTo>
                  <a:pt x="207263" y="46481"/>
                </a:lnTo>
                <a:lnTo>
                  <a:pt x="207263" y="41910"/>
                </a:lnTo>
                <a:lnTo>
                  <a:pt x="203453" y="50291"/>
                </a:lnTo>
                <a:lnTo>
                  <a:pt x="203453" y="21336"/>
                </a:lnTo>
                <a:lnTo>
                  <a:pt x="198881" y="50291"/>
                </a:lnTo>
                <a:lnTo>
                  <a:pt x="195072" y="38100"/>
                </a:lnTo>
                <a:lnTo>
                  <a:pt x="190500" y="33527"/>
                </a:lnTo>
                <a:lnTo>
                  <a:pt x="190500" y="50291"/>
                </a:lnTo>
                <a:lnTo>
                  <a:pt x="190500" y="46481"/>
                </a:lnTo>
                <a:lnTo>
                  <a:pt x="185927" y="59436"/>
                </a:lnTo>
                <a:lnTo>
                  <a:pt x="182118" y="50291"/>
                </a:lnTo>
                <a:lnTo>
                  <a:pt x="182118" y="59436"/>
                </a:lnTo>
                <a:lnTo>
                  <a:pt x="177546" y="63245"/>
                </a:lnTo>
                <a:lnTo>
                  <a:pt x="165353" y="63245"/>
                </a:lnTo>
                <a:lnTo>
                  <a:pt x="165353" y="59436"/>
                </a:lnTo>
                <a:lnTo>
                  <a:pt x="160781" y="63245"/>
                </a:lnTo>
                <a:lnTo>
                  <a:pt x="156972" y="63245"/>
                </a:lnTo>
                <a:lnTo>
                  <a:pt x="156972" y="59436"/>
                </a:lnTo>
                <a:lnTo>
                  <a:pt x="147827" y="59436"/>
                </a:lnTo>
                <a:lnTo>
                  <a:pt x="144018" y="63245"/>
                </a:lnTo>
                <a:lnTo>
                  <a:pt x="109727" y="63245"/>
                </a:lnTo>
                <a:lnTo>
                  <a:pt x="105918" y="59436"/>
                </a:lnTo>
                <a:lnTo>
                  <a:pt x="97535" y="59436"/>
                </a:lnTo>
                <a:lnTo>
                  <a:pt x="97535" y="54863"/>
                </a:lnTo>
                <a:lnTo>
                  <a:pt x="92963" y="54863"/>
                </a:lnTo>
                <a:lnTo>
                  <a:pt x="89153" y="59436"/>
                </a:lnTo>
                <a:lnTo>
                  <a:pt x="89153" y="54863"/>
                </a:lnTo>
                <a:lnTo>
                  <a:pt x="84581" y="46481"/>
                </a:lnTo>
                <a:lnTo>
                  <a:pt x="84581" y="59436"/>
                </a:lnTo>
                <a:lnTo>
                  <a:pt x="80009" y="46481"/>
                </a:lnTo>
                <a:lnTo>
                  <a:pt x="76200" y="54863"/>
                </a:lnTo>
                <a:lnTo>
                  <a:pt x="71627" y="50291"/>
                </a:lnTo>
                <a:lnTo>
                  <a:pt x="67818" y="59436"/>
                </a:lnTo>
                <a:lnTo>
                  <a:pt x="63246" y="59436"/>
                </a:lnTo>
                <a:lnTo>
                  <a:pt x="59435" y="63245"/>
                </a:lnTo>
                <a:lnTo>
                  <a:pt x="46481" y="63245"/>
                </a:lnTo>
                <a:lnTo>
                  <a:pt x="41909" y="59436"/>
                </a:lnTo>
                <a:lnTo>
                  <a:pt x="41909" y="50291"/>
                </a:lnTo>
                <a:lnTo>
                  <a:pt x="38100" y="54863"/>
                </a:lnTo>
                <a:lnTo>
                  <a:pt x="38100" y="63245"/>
                </a:lnTo>
                <a:lnTo>
                  <a:pt x="33527" y="59436"/>
                </a:lnTo>
                <a:lnTo>
                  <a:pt x="29718" y="63245"/>
                </a:lnTo>
                <a:lnTo>
                  <a:pt x="25146" y="59436"/>
                </a:lnTo>
                <a:lnTo>
                  <a:pt x="21335" y="59436"/>
                </a:lnTo>
                <a:lnTo>
                  <a:pt x="16763" y="63245"/>
                </a:lnTo>
                <a:lnTo>
                  <a:pt x="16763" y="59436"/>
                </a:lnTo>
                <a:lnTo>
                  <a:pt x="12953" y="54863"/>
                </a:lnTo>
                <a:lnTo>
                  <a:pt x="12953" y="59436"/>
                </a:lnTo>
                <a:lnTo>
                  <a:pt x="8381" y="54863"/>
                </a:lnTo>
                <a:lnTo>
                  <a:pt x="8381" y="50291"/>
                </a:lnTo>
                <a:lnTo>
                  <a:pt x="3809" y="41910"/>
                </a:lnTo>
                <a:lnTo>
                  <a:pt x="0" y="25145"/>
                </a:lnTo>
                <a:lnTo>
                  <a:pt x="0" y="2971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77" name="object 577"/>
          <p:cNvSpPr/>
          <p:nvPr/>
        </p:nvSpPr>
        <p:spPr>
          <a:xfrm>
            <a:off x="6114545" y="3652224"/>
            <a:ext cx="173972" cy="67235"/>
          </a:xfrm>
          <a:custGeom>
            <a:avLst/>
            <a:gdLst/>
            <a:ahLst/>
            <a:cxnLst/>
            <a:rect l="l" t="t" r="r" b="b"/>
            <a:pathLst>
              <a:path w="262890" h="101600">
                <a:moveTo>
                  <a:pt x="262890" y="67817"/>
                </a:moveTo>
                <a:lnTo>
                  <a:pt x="258318" y="88391"/>
                </a:lnTo>
                <a:lnTo>
                  <a:pt x="254508" y="84581"/>
                </a:lnTo>
                <a:lnTo>
                  <a:pt x="249936" y="71627"/>
                </a:lnTo>
                <a:lnTo>
                  <a:pt x="249936" y="67817"/>
                </a:lnTo>
                <a:lnTo>
                  <a:pt x="246125" y="80010"/>
                </a:lnTo>
                <a:lnTo>
                  <a:pt x="246125" y="84581"/>
                </a:lnTo>
                <a:lnTo>
                  <a:pt x="241553" y="88391"/>
                </a:lnTo>
                <a:lnTo>
                  <a:pt x="236982" y="92963"/>
                </a:lnTo>
                <a:lnTo>
                  <a:pt x="236982" y="76200"/>
                </a:lnTo>
                <a:lnTo>
                  <a:pt x="236982" y="80010"/>
                </a:lnTo>
                <a:lnTo>
                  <a:pt x="233172" y="88391"/>
                </a:lnTo>
                <a:lnTo>
                  <a:pt x="228600" y="97536"/>
                </a:lnTo>
                <a:lnTo>
                  <a:pt x="224790" y="92963"/>
                </a:lnTo>
                <a:lnTo>
                  <a:pt x="224790" y="97536"/>
                </a:lnTo>
                <a:lnTo>
                  <a:pt x="220218" y="92963"/>
                </a:lnTo>
                <a:lnTo>
                  <a:pt x="216408" y="88391"/>
                </a:lnTo>
                <a:lnTo>
                  <a:pt x="216408" y="97536"/>
                </a:lnTo>
                <a:lnTo>
                  <a:pt x="211836" y="88391"/>
                </a:lnTo>
                <a:lnTo>
                  <a:pt x="208025" y="92963"/>
                </a:lnTo>
                <a:lnTo>
                  <a:pt x="203453" y="88391"/>
                </a:lnTo>
                <a:lnTo>
                  <a:pt x="203453" y="84581"/>
                </a:lnTo>
                <a:lnTo>
                  <a:pt x="198882" y="41910"/>
                </a:lnTo>
                <a:lnTo>
                  <a:pt x="198882" y="54863"/>
                </a:lnTo>
                <a:lnTo>
                  <a:pt x="195072" y="92963"/>
                </a:lnTo>
                <a:lnTo>
                  <a:pt x="190500" y="97536"/>
                </a:lnTo>
                <a:lnTo>
                  <a:pt x="190500" y="92963"/>
                </a:lnTo>
                <a:lnTo>
                  <a:pt x="186690" y="97536"/>
                </a:lnTo>
                <a:lnTo>
                  <a:pt x="186690" y="88391"/>
                </a:lnTo>
                <a:lnTo>
                  <a:pt x="182118" y="92963"/>
                </a:lnTo>
                <a:lnTo>
                  <a:pt x="178308" y="97536"/>
                </a:lnTo>
                <a:lnTo>
                  <a:pt x="173736" y="97536"/>
                </a:lnTo>
                <a:lnTo>
                  <a:pt x="173736" y="101345"/>
                </a:lnTo>
                <a:lnTo>
                  <a:pt x="169925" y="101345"/>
                </a:lnTo>
                <a:lnTo>
                  <a:pt x="169925" y="97536"/>
                </a:lnTo>
                <a:lnTo>
                  <a:pt x="165353" y="92963"/>
                </a:lnTo>
                <a:lnTo>
                  <a:pt x="165353" y="97536"/>
                </a:lnTo>
                <a:lnTo>
                  <a:pt x="160782" y="97536"/>
                </a:lnTo>
                <a:lnTo>
                  <a:pt x="153924" y="97536"/>
                </a:lnTo>
                <a:lnTo>
                  <a:pt x="147066" y="97536"/>
                </a:lnTo>
                <a:lnTo>
                  <a:pt x="140208" y="97536"/>
                </a:lnTo>
                <a:lnTo>
                  <a:pt x="135636" y="92963"/>
                </a:lnTo>
                <a:lnTo>
                  <a:pt x="135636" y="97536"/>
                </a:lnTo>
                <a:lnTo>
                  <a:pt x="131064" y="101345"/>
                </a:lnTo>
                <a:lnTo>
                  <a:pt x="127253" y="97536"/>
                </a:lnTo>
                <a:lnTo>
                  <a:pt x="122682" y="101345"/>
                </a:lnTo>
                <a:lnTo>
                  <a:pt x="122682" y="97536"/>
                </a:lnTo>
                <a:lnTo>
                  <a:pt x="118872" y="63245"/>
                </a:lnTo>
                <a:lnTo>
                  <a:pt x="118872" y="59436"/>
                </a:lnTo>
                <a:lnTo>
                  <a:pt x="114300" y="97536"/>
                </a:lnTo>
                <a:lnTo>
                  <a:pt x="110490" y="97536"/>
                </a:lnTo>
                <a:lnTo>
                  <a:pt x="110490" y="101345"/>
                </a:lnTo>
                <a:lnTo>
                  <a:pt x="105918" y="92963"/>
                </a:lnTo>
                <a:lnTo>
                  <a:pt x="102108" y="80010"/>
                </a:lnTo>
                <a:lnTo>
                  <a:pt x="97536" y="88391"/>
                </a:lnTo>
                <a:lnTo>
                  <a:pt x="97536" y="84581"/>
                </a:lnTo>
                <a:lnTo>
                  <a:pt x="92964" y="71627"/>
                </a:lnTo>
                <a:lnTo>
                  <a:pt x="89153" y="84581"/>
                </a:lnTo>
                <a:lnTo>
                  <a:pt x="89153" y="88391"/>
                </a:lnTo>
                <a:lnTo>
                  <a:pt x="84582" y="80010"/>
                </a:lnTo>
                <a:lnTo>
                  <a:pt x="84582" y="25145"/>
                </a:lnTo>
                <a:lnTo>
                  <a:pt x="80772" y="80010"/>
                </a:lnTo>
                <a:lnTo>
                  <a:pt x="80772" y="92963"/>
                </a:lnTo>
                <a:lnTo>
                  <a:pt x="76200" y="92963"/>
                </a:lnTo>
                <a:lnTo>
                  <a:pt x="72390" y="84581"/>
                </a:lnTo>
                <a:lnTo>
                  <a:pt x="67818" y="92963"/>
                </a:lnTo>
                <a:lnTo>
                  <a:pt x="64008" y="88391"/>
                </a:lnTo>
                <a:lnTo>
                  <a:pt x="64008" y="97536"/>
                </a:lnTo>
                <a:lnTo>
                  <a:pt x="59436" y="92963"/>
                </a:lnTo>
                <a:lnTo>
                  <a:pt x="59436" y="88391"/>
                </a:lnTo>
                <a:lnTo>
                  <a:pt x="54864" y="92963"/>
                </a:lnTo>
                <a:lnTo>
                  <a:pt x="54864" y="97536"/>
                </a:lnTo>
                <a:lnTo>
                  <a:pt x="51053" y="97536"/>
                </a:lnTo>
                <a:lnTo>
                  <a:pt x="51053" y="92963"/>
                </a:lnTo>
                <a:lnTo>
                  <a:pt x="46482" y="97536"/>
                </a:lnTo>
                <a:lnTo>
                  <a:pt x="46482" y="88391"/>
                </a:lnTo>
                <a:lnTo>
                  <a:pt x="42672" y="88391"/>
                </a:lnTo>
                <a:lnTo>
                  <a:pt x="42672" y="92963"/>
                </a:lnTo>
                <a:lnTo>
                  <a:pt x="42672" y="88391"/>
                </a:lnTo>
                <a:lnTo>
                  <a:pt x="38100" y="0"/>
                </a:lnTo>
                <a:lnTo>
                  <a:pt x="38100" y="21336"/>
                </a:lnTo>
                <a:lnTo>
                  <a:pt x="34290" y="97536"/>
                </a:lnTo>
                <a:lnTo>
                  <a:pt x="29718" y="97536"/>
                </a:lnTo>
                <a:lnTo>
                  <a:pt x="25146" y="101345"/>
                </a:lnTo>
                <a:lnTo>
                  <a:pt x="16764" y="92963"/>
                </a:lnTo>
                <a:lnTo>
                  <a:pt x="12953" y="92963"/>
                </a:lnTo>
                <a:lnTo>
                  <a:pt x="12953" y="101345"/>
                </a:lnTo>
                <a:lnTo>
                  <a:pt x="8382" y="97536"/>
                </a:lnTo>
                <a:lnTo>
                  <a:pt x="4572" y="101345"/>
                </a:lnTo>
                <a:lnTo>
                  <a:pt x="0" y="975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78" name="object 578"/>
          <p:cNvSpPr/>
          <p:nvPr/>
        </p:nvSpPr>
        <p:spPr>
          <a:xfrm>
            <a:off x="5943600" y="3635080"/>
            <a:ext cx="171030" cy="87406"/>
          </a:xfrm>
          <a:custGeom>
            <a:avLst/>
            <a:gdLst/>
            <a:ahLst/>
            <a:cxnLst/>
            <a:rect l="l" t="t" r="r" b="b"/>
            <a:pathLst>
              <a:path w="258445" h="132079">
                <a:moveTo>
                  <a:pt x="258317" y="123444"/>
                </a:moveTo>
                <a:lnTo>
                  <a:pt x="258317" y="118872"/>
                </a:lnTo>
                <a:lnTo>
                  <a:pt x="254507" y="127253"/>
                </a:lnTo>
                <a:lnTo>
                  <a:pt x="249935" y="114300"/>
                </a:lnTo>
                <a:lnTo>
                  <a:pt x="245363" y="127253"/>
                </a:lnTo>
                <a:lnTo>
                  <a:pt x="241553" y="118872"/>
                </a:lnTo>
                <a:lnTo>
                  <a:pt x="241553" y="114300"/>
                </a:lnTo>
                <a:lnTo>
                  <a:pt x="236981" y="123444"/>
                </a:lnTo>
                <a:lnTo>
                  <a:pt x="233171" y="127253"/>
                </a:lnTo>
                <a:lnTo>
                  <a:pt x="233171" y="123444"/>
                </a:lnTo>
                <a:lnTo>
                  <a:pt x="228600" y="127253"/>
                </a:lnTo>
                <a:lnTo>
                  <a:pt x="224789" y="123444"/>
                </a:lnTo>
                <a:lnTo>
                  <a:pt x="220217" y="127253"/>
                </a:lnTo>
                <a:lnTo>
                  <a:pt x="216407" y="123444"/>
                </a:lnTo>
                <a:lnTo>
                  <a:pt x="198881" y="123444"/>
                </a:lnTo>
                <a:lnTo>
                  <a:pt x="198881" y="118872"/>
                </a:lnTo>
                <a:lnTo>
                  <a:pt x="195071" y="118872"/>
                </a:lnTo>
                <a:lnTo>
                  <a:pt x="195071" y="127253"/>
                </a:lnTo>
                <a:lnTo>
                  <a:pt x="190500" y="123444"/>
                </a:lnTo>
                <a:lnTo>
                  <a:pt x="186689" y="123444"/>
                </a:lnTo>
                <a:lnTo>
                  <a:pt x="186689" y="127253"/>
                </a:lnTo>
                <a:lnTo>
                  <a:pt x="182117" y="123444"/>
                </a:lnTo>
                <a:lnTo>
                  <a:pt x="182117" y="118872"/>
                </a:lnTo>
                <a:lnTo>
                  <a:pt x="178307" y="123444"/>
                </a:lnTo>
                <a:lnTo>
                  <a:pt x="169163" y="123444"/>
                </a:lnTo>
                <a:lnTo>
                  <a:pt x="165353" y="127253"/>
                </a:lnTo>
                <a:lnTo>
                  <a:pt x="165353" y="123444"/>
                </a:lnTo>
                <a:lnTo>
                  <a:pt x="160781" y="127253"/>
                </a:lnTo>
                <a:lnTo>
                  <a:pt x="160781" y="123444"/>
                </a:lnTo>
                <a:lnTo>
                  <a:pt x="156971" y="127253"/>
                </a:lnTo>
                <a:lnTo>
                  <a:pt x="152400" y="123444"/>
                </a:lnTo>
                <a:lnTo>
                  <a:pt x="152400" y="127253"/>
                </a:lnTo>
                <a:lnTo>
                  <a:pt x="144017" y="127253"/>
                </a:lnTo>
                <a:lnTo>
                  <a:pt x="144017" y="123444"/>
                </a:lnTo>
                <a:lnTo>
                  <a:pt x="139445" y="51053"/>
                </a:lnTo>
                <a:lnTo>
                  <a:pt x="139445" y="38100"/>
                </a:lnTo>
                <a:lnTo>
                  <a:pt x="135635" y="118872"/>
                </a:lnTo>
                <a:lnTo>
                  <a:pt x="131063" y="123444"/>
                </a:lnTo>
                <a:lnTo>
                  <a:pt x="127253" y="123444"/>
                </a:lnTo>
                <a:lnTo>
                  <a:pt x="122681" y="85344"/>
                </a:lnTo>
                <a:lnTo>
                  <a:pt x="122681" y="17525"/>
                </a:lnTo>
                <a:lnTo>
                  <a:pt x="118871" y="110489"/>
                </a:lnTo>
                <a:lnTo>
                  <a:pt x="118871" y="114300"/>
                </a:lnTo>
                <a:lnTo>
                  <a:pt x="114300" y="123444"/>
                </a:lnTo>
                <a:lnTo>
                  <a:pt x="110489" y="127253"/>
                </a:lnTo>
                <a:lnTo>
                  <a:pt x="110489" y="123444"/>
                </a:lnTo>
                <a:lnTo>
                  <a:pt x="105917" y="127253"/>
                </a:lnTo>
                <a:lnTo>
                  <a:pt x="101345" y="123444"/>
                </a:lnTo>
                <a:lnTo>
                  <a:pt x="101345" y="118872"/>
                </a:lnTo>
                <a:lnTo>
                  <a:pt x="97535" y="127253"/>
                </a:lnTo>
                <a:lnTo>
                  <a:pt x="92963" y="118872"/>
                </a:lnTo>
                <a:lnTo>
                  <a:pt x="89153" y="127253"/>
                </a:lnTo>
                <a:lnTo>
                  <a:pt x="84581" y="123444"/>
                </a:lnTo>
                <a:lnTo>
                  <a:pt x="80771" y="127253"/>
                </a:lnTo>
                <a:lnTo>
                  <a:pt x="76200" y="127253"/>
                </a:lnTo>
                <a:lnTo>
                  <a:pt x="76200" y="131825"/>
                </a:lnTo>
                <a:lnTo>
                  <a:pt x="72389" y="131825"/>
                </a:lnTo>
                <a:lnTo>
                  <a:pt x="72389" y="127253"/>
                </a:lnTo>
                <a:lnTo>
                  <a:pt x="67817" y="127253"/>
                </a:lnTo>
                <a:lnTo>
                  <a:pt x="67817" y="131825"/>
                </a:lnTo>
                <a:lnTo>
                  <a:pt x="63245" y="127253"/>
                </a:lnTo>
                <a:lnTo>
                  <a:pt x="63245" y="131825"/>
                </a:lnTo>
                <a:lnTo>
                  <a:pt x="59435" y="127253"/>
                </a:lnTo>
                <a:lnTo>
                  <a:pt x="54863" y="131825"/>
                </a:lnTo>
                <a:lnTo>
                  <a:pt x="54863" y="127253"/>
                </a:lnTo>
                <a:lnTo>
                  <a:pt x="51053" y="123444"/>
                </a:lnTo>
                <a:lnTo>
                  <a:pt x="51053" y="127253"/>
                </a:lnTo>
                <a:lnTo>
                  <a:pt x="46481" y="131825"/>
                </a:lnTo>
                <a:lnTo>
                  <a:pt x="42671" y="123444"/>
                </a:lnTo>
                <a:lnTo>
                  <a:pt x="42671" y="127253"/>
                </a:lnTo>
                <a:lnTo>
                  <a:pt x="38100" y="118872"/>
                </a:lnTo>
                <a:lnTo>
                  <a:pt x="33527" y="38100"/>
                </a:lnTo>
                <a:lnTo>
                  <a:pt x="33527" y="51053"/>
                </a:lnTo>
                <a:lnTo>
                  <a:pt x="29717" y="123444"/>
                </a:lnTo>
                <a:lnTo>
                  <a:pt x="25145" y="127253"/>
                </a:lnTo>
                <a:lnTo>
                  <a:pt x="21335" y="127253"/>
                </a:lnTo>
                <a:lnTo>
                  <a:pt x="21335" y="123444"/>
                </a:lnTo>
                <a:lnTo>
                  <a:pt x="16763" y="64008"/>
                </a:lnTo>
                <a:lnTo>
                  <a:pt x="12953" y="118872"/>
                </a:lnTo>
                <a:lnTo>
                  <a:pt x="8381" y="0"/>
                </a:lnTo>
                <a:lnTo>
                  <a:pt x="8381" y="51053"/>
                </a:lnTo>
                <a:lnTo>
                  <a:pt x="4571" y="127253"/>
                </a:lnTo>
                <a:lnTo>
                  <a:pt x="0" y="12725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79" name="object 579"/>
          <p:cNvSpPr/>
          <p:nvPr/>
        </p:nvSpPr>
        <p:spPr>
          <a:xfrm>
            <a:off x="5772654" y="1992186"/>
            <a:ext cx="171030" cy="1730468"/>
          </a:xfrm>
          <a:custGeom>
            <a:avLst/>
            <a:gdLst/>
            <a:ahLst/>
            <a:cxnLst/>
            <a:rect l="l" t="t" r="r" b="b"/>
            <a:pathLst>
              <a:path w="258445" h="2614929">
                <a:moveTo>
                  <a:pt x="258318" y="2609849"/>
                </a:moveTo>
                <a:lnTo>
                  <a:pt x="258318" y="2614421"/>
                </a:lnTo>
                <a:lnTo>
                  <a:pt x="249935" y="2606040"/>
                </a:lnTo>
                <a:lnTo>
                  <a:pt x="245363" y="2609849"/>
                </a:lnTo>
                <a:lnTo>
                  <a:pt x="245363" y="2606040"/>
                </a:lnTo>
                <a:lnTo>
                  <a:pt x="236981" y="2614421"/>
                </a:lnTo>
                <a:lnTo>
                  <a:pt x="236981" y="2609849"/>
                </a:lnTo>
                <a:lnTo>
                  <a:pt x="233172" y="2609849"/>
                </a:lnTo>
                <a:lnTo>
                  <a:pt x="228600" y="2580131"/>
                </a:lnTo>
                <a:lnTo>
                  <a:pt x="224789" y="2609849"/>
                </a:lnTo>
                <a:lnTo>
                  <a:pt x="220218" y="2609849"/>
                </a:lnTo>
                <a:lnTo>
                  <a:pt x="220218" y="2614421"/>
                </a:lnTo>
                <a:lnTo>
                  <a:pt x="215646" y="2614421"/>
                </a:lnTo>
                <a:lnTo>
                  <a:pt x="215646" y="2609849"/>
                </a:lnTo>
                <a:lnTo>
                  <a:pt x="211835" y="2614421"/>
                </a:lnTo>
                <a:lnTo>
                  <a:pt x="211835" y="2609849"/>
                </a:lnTo>
                <a:lnTo>
                  <a:pt x="207263" y="2606040"/>
                </a:lnTo>
                <a:lnTo>
                  <a:pt x="207263" y="2614421"/>
                </a:lnTo>
                <a:lnTo>
                  <a:pt x="203453" y="2614421"/>
                </a:lnTo>
                <a:lnTo>
                  <a:pt x="203453" y="2609849"/>
                </a:lnTo>
                <a:lnTo>
                  <a:pt x="198881" y="2614421"/>
                </a:lnTo>
                <a:lnTo>
                  <a:pt x="198881" y="2609849"/>
                </a:lnTo>
                <a:lnTo>
                  <a:pt x="195072" y="2601467"/>
                </a:lnTo>
                <a:lnTo>
                  <a:pt x="190500" y="2609849"/>
                </a:lnTo>
                <a:lnTo>
                  <a:pt x="177546" y="2609849"/>
                </a:lnTo>
                <a:lnTo>
                  <a:pt x="177546" y="2614421"/>
                </a:lnTo>
                <a:lnTo>
                  <a:pt x="173735" y="2609849"/>
                </a:lnTo>
                <a:lnTo>
                  <a:pt x="169163" y="2614421"/>
                </a:lnTo>
                <a:lnTo>
                  <a:pt x="165353" y="2609849"/>
                </a:lnTo>
                <a:lnTo>
                  <a:pt x="165353" y="2614421"/>
                </a:lnTo>
                <a:lnTo>
                  <a:pt x="160781" y="2614421"/>
                </a:lnTo>
                <a:lnTo>
                  <a:pt x="156972" y="2609849"/>
                </a:lnTo>
                <a:lnTo>
                  <a:pt x="152400" y="2606040"/>
                </a:lnTo>
                <a:lnTo>
                  <a:pt x="152400" y="2614421"/>
                </a:lnTo>
                <a:lnTo>
                  <a:pt x="144018" y="2606040"/>
                </a:lnTo>
                <a:lnTo>
                  <a:pt x="144018" y="2609849"/>
                </a:lnTo>
                <a:lnTo>
                  <a:pt x="139446" y="2606040"/>
                </a:lnTo>
                <a:lnTo>
                  <a:pt x="135635" y="2596895"/>
                </a:lnTo>
                <a:lnTo>
                  <a:pt x="135635" y="2601467"/>
                </a:lnTo>
                <a:lnTo>
                  <a:pt x="131063" y="2563367"/>
                </a:lnTo>
                <a:lnTo>
                  <a:pt x="131063" y="2554985"/>
                </a:lnTo>
                <a:lnTo>
                  <a:pt x="131063" y="2596895"/>
                </a:lnTo>
                <a:lnTo>
                  <a:pt x="127253" y="2593085"/>
                </a:lnTo>
                <a:lnTo>
                  <a:pt x="122681" y="2563367"/>
                </a:lnTo>
                <a:lnTo>
                  <a:pt x="122681" y="2550414"/>
                </a:lnTo>
                <a:lnTo>
                  <a:pt x="122681" y="2580131"/>
                </a:lnTo>
                <a:lnTo>
                  <a:pt x="118872" y="2588514"/>
                </a:lnTo>
                <a:lnTo>
                  <a:pt x="118872" y="2580131"/>
                </a:lnTo>
                <a:lnTo>
                  <a:pt x="114300" y="2554985"/>
                </a:lnTo>
                <a:lnTo>
                  <a:pt x="109727" y="2606040"/>
                </a:lnTo>
                <a:lnTo>
                  <a:pt x="109727" y="2609849"/>
                </a:lnTo>
                <a:lnTo>
                  <a:pt x="105918" y="2596895"/>
                </a:lnTo>
                <a:lnTo>
                  <a:pt x="101346" y="2606040"/>
                </a:lnTo>
                <a:lnTo>
                  <a:pt x="101346" y="2609849"/>
                </a:lnTo>
                <a:lnTo>
                  <a:pt x="97535" y="2609849"/>
                </a:lnTo>
                <a:lnTo>
                  <a:pt x="97535" y="2614421"/>
                </a:lnTo>
                <a:lnTo>
                  <a:pt x="92963" y="2609849"/>
                </a:lnTo>
                <a:lnTo>
                  <a:pt x="92963" y="2614421"/>
                </a:lnTo>
                <a:lnTo>
                  <a:pt x="89153" y="2614421"/>
                </a:lnTo>
                <a:lnTo>
                  <a:pt x="89153" y="2609849"/>
                </a:lnTo>
                <a:lnTo>
                  <a:pt x="84581" y="2609849"/>
                </a:lnTo>
                <a:lnTo>
                  <a:pt x="84581" y="2614421"/>
                </a:lnTo>
                <a:lnTo>
                  <a:pt x="80009" y="2609849"/>
                </a:lnTo>
                <a:lnTo>
                  <a:pt x="80009" y="2614421"/>
                </a:lnTo>
                <a:lnTo>
                  <a:pt x="76200" y="2609849"/>
                </a:lnTo>
                <a:lnTo>
                  <a:pt x="71627" y="2614421"/>
                </a:lnTo>
                <a:lnTo>
                  <a:pt x="67818" y="2606040"/>
                </a:lnTo>
                <a:lnTo>
                  <a:pt x="63246" y="2601467"/>
                </a:lnTo>
                <a:lnTo>
                  <a:pt x="63246" y="2609849"/>
                </a:lnTo>
                <a:lnTo>
                  <a:pt x="59435" y="2596895"/>
                </a:lnTo>
                <a:lnTo>
                  <a:pt x="54863" y="2593085"/>
                </a:lnTo>
                <a:lnTo>
                  <a:pt x="54863" y="2601467"/>
                </a:lnTo>
                <a:lnTo>
                  <a:pt x="51053" y="2588514"/>
                </a:lnTo>
                <a:lnTo>
                  <a:pt x="51053" y="2606040"/>
                </a:lnTo>
                <a:lnTo>
                  <a:pt x="46481" y="2588514"/>
                </a:lnTo>
                <a:lnTo>
                  <a:pt x="46481" y="2601467"/>
                </a:lnTo>
                <a:lnTo>
                  <a:pt x="41909" y="2584704"/>
                </a:lnTo>
                <a:lnTo>
                  <a:pt x="41909" y="2593085"/>
                </a:lnTo>
                <a:lnTo>
                  <a:pt x="38100" y="2482595"/>
                </a:lnTo>
                <a:lnTo>
                  <a:pt x="38100" y="2008631"/>
                </a:lnTo>
                <a:lnTo>
                  <a:pt x="33527" y="2500121"/>
                </a:lnTo>
                <a:lnTo>
                  <a:pt x="33527" y="2516885"/>
                </a:lnTo>
                <a:lnTo>
                  <a:pt x="29718" y="224789"/>
                </a:lnTo>
                <a:lnTo>
                  <a:pt x="29718" y="0"/>
                </a:lnTo>
                <a:lnTo>
                  <a:pt x="25146" y="2520695"/>
                </a:lnTo>
                <a:lnTo>
                  <a:pt x="25146" y="2525267"/>
                </a:lnTo>
                <a:lnTo>
                  <a:pt x="21335" y="2593085"/>
                </a:lnTo>
                <a:lnTo>
                  <a:pt x="21335" y="2588514"/>
                </a:lnTo>
                <a:lnTo>
                  <a:pt x="21335" y="2601467"/>
                </a:lnTo>
                <a:lnTo>
                  <a:pt x="16763" y="2601467"/>
                </a:lnTo>
                <a:lnTo>
                  <a:pt x="12953" y="2609849"/>
                </a:lnTo>
                <a:lnTo>
                  <a:pt x="12953" y="2601467"/>
                </a:lnTo>
                <a:lnTo>
                  <a:pt x="8381" y="2609849"/>
                </a:lnTo>
                <a:lnTo>
                  <a:pt x="8381" y="2606040"/>
                </a:lnTo>
                <a:lnTo>
                  <a:pt x="8381" y="2609849"/>
                </a:lnTo>
                <a:lnTo>
                  <a:pt x="3809" y="2609849"/>
                </a:lnTo>
                <a:lnTo>
                  <a:pt x="3809" y="2601467"/>
                </a:lnTo>
                <a:lnTo>
                  <a:pt x="0" y="2609849"/>
                </a:lnTo>
                <a:lnTo>
                  <a:pt x="0" y="260604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80" name="object 580"/>
          <p:cNvSpPr/>
          <p:nvPr/>
        </p:nvSpPr>
        <p:spPr>
          <a:xfrm>
            <a:off x="1947130" y="2647052"/>
            <a:ext cx="3829730" cy="1255964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81" name="object 581"/>
          <p:cNvSpPr/>
          <p:nvPr/>
        </p:nvSpPr>
        <p:spPr>
          <a:xfrm>
            <a:off x="6801355" y="3523133"/>
            <a:ext cx="687061" cy="171030"/>
          </a:xfrm>
          <a:custGeom>
            <a:avLst/>
            <a:gdLst/>
            <a:ahLst/>
            <a:cxnLst/>
            <a:rect l="l" t="t" r="r" b="b"/>
            <a:pathLst>
              <a:path w="1038225" h="258445">
                <a:moveTo>
                  <a:pt x="1037844" y="258317"/>
                </a:moveTo>
                <a:lnTo>
                  <a:pt x="1034033" y="258317"/>
                </a:lnTo>
                <a:lnTo>
                  <a:pt x="1021333" y="258318"/>
                </a:lnTo>
                <a:lnTo>
                  <a:pt x="1008633" y="258317"/>
                </a:lnTo>
                <a:lnTo>
                  <a:pt x="995934" y="258318"/>
                </a:lnTo>
                <a:lnTo>
                  <a:pt x="983233" y="258317"/>
                </a:lnTo>
                <a:lnTo>
                  <a:pt x="970533" y="258317"/>
                </a:lnTo>
                <a:lnTo>
                  <a:pt x="957833" y="258318"/>
                </a:lnTo>
                <a:lnTo>
                  <a:pt x="945134" y="258317"/>
                </a:lnTo>
                <a:lnTo>
                  <a:pt x="932433" y="258317"/>
                </a:lnTo>
                <a:lnTo>
                  <a:pt x="919734" y="258317"/>
                </a:lnTo>
                <a:lnTo>
                  <a:pt x="856233" y="258317"/>
                </a:lnTo>
                <a:lnTo>
                  <a:pt x="843534" y="258318"/>
                </a:lnTo>
                <a:lnTo>
                  <a:pt x="830833" y="258317"/>
                </a:lnTo>
                <a:lnTo>
                  <a:pt x="818133" y="258317"/>
                </a:lnTo>
                <a:lnTo>
                  <a:pt x="805433" y="258317"/>
                </a:lnTo>
                <a:lnTo>
                  <a:pt x="792733" y="258317"/>
                </a:lnTo>
                <a:lnTo>
                  <a:pt x="779526" y="258317"/>
                </a:lnTo>
                <a:lnTo>
                  <a:pt x="775716" y="258317"/>
                </a:lnTo>
                <a:lnTo>
                  <a:pt x="763016" y="258318"/>
                </a:lnTo>
                <a:lnTo>
                  <a:pt x="750316" y="258318"/>
                </a:lnTo>
                <a:lnTo>
                  <a:pt x="745998" y="258317"/>
                </a:lnTo>
                <a:lnTo>
                  <a:pt x="745998" y="254508"/>
                </a:lnTo>
                <a:lnTo>
                  <a:pt x="741426" y="254508"/>
                </a:lnTo>
                <a:lnTo>
                  <a:pt x="741426" y="249936"/>
                </a:lnTo>
                <a:lnTo>
                  <a:pt x="737616" y="228600"/>
                </a:lnTo>
                <a:lnTo>
                  <a:pt x="737616" y="224789"/>
                </a:lnTo>
                <a:lnTo>
                  <a:pt x="733044" y="4572"/>
                </a:lnTo>
                <a:lnTo>
                  <a:pt x="733044" y="0"/>
                </a:lnTo>
                <a:lnTo>
                  <a:pt x="729233" y="220217"/>
                </a:lnTo>
                <a:lnTo>
                  <a:pt x="724662" y="249936"/>
                </a:lnTo>
                <a:lnTo>
                  <a:pt x="720090" y="254508"/>
                </a:lnTo>
                <a:lnTo>
                  <a:pt x="716279" y="254508"/>
                </a:lnTo>
                <a:lnTo>
                  <a:pt x="711707" y="258317"/>
                </a:lnTo>
                <a:lnTo>
                  <a:pt x="711707" y="254508"/>
                </a:lnTo>
                <a:lnTo>
                  <a:pt x="707898" y="258317"/>
                </a:lnTo>
                <a:lnTo>
                  <a:pt x="695198" y="258317"/>
                </a:lnTo>
                <a:lnTo>
                  <a:pt x="682498" y="258317"/>
                </a:lnTo>
                <a:lnTo>
                  <a:pt x="669798" y="258317"/>
                </a:lnTo>
                <a:lnTo>
                  <a:pt x="669798" y="254508"/>
                </a:lnTo>
                <a:lnTo>
                  <a:pt x="665226" y="258317"/>
                </a:lnTo>
                <a:lnTo>
                  <a:pt x="652526" y="258318"/>
                </a:lnTo>
                <a:lnTo>
                  <a:pt x="639826" y="258317"/>
                </a:lnTo>
                <a:lnTo>
                  <a:pt x="627126" y="258317"/>
                </a:lnTo>
                <a:lnTo>
                  <a:pt x="614172" y="254508"/>
                </a:lnTo>
                <a:lnTo>
                  <a:pt x="614172" y="258317"/>
                </a:lnTo>
                <a:lnTo>
                  <a:pt x="610362" y="258317"/>
                </a:lnTo>
                <a:lnTo>
                  <a:pt x="605790" y="254508"/>
                </a:lnTo>
                <a:lnTo>
                  <a:pt x="605790" y="258317"/>
                </a:lnTo>
                <a:lnTo>
                  <a:pt x="601979" y="258317"/>
                </a:lnTo>
                <a:lnTo>
                  <a:pt x="589280" y="258318"/>
                </a:lnTo>
                <a:lnTo>
                  <a:pt x="576580" y="258318"/>
                </a:lnTo>
                <a:lnTo>
                  <a:pt x="563879" y="258318"/>
                </a:lnTo>
                <a:lnTo>
                  <a:pt x="551179" y="258318"/>
                </a:lnTo>
                <a:lnTo>
                  <a:pt x="538479" y="258317"/>
                </a:lnTo>
                <a:lnTo>
                  <a:pt x="525779" y="258317"/>
                </a:lnTo>
                <a:lnTo>
                  <a:pt x="521207" y="258317"/>
                </a:lnTo>
                <a:lnTo>
                  <a:pt x="517398" y="258317"/>
                </a:lnTo>
                <a:lnTo>
                  <a:pt x="504698" y="258318"/>
                </a:lnTo>
                <a:lnTo>
                  <a:pt x="491997" y="258317"/>
                </a:lnTo>
                <a:lnTo>
                  <a:pt x="479297" y="258317"/>
                </a:lnTo>
                <a:lnTo>
                  <a:pt x="466598" y="258317"/>
                </a:lnTo>
                <a:lnTo>
                  <a:pt x="453898" y="258318"/>
                </a:lnTo>
                <a:lnTo>
                  <a:pt x="441198" y="258317"/>
                </a:lnTo>
                <a:lnTo>
                  <a:pt x="428498" y="258317"/>
                </a:lnTo>
                <a:lnTo>
                  <a:pt x="415798" y="258317"/>
                </a:lnTo>
                <a:lnTo>
                  <a:pt x="403098" y="258317"/>
                </a:lnTo>
                <a:lnTo>
                  <a:pt x="390398" y="258318"/>
                </a:lnTo>
                <a:lnTo>
                  <a:pt x="381762" y="254508"/>
                </a:lnTo>
                <a:lnTo>
                  <a:pt x="377190" y="258317"/>
                </a:lnTo>
                <a:lnTo>
                  <a:pt x="377190" y="254508"/>
                </a:lnTo>
                <a:lnTo>
                  <a:pt x="372618" y="258317"/>
                </a:lnTo>
                <a:lnTo>
                  <a:pt x="364236" y="258317"/>
                </a:lnTo>
                <a:lnTo>
                  <a:pt x="360425" y="254508"/>
                </a:lnTo>
                <a:lnTo>
                  <a:pt x="355853" y="258317"/>
                </a:lnTo>
                <a:lnTo>
                  <a:pt x="352044" y="254508"/>
                </a:lnTo>
                <a:lnTo>
                  <a:pt x="347472" y="258317"/>
                </a:lnTo>
                <a:lnTo>
                  <a:pt x="343662" y="254508"/>
                </a:lnTo>
                <a:lnTo>
                  <a:pt x="343662" y="258317"/>
                </a:lnTo>
                <a:lnTo>
                  <a:pt x="339090" y="254508"/>
                </a:lnTo>
                <a:lnTo>
                  <a:pt x="326390" y="254508"/>
                </a:lnTo>
                <a:lnTo>
                  <a:pt x="313690" y="254508"/>
                </a:lnTo>
                <a:lnTo>
                  <a:pt x="300990" y="254508"/>
                </a:lnTo>
                <a:lnTo>
                  <a:pt x="288290" y="254508"/>
                </a:lnTo>
                <a:lnTo>
                  <a:pt x="284225" y="254508"/>
                </a:lnTo>
                <a:lnTo>
                  <a:pt x="279653" y="245363"/>
                </a:lnTo>
                <a:lnTo>
                  <a:pt x="271272" y="245363"/>
                </a:lnTo>
                <a:lnTo>
                  <a:pt x="267462" y="241553"/>
                </a:lnTo>
                <a:lnTo>
                  <a:pt x="267462" y="245363"/>
                </a:lnTo>
                <a:lnTo>
                  <a:pt x="258318" y="245363"/>
                </a:lnTo>
                <a:lnTo>
                  <a:pt x="254507" y="249936"/>
                </a:lnTo>
                <a:lnTo>
                  <a:pt x="249936" y="254508"/>
                </a:lnTo>
                <a:lnTo>
                  <a:pt x="224790" y="254508"/>
                </a:lnTo>
                <a:lnTo>
                  <a:pt x="220218" y="249936"/>
                </a:lnTo>
                <a:lnTo>
                  <a:pt x="216407" y="254508"/>
                </a:lnTo>
                <a:lnTo>
                  <a:pt x="211836" y="249936"/>
                </a:lnTo>
                <a:lnTo>
                  <a:pt x="208025" y="254508"/>
                </a:lnTo>
                <a:lnTo>
                  <a:pt x="199644" y="254508"/>
                </a:lnTo>
                <a:lnTo>
                  <a:pt x="195072" y="249936"/>
                </a:lnTo>
                <a:lnTo>
                  <a:pt x="195072" y="254508"/>
                </a:lnTo>
                <a:lnTo>
                  <a:pt x="195072" y="249936"/>
                </a:lnTo>
                <a:lnTo>
                  <a:pt x="190500" y="254508"/>
                </a:lnTo>
                <a:lnTo>
                  <a:pt x="190500" y="249936"/>
                </a:lnTo>
                <a:lnTo>
                  <a:pt x="186690" y="254508"/>
                </a:lnTo>
                <a:lnTo>
                  <a:pt x="182118" y="249936"/>
                </a:lnTo>
                <a:lnTo>
                  <a:pt x="169418" y="249936"/>
                </a:lnTo>
                <a:lnTo>
                  <a:pt x="156718" y="249936"/>
                </a:lnTo>
                <a:lnTo>
                  <a:pt x="144018" y="249936"/>
                </a:lnTo>
                <a:lnTo>
                  <a:pt x="131825" y="249936"/>
                </a:lnTo>
                <a:lnTo>
                  <a:pt x="131825" y="245363"/>
                </a:lnTo>
                <a:lnTo>
                  <a:pt x="114300" y="245363"/>
                </a:lnTo>
                <a:lnTo>
                  <a:pt x="110490" y="241553"/>
                </a:lnTo>
                <a:lnTo>
                  <a:pt x="102107" y="241553"/>
                </a:lnTo>
                <a:lnTo>
                  <a:pt x="97536" y="236982"/>
                </a:lnTo>
                <a:lnTo>
                  <a:pt x="93725" y="236982"/>
                </a:lnTo>
                <a:lnTo>
                  <a:pt x="93725" y="233172"/>
                </a:lnTo>
                <a:lnTo>
                  <a:pt x="72390" y="233172"/>
                </a:lnTo>
                <a:lnTo>
                  <a:pt x="72390" y="236982"/>
                </a:lnTo>
                <a:lnTo>
                  <a:pt x="67818" y="233172"/>
                </a:lnTo>
                <a:lnTo>
                  <a:pt x="64007" y="236982"/>
                </a:lnTo>
                <a:lnTo>
                  <a:pt x="51053" y="236982"/>
                </a:lnTo>
                <a:lnTo>
                  <a:pt x="51053" y="233172"/>
                </a:lnTo>
                <a:lnTo>
                  <a:pt x="46481" y="228600"/>
                </a:lnTo>
                <a:lnTo>
                  <a:pt x="42672" y="233172"/>
                </a:lnTo>
                <a:lnTo>
                  <a:pt x="38100" y="233172"/>
                </a:lnTo>
                <a:lnTo>
                  <a:pt x="34290" y="236982"/>
                </a:lnTo>
                <a:lnTo>
                  <a:pt x="29718" y="233172"/>
                </a:lnTo>
                <a:lnTo>
                  <a:pt x="29718" y="236982"/>
                </a:lnTo>
                <a:lnTo>
                  <a:pt x="25907" y="236982"/>
                </a:lnTo>
                <a:lnTo>
                  <a:pt x="21336" y="233172"/>
                </a:lnTo>
                <a:lnTo>
                  <a:pt x="21336" y="236982"/>
                </a:lnTo>
                <a:lnTo>
                  <a:pt x="16764" y="241553"/>
                </a:lnTo>
                <a:lnTo>
                  <a:pt x="12953" y="236982"/>
                </a:lnTo>
                <a:lnTo>
                  <a:pt x="12953" y="245363"/>
                </a:lnTo>
                <a:lnTo>
                  <a:pt x="8381" y="241553"/>
                </a:lnTo>
                <a:lnTo>
                  <a:pt x="4572" y="241553"/>
                </a:lnTo>
                <a:lnTo>
                  <a:pt x="4572" y="233172"/>
                </a:lnTo>
                <a:lnTo>
                  <a:pt x="0" y="2453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82" name="object 582"/>
          <p:cNvSpPr/>
          <p:nvPr/>
        </p:nvSpPr>
        <p:spPr>
          <a:xfrm>
            <a:off x="6630408" y="3638106"/>
            <a:ext cx="171030" cy="50426"/>
          </a:xfrm>
          <a:custGeom>
            <a:avLst/>
            <a:gdLst/>
            <a:ahLst/>
            <a:cxnLst/>
            <a:rect l="l" t="t" r="r" b="b"/>
            <a:pathLst>
              <a:path w="258445" h="76200">
                <a:moveTo>
                  <a:pt x="258318" y="71627"/>
                </a:moveTo>
                <a:lnTo>
                  <a:pt x="254508" y="59436"/>
                </a:lnTo>
                <a:lnTo>
                  <a:pt x="254508" y="67817"/>
                </a:lnTo>
                <a:lnTo>
                  <a:pt x="249936" y="71627"/>
                </a:lnTo>
                <a:lnTo>
                  <a:pt x="246125" y="67817"/>
                </a:lnTo>
                <a:lnTo>
                  <a:pt x="246125" y="71627"/>
                </a:lnTo>
                <a:lnTo>
                  <a:pt x="236982" y="71627"/>
                </a:lnTo>
                <a:lnTo>
                  <a:pt x="233172" y="76200"/>
                </a:lnTo>
                <a:lnTo>
                  <a:pt x="228600" y="76200"/>
                </a:lnTo>
                <a:lnTo>
                  <a:pt x="224790" y="71627"/>
                </a:lnTo>
                <a:lnTo>
                  <a:pt x="224790" y="63246"/>
                </a:lnTo>
                <a:lnTo>
                  <a:pt x="220218" y="71627"/>
                </a:lnTo>
                <a:lnTo>
                  <a:pt x="216408" y="71627"/>
                </a:lnTo>
                <a:lnTo>
                  <a:pt x="216408" y="63246"/>
                </a:lnTo>
                <a:lnTo>
                  <a:pt x="211836" y="71627"/>
                </a:lnTo>
                <a:lnTo>
                  <a:pt x="208025" y="71627"/>
                </a:lnTo>
                <a:lnTo>
                  <a:pt x="208025" y="76200"/>
                </a:lnTo>
                <a:lnTo>
                  <a:pt x="208025" y="71627"/>
                </a:lnTo>
                <a:lnTo>
                  <a:pt x="203454" y="71627"/>
                </a:lnTo>
                <a:lnTo>
                  <a:pt x="203454" y="63246"/>
                </a:lnTo>
                <a:lnTo>
                  <a:pt x="198882" y="63246"/>
                </a:lnTo>
                <a:lnTo>
                  <a:pt x="198882" y="76200"/>
                </a:lnTo>
                <a:lnTo>
                  <a:pt x="195072" y="71627"/>
                </a:lnTo>
                <a:lnTo>
                  <a:pt x="195072" y="63246"/>
                </a:lnTo>
                <a:lnTo>
                  <a:pt x="195072" y="67817"/>
                </a:lnTo>
                <a:lnTo>
                  <a:pt x="190500" y="76200"/>
                </a:lnTo>
                <a:lnTo>
                  <a:pt x="186690" y="76200"/>
                </a:lnTo>
                <a:lnTo>
                  <a:pt x="186690" y="71627"/>
                </a:lnTo>
                <a:lnTo>
                  <a:pt x="182118" y="76200"/>
                </a:lnTo>
                <a:lnTo>
                  <a:pt x="182118" y="71627"/>
                </a:lnTo>
                <a:lnTo>
                  <a:pt x="178308" y="54863"/>
                </a:lnTo>
                <a:lnTo>
                  <a:pt x="178308" y="71627"/>
                </a:lnTo>
                <a:lnTo>
                  <a:pt x="173736" y="54863"/>
                </a:lnTo>
                <a:lnTo>
                  <a:pt x="169164" y="76200"/>
                </a:lnTo>
                <a:lnTo>
                  <a:pt x="165354" y="71627"/>
                </a:lnTo>
                <a:lnTo>
                  <a:pt x="160782" y="76200"/>
                </a:lnTo>
                <a:lnTo>
                  <a:pt x="156972" y="71627"/>
                </a:lnTo>
                <a:lnTo>
                  <a:pt x="152400" y="71627"/>
                </a:lnTo>
                <a:lnTo>
                  <a:pt x="148590" y="67817"/>
                </a:lnTo>
                <a:lnTo>
                  <a:pt x="148590" y="71627"/>
                </a:lnTo>
                <a:lnTo>
                  <a:pt x="144018" y="63246"/>
                </a:lnTo>
                <a:lnTo>
                  <a:pt x="140208" y="71627"/>
                </a:lnTo>
                <a:lnTo>
                  <a:pt x="131064" y="71627"/>
                </a:lnTo>
                <a:lnTo>
                  <a:pt x="127254" y="67817"/>
                </a:lnTo>
                <a:lnTo>
                  <a:pt x="118872" y="67817"/>
                </a:lnTo>
                <a:lnTo>
                  <a:pt x="114300" y="63246"/>
                </a:lnTo>
                <a:lnTo>
                  <a:pt x="105918" y="63246"/>
                </a:lnTo>
                <a:lnTo>
                  <a:pt x="102108" y="59436"/>
                </a:lnTo>
                <a:lnTo>
                  <a:pt x="92964" y="59436"/>
                </a:lnTo>
                <a:lnTo>
                  <a:pt x="89154" y="63246"/>
                </a:lnTo>
                <a:lnTo>
                  <a:pt x="89154" y="67817"/>
                </a:lnTo>
                <a:lnTo>
                  <a:pt x="84582" y="63246"/>
                </a:lnTo>
                <a:lnTo>
                  <a:pt x="84582" y="54863"/>
                </a:lnTo>
                <a:lnTo>
                  <a:pt x="80772" y="63246"/>
                </a:lnTo>
                <a:lnTo>
                  <a:pt x="80772" y="54863"/>
                </a:lnTo>
                <a:lnTo>
                  <a:pt x="76200" y="63246"/>
                </a:lnTo>
                <a:lnTo>
                  <a:pt x="72390" y="67817"/>
                </a:lnTo>
                <a:lnTo>
                  <a:pt x="72390" y="54863"/>
                </a:lnTo>
                <a:lnTo>
                  <a:pt x="67818" y="63246"/>
                </a:lnTo>
                <a:lnTo>
                  <a:pt x="67818" y="51053"/>
                </a:lnTo>
                <a:lnTo>
                  <a:pt x="64008" y="59436"/>
                </a:lnTo>
                <a:lnTo>
                  <a:pt x="64008" y="54863"/>
                </a:lnTo>
                <a:lnTo>
                  <a:pt x="59436" y="67817"/>
                </a:lnTo>
                <a:lnTo>
                  <a:pt x="54864" y="59436"/>
                </a:lnTo>
                <a:lnTo>
                  <a:pt x="51054" y="63246"/>
                </a:lnTo>
                <a:lnTo>
                  <a:pt x="51054" y="59436"/>
                </a:lnTo>
                <a:lnTo>
                  <a:pt x="51054" y="63246"/>
                </a:lnTo>
                <a:lnTo>
                  <a:pt x="46482" y="67817"/>
                </a:lnTo>
                <a:lnTo>
                  <a:pt x="42672" y="63246"/>
                </a:lnTo>
                <a:lnTo>
                  <a:pt x="42672" y="67817"/>
                </a:lnTo>
                <a:lnTo>
                  <a:pt x="16764" y="67817"/>
                </a:lnTo>
                <a:lnTo>
                  <a:pt x="12954" y="63246"/>
                </a:lnTo>
                <a:lnTo>
                  <a:pt x="8382" y="3810"/>
                </a:lnTo>
                <a:lnTo>
                  <a:pt x="8382" y="46481"/>
                </a:lnTo>
                <a:lnTo>
                  <a:pt x="4572" y="63246"/>
                </a:lnTo>
                <a:lnTo>
                  <a:pt x="4572" y="0"/>
                </a:lnTo>
                <a:lnTo>
                  <a:pt x="0" y="6324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83" name="object 583"/>
          <p:cNvSpPr/>
          <p:nvPr/>
        </p:nvSpPr>
        <p:spPr>
          <a:xfrm>
            <a:off x="6456436" y="3638105"/>
            <a:ext cx="173972" cy="47485"/>
          </a:xfrm>
          <a:custGeom>
            <a:avLst/>
            <a:gdLst/>
            <a:ahLst/>
            <a:cxnLst/>
            <a:rect l="l" t="t" r="r" b="b"/>
            <a:pathLst>
              <a:path w="262890" h="71754">
                <a:moveTo>
                  <a:pt x="262889" y="63246"/>
                </a:moveTo>
                <a:lnTo>
                  <a:pt x="262889" y="59436"/>
                </a:lnTo>
                <a:lnTo>
                  <a:pt x="254507" y="67817"/>
                </a:lnTo>
                <a:lnTo>
                  <a:pt x="249935" y="59436"/>
                </a:lnTo>
                <a:lnTo>
                  <a:pt x="249935" y="42672"/>
                </a:lnTo>
                <a:lnTo>
                  <a:pt x="246125" y="59436"/>
                </a:lnTo>
                <a:lnTo>
                  <a:pt x="241553" y="59436"/>
                </a:lnTo>
                <a:lnTo>
                  <a:pt x="241553" y="67817"/>
                </a:lnTo>
                <a:lnTo>
                  <a:pt x="237744" y="63246"/>
                </a:lnTo>
                <a:lnTo>
                  <a:pt x="233172" y="67817"/>
                </a:lnTo>
                <a:lnTo>
                  <a:pt x="233172" y="71627"/>
                </a:lnTo>
                <a:lnTo>
                  <a:pt x="224789" y="63246"/>
                </a:lnTo>
                <a:lnTo>
                  <a:pt x="224789" y="67817"/>
                </a:lnTo>
                <a:lnTo>
                  <a:pt x="208025" y="67817"/>
                </a:lnTo>
                <a:lnTo>
                  <a:pt x="203453" y="63246"/>
                </a:lnTo>
                <a:lnTo>
                  <a:pt x="199644" y="63246"/>
                </a:lnTo>
                <a:lnTo>
                  <a:pt x="195072" y="67817"/>
                </a:lnTo>
                <a:lnTo>
                  <a:pt x="195072" y="63246"/>
                </a:lnTo>
                <a:lnTo>
                  <a:pt x="191261" y="67817"/>
                </a:lnTo>
                <a:lnTo>
                  <a:pt x="169925" y="67817"/>
                </a:lnTo>
                <a:lnTo>
                  <a:pt x="169925" y="63246"/>
                </a:lnTo>
                <a:lnTo>
                  <a:pt x="165353" y="67817"/>
                </a:lnTo>
                <a:lnTo>
                  <a:pt x="161544" y="8381"/>
                </a:lnTo>
                <a:lnTo>
                  <a:pt x="161544" y="3810"/>
                </a:lnTo>
                <a:lnTo>
                  <a:pt x="156972" y="63246"/>
                </a:lnTo>
                <a:lnTo>
                  <a:pt x="153161" y="0"/>
                </a:lnTo>
                <a:lnTo>
                  <a:pt x="153161" y="8381"/>
                </a:lnTo>
                <a:lnTo>
                  <a:pt x="148589" y="63246"/>
                </a:lnTo>
                <a:lnTo>
                  <a:pt x="144017" y="67817"/>
                </a:lnTo>
                <a:lnTo>
                  <a:pt x="118872" y="67817"/>
                </a:lnTo>
                <a:lnTo>
                  <a:pt x="111759" y="67817"/>
                </a:lnTo>
                <a:lnTo>
                  <a:pt x="104648" y="67817"/>
                </a:lnTo>
                <a:lnTo>
                  <a:pt x="97535" y="67817"/>
                </a:lnTo>
                <a:lnTo>
                  <a:pt x="89153" y="67817"/>
                </a:lnTo>
                <a:lnTo>
                  <a:pt x="89153" y="71627"/>
                </a:lnTo>
                <a:lnTo>
                  <a:pt x="85344" y="67817"/>
                </a:lnTo>
                <a:lnTo>
                  <a:pt x="85344" y="71627"/>
                </a:lnTo>
                <a:lnTo>
                  <a:pt x="80772" y="71627"/>
                </a:lnTo>
                <a:lnTo>
                  <a:pt x="80772" y="67817"/>
                </a:lnTo>
                <a:lnTo>
                  <a:pt x="80772" y="71627"/>
                </a:lnTo>
                <a:lnTo>
                  <a:pt x="76200" y="67817"/>
                </a:lnTo>
                <a:lnTo>
                  <a:pt x="72389" y="67817"/>
                </a:lnTo>
                <a:lnTo>
                  <a:pt x="67817" y="71627"/>
                </a:lnTo>
                <a:lnTo>
                  <a:pt x="64007" y="67817"/>
                </a:lnTo>
                <a:lnTo>
                  <a:pt x="64007" y="71627"/>
                </a:lnTo>
                <a:lnTo>
                  <a:pt x="59435" y="67817"/>
                </a:lnTo>
                <a:lnTo>
                  <a:pt x="55625" y="71627"/>
                </a:lnTo>
                <a:lnTo>
                  <a:pt x="55625" y="67817"/>
                </a:lnTo>
                <a:lnTo>
                  <a:pt x="51053" y="67817"/>
                </a:lnTo>
                <a:lnTo>
                  <a:pt x="42672" y="67817"/>
                </a:lnTo>
                <a:lnTo>
                  <a:pt x="34289" y="67817"/>
                </a:lnTo>
                <a:lnTo>
                  <a:pt x="25907" y="67817"/>
                </a:lnTo>
                <a:lnTo>
                  <a:pt x="21335" y="63246"/>
                </a:lnTo>
                <a:lnTo>
                  <a:pt x="17525" y="67817"/>
                </a:lnTo>
                <a:lnTo>
                  <a:pt x="17525" y="63246"/>
                </a:lnTo>
                <a:lnTo>
                  <a:pt x="12953" y="63246"/>
                </a:lnTo>
                <a:lnTo>
                  <a:pt x="9144" y="67817"/>
                </a:lnTo>
                <a:lnTo>
                  <a:pt x="4572" y="63246"/>
                </a:lnTo>
                <a:lnTo>
                  <a:pt x="0" y="6781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84" name="object 584"/>
          <p:cNvSpPr/>
          <p:nvPr/>
        </p:nvSpPr>
        <p:spPr>
          <a:xfrm>
            <a:off x="6288516" y="3652224"/>
            <a:ext cx="168089" cy="31097"/>
          </a:xfrm>
          <a:custGeom>
            <a:avLst/>
            <a:gdLst/>
            <a:ahLst/>
            <a:cxnLst/>
            <a:rect l="l" t="t" r="r" b="b"/>
            <a:pathLst>
              <a:path w="254000" h="46989">
                <a:moveTo>
                  <a:pt x="253746" y="46481"/>
                </a:moveTo>
                <a:lnTo>
                  <a:pt x="253746" y="41910"/>
                </a:lnTo>
                <a:lnTo>
                  <a:pt x="245363" y="41910"/>
                </a:lnTo>
                <a:lnTo>
                  <a:pt x="241553" y="46481"/>
                </a:lnTo>
                <a:lnTo>
                  <a:pt x="241553" y="41910"/>
                </a:lnTo>
                <a:lnTo>
                  <a:pt x="233172" y="41910"/>
                </a:lnTo>
                <a:lnTo>
                  <a:pt x="228600" y="38100"/>
                </a:lnTo>
                <a:lnTo>
                  <a:pt x="224027" y="41910"/>
                </a:lnTo>
                <a:lnTo>
                  <a:pt x="215646" y="41910"/>
                </a:lnTo>
                <a:lnTo>
                  <a:pt x="211835" y="38100"/>
                </a:lnTo>
                <a:lnTo>
                  <a:pt x="203453" y="38100"/>
                </a:lnTo>
                <a:lnTo>
                  <a:pt x="198881" y="33527"/>
                </a:lnTo>
                <a:lnTo>
                  <a:pt x="195072" y="38100"/>
                </a:lnTo>
                <a:lnTo>
                  <a:pt x="190500" y="38100"/>
                </a:lnTo>
                <a:lnTo>
                  <a:pt x="185927" y="41910"/>
                </a:lnTo>
                <a:lnTo>
                  <a:pt x="182118" y="41910"/>
                </a:lnTo>
                <a:lnTo>
                  <a:pt x="177546" y="46481"/>
                </a:lnTo>
                <a:lnTo>
                  <a:pt x="160781" y="46481"/>
                </a:lnTo>
                <a:lnTo>
                  <a:pt x="160781" y="41910"/>
                </a:lnTo>
                <a:lnTo>
                  <a:pt x="156972" y="46481"/>
                </a:lnTo>
                <a:lnTo>
                  <a:pt x="152400" y="41910"/>
                </a:lnTo>
                <a:lnTo>
                  <a:pt x="147827" y="41910"/>
                </a:lnTo>
                <a:lnTo>
                  <a:pt x="147827" y="46481"/>
                </a:lnTo>
                <a:lnTo>
                  <a:pt x="144018" y="41910"/>
                </a:lnTo>
                <a:lnTo>
                  <a:pt x="139446" y="46481"/>
                </a:lnTo>
                <a:lnTo>
                  <a:pt x="109727" y="46481"/>
                </a:lnTo>
                <a:lnTo>
                  <a:pt x="105918" y="41910"/>
                </a:lnTo>
                <a:lnTo>
                  <a:pt x="101346" y="41910"/>
                </a:lnTo>
                <a:lnTo>
                  <a:pt x="97535" y="38100"/>
                </a:lnTo>
                <a:lnTo>
                  <a:pt x="97535" y="41910"/>
                </a:lnTo>
                <a:lnTo>
                  <a:pt x="92963" y="33527"/>
                </a:lnTo>
                <a:lnTo>
                  <a:pt x="89153" y="38100"/>
                </a:lnTo>
                <a:lnTo>
                  <a:pt x="84581" y="33527"/>
                </a:lnTo>
                <a:lnTo>
                  <a:pt x="80009" y="25145"/>
                </a:lnTo>
                <a:lnTo>
                  <a:pt x="80009" y="38100"/>
                </a:lnTo>
                <a:lnTo>
                  <a:pt x="76200" y="33527"/>
                </a:lnTo>
                <a:lnTo>
                  <a:pt x="71627" y="41910"/>
                </a:lnTo>
                <a:lnTo>
                  <a:pt x="71627" y="38100"/>
                </a:lnTo>
                <a:lnTo>
                  <a:pt x="67818" y="33527"/>
                </a:lnTo>
                <a:lnTo>
                  <a:pt x="67818" y="38100"/>
                </a:lnTo>
                <a:lnTo>
                  <a:pt x="63246" y="41910"/>
                </a:lnTo>
                <a:lnTo>
                  <a:pt x="63246" y="46481"/>
                </a:lnTo>
                <a:lnTo>
                  <a:pt x="59435" y="41910"/>
                </a:lnTo>
                <a:lnTo>
                  <a:pt x="54863" y="46481"/>
                </a:lnTo>
                <a:lnTo>
                  <a:pt x="41909" y="46481"/>
                </a:lnTo>
                <a:lnTo>
                  <a:pt x="38100" y="41910"/>
                </a:lnTo>
                <a:lnTo>
                  <a:pt x="38100" y="33527"/>
                </a:lnTo>
                <a:lnTo>
                  <a:pt x="33527" y="41910"/>
                </a:lnTo>
                <a:lnTo>
                  <a:pt x="21335" y="41910"/>
                </a:lnTo>
                <a:lnTo>
                  <a:pt x="21335" y="38100"/>
                </a:lnTo>
                <a:lnTo>
                  <a:pt x="16763" y="41910"/>
                </a:lnTo>
                <a:lnTo>
                  <a:pt x="12953" y="41910"/>
                </a:lnTo>
                <a:lnTo>
                  <a:pt x="12953" y="33527"/>
                </a:lnTo>
                <a:lnTo>
                  <a:pt x="8381" y="38100"/>
                </a:lnTo>
                <a:lnTo>
                  <a:pt x="8381" y="33527"/>
                </a:lnTo>
                <a:lnTo>
                  <a:pt x="3809" y="25145"/>
                </a:lnTo>
                <a:lnTo>
                  <a:pt x="0" y="25145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85" name="object 585"/>
          <p:cNvSpPr/>
          <p:nvPr/>
        </p:nvSpPr>
        <p:spPr>
          <a:xfrm>
            <a:off x="6114545" y="3643652"/>
            <a:ext cx="173972" cy="42022"/>
          </a:xfrm>
          <a:custGeom>
            <a:avLst/>
            <a:gdLst/>
            <a:ahLst/>
            <a:cxnLst/>
            <a:rect l="l" t="t" r="r" b="b"/>
            <a:pathLst>
              <a:path w="262890" h="63500">
                <a:moveTo>
                  <a:pt x="262890" y="12954"/>
                </a:moveTo>
                <a:lnTo>
                  <a:pt x="258318" y="0"/>
                </a:lnTo>
                <a:lnTo>
                  <a:pt x="258318" y="8382"/>
                </a:lnTo>
                <a:lnTo>
                  <a:pt x="254508" y="38100"/>
                </a:lnTo>
                <a:lnTo>
                  <a:pt x="249936" y="42672"/>
                </a:lnTo>
                <a:lnTo>
                  <a:pt x="249936" y="38100"/>
                </a:lnTo>
                <a:lnTo>
                  <a:pt x="246125" y="16764"/>
                </a:lnTo>
                <a:lnTo>
                  <a:pt x="241553" y="38100"/>
                </a:lnTo>
                <a:lnTo>
                  <a:pt x="236982" y="42672"/>
                </a:lnTo>
                <a:lnTo>
                  <a:pt x="233172" y="34290"/>
                </a:lnTo>
                <a:lnTo>
                  <a:pt x="228600" y="42672"/>
                </a:lnTo>
                <a:lnTo>
                  <a:pt x="228600" y="46482"/>
                </a:lnTo>
                <a:lnTo>
                  <a:pt x="224790" y="51054"/>
                </a:lnTo>
                <a:lnTo>
                  <a:pt x="216408" y="51054"/>
                </a:lnTo>
                <a:lnTo>
                  <a:pt x="216408" y="46482"/>
                </a:lnTo>
                <a:lnTo>
                  <a:pt x="211836" y="54864"/>
                </a:lnTo>
                <a:lnTo>
                  <a:pt x="203453" y="46482"/>
                </a:lnTo>
                <a:lnTo>
                  <a:pt x="203453" y="42672"/>
                </a:lnTo>
                <a:lnTo>
                  <a:pt x="198882" y="46482"/>
                </a:lnTo>
                <a:lnTo>
                  <a:pt x="195072" y="54864"/>
                </a:lnTo>
                <a:lnTo>
                  <a:pt x="195072" y="51054"/>
                </a:lnTo>
                <a:lnTo>
                  <a:pt x="190500" y="46482"/>
                </a:lnTo>
                <a:lnTo>
                  <a:pt x="190500" y="51054"/>
                </a:lnTo>
                <a:lnTo>
                  <a:pt x="186690" y="51054"/>
                </a:lnTo>
                <a:lnTo>
                  <a:pt x="186690" y="42672"/>
                </a:lnTo>
                <a:lnTo>
                  <a:pt x="182118" y="51054"/>
                </a:lnTo>
                <a:lnTo>
                  <a:pt x="182118" y="46482"/>
                </a:lnTo>
                <a:lnTo>
                  <a:pt x="178308" y="51054"/>
                </a:lnTo>
                <a:lnTo>
                  <a:pt x="173736" y="54864"/>
                </a:lnTo>
                <a:lnTo>
                  <a:pt x="173736" y="59436"/>
                </a:lnTo>
                <a:lnTo>
                  <a:pt x="169925" y="54864"/>
                </a:lnTo>
                <a:lnTo>
                  <a:pt x="169925" y="59436"/>
                </a:lnTo>
                <a:lnTo>
                  <a:pt x="165353" y="63246"/>
                </a:lnTo>
                <a:lnTo>
                  <a:pt x="165353" y="59436"/>
                </a:lnTo>
                <a:lnTo>
                  <a:pt x="160782" y="59436"/>
                </a:lnTo>
                <a:lnTo>
                  <a:pt x="160782" y="63246"/>
                </a:lnTo>
                <a:lnTo>
                  <a:pt x="148590" y="63246"/>
                </a:lnTo>
                <a:lnTo>
                  <a:pt x="144018" y="59436"/>
                </a:lnTo>
                <a:lnTo>
                  <a:pt x="144018" y="63246"/>
                </a:lnTo>
                <a:lnTo>
                  <a:pt x="140208" y="54864"/>
                </a:lnTo>
                <a:lnTo>
                  <a:pt x="140208" y="59436"/>
                </a:lnTo>
                <a:lnTo>
                  <a:pt x="135636" y="59436"/>
                </a:lnTo>
                <a:lnTo>
                  <a:pt x="131064" y="54864"/>
                </a:lnTo>
                <a:lnTo>
                  <a:pt x="131064" y="59436"/>
                </a:lnTo>
                <a:lnTo>
                  <a:pt x="127253" y="63246"/>
                </a:lnTo>
                <a:lnTo>
                  <a:pt x="122682" y="59436"/>
                </a:lnTo>
                <a:lnTo>
                  <a:pt x="118872" y="59436"/>
                </a:lnTo>
                <a:lnTo>
                  <a:pt x="118872" y="63246"/>
                </a:lnTo>
                <a:lnTo>
                  <a:pt x="118872" y="59436"/>
                </a:lnTo>
                <a:lnTo>
                  <a:pt x="114300" y="54864"/>
                </a:lnTo>
                <a:lnTo>
                  <a:pt x="114300" y="59436"/>
                </a:lnTo>
                <a:lnTo>
                  <a:pt x="105918" y="59436"/>
                </a:lnTo>
                <a:lnTo>
                  <a:pt x="102108" y="54864"/>
                </a:lnTo>
                <a:lnTo>
                  <a:pt x="97536" y="42672"/>
                </a:lnTo>
                <a:lnTo>
                  <a:pt x="97536" y="51054"/>
                </a:lnTo>
                <a:lnTo>
                  <a:pt x="92964" y="46482"/>
                </a:lnTo>
                <a:lnTo>
                  <a:pt x="89153" y="34290"/>
                </a:lnTo>
                <a:lnTo>
                  <a:pt x="84582" y="51054"/>
                </a:lnTo>
                <a:lnTo>
                  <a:pt x="80772" y="46482"/>
                </a:lnTo>
                <a:lnTo>
                  <a:pt x="76200" y="54864"/>
                </a:lnTo>
                <a:lnTo>
                  <a:pt x="76200" y="59436"/>
                </a:lnTo>
                <a:lnTo>
                  <a:pt x="72390" y="54864"/>
                </a:lnTo>
                <a:lnTo>
                  <a:pt x="67818" y="54864"/>
                </a:lnTo>
                <a:lnTo>
                  <a:pt x="67818" y="59436"/>
                </a:lnTo>
                <a:lnTo>
                  <a:pt x="64008" y="51054"/>
                </a:lnTo>
                <a:lnTo>
                  <a:pt x="59436" y="59436"/>
                </a:lnTo>
                <a:lnTo>
                  <a:pt x="54864" y="54864"/>
                </a:lnTo>
                <a:lnTo>
                  <a:pt x="51053" y="54864"/>
                </a:lnTo>
                <a:lnTo>
                  <a:pt x="46482" y="51054"/>
                </a:lnTo>
                <a:lnTo>
                  <a:pt x="46482" y="54864"/>
                </a:lnTo>
                <a:lnTo>
                  <a:pt x="42672" y="54864"/>
                </a:lnTo>
                <a:lnTo>
                  <a:pt x="42672" y="51054"/>
                </a:lnTo>
                <a:lnTo>
                  <a:pt x="38100" y="51054"/>
                </a:lnTo>
                <a:lnTo>
                  <a:pt x="38100" y="54864"/>
                </a:lnTo>
                <a:lnTo>
                  <a:pt x="34290" y="59436"/>
                </a:lnTo>
                <a:lnTo>
                  <a:pt x="34290" y="54864"/>
                </a:lnTo>
                <a:lnTo>
                  <a:pt x="29718" y="59436"/>
                </a:lnTo>
                <a:lnTo>
                  <a:pt x="25146" y="59436"/>
                </a:lnTo>
                <a:lnTo>
                  <a:pt x="21336" y="63246"/>
                </a:lnTo>
                <a:lnTo>
                  <a:pt x="21336" y="59436"/>
                </a:lnTo>
                <a:lnTo>
                  <a:pt x="12953" y="59436"/>
                </a:lnTo>
                <a:lnTo>
                  <a:pt x="12953" y="51054"/>
                </a:lnTo>
                <a:lnTo>
                  <a:pt x="8382" y="59436"/>
                </a:lnTo>
                <a:lnTo>
                  <a:pt x="4572" y="59436"/>
                </a:lnTo>
                <a:lnTo>
                  <a:pt x="4572" y="63246"/>
                </a:lnTo>
                <a:lnTo>
                  <a:pt x="0" y="594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86" name="object 586"/>
          <p:cNvSpPr/>
          <p:nvPr/>
        </p:nvSpPr>
        <p:spPr>
          <a:xfrm>
            <a:off x="5943600" y="3537252"/>
            <a:ext cx="171030" cy="151280"/>
          </a:xfrm>
          <a:custGeom>
            <a:avLst/>
            <a:gdLst/>
            <a:ahLst/>
            <a:cxnLst/>
            <a:rect l="l" t="t" r="r" b="b"/>
            <a:pathLst>
              <a:path w="258445" h="228600">
                <a:moveTo>
                  <a:pt x="258317" y="220217"/>
                </a:moveTo>
                <a:lnTo>
                  <a:pt x="254507" y="215646"/>
                </a:lnTo>
                <a:lnTo>
                  <a:pt x="249935" y="224027"/>
                </a:lnTo>
                <a:lnTo>
                  <a:pt x="245363" y="211836"/>
                </a:lnTo>
                <a:lnTo>
                  <a:pt x="245363" y="220217"/>
                </a:lnTo>
                <a:lnTo>
                  <a:pt x="241553" y="224027"/>
                </a:lnTo>
                <a:lnTo>
                  <a:pt x="236981" y="215646"/>
                </a:lnTo>
                <a:lnTo>
                  <a:pt x="233171" y="224027"/>
                </a:lnTo>
                <a:lnTo>
                  <a:pt x="233171" y="215646"/>
                </a:lnTo>
                <a:lnTo>
                  <a:pt x="228600" y="224027"/>
                </a:lnTo>
                <a:lnTo>
                  <a:pt x="228600" y="220217"/>
                </a:lnTo>
                <a:lnTo>
                  <a:pt x="224789" y="224027"/>
                </a:lnTo>
                <a:lnTo>
                  <a:pt x="220217" y="220217"/>
                </a:lnTo>
                <a:lnTo>
                  <a:pt x="220217" y="211836"/>
                </a:lnTo>
                <a:lnTo>
                  <a:pt x="216407" y="220217"/>
                </a:lnTo>
                <a:lnTo>
                  <a:pt x="216407" y="224027"/>
                </a:lnTo>
                <a:lnTo>
                  <a:pt x="211835" y="211836"/>
                </a:lnTo>
                <a:lnTo>
                  <a:pt x="211835" y="207263"/>
                </a:lnTo>
                <a:lnTo>
                  <a:pt x="207263" y="215646"/>
                </a:lnTo>
                <a:lnTo>
                  <a:pt x="207263" y="220217"/>
                </a:lnTo>
                <a:lnTo>
                  <a:pt x="203453" y="215646"/>
                </a:lnTo>
                <a:lnTo>
                  <a:pt x="203453" y="207263"/>
                </a:lnTo>
                <a:lnTo>
                  <a:pt x="198881" y="211836"/>
                </a:lnTo>
                <a:lnTo>
                  <a:pt x="198881" y="220217"/>
                </a:lnTo>
                <a:lnTo>
                  <a:pt x="195071" y="220217"/>
                </a:lnTo>
                <a:lnTo>
                  <a:pt x="195071" y="211836"/>
                </a:lnTo>
                <a:lnTo>
                  <a:pt x="190500" y="215646"/>
                </a:lnTo>
                <a:lnTo>
                  <a:pt x="190500" y="224027"/>
                </a:lnTo>
                <a:lnTo>
                  <a:pt x="186689" y="220217"/>
                </a:lnTo>
                <a:lnTo>
                  <a:pt x="182117" y="224027"/>
                </a:lnTo>
                <a:lnTo>
                  <a:pt x="178307" y="220217"/>
                </a:lnTo>
                <a:lnTo>
                  <a:pt x="173735" y="224027"/>
                </a:lnTo>
                <a:lnTo>
                  <a:pt x="173735" y="220217"/>
                </a:lnTo>
                <a:lnTo>
                  <a:pt x="169163" y="224027"/>
                </a:lnTo>
                <a:lnTo>
                  <a:pt x="160781" y="224027"/>
                </a:lnTo>
                <a:lnTo>
                  <a:pt x="156971" y="220217"/>
                </a:lnTo>
                <a:lnTo>
                  <a:pt x="156971" y="215646"/>
                </a:lnTo>
                <a:lnTo>
                  <a:pt x="152400" y="224027"/>
                </a:lnTo>
                <a:lnTo>
                  <a:pt x="152400" y="215646"/>
                </a:lnTo>
                <a:lnTo>
                  <a:pt x="148589" y="224027"/>
                </a:lnTo>
                <a:lnTo>
                  <a:pt x="144017" y="211836"/>
                </a:lnTo>
                <a:lnTo>
                  <a:pt x="139445" y="50291"/>
                </a:lnTo>
                <a:lnTo>
                  <a:pt x="139445" y="122681"/>
                </a:lnTo>
                <a:lnTo>
                  <a:pt x="135635" y="215646"/>
                </a:lnTo>
                <a:lnTo>
                  <a:pt x="135635" y="211836"/>
                </a:lnTo>
                <a:lnTo>
                  <a:pt x="131063" y="220217"/>
                </a:lnTo>
                <a:lnTo>
                  <a:pt x="127253" y="220217"/>
                </a:lnTo>
                <a:lnTo>
                  <a:pt x="127253" y="211836"/>
                </a:lnTo>
                <a:lnTo>
                  <a:pt x="122681" y="0"/>
                </a:lnTo>
                <a:lnTo>
                  <a:pt x="122681" y="8381"/>
                </a:lnTo>
                <a:lnTo>
                  <a:pt x="118871" y="215646"/>
                </a:lnTo>
                <a:lnTo>
                  <a:pt x="114300" y="224027"/>
                </a:lnTo>
                <a:lnTo>
                  <a:pt x="114300" y="220217"/>
                </a:lnTo>
                <a:lnTo>
                  <a:pt x="110489" y="228600"/>
                </a:lnTo>
                <a:lnTo>
                  <a:pt x="101345" y="228600"/>
                </a:lnTo>
                <a:lnTo>
                  <a:pt x="97535" y="224027"/>
                </a:lnTo>
                <a:lnTo>
                  <a:pt x="92963" y="228600"/>
                </a:lnTo>
                <a:lnTo>
                  <a:pt x="89153" y="220217"/>
                </a:lnTo>
                <a:lnTo>
                  <a:pt x="89153" y="228600"/>
                </a:lnTo>
                <a:lnTo>
                  <a:pt x="84581" y="228600"/>
                </a:lnTo>
                <a:lnTo>
                  <a:pt x="71882" y="228600"/>
                </a:lnTo>
                <a:lnTo>
                  <a:pt x="59181" y="228599"/>
                </a:lnTo>
                <a:lnTo>
                  <a:pt x="46481" y="228600"/>
                </a:lnTo>
                <a:lnTo>
                  <a:pt x="46481" y="224027"/>
                </a:lnTo>
                <a:lnTo>
                  <a:pt x="42671" y="228600"/>
                </a:lnTo>
                <a:lnTo>
                  <a:pt x="38100" y="220217"/>
                </a:lnTo>
                <a:lnTo>
                  <a:pt x="33527" y="109727"/>
                </a:lnTo>
                <a:lnTo>
                  <a:pt x="33527" y="29717"/>
                </a:lnTo>
                <a:lnTo>
                  <a:pt x="29717" y="198881"/>
                </a:lnTo>
                <a:lnTo>
                  <a:pt x="29717" y="203453"/>
                </a:lnTo>
                <a:lnTo>
                  <a:pt x="25145" y="224027"/>
                </a:lnTo>
                <a:lnTo>
                  <a:pt x="21335" y="224027"/>
                </a:lnTo>
                <a:lnTo>
                  <a:pt x="16763" y="177546"/>
                </a:lnTo>
                <a:lnTo>
                  <a:pt x="16763" y="84581"/>
                </a:lnTo>
                <a:lnTo>
                  <a:pt x="12953" y="190500"/>
                </a:lnTo>
                <a:lnTo>
                  <a:pt x="12953" y="195072"/>
                </a:lnTo>
                <a:lnTo>
                  <a:pt x="8381" y="220217"/>
                </a:lnTo>
                <a:lnTo>
                  <a:pt x="8381" y="215646"/>
                </a:lnTo>
                <a:lnTo>
                  <a:pt x="4571" y="89153"/>
                </a:lnTo>
                <a:lnTo>
                  <a:pt x="4571" y="173736"/>
                </a:lnTo>
                <a:lnTo>
                  <a:pt x="0" y="224027"/>
                </a:lnTo>
                <a:lnTo>
                  <a:pt x="0" y="22021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87" name="object 587"/>
          <p:cNvSpPr/>
          <p:nvPr/>
        </p:nvSpPr>
        <p:spPr>
          <a:xfrm>
            <a:off x="5772654" y="1961426"/>
            <a:ext cx="171030" cy="1730468"/>
          </a:xfrm>
          <a:custGeom>
            <a:avLst/>
            <a:gdLst/>
            <a:ahLst/>
            <a:cxnLst/>
            <a:rect l="l" t="t" r="r" b="b"/>
            <a:pathLst>
              <a:path w="258445" h="2614929">
                <a:moveTo>
                  <a:pt x="258318" y="2601467"/>
                </a:moveTo>
                <a:lnTo>
                  <a:pt x="253746" y="2609850"/>
                </a:lnTo>
                <a:lnTo>
                  <a:pt x="253746" y="2605278"/>
                </a:lnTo>
                <a:lnTo>
                  <a:pt x="249935" y="2609850"/>
                </a:lnTo>
                <a:lnTo>
                  <a:pt x="245363" y="2601467"/>
                </a:lnTo>
                <a:lnTo>
                  <a:pt x="241553" y="2605278"/>
                </a:lnTo>
                <a:lnTo>
                  <a:pt x="241553" y="2601467"/>
                </a:lnTo>
                <a:lnTo>
                  <a:pt x="236981" y="2605278"/>
                </a:lnTo>
                <a:lnTo>
                  <a:pt x="236981" y="2609850"/>
                </a:lnTo>
                <a:lnTo>
                  <a:pt x="233172" y="2605278"/>
                </a:lnTo>
                <a:lnTo>
                  <a:pt x="233172" y="2609850"/>
                </a:lnTo>
                <a:lnTo>
                  <a:pt x="228600" y="2609850"/>
                </a:lnTo>
                <a:lnTo>
                  <a:pt x="224789" y="2584704"/>
                </a:lnTo>
                <a:lnTo>
                  <a:pt x="224789" y="2588514"/>
                </a:lnTo>
                <a:lnTo>
                  <a:pt x="220218" y="2609850"/>
                </a:lnTo>
                <a:lnTo>
                  <a:pt x="211835" y="2609850"/>
                </a:lnTo>
                <a:lnTo>
                  <a:pt x="207263" y="2605278"/>
                </a:lnTo>
                <a:lnTo>
                  <a:pt x="203453" y="2614422"/>
                </a:lnTo>
                <a:lnTo>
                  <a:pt x="198881" y="2609850"/>
                </a:lnTo>
                <a:lnTo>
                  <a:pt x="195072" y="2609850"/>
                </a:lnTo>
                <a:lnTo>
                  <a:pt x="195072" y="2601467"/>
                </a:lnTo>
                <a:lnTo>
                  <a:pt x="190500" y="2596896"/>
                </a:lnTo>
                <a:lnTo>
                  <a:pt x="190500" y="2601467"/>
                </a:lnTo>
                <a:lnTo>
                  <a:pt x="185927" y="2609850"/>
                </a:lnTo>
                <a:lnTo>
                  <a:pt x="182118" y="2609850"/>
                </a:lnTo>
                <a:lnTo>
                  <a:pt x="182118" y="2605278"/>
                </a:lnTo>
                <a:lnTo>
                  <a:pt x="177546" y="2609850"/>
                </a:lnTo>
                <a:lnTo>
                  <a:pt x="173735" y="2609850"/>
                </a:lnTo>
                <a:lnTo>
                  <a:pt x="169163" y="2605278"/>
                </a:lnTo>
                <a:lnTo>
                  <a:pt x="165353" y="2609850"/>
                </a:lnTo>
                <a:lnTo>
                  <a:pt x="152400" y="2609850"/>
                </a:lnTo>
                <a:lnTo>
                  <a:pt x="147827" y="2596896"/>
                </a:lnTo>
                <a:lnTo>
                  <a:pt x="147827" y="2601467"/>
                </a:lnTo>
                <a:lnTo>
                  <a:pt x="144018" y="2609850"/>
                </a:lnTo>
                <a:lnTo>
                  <a:pt x="144018" y="2605278"/>
                </a:lnTo>
                <a:lnTo>
                  <a:pt x="135635" y="2605278"/>
                </a:lnTo>
                <a:lnTo>
                  <a:pt x="131063" y="2593086"/>
                </a:lnTo>
                <a:lnTo>
                  <a:pt x="131063" y="2596896"/>
                </a:lnTo>
                <a:lnTo>
                  <a:pt x="127253" y="2601467"/>
                </a:lnTo>
                <a:lnTo>
                  <a:pt x="122681" y="2593086"/>
                </a:lnTo>
                <a:lnTo>
                  <a:pt x="122681" y="2601467"/>
                </a:lnTo>
                <a:lnTo>
                  <a:pt x="118872" y="2601467"/>
                </a:lnTo>
                <a:lnTo>
                  <a:pt x="118872" y="2596896"/>
                </a:lnTo>
                <a:lnTo>
                  <a:pt x="114300" y="2576322"/>
                </a:lnTo>
                <a:lnTo>
                  <a:pt x="109727" y="2601467"/>
                </a:lnTo>
                <a:lnTo>
                  <a:pt x="109727" y="2605278"/>
                </a:lnTo>
                <a:lnTo>
                  <a:pt x="105918" y="2605278"/>
                </a:lnTo>
                <a:lnTo>
                  <a:pt x="101346" y="2593086"/>
                </a:lnTo>
                <a:lnTo>
                  <a:pt x="101346" y="2588514"/>
                </a:lnTo>
                <a:lnTo>
                  <a:pt x="101346" y="2601467"/>
                </a:lnTo>
                <a:lnTo>
                  <a:pt x="97535" y="2605278"/>
                </a:lnTo>
                <a:lnTo>
                  <a:pt x="97535" y="2609850"/>
                </a:lnTo>
                <a:lnTo>
                  <a:pt x="92963" y="2605278"/>
                </a:lnTo>
                <a:lnTo>
                  <a:pt x="92963" y="2609850"/>
                </a:lnTo>
                <a:lnTo>
                  <a:pt x="89153" y="2609850"/>
                </a:lnTo>
                <a:lnTo>
                  <a:pt x="89153" y="2605278"/>
                </a:lnTo>
                <a:lnTo>
                  <a:pt x="84581" y="2609850"/>
                </a:lnTo>
                <a:lnTo>
                  <a:pt x="84581" y="2605278"/>
                </a:lnTo>
                <a:lnTo>
                  <a:pt x="80009" y="2609850"/>
                </a:lnTo>
                <a:lnTo>
                  <a:pt x="80009" y="2601467"/>
                </a:lnTo>
                <a:lnTo>
                  <a:pt x="76200" y="2605278"/>
                </a:lnTo>
                <a:lnTo>
                  <a:pt x="76200" y="2609850"/>
                </a:lnTo>
                <a:lnTo>
                  <a:pt x="71627" y="2609850"/>
                </a:lnTo>
                <a:lnTo>
                  <a:pt x="71627" y="2605278"/>
                </a:lnTo>
                <a:lnTo>
                  <a:pt x="67818" y="2609850"/>
                </a:lnTo>
                <a:lnTo>
                  <a:pt x="67818" y="2601467"/>
                </a:lnTo>
                <a:lnTo>
                  <a:pt x="67818" y="2609850"/>
                </a:lnTo>
                <a:lnTo>
                  <a:pt x="63246" y="2601467"/>
                </a:lnTo>
                <a:lnTo>
                  <a:pt x="63246" y="2605278"/>
                </a:lnTo>
                <a:lnTo>
                  <a:pt x="59435" y="2596896"/>
                </a:lnTo>
                <a:lnTo>
                  <a:pt x="59435" y="2605278"/>
                </a:lnTo>
                <a:lnTo>
                  <a:pt x="54863" y="2593086"/>
                </a:lnTo>
                <a:lnTo>
                  <a:pt x="54863" y="2588514"/>
                </a:lnTo>
                <a:lnTo>
                  <a:pt x="51053" y="2601467"/>
                </a:lnTo>
                <a:lnTo>
                  <a:pt x="51053" y="2580131"/>
                </a:lnTo>
                <a:lnTo>
                  <a:pt x="46481" y="2596896"/>
                </a:lnTo>
                <a:lnTo>
                  <a:pt x="46481" y="2601467"/>
                </a:lnTo>
                <a:lnTo>
                  <a:pt x="41909" y="2588514"/>
                </a:lnTo>
                <a:lnTo>
                  <a:pt x="41909" y="2596896"/>
                </a:lnTo>
                <a:lnTo>
                  <a:pt x="38100" y="2576322"/>
                </a:lnTo>
                <a:lnTo>
                  <a:pt x="38100" y="2593086"/>
                </a:lnTo>
                <a:lnTo>
                  <a:pt x="33527" y="2563367"/>
                </a:lnTo>
                <a:lnTo>
                  <a:pt x="33527" y="2571750"/>
                </a:lnTo>
                <a:lnTo>
                  <a:pt x="29718" y="2381250"/>
                </a:lnTo>
                <a:lnTo>
                  <a:pt x="29718" y="296418"/>
                </a:lnTo>
                <a:lnTo>
                  <a:pt x="25146" y="0"/>
                </a:lnTo>
                <a:lnTo>
                  <a:pt x="21335" y="2490978"/>
                </a:lnTo>
                <a:lnTo>
                  <a:pt x="16763" y="2588514"/>
                </a:lnTo>
                <a:lnTo>
                  <a:pt x="16763" y="2580131"/>
                </a:lnTo>
                <a:lnTo>
                  <a:pt x="16763" y="2601467"/>
                </a:lnTo>
                <a:lnTo>
                  <a:pt x="12953" y="2593086"/>
                </a:lnTo>
                <a:lnTo>
                  <a:pt x="8381" y="2609850"/>
                </a:lnTo>
                <a:lnTo>
                  <a:pt x="8381" y="2596896"/>
                </a:lnTo>
                <a:lnTo>
                  <a:pt x="3809" y="2609850"/>
                </a:lnTo>
                <a:lnTo>
                  <a:pt x="3809" y="2601467"/>
                </a:lnTo>
                <a:lnTo>
                  <a:pt x="0" y="2609850"/>
                </a:lnTo>
                <a:lnTo>
                  <a:pt x="0" y="260146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88" name="object 588"/>
          <p:cNvSpPr/>
          <p:nvPr/>
        </p:nvSpPr>
        <p:spPr>
          <a:xfrm>
            <a:off x="1947130" y="2742358"/>
            <a:ext cx="3829730" cy="955926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89" name="object 589"/>
          <p:cNvSpPr/>
          <p:nvPr/>
        </p:nvSpPr>
        <p:spPr>
          <a:xfrm>
            <a:off x="5939393" y="3490687"/>
            <a:ext cx="1552976" cy="179862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90" name="object 590"/>
          <p:cNvSpPr/>
          <p:nvPr/>
        </p:nvSpPr>
        <p:spPr>
          <a:xfrm>
            <a:off x="5772654" y="1930665"/>
            <a:ext cx="171030" cy="1758203"/>
          </a:xfrm>
          <a:custGeom>
            <a:avLst/>
            <a:gdLst/>
            <a:ahLst/>
            <a:cxnLst/>
            <a:rect l="l" t="t" r="r" b="b"/>
            <a:pathLst>
              <a:path w="258445" h="2656840">
                <a:moveTo>
                  <a:pt x="258318" y="2605278"/>
                </a:moveTo>
                <a:lnTo>
                  <a:pt x="253746" y="2613659"/>
                </a:lnTo>
                <a:lnTo>
                  <a:pt x="253746" y="2609849"/>
                </a:lnTo>
                <a:lnTo>
                  <a:pt x="249935" y="2613659"/>
                </a:lnTo>
                <a:lnTo>
                  <a:pt x="245363" y="2605278"/>
                </a:lnTo>
                <a:lnTo>
                  <a:pt x="241553" y="2613659"/>
                </a:lnTo>
                <a:lnTo>
                  <a:pt x="241553" y="2605278"/>
                </a:lnTo>
                <a:lnTo>
                  <a:pt x="236981" y="2613659"/>
                </a:lnTo>
                <a:lnTo>
                  <a:pt x="233172" y="2609849"/>
                </a:lnTo>
                <a:lnTo>
                  <a:pt x="233172" y="2613659"/>
                </a:lnTo>
                <a:lnTo>
                  <a:pt x="228600" y="2613659"/>
                </a:lnTo>
                <a:lnTo>
                  <a:pt x="228600" y="2583941"/>
                </a:lnTo>
                <a:lnTo>
                  <a:pt x="224789" y="2593085"/>
                </a:lnTo>
                <a:lnTo>
                  <a:pt x="224789" y="2613659"/>
                </a:lnTo>
                <a:lnTo>
                  <a:pt x="220218" y="2609849"/>
                </a:lnTo>
                <a:lnTo>
                  <a:pt x="220218" y="2613659"/>
                </a:lnTo>
                <a:lnTo>
                  <a:pt x="215646" y="2613659"/>
                </a:lnTo>
                <a:lnTo>
                  <a:pt x="215646" y="2618231"/>
                </a:lnTo>
                <a:lnTo>
                  <a:pt x="211835" y="2618231"/>
                </a:lnTo>
                <a:lnTo>
                  <a:pt x="211835" y="2609849"/>
                </a:lnTo>
                <a:lnTo>
                  <a:pt x="211835" y="2613659"/>
                </a:lnTo>
                <a:lnTo>
                  <a:pt x="207263" y="2605278"/>
                </a:lnTo>
                <a:lnTo>
                  <a:pt x="203453" y="2609849"/>
                </a:lnTo>
                <a:lnTo>
                  <a:pt x="203453" y="2618231"/>
                </a:lnTo>
                <a:lnTo>
                  <a:pt x="198881" y="2613659"/>
                </a:lnTo>
                <a:lnTo>
                  <a:pt x="198881" y="2609849"/>
                </a:lnTo>
                <a:lnTo>
                  <a:pt x="195072" y="2613659"/>
                </a:lnTo>
                <a:lnTo>
                  <a:pt x="195072" y="2605278"/>
                </a:lnTo>
                <a:lnTo>
                  <a:pt x="190500" y="2609849"/>
                </a:lnTo>
                <a:lnTo>
                  <a:pt x="190500" y="2601467"/>
                </a:lnTo>
                <a:lnTo>
                  <a:pt x="190500" y="2605278"/>
                </a:lnTo>
                <a:lnTo>
                  <a:pt x="185927" y="2613659"/>
                </a:lnTo>
                <a:lnTo>
                  <a:pt x="182118" y="2613659"/>
                </a:lnTo>
                <a:lnTo>
                  <a:pt x="182118" y="2609849"/>
                </a:lnTo>
                <a:lnTo>
                  <a:pt x="182118" y="2613659"/>
                </a:lnTo>
                <a:lnTo>
                  <a:pt x="173735" y="2609849"/>
                </a:lnTo>
                <a:lnTo>
                  <a:pt x="173735" y="2613659"/>
                </a:lnTo>
                <a:lnTo>
                  <a:pt x="169163" y="2609849"/>
                </a:lnTo>
                <a:lnTo>
                  <a:pt x="165353" y="2618231"/>
                </a:lnTo>
                <a:lnTo>
                  <a:pt x="160781" y="2609849"/>
                </a:lnTo>
                <a:lnTo>
                  <a:pt x="160781" y="2613659"/>
                </a:lnTo>
                <a:lnTo>
                  <a:pt x="160781" y="2609849"/>
                </a:lnTo>
                <a:lnTo>
                  <a:pt x="152400" y="2613659"/>
                </a:lnTo>
                <a:lnTo>
                  <a:pt x="152400" y="2609849"/>
                </a:lnTo>
                <a:lnTo>
                  <a:pt x="152400" y="2613659"/>
                </a:lnTo>
                <a:lnTo>
                  <a:pt x="147827" y="2596895"/>
                </a:lnTo>
                <a:lnTo>
                  <a:pt x="147827" y="2605278"/>
                </a:lnTo>
                <a:lnTo>
                  <a:pt x="144018" y="2613659"/>
                </a:lnTo>
                <a:lnTo>
                  <a:pt x="139446" y="2605278"/>
                </a:lnTo>
                <a:lnTo>
                  <a:pt x="139446" y="2613659"/>
                </a:lnTo>
                <a:lnTo>
                  <a:pt x="135635" y="2605278"/>
                </a:lnTo>
                <a:lnTo>
                  <a:pt x="135635" y="2609849"/>
                </a:lnTo>
                <a:lnTo>
                  <a:pt x="131063" y="2596895"/>
                </a:lnTo>
                <a:lnTo>
                  <a:pt x="131063" y="2601467"/>
                </a:lnTo>
                <a:lnTo>
                  <a:pt x="127253" y="2609849"/>
                </a:lnTo>
                <a:lnTo>
                  <a:pt x="127253" y="2605278"/>
                </a:lnTo>
                <a:lnTo>
                  <a:pt x="122681" y="2596895"/>
                </a:lnTo>
                <a:lnTo>
                  <a:pt x="122681" y="2609849"/>
                </a:lnTo>
                <a:lnTo>
                  <a:pt x="118872" y="2609849"/>
                </a:lnTo>
                <a:lnTo>
                  <a:pt x="118872" y="2601467"/>
                </a:lnTo>
                <a:lnTo>
                  <a:pt x="114300" y="2575559"/>
                </a:lnTo>
                <a:lnTo>
                  <a:pt x="109727" y="2609849"/>
                </a:lnTo>
                <a:lnTo>
                  <a:pt x="109727" y="2605278"/>
                </a:lnTo>
                <a:lnTo>
                  <a:pt x="109727" y="2613659"/>
                </a:lnTo>
                <a:lnTo>
                  <a:pt x="105918" y="2613659"/>
                </a:lnTo>
                <a:lnTo>
                  <a:pt x="101346" y="2593085"/>
                </a:lnTo>
                <a:lnTo>
                  <a:pt x="101346" y="2609849"/>
                </a:lnTo>
                <a:lnTo>
                  <a:pt x="97535" y="2605278"/>
                </a:lnTo>
                <a:lnTo>
                  <a:pt x="97535" y="2613659"/>
                </a:lnTo>
                <a:lnTo>
                  <a:pt x="92963" y="2609849"/>
                </a:lnTo>
                <a:lnTo>
                  <a:pt x="92963" y="2618231"/>
                </a:lnTo>
                <a:lnTo>
                  <a:pt x="89153" y="2618231"/>
                </a:lnTo>
                <a:lnTo>
                  <a:pt x="89153" y="2609849"/>
                </a:lnTo>
                <a:lnTo>
                  <a:pt x="84581" y="2613659"/>
                </a:lnTo>
                <a:lnTo>
                  <a:pt x="84581" y="2605278"/>
                </a:lnTo>
                <a:lnTo>
                  <a:pt x="84581" y="2613659"/>
                </a:lnTo>
                <a:lnTo>
                  <a:pt x="80009" y="2605278"/>
                </a:lnTo>
                <a:lnTo>
                  <a:pt x="76200" y="2618231"/>
                </a:lnTo>
                <a:lnTo>
                  <a:pt x="76200" y="2605278"/>
                </a:lnTo>
                <a:lnTo>
                  <a:pt x="71627" y="2618231"/>
                </a:lnTo>
                <a:lnTo>
                  <a:pt x="71627" y="2605278"/>
                </a:lnTo>
                <a:lnTo>
                  <a:pt x="67818" y="2618231"/>
                </a:lnTo>
                <a:lnTo>
                  <a:pt x="67818" y="2605278"/>
                </a:lnTo>
                <a:lnTo>
                  <a:pt x="67818" y="2618231"/>
                </a:lnTo>
                <a:lnTo>
                  <a:pt x="63246" y="2601467"/>
                </a:lnTo>
                <a:lnTo>
                  <a:pt x="63246" y="2613659"/>
                </a:lnTo>
                <a:lnTo>
                  <a:pt x="59435" y="2601467"/>
                </a:lnTo>
                <a:lnTo>
                  <a:pt x="59435" y="2613659"/>
                </a:lnTo>
                <a:lnTo>
                  <a:pt x="54863" y="2593085"/>
                </a:lnTo>
                <a:lnTo>
                  <a:pt x="54863" y="2588513"/>
                </a:lnTo>
                <a:lnTo>
                  <a:pt x="51053" y="2613659"/>
                </a:lnTo>
                <a:lnTo>
                  <a:pt x="51053" y="2583941"/>
                </a:lnTo>
                <a:lnTo>
                  <a:pt x="46481" y="2613659"/>
                </a:lnTo>
                <a:lnTo>
                  <a:pt x="41909" y="2622804"/>
                </a:lnTo>
                <a:lnTo>
                  <a:pt x="41909" y="2588513"/>
                </a:lnTo>
                <a:lnTo>
                  <a:pt x="38100" y="2575559"/>
                </a:lnTo>
                <a:lnTo>
                  <a:pt x="38100" y="2622804"/>
                </a:lnTo>
                <a:lnTo>
                  <a:pt x="33527" y="2567178"/>
                </a:lnTo>
                <a:lnTo>
                  <a:pt x="33527" y="2631185"/>
                </a:lnTo>
                <a:lnTo>
                  <a:pt x="29718" y="2656331"/>
                </a:lnTo>
                <a:lnTo>
                  <a:pt x="29718" y="2439923"/>
                </a:lnTo>
                <a:lnTo>
                  <a:pt x="29718" y="2563367"/>
                </a:lnTo>
                <a:lnTo>
                  <a:pt x="29718" y="262889"/>
                </a:lnTo>
                <a:lnTo>
                  <a:pt x="25146" y="0"/>
                </a:lnTo>
                <a:lnTo>
                  <a:pt x="21335" y="2609849"/>
                </a:lnTo>
                <a:lnTo>
                  <a:pt x="21335" y="2545841"/>
                </a:lnTo>
                <a:lnTo>
                  <a:pt x="16763" y="2631185"/>
                </a:lnTo>
                <a:lnTo>
                  <a:pt x="16763" y="2583941"/>
                </a:lnTo>
                <a:lnTo>
                  <a:pt x="12953" y="2626613"/>
                </a:lnTo>
                <a:lnTo>
                  <a:pt x="12953" y="2593085"/>
                </a:lnTo>
                <a:lnTo>
                  <a:pt x="8381" y="2596895"/>
                </a:lnTo>
                <a:lnTo>
                  <a:pt x="3809" y="2622804"/>
                </a:lnTo>
                <a:lnTo>
                  <a:pt x="3809" y="2601467"/>
                </a:lnTo>
                <a:lnTo>
                  <a:pt x="0" y="2601467"/>
                </a:lnTo>
                <a:lnTo>
                  <a:pt x="0" y="261823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91" name="object 591"/>
          <p:cNvSpPr/>
          <p:nvPr/>
        </p:nvSpPr>
        <p:spPr>
          <a:xfrm>
            <a:off x="1947130" y="2739333"/>
            <a:ext cx="3829730" cy="931217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92" name="object 592"/>
          <p:cNvSpPr/>
          <p:nvPr/>
        </p:nvSpPr>
        <p:spPr>
          <a:xfrm>
            <a:off x="6975327" y="3456065"/>
            <a:ext cx="513089" cy="179014"/>
          </a:xfrm>
          <a:custGeom>
            <a:avLst/>
            <a:gdLst/>
            <a:ahLst/>
            <a:cxnLst/>
            <a:rect l="l" t="t" r="r" b="b"/>
            <a:pathLst>
              <a:path w="775334" h="270510">
                <a:moveTo>
                  <a:pt x="774953" y="270510"/>
                </a:moveTo>
                <a:lnTo>
                  <a:pt x="771143" y="270510"/>
                </a:lnTo>
                <a:lnTo>
                  <a:pt x="758443" y="270510"/>
                </a:lnTo>
                <a:lnTo>
                  <a:pt x="745743" y="270509"/>
                </a:lnTo>
                <a:lnTo>
                  <a:pt x="733044" y="270510"/>
                </a:lnTo>
                <a:lnTo>
                  <a:pt x="720343" y="270509"/>
                </a:lnTo>
                <a:lnTo>
                  <a:pt x="707643" y="270509"/>
                </a:lnTo>
                <a:lnTo>
                  <a:pt x="694943" y="270510"/>
                </a:lnTo>
                <a:lnTo>
                  <a:pt x="682244" y="270510"/>
                </a:lnTo>
                <a:lnTo>
                  <a:pt x="669543" y="270509"/>
                </a:lnTo>
                <a:lnTo>
                  <a:pt x="656844" y="270510"/>
                </a:lnTo>
                <a:lnTo>
                  <a:pt x="644143" y="270510"/>
                </a:lnTo>
                <a:lnTo>
                  <a:pt x="631443" y="270510"/>
                </a:lnTo>
                <a:lnTo>
                  <a:pt x="618743" y="270510"/>
                </a:lnTo>
                <a:lnTo>
                  <a:pt x="606044" y="270510"/>
                </a:lnTo>
                <a:lnTo>
                  <a:pt x="593343" y="270510"/>
                </a:lnTo>
                <a:lnTo>
                  <a:pt x="580644" y="270510"/>
                </a:lnTo>
                <a:lnTo>
                  <a:pt x="567943" y="270509"/>
                </a:lnTo>
                <a:lnTo>
                  <a:pt x="555243" y="270510"/>
                </a:lnTo>
                <a:lnTo>
                  <a:pt x="542543" y="270510"/>
                </a:lnTo>
                <a:lnTo>
                  <a:pt x="491489" y="270510"/>
                </a:lnTo>
                <a:lnTo>
                  <a:pt x="486917" y="266700"/>
                </a:lnTo>
                <a:lnTo>
                  <a:pt x="486917" y="270510"/>
                </a:lnTo>
                <a:lnTo>
                  <a:pt x="483107" y="270510"/>
                </a:lnTo>
                <a:lnTo>
                  <a:pt x="483107" y="266700"/>
                </a:lnTo>
                <a:lnTo>
                  <a:pt x="478535" y="270510"/>
                </a:lnTo>
                <a:lnTo>
                  <a:pt x="478535" y="266700"/>
                </a:lnTo>
                <a:lnTo>
                  <a:pt x="474725" y="270510"/>
                </a:lnTo>
                <a:lnTo>
                  <a:pt x="474725" y="258318"/>
                </a:lnTo>
                <a:lnTo>
                  <a:pt x="470153" y="258318"/>
                </a:lnTo>
                <a:lnTo>
                  <a:pt x="470153" y="0"/>
                </a:lnTo>
                <a:lnTo>
                  <a:pt x="466343" y="258318"/>
                </a:lnTo>
                <a:lnTo>
                  <a:pt x="461772" y="270510"/>
                </a:lnTo>
                <a:lnTo>
                  <a:pt x="457200" y="266700"/>
                </a:lnTo>
                <a:lnTo>
                  <a:pt x="457200" y="270510"/>
                </a:lnTo>
                <a:lnTo>
                  <a:pt x="457200" y="266700"/>
                </a:lnTo>
                <a:lnTo>
                  <a:pt x="453389" y="270510"/>
                </a:lnTo>
                <a:lnTo>
                  <a:pt x="440690" y="270510"/>
                </a:lnTo>
                <a:lnTo>
                  <a:pt x="427990" y="270510"/>
                </a:lnTo>
                <a:lnTo>
                  <a:pt x="415290" y="270510"/>
                </a:lnTo>
                <a:lnTo>
                  <a:pt x="402590" y="270510"/>
                </a:lnTo>
                <a:lnTo>
                  <a:pt x="389890" y="270510"/>
                </a:lnTo>
                <a:lnTo>
                  <a:pt x="377189" y="270510"/>
                </a:lnTo>
                <a:lnTo>
                  <a:pt x="364489" y="270510"/>
                </a:lnTo>
                <a:lnTo>
                  <a:pt x="351789" y="270510"/>
                </a:lnTo>
                <a:lnTo>
                  <a:pt x="339089" y="270510"/>
                </a:lnTo>
                <a:lnTo>
                  <a:pt x="326390" y="270510"/>
                </a:lnTo>
                <a:lnTo>
                  <a:pt x="313689" y="270510"/>
                </a:lnTo>
                <a:lnTo>
                  <a:pt x="300990" y="270510"/>
                </a:lnTo>
                <a:lnTo>
                  <a:pt x="288289" y="270510"/>
                </a:lnTo>
                <a:lnTo>
                  <a:pt x="275589" y="270510"/>
                </a:lnTo>
                <a:lnTo>
                  <a:pt x="262889" y="270510"/>
                </a:lnTo>
                <a:lnTo>
                  <a:pt x="258317" y="270510"/>
                </a:lnTo>
                <a:lnTo>
                  <a:pt x="254507" y="270510"/>
                </a:lnTo>
                <a:lnTo>
                  <a:pt x="241807" y="270510"/>
                </a:lnTo>
                <a:lnTo>
                  <a:pt x="229107" y="270509"/>
                </a:lnTo>
                <a:lnTo>
                  <a:pt x="216407" y="270510"/>
                </a:lnTo>
                <a:lnTo>
                  <a:pt x="203707" y="270510"/>
                </a:lnTo>
                <a:lnTo>
                  <a:pt x="191007" y="270509"/>
                </a:lnTo>
                <a:lnTo>
                  <a:pt x="178308" y="270510"/>
                </a:lnTo>
                <a:lnTo>
                  <a:pt x="165607" y="270510"/>
                </a:lnTo>
                <a:lnTo>
                  <a:pt x="152907" y="270510"/>
                </a:lnTo>
                <a:lnTo>
                  <a:pt x="140207" y="270510"/>
                </a:lnTo>
                <a:lnTo>
                  <a:pt x="127507" y="270510"/>
                </a:lnTo>
                <a:lnTo>
                  <a:pt x="114807" y="270509"/>
                </a:lnTo>
                <a:lnTo>
                  <a:pt x="102107" y="270510"/>
                </a:lnTo>
                <a:lnTo>
                  <a:pt x="89407" y="270510"/>
                </a:lnTo>
                <a:lnTo>
                  <a:pt x="76200" y="266700"/>
                </a:lnTo>
                <a:lnTo>
                  <a:pt x="76200" y="270510"/>
                </a:lnTo>
                <a:lnTo>
                  <a:pt x="71627" y="270510"/>
                </a:lnTo>
                <a:lnTo>
                  <a:pt x="58928" y="270510"/>
                </a:lnTo>
                <a:lnTo>
                  <a:pt x="46228" y="270510"/>
                </a:lnTo>
                <a:lnTo>
                  <a:pt x="33527" y="270509"/>
                </a:lnTo>
                <a:lnTo>
                  <a:pt x="16763" y="270510"/>
                </a:lnTo>
                <a:lnTo>
                  <a:pt x="16763" y="258318"/>
                </a:lnTo>
                <a:lnTo>
                  <a:pt x="12953" y="253746"/>
                </a:lnTo>
                <a:lnTo>
                  <a:pt x="12953" y="266700"/>
                </a:lnTo>
                <a:lnTo>
                  <a:pt x="8381" y="262128"/>
                </a:lnTo>
                <a:lnTo>
                  <a:pt x="4572" y="253746"/>
                </a:lnTo>
                <a:lnTo>
                  <a:pt x="4572" y="262128"/>
                </a:lnTo>
                <a:lnTo>
                  <a:pt x="0" y="2667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93" name="object 593"/>
          <p:cNvSpPr/>
          <p:nvPr/>
        </p:nvSpPr>
        <p:spPr>
          <a:xfrm>
            <a:off x="6801354" y="3621465"/>
            <a:ext cx="173972" cy="13868"/>
          </a:xfrm>
          <a:custGeom>
            <a:avLst/>
            <a:gdLst/>
            <a:ahLst/>
            <a:cxnLst/>
            <a:rect l="l" t="t" r="r" b="b"/>
            <a:pathLst>
              <a:path w="262890" h="20954">
                <a:moveTo>
                  <a:pt x="262890" y="16763"/>
                </a:moveTo>
                <a:lnTo>
                  <a:pt x="258318" y="3810"/>
                </a:lnTo>
                <a:lnTo>
                  <a:pt x="258318" y="16763"/>
                </a:lnTo>
                <a:lnTo>
                  <a:pt x="254507" y="20574"/>
                </a:lnTo>
                <a:lnTo>
                  <a:pt x="241807" y="20574"/>
                </a:lnTo>
                <a:lnTo>
                  <a:pt x="229107" y="20573"/>
                </a:lnTo>
                <a:lnTo>
                  <a:pt x="216407" y="20574"/>
                </a:lnTo>
                <a:lnTo>
                  <a:pt x="203708" y="20574"/>
                </a:lnTo>
                <a:lnTo>
                  <a:pt x="191007" y="20574"/>
                </a:lnTo>
                <a:lnTo>
                  <a:pt x="186690" y="16763"/>
                </a:lnTo>
                <a:lnTo>
                  <a:pt x="182118" y="16763"/>
                </a:lnTo>
                <a:lnTo>
                  <a:pt x="182118" y="20574"/>
                </a:lnTo>
                <a:lnTo>
                  <a:pt x="182118" y="16763"/>
                </a:lnTo>
                <a:lnTo>
                  <a:pt x="178307" y="16763"/>
                </a:lnTo>
                <a:lnTo>
                  <a:pt x="173736" y="20574"/>
                </a:lnTo>
                <a:lnTo>
                  <a:pt x="169925" y="20574"/>
                </a:lnTo>
                <a:lnTo>
                  <a:pt x="169925" y="16763"/>
                </a:lnTo>
                <a:lnTo>
                  <a:pt x="165353" y="16763"/>
                </a:lnTo>
                <a:lnTo>
                  <a:pt x="161544" y="20574"/>
                </a:lnTo>
                <a:lnTo>
                  <a:pt x="156972" y="20574"/>
                </a:lnTo>
                <a:lnTo>
                  <a:pt x="156972" y="16763"/>
                </a:lnTo>
                <a:lnTo>
                  <a:pt x="152400" y="20574"/>
                </a:lnTo>
                <a:lnTo>
                  <a:pt x="140207" y="20574"/>
                </a:lnTo>
                <a:lnTo>
                  <a:pt x="135636" y="16763"/>
                </a:lnTo>
                <a:lnTo>
                  <a:pt x="102107" y="16763"/>
                </a:lnTo>
                <a:lnTo>
                  <a:pt x="97536" y="12192"/>
                </a:lnTo>
                <a:lnTo>
                  <a:pt x="93725" y="12192"/>
                </a:lnTo>
                <a:lnTo>
                  <a:pt x="89153" y="8382"/>
                </a:lnTo>
                <a:lnTo>
                  <a:pt x="84581" y="8382"/>
                </a:lnTo>
                <a:lnTo>
                  <a:pt x="80772" y="3810"/>
                </a:lnTo>
                <a:lnTo>
                  <a:pt x="80772" y="8382"/>
                </a:lnTo>
                <a:lnTo>
                  <a:pt x="76200" y="12192"/>
                </a:lnTo>
                <a:lnTo>
                  <a:pt x="72390" y="8382"/>
                </a:lnTo>
                <a:lnTo>
                  <a:pt x="67818" y="8382"/>
                </a:lnTo>
                <a:lnTo>
                  <a:pt x="67818" y="12192"/>
                </a:lnTo>
                <a:lnTo>
                  <a:pt x="64007" y="3810"/>
                </a:lnTo>
                <a:lnTo>
                  <a:pt x="59436" y="8382"/>
                </a:lnTo>
                <a:lnTo>
                  <a:pt x="59436" y="12192"/>
                </a:lnTo>
                <a:lnTo>
                  <a:pt x="55625" y="8382"/>
                </a:lnTo>
                <a:lnTo>
                  <a:pt x="55625" y="12192"/>
                </a:lnTo>
                <a:lnTo>
                  <a:pt x="51053" y="12192"/>
                </a:lnTo>
                <a:lnTo>
                  <a:pt x="46481" y="8382"/>
                </a:lnTo>
                <a:lnTo>
                  <a:pt x="46481" y="12192"/>
                </a:lnTo>
                <a:lnTo>
                  <a:pt x="38100" y="12192"/>
                </a:lnTo>
                <a:lnTo>
                  <a:pt x="34290" y="16763"/>
                </a:lnTo>
                <a:lnTo>
                  <a:pt x="34290" y="12192"/>
                </a:lnTo>
                <a:lnTo>
                  <a:pt x="29718" y="16763"/>
                </a:lnTo>
                <a:lnTo>
                  <a:pt x="25907" y="12192"/>
                </a:lnTo>
                <a:lnTo>
                  <a:pt x="21336" y="12192"/>
                </a:lnTo>
                <a:lnTo>
                  <a:pt x="16764" y="8382"/>
                </a:lnTo>
                <a:lnTo>
                  <a:pt x="16764" y="12192"/>
                </a:lnTo>
                <a:lnTo>
                  <a:pt x="12953" y="16763"/>
                </a:lnTo>
                <a:lnTo>
                  <a:pt x="8381" y="0"/>
                </a:lnTo>
                <a:lnTo>
                  <a:pt x="8381" y="16763"/>
                </a:lnTo>
                <a:lnTo>
                  <a:pt x="4572" y="12192"/>
                </a:lnTo>
                <a:lnTo>
                  <a:pt x="4572" y="8382"/>
                </a:lnTo>
                <a:lnTo>
                  <a:pt x="0" y="167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94" name="object 594"/>
          <p:cNvSpPr/>
          <p:nvPr/>
        </p:nvSpPr>
        <p:spPr>
          <a:xfrm>
            <a:off x="6630408" y="3559440"/>
            <a:ext cx="171030" cy="73118"/>
          </a:xfrm>
          <a:custGeom>
            <a:avLst/>
            <a:gdLst/>
            <a:ahLst/>
            <a:cxnLst/>
            <a:rect l="l" t="t" r="r" b="b"/>
            <a:pathLst>
              <a:path w="258445" h="110489">
                <a:moveTo>
                  <a:pt x="258318" y="110489"/>
                </a:moveTo>
                <a:lnTo>
                  <a:pt x="258318" y="105918"/>
                </a:lnTo>
                <a:lnTo>
                  <a:pt x="254508" y="110489"/>
                </a:lnTo>
                <a:lnTo>
                  <a:pt x="249936" y="105918"/>
                </a:lnTo>
                <a:lnTo>
                  <a:pt x="246125" y="110489"/>
                </a:lnTo>
                <a:lnTo>
                  <a:pt x="241554" y="105918"/>
                </a:lnTo>
                <a:lnTo>
                  <a:pt x="236982" y="110489"/>
                </a:lnTo>
                <a:lnTo>
                  <a:pt x="224790" y="110489"/>
                </a:lnTo>
                <a:lnTo>
                  <a:pt x="224790" y="105918"/>
                </a:lnTo>
                <a:lnTo>
                  <a:pt x="220218" y="110489"/>
                </a:lnTo>
                <a:lnTo>
                  <a:pt x="198882" y="110489"/>
                </a:lnTo>
                <a:lnTo>
                  <a:pt x="198882" y="105918"/>
                </a:lnTo>
                <a:lnTo>
                  <a:pt x="195072" y="110489"/>
                </a:lnTo>
                <a:lnTo>
                  <a:pt x="195072" y="105918"/>
                </a:lnTo>
                <a:lnTo>
                  <a:pt x="190500" y="105918"/>
                </a:lnTo>
                <a:lnTo>
                  <a:pt x="190500" y="110489"/>
                </a:lnTo>
                <a:lnTo>
                  <a:pt x="186690" y="110489"/>
                </a:lnTo>
                <a:lnTo>
                  <a:pt x="182118" y="105918"/>
                </a:lnTo>
                <a:lnTo>
                  <a:pt x="178308" y="97536"/>
                </a:lnTo>
                <a:lnTo>
                  <a:pt x="178308" y="105918"/>
                </a:lnTo>
                <a:lnTo>
                  <a:pt x="173736" y="110489"/>
                </a:lnTo>
                <a:lnTo>
                  <a:pt x="173736" y="102108"/>
                </a:lnTo>
                <a:lnTo>
                  <a:pt x="169164" y="110489"/>
                </a:lnTo>
                <a:lnTo>
                  <a:pt x="165354" y="110489"/>
                </a:lnTo>
                <a:lnTo>
                  <a:pt x="160782" y="105918"/>
                </a:lnTo>
                <a:lnTo>
                  <a:pt x="156972" y="110489"/>
                </a:lnTo>
                <a:lnTo>
                  <a:pt x="152400" y="105918"/>
                </a:lnTo>
                <a:lnTo>
                  <a:pt x="135636" y="105918"/>
                </a:lnTo>
                <a:lnTo>
                  <a:pt x="131064" y="102108"/>
                </a:lnTo>
                <a:lnTo>
                  <a:pt x="127254" y="105918"/>
                </a:lnTo>
                <a:lnTo>
                  <a:pt x="127254" y="102108"/>
                </a:lnTo>
                <a:lnTo>
                  <a:pt x="122682" y="105918"/>
                </a:lnTo>
                <a:lnTo>
                  <a:pt x="114300" y="97536"/>
                </a:lnTo>
                <a:lnTo>
                  <a:pt x="114300" y="59436"/>
                </a:lnTo>
                <a:lnTo>
                  <a:pt x="110490" y="93725"/>
                </a:lnTo>
                <a:lnTo>
                  <a:pt x="105918" y="102108"/>
                </a:lnTo>
                <a:lnTo>
                  <a:pt x="105918" y="59436"/>
                </a:lnTo>
                <a:lnTo>
                  <a:pt x="102108" y="93725"/>
                </a:lnTo>
                <a:lnTo>
                  <a:pt x="102108" y="102108"/>
                </a:lnTo>
                <a:lnTo>
                  <a:pt x="97536" y="102108"/>
                </a:lnTo>
                <a:lnTo>
                  <a:pt x="92964" y="97536"/>
                </a:lnTo>
                <a:lnTo>
                  <a:pt x="89154" y="102108"/>
                </a:lnTo>
                <a:lnTo>
                  <a:pt x="84582" y="93725"/>
                </a:lnTo>
                <a:lnTo>
                  <a:pt x="84582" y="84582"/>
                </a:lnTo>
                <a:lnTo>
                  <a:pt x="80772" y="102108"/>
                </a:lnTo>
                <a:lnTo>
                  <a:pt x="80772" y="76200"/>
                </a:lnTo>
                <a:lnTo>
                  <a:pt x="76200" y="76200"/>
                </a:lnTo>
                <a:lnTo>
                  <a:pt x="76200" y="102108"/>
                </a:lnTo>
                <a:lnTo>
                  <a:pt x="72390" y="93725"/>
                </a:lnTo>
                <a:lnTo>
                  <a:pt x="67818" y="102108"/>
                </a:lnTo>
                <a:lnTo>
                  <a:pt x="67818" y="97536"/>
                </a:lnTo>
                <a:lnTo>
                  <a:pt x="64008" y="102108"/>
                </a:lnTo>
                <a:lnTo>
                  <a:pt x="59436" y="105918"/>
                </a:lnTo>
                <a:lnTo>
                  <a:pt x="54864" y="102108"/>
                </a:lnTo>
                <a:lnTo>
                  <a:pt x="51054" y="89153"/>
                </a:lnTo>
                <a:lnTo>
                  <a:pt x="51054" y="93725"/>
                </a:lnTo>
                <a:lnTo>
                  <a:pt x="46482" y="102108"/>
                </a:lnTo>
                <a:lnTo>
                  <a:pt x="42672" y="102108"/>
                </a:lnTo>
                <a:lnTo>
                  <a:pt x="38100" y="93725"/>
                </a:lnTo>
                <a:lnTo>
                  <a:pt x="34290" y="72389"/>
                </a:lnTo>
                <a:lnTo>
                  <a:pt x="34290" y="93725"/>
                </a:lnTo>
                <a:lnTo>
                  <a:pt x="29718" y="97536"/>
                </a:lnTo>
                <a:lnTo>
                  <a:pt x="29718" y="72389"/>
                </a:lnTo>
                <a:lnTo>
                  <a:pt x="25146" y="97536"/>
                </a:lnTo>
                <a:lnTo>
                  <a:pt x="21336" y="84582"/>
                </a:lnTo>
                <a:lnTo>
                  <a:pt x="21336" y="80772"/>
                </a:lnTo>
                <a:lnTo>
                  <a:pt x="16764" y="0"/>
                </a:lnTo>
                <a:lnTo>
                  <a:pt x="16764" y="89153"/>
                </a:lnTo>
                <a:lnTo>
                  <a:pt x="12954" y="46482"/>
                </a:lnTo>
                <a:lnTo>
                  <a:pt x="12954" y="0"/>
                </a:lnTo>
                <a:lnTo>
                  <a:pt x="8382" y="89153"/>
                </a:lnTo>
                <a:lnTo>
                  <a:pt x="8382" y="93725"/>
                </a:lnTo>
                <a:lnTo>
                  <a:pt x="4572" y="97536"/>
                </a:lnTo>
                <a:lnTo>
                  <a:pt x="4572" y="93725"/>
                </a:lnTo>
                <a:lnTo>
                  <a:pt x="0" y="10210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95" name="object 595"/>
          <p:cNvSpPr/>
          <p:nvPr/>
        </p:nvSpPr>
        <p:spPr>
          <a:xfrm>
            <a:off x="6456436" y="3584655"/>
            <a:ext cx="173972" cy="44963"/>
          </a:xfrm>
          <a:custGeom>
            <a:avLst/>
            <a:gdLst/>
            <a:ahLst/>
            <a:cxnLst/>
            <a:rect l="l" t="t" r="r" b="b"/>
            <a:pathLst>
              <a:path w="262890" h="67945">
                <a:moveTo>
                  <a:pt x="262889" y="64008"/>
                </a:moveTo>
                <a:lnTo>
                  <a:pt x="259079" y="55625"/>
                </a:lnTo>
                <a:lnTo>
                  <a:pt x="259079" y="59436"/>
                </a:lnTo>
                <a:lnTo>
                  <a:pt x="254507" y="42672"/>
                </a:lnTo>
                <a:lnTo>
                  <a:pt x="254507" y="55625"/>
                </a:lnTo>
                <a:lnTo>
                  <a:pt x="249935" y="46482"/>
                </a:lnTo>
                <a:lnTo>
                  <a:pt x="249935" y="0"/>
                </a:lnTo>
                <a:lnTo>
                  <a:pt x="246125" y="59436"/>
                </a:lnTo>
                <a:lnTo>
                  <a:pt x="241553" y="42672"/>
                </a:lnTo>
                <a:lnTo>
                  <a:pt x="237744" y="64008"/>
                </a:lnTo>
                <a:lnTo>
                  <a:pt x="237744" y="67818"/>
                </a:lnTo>
                <a:lnTo>
                  <a:pt x="229361" y="67818"/>
                </a:lnTo>
                <a:lnTo>
                  <a:pt x="229361" y="64008"/>
                </a:lnTo>
                <a:lnTo>
                  <a:pt x="224789" y="64008"/>
                </a:lnTo>
                <a:lnTo>
                  <a:pt x="224789" y="67818"/>
                </a:lnTo>
                <a:lnTo>
                  <a:pt x="208025" y="67818"/>
                </a:lnTo>
                <a:lnTo>
                  <a:pt x="203453" y="64008"/>
                </a:lnTo>
                <a:lnTo>
                  <a:pt x="203453" y="67818"/>
                </a:lnTo>
                <a:lnTo>
                  <a:pt x="199644" y="67818"/>
                </a:lnTo>
                <a:lnTo>
                  <a:pt x="199644" y="64008"/>
                </a:lnTo>
                <a:lnTo>
                  <a:pt x="195072" y="64008"/>
                </a:lnTo>
                <a:lnTo>
                  <a:pt x="191261" y="67818"/>
                </a:lnTo>
                <a:lnTo>
                  <a:pt x="165353" y="67818"/>
                </a:lnTo>
                <a:lnTo>
                  <a:pt x="161544" y="59436"/>
                </a:lnTo>
                <a:lnTo>
                  <a:pt x="161544" y="67818"/>
                </a:lnTo>
                <a:lnTo>
                  <a:pt x="156972" y="67818"/>
                </a:lnTo>
                <a:lnTo>
                  <a:pt x="153161" y="55625"/>
                </a:lnTo>
                <a:lnTo>
                  <a:pt x="153161" y="67818"/>
                </a:lnTo>
                <a:lnTo>
                  <a:pt x="148589" y="67818"/>
                </a:lnTo>
                <a:lnTo>
                  <a:pt x="135890" y="67818"/>
                </a:lnTo>
                <a:lnTo>
                  <a:pt x="123189" y="67818"/>
                </a:lnTo>
                <a:lnTo>
                  <a:pt x="110489" y="67817"/>
                </a:lnTo>
                <a:lnTo>
                  <a:pt x="102107" y="64008"/>
                </a:lnTo>
                <a:lnTo>
                  <a:pt x="97535" y="67818"/>
                </a:lnTo>
                <a:lnTo>
                  <a:pt x="93725" y="64008"/>
                </a:lnTo>
                <a:lnTo>
                  <a:pt x="93725" y="67818"/>
                </a:lnTo>
                <a:lnTo>
                  <a:pt x="89153" y="64008"/>
                </a:lnTo>
                <a:lnTo>
                  <a:pt x="85344" y="64008"/>
                </a:lnTo>
                <a:lnTo>
                  <a:pt x="85344" y="67818"/>
                </a:lnTo>
                <a:lnTo>
                  <a:pt x="80772" y="64008"/>
                </a:lnTo>
                <a:lnTo>
                  <a:pt x="73659" y="64008"/>
                </a:lnTo>
                <a:lnTo>
                  <a:pt x="66548" y="64008"/>
                </a:lnTo>
                <a:lnTo>
                  <a:pt x="59435" y="64008"/>
                </a:lnTo>
                <a:lnTo>
                  <a:pt x="55625" y="67818"/>
                </a:lnTo>
                <a:lnTo>
                  <a:pt x="51053" y="64008"/>
                </a:lnTo>
                <a:lnTo>
                  <a:pt x="47244" y="59436"/>
                </a:lnTo>
                <a:lnTo>
                  <a:pt x="42672" y="34289"/>
                </a:lnTo>
                <a:lnTo>
                  <a:pt x="42672" y="42672"/>
                </a:lnTo>
                <a:lnTo>
                  <a:pt x="38100" y="64008"/>
                </a:lnTo>
                <a:lnTo>
                  <a:pt x="29717" y="64008"/>
                </a:lnTo>
                <a:lnTo>
                  <a:pt x="25907" y="59436"/>
                </a:lnTo>
                <a:lnTo>
                  <a:pt x="21335" y="51053"/>
                </a:lnTo>
                <a:lnTo>
                  <a:pt x="17525" y="55625"/>
                </a:lnTo>
                <a:lnTo>
                  <a:pt x="12953" y="64008"/>
                </a:lnTo>
                <a:lnTo>
                  <a:pt x="12953" y="59436"/>
                </a:lnTo>
                <a:lnTo>
                  <a:pt x="9144" y="55625"/>
                </a:lnTo>
                <a:lnTo>
                  <a:pt x="4572" y="59436"/>
                </a:lnTo>
                <a:lnTo>
                  <a:pt x="4572" y="64008"/>
                </a:lnTo>
                <a:lnTo>
                  <a:pt x="0" y="5562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96" name="object 596"/>
          <p:cNvSpPr/>
          <p:nvPr/>
        </p:nvSpPr>
        <p:spPr>
          <a:xfrm>
            <a:off x="6288516" y="3545322"/>
            <a:ext cx="168089" cy="84464"/>
          </a:xfrm>
          <a:custGeom>
            <a:avLst/>
            <a:gdLst/>
            <a:ahLst/>
            <a:cxnLst/>
            <a:rect l="l" t="t" r="r" b="b"/>
            <a:pathLst>
              <a:path w="254000" h="127635">
                <a:moveTo>
                  <a:pt x="253746" y="115062"/>
                </a:moveTo>
                <a:lnTo>
                  <a:pt x="253746" y="118872"/>
                </a:lnTo>
                <a:lnTo>
                  <a:pt x="249935" y="123444"/>
                </a:lnTo>
                <a:lnTo>
                  <a:pt x="249935" y="118872"/>
                </a:lnTo>
                <a:lnTo>
                  <a:pt x="245363" y="118872"/>
                </a:lnTo>
                <a:lnTo>
                  <a:pt x="245363" y="97536"/>
                </a:lnTo>
                <a:lnTo>
                  <a:pt x="241553" y="123444"/>
                </a:lnTo>
                <a:lnTo>
                  <a:pt x="236981" y="127254"/>
                </a:lnTo>
                <a:lnTo>
                  <a:pt x="228600" y="127254"/>
                </a:lnTo>
                <a:lnTo>
                  <a:pt x="224027" y="123444"/>
                </a:lnTo>
                <a:lnTo>
                  <a:pt x="220218" y="127254"/>
                </a:lnTo>
                <a:lnTo>
                  <a:pt x="220218" y="123444"/>
                </a:lnTo>
                <a:lnTo>
                  <a:pt x="215646" y="123444"/>
                </a:lnTo>
                <a:lnTo>
                  <a:pt x="211835" y="118872"/>
                </a:lnTo>
                <a:lnTo>
                  <a:pt x="207263" y="115062"/>
                </a:lnTo>
                <a:lnTo>
                  <a:pt x="207263" y="118872"/>
                </a:lnTo>
                <a:lnTo>
                  <a:pt x="203453" y="118872"/>
                </a:lnTo>
                <a:lnTo>
                  <a:pt x="203453" y="115062"/>
                </a:lnTo>
                <a:lnTo>
                  <a:pt x="198881" y="105918"/>
                </a:lnTo>
                <a:lnTo>
                  <a:pt x="198881" y="118872"/>
                </a:lnTo>
                <a:lnTo>
                  <a:pt x="195072" y="115062"/>
                </a:lnTo>
                <a:lnTo>
                  <a:pt x="190500" y="115062"/>
                </a:lnTo>
                <a:lnTo>
                  <a:pt x="190500" y="118872"/>
                </a:lnTo>
                <a:lnTo>
                  <a:pt x="185927" y="64008"/>
                </a:lnTo>
                <a:lnTo>
                  <a:pt x="185927" y="0"/>
                </a:lnTo>
                <a:lnTo>
                  <a:pt x="182118" y="76962"/>
                </a:lnTo>
                <a:lnTo>
                  <a:pt x="182118" y="89154"/>
                </a:lnTo>
                <a:lnTo>
                  <a:pt x="177546" y="123444"/>
                </a:lnTo>
                <a:lnTo>
                  <a:pt x="173735" y="127254"/>
                </a:lnTo>
                <a:lnTo>
                  <a:pt x="169163" y="127254"/>
                </a:lnTo>
                <a:lnTo>
                  <a:pt x="165353" y="123444"/>
                </a:lnTo>
                <a:lnTo>
                  <a:pt x="160781" y="123444"/>
                </a:lnTo>
                <a:lnTo>
                  <a:pt x="156972" y="127254"/>
                </a:lnTo>
                <a:lnTo>
                  <a:pt x="152400" y="127254"/>
                </a:lnTo>
                <a:lnTo>
                  <a:pt x="147827" y="123444"/>
                </a:lnTo>
                <a:lnTo>
                  <a:pt x="144018" y="127254"/>
                </a:lnTo>
                <a:lnTo>
                  <a:pt x="139446" y="127254"/>
                </a:lnTo>
                <a:lnTo>
                  <a:pt x="135635" y="123444"/>
                </a:lnTo>
                <a:lnTo>
                  <a:pt x="135635" y="55625"/>
                </a:lnTo>
                <a:lnTo>
                  <a:pt x="131063" y="64008"/>
                </a:lnTo>
                <a:lnTo>
                  <a:pt x="131063" y="118872"/>
                </a:lnTo>
                <a:lnTo>
                  <a:pt x="122681" y="118872"/>
                </a:lnTo>
                <a:lnTo>
                  <a:pt x="118872" y="123444"/>
                </a:lnTo>
                <a:lnTo>
                  <a:pt x="118872" y="115062"/>
                </a:lnTo>
                <a:lnTo>
                  <a:pt x="114300" y="123444"/>
                </a:lnTo>
                <a:lnTo>
                  <a:pt x="109727" y="118872"/>
                </a:lnTo>
                <a:lnTo>
                  <a:pt x="109727" y="123444"/>
                </a:lnTo>
                <a:lnTo>
                  <a:pt x="105918" y="123444"/>
                </a:lnTo>
                <a:lnTo>
                  <a:pt x="101346" y="118872"/>
                </a:lnTo>
                <a:lnTo>
                  <a:pt x="97535" y="123444"/>
                </a:lnTo>
                <a:lnTo>
                  <a:pt x="92963" y="118872"/>
                </a:lnTo>
                <a:lnTo>
                  <a:pt x="89153" y="123444"/>
                </a:lnTo>
                <a:lnTo>
                  <a:pt x="84581" y="115062"/>
                </a:lnTo>
                <a:lnTo>
                  <a:pt x="84581" y="118872"/>
                </a:lnTo>
                <a:lnTo>
                  <a:pt x="80009" y="123444"/>
                </a:lnTo>
                <a:lnTo>
                  <a:pt x="76200" y="115062"/>
                </a:lnTo>
                <a:lnTo>
                  <a:pt x="71627" y="123444"/>
                </a:lnTo>
                <a:lnTo>
                  <a:pt x="67818" y="115062"/>
                </a:lnTo>
                <a:lnTo>
                  <a:pt x="67818" y="118872"/>
                </a:lnTo>
                <a:lnTo>
                  <a:pt x="63246" y="123444"/>
                </a:lnTo>
                <a:lnTo>
                  <a:pt x="59435" y="123444"/>
                </a:lnTo>
                <a:lnTo>
                  <a:pt x="54863" y="127254"/>
                </a:lnTo>
                <a:lnTo>
                  <a:pt x="51053" y="127254"/>
                </a:lnTo>
                <a:lnTo>
                  <a:pt x="46481" y="123444"/>
                </a:lnTo>
                <a:lnTo>
                  <a:pt x="41909" y="115062"/>
                </a:lnTo>
                <a:lnTo>
                  <a:pt x="38100" y="102108"/>
                </a:lnTo>
                <a:lnTo>
                  <a:pt x="38100" y="105918"/>
                </a:lnTo>
                <a:lnTo>
                  <a:pt x="33527" y="123444"/>
                </a:lnTo>
                <a:lnTo>
                  <a:pt x="29718" y="127254"/>
                </a:lnTo>
                <a:lnTo>
                  <a:pt x="29718" y="123444"/>
                </a:lnTo>
                <a:lnTo>
                  <a:pt x="16763" y="123444"/>
                </a:lnTo>
                <a:lnTo>
                  <a:pt x="16763" y="118872"/>
                </a:lnTo>
                <a:lnTo>
                  <a:pt x="12953" y="118872"/>
                </a:lnTo>
                <a:lnTo>
                  <a:pt x="12953" y="115062"/>
                </a:lnTo>
                <a:lnTo>
                  <a:pt x="8381" y="115062"/>
                </a:lnTo>
                <a:lnTo>
                  <a:pt x="8381" y="118872"/>
                </a:lnTo>
                <a:lnTo>
                  <a:pt x="8381" y="115062"/>
                </a:lnTo>
                <a:lnTo>
                  <a:pt x="3809" y="110489"/>
                </a:lnTo>
                <a:lnTo>
                  <a:pt x="0" y="10210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97" name="object 597"/>
          <p:cNvSpPr/>
          <p:nvPr/>
        </p:nvSpPr>
        <p:spPr>
          <a:xfrm>
            <a:off x="6114545" y="2555954"/>
            <a:ext cx="173972" cy="1073663"/>
          </a:xfrm>
          <a:custGeom>
            <a:avLst/>
            <a:gdLst/>
            <a:ahLst/>
            <a:cxnLst/>
            <a:rect l="l" t="t" r="r" b="b"/>
            <a:pathLst>
              <a:path w="262890" h="1622425">
                <a:moveTo>
                  <a:pt x="262890" y="1597152"/>
                </a:moveTo>
                <a:lnTo>
                  <a:pt x="258318" y="1584198"/>
                </a:lnTo>
                <a:lnTo>
                  <a:pt x="258318" y="1597152"/>
                </a:lnTo>
                <a:lnTo>
                  <a:pt x="254508" y="1605533"/>
                </a:lnTo>
                <a:lnTo>
                  <a:pt x="249936" y="1597152"/>
                </a:lnTo>
                <a:lnTo>
                  <a:pt x="246125" y="1584198"/>
                </a:lnTo>
                <a:lnTo>
                  <a:pt x="241553" y="1600962"/>
                </a:lnTo>
                <a:lnTo>
                  <a:pt x="236982" y="1610105"/>
                </a:lnTo>
                <a:lnTo>
                  <a:pt x="236982" y="1605533"/>
                </a:lnTo>
                <a:lnTo>
                  <a:pt x="233172" y="1610105"/>
                </a:lnTo>
                <a:lnTo>
                  <a:pt x="233172" y="1597152"/>
                </a:lnTo>
                <a:lnTo>
                  <a:pt x="228600" y="1613915"/>
                </a:lnTo>
                <a:lnTo>
                  <a:pt x="224790" y="1610105"/>
                </a:lnTo>
                <a:lnTo>
                  <a:pt x="220218" y="1613915"/>
                </a:lnTo>
                <a:lnTo>
                  <a:pt x="216408" y="1613915"/>
                </a:lnTo>
                <a:lnTo>
                  <a:pt x="216408" y="1610105"/>
                </a:lnTo>
                <a:lnTo>
                  <a:pt x="211836" y="1613915"/>
                </a:lnTo>
                <a:lnTo>
                  <a:pt x="211836" y="1610105"/>
                </a:lnTo>
                <a:lnTo>
                  <a:pt x="208025" y="1613915"/>
                </a:lnTo>
                <a:lnTo>
                  <a:pt x="203453" y="1613915"/>
                </a:lnTo>
                <a:lnTo>
                  <a:pt x="203453" y="1610105"/>
                </a:lnTo>
                <a:lnTo>
                  <a:pt x="198882" y="1613915"/>
                </a:lnTo>
                <a:lnTo>
                  <a:pt x="195072" y="1610105"/>
                </a:lnTo>
                <a:lnTo>
                  <a:pt x="195072" y="1613915"/>
                </a:lnTo>
                <a:lnTo>
                  <a:pt x="190500" y="1610105"/>
                </a:lnTo>
                <a:lnTo>
                  <a:pt x="190500" y="1613915"/>
                </a:lnTo>
                <a:lnTo>
                  <a:pt x="186690" y="1605533"/>
                </a:lnTo>
                <a:lnTo>
                  <a:pt x="182118" y="1533143"/>
                </a:lnTo>
                <a:lnTo>
                  <a:pt x="182118" y="1554479"/>
                </a:lnTo>
                <a:lnTo>
                  <a:pt x="178308" y="1469898"/>
                </a:lnTo>
                <a:lnTo>
                  <a:pt x="178308" y="1491233"/>
                </a:lnTo>
                <a:lnTo>
                  <a:pt x="173736" y="1198626"/>
                </a:lnTo>
                <a:lnTo>
                  <a:pt x="173736" y="228600"/>
                </a:lnTo>
                <a:lnTo>
                  <a:pt x="169925" y="1334262"/>
                </a:lnTo>
                <a:lnTo>
                  <a:pt x="169925" y="1562862"/>
                </a:lnTo>
                <a:lnTo>
                  <a:pt x="165353" y="1572005"/>
                </a:lnTo>
                <a:lnTo>
                  <a:pt x="165353" y="1219962"/>
                </a:lnTo>
                <a:lnTo>
                  <a:pt x="160782" y="0"/>
                </a:lnTo>
                <a:lnTo>
                  <a:pt x="160782" y="1351026"/>
                </a:lnTo>
                <a:lnTo>
                  <a:pt x="156972" y="1398269"/>
                </a:lnTo>
                <a:lnTo>
                  <a:pt x="156972" y="1592579"/>
                </a:lnTo>
                <a:lnTo>
                  <a:pt x="152400" y="1610105"/>
                </a:lnTo>
                <a:lnTo>
                  <a:pt x="148590" y="1605533"/>
                </a:lnTo>
                <a:lnTo>
                  <a:pt x="148590" y="1613915"/>
                </a:lnTo>
                <a:lnTo>
                  <a:pt x="144018" y="1613915"/>
                </a:lnTo>
                <a:lnTo>
                  <a:pt x="144018" y="1610105"/>
                </a:lnTo>
                <a:lnTo>
                  <a:pt x="140208" y="1613915"/>
                </a:lnTo>
                <a:lnTo>
                  <a:pt x="135636" y="1610105"/>
                </a:lnTo>
                <a:lnTo>
                  <a:pt x="131064" y="1613915"/>
                </a:lnTo>
                <a:lnTo>
                  <a:pt x="127253" y="1610105"/>
                </a:lnTo>
                <a:lnTo>
                  <a:pt x="122682" y="1618488"/>
                </a:lnTo>
                <a:lnTo>
                  <a:pt x="122682" y="1613915"/>
                </a:lnTo>
                <a:lnTo>
                  <a:pt x="118872" y="1610105"/>
                </a:lnTo>
                <a:lnTo>
                  <a:pt x="114300" y="1613915"/>
                </a:lnTo>
                <a:lnTo>
                  <a:pt x="114300" y="1610105"/>
                </a:lnTo>
                <a:lnTo>
                  <a:pt x="110490" y="1600962"/>
                </a:lnTo>
                <a:lnTo>
                  <a:pt x="110490" y="1610105"/>
                </a:lnTo>
                <a:lnTo>
                  <a:pt x="105918" y="1584198"/>
                </a:lnTo>
                <a:lnTo>
                  <a:pt x="105918" y="1562862"/>
                </a:lnTo>
                <a:lnTo>
                  <a:pt x="102108" y="1597152"/>
                </a:lnTo>
                <a:lnTo>
                  <a:pt x="102108" y="1592579"/>
                </a:lnTo>
                <a:lnTo>
                  <a:pt x="97536" y="1597152"/>
                </a:lnTo>
                <a:lnTo>
                  <a:pt x="92964" y="1584198"/>
                </a:lnTo>
                <a:lnTo>
                  <a:pt x="92964" y="1588769"/>
                </a:lnTo>
                <a:lnTo>
                  <a:pt x="89153" y="1584198"/>
                </a:lnTo>
                <a:lnTo>
                  <a:pt x="89153" y="1588769"/>
                </a:lnTo>
                <a:lnTo>
                  <a:pt x="84582" y="1605533"/>
                </a:lnTo>
                <a:lnTo>
                  <a:pt x="80772" y="1597152"/>
                </a:lnTo>
                <a:lnTo>
                  <a:pt x="80772" y="1600962"/>
                </a:lnTo>
                <a:lnTo>
                  <a:pt x="76200" y="1610105"/>
                </a:lnTo>
                <a:lnTo>
                  <a:pt x="76200" y="1605533"/>
                </a:lnTo>
                <a:lnTo>
                  <a:pt x="72390" y="1605533"/>
                </a:lnTo>
                <a:lnTo>
                  <a:pt x="67818" y="1613915"/>
                </a:lnTo>
                <a:lnTo>
                  <a:pt x="67818" y="1610105"/>
                </a:lnTo>
                <a:lnTo>
                  <a:pt x="64008" y="1610105"/>
                </a:lnTo>
                <a:lnTo>
                  <a:pt x="59436" y="1618488"/>
                </a:lnTo>
                <a:lnTo>
                  <a:pt x="59436" y="1613915"/>
                </a:lnTo>
                <a:lnTo>
                  <a:pt x="51053" y="1613915"/>
                </a:lnTo>
                <a:lnTo>
                  <a:pt x="51053" y="1610105"/>
                </a:lnTo>
                <a:lnTo>
                  <a:pt x="46482" y="1613915"/>
                </a:lnTo>
                <a:lnTo>
                  <a:pt x="46482" y="1605533"/>
                </a:lnTo>
                <a:lnTo>
                  <a:pt x="42672" y="1600962"/>
                </a:lnTo>
                <a:lnTo>
                  <a:pt x="42672" y="1537715"/>
                </a:lnTo>
                <a:lnTo>
                  <a:pt x="38100" y="1533143"/>
                </a:lnTo>
                <a:lnTo>
                  <a:pt x="38100" y="1610105"/>
                </a:lnTo>
                <a:lnTo>
                  <a:pt x="34290" y="1597152"/>
                </a:lnTo>
                <a:lnTo>
                  <a:pt x="34290" y="1613915"/>
                </a:lnTo>
                <a:lnTo>
                  <a:pt x="29718" y="1618488"/>
                </a:lnTo>
                <a:lnTo>
                  <a:pt x="12953" y="1618488"/>
                </a:lnTo>
                <a:lnTo>
                  <a:pt x="12953" y="1610105"/>
                </a:lnTo>
                <a:lnTo>
                  <a:pt x="8382" y="1622298"/>
                </a:lnTo>
                <a:lnTo>
                  <a:pt x="4572" y="1618488"/>
                </a:lnTo>
                <a:lnTo>
                  <a:pt x="0" y="1618488"/>
                </a:lnTo>
                <a:lnTo>
                  <a:pt x="0" y="161391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98" name="object 598"/>
          <p:cNvSpPr/>
          <p:nvPr/>
        </p:nvSpPr>
        <p:spPr>
          <a:xfrm>
            <a:off x="5943600" y="3438921"/>
            <a:ext cx="171030" cy="190781"/>
          </a:xfrm>
          <a:custGeom>
            <a:avLst/>
            <a:gdLst/>
            <a:ahLst/>
            <a:cxnLst/>
            <a:rect l="l" t="t" r="r" b="b"/>
            <a:pathLst>
              <a:path w="258445" h="288289">
                <a:moveTo>
                  <a:pt x="258317" y="279653"/>
                </a:moveTo>
                <a:lnTo>
                  <a:pt x="254507" y="288036"/>
                </a:lnTo>
                <a:lnTo>
                  <a:pt x="249935" y="279653"/>
                </a:lnTo>
                <a:lnTo>
                  <a:pt x="249935" y="275843"/>
                </a:lnTo>
                <a:lnTo>
                  <a:pt x="245363" y="284225"/>
                </a:lnTo>
                <a:lnTo>
                  <a:pt x="245363" y="288036"/>
                </a:lnTo>
                <a:lnTo>
                  <a:pt x="241553" y="279653"/>
                </a:lnTo>
                <a:lnTo>
                  <a:pt x="233171" y="288036"/>
                </a:lnTo>
                <a:lnTo>
                  <a:pt x="228600" y="284225"/>
                </a:lnTo>
                <a:lnTo>
                  <a:pt x="228600" y="288036"/>
                </a:lnTo>
                <a:lnTo>
                  <a:pt x="220217" y="288036"/>
                </a:lnTo>
                <a:lnTo>
                  <a:pt x="216407" y="284225"/>
                </a:lnTo>
                <a:lnTo>
                  <a:pt x="216407" y="279653"/>
                </a:lnTo>
                <a:lnTo>
                  <a:pt x="211835" y="284225"/>
                </a:lnTo>
                <a:lnTo>
                  <a:pt x="207263" y="284225"/>
                </a:lnTo>
                <a:lnTo>
                  <a:pt x="203453" y="279653"/>
                </a:lnTo>
                <a:lnTo>
                  <a:pt x="203453" y="275843"/>
                </a:lnTo>
                <a:lnTo>
                  <a:pt x="198881" y="275843"/>
                </a:lnTo>
                <a:lnTo>
                  <a:pt x="198881" y="284225"/>
                </a:lnTo>
                <a:lnTo>
                  <a:pt x="195071" y="279653"/>
                </a:lnTo>
                <a:lnTo>
                  <a:pt x="190500" y="284225"/>
                </a:lnTo>
                <a:lnTo>
                  <a:pt x="190500" y="288036"/>
                </a:lnTo>
                <a:lnTo>
                  <a:pt x="186689" y="284225"/>
                </a:lnTo>
                <a:lnTo>
                  <a:pt x="186689" y="275843"/>
                </a:lnTo>
                <a:lnTo>
                  <a:pt x="182117" y="275843"/>
                </a:lnTo>
                <a:lnTo>
                  <a:pt x="182117" y="284225"/>
                </a:lnTo>
                <a:lnTo>
                  <a:pt x="178307" y="284225"/>
                </a:lnTo>
                <a:lnTo>
                  <a:pt x="178307" y="275843"/>
                </a:lnTo>
                <a:lnTo>
                  <a:pt x="178307" y="279653"/>
                </a:lnTo>
                <a:lnTo>
                  <a:pt x="173735" y="284225"/>
                </a:lnTo>
                <a:lnTo>
                  <a:pt x="165353" y="284225"/>
                </a:lnTo>
                <a:lnTo>
                  <a:pt x="160781" y="288036"/>
                </a:lnTo>
                <a:lnTo>
                  <a:pt x="160781" y="284225"/>
                </a:lnTo>
                <a:lnTo>
                  <a:pt x="156971" y="288036"/>
                </a:lnTo>
                <a:lnTo>
                  <a:pt x="152400" y="288036"/>
                </a:lnTo>
                <a:lnTo>
                  <a:pt x="148589" y="279653"/>
                </a:lnTo>
                <a:lnTo>
                  <a:pt x="148589" y="288036"/>
                </a:lnTo>
                <a:lnTo>
                  <a:pt x="144017" y="284225"/>
                </a:lnTo>
                <a:lnTo>
                  <a:pt x="144017" y="288036"/>
                </a:lnTo>
                <a:lnTo>
                  <a:pt x="135635" y="288036"/>
                </a:lnTo>
                <a:lnTo>
                  <a:pt x="131063" y="284225"/>
                </a:lnTo>
                <a:lnTo>
                  <a:pt x="127253" y="288036"/>
                </a:lnTo>
                <a:lnTo>
                  <a:pt x="122681" y="279653"/>
                </a:lnTo>
                <a:lnTo>
                  <a:pt x="122681" y="288036"/>
                </a:lnTo>
                <a:lnTo>
                  <a:pt x="118871" y="288036"/>
                </a:lnTo>
                <a:lnTo>
                  <a:pt x="114300" y="279653"/>
                </a:lnTo>
                <a:lnTo>
                  <a:pt x="110489" y="288036"/>
                </a:lnTo>
                <a:lnTo>
                  <a:pt x="105917" y="279653"/>
                </a:lnTo>
                <a:lnTo>
                  <a:pt x="105917" y="284225"/>
                </a:lnTo>
                <a:lnTo>
                  <a:pt x="101345" y="284225"/>
                </a:lnTo>
                <a:lnTo>
                  <a:pt x="97535" y="249936"/>
                </a:lnTo>
                <a:lnTo>
                  <a:pt x="97535" y="140207"/>
                </a:lnTo>
                <a:lnTo>
                  <a:pt x="92963" y="220217"/>
                </a:lnTo>
                <a:lnTo>
                  <a:pt x="89153" y="271271"/>
                </a:lnTo>
                <a:lnTo>
                  <a:pt x="89153" y="279653"/>
                </a:lnTo>
                <a:lnTo>
                  <a:pt x="84581" y="279653"/>
                </a:lnTo>
                <a:lnTo>
                  <a:pt x="80771" y="249936"/>
                </a:lnTo>
                <a:lnTo>
                  <a:pt x="80771" y="54863"/>
                </a:lnTo>
                <a:lnTo>
                  <a:pt x="76200" y="186689"/>
                </a:lnTo>
                <a:lnTo>
                  <a:pt x="72389" y="279653"/>
                </a:lnTo>
                <a:lnTo>
                  <a:pt x="72389" y="288036"/>
                </a:lnTo>
                <a:lnTo>
                  <a:pt x="67817" y="284225"/>
                </a:lnTo>
                <a:lnTo>
                  <a:pt x="67817" y="288036"/>
                </a:lnTo>
                <a:lnTo>
                  <a:pt x="63245" y="284225"/>
                </a:lnTo>
                <a:lnTo>
                  <a:pt x="63245" y="288036"/>
                </a:lnTo>
                <a:lnTo>
                  <a:pt x="59435" y="284225"/>
                </a:lnTo>
                <a:lnTo>
                  <a:pt x="54863" y="288036"/>
                </a:lnTo>
                <a:lnTo>
                  <a:pt x="51053" y="288036"/>
                </a:lnTo>
                <a:lnTo>
                  <a:pt x="51053" y="279653"/>
                </a:lnTo>
                <a:lnTo>
                  <a:pt x="46481" y="237743"/>
                </a:lnTo>
                <a:lnTo>
                  <a:pt x="46481" y="262889"/>
                </a:lnTo>
                <a:lnTo>
                  <a:pt x="42671" y="284225"/>
                </a:lnTo>
                <a:lnTo>
                  <a:pt x="38100" y="275843"/>
                </a:lnTo>
                <a:lnTo>
                  <a:pt x="38100" y="271271"/>
                </a:lnTo>
                <a:lnTo>
                  <a:pt x="33527" y="105917"/>
                </a:lnTo>
                <a:lnTo>
                  <a:pt x="33527" y="198881"/>
                </a:lnTo>
                <a:lnTo>
                  <a:pt x="29717" y="279653"/>
                </a:lnTo>
                <a:lnTo>
                  <a:pt x="25145" y="284225"/>
                </a:lnTo>
                <a:lnTo>
                  <a:pt x="25145" y="262889"/>
                </a:lnTo>
                <a:lnTo>
                  <a:pt x="21335" y="0"/>
                </a:lnTo>
                <a:lnTo>
                  <a:pt x="21335" y="156971"/>
                </a:lnTo>
                <a:lnTo>
                  <a:pt x="16763" y="279653"/>
                </a:lnTo>
                <a:lnTo>
                  <a:pt x="16763" y="284225"/>
                </a:lnTo>
                <a:lnTo>
                  <a:pt x="12953" y="271271"/>
                </a:lnTo>
                <a:lnTo>
                  <a:pt x="8381" y="195071"/>
                </a:lnTo>
                <a:lnTo>
                  <a:pt x="8381" y="254507"/>
                </a:lnTo>
                <a:lnTo>
                  <a:pt x="4571" y="97536"/>
                </a:lnTo>
                <a:lnTo>
                  <a:pt x="4571" y="208025"/>
                </a:lnTo>
                <a:lnTo>
                  <a:pt x="0" y="288036"/>
                </a:lnTo>
                <a:lnTo>
                  <a:pt x="0" y="28422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599" name="object 599"/>
          <p:cNvSpPr/>
          <p:nvPr/>
        </p:nvSpPr>
        <p:spPr>
          <a:xfrm>
            <a:off x="5772654" y="1902427"/>
            <a:ext cx="171030" cy="1730468"/>
          </a:xfrm>
          <a:custGeom>
            <a:avLst/>
            <a:gdLst/>
            <a:ahLst/>
            <a:cxnLst/>
            <a:rect l="l" t="t" r="r" b="b"/>
            <a:pathLst>
              <a:path w="258445" h="2614929">
                <a:moveTo>
                  <a:pt x="258318" y="2606040"/>
                </a:moveTo>
                <a:lnTo>
                  <a:pt x="258318" y="2609850"/>
                </a:lnTo>
                <a:lnTo>
                  <a:pt x="253746" y="2606040"/>
                </a:lnTo>
                <a:lnTo>
                  <a:pt x="249935" y="2609850"/>
                </a:lnTo>
                <a:lnTo>
                  <a:pt x="245363" y="2593085"/>
                </a:lnTo>
                <a:lnTo>
                  <a:pt x="241553" y="2609850"/>
                </a:lnTo>
                <a:lnTo>
                  <a:pt x="241553" y="2606040"/>
                </a:lnTo>
                <a:lnTo>
                  <a:pt x="236981" y="2609850"/>
                </a:lnTo>
                <a:lnTo>
                  <a:pt x="233172" y="2609850"/>
                </a:lnTo>
                <a:lnTo>
                  <a:pt x="228600" y="2597657"/>
                </a:lnTo>
                <a:lnTo>
                  <a:pt x="228600" y="2588514"/>
                </a:lnTo>
                <a:lnTo>
                  <a:pt x="224789" y="2609850"/>
                </a:lnTo>
                <a:lnTo>
                  <a:pt x="215646" y="2609850"/>
                </a:lnTo>
                <a:lnTo>
                  <a:pt x="215646" y="2614421"/>
                </a:lnTo>
                <a:lnTo>
                  <a:pt x="211835" y="2609850"/>
                </a:lnTo>
                <a:lnTo>
                  <a:pt x="207263" y="2609850"/>
                </a:lnTo>
                <a:lnTo>
                  <a:pt x="207263" y="2606040"/>
                </a:lnTo>
                <a:lnTo>
                  <a:pt x="203453" y="2593085"/>
                </a:lnTo>
                <a:lnTo>
                  <a:pt x="203453" y="2601467"/>
                </a:lnTo>
                <a:lnTo>
                  <a:pt x="195072" y="2609850"/>
                </a:lnTo>
                <a:lnTo>
                  <a:pt x="190500" y="2609850"/>
                </a:lnTo>
                <a:lnTo>
                  <a:pt x="190500" y="2614421"/>
                </a:lnTo>
                <a:lnTo>
                  <a:pt x="185927" y="2609850"/>
                </a:lnTo>
                <a:lnTo>
                  <a:pt x="169163" y="2609850"/>
                </a:lnTo>
                <a:lnTo>
                  <a:pt x="169163" y="2614421"/>
                </a:lnTo>
                <a:lnTo>
                  <a:pt x="165353" y="2614421"/>
                </a:lnTo>
                <a:lnTo>
                  <a:pt x="160781" y="2609850"/>
                </a:lnTo>
                <a:lnTo>
                  <a:pt x="156972" y="2601467"/>
                </a:lnTo>
                <a:lnTo>
                  <a:pt x="156972" y="2609850"/>
                </a:lnTo>
                <a:lnTo>
                  <a:pt x="152400" y="2614421"/>
                </a:lnTo>
                <a:lnTo>
                  <a:pt x="152400" y="2609850"/>
                </a:lnTo>
                <a:lnTo>
                  <a:pt x="147827" y="2609850"/>
                </a:lnTo>
                <a:lnTo>
                  <a:pt x="144018" y="2614421"/>
                </a:lnTo>
                <a:lnTo>
                  <a:pt x="144018" y="2609850"/>
                </a:lnTo>
                <a:lnTo>
                  <a:pt x="139446" y="2606040"/>
                </a:lnTo>
                <a:lnTo>
                  <a:pt x="135635" y="2614421"/>
                </a:lnTo>
                <a:lnTo>
                  <a:pt x="135635" y="2609850"/>
                </a:lnTo>
                <a:lnTo>
                  <a:pt x="131063" y="2606040"/>
                </a:lnTo>
                <a:lnTo>
                  <a:pt x="131063" y="2593085"/>
                </a:lnTo>
                <a:lnTo>
                  <a:pt x="127253" y="2606040"/>
                </a:lnTo>
                <a:lnTo>
                  <a:pt x="127253" y="2601467"/>
                </a:lnTo>
                <a:lnTo>
                  <a:pt x="122681" y="2601467"/>
                </a:lnTo>
                <a:lnTo>
                  <a:pt x="122681" y="2593085"/>
                </a:lnTo>
                <a:lnTo>
                  <a:pt x="118872" y="2588514"/>
                </a:lnTo>
                <a:lnTo>
                  <a:pt x="114300" y="2606040"/>
                </a:lnTo>
                <a:lnTo>
                  <a:pt x="114300" y="2593085"/>
                </a:lnTo>
                <a:lnTo>
                  <a:pt x="109727" y="2597657"/>
                </a:lnTo>
                <a:lnTo>
                  <a:pt x="109727" y="2609850"/>
                </a:lnTo>
                <a:lnTo>
                  <a:pt x="105918" y="2601467"/>
                </a:lnTo>
                <a:lnTo>
                  <a:pt x="105918" y="2609850"/>
                </a:lnTo>
                <a:lnTo>
                  <a:pt x="101346" y="2609850"/>
                </a:lnTo>
                <a:lnTo>
                  <a:pt x="97535" y="2614421"/>
                </a:lnTo>
                <a:lnTo>
                  <a:pt x="80009" y="2614421"/>
                </a:lnTo>
                <a:lnTo>
                  <a:pt x="80009" y="2609850"/>
                </a:lnTo>
                <a:lnTo>
                  <a:pt x="76200" y="2609850"/>
                </a:lnTo>
                <a:lnTo>
                  <a:pt x="76200" y="2614421"/>
                </a:lnTo>
                <a:lnTo>
                  <a:pt x="71627" y="2614421"/>
                </a:lnTo>
                <a:lnTo>
                  <a:pt x="71627" y="2609850"/>
                </a:lnTo>
                <a:lnTo>
                  <a:pt x="67818" y="2614421"/>
                </a:lnTo>
                <a:lnTo>
                  <a:pt x="67818" y="2606040"/>
                </a:lnTo>
                <a:lnTo>
                  <a:pt x="67818" y="2609850"/>
                </a:lnTo>
                <a:lnTo>
                  <a:pt x="63246" y="2588514"/>
                </a:lnTo>
                <a:lnTo>
                  <a:pt x="63246" y="2593085"/>
                </a:lnTo>
                <a:lnTo>
                  <a:pt x="59435" y="2609850"/>
                </a:lnTo>
                <a:lnTo>
                  <a:pt x="59435" y="2597657"/>
                </a:lnTo>
                <a:lnTo>
                  <a:pt x="54863" y="2606040"/>
                </a:lnTo>
                <a:lnTo>
                  <a:pt x="51053" y="2609850"/>
                </a:lnTo>
                <a:lnTo>
                  <a:pt x="51053" y="2597657"/>
                </a:lnTo>
                <a:lnTo>
                  <a:pt x="51053" y="2609850"/>
                </a:lnTo>
                <a:lnTo>
                  <a:pt x="46481" y="2588514"/>
                </a:lnTo>
                <a:lnTo>
                  <a:pt x="41909" y="2606040"/>
                </a:lnTo>
                <a:lnTo>
                  <a:pt x="41909" y="2584704"/>
                </a:lnTo>
                <a:lnTo>
                  <a:pt x="41909" y="2601467"/>
                </a:lnTo>
                <a:lnTo>
                  <a:pt x="38100" y="2512314"/>
                </a:lnTo>
                <a:lnTo>
                  <a:pt x="38100" y="2503931"/>
                </a:lnTo>
                <a:lnTo>
                  <a:pt x="33527" y="525780"/>
                </a:lnTo>
                <a:lnTo>
                  <a:pt x="33527" y="2106167"/>
                </a:lnTo>
                <a:lnTo>
                  <a:pt x="29718" y="0"/>
                </a:lnTo>
                <a:lnTo>
                  <a:pt x="29718" y="199644"/>
                </a:lnTo>
                <a:lnTo>
                  <a:pt x="25146" y="2525267"/>
                </a:lnTo>
                <a:lnTo>
                  <a:pt x="25146" y="2529840"/>
                </a:lnTo>
                <a:lnTo>
                  <a:pt x="21335" y="2588514"/>
                </a:lnTo>
                <a:lnTo>
                  <a:pt x="21335" y="2584704"/>
                </a:lnTo>
                <a:lnTo>
                  <a:pt x="16763" y="2601467"/>
                </a:lnTo>
                <a:lnTo>
                  <a:pt x="16763" y="2606040"/>
                </a:lnTo>
                <a:lnTo>
                  <a:pt x="12953" y="2597657"/>
                </a:lnTo>
                <a:lnTo>
                  <a:pt x="8381" y="2606040"/>
                </a:lnTo>
                <a:lnTo>
                  <a:pt x="8381" y="2601467"/>
                </a:lnTo>
                <a:lnTo>
                  <a:pt x="8381" y="2606040"/>
                </a:lnTo>
                <a:lnTo>
                  <a:pt x="3809" y="2601467"/>
                </a:lnTo>
                <a:lnTo>
                  <a:pt x="3809" y="2609850"/>
                </a:lnTo>
                <a:lnTo>
                  <a:pt x="0" y="2606040"/>
                </a:lnTo>
                <a:lnTo>
                  <a:pt x="0" y="260985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00" name="object 600"/>
          <p:cNvSpPr/>
          <p:nvPr/>
        </p:nvSpPr>
        <p:spPr>
          <a:xfrm>
            <a:off x="1947301" y="2787239"/>
            <a:ext cx="5545067" cy="852047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01" name="object 601"/>
          <p:cNvSpPr/>
          <p:nvPr/>
        </p:nvSpPr>
        <p:spPr>
          <a:xfrm>
            <a:off x="5598682" y="2163131"/>
            <a:ext cx="173972" cy="1438835"/>
          </a:xfrm>
          <a:custGeom>
            <a:avLst/>
            <a:gdLst/>
            <a:ahLst/>
            <a:cxnLst/>
            <a:rect l="l" t="t" r="r" b="b"/>
            <a:pathLst>
              <a:path w="262890" h="2174240">
                <a:moveTo>
                  <a:pt x="262890" y="2169414"/>
                </a:moveTo>
                <a:lnTo>
                  <a:pt x="258318" y="2173986"/>
                </a:lnTo>
                <a:lnTo>
                  <a:pt x="254508" y="2173986"/>
                </a:lnTo>
                <a:lnTo>
                  <a:pt x="254508" y="2169414"/>
                </a:lnTo>
                <a:lnTo>
                  <a:pt x="249936" y="2173986"/>
                </a:lnTo>
                <a:lnTo>
                  <a:pt x="246125" y="2169414"/>
                </a:lnTo>
                <a:lnTo>
                  <a:pt x="246125" y="2165604"/>
                </a:lnTo>
                <a:lnTo>
                  <a:pt x="246125" y="2173986"/>
                </a:lnTo>
                <a:lnTo>
                  <a:pt x="241553" y="2173986"/>
                </a:lnTo>
                <a:lnTo>
                  <a:pt x="241553" y="2152650"/>
                </a:lnTo>
                <a:lnTo>
                  <a:pt x="237744" y="2169414"/>
                </a:lnTo>
                <a:lnTo>
                  <a:pt x="237744" y="2173986"/>
                </a:lnTo>
                <a:lnTo>
                  <a:pt x="233172" y="2173986"/>
                </a:lnTo>
                <a:lnTo>
                  <a:pt x="233172" y="2169414"/>
                </a:lnTo>
                <a:lnTo>
                  <a:pt x="228600" y="2165604"/>
                </a:lnTo>
                <a:lnTo>
                  <a:pt x="228600" y="2173986"/>
                </a:lnTo>
                <a:lnTo>
                  <a:pt x="224790" y="2156460"/>
                </a:lnTo>
                <a:lnTo>
                  <a:pt x="220218" y="2148078"/>
                </a:lnTo>
                <a:lnTo>
                  <a:pt x="220218" y="2161031"/>
                </a:lnTo>
                <a:lnTo>
                  <a:pt x="216408" y="2169414"/>
                </a:lnTo>
                <a:lnTo>
                  <a:pt x="211836" y="2165604"/>
                </a:lnTo>
                <a:lnTo>
                  <a:pt x="211836" y="2161031"/>
                </a:lnTo>
                <a:lnTo>
                  <a:pt x="208025" y="2161031"/>
                </a:lnTo>
                <a:lnTo>
                  <a:pt x="208025" y="2169414"/>
                </a:lnTo>
                <a:lnTo>
                  <a:pt x="203453" y="2173986"/>
                </a:lnTo>
                <a:lnTo>
                  <a:pt x="203453" y="2169414"/>
                </a:lnTo>
                <a:lnTo>
                  <a:pt x="198882" y="2165604"/>
                </a:lnTo>
                <a:lnTo>
                  <a:pt x="195072" y="2169414"/>
                </a:lnTo>
                <a:lnTo>
                  <a:pt x="195072" y="2173986"/>
                </a:lnTo>
                <a:lnTo>
                  <a:pt x="190500" y="2165604"/>
                </a:lnTo>
                <a:lnTo>
                  <a:pt x="186690" y="2169414"/>
                </a:lnTo>
                <a:lnTo>
                  <a:pt x="186690" y="2165604"/>
                </a:lnTo>
                <a:lnTo>
                  <a:pt x="182118" y="2165604"/>
                </a:lnTo>
                <a:lnTo>
                  <a:pt x="178308" y="2156460"/>
                </a:lnTo>
                <a:lnTo>
                  <a:pt x="173736" y="2165604"/>
                </a:lnTo>
                <a:lnTo>
                  <a:pt x="169925" y="2169414"/>
                </a:lnTo>
                <a:lnTo>
                  <a:pt x="165353" y="2165604"/>
                </a:lnTo>
                <a:lnTo>
                  <a:pt x="160782" y="2156460"/>
                </a:lnTo>
                <a:lnTo>
                  <a:pt x="160782" y="2161031"/>
                </a:lnTo>
                <a:lnTo>
                  <a:pt x="156972" y="2144267"/>
                </a:lnTo>
                <a:lnTo>
                  <a:pt x="152400" y="1991867"/>
                </a:lnTo>
                <a:lnTo>
                  <a:pt x="152400" y="923544"/>
                </a:lnTo>
                <a:lnTo>
                  <a:pt x="148590" y="1982724"/>
                </a:lnTo>
                <a:lnTo>
                  <a:pt x="148590" y="2106167"/>
                </a:lnTo>
                <a:lnTo>
                  <a:pt x="144018" y="1978914"/>
                </a:lnTo>
                <a:lnTo>
                  <a:pt x="144018" y="393954"/>
                </a:lnTo>
                <a:lnTo>
                  <a:pt x="140208" y="1080516"/>
                </a:lnTo>
                <a:lnTo>
                  <a:pt x="140208" y="2076450"/>
                </a:lnTo>
                <a:lnTo>
                  <a:pt x="135636" y="2093214"/>
                </a:lnTo>
                <a:lnTo>
                  <a:pt x="135636" y="694944"/>
                </a:lnTo>
                <a:lnTo>
                  <a:pt x="131825" y="966216"/>
                </a:lnTo>
                <a:lnTo>
                  <a:pt x="127253" y="2046731"/>
                </a:lnTo>
                <a:lnTo>
                  <a:pt x="127253" y="1970531"/>
                </a:lnTo>
                <a:lnTo>
                  <a:pt x="127253" y="2135886"/>
                </a:lnTo>
                <a:lnTo>
                  <a:pt x="122682" y="2131314"/>
                </a:lnTo>
                <a:lnTo>
                  <a:pt x="122682" y="2156460"/>
                </a:lnTo>
                <a:lnTo>
                  <a:pt x="118872" y="2161031"/>
                </a:lnTo>
                <a:lnTo>
                  <a:pt x="118872" y="2139696"/>
                </a:lnTo>
                <a:lnTo>
                  <a:pt x="114300" y="2161031"/>
                </a:lnTo>
                <a:lnTo>
                  <a:pt x="114300" y="2156460"/>
                </a:lnTo>
                <a:lnTo>
                  <a:pt x="110490" y="2165604"/>
                </a:lnTo>
                <a:lnTo>
                  <a:pt x="110490" y="2161031"/>
                </a:lnTo>
                <a:lnTo>
                  <a:pt x="105918" y="2144267"/>
                </a:lnTo>
                <a:lnTo>
                  <a:pt x="102108" y="2152650"/>
                </a:lnTo>
                <a:lnTo>
                  <a:pt x="102108" y="2156460"/>
                </a:lnTo>
                <a:lnTo>
                  <a:pt x="97536" y="2165604"/>
                </a:lnTo>
                <a:lnTo>
                  <a:pt x="92964" y="2152650"/>
                </a:lnTo>
                <a:lnTo>
                  <a:pt x="92964" y="2165604"/>
                </a:lnTo>
                <a:lnTo>
                  <a:pt x="89153" y="2173986"/>
                </a:lnTo>
                <a:lnTo>
                  <a:pt x="89153" y="2169414"/>
                </a:lnTo>
                <a:lnTo>
                  <a:pt x="84582" y="2165604"/>
                </a:lnTo>
                <a:lnTo>
                  <a:pt x="80772" y="2169414"/>
                </a:lnTo>
                <a:lnTo>
                  <a:pt x="76200" y="2161031"/>
                </a:lnTo>
                <a:lnTo>
                  <a:pt x="76200" y="2165604"/>
                </a:lnTo>
                <a:lnTo>
                  <a:pt x="72390" y="2173986"/>
                </a:lnTo>
                <a:lnTo>
                  <a:pt x="67818" y="2161031"/>
                </a:lnTo>
                <a:lnTo>
                  <a:pt x="67818" y="2152650"/>
                </a:lnTo>
                <a:lnTo>
                  <a:pt x="64008" y="2165604"/>
                </a:lnTo>
                <a:lnTo>
                  <a:pt x="64008" y="2169414"/>
                </a:lnTo>
                <a:lnTo>
                  <a:pt x="59436" y="2161031"/>
                </a:lnTo>
                <a:lnTo>
                  <a:pt x="59436" y="2148078"/>
                </a:lnTo>
                <a:lnTo>
                  <a:pt x="54864" y="2165604"/>
                </a:lnTo>
                <a:lnTo>
                  <a:pt x="54864" y="2169414"/>
                </a:lnTo>
                <a:lnTo>
                  <a:pt x="54864" y="2161031"/>
                </a:lnTo>
                <a:lnTo>
                  <a:pt x="51053" y="2169414"/>
                </a:lnTo>
                <a:lnTo>
                  <a:pt x="46482" y="2156460"/>
                </a:lnTo>
                <a:lnTo>
                  <a:pt x="46482" y="2161031"/>
                </a:lnTo>
                <a:lnTo>
                  <a:pt x="42672" y="2152650"/>
                </a:lnTo>
                <a:lnTo>
                  <a:pt x="42672" y="2165604"/>
                </a:lnTo>
                <a:lnTo>
                  <a:pt x="38100" y="2126741"/>
                </a:lnTo>
                <a:lnTo>
                  <a:pt x="38100" y="2135886"/>
                </a:lnTo>
                <a:lnTo>
                  <a:pt x="34290" y="1351788"/>
                </a:lnTo>
                <a:lnTo>
                  <a:pt x="34290" y="1317498"/>
                </a:lnTo>
                <a:lnTo>
                  <a:pt x="29718" y="2050541"/>
                </a:lnTo>
                <a:lnTo>
                  <a:pt x="29718" y="1449324"/>
                </a:lnTo>
                <a:lnTo>
                  <a:pt x="25908" y="0"/>
                </a:lnTo>
                <a:lnTo>
                  <a:pt x="21336" y="1610105"/>
                </a:lnTo>
                <a:lnTo>
                  <a:pt x="21336" y="1876805"/>
                </a:lnTo>
                <a:lnTo>
                  <a:pt x="16764" y="1207770"/>
                </a:lnTo>
                <a:lnTo>
                  <a:pt x="16764" y="1245870"/>
                </a:lnTo>
                <a:lnTo>
                  <a:pt x="16764" y="178308"/>
                </a:lnTo>
                <a:lnTo>
                  <a:pt x="12953" y="491490"/>
                </a:lnTo>
                <a:lnTo>
                  <a:pt x="8382" y="1995677"/>
                </a:lnTo>
                <a:lnTo>
                  <a:pt x="8382" y="2012441"/>
                </a:lnTo>
                <a:lnTo>
                  <a:pt x="8382" y="1444752"/>
                </a:lnTo>
                <a:lnTo>
                  <a:pt x="4572" y="1881377"/>
                </a:lnTo>
                <a:lnTo>
                  <a:pt x="4572" y="2144267"/>
                </a:lnTo>
                <a:lnTo>
                  <a:pt x="0" y="212674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02" name="object 602"/>
          <p:cNvSpPr/>
          <p:nvPr/>
        </p:nvSpPr>
        <p:spPr>
          <a:xfrm>
            <a:off x="5573469" y="1877214"/>
            <a:ext cx="25214" cy="1707776"/>
          </a:xfrm>
          <a:custGeom>
            <a:avLst/>
            <a:gdLst/>
            <a:ahLst/>
            <a:cxnLst/>
            <a:rect l="l" t="t" r="r" b="b"/>
            <a:pathLst>
              <a:path w="38100" h="2580640">
                <a:moveTo>
                  <a:pt x="38100" y="2558795"/>
                </a:moveTo>
                <a:lnTo>
                  <a:pt x="38100" y="2580131"/>
                </a:lnTo>
                <a:lnTo>
                  <a:pt x="34290" y="2580131"/>
                </a:lnTo>
                <a:lnTo>
                  <a:pt x="34290" y="2529840"/>
                </a:lnTo>
                <a:lnTo>
                  <a:pt x="29718" y="2520695"/>
                </a:lnTo>
                <a:lnTo>
                  <a:pt x="29718" y="2368295"/>
                </a:lnTo>
                <a:lnTo>
                  <a:pt x="25146" y="1614678"/>
                </a:lnTo>
                <a:lnTo>
                  <a:pt x="21336" y="2266950"/>
                </a:lnTo>
                <a:lnTo>
                  <a:pt x="21336" y="1588770"/>
                </a:lnTo>
                <a:lnTo>
                  <a:pt x="21336" y="1911095"/>
                </a:lnTo>
                <a:lnTo>
                  <a:pt x="16764" y="1572006"/>
                </a:lnTo>
                <a:lnTo>
                  <a:pt x="12953" y="1923288"/>
                </a:lnTo>
                <a:lnTo>
                  <a:pt x="12953" y="2318004"/>
                </a:lnTo>
                <a:lnTo>
                  <a:pt x="12953" y="2305050"/>
                </a:lnTo>
                <a:lnTo>
                  <a:pt x="8382" y="461772"/>
                </a:lnTo>
                <a:lnTo>
                  <a:pt x="8382" y="1199388"/>
                </a:lnTo>
                <a:lnTo>
                  <a:pt x="4572" y="2491740"/>
                </a:lnTo>
                <a:lnTo>
                  <a:pt x="4572" y="2482595"/>
                </a:lnTo>
                <a:lnTo>
                  <a:pt x="0" y="1449324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03" name="object 603"/>
          <p:cNvSpPr/>
          <p:nvPr/>
        </p:nvSpPr>
        <p:spPr>
          <a:xfrm>
            <a:off x="5399497" y="1877213"/>
            <a:ext cx="173972" cy="1716181"/>
          </a:xfrm>
          <a:custGeom>
            <a:avLst/>
            <a:gdLst/>
            <a:ahLst/>
            <a:cxnLst/>
            <a:rect l="l" t="t" r="r" b="b"/>
            <a:pathLst>
              <a:path w="262890" h="2593340">
                <a:moveTo>
                  <a:pt x="262889" y="0"/>
                </a:moveTo>
                <a:lnTo>
                  <a:pt x="259080" y="2419350"/>
                </a:lnTo>
                <a:lnTo>
                  <a:pt x="259080" y="2436114"/>
                </a:lnTo>
                <a:lnTo>
                  <a:pt x="254508" y="2520695"/>
                </a:lnTo>
                <a:lnTo>
                  <a:pt x="254508" y="2436114"/>
                </a:lnTo>
                <a:lnTo>
                  <a:pt x="249936" y="1470660"/>
                </a:lnTo>
                <a:lnTo>
                  <a:pt x="249936" y="2351531"/>
                </a:lnTo>
                <a:lnTo>
                  <a:pt x="246126" y="2554985"/>
                </a:lnTo>
                <a:lnTo>
                  <a:pt x="246126" y="2550414"/>
                </a:lnTo>
                <a:lnTo>
                  <a:pt x="241554" y="2567940"/>
                </a:lnTo>
                <a:lnTo>
                  <a:pt x="241554" y="2584704"/>
                </a:lnTo>
                <a:lnTo>
                  <a:pt x="237743" y="2554985"/>
                </a:lnTo>
                <a:lnTo>
                  <a:pt x="237743" y="2550414"/>
                </a:lnTo>
                <a:lnTo>
                  <a:pt x="233172" y="1792224"/>
                </a:lnTo>
                <a:lnTo>
                  <a:pt x="233172" y="2356104"/>
                </a:lnTo>
                <a:lnTo>
                  <a:pt x="229362" y="1783842"/>
                </a:lnTo>
                <a:lnTo>
                  <a:pt x="229362" y="2525267"/>
                </a:lnTo>
                <a:lnTo>
                  <a:pt x="224789" y="2346959"/>
                </a:lnTo>
                <a:lnTo>
                  <a:pt x="224789" y="1652778"/>
                </a:lnTo>
                <a:lnTo>
                  <a:pt x="220980" y="1652778"/>
                </a:lnTo>
                <a:lnTo>
                  <a:pt x="216408" y="2512314"/>
                </a:lnTo>
                <a:lnTo>
                  <a:pt x="216408" y="2533650"/>
                </a:lnTo>
                <a:lnTo>
                  <a:pt x="211836" y="2584704"/>
                </a:lnTo>
                <a:lnTo>
                  <a:pt x="211836" y="2571750"/>
                </a:lnTo>
                <a:lnTo>
                  <a:pt x="208025" y="2563367"/>
                </a:lnTo>
                <a:lnTo>
                  <a:pt x="208025" y="2584704"/>
                </a:lnTo>
                <a:lnTo>
                  <a:pt x="203454" y="2580131"/>
                </a:lnTo>
                <a:lnTo>
                  <a:pt x="203454" y="2593085"/>
                </a:lnTo>
                <a:lnTo>
                  <a:pt x="199644" y="2588514"/>
                </a:lnTo>
                <a:lnTo>
                  <a:pt x="199644" y="2576321"/>
                </a:lnTo>
                <a:lnTo>
                  <a:pt x="195072" y="2580131"/>
                </a:lnTo>
                <a:lnTo>
                  <a:pt x="195072" y="2588514"/>
                </a:lnTo>
                <a:lnTo>
                  <a:pt x="191262" y="2588514"/>
                </a:lnTo>
                <a:lnTo>
                  <a:pt x="191262" y="2571750"/>
                </a:lnTo>
                <a:lnTo>
                  <a:pt x="186690" y="2567940"/>
                </a:lnTo>
                <a:lnTo>
                  <a:pt x="186690" y="2584704"/>
                </a:lnTo>
                <a:lnTo>
                  <a:pt x="182118" y="2571750"/>
                </a:lnTo>
                <a:lnTo>
                  <a:pt x="182118" y="2584704"/>
                </a:lnTo>
                <a:lnTo>
                  <a:pt x="178308" y="2576321"/>
                </a:lnTo>
                <a:lnTo>
                  <a:pt x="178308" y="2580131"/>
                </a:lnTo>
                <a:lnTo>
                  <a:pt x="173736" y="2554985"/>
                </a:lnTo>
                <a:lnTo>
                  <a:pt x="173736" y="2542031"/>
                </a:lnTo>
                <a:lnTo>
                  <a:pt x="169925" y="2580131"/>
                </a:lnTo>
                <a:lnTo>
                  <a:pt x="165354" y="2580131"/>
                </a:lnTo>
                <a:lnTo>
                  <a:pt x="165354" y="2571750"/>
                </a:lnTo>
                <a:lnTo>
                  <a:pt x="161544" y="2529840"/>
                </a:lnTo>
                <a:lnTo>
                  <a:pt x="156972" y="2516885"/>
                </a:lnTo>
                <a:lnTo>
                  <a:pt x="156972" y="2558795"/>
                </a:lnTo>
                <a:lnTo>
                  <a:pt x="153162" y="2571750"/>
                </a:lnTo>
                <a:lnTo>
                  <a:pt x="153162" y="2538221"/>
                </a:lnTo>
                <a:lnTo>
                  <a:pt x="148590" y="2563367"/>
                </a:lnTo>
                <a:lnTo>
                  <a:pt x="144018" y="2538221"/>
                </a:lnTo>
                <a:lnTo>
                  <a:pt x="140208" y="2478785"/>
                </a:lnTo>
                <a:lnTo>
                  <a:pt x="140208" y="2538221"/>
                </a:lnTo>
                <a:lnTo>
                  <a:pt x="135636" y="2567940"/>
                </a:lnTo>
                <a:lnTo>
                  <a:pt x="135636" y="2563367"/>
                </a:lnTo>
                <a:lnTo>
                  <a:pt x="131825" y="2571750"/>
                </a:lnTo>
                <a:lnTo>
                  <a:pt x="127254" y="2491740"/>
                </a:lnTo>
                <a:lnTo>
                  <a:pt x="127254" y="2474214"/>
                </a:lnTo>
                <a:lnTo>
                  <a:pt x="123444" y="2554985"/>
                </a:lnTo>
                <a:lnTo>
                  <a:pt x="118872" y="2538221"/>
                </a:lnTo>
                <a:lnTo>
                  <a:pt x="115062" y="2558795"/>
                </a:lnTo>
                <a:lnTo>
                  <a:pt x="115062" y="2563367"/>
                </a:lnTo>
                <a:lnTo>
                  <a:pt x="110490" y="2525267"/>
                </a:lnTo>
                <a:lnTo>
                  <a:pt x="110490" y="2512314"/>
                </a:lnTo>
                <a:lnTo>
                  <a:pt x="110490" y="2538221"/>
                </a:lnTo>
                <a:lnTo>
                  <a:pt x="105918" y="2495550"/>
                </a:lnTo>
                <a:lnTo>
                  <a:pt x="105918" y="1707642"/>
                </a:lnTo>
                <a:lnTo>
                  <a:pt x="102108" y="2288285"/>
                </a:lnTo>
                <a:lnTo>
                  <a:pt x="102108" y="2440685"/>
                </a:lnTo>
                <a:lnTo>
                  <a:pt x="97536" y="2338578"/>
                </a:lnTo>
                <a:lnTo>
                  <a:pt x="93725" y="1165098"/>
                </a:lnTo>
                <a:lnTo>
                  <a:pt x="93725" y="966216"/>
                </a:lnTo>
                <a:lnTo>
                  <a:pt x="93725" y="2101595"/>
                </a:lnTo>
                <a:lnTo>
                  <a:pt x="89154" y="1427988"/>
                </a:lnTo>
                <a:lnTo>
                  <a:pt x="89154" y="2406395"/>
                </a:lnTo>
                <a:lnTo>
                  <a:pt x="85344" y="2351531"/>
                </a:lnTo>
                <a:lnTo>
                  <a:pt x="85344" y="661416"/>
                </a:lnTo>
                <a:lnTo>
                  <a:pt x="80772" y="1821942"/>
                </a:lnTo>
                <a:lnTo>
                  <a:pt x="80772" y="2381250"/>
                </a:lnTo>
                <a:lnTo>
                  <a:pt x="76962" y="1305306"/>
                </a:lnTo>
                <a:lnTo>
                  <a:pt x="76962" y="2457450"/>
                </a:lnTo>
                <a:lnTo>
                  <a:pt x="72390" y="2516885"/>
                </a:lnTo>
                <a:lnTo>
                  <a:pt x="72390" y="2500121"/>
                </a:lnTo>
                <a:lnTo>
                  <a:pt x="67818" y="2194559"/>
                </a:lnTo>
                <a:lnTo>
                  <a:pt x="67818" y="2164841"/>
                </a:lnTo>
                <a:lnTo>
                  <a:pt x="64008" y="2465831"/>
                </a:lnTo>
                <a:lnTo>
                  <a:pt x="59436" y="1911095"/>
                </a:lnTo>
                <a:lnTo>
                  <a:pt x="59436" y="2440685"/>
                </a:lnTo>
                <a:lnTo>
                  <a:pt x="55625" y="2495550"/>
                </a:lnTo>
                <a:lnTo>
                  <a:pt x="55625" y="2194559"/>
                </a:lnTo>
                <a:lnTo>
                  <a:pt x="51054" y="1775460"/>
                </a:lnTo>
                <a:lnTo>
                  <a:pt x="51054" y="2394204"/>
                </a:lnTo>
                <a:lnTo>
                  <a:pt x="51054" y="2389631"/>
                </a:lnTo>
                <a:lnTo>
                  <a:pt x="47244" y="1758695"/>
                </a:lnTo>
                <a:lnTo>
                  <a:pt x="47244" y="2343150"/>
                </a:lnTo>
                <a:lnTo>
                  <a:pt x="42672" y="2525267"/>
                </a:lnTo>
                <a:lnTo>
                  <a:pt x="42672" y="2520695"/>
                </a:lnTo>
                <a:lnTo>
                  <a:pt x="38100" y="2558795"/>
                </a:lnTo>
                <a:lnTo>
                  <a:pt x="34290" y="2563367"/>
                </a:lnTo>
                <a:lnTo>
                  <a:pt x="34290" y="2542031"/>
                </a:lnTo>
                <a:lnTo>
                  <a:pt x="29718" y="2571750"/>
                </a:lnTo>
                <a:lnTo>
                  <a:pt x="29718" y="2576321"/>
                </a:lnTo>
                <a:lnTo>
                  <a:pt x="25908" y="2567940"/>
                </a:lnTo>
                <a:lnTo>
                  <a:pt x="25908" y="2554985"/>
                </a:lnTo>
                <a:lnTo>
                  <a:pt x="21336" y="2558795"/>
                </a:lnTo>
                <a:lnTo>
                  <a:pt x="17525" y="2245614"/>
                </a:lnTo>
                <a:lnTo>
                  <a:pt x="12954" y="2046731"/>
                </a:lnTo>
                <a:lnTo>
                  <a:pt x="12954" y="2346959"/>
                </a:lnTo>
                <a:lnTo>
                  <a:pt x="9144" y="1927860"/>
                </a:lnTo>
                <a:lnTo>
                  <a:pt x="9144" y="2038350"/>
                </a:lnTo>
                <a:lnTo>
                  <a:pt x="4572" y="1219962"/>
                </a:lnTo>
                <a:lnTo>
                  <a:pt x="0" y="222046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04" name="object 604"/>
          <p:cNvSpPr/>
          <p:nvPr/>
        </p:nvSpPr>
        <p:spPr>
          <a:xfrm>
            <a:off x="5228552" y="2620500"/>
            <a:ext cx="171030" cy="981635"/>
          </a:xfrm>
          <a:custGeom>
            <a:avLst/>
            <a:gdLst/>
            <a:ahLst/>
            <a:cxnLst/>
            <a:rect l="l" t="t" r="r" b="b"/>
            <a:pathLst>
              <a:path w="258445" h="1483360">
                <a:moveTo>
                  <a:pt x="258317" y="1097279"/>
                </a:moveTo>
                <a:lnTo>
                  <a:pt x="258317" y="893826"/>
                </a:lnTo>
                <a:lnTo>
                  <a:pt x="254508" y="1253489"/>
                </a:lnTo>
                <a:lnTo>
                  <a:pt x="254508" y="1312926"/>
                </a:lnTo>
                <a:lnTo>
                  <a:pt x="249936" y="783336"/>
                </a:lnTo>
                <a:lnTo>
                  <a:pt x="249936" y="897635"/>
                </a:lnTo>
                <a:lnTo>
                  <a:pt x="246125" y="1355597"/>
                </a:lnTo>
                <a:lnTo>
                  <a:pt x="246125" y="1372362"/>
                </a:lnTo>
                <a:lnTo>
                  <a:pt x="241553" y="1435607"/>
                </a:lnTo>
                <a:lnTo>
                  <a:pt x="241553" y="1418843"/>
                </a:lnTo>
                <a:lnTo>
                  <a:pt x="237743" y="1453133"/>
                </a:lnTo>
                <a:lnTo>
                  <a:pt x="237743" y="1440179"/>
                </a:lnTo>
                <a:lnTo>
                  <a:pt x="233172" y="1456943"/>
                </a:lnTo>
                <a:lnTo>
                  <a:pt x="233172" y="1427226"/>
                </a:lnTo>
                <a:lnTo>
                  <a:pt x="229362" y="1444752"/>
                </a:lnTo>
                <a:lnTo>
                  <a:pt x="229362" y="1397507"/>
                </a:lnTo>
                <a:lnTo>
                  <a:pt x="224789" y="1397507"/>
                </a:lnTo>
                <a:lnTo>
                  <a:pt x="224789" y="63246"/>
                </a:lnTo>
                <a:lnTo>
                  <a:pt x="220217" y="0"/>
                </a:lnTo>
                <a:lnTo>
                  <a:pt x="220217" y="1249679"/>
                </a:lnTo>
                <a:lnTo>
                  <a:pt x="216408" y="1397507"/>
                </a:lnTo>
                <a:lnTo>
                  <a:pt x="216408" y="1393697"/>
                </a:lnTo>
                <a:lnTo>
                  <a:pt x="211836" y="402336"/>
                </a:lnTo>
                <a:lnTo>
                  <a:pt x="211836" y="283463"/>
                </a:lnTo>
                <a:lnTo>
                  <a:pt x="208025" y="1092707"/>
                </a:lnTo>
                <a:lnTo>
                  <a:pt x="208025" y="1165097"/>
                </a:lnTo>
                <a:lnTo>
                  <a:pt x="203453" y="1440179"/>
                </a:lnTo>
                <a:lnTo>
                  <a:pt x="203453" y="1435607"/>
                </a:lnTo>
                <a:lnTo>
                  <a:pt x="199643" y="1461515"/>
                </a:lnTo>
                <a:lnTo>
                  <a:pt x="199643" y="1465326"/>
                </a:lnTo>
                <a:lnTo>
                  <a:pt x="195072" y="1444752"/>
                </a:lnTo>
                <a:lnTo>
                  <a:pt x="190500" y="1453133"/>
                </a:lnTo>
                <a:lnTo>
                  <a:pt x="190500" y="1456943"/>
                </a:lnTo>
                <a:lnTo>
                  <a:pt x="190500" y="1444752"/>
                </a:lnTo>
                <a:lnTo>
                  <a:pt x="186689" y="1456943"/>
                </a:lnTo>
                <a:lnTo>
                  <a:pt x="186689" y="1461515"/>
                </a:lnTo>
                <a:lnTo>
                  <a:pt x="182117" y="1427226"/>
                </a:lnTo>
                <a:lnTo>
                  <a:pt x="182117" y="1431797"/>
                </a:lnTo>
                <a:lnTo>
                  <a:pt x="178308" y="1465326"/>
                </a:lnTo>
                <a:lnTo>
                  <a:pt x="173736" y="1448562"/>
                </a:lnTo>
                <a:lnTo>
                  <a:pt x="173736" y="1469897"/>
                </a:lnTo>
                <a:lnTo>
                  <a:pt x="169925" y="1453133"/>
                </a:lnTo>
                <a:lnTo>
                  <a:pt x="165353" y="1427226"/>
                </a:lnTo>
                <a:lnTo>
                  <a:pt x="165353" y="1465326"/>
                </a:lnTo>
                <a:lnTo>
                  <a:pt x="161543" y="1444752"/>
                </a:lnTo>
                <a:lnTo>
                  <a:pt x="156972" y="1469897"/>
                </a:lnTo>
                <a:lnTo>
                  <a:pt x="152400" y="1461515"/>
                </a:lnTo>
                <a:lnTo>
                  <a:pt x="152400" y="1469897"/>
                </a:lnTo>
                <a:lnTo>
                  <a:pt x="148589" y="1465326"/>
                </a:lnTo>
                <a:lnTo>
                  <a:pt x="144017" y="1461515"/>
                </a:lnTo>
                <a:lnTo>
                  <a:pt x="144017" y="1469897"/>
                </a:lnTo>
                <a:lnTo>
                  <a:pt x="144017" y="1465326"/>
                </a:lnTo>
                <a:lnTo>
                  <a:pt x="140208" y="1474469"/>
                </a:lnTo>
                <a:lnTo>
                  <a:pt x="135636" y="1469897"/>
                </a:lnTo>
                <a:lnTo>
                  <a:pt x="131825" y="1465326"/>
                </a:lnTo>
                <a:lnTo>
                  <a:pt x="131825" y="1461515"/>
                </a:lnTo>
                <a:lnTo>
                  <a:pt x="127253" y="1469897"/>
                </a:lnTo>
                <a:lnTo>
                  <a:pt x="127253" y="1465326"/>
                </a:lnTo>
                <a:lnTo>
                  <a:pt x="127253" y="1469897"/>
                </a:lnTo>
                <a:lnTo>
                  <a:pt x="123443" y="1474469"/>
                </a:lnTo>
                <a:lnTo>
                  <a:pt x="118872" y="1456943"/>
                </a:lnTo>
                <a:lnTo>
                  <a:pt x="118872" y="1465326"/>
                </a:lnTo>
                <a:lnTo>
                  <a:pt x="114300" y="1456943"/>
                </a:lnTo>
                <a:lnTo>
                  <a:pt x="114300" y="1465326"/>
                </a:lnTo>
                <a:lnTo>
                  <a:pt x="110489" y="1461515"/>
                </a:lnTo>
                <a:lnTo>
                  <a:pt x="110489" y="1469897"/>
                </a:lnTo>
                <a:lnTo>
                  <a:pt x="105917" y="1474469"/>
                </a:lnTo>
                <a:lnTo>
                  <a:pt x="105917" y="1397507"/>
                </a:lnTo>
                <a:lnTo>
                  <a:pt x="102108" y="1380743"/>
                </a:lnTo>
                <a:lnTo>
                  <a:pt x="102108" y="796290"/>
                </a:lnTo>
                <a:lnTo>
                  <a:pt x="102108" y="1389126"/>
                </a:lnTo>
                <a:lnTo>
                  <a:pt x="97536" y="1461515"/>
                </a:lnTo>
                <a:lnTo>
                  <a:pt x="93725" y="1453133"/>
                </a:lnTo>
                <a:lnTo>
                  <a:pt x="93725" y="1465326"/>
                </a:lnTo>
                <a:lnTo>
                  <a:pt x="89153" y="1474469"/>
                </a:lnTo>
                <a:lnTo>
                  <a:pt x="84581" y="1474469"/>
                </a:lnTo>
                <a:lnTo>
                  <a:pt x="84581" y="1478279"/>
                </a:lnTo>
                <a:lnTo>
                  <a:pt x="80772" y="1482852"/>
                </a:lnTo>
                <a:lnTo>
                  <a:pt x="76200" y="1474469"/>
                </a:lnTo>
                <a:lnTo>
                  <a:pt x="72389" y="1478279"/>
                </a:lnTo>
                <a:lnTo>
                  <a:pt x="72389" y="1469897"/>
                </a:lnTo>
                <a:lnTo>
                  <a:pt x="72389" y="1478279"/>
                </a:lnTo>
                <a:lnTo>
                  <a:pt x="67817" y="1456943"/>
                </a:lnTo>
                <a:lnTo>
                  <a:pt x="67817" y="1453133"/>
                </a:lnTo>
                <a:lnTo>
                  <a:pt x="64008" y="1474469"/>
                </a:lnTo>
                <a:lnTo>
                  <a:pt x="59436" y="1478279"/>
                </a:lnTo>
                <a:lnTo>
                  <a:pt x="55625" y="1478279"/>
                </a:lnTo>
                <a:lnTo>
                  <a:pt x="55625" y="1474469"/>
                </a:lnTo>
                <a:lnTo>
                  <a:pt x="51053" y="1465326"/>
                </a:lnTo>
                <a:lnTo>
                  <a:pt x="51053" y="1474469"/>
                </a:lnTo>
                <a:lnTo>
                  <a:pt x="46481" y="1478279"/>
                </a:lnTo>
                <a:lnTo>
                  <a:pt x="42672" y="1469897"/>
                </a:lnTo>
                <a:lnTo>
                  <a:pt x="42672" y="1478279"/>
                </a:lnTo>
                <a:lnTo>
                  <a:pt x="38100" y="1469897"/>
                </a:lnTo>
                <a:lnTo>
                  <a:pt x="34289" y="1478279"/>
                </a:lnTo>
                <a:lnTo>
                  <a:pt x="34289" y="1482852"/>
                </a:lnTo>
                <a:lnTo>
                  <a:pt x="29717" y="1478279"/>
                </a:lnTo>
                <a:lnTo>
                  <a:pt x="29717" y="1474469"/>
                </a:lnTo>
                <a:lnTo>
                  <a:pt x="25908" y="1482852"/>
                </a:lnTo>
                <a:lnTo>
                  <a:pt x="25908" y="1478279"/>
                </a:lnTo>
                <a:lnTo>
                  <a:pt x="21336" y="1482852"/>
                </a:lnTo>
                <a:lnTo>
                  <a:pt x="17525" y="1478279"/>
                </a:lnTo>
                <a:lnTo>
                  <a:pt x="12953" y="1469897"/>
                </a:lnTo>
                <a:lnTo>
                  <a:pt x="12953" y="1465326"/>
                </a:lnTo>
                <a:lnTo>
                  <a:pt x="12953" y="1474469"/>
                </a:lnTo>
                <a:lnTo>
                  <a:pt x="8381" y="1465326"/>
                </a:lnTo>
                <a:lnTo>
                  <a:pt x="8381" y="1461515"/>
                </a:lnTo>
                <a:lnTo>
                  <a:pt x="4572" y="1461515"/>
                </a:lnTo>
                <a:lnTo>
                  <a:pt x="0" y="1469897"/>
                </a:lnTo>
                <a:lnTo>
                  <a:pt x="0" y="146151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05" name="object 605"/>
          <p:cNvSpPr/>
          <p:nvPr/>
        </p:nvSpPr>
        <p:spPr>
          <a:xfrm>
            <a:off x="5057606" y="3587678"/>
            <a:ext cx="171030" cy="16809"/>
          </a:xfrm>
          <a:custGeom>
            <a:avLst/>
            <a:gdLst/>
            <a:ahLst/>
            <a:cxnLst/>
            <a:rect l="l" t="t" r="r" b="b"/>
            <a:pathLst>
              <a:path w="258445" h="25400">
                <a:moveTo>
                  <a:pt x="258318" y="0"/>
                </a:moveTo>
                <a:lnTo>
                  <a:pt x="258318" y="3810"/>
                </a:lnTo>
                <a:lnTo>
                  <a:pt x="254508" y="3810"/>
                </a:lnTo>
                <a:lnTo>
                  <a:pt x="254508" y="21336"/>
                </a:lnTo>
                <a:lnTo>
                  <a:pt x="249936" y="12953"/>
                </a:lnTo>
                <a:lnTo>
                  <a:pt x="249936" y="21336"/>
                </a:lnTo>
                <a:lnTo>
                  <a:pt x="246126" y="21336"/>
                </a:lnTo>
                <a:lnTo>
                  <a:pt x="241554" y="16763"/>
                </a:lnTo>
                <a:lnTo>
                  <a:pt x="241554" y="21336"/>
                </a:lnTo>
                <a:lnTo>
                  <a:pt x="237744" y="21336"/>
                </a:lnTo>
                <a:lnTo>
                  <a:pt x="233172" y="16763"/>
                </a:lnTo>
                <a:lnTo>
                  <a:pt x="228600" y="21336"/>
                </a:lnTo>
                <a:lnTo>
                  <a:pt x="224790" y="21336"/>
                </a:lnTo>
                <a:lnTo>
                  <a:pt x="224790" y="25146"/>
                </a:lnTo>
                <a:lnTo>
                  <a:pt x="220218" y="21336"/>
                </a:lnTo>
                <a:lnTo>
                  <a:pt x="216408" y="21336"/>
                </a:lnTo>
                <a:lnTo>
                  <a:pt x="211836" y="16763"/>
                </a:lnTo>
                <a:lnTo>
                  <a:pt x="208026" y="21336"/>
                </a:lnTo>
                <a:lnTo>
                  <a:pt x="190500" y="21336"/>
                </a:lnTo>
                <a:lnTo>
                  <a:pt x="186690" y="16763"/>
                </a:lnTo>
                <a:lnTo>
                  <a:pt x="186690" y="21336"/>
                </a:lnTo>
                <a:lnTo>
                  <a:pt x="182118" y="16763"/>
                </a:lnTo>
                <a:lnTo>
                  <a:pt x="178308" y="21336"/>
                </a:lnTo>
                <a:lnTo>
                  <a:pt x="173736" y="21336"/>
                </a:lnTo>
                <a:lnTo>
                  <a:pt x="173736" y="25146"/>
                </a:lnTo>
                <a:lnTo>
                  <a:pt x="169926" y="21336"/>
                </a:lnTo>
                <a:lnTo>
                  <a:pt x="152400" y="21336"/>
                </a:lnTo>
                <a:lnTo>
                  <a:pt x="152400" y="25146"/>
                </a:lnTo>
                <a:lnTo>
                  <a:pt x="152400" y="21336"/>
                </a:lnTo>
                <a:lnTo>
                  <a:pt x="144018" y="21336"/>
                </a:lnTo>
                <a:lnTo>
                  <a:pt x="144018" y="25146"/>
                </a:lnTo>
                <a:lnTo>
                  <a:pt x="140208" y="21336"/>
                </a:lnTo>
                <a:lnTo>
                  <a:pt x="135636" y="21336"/>
                </a:lnTo>
                <a:lnTo>
                  <a:pt x="135636" y="25146"/>
                </a:lnTo>
                <a:lnTo>
                  <a:pt x="135636" y="21336"/>
                </a:lnTo>
                <a:lnTo>
                  <a:pt x="131826" y="21336"/>
                </a:lnTo>
                <a:lnTo>
                  <a:pt x="131826" y="25146"/>
                </a:lnTo>
                <a:lnTo>
                  <a:pt x="127254" y="25146"/>
                </a:lnTo>
                <a:lnTo>
                  <a:pt x="127254" y="21336"/>
                </a:lnTo>
                <a:lnTo>
                  <a:pt x="122682" y="21336"/>
                </a:lnTo>
                <a:lnTo>
                  <a:pt x="118872" y="25146"/>
                </a:lnTo>
                <a:lnTo>
                  <a:pt x="114300" y="21336"/>
                </a:lnTo>
                <a:lnTo>
                  <a:pt x="110490" y="21336"/>
                </a:lnTo>
                <a:lnTo>
                  <a:pt x="105918" y="25146"/>
                </a:lnTo>
                <a:lnTo>
                  <a:pt x="102108" y="25146"/>
                </a:lnTo>
                <a:lnTo>
                  <a:pt x="102108" y="21336"/>
                </a:lnTo>
                <a:lnTo>
                  <a:pt x="97536" y="25146"/>
                </a:lnTo>
                <a:lnTo>
                  <a:pt x="92964" y="21336"/>
                </a:lnTo>
                <a:lnTo>
                  <a:pt x="89154" y="25146"/>
                </a:lnTo>
                <a:lnTo>
                  <a:pt x="89154" y="21336"/>
                </a:lnTo>
                <a:lnTo>
                  <a:pt x="84582" y="21336"/>
                </a:lnTo>
                <a:lnTo>
                  <a:pt x="80772" y="25146"/>
                </a:lnTo>
                <a:lnTo>
                  <a:pt x="80772" y="21336"/>
                </a:lnTo>
                <a:lnTo>
                  <a:pt x="76200" y="16764"/>
                </a:lnTo>
                <a:lnTo>
                  <a:pt x="76200" y="21336"/>
                </a:lnTo>
                <a:lnTo>
                  <a:pt x="72390" y="25146"/>
                </a:lnTo>
                <a:lnTo>
                  <a:pt x="72390" y="21336"/>
                </a:lnTo>
                <a:lnTo>
                  <a:pt x="67818" y="25146"/>
                </a:lnTo>
                <a:lnTo>
                  <a:pt x="64008" y="21336"/>
                </a:lnTo>
                <a:lnTo>
                  <a:pt x="59436" y="25146"/>
                </a:lnTo>
                <a:lnTo>
                  <a:pt x="54864" y="21336"/>
                </a:lnTo>
                <a:lnTo>
                  <a:pt x="51054" y="25146"/>
                </a:lnTo>
                <a:lnTo>
                  <a:pt x="51054" y="21336"/>
                </a:lnTo>
                <a:lnTo>
                  <a:pt x="46482" y="25146"/>
                </a:lnTo>
                <a:lnTo>
                  <a:pt x="21336" y="25146"/>
                </a:lnTo>
                <a:lnTo>
                  <a:pt x="16764" y="21336"/>
                </a:lnTo>
                <a:lnTo>
                  <a:pt x="16764" y="16764"/>
                </a:lnTo>
                <a:lnTo>
                  <a:pt x="16764" y="21336"/>
                </a:lnTo>
                <a:lnTo>
                  <a:pt x="12954" y="25146"/>
                </a:lnTo>
                <a:lnTo>
                  <a:pt x="12954" y="16764"/>
                </a:lnTo>
                <a:lnTo>
                  <a:pt x="8382" y="16764"/>
                </a:lnTo>
                <a:lnTo>
                  <a:pt x="8382" y="21336"/>
                </a:lnTo>
                <a:lnTo>
                  <a:pt x="4572" y="25146"/>
                </a:lnTo>
                <a:lnTo>
                  <a:pt x="0" y="16764"/>
                </a:lnTo>
                <a:lnTo>
                  <a:pt x="0" y="2514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06" name="object 606"/>
          <p:cNvSpPr/>
          <p:nvPr/>
        </p:nvSpPr>
        <p:spPr>
          <a:xfrm>
            <a:off x="4715716" y="2811111"/>
            <a:ext cx="342059" cy="796318"/>
          </a:xfrm>
          <a:custGeom>
            <a:avLst/>
            <a:gdLst/>
            <a:ahLst/>
            <a:cxnLst/>
            <a:rect l="l" t="t" r="r" b="b"/>
            <a:pathLst>
              <a:path w="516889" h="1203325">
                <a:moveTo>
                  <a:pt x="516635" y="1198626"/>
                </a:moveTo>
                <a:lnTo>
                  <a:pt x="512825" y="1198626"/>
                </a:lnTo>
                <a:lnTo>
                  <a:pt x="500125" y="1198626"/>
                </a:lnTo>
                <a:lnTo>
                  <a:pt x="487425" y="1198626"/>
                </a:lnTo>
                <a:lnTo>
                  <a:pt x="474725" y="1198626"/>
                </a:lnTo>
                <a:lnTo>
                  <a:pt x="462025" y="1198626"/>
                </a:lnTo>
                <a:lnTo>
                  <a:pt x="457200" y="1198626"/>
                </a:lnTo>
                <a:lnTo>
                  <a:pt x="457200" y="1203198"/>
                </a:lnTo>
                <a:lnTo>
                  <a:pt x="453389" y="1203198"/>
                </a:lnTo>
                <a:lnTo>
                  <a:pt x="448817" y="1198626"/>
                </a:lnTo>
                <a:lnTo>
                  <a:pt x="445007" y="1203198"/>
                </a:lnTo>
                <a:lnTo>
                  <a:pt x="440435" y="1173480"/>
                </a:lnTo>
                <a:lnTo>
                  <a:pt x="440435" y="427481"/>
                </a:lnTo>
                <a:lnTo>
                  <a:pt x="436625" y="965454"/>
                </a:lnTo>
                <a:lnTo>
                  <a:pt x="432053" y="1122426"/>
                </a:lnTo>
                <a:lnTo>
                  <a:pt x="432053" y="300227"/>
                </a:lnTo>
                <a:lnTo>
                  <a:pt x="427481" y="1097280"/>
                </a:lnTo>
                <a:lnTo>
                  <a:pt x="423671" y="1198626"/>
                </a:lnTo>
                <a:lnTo>
                  <a:pt x="423671" y="1190244"/>
                </a:lnTo>
                <a:lnTo>
                  <a:pt x="423671" y="1203198"/>
                </a:lnTo>
                <a:lnTo>
                  <a:pt x="419100" y="1198626"/>
                </a:lnTo>
                <a:lnTo>
                  <a:pt x="419100" y="1203198"/>
                </a:lnTo>
                <a:lnTo>
                  <a:pt x="415289" y="1198626"/>
                </a:lnTo>
                <a:lnTo>
                  <a:pt x="415289" y="1203198"/>
                </a:lnTo>
                <a:lnTo>
                  <a:pt x="410717" y="1198626"/>
                </a:lnTo>
                <a:lnTo>
                  <a:pt x="410717" y="1203198"/>
                </a:lnTo>
                <a:lnTo>
                  <a:pt x="406907" y="1198626"/>
                </a:lnTo>
                <a:lnTo>
                  <a:pt x="406907" y="1203198"/>
                </a:lnTo>
                <a:lnTo>
                  <a:pt x="402335" y="1203198"/>
                </a:lnTo>
                <a:lnTo>
                  <a:pt x="402335" y="1198626"/>
                </a:lnTo>
                <a:lnTo>
                  <a:pt x="397763" y="1203198"/>
                </a:lnTo>
                <a:lnTo>
                  <a:pt x="393953" y="1203198"/>
                </a:lnTo>
                <a:lnTo>
                  <a:pt x="393953" y="1198626"/>
                </a:lnTo>
                <a:lnTo>
                  <a:pt x="393953" y="1203198"/>
                </a:lnTo>
                <a:lnTo>
                  <a:pt x="389381" y="1198626"/>
                </a:lnTo>
                <a:lnTo>
                  <a:pt x="376681" y="1198626"/>
                </a:lnTo>
                <a:lnTo>
                  <a:pt x="363981" y="1198626"/>
                </a:lnTo>
                <a:lnTo>
                  <a:pt x="355853" y="1203198"/>
                </a:lnTo>
                <a:lnTo>
                  <a:pt x="351281" y="1198626"/>
                </a:lnTo>
                <a:lnTo>
                  <a:pt x="347471" y="1203198"/>
                </a:lnTo>
                <a:lnTo>
                  <a:pt x="347471" y="1198626"/>
                </a:lnTo>
                <a:lnTo>
                  <a:pt x="342900" y="1198626"/>
                </a:lnTo>
                <a:lnTo>
                  <a:pt x="330200" y="1198626"/>
                </a:lnTo>
                <a:lnTo>
                  <a:pt x="317500" y="1198626"/>
                </a:lnTo>
                <a:lnTo>
                  <a:pt x="304799" y="1198626"/>
                </a:lnTo>
                <a:lnTo>
                  <a:pt x="292100" y="1198626"/>
                </a:lnTo>
                <a:lnTo>
                  <a:pt x="279400" y="1198626"/>
                </a:lnTo>
                <a:lnTo>
                  <a:pt x="266700" y="1198626"/>
                </a:lnTo>
                <a:lnTo>
                  <a:pt x="258317" y="1198626"/>
                </a:lnTo>
                <a:lnTo>
                  <a:pt x="253745" y="1198626"/>
                </a:lnTo>
                <a:lnTo>
                  <a:pt x="241046" y="1198626"/>
                </a:lnTo>
                <a:lnTo>
                  <a:pt x="228345" y="1198626"/>
                </a:lnTo>
                <a:lnTo>
                  <a:pt x="215646" y="1198626"/>
                </a:lnTo>
                <a:lnTo>
                  <a:pt x="202945" y="1198625"/>
                </a:lnTo>
                <a:lnTo>
                  <a:pt x="190245" y="1198626"/>
                </a:lnTo>
                <a:lnTo>
                  <a:pt x="177545" y="1198626"/>
                </a:lnTo>
                <a:lnTo>
                  <a:pt x="164845" y="1198626"/>
                </a:lnTo>
                <a:lnTo>
                  <a:pt x="152145" y="1198626"/>
                </a:lnTo>
                <a:lnTo>
                  <a:pt x="139446" y="1198626"/>
                </a:lnTo>
                <a:lnTo>
                  <a:pt x="126745" y="1198626"/>
                </a:lnTo>
                <a:lnTo>
                  <a:pt x="114045" y="1198626"/>
                </a:lnTo>
                <a:lnTo>
                  <a:pt x="101345" y="1198626"/>
                </a:lnTo>
                <a:lnTo>
                  <a:pt x="92963" y="1198626"/>
                </a:lnTo>
                <a:lnTo>
                  <a:pt x="92963" y="1194816"/>
                </a:lnTo>
                <a:lnTo>
                  <a:pt x="89153" y="1194816"/>
                </a:lnTo>
                <a:lnTo>
                  <a:pt x="84581" y="1198626"/>
                </a:lnTo>
                <a:lnTo>
                  <a:pt x="38100" y="1198626"/>
                </a:lnTo>
                <a:lnTo>
                  <a:pt x="38100" y="1190244"/>
                </a:lnTo>
                <a:lnTo>
                  <a:pt x="33527" y="1190244"/>
                </a:lnTo>
                <a:lnTo>
                  <a:pt x="33527" y="1198626"/>
                </a:lnTo>
                <a:lnTo>
                  <a:pt x="29717" y="1198626"/>
                </a:lnTo>
                <a:lnTo>
                  <a:pt x="29717" y="1194816"/>
                </a:lnTo>
                <a:lnTo>
                  <a:pt x="25145" y="1198626"/>
                </a:lnTo>
                <a:lnTo>
                  <a:pt x="25145" y="1194816"/>
                </a:lnTo>
                <a:lnTo>
                  <a:pt x="25145" y="1198626"/>
                </a:lnTo>
                <a:lnTo>
                  <a:pt x="21335" y="1194816"/>
                </a:lnTo>
                <a:lnTo>
                  <a:pt x="21335" y="1198626"/>
                </a:lnTo>
                <a:lnTo>
                  <a:pt x="16763" y="1194816"/>
                </a:lnTo>
                <a:lnTo>
                  <a:pt x="16763" y="1198626"/>
                </a:lnTo>
                <a:lnTo>
                  <a:pt x="12953" y="1190244"/>
                </a:lnTo>
                <a:lnTo>
                  <a:pt x="12953" y="1194816"/>
                </a:lnTo>
                <a:lnTo>
                  <a:pt x="8381" y="1186434"/>
                </a:lnTo>
                <a:lnTo>
                  <a:pt x="3809" y="1147572"/>
                </a:lnTo>
                <a:lnTo>
                  <a:pt x="3809" y="1143762"/>
                </a:lnTo>
                <a:lnTo>
                  <a:pt x="0" y="67818"/>
                </a:lnTo>
                <a:lnTo>
                  <a:pt x="0" y="0"/>
                </a:lnTo>
                <a:lnTo>
                  <a:pt x="0" y="85572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07" name="object 607"/>
          <p:cNvSpPr/>
          <p:nvPr/>
        </p:nvSpPr>
        <p:spPr>
          <a:xfrm>
            <a:off x="4025881" y="2802539"/>
            <a:ext cx="690002" cy="801781"/>
          </a:xfrm>
          <a:custGeom>
            <a:avLst/>
            <a:gdLst/>
            <a:ahLst/>
            <a:cxnLst/>
            <a:rect l="l" t="t" r="r" b="b"/>
            <a:pathLst>
              <a:path w="1042670" h="1211579">
                <a:moveTo>
                  <a:pt x="1042416" y="868680"/>
                </a:moveTo>
                <a:lnTo>
                  <a:pt x="1037844" y="0"/>
                </a:lnTo>
                <a:lnTo>
                  <a:pt x="1034034" y="1143762"/>
                </a:lnTo>
                <a:lnTo>
                  <a:pt x="1034034" y="1152144"/>
                </a:lnTo>
                <a:lnTo>
                  <a:pt x="1029462" y="1199388"/>
                </a:lnTo>
                <a:lnTo>
                  <a:pt x="1025651" y="1207770"/>
                </a:lnTo>
                <a:lnTo>
                  <a:pt x="1021080" y="1211580"/>
                </a:lnTo>
                <a:lnTo>
                  <a:pt x="1021080" y="1207770"/>
                </a:lnTo>
                <a:lnTo>
                  <a:pt x="1017270" y="1211580"/>
                </a:lnTo>
                <a:lnTo>
                  <a:pt x="1017270" y="1207770"/>
                </a:lnTo>
                <a:lnTo>
                  <a:pt x="1017270" y="1211580"/>
                </a:lnTo>
                <a:lnTo>
                  <a:pt x="1008126" y="1211580"/>
                </a:lnTo>
                <a:lnTo>
                  <a:pt x="1004316" y="1207770"/>
                </a:lnTo>
                <a:lnTo>
                  <a:pt x="999744" y="1211580"/>
                </a:lnTo>
                <a:lnTo>
                  <a:pt x="995934" y="1211580"/>
                </a:lnTo>
                <a:lnTo>
                  <a:pt x="995934" y="1207770"/>
                </a:lnTo>
                <a:lnTo>
                  <a:pt x="991362" y="1211580"/>
                </a:lnTo>
                <a:lnTo>
                  <a:pt x="957834" y="1211580"/>
                </a:lnTo>
                <a:lnTo>
                  <a:pt x="953262" y="1207770"/>
                </a:lnTo>
                <a:lnTo>
                  <a:pt x="949451" y="1207770"/>
                </a:lnTo>
                <a:lnTo>
                  <a:pt x="949451" y="1211580"/>
                </a:lnTo>
                <a:lnTo>
                  <a:pt x="944880" y="1211580"/>
                </a:lnTo>
                <a:lnTo>
                  <a:pt x="932179" y="1211579"/>
                </a:lnTo>
                <a:lnTo>
                  <a:pt x="919480" y="1211580"/>
                </a:lnTo>
                <a:lnTo>
                  <a:pt x="911351" y="1211580"/>
                </a:lnTo>
                <a:lnTo>
                  <a:pt x="911351" y="1207770"/>
                </a:lnTo>
                <a:lnTo>
                  <a:pt x="906780" y="1211580"/>
                </a:lnTo>
                <a:lnTo>
                  <a:pt x="906780" y="1207770"/>
                </a:lnTo>
                <a:lnTo>
                  <a:pt x="902208" y="1211580"/>
                </a:lnTo>
                <a:lnTo>
                  <a:pt x="895350" y="1211580"/>
                </a:lnTo>
                <a:lnTo>
                  <a:pt x="888492" y="1211580"/>
                </a:lnTo>
                <a:lnTo>
                  <a:pt x="881634" y="1211580"/>
                </a:lnTo>
                <a:lnTo>
                  <a:pt x="877062" y="1207770"/>
                </a:lnTo>
                <a:lnTo>
                  <a:pt x="873251" y="1211580"/>
                </a:lnTo>
                <a:lnTo>
                  <a:pt x="860552" y="1211580"/>
                </a:lnTo>
                <a:lnTo>
                  <a:pt x="847852" y="1211580"/>
                </a:lnTo>
                <a:lnTo>
                  <a:pt x="843534" y="1207770"/>
                </a:lnTo>
                <a:lnTo>
                  <a:pt x="843534" y="1211580"/>
                </a:lnTo>
                <a:lnTo>
                  <a:pt x="838962" y="1207770"/>
                </a:lnTo>
                <a:lnTo>
                  <a:pt x="838962" y="1211580"/>
                </a:lnTo>
                <a:lnTo>
                  <a:pt x="834390" y="1211580"/>
                </a:lnTo>
                <a:lnTo>
                  <a:pt x="821690" y="1211580"/>
                </a:lnTo>
                <a:lnTo>
                  <a:pt x="808990" y="1211580"/>
                </a:lnTo>
                <a:lnTo>
                  <a:pt x="796289" y="1211579"/>
                </a:lnTo>
                <a:lnTo>
                  <a:pt x="779526" y="1211580"/>
                </a:lnTo>
                <a:lnTo>
                  <a:pt x="775716" y="1211580"/>
                </a:lnTo>
                <a:lnTo>
                  <a:pt x="771144" y="1207770"/>
                </a:lnTo>
                <a:lnTo>
                  <a:pt x="771144" y="1211580"/>
                </a:lnTo>
                <a:lnTo>
                  <a:pt x="762762" y="1211580"/>
                </a:lnTo>
                <a:lnTo>
                  <a:pt x="762762" y="1207770"/>
                </a:lnTo>
                <a:lnTo>
                  <a:pt x="754380" y="1207770"/>
                </a:lnTo>
                <a:lnTo>
                  <a:pt x="741679" y="1207770"/>
                </a:lnTo>
                <a:lnTo>
                  <a:pt x="728980" y="1207770"/>
                </a:lnTo>
                <a:lnTo>
                  <a:pt x="716280" y="1203198"/>
                </a:lnTo>
                <a:lnTo>
                  <a:pt x="699516" y="1203198"/>
                </a:lnTo>
                <a:lnTo>
                  <a:pt x="694944" y="1199388"/>
                </a:lnTo>
                <a:lnTo>
                  <a:pt x="690372" y="1199388"/>
                </a:lnTo>
                <a:lnTo>
                  <a:pt x="686562" y="1194815"/>
                </a:lnTo>
                <a:lnTo>
                  <a:pt x="681990" y="1194815"/>
                </a:lnTo>
                <a:lnTo>
                  <a:pt x="678180" y="1190244"/>
                </a:lnTo>
                <a:lnTo>
                  <a:pt x="673608" y="1186434"/>
                </a:lnTo>
                <a:lnTo>
                  <a:pt x="669798" y="1186434"/>
                </a:lnTo>
                <a:lnTo>
                  <a:pt x="669798" y="1181862"/>
                </a:lnTo>
                <a:lnTo>
                  <a:pt x="665226" y="1178052"/>
                </a:lnTo>
                <a:lnTo>
                  <a:pt x="661416" y="1173480"/>
                </a:lnTo>
                <a:lnTo>
                  <a:pt x="656844" y="1143762"/>
                </a:lnTo>
                <a:lnTo>
                  <a:pt x="656844" y="1160526"/>
                </a:lnTo>
                <a:lnTo>
                  <a:pt x="652272" y="1160526"/>
                </a:lnTo>
                <a:lnTo>
                  <a:pt x="648462" y="1152144"/>
                </a:lnTo>
                <a:lnTo>
                  <a:pt x="643890" y="1148334"/>
                </a:lnTo>
                <a:lnTo>
                  <a:pt x="640080" y="1143762"/>
                </a:lnTo>
                <a:lnTo>
                  <a:pt x="640080" y="1139952"/>
                </a:lnTo>
                <a:lnTo>
                  <a:pt x="631698" y="1139952"/>
                </a:lnTo>
                <a:lnTo>
                  <a:pt x="622554" y="1156715"/>
                </a:lnTo>
                <a:lnTo>
                  <a:pt x="618744" y="1165098"/>
                </a:lnTo>
                <a:lnTo>
                  <a:pt x="614172" y="1169670"/>
                </a:lnTo>
                <a:lnTo>
                  <a:pt x="614172" y="1173480"/>
                </a:lnTo>
                <a:lnTo>
                  <a:pt x="610362" y="1178052"/>
                </a:lnTo>
                <a:lnTo>
                  <a:pt x="605790" y="1181862"/>
                </a:lnTo>
                <a:lnTo>
                  <a:pt x="601980" y="1186434"/>
                </a:lnTo>
                <a:lnTo>
                  <a:pt x="597408" y="1190244"/>
                </a:lnTo>
                <a:lnTo>
                  <a:pt x="593598" y="1194815"/>
                </a:lnTo>
                <a:lnTo>
                  <a:pt x="584454" y="1194815"/>
                </a:lnTo>
                <a:lnTo>
                  <a:pt x="580644" y="1199388"/>
                </a:lnTo>
                <a:lnTo>
                  <a:pt x="576072" y="1203198"/>
                </a:lnTo>
                <a:lnTo>
                  <a:pt x="563880" y="1203198"/>
                </a:lnTo>
                <a:lnTo>
                  <a:pt x="559308" y="1207770"/>
                </a:lnTo>
                <a:lnTo>
                  <a:pt x="529590" y="1207770"/>
                </a:lnTo>
                <a:lnTo>
                  <a:pt x="525780" y="1211580"/>
                </a:lnTo>
                <a:lnTo>
                  <a:pt x="521208" y="1211580"/>
                </a:lnTo>
                <a:lnTo>
                  <a:pt x="516636" y="1211580"/>
                </a:lnTo>
                <a:lnTo>
                  <a:pt x="508254" y="1211580"/>
                </a:lnTo>
                <a:lnTo>
                  <a:pt x="499872" y="1211580"/>
                </a:lnTo>
                <a:lnTo>
                  <a:pt x="491490" y="1211580"/>
                </a:lnTo>
                <a:lnTo>
                  <a:pt x="487680" y="1207770"/>
                </a:lnTo>
                <a:lnTo>
                  <a:pt x="487680" y="1211580"/>
                </a:lnTo>
                <a:lnTo>
                  <a:pt x="483108" y="1211580"/>
                </a:lnTo>
                <a:lnTo>
                  <a:pt x="470407" y="1211579"/>
                </a:lnTo>
                <a:lnTo>
                  <a:pt x="457708" y="1211580"/>
                </a:lnTo>
                <a:lnTo>
                  <a:pt x="445008" y="1211580"/>
                </a:lnTo>
                <a:lnTo>
                  <a:pt x="432308" y="1211580"/>
                </a:lnTo>
                <a:lnTo>
                  <a:pt x="419607" y="1211579"/>
                </a:lnTo>
                <a:lnTo>
                  <a:pt x="406908" y="1211580"/>
                </a:lnTo>
                <a:lnTo>
                  <a:pt x="394208" y="1211580"/>
                </a:lnTo>
                <a:lnTo>
                  <a:pt x="381508" y="1211580"/>
                </a:lnTo>
                <a:lnTo>
                  <a:pt x="368808" y="1211580"/>
                </a:lnTo>
                <a:lnTo>
                  <a:pt x="356108" y="1211580"/>
                </a:lnTo>
                <a:lnTo>
                  <a:pt x="343408" y="1211580"/>
                </a:lnTo>
                <a:lnTo>
                  <a:pt x="330708" y="1211579"/>
                </a:lnTo>
                <a:lnTo>
                  <a:pt x="318008" y="1211580"/>
                </a:lnTo>
                <a:lnTo>
                  <a:pt x="300990" y="1211580"/>
                </a:lnTo>
                <a:lnTo>
                  <a:pt x="300990" y="1207770"/>
                </a:lnTo>
                <a:lnTo>
                  <a:pt x="296418" y="1211580"/>
                </a:lnTo>
                <a:lnTo>
                  <a:pt x="283717" y="1211579"/>
                </a:lnTo>
                <a:lnTo>
                  <a:pt x="271018" y="1211580"/>
                </a:lnTo>
                <a:lnTo>
                  <a:pt x="262890" y="1211580"/>
                </a:lnTo>
                <a:lnTo>
                  <a:pt x="254508" y="1211580"/>
                </a:lnTo>
                <a:lnTo>
                  <a:pt x="191008" y="1211580"/>
                </a:lnTo>
                <a:lnTo>
                  <a:pt x="178308" y="1211579"/>
                </a:lnTo>
                <a:lnTo>
                  <a:pt x="165608" y="1211579"/>
                </a:lnTo>
                <a:lnTo>
                  <a:pt x="152907" y="1211579"/>
                </a:lnTo>
                <a:lnTo>
                  <a:pt x="140207" y="1211580"/>
                </a:lnTo>
                <a:lnTo>
                  <a:pt x="63754" y="1211580"/>
                </a:lnTo>
                <a:lnTo>
                  <a:pt x="51054" y="1211579"/>
                </a:lnTo>
                <a:lnTo>
                  <a:pt x="38353" y="1211579"/>
                </a:lnTo>
                <a:lnTo>
                  <a:pt x="25653" y="1211579"/>
                </a:lnTo>
                <a:lnTo>
                  <a:pt x="12953" y="1211580"/>
                </a:lnTo>
                <a:lnTo>
                  <a:pt x="4572" y="1207770"/>
                </a:lnTo>
                <a:lnTo>
                  <a:pt x="4572" y="1199388"/>
                </a:lnTo>
                <a:lnTo>
                  <a:pt x="0" y="121158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08" name="object 608"/>
          <p:cNvSpPr/>
          <p:nvPr/>
        </p:nvSpPr>
        <p:spPr>
          <a:xfrm>
            <a:off x="3683990" y="3573559"/>
            <a:ext cx="342059" cy="31097"/>
          </a:xfrm>
          <a:custGeom>
            <a:avLst/>
            <a:gdLst/>
            <a:ahLst/>
            <a:cxnLst/>
            <a:rect l="l" t="t" r="r" b="b"/>
            <a:pathLst>
              <a:path w="516889" h="46989">
                <a:moveTo>
                  <a:pt x="516636" y="46482"/>
                </a:moveTo>
                <a:lnTo>
                  <a:pt x="508254" y="46482"/>
                </a:lnTo>
                <a:lnTo>
                  <a:pt x="495554" y="46482"/>
                </a:lnTo>
                <a:lnTo>
                  <a:pt x="482854" y="46482"/>
                </a:lnTo>
                <a:lnTo>
                  <a:pt x="470154" y="46482"/>
                </a:lnTo>
                <a:lnTo>
                  <a:pt x="436626" y="46482"/>
                </a:lnTo>
                <a:lnTo>
                  <a:pt x="432054" y="42672"/>
                </a:lnTo>
                <a:lnTo>
                  <a:pt x="423672" y="42672"/>
                </a:lnTo>
                <a:lnTo>
                  <a:pt x="419100" y="46482"/>
                </a:lnTo>
                <a:lnTo>
                  <a:pt x="402336" y="46482"/>
                </a:lnTo>
                <a:lnTo>
                  <a:pt x="398526" y="42672"/>
                </a:lnTo>
                <a:lnTo>
                  <a:pt x="393954" y="46482"/>
                </a:lnTo>
                <a:lnTo>
                  <a:pt x="389382" y="42672"/>
                </a:lnTo>
                <a:lnTo>
                  <a:pt x="385572" y="46482"/>
                </a:lnTo>
                <a:lnTo>
                  <a:pt x="378460" y="46482"/>
                </a:lnTo>
                <a:lnTo>
                  <a:pt x="371348" y="46482"/>
                </a:lnTo>
                <a:lnTo>
                  <a:pt x="364236" y="46482"/>
                </a:lnTo>
                <a:lnTo>
                  <a:pt x="360426" y="42672"/>
                </a:lnTo>
                <a:lnTo>
                  <a:pt x="360426" y="46482"/>
                </a:lnTo>
                <a:lnTo>
                  <a:pt x="355854" y="38100"/>
                </a:lnTo>
                <a:lnTo>
                  <a:pt x="355854" y="12953"/>
                </a:lnTo>
                <a:lnTo>
                  <a:pt x="351282" y="42672"/>
                </a:lnTo>
                <a:lnTo>
                  <a:pt x="347472" y="34289"/>
                </a:lnTo>
                <a:lnTo>
                  <a:pt x="347472" y="12953"/>
                </a:lnTo>
                <a:lnTo>
                  <a:pt x="347472" y="38100"/>
                </a:lnTo>
                <a:lnTo>
                  <a:pt x="342900" y="38100"/>
                </a:lnTo>
                <a:lnTo>
                  <a:pt x="342900" y="46482"/>
                </a:lnTo>
                <a:lnTo>
                  <a:pt x="334518" y="46482"/>
                </a:lnTo>
                <a:lnTo>
                  <a:pt x="330708" y="42672"/>
                </a:lnTo>
                <a:lnTo>
                  <a:pt x="326136" y="46482"/>
                </a:lnTo>
                <a:lnTo>
                  <a:pt x="321564" y="42672"/>
                </a:lnTo>
                <a:lnTo>
                  <a:pt x="317754" y="46482"/>
                </a:lnTo>
                <a:lnTo>
                  <a:pt x="305054" y="46482"/>
                </a:lnTo>
                <a:lnTo>
                  <a:pt x="292354" y="46482"/>
                </a:lnTo>
                <a:lnTo>
                  <a:pt x="279654" y="46481"/>
                </a:lnTo>
                <a:lnTo>
                  <a:pt x="271272" y="46482"/>
                </a:lnTo>
                <a:lnTo>
                  <a:pt x="271272" y="42672"/>
                </a:lnTo>
                <a:lnTo>
                  <a:pt x="266700" y="46482"/>
                </a:lnTo>
                <a:lnTo>
                  <a:pt x="262890" y="46482"/>
                </a:lnTo>
                <a:lnTo>
                  <a:pt x="258318" y="42672"/>
                </a:lnTo>
                <a:lnTo>
                  <a:pt x="258318" y="46482"/>
                </a:lnTo>
                <a:lnTo>
                  <a:pt x="241554" y="46482"/>
                </a:lnTo>
                <a:lnTo>
                  <a:pt x="241554" y="42672"/>
                </a:lnTo>
                <a:lnTo>
                  <a:pt x="236982" y="46482"/>
                </a:lnTo>
                <a:lnTo>
                  <a:pt x="224790" y="46482"/>
                </a:lnTo>
                <a:lnTo>
                  <a:pt x="220218" y="42672"/>
                </a:lnTo>
                <a:lnTo>
                  <a:pt x="215646" y="38100"/>
                </a:lnTo>
                <a:lnTo>
                  <a:pt x="215646" y="42672"/>
                </a:lnTo>
                <a:lnTo>
                  <a:pt x="211836" y="46482"/>
                </a:lnTo>
                <a:lnTo>
                  <a:pt x="207264" y="46482"/>
                </a:lnTo>
                <a:lnTo>
                  <a:pt x="207264" y="42672"/>
                </a:lnTo>
                <a:lnTo>
                  <a:pt x="203454" y="42672"/>
                </a:lnTo>
                <a:lnTo>
                  <a:pt x="203454" y="46482"/>
                </a:lnTo>
                <a:lnTo>
                  <a:pt x="160782" y="46482"/>
                </a:lnTo>
                <a:lnTo>
                  <a:pt x="156972" y="42672"/>
                </a:lnTo>
                <a:lnTo>
                  <a:pt x="156972" y="38100"/>
                </a:lnTo>
                <a:lnTo>
                  <a:pt x="152400" y="42672"/>
                </a:lnTo>
                <a:lnTo>
                  <a:pt x="152400" y="46482"/>
                </a:lnTo>
                <a:lnTo>
                  <a:pt x="139446" y="46482"/>
                </a:lnTo>
                <a:lnTo>
                  <a:pt x="135636" y="42672"/>
                </a:lnTo>
                <a:lnTo>
                  <a:pt x="131064" y="42672"/>
                </a:lnTo>
                <a:lnTo>
                  <a:pt x="127254" y="4572"/>
                </a:lnTo>
                <a:lnTo>
                  <a:pt x="127254" y="0"/>
                </a:lnTo>
                <a:lnTo>
                  <a:pt x="122682" y="34289"/>
                </a:lnTo>
                <a:lnTo>
                  <a:pt x="122682" y="38100"/>
                </a:lnTo>
                <a:lnTo>
                  <a:pt x="118872" y="29717"/>
                </a:lnTo>
                <a:lnTo>
                  <a:pt x="118872" y="12953"/>
                </a:lnTo>
                <a:lnTo>
                  <a:pt x="118872" y="34289"/>
                </a:lnTo>
                <a:lnTo>
                  <a:pt x="114300" y="34289"/>
                </a:lnTo>
                <a:lnTo>
                  <a:pt x="114300" y="42672"/>
                </a:lnTo>
                <a:lnTo>
                  <a:pt x="109728" y="42672"/>
                </a:lnTo>
                <a:lnTo>
                  <a:pt x="109728" y="38100"/>
                </a:lnTo>
                <a:lnTo>
                  <a:pt x="105918" y="38100"/>
                </a:lnTo>
                <a:lnTo>
                  <a:pt x="105918" y="42672"/>
                </a:lnTo>
                <a:lnTo>
                  <a:pt x="101346" y="34289"/>
                </a:lnTo>
                <a:lnTo>
                  <a:pt x="97536" y="29717"/>
                </a:lnTo>
                <a:lnTo>
                  <a:pt x="97536" y="42672"/>
                </a:lnTo>
                <a:lnTo>
                  <a:pt x="92964" y="42672"/>
                </a:lnTo>
                <a:lnTo>
                  <a:pt x="92964" y="38100"/>
                </a:lnTo>
                <a:lnTo>
                  <a:pt x="89154" y="29717"/>
                </a:lnTo>
                <a:lnTo>
                  <a:pt x="89154" y="42672"/>
                </a:lnTo>
                <a:lnTo>
                  <a:pt x="84582" y="46482"/>
                </a:lnTo>
                <a:lnTo>
                  <a:pt x="84582" y="42672"/>
                </a:lnTo>
                <a:lnTo>
                  <a:pt x="76200" y="42672"/>
                </a:lnTo>
                <a:lnTo>
                  <a:pt x="71628" y="46482"/>
                </a:lnTo>
                <a:lnTo>
                  <a:pt x="67818" y="42672"/>
                </a:lnTo>
                <a:lnTo>
                  <a:pt x="63246" y="42672"/>
                </a:lnTo>
                <a:lnTo>
                  <a:pt x="59436" y="46482"/>
                </a:lnTo>
                <a:lnTo>
                  <a:pt x="59436" y="42672"/>
                </a:lnTo>
                <a:lnTo>
                  <a:pt x="54864" y="46482"/>
                </a:lnTo>
                <a:lnTo>
                  <a:pt x="54864" y="42672"/>
                </a:lnTo>
                <a:lnTo>
                  <a:pt x="51054" y="38100"/>
                </a:lnTo>
                <a:lnTo>
                  <a:pt x="51054" y="42672"/>
                </a:lnTo>
                <a:lnTo>
                  <a:pt x="46482" y="29717"/>
                </a:lnTo>
                <a:lnTo>
                  <a:pt x="42672" y="38100"/>
                </a:lnTo>
                <a:lnTo>
                  <a:pt x="42672" y="42672"/>
                </a:lnTo>
                <a:lnTo>
                  <a:pt x="38100" y="38100"/>
                </a:lnTo>
                <a:lnTo>
                  <a:pt x="38100" y="34289"/>
                </a:lnTo>
                <a:lnTo>
                  <a:pt x="33528" y="42672"/>
                </a:lnTo>
                <a:lnTo>
                  <a:pt x="29718" y="42672"/>
                </a:lnTo>
                <a:lnTo>
                  <a:pt x="25146" y="46482"/>
                </a:lnTo>
                <a:lnTo>
                  <a:pt x="21336" y="42672"/>
                </a:lnTo>
                <a:lnTo>
                  <a:pt x="4572" y="42672"/>
                </a:lnTo>
                <a:lnTo>
                  <a:pt x="4572" y="46482"/>
                </a:lnTo>
                <a:lnTo>
                  <a:pt x="0" y="46482"/>
                </a:lnTo>
                <a:lnTo>
                  <a:pt x="0" y="426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09" name="object 609"/>
          <p:cNvSpPr/>
          <p:nvPr/>
        </p:nvSpPr>
        <p:spPr>
          <a:xfrm>
            <a:off x="3339073" y="3307308"/>
            <a:ext cx="345001" cy="297096"/>
          </a:xfrm>
          <a:custGeom>
            <a:avLst/>
            <a:gdLst/>
            <a:ahLst/>
            <a:cxnLst/>
            <a:rect l="l" t="t" r="r" b="b"/>
            <a:pathLst>
              <a:path w="521335" h="448945">
                <a:moveTo>
                  <a:pt x="521207" y="445008"/>
                </a:moveTo>
                <a:lnTo>
                  <a:pt x="512825" y="445008"/>
                </a:lnTo>
                <a:lnTo>
                  <a:pt x="512825" y="410718"/>
                </a:lnTo>
                <a:lnTo>
                  <a:pt x="508253" y="372618"/>
                </a:lnTo>
                <a:lnTo>
                  <a:pt x="508253" y="419100"/>
                </a:lnTo>
                <a:lnTo>
                  <a:pt x="504443" y="427482"/>
                </a:lnTo>
                <a:lnTo>
                  <a:pt x="504443" y="364236"/>
                </a:lnTo>
                <a:lnTo>
                  <a:pt x="499871" y="339089"/>
                </a:lnTo>
                <a:lnTo>
                  <a:pt x="499871" y="423672"/>
                </a:lnTo>
                <a:lnTo>
                  <a:pt x="496061" y="436625"/>
                </a:lnTo>
                <a:lnTo>
                  <a:pt x="491489" y="419100"/>
                </a:lnTo>
                <a:lnTo>
                  <a:pt x="491489" y="436625"/>
                </a:lnTo>
                <a:lnTo>
                  <a:pt x="486917" y="440436"/>
                </a:lnTo>
                <a:lnTo>
                  <a:pt x="486917" y="436625"/>
                </a:lnTo>
                <a:lnTo>
                  <a:pt x="486917" y="440436"/>
                </a:lnTo>
                <a:lnTo>
                  <a:pt x="483107" y="419100"/>
                </a:lnTo>
                <a:lnTo>
                  <a:pt x="483107" y="415289"/>
                </a:lnTo>
                <a:lnTo>
                  <a:pt x="478535" y="0"/>
                </a:lnTo>
                <a:lnTo>
                  <a:pt x="478535" y="63246"/>
                </a:lnTo>
                <a:lnTo>
                  <a:pt x="474725" y="410718"/>
                </a:lnTo>
                <a:lnTo>
                  <a:pt x="474725" y="419100"/>
                </a:lnTo>
                <a:lnTo>
                  <a:pt x="470153" y="445008"/>
                </a:lnTo>
                <a:lnTo>
                  <a:pt x="466343" y="445008"/>
                </a:lnTo>
                <a:lnTo>
                  <a:pt x="466343" y="440436"/>
                </a:lnTo>
                <a:lnTo>
                  <a:pt x="461771" y="397763"/>
                </a:lnTo>
                <a:lnTo>
                  <a:pt x="461771" y="415289"/>
                </a:lnTo>
                <a:lnTo>
                  <a:pt x="457961" y="436625"/>
                </a:lnTo>
                <a:lnTo>
                  <a:pt x="457961" y="427482"/>
                </a:lnTo>
                <a:lnTo>
                  <a:pt x="453389" y="377189"/>
                </a:lnTo>
                <a:lnTo>
                  <a:pt x="453389" y="410718"/>
                </a:lnTo>
                <a:lnTo>
                  <a:pt x="448817" y="440436"/>
                </a:lnTo>
                <a:lnTo>
                  <a:pt x="448817" y="432053"/>
                </a:lnTo>
                <a:lnTo>
                  <a:pt x="445007" y="419100"/>
                </a:lnTo>
                <a:lnTo>
                  <a:pt x="445007" y="432053"/>
                </a:lnTo>
                <a:lnTo>
                  <a:pt x="440435" y="440436"/>
                </a:lnTo>
                <a:lnTo>
                  <a:pt x="436625" y="445008"/>
                </a:lnTo>
                <a:lnTo>
                  <a:pt x="432053" y="440436"/>
                </a:lnTo>
                <a:lnTo>
                  <a:pt x="432053" y="445008"/>
                </a:lnTo>
                <a:lnTo>
                  <a:pt x="423671" y="445008"/>
                </a:lnTo>
                <a:lnTo>
                  <a:pt x="423671" y="448818"/>
                </a:lnTo>
                <a:lnTo>
                  <a:pt x="419861" y="445008"/>
                </a:lnTo>
                <a:lnTo>
                  <a:pt x="415289" y="448818"/>
                </a:lnTo>
                <a:lnTo>
                  <a:pt x="406907" y="448818"/>
                </a:lnTo>
                <a:lnTo>
                  <a:pt x="402335" y="445008"/>
                </a:lnTo>
                <a:lnTo>
                  <a:pt x="402335" y="448818"/>
                </a:lnTo>
                <a:lnTo>
                  <a:pt x="398525" y="448818"/>
                </a:lnTo>
                <a:lnTo>
                  <a:pt x="393953" y="445008"/>
                </a:lnTo>
                <a:lnTo>
                  <a:pt x="393953" y="448818"/>
                </a:lnTo>
                <a:lnTo>
                  <a:pt x="380999" y="448818"/>
                </a:lnTo>
                <a:lnTo>
                  <a:pt x="377189" y="445008"/>
                </a:lnTo>
                <a:lnTo>
                  <a:pt x="372617" y="445008"/>
                </a:lnTo>
                <a:lnTo>
                  <a:pt x="368807" y="436625"/>
                </a:lnTo>
                <a:lnTo>
                  <a:pt x="364235" y="448818"/>
                </a:lnTo>
                <a:lnTo>
                  <a:pt x="360425" y="427482"/>
                </a:lnTo>
                <a:lnTo>
                  <a:pt x="355853" y="445008"/>
                </a:lnTo>
                <a:lnTo>
                  <a:pt x="352043" y="436625"/>
                </a:lnTo>
                <a:lnTo>
                  <a:pt x="347471" y="445008"/>
                </a:lnTo>
                <a:lnTo>
                  <a:pt x="342899" y="445008"/>
                </a:lnTo>
                <a:lnTo>
                  <a:pt x="339089" y="423672"/>
                </a:lnTo>
                <a:lnTo>
                  <a:pt x="339089" y="432053"/>
                </a:lnTo>
                <a:lnTo>
                  <a:pt x="334517" y="440436"/>
                </a:lnTo>
                <a:lnTo>
                  <a:pt x="330707" y="423672"/>
                </a:lnTo>
                <a:lnTo>
                  <a:pt x="326135" y="445008"/>
                </a:lnTo>
                <a:lnTo>
                  <a:pt x="322325" y="448818"/>
                </a:lnTo>
                <a:lnTo>
                  <a:pt x="304799" y="448818"/>
                </a:lnTo>
                <a:lnTo>
                  <a:pt x="304799" y="445008"/>
                </a:lnTo>
                <a:lnTo>
                  <a:pt x="300989" y="448818"/>
                </a:lnTo>
                <a:lnTo>
                  <a:pt x="296417" y="445008"/>
                </a:lnTo>
                <a:lnTo>
                  <a:pt x="296417" y="436625"/>
                </a:lnTo>
                <a:lnTo>
                  <a:pt x="292607" y="445008"/>
                </a:lnTo>
                <a:lnTo>
                  <a:pt x="292607" y="448818"/>
                </a:lnTo>
                <a:lnTo>
                  <a:pt x="288035" y="445008"/>
                </a:lnTo>
                <a:lnTo>
                  <a:pt x="284225" y="445008"/>
                </a:lnTo>
                <a:lnTo>
                  <a:pt x="284225" y="448818"/>
                </a:lnTo>
                <a:lnTo>
                  <a:pt x="279653" y="448818"/>
                </a:lnTo>
                <a:lnTo>
                  <a:pt x="275081" y="445008"/>
                </a:lnTo>
                <a:lnTo>
                  <a:pt x="275081" y="448818"/>
                </a:lnTo>
                <a:lnTo>
                  <a:pt x="271271" y="448818"/>
                </a:lnTo>
                <a:lnTo>
                  <a:pt x="271271" y="436625"/>
                </a:lnTo>
                <a:lnTo>
                  <a:pt x="266699" y="448818"/>
                </a:lnTo>
                <a:lnTo>
                  <a:pt x="258317" y="448818"/>
                </a:lnTo>
                <a:lnTo>
                  <a:pt x="254507" y="448818"/>
                </a:lnTo>
                <a:lnTo>
                  <a:pt x="249935" y="445008"/>
                </a:lnTo>
                <a:lnTo>
                  <a:pt x="249935" y="448818"/>
                </a:lnTo>
                <a:lnTo>
                  <a:pt x="246125" y="448818"/>
                </a:lnTo>
                <a:lnTo>
                  <a:pt x="241553" y="445008"/>
                </a:lnTo>
                <a:lnTo>
                  <a:pt x="241553" y="448818"/>
                </a:lnTo>
                <a:lnTo>
                  <a:pt x="211835" y="448818"/>
                </a:lnTo>
                <a:lnTo>
                  <a:pt x="208025" y="440436"/>
                </a:lnTo>
                <a:lnTo>
                  <a:pt x="203453" y="448818"/>
                </a:lnTo>
                <a:lnTo>
                  <a:pt x="198881" y="448818"/>
                </a:lnTo>
                <a:lnTo>
                  <a:pt x="198881" y="445008"/>
                </a:lnTo>
                <a:lnTo>
                  <a:pt x="195071" y="448818"/>
                </a:lnTo>
                <a:lnTo>
                  <a:pt x="182371" y="448817"/>
                </a:lnTo>
                <a:lnTo>
                  <a:pt x="169671" y="448818"/>
                </a:lnTo>
                <a:lnTo>
                  <a:pt x="165353" y="448818"/>
                </a:lnTo>
                <a:lnTo>
                  <a:pt x="165353" y="445008"/>
                </a:lnTo>
                <a:lnTo>
                  <a:pt x="160781" y="445008"/>
                </a:lnTo>
                <a:lnTo>
                  <a:pt x="160781" y="419100"/>
                </a:lnTo>
                <a:lnTo>
                  <a:pt x="160781" y="423672"/>
                </a:lnTo>
                <a:lnTo>
                  <a:pt x="156971" y="440436"/>
                </a:lnTo>
                <a:lnTo>
                  <a:pt x="156971" y="432053"/>
                </a:lnTo>
                <a:lnTo>
                  <a:pt x="152399" y="415289"/>
                </a:lnTo>
                <a:lnTo>
                  <a:pt x="148589" y="415289"/>
                </a:lnTo>
                <a:lnTo>
                  <a:pt x="148589" y="440436"/>
                </a:lnTo>
                <a:lnTo>
                  <a:pt x="144017" y="427482"/>
                </a:lnTo>
                <a:lnTo>
                  <a:pt x="144017" y="440436"/>
                </a:lnTo>
                <a:lnTo>
                  <a:pt x="140207" y="445008"/>
                </a:lnTo>
                <a:lnTo>
                  <a:pt x="135635" y="448818"/>
                </a:lnTo>
                <a:lnTo>
                  <a:pt x="102107" y="448818"/>
                </a:lnTo>
                <a:lnTo>
                  <a:pt x="89407" y="448818"/>
                </a:lnTo>
                <a:lnTo>
                  <a:pt x="76707" y="448818"/>
                </a:lnTo>
                <a:lnTo>
                  <a:pt x="64007" y="445008"/>
                </a:lnTo>
                <a:lnTo>
                  <a:pt x="64007" y="440436"/>
                </a:lnTo>
                <a:lnTo>
                  <a:pt x="59435" y="445008"/>
                </a:lnTo>
                <a:lnTo>
                  <a:pt x="59435" y="448818"/>
                </a:lnTo>
                <a:lnTo>
                  <a:pt x="54863" y="445008"/>
                </a:lnTo>
                <a:lnTo>
                  <a:pt x="51053" y="436625"/>
                </a:lnTo>
                <a:lnTo>
                  <a:pt x="51053" y="440436"/>
                </a:lnTo>
                <a:lnTo>
                  <a:pt x="46481" y="440436"/>
                </a:lnTo>
                <a:lnTo>
                  <a:pt x="46481" y="436625"/>
                </a:lnTo>
                <a:lnTo>
                  <a:pt x="42671" y="436625"/>
                </a:lnTo>
                <a:lnTo>
                  <a:pt x="42671" y="445008"/>
                </a:lnTo>
                <a:lnTo>
                  <a:pt x="38100" y="448818"/>
                </a:lnTo>
                <a:lnTo>
                  <a:pt x="4571" y="448818"/>
                </a:lnTo>
                <a:lnTo>
                  <a:pt x="0" y="44500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10" name="object 610"/>
          <p:cNvSpPr/>
          <p:nvPr/>
        </p:nvSpPr>
        <p:spPr>
          <a:xfrm>
            <a:off x="1951337" y="3598773"/>
            <a:ext cx="1387988" cy="0"/>
          </a:xfrm>
          <a:custGeom>
            <a:avLst/>
            <a:gdLst/>
            <a:ahLst/>
            <a:cxnLst/>
            <a:rect l="l" t="t" r="r" b="b"/>
            <a:pathLst>
              <a:path w="2097405">
                <a:moveTo>
                  <a:pt x="0" y="0"/>
                </a:moveTo>
                <a:lnTo>
                  <a:pt x="2097024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11" name="object 611"/>
          <p:cNvSpPr/>
          <p:nvPr/>
        </p:nvSpPr>
        <p:spPr>
          <a:xfrm>
            <a:off x="6975327" y="3346640"/>
            <a:ext cx="513089" cy="230281"/>
          </a:xfrm>
          <a:custGeom>
            <a:avLst/>
            <a:gdLst/>
            <a:ahLst/>
            <a:cxnLst/>
            <a:rect l="l" t="t" r="r" b="b"/>
            <a:pathLst>
              <a:path w="775334" h="347979">
                <a:moveTo>
                  <a:pt x="774953" y="342900"/>
                </a:moveTo>
                <a:lnTo>
                  <a:pt x="771143" y="342900"/>
                </a:lnTo>
                <a:lnTo>
                  <a:pt x="766572" y="347472"/>
                </a:lnTo>
                <a:lnTo>
                  <a:pt x="766572" y="342900"/>
                </a:lnTo>
                <a:lnTo>
                  <a:pt x="762761" y="347472"/>
                </a:lnTo>
                <a:lnTo>
                  <a:pt x="762761" y="342900"/>
                </a:lnTo>
                <a:lnTo>
                  <a:pt x="758189" y="342900"/>
                </a:lnTo>
                <a:lnTo>
                  <a:pt x="758189" y="347472"/>
                </a:lnTo>
                <a:lnTo>
                  <a:pt x="754379" y="347472"/>
                </a:lnTo>
                <a:lnTo>
                  <a:pt x="754379" y="342900"/>
                </a:lnTo>
                <a:lnTo>
                  <a:pt x="749807" y="347472"/>
                </a:lnTo>
                <a:lnTo>
                  <a:pt x="745235" y="342900"/>
                </a:lnTo>
                <a:lnTo>
                  <a:pt x="741426" y="347472"/>
                </a:lnTo>
                <a:lnTo>
                  <a:pt x="741426" y="342900"/>
                </a:lnTo>
                <a:lnTo>
                  <a:pt x="736853" y="347472"/>
                </a:lnTo>
                <a:lnTo>
                  <a:pt x="736853" y="342900"/>
                </a:lnTo>
                <a:lnTo>
                  <a:pt x="733043" y="342900"/>
                </a:lnTo>
                <a:lnTo>
                  <a:pt x="733043" y="347472"/>
                </a:lnTo>
                <a:lnTo>
                  <a:pt x="728472" y="347472"/>
                </a:lnTo>
                <a:lnTo>
                  <a:pt x="728472" y="342900"/>
                </a:lnTo>
                <a:lnTo>
                  <a:pt x="724661" y="342900"/>
                </a:lnTo>
                <a:lnTo>
                  <a:pt x="724661" y="347472"/>
                </a:lnTo>
                <a:lnTo>
                  <a:pt x="720089" y="342900"/>
                </a:lnTo>
                <a:lnTo>
                  <a:pt x="720089" y="347472"/>
                </a:lnTo>
                <a:lnTo>
                  <a:pt x="720089" y="342900"/>
                </a:lnTo>
                <a:lnTo>
                  <a:pt x="716279" y="342900"/>
                </a:lnTo>
                <a:lnTo>
                  <a:pt x="711707" y="347472"/>
                </a:lnTo>
                <a:lnTo>
                  <a:pt x="707135" y="342900"/>
                </a:lnTo>
                <a:lnTo>
                  <a:pt x="707135" y="347472"/>
                </a:lnTo>
                <a:lnTo>
                  <a:pt x="703326" y="342900"/>
                </a:lnTo>
                <a:lnTo>
                  <a:pt x="703326" y="347472"/>
                </a:lnTo>
                <a:lnTo>
                  <a:pt x="698753" y="347472"/>
                </a:lnTo>
                <a:lnTo>
                  <a:pt x="698753" y="342900"/>
                </a:lnTo>
                <a:lnTo>
                  <a:pt x="694943" y="342900"/>
                </a:lnTo>
                <a:lnTo>
                  <a:pt x="694943" y="347472"/>
                </a:lnTo>
                <a:lnTo>
                  <a:pt x="690372" y="342900"/>
                </a:lnTo>
                <a:lnTo>
                  <a:pt x="686561" y="347472"/>
                </a:lnTo>
                <a:lnTo>
                  <a:pt x="681989" y="347472"/>
                </a:lnTo>
                <a:lnTo>
                  <a:pt x="681989" y="342900"/>
                </a:lnTo>
                <a:lnTo>
                  <a:pt x="677417" y="347472"/>
                </a:lnTo>
                <a:lnTo>
                  <a:pt x="677417" y="342900"/>
                </a:lnTo>
                <a:lnTo>
                  <a:pt x="673607" y="347472"/>
                </a:lnTo>
                <a:lnTo>
                  <a:pt x="673607" y="342900"/>
                </a:lnTo>
                <a:lnTo>
                  <a:pt x="665226" y="342900"/>
                </a:lnTo>
                <a:lnTo>
                  <a:pt x="660653" y="347472"/>
                </a:lnTo>
                <a:lnTo>
                  <a:pt x="656843" y="342900"/>
                </a:lnTo>
                <a:lnTo>
                  <a:pt x="656843" y="347472"/>
                </a:lnTo>
                <a:lnTo>
                  <a:pt x="652272" y="342900"/>
                </a:lnTo>
                <a:lnTo>
                  <a:pt x="643889" y="342900"/>
                </a:lnTo>
                <a:lnTo>
                  <a:pt x="643889" y="347472"/>
                </a:lnTo>
                <a:lnTo>
                  <a:pt x="639317" y="342900"/>
                </a:lnTo>
                <a:lnTo>
                  <a:pt x="635507" y="347472"/>
                </a:lnTo>
                <a:lnTo>
                  <a:pt x="635507" y="342900"/>
                </a:lnTo>
                <a:lnTo>
                  <a:pt x="630935" y="347472"/>
                </a:lnTo>
                <a:lnTo>
                  <a:pt x="630935" y="342900"/>
                </a:lnTo>
                <a:lnTo>
                  <a:pt x="627126" y="342900"/>
                </a:lnTo>
                <a:lnTo>
                  <a:pt x="614426" y="342900"/>
                </a:lnTo>
                <a:lnTo>
                  <a:pt x="601726" y="342900"/>
                </a:lnTo>
                <a:lnTo>
                  <a:pt x="597407" y="342900"/>
                </a:lnTo>
                <a:lnTo>
                  <a:pt x="597407" y="347472"/>
                </a:lnTo>
                <a:lnTo>
                  <a:pt x="597407" y="342900"/>
                </a:lnTo>
                <a:lnTo>
                  <a:pt x="592835" y="342900"/>
                </a:lnTo>
                <a:lnTo>
                  <a:pt x="580136" y="342900"/>
                </a:lnTo>
                <a:lnTo>
                  <a:pt x="567435" y="342900"/>
                </a:lnTo>
                <a:lnTo>
                  <a:pt x="486917" y="342900"/>
                </a:lnTo>
                <a:lnTo>
                  <a:pt x="483107" y="338327"/>
                </a:lnTo>
                <a:lnTo>
                  <a:pt x="478535" y="338327"/>
                </a:lnTo>
                <a:lnTo>
                  <a:pt x="478535" y="334517"/>
                </a:lnTo>
                <a:lnTo>
                  <a:pt x="474725" y="309372"/>
                </a:lnTo>
                <a:lnTo>
                  <a:pt x="474725" y="304800"/>
                </a:lnTo>
                <a:lnTo>
                  <a:pt x="470153" y="16763"/>
                </a:lnTo>
                <a:lnTo>
                  <a:pt x="470153" y="0"/>
                </a:lnTo>
                <a:lnTo>
                  <a:pt x="466343" y="309372"/>
                </a:lnTo>
                <a:lnTo>
                  <a:pt x="466343" y="313182"/>
                </a:lnTo>
                <a:lnTo>
                  <a:pt x="461772" y="338327"/>
                </a:lnTo>
                <a:lnTo>
                  <a:pt x="457200" y="342900"/>
                </a:lnTo>
                <a:lnTo>
                  <a:pt x="415289" y="342900"/>
                </a:lnTo>
                <a:lnTo>
                  <a:pt x="402590" y="342900"/>
                </a:lnTo>
                <a:lnTo>
                  <a:pt x="389890" y="342900"/>
                </a:lnTo>
                <a:lnTo>
                  <a:pt x="377189" y="342900"/>
                </a:lnTo>
                <a:lnTo>
                  <a:pt x="364235" y="342900"/>
                </a:lnTo>
                <a:lnTo>
                  <a:pt x="351535" y="342900"/>
                </a:lnTo>
                <a:lnTo>
                  <a:pt x="338836" y="342900"/>
                </a:lnTo>
                <a:lnTo>
                  <a:pt x="326135" y="342900"/>
                </a:lnTo>
                <a:lnTo>
                  <a:pt x="313435" y="342900"/>
                </a:lnTo>
                <a:lnTo>
                  <a:pt x="254507" y="342900"/>
                </a:lnTo>
                <a:lnTo>
                  <a:pt x="241808" y="342900"/>
                </a:lnTo>
                <a:lnTo>
                  <a:pt x="229107" y="342900"/>
                </a:lnTo>
                <a:lnTo>
                  <a:pt x="216408" y="342900"/>
                </a:lnTo>
                <a:lnTo>
                  <a:pt x="203708" y="342900"/>
                </a:lnTo>
                <a:lnTo>
                  <a:pt x="191007" y="342900"/>
                </a:lnTo>
                <a:lnTo>
                  <a:pt x="178307" y="342900"/>
                </a:lnTo>
                <a:lnTo>
                  <a:pt x="165607" y="342900"/>
                </a:lnTo>
                <a:lnTo>
                  <a:pt x="152908" y="342900"/>
                </a:lnTo>
                <a:lnTo>
                  <a:pt x="140207" y="342900"/>
                </a:lnTo>
                <a:lnTo>
                  <a:pt x="127507" y="342900"/>
                </a:lnTo>
                <a:lnTo>
                  <a:pt x="29717" y="342900"/>
                </a:lnTo>
                <a:lnTo>
                  <a:pt x="29717" y="338327"/>
                </a:lnTo>
                <a:lnTo>
                  <a:pt x="25146" y="342900"/>
                </a:lnTo>
                <a:lnTo>
                  <a:pt x="25146" y="338327"/>
                </a:lnTo>
                <a:lnTo>
                  <a:pt x="21335" y="338327"/>
                </a:lnTo>
                <a:lnTo>
                  <a:pt x="16763" y="329946"/>
                </a:lnTo>
                <a:lnTo>
                  <a:pt x="8381" y="329946"/>
                </a:lnTo>
                <a:lnTo>
                  <a:pt x="4572" y="326136"/>
                </a:lnTo>
                <a:lnTo>
                  <a:pt x="0" y="32994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12" name="object 612"/>
          <p:cNvSpPr/>
          <p:nvPr/>
        </p:nvSpPr>
        <p:spPr>
          <a:xfrm>
            <a:off x="6801354" y="3556918"/>
            <a:ext cx="173972" cy="13868"/>
          </a:xfrm>
          <a:custGeom>
            <a:avLst/>
            <a:gdLst/>
            <a:ahLst/>
            <a:cxnLst/>
            <a:rect l="l" t="t" r="r" b="b"/>
            <a:pathLst>
              <a:path w="262890" h="20954">
                <a:moveTo>
                  <a:pt x="262890" y="12192"/>
                </a:moveTo>
                <a:lnTo>
                  <a:pt x="258318" y="12192"/>
                </a:lnTo>
                <a:lnTo>
                  <a:pt x="254507" y="20574"/>
                </a:lnTo>
                <a:lnTo>
                  <a:pt x="249936" y="20574"/>
                </a:lnTo>
                <a:lnTo>
                  <a:pt x="161036" y="20574"/>
                </a:lnTo>
                <a:lnTo>
                  <a:pt x="148590" y="16763"/>
                </a:lnTo>
                <a:lnTo>
                  <a:pt x="148590" y="20574"/>
                </a:lnTo>
                <a:lnTo>
                  <a:pt x="144018" y="16763"/>
                </a:lnTo>
                <a:lnTo>
                  <a:pt x="144018" y="20574"/>
                </a:lnTo>
                <a:lnTo>
                  <a:pt x="140207" y="16763"/>
                </a:lnTo>
                <a:lnTo>
                  <a:pt x="127253" y="16763"/>
                </a:lnTo>
                <a:lnTo>
                  <a:pt x="122681" y="12192"/>
                </a:lnTo>
                <a:lnTo>
                  <a:pt x="114300" y="12192"/>
                </a:lnTo>
                <a:lnTo>
                  <a:pt x="114300" y="8382"/>
                </a:lnTo>
                <a:lnTo>
                  <a:pt x="110490" y="12192"/>
                </a:lnTo>
                <a:lnTo>
                  <a:pt x="105918" y="8382"/>
                </a:lnTo>
                <a:lnTo>
                  <a:pt x="97536" y="8382"/>
                </a:lnTo>
                <a:lnTo>
                  <a:pt x="93725" y="3810"/>
                </a:lnTo>
                <a:lnTo>
                  <a:pt x="89153" y="3810"/>
                </a:lnTo>
                <a:lnTo>
                  <a:pt x="89153" y="0"/>
                </a:lnTo>
                <a:lnTo>
                  <a:pt x="84581" y="3810"/>
                </a:lnTo>
                <a:lnTo>
                  <a:pt x="84581" y="0"/>
                </a:lnTo>
                <a:lnTo>
                  <a:pt x="80772" y="0"/>
                </a:lnTo>
                <a:lnTo>
                  <a:pt x="76200" y="3810"/>
                </a:lnTo>
                <a:lnTo>
                  <a:pt x="76200" y="0"/>
                </a:lnTo>
                <a:lnTo>
                  <a:pt x="72390" y="0"/>
                </a:lnTo>
                <a:lnTo>
                  <a:pt x="67818" y="3810"/>
                </a:lnTo>
                <a:lnTo>
                  <a:pt x="59436" y="3810"/>
                </a:lnTo>
                <a:lnTo>
                  <a:pt x="59436" y="8382"/>
                </a:lnTo>
                <a:lnTo>
                  <a:pt x="51053" y="8382"/>
                </a:lnTo>
                <a:lnTo>
                  <a:pt x="46481" y="3810"/>
                </a:lnTo>
                <a:lnTo>
                  <a:pt x="42672" y="8382"/>
                </a:lnTo>
                <a:lnTo>
                  <a:pt x="38100" y="3810"/>
                </a:lnTo>
                <a:lnTo>
                  <a:pt x="38100" y="8382"/>
                </a:lnTo>
                <a:lnTo>
                  <a:pt x="34290" y="12192"/>
                </a:lnTo>
                <a:lnTo>
                  <a:pt x="34290" y="8382"/>
                </a:lnTo>
                <a:lnTo>
                  <a:pt x="29718" y="3810"/>
                </a:lnTo>
                <a:lnTo>
                  <a:pt x="25907" y="8382"/>
                </a:lnTo>
                <a:lnTo>
                  <a:pt x="21336" y="3810"/>
                </a:lnTo>
                <a:lnTo>
                  <a:pt x="21336" y="8382"/>
                </a:lnTo>
                <a:lnTo>
                  <a:pt x="16764" y="12192"/>
                </a:lnTo>
                <a:lnTo>
                  <a:pt x="16764" y="3810"/>
                </a:lnTo>
                <a:lnTo>
                  <a:pt x="12953" y="12192"/>
                </a:lnTo>
                <a:lnTo>
                  <a:pt x="8381" y="12192"/>
                </a:lnTo>
                <a:lnTo>
                  <a:pt x="4572" y="3810"/>
                </a:lnTo>
                <a:lnTo>
                  <a:pt x="0" y="1219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13" name="object 613"/>
          <p:cNvSpPr/>
          <p:nvPr/>
        </p:nvSpPr>
        <p:spPr>
          <a:xfrm>
            <a:off x="6630408" y="3483801"/>
            <a:ext cx="171030" cy="84464"/>
          </a:xfrm>
          <a:custGeom>
            <a:avLst/>
            <a:gdLst/>
            <a:ahLst/>
            <a:cxnLst/>
            <a:rect l="l" t="t" r="r" b="b"/>
            <a:pathLst>
              <a:path w="258445" h="127635">
                <a:moveTo>
                  <a:pt x="258318" y="122682"/>
                </a:moveTo>
                <a:lnTo>
                  <a:pt x="254508" y="114300"/>
                </a:lnTo>
                <a:lnTo>
                  <a:pt x="254508" y="122682"/>
                </a:lnTo>
                <a:lnTo>
                  <a:pt x="249936" y="127253"/>
                </a:lnTo>
                <a:lnTo>
                  <a:pt x="249936" y="122682"/>
                </a:lnTo>
                <a:lnTo>
                  <a:pt x="246125" y="127253"/>
                </a:lnTo>
                <a:lnTo>
                  <a:pt x="241554" y="127253"/>
                </a:lnTo>
                <a:lnTo>
                  <a:pt x="241554" y="122682"/>
                </a:lnTo>
                <a:lnTo>
                  <a:pt x="236982" y="127253"/>
                </a:lnTo>
                <a:lnTo>
                  <a:pt x="224790" y="127253"/>
                </a:lnTo>
                <a:lnTo>
                  <a:pt x="224790" y="118872"/>
                </a:lnTo>
                <a:lnTo>
                  <a:pt x="220218" y="127253"/>
                </a:lnTo>
                <a:lnTo>
                  <a:pt x="216408" y="122682"/>
                </a:lnTo>
                <a:lnTo>
                  <a:pt x="216408" y="114300"/>
                </a:lnTo>
                <a:lnTo>
                  <a:pt x="211836" y="127253"/>
                </a:lnTo>
                <a:lnTo>
                  <a:pt x="208025" y="122682"/>
                </a:lnTo>
                <a:lnTo>
                  <a:pt x="203454" y="122682"/>
                </a:lnTo>
                <a:lnTo>
                  <a:pt x="203454" y="102108"/>
                </a:lnTo>
                <a:lnTo>
                  <a:pt x="198882" y="122682"/>
                </a:lnTo>
                <a:lnTo>
                  <a:pt x="195072" y="105918"/>
                </a:lnTo>
                <a:lnTo>
                  <a:pt x="195072" y="122682"/>
                </a:lnTo>
                <a:lnTo>
                  <a:pt x="190500" y="127253"/>
                </a:lnTo>
                <a:lnTo>
                  <a:pt x="186690" y="127253"/>
                </a:lnTo>
                <a:lnTo>
                  <a:pt x="182118" y="118872"/>
                </a:lnTo>
                <a:lnTo>
                  <a:pt x="178308" y="105918"/>
                </a:lnTo>
                <a:lnTo>
                  <a:pt x="178308" y="122682"/>
                </a:lnTo>
                <a:lnTo>
                  <a:pt x="173736" y="105918"/>
                </a:lnTo>
                <a:lnTo>
                  <a:pt x="169164" y="122682"/>
                </a:lnTo>
                <a:lnTo>
                  <a:pt x="169164" y="110489"/>
                </a:lnTo>
                <a:lnTo>
                  <a:pt x="165354" y="122682"/>
                </a:lnTo>
                <a:lnTo>
                  <a:pt x="160782" y="110489"/>
                </a:lnTo>
                <a:lnTo>
                  <a:pt x="160782" y="118872"/>
                </a:lnTo>
                <a:lnTo>
                  <a:pt x="156972" y="127253"/>
                </a:lnTo>
                <a:lnTo>
                  <a:pt x="152400" y="127253"/>
                </a:lnTo>
                <a:lnTo>
                  <a:pt x="148590" y="122682"/>
                </a:lnTo>
                <a:lnTo>
                  <a:pt x="148590" y="127253"/>
                </a:lnTo>
                <a:lnTo>
                  <a:pt x="144018" y="122682"/>
                </a:lnTo>
                <a:lnTo>
                  <a:pt x="131064" y="122682"/>
                </a:lnTo>
                <a:lnTo>
                  <a:pt x="127254" y="118872"/>
                </a:lnTo>
                <a:lnTo>
                  <a:pt x="122682" y="122682"/>
                </a:lnTo>
                <a:lnTo>
                  <a:pt x="122682" y="118872"/>
                </a:lnTo>
                <a:lnTo>
                  <a:pt x="118872" y="118872"/>
                </a:lnTo>
                <a:lnTo>
                  <a:pt x="114300" y="110489"/>
                </a:lnTo>
                <a:lnTo>
                  <a:pt x="114300" y="105918"/>
                </a:lnTo>
                <a:lnTo>
                  <a:pt x="110490" y="59436"/>
                </a:lnTo>
                <a:lnTo>
                  <a:pt x="110490" y="105918"/>
                </a:lnTo>
                <a:lnTo>
                  <a:pt x="105918" y="105918"/>
                </a:lnTo>
                <a:lnTo>
                  <a:pt x="105918" y="54863"/>
                </a:lnTo>
                <a:lnTo>
                  <a:pt x="102108" y="92963"/>
                </a:lnTo>
                <a:lnTo>
                  <a:pt x="102108" y="105918"/>
                </a:lnTo>
                <a:lnTo>
                  <a:pt x="97536" y="92963"/>
                </a:lnTo>
                <a:lnTo>
                  <a:pt x="97536" y="97536"/>
                </a:lnTo>
                <a:lnTo>
                  <a:pt x="92964" y="97536"/>
                </a:lnTo>
                <a:lnTo>
                  <a:pt x="89154" y="114300"/>
                </a:lnTo>
                <a:lnTo>
                  <a:pt x="89154" y="118872"/>
                </a:lnTo>
                <a:lnTo>
                  <a:pt x="84582" y="110489"/>
                </a:lnTo>
                <a:lnTo>
                  <a:pt x="84582" y="105918"/>
                </a:lnTo>
                <a:lnTo>
                  <a:pt x="84582" y="118872"/>
                </a:lnTo>
                <a:lnTo>
                  <a:pt x="80772" y="118872"/>
                </a:lnTo>
                <a:lnTo>
                  <a:pt x="80772" y="102108"/>
                </a:lnTo>
                <a:lnTo>
                  <a:pt x="76200" y="118872"/>
                </a:lnTo>
                <a:lnTo>
                  <a:pt x="72390" y="114300"/>
                </a:lnTo>
                <a:lnTo>
                  <a:pt x="72390" y="102108"/>
                </a:lnTo>
                <a:lnTo>
                  <a:pt x="72390" y="110489"/>
                </a:lnTo>
                <a:lnTo>
                  <a:pt x="67818" y="118872"/>
                </a:lnTo>
                <a:lnTo>
                  <a:pt x="64008" y="105918"/>
                </a:lnTo>
                <a:lnTo>
                  <a:pt x="64008" y="114300"/>
                </a:lnTo>
                <a:lnTo>
                  <a:pt x="59436" y="122682"/>
                </a:lnTo>
                <a:lnTo>
                  <a:pt x="59436" y="118872"/>
                </a:lnTo>
                <a:lnTo>
                  <a:pt x="54864" y="110489"/>
                </a:lnTo>
                <a:lnTo>
                  <a:pt x="51054" y="72389"/>
                </a:lnTo>
                <a:lnTo>
                  <a:pt x="51054" y="114300"/>
                </a:lnTo>
                <a:lnTo>
                  <a:pt x="46482" y="118872"/>
                </a:lnTo>
                <a:lnTo>
                  <a:pt x="34290" y="118872"/>
                </a:lnTo>
                <a:lnTo>
                  <a:pt x="29718" y="114300"/>
                </a:lnTo>
                <a:lnTo>
                  <a:pt x="25146" y="114300"/>
                </a:lnTo>
                <a:lnTo>
                  <a:pt x="21336" y="118872"/>
                </a:lnTo>
                <a:lnTo>
                  <a:pt x="16764" y="118872"/>
                </a:lnTo>
                <a:lnTo>
                  <a:pt x="12954" y="105918"/>
                </a:lnTo>
                <a:lnTo>
                  <a:pt x="8382" y="12953"/>
                </a:lnTo>
                <a:lnTo>
                  <a:pt x="8382" y="114300"/>
                </a:lnTo>
                <a:lnTo>
                  <a:pt x="4572" y="97536"/>
                </a:lnTo>
                <a:lnTo>
                  <a:pt x="4572" y="0"/>
                </a:lnTo>
                <a:lnTo>
                  <a:pt x="0" y="975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14" name="object 614"/>
          <p:cNvSpPr/>
          <p:nvPr/>
        </p:nvSpPr>
        <p:spPr>
          <a:xfrm>
            <a:off x="6288517" y="3497920"/>
            <a:ext cx="342059" cy="67235"/>
          </a:xfrm>
          <a:custGeom>
            <a:avLst/>
            <a:gdLst/>
            <a:ahLst/>
            <a:cxnLst/>
            <a:rect l="l" t="t" r="r" b="b"/>
            <a:pathLst>
              <a:path w="516890" h="101600">
                <a:moveTo>
                  <a:pt x="516635" y="76200"/>
                </a:moveTo>
                <a:lnTo>
                  <a:pt x="512825" y="97536"/>
                </a:lnTo>
                <a:lnTo>
                  <a:pt x="512825" y="101346"/>
                </a:lnTo>
                <a:lnTo>
                  <a:pt x="508253" y="101346"/>
                </a:lnTo>
                <a:lnTo>
                  <a:pt x="503681" y="97536"/>
                </a:lnTo>
                <a:lnTo>
                  <a:pt x="503681" y="71627"/>
                </a:lnTo>
                <a:lnTo>
                  <a:pt x="499872" y="97536"/>
                </a:lnTo>
                <a:lnTo>
                  <a:pt x="499872" y="101346"/>
                </a:lnTo>
                <a:lnTo>
                  <a:pt x="486918" y="101346"/>
                </a:lnTo>
                <a:lnTo>
                  <a:pt x="486918" y="97536"/>
                </a:lnTo>
                <a:lnTo>
                  <a:pt x="483107" y="101346"/>
                </a:lnTo>
                <a:lnTo>
                  <a:pt x="483107" y="97536"/>
                </a:lnTo>
                <a:lnTo>
                  <a:pt x="478535" y="97536"/>
                </a:lnTo>
                <a:lnTo>
                  <a:pt x="474725" y="92963"/>
                </a:lnTo>
                <a:lnTo>
                  <a:pt x="474725" y="97536"/>
                </a:lnTo>
                <a:lnTo>
                  <a:pt x="453390" y="97536"/>
                </a:lnTo>
                <a:lnTo>
                  <a:pt x="448818" y="92963"/>
                </a:lnTo>
                <a:lnTo>
                  <a:pt x="445007" y="97536"/>
                </a:lnTo>
                <a:lnTo>
                  <a:pt x="440435" y="97536"/>
                </a:lnTo>
                <a:lnTo>
                  <a:pt x="440435" y="92963"/>
                </a:lnTo>
                <a:lnTo>
                  <a:pt x="435863" y="97536"/>
                </a:lnTo>
                <a:lnTo>
                  <a:pt x="419100" y="97536"/>
                </a:lnTo>
                <a:lnTo>
                  <a:pt x="415290" y="8382"/>
                </a:lnTo>
                <a:lnTo>
                  <a:pt x="415290" y="3810"/>
                </a:lnTo>
                <a:lnTo>
                  <a:pt x="410718" y="92963"/>
                </a:lnTo>
                <a:lnTo>
                  <a:pt x="410718" y="89153"/>
                </a:lnTo>
                <a:lnTo>
                  <a:pt x="406907" y="0"/>
                </a:lnTo>
                <a:lnTo>
                  <a:pt x="406907" y="16763"/>
                </a:lnTo>
                <a:lnTo>
                  <a:pt x="402335" y="92963"/>
                </a:lnTo>
                <a:lnTo>
                  <a:pt x="402335" y="97536"/>
                </a:lnTo>
                <a:lnTo>
                  <a:pt x="397763" y="92963"/>
                </a:lnTo>
                <a:lnTo>
                  <a:pt x="393953" y="97536"/>
                </a:lnTo>
                <a:lnTo>
                  <a:pt x="389381" y="92963"/>
                </a:lnTo>
                <a:lnTo>
                  <a:pt x="377190" y="92963"/>
                </a:lnTo>
                <a:lnTo>
                  <a:pt x="372618" y="97536"/>
                </a:lnTo>
                <a:lnTo>
                  <a:pt x="351281" y="97536"/>
                </a:lnTo>
                <a:lnTo>
                  <a:pt x="347472" y="101346"/>
                </a:lnTo>
                <a:lnTo>
                  <a:pt x="342900" y="101346"/>
                </a:lnTo>
                <a:lnTo>
                  <a:pt x="330200" y="101346"/>
                </a:lnTo>
                <a:lnTo>
                  <a:pt x="317500" y="101346"/>
                </a:lnTo>
                <a:lnTo>
                  <a:pt x="304800" y="101346"/>
                </a:lnTo>
                <a:lnTo>
                  <a:pt x="300990" y="97536"/>
                </a:lnTo>
                <a:lnTo>
                  <a:pt x="296418" y="101346"/>
                </a:lnTo>
                <a:lnTo>
                  <a:pt x="291846" y="97536"/>
                </a:lnTo>
                <a:lnTo>
                  <a:pt x="288035" y="101346"/>
                </a:lnTo>
                <a:lnTo>
                  <a:pt x="279653" y="101346"/>
                </a:lnTo>
                <a:lnTo>
                  <a:pt x="275081" y="97536"/>
                </a:lnTo>
                <a:lnTo>
                  <a:pt x="266700" y="97536"/>
                </a:lnTo>
                <a:lnTo>
                  <a:pt x="266700" y="101346"/>
                </a:lnTo>
                <a:lnTo>
                  <a:pt x="262890" y="97536"/>
                </a:lnTo>
                <a:lnTo>
                  <a:pt x="258318" y="97536"/>
                </a:lnTo>
                <a:lnTo>
                  <a:pt x="245363" y="97536"/>
                </a:lnTo>
                <a:lnTo>
                  <a:pt x="245363" y="92963"/>
                </a:lnTo>
                <a:lnTo>
                  <a:pt x="241553" y="97536"/>
                </a:lnTo>
                <a:lnTo>
                  <a:pt x="241553" y="92963"/>
                </a:lnTo>
                <a:lnTo>
                  <a:pt x="236981" y="84582"/>
                </a:lnTo>
                <a:lnTo>
                  <a:pt x="236981" y="89153"/>
                </a:lnTo>
                <a:lnTo>
                  <a:pt x="233172" y="92963"/>
                </a:lnTo>
                <a:lnTo>
                  <a:pt x="228600" y="84582"/>
                </a:lnTo>
                <a:lnTo>
                  <a:pt x="224027" y="92963"/>
                </a:lnTo>
                <a:lnTo>
                  <a:pt x="220218" y="84582"/>
                </a:lnTo>
                <a:lnTo>
                  <a:pt x="220218" y="89153"/>
                </a:lnTo>
                <a:lnTo>
                  <a:pt x="215646" y="97536"/>
                </a:lnTo>
                <a:lnTo>
                  <a:pt x="211835" y="89153"/>
                </a:lnTo>
                <a:lnTo>
                  <a:pt x="211835" y="92963"/>
                </a:lnTo>
                <a:lnTo>
                  <a:pt x="207263" y="89153"/>
                </a:lnTo>
                <a:lnTo>
                  <a:pt x="203453" y="89153"/>
                </a:lnTo>
                <a:lnTo>
                  <a:pt x="198881" y="84582"/>
                </a:lnTo>
                <a:lnTo>
                  <a:pt x="198881" y="89153"/>
                </a:lnTo>
                <a:lnTo>
                  <a:pt x="190500" y="89153"/>
                </a:lnTo>
                <a:lnTo>
                  <a:pt x="185927" y="92963"/>
                </a:lnTo>
                <a:lnTo>
                  <a:pt x="182118" y="97536"/>
                </a:lnTo>
                <a:lnTo>
                  <a:pt x="177546" y="97536"/>
                </a:lnTo>
                <a:lnTo>
                  <a:pt x="177546" y="101346"/>
                </a:lnTo>
                <a:lnTo>
                  <a:pt x="173735" y="101346"/>
                </a:lnTo>
                <a:lnTo>
                  <a:pt x="169163" y="97536"/>
                </a:lnTo>
                <a:lnTo>
                  <a:pt x="160781" y="97536"/>
                </a:lnTo>
                <a:lnTo>
                  <a:pt x="160781" y="92963"/>
                </a:lnTo>
                <a:lnTo>
                  <a:pt x="156972" y="97536"/>
                </a:lnTo>
                <a:lnTo>
                  <a:pt x="152400" y="92963"/>
                </a:lnTo>
                <a:lnTo>
                  <a:pt x="152400" y="97536"/>
                </a:lnTo>
                <a:lnTo>
                  <a:pt x="147827" y="92963"/>
                </a:lnTo>
                <a:lnTo>
                  <a:pt x="144018" y="101346"/>
                </a:lnTo>
                <a:lnTo>
                  <a:pt x="139446" y="101346"/>
                </a:lnTo>
                <a:lnTo>
                  <a:pt x="139446" y="92963"/>
                </a:lnTo>
                <a:lnTo>
                  <a:pt x="135635" y="76200"/>
                </a:lnTo>
                <a:lnTo>
                  <a:pt x="135635" y="97536"/>
                </a:lnTo>
                <a:lnTo>
                  <a:pt x="131063" y="101346"/>
                </a:lnTo>
                <a:lnTo>
                  <a:pt x="122681" y="101346"/>
                </a:lnTo>
                <a:lnTo>
                  <a:pt x="118872" y="97536"/>
                </a:lnTo>
                <a:lnTo>
                  <a:pt x="114300" y="101346"/>
                </a:lnTo>
                <a:lnTo>
                  <a:pt x="114300" y="97536"/>
                </a:lnTo>
                <a:lnTo>
                  <a:pt x="109727" y="97536"/>
                </a:lnTo>
                <a:lnTo>
                  <a:pt x="105918" y="92963"/>
                </a:lnTo>
                <a:lnTo>
                  <a:pt x="101346" y="89153"/>
                </a:lnTo>
                <a:lnTo>
                  <a:pt x="101346" y="92963"/>
                </a:lnTo>
                <a:lnTo>
                  <a:pt x="97535" y="84582"/>
                </a:lnTo>
                <a:lnTo>
                  <a:pt x="92963" y="89153"/>
                </a:lnTo>
                <a:lnTo>
                  <a:pt x="92963" y="80772"/>
                </a:lnTo>
                <a:lnTo>
                  <a:pt x="89153" y="89153"/>
                </a:lnTo>
                <a:lnTo>
                  <a:pt x="84581" y="80772"/>
                </a:lnTo>
                <a:lnTo>
                  <a:pt x="80009" y="92963"/>
                </a:lnTo>
                <a:lnTo>
                  <a:pt x="76200" y="89153"/>
                </a:lnTo>
                <a:lnTo>
                  <a:pt x="71627" y="97536"/>
                </a:lnTo>
                <a:lnTo>
                  <a:pt x="71627" y="89153"/>
                </a:lnTo>
                <a:lnTo>
                  <a:pt x="63246" y="97536"/>
                </a:lnTo>
                <a:lnTo>
                  <a:pt x="63246" y="101346"/>
                </a:lnTo>
                <a:lnTo>
                  <a:pt x="59435" y="97536"/>
                </a:lnTo>
                <a:lnTo>
                  <a:pt x="54863" y="101346"/>
                </a:lnTo>
                <a:lnTo>
                  <a:pt x="46481" y="101346"/>
                </a:lnTo>
                <a:lnTo>
                  <a:pt x="41909" y="97536"/>
                </a:lnTo>
                <a:lnTo>
                  <a:pt x="38100" y="89153"/>
                </a:lnTo>
                <a:lnTo>
                  <a:pt x="38100" y="84582"/>
                </a:lnTo>
                <a:lnTo>
                  <a:pt x="33527" y="92963"/>
                </a:lnTo>
                <a:lnTo>
                  <a:pt x="29718" y="92963"/>
                </a:lnTo>
                <a:lnTo>
                  <a:pt x="29718" y="97536"/>
                </a:lnTo>
                <a:lnTo>
                  <a:pt x="25146" y="97536"/>
                </a:lnTo>
                <a:lnTo>
                  <a:pt x="25146" y="92963"/>
                </a:lnTo>
                <a:lnTo>
                  <a:pt x="16763" y="92963"/>
                </a:lnTo>
                <a:lnTo>
                  <a:pt x="16763" y="97536"/>
                </a:lnTo>
                <a:lnTo>
                  <a:pt x="12953" y="97536"/>
                </a:lnTo>
                <a:lnTo>
                  <a:pt x="12953" y="84582"/>
                </a:lnTo>
                <a:lnTo>
                  <a:pt x="8381" y="84582"/>
                </a:lnTo>
                <a:lnTo>
                  <a:pt x="8381" y="89153"/>
                </a:lnTo>
                <a:lnTo>
                  <a:pt x="8381" y="84582"/>
                </a:lnTo>
                <a:lnTo>
                  <a:pt x="3809" y="76200"/>
                </a:lnTo>
                <a:lnTo>
                  <a:pt x="0" y="5105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15" name="object 615"/>
          <p:cNvSpPr/>
          <p:nvPr/>
        </p:nvSpPr>
        <p:spPr>
          <a:xfrm>
            <a:off x="5943600" y="3354708"/>
            <a:ext cx="345001" cy="215993"/>
          </a:xfrm>
          <a:custGeom>
            <a:avLst/>
            <a:gdLst/>
            <a:ahLst/>
            <a:cxnLst/>
            <a:rect l="l" t="t" r="r" b="b"/>
            <a:pathLst>
              <a:path w="521334" h="326389">
                <a:moveTo>
                  <a:pt x="521207" y="267462"/>
                </a:moveTo>
                <a:lnTo>
                  <a:pt x="516635" y="249936"/>
                </a:lnTo>
                <a:lnTo>
                  <a:pt x="516635" y="267462"/>
                </a:lnTo>
                <a:lnTo>
                  <a:pt x="512825" y="292608"/>
                </a:lnTo>
                <a:lnTo>
                  <a:pt x="508253" y="297180"/>
                </a:lnTo>
                <a:lnTo>
                  <a:pt x="508253" y="292608"/>
                </a:lnTo>
                <a:lnTo>
                  <a:pt x="504443" y="275844"/>
                </a:lnTo>
                <a:lnTo>
                  <a:pt x="499871" y="300990"/>
                </a:lnTo>
                <a:lnTo>
                  <a:pt x="495300" y="297180"/>
                </a:lnTo>
                <a:lnTo>
                  <a:pt x="495300" y="300990"/>
                </a:lnTo>
                <a:lnTo>
                  <a:pt x="491489" y="288036"/>
                </a:lnTo>
                <a:lnTo>
                  <a:pt x="491489" y="300990"/>
                </a:lnTo>
                <a:lnTo>
                  <a:pt x="483107" y="309372"/>
                </a:lnTo>
                <a:lnTo>
                  <a:pt x="478535" y="309372"/>
                </a:lnTo>
                <a:lnTo>
                  <a:pt x="478535" y="305562"/>
                </a:lnTo>
                <a:lnTo>
                  <a:pt x="474725" y="309372"/>
                </a:lnTo>
                <a:lnTo>
                  <a:pt x="474725" y="305562"/>
                </a:lnTo>
                <a:lnTo>
                  <a:pt x="470153" y="313944"/>
                </a:lnTo>
                <a:lnTo>
                  <a:pt x="470153" y="309372"/>
                </a:lnTo>
                <a:lnTo>
                  <a:pt x="466343" y="309372"/>
                </a:lnTo>
                <a:lnTo>
                  <a:pt x="461771" y="313944"/>
                </a:lnTo>
                <a:lnTo>
                  <a:pt x="457200" y="309372"/>
                </a:lnTo>
                <a:lnTo>
                  <a:pt x="457200" y="305562"/>
                </a:lnTo>
                <a:lnTo>
                  <a:pt x="453389" y="309372"/>
                </a:lnTo>
                <a:lnTo>
                  <a:pt x="448817" y="300990"/>
                </a:lnTo>
                <a:lnTo>
                  <a:pt x="448817" y="305562"/>
                </a:lnTo>
                <a:lnTo>
                  <a:pt x="445007" y="300990"/>
                </a:lnTo>
                <a:lnTo>
                  <a:pt x="445007" y="297180"/>
                </a:lnTo>
                <a:lnTo>
                  <a:pt x="440435" y="300990"/>
                </a:lnTo>
                <a:lnTo>
                  <a:pt x="440435" y="288036"/>
                </a:lnTo>
                <a:lnTo>
                  <a:pt x="436625" y="288036"/>
                </a:lnTo>
                <a:lnTo>
                  <a:pt x="432053" y="275844"/>
                </a:lnTo>
                <a:lnTo>
                  <a:pt x="432053" y="249936"/>
                </a:lnTo>
                <a:lnTo>
                  <a:pt x="432053" y="279654"/>
                </a:lnTo>
                <a:lnTo>
                  <a:pt x="428243" y="262890"/>
                </a:lnTo>
                <a:lnTo>
                  <a:pt x="428243" y="0"/>
                </a:lnTo>
                <a:lnTo>
                  <a:pt x="423671" y="186690"/>
                </a:lnTo>
                <a:lnTo>
                  <a:pt x="423671" y="279654"/>
                </a:lnTo>
                <a:lnTo>
                  <a:pt x="419100" y="267462"/>
                </a:lnTo>
                <a:lnTo>
                  <a:pt x="419100" y="203454"/>
                </a:lnTo>
                <a:lnTo>
                  <a:pt x="415289" y="191262"/>
                </a:lnTo>
                <a:lnTo>
                  <a:pt x="415289" y="284225"/>
                </a:lnTo>
                <a:lnTo>
                  <a:pt x="410717" y="300990"/>
                </a:lnTo>
                <a:lnTo>
                  <a:pt x="406907" y="309372"/>
                </a:lnTo>
                <a:lnTo>
                  <a:pt x="402335" y="313944"/>
                </a:lnTo>
                <a:lnTo>
                  <a:pt x="398525" y="305562"/>
                </a:lnTo>
                <a:lnTo>
                  <a:pt x="398525" y="313944"/>
                </a:lnTo>
                <a:lnTo>
                  <a:pt x="393953" y="313944"/>
                </a:lnTo>
                <a:lnTo>
                  <a:pt x="393953" y="309372"/>
                </a:lnTo>
                <a:lnTo>
                  <a:pt x="389381" y="305562"/>
                </a:lnTo>
                <a:lnTo>
                  <a:pt x="389381" y="317754"/>
                </a:lnTo>
                <a:lnTo>
                  <a:pt x="385571" y="317754"/>
                </a:lnTo>
                <a:lnTo>
                  <a:pt x="385571" y="313944"/>
                </a:lnTo>
                <a:lnTo>
                  <a:pt x="381000" y="317754"/>
                </a:lnTo>
                <a:lnTo>
                  <a:pt x="381000" y="313944"/>
                </a:lnTo>
                <a:lnTo>
                  <a:pt x="377189" y="317754"/>
                </a:lnTo>
                <a:lnTo>
                  <a:pt x="372617" y="309372"/>
                </a:lnTo>
                <a:lnTo>
                  <a:pt x="372617" y="313944"/>
                </a:lnTo>
                <a:lnTo>
                  <a:pt x="368807" y="317754"/>
                </a:lnTo>
                <a:lnTo>
                  <a:pt x="364235" y="313944"/>
                </a:lnTo>
                <a:lnTo>
                  <a:pt x="360425" y="313944"/>
                </a:lnTo>
                <a:lnTo>
                  <a:pt x="355853" y="309372"/>
                </a:lnTo>
                <a:lnTo>
                  <a:pt x="351281" y="313944"/>
                </a:lnTo>
                <a:lnTo>
                  <a:pt x="347471" y="305562"/>
                </a:lnTo>
                <a:lnTo>
                  <a:pt x="342900" y="313944"/>
                </a:lnTo>
                <a:lnTo>
                  <a:pt x="339089" y="309372"/>
                </a:lnTo>
                <a:lnTo>
                  <a:pt x="339089" y="305562"/>
                </a:lnTo>
                <a:lnTo>
                  <a:pt x="334517" y="313944"/>
                </a:lnTo>
                <a:lnTo>
                  <a:pt x="330707" y="313944"/>
                </a:lnTo>
                <a:lnTo>
                  <a:pt x="330707" y="317754"/>
                </a:lnTo>
                <a:lnTo>
                  <a:pt x="326135" y="313944"/>
                </a:lnTo>
                <a:lnTo>
                  <a:pt x="326135" y="317754"/>
                </a:lnTo>
                <a:lnTo>
                  <a:pt x="322325" y="313944"/>
                </a:lnTo>
                <a:lnTo>
                  <a:pt x="322325" y="317754"/>
                </a:lnTo>
                <a:lnTo>
                  <a:pt x="317753" y="313944"/>
                </a:lnTo>
                <a:lnTo>
                  <a:pt x="309371" y="313944"/>
                </a:lnTo>
                <a:lnTo>
                  <a:pt x="309371" y="309372"/>
                </a:lnTo>
                <a:lnTo>
                  <a:pt x="304800" y="313944"/>
                </a:lnTo>
                <a:lnTo>
                  <a:pt x="300989" y="305562"/>
                </a:lnTo>
                <a:lnTo>
                  <a:pt x="300989" y="313944"/>
                </a:lnTo>
                <a:lnTo>
                  <a:pt x="292607" y="313944"/>
                </a:lnTo>
                <a:lnTo>
                  <a:pt x="292607" y="317754"/>
                </a:lnTo>
                <a:lnTo>
                  <a:pt x="279653" y="317754"/>
                </a:lnTo>
                <a:lnTo>
                  <a:pt x="275081" y="300990"/>
                </a:lnTo>
                <a:lnTo>
                  <a:pt x="271271" y="313944"/>
                </a:lnTo>
                <a:lnTo>
                  <a:pt x="271271" y="305562"/>
                </a:lnTo>
                <a:lnTo>
                  <a:pt x="266700" y="317754"/>
                </a:lnTo>
                <a:lnTo>
                  <a:pt x="262889" y="313944"/>
                </a:lnTo>
                <a:lnTo>
                  <a:pt x="262889" y="317754"/>
                </a:lnTo>
                <a:lnTo>
                  <a:pt x="258317" y="317754"/>
                </a:lnTo>
                <a:lnTo>
                  <a:pt x="254507" y="313944"/>
                </a:lnTo>
                <a:lnTo>
                  <a:pt x="249935" y="322325"/>
                </a:lnTo>
                <a:lnTo>
                  <a:pt x="249935" y="317754"/>
                </a:lnTo>
                <a:lnTo>
                  <a:pt x="245363" y="313944"/>
                </a:lnTo>
                <a:lnTo>
                  <a:pt x="241553" y="317754"/>
                </a:lnTo>
                <a:lnTo>
                  <a:pt x="241553" y="292608"/>
                </a:lnTo>
                <a:lnTo>
                  <a:pt x="236981" y="309372"/>
                </a:lnTo>
                <a:lnTo>
                  <a:pt x="233171" y="317754"/>
                </a:lnTo>
                <a:lnTo>
                  <a:pt x="233171" y="322325"/>
                </a:lnTo>
                <a:lnTo>
                  <a:pt x="228600" y="317754"/>
                </a:lnTo>
                <a:lnTo>
                  <a:pt x="228600" y="309372"/>
                </a:lnTo>
                <a:lnTo>
                  <a:pt x="224789" y="313944"/>
                </a:lnTo>
                <a:lnTo>
                  <a:pt x="220217" y="305562"/>
                </a:lnTo>
                <a:lnTo>
                  <a:pt x="216407" y="288036"/>
                </a:lnTo>
                <a:lnTo>
                  <a:pt x="216407" y="309372"/>
                </a:lnTo>
                <a:lnTo>
                  <a:pt x="211835" y="305562"/>
                </a:lnTo>
                <a:lnTo>
                  <a:pt x="211835" y="288036"/>
                </a:lnTo>
                <a:lnTo>
                  <a:pt x="207263" y="297180"/>
                </a:lnTo>
                <a:lnTo>
                  <a:pt x="207263" y="309372"/>
                </a:lnTo>
                <a:lnTo>
                  <a:pt x="203453" y="300990"/>
                </a:lnTo>
                <a:lnTo>
                  <a:pt x="198881" y="305562"/>
                </a:lnTo>
                <a:lnTo>
                  <a:pt x="198881" y="313944"/>
                </a:lnTo>
                <a:lnTo>
                  <a:pt x="195071" y="313944"/>
                </a:lnTo>
                <a:lnTo>
                  <a:pt x="195071" y="305562"/>
                </a:lnTo>
                <a:lnTo>
                  <a:pt x="190500" y="313944"/>
                </a:lnTo>
                <a:lnTo>
                  <a:pt x="186689" y="309372"/>
                </a:lnTo>
                <a:lnTo>
                  <a:pt x="186689" y="317754"/>
                </a:lnTo>
                <a:lnTo>
                  <a:pt x="182117" y="317754"/>
                </a:lnTo>
                <a:lnTo>
                  <a:pt x="182117" y="313944"/>
                </a:lnTo>
                <a:lnTo>
                  <a:pt x="178307" y="309372"/>
                </a:lnTo>
                <a:lnTo>
                  <a:pt x="178307" y="317754"/>
                </a:lnTo>
                <a:lnTo>
                  <a:pt x="173735" y="322325"/>
                </a:lnTo>
                <a:lnTo>
                  <a:pt x="173735" y="317754"/>
                </a:lnTo>
                <a:lnTo>
                  <a:pt x="169163" y="317754"/>
                </a:lnTo>
                <a:lnTo>
                  <a:pt x="165353" y="322325"/>
                </a:lnTo>
                <a:lnTo>
                  <a:pt x="165353" y="317754"/>
                </a:lnTo>
                <a:lnTo>
                  <a:pt x="165353" y="322325"/>
                </a:lnTo>
                <a:lnTo>
                  <a:pt x="156971" y="313944"/>
                </a:lnTo>
                <a:lnTo>
                  <a:pt x="156971" y="317754"/>
                </a:lnTo>
                <a:lnTo>
                  <a:pt x="152400" y="313944"/>
                </a:lnTo>
                <a:lnTo>
                  <a:pt x="148589" y="297180"/>
                </a:lnTo>
                <a:lnTo>
                  <a:pt x="148589" y="292608"/>
                </a:lnTo>
                <a:lnTo>
                  <a:pt x="144017" y="173736"/>
                </a:lnTo>
                <a:lnTo>
                  <a:pt x="144017" y="275844"/>
                </a:lnTo>
                <a:lnTo>
                  <a:pt x="139445" y="313944"/>
                </a:lnTo>
                <a:lnTo>
                  <a:pt x="139445" y="317754"/>
                </a:lnTo>
                <a:lnTo>
                  <a:pt x="135635" y="313944"/>
                </a:lnTo>
                <a:lnTo>
                  <a:pt x="131063" y="300990"/>
                </a:lnTo>
                <a:lnTo>
                  <a:pt x="131063" y="297180"/>
                </a:lnTo>
                <a:lnTo>
                  <a:pt x="127253" y="127254"/>
                </a:lnTo>
                <a:lnTo>
                  <a:pt x="127253" y="195072"/>
                </a:lnTo>
                <a:lnTo>
                  <a:pt x="122681" y="317754"/>
                </a:lnTo>
                <a:lnTo>
                  <a:pt x="118871" y="317754"/>
                </a:lnTo>
                <a:lnTo>
                  <a:pt x="118871" y="322325"/>
                </a:lnTo>
                <a:lnTo>
                  <a:pt x="97535" y="322325"/>
                </a:lnTo>
                <a:lnTo>
                  <a:pt x="97535" y="317754"/>
                </a:lnTo>
                <a:lnTo>
                  <a:pt x="92963" y="322325"/>
                </a:lnTo>
                <a:lnTo>
                  <a:pt x="92963" y="313944"/>
                </a:lnTo>
                <a:lnTo>
                  <a:pt x="89153" y="317754"/>
                </a:lnTo>
                <a:lnTo>
                  <a:pt x="89153" y="322325"/>
                </a:lnTo>
                <a:lnTo>
                  <a:pt x="84581" y="322325"/>
                </a:lnTo>
                <a:lnTo>
                  <a:pt x="84581" y="317754"/>
                </a:lnTo>
                <a:lnTo>
                  <a:pt x="80771" y="322325"/>
                </a:lnTo>
                <a:lnTo>
                  <a:pt x="80771" y="326136"/>
                </a:lnTo>
                <a:lnTo>
                  <a:pt x="76200" y="322325"/>
                </a:lnTo>
                <a:lnTo>
                  <a:pt x="72389" y="326136"/>
                </a:lnTo>
                <a:lnTo>
                  <a:pt x="72389" y="322325"/>
                </a:lnTo>
                <a:lnTo>
                  <a:pt x="67817" y="326136"/>
                </a:lnTo>
                <a:lnTo>
                  <a:pt x="67817" y="322325"/>
                </a:lnTo>
                <a:lnTo>
                  <a:pt x="54863" y="322325"/>
                </a:lnTo>
                <a:lnTo>
                  <a:pt x="51053" y="317754"/>
                </a:lnTo>
                <a:lnTo>
                  <a:pt x="46481" y="322325"/>
                </a:lnTo>
                <a:lnTo>
                  <a:pt x="46481" y="317754"/>
                </a:lnTo>
                <a:lnTo>
                  <a:pt x="46481" y="322325"/>
                </a:lnTo>
                <a:lnTo>
                  <a:pt x="42671" y="313944"/>
                </a:lnTo>
                <a:lnTo>
                  <a:pt x="38100" y="195072"/>
                </a:lnTo>
                <a:lnTo>
                  <a:pt x="38100" y="161544"/>
                </a:lnTo>
                <a:lnTo>
                  <a:pt x="33527" y="300990"/>
                </a:lnTo>
                <a:lnTo>
                  <a:pt x="33527" y="305562"/>
                </a:lnTo>
                <a:lnTo>
                  <a:pt x="29717" y="317754"/>
                </a:lnTo>
                <a:lnTo>
                  <a:pt x="29717" y="322325"/>
                </a:lnTo>
                <a:lnTo>
                  <a:pt x="25145" y="317754"/>
                </a:lnTo>
                <a:lnTo>
                  <a:pt x="21335" y="259080"/>
                </a:lnTo>
                <a:lnTo>
                  <a:pt x="21335" y="208025"/>
                </a:lnTo>
                <a:lnTo>
                  <a:pt x="16763" y="305562"/>
                </a:lnTo>
                <a:lnTo>
                  <a:pt x="12953" y="317754"/>
                </a:lnTo>
                <a:lnTo>
                  <a:pt x="8381" y="305562"/>
                </a:lnTo>
                <a:lnTo>
                  <a:pt x="8381" y="297180"/>
                </a:lnTo>
                <a:lnTo>
                  <a:pt x="4571" y="118872"/>
                </a:lnTo>
                <a:lnTo>
                  <a:pt x="4571" y="288036"/>
                </a:lnTo>
                <a:lnTo>
                  <a:pt x="0" y="326136"/>
                </a:lnTo>
                <a:lnTo>
                  <a:pt x="0" y="32232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16" name="object 616"/>
          <p:cNvSpPr/>
          <p:nvPr/>
        </p:nvSpPr>
        <p:spPr>
          <a:xfrm>
            <a:off x="5792320" y="1877213"/>
            <a:ext cx="151280" cy="1693489"/>
          </a:xfrm>
          <a:custGeom>
            <a:avLst/>
            <a:gdLst/>
            <a:ahLst/>
            <a:cxnLst/>
            <a:rect l="l" t="t" r="r" b="b"/>
            <a:pathLst>
              <a:path w="228600" h="2559050">
                <a:moveTo>
                  <a:pt x="228600" y="2554985"/>
                </a:moveTo>
                <a:lnTo>
                  <a:pt x="224027" y="2558795"/>
                </a:lnTo>
                <a:lnTo>
                  <a:pt x="220217" y="2554985"/>
                </a:lnTo>
                <a:lnTo>
                  <a:pt x="220217" y="2558795"/>
                </a:lnTo>
                <a:lnTo>
                  <a:pt x="215645" y="2550414"/>
                </a:lnTo>
                <a:lnTo>
                  <a:pt x="211835" y="2554985"/>
                </a:lnTo>
                <a:lnTo>
                  <a:pt x="211835" y="2550414"/>
                </a:lnTo>
                <a:lnTo>
                  <a:pt x="207263" y="2554985"/>
                </a:lnTo>
                <a:lnTo>
                  <a:pt x="207263" y="2558795"/>
                </a:lnTo>
                <a:lnTo>
                  <a:pt x="198881" y="2550414"/>
                </a:lnTo>
                <a:lnTo>
                  <a:pt x="198881" y="2512314"/>
                </a:lnTo>
                <a:lnTo>
                  <a:pt x="195071" y="2529840"/>
                </a:lnTo>
                <a:lnTo>
                  <a:pt x="195071" y="2554985"/>
                </a:lnTo>
                <a:lnTo>
                  <a:pt x="190500" y="2550414"/>
                </a:lnTo>
                <a:lnTo>
                  <a:pt x="190500" y="2558795"/>
                </a:lnTo>
                <a:lnTo>
                  <a:pt x="185927" y="2558795"/>
                </a:lnTo>
                <a:lnTo>
                  <a:pt x="185927" y="2554985"/>
                </a:lnTo>
                <a:lnTo>
                  <a:pt x="182117" y="2558795"/>
                </a:lnTo>
                <a:lnTo>
                  <a:pt x="182117" y="2550414"/>
                </a:lnTo>
                <a:lnTo>
                  <a:pt x="177545" y="2550414"/>
                </a:lnTo>
                <a:lnTo>
                  <a:pt x="177545" y="2554985"/>
                </a:lnTo>
                <a:lnTo>
                  <a:pt x="177545" y="2550414"/>
                </a:lnTo>
                <a:lnTo>
                  <a:pt x="173735" y="2558795"/>
                </a:lnTo>
                <a:lnTo>
                  <a:pt x="169163" y="2558795"/>
                </a:lnTo>
                <a:lnTo>
                  <a:pt x="169163" y="2554985"/>
                </a:lnTo>
                <a:lnTo>
                  <a:pt x="165353" y="2558795"/>
                </a:lnTo>
                <a:lnTo>
                  <a:pt x="165353" y="2550414"/>
                </a:lnTo>
                <a:lnTo>
                  <a:pt x="160781" y="2542031"/>
                </a:lnTo>
                <a:lnTo>
                  <a:pt x="160781" y="2546604"/>
                </a:lnTo>
                <a:lnTo>
                  <a:pt x="156209" y="2554985"/>
                </a:lnTo>
                <a:lnTo>
                  <a:pt x="152400" y="2558795"/>
                </a:lnTo>
                <a:lnTo>
                  <a:pt x="152400" y="2554985"/>
                </a:lnTo>
                <a:lnTo>
                  <a:pt x="152400" y="2558795"/>
                </a:lnTo>
                <a:lnTo>
                  <a:pt x="147827" y="2554985"/>
                </a:lnTo>
                <a:lnTo>
                  <a:pt x="144017" y="2554985"/>
                </a:lnTo>
                <a:lnTo>
                  <a:pt x="139445" y="2558795"/>
                </a:lnTo>
                <a:lnTo>
                  <a:pt x="135635" y="2554985"/>
                </a:lnTo>
                <a:lnTo>
                  <a:pt x="135635" y="2558795"/>
                </a:lnTo>
                <a:lnTo>
                  <a:pt x="131063" y="2554985"/>
                </a:lnTo>
                <a:lnTo>
                  <a:pt x="127253" y="2550414"/>
                </a:lnTo>
                <a:lnTo>
                  <a:pt x="127253" y="2554985"/>
                </a:lnTo>
                <a:lnTo>
                  <a:pt x="122681" y="2554985"/>
                </a:lnTo>
                <a:lnTo>
                  <a:pt x="118109" y="2529840"/>
                </a:lnTo>
                <a:lnTo>
                  <a:pt x="118109" y="2546604"/>
                </a:lnTo>
                <a:lnTo>
                  <a:pt x="114300" y="2554985"/>
                </a:lnTo>
                <a:lnTo>
                  <a:pt x="114300" y="2546604"/>
                </a:lnTo>
                <a:lnTo>
                  <a:pt x="109727" y="2554985"/>
                </a:lnTo>
                <a:lnTo>
                  <a:pt x="105917" y="2550414"/>
                </a:lnTo>
                <a:lnTo>
                  <a:pt x="105917" y="2533650"/>
                </a:lnTo>
                <a:lnTo>
                  <a:pt x="101345" y="2542031"/>
                </a:lnTo>
                <a:lnTo>
                  <a:pt x="97535" y="2546604"/>
                </a:lnTo>
                <a:lnTo>
                  <a:pt x="97535" y="2542031"/>
                </a:lnTo>
                <a:lnTo>
                  <a:pt x="92963" y="2533650"/>
                </a:lnTo>
                <a:lnTo>
                  <a:pt x="92963" y="2542031"/>
                </a:lnTo>
                <a:lnTo>
                  <a:pt x="89153" y="2542031"/>
                </a:lnTo>
                <a:lnTo>
                  <a:pt x="89153" y="2525267"/>
                </a:lnTo>
                <a:lnTo>
                  <a:pt x="84581" y="2470404"/>
                </a:lnTo>
                <a:lnTo>
                  <a:pt x="80009" y="2542031"/>
                </a:lnTo>
                <a:lnTo>
                  <a:pt x="80009" y="2550414"/>
                </a:lnTo>
                <a:lnTo>
                  <a:pt x="76200" y="2550414"/>
                </a:lnTo>
                <a:lnTo>
                  <a:pt x="76200" y="2533650"/>
                </a:lnTo>
                <a:lnTo>
                  <a:pt x="71627" y="2538221"/>
                </a:lnTo>
                <a:lnTo>
                  <a:pt x="71627" y="2550414"/>
                </a:lnTo>
                <a:lnTo>
                  <a:pt x="67817" y="2550414"/>
                </a:lnTo>
                <a:lnTo>
                  <a:pt x="67817" y="2554985"/>
                </a:lnTo>
                <a:lnTo>
                  <a:pt x="63245" y="2554985"/>
                </a:lnTo>
                <a:lnTo>
                  <a:pt x="63245" y="2550414"/>
                </a:lnTo>
                <a:lnTo>
                  <a:pt x="59435" y="2554985"/>
                </a:lnTo>
                <a:lnTo>
                  <a:pt x="59435" y="2550414"/>
                </a:lnTo>
                <a:lnTo>
                  <a:pt x="54863" y="2554985"/>
                </a:lnTo>
                <a:lnTo>
                  <a:pt x="54863" y="2550414"/>
                </a:lnTo>
                <a:lnTo>
                  <a:pt x="50291" y="2550414"/>
                </a:lnTo>
                <a:lnTo>
                  <a:pt x="50291" y="2554985"/>
                </a:lnTo>
                <a:lnTo>
                  <a:pt x="41909" y="2554985"/>
                </a:lnTo>
                <a:lnTo>
                  <a:pt x="41909" y="2550414"/>
                </a:lnTo>
                <a:lnTo>
                  <a:pt x="41909" y="2554985"/>
                </a:lnTo>
                <a:lnTo>
                  <a:pt x="38100" y="2546604"/>
                </a:lnTo>
                <a:lnTo>
                  <a:pt x="38100" y="2550414"/>
                </a:lnTo>
                <a:lnTo>
                  <a:pt x="33527" y="2533650"/>
                </a:lnTo>
                <a:lnTo>
                  <a:pt x="33527" y="2538221"/>
                </a:lnTo>
                <a:lnTo>
                  <a:pt x="29717" y="2546604"/>
                </a:lnTo>
                <a:lnTo>
                  <a:pt x="29717" y="2538221"/>
                </a:lnTo>
                <a:lnTo>
                  <a:pt x="25145" y="2512314"/>
                </a:lnTo>
                <a:lnTo>
                  <a:pt x="21335" y="2538221"/>
                </a:lnTo>
                <a:lnTo>
                  <a:pt x="21335" y="2512314"/>
                </a:lnTo>
                <a:lnTo>
                  <a:pt x="16763" y="2529840"/>
                </a:lnTo>
                <a:lnTo>
                  <a:pt x="12191" y="2542031"/>
                </a:lnTo>
                <a:lnTo>
                  <a:pt x="12191" y="2529840"/>
                </a:lnTo>
                <a:lnTo>
                  <a:pt x="12191" y="2538221"/>
                </a:lnTo>
                <a:lnTo>
                  <a:pt x="8381" y="2508504"/>
                </a:lnTo>
                <a:lnTo>
                  <a:pt x="8381" y="2516885"/>
                </a:lnTo>
                <a:lnTo>
                  <a:pt x="3809" y="2398014"/>
                </a:lnTo>
                <a:lnTo>
                  <a:pt x="3809" y="2470404"/>
                </a:lnTo>
                <a:lnTo>
                  <a:pt x="0" y="2063495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17" name="object 617"/>
          <p:cNvSpPr/>
          <p:nvPr/>
        </p:nvSpPr>
        <p:spPr>
          <a:xfrm>
            <a:off x="5621375" y="1877213"/>
            <a:ext cx="171030" cy="1693489"/>
          </a:xfrm>
          <a:custGeom>
            <a:avLst/>
            <a:gdLst/>
            <a:ahLst/>
            <a:cxnLst/>
            <a:rect l="l" t="t" r="r" b="b"/>
            <a:pathLst>
              <a:path w="258445" h="2559050">
                <a:moveTo>
                  <a:pt x="258318" y="0"/>
                </a:moveTo>
                <a:lnTo>
                  <a:pt x="253746" y="2169414"/>
                </a:lnTo>
                <a:lnTo>
                  <a:pt x="253746" y="2245614"/>
                </a:lnTo>
                <a:lnTo>
                  <a:pt x="249935" y="2529840"/>
                </a:lnTo>
                <a:lnTo>
                  <a:pt x="249935" y="2525267"/>
                </a:lnTo>
                <a:lnTo>
                  <a:pt x="249935" y="2550414"/>
                </a:lnTo>
                <a:lnTo>
                  <a:pt x="245363" y="2542031"/>
                </a:lnTo>
                <a:lnTo>
                  <a:pt x="241553" y="2554985"/>
                </a:lnTo>
                <a:lnTo>
                  <a:pt x="241553" y="2550414"/>
                </a:lnTo>
                <a:lnTo>
                  <a:pt x="241553" y="2558795"/>
                </a:lnTo>
                <a:lnTo>
                  <a:pt x="236981" y="2550414"/>
                </a:lnTo>
                <a:lnTo>
                  <a:pt x="232409" y="2558795"/>
                </a:lnTo>
                <a:lnTo>
                  <a:pt x="232409" y="2554985"/>
                </a:lnTo>
                <a:lnTo>
                  <a:pt x="228600" y="2558795"/>
                </a:lnTo>
                <a:lnTo>
                  <a:pt x="228600" y="2554985"/>
                </a:lnTo>
                <a:lnTo>
                  <a:pt x="224027" y="2554985"/>
                </a:lnTo>
                <a:lnTo>
                  <a:pt x="220218" y="2546604"/>
                </a:lnTo>
                <a:lnTo>
                  <a:pt x="220218" y="2542031"/>
                </a:lnTo>
                <a:lnTo>
                  <a:pt x="220218" y="2554985"/>
                </a:lnTo>
                <a:lnTo>
                  <a:pt x="215646" y="2554985"/>
                </a:lnTo>
                <a:lnTo>
                  <a:pt x="215646" y="2546604"/>
                </a:lnTo>
                <a:lnTo>
                  <a:pt x="211835" y="2546604"/>
                </a:lnTo>
                <a:lnTo>
                  <a:pt x="211835" y="2538221"/>
                </a:lnTo>
                <a:lnTo>
                  <a:pt x="207263" y="2533650"/>
                </a:lnTo>
                <a:lnTo>
                  <a:pt x="207263" y="2546604"/>
                </a:lnTo>
                <a:lnTo>
                  <a:pt x="203453" y="2546604"/>
                </a:lnTo>
                <a:lnTo>
                  <a:pt x="203453" y="2500121"/>
                </a:lnTo>
                <a:lnTo>
                  <a:pt x="203453" y="2508504"/>
                </a:lnTo>
                <a:lnTo>
                  <a:pt x="198881" y="2546604"/>
                </a:lnTo>
                <a:lnTo>
                  <a:pt x="194309" y="2550414"/>
                </a:lnTo>
                <a:lnTo>
                  <a:pt x="190500" y="2542031"/>
                </a:lnTo>
                <a:lnTo>
                  <a:pt x="190500" y="2546604"/>
                </a:lnTo>
                <a:lnTo>
                  <a:pt x="185927" y="2550414"/>
                </a:lnTo>
                <a:lnTo>
                  <a:pt x="185927" y="2525267"/>
                </a:lnTo>
                <a:lnTo>
                  <a:pt x="182118" y="2538221"/>
                </a:lnTo>
                <a:lnTo>
                  <a:pt x="182118" y="2525267"/>
                </a:lnTo>
                <a:lnTo>
                  <a:pt x="177546" y="2508504"/>
                </a:lnTo>
                <a:lnTo>
                  <a:pt x="177546" y="2520695"/>
                </a:lnTo>
                <a:lnTo>
                  <a:pt x="173735" y="2542031"/>
                </a:lnTo>
                <a:lnTo>
                  <a:pt x="173735" y="2538221"/>
                </a:lnTo>
                <a:lnTo>
                  <a:pt x="169163" y="2546604"/>
                </a:lnTo>
                <a:lnTo>
                  <a:pt x="169163" y="2550414"/>
                </a:lnTo>
                <a:lnTo>
                  <a:pt x="164592" y="2546604"/>
                </a:lnTo>
                <a:lnTo>
                  <a:pt x="160781" y="2550414"/>
                </a:lnTo>
                <a:lnTo>
                  <a:pt x="160781" y="2546604"/>
                </a:lnTo>
                <a:lnTo>
                  <a:pt x="156209" y="2542031"/>
                </a:lnTo>
                <a:lnTo>
                  <a:pt x="156209" y="2550414"/>
                </a:lnTo>
                <a:lnTo>
                  <a:pt x="152400" y="2538221"/>
                </a:lnTo>
                <a:lnTo>
                  <a:pt x="147827" y="2529840"/>
                </a:lnTo>
                <a:lnTo>
                  <a:pt x="144018" y="2495550"/>
                </a:lnTo>
                <a:lnTo>
                  <a:pt x="144018" y="2525267"/>
                </a:lnTo>
                <a:lnTo>
                  <a:pt x="139446" y="2394204"/>
                </a:lnTo>
                <a:lnTo>
                  <a:pt x="139446" y="2351531"/>
                </a:lnTo>
                <a:lnTo>
                  <a:pt x="135635" y="2533650"/>
                </a:lnTo>
                <a:lnTo>
                  <a:pt x="135635" y="2520695"/>
                </a:lnTo>
                <a:lnTo>
                  <a:pt x="131063" y="2533650"/>
                </a:lnTo>
                <a:lnTo>
                  <a:pt x="126492" y="2542031"/>
                </a:lnTo>
                <a:lnTo>
                  <a:pt x="126492" y="2516885"/>
                </a:lnTo>
                <a:lnTo>
                  <a:pt x="122681" y="2525267"/>
                </a:lnTo>
                <a:lnTo>
                  <a:pt x="122681" y="2449067"/>
                </a:lnTo>
                <a:lnTo>
                  <a:pt x="118109" y="2512314"/>
                </a:lnTo>
                <a:lnTo>
                  <a:pt x="114300" y="2318004"/>
                </a:lnTo>
                <a:lnTo>
                  <a:pt x="114300" y="2529840"/>
                </a:lnTo>
                <a:lnTo>
                  <a:pt x="109727" y="2516885"/>
                </a:lnTo>
                <a:lnTo>
                  <a:pt x="105918" y="2253995"/>
                </a:lnTo>
                <a:lnTo>
                  <a:pt x="105918" y="2232659"/>
                </a:lnTo>
                <a:lnTo>
                  <a:pt x="101346" y="2500121"/>
                </a:lnTo>
                <a:lnTo>
                  <a:pt x="101346" y="2516885"/>
                </a:lnTo>
                <a:lnTo>
                  <a:pt x="101346" y="2444495"/>
                </a:lnTo>
                <a:lnTo>
                  <a:pt x="97535" y="2457450"/>
                </a:lnTo>
                <a:lnTo>
                  <a:pt x="97535" y="2283714"/>
                </a:lnTo>
                <a:lnTo>
                  <a:pt x="92963" y="2346959"/>
                </a:lnTo>
                <a:lnTo>
                  <a:pt x="92963" y="1423416"/>
                </a:lnTo>
                <a:lnTo>
                  <a:pt x="88392" y="754380"/>
                </a:lnTo>
                <a:lnTo>
                  <a:pt x="88392" y="2318004"/>
                </a:lnTo>
                <a:lnTo>
                  <a:pt x="84581" y="2516885"/>
                </a:lnTo>
                <a:lnTo>
                  <a:pt x="80009" y="2529840"/>
                </a:lnTo>
                <a:lnTo>
                  <a:pt x="80009" y="2478785"/>
                </a:lnTo>
                <a:lnTo>
                  <a:pt x="76200" y="2533650"/>
                </a:lnTo>
                <a:lnTo>
                  <a:pt x="76200" y="2500121"/>
                </a:lnTo>
                <a:lnTo>
                  <a:pt x="71627" y="2525267"/>
                </a:lnTo>
                <a:lnTo>
                  <a:pt x="71627" y="2482595"/>
                </a:lnTo>
                <a:lnTo>
                  <a:pt x="67818" y="2538221"/>
                </a:lnTo>
                <a:lnTo>
                  <a:pt x="67818" y="2525267"/>
                </a:lnTo>
                <a:lnTo>
                  <a:pt x="63246" y="2550414"/>
                </a:lnTo>
                <a:lnTo>
                  <a:pt x="63246" y="2542031"/>
                </a:lnTo>
                <a:lnTo>
                  <a:pt x="63246" y="2554985"/>
                </a:lnTo>
                <a:lnTo>
                  <a:pt x="58674" y="2550414"/>
                </a:lnTo>
                <a:lnTo>
                  <a:pt x="54863" y="2529840"/>
                </a:lnTo>
                <a:lnTo>
                  <a:pt x="50292" y="2546604"/>
                </a:lnTo>
                <a:lnTo>
                  <a:pt x="46481" y="2533650"/>
                </a:lnTo>
                <a:lnTo>
                  <a:pt x="46481" y="2542031"/>
                </a:lnTo>
                <a:lnTo>
                  <a:pt x="41909" y="2550414"/>
                </a:lnTo>
                <a:lnTo>
                  <a:pt x="41909" y="2538221"/>
                </a:lnTo>
                <a:lnTo>
                  <a:pt x="38100" y="2546604"/>
                </a:lnTo>
                <a:lnTo>
                  <a:pt x="38100" y="2542031"/>
                </a:lnTo>
                <a:lnTo>
                  <a:pt x="33527" y="2550414"/>
                </a:lnTo>
                <a:lnTo>
                  <a:pt x="29718" y="2529840"/>
                </a:lnTo>
                <a:lnTo>
                  <a:pt x="29718" y="2520695"/>
                </a:lnTo>
                <a:lnTo>
                  <a:pt x="25146" y="2550414"/>
                </a:lnTo>
                <a:lnTo>
                  <a:pt x="25146" y="2546604"/>
                </a:lnTo>
                <a:lnTo>
                  <a:pt x="20574" y="2516885"/>
                </a:lnTo>
                <a:lnTo>
                  <a:pt x="20574" y="2554985"/>
                </a:lnTo>
                <a:lnTo>
                  <a:pt x="12192" y="2542031"/>
                </a:lnTo>
                <a:lnTo>
                  <a:pt x="12192" y="2554985"/>
                </a:lnTo>
                <a:lnTo>
                  <a:pt x="12192" y="2550414"/>
                </a:lnTo>
                <a:lnTo>
                  <a:pt x="8381" y="2550414"/>
                </a:lnTo>
                <a:lnTo>
                  <a:pt x="8381" y="2546604"/>
                </a:lnTo>
                <a:lnTo>
                  <a:pt x="3809" y="2546604"/>
                </a:lnTo>
                <a:lnTo>
                  <a:pt x="0" y="2525267"/>
                </a:lnTo>
                <a:lnTo>
                  <a:pt x="0" y="239801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18" name="object 618"/>
          <p:cNvSpPr/>
          <p:nvPr/>
        </p:nvSpPr>
        <p:spPr>
          <a:xfrm>
            <a:off x="1949824" y="2554269"/>
            <a:ext cx="3675758" cy="1029044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19" name="object 619"/>
          <p:cNvSpPr/>
          <p:nvPr/>
        </p:nvSpPr>
        <p:spPr>
          <a:xfrm>
            <a:off x="5939393" y="3314196"/>
            <a:ext cx="1552976" cy="235331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20" name="object 620"/>
          <p:cNvSpPr/>
          <p:nvPr/>
        </p:nvSpPr>
        <p:spPr>
          <a:xfrm>
            <a:off x="5792320" y="1877213"/>
            <a:ext cx="151280" cy="1665755"/>
          </a:xfrm>
          <a:custGeom>
            <a:avLst/>
            <a:gdLst/>
            <a:ahLst/>
            <a:cxnLst/>
            <a:rect l="l" t="t" r="r" b="b"/>
            <a:pathLst>
              <a:path w="228600" h="2517140">
                <a:moveTo>
                  <a:pt x="228600" y="2508504"/>
                </a:moveTo>
                <a:lnTo>
                  <a:pt x="228600" y="2516885"/>
                </a:lnTo>
                <a:lnTo>
                  <a:pt x="224027" y="2512314"/>
                </a:lnTo>
                <a:lnTo>
                  <a:pt x="224027" y="2516885"/>
                </a:lnTo>
                <a:lnTo>
                  <a:pt x="220217" y="2516885"/>
                </a:lnTo>
                <a:lnTo>
                  <a:pt x="220217" y="2508504"/>
                </a:lnTo>
                <a:lnTo>
                  <a:pt x="215645" y="2503931"/>
                </a:lnTo>
                <a:lnTo>
                  <a:pt x="211835" y="2512314"/>
                </a:lnTo>
                <a:lnTo>
                  <a:pt x="211835" y="2508504"/>
                </a:lnTo>
                <a:lnTo>
                  <a:pt x="211835" y="2512314"/>
                </a:lnTo>
                <a:lnTo>
                  <a:pt x="207263" y="2516885"/>
                </a:lnTo>
                <a:lnTo>
                  <a:pt x="203453" y="2508504"/>
                </a:lnTo>
                <a:lnTo>
                  <a:pt x="203453" y="2512314"/>
                </a:lnTo>
                <a:lnTo>
                  <a:pt x="198881" y="2512314"/>
                </a:lnTo>
                <a:lnTo>
                  <a:pt x="198881" y="2470404"/>
                </a:lnTo>
                <a:lnTo>
                  <a:pt x="195071" y="2491740"/>
                </a:lnTo>
                <a:lnTo>
                  <a:pt x="195071" y="2512314"/>
                </a:lnTo>
                <a:lnTo>
                  <a:pt x="190500" y="2508504"/>
                </a:lnTo>
                <a:lnTo>
                  <a:pt x="190500" y="2512314"/>
                </a:lnTo>
                <a:lnTo>
                  <a:pt x="185927" y="2516885"/>
                </a:lnTo>
                <a:lnTo>
                  <a:pt x="185927" y="2512314"/>
                </a:lnTo>
                <a:lnTo>
                  <a:pt x="182117" y="2516885"/>
                </a:lnTo>
                <a:lnTo>
                  <a:pt x="182117" y="2508504"/>
                </a:lnTo>
                <a:lnTo>
                  <a:pt x="177545" y="2503931"/>
                </a:lnTo>
                <a:lnTo>
                  <a:pt x="177545" y="2512314"/>
                </a:lnTo>
                <a:lnTo>
                  <a:pt x="177545" y="2508504"/>
                </a:lnTo>
                <a:lnTo>
                  <a:pt x="173735" y="2516885"/>
                </a:lnTo>
                <a:lnTo>
                  <a:pt x="169163" y="2516885"/>
                </a:lnTo>
                <a:lnTo>
                  <a:pt x="169163" y="2512314"/>
                </a:lnTo>
                <a:lnTo>
                  <a:pt x="169163" y="2516885"/>
                </a:lnTo>
                <a:lnTo>
                  <a:pt x="165353" y="2508504"/>
                </a:lnTo>
                <a:lnTo>
                  <a:pt x="160781" y="2500121"/>
                </a:lnTo>
                <a:lnTo>
                  <a:pt x="160781" y="2503931"/>
                </a:lnTo>
                <a:lnTo>
                  <a:pt x="156209" y="2516885"/>
                </a:lnTo>
                <a:lnTo>
                  <a:pt x="152400" y="2508504"/>
                </a:lnTo>
                <a:lnTo>
                  <a:pt x="147827" y="2516885"/>
                </a:lnTo>
                <a:lnTo>
                  <a:pt x="147827" y="2508504"/>
                </a:lnTo>
                <a:lnTo>
                  <a:pt x="144017" y="2516885"/>
                </a:lnTo>
                <a:lnTo>
                  <a:pt x="144017" y="2512314"/>
                </a:lnTo>
                <a:lnTo>
                  <a:pt x="139445" y="2516885"/>
                </a:lnTo>
                <a:lnTo>
                  <a:pt x="135635" y="2508504"/>
                </a:lnTo>
                <a:lnTo>
                  <a:pt x="135635" y="2512314"/>
                </a:lnTo>
                <a:lnTo>
                  <a:pt x="131063" y="2516885"/>
                </a:lnTo>
                <a:lnTo>
                  <a:pt x="131063" y="2512314"/>
                </a:lnTo>
                <a:lnTo>
                  <a:pt x="131063" y="2516885"/>
                </a:lnTo>
                <a:lnTo>
                  <a:pt x="127253" y="2508504"/>
                </a:lnTo>
                <a:lnTo>
                  <a:pt x="122681" y="2512314"/>
                </a:lnTo>
                <a:lnTo>
                  <a:pt x="118109" y="2487167"/>
                </a:lnTo>
                <a:lnTo>
                  <a:pt x="118109" y="2503931"/>
                </a:lnTo>
                <a:lnTo>
                  <a:pt x="114300" y="2516885"/>
                </a:lnTo>
                <a:lnTo>
                  <a:pt x="114300" y="2503931"/>
                </a:lnTo>
                <a:lnTo>
                  <a:pt x="109727" y="2512314"/>
                </a:lnTo>
                <a:lnTo>
                  <a:pt x="105917" y="2508504"/>
                </a:lnTo>
                <a:lnTo>
                  <a:pt x="105917" y="2491740"/>
                </a:lnTo>
                <a:lnTo>
                  <a:pt x="101345" y="2500121"/>
                </a:lnTo>
                <a:lnTo>
                  <a:pt x="97535" y="2508504"/>
                </a:lnTo>
                <a:lnTo>
                  <a:pt x="97535" y="2503931"/>
                </a:lnTo>
                <a:lnTo>
                  <a:pt x="92963" y="2491740"/>
                </a:lnTo>
                <a:lnTo>
                  <a:pt x="92963" y="2503931"/>
                </a:lnTo>
                <a:lnTo>
                  <a:pt x="89153" y="2508504"/>
                </a:lnTo>
                <a:lnTo>
                  <a:pt x="89153" y="2487167"/>
                </a:lnTo>
                <a:lnTo>
                  <a:pt x="84581" y="2423921"/>
                </a:lnTo>
                <a:lnTo>
                  <a:pt x="80009" y="2503931"/>
                </a:lnTo>
                <a:lnTo>
                  <a:pt x="80009" y="2512314"/>
                </a:lnTo>
                <a:lnTo>
                  <a:pt x="80009" y="2503931"/>
                </a:lnTo>
                <a:lnTo>
                  <a:pt x="76200" y="2512314"/>
                </a:lnTo>
                <a:lnTo>
                  <a:pt x="76200" y="2491740"/>
                </a:lnTo>
                <a:lnTo>
                  <a:pt x="71627" y="2503931"/>
                </a:lnTo>
                <a:lnTo>
                  <a:pt x="71627" y="2512314"/>
                </a:lnTo>
                <a:lnTo>
                  <a:pt x="67817" y="2503931"/>
                </a:lnTo>
                <a:lnTo>
                  <a:pt x="67817" y="2516885"/>
                </a:lnTo>
                <a:lnTo>
                  <a:pt x="63245" y="2512314"/>
                </a:lnTo>
                <a:lnTo>
                  <a:pt x="63245" y="2508504"/>
                </a:lnTo>
                <a:lnTo>
                  <a:pt x="59435" y="2516885"/>
                </a:lnTo>
                <a:lnTo>
                  <a:pt x="59435" y="2508504"/>
                </a:lnTo>
                <a:lnTo>
                  <a:pt x="59435" y="2512314"/>
                </a:lnTo>
                <a:lnTo>
                  <a:pt x="54863" y="2508504"/>
                </a:lnTo>
                <a:lnTo>
                  <a:pt x="50291" y="2508504"/>
                </a:lnTo>
                <a:lnTo>
                  <a:pt x="50291" y="2516885"/>
                </a:lnTo>
                <a:lnTo>
                  <a:pt x="50291" y="2508504"/>
                </a:lnTo>
                <a:lnTo>
                  <a:pt x="46481" y="2516885"/>
                </a:lnTo>
                <a:lnTo>
                  <a:pt x="41909" y="2516885"/>
                </a:lnTo>
                <a:lnTo>
                  <a:pt x="41909" y="2508504"/>
                </a:lnTo>
                <a:lnTo>
                  <a:pt x="38100" y="2516885"/>
                </a:lnTo>
                <a:lnTo>
                  <a:pt x="38100" y="2508504"/>
                </a:lnTo>
                <a:lnTo>
                  <a:pt x="33527" y="2512314"/>
                </a:lnTo>
                <a:lnTo>
                  <a:pt x="33527" y="2491740"/>
                </a:lnTo>
                <a:lnTo>
                  <a:pt x="29717" y="2508504"/>
                </a:lnTo>
                <a:lnTo>
                  <a:pt x="29717" y="2495550"/>
                </a:lnTo>
                <a:lnTo>
                  <a:pt x="29717" y="2503931"/>
                </a:lnTo>
                <a:lnTo>
                  <a:pt x="25145" y="2474214"/>
                </a:lnTo>
                <a:lnTo>
                  <a:pt x="21335" y="2508504"/>
                </a:lnTo>
                <a:lnTo>
                  <a:pt x="21335" y="2474214"/>
                </a:lnTo>
                <a:lnTo>
                  <a:pt x="16763" y="2500121"/>
                </a:lnTo>
                <a:lnTo>
                  <a:pt x="16763" y="2478785"/>
                </a:lnTo>
                <a:lnTo>
                  <a:pt x="16763" y="2512314"/>
                </a:lnTo>
                <a:lnTo>
                  <a:pt x="12191" y="2491740"/>
                </a:lnTo>
                <a:lnTo>
                  <a:pt x="12191" y="2508504"/>
                </a:lnTo>
                <a:lnTo>
                  <a:pt x="8381" y="2470404"/>
                </a:lnTo>
                <a:lnTo>
                  <a:pt x="8381" y="2500121"/>
                </a:lnTo>
                <a:lnTo>
                  <a:pt x="3809" y="2359914"/>
                </a:lnTo>
                <a:lnTo>
                  <a:pt x="0" y="2500121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21" name="object 621"/>
          <p:cNvSpPr/>
          <p:nvPr/>
        </p:nvSpPr>
        <p:spPr>
          <a:xfrm>
            <a:off x="5621375" y="1877213"/>
            <a:ext cx="171030" cy="1680042"/>
          </a:xfrm>
          <a:custGeom>
            <a:avLst/>
            <a:gdLst/>
            <a:ahLst/>
            <a:cxnLst/>
            <a:rect l="l" t="t" r="r" b="b"/>
            <a:pathLst>
              <a:path w="258445" h="2538729">
                <a:moveTo>
                  <a:pt x="258318" y="0"/>
                </a:moveTo>
                <a:lnTo>
                  <a:pt x="253746" y="2296667"/>
                </a:lnTo>
                <a:lnTo>
                  <a:pt x="253746" y="2376678"/>
                </a:lnTo>
                <a:lnTo>
                  <a:pt x="249935" y="2516885"/>
                </a:lnTo>
                <a:lnTo>
                  <a:pt x="249935" y="2520695"/>
                </a:lnTo>
                <a:lnTo>
                  <a:pt x="249935" y="2495550"/>
                </a:lnTo>
                <a:lnTo>
                  <a:pt x="245363" y="2500121"/>
                </a:lnTo>
                <a:lnTo>
                  <a:pt x="241553" y="2516885"/>
                </a:lnTo>
                <a:lnTo>
                  <a:pt x="236981" y="2508504"/>
                </a:lnTo>
                <a:lnTo>
                  <a:pt x="236981" y="2516885"/>
                </a:lnTo>
                <a:lnTo>
                  <a:pt x="232409" y="2516885"/>
                </a:lnTo>
                <a:lnTo>
                  <a:pt x="232409" y="2512314"/>
                </a:lnTo>
                <a:lnTo>
                  <a:pt x="228600" y="2516885"/>
                </a:lnTo>
                <a:lnTo>
                  <a:pt x="228600" y="2508504"/>
                </a:lnTo>
                <a:lnTo>
                  <a:pt x="224027" y="2512314"/>
                </a:lnTo>
                <a:lnTo>
                  <a:pt x="220218" y="2500121"/>
                </a:lnTo>
                <a:lnTo>
                  <a:pt x="220218" y="2512314"/>
                </a:lnTo>
                <a:lnTo>
                  <a:pt x="215646" y="2512314"/>
                </a:lnTo>
                <a:lnTo>
                  <a:pt x="211835" y="2503931"/>
                </a:lnTo>
                <a:lnTo>
                  <a:pt x="211835" y="2495550"/>
                </a:lnTo>
                <a:lnTo>
                  <a:pt x="211835" y="2508504"/>
                </a:lnTo>
                <a:lnTo>
                  <a:pt x="207263" y="2491740"/>
                </a:lnTo>
                <a:lnTo>
                  <a:pt x="207263" y="2508504"/>
                </a:lnTo>
                <a:lnTo>
                  <a:pt x="203453" y="2508504"/>
                </a:lnTo>
                <a:lnTo>
                  <a:pt x="203453" y="2457450"/>
                </a:lnTo>
                <a:lnTo>
                  <a:pt x="203453" y="2478785"/>
                </a:lnTo>
                <a:lnTo>
                  <a:pt x="198881" y="2503931"/>
                </a:lnTo>
                <a:lnTo>
                  <a:pt x="194309" y="2508504"/>
                </a:lnTo>
                <a:lnTo>
                  <a:pt x="190500" y="2500121"/>
                </a:lnTo>
                <a:lnTo>
                  <a:pt x="190500" y="2508504"/>
                </a:lnTo>
                <a:lnTo>
                  <a:pt x="185927" y="2508504"/>
                </a:lnTo>
                <a:lnTo>
                  <a:pt x="185927" y="2482595"/>
                </a:lnTo>
                <a:lnTo>
                  <a:pt x="185927" y="2487167"/>
                </a:lnTo>
                <a:lnTo>
                  <a:pt x="182118" y="2503931"/>
                </a:lnTo>
                <a:lnTo>
                  <a:pt x="182118" y="2491740"/>
                </a:lnTo>
                <a:lnTo>
                  <a:pt x="177546" y="2474214"/>
                </a:lnTo>
                <a:lnTo>
                  <a:pt x="177546" y="2482595"/>
                </a:lnTo>
                <a:lnTo>
                  <a:pt x="173735" y="2503931"/>
                </a:lnTo>
                <a:lnTo>
                  <a:pt x="173735" y="2495550"/>
                </a:lnTo>
                <a:lnTo>
                  <a:pt x="169163" y="2508504"/>
                </a:lnTo>
                <a:lnTo>
                  <a:pt x="169163" y="2512314"/>
                </a:lnTo>
                <a:lnTo>
                  <a:pt x="164592" y="2503931"/>
                </a:lnTo>
                <a:lnTo>
                  <a:pt x="160781" y="2516885"/>
                </a:lnTo>
                <a:lnTo>
                  <a:pt x="160781" y="2508504"/>
                </a:lnTo>
                <a:lnTo>
                  <a:pt x="156209" y="2495550"/>
                </a:lnTo>
                <a:lnTo>
                  <a:pt x="156209" y="2512314"/>
                </a:lnTo>
                <a:lnTo>
                  <a:pt x="156209" y="2508504"/>
                </a:lnTo>
                <a:lnTo>
                  <a:pt x="152400" y="2495550"/>
                </a:lnTo>
                <a:lnTo>
                  <a:pt x="152400" y="2503931"/>
                </a:lnTo>
                <a:lnTo>
                  <a:pt x="147827" y="2491740"/>
                </a:lnTo>
                <a:lnTo>
                  <a:pt x="147827" y="2495550"/>
                </a:lnTo>
                <a:lnTo>
                  <a:pt x="144018" y="2462021"/>
                </a:lnTo>
                <a:lnTo>
                  <a:pt x="144018" y="2495550"/>
                </a:lnTo>
                <a:lnTo>
                  <a:pt x="139446" y="2338578"/>
                </a:lnTo>
                <a:lnTo>
                  <a:pt x="139446" y="2308859"/>
                </a:lnTo>
                <a:lnTo>
                  <a:pt x="135635" y="2503931"/>
                </a:lnTo>
                <a:lnTo>
                  <a:pt x="135635" y="2482595"/>
                </a:lnTo>
                <a:lnTo>
                  <a:pt x="131063" y="2508504"/>
                </a:lnTo>
                <a:lnTo>
                  <a:pt x="131063" y="2491740"/>
                </a:lnTo>
                <a:lnTo>
                  <a:pt x="126492" y="2503931"/>
                </a:lnTo>
                <a:lnTo>
                  <a:pt x="126492" y="2478785"/>
                </a:lnTo>
                <a:lnTo>
                  <a:pt x="122681" y="2503931"/>
                </a:lnTo>
                <a:lnTo>
                  <a:pt x="122681" y="2414778"/>
                </a:lnTo>
                <a:lnTo>
                  <a:pt x="118109" y="2503931"/>
                </a:lnTo>
                <a:lnTo>
                  <a:pt x="114300" y="2270759"/>
                </a:lnTo>
                <a:lnTo>
                  <a:pt x="114300" y="2508504"/>
                </a:lnTo>
                <a:lnTo>
                  <a:pt x="109727" y="2508504"/>
                </a:lnTo>
                <a:lnTo>
                  <a:pt x="109727" y="2253995"/>
                </a:lnTo>
                <a:lnTo>
                  <a:pt x="105918" y="2169414"/>
                </a:lnTo>
                <a:lnTo>
                  <a:pt x="101346" y="2516885"/>
                </a:lnTo>
                <a:lnTo>
                  <a:pt x="101346" y="2414778"/>
                </a:lnTo>
                <a:lnTo>
                  <a:pt x="97535" y="2279904"/>
                </a:lnTo>
                <a:lnTo>
                  <a:pt x="97535" y="2487167"/>
                </a:lnTo>
                <a:lnTo>
                  <a:pt x="92963" y="2423921"/>
                </a:lnTo>
                <a:lnTo>
                  <a:pt x="92963" y="1431798"/>
                </a:lnTo>
                <a:lnTo>
                  <a:pt x="88392" y="2334767"/>
                </a:lnTo>
                <a:lnTo>
                  <a:pt x="88392" y="601980"/>
                </a:lnTo>
                <a:lnTo>
                  <a:pt x="88392" y="2318004"/>
                </a:lnTo>
                <a:lnTo>
                  <a:pt x="84581" y="2538221"/>
                </a:lnTo>
                <a:lnTo>
                  <a:pt x="80009" y="2525267"/>
                </a:lnTo>
                <a:lnTo>
                  <a:pt x="80009" y="2432304"/>
                </a:lnTo>
                <a:lnTo>
                  <a:pt x="80009" y="2508504"/>
                </a:lnTo>
                <a:lnTo>
                  <a:pt x="76200" y="2452878"/>
                </a:lnTo>
                <a:lnTo>
                  <a:pt x="71627" y="2500121"/>
                </a:lnTo>
                <a:lnTo>
                  <a:pt x="71627" y="2436114"/>
                </a:lnTo>
                <a:lnTo>
                  <a:pt x="67818" y="2508504"/>
                </a:lnTo>
                <a:lnTo>
                  <a:pt x="67818" y="2478785"/>
                </a:lnTo>
                <a:lnTo>
                  <a:pt x="63246" y="2516885"/>
                </a:lnTo>
                <a:lnTo>
                  <a:pt x="58674" y="2495550"/>
                </a:lnTo>
                <a:lnTo>
                  <a:pt x="58674" y="2516885"/>
                </a:lnTo>
                <a:lnTo>
                  <a:pt x="54863" y="2487167"/>
                </a:lnTo>
                <a:lnTo>
                  <a:pt x="54863" y="2482595"/>
                </a:lnTo>
                <a:lnTo>
                  <a:pt x="50292" y="2512314"/>
                </a:lnTo>
                <a:lnTo>
                  <a:pt x="46481" y="2491740"/>
                </a:lnTo>
                <a:lnTo>
                  <a:pt x="46481" y="2500121"/>
                </a:lnTo>
                <a:lnTo>
                  <a:pt x="41909" y="2516885"/>
                </a:lnTo>
                <a:lnTo>
                  <a:pt x="41909" y="2491740"/>
                </a:lnTo>
                <a:lnTo>
                  <a:pt x="38100" y="2512314"/>
                </a:lnTo>
                <a:lnTo>
                  <a:pt x="38100" y="2495550"/>
                </a:lnTo>
                <a:lnTo>
                  <a:pt x="33527" y="2512314"/>
                </a:lnTo>
                <a:lnTo>
                  <a:pt x="29718" y="2478785"/>
                </a:lnTo>
                <a:lnTo>
                  <a:pt x="29718" y="2474214"/>
                </a:lnTo>
                <a:lnTo>
                  <a:pt x="25146" y="2512314"/>
                </a:lnTo>
                <a:lnTo>
                  <a:pt x="20574" y="2470404"/>
                </a:lnTo>
                <a:lnTo>
                  <a:pt x="20574" y="2516885"/>
                </a:lnTo>
                <a:lnTo>
                  <a:pt x="16763" y="2512314"/>
                </a:lnTo>
                <a:lnTo>
                  <a:pt x="16763" y="2500121"/>
                </a:lnTo>
                <a:lnTo>
                  <a:pt x="12192" y="2516885"/>
                </a:lnTo>
                <a:lnTo>
                  <a:pt x="8381" y="2503931"/>
                </a:lnTo>
                <a:lnTo>
                  <a:pt x="8381" y="2512314"/>
                </a:lnTo>
                <a:lnTo>
                  <a:pt x="8381" y="2500121"/>
                </a:lnTo>
                <a:lnTo>
                  <a:pt x="3809" y="2512314"/>
                </a:lnTo>
                <a:lnTo>
                  <a:pt x="3809" y="2491740"/>
                </a:lnTo>
                <a:lnTo>
                  <a:pt x="0" y="2508504"/>
                </a:lnTo>
                <a:lnTo>
                  <a:pt x="0" y="235153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22" name="object 622"/>
          <p:cNvSpPr/>
          <p:nvPr/>
        </p:nvSpPr>
        <p:spPr>
          <a:xfrm>
            <a:off x="3211322" y="2616292"/>
            <a:ext cx="2414259" cy="941807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23" name="object 623"/>
          <p:cNvSpPr/>
          <p:nvPr/>
        </p:nvSpPr>
        <p:spPr>
          <a:xfrm>
            <a:off x="1951337" y="3517586"/>
            <a:ext cx="1264443" cy="27734"/>
          </a:xfrm>
          <a:custGeom>
            <a:avLst/>
            <a:gdLst/>
            <a:ahLst/>
            <a:cxnLst/>
            <a:rect l="l" t="t" r="r" b="b"/>
            <a:pathLst>
              <a:path w="1910714" h="41910">
                <a:moveTo>
                  <a:pt x="1910334" y="38100"/>
                </a:moveTo>
                <a:lnTo>
                  <a:pt x="1906524" y="38100"/>
                </a:lnTo>
                <a:lnTo>
                  <a:pt x="1901952" y="12954"/>
                </a:lnTo>
                <a:lnTo>
                  <a:pt x="1898141" y="38100"/>
                </a:lnTo>
                <a:lnTo>
                  <a:pt x="1893570" y="41910"/>
                </a:lnTo>
                <a:lnTo>
                  <a:pt x="1881377" y="41910"/>
                </a:lnTo>
                <a:lnTo>
                  <a:pt x="1881377" y="38100"/>
                </a:lnTo>
                <a:lnTo>
                  <a:pt x="1876806" y="41910"/>
                </a:lnTo>
                <a:lnTo>
                  <a:pt x="1876806" y="38100"/>
                </a:lnTo>
                <a:lnTo>
                  <a:pt x="1872234" y="33528"/>
                </a:lnTo>
                <a:lnTo>
                  <a:pt x="1868424" y="33528"/>
                </a:lnTo>
                <a:lnTo>
                  <a:pt x="1868424" y="38100"/>
                </a:lnTo>
                <a:lnTo>
                  <a:pt x="1863852" y="41910"/>
                </a:lnTo>
                <a:lnTo>
                  <a:pt x="1860041" y="38100"/>
                </a:lnTo>
                <a:lnTo>
                  <a:pt x="1860041" y="41910"/>
                </a:lnTo>
                <a:lnTo>
                  <a:pt x="1847088" y="41910"/>
                </a:lnTo>
                <a:lnTo>
                  <a:pt x="1847088" y="38100"/>
                </a:lnTo>
                <a:lnTo>
                  <a:pt x="1843277" y="41910"/>
                </a:lnTo>
                <a:lnTo>
                  <a:pt x="1834134" y="41910"/>
                </a:lnTo>
                <a:lnTo>
                  <a:pt x="1834134" y="38100"/>
                </a:lnTo>
                <a:lnTo>
                  <a:pt x="1830324" y="41910"/>
                </a:lnTo>
                <a:lnTo>
                  <a:pt x="1821941" y="41910"/>
                </a:lnTo>
                <a:lnTo>
                  <a:pt x="1813560" y="41910"/>
                </a:lnTo>
                <a:lnTo>
                  <a:pt x="1805177" y="41910"/>
                </a:lnTo>
                <a:lnTo>
                  <a:pt x="1800606" y="41910"/>
                </a:lnTo>
                <a:lnTo>
                  <a:pt x="1800606" y="38100"/>
                </a:lnTo>
                <a:lnTo>
                  <a:pt x="1796034" y="38100"/>
                </a:lnTo>
                <a:lnTo>
                  <a:pt x="1796034" y="41910"/>
                </a:lnTo>
                <a:lnTo>
                  <a:pt x="1787652" y="41910"/>
                </a:lnTo>
                <a:lnTo>
                  <a:pt x="1783841" y="38100"/>
                </a:lnTo>
                <a:lnTo>
                  <a:pt x="1783841" y="41910"/>
                </a:lnTo>
                <a:lnTo>
                  <a:pt x="1779270" y="41910"/>
                </a:lnTo>
                <a:lnTo>
                  <a:pt x="1779270" y="29718"/>
                </a:lnTo>
                <a:lnTo>
                  <a:pt x="1779270" y="38100"/>
                </a:lnTo>
                <a:lnTo>
                  <a:pt x="1775460" y="41910"/>
                </a:lnTo>
                <a:lnTo>
                  <a:pt x="1745741" y="41910"/>
                </a:lnTo>
                <a:lnTo>
                  <a:pt x="1745741" y="38100"/>
                </a:lnTo>
                <a:lnTo>
                  <a:pt x="1741170" y="41910"/>
                </a:lnTo>
                <a:lnTo>
                  <a:pt x="1737360" y="38100"/>
                </a:lnTo>
                <a:lnTo>
                  <a:pt x="1732788" y="41910"/>
                </a:lnTo>
                <a:lnTo>
                  <a:pt x="1728215" y="38100"/>
                </a:lnTo>
                <a:lnTo>
                  <a:pt x="1728215" y="41910"/>
                </a:lnTo>
                <a:lnTo>
                  <a:pt x="1724406" y="38100"/>
                </a:lnTo>
                <a:lnTo>
                  <a:pt x="1719834" y="29718"/>
                </a:lnTo>
                <a:lnTo>
                  <a:pt x="1716024" y="0"/>
                </a:lnTo>
                <a:lnTo>
                  <a:pt x="1716024" y="3810"/>
                </a:lnTo>
                <a:lnTo>
                  <a:pt x="1711452" y="33528"/>
                </a:lnTo>
                <a:lnTo>
                  <a:pt x="1711452" y="38100"/>
                </a:lnTo>
                <a:lnTo>
                  <a:pt x="1707641" y="38100"/>
                </a:lnTo>
                <a:lnTo>
                  <a:pt x="1707641" y="41910"/>
                </a:lnTo>
                <a:lnTo>
                  <a:pt x="1703070" y="41910"/>
                </a:lnTo>
                <a:lnTo>
                  <a:pt x="1690370" y="41910"/>
                </a:lnTo>
                <a:lnTo>
                  <a:pt x="1677670" y="41910"/>
                </a:lnTo>
                <a:lnTo>
                  <a:pt x="1664970" y="41910"/>
                </a:lnTo>
                <a:lnTo>
                  <a:pt x="1652270" y="41910"/>
                </a:lnTo>
                <a:lnTo>
                  <a:pt x="1648206" y="41910"/>
                </a:lnTo>
                <a:lnTo>
                  <a:pt x="1643634" y="41910"/>
                </a:lnTo>
                <a:lnTo>
                  <a:pt x="1630934" y="41910"/>
                </a:lnTo>
                <a:lnTo>
                  <a:pt x="1618234" y="41910"/>
                </a:lnTo>
                <a:lnTo>
                  <a:pt x="1605534" y="41910"/>
                </a:lnTo>
                <a:lnTo>
                  <a:pt x="1592834" y="41910"/>
                </a:lnTo>
                <a:lnTo>
                  <a:pt x="1580134" y="41910"/>
                </a:lnTo>
                <a:lnTo>
                  <a:pt x="1567434" y="41910"/>
                </a:lnTo>
                <a:lnTo>
                  <a:pt x="1554734" y="41909"/>
                </a:lnTo>
                <a:lnTo>
                  <a:pt x="1542034" y="41910"/>
                </a:lnTo>
                <a:lnTo>
                  <a:pt x="1529334" y="41910"/>
                </a:lnTo>
                <a:lnTo>
                  <a:pt x="1516633" y="41910"/>
                </a:lnTo>
                <a:lnTo>
                  <a:pt x="1503933" y="41909"/>
                </a:lnTo>
                <a:lnTo>
                  <a:pt x="1491233" y="41910"/>
                </a:lnTo>
                <a:lnTo>
                  <a:pt x="1478534" y="41910"/>
                </a:lnTo>
                <a:lnTo>
                  <a:pt x="1465833" y="41910"/>
                </a:lnTo>
                <a:lnTo>
                  <a:pt x="1385316" y="41910"/>
                </a:lnTo>
                <a:lnTo>
                  <a:pt x="1372615" y="41909"/>
                </a:lnTo>
                <a:lnTo>
                  <a:pt x="1359915" y="41909"/>
                </a:lnTo>
                <a:lnTo>
                  <a:pt x="1347216" y="41910"/>
                </a:lnTo>
                <a:lnTo>
                  <a:pt x="1334515" y="41909"/>
                </a:lnTo>
                <a:lnTo>
                  <a:pt x="1321816" y="41910"/>
                </a:lnTo>
                <a:lnTo>
                  <a:pt x="1309116" y="41910"/>
                </a:lnTo>
                <a:lnTo>
                  <a:pt x="1296416" y="41910"/>
                </a:lnTo>
                <a:lnTo>
                  <a:pt x="1283716" y="41910"/>
                </a:lnTo>
                <a:lnTo>
                  <a:pt x="1271016" y="41910"/>
                </a:lnTo>
                <a:lnTo>
                  <a:pt x="1258316" y="41910"/>
                </a:lnTo>
                <a:lnTo>
                  <a:pt x="1245616" y="41910"/>
                </a:lnTo>
                <a:lnTo>
                  <a:pt x="1232916" y="41910"/>
                </a:lnTo>
                <a:lnTo>
                  <a:pt x="1220215" y="41910"/>
                </a:lnTo>
                <a:lnTo>
                  <a:pt x="1207516" y="41910"/>
                </a:lnTo>
                <a:lnTo>
                  <a:pt x="1194816" y="41910"/>
                </a:lnTo>
                <a:lnTo>
                  <a:pt x="1182115" y="41910"/>
                </a:lnTo>
                <a:lnTo>
                  <a:pt x="1169415" y="41910"/>
                </a:lnTo>
                <a:lnTo>
                  <a:pt x="1156716" y="41910"/>
                </a:lnTo>
                <a:lnTo>
                  <a:pt x="1144016" y="41910"/>
                </a:lnTo>
                <a:lnTo>
                  <a:pt x="1131570" y="41910"/>
                </a:lnTo>
                <a:lnTo>
                  <a:pt x="1126998" y="41910"/>
                </a:lnTo>
                <a:lnTo>
                  <a:pt x="1114297" y="41909"/>
                </a:lnTo>
                <a:lnTo>
                  <a:pt x="1101597" y="41909"/>
                </a:lnTo>
                <a:lnTo>
                  <a:pt x="1088898" y="41910"/>
                </a:lnTo>
                <a:lnTo>
                  <a:pt x="1076197" y="41909"/>
                </a:lnTo>
                <a:lnTo>
                  <a:pt x="1063498" y="41910"/>
                </a:lnTo>
                <a:lnTo>
                  <a:pt x="1050798" y="41910"/>
                </a:lnTo>
                <a:lnTo>
                  <a:pt x="1038097" y="41910"/>
                </a:lnTo>
                <a:lnTo>
                  <a:pt x="1025398" y="41910"/>
                </a:lnTo>
                <a:lnTo>
                  <a:pt x="1012698" y="41910"/>
                </a:lnTo>
                <a:lnTo>
                  <a:pt x="999997" y="41910"/>
                </a:lnTo>
                <a:lnTo>
                  <a:pt x="987298" y="41910"/>
                </a:lnTo>
                <a:lnTo>
                  <a:pt x="974597" y="41910"/>
                </a:lnTo>
                <a:lnTo>
                  <a:pt x="961897" y="41910"/>
                </a:lnTo>
                <a:lnTo>
                  <a:pt x="949198" y="41910"/>
                </a:lnTo>
                <a:lnTo>
                  <a:pt x="936498" y="41910"/>
                </a:lnTo>
                <a:lnTo>
                  <a:pt x="923797" y="41910"/>
                </a:lnTo>
                <a:lnTo>
                  <a:pt x="911097" y="41910"/>
                </a:lnTo>
                <a:lnTo>
                  <a:pt x="855954" y="41910"/>
                </a:lnTo>
                <a:lnTo>
                  <a:pt x="843229" y="41910"/>
                </a:lnTo>
                <a:lnTo>
                  <a:pt x="830503" y="41910"/>
                </a:lnTo>
                <a:lnTo>
                  <a:pt x="817778" y="41910"/>
                </a:lnTo>
                <a:lnTo>
                  <a:pt x="805053" y="41910"/>
                </a:lnTo>
                <a:lnTo>
                  <a:pt x="792327" y="41910"/>
                </a:lnTo>
                <a:lnTo>
                  <a:pt x="779602" y="41909"/>
                </a:lnTo>
                <a:lnTo>
                  <a:pt x="766876" y="41910"/>
                </a:lnTo>
                <a:lnTo>
                  <a:pt x="754151" y="41910"/>
                </a:lnTo>
                <a:lnTo>
                  <a:pt x="741426" y="41910"/>
                </a:lnTo>
                <a:lnTo>
                  <a:pt x="728700" y="41910"/>
                </a:lnTo>
                <a:lnTo>
                  <a:pt x="715975" y="41910"/>
                </a:lnTo>
                <a:lnTo>
                  <a:pt x="703249" y="41910"/>
                </a:lnTo>
                <a:lnTo>
                  <a:pt x="690524" y="41909"/>
                </a:lnTo>
                <a:lnTo>
                  <a:pt x="677799" y="41910"/>
                </a:lnTo>
                <a:lnTo>
                  <a:pt x="665073" y="41910"/>
                </a:lnTo>
                <a:lnTo>
                  <a:pt x="652348" y="41910"/>
                </a:lnTo>
                <a:lnTo>
                  <a:pt x="639622" y="41910"/>
                </a:lnTo>
                <a:lnTo>
                  <a:pt x="626897" y="41909"/>
                </a:lnTo>
                <a:lnTo>
                  <a:pt x="614172" y="41910"/>
                </a:lnTo>
                <a:lnTo>
                  <a:pt x="567690" y="41910"/>
                </a:lnTo>
                <a:lnTo>
                  <a:pt x="554989" y="41909"/>
                </a:lnTo>
                <a:lnTo>
                  <a:pt x="542289" y="41910"/>
                </a:lnTo>
                <a:lnTo>
                  <a:pt x="529590" y="41910"/>
                </a:lnTo>
                <a:lnTo>
                  <a:pt x="516889" y="41910"/>
                </a:lnTo>
                <a:lnTo>
                  <a:pt x="504189" y="41909"/>
                </a:lnTo>
                <a:lnTo>
                  <a:pt x="491489" y="41910"/>
                </a:lnTo>
                <a:lnTo>
                  <a:pt x="478790" y="41910"/>
                </a:lnTo>
                <a:lnTo>
                  <a:pt x="466090" y="41910"/>
                </a:lnTo>
                <a:lnTo>
                  <a:pt x="453389" y="41910"/>
                </a:lnTo>
                <a:lnTo>
                  <a:pt x="440689" y="41910"/>
                </a:lnTo>
                <a:lnTo>
                  <a:pt x="334772" y="41910"/>
                </a:lnTo>
                <a:lnTo>
                  <a:pt x="322072" y="41910"/>
                </a:lnTo>
                <a:lnTo>
                  <a:pt x="309372" y="41910"/>
                </a:lnTo>
                <a:lnTo>
                  <a:pt x="296672" y="41910"/>
                </a:lnTo>
                <a:lnTo>
                  <a:pt x="283972" y="41910"/>
                </a:lnTo>
                <a:lnTo>
                  <a:pt x="271272" y="41910"/>
                </a:lnTo>
                <a:lnTo>
                  <a:pt x="258571" y="41909"/>
                </a:lnTo>
                <a:lnTo>
                  <a:pt x="245872" y="41910"/>
                </a:lnTo>
                <a:lnTo>
                  <a:pt x="233172" y="41910"/>
                </a:lnTo>
                <a:lnTo>
                  <a:pt x="220472" y="41910"/>
                </a:lnTo>
                <a:lnTo>
                  <a:pt x="207772" y="41909"/>
                </a:lnTo>
                <a:lnTo>
                  <a:pt x="195071" y="41910"/>
                </a:lnTo>
                <a:lnTo>
                  <a:pt x="182371" y="41910"/>
                </a:lnTo>
                <a:lnTo>
                  <a:pt x="169671" y="41910"/>
                </a:lnTo>
                <a:lnTo>
                  <a:pt x="89153" y="41910"/>
                </a:lnTo>
                <a:lnTo>
                  <a:pt x="76453" y="41910"/>
                </a:lnTo>
                <a:lnTo>
                  <a:pt x="63754" y="41910"/>
                </a:lnTo>
                <a:lnTo>
                  <a:pt x="51053" y="41909"/>
                </a:lnTo>
                <a:lnTo>
                  <a:pt x="38354" y="41910"/>
                </a:lnTo>
                <a:lnTo>
                  <a:pt x="25653" y="41910"/>
                </a:lnTo>
                <a:lnTo>
                  <a:pt x="12953" y="41910"/>
                </a:lnTo>
                <a:lnTo>
                  <a:pt x="0" y="4191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24" name="object 624"/>
          <p:cNvSpPr/>
          <p:nvPr/>
        </p:nvSpPr>
        <p:spPr>
          <a:xfrm>
            <a:off x="6975327" y="3309828"/>
            <a:ext cx="513089" cy="205068"/>
          </a:xfrm>
          <a:custGeom>
            <a:avLst/>
            <a:gdLst/>
            <a:ahLst/>
            <a:cxnLst/>
            <a:rect l="l" t="t" r="r" b="b"/>
            <a:pathLst>
              <a:path w="775334" h="309879">
                <a:moveTo>
                  <a:pt x="774953" y="309372"/>
                </a:moveTo>
                <a:lnTo>
                  <a:pt x="771143" y="309372"/>
                </a:lnTo>
                <a:lnTo>
                  <a:pt x="758443" y="309372"/>
                </a:lnTo>
                <a:lnTo>
                  <a:pt x="745743" y="309372"/>
                </a:lnTo>
                <a:lnTo>
                  <a:pt x="733044" y="309372"/>
                </a:lnTo>
                <a:lnTo>
                  <a:pt x="720343" y="309372"/>
                </a:lnTo>
                <a:lnTo>
                  <a:pt x="707643" y="309371"/>
                </a:lnTo>
                <a:lnTo>
                  <a:pt x="694943" y="309372"/>
                </a:lnTo>
                <a:lnTo>
                  <a:pt x="682244" y="309372"/>
                </a:lnTo>
                <a:lnTo>
                  <a:pt x="669543" y="309371"/>
                </a:lnTo>
                <a:lnTo>
                  <a:pt x="656844" y="309372"/>
                </a:lnTo>
                <a:lnTo>
                  <a:pt x="644143" y="309372"/>
                </a:lnTo>
                <a:lnTo>
                  <a:pt x="631443" y="309372"/>
                </a:lnTo>
                <a:lnTo>
                  <a:pt x="618743" y="309372"/>
                </a:lnTo>
                <a:lnTo>
                  <a:pt x="606044" y="309372"/>
                </a:lnTo>
                <a:lnTo>
                  <a:pt x="474725" y="309372"/>
                </a:lnTo>
                <a:lnTo>
                  <a:pt x="474725" y="288036"/>
                </a:lnTo>
                <a:lnTo>
                  <a:pt x="470153" y="0"/>
                </a:lnTo>
                <a:lnTo>
                  <a:pt x="466343" y="288036"/>
                </a:lnTo>
                <a:lnTo>
                  <a:pt x="461772" y="305562"/>
                </a:lnTo>
                <a:lnTo>
                  <a:pt x="457200" y="305562"/>
                </a:lnTo>
                <a:lnTo>
                  <a:pt x="457200" y="309372"/>
                </a:lnTo>
                <a:lnTo>
                  <a:pt x="453389" y="309372"/>
                </a:lnTo>
                <a:lnTo>
                  <a:pt x="440690" y="309372"/>
                </a:lnTo>
                <a:lnTo>
                  <a:pt x="427990" y="309372"/>
                </a:lnTo>
                <a:lnTo>
                  <a:pt x="415290" y="309372"/>
                </a:lnTo>
                <a:lnTo>
                  <a:pt x="402590" y="309372"/>
                </a:lnTo>
                <a:lnTo>
                  <a:pt x="389890" y="309372"/>
                </a:lnTo>
                <a:lnTo>
                  <a:pt x="377189" y="309372"/>
                </a:lnTo>
                <a:lnTo>
                  <a:pt x="237236" y="309372"/>
                </a:lnTo>
                <a:lnTo>
                  <a:pt x="224535" y="309371"/>
                </a:lnTo>
                <a:lnTo>
                  <a:pt x="211835" y="309372"/>
                </a:lnTo>
                <a:lnTo>
                  <a:pt x="199135" y="309371"/>
                </a:lnTo>
                <a:lnTo>
                  <a:pt x="186435" y="309372"/>
                </a:lnTo>
                <a:lnTo>
                  <a:pt x="92963" y="309372"/>
                </a:lnTo>
                <a:lnTo>
                  <a:pt x="80263" y="309372"/>
                </a:lnTo>
                <a:lnTo>
                  <a:pt x="67563" y="309371"/>
                </a:lnTo>
                <a:lnTo>
                  <a:pt x="54863" y="309372"/>
                </a:lnTo>
                <a:lnTo>
                  <a:pt x="42163" y="309372"/>
                </a:lnTo>
                <a:lnTo>
                  <a:pt x="29463" y="309372"/>
                </a:lnTo>
                <a:lnTo>
                  <a:pt x="16763" y="305562"/>
                </a:lnTo>
                <a:lnTo>
                  <a:pt x="12953" y="297179"/>
                </a:lnTo>
                <a:lnTo>
                  <a:pt x="8381" y="305562"/>
                </a:lnTo>
                <a:lnTo>
                  <a:pt x="8381" y="300989"/>
                </a:lnTo>
                <a:lnTo>
                  <a:pt x="4572" y="297179"/>
                </a:lnTo>
                <a:lnTo>
                  <a:pt x="0" y="30556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25" name="object 625"/>
          <p:cNvSpPr/>
          <p:nvPr/>
        </p:nvSpPr>
        <p:spPr>
          <a:xfrm>
            <a:off x="6801354" y="3506491"/>
            <a:ext cx="173972" cy="8405"/>
          </a:xfrm>
          <a:custGeom>
            <a:avLst/>
            <a:gdLst/>
            <a:ahLst/>
            <a:cxnLst/>
            <a:rect l="l" t="t" r="r" b="b"/>
            <a:pathLst>
              <a:path w="262890" h="12700">
                <a:moveTo>
                  <a:pt x="262890" y="8382"/>
                </a:moveTo>
                <a:lnTo>
                  <a:pt x="258318" y="0"/>
                </a:lnTo>
                <a:lnTo>
                  <a:pt x="254507" y="12192"/>
                </a:lnTo>
                <a:lnTo>
                  <a:pt x="249936" y="12192"/>
                </a:lnTo>
                <a:lnTo>
                  <a:pt x="237235" y="12192"/>
                </a:lnTo>
                <a:lnTo>
                  <a:pt x="224536" y="12192"/>
                </a:lnTo>
                <a:lnTo>
                  <a:pt x="211836" y="12192"/>
                </a:lnTo>
                <a:lnTo>
                  <a:pt x="199136" y="12192"/>
                </a:lnTo>
                <a:lnTo>
                  <a:pt x="186436" y="12192"/>
                </a:lnTo>
                <a:lnTo>
                  <a:pt x="173736" y="12192"/>
                </a:lnTo>
                <a:lnTo>
                  <a:pt x="161036" y="12192"/>
                </a:lnTo>
                <a:lnTo>
                  <a:pt x="148336" y="12192"/>
                </a:lnTo>
                <a:lnTo>
                  <a:pt x="135636" y="12192"/>
                </a:lnTo>
                <a:lnTo>
                  <a:pt x="122681" y="8382"/>
                </a:lnTo>
                <a:lnTo>
                  <a:pt x="118872" y="12192"/>
                </a:lnTo>
                <a:lnTo>
                  <a:pt x="118872" y="8382"/>
                </a:lnTo>
                <a:lnTo>
                  <a:pt x="97536" y="8382"/>
                </a:lnTo>
                <a:lnTo>
                  <a:pt x="97536" y="3810"/>
                </a:lnTo>
                <a:lnTo>
                  <a:pt x="93725" y="3810"/>
                </a:lnTo>
                <a:lnTo>
                  <a:pt x="81025" y="3809"/>
                </a:lnTo>
                <a:lnTo>
                  <a:pt x="68326" y="3810"/>
                </a:lnTo>
                <a:lnTo>
                  <a:pt x="55625" y="3810"/>
                </a:lnTo>
                <a:lnTo>
                  <a:pt x="55625" y="8382"/>
                </a:lnTo>
                <a:lnTo>
                  <a:pt x="51053" y="8382"/>
                </a:lnTo>
                <a:lnTo>
                  <a:pt x="51053" y="3810"/>
                </a:lnTo>
                <a:lnTo>
                  <a:pt x="46481" y="3810"/>
                </a:lnTo>
                <a:lnTo>
                  <a:pt x="42672" y="8382"/>
                </a:lnTo>
                <a:lnTo>
                  <a:pt x="42672" y="3810"/>
                </a:lnTo>
                <a:lnTo>
                  <a:pt x="38100" y="8382"/>
                </a:lnTo>
                <a:lnTo>
                  <a:pt x="29718" y="8382"/>
                </a:lnTo>
                <a:lnTo>
                  <a:pt x="25907" y="3810"/>
                </a:lnTo>
                <a:lnTo>
                  <a:pt x="25907" y="8382"/>
                </a:lnTo>
                <a:lnTo>
                  <a:pt x="8381" y="8382"/>
                </a:lnTo>
                <a:lnTo>
                  <a:pt x="8381" y="3810"/>
                </a:lnTo>
                <a:lnTo>
                  <a:pt x="4572" y="8382"/>
                </a:lnTo>
                <a:lnTo>
                  <a:pt x="0" y="838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26" name="object 626"/>
          <p:cNvSpPr/>
          <p:nvPr/>
        </p:nvSpPr>
        <p:spPr>
          <a:xfrm>
            <a:off x="6630408" y="3483800"/>
            <a:ext cx="171030" cy="31097"/>
          </a:xfrm>
          <a:custGeom>
            <a:avLst/>
            <a:gdLst/>
            <a:ahLst/>
            <a:cxnLst/>
            <a:rect l="l" t="t" r="r" b="b"/>
            <a:pathLst>
              <a:path w="258445" h="46989">
                <a:moveTo>
                  <a:pt x="258318" y="42672"/>
                </a:moveTo>
                <a:lnTo>
                  <a:pt x="258318" y="38100"/>
                </a:lnTo>
                <a:lnTo>
                  <a:pt x="254508" y="42672"/>
                </a:lnTo>
                <a:lnTo>
                  <a:pt x="241554" y="42672"/>
                </a:lnTo>
                <a:lnTo>
                  <a:pt x="236982" y="46482"/>
                </a:lnTo>
                <a:lnTo>
                  <a:pt x="233172" y="42672"/>
                </a:lnTo>
                <a:lnTo>
                  <a:pt x="220218" y="42672"/>
                </a:lnTo>
                <a:lnTo>
                  <a:pt x="220218" y="38100"/>
                </a:lnTo>
                <a:lnTo>
                  <a:pt x="216408" y="42672"/>
                </a:lnTo>
                <a:lnTo>
                  <a:pt x="208025" y="42672"/>
                </a:lnTo>
                <a:lnTo>
                  <a:pt x="203454" y="38100"/>
                </a:lnTo>
                <a:lnTo>
                  <a:pt x="203454" y="34289"/>
                </a:lnTo>
                <a:lnTo>
                  <a:pt x="198882" y="42672"/>
                </a:lnTo>
                <a:lnTo>
                  <a:pt x="198882" y="34289"/>
                </a:lnTo>
                <a:lnTo>
                  <a:pt x="195072" y="34289"/>
                </a:lnTo>
                <a:lnTo>
                  <a:pt x="195072" y="42672"/>
                </a:lnTo>
                <a:lnTo>
                  <a:pt x="186690" y="42672"/>
                </a:lnTo>
                <a:lnTo>
                  <a:pt x="182118" y="34289"/>
                </a:lnTo>
                <a:lnTo>
                  <a:pt x="182118" y="42672"/>
                </a:lnTo>
                <a:lnTo>
                  <a:pt x="178308" y="42672"/>
                </a:lnTo>
                <a:lnTo>
                  <a:pt x="173736" y="34289"/>
                </a:lnTo>
                <a:lnTo>
                  <a:pt x="173736" y="42672"/>
                </a:lnTo>
                <a:lnTo>
                  <a:pt x="160782" y="42672"/>
                </a:lnTo>
                <a:lnTo>
                  <a:pt x="156972" y="38100"/>
                </a:lnTo>
                <a:lnTo>
                  <a:pt x="152400" y="34289"/>
                </a:lnTo>
                <a:lnTo>
                  <a:pt x="152400" y="38100"/>
                </a:lnTo>
                <a:lnTo>
                  <a:pt x="148590" y="34289"/>
                </a:lnTo>
                <a:lnTo>
                  <a:pt x="144018" y="38100"/>
                </a:lnTo>
                <a:lnTo>
                  <a:pt x="144018" y="42672"/>
                </a:lnTo>
                <a:lnTo>
                  <a:pt x="140208" y="38100"/>
                </a:lnTo>
                <a:lnTo>
                  <a:pt x="135636" y="42672"/>
                </a:lnTo>
                <a:lnTo>
                  <a:pt x="131064" y="42672"/>
                </a:lnTo>
                <a:lnTo>
                  <a:pt x="127254" y="38100"/>
                </a:lnTo>
                <a:lnTo>
                  <a:pt x="127254" y="42672"/>
                </a:lnTo>
                <a:lnTo>
                  <a:pt x="122682" y="38100"/>
                </a:lnTo>
                <a:lnTo>
                  <a:pt x="118872" y="42672"/>
                </a:lnTo>
                <a:lnTo>
                  <a:pt x="118872" y="34289"/>
                </a:lnTo>
                <a:lnTo>
                  <a:pt x="114300" y="38100"/>
                </a:lnTo>
                <a:lnTo>
                  <a:pt x="110490" y="38100"/>
                </a:lnTo>
                <a:lnTo>
                  <a:pt x="110490" y="34289"/>
                </a:lnTo>
                <a:lnTo>
                  <a:pt x="105918" y="38100"/>
                </a:lnTo>
                <a:lnTo>
                  <a:pt x="105918" y="34289"/>
                </a:lnTo>
                <a:lnTo>
                  <a:pt x="102108" y="38100"/>
                </a:lnTo>
                <a:lnTo>
                  <a:pt x="97536" y="38100"/>
                </a:lnTo>
                <a:lnTo>
                  <a:pt x="97536" y="34289"/>
                </a:lnTo>
                <a:lnTo>
                  <a:pt x="92964" y="34289"/>
                </a:lnTo>
                <a:lnTo>
                  <a:pt x="89154" y="38100"/>
                </a:lnTo>
                <a:lnTo>
                  <a:pt x="89154" y="29718"/>
                </a:lnTo>
                <a:lnTo>
                  <a:pt x="84582" y="34289"/>
                </a:lnTo>
                <a:lnTo>
                  <a:pt x="84582" y="38100"/>
                </a:lnTo>
                <a:lnTo>
                  <a:pt x="80772" y="38100"/>
                </a:lnTo>
                <a:lnTo>
                  <a:pt x="80772" y="25146"/>
                </a:lnTo>
                <a:lnTo>
                  <a:pt x="76200" y="38100"/>
                </a:lnTo>
                <a:lnTo>
                  <a:pt x="72390" y="29718"/>
                </a:lnTo>
                <a:lnTo>
                  <a:pt x="72390" y="34289"/>
                </a:lnTo>
                <a:lnTo>
                  <a:pt x="67818" y="38100"/>
                </a:lnTo>
                <a:lnTo>
                  <a:pt x="59436" y="38100"/>
                </a:lnTo>
                <a:lnTo>
                  <a:pt x="59436" y="34289"/>
                </a:lnTo>
                <a:lnTo>
                  <a:pt x="54864" y="34289"/>
                </a:lnTo>
                <a:lnTo>
                  <a:pt x="54864" y="12953"/>
                </a:lnTo>
                <a:lnTo>
                  <a:pt x="54864" y="16763"/>
                </a:lnTo>
                <a:lnTo>
                  <a:pt x="51054" y="38100"/>
                </a:lnTo>
                <a:lnTo>
                  <a:pt x="16764" y="38100"/>
                </a:lnTo>
                <a:lnTo>
                  <a:pt x="12954" y="8382"/>
                </a:lnTo>
                <a:lnTo>
                  <a:pt x="12954" y="0"/>
                </a:lnTo>
                <a:lnTo>
                  <a:pt x="8382" y="38100"/>
                </a:lnTo>
                <a:lnTo>
                  <a:pt x="4572" y="0"/>
                </a:lnTo>
                <a:lnTo>
                  <a:pt x="4572" y="8382"/>
                </a:lnTo>
                <a:lnTo>
                  <a:pt x="0" y="38100"/>
                </a:lnTo>
                <a:lnTo>
                  <a:pt x="0" y="3428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27" name="object 627"/>
          <p:cNvSpPr/>
          <p:nvPr/>
        </p:nvSpPr>
        <p:spPr>
          <a:xfrm>
            <a:off x="6456436" y="3494895"/>
            <a:ext cx="173972" cy="17228"/>
          </a:xfrm>
          <a:custGeom>
            <a:avLst/>
            <a:gdLst/>
            <a:ahLst/>
            <a:cxnLst/>
            <a:rect l="l" t="t" r="r" b="b"/>
            <a:pathLst>
              <a:path w="262890" h="26035">
                <a:moveTo>
                  <a:pt x="262889" y="17525"/>
                </a:moveTo>
                <a:lnTo>
                  <a:pt x="259079" y="21336"/>
                </a:lnTo>
                <a:lnTo>
                  <a:pt x="259079" y="25908"/>
                </a:lnTo>
                <a:lnTo>
                  <a:pt x="254507" y="21336"/>
                </a:lnTo>
                <a:lnTo>
                  <a:pt x="249935" y="0"/>
                </a:lnTo>
                <a:lnTo>
                  <a:pt x="249935" y="25908"/>
                </a:lnTo>
                <a:lnTo>
                  <a:pt x="246125" y="21336"/>
                </a:lnTo>
                <a:lnTo>
                  <a:pt x="246125" y="25908"/>
                </a:lnTo>
                <a:lnTo>
                  <a:pt x="229361" y="25908"/>
                </a:lnTo>
                <a:lnTo>
                  <a:pt x="229361" y="21336"/>
                </a:lnTo>
                <a:lnTo>
                  <a:pt x="224789" y="25908"/>
                </a:lnTo>
                <a:lnTo>
                  <a:pt x="217677" y="25908"/>
                </a:lnTo>
                <a:lnTo>
                  <a:pt x="210565" y="25908"/>
                </a:lnTo>
                <a:lnTo>
                  <a:pt x="203453" y="25908"/>
                </a:lnTo>
                <a:lnTo>
                  <a:pt x="199644" y="25908"/>
                </a:lnTo>
                <a:lnTo>
                  <a:pt x="199644" y="21336"/>
                </a:lnTo>
                <a:lnTo>
                  <a:pt x="195072" y="25908"/>
                </a:lnTo>
                <a:lnTo>
                  <a:pt x="187959" y="25908"/>
                </a:lnTo>
                <a:lnTo>
                  <a:pt x="180848" y="25908"/>
                </a:lnTo>
                <a:lnTo>
                  <a:pt x="173735" y="25908"/>
                </a:lnTo>
                <a:lnTo>
                  <a:pt x="169925" y="21336"/>
                </a:lnTo>
                <a:lnTo>
                  <a:pt x="169925" y="25908"/>
                </a:lnTo>
                <a:lnTo>
                  <a:pt x="165353" y="21336"/>
                </a:lnTo>
                <a:lnTo>
                  <a:pt x="165353" y="8382"/>
                </a:lnTo>
                <a:lnTo>
                  <a:pt x="161544" y="21336"/>
                </a:lnTo>
                <a:lnTo>
                  <a:pt x="161544" y="25908"/>
                </a:lnTo>
                <a:lnTo>
                  <a:pt x="156972" y="17525"/>
                </a:lnTo>
                <a:lnTo>
                  <a:pt x="156972" y="4572"/>
                </a:lnTo>
                <a:lnTo>
                  <a:pt x="153161" y="21336"/>
                </a:lnTo>
                <a:lnTo>
                  <a:pt x="153161" y="25908"/>
                </a:lnTo>
                <a:lnTo>
                  <a:pt x="148589" y="25908"/>
                </a:lnTo>
                <a:lnTo>
                  <a:pt x="135890" y="25908"/>
                </a:lnTo>
                <a:lnTo>
                  <a:pt x="123189" y="25908"/>
                </a:lnTo>
                <a:lnTo>
                  <a:pt x="115061" y="21336"/>
                </a:lnTo>
                <a:lnTo>
                  <a:pt x="115061" y="25908"/>
                </a:lnTo>
                <a:lnTo>
                  <a:pt x="115061" y="21336"/>
                </a:lnTo>
                <a:lnTo>
                  <a:pt x="110489" y="25908"/>
                </a:lnTo>
                <a:lnTo>
                  <a:pt x="110489" y="21336"/>
                </a:lnTo>
                <a:lnTo>
                  <a:pt x="102107" y="21336"/>
                </a:lnTo>
                <a:lnTo>
                  <a:pt x="97535" y="25908"/>
                </a:lnTo>
                <a:lnTo>
                  <a:pt x="76200" y="25908"/>
                </a:lnTo>
                <a:lnTo>
                  <a:pt x="76200" y="21336"/>
                </a:lnTo>
                <a:lnTo>
                  <a:pt x="72389" y="25908"/>
                </a:lnTo>
                <a:lnTo>
                  <a:pt x="67817" y="25908"/>
                </a:lnTo>
                <a:lnTo>
                  <a:pt x="67817" y="21336"/>
                </a:lnTo>
                <a:lnTo>
                  <a:pt x="64007" y="25908"/>
                </a:lnTo>
                <a:lnTo>
                  <a:pt x="59435" y="21336"/>
                </a:lnTo>
                <a:lnTo>
                  <a:pt x="55625" y="21336"/>
                </a:lnTo>
                <a:lnTo>
                  <a:pt x="55625" y="25908"/>
                </a:lnTo>
                <a:lnTo>
                  <a:pt x="51053" y="21336"/>
                </a:lnTo>
                <a:lnTo>
                  <a:pt x="38100" y="21336"/>
                </a:lnTo>
                <a:lnTo>
                  <a:pt x="34289" y="25908"/>
                </a:lnTo>
                <a:lnTo>
                  <a:pt x="34289" y="21336"/>
                </a:lnTo>
                <a:lnTo>
                  <a:pt x="4572" y="21336"/>
                </a:lnTo>
                <a:lnTo>
                  <a:pt x="4572" y="25908"/>
                </a:lnTo>
                <a:lnTo>
                  <a:pt x="0" y="213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28" name="object 628"/>
          <p:cNvSpPr/>
          <p:nvPr/>
        </p:nvSpPr>
        <p:spPr>
          <a:xfrm>
            <a:off x="6288516" y="3483800"/>
            <a:ext cx="168089" cy="28575"/>
          </a:xfrm>
          <a:custGeom>
            <a:avLst/>
            <a:gdLst/>
            <a:ahLst/>
            <a:cxnLst/>
            <a:rect l="l" t="t" r="r" b="b"/>
            <a:pathLst>
              <a:path w="254000" h="43179">
                <a:moveTo>
                  <a:pt x="253746" y="38100"/>
                </a:moveTo>
                <a:lnTo>
                  <a:pt x="253746" y="42672"/>
                </a:lnTo>
                <a:lnTo>
                  <a:pt x="253746" y="38100"/>
                </a:lnTo>
                <a:lnTo>
                  <a:pt x="245363" y="38100"/>
                </a:lnTo>
                <a:lnTo>
                  <a:pt x="245363" y="42672"/>
                </a:lnTo>
                <a:lnTo>
                  <a:pt x="241553" y="42672"/>
                </a:lnTo>
                <a:lnTo>
                  <a:pt x="241553" y="38100"/>
                </a:lnTo>
                <a:lnTo>
                  <a:pt x="224027" y="38100"/>
                </a:lnTo>
                <a:lnTo>
                  <a:pt x="220218" y="34289"/>
                </a:lnTo>
                <a:lnTo>
                  <a:pt x="215646" y="38100"/>
                </a:lnTo>
                <a:lnTo>
                  <a:pt x="215646" y="34289"/>
                </a:lnTo>
                <a:lnTo>
                  <a:pt x="211835" y="34289"/>
                </a:lnTo>
                <a:lnTo>
                  <a:pt x="211835" y="29718"/>
                </a:lnTo>
                <a:lnTo>
                  <a:pt x="207263" y="29718"/>
                </a:lnTo>
                <a:lnTo>
                  <a:pt x="203453" y="34289"/>
                </a:lnTo>
                <a:lnTo>
                  <a:pt x="203453" y="25146"/>
                </a:lnTo>
                <a:lnTo>
                  <a:pt x="198881" y="29718"/>
                </a:lnTo>
                <a:lnTo>
                  <a:pt x="198881" y="34289"/>
                </a:lnTo>
                <a:lnTo>
                  <a:pt x="195072" y="29718"/>
                </a:lnTo>
                <a:lnTo>
                  <a:pt x="190500" y="29718"/>
                </a:lnTo>
                <a:lnTo>
                  <a:pt x="190500" y="34289"/>
                </a:lnTo>
                <a:lnTo>
                  <a:pt x="185927" y="38100"/>
                </a:lnTo>
                <a:lnTo>
                  <a:pt x="182118" y="34289"/>
                </a:lnTo>
                <a:lnTo>
                  <a:pt x="182118" y="38100"/>
                </a:lnTo>
                <a:lnTo>
                  <a:pt x="177546" y="42672"/>
                </a:lnTo>
                <a:lnTo>
                  <a:pt x="173735" y="38100"/>
                </a:lnTo>
                <a:lnTo>
                  <a:pt x="161036" y="38100"/>
                </a:lnTo>
                <a:lnTo>
                  <a:pt x="148335" y="38100"/>
                </a:lnTo>
                <a:lnTo>
                  <a:pt x="144018" y="42672"/>
                </a:lnTo>
                <a:lnTo>
                  <a:pt x="139446" y="38100"/>
                </a:lnTo>
                <a:lnTo>
                  <a:pt x="139446" y="42672"/>
                </a:lnTo>
                <a:lnTo>
                  <a:pt x="118872" y="42672"/>
                </a:lnTo>
                <a:lnTo>
                  <a:pt x="114300" y="38100"/>
                </a:lnTo>
                <a:lnTo>
                  <a:pt x="114300" y="42672"/>
                </a:lnTo>
                <a:lnTo>
                  <a:pt x="109727" y="42672"/>
                </a:lnTo>
                <a:lnTo>
                  <a:pt x="105918" y="38100"/>
                </a:lnTo>
                <a:lnTo>
                  <a:pt x="97535" y="38100"/>
                </a:lnTo>
                <a:lnTo>
                  <a:pt x="92963" y="34289"/>
                </a:lnTo>
                <a:lnTo>
                  <a:pt x="92963" y="38100"/>
                </a:lnTo>
                <a:lnTo>
                  <a:pt x="89153" y="34289"/>
                </a:lnTo>
                <a:lnTo>
                  <a:pt x="84581" y="25146"/>
                </a:lnTo>
                <a:lnTo>
                  <a:pt x="84581" y="34289"/>
                </a:lnTo>
                <a:lnTo>
                  <a:pt x="80009" y="38100"/>
                </a:lnTo>
                <a:lnTo>
                  <a:pt x="76200" y="34289"/>
                </a:lnTo>
                <a:lnTo>
                  <a:pt x="76200" y="38100"/>
                </a:lnTo>
                <a:lnTo>
                  <a:pt x="71627" y="34289"/>
                </a:lnTo>
                <a:lnTo>
                  <a:pt x="67818" y="38100"/>
                </a:lnTo>
                <a:lnTo>
                  <a:pt x="59435" y="38100"/>
                </a:lnTo>
                <a:lnTo>
                  <a:pt x="59435" y="42672"/>
                </a:lnTo>
                <a:lnTo>
                  <a:pt x="46481" y="42672"/>
                </a:lnTo>
                <a:lnTo>
                  <a:pt x="38100" y="34289"/>
                </a:lnTo>
                <a:lnTo>
                  <a:pt x="38100" y="38100"/>
                </a:lnTo>
                <a:lnTo>
                  <a:pt x="16763" y="38100"/>
                </a:lnTo>
                <a:lnTo>
                  <a:pt x="12953" y="34289"/>
                </a:lnTo>
                <a:lnTo>
                  <a:pt x="8381" y="34289"/>
                </a:lnTo>
                <a:lnTo>
                  <a:pt x="3809" y="25146"/>
                </a:lnTo>
                <a:lnTo>
                  <a:pt x="0" y="4572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29" name="object 629"/>
          <p:cNvSpPr/>
          <p:nvPr/>
        </p:nvSpPr>
        <p:spPr>
          <a:xfrm>
            <a:off x="6114545" y="3483800"/>
            <a:ext cx="173972" cy="28575"/>
          </a:xfrm>
          <a:custGeom>
            <a:avLst/>
            <a:gdLst/>
            <a:ahLst/>
            <a:cxnLst/>
            <a:rect l="l" t="t" r="r" b="b"/>
            <a:pathLst>
              <a:path w="262890" h="43179">
                <a:moveTo>
                  <a:pt x="262890" y="0"/>
                </a:moveTo>
                <a:lnTo>
                  <a:pt x="258318" y="25146"/>
                </a:lnTo>
                <a:lnTo>
                  <a:pt x="254508" y="29718"/>
                </a:lnTo>
                <a:lnTo>
                  <a:pt x="249936" y="25146"/>
                </a:lnTo>
                <a:lnTo>
                  <a:pt x="246125" y="16763"/>
                </a:lnTo>
                <a:lnTo>
                  <a:pt x="246125" y="25146"/>
                </a:lnTo>
                <a:lnTo>
                  <a:pt x="241553" y="29718"/>
                </a:lnTo>
                <a:lnTo>
                  <a:pt x="236982" y="29718"/>
                </a:lnTo>
                <a:lnTo>
                  <a:pt x="236982" y="25146"/>
                </a:lnTo>
                <a:lnTo>
                  <a:pt x="233172" y="34289"/>
                </a:lnTo>
                <a:lnTo>
                  <a:pt x="233172" y="29718"/>
                </a:lnTo>
                <a:lnTo>
                  <a:pt x="228600" y="38100"/>
                </a:lnTo>
                <a:lnTo>
                  <a:pt x="224790" y="34289"/>
                </a:lnTo>
                <a:lnTo>
                  <a:pt x="224790" y="38100"/>
                </a:lnTo>
                <a:lnTo>
                  <a:pt x="220218" y="38100"/>
                </a:lnTo>
                <a:lnTo>
                  <a:pt x="216408" y="34289"/>
                </a:lnTo>
                <a:lnTo>
                  <a:pt x="216408" y="38100"/>
                </a:lnTo>
                <a:lnTo>
                  <a:pt x="211836" y="34289"/>
                </a:lnTo>
                <a:lnTo>
                  <a:pt x="208025" y="38100"/>
                </a:lnTo>
                <a:lnTo>
                  <a:pt x="203453" y="38100"/>
                </a:lnTo>
                <a:lnTo>
                  <a:pt x="203453" y="34289"/>
                </a:lnTo>
                <a:lnTo>
                  <a:pt x="198882" y="38100"/>
                </a:lnTo>
                <a:lnTo>
                  <a:pt x="195072" y="34289"/>
                </a:lnTo>
                <a:lnTo>
                  <a:pt x="195072" y="38100"/>
                </a:lnTo>
                <a:lnTo>
                  <a:pt x="195072" y="34289"/>
                </a:lnTo>
                <a:lnTo>
                  <a:pt x="190500" y="38100"/>
                </a:lnTo>
                <a:lnTo>
                  <a:pt x="190500" y="34289"/>
                </a:lnTo>
                <a:lnTo>
                  <a:pt x="178308" y="34289"/>
                </a:lnTo>
                <a:lnTo>
                  <a:pt x="173736" y="29718"/>
                </a:lnTo>
                <a:lnTo>
                  <a:pt x="173736" y="34289"/>
                </a:lnTo>
                <a:lnTo>
                  <a:pt x="169925" y="34289"/>
                </a:lnTo>
                <a:lnTo>
                  <a:pt x="169925" y="29718"/>
                </a:lnTo>
                <a:lnTo>
                  <a:pt x="165353" y="29718"/>
                </a:lnTo>
                <a:lnTo>
                  <a:pt x="165353" y="25146"/>
                </a:lnTo>
                <a:lnTo>
                  <a:pt x="160782" y="29718"/>
                </a:lnTo>
                <a:lnTo>
                  <a:pt x="160782" y="25146"/>
                </a:lnTo>
                <a:lnTo>
                  <a:pt x="156972" y="25146"/>
                </a:lnTo>
                <a:lnTo>
                  <a:pt x="156972" y="29718"/>
                </a:lnTo>
                <a:lnTo>
                  <a:pt x="152400" y="29718"/>
                </a:lnTo>
                <a:lnTo>
                  <a:pt x="148590" y="25146"/>
                </a:lnTo>
                <a:lnTo>
                  <a:pt x="148590" y="29718"/>
                </a:lnTo>
                <a:lnTo>
                  <a:pt x="144018" y="29718"/>
                </a:lnTo>
                <a:lnTo>
                  <a:pt x="139204" y="34963"/>
                </a:lnTo>
                <a:lnTo>
                  <a:pt x="130543" y="39166"/>
                </a:lnTo>
                <a:lnTo>
                  <a:pt x="122682" y="38100"/>
                </a:lnTo>
                <a:lnTo>
                  <a:pt x="118872" y="38100"/>
                </a:lnTo>
                <a:lnTo>
                  <a:pt x="118872" y="34289"/>
                </a:lnTo>
                <a:lnTo>
                  <a:pt x="114300" y="38100"/>
                </a:lnTo>
                <a:lnTo>
                  <a:pt x="105918" y="38100"/>
                </a:lnTo>
                <a:lnTo>
                  <a:pt x="102108" y="29718"/>
                </a:lnTo>
                <a:lnTo>
                  <a:pt x="97536" y="34289"/>
                </a:lnTo>
                <a:lnTo>
                  <a:pt x="97536" y="25146"/>
                </a:lnTo>
                <a:lnTo>
                  <a:pt x="92964" y="29718"/>
                </a:lnTo>
                <a:lnTo>
                  <a:pt x="89153" y="25146"/>
                </a:lnTo>
                <a:lnTo>
                  <a:pt x="89153" y="34289"/>
                </a:lnTo>
                <a:lnTo>
                  <a:pt x="84582" y="25146"/>
                </a:lnTo>
                <a:lnTo>
                  <a:pt x="80772" y="29718"/>
                </a:lnTo>
                <a:lnTo>
                  <a:pt x="76200" y="34289"/>
                </a:lnTo>
                <a:lnTo>
                  <a:pt x="76200" y="29718"/>
                </a:lnTo>
                <a:lnTo>
                  <a:pt x="72390" y="34289"/>
                </a:lnTo>
                <a:lnTo>
                  <a:pt x="67818" y="25146"/>
                </a:lnTo>
                <a:lnTo>
                  <a:pt x="67818" y="29718"/>
                </a:lnTo>
                <a:lnTo>
                  <a:pt x="64008" y="34289"/>
                </a:lnTo>
                <a:lnTo>
                  <a:pt x="64008" y="29718"/>
                </a:lnTo>
                <a:lnTo>
                  <a:pt x="59436" y="34289"/>
                </a:lnTo>
                <a:lnTo>
                  <a:pt x="59436" y="25146"/>
                </a:lnTo>
                <a:lnTo>
                  <a:pt x="54864" y="38100"/>
                </a:lnTo>
                <a:lnTo>
                  <a:pt x="51053" y="29718"/>
                </a:lnTo>
                <a:lnTo>
                  <a:pt x="51053" y="25146"/>
                </a:lnTo>
                <a:lnTo>
                  <a:pt x="51053" y="34289"/>
                </a:lnTo>
                <a:lnTo>
                  <a:pt x="46482" y="34289"/>
                </a:lnTo>
                <a:lnTo>
                  <a:pt x="46482" y="25146"/>
                </a:lnTo>
                <a:lnTo>
                  <a:pt x="42672" y="21336"/>
                </a:lnTo>
                <a:lnTo>
                  <a:pt x="42672" y="29718"/>
                </a:lnTo>
                <a:lnTo>
                  <a:pt x="34290" y="38100"/>
                </a:lnTo>
                <a:lnTo>
                  <a:pt x="29718" y="38100"/>
                </a:lnTo>
                <a:lnTo>
                  <a:pt x="25146" y="42672"/>
                </a:lnTo>
                <a:lnTo>
                  <a:pt x="21336" y="42672"/>
                </a:lnTo>
                <a:lnTo>
                  <a:pt x="21336" y="38100"/>
                </a:lnTo>
                <a:lnTo>
                  <a:pt x="16764" y="29718"/>
                </a:lnTo>
                <a:lnTo>
                  <a:pt x="16764" y="38100"/>
                </a:lnTo>
                <a:lnTo>
                  <a:pt x="12953" y="38100"/>
                </a:lnTo>
                <a:lnTo>
                  <a:pt x="12953" y="42672"/>
                </a:lnTo>
                <a:lnTo>
                  <a:pt x="8382" y="38100"/>
                </a:lnTo>
                <a:lnTo>
                  <a:pt x="8382" y="42672"/>
                </a:lnTo>
                <a:lnTo>
                  <a:pt x="4572" y="42672"/>
                </a:lnTo>
                <a:lnTo>
                  <a:pt x="0" y="381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30" name="object 630"/>
          <p:cNvSpPr/>
          <p:nvPr/>
        </p:nvSpPr>
        <p:spPr>
          <a:xfrm>
            <a:off x="5772655" y="2648233"/>
            <a:ext cx="342059" cy="866495"/>
          </a:xfrm>
          <a:custGeom>
            <a:avLst/>
            <a:gdLst/>
            <a:ahLst/>
            <a:cxnLst/>
            <a:rect l="l" t="t" r="r" b="b"/>
            <a:pathLst>
              <a:path w="516890" h="1309370">
                <a:moveTo>
                  <a:pt x="516635" y="1300733"/>
                </a:moveTo>
                <a:lnTo>
                  <a:pt x="512825" y="1305305"/>
                </a:lnTo>
                <a:lnTo>
                  <a:pt x="508253" y="1300733"/>
                </a:lnTo>
                <a:lnTo>
                  <a:pt x="508253" y="1296923"/>
                </a:lnTo>
                <a:lnTo>
                  <a:pt x="503681" y="1300733"/>
                </a:lnTo>
                <a:lnTo>
                  <a:pt x="499872" y="1279397"/>
                </a:lnTo>
                <a:lnTo>
                  <a:pt x="499872" y="1292352"/>
                </a:lnTo>
                <a:lnTo>
                  <a:pt x="495300" y="1305305"/>
                </a:lnTo>
                <a:lnTo>
                  <a:pt x="491489" y="1305305"/>
                </a:lnTo>
                <a:lnTo>
                  <a:pt x="486918" y="1300733"/>
                </a:lnTo>
                <a:lnTo>
                  <a:pt x="486918" y="1305305"/>
                </a:lnTo>
                <a:lnTo>
                  <a:pt x="486918" y="1300733"/>
                </a:lnTo>
                <a:lnTo>
                  <a:pt x="483107" y="1305305"/>
                </a:lnTo>
                <a:lnTo>
                  <a:pt x="483107" y="1300733"/>
                </a:lnTo>
                <a:lnTo>
                  <a:pt x="478535" y="1296923"/>
                </a:lnTo>
                <a:lnTo>
                  <a:pt x="474725" y="1305305"/>
                </a:lnTo>
                <a:lnTo>
                  <a:pt x="474725" y="1300733"/>
                </a:lnTo>
                <a:lnTo>
                  <a:pt x="470153" y="1296923"/>
                </a:lnTo>
                <a:lnTo>
                  <a:pt x="470153" y="1300733"/>
                </a:lnTo>
                <a:lnTo>
                  <a:pt x="457200" y="1300733"/>
                </a:lnTo>
                <a:lnTo>
                  <a:pt x="457200" y="1296923"/>
                </a:lnTo>
                <a:lnTo>
                  <a:pt x="453389" y="1300733"/>
                </a:lnTo>
                <a:lnTo>
                  <a:pt x="445007" y="1300733"/>
                </a:lnTo>
                <a:lnTo>
                  <a:pt x="445007" y="1296923"/>
                </a:lnTo>
                <a:lnTo>
                  <a:pt x="440435" y="1292352"/>
                </a:lnTo>
                <a:lnTo>
                  <a:pt x="436625" y="1296923"/>
                </a:lnTo>
                <a:lnTo>
                  <a:pt x="427481" y="1296923"/>
                </a:lnTo>
                <a:lnTo>
                  <a:pt x="427481" y="1292352"/>
                </a:lnTo>
                <a:lnTo>
                  <a:pt x="423672" y="1296923"/>
                </a:lnTo>
                <a:lnTo>
                  <a:pt x="419100" y="1300733"/>
                </a:lnTo>
                <a:lnTo>
                  <a:pt x="419100" y="1292352"/>
                </a:lnTo>
                <a:lnTo>
                  <a:pt x="415289" y="1300733"/>
                </a:lnTo>
                <a:lnTo>
                  <a:pt x="415289" y="1292352"/>
                </a:lnTo>
                <a:lnTo>
                  <a:pt x="410718" y="1296923"/>
                </a:lnTo>
                <a:lnTo>
                  <a:pt x="410718" y="1292352"/>
                </a:lnTo>
                <a:lnTo>
                  <a:pt x="406907" y="1203197"/>
                </a:lnTo>
                <a:lnTo>
                  <a:pt x="406907" y="1224533"/>
                </a:lnTo>
                <a:lnTo>
                  <a:pt x="402335" y="1296923"/>
                </a:lnTo>
                <a:lnTo>
                  <a:pt x="402335" y="1292352"/>
                </a:lnTo>
                <a:lnTo>
                  <a:pt x="397763" y="1300733"/>
                </a:lnTo>
                <a:lnTo>
                  <a:pt x="393953" y="1296923"/>
                </a:lnTo>
                <a:lnTo>
                  <a:pt x="393953" y="1292352"/>
                </a:lnTo>
                <a:lnTo>
                  <a:pt x="389381" y="1178052"/>
                </a:lnTo>
                <a:lnTo>
                  <a:pt x="389381" y="1169669"/>
                </a:lnTo>
                <a:lnTo>
                  <a:pt x="385572" y="1292352"/>
                </a:lnTo>
                <a:lnTo>
                  <a:pt x="379657" y="1302873"/>
                </a:lnTo>
                <a:lnTo>
                  <a:pt x="374782" y="1305639"/>
                </a:lnTo>
                <a:lnTo>
                  <a:pt x="366118" y="1305175"/>
                </a:lnTo>
                <a:lnTo>
                  <a:pt x="351281" y="1300733"/>
                </a:lnTo>
                <a:lnTo>
                  <a:pt x="347472" y="1305305"/>
                </a:lnTo>
                <a:lnTo>
                  <a:pt x="334518" y="1305305"/>
                </a:lnTo>
                <a:lnTo>
                  <a:pt x="334518" y="1309115"/>
                </a:lnTo>
                <a:lnTo>
                  <a:pt x="330707" y="1305305"/>
                </a:lnTo>
                <a:lnTo>
                  <a:pt x="330707" y="1309115"/>
                </a:lnTo>
                <a:lnTo>
                  <a:pt x="326135" y="1305305"/>
                </a:lnTo>
                <a:lnTo>
                  <a:pt x="313181" y="1305305"/>
                </a:lnTo>
                <a:lnTo>
                  <a:pt x="309372" y="1300733"/>
                </a:lnTo>
                <a:lnTo>
                  <a:pt x="309372" y="1305305"/>
                </a:lnTo>
                <a:lnTo>
                  <a:pt x="304800" y="1305305"/>
                </a:lnTo>
                <a:lnTo>
                  <a:pt x="300989" y="1300733"/>
                </a:lnTo>
                <a:lnTo>
                  <a:pt x="300989" y="1305305"/>
                </a:lnTo>
                <a:lnTo>
                  <a:pt x="296418" y="1292352"/>
                </a:lnTo>
                <a:lnTo>
                  <a:pt x="291846" y="1178052"/>
                </a:lnTo>
                <a:lnTo>
                  <a:pt x="291846" y="1191005"/>
                </a:lnTo>
                <a:lnTo>
                  <a:pt x="288035" y="1296923"/>
                </a:lnTo>
                <a:lnTo>
                  <a:pt x="283463" y="1305305"/>
                </a:lnTo>
                <a:lnTo>
                  <a:pt x="279653" y="1305305"/>
                </a:lnTo>
                <a:lnTo>
                  <a:pt x="279653" y="1300733"/>
                </a:lnTo>
                <a:lnTo>
                  <a:pt x="275081" y="1224533"/>
                </a:lnTo>
                <a:lnTo>
                  <a:pt x="275081" y="1207769"/>
                </a:lnTo>
                <a:lnTo>
                  <a:pt x="271272" y="1292352"/>
                </a:lnTo>
                <a:lnTo>
                  <a:pt x="271272" y="1300733"/>
                </a:lnTo>
                <a:lnTo>
                  <a:pt x="266700" y="1241297"/>
                </a:lnTo>
                <a:lnTo>
                  <a:pt x="266700" y="1224533"/>
                </a:lnTo>
                <a:lnTo>
                  <a:pt x="262889" y="1305305"/>
                </a:lnTo>
                <a:lnTo>
                  <a:pt x="258318" y="1305305"/>
                </a:lnTo>
                <a:lnTo>
                  <a:pt x="249935" y="1305305"/>
                </a:lnTo>
                <a:lnTo>
                  <a:pt x="249935" y="1300733"/>
                </a:lnTo>
                <a:lnTo>
                  <a:pt x="245363" y="1305305"/>
                </a:lnTo>
                <a:lnTo>
                  <a:pt x="241553" y="1300733"/>
                </a:lnTo>
                <a:lnTo>
                  <a:pt x="236981" y="1305305"/>
                </a:lnTo>
                <a:lnTo>
                  <a:pt x="228600" y="1305305"/>
                </a:lnTo>
                <a:lnTo>
                  <a:pt x="228600" y="1292352"/>
                </a:lnTo>
                <a:lnTo>
                  <a:pt x="224789" y="1305305"/>
                </a:lnTo>
                <a:lnTo>
                  <a:pt x="220218" y="1305305"/>
                </a:lnTo>
                <a:lnTo>
                  <a:pt x="220218" y="1309115"/>
                </a:lnTo>
                <a:lnTo>
                  <a:pt x="215646" y="1309115"/>
                </a:lnTo>
                <a:lnTo>
                  <a:pt x="215646" y="1305305"/>
                </a:lnTo>
                <a:lnTo>
                  <a:pt x="211835" y="1305305"/>
                </a:lnTo>
                <a:lnTo>
                  <a:pt x="211835" y="1309115"/>
                </a:lnTo>
                <a:lnTo>
                  <a:pt x="211835" y="1305305"/>
                </a:lnTo>
                <a:lnTo>
                  <a:pt x="207263" y="1305305"/>
                </a:lnTo>
                <a:lnTo>
                  <a:pt x="203453" y="1309115"/>
                </a:lnTo>
                <a:lnTo>
                  <a:pt x="203453" y="1305305"/>
                </a:lnTo>
                <a:lnTo>
                  <a:pt x="198881" y="1305305"/>
                </a:lnTo>
                <a:lnTo>
                  <a:pt x="195072" y="1300733"/>
                </a:lnTo>
                <a:lnTo>
                  <a:pt x="190500" y="1300733"/>
                </a:lnTo>
                <a:lnTo>
                  <a:pt x="190500" y="1305305"/>
                </a:lnTo>
                <a:lnTo>
                  <a:pt x="177546" y="1305305"/>
                </a:lnTo>
                <a:lnTo>
                  <a:pt x="177546" y="1309115"/>
                </a:lnTo>
                <a:lnTo>
                  <a:pt x="173735" y="1305305"/>
                </a:lnTo>
                <a:lnTo>
                  <a:pt x="169163" y="1309115"/>
                </a:lnTo>
                <a:lnTo>
                  <a:pt x="165353" y="1309115"/>
                </a:lnTo>
                <a:lnTo>
                  <a:pt x="165353" y="1305305"/>
                </a:lnTo>
                <a:lnTo>
                  <a:pt x="152400" y="1305305"/>
                </a:lnTo>
                <a:lnTo>
                  <a:pt x="152400" y="1300733"/>
                </a:lnTo>
                <a:lnTo>
                  <a:pt x="147827" y="1305305"/>
                </a:lnTo>
                <a:lnTo>
                  <a:pt x="139446" y="1305305"/>
                </a:lnTo>
                <a:lnTo>
                  <a:pt x="135635" y="1300733"/>
                </a:lnTo>
                <a:lnTo>
                  <a:pt x="131063" y="1292352"/>
                </a:lnTo>
                <a:lnTo>
                  <a:pt x="127253" y="1300733"/>
                </a:lnTo>
                <a:lnTo>
                  <a:pt x="122681" y="1287779"/>
                </a:lnTo>
                <a:lnTo>
                  <a:pt x="122681" y="1292352"/>
                </a:lnTo>
                <a:lnTo>
                  <a:pt x="118872" y="1296923"/>
                </a:lnTo>
                <a:lnTo>
                  <a:pt x="114300" y="1287779"/>
                </a:lnTo>
                <a:lnTo>
                  <a:pt x="109727" y="1300733"/>
                </a:lnTo>
                <a:lnTo>
                  <a:pt x="109727" y="1292352"/>
                </a:lnTo>
                <a:lnTo>
                  <a:pt x="109727" y="1300733"/>
                </a:lnTo>
                <a:lnTo>
                  <a:pt x="105918" y="1296923"/>
                </a:lnTo>
                <a:lnTo>
                  <a:pt x="101346" y="1305305"/>
                </a:lnTo>
                <a:lnTo>
                  <a:pt x="97535" y="1305305"/>
                </a:lnTo>
                <a:lnTo>
                  <a:pt x="84836" y="1305306"/>
                </a:lnTo>
                <a:lnTo>
                  <a:pt x="72135" y="1305305"/>
                </a:lnTo>
                <a:lnTo>
                  <a:pt x="67818" y="1305305"/>
                </a:lnTo>
                <a:lnTo>
                  <a:pt x="63246" y="1296923"/>
                </a:lnTo>
                <a:lnTo>
                  <a:pt x="63246" y="1300733"/>
                </a:lnTo>
                <a:lnTo>
                  <a:pt x="59435" y="1292352"/>
                </a:lnTo>
                <a:lnTo>
                  <a:pt x="54863" y="1300733"/>
                </a:lnTo>
                <a:lnTo>
                  <a:pt x="51053" y="1287779"/>
                </a:lnTo>
                <a:lnTo>
                  <a:pt x="51053" y="1296923"/>
                </a:lnTo>
                <a:lnTo>
                  <a:pt x="46481" y="1305305"/>
                </a:lnTo>
                <a:lnTo>
                  <a:pt x="46481" y="1300733"/>
                </a:lnTo>
                <a:lnTo>
                  <a:pt x="41909" y="1296923"/>
                </a:lnTo>
                <a:lnTo>
                  <a:pt x="38100" y="1300733"/>
                </a:lnTo>
                <a:lnTo>
                  <a:pt x="38100" y="1292352"/>
                </a:lnTo>
                <a:lnTo>
                  <a:pt x="38100" y="1300733"/>
                </a:lnTo>
                <a:lnTo>
                  <a:pt x="33527" y="1262633"/>
                </a:lnTo>
                <a:lnTo>
                  <a:pt x="33527" y="1258823"/>
                </a:lnTo>
                <a:lnTo>
                  <a:pt x="29718" y="0"/>
                </a:lnTo>
                <a:lnTo>
                  <a:pt x="29718" y="402336"/>
                </a:lnTo>
                <a:lnTo>
                  <a:pt x="25146" y="1275587"/>
                </a:lnTo>
                <a:lnTo>
                  <a:pt x="25146" y="1283969"/>
                </a:lnTo>
                <a:lnTo>
                  <a:pt x="21335" y="1300733"/>
                </a:lnTo>
                <a:lnTo>
                  <a:pt x="21335" y="1296923"/>
                </a:lnTo>
                <a:lnTo>
                  <a:pt x="16763" y="1305305"/>
                </a:lnTo>
                <a:lnTo>
                  <a:pt x="16763" y="1300733"/>
                </a:lnTo>
                <a:lnTo>
                  <a:pt x="16763" y="1305305"/>
                </a:lnTo>
                <a:lnTo>
                  <a:pt x="12953" y="1300733"/>
                </a:lnTo>
                <a:lnTo>
                  <a:pt x="12953" y="1305305"/>
                </a:lnTo>
                <a:lnTo>
                  <a:pt x="8381" y="1305305"/>
                </a:lnTo>
                <a:lnTo>
                  <a:pt x="3809" y="1300733"/>
                </a:lnTo>
                <a:lnTo>
                  <a:pt x="3809" y="1305305"/>
                </a:lnTo>
                <a:lnTo>
                  <a:pt x="3809" y="1300733"/>
                </a:lnTo>
                <a:lnTo>
                  <a:pt x="0" y="1300733"/>
                </a:lnTo>
                <a:lnTo>
                  <a:pt x="0" y="130530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31" name="object 631"/>
          <p:cNvSpPr/>
          <p:nvPr/>
        </p:nvSpPr>
        <p:spPr>
          <a:xfrm>
            <a:off x="5598682" y="2084970"/>
            <a:ext cx="173972" cy="1427069"/>
          </a:xfrm>
          <a:custGeom>
            <a:avLst/>
            <a:gdLst/>
            <a:ahLst/>
            <a:cxnLst/>
            <a:rect l="l" t="t" r="r" b="b"/>
            <a:pathLst>
              <a:path w="262890" h="2156460">
                <a:moveTo>
                  <a:pt x="262890" y="2156459"/>
                </a:moveTo>
                <a:lnTo>
                  <a:pt x="258318" y="2156459"/>
                </a:lnTo>
                <a:lnTo>
                  <a:pt x="254508" y="2151887"/>
                </a:lnTo>
                <a:lnTo>
                  <a:pt x="254508" y="2156459"/>
                </a:lnTo>
                <a:lnTo>
                  <a:pt x="249936" y="2151887"/>
                </a:lnTo>
                <a:lnTo>
                  <a:pt x="246125" y="2109977"/>
                </a:lnTo>
                <a:lnTo>
                  <a:pt x="246125" y="1953005"/>
                </a:lnTo>
                <a:lnTo>
                  <a:pt x="246125" y="2105405"/>
                </a:lnTo>
                <a:lnTo>
                  <a:pt x="241553" y="2113787"/>
                </a:lnTo>
                <a:lnTo>
                  <a:pt x="241553" y="2148077"/>
                </a:lnTo>
                <a:lnTo>
                  <a:pt x="237744" y="2138933"/>
                </a:lnTo>
                <a:lnTo>
                  <a:pt x="237744" y="2151887"/>
                </a:lnTo>
                <a:lnTo>
                  <a:pt x="233172" y="2156459"/>
                </a:lnTo>
                <a:lnTo>
                  <a:pt x="233172" y="2148077"/>
                </a:lnTo>
                <a:lnTo>
                  <a:pt x="228600" y="2148077"/>
                </a:lnTo>
                <a:lnTo>
                  <a:pt x="228600" y="2156459"/>
                </a:lnTo>
                <a:lnTo>
                  <a:pt x="224790" y="2148077"/>
                </a:lnTo>
                <a:lnTo>
                  <a:pt x="220218" y="2138933"/>
                </a:lnTo>
                <a:lnTo>
                  <a:pt x="220218" y="2148077"/>
                </a:lnTo>
                <a:lnTo>
                  <a:pt x="216408" y="2135123"/>
                </a:lnTo>
                <a:lnTo>
                  <a:pt x="216408" y="2138933"/>
                </a:lnTo>
                <a:lnTo>
                  <a:pt x="211836" y="2148077"/>
                </a:lnTo>
                <a:lnTo>
                  <a:pt x="208025" y="2148077"/>
                </a:lnTo>
                <a:lnTo>
                  <a:pt x="208025" y="2151887"/>
                </a:lnTo>
                <a:lnTo>
                  <a:pt x="203453" y="2148077"/>
                </a:lnTo>
                <a:lnTo>
                  <a:pt x="198882" y="2151887"/>
                </a:lnTo>
                <a:lnTo>
                  <a:pt x="186690" y="2151887"/>
                </a:lnTo>
                <a:lnTo>
                  <a:pt x="182118" y="2138933"/>
                </a:lnTo>
                <a:lnTo>
                  <a:pt x="182118" y="2135123"/>
                </a:lnTo>
                <a:lnTo>
                  <a:pt x="178308" y="2148077"/>
                </a:lnTo>
                <a:lnTo>
                  <a:pt x="178308" y="2118359"/>
                </a:lnTo>
                <a:lnTo>
                  <a:pt x="173736" y="2148077"/>
                </a:lnTo>
                <a:lnTo>
                  <a:pt x="173736" y="2143505"/>
                </a:lnTo>
                <a:lnTo>
                  <a:pt x="169925" y="2151887"/>
                </a:lnTo>
                <a:lnTo>
                  <a:pt x="165353" y="2148077"/>
                </a:lnTo>
                <a:lnTo>
                  <a:pt x="165353" y="2151887"/>
                </a:lnTo>
                <a:lnTo>
                  <a:pt x="160782" y="2138933"/>
                </a:lnTo>
                <a:lnTo>
                  <a:pt x="160782" y="2143505"/>
                </a:lnTo>
                <a:lnTo>
                  <a:pt x="156972" y="2105405"/>
                </a:lnTo>
                <a:lnTo>
                  <a:pt x="152400" y="1736597"/>
                </a:lnTo>
                <a:lnTo>
                  <a:pt x="152400" y="897635"/>
                </a:lnTo>
                <a:lnTo>
                  <a:pt x="148590" y="2012441"/>
                </a:lnTo>
                <a:lnTo>
                  <a:pt x="148590" y="2054351"/>
                </a:lnTo>
                <a:lnTo>
                  <a:pt x="144018" y="1744979"/>
                </a:lnTo>
                <a:lnTo>
                  <a:pt x="144018" y="432053"/>
                </a:lnTo>
                <a:lnTo>
                  <a:pt x="140208" y="1588769"/>
                </a:lnTo>
                <a:lnTo>
                  <a:pt x="140208" y="2045969"/>
                </a:lnTo>
                <a:lnTo>
                  <a:pt x="135636" y="2016251"/>
                </a:lnTo>
                <a:lnTo>
                  <a:pt x="135636" y="771143"/>
                </a:lnTo>
                <a:lnTo>
                  <a:pt x="131825" y="1516379"/>
                </a:lnTo>
                <a:lnTo>
                  <a:pt x="131825" y="1986533"/>
                </a:lnTo>
                <a:lnTo>
                  <a:pt x="127253" y="1715261"/>
                </a:lnTo>
                <a:lnTo>
                  <a:pt x="127253" y="2075687"/>
                </a:lnTo>
                <a:lnTo>
                  <a:pt x="122682" y="2080259"/>
                </a:lnTo>
                <a:lnTo>
                  <a:pt x="122682" y="2122169"/>
                </a:lnTo>
                <a:lnTo>
                  <a:pt x="118872" y="2130551"/>
                </a:lnTo>
                <a:lnTo>
                  <a:pt x="118872" y="2092451"/>
                </a:lnTo>
                <a:lnTo>
                  <a:pt x="118872" y="2105405"/>
                </a:lnTo>
                <a:lnTo>
                  <a:pt x="114300" y="2143505"/>
                </a:lnTo>
                <a:lnTo>
                  <a:pt x="110490" y="2148077"/>
                </a:lnTo>
                <a:lnTo>
                  <a:pt x="110490" y="2135123"/>
                </a:lnTo>
                <a:lnTo>
                  <a:pt x="105918" y="2067305"/>
                </a:lnTo>
                <a:lnTo>
                  <a:pt x="102108" y="1923287"/>
                </a:lnTo>
                <a:lnTo>
                  <a:pt x="102108" y="2126741"/>
                </a:lnTo>
                <a:lnTo>
                  <a:pt x="97536" y="2148077"/>
                </a:lnTo>
                <a:lnTo>
                  <a:pt x="92964" y="2143505"/>
                </a:lnTo>
                <a:lnTo>
                  <a:pt x="92964" y="2148077"/>
                </a:lnTo>
                <a:lnTo>
                  <a:pt x="89153" y="2148077"/>
                </a:lnTo>
                <a:lnTo>
                  <a:pt x="89153" y="2151887"/>
                </a:lnTo>
                <a:lnTo>
                  <a:pt x="89153" y="2148077"/>
                </a:lnTo>
                <a:lnTo>
                  <a:pt x="84582" y="2156459"/>
                </a:lnTo>
                <a:lnTo>
                  <a:pt x="80772" y="2148077"/>
                </a:lnTo>
                <a:lnTo>
                  <a:pt x="80772" y="2151887"/>
                </a:lnTo>
                <a:lnTo>
                  <a:pt x="76200" y="2143505"/>
                </a:lnTo>
                <a:lnTo>
                  <a:pt x="76200" y="2135123"/>
                </a:lnTo>
                <a:lnTo>
                  <a:pt x="72390" y="2148077"/>
                </a:lnTo>
                <a:lnTo>
                  <a:pt x="67818" y="2138933"/>
                </a:lnTo>
                <a:lnTo>
                  <a:pt x="67818" y="2109977"/>
                </a:lnTo>
                <a:lnTo>
                  <a:pt x="64008" y="2138933"/>
                </a:lnTo>
                <a:lnTo>
                  <a:pt x="64008" y="2148077"/>
                </a:lnTo>
                <a:lnTo>
                  <a:pt x="59436" y="2135123"/>
                </a:lnTo>
                <a:lnTo>
                  <a:pt x="59436" y="2122169"/>
                </a:lnTo>
                <a:lnTo>
                  <a:pt x="54864" y="2148077"/>
                </a:lnTo>
                <a:lnTo>
                  <a:pt x="54864" y="2151887"/>
                </a:lnTo>
                <a:lnTo>
                  <a:pt x="54864" y="2138933"/>
                </a:lnTo>
                <a:lnTo>
                  <a:pt x="51053" y="2138933"/>
                </a:lnTo>
                <a:lnTo>
                  <a:pt x="46482" y="2148077"/>
                </a:lnTo>
                <a:lnTo>
                  <a:pt x="42672" y="2130551"/>
                </a:lnTo>
                <a:lnTo>
                  <a:pt x="42672" y="2135123"/>
                </a:lnTo>
                <a:lnTo>
                  <a:pt x="38100" y="2092451"/>
                </a:lnTo>
                <a:lnTo>
                  <a:pt x="38100" y="2100833"/>
                </a:lnTo>
                <a:lnTo>
                  <a:pt x="34290" y="1312925"/>
                </a:lnTo>
                <a:lnTo>
                  <a:pt x="34290" y="2016251"/>
                </a:lnTo>
                <a:lnTo>
                  <a:pt x="29718" y="1936241"/>
                </a:lnTo>
                <a:lnTo>
                  <a:pt x="25908" y="1291589"/>
                </a:lnTo>
                <a:lnTo>
                  <a:pt x="25908" y="0"/>
                </a:lnTo>
                <a:lnTo>
                  <a:pt x="21336" y="1711451"/>
                </a:lnTo>
                <a:lnTo>
                  <a:pt x="21336" y="1847087"/>
                </a:lnTo>
                <a:lnTo>
                  <a:pt x="16764" y="1092707"/>
                </a:lnTo>
                <a:lnTo>
                  <a:pt x="16764" y="198881"/>
                </a:lnTo>
                <a:lnTo>
                  <a:pt x="12953" y="944879"/>
                </a:lnTo>
                <a:lnTo>
                  <a:pt x="12953" y="1969769"/>
                </a:lnTo>
                <a:lnTo>
                  <a:pt x="8382" y="1961387"/>
                </a:lnTo>
                <a:lnTo>
                  <a:pt x="8382" y="1474469"/>
                </a:lnTo>
                <a:lnTo>
                  <a:pt x="4572" y="1944623"/>
                </a:lnTo>
                <a:lnTo>
                  <a:pt x="4572" y="2122169"/>
                </a:lnTo>
                <a:lnTo>
                  <a:pt x="0" y="213055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32" name="object 632"/>
          <p:cNvSpPr/>
          <p:nvPr/>
        </p:nvSpPr>
        <p:spPr>
          <a:xfrm>
            <a:off x="5573469" y="1877213"/>
            <a:ext cx="25214" cy="1617849"/>
          </a:xfrm>
          <a:custGeom>
            <a:avLst/>
            <a:gdLst/>
            <a:ahLst/>
            <a:cxnLst/>
            <a:rect l="l" t="t" r="r" b="b"/>
            <a:pathLst>
              <a:path w="38100" h="2444750">
                <a:moveTo>
                  <a:pt x="38100" y="2444495"/>
                </a:moveTo>
                <a:lnTo>
                  <a:pt x="38100" y="2423921"/>
                </a:lnTo>
                <a:lnTo>
                  <a:pt x="34290" y="2444495"/>
                </a:lnTo>
                <a:lnTo>
                  <a:pt x="34290" y="2427731"/>
                </a:lnTo>
                <a:lnTo>
                  <a:pt x="29718" y="2262378"/>
                </a:lnTo>
                <a:lnTo>
                  <a:pt x="29718" y="2220467"/>
                </a:lnTo>
                <a:lnTo>
                  <a:pt x="25146" y="1482852"/>
                </a:lnTo>
                <a:lnTo>
                  <a:pt x="21336" y="2097023"/>
                </a:lnTo>
                <a:lnTo>
                  <a:pt x="21336" y="1419606"/>
                </a:lnTo>
                <a:lnTo>
                  <a:pt x="16764" y="1419606"/>
                </a:lnTo>
                <a:lnTo>
                  <a:pt x="16764" y="1762506"/>
                </a:lnTo>
                <a:lnTo>
                  <a:pt x="12953" y="1792224"/>
                </a:lnTo>
                <a:lnTo>
                  <a:pt x="12953" y="2122931"/>
                </a:lnTo>
                <a:lnTo>
                  <a:pt x="12953" y="2068067"/>
                </a:lnTo>
                <a:lnTo>
                  <a:pt x="8382" y="334518"/>
                </a:lnTo>
                <a:lnTo>
                  <a:pt x="8382" y="1330452"/>
                </a:lnTo>
                <a:lnTo>
                  <a:pt x="4572" y="2330195"/>
                </a:lnTo>
                <a:lnTo>
                  <a:pt x="4572" y="2296667"/>
                </a:lnTo>
                <a:lnTo>
                  <a:pt x="0" y="559307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33" name="object 633"/>
          <p:cNvSpPr/>
          <p:nvPr/>
        </p:nvSpPr>
        <p:spPr>
          <a:xfrm>
            <a:off x="5399497" y="1877213"/>
            <a:ext cx="173972" cy="1623312"/>
          </a:xfrm>
          <a:custGeom>
            <a:avLst/>
            <a:gdLst/>
            <a:ahLst/>
            <a:cxnLst/>
            <a:rect l="l" t="t" r="r" b="b"/>
            <a:pathLst>
              <a:path w="262890" h="2453004">
                <a:moveTo>
                  <a:pt x="262889" y="0"/>
                </a:moveTo>
                <a:lnTo>
                  <a:pt x="259080" y="2305050"/>
                </a:lnTo>
                <a:lnTo>
                  <a:pt x="259080" y="2364485"/>
                </a:lnTo>
                <a:lnTo>
                  <a:pt x="254508" y="2250185"/>
                </a:lnTo>
                <a:lnTo>
                  <a:pt x="254508" y="1351788"/>
                </a:lnTo>
                <a:lnTo>
                  <a:pt x="249936" y="2258567"/>
                </a:lnTo>
                <a:lnTo>
                  <a:pt x="249936" y="2283714"/>
                </a:lnTo>
                <a:lnTo>
                  <a:pt x="246126" y="2414778"/>
                </a:lnTo>
                <a:lnTo>
                  <a:pt x="246126" y="2410967"/>
                </a:lnTo>
                <a:lnTo>
                  <a:pt x="241554" y="2436114"/>
                </a:lnTo>
                <a:lnTo>
                  <a:pt x="237743" y="2372867"/>
                </a:lnTo>
                <a:lnTo>
                  <a:pt x="237743" y="2346959"/>
                </a:lnTo>
                <a:lnTo>
                  <a:pt x="233172" y="1677924"/>
                </a:lnTo>
                <a:lnTo>
                  <a:pt x="233172" y="2215895"/>
                </a:lnTo>
                <a:lnTo>
                  <a:pt x="229362" y="1686306"/>
                </a:lnTo>
                <a:lnTo>
                  <a:pt x="229362" y="2343150"/>
                </a:lnTo>
                <a:lnTo>
                  <a:pt x="224789" y="2109978"/>
                </a:lnTo>
                <a:lnTo>
                  <a:pt x="224789" y="1550670"/>
                </a:lnTo>
                <a:lnTo>
                  <a:pt x="224789" y="2173985"/>
                </a:lnTo>
                <a:lnTo>
                  <a:pt x="220980" y="1555242"/>
                </a:lnTo>
                <a:lnTo>
                  <a:pt x="216408" y="2376678"/>
                </a:lnTo>
                <a:lnTo>
                  <a:pt x="216408" y="2394204"/>
                </a:lnTo>
                <a:lnTo>
                  <a:pt x="211836" y="2440685"/>
                </a:lnTo>
                <a:lnTo>
                  <a:pt x="211836" y="2449067"/>
                </a:lnTo>
                <a:lnTo>
                  <a:pt x="208025" y="2427731"/>
                </a:lnTo>
                <a:lnTo>
                  <a:pt x="208025" y="2414778"/>
                </a:lnTo>
                <a:lnTo>
                  <a:pt x="208025" y="2440685"/>
                </a:lnTo>
                <a:lnTo>
                  <a:pt x="203454" y="2440685"/>
                </a:lnTo>
                <a:lnTo>
                  <a:pt x="203454" y="2452878"/>
                </a:lnTo>
                <a:lnTo>
                  <a:pt x="199644" y="2449067"/>
                </a:lnTo>
                <a:lnTo>
                  <a:pt x="199644" y="2436114"/>
                </a:lnTo>
                <a:lnTo>
                  <a:pt x="195072" y="2449067"/>
                </a:lnTo>
                <a:lnTo>
                  <a:pt x="195072" y="2440685"/>
                </a:lnTo>
                <a:lnTo>
                  <a:pt x="191262" y="2444495"/>
                </a:lnTo>
                <a:lnTo>
                  <a:pt x="191262" y="2423921"/>
                </a:lnTo>
                <a:lnTo>
                  <a:pt x="186690" y="2449067"/>
                </a:lnTo>
                <a:lnTo>
                  <a:pt x="186690" y="2444495"/>
                </a:lnTo>
                <a:lnTo>
                  <a:pt x="182118" y="2436114"/>
                </a:lnTo>
                <a:lnTo>
                  <a:pt x="182118" y="2444495"/>
                </a:lnTo>
                <a:lnTo>
                  <a:pt x="178308" y="2436114"/>
                </a:lnTo>
                <a:lnTo>
                  <a:pt x="178308" y="2440685"/>
                </a:lnTo>
                <a:lnTo>
                  <a:pt x="173736" y="2376678"/>
                </a:lnTo>
                <a:lnTo>
                  <a:pt x="169925" y="2440685"/>
                </a:lnTo>
                <a:lnTo>
                  <a:pt x="165354" y="2440685"/>
                </a:lnTo>
                <a:lnTo>
                  <a:pt x="165354" y="2414778"/>
                </a:lnTo>
                <a:lnTo>
                  <a:pt x="161544" y="2343150"/>
                </a:lnTo>
                <a:lnTo>
                  <a:pt x="161544" y="2414778"/>
                </a:lnTo>
                <a:lnTo>
                  <a:pt x="156972" y="2423921"/>
                </a:lnTo>
                <a:lnTo>
                  <a:pt x="153162" y="2427731"/>
                </a:lnTo>
                <a:lnTo>
                  <a:pt x="153162" y="2385821"/>
                </a:lnTo>
                <a:lnTo>
                  <a:pt x="148590" y="2419350"/>
                </a:lnTo>
                <a:lnTo>
                  <a:pt x="148590" y="2376678"/>
                </a:lnTo>
                <a:lnTo>
                  <a:pt x="144018" y="2414778"/>
                </a:lnTo>
                <a:lnTo>
                  <a:pt x="144018" y="2419350"/>
                </a:lnTo>
                <a:lnTo>
                  <a:pt x="140208" y="2394204"/>
                </a:lnTo>
                <a:lnTo>
                  <a:pt x="140208" y="2427731"/>
                </a:lnTo>
                <a:lnTo>
                  <a:pt x="135636" y="2419350"/>
                </a:lnTo>
                <a:lnTo>
                  <a:pt x="131825" y="2432304"/>
                </a:lnTo>
                <a:lnTo>
                  <a:pt x="127254" y="2406395"/>
                </a:lnTo>
                <a:lnTo>
                  <a:pt x="127254" y="2402585"/>
                </a:lnTo>
                <a:lnTo>
                  <a:pt x="123444" y="2419350"/>
                </a:lnTo>
                <a:lnTo>
                  <a:pt x="118872" y="2402585"/>
                </a:lnTo>
                <a:lnTo>
                  <a:pt x="118872" y="2406395"/>
                </a:lnTo>
                <a:lnTo>
                  <a:pt x="115062" y="2419350"/>
                </a:lnTo>
                <a:lnTo>
                  <a:pt x="110490" y="2410967"/>
                </a:lnTo>
                <a:lnTo>
                  <a:pt x="105918" y="2318004"/>
                </a:lnTo>
                <a:lnTo>
                  <a:pt x="105918" y="1643634"/>
                </a:lnTo>
                <a:lnTo>
                  <a:pt x="102108" y="2343150"/>
                </a:lnTo>
                <a:lnTo>
                  <a:pt x="97536" y="2186178"/>
                </a:lnTo>
                <a:lnTo>
                  <a:pt x="97536" y="2144267"/>
                </a:lnTo>
                <a:lnTo>
                  <a:pt x="93725" y="890016"/>
                </a:lnTo>
                <a:lnTo>
                  <a:pt x="93725" y="1953005"/>
                </a:lnTo>
                <a:lnTo>
                  <a:pt x="89154" y="1325880"/>
                </a:lnTo>
                <a:lnTo>
                  <a:pt x="89154" y="2220467"/>
                </a:lnTo>
                <a:lnTo>
                  <a:pt x="85344" y="2101595"/>
                </a:lnTo>
                <a:lnTo>
                  <a:pt x="85344" y="749807"/>
                </a:lnTo>
                <a:lnTo>
                  <a:pt x="80772" y="2228850"/>
                </a:lnTo>
                <a:lnTo>
                  <a:pt x="80772" y="1720595"/>
                </a:lnTo>
                <a:lnTo>
                  <a:pt x="76962" y="1178052"/>
                </a:lnTo>
                <a:lnTo>
                  <a:pt x="76962" y="2330195"/>
                </a:lnTo>
                <a:lnTo>
                  <a:pt x="72390" y="2376678"/>
                </a:lnTo>
                <a:lnTo>
                  <a:pt x="67818" y="2063495"/>
                </a:lnTo>
                <a:lnTo>
                  <a:pt x="67818" y="2042159"/>
                </a:lnTo>
                <a:lnTo>
                  <a:pt x="64008" y="2318004"/>
                </a:lnTo>
                <a:lnTo>
                  <a:pt x="59436" y="1800606"/>
                </a:lnTo>
                <a:lnTo>
                  <a:pt x="59436" y="2292095"/>
                </a:lnTo>
                <a:lnTo>
                  <a:pt x="55625" y="2326385"/>
                </a:lnTo>
                <a:lnTo>
                  <a:pt x="55625" y="1652778"/>
                </a:lnTo>
                <a:lnTo>
                  <a:pt x="51054" y="2241041"/>
                </a:lnTo>
                <a:lnTo>
                  <a:pt x="51054" y="2220467"/>
                </a:lnTo>
                <a:lnTo>
                  <a:pt x="47244" y="1643634"/>
                </a:lnTo>
                <a:lnTo>
                  <a:pt x="47244" y="2237231"/>
                </a:lnTo>
                <a:lnTo>
                  <a:pt x="42672" y="2389631"/>
                </a:lnTo>
                <a:lnTo>
                  <a:pt x="38100" y="2419350"/>
                </a:lnTo>
                <a:lnTo>
                  <a:pt x="38100" y="2432304"/>
                </a:lnTo>
                <a:lnTo>
                  <a:pt x="34290" y="2432304"/>
                </a:lnTo>
                <a:lnTo>
                  <a:pt x="29718" y="2436114"/>
                </a:lnTo>
                <a:lnTo>
                  <a:pt x="25908" y="2427731"/>
                </a:lnTo>
                <a:lnTo>
                  <a:pt x="25908" y="2432304"/>
                </a:lnTo>
                <a:lnTo>
                  <a:pt x="21336" y="2419350"/>
                </a:lnTo>
                <a:lnTo>
                  <a:pt x="21336" y="2414778"/>
                </a:lnTo>
                <a:lnTo>
                  <a:pt x="17525" y="2046731"/>
                </a:lnTo>
                <a:lnTo>
                  <a:pt x="12954" y="1919478"/>
                </a:lnTo>
                <a:lnTo>
                  <a:pt x="12954" y="2215895"/>
                </a:lnTo>
                <a:lnTo>
                  <a:pt x="9144" y="1754124"/>
                </a:lnTo>
                <a:lnTo>
                  <a:pt x="9144" y="1847088"/>
                </a:lnTo>
                <a:lnTo>
                  <a:pt x="4572" y="1067562"/>
                </a:lnTo>
                <a:lnTo>
                  <a:pt x="4572" y="1072134"/>
                </a:lnTo>
                <a:lnTo>
                  <a:pt x="0" y="207645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34" name="object 634"/>
          <p:cNvSpPr/>
          <p:nvPr/>
        </p:nvSpPr>
        <p:spPr>
          <a:xfrm>
            <a:off x="5228552" y="2544356"/>
            <a:ext cx="171030" cy="967768"/>
          </a:xfrm>
          <a:custGeom>
            <a:avLst/>
            <a:gdLst/>
            <a:ahLst/>
            <a:cxnLst/>
            <a:rect l="l" t="t" r="r" b="b"/>
            <a:pathLst>
              <a:path w="258445" h="1462404">
                <a:moveTo>
                  <a:pt x="258317" y="1068324"/>
                </a:moveTo>
                <a:lnTo>
                  <a:pt x="258317" y="873252"/>
                </a:lnTo>
                <a:lnTo>
                  <a:pt x="254508" y="1237488"/>
                </a:lnTo>
                <a:lnTo>
                  <a:pt x="254508" y="1283969"/>
                </a:lnTo>
                <a:lnTo>
                  <a:pt x="249936" y="741426"/>
                </a:lnTo>
                <a:lnTo>
                  <a:pt x="249936" y="873252"/>
                </a:lnTo>
                <a:lnTo>
                  <a:pt x="246125" y="1338833"/>
                </a:lnTo>
                <a:lnTo>
                  <a:pt x="246125" y="1351788"/>
                </a:lnTo>
                <a:lnTo>
                  <a:pt x="241553" y="1415795"/>
                </a:lnTo>
                <a:lnTo>
                  <a:pt x="241553" y="1411224"/>
                </a:lnTo>
                <a:lnTo>
                  <a:pt x="237743" y="1424177"/>
                </a:lnTo>
                <a:lnTo>
                  <a:pt x="237743" y="1415795"/>
                </a:lnTo>
                <a:lnTo>
                  <a:pt x="237743" y="1427988"/>
                </a:lnTo>
                <a:lnTo>
                  <a:pt x="233172" y="1427988"/>
                </a:lnTo>
                <a:lnTo>
                  <a:pt x="229362" y="1406652"/>
                </a:lnTo>
                <a:lnTo>
                  <a:pt x="229362" y="1419605"/>
                </a:lnTo>
                <a:lnTo>
                  <a:pt x="224789" y="1347977"/>
                </a:lnTo>
                <a:lnTo>
                  <a:pt x="224789" y="0"/>
                </a:lnTo>
                <a:lnTo>
                  <a:pt x="220217" y="17525"/>
                </a:lnTo>
                <a:lnTo>
                  <a:pt x="220217" y="1232915"/>
                </a:lnTo>
                <a:lnTo>
                  <a:pt x="216408" y="1343405"/>
                </a:lnTo>
                <a:lnTo>
                  <a:pt x="211836" y="1335024"/>
                </a:lnTo>
                <a:lnTo>
                  <a:pt x="211836" y="246125"/>
                </a:lnTo>
                <a:lnTo>
                  <a:pt x="208025" y="1072133"/>
                </a:lnTo>
                <a:lnTo>
                  <a:pt x="208025" y="1148333"/>
                </a:lnTo>
                <a:lnTo>
                  <a:pt x="203453" y="1406652"/>
                </a:lnTo>
                <a:lnTo>
                  <a:pt x="203453" y="1398269"/>
                </a:lnTo>
                <a:lnTo>
                  <a:pt x="199643" y="1432559"/>
                </a:lnTo>
                <a:lnTo>
                  <a:pt x="199643" y="1440941"/>
                </a:lnTo>
                <a:lnTo>
                  <a:pt x="190500" y="1424177"/>
                </a:lnTo>
                <a:lnTo>
                  <a:pt x="190500" y="1419605"/>
                </a:lnTo>
                <a:lnTo>
                  <a:pt x="186689" y="1432559"/>
                </a:lnTo>
                <a:lnTo>
                  <a:pt x="186689" y="1440941"/>
                </a:lnTo>
                <a:lnTo>
                  <a:pt x="182117" y="1424177"/>
                </a:lnTo>
                <a:lnTo>
                  <a:pt x="178308" y="1440941"/>
                </a:lnTo>
                <a:lnTo>
                  <a:pt x="178308" y="1427988"/>
                </a:lnTo>
                <a:lnTo>
                  <a:pt x="173736" y="1440941"/>
                </a:lnTo>
                <a:lnTo>
                  <a:pt x="173736" y="1444752"/>
                </a:lnTo>
                <a:lnTo>
                  <a:pt x="169925" y="1432559"/>
                </a:lnTo>
                <a:lnTo>
                  <a:pt x="169925" y="1427988"/>
                </a:lnTo>
                <a:lnTo>
                  <a:pt x="165353" y="1406652"/>
                </a:lnTo>
                <a:lnTo>
                  <a:pt x="165353" y="1427988"/>
                </a:lnTo>
                <a:lnTo>
                  <a:pt x="161543" y="1440941"/>
                </a:lnTo>
                <a:lnTo>
                  <a:pt x="161543" y="1432559"/>
                </a:lnTo>
                <a:lnTo>
                  <a:pt x="161543" y="1440941"/>
                </a:lnTo>
                <a:lnTo>
                  <a:pt x="152400" y="1440941"/>
                </a:lnTo>
                <a:lnTo>
                  <a:pt x="152400" y="1449324"/>
                </a:lnTo>
                <a:lnTo>
                  <a:pt x="148589" y="1440941"/>
                </a:lnTo>
                <a:lnTo>
                  <a:pt x="148589" y="1436369"/>
                </a:lnTo>
                <a:lnTo>
                  <a:pt x="144017" y="1444752"/>
                </a:lnTo>
                <a:lnTo>
                  <a:pt x="144017" y="1440941"/>
                </a:lnTo>
                <a:lnTo>
                  <a:pt x="144017" y="1444752"/>
                </a:lnTo>
                <a:lnTo>
                  <a:pt x="140208" y="1444752"/>
                </a:lnTo>
                <a:lnTo>
                  <a:pt x="140208" y="1449324"/>
                </a:lnTo>
                <a:lnTo>
                  <a:pt x="135636" y="1449324"/>
                </a:lnTo>
                <a:lnTo>
                  <a:pt x="135636" y="1440941"/>
                </a:lnTo>
                <a:lnTo>
                  <a:pt x="131825" y="1440941"/>
                </a:lnTo>
                <a:lnTo>
                  <a:pt x="127253" y="1449324"/>
                </a:lnTo>
                <a:lnTo>
                  <a:pt x="127253" y="1440941"/>
                </a:lnTo>
                <a:lnTo>
                  <a:pt x="123443" y="1444752"/>
                </a:lnTo>
                <a:lnTo>
                  <a:pt x="123443" y="1449324"/>
                </a:lnTo>
                <a:lnTo>
                  <a:pt x="123443" y="1436369"/>
                </a:lnTo>
                <a:lnTo>
                  <a:pt x="118872" y="1440941"/>
                </a:lnTo>
                <a:lnTo>
                  <a:pt x="118872" y="1444752"/>
                </a:lnTo>
                <a:lnTo>
                  <a:pt x="114300" y="1440941"/>
                </a:lnTo>
                <a:lnTo>
                  <a:pt x="114300" y="1436369"/>
                </a:lnTo>
                <a:lnTo>
                  <a:pt x="110489" y="1436369"/>
                </a:lnTo>
                <a:lnTo>
                  <a:pt x="105917" y="1444752"/>
                </a:lnTo>
                <a:lnTo>
                  <a:pt x="105917" y="1453895"/>
                </a:lnTo>
                <a:lnTo>
                  <a:pt x="105917" y="1444752"/>
                </a:lnTo>
                <a:lnTo>
                  <a:pt x="102108" y="1449324"/>
                </a:lnTo>
                <a:lnTo>
                  <a:pt x="102108" y="1300733"/>
                </a:lnTo>
                <a:lnTo>
                  <a:pt x="97536" y="691134"/>
                </a:lnTo>
                <a:lnTo>
                  <a:pt x="97536" y="1351788"/>
                </a:lnTo>
                <a:lnTo>
                  <a:pt x="93725" y="1424177"/>
                </a:lnTo>
                <a:lnTo>
                  <a:pt x="89153" y="1449324"/>
                </a:lnTo>
                <a:lnTo>
                  <a:pt x="84581" y="1432559"/>
                </a:lnTo>
                <a:lnTo>
                  <a:pt x="84581" y="1436369"/>
                </a:lnTo>
                <a:lnTo>
                  <a:pt x="80772" y="1457705"/>
                </a:lnTo>
                <a:lnTo>
                  <a:pt x="76200" y="1457705"/>
                </a:lnTo>
                <a:lnTo>
                  <a:pt x="76200" y="1449324"/>
                </a:lnTo>
                <a:lnTo>
                  <a:pt x="72389" y="1440941"/>
                </a:lnTo>
                <a:lnTo>
                  <a:pt x="72389" y="1453895"/>
                </a:lnTo>
                <a:lnTo>
                  <a:pt x="67817" y="1427988"/>
                </a:lnTo>
                <a:lnTo>
                  <a:pt x="67817" y="1424177"/>
                </a:lnTo>
                <a:lnTo>
                  <a:pt x="64008" y="1449324"/>
                </a:lnTo>
                <a:lnTo>
                  <a:pt x="59436" y="1453895"/>
                </a:lnTo>
                <a:lnTo>
                  <a:pt x="55625" y="1449324"/>
                </a:lnTo>
                <a:lnTo>
                  <a:pt x="51053" y="1444752"/>
                </a:lnTo>
                <a:lnTo>
                  <a:pt x="51053" y="1449324"/>
                </a:lnTo>
                <a:lnTo>
                  <a:pt x="46481" y="1453895"/>
                </a:lnTo>
                <a:lnTo>
                  <a:pt x="42672" y="1440941"/>
                </a:lnTo>
                <a:lnTo>
                  <a:pt x="42672" y="1436369"/>
                </a:lnTo>
                <a:lnTo>
                  <a:pt x="42672" y="1449324"/>
                </a:lnTo>
                <a:lnTo>
                  <a:pt x="38100" y="1440941"/>
                </a:lnTo>
                <a:lnTo>
                  <a:pt x="34289" y="1453895"/>
                </a:lnTo>
                <a:lnTo>
                  <a:pt x="34289" y="1457705"/>
                </a:lnTo>
                <a:lnTo>
                  <a:pt x="29717" y="1449324"/>
                </a:lnTo>
                <a:lnTo>
                  <a:pt x="25908" y="1457705"/>
                </a:lnTo>
                <a:lnTo>
                  <a:pt x="25908" y="1462277"/>
                </a:lnTo>
                <a:lnTo>
                  <a:pt x="21336" y="1453895"/>
                </a:lnTo>
                <a:lnTo>
                  <a:pt x="21336" y="1457705"/>
                </a:lnTo>
                <a:lnTo>
                  <a:pt x="17525" y="1457705"/>
                </a:lnTo>
                <a:lnTo>
                  <a:pt x="12953" y="1453895"/>
                </a:lnTo>
                <a:lnTo>
                  <a:pt x="12953" y="1457705"/>
                </a:lnTo>
                <a:lnTo>
                  <a:pt x="8381" y="1453895"/>
                </a:lnTo>
                <a:lnTo>
                  <a:pt x="4572" y="1453895"/>
                </a:lnTo>
                <a:lnTo>
                  <a:pt x="4572" y="1457705"/>
                </a:lnTo>
                <a:lnTo>
                  <a:pt x="0" y="145389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35" name="object 635"/>
          <p:cNvSpPr/>
          <p:nvPr/>
        </p:nvSpPr>
        <p:spPr>
          <a:xfrm>
            <a:off x="4712690" y="2665379"/>
            <a:ext cx="516031" cy="852207"/>
          </a:xfrm>
          <a:custGeom>
            <a:avLst/>
            <a:gdLst/>
            <a:ahLst/>
            <a:cxnLst/>
            <a:rect l="l" t="t" r="r" b="b"/>
            <a:pathLst>
              <a:path w="779779" h="1287779">
                <a:moveTo>
                  <a:pt x="779526" y="1271015"/>
                </a:moveTo>
                <a:lnTo>
                  <a:pt x="775715" y="1274826"/>
                </a:lnTo>
                <a:lnTo>
                  <a:pt x="775715" y="1279398"/>
                </a:lnTo>
                <a:lnTo>
                  <a:pt x="771143" y="1279398"/>
                </a:lnTo>
                <a:lnTo>
                  <a:pt x="771143" y="1274826"/>
                </a:lnTo>
                <a:lnTo>
                  <a:pt x="767334" y="1274826"/>
                </a:lnTo>
                <a:lnTo>
                  <a:pt x="767334" y="1279398"/>
                </a:lnTo>
                <a:lnTo>
                  <a:pt x="762762" y="1274826"/>
                </a:lnTo>
                <a:lnTo>
                  <a:pt x="762762" y="1279398"/>
                </a:lnTo>
                <a:lnTo>
                  <a:pt x="741426" y="1279398"/>
                </a:lnTo>
                <a:lnTo>
                  <a:pt x="737615" y="1274826"/>
                </a:lnTo>
                <a:lnTo>
                  <a:pt x="733043" y="1274826"/>
                </a:lnTo>
                <a:lnTo>
                  <a:pt x="733043" y="1279398"/>
                </a:lnTo>
                <a:lnTo>
                  <a:pt x="733043" y="1274826"/>
                </a:lnTo>
                <a:lnTo>
                  <a:pt x="729234" y="1279398"/>
                </a:lnTo>
                <a:lnTo>
                  <a:pt x="711707" y="1279398"/>
                </a:lnTo>
                <a:lnTo>
                  <a:pt x="707898" y="1274826"/>
                </a:lnTo>
                <a:lnTo>
                  <a:pt x="707898" y="1279398"/>
                </a:lnTo>
                <a:lnTo>
                  <a:pt x="703326" y="1271015"/>
                </a:lnTo>
                <a:lnTo>
                  <a:pt x="699515" y="1279398"/>
                </a:lnTo>
                <a:lnTo>
                  <a:pt x="694943" y="1274826"/>
                </a:lnTo>
                <a:lnTo>
                  <a:pt x="694943" y="1279398"/>
                </a:lnTo>
                <a:lnTo>
                  <a:pt x="691134" y="1279398"/>
                </a:lnTo>
                <a:lnTo>
                  <a:pt x="691134" y="1283208"/>
                </a:lnTo>
                <a:lnTo>
                  <a:pt x="686562" y="1279398"/>
                </a:lnTo>
                <a:lnTo>
                  <a:pt x="681989" y="1274826"/>
                </a:lnTo>
                <a:lnTo>
                  <a:pt x="681989" y="1279398"/>
                </a:lnTo>
                <a:lnTo>
                  <a:pt x="669798" y="1279398"/>
                </a:lnTo>
                <a:lnTo>
                  <a:pt x="665226" y="1283208"/>
                </a:lnTo>
                <a:lnTo>
                  <a:pt x="661415" y="1279398"/>
                </a:lnTo>
                <a:lnTo>
                  <a:pt x="653034" y="1279398"/>
                </a:lnTo>
                <a:lnTo>
                  <a:pt x="653034" y="1283208"/>
                </a:lnTo>
                <a:lnTo>
                  <a:pt x="643889" y="1283208"/>
                </a:lnTo>
                <a:lnTo>
                  <a:pt x="643889" y="1279398"/>
                </a:lnTo>
                <a:lnTo>
                  <a:pt x="640079" y="1283208"/>
                </a:lnTo>
                <a:lnTo>
                  <a:pt x="635507" y="1283208"/>
                </a:lnTo>
                <a:lnTo>
                  <a:pt x="631698" y="1279398"/>
                </a:lnTo>
                <a:lnTo>
                  <a:pt x="631698" y="1283208"/>
                </a:lnTo>
                <a:lnTo>
                  <a:pt x="601979" y="1283208"/>
                </a:lnTo>
                <a:lnTo>
                  <a:pt x="597407" y="1279398"/>
                </a:lnTo>
                <a:lnTo>
                  <a:pt x="597407" y="1274826"/>
                </a:lnTo>
                <a:lnTo>
                  <a:pt x="593598" y="1279398"/>
                </a:lnTo>
                <a:lnTo>
                  <a:pt x="589026" y="1283208"/>
                </a:lnTo>
                <a:lnTo>
                  <a:pt x="585215" y="1279398"/>
                </a:lnTo>
                <a:lnTo>
                  <a:pt x="585215" y="1283208"/>
                </a:lnTo>
                <a:lnTo>
                  <a:pt x="580643" y="1283208"/>
                </a:lnTo>
                <a:lnTo>
                  <a:pt x="576072" y="1279398"/>
                </a:lnTo>
                <a:lnTo>
                  <a:pt x="572262" y="1279398"/>
                </a:lnTo>
                <a:lnTo>
                  <a:pt x="572262" y="1283208"/>
                </a:lnTo>
                <a:lnTo>
                  <a:pt x="567689" y="1283208"/>
                </a:lnTo>
                <a:lnTo>
                  <a:pt x="567689" y="1279398"/>
                </a:lnTo>
                <a:lnTo>
                  <a:pt x="563879" y="1283208"/>
                </a:lnTo>
                <a:lnTo>
                  <a:pt x="542543" y="1283208"/>
                </a:lnTo>
                <a:lnTo>
                  <a:pt x="542543" y="1279398"/>
                </a:lnTo>
                <a:lnTo>
                  <a:pt x="537972" y="1279398"/>
                </a:lnTo>
                <a:lnTo>
                  <a:pt x="534162" y="1283208"/>
                </a:lnTo>
                <a:lnTo>
                  <a:pt x="534162" y="1274826"/>
                </a:lnTo>
                <a:lnTo>
                  <a:pt x="529589" y="1271016"/>
                </a:lnTo>
                <a:lnTo>
                  <a:pt x="529589" y="1283208"/>
                </a:lnTo>
                <a:lnTo>
                  <a:pt x="525779" y="1283208"/>
                </a:lnTo>
                <a:lnTo>
                  <a:pt x="525779" y="1279398"/>
                </a:lnTo>
                <a:lnTo>
                  <a:pt x="521207" y="1274826"/>
                </a:lnTo>
                <a:lnTo>
                  <a:pt x="521207" y="1283208"/>
                </a:lnTo>
                <a:lnTo>
                  <a:pt x="517398" y="1283208"/>
                </a:lnTo>
                <a:lnTo>
                  <a:pt x="504698" y="1283208"/>
                </a:lnTo>
                <a:lnTo>
                  <a:pt x="491998" y="1283208"/>
                </a:lnTo>
                <a:lnTo>
                  <a:pt x="479297" y="1283208"/>
                </a:lnTo>
                <a:lnTo>
                  <a:pt x="466598" y="1283208"/>
                </a:lnTo>
                <a:lnTo>
                  <a:pt x="453389" y="1279398"/>
                </a:lnTo>
                <a:lnTo>
                  <a:pt x="453389" y="1283208"/>
                </a:lnTo>
                <a:lnTo>
                  <a:pt x="453389" y="1274826"/>
                </a:lnTo>
                <a:lnTo>
                  <a:pt x="449579" y="1274826"/>
                </a:lnTo>
                <a:lnTo>
                  <a:pt x="445007" y="1198626"/>
                </a:lnTo>
                <a:lnTo>
                  <a:pt x="445007" y="643890"/>
                </a:lnTo>
                <a:lnTo>
                  <a:pt x="441198" y="1177290"/>
                </a:lnTo>
                <a:lnTo>
                  <a:pt x="441198" y="1261872"/>
                </a:lnTo>
                <a:lnTo>
                  <a:pt x="436625" y="1215390"/>
                </a:lnTo>
                <a:lnTo>
                  <a:pt x="436625" y="813054"/>
                </a:lnTo>
                <a:lnTo>
                  <a:pt x="432053" y="1160526"/>
                </a:lnTo>
                <a:lnTo>
                  <a:pt x="428243" y="1274826"/>
                </a:lnTo>
                <a:lnTo>
                  <a:pt x="423672" y="1279398"/>
                </a:lnTo>
                <a:lnTo>
                  <a:pt x="423672" y="1283208"/>
                </a:lnTo>
                <a:lnTo>
                  <a:pt x="419862" y="1283208"/>
                </a:lnTo>
                <a:lnTo>
                  <a:pt x="407162" y="1283208"/>
                </a:lnTo>
                <a:lnTo>
                  <a:pt x="394462" y="1283208"/>
                </a:lnTo>
                <a:lnTo>
                  <a:pt x="381762" y="1283208"/>
                </a:lnTo>
                <a:lnTo>
                  <a:pt x="377189" y="1287780"/>
                </a:lnTo>
                <a:lnTo>
                  <a:pt x="377189" y="1283208"/>
                </a:lnTo>
                <a:lnTo>
                  <a:pt x="373379" y="1283208"/>
                </a:lnTo>
                <a:lnTo>
                  <a:pt x="368807" y="1287780"/>
                </a:lnTo>
                <a:lnTo>
                  <a:pt x="368807" y="1283208"/>
                </a:lnTo>
                <a:lnTo>
                  <a:pt x="364236" y="1283208"/>
                </a:lnTo>
                <a:lnTo>
                  <a:pt x="364236" y="1287780"/>
                </a:lnTo>
                <a:lnTo>
                  <a:pt x="360425" y="1283208"/>
                </a:lnTo>
                <a:lnTo>
                  <a:pt x="352043" y="1283208"/>
                </a:lnTo>
                <a:lnTo>
                  <a:pt x="347472" y="1287780"/>
                </a:lnTo>
                <a:lnTo>
                  <a:pt x="347472" y="1283208"/>
                </a:lnTo>
                <a:lnTo>
                  <a:pt x="339089" y="1283208"/>
                </a:lnTo>
                <a:lnTo>
                  <a:pt x="335279" y="1274826"/>
                </a:lnTo>
                <a:lnTo>
                  <a:pt x="335279" y="1279398"/>
                </a:lnTo>
                <a:lnTo>
                  <a:pt x="330707" y="1283208"/>
                </a:lnTo>
                <a:lnTo>
                  <a:pt x="317753" y="1283208"/>
                </a:lnTo>
                <a:lnTo>
                  <a:pt x="309372" y="1274826"/>
                </a:lnTo>
                <a:lnTo>
                  <a:pt x="305562" y="1274826"/>
                </a:lnTo>
                <a:lnTo>
                  <a:pt x="305562" y="1279398"/>
                </a:lnTo>
                <a:lnTo>
                  <a:pt x="300989" y="1283208"/>
                </a:lnTo>
                <a:lnTo>
                  <a:pt x="300989" y="1279398"/>
                </a:lnTo>
                <a:lnTo>
                  <a:pt x="297179" y="1271016"/>
                </a:lnTo>
                <a:lnTo>
                  <a:pt x="292607" y="1271016"/>
                </a:lnTo>
                <a:lnTo>
                  <a:pt x="292607" y="1279398"/>
                </a:lnTo>
                <a:lnTo>
                  <a:pt x="288036" y="1283208"/>
                </a:lnTo>
                <a:lnTo>
                  <a:pt x="288036" y="1279398"/>
                </a:lnTo>
                <a:lnTo>
                  <a:pt x="284225" y="1274826"/>
                </a:lnTo>
                <a:lnTo>
                  <a:pt x="284225" y="1279398"/>
                </a:lnTo>
                <a:lnTo>
                  <a:pt x="279653" y="1283208"/>
                </a:lnTo>
                <a:lnTo>
                  <a:pt x="275843" y="1283208"/>
                </a:lnTo>
                <a:lnTo>
                  <a:pt x="271272" y="1279398"/>
                </a:lnTo>
                <a:lnTo>
                  <a:pt x="271272" y="1283208"/>
                </a:lnTo>
                <a:lnTo>
                  <a:pt x="262889" y="1283208"/>
                </a:lnTo>
                <a:lnTo>
                  <a:pt x="258317" y="1283208"/>
                </a:lnTo>
                <a:lnTo>
                  <a:pt x="245618" y="1283208"/>
                </a:lnTo>
                <a:lnTo>
                  <a:pt x="232917" y="1283208"/>
                </a:lnTo>
                <a:lnTo>
                  <a:pt x="220218" y="1283208"/>
                </a:lnTo>
                <a:lnTo>
                  <a:pt x="207517" y="1283208"/>
                </a:lnTo>
                <a:lnTo>
                  <a:pt x="194817" y="1283208"/>
                </a:lnTo>
                <a:lnTo>
                  <a:pt x="182117" y="1283208"/>
                </a:lnTo>
                <a:lnTo>
                  <a:pt x="169417" y="1283208"/>
                </a:lnTo>
                <a:lnTo>
                  <a:pt x="97536" y="1283208"/>
                </a:lnTo>
                <a:lnTo>
                  <a:pt x="97536" y="1279398"/>
                </a:lnTo>
                <a:lnTo>
                  <a:pt x="93725" y="1279398"/>
                </a:lnTo>
                <a:lnTo>
                  <a:pt x="89153" y="1283208"/>
                </a:lnTo>
                <a:lnTo>
                  <a:pt x="46481" y="1283208"/>
                </a:lnTo>
                <a:lnTo>
                  <a:pt x="42672" y="1279398"/>
                </a:lnTo>
                <a:lnTo>
                  <a:pt x="38100" y="1279398"/>
                </a:lnTo>
                <a:lnTo>
                  <a:pt x="38100" y="1283208"/>
                </a:lnTo>
                <a:lnTo>
                  <a:pt x="29717" y="1283208"/>
                </a:lnTo>
                <a:lnTo>
                  <a:pt x="29717" y="1279398"/>
                </a:lnTo>
                <a:lnTo>
                  <a:pt x="25907" y="1283208"/>
                </a:lnTo>
                <a:lnTo>
                  <a:pt x="21336" y="1279398"/>
                </a:lnTo>
                <a:lnTo>
                  <a:pt x="21336" y="1283208"/>
                </a:lnTo>
                <a:lnTo>
                  <a:pt x="17525" y="1274826"/>
                </a:lnTo>
                <a:lnTo>
                  <a:pt x="17525" y="1279398"/>
                </a:lnTo>
                <a:lnTo>
                  <a:pt x="12953" y="1271016"/>
                </a:lnTo>
                <a:lnTo>
                  <a:pt x="12953" y="1274826"/>
                </a:lnTo>
                <a:lnTo>
                  <a:pt x="8381" y="1223772"/>
                </a:lnTo>
                <a:lnTo>
                  <a:pt x="8381" y="1219962"/>
                </a:lnTo>
                <a:lnTo>
                  <a:pt x="4572" y="0"/>
                </a:lnTo>
                <a:lnTo>
                  <a:pt x="4572" y="804672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36" name="object 636"/>
          <p:cNvSpPr/>
          <p:nvPr/>
        </p:nvSpPr>
        <p:spPr>
          <a:xfrm>
            <a:off x="3854935" y="2665379"/>
            <a:ext cx="858091" cy="852207"/>
          </a:xfrm>
          <a:custGeom>
            <a:avLst/>
            <a:gdLst/>
            <a:ahLst/>
            <a:cxnLst/>
            <a:rect l="l" t="t" r="r" b="b"/>
            <a:pathLst>
              <a:path w="1296670" h="1287779">
                <a:moveTo>
                  <a:pt x="1296162" y="0"/>
                </a:moveTo>
                <a:lnTo>
                  <a:pt x="1296162" y="92964"/>
                </a:lnTo>
                <a:lnTo>
                  <a:pt x="1292352" y="1236726"/>
                </a:lnTo>
                <a:lnTo>
                  <a:pt x="1292352" y="1245108"/>
                </a:lnTo>
                <a:lnTo>
                  <a:pt x="1287779" y="1274826"/>
                </a:lnTo>
                <a:lnTo>
                  <a:pt x="1283969" y="1283208"/>
                </a:lnTo>
                <a:lnTo>
                  <a:pt x="1283969" y="1279398"/>
                </a:lnTo>
                <a:lnTo>
                  <a:pt x="1279398" y="1287780"/>
                </a:lnTo>
                <a:lnTo>
                  <a:pt x="1279398" y="1283208"/>
                </a:lnTo>
                <a:lnTo>
                  <a:pt x="1279398" y="1287780"/>
                </a:lnTo>
                <a:lnTo>
                  <a:pt x="1275588" y="1287780"/>
                </a:lnTo>
                <a:lnTo>
                  <a:pt x="1271015" y="1283208"/>
                </a:lnTo>
                <a:lnTo>
                  <a:pt x="1271015" y="1287780"/>
                </a:lnTo>
                <a:lnTo>
                  <a:pt x="1266443" y="1287780"/>
                </a:lnTo>
                <a:lnTo>
                  <a:pt x="1266443" y="1283208"/>
                </a:lnTo>
                <a:lnTo>
                  <a:pt x="1258062" y="1283208"/>
                </a:lnTo>
                <a:lnTo>
                  <a:pt x="1258062" y="1287780"/>
                </a:lnTo>
                <a:lnTo>
                  <a:pt x="1254252" y="1287780"/>
                </a:lnTo>
                <a:lnTo>
                  <a:pt x="1254252" y="1283208"/>
                </a:lnTo>
                <a:lnTo>
                  <a:pt x="1249679" y="1287780"/>
                </a:lnTo>
                <a:lnTo>
                  <a:pt x="1249679" y="1283208"/>
                </a:lnTo>
                <a:lnTo>
                  <a:pt x="1216152" y="1283208"/>
                </a:lnTo>
                <a:lnTo>
                  <a:pt x="1211579" y="1279398"/>
                </a:lnTo>
                <a:lnTo>
                  <a:pt x="1207769" y="1279398"/>
                </a:lnTo>
                <a:lnTo>
                  <a:pt x="1207769" y="1283208"/>
                </a:lnTo>
                <a:lnTo>
                  <a:pt x="1203198" y="1283208"/>
                </a:lnTo>
                <a:lnTo>
                  <a:pt x="1190497" y="1283208"/>
                </a:lnTo>
                <a:lnTo>
                  <a:pt x="1177798" y="1283208"/>
                </a:lnTo>
                <a:lnTo>
                  <a:pt x="1165098" y="1283208"/>
                </a:lnTo>
                <a:lnTo>
                  <a:pt x="1152398" y="1283208"/>
                </a:lnTo>
                <a:lnTo>
                  <a:pt x="1135379" y="1283208"/>
                </a:lnTo>
                <a:lnTo>
                  <a:pt x="1135379" y="1279398"/>
                </a:lnTo>
                <a:lnTo>
                  <a:pt x="1135379" y="1283208"/>
                </a:lnTo>
                <a:lnTo>
                  <a:pt x="1131569" y="1283208"/>
                </a:lnTo>
                <a:lnTo>
                  <a:pt x="1118870" y="1283208"/>
                </a:lnTo>
                <a:lnTo>
                  <a:pt x="1106170" y="1283208"/>
                </a:lnTo>
                <a:lnTo>
                  <a:pt x="1101852" y="1279398"/>
                </a:lnTo>
                <a:lnTo>
                  <a:pt x="1101852" y="1283208"/>
                </a:lnTo>
                <a:lnTo>
                  <a:pt x="1097279" y="1279398"/>
                </a:lnTo>
                <a:lnTo>
                  <a:pt x="1097279" y="1283208"/>
                </a:lnTo>
                <a:lnTo>
                  <a:pt x="1092708" y="1283208"/>
                </a:lnTo>
                <a:lnTo>
                  <a:pt x="1080008" y="1283208"/>
                </a:lnTo>
                <a:lnTo>
                  <a:pt x="1067308" y="1283208"/>
                </a:lnTo>
                <a:lnTo>
                  <a:pt x="1054607" y="1283208"/>
                </a:lnTo>
                <a:lnTo>
                  <a:pt x="1037843" y="1283208"/>
                </a:lnTo>
                <a:lnTo>
                  <a:pt x="1034034" y="1283208"/>
                </a:lnTo>
                <a:lnTo>
                  <a:pt x="1029462" y="1279398"/>
                </a:lnTo>
                <a:lnTo>
                  <a:pt x="1029462" y="1283208"/>
                </a:lnTo>
                <a:lnTo>
                  <a:pt x="1029462" y="1279398"/>
                </a:lnTo>
                <a:lnTo>
                  <a:pt x="1025651" y="1283208"/>
                </a:lnTo>
                <a:lnTo>
                  <a:pt x="1025651" y="1279398"/>
                </a:lnTo>
                <a:lnTo>
                  <a:pt x="1021079" y="1279398"/>
                </a:lnTo>
                <a:lnTo>
                  <a:pt x="1008379" y="1279398"/>
                </a:lnTo>
                <a:lnTo>
                  <a:pt x="995679" y="1279398"/>
                </a:lnTo>
                <a:lnTo>
                  <a:pt x="986789" y="1274826"/>
                </a:lnTo>
                <a:lnTo>
                  <a:pt x="986789" y="1279398"/>
                </a:lnTo>
                <a:lnTo>
                  <a:pt x="982979" y="1274826"/>
                </a:lnTo>
                <a:lnTo>
                  <a:pt x="974598" y="1274826"/>
                </a:lnTo>
                <a:lnTo>
                  <a:pt x="970026" y="1271016"/>
                </a:lnTo>
                <a:lnTo>
                  <a:pt x="961643" y="1271016"/>
                </a:lnTo>
                <a:lnTo>
                  <a:pt x="957834" y="1266444"/>
                </a:lnTo>
                <a:lnTo>
                  <a:pt x="953262" y="1266444"/>
                </a:lnTo>
                <a:lnTo>
                  <a:pt x="928115" y="1241298"/>
                </a:lnTo>
                <a:lnTo>
                  <a:pt x="923543" y="1232916"/>
                </a:lnTo>
                <a:lnTo>
                  <a:pt x="919734" y="1223772"/>
                </a:lnTo>
                <a:lnTo>
                  <a:pt x="910589" y="1207008"/>
                </a:lnTo>
                <a:lnTo>
                  <a:pt x="906779" y="1194816"/>
                </a:lnTo>
                <a:lnTo>
                  <a:pt x="902208" y="1185672"/>
                </a:lnTo>
                <a:lnTo>
                  <a:pt x="902208" y="1181862"/>
                </a:lnTo>
                <a:lnTo>
                  <a:pt x="898398" y="1181862"/>
                </a:lnTo>
                <a:lnTo>
                  <a:pt x="898398" y="1177290"/>
                </a:lnTo>
                <a:lnTo>
                  <a:pt x="893826" y="1177290"/>
                </a:lnTo>
                <a:lnTo>
                  <a:pt x="893826" y="1181862"/>
                </a:lnTo>
                <a:lnTo>
                  <a:pt x="890015" y="1185672"/>
                </a:lnTo>
                <a:lnTo>
                  <a:pt x="885443" y="1194816"/>
                </a:lnTo>
                <a:lnTo>
                  <a:pt x="880872" y="1207008"/>
                </a:lnTo>
                <a:lnTo>
                  <a:pt x="877062" y="1215390"/>
                </a:lnTo>
                <a:lnTo>
                  <a:pt x="872489" y="1223772"/>
                </a:lnTo>
                <a:lnTo>
                  <a:pt x="868679" y="1232916"/>
                </a:lnTo>
                <a:lnTo>
                  <a:pt x="864108" y="1241298"/>
                </a:lnTo>
                <a:lnTo>
                  <a:pt x="860298" y="1245108"/>
                </a:lnTo>
                <a:lnTo>
                  <a:pt x="860298" y="1249680"/>
                </a:lnTo>
                <a:lnTo>
                  <a:pt x="855726" y="1253490"/>
                </a:lnTo>
                <a:lnTo>
                  <a:pt x="851915" y="1258062"/>
                </a:lnTo>
                <a:lnTo>
                  <a:pt x="847343" y="1258062"/>
                </a:lnTo>
                <a:lnTo>
                  <a:pt x="842772" y="1261872"/>
                </a:lnTo>
                <a:lnTo>
                  <a:pt x="838962" y="1266444"/>
                </a:lnTo>
                <a:lnTo>
                  <a:pt x="834389" y="1266444"/>
                </a:lnTo>
                <a:lnTo>
                  <a:pt x="830579" y="1271016"/>
                </a:lnTo>
                <a:lnTo>
                  <a:pt x="826008" y="1271016"/>
                </a:lnTo>
                <a:lnTo>
                  <a:pt x="822198" y="1274826"/>
                </a:lnTo>
                <a:lnTo>
                  <a:pt x="809243" y="1274826"/>
                </a:lnTo>
                <a:lnTo>
                  <a:pt x="809243" y="1279398"/>
                </a:lnTo>
                <a:lnTo>
                  <a:pt x="784098" y="1279398"/>
                </a:lnTo>
                <a:lnTo>
                  <a:pt x="784098" y="1283208"/>
                </a:lnTo>
                <a:lnTo>
                  <a:pt x="779526" y="1283208"/>
                </a:lnTo>
                <a:lnTo>
                  <a:pt x="774953" y="1283208"/>
                </a:lnTo>
                <a:lnTo>
                  <a:pt x="762253" y="1283208"/>
                </a:lnTo>
                <a:lnTo>
                  <a:pt x="749554" y="1283208"/>
                </a:lnTo>
                <a:lnTo>
                  <a:pt x="736854" y="1283208"/>
                </a:lnTo>
                <a:lnTo>
                  <a:pt x="724153" y="1283208"/>
                </a:lnTo>
                <a:lnTo>
                  <a:pt x="711453" y="1283207"/>
                </a:lnTo>
                <a:lnTo>
                  <a:pt x="698754" y="1283208"/>
                </a:lnTo>
                <a:lnTo>
                  <a:pt x="686053" y="1283208"/>
                </a:lnTo>
                <a:lnTo>
                  <a:pt x="673354" y="1283208"/>
                </a:lnTo>
                <a:lnTo>
                  <a:pt x="660653" y="1283208"/>
                </a:lnTo>
                <a:lnTo>
                  <a:pt x="647953" y="1283208"/>
                </a:lnTo>
                <a:lnTo>
                  <a:pt x="635253" y="1283208"/>
                </a:lnTo>
                <a:lnTo>
                  <a:pt x="622553" y="1283208"/>
                </a:lnTo>
                <a:lnTo>
                  <a:pt x="609853" y="1283208"/>
                </a:lnTo>
                <a:lnTo>
                  <a:pt x="597153" y="1283208"/>
                </a:lnTo>
                <a:lnTo>
                  <a:pt x="584453" y="1283208"/>
                </a:lnTo>
                <a:lnTo>
                  <a:pt x="571753" y="1283208"/>
                </a:lnTo>
                <a:lnTo>
                  <a:pt x="559054" y="1283208"/>
                </a:lnTo>
                <a:lnTo>
                  <a:pt x="546354" y="1283208"/>
                </a:lnTo>
                <a:lnTo>
                  <a:pt x="533653" y="1283208"/>
                </a:lnTo>
                <a:lnTo>
                  <a:pt x="516636" y="1283208"/>
                </a:lnTo>
                <a:lnTo>
                  <a:pt x="512825" y="1283208"/>
                </a:lnTo>
                <a:lnTo>
                  <a:pt x="500126" y="1283208"/>
                </a:lnTo>
                <a:lnTo>
                  <a:pt x="487425" y="1283208"/>
                </a:lnTo>
                <a:lnTo>
                  <a:pt x="474725" y="1283208"/>
                </a:lnTo>
                <a:lnTo>
                  <a:pt x="462026" y="1283208"/>
                </a:lnTo>
                <a:lnTo>
                  <a:pt x="449326" y="1283208"/>
                </a:lnTo>
                <a:lnTo>
                  <a:pt x="436625" y="1283208"/>
                </a:lnTo>
                <a:lnTo>
                  <a:pt x="423926" y="1283208"/>
                </a:lnTo>
                <a:lnTo>
                  <a:pt x="411226" y="1283208"/>
                </a:lnTo>
                <a:lnTo>
                  <a:pt x="398525" y="1283208"/>
                </a:lnTo>
                <a:lnTo>
                  <a:pt x="385825" y="1283208"/>
                </a:lnTo>
                <a:lnTo>
                  <a:pt x="373125" y="1283208"/>
                </a:lnTo>
                <a:lnTo>
                  <a:pt x="258317" y="1283208"/>
                </a:lnTo>
                <a:lnTo>
                  <a:pt x="245617" y="1283208"/>
                </a:lnTo>
                <a:lnTo>
                  <a:pt x="232918" y="1283208"/>
                </a:lnTo>
                <a:lnTo>
                  <a:pt x="220217" y="1283208"/>
                </a:lnTo>
                <a:lnTo>
                  <a:pt x="207518" y="1283208"/>
                </a:lnTo>
                <a:lnTo>
                  <a:pt x="194818" y="1283208"/>
                </a:lnTo>
                <a:lnTo>
                  <a:pt x="182117" y="1283208"/>
                </a:lnTo>
                <a:lnTo>
                  <a:pt x="169417" y="1283208"/>
                </a:lnTo>
                <a:lnTo>
                  <a:pt x="156717" y="1283208"/>
                </a:lnTo>
                <a:lnTo>
                  <a:pt x="102108" y="1283208"/>
                </a:lnTo>
                <a:lnTo>
                  <a:pt x="102108" y="1279398"/>
                </a:lnTo>
                <a:lnTo>
                  <a:pt x="97536" y="1279398"/>
                </a:lnTo>
                <a:lnTo>
                  <a:pt x="92963" y="1283208"/>
                </a:lnTo>
                <a:lnTo>
                  <a:pt x="89153" y="1283208"/>
                </a:lnTo>
                <a:lnTo>
                  <a:pt x="89153" y="1279398"/>
                </a:lnTo>
                <a:lnTo>
                  <a:pt x="84581" y="1279398"/>
                </a:lnTo>
                <a:lnTo>
                  <a:pt x="84581" y="1283208"/>
                </a:lnTo>
                <a:lnTo>
                  <a:pt x="72389" y="1283208"/>
                </a:lnTo>
                <a:lnTo>
                  <a:pt x="67817" y="1279398"/>
                </a:lnTo>
                <a:lnTo>
                  <a:pt x="67817" y="1283208"/>
                </a:lnTo>
                <a:lnTo>
                  <a:pt x="63246" y="1283208"/>
                </a:lnTo>
                <a:lnTo>
                  <a:pt x="59436" y="1279398"/>
                </a:lnTo>
                <a:lnTo>
                  <a:pt x="59436" y="1283208"/>
                </a:lnTo>
                <a:lnTo>
                  <a:pt x="54863" y="1283208"/>
                </a:lnTo>
                <a:lnTo>
                  <a:pt x="51053" y="1279398"/>
                </a:lnTo>
                <a:lnTo>
                  <a:pt x="46481" y="1283208"/>
                </a:lnTo>
                <a:lnTo>
                  <a:pt x="33782" y="1283208"/>
                </a:lnTo>
                <a:lnTo>
                  <a:pt x="21081" y="1283208"/>
                </a:lnTo>
                <a:lnTo>
                  <a:pt x="8381" y="1279398"/>
                </a:lnTo>
                <a:lnTo>
                  <a:pt x="8381" y="1283208"/>
                </a:lnTo>
                <a:lnTo>
                  <a:pt x="4572" y="1283208"/>
                </a:lnTo>
                <a:lnTo>
                  <a:pt x="4572" y="1279398"/>
                </a:lnTo>
                <a:lnTo>
                  <a:pt x="0" y="127939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37" name="object 637"/>
          <p:cNvSpPr/>
          <p:nvPr/>
        </p:nvSpPr>
        <p:spPr>
          <a:xfrm>
            <a:off x="3683990" y="3506491"/>
            <a:ext cx="171030" cy="8405"/>
          </a:xfrm>
          <a:custGeom>
            <a:avLst/>
            <a:gdLst/>
            <a:ahLst/>
            <a:cxnLst/>
            <a:rect l="l" t="t" r="r" b="b"/>
            <a:pathLst>
              <a:path w="258445" h="12700">
                <a:moveTo>
                  <a:pt x="258318" y="8382"/>
                </a:moveTo>
                <a:lnTo>
                  <a:pt x="258318" y="12192"/>
                </a:lnTo>
                <a:lnTo>
                  <a:pt x="254508" y="8382"/>
                </a:lnTo>
                <a:lnTo>
                  <a:pt x="249936" y="12192"/>
                </a:lnTo>
                <a:lnTo>
                  <a:pt x="237236" y="12192"/>
                </a:lnTo>
                <a:lnTo>
                  <a:pt x="224536" y="12192"/>
                </a:lnTo>
                <a:lnTo>
                  <a:pt x="211836" y="12192"/>
                </a:lnTo>
                <a:lnTo>
                  <a:pt x="207264" y="8382"/>
                </a:lnTo>
                <a:lnTo>
                  <a:pt x="203454" y="12192"/>
                </a:lnTo>
                <a:lnTo>
                  <a:pt x="190754" y="12192"/>
                </a:lnTo>
                <a:lnTo>
                  <a:pt x="178054" y="12192"/>
                </a:lnTo>
                <a:lnTo>
                  <a:pt x="165354" y="12192"/>
                </a:lnTo>
                <a:lnTo>
                  <a:pt x="152654" y="12192"/>
                </a:lnTo>
                <a:lnTo>
                  <a:pt x="144018" y="12192"/>
                </a:lnTo>
                <a:lnTo>
                  <a:pt x="144018" y="8382"/>
                </a:lnTo>
                <a:lnTo>
                  <a:pt x="139446" y="12192"/>
                </a:lnTo>
                <a:lnTo>
                  <a:pt x="127254" y="12192"/>
                </a:lnTo>
                <a:lnTo>
                  <a:pt x="127254" y="8382"/>
                </a:lnTo>
                <a:lnTo>
                  <a:pt x="122682" y="12192"/>
                </a:lnTo>
                <a:lnTo>
                  <a:pt x="118872" y="8382"/>
                </a:lnTo>
                <a:lnTo>
                  <a:pt x="118872" y="12192"/>
                </a:lnTo>
                <a:lnTo>
                  <a:pt x="114300" y="12192"/>
                </a:lnTo>
                <a:lnTo>
                  <a:pt x="114300" y="8382"/>
                </a:lnTo>
                <a:lnTo>
                  <a:pt x="109728" y="8382"/>
                </a:lnTo>
                <a:lnTo>
                  <a:pt x="109728" y="3810"/>
                </a:lnTo>
                <a:lnTo>
                  <a:pt x="105918" y="0"/>
                </a:lnTo>
                <a:lnTo>
                  <a:pt x="105918" y="8382"/>
                </a:lnTo>
                <a:lnTo>
                  <a:pt x="101346" y="8382"/>
                </a:lnTo>
                <a:lnTo>
                  <a:pt x="97536" y="3810"/>
                </a:lnTo>
                <a:lnTo>
                  <a:pt x="97536" y="8382"/>
                </a:lnTo>
                <a:lnTo>
                  <a:pt x="92964" y="8382"/>
                </a:lnTo>
                <a:lnTo>
                  <a:pt x="89154" y="12192"/>
                </a:lnTo>
                <a:lnTo>
                  <a:pt x="89154" y="8382"/>
                </a:lnTo>
                <a:lnTo>
                  <a:pt x="84582" y="12192"/>
                </a:lnTo>
                <a:lnTo>
                  <a:pt x="67818" y="12192"/>
                </a:lnTo>
                <a:lnTo>
                  <a:pt x="63246" y="8382"/>
                </a:lnTo>
                <a:lnTo>
                  <a:pt x="63246" y="12192"/>
                </a:lnTo>
                <a:lnTo>
                  <a:pt x="59436" y="8382"/>
                </a:lnTo>
                <a:lnTo>
                  <a:pt x="54864" y="8382"/>
                </a:lnTo>
                <a:lnTo>
                  <a:pt x="51054" y="3810"/>
                </a:lnTo>
                <a:lnTo>
                  <a:pt x="46482" y="8382"/>
                </a:lnTo>
                <a:lnTo>
                  <a:pt x="38100" y="8382"/>
                </a:lnTo>
                <a:lnTo>
                  <a:pt x="33528" y="12192"/>
                </a:lnTo>
                <a:lnTo>
                  <a:pt x="29718" y="12192"/>
                </a:lnTo>
                <a:lnTo>
                  <a:pt x="29718" y="8382"/>
                </a:lnTo>
                <a:lnTo>
                  <a:pt x="25146" y="8382"/>
                </a:lnTo>
                <a:lnTo>
                  <a:pt x="25146" y="12192"/>
                </a:lnTo>
                <a:lnTo>
                  <a:pt x="21336" y="12192"/>
                </a:lnTo>
                <a:lnTo>
                  <a:pt x="16764" y="3810"/>
                </a:lnTo>
                <a:lnTo>
                  <a:pt x="16764" y="8382"/>
                </a:lnTo>
                <a:lnTo>
                  <a:pt x="12954" y="12192"/>
                </a:lnTo>
                <a:lnTo>
                  <a:pt x="8382" y="3810"/>
                </a:lnTo>
                <a:lnTo>
                  <a:pt x="4572" y="8382"/>
                </a:lnTo>
                <a:lnTo>
                  <a:pt x="4572" y="12192"/>
                </a:lnTo>
                <a:lnTo>
                  <a:pt x="0" y="12192"/>
                </a:lnTo>
                <a:lnTo>
                  <a:pt x="0" y="838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38" name="object 638"/>
          <p:cNvSpPr/>
          <p:nvPr/>
        </p:nvSpPr>
        <p:spPr>
          <a:xfrm>
            <a:off x="2310373" y="3074337"/>
            <a:ext cx="1373701" cy="443333"/>
          </a:xfrm>
          <a:custGeom>
            <a:avLst/>
            <a:gdLst/>
            <a:ahLst/>
            <a:cxnLst/>
            <a:rect l="l" t="t" r="r" b="b"/>
            <a:pathLst>
              <a:path w="2075814" h="669925">
                <a:moveTo>
                  <a:pt x="2075687" y="661416"/>
                </a:moveTo>
                <a:lnTo>
                  <a:pt x="2071115" y="661416"/>
                </a:lnTo>
                <a:lnTo>
                  <a:pt x="2071115" y="665226"/>
                </a:lnTo>
                <a:lnTo>
                  <a:pt x="2067305" y="665226"/>
                </a:lnTo>
                <a:lnTo>
                  <a:pt x="2067305" y="656844"/>
                </a:lnTo>
                <a:lnTo>
                  <a:pt x="2062733" y="643890"/>
                </a:lnTo>
                <a:lnTo>
                  <a:pt x="2062733" y="653034"/>
                </a:lnTo>
                <a:lnTo>
                  <a:pt x="2058923" y="656844"/>
                </a:lnTo>
                <a:lnTo>
                  <a:pt x="2058923" y="653034"/>
                </a:lnTo>
                <a:lnTo>
                  <a:pt x="2054352" y="640080"/>
                </a:lnTo>
                <a:lnTo>
                  <a:pt x="2054352" y="653034"/>
                </a:lnTo>
                <a:lnTo>
                  <a:pt x="2050541" y="661416"/>
                </a:lnTo>
                <a:lnTo>
                  <a:pt x="2045969" y="656844"/>
                </a:lnTo>
                <a:lnTo>
                  <a:pt x="2045969" y="661416"/>
                </a:lnTo>
                <a:lnTo>
                  <a:pt x="2037587" y="661416"/>
                </a:lnTo>
                <a:lnTo>
                  <a:pt x="2033015" y="656844"/>
                </a:lnTo>
                <a:lnTo>
                  <a:pt x="2029205" y="648462"/>
                </a:lnTo>
                <a:lnTo>
                  <a:pt x="2024633" y="610362"/>
                </a:lnTo>
                <a:lnTo>
                  <a:pt x="2024633" y="605790"/>
                </a:lnTo>
                <a:lnTo>
                  <a:pt x="2020823" y="0"/>
                </a:lnTo>
                <a:lnTo>
                  <a:pt x="2020823" y="55625"/>
                </a:lnTo>
                <a:lnTo>
                  <a:pt x="2016252" y="597408"/>
                </a:lnTo>
                <a:lnTo>
                  <a:pt x="2016252" y="605790"/>
                </a:lnTo>
                <a:lnTo>
                  <a:pt x="2012441" y="653034"/>
                </a:lnTo>
                <a:lnTo>
                  <a:pt x="2012441" y="656844"/>
                </a:lnTo>
                <a:lnTo>
                  <a:pt x="2007869" y="648462"/>
                </a:lnTo>
                <a:lnTo>
                  <a:pt x="2007869" y="653034"/>
                </a:lnTo>
                <a:lnTo>
                  <a:pt x="2003297" y="661416"/>
                </a:lnTo>
                <a:lnTo>
                  <a:pt x="1999487" y="661416"/>
                </a:lnTo>
                <a:lnTo>
                  <a:pt x="1994915" y="665226"/>
                </a:lnTo>
                <a:lnTo>
                  <a:pt x="1927097" y="665226"/>
                </a:lnTo>
                <a:lnTo>
                  <a:pt x="1923287" y="656844"/>
                </a:lnTo>
                <a:lnTo>
                  <a:pt x="1918715" y="661416"/>
                </a:lnTo>
                <a:lnTo>
                  <a:pt x="1914905" y="640080"/>
                </a:lnTo>
                <a:lnTo>
                  <a:pt x="1914905" y="643890"/>
                </a:lnTo>
                <a:lnTo>
                  <a:pt x="1910333" y="661416"/>
                </a:lnTo>
                <a:lnTo>
                  <a:pt x="1906523" y="653034"/>
                </a:lnTo>
                <a:lnTo>
                  <a:pt x="1901952" y="665226"/>
                </a:lnTo>
                <a:lnTo>
                  <a:pt x="1897379" y="665226"/>
                </a:lnTo>
                <a:lnTo>
                  <a:pt x="1884680" y="665226"/>
                </a:lnTo>
                <a:lnTo>
                  <a:pt x="1871979" y="665226"/>
                </a:lnTo>
                <a:lnTo>
                  <a:pt x="1859279" y="665226"/>
                </a:lnTo>
                <a:lnTo>
                  <a:pt x="1859279" y="661416"/>
                </a:lnTo>
                <a:lnTo>
                  <a:pt x="1855469" y="665226"/>
                </a:lnTo>
                <a:lnTo>
                  <a:pt x="1850897" y="661416"/>
                </a:lnTo>
                <a:lnTo>
                  <a:pt x="1850897" y="656844"/>
                </a:lnTo>
                <a:lnTo>
                  <a:pt x="1847087" y="661416"/>
                </a:lnTo>
                <a:lnTo>
                  <a:pt x="1847087" y="665226"/>
                </a:lnTo>
                <a:lnTo>
                  <a:pt x="1842515" y="661416"/>
                </a:lnTo>
                <a:lnTo>
                  <a:pt x="1842515" y="665226"/>
                </a:lnTo>
                <a:lnTo>
                  <a:pt x="1825752" y="665226"/>
                </a:lnTo>
                <a:lnTo>
                  <a:pt x="1821179" y="648462"/>
                </a:lnTo>
                <a:lnTo>
                  <a:pt x="1821179" y="665226"/>
                </a:lnTo>
                <a:lnTo>
                  <a:pt x="1812797" y="665226"/>
                </a:lnTo>
                <a:lnTo>
                  <a:pt x="1808987" y="665226"/>
                </a:lnTo>
                <a:lnTo>
                  <a:pt x="1796287" y="665226"/>
                </a:lnTo>
                <a:lnTo>
                  <a:pt x="1783587" y="665226"/>
                </a:lnTo>
                <a:lnTo>
                  <a:pt x="1770887" y="665226"/>
                </a:lnTo>
                <a:lnTo>
                  <a:pt x="1758187" y="665226"/>
                </a:lnTo>
                <a:lnTo>
                  <a:pt x="1745487" y="665226"/>
                </a:lnTo>
                <a:lnTo>
                  <a:pt x="1736597" y="665226"/>
                </a:lnTo>
                <a:lnTo>
                  <a:pt x="1736597" y="661416"/>
                </a:lnTo>
                <a:lnTo>
                  <a:pt x="1732787" y="665226"/>
                </a:lnTo>
                <a:lnTo>
                  <a:pt x="1715261" y="665226"/>
                </a:lnTo>
                <a:lnTo>
                  <a:pt x="1711452" y="656844"/>
                </a:lnTo>
                <a:lnTo>
                  <a:pt x="1706879" y="643890"/>
                </a:lnTo>
                <a:lnTo>
                  <a:pt x="1706879" y="653034"/>
                </a:lnTo>
                <a:lnTo>
                  <a:pt x="1703069" y="661416"/>
                </a:lnTo>
                <a:lnTo>
                  <a:pt x="1703069" y="656844"/>
                </a:lnTo>
                <a:lnTo>
                  <a:pt x="1698497" y="643890"/>
                </a:lnTo>
                <a:lnTo>
                  <a:pt x="1698497" y="653034"/>
                </a:lnTo>
                <a:lnTo>
                  <a:pt x="1694687" y="665226"/>
                </a:lnTo>
                <a:lnTo>
                  <a:pt x="1690115" y="665226"/>
                </a:lnTo>
                <a:lnTo>
                  <a:pt x="1690115" y="661416"/>
                </a:lnTo>
                <a:lnTo>
                  <a:pt x="1685543" y="665226"/>
                </a:lnTo>
                <a:lnTo>
                  <a:pt x="1672844" y="665226"/>
                </a:lnTo>
                <a:lnTo>
                  <a:pt x="1660144" y="665226"/>
                </a:lnTo>
                <a:lnTo>
                  <a:pt x="1647443" y="665226"/>
                </a:lnTo>
                <a:lnTo>
                  <a:pt x="1634744" y="665226"/>
                </a:lnTo>
                <a:lnTo>
                  <a:pt x="1622044" y="665226"/>
                </a:lnTo>
                <a:lnTo>
                  <a:pt x="1609344" y="665226"/>
                </a:lnTo>
                <a:lnTo>
                  <a:pt x="1609344" y="661416"/>
                </a:lnTo>
                <a:lnTo>
                  <a:pt x="1605534" y="661416"/>
                </a:lnTo>
                <a:lnTo>
                  <a:pt x="1605534" y="665226"/>
                </a:lnTo>
                <a:lnTo>
                  <a:pt x="1600962" y="665226"/>
                </a:lnTo>
                <a:lnTo>
                  <a:pt x="1600962" y="661416"/>
                </a:lnTo>
                <a:lnTo>
                  <a:pt x="1597152" y="661416"/>
                </a:lnTo>
                <a:lnTo>
                  <a:pt x="1597152" y="665226"/>
                </a:lnTo>
                <a:lnTo>
                  <a:pt x="1579626" y="665226"/>
                </a:lnTo>
                <a:lnTo>
                  <a:pt x="1575816" y="661416"/>
                </a:lnTo>
                <a:lnTo>
                  <a:pt x="1571244" y="661416"/>
                </a:lnTo>
                <a:lnTo>
                  <a:pt x="1571244" y="665226"/>
                </a:lnTo>
                <a:lnTo>
                  <a:pt x="1567434" y="661416"/>
                </a:lnTo>
                <a:lnTo>
                  <a:pt x="1562862" y="661416"/>
                </a:lnTo>
                <a:lnTo>
                  <a:pt x="1562862" y="665226"/>
                </a:lnTo>
                <a:lnTo>
                  <a:pt x="1554480" y="665226"/>
                </a:lnTo>
                <a:lnTo>
                  <a:pt x="1550670" y="661416"/>
                </a:lnTo>
                <a:lnTo>
                  <a:pt x="1546098" y="665226"/>
                </a:lnTo>
                <a:lnTo>
                  <a:pt x="1533397" y="665226"/>
                </a:lnTo>
                <a:lnTo>
                  <a:pt x="1520698" y="665226"/>
                </a:lnTo>
                <a:lnTo>
                  <a:pt x="1507998" y="665226"/>
                </a:lnTo>
                <a:lnTo>
                  <a:pt x="1495298" y="665226"/>
                </a:lnTo>
                <a:lnTo>
                  <a:pt x="1482598" y="665226"/>
                </a:lnTo>
                <a:lnTo>
                  <a:pt x="1469898" y="665226"/>
                </a:lnTo>
                <a:lnTo>
                  <a:pt x="1457198" y="665226"/>
                </a:lnTo>
                <a:lnTo>
                  <a:pt x="1444498" y="665226"/>
                </a:lnTo>
                <a:lnTo>
                  <a:pt x="1431798" y="661416"/>
                </a:lnTo>
                <a:lnTo>
                  <a:pt x="1427226" y="665226"/>
                </a:lnTo>
                <a:lnTo>
                  <a:pt x="1414525" y="665226"/>
                </a:lnTo>
                <a:lnTo>
                  <a:pt x="1401825" y="665226"/>
                </a:lnTo>
                <a:lnTo>
                  <a:pt x="1389126" y="665226"/>
                </a:lnTo>
                <a:lnTo>
                  <a:pt x="1376426" y="665226"/>
                </a:lnTo>
                <a:lnTo>
                  <a:pt x="1363726" y="665226"/>
                </a:lnTo>
                <a:lnTo>
                  <a:pt x="1351026" y="665226"/>
                </a:lnTo>
                <a:lnTo>
                  <a:pt x="1338326" y="665226"/>
                </a:lnTo>
                <a:lnTo>
                  <a:pt x="1329690" y="661416"/>
                </a:lnTo>
                <a:lnTo>
                  <a:pt x="1329690" y="665226"/>
                </a:lnTo>
                <a:lnTo>
                  <a:pt x="1325880" y="665226"/>
                </a:lnTo>
                <a:lnTo>
                  <a:pt x="1317498" y="665226"/>
                </a:lnTo>
                <a:lnTo>
                  <a:pt x="1309116" y="665226"/>
                </a:lnTo>
                <a:lnTo>
                  <a:pt x="1300734" y="665226"/>
                </a:lnTo>
                <a:lnTo>
                  <a:pt x="1296162" y="665226"/>
                </a:lnTo>
                <a:lnTo>
                  <a:pt x="1291590" y="665226"/>
                </a:lnTo>
                <a:lnTo>
                  <a:pt x="1278890" y="665226"/>
                </a:lnTo>
                <a:lnTo>
                  <a:pt x="1266190" y="665226"/>
                </a:lnTo>
                <a:lnTo>
                  <a:pt x="1253490" y="665226"/>
                </a:lnTo>
                <a:lnTo>
                  <a:pt x="1236726" y="661416"/>
                </a:lnTo>
                <a:lnTo>
                  <a:pt x="1236726" y="665226"/>
                </a:lnTo>
                <a:lnTo>
                  <a:pt x="1232916" y="661416"/>
                </a:lnTo>
                <a:lnTo>
                  <a:pt x="1228344" y="665226"/>
                </a:lnTo>
                <a:lnTo>
                  <a:pt x="1223772" y="665226"/>
                </a:lnTo>
                <a:lnTo>
                  <a:pt x="1219962" y="661416"/>
                </a:lnTo>
                <a:lnTo>
                  <a:pt x="1215390" y="643890"/>
                </a:lnTo>
                <a:lnTo>
                  <a:pt x="1211580" y="661416"/>
                </a:lnTo>
                <a:lnTo>
                  <a:pt x="1207008" y="665226"/>
                </a:lnTo>
                <a:lnTo>
                  <a:pt x="1194308" y="665226"/>
                </a:lnTo>
                <a:lnTo>
                  <a:pt x="1181608" y="665226"/>
                </a:lnTo>
                <a:lnTo>
                  <a:pt x="1168908" y="665226"/>
                </a:lnTo>
                <a:lnTo>
                  <a:pt x="1156208" y="665226"/>
                </a:lnTo>
                <a:lnTo>
                  <a:pt x="1143508" y="665226"/>
                </a:lnTo>
                <a:lnTo>
                  <a:pt x="1130808" y="665226"/>
                </a:lnTo>
                <a:lnTo>
                  <a:pt x="1122426" y="665226"/>
                </a:lnTo>
                <a:lnTo>
                  <a:pt x="1109726" y="665226"/>
                </a:lnTo>
                <a:lnTo>
                  <a:pt x="1097026" y="665226"/>
                </a:lnTo>
                <a:lnTo>
                  <a:pt x="1084326" y="665226"/>
                </a:lnTo>
                <a:lnTo>
                  <a:pt x="1071626" y="665226"/>
                </a:lnTo>
                <a:lnTo>
                  <a:pt x="1020572" y="665226"/>
                </a:lnTo>
                <a:lnTo>
                  <a:pt x="1007872" y="665226"/>
                </a:lnTo>
                <a:lnTo>
                  <a:pt x="995171" y="665226"/>
                </a:lnTo>
                <a:lnTo>
                  <a:pt x="982472" y="665226"/>
                </a:lnTo>
                <a:lnTo>
                  <a:pt x="969771" y="665226"/>
                </a:lnTo>
                <a:lnTo>
                  <a:pt x="957072" y="665226"/>
                </a:lnTo>
                <a:lnTo>
                  <a:pt x="944372" y="665226"/>
                </a:lnTo>
                <a:lnTo>
                  <a:pt x="931672" y="665226"/>
                </a:lnTo>
                <a:lnTo>
                  <a:pt x="918971" y="665226"/>
                </a:lnTo>
                <a:lnTo>
                  <a:pt x="906271" y="665226"/>
                </a:lnTo>
                <a:lnTo>
                  <a:pt x="893572" y="665226"/>
                </a:lnTo>
                <a:lnTo>
                  <a:pt x="880871" y="665226"/>
                </a:lnTo>
                <a:lnTo>
                  <a:pt x="771144" y="665226"/>
                </a:lnTo>
                <a:lnTo>
                  <a:pt x="766572" y="669798"/>
                </a:lnTo>
                <a:lnTo>
                  <a:pt x="766572" y="665226"/>
                </a:lnTo>
                <a:lnTo>
                  <a:pt x="762000" y="665226"/>
                </a:lnTo>
                <a:lnTo>
                  <a:pt x="749299" y="665226"/>
                </a:lnTo>
                <a:lnTo>
                  <a:pt x="736600" y="665226"/>
                </a:lnTo>
                <a:lnTo>
                  <a:pt x="723900" y="665226"/>
                </a:lnTo>
                <a:lnTo>
                  <a:pt x="711200" y="665226"/>
                </a:lnTo>
                <a:lnTo>
                  <a:pt x="698500" y="665226"/>
                </a:lnTo>
                <a:lnTo>
                  <a:pt x="685800" y="665226"/>
                </a:lnTo>
                <a:lnTo>
                  <a:pt x="673100" y="665226"/>
                </a:lnTo>
                <a:lnTo>
                  <a:pt x="660400" y="665226"/>
                </a:lnTo>
                <a:lnTo>
                  <a:pt x="647700" y="665226"/>
                </a:lnTo>
                <a:lnTo>
                  <a:pt x="635000" y="665226"/>
                </a:lnTo>
                <a:lnTo>
                  <a:pt x="529590" y="665226"/>
                </a:lnTo>
                <a:lnTo>
                  <a:pt x="529590" y="669798"/>
                </a:lnTo>
                <a:lnTo>
                  <a:pt x="529590" y="665226"/>
                </a:lnTo>
                <a:lnTo>
                  <a:pt x="516636" y="665226"/>
                </a:lnTo>
                <a:lnTo>
                  <a:pt x="512064" y="665226"/>
                </a:lnTo>
                <a:lnTo>
                  <a:pt x="505206" y="665226"/>
                </a:lnTo>
                <a:lnTo>
                  <a:pt x="498347" y="665226"/>
                </a:lnTo>
                <a:lnTo>
                  <a:pt x="491490" y="665226"/>
                </a:lnTo>
                <a:lnTo>
                  <a:pt x="486918" y="669798"/>
                </a:lnTo>
                <a:lnTo>
                  <a:pt x="486918" y="665226"/>
                </a:lnTo>
                <a:lnTo>
                  <a:pt x="483108" y="665226"/>
                </a:lnTo>
                <a:lnTo>
                  <a:pt x="470408" y="665226"/>
                </a:lnTo>
                <a:lnTo>
                  <a:pt x="457708" y="665226"/>
                </a:lnTo>
                <a:lnTo>
                  <a:pt x="385572" y="665226"/>
                </a:lnTo>
                <a:lnTo>
                  <a:pt x="385572" y="669798"/>
                </a:lnTo>
                <a:lnTo>
                  <a:pt x="381000" y="665226"/>
                </a:lnTo>
                <a:lnTo>
                  <a:pt x="368299" y="665226"/>
                </a:lnTo>
                <a:lnTo>
                  <a:pt x="355599" y="665226"/>
                </a:lnTo>
                <a:lnTo>
                  <a:pt x="342899" y="665226"/>
                </a:lnTo>
                <a:lnTo>
                  <a:pt x="330200" y="665226"/>
                </a:lnTo>
                <a:lnTo>
                  <a:pt x="317500" y="665226"/>
                </a:lnTo>
                <a:lnTo>
                  <a:pt x="304800" y="665226"/>
                </a:lnTo>
                <a:lnTo>
                  <a:pt x="292100" y="665226"/>
                </a:lnTo>
                <a:lnTo>
                  <a:pt x="279653" y="669798"/>
                </a:lnTo>
                <a:lnTo>
                  <a:pt x="279653" y="665226"/>
                </a:lnTo>
                <a:lnTo>
                  <a:pt x="258318" y="665226"/>
                </a:lnTo>
                <a:lnTo>
                  <a:pt x="245364" y="665226"/>
                </a:lnTo>
                <a:lnTo>
                  <a:pt x="241553" y="669798"/>
                </a:lnTo>
                <a:lnTo>
                  <a:pt x="241553" y="665226"/>
                </a:lnTo>
                <a:lnTo>
                  <a:pt x="236982" y="665226"/>
                </a:lnTo>
                <a:lnTo>
                  <a:pt x="224282" y="665226"/>
                </a:lnTo>
                <a:lnTo>
                  <a:pt x="211582" y="665226"/>
                </a:lnTo>
                <a:lnTo>
                  <a:pt x="198882" y="665226"/>
                </a:lnTo>
                <a:lnTo>
                  <a:pt x="186182" y="665226"/>
                </a:lnTo>
                <a:lnTo>
                  <a:pt x="173482" y="665226"/>
                </a:lnTo>
                <a:lnTo>
                  <a:pt x="160782" y="665226"/>
                </a:lnTo>
                <a:lnTo>
                  <a:pt x="148082" y="665226"/>
                </a:lnTo>
                <a:lnTo>
                  <a:pt x="135382" y="665226"/>
                </a:lnTo>
                <a:lnTo>
                  <a:pt x="122682" y="665226"/>
                </a:lnTo>
                <a:lnTo>
                  <a:pt x="109982" y="665226"/>
                </a:lnTo>
                <a:lnTo>
                  <a:pt x="97282" y="665226"/>
                </a:lnTo>
                <a:lnTo>
                  <a:pt x="84582" y="665226"/>
                </a:lnTo>
                <a:lnTo>
                  <a:pt x="71882" y="665226"/>
                </a:lnTo>
                <a:lnTo>
                  <a:pt x="59182" y="665226"/>
                </a:lnTo>
                <a:lnTo>
                  <a:pt x="46482" y="665226"/>
                </a:lnTo>
                <a:lnTo>
                  <a:pt x="33528" y="669798"/>
                </a:lnTo>
                <a:lnTo>
                  <a:pt x="33528" y="665226"/>
                </a:lnTo>
                <a:lnTo>
                  <a:pt x="29718" y="665226"/>
                </a:lnTo>
                <a:lnTo>
                  <a:pt x="17018" y="665226"/>
                </a:lnTo>
                <a:lnTo>
                  <a:pt x="4318" y="665226"/>
                </a:lnTo>
                <a:lnTo>
                  <a:pt x="0" y="669798"/>
                </a:lnTo>
                <a:lnTo>
                  <a:pt x="0" y="66522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39" name="object 639"/>
          <p:cNvSpPr/>
          <p:nvPr/>
        </p:nvSpPr>
        <p:spPr>
          <a:xfrm>
            <a:off x="1951337" y="3516073"/>
            <a:ext cx="359288" cy="0"/>
          </a:xfrm>
          <a:custGeom>
            <a:avLst/>
            <a:gdLst/>
            <a:ahLst/>
            <a:cxnLst/>
            <a:rect l="l" t="t" r="r" b="b"/>
            <a:pathLst>
              <a:path w="542925">
                <a:moveTo>
                  <a:pt x="0" y="0"/>
                </a:moveTo>
                <a:lnTo>
                  <a:pt x="542544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40" name="object 640"/>
          <p:cNvSpPr/>
          <p:nvPr/>
        </p:nvSpPr>
        <p:spPr>
          <a:xfrm>
            <a:off x="6975327" y="3264949"/>
            <a:ext cx="513089" cy="221876"/>
          </a:xfrm>
          <a:custGeom>
            <a:avLst/>
            <a:gdLst/>
            <a:ahLst/>
            <a:cxnLst/>
            <a:rect l="l" t="t" r="r" b="b"/>
            <a:pathLst>
              <a:path w="775334" h="335279">
                <a:moveTo>
                  <a:pt x="774953" y="335280"/>
                </a:moveTo>
                <a:lnTo>
                  <a:pt x="771143" y="335280"/>
                </a:lnTo>
                <a:lnTo>
                  <a:pt x="758443" y="335280"/>
                </a:lnTo>
                <a:lnTo>
                  <a:pt x="745743" y="335280"/>
                </a:lnTo>
                <a:lnTo>
                  <a:pt x="733044" y="335280"/>
                </a:lnTo>
                <a:lnTo>
                  <a:pt x="720343" y="335280"/>
                </a:lnTo>
                <a:lnTo>
                  <a:pt x="707643" y="335280"/>
                </a:lnTo>
                <a:lnTo>
                  <a:pt x="694944" y="335280"/>
                </a:lnTo>
                <a:lnTo>
                  <a:pt x="682243" y="335279"/>
                </a:lnTo>
                <a:lnTo>
                  <a:pt x="669544" y="335280"/>
                </a:lnTo>
                <a:lnTo>
                  <a:pt x="656843" y="335279"/>
                </a:lnTo>
                <a:lnTo>
                  <a:pt x="644143" y="335280"/>
                </a:lnTo>
                <a:lnTo>
                  <a:pt x="631443" y="335280"/>
                </a:lnTo>
                <a:lnTo>
                  <a:pt x="618743" y="335279"/>
                </a:lnTo>
                <a:lnTo>
                  <a:pt x="606043" y="335280"/>
                </a:lnTo>
                <a:lnTo>
                  <a:pt x="593343" y="335279"/>
                </a:lnTo>
                <a:lnTo>
                  <a:pt x="580643" y="335280"/>
                </a:lnTo>
                <a:lnTo>
                  <a:pt x="567944" y="335280"/>
                </a:lnTo>
                <a:lnTo>
                  <a:pt x="555243" y="335280"/>
                </a:lnTo>
                <a:lnTo>
                  <a:pt x="542543" y="335280"/>
                </a:lnTo>
                <a:lnTo>
                  <a:pt x="533400" y="335280"/>
                </a:lnTo>
                <a:lnTo>
                  <a:pt x="533400" y="330708"/>
                </a:lnTo>
                <a:lnTo>
                  <a:pt x="529589" y="335280"/>
                </a:lnTo>
                <a:lnTo>
                  <a:pt x="516635" y="335280"/>
                </a:lnTo>
                <a:lnTo>
                  <a:pt x="499872" y="335280"/>
                </a:lnTo>
                <a:lnTo>
                  <a:pt x="495300" y="330708"/>
                </a:lnTo>
                <a:lnTo>
                  <a:pt x="495300" y="335280"/>
                </a:lnTo>
                <a:lnTo>
                  <a:pt x="491489" y="335280"/>
                </a:lnTo>
                <a:lnTo>
                  <a:pt x="491489" y="330708"/>
                </a:lnTo>
                <a:lnTo>
                  <a:pt x="486917" y="335280"/>
                </a:lnTo>
                <a:lnTo>
                  <a:pt x="486917" y="330708"/>
                </a:lnTo>
                <a:lnTo>
                  <a:pt x="483107" y="330708"/>
                </a:lnTo>
                <a:lnTo>
                  <a:pt x="483107" y="335280"/>
                </a:lnTo>
                <a:lnTo>
                  <a:pt x="478535" y="335280"/>
                </a:lnTo>
                <a:lnTo>
                  <a:pt x="478535" y="330708"/>
                </a:lnTo>
                <a:lnTo>
                  <a:pt x="474725" y="335280"/>
                </a:lnTo>
                <a:lnTo>
                  <a:pt x="474725" y="317754"/>
                </a:lnTo>
                <a:lnTo>
                  <a:pt x="474725" y="322326"/>
                </a:lnTo>
                <a:lnTo>
                  <a:pt x="470153" y="21336"/>
                </a:lnTo>
                <a:lnTo>
                  <a:pt x="470153" y="0"/>
                </a:lnTo>
                <a:lnTo>
                  <a:pt x="466343" y="317754"/>
                </a:lnTo>
                <a:lnTo>
                  <a:pt x="461772" y="335280"/>
                </a:lnTo>
                <a:lnTo>
                  <a:pt x="457200" y="330708"/>
                </a:lnTo>
                <a:lnTo>
                  <a:pt x="457200" y="335280"/>
                </a:lnTo>
                <a:lnTo>
                  <a:pt x="457200" y="330708"/>
                </a:lnTo>
                <a:lnTo>
                  <a:pt x="453389" y="335280"/>
                </a:lnTo>
                <a:lnTo>
                  <a:pt x="453389" y="330708"/>
                </a:lnTo>
                <a:lnTo>
                  <a:pt x="448817" y="335280"/>
                </a:lnTo>
                <a:lnTo>
                  <a:pt x="448817" y="330708"/>
                </a:lnTo>
                <a:lnTo>
                  <a:pt x="448817" y="335280"/>
                </a:lnTo>
                <a:lnTo>
                  <a:pt x="445007" y="335280"/>
                </a:lnTo>
                <a:lnTo>
                  <a:pt x="432308" y="335280"/>
                </a:lnTo>
                <a:lnTo>
                  <a:pt x="419607" y="335279"/>
                </a:lnTo>
                <a:lnTo>
                  <a:pt x="406907" y="330708"/>
                </a:lnTo>
                <a:lnTo>
                  <a:pt x="406907" y="335280"/>
                </a:lnTo>
                <a:lnTo>
                  <a:pt x="402335" y="335280"/>
                </a:lnTo>
                <a:lnTo>
                  <a:pt x="389635" y="335280"/>
                </a:lnTo>
                <a:lnTo>
                  <a:pt x="376935" y="335280"/>
                </a:lnTo>
                <a:lnTo>
                  <a:pt x="364235" y="335280"/>
                </a:lnTo>
                <a:lnTo>
                  <a:pt x="355853" y="330708"/>
                </a:lnTo>
                <a:lnTo>
                  <a:pt x="355853" y="335280"/>
                </a:lnTo>
                <a:lnTo>
                  <a:pt x="351281" y="335280"/>
                </a:lnTo>
                <a:lnTo>
                  <a:pt x="287782" y="335280"/>
                </a:lnTo>
                <a:lnTo>
                  <a:pt x="275081" y="335279"/>
                </a:lnTo>
                <a:lnTo>
                  <a:pt x="258317" y="335280"/>
                </a:lnTo>
                <a:lnTo>
                  <a:pt x="254507" y="335280"/>
                </a:lnTo>
                <a:lnTo>
                  <a:pt x="241808" y="335280"/>
                </a:lnTo>
                <a:lnTo>
                  <a:pt x="229107" y="335280"/>
                </a:lnTo>
                <a:lnTo>
                  <a:pt x="216407" y="335280"/>
                </a:lnTo>
                <a:lnTo>
                  <a:pt x="203707" y="335280"/>
                </a:lnTo>
                <a:lnTo>
                  <a:pt x="191008" y="335280"/>
                </a:lnTo>
                <a:lnTo>
                  <a:pt x="178308" y="335280"/>
                </a:lnTo>
                <a:lnTo>
                  <a:pt x="165608" y="335280"/>
                </a:lnTo>
                <a:lnTo>
                  <a:pt x="152908" y="335280"/>
                </a:lnTo>
                <a:lnTo>
                  <a:pt x="140208" y="335280"/>
                </a:lnTo>
                <a:lnTo>
                  <a:pt x="127507" y="335280"/>
                </a:lnTo>
                <a:lnTo>
                  <a:pt x="114807" y="335280"/>
                </a:lnTo>
                <a:lnTo>
                  <a:pt x="102107" y="335280"/>
                </a:lnTo>
                <a:lnTo>
                  <a:pt x="89407" y="335280"/>
                </a:lnTo>
                <a:lnTo>
                  <a:pt x="76707" y="335280"/>
                </a:lnTo>
                <a:lnTo>
                  <a:pt x="64007" y="335279"/>
                </a:lnTo>
                <a:lnTo>
                  <a:pt x="51307" y="335280"/>
                </a:lnTo>
                <a:lnTo>
                  <a:pt x="38607" y="335279"/>
                </a:lnTo>
                <a:lnTo>
                  <a:pt x="25907" y="335280"/>
                </a:lnTo>
                <a:lnTo>
                  <a:pt x="16763" y="335280"/>
                </a:lnTo>
                <a:lnTo>
                  <a:pt x="16763" y="330708"/>
                </a:lnTo>
                <a:lnTo>
                  <a:pt x="12953" y="313944"/>
                </a:lnTo>
                <a:lnTo>
                  <a:pt x="8381" y="330708"/>
                </a:lnTo>
                <a:lnTo>
                  <a:pt x="8381" y="326898"/>
                </a:lnTo>
                <a:lnTo>
                  <a:pt x="4572" y="317754"/>
                </a:lnTo>
                <a:lnTo>
                  <a:pt x="4572" y="322326"/>
                </a:lnTo>
                <a:lnTo>
                  <a:pt x="0" y="326898"/>
                </a:lnTo>
                <a:lnTo>
                  <a:pt x="0" y="33070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41" name="object 641"/>
          <p:cNvSpPr/>
          <p:nvPr/>
        </p:nvSpPr>
        <p:spPr>
          <a:xfrm>
            <a:off x="6288517" y="3464134"/>
            <a:ext cx="687061" cy="22692"/>
          </a:xfrm>
          <a:custGeom>
            <a:avLst/>
            <a:gdLst/>
            <a:ahLst/>
            <a:cxnLst/>
            <a:rect l="l" t="t" r="r" b="b"/>
            <a:pathLst>
              <a:path w="1038225" h="34289">
                <a:moveTo>
                  <a:pt x="1037844" y="29717"/>
                </a:moveTo>
                <a:lnTo>
                  <a:pt x="1033272" y="12953"/>
                </a:lnTo>
                <a:lnTo>
                  <a:pt x="1029461" y="29717"/>
                </a:lnTo>
                <a:lnTo>
                  <a:pt x="1024890" y="34289"/>
                </a:lnTo>
                <a:lnTo>
                  <a:pt x="965453" y="34289"/>
                </a:lnTo>
                <a:lnTo>
                  <a:pt x="961644" y="29717"/>
                </a:lnTo>
                <a:lnTo>
                  <a:pt x="957072" y="34289"/>
                </a:lnTo>
                <a:lnTo>
                  <a:pt x="953261" y="29717"/>
                </a:lnTo>
                <a:lnTo>
                  <a:pt x="953261" y="34289"/>
                </a:lnTo>
                <a:lnTo>
                  <a:pt x="948690" y="34289"/>
                </a:lnTo>
                <a:lnTo>
                  <a:pt x="948690" y="29717"/>
                </a:lnTo>
                <a:lnTo>
                  <a:pt x="944879" y="34289"/>
                </a:lnTo>
                <a:lnTo>
                  <a:pt x="940307" y="34289"/>
                </a:lnTo>
                <a:lnTo>
                  <a:pt x="940307" y="29717"/>
                </a:lnTo>
                <a:lnTo>
                  <a:pt x="936498" y="29717"/>
                </a:lnTo>
                <a:lnTo>
                  <a:pt x="936498" y="34289"/>
                </a:lnTo>
                <a:lnTo>
                  <a:pt x="927353" y="34289"/>
                </a:lnTo>
                <a:lnTo>
                  <a:pt x="927353" y="29717"/>
                </a:lnTo>
                <a:lnTo>
                  <a:pt x="923544" y="34289"/>
                </a:lnTo>
                <a:lnTo>
                  <a:pt x="915161" y="34289"/>
                </a:lnTo>
                <a:lnTo>
                  <a:pt x="910590" y="29717"/>
                </a:lnTo>
                <a:lnTo>
                  <a:pt x="906779" y="34289"/>
                </a:lnTo>
                <a:lnTo>
                  <a:pt x="902207" y="34289"/>
                </a:lnTo>
                <a:lnTo>
                  <a:pt x="897635" y="29717"/>
                </a:lnTo>
                <a:lnTo>
                  <a:pt x="872490" y="29717"/>
                </a:lnTo>
                <a:lnTo>
                  <a:pt x="868679" y="25907"/>
                </a:lnTo>
                <a:lnTo>
                  <a:pt x="855980" y="25908"/>
                </a:lnTo>
                <a:lnTo>
                  <a:pt x="843280" y="25907"/>
                </a:lnTo>
                <a:lnTo>
                  <a:pt x="834390" y="25907"/>
                </a:lnTo>
                <a:lnTo>
                  <a:pt x="834390" y="29717"/>
                </a:lnTo>
                <a:lnTo>
                  <a:pt x="830579" y="25907"/>
                </a:lnTo>
                <a:lnTo>
                  <a:pt x="830579" y="29717"/>
                </a:lnTo>
                <a:lnTo>
                  <a:pt x="826007" y="29717"/>
                </a:lnTo>
                <a:lnTo>
                  <a:pt x="826007" y="25907"/>
                </a:lnTo>
                <a:lnTo>
                  <a:pt x="821435" y="25907"/>
                </a:lnTo>
                <a:lnTo>
                  <a:pt x="821435" y="29717"/>
                </a:lnTo>
                <a:lnTo>
                  <a:pt x="817626" y="29717"/>
                </a:lnTo>
                <a:lnTo>
                  <a:pt x="813053" y="25907"/>
                </a:lnTo>
                <a:lnTo>
                  <a:pt x="813053" y="29717"/>
                </a:lnTo>
                <a:lnTo>
                  <a:pt x="796290" y="29717"/>
                </a:lnTo>
                <a:lnTo>
                  <a:pt x="796290" y="25907"/>
                </a:lnTo>
                <a:lnTo>
                  <a:pt x="791718" y="29717"/>
                </a:lnTo>
                <a:lnTo>
                  <a:pt x="787907" y="29717"/>
                </a:lnTo>
                <a:lnTo>
                  <a:pt x="787907" y="25907"/>
                </a:lnTo>
                <a:lnTo>
                  <a:pt x="783335" y="29717"/>
                </a:lnTo>
                <a:lnTo>
                  <a:pt x="774953" y="29717"/>
                </a:lnTo>
                <a:lnTo>
                  <a:pt x="771144" y="29717"/>
                </a:lnTo>
                <a:lnTo>
                  <a:pt x="758443" y="29717"/>
                </a:lnTo>
                <a:lnTo>
                  <a:pt x="745744" y="29717"/>
                </a:lnTo>
                <a:lnTo>
                  <a:pt x="733044" y="29718"/>
                </a:lnTo>
                <a:lnTo>
                  <a:pt x="720090" y="29717"/>
                </a:lnTo>
                <a:lnTo>
                  <a:pt x="720090" y="25907"/>
                </a:lnTo>
                <a:lnTo>
                  <a:pt x="720090" y="29717"/>
                </a:lnTo>
                <a:lnTo>
                  <a:pt x="715518" y="29717"/>
                </a:lnTo>
                <a:lnTo>
                  <a:pt x="715518" y="25907"/>
                </a:lnTo>
                <a:lnTo>
                  <a:pt x="711707" y="25907"/>
                </a:lnTo>
                <a:lnTo>
                  <a:pt x="711707" y="29717"/>
                </a:lnTo>
                <a:lnTo>
                  <a:pt x="703326" y="29717"/>
                </a:lnTo>
                <a:lnTo>
                  <a:pt x="698753" y="25907"/>
                </a:lnTo>
                <a:lnTo>
                  <a:pt x="698753" y="29717"/>
                </a:lnTo>
                <a:lnTo>
                  <a:pt x="694944" y="29717"/>
                </a:lnTo>
                <a:lnTo>
                  <a:pt x="694944" y="25907"/>
                </a:lnTo>
                <a:lnTo>
                  <a:pt x="690372" y="25907"/>
                </a:lnTo>
                <a:lnTo>
                  <a:pt x="690372" y="29717"/>
                </a:lnTo>
                <a:lnTo>
                  <a:pt x="665226" y="29717"/>
                </a:lnTo>
                <a:lnTo>
                  <a:pt x="660653" y="25907"/>
                </a:lnTo>
                <a:lnTo>
                  <a:pt x="643890" y="25907"/>
                </a:lnTo>
                <a:lnTo>
                  <a:pt x="643890" y="29717"/>
                </a:lnTo>
                <a:lnTo>
                  <a:pt x="639318" y="25907"/>
                </a:lnTo>
                <a:lnTo>
                  <a:pt x="635507" y="29717"/>
                </a:lnTo>
                <a:lnTo>
                  <a:pt x="635507" y="25907"/>
                </a:lnTo>
                <a:lnTo>
                  <a:pt x="630935" y="25907"/>
                </a:lnTo>
                <a:lnTo>
                  <a:pt x="623824" y="25907"/>
                </a:lnTo>
                <a:lnTo>
                  <a:pt x="616711" y="25907"/>
                </a:lnTo>
                <a:lnTo>
                  <a:pt x="609600" y="25907"/>
                </a:lnTo>
                <a:lnTo>
                  <a:pt x="605790" y="25907"/>
                </a:lnTo>
                <a:lnTo>
                  <a:pt x="605790" y="12953"/>
                </a:lnTo>
                <a:lnTo>
                  <a:pt x="601218" y="25907"/>
                </a:lnTo>
                <a:lnTo>
                  <a:pt x="601218" y="16763"/>
                </a:lnTo>
                <a:lnTo>
                  <a:pt x="597407" y="8381"/>
                </a:lnTo>
                <a:lnTo>
                  <a:pt x="597407" y="21336"/>
                </a:lnTo>
                <a:lnTo>
                  <a:pt x="592835" y="25907"/>
                </a:lnTo>
                <a:lnTo>
                  <a:pt x="592835" y="21336"/>
                </a:lnTo>
                <a:lnTo>
                  <a:pt x="589026" y="16763"/>
                </a:lnTo>
                <a:lnTo>
                  <a:pt x="589026" y="25907"/>
                </a:lnTo>
                <a:lnTo>
                  <a:pt x="580644" y="25907"/>
                </a:lnTo>
                <a:lnTo>
                  <a:pt x="580644" y="29717"/>
                </a:lnTo>
                <a:lnTo>
                  <a:pt x="576072" y="29717"/>
                </a:lnTo>
                <a:lnTo>
                  <a:pt x="576072" y="25907"/>
                </a:lnTo>
                <a:lnTo>
                  <a:pt x="571500" y="25907"/>
                </a:lnTo>
                <a:lnTo>
                  <a:pt x="558799" y="25907"/>
                </a:lnTo>
                <a:lnTo>
                  <a:pt x="546100" y="25907"/>
                </a:lnTo>
                <a:lnTo>
                  <a:pt x="537972" y="25907"/>
                </a:lnTo>
                <a:lnTo>
                  <a:pt x="537972" y="21336"/>
                </a:lnTo>
                <a:lnTo>
                  <a:pt x="533400" y="25907"/>
                </a:lnTo>
                <a:lnTo>
                  <a:pt x="529590" y="16763"/>
                </a:lnTo>
                <a:lnTo>
                  <a:pt x="525018" y="25907"/>
                </a:lnTo>
                <a:lnTo>
                  <a:pt x="521207" y="16763"/>
                </a:lnTo>
                <a:lnTo>
                  <a:pt x="521207" y="25907"/>
                </a:lnTo>
                <a:lnTo>
                  <a:pt x="516635" y="25907"/>
                </a:lnTo>
                <a:lnTo>
                  <a:pt x="508253" y="25907"/>
                </a:lnTo>
                <a:lnTo>
                  <a:pt x="508253" y="4571"/>
                </a:lnTo>
                <a:lnTo>
                  <a:pt x="503681" y="16763"/>
                </a:lnTo>
                <a:lnTo>
                  <a:pt x="503681" y="25907"/>
                </a:lnTo>
                <a:lnTo>
                  <a:pt x="499872" y="25907"/>
                </a:lnTo>
                <a:lnTo>
                  <a:pt x="491490" y="25907"/>
                </a:lnTo>
                <a:lnTo>
                  <a:pt x="483107" y="25907"/>
                </a:lnTo>
                <a:lnTo>
                  <a:pt x="474725" y="25907"/>
                </a:lnTo>
                <a:lnTo>
                  <a:pt x="470153" y="25907"/>
                </a:lnTo>
                <a:lnTo>
                  <a:pt x="470153" y="21336"/>
                </a:lnTo>
                <a:lnTo>
                  <a:pt x="465581" y="12953"/>
                </a:lnTo>
                <a:lnTo>
                  <a:pt x="465581" y="8381"/>
                </a:lnTo>
                <a:lnTo>
                  <a:pt x="461772" y="25907"/>
                </a:lnTo>
                <a:lnTo>
                  <a:pt x="453390" y="25907"/>
                </a:lnTo>
                <a:lnTo>
                  <a:pt x="448818" y="21336"/>
                </a:lnTo>
                <a:lnTo>
                  <a:pt x="445007" y="21336"/>
                </a:lnTo>
                <a:lnTo>
                  <a:pt x="445007" y="25907"/>
                </a:lnTo>
                <a:lnTo>
                  <a:pt x="440435" y="25907"/>
                </a:lnTo>
                <a:lnTo>
                  <a:pt x="435863" y="16763"/>
                </a:lnTo>
                <a:lnTo>
                  <a:pt x="435863" y="8381"/>
                </a:lnTo>
                <a:lnTo>
                  <a:pt x="432053" y="16763"/>
                </a:lnTo>
                <a:lnTo>
                  <a:pt x="432053" y="8381"/>
                </a:lnTo>
                <a:lnTo>
                  <a:pt x="427481" y="21336"/>
                </a:lnTo>
                <a:lnTo>
                  <a:pt x="427481" y="25907"/>
                </a:lnTo>
                <a:lnTo>
                  <a:pt x="419100" y="25907"/>
                </a:lnTo>
                <a:lnTo>
                  <a:pt x="419100" y="21336"/>
                </a:lnTo>
                <a:lnTo>
                  <a:pt x="415290" y="25907"/>
                </a:lnTo>
                <a:lnTo>
                  <a:pt x="415290" y="29717"/>
                </a:lnTo>
                <a:lnTo>
                  <a:pt x="410718" y="25907"/>
                </a:lnTo>
                <a:lnTo>
                  <a:pt x="410718" y="21336"/>
                </a:lnTo>
                <a:lnTo>
                  <a:pt x="406907" y="25907"/>
                </a:lnTo>
                <a:lnTo>
                  <a:pt x="406907" y="29717"/>
                </a:lnTo>
                <a:lnTo>
                  <a:pt x="402335" y="25907"/>
                </a:lnTo>
                <a:lnTo>
                  <a:pt x="402335" y="29717"/>
                </a:lnTo>
                <a:lnTo>
                  <a:pt x="397763" y="25907"/>
                </a:lnTo>
                <a:lnTo>
                  <a:pt x="393953" y="25907"/>
                </a:lnTo>
                <a:lnTo>
                  <a:pt x="389381" y="8381"/>
                </a:lnTo>
                <a:lnTo>
                  <a:pt x="385572" y="25907"/>
                </a:lnTo>
                <a:lnTo>
                  <a:pt x="334518" y="25907"/>
                </a:lnTo>
                <a:lnTo>
                  <a:pt x="329946" y="21336"/>
                </a:lnTo>
                <a:lnTo>
                  <a:pt x="326135" y="8381"/>
                </a:lnTo>
                <a:lnTo>
                  <a:pt x="326135" y="12953"/>
                </a:lnTo>
                <a:lnTo>
                  <a:pt x="321563" y="25907"/>
                </a:lnTo>
                <a:lnTo>
                  <a:pt x="317753" y="8381"/>
                </a:lnTo>
                <a:lnTo>
                  <a:pt x="317753" y="21336"/>
                </a:lnTo>
                <a:lnTo>
                  <a:pt x="313181" y="25907"/>
                </a:lnTo>
                <a:lnTo>
                  <a:pt x="309372" y="25907"/>
                </a:lnTo>
                <a:lnTo>
                  <a:pt x="304800" y="21336"/>
                </a:lnTo>
                <a:lnTo>
                  <a:pt x="300990" y="25907"/>
                </a:lnTo>
                <a:lnTo>
                  <a:pt x="296418" y="21336"/>
                </a:lnTo>
                <a:lnTo>
                  <a:pt x="291846" y="25907"/>
                </a:lnTo>
                <a:lnTo>
                  <a:pt x="283463" y="25907"/>
                </a:lnTo>
                <a:lnTo>
                  <a:pt x="279653" y="21336"/>
                </a:lnTo>
                <a:lnTo>
                  <a:pt x="275081" y="21336"/>
                </a:lnTo>
                <a:lnTo>
                  <a:pt x="275081" y="25907"/>
                </a:lnTo>
                <a:lnTo>
                  <a:pt x="271272" y="21336"/>
                </a:lnTo>
                <a:lnTo>
                  <a:pt x="266700" y="25907"/>
                </a:lnTo>
                <a:lnTo>
                  <a:pt x="253746" y="25907"/>
                </a:lnTo>
                <a:lnTo>
                  <a:pt x="249935" y="25907"/>
                </a:lnTo>
                <a:lnTo>
                  <a:pt x="237236" y="25908"/>
                </a:lnTo>
                <a:lnTo>
                  <a:pt x="224536" y="25907"/>
                </a:lnTo>
                <a:lnTo>
                  <a:pt x="220218" y="25907"/>
                </a:lnTo>
                <a:lnTo>
                  <a:pt x="220218" y="21336"/>
                </a:lnTo>
                <a:lnTo>
                  <a:pt x="215646" y="25907"/>
                </a:lnTo>
                <a:lnTo>
                  <a:pt x="211835" y="21336"/>
                </a:lnTo>
                <a:lnTo>
                  <a:pt x="211835" y="16763"/>
                </a:lnTo>
                <a:lnTo>
                  <a:pt x="207263" y="21336"/>
                </a:lnTo>
                <a:lnTo>
                  <a:pt x="207263" y="16763"/>
                </a:lnTo>
                <a:lnTo>
                  <a:pt x="203453" y="21336"/>
                </a:lnTo>
                <a:lnTo>
                  <a:pt x="203453" y="8381"/>
                </a:lnTo>
                <a:lnTo>
                  <a:pt x="198881" y="21336"/>
                </a:lnTo>
                <a:lnTo>
                  <a:pt x="195072" y="16763"/>
                </a:lnTo>
                <a:lnTo>
                  <a:pt x="190500" y="16763"/>
                </a:lnTo>
                <a:lnTo>
                  <a:pt x="190500" y="21336"/>
                </a:lnTo>
                <a:lnTo>
                  <a:pt x="185927" y="25907"/>
                </a:lnTo>
                <a:lnTo>
                  <a:pt x="182118" y="21336"/>
                </a:lnTo>
                <a:lnTo>
                  <a:pt x="182118" y="25907"/>
                </a:lnTo>
                <a:lnTo>
                  <a:pt x="156972" y="25907"/>
                </a:lnTo>
                <a:lnTo>
                  <a:pt x="156972" y="21336"/>
                </a:lnTo>
                <a:lnTo>
                  <a:pt x="152400" y="25907"/>
                </a:lnTo>
                <a:lnTo>
                  <a:pt x="139700" y="25908"/>
                </a:lnTo>
                <a:lnTo>
                  <a:pt x="126999" y="25907"/>
                </a:lnTo>
                <a:lnTo>
                  <a:pt x="114300" y="25907"/>
                </a:lnTo>
                <a:lnTo>
                  <a:pt x="101346" y="21336"/>
                </a:lnTo>
                <a:lnTo>
                  <a:pt x="97535" y="25907"/>
                </a:lnTo>
                <a:lnTo>
                  <a:pt x="97535" y="21336"/>
                </a:lnTo>
                <a:lnTo>
                  <a:pt x="92963" y="12953"/>
                </a:lnTo>
                <a:lnTo>
                  <a:pt x="89153" y="21336"/>
                </a:lnTo>
                <a:lnTo>
                  <a:pt x="89153" y="16763"/>
                </a:lnTo>
                <a:lnTo>
                  <a:pt x="84581" y="8381"/>
                </a:lnTo>
                <a:lnTo>
                  <a:pt x="84581" y="21336"/>
                </a:lnTo>
                <a:lnTo>
                  <a:pt x="80009" y="16763"/>
                </a:lnTo>
                <a:lnTo>
                  <a:pt x="80009" y="8381"/>
                </a:lnTo>
                <a:lnTo>
                  <a:pt x="76200" y="16763"/>
                </a:lnTo>
                <a:lnTo>
                  <a:pt x="76200" y="21336"/>
                </a:lnTo>
                <a:lnTo>
                  <a:pt x="71627" y="12953"/>
                </a:lnTo>
                <a:lnTo>
                  <a:pt x="67818" y="21336"/>
                </a:lnTo>
                <a:lnTo>
                  <a:pt x="63246" y="25907"/>
                </a:lnTo>
                <a:lnTo>
                  <a:pt x="63246" y="21336"/>
                </a:lnTo>
                <a:lnTo>
                  <a:pt x="59435" y="25907"/>
                </a:lnTo>
                <a:lnTo>
                  <a:pt x="54863" y="25907"/>
                </a:lnTo>
                <a:lnTo>
                  <a:pt x="51053" y="29717"/>
                </a:lnTo>
                <a:lnTo>
                  <a:pt x="51053" y="25907"/>
                </a:lnTo>
                <a:lnTo>
                  <a:pt x="41909" y="25907"/>
                </a:lnTo>
                <a:lnTo>
                  <a:pt x="41909" y="21336"/>
                </a:lnTo>
                <a:lnTo>
                  <a:pt x="38100" y="21336"/>
                </a:lnTo>
                <a:lnTo>
                  <a:pt x="38100" y="25907"/>
                </a:lnTo>
                <a:lnTo>
                  <a:pt x="33527" y="21336"/>
                </a:lnTo>
                <a:lnTo>
                  <a:pt x="33527" y="16763"/>
                </a:lnTo>
                <a:lnTo>
                  <a:pt x="29718" y="21336"/>
                </a:lnTo>
                <a:lnTo>
                  <a:pt x="29718" y="25907"/>
                </a:lnTo>
                <a:lnTo>
                  <a:pt x="21335" y="25907"/>
                </a:lnTo>
                <a:lnTo>
                  <a:pt x="21335" y="21336"/>
                </a:lnTo>
                <a:lnTo>
                  <a:pt x="16763" y="21336"/>
                </a:lnTo>
                <a:lnTo>
                  <a:pt x="16763" y="25907"/>
                </a:lnTo>
                <a:lnTo>
                  <a:pt x="12953" y="21336"/>
                </a:lnTo>
                <a:lnTo>
                  <a:pt x="8381" y="16763"/>
                </a:lnTo>
                <a:lnTo>
                  <a:pt x="3809" y="8381"/>
                </a:lnTo>
                <a:lnTo>
                  <a:pt x="3809" y="4571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42" name="object 642"/>
          <p:cNvSpPr/>
          <p:nvPr/>
        </p:nvSpPr>
        <p:spPr>
          <a:xfrm>
            <a:off x="6114545" y="3388495"/>
            <a:ext cx="173972" cy="92869"/>
          </a:xfrm>
          <a:custGeom>
            <a:avLst/>
            <a:gdLst/>
            <a:ahLst/>
            <a:cxnLst/>
            <a:rect l="l" t="t" r="r" b="b"/>
            <a:pathLst>
              <a:path w="262890" h="140335">
                <a:moveTo>
                  <a:pt x="262890" y="114300"/>
                </a:moveTo>
                <a:lnTo>
                  <a:pt x="258318" y="131063"/>
                </a:lnTo>
                <a:lnTo>
                  <a:pt x="254508" y="131063"/>
                </a:lnTo>
                <a:lnTo>
                  <a:pt x="249936" y="118871"/>
                </a:lnTo>
                <a:lnTo>
                  <a:pt x="246125" y="127253"/>
                </a:lnTo>
                <a:lnTo>
                  <a:pt x="241553" y="131063"/>
                </a:lnTo>
                <a:lnTo>
                  <a:pt x="236982" y="135636"/>
                </a:lnTo>
                <a:lnTo>
                  <a:pt x="236982" y="127253"/>
                </a:lnTo>
                <a:lnTo>
                  <a:pt x="233172" y="135636"/>
                </a:lnTo>
                <a:lnTo>
                  <a:pt x="233172" y="131063"/>
                </a:lnTo>
                <a:lnTo>
                  <a:pt x="228600" y="140207"/>
                </a:lnTo>
                <a:lnTo>
                  <a:pt x="224790" y="135636"/>
                </a:lnTo>
                <a:lnTo>
                  <a:pt x="216408" y="127253"/>
                </a:lnTo>
                <a:lnTo>
                  <a:pt x="216408" y="135636"/>
                </a:lnTo>
                <a:lnTo>
                  <a:pt x="211836" y="127253"/>
                </a:lnTo>
                <a:lnTo>
                  <a:pt x="211836" y="131063"/>
                </a:lnTo>
                <a:lnTo>
                  <a:pt x="208025" y="135636"/>
                </a:lnTo>
                <a:lnTo>
                  <a:pt x="203453" y="127253"/>
                </a:lnTo>
                <a:lnTo>
                  <a:pt x="203453" y="122681"/>
                </a:lnTo>
                <a:lnTo>
                  <a:pt x="198882" y="135636"/>
                </a:lnTo>
                <a:lnTo>
                  <a:pt x="198882" y="127253"/>
                </a:lnTo>
                <a:lnTo>
                  <a:pt x="190500" y="135636"/>
                </a:lnTo>
                <a:lnTo>
                  <a:pt x="190500" y="131063"/>
                </a:lnTo>
                <a:lnTo>
                  <a:pt x="186690" y="135636"/>
                </a:lnTo>
                <a:lnTo>
                  <a:pt x="182118" y="122681"/>
                </a:lnTo>
                <a:lnTo>
                  <a:pt x="182118" y="127253"/>
                </a:lnTo>
                <a:lnTo>
                  <a:pt x="178308" y="135636"/>
                </a:lnTo>
                <a:lnTo>
                  <a:pt x="178308" y="140207"/>
                </a:lnTo>
                <a:lnTo>
                  <a:pt x="178308" y="135636"/>
                </a:lnTo>
                <a:lnTo>
                  <a:pt x="173736" y="140207"/>
                </a:lnTo>
                <a:lnTo>
                  <a:pt x="169925" y="131063"/>
                </a:lnTo>
                <a:lnTo>
                  <a:pt x="169925" y="140207"/>
                </a:lnTo>
                <a:lnTo>
                  <a:pt x="165353" y="135636"/>
                </a:lnTo>
                <a:lnTo>
                  <a:pt x="165353" y="140207"/>
                </a:lnTo>
                <a:lnTo>
                  <a:pt x="160782" y="140207"/>
                </a:lnTo>
                <a:lnTo>
                  <a:pt x="160782" y="135636"/>
                </a:lnTo>
                <a:lnTo>
                  <a:pt x="148590" y="135636"/>
                </a:lnTo>
                <a:lnTo>
                  <a:pt x="148590" y="140207"/>
                </a:lnTo>
                <a:lnTo>
                  <a:pt x="144018" y="135636"/>
                </a:lnTo>
                <a:lnTo>
                  <a:pt x="140208" y="140207"/>
                </a:lnTo>
                <a:lnTo>
                  <a:pt x="135636" y="135636"/>
                </a:lnTo>
                <a:lnTo>
                  <a:pt x="131064" y="140207"/>
                </a:lnTo>
                <a:lnTo>
                  <a:pt x="122682" y="140207"/>
                </a:lnTo>
                <a:lnTo>
                  <a:pt x="118872" y="131063"/>
                </a:lnTo>
                <a:lnTo>
                  <a:pt x="114300" y="140207"/>
                </a:lnTo>
                <a:lnTo>
                  <a:pt x="110490" y="135636"/>
                </a:lnTo>
                <a:lnTo>
                  <a:pt x="110490" y="140207"/>
                </a:lnTo>
                <a:lnTo>
                  <a:pt x="105918" y="135636"/>
                </a:lnTo>
                <a:lnTo>
                  <a:pt x="102108" y="110489"/>
                </a:lnTo>
                <a:lnTo>
                  <a:pt x="97536" y="127253"/>
                </a:lnTo>
                <a:lnTo>
                  <a:pt x="92964" y="102107"/>
                </a:lnTo>
                <a:lnTo>
                  <a:pt x="92964" y="97536"/>
                </a:lnTo>
                <a:lnTo>
                  <a:pt x="89153" y="122681"/>
                </a:lnTo>
                <a:lnTo>
                  <a:pt x="89153" y="118871"/>
                </a:lnTo>
                <a:lnTo>
                  <a:pt x="84582" y="122681"/>
                </a:lnTo>
                <a:lnTo>
                  <a:pt x="80772" y="131063"/>
                </a:lnTo>
                <a:lnTo>
                  <a:pt x="80772" y="135636"/>
                </a:lnTo>
                <a:lnTo>
                  <a:pt x="72390" y="135636"/>
                </a:lnTo>
                <a:lnTo>
                  <a:pt x="72390" y="127253"/>
                </a:lnTo>
                <a:lnTo>
                  <a:pt x="67818" y="135636"/>
                </a:lnTo>
                <a:lnTo>
                  <a:pt x="64008" y="135636"/>
                </a:lnTo>
                <a:lnTo>
                  <a:pt x="64008" y="140207"/>
                </a:lnTo>
                <a:lnTo>
                  <a:pt x="59436" y="135636"/>
                </a:lnTo>
                <a:lnTo>
                  <a:pt x="54864" y="135636"/>
                </a:lnTo>
                <a:lnTo>
                  <a:pt x="54864" y="140207"/>
                </a:lnTo>
                <a:lnTo>
                  <a:pt x="51053" y="135636"/>
                </a:lnTo>
                <a:lnTo>
                  <a:pt x="51053" y="140207"/>
                </a:lnTo>
                <a:lnTo>
                  <a:pt x="46482" y="140207"/>
                </a:lnTo>
                <a:lnTo>
                  <a:pt x="46482" y="135636"/>
                </a:lnTo>
                <a:lnTo>
                  <a:pt x="42672" y="135636"/>
                </a:lnTo>
                <a:lnTo>
                  <a:pt x="42672" y="127253"/>
                </a:lnTo>
                <a:lnTo>
                  <a:pt x="38100" y="0"/>
                </a:lnTo>
                <a:lnTo>
                  <a:pt x="38100" y="54863"/>
                </a:lnTo>
                <a:lnTo>
                  <a:pt x="34290" y="135636"/>
                </a:lnTo>
                <a:lnTo>
                  <a:pt x="29718" y="140207"/>
                </a:lnTo>
                <a:lnTo>
                  <a:pt x="25146" y="140207"/>
                </a:lnTo>
                <a:lnTo>
                  <a:pt x="21336" y="135636"/>
                </a:lnTo>
                <a:lnTo>
                  <a:pt x="21336" y="140207"/>
                </a:lnTo>
                <a:lnTo>
                  <a:pt x="16764" y="140207"/>
                </a:lnTo>
                <a:lnTo>
                  <a:pt x="12953" y="135636"/>
                </a:lnTo>
                <a:lnTo>
                  <a:pt x="12953" y="140207"/>
                </a:lnTo>
                <a:lnTo>
                  <a:pt x="8382" y="140207"/>
                </a:lnTo>
                <a:lnTo>
                  <a:pt x="4572" y="135636"/>
                </a:lnTo>
                <a:lnTo>
                  <a:pt x="0" y="1310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43" name="object 643"/>
          <p:cNvSpPr/>
          <p:nvPr/>
        </p:nvSpPr>
        <p:spPr>
          <a:xfrm>
            <a:off x="5772655" y="2455099"/>
            <a:ext cx="342059" cy="1028700"/>
          </a:xfrm>
          <a:custGeom>
            <a:avLst/>
            <a:gdLst/>
            <a:ahLst/>
            <a:cxnLst/>
            <a:rect l="l" t="t" r="r" b="b"/>
            <a:pathLst>
              <a:path w="516890" h="1554479">
                <a:moveTo>
                  <a:pt x="516635" y="1541526"/>
                </a:moveTo>
                <a:lnTo>
                  <a:pt x="512825" y="1550669"/>
                </a:lnTo>
                <a:lnTo>
                  <a:pt x="508253" y="1546098"/>
                </a:lnTo>
                <a:lnTo>
                  <a:pt x="503681" y="1550669"/>
                </a:lnTo>
                <a:lnTo>
                  <a:pt x="499872" y="1546098"/>
                </a:lnTo>
                <a:lnTo>
                  <a:pt x="499872" y="1541526"/>
                </a:lnTo>
                <a:lnTo>
                  <a:pt x="495300" y="1554479"/>
                </a:lnTo>
                <a:lnTo>
                  <a:pt x="495300" y="1550669"/>
                </a:lnTo>
                <a:lnTo>
                  <a:pt x="491489" y="1554479"/>
                </a:lnTo>
                <a:lnTo>
                  <a:pt x="491489" y="1546098"/>
                </a:lnTo>
                <a:lnTo>
                  <a:pt x="486918" y="1550669"/>
                </a:lnTo>
                <a:lnTo>
                  <a:pt x="483107" y="1546098"/>
                </a:lnTo>
                <a:lnTo>
                  <a:pt x="483107" y="1550669"/>
                </a:lnTo>
                <a:lnTo>
                  <a:pt x="478535" y="1541526"/>
                </a:lnTo>
                <a:lnTo>
                  <a:pt x="474725" y="1550669"/>
                </a:lnTo>
                <a:lnTo>
                  <a:pt x="470153" y="1546098"/>
                </a:lnTo>
                <a:lnTo>
                  <a:pt x="470153" y="1541526"/>
                </a:lnTo>
                <a:lnTo>
                  <a:pt x="470153" y="1550669"/>
                </a:lnTo>
                <a:lnTo>
                  <a:pt x="465581" y="1546098"/>
                </a:lnTo>
                <a:lnTo>
                  <a:pt x="465581" y="1550669"/>
                </a:lnTo>
                <a:lnTo>
                  <a:pt x="461772" y="1546098"/>
                </a:lnTo>
                <a:lnTo>
                  <a:pt x="457200" y="1550669"/>
                </a:lnTo>
                <a:lnTo>
                  <a:pt x="457200" y="1546098"/>
                </a:lnTo>
                <a:lnTo>
                  <a:pt x="453389" y="1546098"/>
                </a:lnTo>
                <a:lnTo>
                  <a:pt x="453389" y="1550669"/>
                </a:lnTo>
                <a:lnTo>
                  <a:pt x="448818" y="1550669"/>
                </a:lnTo>
                <a:lnTo>
                  <a:pt x="445007" y="1554479"/>
                </a:lnTo>
                <a:lnTo>
                  <a:pt x="445007" y="1550669"/>
                </a:lnTo>
                <a:lnTo>
                  <a:pt x="423672" y="1550669"/>
                </a:lnTo>
                <a:lnTo>
                  <a:pt x="419100" y="1546098"/>
                </a:lnTo>
                <a:lnTo>
                  <a:pt x="419100" y="1541526"/>
                </a:lnTo>
                <a:lnTo>
                  <a:pt x="415289" y="1550669"/>
                </a:lnTo>
                <a:lnTo>
                  <a:pt x="415289" y="1546098"/>
                </a:lnTo>
                <a:lnTo>
                  <a:pt x="410718" y="1550669"/>
                </a:lnTo>
                <a:lnTo>
                  <a:pt x="402335" y="1550669"/>
                </a:lnTo>
                <a:lnTo>
                  <a:pt x="402335" y="1546098"/>
                </a:lnTo>
                <a:lnTo>
                  <a:pt x="397763" y="1541526"/>
                </a:lnTo>
                <a:lnTo>
                  <a:pt x="397763" y="1546098"/>
                </a:lnTo>
                <a:lnTo>
                  <a:pt x="393953" y="1550669"/>
                </a:lnTo>
                <a:lnTo>
                  <a:pt x="393953" y="1554479"/>
                </a:lnTo>
                <a:lnTo>
                  <a:pt x="389381" y="1550669"/>
                </a:lnTo>
                <a:lnTo>
                  <a:pt x="389381" y="1554479"/>
                </a:lnTo>
                <a:lnTo>
                  <a:pt x="385572" y="1550669"/>
                </a:lnTo>
                <a:lnTo>
                  <a:pt x="381000" y="1537715"/>
                </a:lnTo>
                <a:lnTo>
                  <a:pt x="381000" y="1550669"/>
                </a:lnTo>
                <a:lnTo>
                  <a:pt x="377189" y="1550669"/>
                </a:lnTo>
                <a:lnTo>
                  <a:pt x="377189" y="1554479"/>
                </a:lnTo>
                <a:lnTo>
                  <a:pt x="372618" y="1550669"/>
                </a:lnTo>
                <a:lnTo>
                  <a:pt x="372618" y="1554479"/>
                </a:lnTo>
                <a:lnTo>
                  <a:pt x="359663" y="1554479"/>
                </a:lnTo>
                <a:lnTo>
                  <a:pt x="359663" y="1550669"/>
                </a:lnTo>
                <a:lnTo>
                  <a:pt x="355853" y="1554479"/>
                </a:lnTo>
                <a:lnTo>
                  <a:pt x="355853" y="1550669"/>
                </a:lnTo>
                <a:lnTo>
                  <a:pt x="351281" y="1550669"/>
                </a:lnTo>
                <a:lnTo>
                  <a:pt x="347472" y="1554479"/>
                </a:lnTo>
                <a:lnTo>
                  <a:pt x="342900" y="1550669"/>
                </a:lnTo>
                <a:lnTo>
                  <a:pt x="342900" y="1554479"/>
                </a:lnTo>
                <a:lnTo>
                  <a:pt x="339089" y="1554479"/>
                </a:lnTo>
                <a:lnTo>
                  <a:pt x="339089" y="1550669"/>
                </a:lnTo>
                <a:lnTo>
                  <a:pt x="334518" y="1550669"/>
                </a:lnTo>
                <a:lnTo>
                  <a:pt x="334518" y="1554479"/>
                </a:lnTo>
                <a:lnTo>
                  <a:pt x="330707" y="1554479"/>
                </a:lnTo>
                <a:lnTo>
                  <a:pt x="326135" y="1550669"/>
                </a:lnTo>
                <a:lnTo>
                  <a:pt x="326135" y="1554479"/>
                </a:lnTo>
                <a:lnTo>
                  <a:pt x="321563" y="1550669"/>
                </a:lnTo>
                <a:lnTo>
                  <a:pt x="321563" y="1554479"/>
                </a:lnTo>
                <a:lnTo>
                  <a:pt x="304800" y="1554479"/>
                </a:lnTo>
                <a:lnTo>
                  <a:pt x="304800" y="1550669"/>
                </a:lnTo>
                <a:lnTo>
                  <a:pt x="300989" y="1546098"/>
                </a:lnTo>
                <a:lnTo>
                  <a:pt x="300989" y="1550669"/>
                </a:lnTo>
                <a:lnTo>
                  <a:pt x="296418" y="1554479"/>
                </a:lnTo>
                <a:lnTo>
                  <a:pt x="291846" y="1554479"/>
                </a:lnTo>
                <a:lnTo>
                  <a:pt x="288035" y="1550669"/>
                </a:lnTo>
                <a:lnTo>
                  <a:pt x="283463" y="1550669"/>
                </a:lnTo>
                <a:lnTo>
                  <a:pt x="283463" y="1554479"/>
                </a:lnTo>
                <a:lnTo>
                  <a:pt x="275081" y="1554479"/>
                </a:lnTo>
                <a:lnTo>
                  <a:pt x="271272" y="1550669"/>
                </a:lnTo>
                <a:lnTo>
                  <a:pt x="271272" y="1546098"/>
                </a:lnTo>
                <a:lnTo>
                  <a:pt x="266700" y="1453133"/>
                </a:lnTo>
                <a:lnTo>
                  <a:pt x="266700" y="1524762"/>
                </a:lnTo>
                <a:lnTo>
                  <a:pt x="262889" y="1554479"/>
                </a:lnTo>
                <a:lnTo>
                  <a:pt x="262889" y="1550669"/>
                </a:lnTo>
                <a:lnTo>
                  <a:pt x="258318" y="1554479"/>
                </a:lnTo>
                <a:lnTo>
                  <a:pt x="253746" y="1554479"/>
                </a:lnTo>
                <a:lnTo>
                  <a:pt x="249935" y="1550669"/>
                </a:lnTo>
                <a:lnTo>
                  <a:pt x="249935" y="1546098"/>
                </a:lnTo>
                <a:lnTo>
                  <a:pt x="241553" y="1554479"/>
                </a:lnTo>
                <a:lnTo>
                  <a:pt x="236981" y="1550669"/>
                </a:lnTo>
                <a:lnTo>
                  <a:pt x="233172" y="1554479"/>
                </a:lnTo>
                <a:lnTo>
                  <a:pt x="228600" y="1541526"/>
                </a:lnTo>
                <a:lnTo>
                  <a:pt x="228600" y="1537715"/>
                </a:lnTo>
                <a:lnTo>
                  <a:pt x="224789" y="1554479"/>
                </a:lnTo>
                <a:lnTo>
                  <a:pt x="203453" y="1554479"/>
                </a:lnTo>
                <a:lnTo>
                  <a:pt x="198881" y="1550669"/>
                </a:lnTo>
                <a:lnTo>
                  <a:pt x="195072" y="1546098"/>
                </a:lnTo>
                <a:lnTo>
                  <a:pt x="195072" y="1550669"/>
                </a:lnTo>
                <a:lnTo>
                  <a:pt x="190500" y="1554479"/>
                </a:lnTo>
                <a:lnTo>
                  <a:pt x="177546" y="1554479"/>
                </a:lnTo>
                <a:lnTo>
                  <a:pt x="173735" y="1550669"/>
                </a:lnTo>
                <a:lnTo>
                  <a:pt x="173735" y="1554479"/>
                </a:lnTo>
                <a:lnTo>
                  <a:pt x="165353" y="1554479"/>
                </a:lnTo>
                <a:lnTo>
                  <a:pt x="160781" y="1550669"/>
                </a:lnTo>
                <a:lnTo>
                  <a:pt x="156972" y="1554479"/>
                </a:lnTo>
                <a:lnTo>
                  <a:pt x="156972" y="1541526"/>
                </a:lnTo>
                <a:lnTo>
                  <a:pt x="152400" y="1554479"/>
                </a:lnTo>
                <a:lnTo>
                  <a:pt x="147827" y="1554479"/>
                </a:lnTo>
                <a:lnTo>
                  <a:pt x="147827" y="1550669"/>
                </a:lnTo>
                <a:lnTo>
                  <a:pt x="144018" y="1541526"/>
                </a:lnTo>
                <a:lnTo>
                  <a:pt x="144018" y="1554479"/>
                </a:lnTo>
                <a:lnTo>
                  <a:pt x="139446" y="1550669"/>
                </a:lnTo>
                <a:lnTo>
                  <a:pt x="135635" y="1529333"/>
                </a:lnTo>
                <a:lnTo>
                  <a:pt x="135635" y="1550669"/>
                </a:lnTo>
                <a:lnTo>
                  <a:pt x="131063" y="1541526"/>
                </a:lnTo>
                <a:lnTo>
                  <a:pt x="131063" y="1529333"/>
                </a:lnTo>
                <a:lnTo>
                  <a:pt x="127253" y="1541526"/>
                </a:lnTo>
                <a:lnTo>
                  <a:pt x="127253" y="1546098"/>
                </a:lnTo>
                <a:lnTo>
                  <a:pt x="122681" y="1537715"/>
                </a:lnTo>
                <a:lnTo>
                  <a:pt x="122681" y="1529333"/>
                </a:lnTo>
                <a:lnTo>
                  <a:pt x="118872" y="1546098"/>
                </a:lnTo>
                <a:lnTo>
                  <a:pt x="118872" y="1550669"/>
                </a:lnTo>
                <a:lnTo>
                  <a:pt x="114300" y="1533143"/>
                </a:lnTo>
                <a:lnTo>
                  <a:pt x="109727" y="1550669"/>
                </a:lnTo>
                <a:lnTo>
                  <a:pt x="109727" y="1554479"/>
                </a:lnTo>
                <a:lnTo>
                  <a:pt x="109727" y="1546098"/>
                </a:lnTo>
                <a:lnTo>
                  <a:pt x="105918" y="1546098"/>
                </a:lnTo>
                <a:lnTo>
                  <a:pt x="101346" y="1554479"/>
                </a:lnTo>
                <a:lnTo>
                  <a:pt x="97535" y="1554479"/>
                </a:lnTo>
                <a:lnTo>
                  <a:pt x="84836" y="1554479"/>
                </a:lnTo>
                <a:lnTo>
                  <a:pt x="72135" y="1554480"/>
                </a:lnTo>
                <a:lnTo>
                  <a:pt x="67818" y="1550669"/>
                </a:lnTo>
                <a:lnTo>
                  <a:pt x="67818" y="1554479"/>
                </a:lnTo>
                <a:lnTo>
                  <a:pt x="67818" y="1550669"/>
                </a:lnTo>
                <a:lnTo>
                  <a:pt x="63246" y="1550669"/>
                </a:lnTo>
                <a:lnTo>
                  <a:pt x="59435" y="1546098"/>
                </a:lnTo>
                <a:lnTo>
                  <a:pt x="54863" y="1546098"/>
                </a:lnTo>
                <a:lnTo>
                  <a:pt x="54863" y="1541526"/>
                </a:lnTo>
                <a:lnTo>
                  <a:pt x="51053" y="1550669"/>
                </a:lnTo>
                <a:lnTo>
                  <a:pt x="51053" y="1546098"/>
                </a:lnTo>
                <a:lnTo>
                  <a:pt x="46481" y="1550669"/>
                </a:lnTo>
                <a:lnTo>
                  <a:pt x="46481" y="1546098"/>
                </a:lnTo>
                <a:lnTo>
                  <a:pt x="41909" y="1550669"/>
                </a:lnTo>
                <a:lnTo>
                  <a:pt x="38100" y="1516379"/>
                </a:lnTo>
                <a:lnTo>
                  <a:pt x="38100" y="1503426"/>
                </a:lnTo>
                <a:lnTo>
                  <a:pt x="33527" y="1342643"/>
                </a:lnTo>
                <a:lnTo>
                  <a:pt x="33527" y="1291589"/>
                </a:lnTo>
                <a:lnTo>
                  <a:pt x="29718" y="0"/>
                </a:lnTo>
                <a:lnTo>
                  <a:pt x="29718" y="1296162"/>
                </a:lnTo>
                <a:lnTo>
                  <a:pt x="25146" y="1533143"/>
                </a:lnTo>
                <a:lnTo>
                  <a:pt x="25146" y="1529333"/>
                </a:lnTo>
                <a:lnTo>
                  <a:pt x="21335" y="1550669"/>
                </a:lnTo>
                <a:lnTo>
                  <a:pt x="21335" y="1546098"/>
                </a:lnTo>
                <a:lnTo>
                  <a:pt x="21335" y="1550669"/>
                </a:lnTo>
                <a:lnTo>
                  <a:pt x="16763" y="1546098"/>
                </a:lnTo>
                <a:lnTo>
                  <a:pt x="12953" y="1554479"/>
                </a:lnTo>
                <a:lnTo>
                  <a:pt x="12953" y="1550669"/>
                </a:lnTo>
                <a:lnTo>
                  <a:pt x="12953" y="1554479"/>
                </a:lnTo>
                <a:lnTo>
                  <a:pt x="8381" y="1550669"/>
                </a:lnTo>
                <a:lnTo>
                  <a:pt x="8381" y="1554479"/>
                </a:lnTo>
                <a:lnTo>
                  <a:pt x="3809" y="1554479"/>
                </a:lnTo>
                <a:lnTo>
                  <a:pt x="0" y="1550669"/>
                </a:lnTo>
                <a:lnTo>
                  <a:pt x="0" y="155447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44" name="object 644"/>
          <p:cNvSpPr/>
          <p:nvPr/>
        </p:nvSpPr>
        <p:spPr>
          <a:xfrm>
            <a:off x="5682895" y="1877214"/>
            <a:ext cx="89927" cy="1609865"/>
          </a:xfrm>
          <a:custGeom>
            <a:avLst/>
            <a:gdLst/>
            <a:ahLst/>
            <a:cxnLst/>
            <a:rect l="l" t="t" r="r" b="b"/>
            <a:pathLst>
              <a:path w="135890" h="2432685">
                <a:moveTo>
                  <a:pt x="135636" y="2427731"/>
                </a:moveTo>
                <a:lnTo>
                  <a:pt x="131064" y="2427731"/>
                </a:lnTo>
                <a:lnTo>
                  <a:pt x="131064" y="2423921"/>
                </a:lnTo>
                <a:lnTo>
                  <a:pt x="127254" y="2423921"/>
                </a:lnTo>
                <a:lnTo>
                  <a:pt x="127254" y="2427731"/>
                </a:lnTo>
                <a:lnTo>
                  <a:pt x="122682" y="2427731"/>
                </a:lnTo>
                <a:lnTo>
                  <a:pt x="118872" y="2414778"/>
                </a:lnTo>
                <a:lnTo>
                  <a:pt x="118872" y="2406395"/>
                </a:lnTo>
                <a:lnTo>
                  <a:pt x="118872" y="2419350"/>
                </a:lnTo>
                <a:lnTo>
                  <a:pt x="114300" y="2419350"/>
                </a:lnTo>
                <a:lnTo>
                  <a:pt x="114300" y="2389631"/>
                </a:lnTo>
                <a:lnTo>
                  <a:pt x="114300" y="2410967"/>
                </a:lnTo>
                <a:lnTo>
                  <a:pt x="110490" y="2423921"/>
                </a:lnTo>
                <a:lnTo>
                  <a:pt x="105918" y="2427731"/>
                </a:lnTo>
                <a:lnTo>
                  <a:pt x="105918" y="2423921"/>
                </a:lnTo>
                <a:lnTo>
                  <a:pt x="101346" y="2419350"/>
                </a:lnTo>
                <a:lnTo>
                  <a:pt x="101346" y="2423921"/>
                </a:lnTo>
                <a:lnTo>
                  <a:pt x="97536" y="2427731"/>
                </a:lnTo>
                <a:lnTo>
                  <a:pt x="97536" y="2414778"/>
                </a:lnTo>
                <a:lnTo>
                  <a:pt x="92964" y="2410967"/>
                </a:lnTo>
                <a:lnTo>
                  <a:pt x="92964" y="2423921"/>
                </a:lnTo>
                <a:lnTo>
                  <a:pt x="89154" y="2423921"/>
                </a:lnTo>
                <a:lnTo>
                  <a:pt x="89154" y="2410967"/>
                </a:lnTo>
                <a:lnTo>
                  <a:pt x="84582" y="2423921"/>
                </a:lnTo>
                <a:lnTo>
                  <a:pt x="84582" y="2419350"/>
                </a:lnTo>
                <a:lnTo>
                  <a:pt x="80772" y="2406395"/>
                </a:lnTo>
                <a:lnTo>
                  <a:pt x="76200" y="2419350"/>
                </a:lnTo>
                <a:lnTo>
                  <a:pt x="76200" y="2410967"/>
                </a:lnTo>
                <a:lnTo>
                  <a:pt x="76200" y="2414778"/>
                </a:lnTo>
                <a:lnTo>
                  <a:pt x="71628" y="2423921"/>
                </a:lnTo>
                <a:lnTo>
                  <a:pt x="71628" y="2427731"/>
                </a:lnTo>
                <a:lnTo>
                  <a:pt x="67818" y="2423921"/>
                </a:lnTo>
                <a:lnTo>
                  <a:pt x="67818" y="2427731"/>
                </a:lnTo>
                <a:lnTo>
                  <a:pt x="63246" y="2419350"/>
                </a:lnTo>
                <a:lnTo>
                  <a:pt x="63246" y="2423921"/>
                </a:lnTo>
                <a:lnTo>
                  <a:pt x="59436" y="2406395"/>
                </a:lnTo>
                <a:lnTo>
                  <a:pt x="54864" y="2372867"/>
                </a:lnTo>
                <a:lnTo>
                  <a:pt x="54864" y="2394204"/>
                </a:lnTo>
                <a:lnTo>
                  <a:pt x="51054" y="2410967"/>
                </a:lnTo>
                <a:lnTo>
                  <a:pt x="51054" y="2406395"/>
                </a:lnTo>
                <a:lnTo>
                  <a:pt x="46482" y="2419350"/>
                </a:lnTo>
                <a:lnTo>
                  <a:pt x="46482" y="2414778"/>
                </a:lnTo>
                <a:lnTo>
                  <a:pt x="42672" y="2427731"/>
                </a:lnTo>
                <a:lnTo>
                  <a:pt x="38100" y="2419350"/>
                </a:lnTo>
                <a:lnTo>
                  <a:pt x="38100" y="2423921"/>
                </a:lnTo>
                <a:lnTo>
                  <a:pt x="33528" y="2414778"/>
                </a:lnTo>
                <a:lnTo>
                  <a:pt x="33528" y="2326385"/>
                </a:lnTo>
                <a:lnTo>
                  <a:pt x="29718" y="2389631"/>
                </a:lnTo>
                <a:lnTo>
                  <a:pt x="25146" y="2423921"/>
                </a:lnTo>
                <a:lnTo>
                  <a:pt x="25146" y="2414778"/>
                </a:lnTo>
                <a:lnTo>
                  <a:pt x="25146" y="2427731"/>
                </a:lnTo>
                <a:lnTo>
                  <a:pt x="21336" y="2423921"/>
                </a:lnTo>
                <a:lnTo>
                  <a:pt x="21336" y="2398014"/>
                </a:lnTo>
                <a:lnTo>
                  <a:pt x="16764" y="2406395"/>
                </a:lnTo>
                <a:lnTo>
                  <a:pt x="12954" y="2427731"/>
                </a:lnTo>
                <a:lnTo>
                  <a:pt x="8382" y="2402585"/>
                </a:lnTo>
                <a:lnTo>
                  <a:pt x="8382" y="2432304"/>
                </a:lnTo>
                <a:lnTo>
                  <a:pt x="4572" y="2394204"/>
                </a:lnTo>
                <a:lnTo>
                  <a:pt x="4572" y="2427731"/>
                </a:lnTo>
                <a:lnTo>
                  <a:pt x="4572" y="2313431"/>
                </a:lnTo>
                <a:lnTo>
                  <a:pt x="0" y="2351531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45" name="object 645"/>
          <p:cNvSpPr/>
          <p:nvPr/>
        </p:nvSpPr>
        <p:spPr>
          <a:xfrm>
            <a:off x="5508924" y="1877213"/>
            <a:ext cx="173972" cy="1606924"/>
          </a:xfrm>
          <a:custGeom>
            <a:avLst/>
            <a:gdLst/>
            <a:ahLst/>
            <a:cxnLst/>
            <a:rect l="l" t="t" r="r" b="b"/>
            <a:pathLst>
              <a:path w="262890" h="2428240">
                <a:moveTo>
                  <a:pt x="262889" y="0"/>
                </a:moveTo>
                <a:lnTo>
                  <a:pt x="258318" y="487680"/>
                </a:lnTo>
                <a:lnTo>
                  <a:pt x="258318" y="2364485"/>
                </a:lnTo>
                <a:lnTo>
                  <a:pt x="254507" y="2372867"/>
                </a:lnTo>
                <a:lnTo>
                  <a:pt x="254507" y="2419350"/>
                </a:lnTo>
                <a:lnTo>
                  <a:pt x="249935" y="2398014"/>
                </a:lnTo>
                <a:lnTo>
                  <a:pt x="249935" y="2427731"/>
                </a:lnTo>
                <a:lnTo>
                  <a:pt x="246125" y="2402585"/>
                </a:lnTo>
                <a:lnTo>
                  <a:pt x="246125" y="2427731"/>
                </a:lnTo>
                <a:lnTo>
                  <a:pt x="241553" y="2423921"/>
                </a:lnTo>
                <a:lnTo>
                  <a:pt x="241553" y="2406395"/>
                </a:lnTo>
                <a:lnTo>
                  <a:pt x="237744" y="2427731"/>
                </a:lnTo>
                <a:lnTo>
                  <a:pt x="233172" y="2419350"/>
                </a:lnTo>
                <a:lnTo>
                  <a:pt x="233172" y="2427731"/>
                </a:lnTo>
                <a:lnTo>
                  <a:pt x="233172" y="2419350"/>
                </a:lnTo>
                <a:lnTo>
                  <a:pt x="224789" y="2427731"/>
                </a:lnTo>
                <a:lnTo>
                  <a:pt x="224789" y="2419350"/>
                </a:lnTo>
                <a:lnTo>
                  <a:pt x="220218" y="2427731"/>
                </a:lnTo>
                <a:lnTo>
                  <a:pt x="220218" y="2419350"/>
                </a:lnTo>
                <a:lnTo>
                  <a:pt x="216407" y="2427731"/>
                </a:lnTo>
                <a:lnTo>
                  <a:pt x="216407" y="2419350"/>
                </a:lnTo>
                <a:lnTo>
                  <a:pt x="211835" y="2427731"/>
                </a:lnTo>
                <a:lnTo>
                  <a:pt x="211835" y="2419350"/>
                </a:lnTo>
                <a:lnTo>
                  <a:pt x="211835" y="2427731"/>
                </a:lnTo>
                <a:lnTo>
                  <a:pt x="203453" y="2423921"/>
                </a:lnTo>
                <a:lnTo>
                  <a:pt x="203453" y="2402585"/>
                </a:lnTo>
                <a:lnTo>
                  <a:pt x="199644" y="2419350"/>
                </a:lnTo>
                <a:lnTo>
                  <a:pt x="199644" y="2423921"/>
                </a:lnTo>
                <a:lnTo>
                  <a:pt x="195072" y="2414778"/>
                </a:lnTo>
                <a:lnTo>
                  <a:pt x="195072" y="2410967"/>
                </a:lnTo>
                <a:lnTo>
                  <a:pt x="190500" y="2427731"/>
                </a:lnTo>
                <a:lnTo>
                  <a:pt x="186689" y="2414778"/>
                </a:lnTo>
                <a:lnTo>
                  <a:pt x="182118" y="2427731"/>
                </a:lnTo>
                <a:lnTo>
                  <a:pt x="178307" y="2423921"/>
                </a:lnTo>
                <a:lnTo>
                  <a:pt x="178307" y="2427731"/>
                </a:lnTo>
                <a:lnTo>
                  <a:pt x="173735" y="2423921"/>
                </a:lnTo>
                <a:lnTo>
                  <a:pt x="173735" y="2414778"/>
                </a:lnTo>
                <a:lnTo>
                  <a:pt x="169925" y="2423921"/>
                </a:lnTo>
                <a:lnTo>
                  <a:pt x="169925" y="2427731"/>
                </a:lnTo>
                <a:lnTo>
                  <a:pt x="165353" y="2427731"/>
                </a:lnTo>
                <a:lnTo>
                  <a:pt x="161544" y="2423921"/>
                </a:lnTo>
                <a:lnTo>
                  <a:pt x="161544" y="2419350"/>
                </a:lnTo>
                <a:lnTo>
                  <a:pt x="156972" y="2423921"/>
                </a:lnTo>
                <a:lnTo>
                  <a:pt x="148589" y="2423921"/>
                </a:lnTo>
                <a:lnTo>
                  <a:pt x="148589" y="2414778"/>
                </a:lnTo>
                <a:lnTo>
                  <a:pt x="144018" y="2419350"/>
                </a:lnTo>
                <a:lnTo>
                  <a:pt x="144018" y="2423921"/>
                </a:lnTo>
                <a:lnTo>
                  <a:pt x="140207" y="2423921"/>
                </a:lnTo>
                <a:lnTo>
                  <a:pt x="140207" y="2419350"/>
                </a:lnTo>
                <a:lnTo>
                  <a:pt x="135635" y="2423921"/>
                </a:lnTo>
                <a:lnTo>
                  <a:pt x="135635" y="2419350"/>
                </a:lnTo>
                <a:lnTo>
                  <a:pt x="131825" y="2423921"/>
                </a:lnTo>
                <a:lnTo>
                  <a:pt x="131825" y="2414778"/>
                </a:lnTo>
                <a:lnTo>
                  <a:pt x="127253" y="2406395"/>
                </a:lnTo>
                <a:lnTo>
                  <a:pt x="127253" y="2423921"/>
                </a:lnTo>
                <a:lnTo>
                  <a:pt x="127253" y="2419350"/>
                </a:lnTo>
                <a:lnTo>
                  <a:pt x="122681" y="2414778"/>
                </a:lnTo>
                <a:lnTo>
                  <a:pt x="122681" y="2419350"/>
                </a:lnTo>
                <a:lnTo>
                  <a:pt x="118872" y="2414778"/>
                </a:lnTo>
                <a:lnTo>
                  <a:pt x="118872" y="2419350"/>
                </a:lnTo>
                <a:lnTo>
                  <a:pt x="114300" y="2423921"/>
                </a:lnTo>
                <a:lnTo>
                  <a:pt x="110489" y="2423921"/>
                </a:lnTo>
                <a:lnTo>
                  <a:pt x="110489" y="2419350"/>
                </a:lnTo>
                <a:lnTo>
                  <a:pt x="105918" y="2414778"/>
                </a:lnTo>
                <a:lnTo>
                  <a:pt x="105918" y="2423921"/>
                </a:lnTo>
                <a:lnTo>
                  <a:pt x="102107" y="2423921"/>
                </a:lnTo>
                <a:lnTo>
                  <a:pt x="97535" y="2414778"/>
                </a:lnTo>
                <a:lnTo>
                  <a:pt x="93725" y="2419350"/>
                </a:lnTo>
                <a:lnTo>
                  <a:pt x="93725" y="2423921"/>
                </a:lnTo>
                <a:lnTo>
                  <a:pt x="89153" y="2414778"/>
                </a:lnTo>
                <a:lnTo>
                  <a:pt x="89153" y="2410967"/>
                </a:lnTo>
                <a:lnTo>
                  <a:pt x="84581" y="2419350"/>
                </a:lnTo>
                <a:lnTo>
                  <a:pt x="80772" y="2406395"/>
                </a:lnTo>
                <a:lnTo>
                  <a:pt x="80772" y="2398014"/>
                </a:lnTo>
                <a:lnTo>
                  <a:pt x="76200" y="2414778"/>
                </a:lnTo>
                <a:lnTo>
                  <a:pt x="72389" y="2410967"/>
                </a:lnTo>
                <a:lnTo>
                  <a:pt x="67818" y="2410967"/>
                </a:lnTo>
                <a:lnTo>
                  <a:pt x="67818" y="2414778"/>
                </a:lnTo>
                <a:lnTo>
                  <a:pt x="64007" y="2410967"/>
                </a:lnTo>
                <a:lnTo>
                  <a:pt x="59435" y="2414778"/>
                </a:lnTo>
                <a:lnTo>
                  <a:pt x="55625" y="2414778"/>
                </a:lnTo>
                <a:lnTo>
                  <a:pt x="55625" y="2410967"/>
                </a:lnTo>
                <a:lnTo>
                  <a:pt x="55625" y="2414778"/>
                </a:lnTo>
                <a:lnTo>
                  <a:pt x="46481" y="2414778"/>
                </a:lnTo>
                <a:lnTo>
                  <a:pt x="42671" y="2385821"/>
                </a:lnTo>
                <a:lnTo>
                  <a:pt x="42671" y="2410967"/>
                </a:lnTo>
                <a:lnTo>
                  <a:pt x="38100" y="2410967"/>
                </a:lnTo>
                <a:lnTo>
                  <a:pt x="38100" y="2414778"/>
                </a:lnTo>
                <a:lnTo>
                  <a:pt x="34289" y="2410967"/>
                </a:lnTo>
                <a:lnTo>
                  <a:pt x="34289" y="2419350"/>
                </a:lnTo>
                <a:lnTo>
                  <a:pt x="29717" y="2414778"/>
                </a:lnTo>
                <a:lnTo>
                  <a:pt x="29717" y="2406395"/>
                </a:lnTo>
                <a:lnTo>
                  <a:pt x="25907" y="2410967"/>
                </a:lnTo>
                <a:lnTo>
                  <a:pt x="25907" y="2402585"/>
                </a:lnTo>
                <a:lnTo>
                  <a:pt x="21336" y="2414778"/>
                </a:lnTo>
                <a:lnTo>
                  <a:pt x="21336" y="2406395"/>
                </a:lnTo>
                <a:lnTo>
                  <a:pt x="16763" y="2402585"/>
                </a:lnTo>
                <a:lnTo>
                  <a:pt x="16763" y="2406395"/>
                </a:lnTo>
                <a:lnTo>
                  <a:pt x="12953" y="2402585"/>
                </a:lnTo>
                <a:lnTo>
                  <a:pt x="12953" y="2398014"/>
                </a:lnTo>
                <a:lnTo>
                  <a:pt x="8381" y="2406395"/>
                </a:lnTo>
                <a:lnTo>
                  <a:pt x="8381" y="2398014"/>
                </a:lnTo>
                <a:lnTo>
                  <a:pt x="4571" y="2402585"/>
                </a:lnTo>
                <a:lnTo>
                  <a:pt x="0" y="239801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46" name="object 646"/>
          <p:cNvSpPr/>
          <p:nvPr/>
        </p:nvSpPr>
        <p:spPr>
          <a:xfrm>
            <a:off x="1947130" y="2871451"/>
            <a:ext cx="3566000" cy="619581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47" name="object 647"/>
          <p:cNvSpPr/>
          <p:nvPr/>
        </p:nvSpPr>
        <p:spPr>
          <a:xfrm>
            <a:off x="6975327" y="3038030"/>
            <a:ext cx="513089" cy="418120"/>
          </a:xfrm>
          <a:custGeom>
            <a:avLst/>
            <a:gdLst/>
            <a:ahLst/>
            <a:cxnLst/>
            <a:rect l="l" t="t" r="r" b="b"/>
            <a:pathLst>
              <a:path w="775334" h="631825">
                <a:moveTo>
                  <a:pt x="774953" y="631697"/>
                </a:moveTo>
                <a:lnTo>
                  <a:pt x="771143" y="631697"/>
                </a:lnTo>
                <a:lnTo>
                  <a:pt x="758443" y="631697"/>
                </a:lnTo>
                <a:lnTo>
                  <a:pt x="745743" y="631697"/>
                </a:lnTo>
                <a:lnTo>
                  <a:pt x="733044" y="631698"/>
                </a:lnTo>
                <a:lnTo>
                  <a:pt x="720343" y="631697"/>
                </a:lnTo>
                <a:lnTo>
                  <a:pt x="707643" y="631697"/>
                </a:lnTo>
                <a:lnTo>
                  <a:pt x="694944" y="631698"/>
                </a:lnTo>
                <a:lnTo>
                  <a:pt x="682243" y="631697"/>
                </a:lnTo>
                <a:lnTo>
                  <a:pt x="669544" y="631698"/>
                </a:lnTo>
                <a:lnTo>
                  <a:pt x="656843" y="631697"/>
                </a:lnTo>
                <a:lnTo>
                  <a:pt x="644143" y="631697"/>
                </a:lnTo>
                <a:lnTo>
                  <a:pt x="533400" y="631697"/>
                </a:lnTo>
                <a:lnTo>
                  <a:pt x="533400" y="627126"/>
                </a:lnTo>
                <a:lnTo>
                  <a:pt x="529589" y="631697"/>
                </a:lnTo>
                <a:lnTo>
                  <a:pt x="516635" y="631697"/>
                </a:lnTo>
                <a:lnTo>
                  <a:pt x="512825" y="631697"/>
                </a:lnTo>
                <a:lnTo>
                  <a:pt x="500125" y="631697"/>
                </a:lnTo>
                <a:lnTo>
                  <a:pt x="487425" y="631697"/>
                </a:lnTo>
                <a:lnTo>
                  <a:pt x="478535" y="631697"/>
                </a:lnTo>
                <a:lnTo>
                  <a:pt x="478535" y="627126"/>
                </a:lnTo>
                <a:lnTo>
                  <a:pt x="474725" y="631697"/>
                </a:lnTo>
                <a:lnTo>
                  <a:pt x="474725" y="597407"/>
                </a:lnTo>
                <a:lnTo>
                  <a:pt x="474725" y="601979"/>
                </a:lnTo>
                <a:lnTo>
                  <a:pt x="470153" y="0"/>
                </a:lnTo>
                <a:lnTo>
                  <a:pt x="466343" y="597407"/>
                </a:lnTo>
                <a:lnTo>
                  <a:pt x="461772" y="627126"/>
                </a:lnTo>
                <a:lnTo>
                  <a:pt x="457200" y="627126"/>
                </a:lnTo>
                <a:lnTo>
                  <a:pt x="457200" y="631697"/>
                </a:lnTo>
                <a:lnTo>
                  <a:pt x="457200" y="627126"/>
                </a:lnTo>
                <a:lnTo>
                  <a:pt x="453389" y="631697"/>
                </a:lnTo>
                <a:lnTo>
                  <a:pt x="453389" y="627126"/>
                </a:lnTo>
                <a:lnTo>
                  <a:pt x="448817" y="631697"/>
                </a:lnTo>
                <a:lnTo>
                  <a:pt x="436118" y="631698"/>
                </a:lnTo>
                <a:lnTo>
                  <a:pt x="423417" y="631697"/>
                </a:lnTo>
                <a:lnTo>
                  <a:pt x="410717" y="631697"/>
                </a:lnTo>
                <a:lnTo>
                  <a:pt x="406907" y="627126"/>
                </a:lnTo>
                <a:lnTo>
                  <a:pt x="406907" y="631697"/>
                </a:lnTo>
                <a:lnTo>
                  <a:pt x="402335" y="631697"/>
                </a:lnTo>
                <a:lnTo>
                  <a:pt x="389635" y="631697"/>
                </a:lnTo>
                <a:lnTo>
                  <a:pt x="376936" y="631698"/>
                </a:lnTo>
                <a:lnTo>
                  <a:pt x="364235" y="631697"/>
                </a:lnTo>
                <a:lnTo>
                  <a:pt x="351536" y="631697"/>
                </a:lnTo>
                <a:lnTo>
                  <a:pt x="338835" y="631697"/>
                </a:lnTo>
                <a:lnTo>
                  <a:pt x="326135" y="631697"/>
                </a:lnTo>
                <a:lnTo>
                  <a:pt x="229107" y="631697"/>
                </a:lnTo>
                <a:lnTo>
                  <a:pt x="216407" y="631697"/>
                </a:lnTo>
                <a:lnTo>
                  <a:pt x="203707" y="631697"/>
                </a:lnTo>
                <a:lnTo>
                  <a:pt x="191008" y="631698"/>
                </a:lnTo>
                <a:lnTo>
                  <a:pt x="178308" y="631697"/>
                </a:lnTo>
                <a:lnTo>
                  <a:pt x="165608" y="631697"/>
                </a:lnTo>
                <a:lnTo>
                  <a:pt x="152908" y="631698"/>
                </a:lnTo>
                <a:lnTo>
                  <a:pt x="140208" y="631698"/>
                </a:lnTo>
                <a:lnTo>
                  <a:pt x="127507" y="631697"/>
                </a:lnTo>
                <a:lnTo>
                  <a:pt x="114807" y="631697"/>
                </a:lnTo>
                <a:lnTo>
                  <a:pt x="102107" y="631698"/>
                </a:lnTo>
                <a:lnTo>
                  <a:pt x="89407" y="631697"/>
                </a:lnTo>
                <a:lnTo>
                  <a:pt x="16763" y="631697"/>
                </a:lnTo>
                <a:lnTo>
                  <a:pt x="16763" y="622553"/>
                </a:lnTo>
                <a:lnTo>
                  <a:pt x="12953" y="597407"/>
                </a:lnTo>
                <a:lnTo>
                  <a:pt x="8381" y="622553"/>
                </a:lnTo>
                <a:lnTo>
                  <a:pt x="8381" y="614171"/>
                </a:lnTo>
                <a:lnTo>
                  <a:pt x="4572" y="597407"/>
                </a:lnTo>
                <a:lnTo>
                  <a:pt x="4572" y="605789"/>
                </a:lnTo>
                <a:lnTo>
                  <a:pt x="0" y="618743"/>
                </a:lnTo>
                <a:lnTo>
                  <a:pt x="0" y="62255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48" name="object 648"/>
          <p:cNvSpPr/>
          <p:nvPr/>
        </p:nvSpPr>
        <p:spPr>
          <a:xfrm>
            <a:off x="6630408" y="3427827"/>
            <a:ext cx="345001" cy="28575"/>
          </a:xfrm>
          <a:custGeom>
            <a:avLst/>
            <a:gdLst/>
            <a:ahLst/>
            <a:cxnLst/>
            <a:rect l="l" t="t" r="r" b="b"/>
            <a:pathLst>
              <a:path w="521334" h="43179">
                <a:moveTo>
                  <a:pt x="521208" y="33527"/>
                </a:moveTo>
                <a:lnTo>
                  <a:pt x="516636" y="3809"/>
                </a:lnTo>
                <a:lnTo>
                  <a:pt x="516636" y="8381"/>
                </a:lnTo>
                <a:lnTo>
                  <a:pt x="512825" y="38100"/>
                </a:lnTo>
                <a:lnTo>
                  <a:pt x="508254" y="42671"/>
                </a:lnTo>
                <a:lnTo>
                  <a:pt x="478536" y="42671"/>
                </a:lnTo>
                <a:lnTo>
                  <a:pt x="470154" y="42671"/>
                </a:lnTo>
                <a:lnTo>
                  <a:pt x="461772" y="42671"/>
                </a:lnTo>
                <a:lnTo>
                  <a:pt x="453390" y="42671"/>
                </a:lnTo>
                <a:lnTo>
                  <a:pt x="448818" y="42671"/>
                </a:lnTo>
                <a:lnTo>
                  <a:pt x="445008" y="38100"/>
                </a:lnTo>
                <a:lnTo>
                  <a:pt x="440436" y="42671"/>
                </a:lnTo>
                <a:lnTo>
                  <a:pt x="436625" y="38100"/>
                </a:lnTo>
                <a:lnTo>
                  <a:pt x="432054" y="42671"/>
                </a:lnTo>
                <a:lnTo>
                  <a:pt x="432054" y="38100"/>
                </a:lnTo>
                <a:lnTo>
                  <a:pt x="432054" y="42671"/>
                </a:lnTo>
                <a:lnTo>
                  <a:pt x="428244" y="38100"/>
                </a:lnTo>
                <a:lnTo>
                  <a:pt x="428244" y="42671"/>
                </a:lnTo>
                <a:lnTo>
                  <a:pt x="423672" y="42671"/>
                </a:lnTo>
                <a:lnTo>
                  <a:pt x="423672" y="38100"/>
                </a:lnTo>
                <a:lnTo>
                  <a:pt x="419862" y="38100"/>
                </a:lnTo>
                <a:lnTo>
                  <a:pt x="415290" y="42671"/>
                </a:lnTo>
                <a:lnTo>
                  <a:pt x="415290" y="38100"/>
                </a:lnTo>
                <a:lnTo>
                  <a:pt x="410718" y="38100"/>
                </a:lnTo>
                <a:lnTo>
                  <a:pt x="406908" y="42671"/>
                </a:lnTo>
                <a:lnTo>
                  <a:pt x="402336" y="42671"/>
                </a:lnTo>
                <a:lnTo>
                  <a:pt x="402336" y="38100"/>
                </a:lnTo>
                <a:lnTo>
                  <a:pt x="398525" y="38100"/>
                </a:lnTo>
                <a:lnTo>
                  <a:pt x="398525" y="42671"/>
                </a:lnTo>
                <a:lnTo>
                  <a:pt x="398525" y="38100"/>
                </a:lnTo>
                <a:lnTo>
                  <a:pt x="364236" y="38100"/>
                </a:lnTo>
                <a:lnTo>
                  <a:pt x="360425" y="33527"/>
                </a:lnTo>
                <a:lnTo>
                  <a:pt x="352044" y="33527"/>
                </a:lnTo>
                <a:lnTo>
                  <a:pt x="347472" y="29717"/>
                </a:lnTo>
                <a:lnTo>
                  <a:pt x="342900" y="29717"/>
                </a:lnTo>
                <a:lnTo>
                  <a:pt x="339090" y="25145"/>
                </a:lnTo>
                <a:lnTo>
                  <a:pt x="339090" y="29717"/>
                </a:lnTo>
                <a:lnTo>
                  <a:pt x="326136" y="29717"/>
                </a:lnTo>
                <a:lnTo>
                  <a:pt x="326136" y="33527"/>
                </a:lnTo>
                <a:lnTo>
                  <a:pt x="326136" y="29717"/>
                </a:lnTo>
                <a:lnTo>
                  <a:pt x="322325" y="29717"/>
                </a:lnTo>
                <a:lnTo>
                  <a:pt x="317754" y="33527"/>
                </a:lnTo>
                <a:lnTo>
                  <a:pt x="309372" y="33527"/>
                </a:lnTo>
                <a:lnTo>
                  <a:pt x="309372" y="29717"/>
                </a:lnTo>
                <a:lnTo>
                  <a:pt x="304800" y="29717"/>
                </a:lnTo>
                <a:lnTo>
                  <a:pt x="304800" y="33527"/>
                </a:lnTo>
                <a:lnTo>
                  <a:pt x="288036" y="33527"/>
                </a:lnTo>
                <a:lnTo>
                  <a:pt x="284225" y="29717"/>
                </a:lnTo>
                <a:lnTo>
                  <a:pt x="284225" y="33527"/>
                </a:lnTo>
                <a:lnTo>
                  <a:pt x="275082" y="33527"/>
                </a:lnTo>
                <a:lnTo>
                  <a:pt x="271272" y="38100"/>
                </a:lnTo>
                <a:lnTo>
                  <a:pt x="271272" y="29717"/>
                </a:lnTo>
                <a:lnTo>
                  <a:pt x="266700" y="33527"/>
                </a:lnTo>
                <a:lnTo>
                  <a:pt x="266700" y="29717"/>
                </a:lnTo>
                <a:lnTo>
                  <a:pt x="262890" y="38100"/>
                </a:lnTo>
                <a:lnTo>
                  <a:pt x="258318" y="38100"/>
                </a:lnTo>
                <a:lnTo>
                  <a:pt x="258318" y="29717"/>
                </a:lnTo>
                <a:lnTo>
                  <a:pt x="254508" y="38100"/>
                </a:lnTo>
                <a:lnTo>
                  <a:pt x="249936" y="33527"/>
                </a:lnTo>
                <a:lnTo>
                  <a:pt x="246125" y="38100"/>
                </a:lnTo>
                <a:lnTo>
                  <a:pt x="241554" y="33527"/>
                </a:lnTo>
                <a:lnTo>
                  <a:pt x="241554" y="38100"/>
                </a:lnTo>
                <a:lnTo>
                  <a:pt x="228600" y="38100"/>
                </a:lnTo>
                <a:lnTo>
                  <a:pt x="224790" y="29717"/>
                </a:lnTo>
                <a:lnTo>
                  <a:pt x="224790" y="38100"/>
                </a:lnTo>
                <a:lnTo>
                  <a:pt x="220218" y="38100"/>
                </a:lnTo>
                <a:lnTo>
                  <a:pt x="220218" y="29717"/>
                </a:lnTo>
                <a:lnTo>
                  <a:pt x="211836" y="38100"/>
                </a:lnTo>
                <a:lnTo>
                  <a:pt x="211836" y="33527"/>
                </a:lnTo>
                <a:lnTo>
                  <a:pt x="208025" y="38100"/>
                </a:lnTo>
                <a:lnTo>
                  <a:pt x="203454" y="29717"/>
                </a:lnTo>
                <a:lnTo>
                  <a:pt x="198882" y="38100"/>
                </a:lnTo>
                <a:lnTo>
                  <a:pt x="198882" y="29717"/>
                </a:lnTo>
                <a:lnTo>
                  <a:pt x="195072" y="33527"/>
                </a:lnTo>
                <a:lnTo>
                  <a:pt x="195072" y="38100"/>
                </a:lnTo>
                <a:lnTo>
                  <a:pt x="190500" y="33527"/>
                </a:lnTo>
                <a:lnTo>
                  <a:pt x="190500" y="38100"/>
                </a:lnTo>
                <a:lnTo>
                  <a:pt x="186690" y="29717"/>
                </a:lnTo>
                <a:lnTo>
                  <a:pt x="182118" y="8381"/>
                </a:lnTo>
                <a:lnTo>
                  <a:pt x="178308" y="33527"/>
                </a:lnTo>
                <a:lnTo>
                  <a:pt x="178308" y="25145"/>
                </a:lnTo>
                <a:lnTo>
                  <a:pt x="173736" y="8381"/>
                </a:lnTo>
                <a:lnTo>
                  <a:pt x="173736" y="33527"/>
                </a:lnTo>
                <a:lnTo>
                  <a:pt x="169164" y="38100"/>
                </a:lnTo>
                <a:lnTo>
                  <a:pt x="165354" y="33527"/>
                </a:lnTo>
                <a:lnTo>
                  <a:pt x="165354" y="38100"/>
                </a:lnTo>
                <a:lnTo>
                  <a:pt x="165354" y="33527"/>
                </a:lnTo>
                <a:lnTo>
                  <a:pt x="160782" y="38100"/>
                </a:lnTo>
                <a:lnTo>
                  <a:pt x="156972" y="33527"/>
                </a:lnTo>
                <a:lnTo>
                  <a:pt x="148590" y="33527"/>
                </a:lnTo>
                <a:lnTo>
                  <a:pt x="144018" y="29717"/>
                </a:lnTo>
                <a:lnTo>
                  <a:pt x="140208" y="29717"/>
                </a:lnTo>
                <a:lnTo>
                  <a:pt x="135636" y="33527"/>
                </a:lnTo>
                <a:lnTo>
                  <a:pt x="131064" y="29717"/>
                </a:lnTo>
                <a:lnTo>
                  <a:pt x="127254" y="33527"/>
                </a:lnTo>
                <a:lnTo>
                  <a:pt x="122682" y="29717"/>
                </a:lnTo>
                <a:lnTo>
                  <a:pt x="118872" y="29717"/>
                </a:lnTo>
                <a:lnTo>
                  <a:pt x="118872" y="25145"/>
                </a:lnTo>
                <a:lnTo>
                  <a:pt x="114300" y="29717"/>
                </a:lnTo>
                <a:lnTo>
                  <a:pt x="110490" y="25145"/>
                </a:lnTo>
                <a:lnTo>
                  <a:pt x="105918" y="29717"/>
                </a:lnTo>
                <a:lnTo>
                  <a:pt x="105918" y="21335"/>
                </a:lnTo>
                <a:lnTo>
                  <a:pt x="102108" y="29717"/>
                </a:lnTo>
                <a:lnTo>
                  <a:pt x="97536" y="29717"/>
                </a:lnTo>
                <a:lnTo>
                  <a:pt x="97536" y="25145"/>
                </a:lnTo>
                <a:lnTo>
                  <a:pt x="92964" y="29717"/>
                </a:lnTo>
                <a:lnTo>
                  <a:pt x="92964" y="33527"/>
                </a:lnTo>
                <a:lnTo>
                  <a:pt x="89154" y="29717"/>
                </a:lnTo>
                <a:lnTo>
                  <a:pt x="89154" y="12953"/>
                </a:lnTo>
                <a:lnTo>
                  <a:pt x="84582" y="29717"/>
                </a:lnTo>
                <a:lnTo>
                  <a:pt x="80772" y="25145"/>
                </a:lnTo>
                <a:lnTo>
                  <a:pt x="80772" y="8381"/>
                </a:lnTo>
                <a:lnTo>
                  <a:pt x="76200" y="29717"/>
                </a:lnTo>
                <a:lnTo>
                  <a:pt x="76200" y="21335"/>
                </a:lnTo>
                <a:lnTo>
                  <a:pt x="72390" y="21335"/>
                </a:lnTo>
                <a:lnTo>
                  <a:pt x="72390" y="29717"/>
                </a:lnTo>
                <a:lnTo>
                  <a:pt x="67818" y="33527"/>
                </a:lnTo>
                <a:lnTo>
                  <a:pt x="67818" y="25145"/>
                </a:lnTo>
                <a:lnTo>
                  <a:pt x="64008" y="25145"/>
                </a:lnTo>
                <a:lnTo>
                  <a:pt x="64008" y="33527"/>
                </a:lnTo>
                <a:lnTo>
                  <a:pt x="59436" y="25145"/>
                </a:lnTo>
                <a:lnTo>
                  <a:pt x="54864" y="25145"/>
                </a:lnTo>
                <a:lnTo>
                  <a:pt x="54864" y="3809"/>
                </a:lnTo>
                <a:lnTo>
                  <a:pt x="54864" y="16763"/>
                </a:lnTo>
                <a:lnTo>
                  <a:pt x="51054" y="29717"/>
                </a:lnTo>
                <a:lnTo>
                  <a:pt x="46482" y="33527"/>
                </a:lnTo>
                <a:lnTo>
                  <a:pt x="46482" y="29717"/>
                </a:lnTo>
                <a:lnTo>
                  <a:pt x="38100" y="29717"/>
                </a:lnTo>
                <a:lnTo>
                  <a:pt x="38100" y="33527"/>
                </a:lnTo>
                <a:lnTo>
                  <a:pt x="34290" y="29717"/>
                </a:lnTo>
                <a:lnTo>
                  <a:pt x="29718" y="33527"/>
                </a:lnTo>
                <a:lnTo>
                  <a:pt x="25146" y="29717"/>
                </a:lnTo>
                <a:lnTo>
                  <a:pt x="25146" y="33527"/>
                </a:lnTo>
                <a:lnTo>
                  <a:pt x="21336" y="29717"/>
                </a:lnTo>
                <a:lnTo>
                  <a:pt x="21336" y="33527"/>
                </a:lnTo>
                <a:lnTo>
                  <a:pt x="16764" y="25145"/>
                </a:lnTo>
                <a:lnTo>
                  <a:pt x="12954" y="3809"/>
                </a:lnTo>
                <a:lnTo>
                  <a:pt x="8382" y="29717"/>
                </a:lnTo>
                <a:lnTo>
                  <a:pt x="4572" y="0"/>
                </a:lnTo>
                <a:lnTo>
                  <a:pt x="4572" y="29717"/>
                </a:lnTo>
                <a:lnTo>
                  <a:pt x="0" y="2971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49" name="object 649"/>
          <p:cNvSpPr/>
          <p:nvPr/>
        </p:nvSpPr>
        <p:spPr>
          <a:xfrm>
            <a:off x="6456436" y="3419254"/>
            <a:ext cx="173972" cy="31097"/>
          </a:xfrm>
          <a:custGeom>
            <a:avLst/>
            <a:gdLst/>
            <a:ahLst/>
            <a:cxnLst/>
            <a:rect l="l" t="t" r="r" b="b"/>
            <a:pathLst>
              <a:path w="262890" h="46989">
                <a:moveTo>
                  <a:pt x="262889" y="42672"/>
                </a:moveTo>
                <a:lnTo>
                  <a:pt x="259079" y="46482"/>
                </a:lnTo>
                <a:lnTo>
                  <a:pt x="254507" y="42672"/>
                </a:lnTo>
                <a:lnTo>
                  <a:pt x="249935" y="0"/>
                </a:lnTo>
                <a:lnTo>
                  <a:pt x="249935" y="21336"/>
                </a:lnTo>
                <a:lnTo>
                  <a:pt x="246125" y="42672"/>
                </a:lnTo>
                <a:lnTo>
                  <a:pt x="246125" y="46482"/>
                </a:lnTo>
                <a:lnTo>
                  <a:pt x="229361" y="46482"/>
                </a:lnTo>
                <a:lnTo>
                  <a:pt x="229361" y="42672"/>
                </a:lnTo>
                <a:lnTo>
                  <a:pt x="224789" y="46482"/>
                </a:lnTo>
                <a:lnTo>
                  <a:pt x="224789" y="38100"/>
                </a:lnTo>
                <a:lnTo>
                  <a:pt x="220979" y="46482"/>
                </a:lnTo>
                <a:lnTo>
                  <a:pt x="216407" y="38100"/>
                </a:lnTo>
                <a:lnTo>
                  <a:pt x="216407" y="42672"/>
                </a:lnTo>
                <a:lnTo>
                  <a:pt x="211835" y="46482"/>
                </a:lnTo>
                <a:lnTo>
                  <a:pt x="208025" y="42672"/>
                </a:lnTo>
                <a:lnTo>
                  <a:pt x="203453" y="42672"/>
                </a:lnTo>
                <a:lnTo>
                  <a:pt x="199644" y="46482"/>
                </a:lnTo>
                <a:lnTo>
                  <a:pt x="199644" y="42672"/>
                </a:lnTo>
                <a:lnTo>
                  <a:pt x="195072" y="46482"/>
                </a:lnTo>
                <a:lnTo>
                  <a:pt x="191261" y="46482"/>
                </a:lnTo>
                <a:lnTo>
                  <a:pt x="186689" y="42672"/>
                </a:lnTo>
                <a:lnTo>
                  <a:pt x="182117" y="42672"/>
                </a:lnTo>
                <a:lnTo>
                  <a:pt x="178307" y="46482"/>
                </a:lnTo>
                <a:lnTo>
                  <a:pt x="178307" y="42672"/>
                </a:lnTo>
                <a:lnTo>
                  <a:pt x="173735" y="46482"/>
                </a:lnTo>
                <a:lnTo>
                  <a:pt x="169925" y="42672"/>
                </a:lnTo>
                <a:lnTo>
                  <a:pt x="169925" y="46482"/>
                </a:lnTo>
                <a:lnTo>
                  <a:pt x="165353" y="38100"/>
                </a:lnTo>
                <a:lnTo>
                  <a:pt x="165353" y="21336"/>
                </a:lnTo>
                <a:lnTo>
                  <a:pt x="161544" y="42672"/>
                </a:lnTo>
                <a:lnTo>
                  <a:pt x="156972" y="29718"/>
                </a:lnTo>
                <a:lnTo>
                  <a:pt x="156972" y="16763"/>
                </a:lnTo>
                <a:lnTo>
                  <a:pt x="153161" y="42672"/>
                </a:lnTo>
                <a:lnTo>
                  <a:pt x="153161" y="46482"/>
                </a:lnTo>
                <a:lnTo>
                  <a:pt x="148589" y="42672"/>
                </a:lnTo>
                <a:lnTo>
                  <a:pt x="144017" y="46482"/>
                </a:lnTo>
                <a:lnTo>
                  <a:pt x="131318" y="46482"/>
                </a:lnTo>
                <a:lnTo>
                  <a:pt x="118618" y="46482"/>
                </a:lnTo>
                <a:lnTo>
                  <a:pt x="105917" y="46482"/>
                </a:lnTo>
                <a:lnTo>
                  <a:pt x="93217" y="46482"/>
                </a:lnTo>
                <a:lnTo>
                  <a:pt x="76200" y="46482"/>
                </a:lnTo>
                <a:lnTo>
                  <a:pt x="76200" y="42672"/>
                </a:lnTo>
                <a:lnTo>
                  <a:pt x="72389" y="46482"/>
                </a:lnTo>
                <a:lnTo>
                  <a:pt x="67817" y="42672"/>
                </a:lnTo>
                <a:lnTo>
                  <a:pt x="67817" y="46482"/>
                </a:lnTo>
                <a:lnTo>
                  <a:pt x="64007" y="46482"/>
                </a:lnTo>
                <a:lnTo>
                  <a:pt x="59435" y="42672"/>
                </a:lnTo>
                <a:lnTo>
                  <a:pt x="55625" y="46482"/>
                </a:lnTo>
                <a:lnTo>
                  <a:pt x="55625" y="42672"/>
                </a:lnTo>
                <a:lnTo>
                  <a:pt x="38100" y="42672"/>
                </a:lnTo>
                <a:lnTo>
                  <a:pt x="34289" y="46482"/>
                </a:lnTo>
                <a:lnTo>
                  <a:pt x="29717" y="42672"/>
                </a:lnTo>
                <a:lnTo>
                  <a:pt x="25907" y="38100"/>
                </a:lnTo>
                <a:lnTo>
                  <a:pt x="17525" y="38100"/>
                </a:lnTo>
                <a:lnTo>
                  <a:pt x="12953" y="42672"/>
                </a:lnTo>
                <a:lnTo>
                  <a:pt x="9144" y="42672"/>
                </a:lnTo>
                <a:lnTo>
                  <a:pt x="4572" y="46482"/>
                </a:lnTo>
                <a:lnTo>
                  <a:pt x="0" y="426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50" name="object 650"/>
          <p:cNvSpPr/>
          <p:nvPr/>
        </p:nvSpPr>
        <p:spPr>
          <a:xfrm>
            <a:off x="6288516" y="3411186"/>
            <a:ext cx="168089" cy="39080"/>
          </a:xfrm>
          <a:custGeom>
            <a:avLst/>
            <a:gdLst/>
            <a:ahLst/>
            <a:cxnLst/>
            <a:rect l="l" t="t" r="r" b="b"/>
            <a:pathLst>
              <a:path w="254000" h="59054">
                <a:moveTo>
                  <a:pt x="253746" y="54863"/>
                </a:moveTo>
                <a:lnTo>
                  <a:pt x="245363" y="54863"/>
                </a:lnTo>
                <a:lnTo>
                  <a:pt x="245363" y="58674"/>
                </a:lnTo>
                <a:lnTo>
                  <a:pt x="241553" y="54863"/>
                </a:lnTo>
                <a:lnTo>
                  <a:pt x="236981" y="54863"/>
                </a:lnTo>
                <a:lnTo>
                  <a:pt x="233172" y="50291"/>
                </a:lnTo>
                <a:lnTo>
                  <a:pt x="228600" y="54863"/>
                </a:lnTo>
                <a:lnTo>
                  <a:pt x="224027" y="50291"/>
                </a:lnTo>
                <a:lnTo>
                  <a:pt x="220218" y="54863"/>
                </a:lnTo>
                <a:lnTo>
                  <a:pt x="220218" y="46481"/>
                </a:lnTo>
                <a:lnTo>
                  <a:pt x="215646" y="54863"/>
                </a:lnTo>
                <a:lnTo>
                  <a:pt x="215646" y="50291"/>
                </a:lnTo>
                <a:lnTo>
                  <a:pt x="211835" y="46481"/>
                </a:lnTo>
                <a:lnTo>
                  <a:pt x="211835" y="38100"/>
                </a:lnTo>
                <a:lnTo>
                  <a:pt x="207263" y="41910"/>
                </a:lnTo>
                <a:lnTo>
                  <a:pt x="207263" y="38100"/>
                </a:lnTo>
                <a:lnTo>
                  <a:pt x="203453" y="46481"/>
                </a:lnTo>
                <a:lnTo>
                  <a:pt x="203453" y="20574"/>
                </a:lnTo>
                <a:lnTo>
                  <a:pt x="198881" y="46481"/>
                </a:lnTo>
                <a:lnTo>
                  <a:pt x="195072" y="38100"/>
                </a:lnTo>
                <a:lnTo>
                  <a:pt x="190500" y="33527"/>
                </a:lnTo>
                <a:lnTo>
                  <a:pt x="190500" y="46481"/>
                </a:lnTo>
                <a:lnTo>
                  <a:pt x="190500" y="41910"/>
                </a:lnTo>
                <a:lnTo>
                  <a:pt x="185927" y="50291"/>
                </a:lnTo>
                <a:lnTo>
                  <a:pt x="182118" y="46481"/>
                </a:lnTo>
                <a:lnTo>
                  <a:pt x="182118" y="54863"/>
                </a:lnTo>
                <a:lnTo>
                  <a:pt x="165353" y="54863"/>
                </a:lnTo>
                <a:lnTo>
                  <a:pt x="160781" y="46481"/>
                </a:lnTo>
                <a:lnTo>
                  <a:pt x="160781" y="54863"/>
                </a:lnTo>
                <a:lnTo>
                  <a:pt x="156972" y="54863"/>
                </a:lnTo>
                <a:lnTo>
                  <a:pt x="156972" y="50291"/>
                </a:lnTo>
                <a:lnTo>
                  <a:pt x="152400" y="50291"/>
                </a:lnTo>
                <a:lnTo>
                  <a:pt x="152400" y="54863"/>
                </a:lnTo>
                <a:lnTo>
                  <a:pt x="147827" y="54863"/>
                </a:lnTo>
                <a:lnTo>
                  <a:pt x="144018" y="58674"/>
                </a:lnTo>
                <a:lnTo>
                  <a:pt x="139446" y="54863"/>
                </a:lnTo>
                <a:lnTo>
                  <a:pt x="135635" y="54863"/>
                </a:lnTo>
                <a:lnTo>
                  <a:pt x="135635" y="58674"/>
                </a:lnTo>
                <a:lnTo>
                  <a:pt x="131063" y="54863"/>
                </a:lnTo>
                <a:lnTo>
                  <a:pt x="131063" y="58674"/>
                </a:lnTo>
                <a:lnTo>
                  <a:pt x="127253" y="54863"/>
                </a:lnTo>
                <a:lnTo>
                  <a:pt x="127253" y="58674"/>
                </a:lnTo>
                <a:lnTo>
                  <a:pt x="122681" y="54863"/>
                </a:lnTo>
                <a:lnTo>
                  <a:pt x="118872" y="58674"/>
                </a:lnTo>
                <a:lnTo>
                  <a:pt x="118872" y="54863"/>
                </a:lnTo>
                <a:lnTo>
                  <a:pt x="109727" y="54863"/>
                </a:lnTo>
                <a:lnTo>
                  <a:pt x="105918" y="50291"/>
                </a:lnTo>
                <a:lnTo>
                  <a:pt x="101346" y="46481"/>
                </a:lnTo>
                <a:lnTo>
                  <a:pt x="97535" y="50291"/>
                </a:lnTo>
                <a:lnTo>
                  <a:pt x="97535" y="46481"/>
                </a:lnTo>
                <a:lnTo>
                  <a:pt x="92963" y="38100"/>
                </a:lnTo>
                <a:lnTo>
                  <a:pt x="92963" y="46481"/>
                </a:lnTo>
                <a:lnTo>
                  <a:pt x="89153" y="50291"/>
                </a:lnTo>
                <a:lnTo>
                  <a:pt x="89153" y="20574"/>
                </a:lnTo>
                <a:lnTo>
                  <a:pt x="84581" y="41910"/>
                </a:lnTo>
                <a:lnTo>
                  <a:pt x="84581" y="46481"/>
                </a:lnTo>
                <a:lnTo>
                  <a:pt x="80009" y="38100"/>
                </a:lnTo>
                <a:lnTo>
                  <a:pt x="80009" y="28955"/>
                </a:lnTo>
                <a:lnTo>
                  <a:pt x="76200" y="46481"/>
                </a:lnTo>
                <a:lnTo>
                  <a:pt x="76200" y="50291"/>
                </a:lnTo>
                <a:lnTo>
                  <a:pt x="71627" y="33527"/>
                </a:lnTo>
                <a:lnTo>
                  <a:pt x="67818" y="50291"/>
                </a:lnTo>
                <a:lnTo>
                  <a:pt x="63246" y="54863"/>
                </a:lnTo>
                <a:lnTo>
                  <a:pt x="63246" y="46481"/>
                </a:lnTo>
                <a:lnTo>
                  <a:pt x="59435" y="50291"/>
                </a:lnTo>
                <a:lnTo>
                  <a:pt x="59435" y="54863"/>
                </a:lnTo>
                <a:lnTo>
                  <a:pt x="51053" y="54863"/>
                </a:lnTo>
                <a:lnTo>
                  <a:pt x="51053" y="58674"/>
                </a:lnTo>
                <a:lnTo>
                  <a:pt x="46481" y="58674"/>
                </a:lnTo>
                <a:lnTo>
                  <a:pt x="41909" y="54863"/>
                </a:lnTo>
                <a:lnTo>
                  <a:pt x="41909" y="50291"/>
                </a:lnTo>
                <a:lnTo>
                  <a:pt x="38100" y="41910"/>
                </a:lnTo>
                <a:lnTo>
                  <a:pt x="38100" y="50291"/>
                </a:lnTo>
                <a:lnTo>
                  <a:pt x="33527" y="46481"/>
                </a:lnTo>
                <a:lnTo>
                  <a:pt x="29718" y="54863"/>
                </a:lnTo>
                <a:lnTo>
                  <a:pt x="25146" y="54863"/>
                </a:lnTo>
                <a:lnTo>
                  <a:pt x="21335" y="50291"/>
                </a:lnTo>
                <a:lnTo>
                  <a:pt x="21335" y="54863"/>
                </a:lnTo>
                <a:lnTo>
                  <a:pt x="16763" y="54863"/>
                </a:lnTo>
                <a:lnTo>
                  <a:pt x="16763" y="50291"/>
                </a:lnTo>
                <a:lnTo>
                  <a:pt x="12953" y="50291"/>
                </a:lnTo>
                <a:lnTo>
                  <a:pt x="12953" y="41910"/>
                </a:lnTo>
                <a:lnTo>
                  <a:pt x="12953" y="50291"/>
                </a:lnTo>
                <a:lnTo>
                  <a:pt x="8381" y="33527"/>
                </a:lnTo>
                <a:lnTo>
                  <a:pt x="3809" y="20574"/>
                </a:lnTo>
                <a:lnTo>
                  <a:pt x="3809" y="16763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51" name="object 651"/>
          <p:cNvSpPr/>
          <p:nvPr/>
        </p:nvSpPr>
        <p:spPr>
          <a:xfrm>
            <a:off x="6114545" y="3377401"/>
            <a:ext cx="173972" cy="72698"/>
          </a:xfrm>
          <a:custGeom>
            <a:avLst/>
            <a:gdLst/>
            <a:ahLst/>
            <a:cxnLst/>
            <a:rect l="l" t="t" r="r" b="b"/>
            <a:pathLst>
              <a:path w="262890" h="109854">
                <a:moveTo>
                  <a:pt x="262890" y="51053"/>
                </a:moveTo>
                <a:lnTo>
                  <a:pt x="258318" y="89153"/>
                </a:lnTo>
                <a:lnTo>
                  <a:pt x="254508" y="84581"/>
                </a:lnTo>
                <a:lnTo>
                  <a:pt x="254508" y="89153"/>
                </a:lnTo>
                <a:lnTo>
                  <a:pt x="249936" y="71627"/>
                </a:lnTo>
                <a:lnTo>
                  <a:pt x="246125" y="63245"/>
                </a:lnTo>
                <a:lnTo>
                  <a:pt x="246125" y="80009"/>
                </a:lnTo>
                <a:lnTo>
                  <a:pt x="241553" y="92963"/>
                </a:lnTo>
                <a:lnTo>
                  <a:pt x="236982" y="97535"/>
                </a:lnTo>
                <a:lnTo>
                  <a:pt x="236982" y="84581"/>
                </a:lnTo>
                <a:lnTo>
                  <a:pt x="233172" y="92963"/>
                </a:lnTo>
                <a:lnTo>
                  <a:pt x="228600" y="101345"/>
                </a:lnTo>
                <a:lnTo>
                  <a:pt x="224790" y="97535"/>
                </a:lnTo>
                <a:lnTo>
                  <a:pt x="224790" y="101345"/>
                </a:lnTo>
                <a:lnTo>
                  <a:pt x="220218" y="92963"/>
                </a:lnTo>
                <a:lnTo>
                  <a:pt x="216408" y="84581"/>
                </a:lnTo>
                <a:lnTo>
                  <a:pt x="216408" y="97535"/>
                </a:lnTo>
                <a:lnTo>
                  <a:pt x="211836" y="84581"/>
                </a:lnTo>
                <a:lnTo>
                  <a:pt x="211836" y="92963"/>
                </a:lnTo>
                <a:lnTo>
                  <a:pt x="208025" y="97535"/>
                </a:lnTo>
                <a:lnTo>
                  <a:pt x="203453" y="84581"/>
                </a:lnTo>
                <a:lnTo>
                  <a:pt x="203453" y="80009"/>
                </a:lnTo>
                <a:lnTo>
                  <a:pt x="198882" y="97535"/>
                </a:lnTo>
                <a:lnTo>
                  <a:pt x="198882" y="89153"/>
                </a:lnTo>
                <a:lnTo>
                  <a:pt x="195072" y="89153"/>
                </a:lnTo>
                <a:lnTo>
                  <a:pt x="190500" y="97535"/>
                </a:lnTo>
                <a:lnTo>
                  <a:pt x="190500" y="84581"/>
                </a:lnTo>
                <a:lnTo>
                  <a:pt x="186690" y="92963"/>
                </a:lnTo>
                <a:lnTo>
                  <a:pt x="182118" y="84581"/>
                </a:lnTo>
                <a:lnTo>
                  <a:pt x="182118" y="89153"/>
                </a:lnTo>
                <a:lnTo>
                  <a:pt x="178308" y="92963"/>
                </a:lnTo>
                <a:lnTo>
                  <a:pt x="178308" y="97535"/>
                </a:lnTo>
                <a:lnTo>
                  <a:pt x="178308" y="92963"/>
                </a:lnTo>
                <a:lnTo>
                  <a:pt x="173736" y="92963"/>
                </a:lnTo>
                <a:lnTo>
                  <a:pt x="173736" y="97535"/>
                </a:lnTo>
                <a:lnTo>
                  <a:pt x="169925" y="97535"/>
                </a:lnTo>
                <a:lnTo>
                  <a:pt x="165353" y="92963"/>
                </a:lnTo>
                <a:lnTo>
                  <a:pt x="165353" y="84581"/>
                </a:lnTo>
                <a:lnTo>
                  <a:pt x="160782" y="92963"/>
                </a:lnTo>
                <a:lnTo>
                  <a:pt x="160782" y="84581"/>
                </a:lnTo>
                <a:lnTo>
                  <a:pt x="156972" y="89153"/>
                </a:lnTo>
                <a:lnTo>
                  <a:pt x="156972" y="84581"/>
                </a:lnTo>
                <a:lnTo>
                  <a:pt x="152400" y="92963"/>
                </a:lnTo>
                <a:lnTo>
                  <a:pt x="148590" y="89153"/>
                </a:lnTo>
                <a:lnTo>
                  <a:pt x="148590" y="92963"/>
                </a:lnTo>
                <a:lnTo>
                  <a:pt x="144018" y="92963"/>
                </a:lnTo>
                <a:lnTo>
                  <a:pt x="140208" y="97535"/>
                </a:lnTo>
                <a:lnTo>
                  <a:pt x="135636" y="92963"/>
                </a:lnTo>
                <a:lnTo>
                  <a:pt x="135636" y="101345"/>
                </a:lnTo>
                <a:lnTo>
                  <a:pt x="131064" y="101345"/>
                </a:lnTo>
                <a:lnTo>
                  <a:pt x="127253" y="105917"/>
                </a:lnTo>
                <a:lnTo>
                  <a:pt x="122682" y="105917"/>
                </a:lnTo>
                <a:lnTo>
                  <a:pt x="118872" y="101345"/>
                </a:lnTo>
                <a:lnTo>
                  <a:pt x="114300" y="105917"/>
                </a:lnTo>
                <a:lnTo>
                  <a:pt x="110490" y="101345"/>
                </a:lnTo>
                <a:lnTo>
                  <a:pt x="105918" y="97535"/>
                </a:lnTo>
                <a:lnTo>
                  <a:pt x="102108" y="67817"/>
                </a:lnTo>
                <a:lnTo>
                  <a:pt x="97536" y="84581"/>
                </a:lnTo>
                <a:lnTo>
                  <a:pt x="92964" y="51053"/>
                </a:lnTo>
                <a:lnTo>
                  <a:pt x="92964" y="46481"/>
                </a:lnTo>
                <a:lnTo>
                  <a:pt x="89153" y="76200"/>
                </a:lnTo>
                <a:lnTo>
                  <a:pt x="89153" y="84581"/>
                </a:lnTo>
                <a:lnTo>
                  <a:pt x="84582" y="71627"/>
                </a:lnTo>
                <a:lnTo>
                  <a:pt x="84582" y="67817"/>
                </a:lnTo>
                <a:lnTo>
                  <a:pt x="80772" y="84581"/>
                </a:lnTo>
                <a:lnTo>
                  <a:pt x="80772" y="89153"/>
                </a:lnTo>
                <a:lnTo>
                  <a:pt x="76200" y="97535"/>
                </a:lnTo>
                <a:lnTo>
                  <a:pt x="72390" y="89153"/>
                </a:lnTo>
                <a:lnTo>
                  <a:pt x="72390" y="67817"/>
                </a:lnTo>
                <a:lnTo>
                  <a:pt x="67818" y="89153"/>
                </a:lnTo>
                <a:lnTo>
                  <a:pt x="67818" y="97535"/>
                </a:lnTo>
                <a:lnTo>
                  <a:pt x="64008" y="89153"/>
                </a:lnTo>
                <a:lnTo>
                  <a:pt x="59436" y="101345"/>
                </a:lnTo>
                <a:lnTo>
                  <a:pt x="59436" y="92963"/>
                </a:lnTo>
                <a:lnTo>
                  <a:pt x="54864" y="101345"/>
                </a:lnTo>
                <a:lnTo>
                  <a:pt x="54864" y="105917"/>
                </a:lnTo>
                <a:lnTo>
                  <a:pt x="51053" y="92963"/>
                </a:lnTo>
                <a:lnTo>
                  <a:pt x="51053" y="89153"/>
                </a:lnTo>
                <a:lnTo>
                  <a:pt x="51053" y="101345"/>
                </a:lnTo>
                <a:lnTo>
                  <a:pt x="46482" y="101345"/>
                </a:lnTo>
                <a:lnTo>
                  <a:pt x="46482" y="92963"/>
                </a:lnTo>
                <a:lnTo>
                  <a:pt x="42672" y="92963"/>
                </a:lnTo>
                <a:lnTo>
                  <a:pt x="42672" y="29717"/>
                </a:lnTo>
                <a:lnTo>
                  <a:pt x="38100" y="0"/>
                </a:lnTo>
                <a:lnTo>
                  <a:pt x="38100" y="71627"/>
                </a:lnTo>
                <a:lnTo>
                  <a:pt x="34290" y="101345"/>
                </a:lnTo>
                <a:lnTo>
                  <a:pt x="29718" y="101345"/>
                </a:lnTo>
                <a:lnTo>
                  <a:pt x="29718" y="105917"/>
                </a:lnTo>
                <a:lnTo>
                  <a:pt x="25146" y="105917"/>
                </a:lnTo>
                <a:lnTo>
                  <a:pt x="21336" y="101345"/>
                </a:lnTo>
                <a:lnTo>
                  <a:pt x="16764" y="97535"/>
                </a:lnTo>
                <a:lnTo>
                  <a:pt x="16764" y="105917"/>
                </a:lnTo>
                <a:lnTo>
                  <a:pt x="8382" y="105917"/>
                </a:lnTo>
                <a:lnTo>
                  <a:pt x="8382" y="109727"/>
                </a:lnTo>
                <a:lnTo>
                  <a:pt x="4572" y="105917"/>
                </a:lnTo>
                <a:lnTo>
                  <a:pt x="4572" y="109727"/>
                </a:lnTo>
                <a:lnTo>
                  <a:pt x="0" y="10134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52" name="object 652"/>
          <p:cNvSpPr/>
          <p:nvPr/>
        </p:nvSpPr>
        <p:spPr>
          <a:xfrm>
            <a:off x="5794843" y="1877214"/>
            <a:ext cx="319787" cy="1575827"/>
          </a:xfrm>
          <a:custGeom>
            <a:avLst/>
            <a:gdLst/>
            <a:ahLst/>
            <a:cxnLst/>
            <a:rect l="l" t="t" r="r" b="b"/>
            <a:pathLst>
              <a:path w="483234" h="2381250">
                <a:moveTo>
                  <a:pt x="483107" y="2368295"/>
                </a:moveTo>
                <a:lnTo>
                  <a:pt x="479298" y="2376678"/>
                </a:lnTo>
                <a:lnTo>
                  <a:pt x="474725" y="2364485"/>
                </a:lnTo>
                <a:lnTo>
                  <a:pt x="474725" y="2368295"/>
                </a:lnTo>
                <a:lnTo>
                  <a:pt x="470153" y="2356104"/>
                </a:lnTo>
                <a:lnTo>
                  <a:pt x="470153" y="2330195"/>
                </a:lnTo>
                <a:lnTo>
                  <a:pt x="466344" y="2368295"/>
                </a:lnTo>
                <a:lnTo>
                  <a:pt x="466344" y="2364485"/>
                </a:lnTo>
                <a:lnTo>
                  <a:pt x="461772" y="2376678"/>
                </a:lnTo>
                <a:lnTo>
                  <a:pt x="457961" y="2376678"/>
                </a:lnTo>
                <a:lnTo>
                  <a:pt x="457961" y="2368295"/>
                </a:lnTo>
                <a:lnTo>
                  <a:pt x="449579" y="2376678"/>
                </a:lnTo>
                <a:lnTo>
                  <a:pt x="449579" y="2372867"/>
                </a:lnTo>
                <a:lnTo>
                  <a:pt x="445007" y="2368295"/>
                </a:lnTo>
                <a:lnTo>
                  <a:pt x="445007" y="2372867"/>
                </a:lnTo>
                <a:lnTo>
                  <a:pt x="441198" y="2372867"/>
                </a:lnTo>
                <a:lnTo>
                  <a:pt x="436625" y="2359914"/>
                </a:lnTo>
                <a:lnTo>
                  <a:pt x="436625" y="2368295"/>
                </a:lnTo>
                <a:lnTo>
                  <a:pt x="432053" y="2368295"/>
                </a:lnTo>
                <a:lnTo>
                  <a:pt x="432053" y="2364485"/>
                </a:lnTo>
                <a:lnTo>
                  <a:pt x="428244" y="2368295"/>
                </a:lnTo>
                <a:lnTo>
                  <a:pt x="428244" y="2372867"/>
                </a:lnTo>
                <a:lnTo>
                  <a:pt x="423672" y="2372867"/>
                </a:lnTo>
                <a:lnTo>
                  <a:pt x="423672" y="2364485"/>
                </a:lnTo>
                <a:lnTo>
                  <a:pt x="419861" y="2364485"/>
                </a:lnTo>
                <a:lnTo>
                  <a:pt x="419861" y="2372867"/>
                </a:lnTo>
                <a:lnTo>
                  <a:pt x="415290" y="2368295"/>
                </a:lnTo>
                <a:lnTo>
                  <a:pt x="415290" y="2364485"/>
                </a:lnTo>
                <a:lnTo>
                  <a:pt x="411479" y="2368295"/>
                </a:lnTo>
                <a:lnTo>
                  <a:pt x="411479" y="2364485"/>
                </a:lnTo>
                <a:lnTo>
                  <a:pt x="406907" y="2364485"/>
                </a:lnTo>
                <a:lnTo>
                  <a:pt x="406907" y="2359914"/>
                </a:lnTo>
                <a:lnTo>
                  <a:pt x="403098" y="2364485"/>
                </a:lnTo>
                <a:lnTo>
                  <a:pt x="398525" y="2364485"/>
                </a:lnTo>
                <a:lnTo>
                  <a:pt x="398525" y="2368295"/>
                </a:lnTo>
                <a:lnTo>
                  <a:pt x="398525" y="2364485"/>
                </a:lnTo>
                <a:lnTo>
                  <a:pt x="393953" y="2364485"/>
                </a:lnTo>
                <a:lnTo>
                  <a:pt x="390144" y="2368295"/>
                </a:lnTo>
                <a:lnTo>
                  <a:pt x="385572" y="2359914"/>
                </a:lnTo>
                <a:lnTo>
                  <a:pt x="381761" y="2368295"/>
                </a:lnTo>
                <a:lnTo>
                  <a:pt x="381761" y="2359914"/>
                </a:lnTo>
                <a:lnTo>
                  <a:pt x="377190" y="2372867"/>
                </a:lnTo>
                <a:lnTo>
                  <a:pt x="377190" y="2368295"/>
                </a:lnTo>
                <a:lnTo>
                  <a:pt x="373379" y="2368295"/>
                </a:lnTo>
                <a:lnTo>
                  <a:pt x="368807" y="2283714"/>
                </a:lnTo>
                <a:lnTo>
                  <a:pt x="364235" y="2364485"/>
                </a:lnTo>
                <a:lnTo>
                  <a:pt x="360425" y="2376678"/>
                </a:lnTo>
                <a:lnTo>
                  <a:pt x="355853" y="2372867"/>
                </a:lnTo>
                <a:lnTo>
                  <a:pt x="352044" y="2308859"/>
                </a:lnTo>
                <a:lnTo>
                  <a:pt x="352044" y="2262378"/>
                </a:lnTo>
                <a:lnTo>
                  <a:pt x="347472" y="2364485"/>
                </a:lnTo>
                <a:lnTo>
                  <a:pt x="343661" y="2376678"/>
                </a:lnTo>
                <a:lnTo>
                  <a:pt x="339090" y="2372867"/>
                </a:lnTo>
                <a:lnTo>
                  <a:pt x="339090" y="2376678"/>
                </a:lnTo>
                <a:lnTo>
                  <a:pt x="326135" y="2376678"/>
                </a:lnTo>
                <a:lnTo>
                  <a:pt x="326135" y="2372867"/>
                </a:lnTo>
                <a:lnTo>
                  <a:pt x="322325" y="2376678"/>
                </a:lnTo>
                <a:lnTo>
                  <a:pt x="317753" y="2372867"/>
                </a:lnTo>
                <a:lnTo>
                  <a:pt x="313944" y="2376678"/>
                </a:lnTo>
                <a:lnTo>
                  <a:pt x="313944" y="2372867"/>
                </a:lnTo>
                <a:lnTo>
                  <a:pt x="309372" y="2376678"/>
                </a:lnTo>
                <a:lnTo>
                  <a:pt x="297179" y="2376678"/>
                </a:lnTo>
                <a:lnTo>
                  <a:pt x="297179" y="2381250"/>
                </a:lnTo>
                <a:lnTo>
                  <a:pt x="292607" y="2376678"/>
                </a:lnTo>
                <a:lnTo>
                  <a:pt x="292607" y="2381250"/>
                </a:lnTo>
                <a:lnTo>
                  <a:pt x="288035" y="2376678"/>
                </a:lnTo>
                <a:lnTo>
                  <a:pt x="284225" y="2381250"/>
                </a:lnTo>
                <a:lnTo>
                  <a:pt x="284225" y="2376678"/>
                </a:lnTo>
                <a:lnTo>
                  <a:pt x="279653" y="2376678"/>
                </a:lnTo>
                <a:lnTo>
                  <a:pt x="275844" y="2372867"/>
                </a:lnTo>
                <a:lnTo>
                  <a:pt x="275844" y="2376678"/>
                </a:lnTo>
                <a:lnTo>
                  <a:pt x="271272" y="2376678"/>
                </a:lnTo>
                <a:lnTo>
                  <a:pt x="271272" y="2372867"/>
                </a:lnTo>
                <a:lnTo>
                  <a:pt x="267461" y="2346959"/>
                </a:lnTo>
                <a:lnTo>
                  <a:pt x="262890" y="2292095"/>
                </a:lnTo>
                <a:lnTo>
                  <a:pt x="262890" y="2346959"/>
                </a:lnTo>
                <a:lnTo>
                  <a:pt x="258318" y="2372867"/>
                </a:lnTo>
                <a:lnTo>
                  <a:pt x="254507" y="2376678"/>
                </a:lnTo>
                <a:lnTo>
                  <a:pt x="254507" y="2372867"/>
                </a:lnTo>
                <a:lnTo>
                  <a:pt x="249935" y="2372867"/>
                </a:lnTo>
                <a:lnTo>
                  <a:pt x="249935" y="2359914"/>
                </a:lnTo>
                <a:lnTo>
                  <a:pt x="246125" y="2321814"/>
                </a:lnTo>
                <a:lnTo>
                  <a:pt x="246125" y="2351531"/>
                </a:lnTo>
                <a:lnTo>
                  <a:pt x="241553" y="2372867"/>
                </a:lnTo>
                <a:lnTo>
                  <a:pt x="237744" y="2368295"/>
                </a:lnTo>
                <a:lnTo>
                  <a:pt x="237744" y="2372867"/>
                </a:lnTo>
                <a:lnTo>
                  <a:pt x="233172" y="2245614"/>
                </a:lnTo>
                <a:lnTo>
                  <a:pt x="233172" y="2300478"/>
                </a:lnTo>
                <a:lnTo>
                  <a:pt x="229361" y="2376678"/>
                </a:lnTo>
                <a:lnTo>
                  <a:pt x="224790" y="2376678"/>
                </a:lnTo>
                <a:lnTo>
                  <a:pt x="220218" y="2376678"/>
                </a:lnTo>
                <a:lnTo>
                  <a:pt x="216407" y="2372867"/>
                </a:lnTo>
                <a:lnTo>
                  <a:pt x="216407" y="2359914"/>
                </a:lnTo>
                <a:lnTo>
                  <a:pt x="211835" y="2376678"/>
                </a:lnTo>
                <a:lnTo>
                  <a:pt x="208025" y="2372867"/>
                </a:lnTo>
                <a:lnTo>
                  <a:pt x="208025" y="2376678"/>
                </a:lnTo>
                <a:lnTo>
                  <a:pt x="203453" y="2376678"/>
                </a:lnTo>
                <a:lnTo>
                  <a:pt x="203453" y="2372867"/>
                </a:lnTo>
                <a:lnTo>
                  <a:pt x="199644" y="2376678"/>
                </a:lnTo>
                <a:lnTo>
                  <a:pt x="195072" y="2343150"/>
                </a:lnTo>
                <a:lnTo>
                  <a:pt x="195072" y="2326385"/>
                </a:lnTo>
                <a:lnTo>
                  <a:pt x="191261" y="2376678"/>
                </a:lnTo>
                <a:lnTo>
                  <a:pt x="186690" y="2376678"/>
                </a:lnTo>
                <a:lnTo>
                  <a:pt x="182118" y="2381250"/>
                </a:lnTo>
                <a:lnTo>
                  <a:pt x="182118" y="2372867"/>
                </a:lnTo>
                <a:lnTo>
                  <a:pt x="178307" y="2381250"/>
                </a:lnTo>
                <a:lnTo>
                  <a:pt x="178307" y="2376678"/>
                </a:lnTo>
                <a:lnTo>
                  <a:pt x="173735" y="2368295"/>
                </a:lnTo>
                <a:lnTo>
                  <a:pt x="173735" y="2381250"/>
                </a:lnTo>
                <a:lnTo>
                  <a:pt x="169925" y="2376678"/>
                </a:lnTo>
                <a:lnTo>
                  <a:pt x="165353" y="2372867"/>
                </a:lnTo>
                <a:lnTo>
                  <a:pt x="161544" y="2364485"/>
                </a:lnTo>
                <a:lnTo>
                  <a:pt x="156972" y="2376678"/>
                </a:lnTo>
                <a:lnTo>
                  <a:pt x="152400" y="2376678"/>
                </a:lnTo>
                <a:lnTo>
                  <a:pt x="148590" y="2381250"/>
                </a:lnTo>
                <a:lnTo>
                  <a:pt x="148590" y="2376678"/>
                </a:lnTo>
                <a:lnTo>
                  <a:pt x="144018" y="2376678"/>
                </a:lnTo>
                <a:lnTo>
                  <a:pt x="144018" y="2381250"/>
                </a:lnTo>
                <a:lnTo>
                  <a:pt x="140207" y="2376678"/>
                </a:lnTo>
                <a:lnTo>
                  <a:pt x="135635" y="2381250"/>
                </a:lnTo>
                <a:lnTo>
                  <a:pt x="135635" y="2376678"/>
                </a:lnTo>
                <a:lnTo>
                  <a:pt x="131825" y="2376678"/>
                </a:lnTo>
                <a:lnTo>
                  <a:pt x="127253" y="2381250"/>
                </a:lnTo>
                <a:lnTo>
                  <a:pt x="127253" y="2376678"/>
                </a:lnTo>
                <a:lnTo>
                  <a:pt x="123444" y="2376678"/>
                </a:lnTo>
                <a:lnTo>
                  <a:pt x="118872" y="2368295"/>
                </a:lnTo>
                <a:lnTo>
                  <a:pt x="118872" y="2372867"/>
                </a:lnTo>
                <a:lnTo>
                  <a:pt x="114300" y="2376678"/>
                </a:lnTo>
                <a:lnTo>
                  <a:pt x="110490" y="2368295"/>
                </a:lnTo>
                <a:lnTo>
                  <a:pt x="110490" y="2372867"/>
                </a:lnTo>
                <a:lnTo>
                  <a:pt x="105918" y="2376678"/>
                </a:lnTo>
                <a:lnTo>
                  <a:pt x="102107" y="2359914"/>
                </a:lnTo>
                <a:lnTo>
                  <a:pt x="102107" y="2372867"/>
                </a:lnTo>
                <a:lnTo>
                  <a:pt x="97535" y="2351531"/>
                </a:lnTo>
                <a:lnTo>
                  <a:pt x="97535" y="2338578"/>
                </a:lnTo>
                <a:lnTo>
                  <a:pt x="97535" y="2368295"/>
                </a:lnTo>
                <a:lnTo>
                  <a:pt x="93725" y="2364485"/>
                </a:lnTo>
                <a:lnTo>
                  <a:pt x="89153" y="2346959"/>
                </a:lnTo>
                <a:lnTo>
                  <a:pt x="89153" y="2334767"/>
                </a:lnTo>
                <a:lnTo>
                  <a:pt x="85344" y="2356104"/>
                </a:lnTo>
                <a:lnTo>
                  <a:pt x="85344" y="2364485"/>
                </a:lnTo>
                <a:lnTo>
                  <a:pt x="85344" y="2356104"/>
                </a:lnTo>
                <a:lnTo>
                  <a:pt x="80772" y="2338578"/>
                </a:lnTo>
                <a:lnTo>
                  <a:pt x="76200" y="2372867"/>
                </a:lnTo>
                <a:lnTo>
                  <a:pt x="72390" y="2364485"/>
                </a:lnTo>
                <a:lnTo>
                  <a:pt x="67818" y="2381250"/>
                </a:lnTo>
                <a:lnTo>
                  <a:pt x="67818" y="2376678"/>
                </a:lnTo>
                <a:lnTo>
                  <a:pt x="64007" y="2381250"/>
                </a:lnTo>
                <a:lnTo>
                  <a:pt x="64007" y="2376678"/>
                </a:lnTo>
                <a:lnTo>
                  <a:pt x="59435" y="2381250"/>
                </a:lnTo>
                <a:lnTo>
                  <a:pt x="59435" y="2376678"/>
                </a:lnTo>
                <a:lnTo>
                  <a:pt x="55625" y="2381250"/>
                </a:lnTo>
                <a:lnTo>
                  <a:pt x="55625" y="2376678"/>
                </a:lnTo>
                <a:lnTo>
                  <a:pt x="51053" y="2381250"/>
                </a:lnTo>
                <a:lnTo>
                  <a:pt x="51053" y="2376678"/>
                </a:lnTo>
                <a:lnTo>
                  <a:pt x="51053" y="2381250"/>
                </a:lnTo>
                <a:lnTo>
                  <a:pt x="42672" y="2372867"/>
                </a:lnTo>
                <a:lnTo>
                  <a:pt x="42672" y="2376678"/>
                </a:lnTo>
                <a:lnTo>
                  <a:pt x="38100" y="2376678"/>
                </a:lnTo>
                <a:lnTo>
                  <a:pt x="29718" y="2368295"/>
                </a:lnTo>
                <a:lnTo>
                  <a:pt x="29718" y="2372867"/>
                </a:lnTo>
                <a:lnTo>
                  <a:pt x="25907" y="2364485"/>
                </a:lnTo>
                <a:lnTo>
                  <a:pt x="21335" y="2359914"/>
                </a:lnTo>
                <a:lnTo>
                  <a:pt x="21335" y="2368295"/>
                </a:lnTo>
                <a:lnTo>
                  <a:pt x="17525" y="2356104"/>
                </a:lnTo>
                <a:lnTo>
                  <a:pt x="17525" y="2368295"/>
                </a:lnTo>
                <a:lnTo>
                  <a:pt x="12953" y="2376678"/>
                </a:lnTo>
                <a:lnTo>
                  <a:pt x="12953" y="2372867"/>
                </a:lnTo>
                <a:lnTo>
                  <a:pt x="8381" y="2359914"/>
                </a:lnTo>
                <a:lnTo>
                  <a:pt x="8381" y="2364485"/>
                </a:lnTo>
                <a:lnTo>
                  <a:pt x="4572" y="2292095"/>
                </a:lnTo>
                <a:lnTo>
                  <a:pt x="4572" y="2262378"/>
                </a:lnTo>
                <a:lnTo>
                  <a:pt x="0" y="2012441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53" name="object 653"/>
          <p:cNvSpPr/>
          <p:nvPr/>
        </p:nvSpPr>
        <p:spPr>
          <a:xfrm>
            <a:off x="5450429" y="1877213"/>
            <a:ext cx="344581" cy="1572886"/>
          </a:xfrm>
          <a:custGeom>
            <a:avLst/>
            <a:gdLst/>
            <a:ahLst/>
            <a:cxnLst/>
            <a:rect l="l" t="t" r="r" b="b"/>
            <a:pathLst>
              <a:path w="520700" h="2376804">
                <a:moveTo>
                  <a:pt x="520446" y="0"/>
                </a:moveTo>
                <a:lnTo>
                  <a:pt x="516636" y="2020823"/>
                </a:lnTo>
                <a:lnTo>
                  <a:pt x="512064" y="2346959"/>
                </a:lnTo>
                <a:lnTo>
                  <a:pt x="512064" y="2343150"/>
                </a:lnTo>
                <a:lnTo>
                  <a:pt x="508253" y="2368295"/>
                </a:lnTo>
                <a:lnTo>
                  <a:pt x="508253" y="2364485"/>
                </a:lnTo>
                <a:lnTo>
                  <a:pt x="503681" y="2376678"/>
                </a:lnTo>
                <a:lnTo>
                  <a:pt x="503681" y="2372867"/>
                </a:lnTo>
                <a:lnTo>
                  <a:pt x="499872" y="2376678"/>
                </a:lnTo>
                <a:lnTo>
                  <a:pt x="499872" y="2372867"/>
                </a:lnTo>
                <a:lnTo>
                  <a:pt x="495300" y="2376678"/>
                </a:lnTo>
                <a:lnTo>
                  <a:pt x="495300" y="2368295"/>
                </a:lnTo>
                <a:lnTo>
                  <a:pt x="490727" y="2376678"/>
                </a:lnTo>
                <a:lnTo>
                  <a:pt x="486918" y="2372867"/>
                </a:lnTo>
                <a:lnTo>
                  <a:pt x="486918" y="2376678"/>
                </a:lnTo>
                <a:lnTo>
                  <a:pt x="486918" y="2372867"/>
                </a:lnTo>
                <a:lnTo>
                  <a:pt x="482346" y="2376678"/>
                </a:lnTo>
                <a:lnTo>
                  <a:pt x="482346" y="2372867"/>
                </a:lnTo>
                <a:lnTo>
                  <a:pt x="478536" y="2372867"/>
                </a:lnTo>
                <a:lnTo>
                  <a:pt x="478536" y="2364485"/>
                </a:lnTo>
                <a:lnTo>
                  <a:pt x="473964" y="2364485"/>
                </a:lnTo>
                <a:lnTo>
                  <a:pt x="470153" y="2258567"/>
                </a:lnTo>
                <a:lnTo>
                  <a:pt x="470153" y="2076450"/>
                </a:lnTo>
                <a:lnTo>
                  <a:pt x="470153" y="2330195"/>
                </a:lnTo>
                <a:lnTo>
                  <a:pt x="465581" y="2356104"/>
                </a:lnTo>
                <a:lnTo>
                  <a:pt x="465581" y="2308859"/>
                </a:lnTo>
                <a:lnTo>
                  <a:pt x="461772" y="2308859"/>
                </a:lnTo>
                <a:lnTo>
                  <a:pt x="461772" y="2372867"/>
                </a:lnTo>
                <a:lnTo>
                  <a:pt x="457200" y="2368295"/>
                </a:lnTo>
                <a:lnTo>
                  <a:pt x="457200" y="2372867"/>
                </a:lnTo>
                <a:lnTo>
                  <a:pt x="452627" y="2359914"/>
                </a:lnTo>
                <a:lnTo>
                  <a:pt x="452627" y="2372867"/>
                </a:lnTo>
                <a:lnTo>
                  <a:pt x="448818" y="2334767"/>
                </a:lnTo>
                <a:lnTo>
                  <a:pt x="448818" y="2330195"/>
                </a:lnTo>
                <a:lnTo>
                  <a:pt x="444246" y="2364485"/>
                </a:lnTo>
                <a:lnTo>
                  <a:pt x="444246" y="2356104"/>
                </a:lnTo>
                <a:lnTo>
                  <a:pt x="440436" y="2359914"/>
                </a:lnTo>
                <a:lnTo>
                  <a:pt x="435864" y="2356104"/>
                </a:lnTo>
                <a:lnTo>
                  <a:pt x="435864" y="2372867"/>
                </a:lnTo>
                <a:lnTo>
                  <a:pt x="432053" y="2359914"/>
                </a:lnTo>
                <a:lnTo>
                  <a:pt x="432053" y="2368295"/>
                </a:lnTo>
                <a:lnTo>
                  <a:pt x="432053" y="2364485"/>
                </a:lnTo>
                <a:lnTo>
                  <a:pt x="427481" y="2359914"/>
                </a:lnTo>
                <a:lnTo>
                  <a:pt x="422910" y="2368295"/>
                </a:lnTo>
                <a:lnTo>
                  <a:pt x="419100" y="2364485"/>
                </a:lnTo>
                <a:lnTo>
                  <a:pt x="419100" y="2372867"/>
                </a:lnTo>
                <a:lnTo>
                  <a:pt x="414527" y="2368295"/>
                </a:lnTo>
                <a:lnTo>
                  <a:pt x="410718" y="2372867"/>
                </a:lnTo>
                <a:lnTo>
                  <a:pt x="410718" y="2359914"/>
                </a:lnTo>
                <a:lnTo>
                  <a:pt x="406146" y="2321814"/>
                </a:lnTo>
                <a:lnTo>
                  <a:pt x="406146" y="2326385"/>
                </a:lnTo>
                <a:lnTo>
                  <a:pt x="402336" y="2356104"/>
                </a:lnTo>
                <a:lnTo>
                  <a:pt x="402336" y="2338578"/>
                </a:lnTo>
                <a:lnTo>
                  <a:pt x="397764" y="2359914"/>
                </a:lnTo>
                <a:lnTo>
                  <a:pt x="393953" y="2372867"/>
                </a:lnTo>
                <a:lnTo>
                  <a:pt x="389381" y="2364485"/>
                </a:lnTo>
                <a:lnTo>
                  <a:pt x="389381" y="2368295"/>
                </a:lnTo>
                <a:lnTo>
                  <a:pt x="384810" y="2351531"/>
                </a:lnTo>
                <a:lnTo>
                  <a:pt x="384810" y="2356104"/>
                </a:lnTo>
                <a:lnTo>
                  <a:pt x="381000" y="2266950"/>
                </a:lnTo>
                <a:lnTo>
                  <a:pt x="381000" y="2356104"/>
                </a:lnTo>
                <a:lnTo>
                  <a:pt x="376427" y="2275331"/>
                </a:lnTo>
                <a:lnTo>
                  <a:pt x="372618" y="2368295"/>
                </a:lnTo>
                <a:lnTo>
                  <a:pt x="368046" y="2305050"/>
                </a:lnTo>
                <a:lnTo>
                  <a:pt x="368046" y="2232659"/>
                </a:lnTo>
                <a:lnTo>
                  <a:pt x="364236" y="2321814"/>
                </a:lnTo>
                <a:lnTo>
                  <a:pt x="364236" y="2351531"/>
                </a:lnTo>
                <a:lnTo>
                  <a:pt x="359664" y="2326385"/>
                </a:lnTo>
                <a:lnTo>
                  <a:pt x="359664" y="2338578"/>
                </a:lnTo>
                <a:lnTo>
                  <a:pt x="359664" y="2253995"/>
                </a:lnTo>
                <a:lnTo>
                  <a:pt x="355853" y="2330195"/>
                </a:lnTo>
                <a:lnTo>
                  <a:pt x="351281" y="1932432"/>
                </a:lnTo>
                <a:lnTo>
                  <a:pt x="351281" y="1546860"/>
                </a:lnTo>
                <a:lnTo>
                  <a:pt x="351281" y="2334767"/>
                </a:lnTo>
                <a:lnTo>
                  <a:pt x="346710" y="2330195"/>
                </a:lnTo>
                <a:lnTo>
                  <a:pt x="346710" y="2351531"/>
                </a:lnTo>
                <a:lnTo>
                  <a:pt x="342900" y="2359914"/>
                </a:lnTo>
                <a:lnTo>
                  <a:pt x="342900" y="2343150"/>
                </a:lnTo>
                <a:lnTo>
                  <a:pt x="342900" y="2351531"/>
                </a:lnTo>
                <a:lnTo>
                  <a:pt x="338327" y="2368295"/>
                </a:lnTo>
                <a:lnTo>
                  <a:pt x="334518" y="2372867"/>
                </a:lnTo>
                <a:lnTo>
                  <a:pt x="334518" y="2356104"/>
                </a:lnTo>
                <a:lnTo>
                  <a:pt x="329946" y="2161031"/>
                </a:lnTo>
                <a:lnTo>
                  <a:pt x="329946" y="2055114"/>
                </a:lnTo>
                <a:lnTo>
                  <a:pt x="326136" y="2343150"/>
                </a:lnTo>
                <a:lnTo>
                  <a:pt x="326136" y="2346959"/>
                </a:lnTo>
                <a:lnTo>
                  <a:pt x="321564" y="2372867"/>
                </a:lnTo>
                <a:lnTo>
                  <a:pt x="316992" y="2364485"/>
                </a:lnTo>
                <a:lnTo>
                  <a:pt x="316992" y="2368295"/>
                </a:lnTo>
                <a:lnTo>
                  <a:pt x="313181" y="2372867"/>
                </a:lnTo>
                <a:lnTo>
                  <a:pt x="304800" y="2372867"/>
                </a:lnTo>
                <a:lnTo>
                  <a:pt x="304800" y="2368295"/>
                </a:lnTo>
                <a:lnTo>
                  <a:pt x="300227" y="2359914"/>
                </a:lnTo>
                <a:lnTo>
                  <a:pt x="300227" y="2346959"/>
                </a:lnTo>
                <a:lnTo>
                  <a:pt x="296418" y="2368295"/>
                </a:lnTo>
                <a:lnTo>
                  <a:pt x="296418" y="2372867"/>
                </a:lnTo>
                <a:lnTo>
                  <a:pt x="291846" y="2356104"/>
                </a:lnTo>
                <a:lnTo>
                  <a:pt x="291846" y="2270759"/>
                </a:lnTo>
                <a:lnTo>
                  <a:pt x="288036" y="2359914"/>
                </a:lnTo>
                <a:lnTo>
                  <a:pt x="288036" y="2368295"/>
                </a:lnTo>
                <a:lnTo>
                  <a:pt x="283464" y="2346959"/>
                </a:lnTo>
                <a:lnTo>
                  <a:pt x="283464" y="2338578"/>
                </a:lnTo>
                <a:lnTo>
                  <a:pt x="278892" y="2376678"/>
                </a:lnTo>
                <a:lnTo>
                  <a:pt x="278892" y="2372867"/>
                </a:lnTo>
                <a:lnTo>
                  <a:pt x="275081" y="2376678"/>
                </a:lnTo>
                <a:lnTo>
                  <a:pt x="270510" y="2368295"/>
                </a:lnTo>
                <a:lnTo>
                  <a:pt x="266700" y="2376678"/>
                </a:lnTo>
                <a:lnTo>
                  <a:pt x="266700" y="2368295"/>
                </a:lnTo>
                <a:lnTo>
                  <a:pt x="262127" y="2372867"/>
                </a:lnTo>
                <a:lnTo>
                  <a:pt x="258318" y="2313431"/>
                </a:lnTo>
                <a:lnTo>
                  <a:pt x="258318" y="2330195"/>
                </a:lnTo>
                <a:lnTo>
                  <a:pt x="258318" y="2368295"/>
                </a:lnTo>
                <a:lnTo>
                  <a:pt x="253746" y="2359914"/>
                </a:lnTo>
                <a:lnTo>
                  <a:pt x="249936" y="2296667"/>
                </a:lnTo>
                <a:lnTo>
                  <a:pt x="249936" y="2212085"/>
                </a:lnTo>
                <a:lnTo>
                  <a:pt x="245364" y="2346959"/>
                </a:lnTo>
                <a:lnTo>
                  <a:pt x="245364" y="2351531"/>
                </a:lnTo>
                <a:lnTo>
                  <a:pt x="240792" y="2292095"/>
                </a:lnTo>
                <a:lnTo>
                  <a:pt x="240792" y="2296667"/>
                </a:lnTo>
                <a:lnTo>
                  <a:pt x="240792" y="2228850"/>
                </a:lnTo>
                <a:lnTo>
                  <a:pt x="236981" y="2308859"/>
                </a:lnTo>
                <a:lnTo>
                  <a:pt x="236981" y="2356104"/>
                </a:lnTo>
                <a:lnTo>
                  <a:pt x="232410" y="2351531"/>
                </a:lnTo>
                <a:lnTo>
                  <a:pt x="232410" y="2318004"/>
                </a:lnTo>
                <a:lnTo>
                  <a:pt x="228600" y="2346959"/>
                </a:lnTo>
                <a:lnTo>
                  <a:pt x="228600" y="2368295"/>
                </a:lnTo>
                <a:lnTo>
                  <a:pt x="224027" y="2372867"/>
                </a:lnTo>
                <a:lnTo>
                  <a:pt x="224027" y="2364485"/>
                </a:lnTo>
                <a:lnTo>
                  <a:pt x="220218" y="2368295"/>
                </a:lnTo>
                <a:lnTo>
                  <a:pt x="220218" y="2346959"/>
                </a:lnTo>
                <a:lnTo>
                  <a:pt x="215646" y="2343150"/>
                </a:lnTo>
                <a:lnTo>
                  <a:pt x="215646" y="2359914"/>
                </a:lnTo>
                <a:lnTo>
                  <a:pt x="215646" y="2334767"/>
                </a:lnTo>
                <a:lnTo>
                  <a:pt x="211074" y="2300478"/>
                </a:lnTo>
                <a:lnTo>
                  <a:pt x="207264" y="2343150"/>
                </a:lnTo>
                <a:lnTo>
                  <a:pt x="207264" y="2296667"/>
                </a:lnTo>
                <a:lnTo>
                  <a:pt x="202692" y="2296667"/>
                </a:lnTo>
                <a:lnTo>
                  <a:pt x="202692" y="2334767"/>
                </a:lnTo>
                <a:lnTo>
                  <a:pt x="198881" y="2321814"/>
                </a:lnTo>
                <a:lnTo>
                  <a:pt x="198881" y="2346959"/>
                </a:lnTo>
                <a:lnTo>
                  <a:pt x="198881" y="2334767"/>
                </a:lnTo>
                <a:lnTo>
                  <a:pt x="194310" y="2202941"/>
                </a:lnTo>
                <a:lnTo>
                  <a:pt x="194310" y="2305050"/>
                </a:lnTo>
                <a:lnTo>
                  <a:pt x="190500" y="2359914"/>
                </a:lnTo>
                <a:lnTo>
                  <a:pt x="185927" y="2194559"/>
                </a:lnTo>
                <a:lnTo>
                  <a:pt x="185927" y="2173985"/>
                </a:lnTo>
                <a:lnTo>
                  <a:pt x="182118" y="2359914"/>
                </a:lnTo>
                <a:lnTo>
                  <a:pt x="182118" y="2364485"/>
                </a:lnTo>
                <a:lnTo>
                  <a:pt x="177546" y="2346959"/>
                </a:lnTo>
                <a:lnTo>
                  <a:pt x="177546" y="2279904"/>
                </a:lnTo>
                <a:lnTo>
                  <a:pt x="172974" y="2351531"/>
                </a:lnTo>
                <a:lnTo>
                  <a:pt x="172974" y="2359914"/>
                </a:lnTo>
                <a:lnTo>
                  <a:pt x="169164" y="2346959"/>
                </a:lnTo>
                <a:lnTo>
                  <a:pt x="169164" y="2338578"/>
                </a:lnTo>
                <a:lnTo>
                  <a:pt x="164592" y="2359914"/>
                </a:lnTo>
                <a:lnTo>
                  <a:pt x="160781" y="2338578"/>
                </a:lnTo>
                <a:lnTo>
                  <a:pt x="160781" y="2283714"/>
                </a:lnTo>
                <a:lnTo>
                  <a:pt x="156210" y="2334767"/>
                </a:lnTo>
                <a:lnTo>
                  <a:pt x="156210" y="2292095"/>
                </a:lnTo>
                <a:lnTo>
                  <a:pt x="152400" y="2330195"/>
                </a:lnTo>
                <a:lnTo>
                  <a:pt x="147827" y="2296667"/>
                </a:lnTo>
                <a:lnTo>
                  <a:pt x="147827" y="2266950"/>
                </a:lnTo>
                <a:lnTo>
                  <a:pt x="147827" y="2330195"/>
                </a:lnTo>
                <a:lnTo>
                  <a:pt x="144018" y="2279904"/>
                </a:lnTo>
                <a:lnTo>
                  <a:pt x="139446" y="2338578"/>
                </a:lnTo>
                <a:lnTo>
                  <a:pt x="139446" y="2334767"/>
                </a:lnTo>
                <a:lnTo>
                  <a:pt x="134874" y="2356104"/>
                </a:lnTo>
                <a:lnTo>
                  <a:pt x="134874" y="2359914"/>
                </a:lnTo>
                <a:lnTo>
                  <a:pt x="131063" y="2288285"/>
                </a:lnTo>
                <a:lnTo>
                  <a:pt x="131063" y="2292095"/>
                </a:lnTo>
                <a:lnTo>
                  <a:pt x="126492" y="2346959"/>
                </a:lnTo>
                <a:lnTo>
                  <a:pt x="126492" y="2359914"/>
                </a:lnTo>
                <a:lnTo>
                  <a:pt x="122682" y="2356104"/>
                </a:lnTo>
                <a:lnTo>
                  <a:pt x="122682" y="2359914"/>
                </a:lnTo>
                <a:lnTo>
                  <a:pt x="118110" y="2356104"/>
                </a:lnTo>
                <a:lnTo>
                  <a:pt x="118110" y="2346959"/>
                </a:lnTo>
                <a:lnTo>
                  <a:pt x="114300" y="2346959"/>
                </a:lnTo>
                <a:lnTo>
                  <a:pt x="114300" y="2334767"/>
                </a:lnTo>
                <a:lnTo>
                  <a:pt x="114300" y="2338578"/>
                </a:lnTo>
                <a:lnTo>
                  <a:pt x="109728" y="2351531"/>
                </a:lnTo>
                <a:lnTo>
                  <a:pt x="105156" y="2338578"/>
                </a:lnTo>
                <a:lnTo>
                  <a:pt x="105156" y="2346959"/>
                </a:lnTo>
                <a:lnTo>
                  <a:pt x="101346" y="2334767"/>
                </a:lnTo>
                <a:lnTo>
                  <a:pt x="101346" y="2343150"/>
                </a:lnTo>
                <a:lnTo>
                  <a:pt x="96774" y="2343150"/>
                </a:lnTo>
                <a:lnTo>
                  <a:pt x="96774" y="2308859"/>
                </a:lnTo>
                <a:lnTo>
                  <a:pt x="96774" y="2313431"/>
                </a:lnTo>
                <a:lnTo>
                  <a:pt x="92963" y="2334767"/>
                </a:lnTo>
                <a:lnTo>
                  <a:pt x="88392" y="2334767"/>
                </a:lnTo>
                <a:lnTo>
                  <a:pt x="88392" y="2318004"/>
                </a:lnTo>
                <a:lnTo>
                  <a:pt x="84582" y="2292095"/>
                </a:lnTo>
                <a:lnTo>
                  <a:pt x="80010" y="2292095"/>
                </a:lnTo>
                <a:lnTo>
                  <a:pt x="80010" y="2330195"/>
                </a:lnTo>
                <a:lnTo>
                  <a:pt x="76200" y="2300478"/>
                </a:lnTo>
                <a:lnTo>
                  <a:pt x="71628" y="2313431"/>
                </a:lnTo>
                <a:lnTo>
                  <a:pt x="71628" y="2253995"/>
                </a:lnTo>
                <a:lnTo>
                  <a:pt x="67056" y="2300478"/>
                </a:lnTo>
                <a:lnTo>
                  <a:pt x="67056" y="2296667"/>
                </a:lnTo>
                <a:lnTo>
                  <a:pt x="63246" y="2220467"/>
                </a:lnTo>
                <a:lnTo>
                  <a:pt x="63246" y="2288285"/>
                </a:lnTo>
                <a:lnTo>
                  <a:pt x="58674" y="2313431"/>
                </a:lnTo>
                <a:lnTo>
                  <a:pt x="58674" y="2318004"/>
                </a:lnTo>
                <a:lnTo>
                  <a:pt x="54863" y="2330195"/>
                </a:lnTo>
                <a:lnTo>
                  <a:pt x="50292" y="2241041"/>
                </a:lnTo>
                <a:lnTo>
                  <a:pt x="50292" y="2224278"/>
                </a:lnTo>
                <a:lnTo>
                  <a:pt x="46482" y="2308859"/>
                </a:lnTo>
                <a:lnTo>
                  <a:pt x="46482" y="2305050"/>
                </a:lnTo>
                <a:lnTo>
                  <a:pt x="41910" y="2283714"/>
                </a:lnTo>
                <a:lnTo>
                  <a:pt x="41910" y="2292095"/>
                </a:lnTo>
                <a:lnTo>
                  <a:pt x="38100" y="2318004"/>
                </a:lnTo>
                <a:lnTo>
                  <a:pt x="33528" y="2300478"/>
                </a:lnTo>
                <a:lnTo>
                  <a:pt x="33528" y="2296667"/>
                </a:lnTo>
                <a:lnTo>
                  <a:pt x="33528" y="2318004"/>
                </a:lnTo>
                <a:lnTo>
                  <a:pt x="28956" y="2308859"/>
                </a:lnTo>
                <a:lnTo>
                  <a:pt x="28956" y="2270759"/>
                </a:lnTo>
                <a:lnTo>
                  <a:pt x="25146" y="2318004"/>
                </a:lnTo>
                <a:lnTo>
                  <a:pt x="25146" y="2258567"/>
                </a:lnTo>
                <a:lnTo>
                  <a:pt x="20574" y="2283714"/>
                </a:lnTo>
                <a:lnTo>
                  <a:pt x="16763" y="2199131"/>
                </a:lnTo>
                <a:lnTo>
                  <a:pt x="16763" y="2300478"/>
                </a:lnTo>
                <a:lnTo>
                  <a:pt x="12192" y="2241041"/>
                </a:lnTo>
                <a:lnTo>
                  <a:pt x="12192" y="2326385"/>
                </a:lnTo>
                <a:lnTo>
                  <a:pt x="8382" y="2305050"/>
                </a:lnTo>
                <a:lnTo>
                  <a:pt x="8382" y="2199131"/>
                </a:lnTo>
                <a:lnTo>
                  <a:pt x="3810" y="2321814"/>
                </a:lnTo>
                <a:lnTo>
                  <a:pt x="3810" y="2270759"/>
                </a:lnTo>
                <a:lnTo>
                  <a:pt x="0" y="2237231"/>
                </a:lnTo>
                <a:lnTo>
                  <a:pt x="0" y="230885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54" name="object 654"/>
          <p:cNvSpPr/>
          <p:nvPr/>
        </p:nvSpPr>
        <p:spPr>
          <a:xfrm>
            <a:off x="5278979" y="2342649"/>
            <a:ext cx="171449" cy="1105181"/>
          </a:xfrm>
          <a:custGeom>
            <a:avLst/>
            <a:gdLst/>
            <a:ahLst/>
            <a:cxnLst/>
            <a:rect l="l" t="t" r="r" b="b"/>
            <a:pathLst>
              <a:path w="259079" h="1670050">
                <a:moveTo>
                  <a:pt x="259079" y="1605533"/>
                </a:moveTo>
                <a:lnTo>
                  <a:pt x="254508" y="1610105"/>
                </a:lnTo>
                <a:lnTo>
                  <a:pt x="254508" y="1597152"/>
                </a:lnTo>
                <a:lnTo>
                  <a:pt x="254508" y="1601724"/>
                </a:lnTo>
                <a:lnTo>
                  <a:pt x="249936" y="1546859"/>
                </a:lnTo>
                <a:lnTo>
                  <a:pt x="246125" y="1559052"/>
                </a:lnTo>
                <a:lnTo>
                  <a:pt x="246125" y="1597152"/>
                </a:lnTo>
                <a:lnTo>
                  <a:pt x="241553" y="1567433"/>
                </a:lnTo>
                <a:lnTo>
                  <a:pt x="241553" y="1605533"/>
                </a:lnTo>
                <a:lnTo>
                  <a:pt x="241553" y="1597152"/>
                </a:lnTo>
                <a:lnTo>
                  <a:pt x="237743" y="1520952"/>
                </a:lnTo>
                <a:lnTo>
                  <a:pt x="237743" y="1508759"/>
                </a:lnTo>
                <a:lnTo>
                  <a:pt x="233172" y="1580388"/>
                </a:lnTo>
                <a:lnTo>
                  <a:pt x="229362" y="1559052"/>
                </a:lnTo>
                <a:lnTo>
                  <a:pt x="229362" y="1618488"/>
                </a:lnTo>
                <a:lnTo>
                  <a:pt x="224789" y="1626869"/>
                </a:lnTo>
                <a:lnTo>
                  <a:pt x="224789" y="1618488"/>
                </a:lnTo>
                <a:lnTo>
                  <a:pt x="220217" y="1614677"/>
                </a:lnTo>
                <a:lnTo>
                  <a:pt x="220217" y="1597152"/>
                </a:lnTo>
                <a:lnTo>
                  <a:pt x="216408" y="1631441"/>
                </a:lnTo>
                <a:lnTo>
                  <a:pt x="216408" y="1635252"/>
                </a:lnTo>
                <a:lnTo>
                  <a:pt x="211836" y="1648205"/>
                </a:lnTo>
                <a:lnTo>
                  <a:pt x="208025" y="1639824"/>
                </a:lnTo>
                <a:lnTo>
                  <a:pt x="208025" y="1635252"/>
                </a:lnTo>
                <a:lnTo>
                  <a:pt x="203453" y="1643633"/>
                </a:lnTo>
                <a:lnTo>
                  <a:pt x="203453" y="1639824"/>
                </a:lnTo>
                <a:lnTo>
                  <a:pt x="199643" y="1588769"/>
                </a:lnTo>
                <a:lnTo>
                  <a:pt x="199643" y="1572005"/>
                </a:lnTo>
                <a:lnTo>
                  <a:pt x="195072" y="1614677"/>
                </a:lnTo>
                <a:lnTo>
                  <a:pt x="195072" y="1618488"/>
                </a:lnTo>
                <a:lnTo>
                  <a:pt x="191262" y="1584959"/>
                </a:lnTo>
                <a:lnTo>
                  <a:pt x="191262" y="1588769"/>
                </a:lnTo>
                <a:lnTo>
                  <a:pt x="186689" y="1512569"/>
                </a:lnTo>
                <a:lnTo>
                  <a:pt x="182117" y="1597152"/>
                </a:lnTo>
                <a:lnTo>
                  <a:pt x="182117" y="1584959"/>
                </a:lnTo>
                <a:lnTo>
                  <a:pt x="178308" y="1626869"/>
                </a:lnTo>
                <a:lnTo>
                  <a:pt x="173736" y="1580388"/>
                </a:lnTo>
                <a:lnTo>
                  <a:pt x="173736" y="1588769"/>
                </a:lnTo>
                <a:lnTo>
                  <a:pt x="169925" y="1639824"/>
                </a:lnTo>
                <a:lnTo>
                  <a:pt x="169925" y="1631441"/>
                </a:lnTo>
                <a:lnTo>
                  <a:pt x="165353" y="1631441"/>
                </a:lnTo>
                <a:lnTo>
                  <a:pt x="161543" y="1639824"/>
                </a:lnTo>
                <a:lnTo>
                  <a:pt x="161543" y="1635252"/>
                </a:lnTo>
                <a:lnTo>
                  <a:pt x="156972" y="1635252"/>
                </a:lnTo>
                <a:lnTo>
                  <a:pt x="153162" y="1643633"/>
                </a:lnTo>
                <a:lnTo>
                  <a:pt x="153162" y="1648205"/>
                </a:lnTo>
                <a:lnTo>
                  <a:pt x="148589" y="1639824"/>
                </a:lnTo>
                <a:lnTo>
                  <a:pt x="148589" y="1533905"/>
                </a:lnTo>
                <a:lnTo>
                  <a:pt x="144017" y="1537715"/>
                </a:lnTo>
                <a:lnTo>
                  <a:pt x="144017" y="1635252"/>
                </a:lnTo>
                <a:lnTo>
                  <a:pt x="140208" y="1635252"/>
                </a:lnTo>
                <a:lnTo>
                  <a:pt x="140208" y="1610105"/>
                </a:lnTo>
                <a:lnTo>
                  <a:pt x="135636" y="1639824"/>
                </a:lnTo>
                <a:lnTo>
                  <a:pt x="135636" y="1563624"/>
                </a:lnTo>
                <a:lnTo>
                  <a:pt x="131825" y="1563624"/>
                </a:lnTo>
                <a:lnTo>
                  <a:pt x="131825" y="1635252"/>
                </a:lnTo>
                <a:lnTo>
                  <a:pt x="127253" y="1652777"/>
                </a:lnTo>
                <a:lnTo>
                  <a:pt x="127253" y="1648205"/>
                </a:lnTo>
                <a:lnTo>
                  <a:pt x="123443" y="1656588"/>
                </a:lnTo>
                <a:lnTo>
                  <a:pt x="123443" y="1652777"/>
                </a:lnTo>
                <a:lnTo>
                  <a:pt x="118872" y="1466088"/>
                </a:lnTo>
                <a:lnTo>
                  <a:pt x="118872" y="1479041"/>
                </a:lnTo>
                <a:lnTo>
                  <a:pt x="114300" y="1626869"/>
                </a:lnTo>
                <a:lnTo>
                  <a:pt x="114300" y="1623059"/>
                </a:lnTo>
                <a:lnTo>
                  <a:pt x="110489" y="1639824"/>
                </a:lnTo>
                <a:lnTo>
                  <a:pt x="105917" y="1597152"/>
                </a:lnTo>
                <a:lnTo>
                  <a:pt x="105917" y="1618488"/>
                </a:lnTo>
                <a:lnTo>
                  <a:pt x="102108" y="1643633"/>
                </a:lnTo>
                <a:lnTo>
                  <a:pt x="102108" y="1626869"/>
                </a:lnTo>
                <a:lnTo>
                  <a:pt x="97536" y="1652777"/>
                </a:lnTo>
                <a:lnTo>
                  <a:pt x="97536" y="1656588"/>
                </a:lnTo>
                <a:lnTo>
                  <a:pt x="93725" y="1623059"/>
                </a:lnTo>
                <a:lnTo>
                  <a:pt x="93725" y="1614677"/>
                </a:lnTo>
                <a:lnTo>
                  <a:pt x="89153" y="1643633"/>
                </a:lnTo>
                <a:lnTo>
                  <a:pt x="89153" y="1648205"/>
                </a:lnTo>
                <a:lnTo>
                  <a:pt x="85343" y="1631441"/>
                </a:lnTo>
                <a:lnTo>
                  <a:pt x="85343" y="1652777"/>
                </a:lnTo>
                <a:lnTo>
                  <a:pt x="76200" y="1639824"/>
                </a:lnTo>
                <a:lnTo>
                  <a:pt x="76200" y="1652777"/>
                </a:lnTo>
                <a:lnTo>
                  <a:pt x="67817" y="1652777"/>
                </a:lnTo>
                <a:lnTo>
                  <a:pt x="64008" y="1656588"/>
                </a:lnTo>
                <a:lnTo>
                  <a:pt x="59436" y="1656588"/>
                </a:lnTo>
                <a:lnTo>
                  <a:pt x="55625" y="1648205"/>
                </a:lnTo>
                <a:lnTo>
                  <a:pt x="55625" y="1643633"/>
                </a:lnTo>
                <a:lnTo>
                  <a:pt x="55625" y="1652777"/>
                </a:lnTo>
                <a:lnTo>
                  <a:pt x="51053" y="1643633"/>
                </a:lnTo>
                <a:lnTo>
                  <a:pt x="47243" y="1652777"/>
                </a:lnTo>
                <a:lnTo>
                  <a:pt x="42672" y="1643633"/>
                </a:lnTo>
                <a:lnTo>
                  <a:pt x="42672" y="1618488"/>
                </a:lnTo>
                <a:lnTo>
                  <a:pt x="34289" y="1626869"/>
                </a:lnTo>
                <a:lnTo>
                  <a:pt x="34289" y="1631441"/>
                </a:lnTo>
                <a:lnTo>
                  <a:pt x="29717" y="1652777"/>
                </a:lnTo>
                <a:lnTo>
                  <a:pt x="29717" y="1656588"/>
                </a:lnTo>
                <a:lnTo>
                  <a:pt x="29717" y="1610105"/>
                </a:lnTo>
                <a:lnTo>
                  <a:pt x="25908" y="1601724"/>
                </a:lnTo>
                <a:lnTo>
                  <a:pt x="25908" y="0"/>
                </a:lnTo>
                <a:lnTo>
                  <a:pt x="25908" y="449580"/>
                </a:lnTo>
                <a:lnTo>
                  <a:pt x="21336" y="1610105"/>
                </a:lnTo>
                <a:lnTo>
                  <a:pt x="17525" y="1610105"/>
                </a:lnTo>
                <a:lnTo>
                  <a:pt x="17525" y="1648205"/>
                </a:lnTo>
                <a:lnTo>
                  <a:pt x="12953" y="1643633"/>
                </a:lnTo>
                <a:lnTo>
                  <a:pt x="12953" y="1652777"/>
                </a:lnTo>
                <a:lnTo>
                  <a:pt x="12953" y="1648205"/>
                </a:lnTo>
                <a:lnTo>
                  <a:pt x="8381" y="1635252"/>
                </a:lnTo>
                <a:lnTo>
                  <a:pt x="8381" y="1648205"/>
                </a:lnTo>
                <a:lnTo>
                  <a:pt x="4572" y="1669541"/>
                </a:lnTo>
                <a:lnTo>
                  <a:pt x="0" y="1648205"/>
                </a:lnTo>
                <a:lnTo>
                  <a:pt x="0" y="163982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55" name="object 655"/>
          <p:cNvSpPr/>
          <p:nvPr/>
        </p:nvSpPr>
        <p:spPr>
          <a:xfrm>
            <a:off x="4934567" y="3419254"/>
            <a:ext cx="344581" cy="36980"/>
          </a:xfrm>
          <a:custGeom>
            <a:avLst/>
            <a:gdLst/>
            <a:ahLst/>
            <a:cxnLst/>
            <a:rect l="l" t="t" r="r" b="b"/>
            <a:pathLst>
              <a:path w="520700" h="55879">
                <a:moveTo>
                  <a:pt x="520446" y="12953"/>
                </a:moveTo>
                <a:lnTo>
                  <a:pt x="516636" y="34289"/>
                </a:lnTo>
                <a:lnTo>
                  <a:pt x="512063" y="12953"/>
                </a:lnTo>
                <a:lnTo>
                  <a:pt x="512063" y="21335"/>
                </a:lnTo>
                <a:lnTo>
                  <a:pt x="508254" y="34289"/>
                </a:lnTo>
                <a:lnTo>
                  <a:pt x="508254" y="38099"/>
                </a:lnTo>
                <a:lnTo>
                  <a:pt x="499872" y="38099"/>
                </a:lnTo>
                <a:lnTo>
                  <a:pt x="495300" y="29717"/>
                </a:lnTo>
                <a:lnTo>
                  <a:pt x="490727" y="38099"/>
                </a:lnTo>
                <a:lnTo>
                  <a:pt x="490727" y="29717"/>
                </a:lnTo>
                <a:lnTo>
                  <a:pt x="486918" y="4571"/>
                </a:lnTo>
                <a:lnTo>
                  <a:pt x="486918" y="8381"/>
                </a:lnTo>
                <a:lnTo>
                  <a:pt x="482346" y="38099"/>
                </a:lnTo>
                <a:lnTo>
                  <a:pt x="482346" y="42671"/>
                </a:lnTo>
                <a:lnTo>
                  <a:pt x="478536" y="34289"/>
                </a:lnTo>
                <a:lnTo>
                  <a:pt x="478536" y="42671"/>
                </a:lnTo>
                <a:lnTo>
                  <a:pt x="473963" y="34289"/>
                </a:lnTo>
                <a:lnTo>
                  <a:pt x="473963" y="25907"/>
                </a:lnTo>
                <a:lnTo>
                  <a:pt x="470154" y="42671"/>
                </a:lnTo>
                <a:lnTo>
                  <a:pt x="470154" y="25907"/>
                </a:lnTo>
                <a:lnTo>
                  <a:pt x="465582" y="42671"/>
                </a:lnTo>
                <a:lnTo>
                  <a:pt x="461772" y="34289"/>
                </a:lnTo>
                <a:lnTo>
                  <a:pt x="457200" y="29717"/>
                </a:lnTo>
                <a:lnTo>
                  <a:pt x="452627" y="25907"/>
                </a:lnTo>
                <a:lnTo>
                  <a:pt x="452627" y="21335"/>
                </a:lnTo>
                <a:lnTo>
                  <a:pt x="448818" y="25907"/>
                </a:lnTo>
                <a:lnTo>
                  <a:pt x="448818" y="29717"/>
                </a:lnTo>
                <a:lnTo>
                  <a:pt x="444246" y="25907"/>
                </a:lnTo>
                <a:lnTo>
                  <a:pt x="440436" y="34289"/>
                </a:lnTo>
                <a:lnTo>
                  <a:pt x="440436" y="46481"/>
                </a:lnTo>
                <a:lnTo>
                  <a:pt x="435863" y="38099"/>
                </a:lnTo>
                <a:lnTo>
                  <a:pt x="435863" y="46481"/>
                </a:lnTo>
                <a:lnTo>
                  <a:pt x="432054" y="42671"/>
                </a:lnTo>
                <a:lnTo>
                  <a:pt x="432054" y="46481"/>
                </a:lnTo>
                <a:lnTo>
                  <a:pt x="427482" y="42671"/>
                </a:lnTo>
                <a:lnTo>
                  <a:pt x="427482" y="46481"/>
                </a:lnTo>
                <a:lnTo>
                  <a:pt x="419100" y="46481"/>
                </a:lnTo>
                <a:lnTo>
                  <a:pt x="414527" y="51053"/>
                </a:lnTo>
                <a:lnTo>
                  <a:pt x="414527" y="46481"/>
                </a:lnTo>
                <a:lnTo>
                  <a:pt x="410718" y="51053"/>
                </a:lnTo>
                <a:lnTo>
                  <a:pt x="406146" y="46481"/>
                </a:lnTo>
                <a:lnTo>
                  <a:pt x="389382" y="46481"/>
                </a:lnTo>
                <a:lnTo>
                  <a:pt x="384810" y="42671"/>
                </a:lnTo>
                <a:lnTo>
                  <a:pt x="381000" y="46481"/>
                </a:lnTo>
                <a:lnTo>
                  <a:pt x="376427" y="46481"/>
                </a:lnTo>
                <a:lnTo>
                  <a:pt x="372618" y="38099"/>
                </a:lnTo>
                <a:lnTo>
                  <a:pt x="368046" y="42671"/>
                </a:lnTo>
                <a:lnTo>
                  <a:pt x="368046" y="29717"/>
                </a:lnTo>
                <a:lnTo>
                  <a:pt x="364236" y="46481"/>
                </a:lnTo>
                <a:lnTo>
                  <a:pt x="359663" y="38099"/>
                </a:lnTo>
                <a:lnTo>
                  <a:pt x="359663" y="46481"/>
                </a:lnTo>
                <a:lnTo>
                  <a:pt x="355854" y="51053"/>
                </a:lnTo>
                <a:lnTo>
                  <a:pt x="351282" y="46481"/>
                </a:lnTo>
                <a:lnTo>
                  <a:pt x="346710" y="46481"/>
                </a:lnTo>
                <a:lnTo>
                  <a:pt x="342900" y="51053"/>
                </a:lnTo>
                <a:lnTo>
                  <a:pt x="342900" y="46481"/>
                </a:lnTo>
                <a:lnTo>
                  <a:pt x="334518" y="46481"/>
                </a:lnTo>
                <a:lnTo>
                  <a:pt x="329946" y="51053"/>
                </a:lnTo>
                <a:lnTo>
                  <a:pt x="326136" y="46481"/>
                </a:lnTo>
                <a:lnTo>
                  <a:pt x="321563" y="46481"/>
                </a:lnTo>
                <a:lnTo>
                  <a:pt x="321563" y="51053"/>
                </a:lnTo>
                <a:lnTo>
                  <a:pt x="317754" y="46482"/>
                </a:lnTo>
                <a:lnTo>
                  <a:pt x="317754" y="51054"/>
                </a:lnTo>
                <a:lnTo>
                  <a:pt x="313182" y="51054"/>
                </a:lnTo>
                <a:lnTo>
                  <a:pt x="313182" y="46482"/>
                </a:lnTo>
                <a:lnTo>
                  <a:pt x="308610" y="46482"/>
                </a:lnTo>
                <a:lnTo>
                  <a:pt x="308610" y="51054"/>
                </a:lnTo>
                <a:lnTo>
                  <a:pt x="300227" y="51054"/>
                </a:lnTo>
                <a:lnTo>
                  <a:pt x="300227" y="46482"/>
                </a:lnTo>
                <a:lnTo>
                  <a:pt x="296418" y="51054"/>
                </a:lnTo>
                <a:lnTo>
                  <a:pt x="283463" y="51054"/>
                </a:lnTo>
                <a:lnTo>
                  <a:pt x="278892" y="46482"/>
                </a:lnTo>
                <a:lnTo>
                  <a:pt x="275082" y="51054"/>
                </a:lnTo>
                <a:lnTo>
                  <a:pt x="270510" y="51054"/>
                </a:lnTo>
                <a:lnTo>
                  <a:pt x="270510" y="46482"/>
                </a:lnTo>
                <a:lnTo>
                  <a:pt x="266700" y="51054"/>
                </a:lnTo>
                <a:lnTo>
                  <a:pt x="266700" y="46482"/>
                </a:lnTo>
                <a:lnTo>
                  <a:pt x="258318" y="46482"/>
                </a:lnTo>
                <a:lnTo>
                  <a:pt x="253746" y="51054"/>
                </a:lnTo>
                <a:lnTo>
                  <a:pt x="249936" y="46482"/>
                </a:lnTo>
                <a:lnTo>
                  <a:pt x="249936" y="51054"/>
                </a:lnTo>
                <a:lnTo>
                  <a:pt x="245363" y="51054"/>
                </a:lnTo>
                <a:lnTo>
                  <a:pt x="240792" y="46482"/>
                </a:lnTo>
                <a:lnTo>
                  <a:pt x="236982" y="51054"/>
                </a:lnTo>
                <a:lnTo>
                  <a:pt x="232410" y="46482"/>
                </a:lnTo>
                <a:lnTo>
                  <a:pt x="232410" y="42672"/>
                </a:lnTo>
                <a:lnTo>
                  <a:pt x="228600" y="51054"/>
                </a:lnTo>
                <a:lnTo>
                  <a:pt x="215646" y="51054"/>
                </a:lnTo>
                <a:lnTo>
                  <a:pt x="215646" y="55625"/>
                </a:lnTo>
                <a:lnTo>
                  <a:pt x="211836" y="51054"/>
                </a:lnTo>
                <a:lnTo>
                  <a:pt x="207263" y="51054"/>
                </a:lnTo>
                <a:lnTo>
                  <a:pt x="207263" y="38100"/>
                </a:lnTo>
                <a:lnTo>
                  <a:pt x="202692" y="42672"/>
                </a:lnTo>
                <a:lnTo>
                  <a:pt x="202692" y="51054"/>
                </a:lnTo>
                <a:lnTo>
                  <a:pt x="198882" y="51054"/>
                </a:lnTo>
                <a:lnTo>
                  <a:pt x="198882" y="46482"/>
                </a:lnTo>
                <a:lnTo>
                  <a:pt x="194310" y="51054"/>
                </a:lnTo>
                <a:lnTo>
                  <a:pt x="185927" y="51054"/>
                </a:lnTo>
                <a:lnTo>
                  <a:pt x="182118" y="55625"/>
                </a:lnTo>
                <a:lnTo>
                  <a:pt x="182118" y="51054"/>
                </a:lnTo>
                <a:lnTo>
                  <a:pt x="169163" y="51054"/>
                </a:lnTo>
                <a:lnTo>
                  <a:pt x="164592" y="55625"/>
                </a:lnTo>
                <a:lnTo>
                  <a:pt x="160782" y="55625"/>
                </a:lnTo>
                <a:lnTo>
                  <a:pt x="160782" y="51054"/>
                </a:lnTo>
                <a:lnTo>
                  <a:pt x="156210" y="55625"/>
                </a:lnTo>
                <a:lnTo>
                  <a:pt x="152400" y="51054"/>
                </a:lnTo>
                <a:lnTo>
                  <a:pt x="147827" y="55625"/>
                </a:lnTo>
                <a:lnTo>
                  <a:pt x="139446" y="55625"/>
                </a:lnTo>
                <a:lnTo>
                  <a:pt x="134874" y="51054"/>
                </a:lnTo>
                <a:lnTo>
                  <a:pt x="131063" y="55625"/>
                </a:lnTo>
                <a:lnTo>
                  <a:pt x="131063" y="51054"/>
                </a:lnTo>
                <a:lnTo>
                  <a:pt x="126492" y="55625"/>
                </a:lnTo>
                <a:lnTo>
                  <a:pt x="122682" y="55625"/>
                </a:lnTo>
                <a:lnTo>
                  <a:pt x="118110" y="51054"/>
                </a:lnTo>
                <a:lnTo>
                  <a:pt x="118110" y="55625"/>
                </a:lnTo>
                <a:lnTo>
                  <a:pt x="114300" y="51054"/>
                </a:lnTo>
                <a:lnTo>
                  <a:pt x="109727" y="42672"/>
                </a:lnTo>
                <a:lnTo>
                  <a:pt x="109727" y="4572"/>
                </a:lnTo>
                <a:lnTo>
                  <a:pt x="105918" y="51054"/>
                </a:lnTo>
                <a:lnTo>
                  <a:pt x="105918" y="55625"/>
                </a:lnTo>
                <a:lnTo>
                  <a:pt x="101346" y="51054"/>
                </a:lnTo>
                <a:lnTo>
                  <a:pt x="101346" y="21336"/>
                </a:lnTo>
                <a:lnTo>
                  <a:pt x="96774" y="46482"/>
                </a:lnTo>
                <a:lnTo>
                  <a:pt x="92963" y="55625"/>
                </a:lnTo>
                <a:lnTo>
                  <a:pt x="88392" y="55625"/>
                </a:lnTo>
                <a:lnTo>
                  <a:pt x="75692" y="55626"/>
                </a:lnTo>
                <a:lnTo>
                  <a:pt x="62992" y="55625"/>
                </a:lnTo>
                <a:lnTo>
                  <a:pt x="50291" y="55625"/>
                </a:lnTo>
                <a:lnTo>
                  <a:pt x="37592" y="55625"/>
                </a:lnTo>
                <a:lnTo>
                  <a:pt x="24892" y="55625"/>
                </a:lnTo>
                <a:lnTo>
                  <a:pt x="12192" y="55625"/>
                </a:lnTo>
                <a:lnTo>
                  <a:pt x="3810" y="55625"/>
                </a:lnTo>
                <a:lnTo>
                  <a:pt x="0" y="8382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56" name="object 656"/>
          <p:cNvSpPr/>
          <p:nvPr/>
        </p:nvSpPr>
        <p:spPr>
          <a:xfrm>
            <a:off x="4592171" y="3391520"/>
            <a:ext cx="342480" cy="70177"/>
          </a:xfrm>
          <a:custGeom>
            <a:avLst/>
            <a:gdLst/>
            <a:ahLst/>
            <a:cxnLst/>
            <a:rect l="l" t="t" r="r" b="b"/>
            <a:pathLst>
              <a:path w="517525" h="106045">
                <a:moveTo>
                  <a:pt x="517398" y="41910"/>
                </a:moveTo>
                <a:lnTo>
                  <a:pt x="512825" y="92964"/>
                </a:lnTo>
                <a:lnTo>
                  <a:pt x="512825" y="97536"/>
                </a:lnTo>
                <a:lnTo>
                  <a:pt x="508254" y="88392"/>
                </a:lnTo>
                <a:lnTo>
                  <a:pt x="508254" y="105918"/>
                </a:lnTo>
                <a:lnTo>
                  <a:pt x="504444" y="101346"/>
                </a:lnTo>
                <a:lnTo>
                  <a:pt x="499872" y="76200"/>
                </a:lnTo>
                <a:lnTo>
                  <a:pt x="496062" y="63246"/>
                </a:lnTo>
                <a:lnTo>
                  <a:pt x="491490" y="50292"/>
                </a:lnTo>
                <a:lnTo>
                  <a:pt x="491490" y="41910"/>
                </a:lnTo>
                <a:lnTo>
                  <a:pt x="487680" y="46482"/>
                </a:lnTo>
                <a:lnTo>
                  <a:pt x="487680" y="84582"/>
                </a:lnTo>
                <a:lnTo>
                  <a:pt x="483108" y="84582"/>
                </a:lnTo>
                <a:lnTo>
                  <a:pt x="483108" y="97536"/>
                </a:lnTo>
                <a:lnTo>
                  <a:pt x="479298" y="84582"/>
                </a:lnTo>
                <a:lnTo>
                  <a:pt x="479298" y="58674"/>
                </a:lnTo>
                <a:lnTo>
                  <a:pt x="479298" y="63246"/>
                </a:lnTo>
                <a:lnTo>
                  <a:pt x="474725" y="88392"/>
                </a:lnTo>
                <a:lnTo>
                  <a:pt x="470154" y="97536"/>
                </a:lnTo>
                <a:lnTo>
                  <a:pt x="470154" y="88392"/>
                </a:lnTo>
                <a:lnTo>
                  <a:pt x="466344" y="80010"/>
                </a:lnTo>
                <a:lnTo>
                  <a:pt x="466344" y="84582"/>
                </a:lnTo>
                <a:lnTo>
                  <a:pt x="461772" y="97536"/>
                </a:lnTo>
                <a:lnTo>
                  <a:pt x="457962" y="88392"/>
                </a:lnTo>
                <a:lnTo>
                  <a:pt x="453390" y="88392"/>
                </a:lnTo>
                <a:lnTo>
                  <a:pt x="453390" y="92964"/>
                </a:lnTo>
                <a:lnTo>
                  <a:pt x="449580" y="97536"/>
                </a:lnTo>
                <a:lnTo>
                  <a:pt x="445008" y="92964"/>
                </a:lnTo>
                <a:lnTo>
                  <a:pt x="440436" y="97536"/>
                </a:lnTo>
                <a:lnTo>
                  <a:pt x="436625" y="97536"/>
                </a:lnTo>
                <a:lnTo>
                  <a:pt x="432054" y="92964"/>
                </a:lnTo>
                <a:lnTo>
                  <a:pt x="432054" y="97536"/>
                </a:lnTo>
                <a:lnTo>
                  <a:pt x="428244" y="97536"/>
                </a:lnTo>
                <a:lnTo>
                  <a:pt x="415544" y="97536"/>
                </a:lnTo>
                <a:lnTo>
                  <a:pt x="402844" y="97536"/>
                </a:lnTo>
                <a:lnTo>
                  <a:pt x="390144" y="97536"/>
                </a:lnTo>
                <a:lnTo>
                  <a:pt x="377444" y="97536"/>
                </a:lnTo>
                <a:lnTo>
                  <a:pt x="364744" y="97536"/>
                </a:lnTo>
                <a:lnTo>
                  <a:pt x="352044" y="97536"/>
                </a:lnTo>
                <a:lnTo>
                  <a:pt x="347472" y="92964"/>
                </a:lnTo>
                <a:lnTo>
                  <a:pt x="347472" y="97536"/>
                </a:lnTo>
                <a:lnTo>
                  <a:pt x="343662" y="97536"/>
                </a:lnTo>
                <a:lnTo>
                  <a:pt x="330962" y="97536"/>
                </a:lnTo>
                <a:lnTo>
                  <a:pt x="318262" y="97536"/>
                </a:lnTo>
                <a:lnTo>
                  <a:pt x="309372" y="92964"/>
                </a:lnTo>
                <a:lnTo>
                  <a:pt x="309372" y="97536"/>
                </a:lnTo>
                <a:lnTo>
                  <a:pt x="305562" y="97536"/>
                </a:lnTo>
                <a:lnTo>
                  <a:pt x="300990" y="92964"/>
                </a:lnTo>
                <a:lnTo>
                  <a:pt x="300990" y="97536"/>
                </a:lnTo>
                <a:lnTo>
                  <a:pt x="254508" y="97536"/>
                </a:lnTo>
                <a:lnTo>
                  <a:pt x="241807" y="97535"/>
                </a:lnTo>
                <a:lnTo>
                  <a:pt x="229108" y="97535"/>
                </a:lnTo>
                <a:lnTo>
                  <a:pt x="224790" y="92964"/>
                </a:lnTo>
                <a:lnTo>
                  <a:pt x="220218" y="97536"/>
                </a:lnTo>
                <a:lnTo>
                  <a:pt x="195072" y="97536"/>
                </a:lnTo>
                <a:lnTo>
                  <a:pt x="190500" y="92964"/>
                </a:lnTo>
                <a:lnTo>
                  <a:pt x="190500" y="88392"/>
                </a:lnTo>
                <a:lnTo>
                  <a:pt x="186690" y="0"/>
                </a:lnTo>
                <a:lnTo>
                  <a:pt x="186690" y="58674"/>
                </a:lnTo>
                <a:lnTo>
                  <a:pt x="182118" y="0"/>
                </a:lnTo>
                <a:lnTo>
                  <a:pt x="182118" y="25146"/>
                </a:lnTo>
                <a:lnTo>
                  <a:pt x="178308" y="88392"/>
                </a:lnTo>
                <a:lnTo>
                  <a:pt x="178308" y="92964"/>
                </a:lnTo>
                <a:lnTo>
                  <a:pt x="173736" y="92964"/>
                </a:lnTo>
                <a:lnTo>
                  <a:pt x="173736" y="97536"/>
                </a:lnTo>
                <a:lnTo>
                  <a:pt x="169925" y="97536"/>
                </a:lnTo>
                <a:lnTo>
                  <a:pt x="157226" y="97536"/>
                </a:lnTo>
                <a:lnTo>
                  <a:pt x="144526" y="97536"/>
                </a:lnTo>
                <a:lnTo>
                  <a:pt x="131825" y="97536"/>
                </a:lnTo>
                <a:lnTo>
                  <a:pt x="119125" y="97536"/>
                </a:lnTo>
                <a:lnTo>
                  <a:pt x="110490" y="97536"/>
                </a:lnTo>
                <a:lnTo>
                  <a:pt x="110490" y="92964"/>
                </a:lnTo>
                <a:lnTo>
                  <a:pt x="105918" y="92964"/>
                </a:lnTo>
                <a:lnTo>
                  <a:pt x="102108" y="97536"/>
                </a:lnTo>
                <a:lnTo>
                  <a:pt x="97536" y="92964"/>
                </a:lnTo>
                <a:lnTo>
                  <a:pt x="97536" y="97536"/>
                </a:lnTo>
                <a:lnTo>
                  <a:pt x="93725" y="97536"/>
                </a:lnTo>
                <a:lnTo>
                  <a:pt x="86614" y="97536"/>
                </a:lnTo>
                <a:lnTo>
                  <a:pt x="79502" y="97536"/>
                </a:lnTo>
                <a:lnTo>
                  <a:pt x="72390" y="97536"/>
                </a:lnTo>
                <a:lnTo>
                  <a:pt x="67818" y="92964"/>
                </a:lnTo>
                <a:lnTo>
                  <a:pt x="67818" y="97536"/>
                </a:lnTo>
                <a:lnTo>
                  <a:pt x="64008" y="92964"/>
                </a:lnTo>
                <a:lnTo>
                  <a:pt x="55625" y="92964"/>
                </a:lnTo>
                <a:lnTo>
                  <a:pt x="51054" y="97536"/>
                </a:lnTo>
                <a:lnTo>
                  <a:pt x="51054" y="92964"/>
                </a:lnTo>
                <a:lnTo>
                  <a:pt x="46482" y="97536"/>
                </a:lnTo>
                <a:lnTo>
                  <a:pt x="38100" y="97536"/>
                </a:lnTo>
                <a:lnTo>
                  <a:pt x="34290" y="92964"/>
                </a:lnTo>
                <a:lnTo>
                  <a:pt x="34290" y="97536"/>
                </a:lnTo>
                <a:lnTo>
                  <a:pt x="29718" y="92964"/>
                </a:lnTo>
                <a:lnTo>
                  <a:pt x="25908" y="97536"/>
                </a:lnTo>
                <a:lnTo>
                  <a:pt x="21336" y="92964"/>
                </a:lnTo>
                <a:lnTo>
                  <a:pt x="21336" y="88392"/>
                </a:lnTo>
                <a:lnTo>
                  <a:pt x="21336" y="92964"/>
                </a:lnTo>
                <a:lnTo>
                  <a:pt x="17525" y="92964"/>
                </a:lnTo>
                <a:lnTo>
                  <a:pt x="17525" y="97536"/>
                </a:lnTo>
                <a:lnTo>
                  <a:pt x="8382" y="97536"/>
                </a:lnTo>
                <a:lnTo>
                  <a:pt x="8382" y="92964"/>
                </a:lnTo>
                <a:lnTo>
                  <a:pt x="4572" y="97536"/>
                </a:lnTo>
                <a:lnTo>
                  <a:pt x="4572" y="92964"/>
                </a:lnTo>
                <a:lnTo>
                  <a:pt x="0" y="97536"/>
                </a:lnTo>
                <a:lnTo>
                  <a:pt x="0" y="9296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57" name="object 657"/>
          <p:cNvSpPr/>
          <p:nvPr/>
        </p:nvSpPr>
        <p:spPr>
          <a:xfrm>
            <a:off x="4418704" y="3309829"/>
            <a:ext cx="173551" cy="146236"/>
          </a:xfrm>
          <a:custGeom>
            <a:avLst/>
            <a:gdLst/>
            <a:ahLst/>
            <a:cxnLst/>
            <a:rect l="l" t="t" r="r" b="b"/>
            <a:pathLst>
              <a:path w="262254" h="220979">
                <a:moveTo>
                  <a:pt x="262127" y="216408"/>
                </a:moveTo>
                <a:lnTo>
                  <a:pt x="258318" y="220979"/>
                </a:lnTo>
                <a:lnTo>
                  <a:pt x="253746" y="216408"/>
                </a:lnTo>
                <a:lnTo>
                  <a:pt x="249936" y="220979"/>
                </a:lnTo>
                <a:lnTo>
                  <a:pt x="249936" y="216408"/>
                </a:lnTo>
                <a:lnTo>
                  <a:pt x="245363" y="216408"/>
                </a:lnTo>
                <a:lnTo>
                  <a:pt x="232663" y="216407"/>
                </a:lnTo>
                <a:lnTo>
                  <a:pt x="219964" y="216408"/>
                </a:lnTo>
                <a:lnTo>
                  <a:pt x="207263" y="216408"/>
                </a:lnTo>
                <a:lnTo>
                  <a:pt x="194564" y="216408"/>
                </a:lnTo>
                <a:lnTo>
                  <a:pt x="185927" y="216408"/>
                </a:lnTo>
                <a:lnTo>
                  <a:pt x="185927" y="211836"/>
                </a:lnTo>
                <a:lnTo>
                  <a:pt x="182118" y="216408"/>
                </a:lnTo>
                <a:lnTo>
                  <a:pt x="177546" y="211836"/>
                </a:lnTo>
                <a:lnTo>
                  <a:pt x="160782" y="211836"/>
                </a:lnTo>
                <a:lnTo>
                  <a:pt x="160782" y="208025"/>
                </a:lnTo>
                <a:lnTo>
                  <a:pt x="156210" y="211836"/>
                </a:lnTo>
                <a:lnTo>
                  <a:pt x="156210" y="208025"/>
                </a:lnTo>
                <a:lnTo>
                  <a:pt x="139446" y="208025"/>
                </a:lnTo>
                <a:lnTo>
                  <a:pt x="139446" y="203453"/>
                </a:lnTo>
                <a:lnTo>
                  <a:pt x="134874" y="203453"/>
                </a:lnTo>
                <a:lnTo>
                  <a:pt x="131063" y="199643"/>
                </a:lnTo>
                <a:lnTo>
                  <a:pt x="126492" y="199643"/>
                </a:lnTo>
                <a:lnTo>
                  <a:pt x="122682" y="195072"/>
                </a:lnTo>
                <a:lnTo>
                  <a:pt x="118110" y="195072"/>
                </a:lnTo>
                <a:lnTo>
                  <a:pt x="109727" y="186689"/>
                </a:lnTo>
                <a:lnTo>
                  <a:pt x="105918" y="182117"/>
                </a:lnTo>
                <a:lnTo>
                  <a:pt x="101346" y="173736"/>
                </a:lnTo>
                <a:lnTo>
                  <a:pt x="96774" y="169925"/>
                </a:lnTo>
                <a:lnTo>
                  <a:pt x="92963" y="161543"/>
                </a:lnTo>
                <a:lnTo>
                  <a:pt x="88392" y="156972"/>
                </a:lnTo>
                <a:lnTo>
                  <a:pt x="83613" y="145763"/>
                </a:lnTo>
                <a:lnTo>
                  <a:pt x="71522" y="109413"/>
                </a:lnTo>
                <a:lnTo>
                  <a:pt x="62203" y="71312"/>
                </a:lnTo>
                <a:lnTo>
                  <a:pt x="54895" y="34457"/>
                </a:lnTo>
                <a:lnTo>
                  <a:pt x="50292" y="17525"/>
                </a:lnTo>
                <a:lnTo>
                  <a:pt x="50292" y="4572"/>
                </a:lnTo>
                <a:lnTo>
                  <a:pt x="46482" y="4572"/>
                </a:lnTo>
                <a:lnTo>
                  <a:pt x="46482" y="0"/>
                </a:lnTo>
                <a:lnTo>
                  <a:pt x="41910" y="4572"/>
                </a:lnTo>
                <a:lnTo>
                  <a:pt x="41910" y="0"/>
                </a:lnTo>
                <a:lnTo>
                  <a:pt x="38100" y="21336"/>
                </a:lnTo>
                <a:lnTo>
                  <a:pt x="34890" y="33672"/>
                </a:lnTo>
                <a:lnTo>
                  <a:pt x="32030" y="46115"/>
                </a:lnTo>
                <a:lnTo>
                  <a:pt x="29400" y="58624"/>
                </a:lnTo>
                <a:lnTo>
                  <a:pt x="26881" y="71160"/>
                </a:lnTo>
                <a:lnTo>
                  <a:pt x="24354" y="83684"/>
                </a:lnTo>
                <a:lnTo>
                  <a:pt x="15529" y="120778"/>
                </a:lnTo>
                <a:lnTo>
                  <a:pt x="7418" y="144713"/>
                </a:lnTo>
                <a:lnTo>
                  <a:pt x="0" y="16154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58" name="object 658"/>
          <p:cNvSpPr/>
          <p:nvPr/>
        </p:nvSpPr>
        <p:spPr>
          <a:xfrm>
            <a:off x="3902841" y="3416732"/>
            <a:ext cx="516031" cy="39501"/>
          </a:xfrm>
          <a:custGeom>
            <a:avLst/>
            <a:gdLst/>
            <a:ahLst/>
            <a:cxnLst/>
            <a:rect l="l" t="t" r="r" b="b"/>
            <a:pathLst>
              <a:path w="779779" h="59689">
                <a:moveTo>
                  <a:pt x="779526" y="0"/>
                </a:moveTo>
                <a:lnTo>
                  <a:pt x="774953" y="3810"/>
                </a:lnTo>
                <a:lnTo>
                  <a:pt x="770382" y="8382"/>
                </a:lnTo>
                <a:lnTo>
                  <a:pt x="770382" y="12192"/>
                </a:lnTo>
                <a:lnTo>
                  <a:pt x="766572" y="16764"/>
                </a:lnTo>
                <a:lnTo>
                  <a:pt x="762000" y="25146"/>
                </a:lnTo>
                <a:lnTo>
                  <a:pt x="758189" y="29718"/>
                </a:lnTo>
                <a:lnTo>
                  <a:pt x="753618" y="33528"/>
                </a:lnTo>
                <a:lnTo>
                  <a:pt x="749808" y="33528"/>
                </a:lnTo>
                <a:lnTo>
                  <a:pt x="745236" y="38100"/>
                </a:lnTo>
                <a:lnTo>
                  <a:pt x="741426" y="38100"/>
                </a:lnTo>
                <a:lnTo>
                  <a:pt x="741426" y="41910"/>
                </a:lnTo>
                <a:lnTo>
                  <a:pt x="732282" y="41910"/>
                </a:lnTo>
                <a:lnTo>
                  <a:pt x="728472" y="46482"/>
                </a:lnTo>
                <a:lnTo>
                  <a:pt x="720089" y="46482"/>
                </a:lnTo>
                <a:lnTo>
                  <a:pt x="720089" y="50292"/>
                </a:lnTo>
                <a:lnTo>
                  <a:pt x="702563" y="50292"/>
                </a:lnTo>
                <a:lnTo>
                  <a:pt x="702563" y="54864"/>
                </a:lnTo>
                <a:lnTo>
                  <a:pt x="702563" y="50292"/>
                </a:lnTo>
                <a:lnTo>
                  <a:pt x="698753" y="54864"/>
                </a:lnTo>
                <a:lnTo>
                  <a:pt x="694182" y="50292"/>
                </a:lnTo>
                <a:lnTo>
                  <a:pt x="694182" y="54864"/>
                </a:lnTo>
                <a:lnTo>
                  <a:pt x="660653" y="54864"/>
                </a:lnTo>
                <a:lnTo>
                  <a:pt x="656082" y="59436"/>
                </a:lnTo>
                <a:lnTo>
                  <a:pt x="652272" y="59436"/>
                </a:lnTo>
                <a:lnTo>
                  <a:pt x="652272" y="54864"/>
                </a:lnTo>
                <a:lnTo>
                  <a:pt x="647700" y="59436"/>
                </a:lnTo>
                <a:lnTo>
                  <a:pt x="634999" y="59435"/>
                </a:lnTo>
                <a:lnTo>
                  <a:pt x="622300" y="59436"/>
                </a:lnTo>
                <a:lnTo>
                  <a:pt x="609600" y="59436"/>
                </a:lnTo>
                <a:lnTo>
                  <a:pt x="596900" y="59436"/>
                </a:lnTo>
                <a:lnTo>
                  <a:pt x="584200" y="59436"/>
                </a:lnTo>
                <a:lnTo>
                  <a:pt x="571500" y="59436"/>
                </a:lnTo>
                <a:lnTo>
                  <a:pt x="558800" y="59436"/>
                </a:lnTo>
                <a:lnTo>
                  <a:pt x="546100" y="59436"/>
                </a:lnTo>
                <a:lnTo>
                  <a:pt x="533400" y="59436"/>
                </a:lnTo>
                <a:lnTo>
                  <a:pt x="520446" y="59436"/>
                </a:lnTo>
                <a:lnTo>
                  <a:pt x="516636" y="59436"/>
                </a:lnTo>
                <a:lnTo>
                  <a:pt x="503936" y="59436"/>
                </a:lnTo>
                <a:lnTo>
                  <a:pt x="491236" y="59436"/>
                </a:lnTo>
                <a:lnTo>
                  <a:pt x="478536" y="59436"/>
                </a:lnTo>
                <a:lnTo>
                  <a:pt x="465836" y="59436"/>
                </a:lnTo>
                <a:lnTo>
                  <a:pt x="453136" y="59436"/>
                </a:lnTo>
                <a:lnTo>
                  <a:pt x="440436" y="59436"/>
                </a:lnTo>
                <a:lnTo>
                  <a:pt x="427736" y="59436"/>
                </a:lnTo>
                <a:lnTo>
                  <a:pt x="288035" y="59436"/>
                </a:lnTo>
                <a:lnTo>
                  <a:pt x="275336" y="59435"/>
                </a:lnTo>
                <a:lnTo>
                  <a:pt x="262127" y="59436"/>
                </a:lnTo>
                <a:lnTo>
                  <a:pt x="258318" y="59436"/>
                </a:lnTo>
                <a:lnTo>
                  <a:pt x="245617" y="59435"/>
                </a:lnTo>
                <a:lnTo>
                  <a:pt x="232918" y="59436"/>
                </a:lnTo>
                <a:lnTo>
                  <a:pt x="220218" y="59436"/>
                </a:lnTo>
                <a:lnTo>
                  <a:pt x="207518" y="59436"/>
                </a:lnTo>
                <a:lnTo>
                  <a:pt x="194818" y="59436"/>
                </a:lnTo>
                <a:lnTo>
                  <a:pt x="182118" y="59436"/>
                </a:lnTo>
                <a:lnTo>
                  <a:pt x="169163" y="59436"/>
                </a:lnTo>
                <a:lnTo>
                  <a:pt x="169163" y="54864"/>
                </a:lnTo>
                <a:lnTo>
                  <a:pt x="164591" y="59436"/>
                </a:lnTo>
                <a:lnTo>
                  <a:pt x="160782" y="59436"/>
                </a:lnTo>
                <a:lnTo>
                  <a:pt x="160782" y="54864"/>
                </a:lnTo>
                <a:lnTo>
                  <a:pt x="156210" y="54864"/>
                </a:lnTo>
                <a:lnTo>
                  <a:pt x="156210" y="59436"/>
                </a:lnTo>
                <a:lnTo>
                  <a:pt x="152400" y="59436"/>
                </a:lnTo>
                <a:lnTo>
                  <a:pt x="139700" y="59436"/>
                </a:lnTo>
                <a:lnTo>
                  <a:pt x="127000" y="59436"/>
                </a:lnTo>
                <a:lnTo>
                  <a:pt x="114300" y="59436"/>
                </a:lnTo>
                <a:lnTo>
                  <a:pt x="109727" y="59436"/>
                </a:lnTo>
                <a:lnTo>
                  <a:pt x="109727" y="54864"/>
                </a:lnTo>
                <a:lnTo>
                  <a:pt x="109727" y="59436"/>
                </a:lnTo>
                <a:lnTo>
                  <a:pt x="105918" y="54864"/>
                </a:lnTo>
                <a:lnTo>
                  <a:pt x="88391" y="54864"/>
                </a:lnTo>
                <a:lnTo>
                  <a:pt x="84582" y="59436"/>
                </a:lnTo>
                <a:lnTo>
                  <a:pt x="84582" y="54864"/>
                </a:lnTo>
                <a:lnTo>
                  <a:pt x="80010" y="59436"/>
                </a:lnTo>
                <a:lnTo>
                  <a:pt x="76200" y="54864"/>
                </a:lnTo>
                <a:lnTo>
                  <a:pt x="71627" y="59436"/>
                </a:lnTo>
                <a:lnTo>
                  <a:pt x="67818" y="54864"/>
                </a:lnTo>
                <a:lnTo>
                  <a:pt x="67818" y="59436"/>
                </a:lnTo>
                <a:lnTo>
                  <a:pt x="63246" y="54864"/>
                </a:lnTo>
                <a:lnTo>
                  <a:pt x="58674" y="59436"/>
                </a:lnTo>
                <a:lnTo>
                  <a:pt x="41910" y="59436"/>
                </a:lnTo>
                <a:lnTo>
                  <a:pt x="38100" y="54864"/>
                </a:lnTo>
                <a:lnTo>
                  <a:pt x="29718" y="54864"/>
                </a:lnTo>
                <a:lnTo>
                  <a:pt x="29718" y="50292"/>
                </a:lnTo>
                <a:lnTo>
                  <a:pt x="25146" y="50292"/>
                </a:lnTo>
                <a:lnTo>
                  <a:pt x="20574" y="54864"/>
                </a:lnTo>
                <a:lnTo>
                  <a:pt x="16763" y="54864"/>
                </a:lnTo>
                <a:lnTo>
                  <a:pt x="16763" y="46482"/>
                </a:lnTo>
                <a:lnTo>
                  <a:pt x="12191" y="50292"/>
                </a:lnTo>
                <a:lnTo>
                  <a:pt x="12191" y="54864"/>
                </a:lnTo>
                <a:lnTo>
                  <a:pt x="8382" y="59436"/>
                </a:lnTo>
                <a:lnTo>
                  <a:pt x="8382" y="54864"/>
                </a:lnTo>
                <a:lnTo>
                  <a:pt x="3810" y="59436"/>
                </a:lnTo>
                <a:lnTo>
                  <a:pt x="0" y="5486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59" name="object 659"/>
          <p:cNvSpPr/>
          <p:nvPr/>
        </p:nvSpPr>
        <p:spPr>
          <a:xfrm>
            <a:off x="3731392" y="3424801"/>
            <a:ext cx="171449" cy="31517"/>
          </a:xfrm>
          <a:custGeom>
            <a:avLst/>
            <a:gdLst/>
            <a:ahLst/>
            <a:cxnLst/>
            <a:rect l="l" t="t" r="r" b="b"/>
            <a:pathLst>
              <a:path w="259079" h="47625">
                <a:moveTo>
                  <a:pt x="259079" y="42672"/>
                </a:moveTo>
                <a:lnTo>
                  <a:pt x="254507" y="47243"/>
                </a:lnTo>
                <a:lnTo>
                  <a:pt x="254507" y="42672"/>
                </a:lnTo>
                <a:lnTo>
                  <a:pt x="249936" y="42672"/>
                </a:lnTo>
                <a:lnTo>
                  <a:pt x="246125" y="38100"/>
                </a:lnTo>
                <a:lnTo>
                  <a:pt x="246125" y="42672"/>
                </a:lnTo>
                <a:lnTo>
                  <a:pt x="241553" y="42672"/>
                </a:lnTo>
                <a:lnTo>
                  <a:pt x="237743" y="38100"/>
                </a:lnTo>
                <a:lnTo>
                  <a:pt x="233171" y="42672"/>
                </a:lnTo>
                <a:lnTo>
                  <a:pt x="229362" y="47243"/>
                </a:lnTo>
                <a:lnTo>
                  <a:pt x="220979" y="47243"/>
                </a:lnTo>
                <a:lnTo>
                  <a:pt x="216407" y="42672"/>
                </a:lnTo>
                <a:lnTo>
                  <a:pt x="199643" y="42672"/>
                </a:lnTo>
                <a:lnTo>
                  <a:pt x="195071" y="34289"/>
                </a:lnTo>
                <a:lnTo>
                  <a:pt x="195071" y="38100"/>
                </a:lnTo>
                <a:lnTo>
                  <a:pt x="191262" y="42672"/>
                </a:lnTo>
                <a:lnTo>
                  <a:pt x="186689" y="34289"/>
                </a:lnTo>
                <a:lnTo>
                  <a:pt x="186689" y="42672"/>
                </a:lnTo>
                <a:lnTo>
                  <a:pt x="182879" y="38100"/>
                </a:lnTo>
                <a:lnTo>
                  <a:pt x="178307" y="42672"/>
                </a:lnTo>
                <a:lnTo>
                  <a:pt x="178307" y="47243"/>
                </a:lnTo>
                <a:lnTo>
                  <a:pt x="173736" y="42672"/>
                </a:lnTo>
                <a:lnTo>
                  <a:pt x="161543" y="42672"/>
                </a:lnTo>
                <a:lnTo>
                  <a:pt x="161543" y="47243"/>
                </a:lnTo>
                <a:lnTo>
                  <a:pt x="156971" y="47243"/>
                </a:lnTo>
                <a:lnTo>
                  <a:pt x="156971" y="42672"/>
                </a:lnTo>
                <a:lnTo>
                  <a:pt x="148589" y="42672"/>
                </a:lnTo>
                <a:lnTo>
                  <a:pt x="148589" y="34289"/>
                </a:lnTo>
                <a:lnTo>
                  <a:pt x="144017" y="29717"/>
                </a:lnTo>
                <a:lnTo>
                  <a:pt x="144017" y="38100"/>
                </a:lnTo>
                <a:lnTo>
                  <a:pt x="140207" y="34289"/>
                </a:lnTo>
                <a:lnTo>
                  <a:pt x="140207" y="42672"/>
                </a:lnTo>
                <a:lnTo>
                  <a:pt x="135636" y="42672"/>
                </a:lnTo>
                <a:lnTo>
                  <a:pt x="131825" y="34289"/>
                </a:lnTo>
                <a:lnTo>
                  <a:pt x="131825" y="42672"/>
                </a:lnTo>
                <a:lnTo>
                  <a:pt x="127253" y="47243"/>
                </a:lnTo>
                <a:lnTo>
                  <a:pt x="115062" y="47243"/>
                </a:lnTo>
                <a:lnTo>
                  <a:pt x="110489" y="42672"/>
                </a:lnTo>
                <a:lnTo>
                  <a:pt x="110489" y="47243"/>
                </a:lnTo>
                <a:lnTo>
                  <a:pt x="105917" y="42672"/>
                </a:lnTo>
                <a:lnTo>
                  <a:pt x="89153" y="42672"/>
                </a:lnTo>
                <a:lnTo>
                  <a:pt x="85343" y="38100"/>
                </a:lnTo>
                <a:lnTo>
                  <a:pt x="85343" y="34289"/>
                </a:lnTo>
                <a:lnTo>
                  <a:pt x="80771" y="42672"/>
                </a:lnTo>
                <a:lnTo>
                  <a:pt x="76962" y="47243"/>
                </a:lnTo>
                <a:lnTo>
                  <a:pt x="72389" y="42672"/>
                </a:lnTo>
                <a:lnTo>
                  <a:pt x="72389" y="47243"/>
                </a:lnTo>
                <a:lnTo>
                  <a:pt x="67817" y="47243"/>
                </a:lnTo>
                <a:lnTo>
                  <a:pt x="64007" y="42672"/>
                </a:lnTo>
                <a:lnTo>
                  <a:pt x="59436" y="38100"/>
                </a:lnTo>
                <a:lnTo>
                  <a:pt x="59436" y="29717"/>
                </a:lnTo>
                <a:lnTo>
                  <a:pt x="55625" y="29717"/>
                </a:lnTo>
                <a:lnTo>
                  <a:pt x="51053" y="42672"/>
                </a:lnTo>
                <a:lnTo>
                  <a:pt x="47243" y="38100"/>
                </a:lnTo>
                <a:lnTo>
                  <a:pt x="47243" y="34289"/>
                </a:lnTo>
                <a:lnTo>
                  <a:pt x="42671" y="42672"/>
                </a:lnTo>
                <a:lnTo>
                  <a:pt x="38100" y="42672"/>
                </a:lnTo>
                <a:lnTo>
                  <a:pt x="38100" y="34289"/>
                </a:lnTo>
                <a:lnTo>
                  <a:pt x="34289" y="34289"/>
                </a:lnTo>
                <a:lnTo>
                  <a:pt x="34289" y="38100"/>
                </a:lnTo>
                <a:lnTo>
                  <a:pt x="29717" y="4572"/>
                </a:lnTo>
                <a:lnTo>
                  <a:pt x="25907" y="34289"/>
                </a:lnTo>
                <a:lnTo>
                  <a:pt x="21336" y="0"/>
                </a:lnTo>
                <a:lnTo>
                  <a:pt x="17525" y="29717"/>
                </a:lnTo>
                <a:lnTo>
                  <a:pt x="12953" y="38100"/>
                </a:lnTo>
                <a:lnTo>
                  <a:pt x="9143" y="42672"/>
                </a:lnTo>
                <a:lnTo>
                  <a:pt x="9143" y="38100"/>
                </a:lnTo>
                <a:lnTo>
                  <a:pt x="4571" y="34289"/>
                </a:lnTo>
                <a:lnTo>
                  <a:pt x="4571" y="38100"/>
                </a:lnTo>
                <a:lnTo>
                  <a:pt x="0" y="426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60" name="object 660"/>
          <p:cNvSpPr/>
          <p:nvPr/>
        </p:nvSpPr>
        <p:spPr>
          <a:xfrm>
            <a:off x="1951336" y="2726899"/>
            <a:ext cx="1780055" cy="729503"/>
          </a:xfrm>
          <a:custGeom>
            <a:avLst/>
            <a:gdLst/>
            <a:ahLst/>
            <a:cxnLst/>
            <a:rect l="l" t="t" r="r" b="b"/>
            <a:pathLst>
              <a:path w="2689860" h="1102360">
                <a:moveTo>
                  <a:pt x="2689860" y="1097280"/>
                </a:moveTo>
                <a:lnTo>
                  <a:pt x="2686050" y="1092708"/>
                </a:lnTo>
                <a:lnTo>
                  <a:pt x="2681478" y="1097280"/>
                </a:lnTo>
                <a:lnTo>
                  <a:pt x="2677667" y="1097280"/>
                </a:lnTo>
                <a:lnTo>
                  <a:pt x="2673096" y="1092708"/>
                </a:lnTo>
                <a:lnTo>
                  <a:pt x="2669286" y="1084326"/>
                </a:lnTo>
                <a:lnTo>
                  <a:pt x="2664714" y="1062989"/>
                </a:lnTo>
                <a:lnTo>
                  <a:pt x="2660904" y="1084326"/>
                </a:lnTo>
                <a:lnTo>
                  <a:pt x="2656331" y="1072134"/>
                </a:lnTo>
                <a:lnTo>
                  <a:pt x="2651760" y="1088898"/>
                </a:lnTo>
                <a:lnTo>
                  <a:pt x="2651760" y="1092708"/>
                </a:lnTo>
                <a:lnTo>
                  <a:pt x="2643378" y="1088898"/>
                </a:lnTo>
                <a:lnTo>
                  <a:pt x="2643378" y="1097280"/>
                </a:lnTo>
                <a:lnTo>
                  <a:pt x="2639567" y="1097280"/>
                </a:lnTo>
                <a:lnTo>
                  <a:pt x="2639567" y="1084326"/>
                </a:lnTo>
                <a:lnTo>
                  <a:pt x="2634996" y="1092708"/>
                </a:lnTo>
                <a:lnTo>
                  <a:pt x="2634996" y="1097280"/>
                </a:lnTo>
                <a:lnTo>
                  <a:pt x="2631186" y="1097280"/>
                </a:lnTo>
                <a:lnTo>
                  <a:pt x="2626614" y="1084326"/>
                </a:lnTo>
                <a:lnTo>
                  <a:pt x="2622804" y="1092708"/>
                </a:lnTo>
                <a:lnTo>
                  <a:pt x="2622804" y="1097280"/>
                </a:lnTo>
                <a:lnTo>
                  <a:pt x="2618231" y="1097280"/>
                </a:lnTo>
                <a:lnTo>
                  <a:pt x="2618231" y="1092708"/>
                </a:lnTo>
                <a:lnTo>
                  <a:pt x="2613660" y="1092708"/>
                </a:lnTo>
                <a:lnTo>
                  <a:pt x="2613660" y="1097280"/>
                </a:lnTo>
                <a:lnTo>
                  <a:pt x="2609850" y="1092708"/>
                </a:lnTo>
                <a:lnTo>
                  <a:pt x="2609850" y="1072134"/>
                </a:lnTo>
                <a:lnTo>
                  <a:pt x="2605278" y="1021080"/>
                </a:lnTo>
                <a:lnTo>
                  <a:pt x="2601467" y="1067562"/>
                </a:lnTo>
                <a:lnTo>
                  <a:pt x="2601467" y="1034034"/>
                </a:lnTo>
                <a:lnTo>
                  <a:pt x="2596896" y="991362"/>
                </a:lnTo>
                <a:lnTo>
                  <a:pt x="2596896" y="1059180"/>
                </a:lnTo>
                <a:lnTo>
                  <a:pt x="2593086" y="1080515"/>
                </a:lnTo>
                <a:lnTo>
                  <a:pt x="2588514" y="1067562"/>
                </a:lnTo>
                <a:lnTo>
                  <a:pt x="2588514" y="1075944"/>
                </a:lnTo>
                <a:lnTo>
                  <a:pt x="2583941" y="1075944"/>
                </a:lnTo>
                <a:lnTo>
                  <a:pt x="2583941" y="1062989"/>
                </a:lnTo>
                <a:lnTo>
                  <a:pt x="2580131" y="893826"/>
                </a:lnTo>
                <a:lnTo>
                  <a:pt x="2580131" y="860298"/>
                </a:lnTo>
                <a:lnTo>
                  <a:pt x="2575560" y="0"/>
                </a:lnTo>
                <a:lnTo>
                  <a:pt x="2575560" y="720089"/>
                </a:lnTo>
                <a:lnTo>
                  <a:pt x="2571750" y="1054608"/>
                </a:lnTo>
                <a:lnTo>
                  <a:pt x="2571750" y="1059180"/>
                </a:lnTo>
                <a:lnTo>
                  <a:pt x="2567178" y="1088898"/>
                </a:lnTo>
                <a:lnTo>
                  <a:pt x="2563367" y="1088898"/>
                </a:lnTo>
                <a:lnTo>
                  <a:pt x="2563367" y="1092708"/>
                </a:lnTo>
                <a:lnTo>
                  <a:pt x="2558796" y="1046226"/>
                </a:lnTo>
                <a:lnTo>
                  <a:pt x="2558796" y="1054608"/>
                </a:lnTo>
                <a:lnTo>
                  <a:pt x="2554986" y="1088898"/>
                </a:lnTo>
                <a:lnTo>
                  <a:pt x="2554986" y="1084326"/>
                </a:lnTo>
                <a:lnTo>
                  <a:pt x="2550414" y="1034034"/>
                </a:lnTo>
                <a:lnTo>
                  <a:pt x="2550414" y="1059180"/>
                </a:lnTo>
                <a:lnTo>
                  <a:pt x="2545841" y="1088898"/>
                </a:lnTo>
                <a:lnTo>
                  <a:pt x="2545841" y="1092708"/>
                </a:lnTo>
                <a:lnTo>
                  <a:pt x="2542031" y="1072134"/>
                </a:lnTo>
                <a:lnTo>
                  <a:pt x="2542031" y="1080515"/>
                </a:lnTo>
                <a:lnTo>
                  <a:pt x="2537460" y="1097280"/>
                </a:lnTo>
                <a:lnTo>
                  <a:pt x="2525267" y="1097280"/>
                </a:lnTo>
                <a:lnTo>
                  <a:pt x="2520696" y="1101852"/>
                </a:lnTo>
                <a:lnTo>
                  <a:pt x="2516886" y="1097280"/>
                </a:lnTo>
                <a:lnTo>
                  <a:pt x="2516886" y="1101852"/>
                </a:lnTo>
                <a:lnTo>
                  <a:pt x="2512314" y="1101852"/>
                </a:lnTo>
                <a:lnTo>
                  <a:pt x="2512314" y="1097280"/>
                </a:lnTo>
                <a:lnTo>
                  <a:pt x="2507741" y="1101852"/>
                </a:lnTo>
                <a:lnTo>
                  <a:pt x="2503931" y="1101852"/>
                </a:lnTo>
                <a:lnTo>
                  <a:pt x="2499360" y="1097280"/>
                </a:lnTo>
                <a:lnTo>
                  <a:pt x="2490978" y="1097280"/>
                </a:lnTo>
                <a:lnTo>
                  <a:pt x="2487167" y="1101852"/>
                </a:lnTo>
                <a:lnTo>
                  <a:pt x="2478024" y="1101852"/>
                </a:lnTo>
                <a:lnTo>
                  <a:pt x="2478024" y="1097280"/>
                </a:lnTo>
                <a:lnTo>
                  <a:pt x="2474214" y="1092708"/>
                </a:lnTo>
                <a:lnTo>
                  <a:pt x="2469641" y="1088898"/>
                </a:lnTo>
                <a:lnTo>
                  <a:pt x="2469641" y="1097280"/>
                </a:lnTo>
                <a:lnTo>
                  <a:pt x="2465831" y="1088898"/>
                </a:lnTo>
                <a:lnTo>
                  <a:pt x="2461260" y="1097280"/>
                </a:lnTo>
                <a:lnTo>
                  <a:pt x="2457450" y="1080515"/>
                </a:lnTo>
                <a:lnTo>
                  <a:pt x="2457450" y="1084326"/>
                </a:lnTo>
                <a:lnTo>
                  <a:pt x="2452878" y="1097280"/>
                </a:lnTo>
                <a:lnTo>
                  <a:pt x="2449067" y="1088898"/>
                </a:lnTo>
                <a:lnTo>
                  <a:pt x="2444496" y="1101852"/>
                </a:lnTo>
                <a:lnTo>
                  <a:pt x="2439924" y="1101852"/>
                </a:lnTo>
                <a:lnTo>
                  <a:pt x="2436114" y="1097280"/>
                </a:lnTo>
                <a:lnTo>
                  <a:pt x="2436114" y="1101852"/>
                </a:lnTo>
                <a:lnTo>
                  <a:pt x="2406396" y="1101852"/>
                </a:lnTo>
                <a:lnTo>
                  <a:pt x="2401824" y="1097280"/>
                </a:lnTo>
                <a:lnTo>
                  <a:pt x="2398014" y="1101852"/>
                </a:lnTo>
                <a:lnTo>
                  <a:pt x="2393441" y="1097280"/>
                </a:lnTo>
                <a:lnTo>
                  <a:pt x="2393441" y="1092708"/>
                </a:lnTo>
                <a:lnTo>
                  <a:pt x="2389631" y="1097280"/>
                </a:lnTo>
                <a:lnTo>
                  <a:pt x="2389631" y="1101852"/>
                </a:lnTo>
                <a:lnTo>
                  <a:pt x="2385060" y="1097280"/>
                </a:lnTo>
                <a:lnTo>
                  <a:pt x="2385060" y="1101852"/>
                </a:lnTo>
                <a:lnTo>
                  <a:pt x="2368296" y="1101852"/>
                </a:lnTo>
                <a:lnTo>
                  <a:pt x="2368296" y="1092708"/>
                </a:lnTo>
                <a:lnTo>
                  <a:pt x="2363724" y="1067562"/>
                </a:lnTo>
                <a:lnTo>
                  <a:pt x="2363724" y="1097280"/>
                </a:lnTo>
                <a:lnTo>
                  <a:pt x="2359914" y="1101852"/>
                </a:lnTo>
                <a:lnTo>
                  <a:pt x="2355341" y="1101852"/>
                </a:lnTo>
                <a:lnTo>
                  <a:pt x="2351531" y="1097280"/>
                </a:lnTo>
                <a:lnTo>
                  <a:pt x="2346960" y="1097280"/>
                </a:lnTo>
                <a:lnTo>
                  <a:pt x="2343150" y="1101852"/>
                </a:lnTo>
                <a:lnTo>
                  <a:pt x="2343150" y="1097280"/>
                </a:lnTo>
                <a:lnTo>
                  <a:pt x="2338578" y="1097280"/>
                </a:lnTo>
                <a:lnTo>
                  <a:pt x="2338578" y="1101852"/>
                </a:lnTo>
                <a:lnTo>
                  <a:pt x="2330196" y="1101852"/>
                </a:lnTo>
                <a:lnTo>
                  <a:pt x="2325624" y="1097280"/>
                </a:lnTo>
                <a:lnTo>
                  <a:pt x="2321814" y="1101852"/>
                </a:lnTo>
                <a:lnTo>
                  <a:pt x="2317241" y="1097280"/>
                </a:lnTo>
                <a:lnTo>
                  <a:pt x="2313431" y="1101852"/>
                </a:lnTo>
                <a:lnTo>
                  <a:pt x="2308860" y="1097280"/>
                </a:lnTo>
                <a:lnTo>
                  <a:pt x="2305050" y="1088898"/>
                </a:lnTo>
                <a:lnTo>
                  <a:pt x="2300478" y="1097280"/>
                </a:lnTo>
                <a:lnTo>
                  <a:pt x="2300478" y="1101852"/>
                </a:lnTo>
                <a:lnTo>
                  <a:pt x="2295905" y="1097280"/>
                </a:lnTo>
                <a:lnTo>
                  <a:pt x="2295905" y="1092708"/>
                </a:lnTo>
                <a:lnTo>
                  <a:pt x="2292096" y="1097280"/>
                </a:lnTo>
                <a:lnTo>
                  <a:pt x="2287524" y="1101852"/>
                </a:lnTo>
                <a:lnTo>
                  <a:pt x="2253996" y="1101852"/>
                </a:lnTo>
                <a:lnTo>
                  <a:pt x="2253996" y="1092708"/>
                </a:lnTo>
                <a:lnTo>
                  <a:pt x="2249424" y="1084326"/>
                </a:lnTo>
                <a:lnTo>
                  <a:pt x="2249424" y="1092708"/>
                </a:lnTo>
                <a:lnTo>
                  <a:pt x="2245614" y="1097280"/>
                </a:lnTo>
                <a:lnTo>
                  <a:pt x="2245614" y="1092708"/>
                </a:lnTo>
                <a:lnTo>
                  <a:pt x="2241041" y="1084326"/>
                </a:lnTo>
                <a:lnTo>
                  <a:pt x="2241041" y="1092708"/>
                </a:lnTo>
                <a:lnTo>
                  <a:pt x="2237231" y="1101852"/>
                </a:lnTo>
                <a:lnTo>
                  <a:pt x="2232660" y="1101852"/>
                </a:lnTo>
                <a:lnTo>
                  <a:pt x="2219960" y="1101852"/>
                </a:lnTo>
                <a:lnTo>
                  <a:pt x="2207260" y="1101852"/>
                </a:lnTo>
                <a:lnTo>
                  <a:pt x="2194560" y="1097280"/>
                </a:lnTo>
                <a:lnTo>
                  <a:pt x="2194560" y="1101852"/>
                </a:lnTo>
                <a:lnTo>
                  <a:pt x="2189988" y="1101852"/>
                </a:lnTo>
                <a:lnTo>
                  <a:pt x="2186178" y="1097280"/>
                </a:lnTo>
                <a:lnTo>
                  <a:pt x="2186178" y="1101852"/>
                </a:lnTo>
                <a:lnTo>
                  <a:pt x="2169414" y="1101852"/>
                </a:lnTo>
                <a:lnTo>
                  <a:pt x="2169414" y="1097280"/>
                </a:lnTo>
                <a:lnTo>
                  <a:pt x="2164841" y="1101852"/>
                </a:lnTo>
                <a:lnTo>
                  <a:pt x="2161032" y="1092708"/>
                </a:lnTo>
                <a:lnTo>
                  <a:pt x="2161032" y="1097280"/>
                </a:lnTo>
                <a:lnTo>
                  <a:pt x="2156460" y="1097280"/>
                </a:lnTo>
                <a:lnTo>
                  <a:pt x="2156460" y="1092708"/>
                </a:lnTo>
                <a:lnTo>
                  <a:pt x="2151888" y="1097280"/>
                </a:lnTo>
                <a:lnTo>
                  <a:pt x="2148078" y="1088898"/>
                </a:lnTo>
                <a:lnTo>
                  <a:pt x="2148078" y="1092708"/>
                </a:lnTo>
                <a:lnTo>
                  <a:pt x="2143506" y="1092708"/>
                </a:lnTo>
                <a:lnTo>
                  <a:pt x="2143506" y="1088898"/>
                </a:lnTo>
                <a:lnTo>
                  <a:pt x="2139696" y="1088898"/>
                </a:lnTo>
                <a:lnTo>
                  <a:pt x="2139696" y="1097280"/>
                </a:lnTo>
                <a:lnTo>
                  <a:pt x="2135124" y="1101852"/>
                </a:lnTo>
                <a:lnTo>
                  <a:pt x="2131314" y="1101852"/>
                </a:lnTo>
                <a:lnTo>
                  <a:pt x="2131314" y="1097280"/>
                </a:lnTo>
                <a:lnTo>
                  <a:pt x="2126741" y="1097280"/>
                </a:lnTo>
                <a:lnTo>
                  <a:pt x="2126741" y="1101852"/>
                </a:lnTo>
                <a:lnTo>
                  <a:pt x="2122170" y="1101852"/>
                </a:lnTo>
                <a:lnTo>
                  <a:pt x="2109469" y="1101852"/>
                </a:lnTo>
                <a:lnTo>
                  <a:pt x="2096769" y="1101851"/>
                </a:lnTo>
                <a:lnTo>
                  <a:pt x="2084070" y="1101852"/>
                </a:lnTo>
                <a:lnTo>
                  <a:pt x="2071370" y="1101852"/>
                </a:lnTo>
                <a:lnTo>
                  <a:pt x="2058669" y="1101852"/>
                </a:lnTo>
                <a:lnTo>
                  <a:pt x="2045970" y="1101852"/>
                </a:lnTo>
                <a:lnTo>
                  <a:pt x="2033270" y="1101852"/>
                </a:lnTo>
                <a:lnTo>
                  <a:pt x="2025396" y="1101852"/>
                </a:lnTo>
                <a:lnTo>
                  <a:pt x="2025396" y="1097280"/>
                </a:lnTo>
                <a:lnTo>
                  <a:pt x="2020824" y="1092708"/>
                </a:lnTo>
                <a:lnTo>
                  <a:pt x="2020824" y="1097280"/>
                </a:lnTo>
                <a:lnTo>
                  <a:pt x="2016252" y="1101852"/>
                </a:lnTo>
                <a:lnTo>
                  <a:pt x="1987296" y="1101852"/>
                </a:lnTo>
                <a:lnTo>
                  <a:pt x="1982724" y="1097280"/>
                </a:lnTo>
                <a:lnTo>
                  <a:pt x="1978152" y="1101852"/>
                </a:lnTo>
                <a:lnTo>
                  <a:pt x="1965960" y="1101852"/>
                </a:lnTo>
                <a:lnTo>
                  <a:pt x="1965960" y="1097280"/>
                </a:lnTo>
                <a:lnTo>
                  <a:pt x="1961388" y="1101852"/>
                </a:lnTo>
                <a:lnTo>
                  <a:pt x="1948687" y="1101851"/>
                </a:lnTo>
                <a:lnTo>
                  <a:pt x="1935988" y="1101852"/>
                </a:lnTo>
                <a:lnTo>
                  <a:pt x="1923288" y="1101852"/>
                </a:lnTo>
                <a:lnTo>
                  <a:pt x="1910334" y="1101852"/>
                </a:lnTo>
                <a:lnTo>
                  <a:pt x="1881377" y="1101852"/>
                </a:lnTo>
                <a:lnTo>
                  <a:pt x="1876806" y="1097280"/>
                </a:lnTo>
                <a:lnTo>
                  <a:pt x="1872234" y="1097280"/>
                </a:lnTo>
                <a:lnTo>
                  <a:pt x="1868424" y="1101852"/>
                </a:lnTo>
                <a:lnTo>
                  <a:pt x="1851660" y="1101852"/>
                </a:lnTo>
                <a:lnTo>
                  <a:pt x="1838959" y="1101852"/>
                </a:lnTo>
                <a:lnTo>
                  <a:pt x="1826260" y="1101852"/>
                </a:lnTo>
                <a:lnTo>
                  <a:pt x="1813560" y="1101852"/>
                </a:lnTo>
                <a:lnTo>
                  <a:pt x="1800606" y="1101852"/>
                </a:lnTo>
                <a:lnTo>
                  <a:pt x="1800606" y="1097280"/>
                </a:lnTo>
                <a:lnTo>
                  <a:pt x="1796034" y="1097280"/>
                </a:lnTo>
                <a:lnTo>
                  <a:pt x="1796034" y="1092708"/>
                </a:lnTo>
                <a:lnTo>
                  <a:pt x="1792224" y="1088898"/>
                </a:lnTo>
                <a:lnTo>
                  <a:pt x="1792224" y="1062989"/>
                </a:lnTo>
                <a:lnTo>
                  <a:pt x="1792224" y="1067562"/>
                </a:lnTo>
                <a:lnTo>
                  <a:pt x="1787652" y="1097280"/>
                </a:lnTo>
                <a:lnTo>
                  <a:pt x="1779270" y="1097280"/>
                </a:lnTo>
                <a:lnTo>
                  <a:pt x="1779270" y="1101852"/>
                </a:lnTo>
                <a:lnTo>
                  <a:pt x="1770888" y="1101852"/>
                </a:lnTo>
                <a:lnTo>
                  <a:pt x="1766315" y="1097280"/>
                </a:lnTo>
                <a:lnTo>
                  <a:pt x="1762506" y="1101852"/>
                </a:lnTo>
                <a:lnTo>
                  <a:pt x="1749805" y="1101852"/>
                </a:lnTo>
                <a:lnTo>
                  <a:pt x="1737105" y="1101852"/>
                </a:lnTo>
                <a:lnTo>
                  <a:pt x="1728215" y="1097280"/>
                </a:lnTo>
                <a:lnTo>
                  <a:pt x="1728215" y="1101852"/>
                </a:lnTo>
                <a:lnTo>
                  <a:pt x="1648206" y="1101852"/>
                </a:lnTo>
                <a:lnTo>
                  <a:pt x="1635506" y="1101852"/>
                </a:lnTo>
                <a:lnTo>
                  <a:pt x="1622806" y="1101852"/>
                </a:lnTo>
                <a:lnTo>
                  <a:pt x="1610106" y="1101852"/>
                </a:lnTo>
                <a:lnTo>
                  <a:pt x="1597406" y="1101852"/>
                </a:lnTo>
                <a:lnTo>
                  <a:pt x="1584706" y="1101852"/>
                </a:lnTo>
                <a:lnTo>
                  <a:pt x="1572005" y="1101852"/>
                </a:lnTo>
                <a:lnTo>
                  <a:pt x="1559306" y="1101852"/>
                </a:lnTo>
                <a:lnTo>
                  <a:pt x="1546606" y="1101852"/>
                </a:lnTo>
                <a:lnTo>
                  <a:pt x="1419605" y="1101852"/>
                </a:lnTo>
                <a:lnTo>
                  <a:pt x="1406905" y="1101851"/>
                </a:lnTo>
                <a:lnTo>
                  <a:pt x="1393698" y="1101852"/>
                </a:lnTo>
                <a:lnTo>
                  <a:pt x="1389888" y="1101852"/>
                </a:lnTo>
                <a:lnTo>
                  <a:pt x="1377162" y="1101851"/>
                </a:lnTo>
                <a:lnTo>
                  <a:pt x="1364437" y="1101852"/>
                </a:lnTo>
                <a:lnTo>
                  <a:pt x="1351711" y="1101852"/>
                </a:lnTo>
                <a:lnTo>
                  <a:pt x="1338986" y="1101852"/>
                </a:lnTo>
                <a:lnTo>
                  <a:pt x="1326261" y="1101852"/>
                </a:lnTo>
                <a:lnTo>
                  <a:pt x="1313535" y="1101852"/>
                </a:lnTo>
                <a:lnTo>
                  <a:pt x="1300810" y="1101852"/>
                </a:lnTo>
                <a:lnTo>
                  <a:pt x="1288084" y="1101852"/>
                </a:lnTo>
                <a:lnTo>
                  <a:pt x="1275359" y="1101852"/>
                </a:lnTo>
                <a:lnTo>
                  <a:pt x="1262633" y="1101852"/>
                </a:lnTo>
                <a:lnTo>
                  <a:pt x="1249908" y="1101852"/>
                </a:lnTo>
                <a:lnTo>
                  <a:pt x="1237183" y="1101852"/>
                </a:lnTo>
                <a:lnTo>
                  <a:pt x="1126998" y="1101852"/>
                </a:lnTo>
                <a:lnTo>
                  <a:pt x="1114297" y="1101851"/>
                </a:lnTo>
                <a:lnTo>
                  <a:pt x="1101597" y="1101851"/>
                </a:lnTo>
                <a:lnTo>
                  <a:pt x="1088898" y="1101852"/>
                </a:lnTo>
                <a:lnTo>
                  <a:pt x="1076197" y="1101852"/>
                </a:lnTo>
                <a:lnTo>
                  <a:pt x="1063498" y="1101852"/>
                </a:lnTo>
                <a:lnTo>
                  <a:pt x="1050798" y="1101852"/>
                </a:lnTo>
                <a:lnTo>
                  <a:pt x="1038097" y="1101852"/>
                </a:lnTo>
                <a:lnTo>
                  <a:pt x="1025398" y="1101852"/>
                </a:lnTo>
                <a:lnTo>
                  <a:pt x="1012698" y="1101852"/>
                </a:lnTo>
                <a:lnTo>
                  <a:pt x="999997" y="1101852"/>
                </a:lnTo>
                <a:lnTo>
                  <a:pt x="868680" y="1101852"/>
                </a:lnTo>
                <a:lnTo>
                  <a:pt x="855980" y="1101852"/>
                </a:lnTo>
                <a:lnTo>
                  <a:pt x="843280" y="1101852"/>
                </a:lnTo>
                <a:lnTo>
                  <a:pt x="830580" y="1101852"/>
                </a:lnTo>
                <a:lnTo>
                  <a:pt x="817880" y="1101852"/>
                </a:lnTo>
                <a:lnTo>
                  <a:pt x="805180" y="1101852"/>
                </a:lnTo>
                <a:lnTo>
                  <a:pt x="792480" y="1101852"/>
                </a:lnTo>
                <a:lnTo>
                  <a:pt x="779780" y="1101852"/>
                </a:lnTo>
                <a:lnTo>
                  <a:pt x="767080" y="1101852"/>
                </a:lnTo>
                <a:lnTo>
                  <a:pt x="640080" y="1101852"/>
                </a:lnTo>
                <a:lnTo>
                  <a:pt x="627380" y="1101851"/>
                </a:lnTo>
                <a:lnTo>
                  <a:pt x="614172" y="1101852"/>
                </a:lnTo>
                <a:lnTo>
                  <a:pt x="610362" y="1101852"/>
                </a:lnTo>
                <a:lnTo>
                  <a:pt x="597662" y="1101852"/>
                </a:lnTo>
                <a:lnTo>
                  <a:pt x="584962" y="1101852"/>
                </a:lnTo>
                <a:lnTo>
                  <a:pt x="572262" y="1101852"/>
                </a:lnTo>
                <a:lnTo>
                  <a:pt x="559562" y="1101852"/>
                </a:lnTo>
                <a:lnTo>
                  <a:pt x="546862" y="1101852"/>
                </a:lnTo>
                <a:lnTo>
                  <a:pt x="534162" y="1101852"/>
                </a:lnTo>
                <a:lnTo>
                  <a:pt x="521461" y="1101852"/>
                </a:lnTo>
                <a:lnTo>
                  <a:pt x="508762" y="1101852"/>
                </a:lnTo>
                <a:lnTo>
                  <a:pt x="381762" y="1101852"/>
                </a:lnTo>
                <a:lnTo>
                  <a:pt x="369062" y="1101851"/>
                </a:lnTo>
                <a:lnTo>
                  <a:pt x="355853" y="1101852"/>
                </a:lnTo>
                <a:lnTo>
                  <a:pt x="352044" y="1101852"/>
                </a:lnTo>
                <a:lnTo>
                  <a:pt x="339318" y="1101851"/>
                </a:lnTo>
                <a:lnTo>
                  <a:pt x="326593" y="1101852"/>
                </a:lnTo>
                <a:lnTo>
                  <a:pt x="313867" y="1101852"/>
                </a:lnTo>
                <a:lnTo>
                  <a:pt x="301142" y="1101852"/>
                </a:lnTo>
                <a:lnTo>
                  <a:pt x="288416" y="1101852"/>
                </a:lnTo>
                <a:lnTo>
                  <a:pt x="275691" y="1101852"/>
                </a:lnTo>
                <a:lnTo>
                  <a:pt x="262966" y="1101852"/>
                </a:lnTo>
                <a:lnTo>
                  <a:pt x="250240" y="1101852"/>
                </a:lnTo>
                <a:lnTo>
                  <a:pt x="237515" y="1101852"/>
                </a:lnTo>
                <a:lnTo>
                  <a:pt x="224789" y="1101852"/>
                </a:lnTo>
                <a:lnTo>
                  <a:pt x="212064" y="1101852"/>
                </a:lnTo>
                <a:lnTo>
                  <a:pt x="199339" y="1101852"/>
                </a:lnTo>
                <a:lnTo>
                  <a:pt x="89153" y="1101852"/>
                </a:lnTo>
                <a:lnTo>
                  <a:pt x="76453" y="1101852"/>
                </a:lnTo>
                <a:lnTo>
                  <a:pt x="63754" y="1101852"/>
                </a:lnTo>
                <a:lnTo>
                  <a:pt x="51053" y="1101852"/>
                </a:lnTo>
                <a:lnTo>
                  <a:pt x="38354" y="1101852"/>
                </a:lnTo>
                <a:lnTo>
                  <a:pt x="25653" y="1101852"/>
                </a:lnTo>
                <a:lnTo>
                  <a:pt x="12953" y="1101852"/>
                </a:lnTo>
                <a:lnTo>
                  <a:pt x="0" y="110185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61" name="object 661"/>
          <p:cNvSpPr/>
          <p:nvPr/>
        </p:nvSpPr>
        <p:spPr>
          <a:xfrm>
            <a:off x="5939393" y="3095343"/>
            <a:ext cx="1552976" cy="336689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62" name="object 662"/>
          <p:cNvSpPr/>
          <p:nvPr/>
        </p:nvSpPr>
        <p:spPr>
          <a:xfrm>
            <a:off x="5794842" y="1877214"/>
            <a:ext cx="148758" cy="1547672"/>
          </a:xfrm>
          <a:custGeom>
            <a:avLst/>
            <a:gdLst/>
            <a:ahLst/>
            <a:cxnLst/>
            <a:rect l="l" t="t" r="r" b="b"/>
            <a:pathLst>
              <a:path w="224790" h="2338704">
                <a:moveTo>
                  <a:pt x="224790" y="2334767"/>
                </a:moveTo>
                <a:lnTo>
                  <a:pt x="220218" y="2334767"/>
                </a:lnTo>
                <a:lnTo>
                  <a:pt x="216407" y="2330195"/>
                </a:lnTo>
                <a:lnTo>
                  <a:pt x="211835" y="2334767"/>
                </a:lnTo>
                <a:lnTo>
                  <a:pt x="211835" y="2330195"/>
                </a:lnTo>
                <a:lnTo>
                  <a:pt x="208025" y="2334767"/>
                </a:lnTo>
                <a:lnTo>
                  <a:pt x="203453" y="2334767"/>
                </a:lnTo>
                <a:lnTo>
                  <a:pt x="203453" y="2330195"/>
                </a:lnTo>
                <a:lnTo>
                  <a:pt x="203453" y="2334767"/>
                </a:lnTo>
                <a:lnTo>
                  <a:pt x="199644" y="2334767"/>
                </a:lnTo>
                <a:lnTo>
                  <a:pt x="195072" y="2321814"/>
                </a:lnTo>
                <a:lnTo>
                  <a:pt x="195072" y="2308859"/>
                </a:lnTo>
                <a:lnTo>
                  <a:pt x="191261" y="2334767"/>
                </a:lnTo>
                <a:lnTo>
                  <a:pt x="191261" y="2326385"/>
                </a:lnTo>
                <a:lnTo>
                  <a:pt x="186690" y="2326385"/>
                </a:lnTo>
                <a:lnTo>
                  <a:pt x="186690" y="2334767"/>
                </a:lnTo>
                <a:lnTo>
                  <a:pt x="178307" y="2334767"/>
                </a:lnTo>
                <a:lnTo>
                  <a:pt x="178307" y="2321814"/>
                </a:lnTo>
                <a:lnTo>
                  <a:pt x="173735" y="2326385"/>
                </a:lnTo>
                <a:lnTo>
                  <a:pt x="173735" y="2334767"/>
                </a:lnTo>
                <a:lnTo>
                  <a:pt x="165353" y="2334767"/>
                </a:lnTo>
                <a:lnTo>
                  <a:pt x="165353" y="2330195"/>
                </a:lnTo>
                <a:lnTo>
                  <a:pt x="161544" y="2318004"/>
                </a:lnTo>
                <a:lnTo>
                  <a:pt x="161544" y="2321814"/>
                </a:lnTo>
                <a:lnTo>
                  <a:pt x="156972" y="2334767"/>
                </a:lnTo>
                <a:lnTo>
                  <a:pt x="152400" y="2334767"/>
                </a:lnTo>
                <a:lnTo>
                  <a:pt x="148590" y="2330195"/>
                </a:lnTo>
                <a:lnTo>
                  <a:pt x="148590" y="2338578"/>
                </a:lnTo>
                <a:lnTo>
                  <a:pt x="144018" y="2334767"/>
                </a:lnTo>
                <a:lnTo>
                  <a:pt x="140207" y="2330195"/>
                </a:lnTo>
                <a:lnTo>
                  <a:pt x="140207" y="2334767"/>
                </a:lnTo>
                <a:lnTo>
                  <a:pt x="135635" y="2334767"/>
                </a:lnTo>
                <a:lnTo>
                  <a:pt x="131825" y="2326385"/>
                </a:lnTo>
                <a:lnTo>
                  <a:pt x="127253" y="2334767"/>
                </a:lnTo>
                <a:lnTo>
                  <a:pt x="127253" y="2330195"/>
                </a:lnTo>
                <a:lnTo>
                  <a:pt x="123444" y="2321814"/>
                </a:lnTo>
                <a:lnTo>
                  <a:pt x="123444" y="2318004"/>
                </a:lnTo>
                <a:lnTo>
                  <a:pt x="118872" y="2334767"/>
                </a:lnTo>
                <a:lnTo>
                  <a:pt x="114300" y="2334767"/>
                </a:lnTo>
                <a:lnTo>
                  <a:pt x="114300" y="2326385"/>
                </a:lnTo>
                <a:lnTo>
                  <a:pt x="110490" y="2334767"/>
                </a:lnTo>
                <a:lnTo>
                  <a:pt x="105918" y="2334767"/>
                </a:lnTo>
                <a:lnTo>
                  <a:pt x="102107" y="2321814"/>
                </a:lnTo>
                <a:lnTo>
                  <a:pt x="102107" y="2334767"/>
                </a:lnTo>
                <a:lnTo>
                  <a:pt x="97535" y="2313431"/>
                </a:lnTo>
                <a:lnTo>
                  <a:pt x="97535" y="2305050"/>
                </a:lnTo>
                <a:lnTo>
                  <a:pt x="93725" y="2326385"/>
                </a:lnTo>
                <a:lnTo>
                  <a:pt x="89153" y="2308859"/>
                </a:lnTo>
                <a:lnTo>
                  <a:pt x="89153" y="2296667"/>
                </a:lnTo>
                <a:lnTo>
                  <a:pt x="85344" y="2321814"/>
                </a:lnTo>
                <a:lnTo>
                  <a:pt x="85344" y="2326385"/>
                </a:lnTo>
                <a:lnTo>
                  <a:pt x="80772" y="2305050"/>
                </a:lnTo>
                <a:lnTo>
                  <a:pt x="80772" y="2330195"/>
                </a:lnTo>
                <a:lnTo>
                  <a:pt x="76200" y="2330195"/>
                </a:lnTo>
                <a:lnTo>
                  <a:pt x="76200" y="2318004"/>
                </a:lnTo>
                <a:lnTo>
                  <a:pt x="72390" y="2330195"/>
                </a:lnTo>
                <a:lnTo>
                  <a:pt x="67818" y="2334767"/>
                </a:lnTo>
                <a:lnTo>
                  <a:pt x="64007" y="2334767"/>
                </a:lnTo>
                <a:lnTo>
                  <a:pt x="64007" y="2338578"/>
                </a:lnTo>
                <a:lnTo>
                  <a:pt x="59435" y="2334767"/>
                </a:lnTo>
                <a:lnTo>
                  <a:pt x="51053" y="2334767"/>
                </a:lnTo>
                <a:lnTo>
                  <a:pt x="51053" y="2338578"/>
                </a:lnTo>
                <a:lnTo>
                  <a:pt x="46481" y="2334767"/>
                </a:lnTo>
                <a:lnTo>
                  <a:pt x="46481" y="2338578"/>
                </a:lnTo>
                <a:lnTo>
                  <a:pt x="42672" y="2338578"/>
                </a:lnTo>
                <a:lnTo>
                  <a:pt x="42672" y="2334767"/>
                </a:lnTo>
                <a:lnTo>
                  <a:pt x="38100" y="2334767"/>
                </a:lnTo>
                <a:lnTo>
                  <a:pt x="38100" y="2330195"/>
                </a:lnTo>
                <a:lnTo>
                  <a:pt x="38100" y="2334767"/>
                </a:lnTo>
                <a:lnTo>
                  <a:pt x="34290" y="2330195"/>
                </a:lnTo>
                <a:lnTo>
                  <a:pt x="29718" y="2321814"/>
                </a:lnTo>
                <a:lnTo>
                  <a:pt x="29718" y="2330195"/>
                </a:lnTo>
                <a:lnTo>
                  <a:pt x="25907" y="2318004"/>
                </a:lnTo>
                <a:lnTo>
                  <a:pt x="21335" y="2321814"/>
                </a:lnTo>
                <a:lnTo>
                  <a:pt x="21335" y="2308859"/>
                </a:lnTo>
                <a:lnTo>
                  <a:pt x="17525" y="2321814"/>
                </a:lnTo>
                <a:lnTo>
                  <a:pt x="12953" y="2330195"/>
                </a:lnTo>
                <a:lnTo>
                  <a:pt x="12953" y="2321814"/>
                </a:lnTo>
                <a:lnTo>
                  <a:pt x="12953" y="2326385"/>
                </a:lnTo>
                <a:lnTo>
                  <a:pt x="8381" y="2308859"/>
                </a:lnTo>
                <a:lnTo>
                  <a:pt x="8381" y="2321814"/>
                </a:lnTo>
                <a:lnTo>
                  <a:pt x="4572" y="2288285"/>
                </a:lnTo>
                <a:lnTo>
                  <a:pt x="4572" y="2275331"/>
                </a:lnTo>
                <a:lnTo>
                  <a:pt x="0" y="203454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63" name="object 663"/>
          <p:cNvSpPr/>
          <p:nvPr/>
        </p:nvSpPr>
        <p:spPr>
          <a:xfrm>
            <a:off x="5621375" y="1877214"/>
            <a:ext cx="173551" cy="1545151"/>
          </a:xfrm>
          <a:custGeom>
            <a:avLst/>
            <a:gdLst/>
            <a:ahLst/>
            <a:cxnLst/>
            <a:rect l="l" t="t" r="r" b="b"/>
            <a:pathLst>
              <a:path w="262254" h="2334895">
                <a:moveTo>
                  <a:pt x="262127" y="0"/>
                </a:moveTo>
                <a:lnTo>
                  <a:pt x="258318" y="2258567"/>
                </a:lnTo>
                <a:lnTo>
                  <a:pt x="258318" y="2253995"/>
                </a:lnTo>
                <a:lnTo>
                  <a:pt x="253746" y="2318004"/>
                </a:lnTo>
                <a:lnTo>
                  <a:pt x="253746" y="2305050"/>
                </a:lnTo>
                <a:lnTo>
                  <a:pt x="249935" y="2330195"/>
                </a:lnTo>
                <a:lnTo>
                  <a:pt x="249935" y="2318004"/>
                </a:lnTo>
                <a:lnTo>
                  <a:pt x="245363" y="2330195"/>
                </a:lnTo>
                <a:lnTo>
                  <a:pt x="245363" y="2326385"/>
                </a:lnTo>
                <a:lnTo>
                  <a:pt x="245363" y="2334767"/>
                </a:lnTo>
                <a:lnTo>
                  <a:pt x="241553" y="2334767"/>
                </a:lnTo>
                <a:lnTo>
                  <a:pt x="241553" y="2326385"/>
                </a:lnTo>
                <a:lnTo>
                  <a:pt x="236981" y="2326385"/>
                </a:lnTo>
                <a:lnTo>
                  <a:pt x="236981" y="2334767"/>
                </a:lnTo>
                <a:lnTo>
                  <a:pt x="232409" y="2334767"/>
                </a:lnTo>
                <a:lnTo>
                  <a:pt x="228600" y="2326385"/>
                </a:lnTo>
                <a:lnTo>
                  <a:pt x="228600" y="2330195"/>
                </a:lnTo>
                <a:lnTo>
                  <a:pt x="224027" y="2334767"/>
                </a:lnTo>
                <a:lnTo>
                  <a:pt x="224027" y="2330195"/>
                </a:lnTo>
                <a:lnTo>
                  <a:pt x="220218" y="2334767"/>
                </a:lnTo>
                <a:lnTo>
                  <a:pt x="220218" y="2330195"/>
                </a:lnTo>
                <a:lnTo>
                  <a:pt x="215646" y="2330195"/>
                </a:lnTo>
                <a:lnTo>
                  <a:pt x="211835" y="2326385"/>
                </a:lnTo>
                <a:lnTo>
                  <a:pt x="211835" y="2318004"/>
                </a:lnTo>
                <a:lnTo>
                  <a:pt x="211835" y="2330195"/>
                </a:lnTo>
                <a:lnTo>
                  <a:pt x="207263" y="2330195"/>
                </a:lnTo>
                <a:lnTo>
                  <a:pt x="207263" y="2292095"/>
                </a:lnTo>
                <a:lnTo>
                  <a:pt x="203453" y="2321814"/>
                </a:lnTo>
                <a:lnTo>
                  <a:pt x="203453" y="2305050"/>
                </a:lnTo>
                <a:lnTo>
                  <a:pt x="198881" y="2326385"/>
                </a:lnTo>
                <a:lnTo>
                  <a:pt x="194309" y="2318004"/>
                </a:lnTo>
                <a:lnTo>
                  <a:pt x="194309" y="2330195"/>
                </a:lnTo>
                <a:lnTo>
                  <a:pt x="190500" y="2305050"/>
                </a:lnTo>
                <a:lnTo>
                  <a:pt x="190500" y="2308859"/>
                </a:lnTo>
                <a:lnTo>
                  <a:pt x="185927" y="2318004"/>
                </a:lnTo>
                <a:lnTo>
                  <a:pt x="182118" y="2326385"/>
                </a:lnTo>
                <a:lnTo>
                  <a:pt x="182118" y="2313431"/>
                </a:lnTo>
                <a:lnTo>
                  <a:pt x="177546" y="2305050"/>
                </a:lnTo>
                <a:lnTo>
                  <a:pt x="177546" y="2326385"/>
                </a:lnTo>
                <a:lnTo>
                  <a:pt x="173735" y="2318004"/>
                </a:lnTo>
                <a:lnTo>
                  <a:pt x="173735" y="2326385"/>
                </a:lnTo>
                <a:lnTo>
                  <a:pt x="169163" y="2330195"/>
                </a:lnTo>
                <a:lnTo>
                  <a:pt x="169163" y="2326385"/>
                </a:lnTo>
                <a:lnTo>
                  <a:pt x="164592" y="2330195"/>
                </a:lnTo>
                <a:lnTo>
                  <a:pt x="164592" y="2326385"/>
                </a:lnTo>
                <a:lnTo>
                  <a:pt x="160781" y="2330195"/>
                </a:lnTo>
                <a:lnTo>
                  <a:pt x="160781" y="2326385"/>
                </a:lnTo>
                <a:lnTo>
                  <a:pt x="156209" y="2330195"/>
                </a:lnTo>
                <a:lnTo>
                  <a:pt x="152400" y="2326385"/>
                </a:lnTo>
                <a:lnTo>
                  <a:pt x="152400" y="2321814"/>
                </a:lnTo>
                <a:lnTo>
                  <a:pt x="147827" y="2292095"/>
                </a:lnTo>
                <a:lnTo>
                  <a:pt x="147827" y="2300478"/>
                </a:lnTo>
                <a:lnTo>
                  <a:pt x="144018" y="2318004"/>
                </a:lnTo>
                <a:lnTo>
                  <a:pt x="144018" y="2313431"/>
                </a:lnTo>
                <a:lnTo>
                  <a:pt x="139446" y="2305050"/>
                </a:lnTo>
                <a:lnTo>
                  <a:pt x="139446" y="2313431"/>
                </a:lnTo>
                <a:lnTo>
                  <a:pt x="135635" y="2326385"/>
                </a:lnTo>
                <a:lnTo>
                  <a:pt x="131063" y="2300478"/>
                </a:lnTo>
                <a:lnTo>
                  <a:pt x="126492" y="2321814"/>
                </a:lnTo>
                <a:lnTo>
                  <a:pt x="126492" y="2313431"/>
                </a:lnTo>
                <a:lnTo>
                  <a:pt x="122681" y="2270759"/>
                </a:lnTo>
                <a:lnTo>
                  <a:pt x="122681" y="2305050"/>
                </a:lnTo>
                <a:lnTo>
                  <a:pt x="118109" y="2241041"/>
                </a:lnTo>
                <a:lnTo>
                  <a:pt x="114300" y="2330195"/>
                </a:lnTo>
                <a:lnTo>
                  <a:pt x="109727" y="2283714"/>
                </a:lnTo>
                <a:lnTo>
                  <a:pt x="109727" y="2202941"/>
                </a:lnTo>
                <a:lnTo>
                  <a:pt x="105918" y="2296667"/>
                </a:lnTo>
                <a:lnTo>
                  <a:pt x="105918" y="2313431"/>
                </a:lnTo>
                <a:lnTo>
                  <a:pt x="101346" y="2313431"/>
                </a:lnTo>
                <a:lnTo>
                  <a:pt x="101346" y="2224278"/>
                </a:lnTo>
                <a:lnTo>
                  <a:pt x="97535" y="2288285"/>
                </a:lnTo>
                <a:lnTo>
                  <a:pt x="97535" y="2025395"/>
                </a:lnTo>
                <a:lnTo>
                  <a:pt x="92963" y="2182367"/>
                </a:lnTo>
                <a:lnTo>
                  <a:pt x="92963" y="2321814"/>
                </a:lnTo>
                <a:lnTo>
                  <a:pt x="88392" y="2321814"/>
                </a:lnTo>
                <a:lnTo>
                  <a:pt x="88392" y="2326385"/>
                </a:lnTo>
                <a:lnTo>
                  <a:pt x="84581" y="2305050"/>
                </a:lnTo>
                <a:lnTo>
                  <a:pt x="84581" y="2300478"/>
                </a:lnTo>
                <a:lnTo>
                  <a:pt x="80009" y="2321814"/>
                </a:lnTo>
                <a:lnTo>
                  <a:pt x="76200" y="2296667"/>
                </a:lnTo>
                <a:lnTo>
                  <a:pt x="71627" y="2318004"/>
                </a:lnTo>
                <a:lnTo>
                  <a:pt x="71627" y="2292095"/>
                </a:lnTo>
                <a:lnTo>
                  <a:pt x="71627" y="2313431"/>
                </a:lnTo>
                <a:lnTo>
                  <a:pt x="67818" y="2326385"/>
                </a:lnTo>
                <a:lnTo>
                  <a:pt x="67818" y="2313431"/>
                </a:lnTo>
                <a:lnTo>
                  <a:pt x="63246" y="2330195"/>
                </a:lnTo>
                <a:lnTo>
                  <a:pt x="63246" y="2326385"/>
                </a:lnTo>
                <a:lnTo>
                  <a:pt x="58674" y="2318004"/>
                </a:lnTo>
                <a:lnTo>
                  <a:pt x="58674" y="2321814"/>
                </a:lnTo>
                <a:lnTo>
                  <a:pt x="54863" y="2330195"/>
                </a:lnTo>
                <a:lnTo>
                  <a:pt x="54863" y="2326385"/>
                </a:lnTo>
                <a:lnTo>
                  <a:pt x="50292" y="2334767"/>
                </a:lnTo>
                <a:lnTo>
                  <a:pt x="46481" y="2330195"/>
                </a:lnTo>
                <a:lnTo>
                  <a:pt x="41909" y="2330195"/>
                </a:lnTo>
                <a:lnTo>
                  <a:pt x="41909" y="2313431"/>
                </a:lnTo>
                <a:lnTo>
                  <a:pt x="38100" y="2330195"/>
                </a:lnTo>
                <a:lnTo>
                  <a:pt x="33527" y="2318004"/>
                </a:lnTo>
                <a:lnTo>
                  <a:pt x="29718" y="2330195"/>
                </a:lnTo>
                <a:lnTo>
                  <a:pt x="25146" y="2313431"/>
                </a:lnTo>
                <a:lnTo>
                  <a:pt x="25146" y="2308859"/>
                </a:lnTo>
                <a:lnTo>
                  <a:pt x="20574" y="2330195"/>
                </a:lnTo>
                <a:lnTo>
                  <a:pt x="20574" y="2326385"/>
                </a:lnTo>
                <a:lnTo>
                  <a:pt x="16763" y="2334767"/>
                </a:lnTo>
                <a:lnTo>
                  <a:pt x="12192" y="2334767"/>
                </a:lnTo>
                <a:lnTo>
                  <a:pt x="12192" y="2330195"/>
                </a:lnTo>
                <a:lnTo>
                  <a:pt x="12192" y="2334767"/>
                </a:lnTo>
                <a:lnTo>
                  <a:pt x="8381" y="2330195"/>
                </a:lnTo>
                <a:lnTo>
                  <a:pt x="8381" y="2326385"/>
                </a:lnTo>
                <a:lnTo>
                  <a:pt x="3809" y="2334767"/>
                </a:lnTo>
                <a:lnTo>
                  <a:pt x="3809" y="2330195"/>
                </a:lnTo>
                <a:lnTo>
                  <a:pt x="0" y="227533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64" name="object 664"/>
          <p:cNvSpPr/>
          <p:nvPr/>
        </p:nvSpPr>
        <p:spPr>
          <a:xfrm>
            <a:off x="1947130" y="2377775"/>
            <a:ext cx="3678451" cy="1054257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65" name="object 665"/>
          <p:cNvSpPr/>
          <p:nvPr/>
        </p:nvSpPr>
        <p:spPr>
          <a:xfrm>
            <a:off x="6972300" y="2793967"/>
            <a:ext cx="516031" cy="605957"/>
          </a:xfrm>
          <a:custGeom>
            <a:avLst/>
            <a:gdLst/>
            <a:ahLst/>
            <a:cxnLst/>
            <a:rect l="l" t="t" r="r" b="b"/>
            <a:pathLst>
              <a:path w="779779" h="915670">
                <a:moveTo>
                  <a:pt x="779526" y="911351"/>
                </a:moveTo>
                <a:lnTo>
                  <a:pt x="775715" y="911351"/>
                </a:lnTo>
                <a:lnTo>
                  <a:pt x="763015" y="911351"/>
                </a:lnTo>
                <a:lnTo>
                  <a:pt x="750315" y="911351"/>
                </a:lnTo>
                <a:lnTo>
                  <a:pt x="737616" y="911351"/>
                </a:lnTo>
                <a:lnTo>
                  <a:pt x="724915" y="911352"/>
                </a:lnTo>
                <a:lnTo>
                  <a:pt x="712215" y="911351"/>
                </a:lnTo>
                <a:lnTo>
                  <a:pt x="699516" y="911352"/>
                </a:lnTo>
                <a:lnTo>
                  <a:pt x="686815" y="911351"/>
                </a:lnTo>
                <a:lnTo>
                  <a:pt x="674116" y="911352"/>
                </a:lnTo>
                <a:lnTo>
                  <a:pt x="661415" y="911351"/>
                </a:lnTo>
                <a:lnTo>
                  <a:pt x="648715" y="911351"/>
                </a:lnTo>
                <a:lnTo>
                  <a:pt x="636015" y="911351"/>
                </a:lnTo>
                <a:lnTo>
                  <a:pt x="623315" y="911351"/>
                </a:lnTo>
                <a:lnTo>
                  <a:pt x="610615" y="911351"/>
                </a:lnTo>
                <a:lnTo>
                  <a:pt x="597915" y="911351"/>
                </a:lnTo>
                <a:lnTo>
                  <a:pt x="585215" y="911351"/>
                </a:lnTo>
                <a:lnTo>
                  <a:pt x="572516" y="911352"/>
                </a:lnTo>
                <a:lnTo>
                  <a:pt x="559815" y="911351"/>
                </a:lnTo>
                <a:lnTo>
                  <a:pt x="547115" y="911351"/>
                </a:lnTo>
                <a:lnTo>
                  <a:pt x="537972" y="906779"/>
                </a:lnTo>
                <a:lnTo>
                  <a:pt x="534161" y="911351"/>
                </a:lnTo>
                <a:lnTo>
                  <a:pt x="521207" y="911351"/>
                </a:lnTo>
                <a:lnTo>
                  <a:pt x="499872" y="911351"/>
                </a:lnTo>
                <a:lnTo>
                  <a:pt x="499872" y="906779"/>
                </a:lnTo>
                <a:lnTo>
                  <a:pt x="496061" y="911351"/>
                </a:lnTo>
                <a:lnTo>
                  <a:pt x="496061" y="906779"/>
                </a:lnTo>
                <a:lnTo>
                  <a:pt x="491489" y="915162"/>
                </a:lnTo>
                <a:lnTo>
                  <a:pt x="491489" y="906779"/>
                </a:lnTo>
                <a:lnTo>
                  <a:pt x="487679" y="906779"/>
                </a:lnTo>
                <a:lnTo>
                  <a:pt x="487679" y="915162"/>
                </a:lnTo>
                <a:lnTo>
                  <a:pt x="483107" y="906779"/>
                </a:lnTo>
                <a:lnTo>
                  <a:pt x="483107" y="915162"/>
                </a:lnTo>
                <a:lnTo>
                  <a:pt x="479298" y="915162"/>
                </a:lnTo>
                <a:lnTo>
                  <a:pt x="479298" y="868679"/>
                </a:lnTo>
                <a:lnTo>
                  <a:pt x="479298" y="885443"/>
                </a:lnTo>
                <a:lnTo>
                  <a:pt x="474725" y="29718"/>
                </a:lnTo>
                <a:lnTo>
                  <a:pt x="474725" y="0"/>
                </a:lnTo>
                <a:lnTo>
                  <a:pt x="470915" y="868679"/>
                </a:lnTo>
                <a:lnTo>
                  <a:pt x="470915" y="864869"/>
                </a:lnTo>
                <a:lnTo>
                  <a:pt x="466344" y="906779"/>
                </a:lnTo>
                <a:lnTo>
                  <a:pt x="461772" y="898398"/>
                </a:lnTo>
                <a:lnTo>
                  <a:pt x="461772" y="911351"/>
                </a:lnTo>
                <a:lnTo>
                  <a:pt x="461772" y="902969"/>
                </a:lnTo>
                <a:lnTo>
                  <a:pt x="457961" y="911351"/>
                </a:lnTo>
                <a:lnTo>
                  <a:pt x="457961" y="906779"/>
                </a:lnTo>
                <a:lnTo>
                  <a:pt x="453389" y="911351"/>
                </a:lnTo>
                <a:lnTo>
                  <a:pt x="453389" y="906779"/>
                </a:lnTo>
                <a:lnTo>
                  <a:pt x="453389" y="911351"/>
                </a:lnTo>
                <a:lnTo>
                  <a:pt x="445007" y="911351"/>
                </a:lnTo>
                <a:lnTo>
                  <a:pt x="445007" y="906779"/>
                </a:lnTo>
                <a:lnTo>
                  <a:pt x="441198" y="911351"/>
                </a:lnTo>
                <a:lnTo>
                  <a:pt x="436625" y="906779"/>
                </a:lnTo>
                <a:lnTo>
                  <a:pt x="432053" y="911351"/>
                </a:lnTo>
                <a:lnTo>
                  <a:pt x="428244" y="911351"/>
                </a:lnTo>
                <a:lnTo>
                  <a:pt x="428244" y="906779"/>
                </a:lnTo>
                <a:lnTo>
                  <a:pt x="428244" y="911351"/>
                </a:lnTo>
                <a:lnTo>
                  <a:pt x="423672" y="906779"/>
                </a:lnTo>
                <a:lnTo>
                  <a:pt x="419861" y="911351"/>
                </a:lnTo>
                <a:lnTo>
                  <a:pt x="415289" y="911351"/>
                </a:lnTo>
                <a:lnTo>
                  <a:pt x="411479" y="906779"/>
                </a:lnTo>
                <a:lnTo>
                  <a:pt x="411479" y="911351"/>
                </a:lnTo>
                <a:lnTo>
                  <a:pt x="406907" y="911351"/>
                </a:lnTo>
                <a:lnTo>
                  <a:pt x="394207" y="911351"/>
                </a:lnTo>
                <a:lnTo>
                  <a:pt x="381507" y="911351"/>
                </a:lnTo>
                <a:lnTo>
                  <a:pt x="368807" y="911351"/>
                </a:lnTo>
                <a:lnTo>
                  <a:pt x="360425" y="906779"/>
                </a:lnTo>
                <a:lnTo>
                  <a:pt x="360425" y="911351"/>
                </a:lnTo>
                <a:lnTo>
                  <a:pt x="355853" y="911351"/>
                </a:lnTo>
                <a:lnTo>
                  <a:pt x="343153" y="911351"/>
                </a:lnTo>
                <a:lnTo>
                  <a:pt x="330454" y="911352"/>
                </a:lnTo>
                <a:lnTo>
                  <a:pt x="317753" y="911351"/>
                </a:lnTo>
                <a:lnTo>
                  <a:pt x="305053" y="911351"/>
                </a:lnTo>
                <a:lnTo>
                  <a:pt x="246380" y="911351"/>
                </a:lnTo>
                <a:lnTo>
                  <a:pt x="233679" y="911352"/>
                </a:lnTo>
                <a:lnTo>
                  <a:pt x="220979" y="911351"/>
                </a:lnTo>
                <a:lnTo>
                  <a:pt x="208279" y="911352"/>
                </a:lnTo>
                <a:lnTo>
                  <a:pt x="195580" y="911352"/>
                </a:lnTo>
                <a:lnTo>
                  <a:pt x="182880" y="911352"/>
                </a:lnTo>
                <a:lnTo>
                  <a:pt x="170180" y="911352"/>
                </a:lnTo>
                <a:lnTo>
                  <a:pt x="157480" y="911352"/>
                </a:lnTo>
                <a:lnTo>
                  <a:pt x="144780" y="911352"/>
                </a:lnTo>
                <a:lnTo>
                  <a:pt x="132079" y="911351"/>
                </a:lnTo>
                <a:lnTo>
                  <a:pt x="21335" y="911351"/>
                </a:lnTo>
                <a:lnTo>
                  <a:pt x="21335" y="902969"/>
                </a:lnTo>
                <a:lnTo>
                  <a:pt x="17525" y="860298"/>
                </a:lnTo>
                <a:lnTo>
                  <a:pt x="12953" y="902969"/>
                </a:lnTo>
                <a:lnTo>
                  <a:pt x="12953" y="885443"/>
                </a:lnTo>
                <a:lnTo>
                  <a:pt x="9144" y="864869"/>
                </a:lnTo>
                <a:lnTo>
                  <a:pt x="9144" y="877062"/>
                </a:lnTo>
                <a:lnTo>
                  <a:pt x="4572" y="894588"/>
                </a:lnTo>
                <a:lnTo>
                  <a:pt x="0" y="90296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66" name="object 666"/>
          <p:cNvSpPr/>
          <p:nvPr/>
        </p:nvSpPr>
        <p:spPr>
          <a:xfrm>
            <a:off x="6630409" y="3343614"/>
            <a:ext cx="342059" cy="53789"/>
          </a:xfrm>
          <a:custGeom>
            <a:avLst/>
            <a:gdLst/>
            <a:ahLst/>
            <a:cxnLst/>
            <a:rect l="l" t="t" r="r" b="b"/>
            <a:pathLst>
              <a:path w="516890" h="81279">
                <a:moveTo>
                  <a:pt x="516636" y="72389"/>
                </a:moveTo>
                <a:lnTo>
                  <a:pt x="516636" y="25146"/>
                </a:lnTo>
                <a:lnTo>
                  <a:pt x="512825" y="76200"/>
                </a:lnTo>
                <a:lnTo>
                  <a:pt x="508254" y="80772"/>
                </a:lnTo>
                <a:lnTo>
                  <a:pt x="495553" y="80771"/>
                </a:lnTo>
                <a:lnTo>
                  <a:pt x="482854" y="80772"/>
                </a:lnTo>
                <a:lnTo>
                  <a:pt x="448818" y="80772"/>
                </a:lnTo>
                <a:lnTo>
                  <a:pt x="445008" y="76200"/>
                </a:lnTo>
                <a:lnTo>
                  <a:pt x="432054" y="76200"/>
                </a:lnTo>
                <a:lnTo>
                  <a:pt x="432054" y="67818"/>
                </a:lnTo>
                <a:lnTo>
                  <a:pt x="428244" y="76200"/>
                </a:lnTo>
                <a:lnTo>
                  <a:pt x="428244" y="72389"/>
                </a:lnTo>
                <a:lnTo>
                  <a:pt x="423672" y="67818"/>
                </a:lnTo>
                <a:lnTo>
                  <a:pt x="423672" y="76200"/>
                </a:lnTo>
                <a:lnTo>
                  <a:pt x="410718" y="76200"/>
                </a:lnTo>
                <a:lnTo>
                  <a:pt x="406908" y="80772"/>
                </a:lnTo>
                <a:lnTo>
                  <a:pt x="402336" y="80772"/>
                </a:lnTo>
                <a:lnTo>
                  <a:pt x="398525" y="76200"/>
                </a:lnTo>
                <a:lnTo>
                  <a:pt x="393954" y="80772"/>
                </a:lnTo>
                <a:lnTo>
                  <a:pt x="393954" y="76200"/>
                </a:lnTo>
                <a:lnTo>
                  <a:pt x="393954" y="80772"/>
                </a:lnTo>
                <a:lnTo>
                  <a:pt x="385572" y="80772"/>
                </a:lnTo>
                <a:lnTo>
                  <a:pt x="385572" y="76200"/>
                </a:lnTo>
                <a:lnTo>
                  <a:pt x="385572" y="80772"/>
                </a:lnTo>
                <a:lnTo>
                  <a:pt x="381000" y="76200"/>
                </a:lnTo>
                <a:lnTo>
                  <a:pt x="381000" y="80772"/>
                </a:lnTo>
                <a:lnTo>
                  <a:pt x="377190" y="76200"/>
                </a:lnTo>
                <a:lnTo>
                  <a:pt x="360425" y="76200"/>
                </a:lnTo>
                <a:lnTo>
                  <a:pt x="355854" y="72389"/>
                </a:lnTo>
                <a:lnTo>
                  <a:pt x="352044" y="72389"/>
                </a:lnTo>
                <a:lnTo>
                  <a:pt x="347472" y="67818"/>
                </a:lnTo>
                <a:lnTo>
                  <a:pt x="347472" y="72389"/>
                </a:lnTo>
                <a:lnTo>
                  <a:pt x="342900" y="67818"/>
                </a:lnTo>
                <a:lnTo>
                  <a:pt x="339090" y="67818"/>
                </a:lnTo>
                <a:lnTo>
                  <a:pt x="339090" y="72389"/>
                </a:lnTo>
                <a:lnTo>
                  <a:pt x="334518" y="72389"/>
                </a:lnTo>
                <a:lnTo>
                  <a:pt x="330708" y="67818"/>
                </a:lnTo>
                <a:lnTo>
                  <a:pt x="326136" y="72389"/>
                </a:lnTo>
                <a:lnTo>
                  <a:pt x="326136" y="67818"/>
                </a:lnTo>
                <a:lnTo>
                  <a:pt x="322325" y="67818"/>
                </a:lnTo>
                <a:lnTo>
                  <a:pt x="317754" y="72389"/>
                </a:lnTo>
                <a:lnTo>
                  <a:pt x="313944" y="67818"/>
                </a:lnTo>
                <a:lnTo>
                  <a:pt x="313944" y="72389"/>
                </a:lnTo>
                <a:lnTo>
                  <a:pt x="309372" y="72389"/>
                </a:lnTo>
                <a:lnTo>
                  <a:pt x="309372" y="67818"/>
                </a:lnTo>
                <a:lnTo>
                  <a:pt x="304800" y="67818"/>
                </a:lnTo>
                <a:lnTo>
                  <a:pt x="304800" y="72389"/>
                </a:lnTo>
                <a:lnTo>
                  <a:pt x="296418" y="72389"/>
                </a:lnTo>
                <a:lnTo>
                  <a:pt x="292608" y="76200"/>
                </a:lnTo>
                <a:lnTo>
                  <a:pt x="292608" y="72389"/>
                </a:lnTo>
                <a:lnTo>
                  <a:pt x="288036" y="76200"/>
                </a:lnTo>
                <a:lnTo>
                  <a:pt x="284225" y="72389"/>
                </a:lnTo>
                <a:lnTo>
                  <a:pt x="279654" y="76200"/>
                </a:lnTo>
                <a:lnTo>
                  <a:pt x="279654" y="72389"/>
                </a:lnTo>
                <a:lnTo>
                  <a:pt x="275082" y="76200"/>
                </a:lnTo>
                <a:lnTo>
                  <a:pt x="271272" y="76200"/>
                </a:lnTo>
                <a:lnTo>
                  <a:pt x="271272" y="67818"/>
                </a:lnTo>
                <a:lnTo>
                  <a:pt x="266700" y="76200"/>
                </a:lnTo>
                <a:lnTo>
                  <a:pt x="266700" y="72389"/>
                </a:lnTo>
                <a:lnTo>
                  <a:pt x="262890" y="76200"/>
                </a:lnTo>
                <a:lnTo>
                  <a:pt x="258318" y="76200"/>
                </a:lnTo>
                <a:lnTo>
                  <a:pt x="254508" y="76200"/>
                </a:lnTo>
                <a:lnTo>
                  <a:pt x="241807" y="76199"/>
                </a:lnTo>
                <a:lnTo>
                  <a:pt x="229108" y="76200"/>
                </a:lnTo>
                <a:lnTo>
                  <a:pt x="220218" y="76200"/>
                </a:lnTo>
                <a:lnTo>
                  <a:pt x="220218" y="72389"/>
                </a:lnTo>
                <a:lnTo>
                  <a:pt x="216408" y="76200"/>
                </a:lnTo>
                <a:lnTo>
                  <a:pt x="208025" y="76200"/>
                </a:lnTo>
                <a:lnTo>
                  <a:pt x="203454" y="67818"/>
                </a:lnTo>
                <a:lnTo>
                  <a:pt x="198882" y="76200"/>
                </a:lnTo>
                <a:lnTo>
                  <a:pt x="198882" y="67818"/>
                </a:lnTo>
                <a:lnTo>
                  <a:pt x="195072" y="72389"/>
                </a:lnTo>
                <a:lnTo>
                  <a:pt x="195072" y="76200"/>
                </a:lnTo>
                <a:lnTo>
                  <a:pt x="186690" y="76200"/>
                </a:lnTo>
                <a:lnTo>
                  <a:pt x="182118" y="64008"/>
                </a:lnTo>
                <a:lnTo>
                  <a:pt x="178308" y="76200"/>
                </a:lnTo>
                <a:lnTo>
                  <a:pt x="178308" y="64008"/>
                </a:lnTo>
                <a:lnTo>
                  <a:pt x="173736" y="76200"/>
                </a:lnTo>
                <a:lnTo>
                  <a:pt x="152400" y="76200"/>
                </a:lnTo>
                <a:lnTo>
                  <a:pt x="152400" y="72389"/>
                </a:lnTo>
                <a:lnTo>
                  <a:pt x="148590" y="72389"/>
                </a:lnTo>
                <a:lnTo>
                  <a:pt x="148590" y="67818"/>
                </a:lnTo>
                <a:lnTo>
                  <a:pt x="144018" y="72389"/>
                </a:lnTo>
                <a:lnTo>
                  <a:pt x="140208" y="67818"/>
                </a:lnTo>
                <a:lnTo>
                  <a:pt x="140208" y="72389"/>
                </a:lnTo>
                <a:lnTo>
                  <a:pt x="135636" y="67818"/>
                </a:lnTo>
                <a:lnTo>
                  <a:pt x="131064" y="72389"/>
                </a:lnTo>
                <a:lnTo>
                  <a:pt x="127254" y="59436"/>
                </a:lnTo>
                <a:lnTo>
                  <a:pt x="127254" y="67818"/>
                </a:lnTo>
                <a:lnTo>
                  <a:pt x="122682" y="67818"/>
                </a:lnTo>
                <a:lnTo>
                  <a:pt x="122682" y="59436"/>
                </a:lnTo>
                <a:lnTo>
                  <a:pt x="118872" y="64008"/>
                </a:lnTo>
                <a:lnTo>
                  <a:pt x="114300" y="21336"/>
                </a:lnTo>
                <a:lnTo>
                  <a:pt x="114300" y="0"/>
                </a:lnTo>
                <a:lnTo>
                  <a:pt x="110490" y="64008"/>
                </a:lnTo>
                <a:lnTo>
                  <a:pt x="105918" y="0"/>
                </a:lnTo>
                <a:lnTo>
                  <a:pt x="102108" y="67818"/>
                </a:lnTo>
                <a:lnTo>
                  <a:pt x="102108" y="72389"/>
                </a:lnTo>
                <a:lnTo>
                  <a:pt x="97536" y="67818"/>
                </a:lnTo>
                <a:lnTo>
                  <a:pt x="92964" y="72389"/>
                </a:lnTo>
                <a:lnTo>
                  <a:pt x="89154" y="67818"/>
                </a:lnTo>
                <a:lnTo>
                  <a:pt x="89154" y="54863"/>
                </a:lnTo>
                <a:lnTo>
                  <a:pt x="84582" y="72389"/>
                </a:lnTo>
                <a:lnTo>
                  <a:pt x="80772" y="64008"/>
                </a:lnTo>
                <a:lnTo>
                  <a:pt x="80772" y="51054"/>
                </a:lnTo>
                <a:lnTo>
                  <a:pt x="80772" y="67818"/>
                </a:lnTo>
                <a:lnTo>
                  <a:pt x="76200" y="67818"/>
                </a:lnTo>
                <a:lnTo>
                  <a:pt x="76200" y="64008"/>
                </a:lnTo>
                <a:lnTo>
                  <a:pt x="72390" y="59436"/>
                </a:lnTo>
                <a:lnTo>
                  <a:pt x="72390" y="72389"/>
                </a:lnTo>
                <a:lnTo>
                  <a:pt x="67818" y="72389"/>
                </a:lnTo>
                <a:lnTo>
                  <a:pt x="67818" y="67818"/>
                </a:lnTo>
                <a:lnTo>
                  <a:pt x="64008" y="67818"/>
                </a:lnTo>
                <a:lnTo>
                  <a:pt x="64008" y="72389"/>
                </a:lnTo>
                <a:lnTo>
                  <a:pt x="59436" y="67818"/>
                </a:lnTo>
                <a:lnTo>
                  <a:pt x="54864" y="72389"/>
                </a:lnTo>
                <a:lnTo>
                  <a:pt x="54864" y="54863"/>
                </a:lnTo>
                <a:lnTo>
                  <a:pt x="54864" y="64008"/>
                </a:lnTo>
                <a:lnTo>
                  <a:pt x="51054" y="72389"/>
                </a:lnTo>
                <a:lnTo>
                  <a:pt x="46482" y="72389"/>
                </a:lnTo>
                <a:lnTo>
                  <a:pt x="46482" y="67818"/>
                </a:lnTo>
                <a:lnTo>
                  <a:pt x="46482" y="72389"/>
                </a:lnTo>
                <a:lnTo>
                  <a:pt x="29718" y="72389"/>
                </a:lnTo>
                <a:lnTo>
                  <a:pt x="29718" y="67818"/>
                </a:lnTo>
                <a:lnTo>
                  <a:pt x="25146" y="72389"/>
                </a:lnTo>
                <a:lnTo>
                  <a:pt x="21336" y="72389"/>
                </a:lnTo>
                <a:lnTo>
                  <a:pt x="21336" y="67818"/>
                </a:lnTo>
                <a:lnTo>
                  <a:pt x="16764" y="67818"/>
                </a:lnTo>
                <a:lnTo>
                  <a:pt x="12954" y="51054"/>
                </a:lnTo>
                <a:lnTo>
                  <a:pt x="12954" y="54863"/>
                </a:lnTo>
                <a:lnTo>
                  <a:pt x="8382" y="72389"/>
                </a:lnTo>
                <a:lnTo>
                  <a:pt x="8382" y="67818"/>
                </a:lnTo>
                <a:lnTo>
                  <a:pt x="4572" y="51054"/>
                </a:lnTo>
                <a:lnTo>
                  <a:pt x="4572" y="64008"/>
                </a:lnTo>
                <a:lnTo>
                  <a:pt x="0" y="6781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67" name="object 667"/>
          <p:cNvSpPr/>
          <p:nvPr/>
        </p:nvSpPr>
        <p:spPr>
          <a:xfrm>
            <a:off x="6288517" y="3360255"/>
            <a:ext cx="342059" cy="34038"/>
          </a:xfrm>
          <a:custGeom>
            <a:avLst/>
            <a:gdLst/>
            <a:ahLst/>
            <a:cxnLst/>
            <a:rect l="l" t="t" r="r" b="b"/>
            <a:pathLst>
              <a:path w="516890" h="51435">
                <a:moveTo>
                  <a:pt x="516635" y="42672"/>
                </a:moveTo>
                <a:lnTo>
                  <a:pt x="512825" y="42672"/>
                </a:lnTo>
                <a:lnTo>
                  <a:pt x="512825" y="47243"/>
                </a:lnTo>
                <a:lnTo>
                  <a:pt x="508253" y="42672"/>
                </a:lnTo>
                <a:lnTo>
                  <a:pt x="508253" y="9143"/>
                </a:lnTo>
                <a:lnTo>
                  <a:pt x="503681" y="34289"/>
                </a:lnTo>
                <a:lnTo>
                  <a:pt x="499872" y="47243"/>
                </a:lnTo>
                <a:lnTo>
                  <a:pt x="483107" y="47243"/>
                </a:lnTo>
                <a:lnTo>
                  <a:pt x="483107" y="42672"/>
                </a:lnTo>
                <a:lnTo>
                  <a:pt x="478535" y="42672"/>
                </a:lnTo>
                <a:lnTo>
                  <a:pt x="478535" y="38862"/>
                </a:lnTo>
                <a:lnTo>
                  <a:pt x="474725" y="42672"/>
                </a:lnTo>
                <a:lnTo>
                  <a:pt x="470153" y="38862"/>
                </a:lnTo>
                <a:lnTo>
                  <a:pt x="470153" y="42672"/>
                </a:lnTo>
                <a:lnTo>
                  <a:pt x="465581" y="42672"/>
                </a:lnTo>
                <a:lnTo>
                  <a:pt x="461772" y="47243"/>
                </a:lnTo>
                <a:lnTo>
                  <a:pt x="461772" y="42672"/>
                </a:lnTo>
                <a:lnTo>
                  <a:pt x="457200" y="47243"/>
                </a:lnTo>
                <a:lnTo>
                  <a:pt x="453390" y="47243"/>
                </a:lnTo>
                <a:lnTo>
                  <a:pt x="453390" y="42672"/>
                </a:lnTo>
                <a:lnTo>
                  <a:pt x="448818" y="47243"/>
                </a:lnTo>
                <a:lnTo>
                  <a:pt x="423672" y="47243"/>
                </a:lnTo>
                <a:lnTo>
                  <a:pt x="419100" y="42672"/>
                </a:lnTo>
                <a:lnTo>
                  <a:pt x="419100" y="25908"/>
                </a:lnTo>
                <a:lnTo>
                  <a:pt x="415290" y="47243"/>
                </a:lnTo>
                <a:lnTo>
                  <a:pt x="410718" y="29717"/>
                </a:lnTo>
                <a:lnTo>
                  <a:pt x="410718" y="21336"/>
                </a:lnTo>
                <a:lnTo>
                  <a:pt x="406907" y="47243"/>
                </a:lnTo>
                <a:lnTo>
                  <a:pt x="402335" y="47243"/>
                </a:lnTo>
                <a:lnTo>
                  <a:pt x="397763" y="51053"/>
                </a:lnTo>
                <a:lnTo>
                  <a:pt x="397763" y="47243"/>
                </a:lnTo>
                <a:lnTo>
                  <a:pt x="393953" y="47243"/>
                </a:lnTo>
                <a:lnTo>
                  <a:pt x="381253" y="47243"/>
                </a:lnTo>
                <a:lnTo>
                  <a:pt x="368553" y="47243"/>
                </a:lnTo>
                <a:lnTo>
                  <a:pt x="355853" y="47243"/>
                </a:lnTo>
                <a:lnTo>
                  <a:pt x="343153" y="47243"/>
                </a:lnTo>
                <a:lnTo>
                  <a:pt x="330453" y="47243"/>
                </a:lnTo>
                <a:lnTo>
                  <a:pt x="317753" y="47243"/>
                </a:lnTo>
                <a:lnTo>
                  <a:pt x="304800" y="47243"/>
                </a:lnTo>
                <a:lnTo>
                  <a:pt x="304800" y="42672"/>
                </a:lnTo>
                <a:lnTo>
                  <a:pt x="300990" y="47243"/>
                </a:lnTo>
                <a:lnTo>
                  <a:pt x="296418" y="47243"/>
                </a:lnTo>
                <a:lnTo>
                  <a:pt x="296418" y="42672"/>
                </a:lnTo>
                <a:lnTo>
                  <a:pt x="291846" y="47243"/>
                </a:lnTo>
                <a:lnTo>
                  <a:pt x="283463" y="47243"/>
                </a:lnTo>
                <a:lnTo>
                  <a:pt x="279653" y="42672"/>
                </a:lnTo>
                <a:lnTo>
                  <a:pt x="271272" y="42672"/>
                </a:lnTo>
                <a:lnTo>
                  <a:pt x="266700" y="47243"/>
                </a:lnTo>
                <a:lnTo>
                  <a:pt x="258318" y="47243"/>
                </a:lnTo>
                <a:lnTo>
                  <a:pt x="253746" y="47243"/>
                </a:lnTo>
                <a:lnTo>
                  <a:pt x="241045" y="47243"/>
                </a:lnTo>
                <a:lnTo>
                  <a:pt x="228346" y="47243"/>
                </a:lnTo>
                <a:lnTo>
                  <a:pt x="220218" y="47243"/>
                </a:lnTo>
                <a:lnTo>
                  <a:pt x="220218" y="34289"/>
                </a:lnTo>
                <a:lnTo>
                  <a:pt x="215646" y="42672"/>
                </a:lnTo>
                <a:lnTo>
                  <a:pt x="211835" y="29717"/>
                </a:lnTo>
                <a:lnTo>
                  <a:pt x="211835" y="21336"/>
                </a:lnTo>
                <a:lnTo>
                  <a:pt x="207263" y="29717"/>
                </a:lnTo>
                <a:lnTo>
                  <a:pt x="207263" y="25908"/>
                </a:lnTo>
                <a:lnTo>
                  <a:pt x="203453" y="38862"/>
                </a:lnTo>
                <a:lnTo>
                  <a:pt x="203453" y="0"/>
                </a:lnTo>
                <a:lnTo>
                  <a:pt x="198881" y="34289"/>
                </a:lnTo>
                <a:lnTo>
                  <a:pt x="195072" y="21336"/>
                </a:lnTo>
                <a:lnTo>
                  <a:pt x="190500" y="34289"/>
                </a:lnTo>
                <a:lnTo>
                  <a:pt x="190500" y="29717"/>
                </a:lnTo>
                <a:lnTo>
                  <a:pt x="185927" y="42672"/>
                </a:lnTo>
                <a:lnTo>
                  <a:pt x="182118" y="29717"/>
                </a:lnTo>
                <a:lnTo>
                  <a:pt x="182118" y="42672"/>
                </a:lnTo>
                <a:lnTo>
                  <a:pt x="177546" y="47243"/>
                </a:lnTo>
                <a:lnTo>
                  <a:pt x="165353" y="47243"/>
                </a:lnTo>
                <a:lnTo>
                  <a:pt x="165353" y="42672"/>
                </a:lnTo>
                <a:lnTo>
                  <a:pt x="160781" y="47243"/>
                </a:lnTo>
                <a:lnTo>
                  <a:pt x="156972" y="47243"/>
                </a:lnTo>
                <a:lnTo>
                  <a:pt x="156972" y="42672"/>
                </a:lnTo>
                <a:lnTo>
                  <a:pt x="152400" y="42672"/>
                </a:lnTo>
                <a:lnTo>
                  <a:pt x="147827" y="47243"/>
                </a:lnTo>
                <a:lnTo>
                  <a:pt x="144018" y="47243"/>
                </a:lnTo>
                <a:lnTo>
                  <a:pt x="139446" y="42672"/>
                </a:lnTo>
                <a:lnTo>
                  <a:pt x="139446" y="38862"/>
                </a:lnTo>
                <a:lnTo>
                  <a:pt x="139446" y="47243"/>
                </a:lnTo>
                <a:lnTo>
                  <a:pt x="109727" y="47243"/>
                </a:lnTo>
                <a:lnTo>
                  <a:pt x="105918" y="42672"/>
                </a:lnTo>
                <a:lnTo>
                  <a:pt x="101346" y="38862"/>
                </a:lnTo>
                <a:lnTo>
                  <a:pt x="97535" y="42672"/>
                </a:lnTo>
                <a:lnTo>
                  <a:pt x="97535" y="38862"/>
                </a:lnTo>
                <a:lnTo>
                  <a:pt x="92963" y="29717"/>
                </a:lnTo>
                <a:lnTo>
                  <a:pt x="92963" y="38862"/>
                </a:lnTo>
                <a:lnTo>
                  <a:pt x="89153" y="29717"/>
                </a:lnTo>
                <a:lnTo>
                  <a:pt x="84581" y="12953"/>
                </a:lnTo>
                <a:lnTo>
                  <a:pt x="84581" y="38862"/>
                </a:lnTo>
                <a:lnTo>
                  <a:pt x="80009" y="34289"/>
                </a:lnTo>
                <a:lnTo>
                  <a:pt x="80009" y="25908"/>
                </a:lnTo>
                <a:lnTo>
                  <a:pt x="76200" y="38862"/>
                </a:lnTo>
                <a:lnTo>
                  <a:pt x="76200" y="42672"/>
                </a:lnTo>
                <a:lnTo>
                  <a:pt x="71627" y="25908"/>
                </a:lnTo>
                <a:lnTo>
                  <a:pt x="71627" y="29717"/>
                </a:lnTo>
                <a:lnTo>
                  <a:pt x="67818" y="42672"/>
                </a:lnTo>
                <a:lnTo>
                  <a:pt x="63246" y="47243"/>
                </a:lnTo>
                <a:lnTo>
                  <a:pt x="63246" y="38862"/>
                </a:lnTo>
                <a:lnTo>
                  <a:pt x="59435" y="47243"/>
                </a:lnTo>
                <a:lnTo>
                  <a:pt x="46481" y="47243"/>
                </a:lnTo>
                <a:lnTo>
                  <a:pt x="41909" y="42672"/>
                </a:lnTo>
                <a:lnTo>
                  <a:pt x="41909" y="34289"/>
                </a:lnTo>
                <a:lnTo>
                  <a:pt x="38100" y="38862"/>
                </a:lnTo>
                <a:lnTo>
                  <a:pt x="38100" y="42672"/>
                </a:lnTo>
                <a:lnTo>
                  <a:pt x="29718" y="42672"/>
                </a:lnTo>
                <a:lnTo>
                  <a:pt x="29718" y="47243"/>
                </a:lnTo>
                <a:lnTo>
                  <a:pt x="29718" y="42672"/>
                </a:lnTo>
                <a:lnTo>
                  <a:pt x="25146" y="42672"/>
                </a:lnTo>
                <a:lnTo>
                  <a:pt x="25146" y="38862"/>
                </a:lnTo>
                <a:lnTo>
                  <a:pt x="21335" y="42672"/>
                </a:lnTo>
                <a:lnTo>
                  <a:pt x="21335" y="47243"/>
                </a:lnTo>
                <a:lnTo>
                  <a:pt x="16763" y="47243"/>
                </a:lnTo>
                <a:lnTo>
                  <a:pt x="16763" y="42672"/>
                </a:lnTo>
                <a:lnTo>
                  <a:pt x="12953" y="38862"/>
                </a:lnTo>
                <a:lnTo>
                  <a:pt x="12953" y="42672"/>
                </a:lnTo>
                <a:lnTo>
                  <a:pt x="8381" y="38862"/>
                </a:lnTo>
                <a:lnTo>
                  <a:pt x="3809" y="25908"/>
                </a:lnTo>
                <a:lnTo>
                  <a:pt x="0" y="45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68" name="object 668"/>
          <p:cNvSpPr/>
          <p:nvPr/>
        </p:nvSpPr>
        <p:spPr>
          <a:xfrm>
            <a:off x="6114545" y="3298735"/>
            <a:ext cx="173972" cy="92869"/>
          </a:xfrm>
          <a:custGeom>
            <a:avLst/>
            <a:gdLst/>
            <a:ahLst/>
            <a:cxnLst/>
            <a:rect l="l" t="t" r="r" b="b"/>
            <a:pathLst>
              <a:path w="262890" h="140335">
                <a:moveTo>
                  <a:pt x="262890" y="97536"/>
                </a:moveTo>
                <a:lnTo>
                  <a:pt x="258318" y="127253"/>
                </a:lnTo>
                <a:lnTo>
                  <a:pt x="254508" y="122681"/>
                </a:lnTo>
                <a:lnTo>
                  <a:pt x="254508" y="127253"/>
                </a:lnTo>
                <a:lnTo>
                  <a:pt x="249936" y="110489"/>
                </a:lnTo>
                <a:lnTo>
                  <a:pt x="249936" y="102107"/>
                </a:lnTo>
                <a:lnTo>
                  <a:pt x="246125" y="122681"/>
                </a:lnTo>
                <a:lnTo>
                  <a:pt x="241553" y="127253"/>
                </a:lnTo>
                <a:lnTo>
                  <a:pt x="236982" y="127253"/>
                </a:lnTo>
                <a:lnTo>
                  <a:pt x="236982" y="110489"/>
                </a:lnTo>
                <a:lnTo>
                  <a:pt x="233172" y="127253"/>
                </a:lnTo>
                <a:lnTo>
                  <a:pt x="228600" y="135636"/>
                </a:lnTo>
                <a:lnTo>
                  <a:pt x="224790" y="131825"/>
                </a:lnTo>
                <a:lnTo>
                  <a:pt x="220218" y="131825"/>
                </a:lnTo>
                <a:lnTo>
                  <a:pt x="216408" y="122681"/>
                </a:lnTo>
                <a:lnTo>
                  <a:pt x="216408" y="131825"/>
                </a:lnTo>
                <a:lnTo>
                  <a:pt x="211836" y="122681"/>
                </a:lnTo>
                <a:lnTo>
                  <a:pt x="211836" y="118872"/>
                </a:lnTo>
                <a:lnTo>
                  <a:pt x="208025" y="127253"/>
                </a:lnTo>
                <a:lnTo>
                  <a:pt x="208025" y="131825"/>
                </a:lnTo>
                <a:lnTo>
                  <a:pt x="203453" y="122681"/>
                </a:lnTo>
                <a:lnTo>
                  <a:pt x="203453" y="118872"/>
                </a:lnTo>
                <a:lnTo>
                  <a:pt x="198882" y="131825"/>
                </a:lnTo>
                <a:lnTo>
                  <a:pt x="198882" y="122681"/>
                </a:lnTo>
                <a:lnTo>
                  <a:pt x="195072" y="127253"/>
                </a:lnTo>
                <a:lnTo>
                  <a:pt x="190500" y="131825"/>
                </a:lnTo>
                <a:lnTo>
                  <a:pt x="190500" y="127253"/>
                </a:lnTo>
                <a:lnTo>
                  <a:pt x="186690" y="135636"/>
                </a:lnTo>
                <a:lnTo>
                  <a:pt x="182118" y="131825"/>
                </a:lnTo>
                <a:lnTo>
                  <a:pt x="182118" y="127253"/>
                </a:lnTo>
                <a:lnTo>
                  <a:pt x="178308" y="127253"/>
                </a:lnTo>
                <a:lnTo>
                  <a:pt x="178308" y="114300"/>
                </a:lnTo>
                <a:lnTo>
                  <a:pt x="173736" y="127253"/>
                </a:lnTo>
                <a:lnTo>
                  <a:pt x="169925" y="21336"/>
                </a:lnTo>
                <a:lnTo>
                  <a:pt x="169925" y="8381"/>
                </a:lnTo>
                <a:lnTo>
                  <a:pt x="169925" y="122681"/>
                </a:lnTo>
                <a:lnTo>
                  <a:pt x="165353" y="114300"/>
                </a:lnTo>
                <a:lnTo>
                  <a:pt x="165353" y="131825"/>
                </a:lnTo>
                <a:lnTo>
                  <a:pt x="160782" y="131825"/>
                </a:lnTo>
                <a:lnTo>
                  <a:pt x="160782" y="110489"/>
                </a:lnTo>
                <a:lnTo>
                  <a:pt x="156972" y="131825"/>
                </a:lnTo>
                <a:lnTo>
                  <a:pt x="152400" y="127253"/>
                </a:lnTo>
                <a:lnTo>
                  <a:pt x="152400" y="135636"/>
                </a:lnTo>
                <a:lnTo>
                  <a:pt x="148590" y="135636"/>
                </a:lnTo>
                <a:lnTo>
                  <a:pt x="144018" y="131825"/>
                </a:lnTo>
                <a:lnTo>
                  <a:pt x="140208" y="135636"/>
                </a:lnTo>
                <a:lnTo>
                  <a:pt x="135636" y="131825"/>
                </a:lnTo>
                <a:lnTo>
                  <a:pt x="135636" y="135636"/>
                </a:lnTo>
                <a:lnTo>
                  <a:pt x="131064" y="140207"/>
                </a:lnTo>
                <a:lnTo>
                  <a:pt x="127253" y="135636"/>
                </a:lnTo>
                <a:lnTo>
                  <a:pt x="127253" y="140207"/>
                </a:lnTo>
                <a:lnTo>
                  <a:pt x="122682" y="135636"/>
                </a:lnTo>
                <a:lnTo>
                  <a:pt x="122682" y="140207"/>
                </a:lnTo>
                <a:lnTo>
                  <a:pt x="118872" y="131825"/>
                </a:lnTo>
                <a:lnTo>
                  <a:pt x="114300" y="135636"/>
                </a:lnTo>
                <a:lnTo>
                  <a:pt x="110490" y="135636"/>
                </a:lnTo>
                <a:lnTo>
                  <a:pt x="105918" y="131825"/>
                </a:lnTo>
                <a:lnTo>
                  <a:pt x="102108" y="105917"/>
                </a:lnTo>
                <a:lnTo>
                  <a:pt x="97536" y="122681"/>
                </a:lnTo>
                <a:lnTo>
                  <a:pt x="92964" y="92963"/>
                </a:lnTo>
                <a:lnTo>
                  <a:pt x="92964" y="89153"/>
                </a:lnTo>
                <a:lnTo>
                  <a:pt x="89153" y="118872"/>
                </a:lnTo>
                <a:lnTo>
                  <a:pt x="89153" y="122681"/>
                </a:lnTo>
                <a:lnTo>
                  <a:pt x="84582" y="114300"/>
                </a:lnTo>
                <a:lnTo>
                  <a:pt x="80772" y="127253"/>
                </a:lnTo>
                <a:lnTo>
                  <a:pt x="76200" y="131825"/>
                </a:lnTo>
                <a:lnTo>
                  <a:pt x="72390" y="131825"/>
                </a:lnTo>
                <a:lnTo>
                  <a:pt x="72390" y="105917"/>
                </a:lnTo>
                <a:lnTo>
                  <a:pt x="67818" y="127253"/>
                </a:lnTo>
                <a:lnTo>
                  <a:pt x="64008" y="135636"/>
                </a:lnTo>
                <a:lnTo>
                  <a:pt x="59436" y="135636"/>
                </a:lnTo>
                <a:lnTo>
                  <a:pt x="59436" y="131825"/>
                </a:lnTo>
                <a:lnTo>
                  <a:pt x="54864" y="140207"/>
                </a:lnTo>
                <a:lnTo>
                  <a:pt x="51053" y="135636"/>
                </a:lnTo>
                <a:lnTo>
                  <a:pt x="51053" y="131825"/>
                </a:lnTo>
                <a:lnTo>
                  <a:pt x="51053" y="135636"/>
                </a:lnTo>
                <a:lnTo>
                  <a:pt x="46482" y="135636"/>
                </a:lnTo>
                <a:lnTo>
                  <a:pt x="46482" y="127253"/>
                </a:lnTo>
                <a:lnTo>
                  <a:pt x="42672" y="135636"/>
                </a:lnTo>
                <a:lnTo>
                  <a:pt x="42672" y="127253"/>
                </a:lnTo>
                <a:lnTo>
                  <a:pt x="38100" y="0"/>
                </a:lnTo>
                <a:lnTo>
                  <a:pt x="38100" y="42672"/>
                </a:lnTo>
                <a:lnTo>
                  <a:pt x="34290" y="135636"/>
                </a:lnTo>
                <a:lnTo>
                  <a:pt x="29718" y="140207"/>
                </a:lnTo>
                <a:lnTo>
                  <a:pt x="21336" y="140207"/>
                </a:lnTo>
                <a:lnTo>
                  <a:pt x="16764" y="135636"/>
                </a:lnTo>
                <a:lnTo>
                  <a:pt x="16764" y="140207"/>
                </a:lnTo>
                <a:lnTo>
                  <a:pt x="12953" y="135636"/>
                </a:lnTo>
                <a:lnTo>
                  <a:pt x="12953" y="140207"/>
                </a:lnTo>
                <a:lnTo>
                  <a:pt x="4572" y="140207"/>
                </a:lnTo>
                <a:lnTo>
                  <a:pt x="0" y="1356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69" name="object 669"/>
          <p:cNvSpPr/>
          <p:nvPr/>
        </p:nvSpPr>
        <p:spPr>
          <a:xfrm>
            <a:off x="5943600" y="3304282"/>
            <a:ext cx="171030" cy="89927"/>
          </a:xfrm>
          <a:custGeom>
            <a:avLst/>
            <a:gdLst/>
            <a:ahLst/>
            <a:cxnLst/>
            <a:rect l="l" t="t" r="r" b="b"/>
            <a:pathLst>
              <a:path w="258445" h="135889">
                <a:moveTo>
                  <a:pt x="258317" y="127254"/>
                </a:moveTo>
                <a:lnTo>
                  <a:pt x="254507" y="131825"/>
                </a:lnTo>
                <a:lnTo>
                  <a:pt x="249935" y="123444"/>
                </a:lnTo>
                <a:lnTo>
                  <a:pt x="245363" y="131825"/>
                </a:lnTo>
                <a:lnTo>
                  <a:pt x="241553" y="127254"/>
                </a:lnTo>
                <a:lnTo>
                  <a:pt x="241553" y="123444"/>
                </a:lnTo>
                <a:lnTo>
                  <a:pt x="236981" y="131825"/>
                </a:lnTo>
                <a:lnTo>
                  <a:pt x="220217" y="131825"/>
                </a:lnTo>
                <a:lnTo>
                  <a:pt x="220217" y="123444"/>
                </a:lnTo>
                <a:lnTo>
                  <a:pt x="216407" y="131825"/>
                </a:lnTo>
                <a:lnTo>
                  <a:pt x="216407" y="127254"/>
                </a:lnTo>
                <a:lnTo>
                  <a:pt x="207263" y="127254"/>
                </a:lnTo>
                <a:lnTo>
                  <a:pt x="207263" y="123444"/>
                </a:lnTo>
                <a:lnTo>
                  <a:pt x="203453" y="123444"/>
                </a:lnTo>
                <a:lnTo>
                  <a:pt x="198881" y="127254"/>
                </a:lnTo>
                <a:lnTo>
                  <a:pt x="198881" y="123444"/>
                </a:lnTo>
                <a:lnTo>
                  <a:pt x="195071" y="127254"/>
                </a:lnTo>
                <a:lnTo>
                  <a:pt x="195071" y="131825"/>
                </a:lnTo>
                <a:lnTo>
                  <a:pt x="190500" y="131825"/>
                </a:lnTo>
                <a:lnTo>
                  <a:pt x="190500" y="127254"/>
                </a:lnTo>
                <a:lnTo>
                  <a:pt x="186689" y="127254"/>
                </a:lnTo>
                <a:lnTo>
                  <a:pt x="186689" y="131825"/>
                </a:lnTo>
                <a:lnTo>
                  <a:pt x="182117" y="131825"/>
                </a:lnTo>
                <a:lnTo>
                  <a:pt x="182117" y="127254"/>
                </a:lnTo>
                <a:lnTo>
                  <a:pt x="178307" y="131825"/>
                </a:lnTo>
                <a:lnTo>
                  <a:pt x="165353" y="131825"/>
                </a:lnTo>
                <a:lnTo>
                  <a:pt x="160781" y="127254"/>
                </a:lnTo>
                <a:lnTo>
                  <a:pt x="156971" y="131825"/>
                </a:lnTo>
                <a:lnTo>
                  <a:pt x="156971" y="123444"/>
                </a:lnTo>
                <a:lnTo>
                  <a:pt x="152400" y="131825"/>
                </a:lnTo>
                <a:lnTo>
                  <a:pt x="152400" y="127254"/>
                </a:lnTo>
                <a:lnTo>
                  <a:pt x="148589" y="64008"/>
                </a:lnTo>
                <a:lnTo>
                  <a:pt x="148589" y="59436"/>
                </a:lnTo>
                <a:lnTo>
                  <a:pt x="144017" y="123444"/>
                </a:lnTo>
                <a:lnTo>
                  <a:pt x="139445" y="127254"/>
                </a:lnTo>
                <a:lnTo>
                  <a:pt x="135635" y="131825"/>
                </a:lnTo>
                <a:lnTo>
                  <a:pt x="135635" y="127254"/>
                </a:lnTo>
                <a:lnTo>
                  <a:pt x="131063" y="67818"/>
                </a:lnTo>
                <a:lnTo>
                  <a:pt x="131063" y="38100"/>
                </a:lnTo>
                <a:lnTo>
                  <a:pt x="127253" y="123444"/>
                </a:lnTo>
                <a:lnTo>
                  <a:pt x="122681" y="131825"/>
                </a:lnTo>
                <a:lnTo>
                  <a:pt x="118871" y="135636"/>
                </a:lnTo>
                <a:lnTo>
                  <a:pt x="118871" y="131825"/>
                </a:lnTo>
                <a:lnTo>
                  <a:pt x="114300" y="135636"/>
                </a:lnTo>
                <a:lnTo>
                  <a:pt x="110489" y="131825"/>
                </a:lnTo>
                <a:lnTo>
                  <a:pt x="105917" y="135636"/>
                </a:lnTo>
                <a:lnTo>
                  <a:pt x="101345" y="131825"/>
                </a:lnTo>
                <a:lnTo>
                  <a:pt x="101345" y="127254"/>
                </a:lnTo>
                <a:lnTo>
                  <a:pt x="97535" y="131825"/>
                </a:lnTo>
                <a:lnTo>
                  <a:pt x="97535" y="123444"/>
                </a:lnTo>
                <a:lnTo>
                  <a:pt x="92963" y="127254"/>
                </a:lnTo>
                <a:lnTo>
                  <a:pt x="92963" y="131825"/>
                </a:lnTo>
                <a:lnTo>
                  <a:pt x="84581" y="131825"/>
                </a:lnTo>
                <a:lnTo>
                  <a:pt x="84581" y="114300"/>
                </a:lnTo>
                <a:lnTo>
                  <a:pt x="80771" y="123444"/>
                </a:lnTo>
                <a:lnTo>
                  <a:pt x="76200" y="131825"/>
                </a:lnTo>
                <a:lnTo>
                  <a:pt x="76200" y="135636"/>
                </a:lnTo>
                <a:lnTo>
                  <a:pt x="72389" y="135636"/>
                </a:lnTo>
                <a:lnTo>
                  <a:pt x="67817" y="131825"/>
                </a:lnTo>
                <a:lnTo>
                  <a:pt x="67817" y="135636"/>
                </a:lnTo>
                <a:lnTo>
                  <a:pt x="63245" y="131825"/>
                </a:lnTo>
                <a:lnTo>
                  <a:pt x="59435" y="135636"/>
                </a:lnTo>
                <a:lnTo>
                  <a:pt x="59435" y="131825"/>
                </a:lnTo>
                <a:lnTo>
                  <a:pt x="54863" y="131825"/>
                </a:lnTo>
                <a:lnTo>
                  <a:pt x="51053" y="135636"/>
                </a:lnTo>
                <a:lnTo>
                  <a:pt x="46481" y="131825"/>
                </a:lnTo>
                <a:lnTo>
                  <a:pt x="42671" y="118872"/>
                </a:lnTo>
                <a:lnTo>
                  <a:pt x="42671" y="114300"/>
                </a:lnTo>
                <a:lnTo>
                  <a:pt x="38100" y="55625"/>
                </a:lnTo>
                <a:lnTo>
                  <a:pt x="38100" y="102108"/>
                </a:lnTo>
                <a:lnTo>
                  <a:pt x="33527" y="131825"/>
                </a:lnTo>
                <a:lnTo>
                  <a:pt x="29717" y="131825"/>
                </a:lnTo>
                <a:lnTo>
                  <a:pt x="25145" y="127254"/>
                </a:lnTo>
                <a:lnTo>
                  <a:pt x="21335" y="76200"/>
                </a:lnTo>
                <a:lnTo>
                  <a:pt x="21335" y="97536"/>
                </a:lnTo>
                <a:lnTo>
                  <a:pt x="16763" y="131825"/>
                </a:lnTo>
                <a:lnTo>
                  <a:pt x="12953" y="131825"/>
                </a:lnTo>
                <a:lnTo>
                  <a:pt x="12953" y="127254"/>
                </a:lnTo>
                <a:lnTo>
                  <a:pt x="8381" y="4572"/>
                </a:lnTo>
                <a:lnTo>
                  <a:pt x="8381" y="0"/>
                </a:lnTo>
                <a:lnTo>
                  <a:pt x="4571" y="131825"/>
                </a:lnTo>
                <a:lnTo>
                  <a:pt x="0" y="1356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70" name="object 670"/>
          <p:cNvSpPr/>
          <p:nvPr/>
        </p:nvSpPr>
        <p:spPr>
          <a:xfrm>
            <a:off x="5792320" y="1877213"/>
            <a:ext cx="151280" cy="1516997"/>
          </a:xfrm>
          <a:custGeom>
            <a:avLst/>
            <a:gdLst/>
            <a:ahLst/>
            <a:cxnLst/>
            <a:rect l="l" t="t" r="r" b="b"/>
            <a:pathLst>
              <a:path w="228600" h="2292350">
                <a:moveTo>
                  <a:pt x="228600" y="2292095"/>
                </a:moveTo>
                <a:lnTo>
                  <a:pt x="228600" y="2288285"/>
                </a:lnTo>
                <a:lnTo>
                  <a:pt x="224027" y="2292095"/>
                </a:lnTo>
                <a:lnTo>
                  <a:pt x="220217" y="2283714"/>
                </a:lnTo>
                <a:lnTo>
                  <a:pt x="215645" y="2288285"/>
                </a:lnTo>
                <a:lnTo>
                  <a:pt x="215645" y="2283714"/>
                </a:lnTo>
                <a:lnTo>
                  <a:pt x="211835" y="2288285"/>
                </a:lnTo>
                <a:lnTo>
                  <a:pt x="211835" y="2292095"/>
                </a:lnTo>
                <a:lnTo>
                  <a:pt x="207263" y="2292095"/>
                </a:lnTo>
                <a:lnTo>
                  <a:pt x="207263" y="2288285"/>
                </a:lnTo>
                <a:lnTo>
                  <a:pt x="203453" y="2288285"/>
                </a:lnTo>
                <a:lnTo>
                  <a:pt x="198881" y="2270759"/>
                </a:lnTo>
                <a:lnTo>
                  <a:pt x="198881" y="2262378"/>
                </a:lnTo>
                <a:lnTo>
                  <a:pt x="198881" y="2288285"/>
                </a:lnTo>
                <a:lnTo>
                  <a:pt x="190500" y="2288285"/>
                </a:lnTo>
                <a:lnTo>
                  <a:pt x="185927" y="2292095"/>
                </a:lnTo>
                <a:lnTo>
                  <a:pt x="185927" y="2288285"/>
                </a:lnTo>
                <a:lnTo>
                  <a:pt x="182117" y="2292095"/>
                </a:lnTo>
                <a:lnTo>
                  <a:pt x="182117" y="2283714"/>
                </a:lnTo>
                <a:lnTo>
                  <a:pt x="177545" y="2283714"/>
                </a:lnTo>
                <a:lnTo>
                  <a:pt x="177545" y="2292095"/>
                </a:lnTo>
                <a:lnTo>
                  <a:pt x="173735" y="2292095"/>
                </a:lnTo>
                <a:lnTo>
                  <a:pt x="173735" y="2288285"/>
                </a:lnTo>
                <a:lnTo>
                  <a:pt x="169163" y="2288285"/>
                </a:lnTo>
                <a:lnTo>
                  <a:pt x="169163" y="2292095"/>
                </a:lnTo>
                <a:lnTo>
                  <a:pt x="169163" y="2288285"/>
                </a:lnTo>
                <a:lnTo>
                  <a:pt x="165353" y="2279904"/>
                </a:lnTo>
                <a:lnTo>
                  <a:pt x="160781" y="2283714"/>
                </a:lnTo>
                <a:lnTo>
                  <a:pt x="156209" y="2288285"/>
                </a:lnTo>
                <a:lnTo>
                  <a:pt x="147827" y="2288285"/>
                </a:lnTo>
                <a:lnTo>
                  <a:pt x="147827" y="2292095"/>
                </a:lnTo>
                <a:lnTo>
                  <a:pt x="144017" y="2288285"/>
                </a:lnTo>
                <a:lnTo>
                  <a:pt x="139445" y="2292095"/>
                </a:lnTo>
                <a:lnTo>
                  <a:pt x="135635" y="2288285"/>
                </a:lnTo>
                <a:lnTo>
                  <a:pt x="131063" y="2292095"/>
                </a:lnTo>
                <a:lnTo>
                  <a:pt x="131063" y="2288285"/>
                </a:lnTo>
                <a:lnTo>
                  <a:pt x="127253" y="2292095"/>
                </a:lnTo>
                <a:lnTo>
                  <a:pt x="122681" y="2283714"/>
                </a:lnTo>
                <a:lnTo>
                  <a:pt x="118109" y="2292095"/>
                </a:lnTo>
                <a:lnTo>
                  <a:pt x="114300" y="2288285"/>
                </a:lnTo>
                <a:lnTo>
                  <a:pt x="109727" y="2288285"/>
                </a:lnTo>
                <a:lnTo>
                  <a:pt x="105917" y="2279904"/>
                </a:lnTo>
                <a:lnTo>
                  <a:pt x="105917" y="2288285"/>
                </a:lnTo>
                <a:lnTo>
                  <a:pt x="101345" y="2245614"/>
                </a:lnTo>
                <a:lnTo>
                  <a:pt x="101345" y="2228850"/>
                </a:lnTo>
                <a:lnTo>
                  <a:pt x="101345" y="2279904"/>
                </a:lnTo>
                <a:lnTo>
                  <a:pt x="97535" y="2275331"/>
                </a:lnTo>
                <a:lnTo>
                  <a:pt x="92963" y="2245614"/>
                </a:lnTo>
                <a:lnTo>
                  <a:pt x="92963" y="2224278"/>
                </a:lnTo>
                <a:lnTo>
                  <a:pt x="89153" y="2262378"/>
                </a:lnTo>
                <a:lnTo>
                  <a:pt x="89153" y="2266950"/>
                </a:lnTo>
                <a:lnTo>
                  <a:pt x="89153" y="2212085"/>
                </a:lnTo>
                <a:lnTo>
                  <a:pt x="84581" y="2224278"/>
                </a:lnTo>
                <a:lnTo>
                  <a:pt x="80009" y="2283714"/>
                </a:lnTo>
                <a:lnTo>
                  <a:pt x="80009" y="2292095"/>
                </a:lnTo>
                <a:lnTo>
                  <a:pt x="76200" y="2283714"/>
                </a:lnTo>
                <a:lnTo>
                  <a:pt x="76200" y="2275331"/>
                </a:lnTo>
                <a:lnTo>
                  <a:pt x="71627" y="2288285"/>
                </a:lnTo>
                <a:lnTo>
                  <a:pt x="71627" y="2292095"/>
                </a:lnTo>
                <a:lnTo>
                  <a:pt x="67817" y="2292095"/>
                </a:lnTo>
                <a:lnTo>
                  <a:pt x="67817" y="2288285"/>
                </a:lnTo>
                <a:lnTo>
                  <a:pt x="63245" y="2292095"/>
                </a:lnTo>
                <a:lnTo>
                  <a:pt x="59435" y="2292095"/>
                </a:lnTo>
                <a:lnTo>
                  <a:pt x="59435" y="2288285"/>
                </a:lnTo>
                <a:lnTo>
                  <a:pt x="54863" y="2288285"/>
                </a:lnTo>
                <a:lnTo>
                  <a:pt x="54863" y="2292095"/>
                </a:lnTo>
                <a:lnTo>
                  <a:pt x="54863" y="2288285"/>
                </a:lnTo>
                <a:lnTo>
                  <a:pt x="50291" y="2292095"/>
                </a:lnTo>
                <a:lnTo>
                  <a:pt x="46481" y="2292095"/>
                </a:lnTo>
                <a:lnTo>
                  <a:pt x="46481" y="2288285"/>
                </a:lnTo>
                <a:lnTo>
                  <a:pt x="41909" y="2288285"/>
                </a:lnTo>
                <a:lnTo>
                  <a:pt x="41909" y="2292095"/>
                </a:lnTo>
                <a:lnTo>
                  <a:pt x="38100" y="2292095"/>
                </a:lnTo>
                <a:lnTo>
                  <a:pt x="38100" y="2288285"/>
                </a:lnTo>
                <a:lnTo>
                  <a:pt x="33527" y="2279904"/>
                </a:lnTo>
                <a:lnTo>
                  <a:pt x="33527" y="2288285"/>
                </a:lnTo>
                <a:lnTo>
                  <a:pt x="29717" y="2275331"/>
                </a:lnTo>
                <a:lnTo>
                  <a:pt x="25145" y="2275331"/>
                </a:lnTo>
                <a:lnTo>
                  <a:pt x="25145" y="2283714"/>
                </a:lnTo>
                <a:lnTo>
                  <a:pt x="21335" y="2266950"/>
                </a:lnTo>
                <a:lnTo>
                  <a:pt x="16763" y="2283714"/>
                </a:lnTo>
                <a:lnTo>
                  <a:pt x="16763" y="2270759"/>
                </a:lnTo>
                <a:lnTo>
                  <a:pt x="12191" y="2283714"/>
                </a:lnTo>
                <a:lnTo>
                  <a:pt x="12191" y="2266950"/>
                </a:lnTo>
                <a:lnTo>
                  <a:pt x="8381" y="2283714"/>
                </a:lnTo>
                <a:lnTo>
                  <a:pt x="8381" y="2275331"/>
                </a:lnTo>
                <a:lnTo>
                  <a:pt x="3809" y="2220467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71" name="object 671"/>
          <p:cNvSpPr/>
          <p:nvPr/>
        </p:nvSpPr>
        <p:spPr>
          <a:xfrm>
            <a:off x="5621375" y="1877213"/>
            <a:ext cx="171030" cy="1516997"/>
          </a:xfrm>
          <a:custGeom>
            <a:avLst/>
            <a:gdLst/>
            <a:ahLst/>
            <a:cxnLst/>
            <a:rect l="l" t="t" r="r" b="b"/>
            <a:pathLst>
              <a:path w="258445" h="2292350">
                <a:moveTo>
                  <a:pt x="258318" y="0"/>
                </a:moveTo>
                <a:lnTo>
                  <a:pt x="258318" y="284226"/>
                </a:lnTo>
                <a:lnTo>
                  <a:pt x="253746" y="2228850"/>
                </a:lnTo>
                <a:lnTo>
                  <a:pt x="253746" y="2245614"/>
                </a:lnTo>
                <a:lnTo>
                  <a:pt x="249935" y="2279904"/>
                </a:lnTo>
                <a:lnTo>
                  <a:pt x="249935" y="2270759"/>
                </a:lnTo>
                <a:lnTo>
                  <a:pt x="245363" y="2288285"/>
                </a:lnTo>
                <a:lnTo>
                  <a:pt x="245363" y="2279904"/>
                </a:lnTo>
                <a:lnTo>
                  <a:pt x="241553" y="2292095"/>
                </a:lnTo>
                <a:lnTo>
                  <a:pt x="241553" y="2283714"/>
                </a:lnTo>
                <a:lnTo>
                  <a:pt x="241553" y="2292095"/>
                </a:lnTo>
                <a:lnTo>
                  <a:pt x="236981" y="2292095"/>
                </a:lnTo>
                <a:lnTo>
                  <a:pt x="232409" y="2279904"/>
                </a:lnTo>
                <a:lnTo>
                  <a:pt x="232409" y="2288285"/>
                </a:lnTo>
                <a:lnTo>
                  <a:pt x="232409" y="2283714"/>
                </a:lnTo>
                <a:lnTo>
                  <a:pt x="228600" y="2288285"/>
                </a:lnTo>
                <a:lnTo>
                  <a:pt x="228600" y="2283714"/>
                </a:lnTo>
                <a:lnTo>
                  <a:pt x="224027" y="2275331"/>
                </a:lnTo>
                <a:lnTo>
                  <a:pt x="224027" y="2288285"/>
                </a:lnTo>
                <a:lnTo>
                  <a:pt x="220218" y="2288285"/>
                </a:lnTo>
                <a:lnTo>
                  <a:pt x="215646" y="2283714"/>
                </a:lnTo>
                <a:lnTo>
                  <a:pt x="215646" y="2266950"/>
                </a:lnTo>
                <a:lnTo>
                  <a:pt x="211835" y="2245614"/>
                </a:lnTo>
                <a:lnTo>
                  <a:pt x="211835" y="2275331"/>
                </a:lnTo>
                <a:lnTo>
                  <a:pt x="207263" y="2279904"/>
                </a:lnTo>
                <a:lnTo>
                  <a:pt x="207263" y="2253995"/>
                </a:lnTo>
                <a:lnTo>
                  <a:pt x="203453" y="2245614"/>
                </a:lnTo>
                <a:lnTo>
                  <a:pt x="203453" y="2275331"/>
                </a:lnTo>
                <a:lnTo>
                  <a:pt x="198881" y="2288285"/>
                </a:lnTo>
                <a:lnTo>
                  <a:pt x="190500" y="2279904"/>
                </a:lnTo>
                <a:lnTo>
                  <a:pt x="185927" y="2266950"/>
                </a:lnTo>
                <a:lnTo>
                  <a:pt x="182118" y="2270759"/>
                </a:lnTo>
                <a:lnTo>
                  <a:pt x="182118" y="2275331"/>
                </a:lnTo>
                <a:lnTo>
                  <a:pt x="182118" y="2253995"/>
                </a:lnTo>
                <a:lnTo>
                  <a:pt x="177546" y="2279904"/>
                </a:lnTo>
                <a:lnTo>
                  <a:pt x="173735" y="2266950"/>
                </a:lnTo>
                <a:lnTo>
                  <a:pt x="173735" y="2270759"/>
                </a:lnTo>
                <a:lnTo>
                  <a:pt x="169163" y="2279904"/>
                </a:lnTo>
                <a:lnTo>
                  <a:pt x="164592" y="2288285"/>
                </a:lnTo>
                <a:lnTo>
                  <a:pt x="160781" y="2283714"/>
                </a:lnTo>
                <a:lnTo>
                  <a:pt x="156209" y="2288285"/>
                </a:lnTo>
                <a:lnTo>
                  <a:pt x="156209" y="2283714"/>
                </a:lnTo>
                <a:lnTo>
                  <a:pt x="152400" y="2275331"/>
                </a:lnTo>
                <a:lnTo>
                  <a:pt x="147827" y="2266950"/>
                </a:lnTo>
                <a:lnTo>
                  <a:pt x="147827" y="2279904"/>
                </a:lnTo>
                <a:lnTo>
                  <a:pt x="144018" y="2275331"/>
                </a:lnTo>
                <a:lnTo>
                  <a:pt x="144018" y="2266950"/>
                </a:lnTo>
                <a:lnTo>
                  <a:pt x="139446" y="2270759"/>
                </a:lnTo>
                <a:lnTo>
                  <a:pt x="135635" y="2283714"/>
                </a:lnTo>
                <a:lnTo>
                  <a:pt x="131063" y="2279904"/>
                </a:lnTo>
                <a:lnTo>
                  <a:pt x="131063" y="2283714"/>
                </a:lnTo>
                <a:lnTo>
                  <a:pt x="126492" y="2288285"/>
                </a:lnTo>
                <a:lnTo>
                  <a:pt x="122681" y="2279904"/>
                </a:lnTo>
                <a:lnTo>
                  <a:pt x="122681" y="2283714"/>
                </a:lnTo>
                <a:lnTo>
                  <a:pt x="118109" y="2279904"/>
                </a:lnTo>
                <a:lnTo>
                  <a:pt x="114300" y="2283714"/>
                </a:lnTo>
                <a:lnTo>
                  <a:pt x="114300" y="2288285"/>
                </a:lnTo>
                <a:lnTo>
                  <a:pt x="109727" y="2262378"/>
                </a:lnTo>
                <a:lnTo>
                  <a:pt x="109727" y="2283714"/>
                </a:lnTo>
                <a:lnTo>
                  <a:pt x="105918" y="2279904"/>
                </a:lnTo>
                <a:lnTo>
                  <a:pt x="101346" y="2245614"/>
                </a:lnTo>
                <a:lnTo>
                  <a:pt x="101346" y="2250185"/>
                </a:lnTo>
                <a:lnTo>
                  <a:pt x="97535" y="2270759"/>
                </a:lnTo>
                <a:lnTo>
                  <a:pt x="97535" y="2275331"/>
                </a:lnTo>
                <a:lnTo>
                  <a:pt x="97535" y="2199131"/>
                </a:lnTo>
                <a:lnTo>
                  <a:pt x="92963" y="2207514"/>
                </a:lnTo>
                <a:lnTo>
                  <a:pt x="92963" y="1860042"/>
                </a:lnTo>
                <a:lnTo>
                  <a:pt x="88392" y="2071877"/>
                </a:lnTo>
                <a:lnTo>
                  <a:pt x="88392" y="2270759"/>
                </a:lnTo>
                <a:lnTo>
                  <a:pt x="84581" y="2241041"/>
                </a:lnTo>
                <a:lnTo>
                  <a:pt x="80009" y="2270759"/>
                </a:lnTo>
                <a:lnTo>
                  <a:pt x="80009" y="2279904"/>
                </a:lnTo>
                <a:lnTo>
                  <a:pt x="80009" y="2270759"/>
                </a:lnTo>
                <a:lnTo>
                  <a:pt x="76200" y="2228850"/>
                </a:lnTo>
                <a:lnTo>
                  <a:pt x="71627" y="2275331"/>
                </a:lnTo>
                <a:lnTo>
                  <a:pt x="71627" y="2232659"/>
                </a:lnTo>
                <a:lnTo>
                  <a:pt x="67818" y="2237231"/>
                </a:lnTo>
                <a:lnTo>
                  <a:pt x="67818" y="2279904"/>
                </a:lnTo>
                <a:lnTo>
                  <a:pt x="63246" y="2279904"/>
                </a:lnTo>
                <a:lnTo>
                  <a:pt x="63246" y="2288285"/>
                </a:lnTo>
                <a:lnTo>
                  <a:pt x="63246" y="2283714"/>
                </a:lnTo>
                <a:lnTo>
                  <a:pt x="58674" y="2275331"/>
                </a:lnTo>
                <a:lnTo>
                  <a:pt x="54863" y="2241041"/>
                </a:lnTo>
                <a:lnTo>
                  <a:pt x="54863" y="2279904"/>
                </a:lnTo>
                <a:lnTo>
                  <a:pt x="50292" y="2250185"/>
                </a:lnTo>
                <a:lnTo>
                  <a:pt x="46481" y="2283714"/>
                </a:lnTo>
                <a:lnTo>
                  <a:pt x="41909" y="2283714"/>
                </a:lnTo>
                <a:lnTo>
                  <a:pt x="41909" y="2262378"/>
                </a:lnTo>
                <a:lnTo>
                  <a:pt x="38100" y="2275331"/>
                </a:lnTo>
                <a:lnTo>
                  <a:pt x="33527" y="2279904"/>
                </a:lnTo>
                <a:lnTo>
                  <a:pt x="33527" y="2241041"/>
                </a:lnTo>
                <a:lnTo>
                  <a:pt x="29718" y="2279904"/>
                </a:lnTo>
                <a:lnTo>
                  <a:pt x="25146" y="2250185"/>
                </a:lnTo>
                <a:lnTo>
                  <a:pt x="25146" y="2241041"/>
                </a:lnTo>
                <a:lnTo>
                  <a:pt x="20574" y="2288285"/>
                </a:lnTo>
                <a:lnTo>
                  <a:pt x="16763" y="2283714"/>
                </a:lnTo>
                <a:lnTo>
                  <a:pt x="16763" y="2288285"/>
                </a:lnTo>
                <a:lnTo>
                  <a:pt x="8381" y="2288285"/>
                </a:lnTo>
                <a:lnTo>
                  <a:pt x="8381" y="2283714"/>
                </a:lnTo>
                <a:lnTo>
                  <a:pt x="3809" y="2270759"/>
                </a:lnTo>
                <a:lnTo>
                  <a:pt x="0" y="228371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72" name="object 672"/>
          <p:cNvSpPr/>
          <p:nvPr/>
        </p:nvSpPr>
        <p:spPr>
          <a:xfrm>
            <a:off x="3211322" y="2335921"/>
            <a:ext cx="2414259" cy="1065351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73" name="object 673"/>
          <p:cNvSpPr/>
          <p:nvPr/>
        </p:nvSpPr>
        <p:spPr>
          <a:xfrm>
            <a:off x="1951337" y="3360255"/>
            <a:ext cx="1264443" cy="36980"/>
          </a:xfrm>
          <a:custGeom>
            <a:avLst/>
            <a:gdLst/>
            <a:ahLst/>
            <a:cxnLst/>
            <a:rect l="l" t="t" r="r" b="b"/>
            <a:pathLst>
              <a:path w="1910714" h="55879">
                <a:moveTo>
                  <a:pt x="1910334" y="55625"/>
                </a:moveTo>
                <a:lnTo>
                  <a:pt x="1910334" y="51053"/>
                </a:lnTo>
                <a:lnTo>
                  <a:pt x="1906524" y="55625"/>
                </a:lnTo>
                <a:lnTo>
                  <a:pt x="1906524" y="51053"/>
                </a:lnTo>
                <a:lnTo>
                  <a:pt x="1901952" y="51053"/>
                </a:lnTo>
                <a:lnTo>
                  <a:pt x="1898141" y="12953"/>
                </a:lnTo>
                <a:lnTo>
                  <a:pt x="1893570" y="0"/>
                </a:lnTo>
                <a:lnTo>
                  <a:pt x="1893570" y="47243"/>
                </a:lnTo>
                <a:lnTo>
                  <a:pt x="1889760" y="55625"/>
                </a:lnTo>
                <a:lnTo>
                  <a:pt x="1881377" y="55625"/>
                </a:lnTo>
                <a:lnTo>
                  <a:pt x="1876806" y="51053"/>
                </a:lnTo>
                <a:lnTo>
                  <a:pt x="1872234" y="51053"/>
                </a:lnTo>
                <a:lnTo>
                  <a:pt x="1868424" y="55625"/>
                </a:lnTo>
                <a:lnTo>
                  <a:pt x="1834134" y="55625"/>
                </a:lnTo>
                <a:lnTo>
                  <a:pt x="1834134" y="51053"/>
                </a:lnTo>
                <a:lnTo>
                  <a:pt x="1830324" y="55625"/>
                </a:lnTo>
                <a:lnTo>
                  <a:pt x="1817624" y="55626"/>
                </a:lnTo>
                <a:lnTo>
                  <a:pt x="1804924" y="55625"/>
                </a:lnTo>
                <a:lnTo>
                  <a:pt x="1792224" y="55625"/>
                </a:lnTo>
                <a:lnTo>
                  <a:pt x="1787652" y="51053"/>
                </a:lnTo>
                <a:lnTo>
                  <a:pt x="1783841" y="55625"/>
                </a:lnTo>
                <a:lnTo>
                  <a:pt x="1783841" y="51053"/>
                </a:lnTo>
                <a:lnTo>
                  <a:pt x="1775460" y="51053"/>
                </a:lnTo>
                <a:lnTo>
                  <a:pt x="1775460" y="55625"/>
                </a:lnTo>
                <a:lnTo>
                  <a:pt x="1766315" y="55625"/>
                </a:lnTo>
                <a:lnTo>
                  <a:pt x="1766315" y="51053"/>
                </a:lnTo>
                <a:lnTo>
                  <a:pt x="1757934" y="51053"/>
                </a:lnTo>
                <a:lnTo>
                  <a:pt x="1754124" y="55625"/>
                </a:lnTo>
                <a:lnTo>
                  <a:pt x="1749552" y="55625"/>
                </a:lnTo>
                <a:lnTo>
                  <a:pt x="1749552" y="51053"/>
                </a:lnTo>
                <a:lnTo>
                  <a:pt x="1745741" y="55625"/>
                </a:lnTo>
                <a:lnTo>
                  <a:pt x="1741170" y="55625"/>
                </a:lnTo>
                <a:lnTo>
                  <a:pt x="1741170" y="51053"/>
                </a:lnTo>
                <a:lnTo>
                  <a:pt x="1737360" y="47243"/>
                </a:lnTo>
                <a:lnTo>
                  <a:pt x="1732788" y="47243"/>
                </a:lnTo>
                <a:lnTo>
                  <a:pt x="1728215" y="51053"/>
                </a:lnTo>
                <a:lnTo>
                  <a:pt x="1728215" y="47243"/>
                </a:lnTo>
                <a:lnTo>
                  <a:pt x="1724406" y="51053"/>
                </a:lnTo>
                <a:lnTo>
                  <a:pt x="1719834" y="47243"/>
                </a:lnTo>
                <a:lnTo>
                  <a:pt x="1716024" y="29717"/>
                </a:lnTo>
                <a:lnTo>
                  <a:pt x="1716024" y="4572"/>
                </a:lnTo>
                <a:lnTo>
                  <a:pt x="1711452" y="21336"/>
                </a:lnTo>
                <a:lnTo>
                  <a:pt x="1707641" y="51053"/>
                </a:lnTo>
                <a:lnTo>
                  <a:pt x="1703070" y="55625"/>
                </a:lnTo>
                <a:lnTo>
                  <a:pt x="1681734" y="55625"/>
                </a:lnTo>
                <a:lnTo>
                  <a:pt x="1674622" y="55625"/>
                </a:lnTo>
                <a:lnTo>
                  <a:pt x="1667510" y="55625"/>
                </a:lnTo>
                <a:lnTo>
                  <a:pt x="1660398" y="55625"/>
                </a:lnTo>
                <a:lnTo>
                  <a:pt x="1652015" y="55625"/>
                </a:lnTo>
                <a:lnTo>
                  <a:pt x="1648206" y="55625"/>
                </a:lnTo>
                <a:lnTo>
                  <a:pt x="1635505" y="55625"/>
                </a:lnTo>
                <a:lnTo>
                  <a:pt x="1622805" y="55625"/>
                </a:lnTo>
                <a:lnTo>
                  <a:pt x="1610106" y="55625"/>
                </a:lnTo>
                <a:lnTo>
                  <a:pt x="1597406" y="55625"/>
                </a:lnTo>
                <a:lnTo>
                  <a:pt x="1584706" y="55625"/>
                </a:lnTo>
                <a:lnTo>
                  <a:pt x="1572006" y="55625"/>
                </a:lnTo>
                <a:lnTo>
                  <a:pt x="1559306" y="55625"/>
                </a:lnTo>
                <a:lnTo>
                  <a:pt x="1546605" y="55625"/>
                </a:lnTo>
                <a:lnTo>
                  <a:pt x="1533905" y="55625"/>
                </a:lnTo>
                <a:lnTo>
                  <a:pt x="1521206" y="55625"/>
                </a:lnTo>
                <a:lnTo>
                  <a:pt x="1508506" y="55625"/>
                </a:lnTo>
                <a:lnTo>
                  <a:pt x="1499616" y="51053"/>
                </a:lnTo>
                <a:lnTo>
                  <a:pt x="1495806" y="55625"/>
                </a:lnTo>
                <a:lnTo>
                  <a:pt x="1483105" y="55625"/>
                </a:lnTo>
                <a:lnTo>
                  <a:pt x="1470405" y="55625"/>
                </a:lnTo>
                <a:lnTo>
                  <a:pt x="1457706" y="55625"/>
                </a:lnTo>
                <a:lnTo>
                  <a:pt x="1445005" y="55625"/>
                </a:lnTo>
                <a:lnTo>
                  <a:pt x="1432306" y="55625"/>
                </a:lnTo>
                <a:lnTo>
                  <a:pt x="1419606" y="55625"/>
                </a:lnTo>
                <a:lnTo>
                  <a:pt x="1406906" y="55625"/>
                </a:lnTo>
                <a:lnTo>
                  <a:pt x="1393698" y="55625"/>
                </a:lnTo>
                <a:lnTo>
                  <a:pt x="1389888" y="55625"/>
                </a:lnTo>
                <a:lnTo>
                  <a:pt x="1377188" y="55625"/>
                </a:lnTo>
                <a:lnTo>
                  <a:pt x="1364488" y="55626"/>
                </a:lnTo>
                <a:lnTo>
                  <a:pt x="1351788" y="55625"/>
                </a:lnTo>
                <a:lnTo>
                  <a:pt x="1339088" y="55625"/>
                </a:lnTo>
                <a:lnTo>
                  <a:pt x="1326388" y="55626"/>
                </a:lnTo>
                <a:lnTo>
                  <a:pt x="1313688" y="55625"/>
                </a:lnTo>
                <a:lnTo>
                  <a:pt x="1300988" y="55625"/>
                </a:lnTo>
                <a:lnTo>
                  <a:pt x="1288288" y="55625"/>
                </a:lnTo>
                <a:lnTo>
                  <a:pt x="1275588" y="55625"/>
                </a:lnTo>
                <a:lnTo>
                  <a:pt x="1161288" y="55625"/>
                </a:lnTo>
                <a:lnTo>
                  <a:pt x="1148587" y="55625"/>
                </a:lnTo>
                <a:lnTo>
                  <a:pt x="1135380" y="55625"/>
                </a:lnTo>
                <a:lnTo>
                  <a:pt x="1131570" y="55625"/>
                </a:lnTo>
                <a:lnTo>
                  <a:pt x="1118844" y="55625"/>
                </a:lnTo>
                <a:lnTo>
                  <a:pt x="1106119" y="55626"/>
                </a:lnTo>
                <a:lnTo>
                  <a:pt x="1093393" y="55625"/>
                </a:lnTo>
                <a:lnTo>
                  <a:pt x="1080668" y="55626"/>
                </a:lnTo>
                <a:lnTo>
                  <a:pt x="1067943" y="55625"/>
                </a:lnTo>
                <a:lnTo>
                  <a:pt x="1055217" y="55625"/>
                </a:lnTo>
                <a:lnTo>
                  <a:pt x="1042492" y="55625"/>
                </a:lnTo>
                <a:lnTo>
                  <a:pt x="1029766" y="55625"/>
                </a:lnTo>
                <a:lnTo>
                  <a:pt x="1017041" y="55626"/>
                </a:lnTo>
                <a:lnTo>
                  <a:pt x="1004316" y="55625"/>
                </a:lnTo>
                <a:lnTo>
                  <a:pt x="855980" y="55625"/>
                </a:lnTo>
                <a:lnTo>
                  <a:pt x="843280" y="55626"/>
                </a:lnTo>
                <a:lnTo>
                  <a:pt x="830580" y="55625"/>
                </a:lnTo>
                <a:lnTo>
                  <a:pt x="817880" y="55625"/>
                </a:lnTo>
                <a:lnTo>
                  <a:pt x="805180" y="55626"/>
                </a:lnTo>
                <a:lnTo>
                  <a:pt x="792480" y="55625"/>
                </a:lnTo>
                <a:lnTo>
                  <a:pt x="779780" y="55625"/>
                </a:lnTo>
                <a:lnTo>
                  <a:pt x="767080" y="55625"/>
                </a:lnTo>
                <a:lnTo>
                  <a:pt x="754380" y="55625"/>
                </a:lnTo>
                <a:lnTo>
                  <a:pt x="640080" y="55625"/>
                </a:lnTo>
                <a:lnTo>
                  <a:pt x="627380" y="55625"/>
                </a:lnTo>
                <a:lnTo>
                  <a:pt x="614172" y="55625"/>
                </a:lnTo>
                <a:lnTo>
                  <a:pt x="610362" y="55625"/>
                </a:lnTo>
                <a:lnTo>
                  <a:pt x="597636" y="55625"/>
                </a:lnTo>
                <a:lnTo>
                  <a:pt x="584911" y="55626"/>
                </a:lnTo>
                <a:lnTo>
                  <a:pt x="572185" y="55625"/>
                </a:lnTo>
                <a:lnTo>
                  <a:pt x="559460" y="55626"/>
                </a:lnTo>
                <a:lnTo>
                  <a:pt x="546735" y="55625"/>
                </a:lnTo>
                <a:lnTo>
                  <a:pt x="534009" y="55625"/>
                </a:lnTo>
                <a:lnTo>
                  <a:pt x="521284" y="55625"/>
                </a:lnTo>
                <a:lnTo>
                  <a:pt x="508558" y="55625"/>
                </a:lnTo>
                <a:lnTo>
                  <a:pt x="495833" y="55626"/>
                </a:lnTo>
                <a:lnTo>
                  <a:pt x="483107" y="55625"/>
                </a:lnTo>
                <a:lnTo>
                  <a:pt x="470382" y="55625"/>
                </a:lnTo>
                <a:lnTo>
                  <a:pt x="334772" y="55625"/>
                </a:lnTo>
                <a:lnTo>
                  <a:pt x="322072" y="55626"/>
                </a:lnTo>
                <a:lnTo>
                  <a:pt x="309372" y="55625"/>
                </a:lnTo>
                <a:lnTo>
                  <a:pt x="296672" y="55625"/>
                </a:lnTo>
                <a:lnTo>
                  <a:pt x="283972" y="55626"/>
                </a:lnTo>
                <a:lnTo>
                  <a:pt x="271272" y="55625"/>
                </a:lnTo>
                <a:lnTo>
                  <a:pt x="258571" y="55625"/>
                </a:lnTo>
                <a:lnTo>
                  <a:pt x="245872" y="55625"/>
                </a:lnTo>
                <a:lnTo>
                  <a:pt x="233172" y="55625"/>
                </a:lnTo>
                <a:lnTo>
                  <a:pt x="118872" y="55625"/>
                </a:lnTo>
                <a:lnTo>
                  <a:pt x="106171" y="55625"/>
                </a:lnTo>
                <a:lnTo>
                  <a:pt x="92963" y="55625"/>
                </a:lnTo>
                <a:lnTo>
                  <a:pt x="89153" y="55625"/>
                </a:lnTo>
                <a:lnTo>
                  <a:pt x="76453" y="55626"/>
                </a:lnTo>
                <a:lnTo>
                  <a:pt x="63754" y="55626"/>
                </a:lnTo>
                <a:lnTo>
                  <a:pt x="51053" y="55625"/>
                </a:lnTo>
                <a:lnTo>
                  <a:pt x="38354" y="55625"/>
                </a:lnTo>
                <a:lnTo>
                  <a:pt x="25653" y="55625"/>
                </a:lnTo>
                <a:lnTo>
                  <a:pt x="12953" y="55625"/>
                </a:lnTo>
                <a:lnTo>
                  <a:pt x="0" y="5562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74" name="object 674"/>
          <p:cNvSpPr/>
          <p:nvPr/>
        </p:nvSpPr>
        <p:spPr>
          <a:xfrm>
            <a:off x="6975327" y="3245788"/>
            <a:ext cx="513089" cy="120603"/>
          </a:xfrm>
          <a:custGeom>
            <a:avLst/>
            <a:gdLst/>
            <a:ahLst/>
            <a:cxnLst/>
            <a:rect l="l" t="t" r="r" b="b"/>
            <a:pathLst>
              <a:path w="775334" h="182245">
                <a:moveTo>
                  <a:pt x="774953" y="182117"/>
                </a:moveTo>
                <a:lnTo>
                  <a:pt x="771143" y="182117"/>
                </a:lnTo>
                <a:lnTo>
                  <a:pt x="758443" y="182118"/>
                </a:lnTo>
                <a:lnTo>
                  <a:pt x="745743" y="182117"/>
                </a:lnTo>
                <a:lnTo>
                  <a:pt x="733044" y="182118"/>
                </a:lnTo>
                <a:lnTo>
                  <a:pt x="720343" y="182117"/>
                </a:lnTo>
                <a:lnTo>
                  <a:pt x="707643" y="182117"/>
                </a:lnTo>
                <a:lnTo>
                  <a:pt x="694943" y="182118"/>
                </a:lnTo>
                <a:lnTo>
                  <a:pt x="682244" y="182117"/>
                </a:lnTo>
                <a:lnTo>
                  <a:pt x="669543" y="182117"/>
                </a:lnTo>
                <a:lnTo>
                  <a:pt x="656844" y="182117"/>
                </a:lnTo>
                <a:lnTo>
                  <a:pt x="644143" y="182117"/>
                </a:lnTo>
                <a:lnTo>
                  <a:pt x="631443" y="182117"/>
                </a:lnTo>
                <a:lnTo>
                  <a:pt x="618743" y="182117"/>
                </a:lnTo>
                <a:lnTo>
                  <a:pt x="606044" y="182117"/>
                </a:lnTo>
                <a:lnTo>
                  <a:pt x="593343" y="182117"/>
                </a:lnTo>
                <a:lnTo>
                  <a:pt x="580644" y="182118"/>
                </a:lnTo>
                <a:lnTo>
                  <a:pt x="567943" y="182117"/>
                </a:lnTo>
                <a:lnTo>
                  <a:pt x="555243" y="182117"/>
                </a:lnTo>
                <a:lnTo>
                  <a:pt x="542543" y="182117"/>
                </a:lnTo>
                <a:lnTo>
                  <a:pt x="529843" y="182117"/>
                </a:lnTo>
                <a:lnTo>
                  <a:pt x="516635" y="182117"/>
                </a:lnTo>
                <a:lnTo>
                  <a:pt x="512825" y="182117"/>
                </a:lnTo>
                <a:lnTo>
                  <a:pt x="500126" y="182118"/>
                </a:lnTo>
                <a:lnTo>
                  <a:pt x="487425" y="182117"/>
                </a:lnTo>
                <a:lnTo>
                  <a:pt x="474725" y="182117"/>
                </a:lnTo>
                <a:lnTo>
                  <a:pt x="474725" y="172974"/>
                </a:lnTo>
                <a:lnTo>
                  <a:pt x="470153" y="8382"/>
                </a:lnTo>
                <a:lnTo>
                  <a:pt x="470153" y="0"/>
                </a:lnTo>
                <a:lnTo>
                  <a:pt x="466343" y="172974"/>
                </a:lnTo>
                <a:lnTo>
                  <a:pt x="461772" y="182117"/>
                </a:lnTo>
                <a:lnTo>
                  <a:pt x="457200" y="182117"/>
                </a:lnTo>
                <a:lnTo>
                  <a:pt x="444499" y="182117"/>
                </a:lnTo>
                <a:lnTo>
                  <a:pt x="431800" y="182117"/>
                </a:lnTo>
                <a:lnTo>
                  <a:pt x="419100" y="182118"/>
                </a:lnTo>
                <a:lnTo>
                  <a:pt x="406400" y="182117"/>
                </a:lnTo>
                <a:lnTo>
                  <a:pt x="393699" y="182117"/>
                </a:lnTo>
                <a:lnTo>
                  <a:pt x="381000" y="182117"/>
                </a:lnTo>
                <a:lnTo>
                  <a:pt x="368300" y="182118"/>
                </a:lnTo>
                <a:lnTo>
                  <a:pt x="355599" y="182117"/>
                </a:lnTo>
                <a:lnTo>
                  <a:pt x="342900" y="182117"/>
                </a:lnTo>
                <a:lnTo>
                  <a:pt x="330200" y="182117"/>
                </a:lnTo>
                <a:lnTo>
                  <a:pt x="317500" y="182118"/>
                </a:lnTo>
                <a:lnTo>
                  <a:pt x="304800" y="182118"/>
                </a:lnTo>
                <a:lnTo>
                  <a:pt x="292100" y="182117"/>
                </a:lnTo>
                <a:lnTo>
                  <a:pt x="279400" y="182117"/>
                </a:lnTo>
                <a:lnTo>
                  <a:pt x="266700" y="182117"/>
                </a:lnTo>
                <a:lnTo>
                  <a:pt x="258317" y="182117"/>
                </a:lnTo>
                <a:lnTo>
                  <a:pt x="254507" y="182117"/>
                </a:lnTo>
                <a:lnTo>
                  <a:pt x="241808" y="182118"/>
                </a:lnTo>
                <a:lnTo>
                  <a:pt x="229107" y="182117"/>
                </a:lnTo>
                <a:lnTo>
                  <a:pt x="216407" y="182117"/>
                </a:lnTo>
                <a:lnTo>
                  <a:pt x="203707" y="182118"/>
                </a:lnTo>
                <a:lnTo>
                  <a:pt x="191008" y="182118"/>
                </a:lnTo>
                <a:lnTo>
                  <a:pt x="178308" y="182118"/>
                </a:lnTo>
                <a:lnTo>
                  <a:pt x="165608" y="182118"/>
                </a:lnTo>
                <a:lnTo>
                  <a:pt x="152908" y="182118"/>
                </a:lnTo>
                <a:lnTo>
                  <a:pt x="140208" y="182118"/>
                </a:lnTo>
                <a:lnTo>
                  <a:pt x="127507" y="182117"/>
                </a:lnTo>
                <a:lnTo>
                  <a:pt x="114807" y="182117"/>
                </a:lnTo>
                <a:lnTo>
                  <a:pt x="102107" y="182118"/>
                </a:lnTo>
                <a:lnTo>
                  <a:pt x="89407" y="182118"/>
                </a:lnTo>
                <a:lnTo>
                  <a:pt x="76707" y="182117"/>
                </a:lnTo>
                <a:lnTo>
                  <a:pt x="64007" y="182117"/>
                </a:lnTo>
                <a:lnTo>
                  <a:pt x="51307" y="182117"/>
                </a:lnTo>
                <a:lnTo>
                  <a:pt x="38607" y="182117"/>
                </a:lnTo>
                <a:lnTo>
                  <a:pt x="25907" y="182117"/>
                </a:lnTo>
                <a:lnTo>
                  <a:pt x="16763" y="182117"/>
                </a:lnTo>
                <a:lnTo>
                  <a:pt x="12953" y="172974"/>
                </a:lnTo>
                <a:lnTo>
                  <a:pt x="12953" y="182117"/>
                </a:lnTo>
                <a:lnTo>
                  <a:pt x="8381" y="182117"/>
                </a:lnTo>
                <a:lnTo>
                  <a:pt x="8381" y="177546"/>
                </a:lnTo>
                <a:lnTo>
                  <a:pt x="4572" y="172974"/>
                </a:lnTo>
                <a:lnTo>
                  <a:pt x="4572" y="177546"/>
                </a:lnTo>
                <a:lnTo>
                  <a:pt x="0" y="18211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75" name="object 675"/>
          <p:cNvSpPr/>
          <p:nvPr/>
        </p:nvSpPr>
        <p:spPr>
          <a:xfrm>
            <a:off x="6801354" y="3360256"/>
            <a:ext cx="173972" cy="6303"/>
          </a:xfrm>
          <a:custGeom>
            <a:avLst/>
            <a:gdLst/>
            <a:ahLst/>
            <a:cxnLst/>
            <a:rect l="l" t="t" r="r" b="b"/>
            <a:pathLst>
              <a:path w="262890" h="9525">
                <a:moveTo>
                  <a:pt x="262890" y="9143"/>
                </a:moveTo>
                <a:lnTo>
                  <a:pt x="258318" y="0"/>
                </a:lnTo>
                <a:lnTo>
                  <a:pt x="254507" y="9143"/>
                </a:lnTo>
                <a:lnTo>
                  <a:pt x="246125" y="9143"/>
                </a:lnTo>
                <a:lnTo>
                  <a:pt x="233426" y="9144"/>
                </a:lnTo>
                <a:lnTo>
                  <a:pt x="220725" y="9143"/>
                </a:lnTo>
                <a:lnTo>
                  <a:pt x="208025" y="9143"/>
                </a:lnTo>
                <a:lnTo>
                  <a:pt x="195325" y="9143"/>
                </a:lnTo>
                <a:lnTo>
                  <a:pt x="182625" y="9143"/>
                </a:lnTo>
                <a:lnTo>
                  <a:pt x="169925" y="9143"/>
                </a:lnTo>
                <a:lnTo>
                  <a:pt x="157225" y="9143"/>
                </a:lnTo>
                <a:lnTo>
                  <a:pt x="144018" y="9143"/>
                </a:lnTo>
                <a:lnTo>
                  <a:pt x="131318" y="9144"/>
                </a:lnTo>
                <a:lnTo>
                  <a:pt x="118617" y="9143"/>
                </a:lnTo>
                <a:lnTo>
                  <a:pt x="102107" y="9143"/>
                </a:lnTo>
                <a:lnTo>
                  <a:pt x="97536" y="4572"/>
                </a:lnTo>
                <a:lnTo>
                  <a:pt x="55625" y="4572"/>
                </a:lnTo>
                <a:lnTo>
                  <a:pt x="55625" y="9143"/>
                </a:lnTo>
                <a:lnTo>
                  <a:pt x="51053" y="9143"/>
                </a:lnTo>
                <a:lnTo>
                  <a:pt x="51053" y="4572"/>
                </a:lnTo>
                <a:lnTo>
                  <a:pt x="38100" y="4572"/>
                </a:lnTo>
                <a:lnTo>
                  <a:pt x="38100" y="9143"/>
                </a:lnTo>
                <a:lnTo>
                  <a:pt x="34290" y="9143"/>
                </a:lnTo>
                <a:lnTo>
                  <a:pt x="34290" y="4572"/>
                </a:lnTo>
                <a:lnTo>
                  <a:pt x="29718" y="9143"/>
                </a:lnTo>
                <a:lnTo>
                  <a:pt x="25907" y="4572"/>
                </a:lnTo>
                <a:lnTo>
                  <a:pt x="21336" y="9143"/>
                </a:lnTo>
                <a:lnTo>
                  <a:pt x="21336" y="4572"/>
                </a:lnTo>
                <a:lnTo>
                  <a:pt x="16764" y="4572"/>
                </a:lnTo>
                <a:lnTo>
                  <a:pt x="16764" y="9143"/>
                </a:lnTo>
                <a:lnTo>
                  <a:pt x="12953" y="9143"/>
                </a:lnTo>
                <a:lnTo>
                  <a:pt x="12953" y="4572"/>
                </a:lnTo>
                <a:lnTo>
                  <a:pt x="8381" y="9143"/>
                </a:lnTo>
                <a:lnTo>
                  <a:pt x="8381" y="4572"/>
                </a:lnTo>
                <a:lnTo>
                  <a:pt x="4572" y="9143"/>
                </a:lnTo>
                <a:lnTo>
                  <a:pt x="0" y="45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76" name="object 676"/>
          <p:cNvSpPr/>
          <p:nvPr/>
        </p:nvSpPr>
        <p:spPr>
          <a:xfrm>
            <a:off x="6630408" y="3343615"/>
            <a:ext cx="171030" cy="22692"/>
          </a:xfrm>
          <a:custGeom>
            <a:avLst/>
            <a:gdLst/>
            <a:ahLst/>
            <a:cxnLst/>
            <a:rect l="l" t="t" r="r" b="b"/>
            <a:pathLst>
              <a:path w="258445" h="34289">
                <a:moveTo>
                  <a:pt x="258318" y="29718"/>
                </a:moveTo>
                <a:lnTo>
                  <a:pt x="254508" y="34289"/>
                </a:lnTo>
                <a:lnTo>
                  <a:pt x="241808" y="34290"/>
                </a:lnTo>
                <a:lnTo>
                  <a:pt x="229108" y="34289"/>
                </a:lnTo>
                <a:lnTo>
                  <a:pt x="224790" y="29718"/>
                </a:lnTo>
                <a:lnTo>
                  <a:pt x="224790" y="34289"/>
                </a:lnTo>
                <a:lnTo>
                  <a:pt x="220218" y="34289"/>
                </a:lnTo>
                <a:lnTo>
                  <a:pt x="220218" y="29718"/>
                </a:lnTo>
                <a:lnTo>
                  <a:pt x="216408" y="34289"/>
                </a:lnTo>
                <a:lnTo>
                  <a:pt x="208025" y="34289"/>
                </a:lnTo>
                <a:lnTo>
                  <a:pt x="203454" y="25146"/>
                </a:lnTo>
                <a:lnTo>
                  <a:pt x="203454" y="21336"/>
                </a:lnTo>
                <a:lnTo>
                  <a:pt x="203454" y="34289"/>
                </a:lnTo>
                <a:lnTo>
                  <a:pt x="198882" y="34289"/>
                </a:lnTo>
                <a:lnTo>
                  <a:pt x="198882" y="21336"/>
                </a:lnTo>
                <a:lnTo>
                  <a:pt x="195072" y="21336"/>
                </a:lnTo>
                <a:lnTo>
                  <a:pt x="195072" y="34289"/>
                </a:lnTo>
                <a:lnTo>
                  <a:pt x="186690" y="34289"/>
                </a:lnTo>
                <a:lnTo>
                  <a:pt x="182118" y="29718"/>
                </a:lnTo>
                <a:lnTo>
                  <a:pt x="178308" y="34289"/>
                </a:lnTo>
                <a:lnTo>
                  <a:pt x="173736" y="29718"/>
                </a:lnTo>
                <a:lnTo>
                  <a:pt x="173736" y="34289"/>
                </a:lnTo>
                <a:lnTo>
                  <a:pt x="160782" y="34289"/>
                </a:lnTo>
                <a:lnTo>
                  <a:pt x="156972" y="29718"/>
                </a:lnTo>
                <a:lnTo>
                  <a:pt x="152400" y="25146"/>
                </a:lnTo>
                <a:lnTo>
                  <a:pt x="152400" y="29718"/>
                </a:lnTo>
                <a:lnTo>
                  <a:pt x="148590" y="34289"/>
                </a:lnTo>
                <a:lnTo>
                  <a:pt x="144018" y="29718"/>
                </a:lnTo>
                <a:lnTo>
                  <a:pt x="140208" y="29718"/>
                </a:lnTo>
                <a:lnTo>
                  <a:pt x="135636" y="34289"/>
                </a:lnTo>
                <a:lnTo>
                  <a:pt x="135636" y="29718"/>
                </a:lnTo>
                <a:lnTo>
                  <a:pt x="127254" y="29718"/>
                </a:lnTo>
                <a:lnTo>
                  <a:pt x="127254" y="34289"/>
                </a:lnTo>
                <a:lnTo>
                  <a:pt x="122682" y="29718"/>
                </a:lnTo>
                <a:lnTo>
                  <a:pt x="118872" y="29718"/>
                </a:lnTo>
                <a:lnTo>
                  <a:pt x="114300" y="25146"/>
                </a:lnTo>
                <a:lnTo>
                  <a:pt x="114300" y="4572"/>
                </a:lnTo>
                <a:lnTo>
                  <a:pt x="110490" y="25146"/>
                </a:lnTo>
                <a:lnTo>
                  <a:pt x="105918" y="12954"/>
                </a:lnTo>
                <a:lnTo>
                  <a:pt x="105918" y="0"/>
                </a:lnTo>
                <a:lnTo>
                  <a:pt x="102108" y="25146"/>
                </a:lnTo>
                <a:lnTo>
                  <a:pt x="102108" y="16763"/>
                </a:lnTo>
                <a:lnTo>
                  <a:pt x="102108" y="29718"/>
                </a:lnTo>
                <a:lnTo>
                  <a:pt x="89154" y="29718"/>
                </a:lnTo>
                <a:lnTo>
                  <a:pt x="89154" y="12954"/>
                </a:lnTo>
                <a:lnTo>
                  <a:pt x="84582" y="25146"/>
                </a:lnTo>
                <a:lnTo>
                  <a:pt x="84582" y="29718"/>
                </a:lnTo>
                <a:lnTo>
                  <a:pt x="80772" y="29718"/>
                </a:lnTo>
                <a:lnTo>
                  <a:pt x="80772" y="12954"/>
                </a:lnTo>
                <a:lnTo>
                  <a:pt x="80772" y="29718"/>
                </a:lnTo>
                <a:lnTo>
                  <a:pt x="76200" y="29718"/>
                </a:lnTo>
                <a:lnTo>
                  <a:pt x="72390" y="25146"/>
                </a:lnTo>
                <a:lnTo>
                  <a:pt x="72390" y="29718"/>
                </a:lnTo>
                <a:lnTo>
                  <a:pt x="59436" y="29718"/>
                </a:lnTo>
                <a:lnTo>
                  <a:pt x="54864" y="8382"/>
                </a:lnTo>
                <a:lnTo>
                  <a:pt x="51054" y="29718"/>
                </a:lnTo>
                <a:lnTo>
                  <a:pt x="46482" y="29718"/>
                </a:lnTo>
                <a:lnTo>
                  <a:pt x="38100" y="29718"/>
                </a:lnTo>
                <a:lnTo>
                  <a:pt x="29718" y="29718"/>
                </a:lnTo>
                <a:lnTo>
                  <a:pt x="21336" y="29718"/>
                </a:lnTo>
                <a:lnTo>
                  <a:pt x="16764" y="29718"/>
                </a:lnTo>
                <a:lnTo>
                  <a:pt x="12954" y="21336"/>
                </a:lnTo>
                <a:lnTo>
                  <a:pt x="12954" y="4572"/>
                </a:lnTo>
                <a:lnTo>
                  <a:pt x="8382" y="29718"/>
                </a:lnTo>
                <a:lnTo>
                  <a:pt x="4572" y="4572"/>
                </a:lnTo>
                <a:lnTo>
                  <a:pt x="4572" y="8382"/>
                </a:lnTo>
                <a:lnTo>
                  <a:pt x="0" y="2971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77" name="object 677"/>
          <p:cNvSpPr/>
          <p:nvPr/>
        </p:nvSpPr>
        <p:spPr>
          <a:xfrm>
            <a:off x="6459463" y="3352187"/>
            <a:ext cx="171030" cy="14288"/>
          </a:xfrm>
          <a:custGeom>
            <a:avLst/>
            <a:gdLst/>
            <a:ahLst/>
            <a:cxnLst/>
            <a:rect l="l" t="t" r="r" b="b"/>
            <a:pathLst>
              <a:path w="258445" h="21589">
                <a:moveTo>
                  <a:pt x="258317" y="16763"/>
                </a:moveTo>
                <a:lnTo>
                  <a:pt x="254507" y="16763"/>
                </a:lnTo>
                <a:lnTo>
                  <a:pt x="254507" y="21335"/>
                </a:lnTo>
                <a:lnTo>
                  <a:pt x="249935" y="16763"/>
                </a:lnTo>
                <a:lnTo>
                  <a:pt x="245363" y="8381"/>
                </a:lnTo>
                <a:lnTo>
                  <a:pt x="241553" y="16763"/>
                </a:lnTo>
                <a:lnTo>
                  <a:pt x="236981" y="16763"/>
                </a:lnTo>
                <a:lnTo>
                  <a:pt x="236981" y="21335"/>
                </a:lnTo>
                <a:lnTo>
                  <a:pt x="233172" y="21335"/>
                </a:lnTo>
                <a:lnTo>
                  <a:pt x="228600" y="16763"/>
                </a:lnTo>
                <a:lnTo>
                  <a:pt x="228600" y="21335"/>
                </a:lnTo>
                <a:lnTo>
                  <a:pt x="224789" y="16763"/>
                </a:lnTo>
                <a:lnTo>
                  <a:pt x="220217" y="21335"/>
                </a:lnTo>
                <a:lnTo>
                  <a:pt x="220217" y="16763"/>
                </a:lnTo>
                <a:lnTo>
                  <a:pt x="216407" y="21335"/>
                </a:lnTo>
                <a:lnTo>
                  <a:pt x="211835" y="16763"/>
                </a:lnTo>
                <a:lnTo>
                  <a:pt x="207263" y="21335"/>
                </a:lnTo>
                <a:lnTo>
                  <a:pt x="203453" y="21335"/>
                </a:lnTo>
                <a:lnTo>
                  <a:pt x="203453" y="16763"/>
                </a:lnTo>
                <a:lnTo>
                  <a:pt x="186689" y="16763"/>
                </a:lnTo>
                <a:lnTo>
                  <a:pt x="182117" y="12191"/>
                </a:lnTo>
                <a:lnTo>
                  <a:pt x="182117" y="16763"/>
                </a:lnTo>
                <a:lnTo>
                  <a:pt x="177545" y="16763"/>
                </a:lnTo>
                <a:lnTo>
                  <a:pt x="177545" y="12191"/>
                </a:lnTo>
                <a:lnTo>
                  <a:pt x="173735" y="16763"/>
                </a:lnTo>
                <a:lnTo>
                  <a:pt x="160781" y="16763"/>
                </a:lnTo>
                <a:lnTo>
                  <a:pt x="160781" y="0"/>
                </a:lnTo>
                <a:lnTo>
                  <a:pt x="156972" y="16763"/>
                </a:lnTo>
                <a:lnTo>
                  <a:pt x="152400" y="12191"/>
                </a:lnTo>
                <a:lnTo>
                  <a:pt x="152400" y="0"/>
                </a:lnTo>
                <a:lnTo>
                  <a:pt x="148589" y="16763"/>
                </a:lnTo>
                <a:lnTo>
                  <a:pt x="144017" y="16763"/>
                </a:lnTo>
                <a:lnTo>
                  <a:pt x="144017" y="21335"/>
                </a:lnTo>
                <a:lnTo>
                  <a:pt x="139445" y="16763"/>
                </a:lnTo>
                <a:lnTo>
                  <a:pt x="135635" y="21335"/>
                </a:lnTo>
                <a:lnTo>
                  <a:pt x="135635" y="16763"/>
                </a:lnTo>
                <a:lnTo>
                  <a:pt x="131063" y="16763"/>
                </a:lnTo>
                <a:lnTo>
                  <a:pt x="127253" y="21335"/>
                </a:lnTo>
                <a:lnTo>
                  <a:pt x="127253" y="16763"/>
                </a:lnTo>
                <a:lnTo>
                  <a:pt x="122681" y="16763"/>
                </a:lnTo>
                <a:lnTo>
                  <a:pt x="109982" y="16764"/>
                </a:lnTo>
                <a:lnTo>
                  <a:pt x="97281" y="16763"/>
                </a:lnTo>
                <a:lnTo>
                  <a:pt x="84581" y="16763"/>
                </a:lnTo>
                <a:lnTo>
                  <a:pt x="80772" y="21335"/>
                </a:lnTo>
                <a:lnTo>
                  <a:pt x="80772" y="16763"/>
                </a:lnTo>
                <a:lnTo>
                  <a:pt x="76200" y="16763"/>
                </a:lnTo>
                <a:lnTo>
                  <a:pt x="76200" y="21335"/>
                </a:lnTo>
                <a:lnTo>
                  <a:pt x="71627" y="16763"/>
                </a:lnTo>
                <a:lnTo>
                  <a:pt x="0" y="16763"/>
                </a:lnTo>
                <a:lnTo>
                  <a:pt x="0" y="2133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78" name="object 678"/>
          <p:cNvSpPr/>
          <p:nvPr/>
        </p:nvSpPr>
        <p:spPr>
          <a:xfrm>
            <a:off x="6285491" y="3354708"/>
            <a:ext cx="173972" cy="11766"/>
          </a:xfrm>
          <a:custGeom>
            <a:avLst/>
            <a:gdLst/>
            <a:ahLst/>
            <a:cxnLst/>
            <a:rect l="l" t="t" r="r" b="b"/>
            <a:pathLst>
              <a:path w="262890" h="17779">
                <a:moveTo>
                  <a:pt x="262890" y="17525"/>
                </a:moveTo>
                <a:lnTo>
                  <a:pt x="258318" y="12954"/>
                </a:lnTo>
                <a:lnTo>
                  <a:pt x="249935" y="12954"/>
                </a:lnTo>
                <a:lnTo>
                  <a:pt x="249935" y="17525"/>
                </a:lnTo>
                <a:lnTo>
                  <a:pt x="249935" y="12954"/>
                </a:lnTo>
                <a:lnTo>
                  <a:pt x="246125" y="12954"/>
                </a:lnTo>
                <a:lnTo>
                  <a:pt x="233426" y="12954"/>
                </a:lnTo>
                <a:lnTo>
                  <a:pt x="220726" y="12954"/>
                </a:lnTo>
                <a:lnTo>
                  <a:pt x="216407" y="12954"/>
                </a:lnTo>
                <a:lnTo>
                  <a:pt x="216407" y="8382"/>
                </a:lnTo>
                <a:lnTo>
                  <a:pt x="211835" y="12954"/>
                </a:lnTo>
                <a:lnTo>
                  <a:pt x="208025" y="12954"/>
                </a:lnTo>
                <a:lnTo>
                  <a:pt x="208025" y="4572"/>
                </a:lnTo>
                <a:lnTo>
                  <a:pt x="203453" y="12954"/>
                </a:lnTo>
                <a:lnTo>
                  <a:pt x="199644" y="8382"/>
                </a:lnTo>
                <a:lnTo>
                  <a:pt x="195072" y="8382"/>
                </a:lnTo>
                <a:lnTo>
                  <a:pt x="190500" y="12954"/>
                </a:lnTo>
                <a:lnTo>
                  <a:pt x="178307" y="12954"/>
                </a:lnTo>
                <a:lnTo>
                  <a:pt x="178307" y="17525"/>
                </a:lnTo>
                <a:lnTo>
                  <a:pt x="173735" y="12954"/>
                </a:lnTo>
                <a:lnTo>
                  <a:pt x="152400" y="12954"/>
                </a:lnTo>
                <a:lnTo>
                  <a:pt x="152400" y="17525"/>
                </a:lnTo>
                <a:lnTo>
                  <a:pt x="148590" y="12954"/>
                </a:lnTo>
                <a:lnTo>
                  <a:pt x="140207" y="12954"/>
                </a:lnTo>
                <a:lnTo>
                  <a:pt x="140207" y="17525"/>
                </a:lnTo>
                <a:lnTo>
                  <a:pt x="135635" y="17525"/>
                </a:lnTo>
                <a:lnTo>
                  <a:pt x="135635" y="12954"/>
                </a:lnTo>
                <a:lnTo>
                  <a:pt x="131825" y="17525"/>
                </a:lnTo>
                <a:lnTo>
                  <a:pt x="131825" y="12954"/>
                </a:lnTo>
                <a:lnTo>
                  <a:pt x="127253" y="12954"/>
                </a:lnTo>
                <a:lnTo>
                  <a:pt x="123444" y="17525"/>
                </a:lnTo>
                <a:lnTo>
                  <a:pt x="123444" y="12954"/>
                </a:lnTo>
                <a:lnTo>
                  <a:pt x="102107" y="12954"/>
                </a:lnTo>
                <a:lnTo>
                  <a:pt x="97535" y="8382"/>
                </a:lnTo>
                <a:lnTo>
                  <a:pt x="97535" y="12954"/>
                </a:lnTo>
                <a:lnTo>
                  <a:pt x="93725" y="12954"/>
                </a:lnTo>
                <a:lnTo>
                  <a:pt x="89153" y="4572"/>
                </a:lnTo>
                <a:lnTo>
                  <a:pt x="89153" y="8382"/>
                </a:lnTo>
                <a:lnTo>
                  <a:pt x="84581" y="12954"/>
                </a:lnTo>
                <a:lnTo>
                  <a:pt x="76200" y="12954"/>
                </a:lnTo>
                <a:lnTo>
                  <a:pt x="76200" y="8382"/>
                </a:lnTo>
                <a:lnTo>
                  <a:pt x="72390" y="12954"/>
                </a:lnTo>
                <a:lnTo>
                  <a:pt x="67818" y="12954"/>
                </a:lnTo>
                <a:lnTo>
                  <a:pt x="67818" y="8382"/>
                </a:lnTo>
                <a:lnTo>
                  <a:pt x="64007" y="12954"/>
                </a:lnTo>
                <a:lnTo>
                  <a:pt x="59435" y="8382"/>
                </a:lnTo>
                <a:lnTo>
                  <a:pt x="55625" y="12954"/>
                </a:lnTo>
                <a:lnTo>
                  <a:pt x="55625" y="17525"/>
                </a:lnTo>
                <a:lnTo>
                  <a:pt x="51053" y="12954"/>
                </a:lnTo>
                <a:lnTo>
                  <a:pt x="38353" y="12954"/>
                </a:lnTo>
                <a:lnTo>
                  <a:pt x="25653" y="12954"/>
                </a:lnTo>
                <a:lnTo>
                  <a:pt x="12953" y="12954"/>
                </a:lnTo>
                <a:lnTo>
                  <a:pt x="12953" y="8382"/>
                </a:lnTo>
                <a:lnTo>
                  <a:pt x="8381" y="0"/>
                </a:lnTo>
                <a:lnTo>
                  <a:pt x="8381" y="8382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79" name="object 679"/>
          <p:cNvSpPr/>
          <p:nvPr/>
        </p:nvSpPr>
        <p:spPr>
          <a:xfrm>
            <a:off x="6114545" y="3343615"/>
            <a:ext cx="171030" cy="22692"/>
          </a:xfrm>
          <a:custGeom>
            <a:avLst/>
            <a:gdLst/>
            <a:ahLst/>
            <a:cxnLst/>
            <a:rect l="l" t="t" r="r" b="b"/>
            <a:pathLst>
              <a:path w="258445" h="34289">
                <a:moveTo>
                  <a:pt x="258318" y="16763"/>
                </a:moveTo>
                <a:lnTo>
                  <a:pt x="258318" y="25146"/>
                </a:lnTo>
                <a:lnTo>
                  <a:pt x="254508" y="29718"/>
                </a:lnTo>
                <a:lnTo>
                  <a:pt x="254508" y="25146"/>
                </a:lnTo>
                <a:lnTo>
                  <a:pt x="249936" y="25146"/>
                </a:lnTo>
                <a:lnTo>
                  <a:pt x="246125" y="21336"/>
                </a:lnTo>
                <a:lnTo>
                  <a:pt x="246125" y="25146"/>
                </a:lnTo>
                <a:lnTo>
                  <a:pt x="241553" y="25146"/>
                </a:lnTo>
                <a:lnTo>
                  <a:pt x="241553" y="29718"/>
                </a:lnTo>
                <a:lnTo>
                  <a:pt x="236982" y="29718"/>
                </a:lnTo>
                <a:lnTo>
                  <a:pt x="236982" y="25146"/>
                </a:lnTo>
                <a:lnTo>
                  <a:pt x="233172" y="29718"/>
                </a:lnTo>
                <a:lnTo>
                  <a:pt x="220472" y="29718"/>
                </a:lnTo>
                <a:lnTo>
                  <a:pt x="207772" y="29718"/>
                </a:lnTo>
                <a:lnTo>
                  <a:pt x="195072" y="29718"/>
                </a:lnTo>
                <a:lnTo>
                  <a:pt x="195072" y="25146"/>
                </a:lnTo>
                <a:lnTo>
                  <a:pt x="190500" y="29718"/>
                </a:lnTo>
                <a:lnTo>
                  <a:pt x="190500" y="25146"/>
                </a:lnTo>
                <a:lnTo>
                  <a:pt x="186690" y="29718"/>
                </a:lnTo>
                <a:lnTo>
                  <a:pt x="182118" y="25146"/>
                </a:lnTo>
                <a:lnTo>
                  <a:pt x="178308" y="29718"/>
                </a:lnTo>
                <a:lnTo>
                  <a:pt x="165353" y="29718"/>
                </a:lnTo>
                <a:lnTo>
                  <a:pt x="165353" y="25146"/>
                </a:lnTo>
                <a:lnTo>
                  <a:pt x="160782" y="29718"/>
                </a:lnTo>
                <a:lnTo>
                  <a:pt x="148082" y="29718"/>
                </a:lnTo>
                <a:lnTo>
                  <a:pt x="135382" y="29718"/>
                </a:lnTo>
                <a:lnTo>
                  <a:pt x="122682" y="29718"/>
                </a:lnTo>
                <a:lnTo>
                  <a:pt x="118872" y="29718"/>
                </a:lnTo>
                <a:lnTo>
                  <a:pt x="118872" y="21336"/>
                </a:lnTo>
                <a:lnTo>
                  <a:pt x="114300" y="29718"/>
                </a:lnTo>
                <a:lnTo>
                  <a:pt x="105918" y="29718"/>
                </a:lnTo>
                <a:lnTo>
                  <a:pt x="102108" y="25146"/>
                </a:lnTo>
                <a:lnTo>
                  <a:pt x="97536" y="25146"/>
                </a:lnTo>
                <a:lnTo>
                  <a:pt x="97536" y="29718"/>
                </a:lnTo>
                <a:lnTo>
                  <a:pt x="92964" y="25146"/>
                </a:lnTo>
                <a:lnTo>
                  <a:pt x="92964" y="21336"/>
                </a:lnTo>
                <a:lnTo>
                  <a:pt x="89153" y="25146"/>
                </a:lnTo>
                <a:lnTo>
                  <a:pt x="89153" y="29718"/>
                </a:lnTo>
                <a:lnTo>
                  <a:pt x="84582" y="25146"/>
                </a:lnTo>
                <a:lnTo>
                  <a:pt x="80772" y="0"/>
                </a:lnTo>
                <a:lnTo>
                  <a:pt x="80772" y="8382"/>
                </a:lnTo>
                <a:lnTo>
                  <a:pt x="76200" y="29718"/>
                </a:lnTo>
                <a:lnTo>
                  <a:pt x="72390" y="29718"/>
                </a:lnTo>
                <a:lnTo>
                  <a:pt x="72390" y="25146"/>
                </a:lnTo>
                <a:lnTo>
                  <a:pt x="67818" y="29718"/>
                </a:lnTo>
                <a:lnTo>
                  <a:pt x="64008" y="25146"/>
                </a:lnTo>
                <a:lnTo>
                  <a:pt x="64008" y="29718"/>
                </a:lnTo>
                <a:lnTo>
                  <a:pt x="51053" y="29718"/>
                </a:lnTo>
                <a:lnTo>
                  <a:pt x="51053" y="25146"/>
                </a:lnTo>
                <a:lnTo>
                  <a:pt x="46482" y="29718"/>
                </a:lnTo>
                <a:lnTo>
                  <a:pt x="46482" y="25146"/>
                </a:lnTo>
                <a:lnTo>
                  <a:pt x="42672" y="25146"/>
                </a:lnTo>
                <a:lnTo>
                  <a:pt x="42672" y="21336"/>
                </a:lnTo>
                <a:lnTo>
                  <a:pt x="38100" y="16763"/>
                </a:lnTo>
                <a:lnTo>
                  <a:pt x="38100" y="25146"/>
                </a:lnTo>
                <a:lnTo>
                  <a:pt x="34290" y="29718"/>
                </a:lnTo>
                <a:lnTo>
                  <a:pt x="21336" y="29718"/>
                </a:lnTo>
                <a:lnTo>
                  <a:pt x="16764" y="21336"/>
                </a:lnTo>
                <a:lnTo>
                  <a:pt x="16764" y="29718"/>
                </a:lnTo>
                <a:lnTo>
                  <a:pt x="8382" y="29718"/>
                </a:lnTo>
                <a:lnTo>
                  <a:pt x="4572" y="34289"/>
                </a:lnTo>
                <a:lnTo>
                  <a:pt x="4572" y="29718"/>
                </a:lnTo>
                <a:lnTo>
                  <a:pt x="0" y="2971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80" name="object 680"/>
          <p:cNvSpPr/>
          <p:nvPr/>
        </p:nvSpPr>
        <p:spPr>
          <a:xfrm>
            <a:off x="5943600" y="3293189"/>
            <a:ext cx="171030" cy="73118"/>
          </a:xfrm>
          <a:custGeom>
            <a:avLst/>
            <a:gdLst/>
            <a:ahLst/>
            <a:cxnLst/>
            <a:rect l="l" t="t" r="r" b="b"/>
            <a:pathLst>
              <a:path w="258445" h="110489">
                <a:moveTo>
                  <a:pt x="258317" y="105918"/>
                </a:moveTo>
                <a:lnTo>
                  <a:pt x="254507" y="101346"/>
                </a:lnTo>
                <a:lnTo>
                  <a:pt x="254507" y="105918"/>
                </a:lnTo>
                <a:lnTo>
                  <a:pt x="249935" y="105918"/>
                </a:lnTo>
                <a:lnTo>
                  <a:pt x="249935" y="101346"/>
                </a:lnTo>
                <a:lnTo>
                  <a:pt x="245363" y="105918"/>
                </a:lnTo>
                <a:lnTo>
                  <a:pt x="241553" y="105918"/>
                </a:lnTo>
                <a:lnTo>
                  <a:pt x="241553" y="101346"/>
                </a:lnTo>
                <a:lnTo>
                  <a:pt x="236981" y="105918"/>
                </a:lnTo>
                <a:lnTo>
                  <a:pt x="224789" y="105918"/>
                </a:lnTo>
                <a:lnTo>
                  <a:pt x="224789" y="101346"/>
                </a:lnTo>
                <a:lnTo>
                  <a:pt x="220217" y="105918"/>
                </a:lnTo>
                <a:lnTo>
                  <a:pt x="216407" y="105918"/>
                </a:lnTo>
                <a:lnTo>
                  <a:pt x="216407" y="101346"/>
                </a:lnTo>
                <a:lnTo>
                  <a:pt x="211835" y="105918"/>
                </a:lnTo>
                <a:lnTo>
                  <a:pt x="199136" y="105918"/>
                </a:lnTo>
                <a:lnTo>
                  <a:pt x="186436" y="105918"/>
                </a:lnTo>
                <a:lnTo>
                  <a:pt x="173735" y="105918"/>
                </a:lnTo>
                <a:lnTo>
                  <a:pt x="161035" y="105918"/>
                </a:lnTo>
                <a:lnTo>
                  <a:pt x="152400" y="105918"/>
                </a:lnTo>
                <a:lnTo>
                  <a:pt x="148589" y="89154"/>
                </a:lnTo>
                <a:lnTo>
                  <a:pt x="144017" y="25146"/>
                </a:lnTo>
                <a:lnTo>
                  <a:pt x="144017" y="97536"/>
                </a:lnTo>
                <a:lnTo>
                  <a:pt x="139445" y="105918"/>
                </a:lnTo>
                <a:lnTo>
                  <a:pt x="139445" y="101346"/>
                </a:lnTo>
                <a:lnTo>
                  <a:pt x="135635" y="101346"/>
                </a:lnTo>
                <a:lnTo>
                  <a:pt x="131063" y="89154"/>
                </a:lnTo>
                <a:lnTo>
                  <a:pt x="127253" y="0"/>
                </a:lnTo>
                <a:lnTo>
                  <a:pt x="127253" y="80772"/>
                </a:lnTo>
                <a:lnTo>
                  <a:pt x="122681" y="105918"/>
                </a:lnTo>
                <a:lnTo>
                  <a:pt x="114300" y="105918"/>
                </a:lnTo>
                <a:lnTo>
                  <a:pt x="110489" y="110489"/>
                </a:lnTo>
                <a:lnTo>
                  <a:pt x="110489" y="105918"/>
                </a:lnTo>
                <a:lnTo>
                  <a:pt x="105917" y="110489"/>
                </a:lnTo>
                <a:lnTo>
                  <a:pt x="101345" y="105918"/>
                </a:lnTo>
                <a:lnTo>
                  <a:pt x="92963" y="105918"/>
                </a:lnTo>
                <a:lnTo>
                  <a:pt x="89153" y="110489"/>
                </a:lnTo>
                <a:lnTo>
                  <a:pt x="84581" y="105918"/>
                </a:lnTo>
                <a:lnTo>
                  <a:pt x="80771" y="110489"/>
                </a:lnTo>
                <a:lnTo>
                  <a:pt x="80771" y="105918"/>
                </a:lnTo>
                <a:lnTo>
                  <a:pt x="76200" y="105918"/>
                </a:lnTo>
                <a:lnTo>
                  <a:pt x="76200" y="110489"/>
                </a:lnTo>
                <a:lnTo>
                  <a:pt x="72389" y="110489"/>
                </a:lnTo>
                <a:lnTo>
                  <a:pt x="72389" y="105918"/>
                </a:lnTo>
                <a:lnTo>
                  <a:pt x="67817" y="105918"/>
                </a:lnTo>
                <a:lnTo>
                  <a:pt x="67817" y="110489"/>
                </a:lnTo>
                <a:lnTo>
                  <a:pt x="63245" y="110489"/>
                </a:lnTo>
                <a:lnTo>
                  <a:pt x="63245" y="105918"/>
                </a:lnTo>
                <a:lnTo>
                  <a:pt x="59435" y="110489"/>
                </a:lnTo>
                <a:lnTo>
                  <a:pt x="51053" y="110489"/>
                </a:lnTo>
                <a:lnTo>
                  <a:pt x="51053" y="105918"/>
                </a:lnTo>
                <a:lnTo>
                  <a:pt x="46481" y="105918"/>
                </a:lnTo>
                <a:lnTo>
                  <a:pt x="46481" y="110489"/>
                </a:lnTo>
                <a:lnTo>
                  <a:pt x="42671" y="105918"/>
                </a:lnTo>
                <a:lnTo>
                  <a:pt x="38100" y="101346"/>
                </a:lnTo>
                <a:lnTo>
                  <a:pt x="33527" y="12954"/>
                </a:lnTo>
                <a:lnTo>
                  <a:pt x="33527" y="16763"/>
                </a:lnTo>
                <a:lnTo>
                  <a:pt x="29717" y="101346"/>
                </a:lnTo>
                <a:lnTo>
                  <a:pt x="25145" y="105918"/>
                </a:lnTo>
                <a:lnTo>
                  <a:pt x="21335" y="105918"/>
                </a:lnTo>
                <a:lnTo>
                  <a:pt x="16763" y="51054"/>
                </a:lnTo>
                <a:lnTo>
                  <a:pt x="16763" y="34289"/>
                </a:lnTo>
                <a:lnTo>
                  <a:pt x="12953" y="97536"/>
                </a:lnTo>
                <a:lnTo>
                  <a:pt x="12953" y="101346"/>
                </a:lnTo>
                <a:lnTo>
                  <a:pt x="8381" y="72389"/>
                </a:lnTo>
                <a:lnTo>
                  <a:pt x="8381" y="67818"/>
                </a:lnTo>
                <a:lnTo>
                  <a:pt x="4571" y="105918"/>
                </a:lnTo>
                <a:lnTo>
                  <a:pt x="0" y="11048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81" name="object 681"/>
          <p:cNvSpPr/>
          <p:nvPr/>
        </p:nvSpPr>
        <p:spPr>
          <a:xfrm>
            <a:off x="5772654" y="2802538"/>
            <a:ext cx="171030" cy="563936"/>
          </a:xfrm>
          <a:custGeom>
            <a:avLst/>
            <a:gdLst/>
            <a:ahLst/>
            <a:cxnLst/>
            <a:rect l="l" t="t" r="r" b="b"/>
            <a:pathLst>
              <a:path w="258445" h="852170">
                <a:moveTo>
                  <a:pt x="258318" y="851915"/>
                </a:moveTo>
                <a:lnTo>
                  <a:pt x="253746" y="851915"/>
                </a:lnTo>
                <a:lnTo>
                  <a:pt x="249935" y="847343"/>
                </a:lnTo>
                <a:lnTo>
                  <a:pt x="241553" y="847343"/>
                </a:lnTo>
                <a:lnTo>
                  <a:pt x="241553" y="851915"/>
                </a:lnTo>
                <a:lnTo>
                  <a:pt x="236981" y="851915"/>
                </a:lnTo>
                <a:lnTo>
                  <a:pt x="236981" y="847343"/>
                </a:lnTo>
                <a:lnTo>
                  <a:pt x="233172" y="851915"/>
                </a:lnTo>
                <a:lnTo>
                  <a:pt x="228600" y="847343"/>
                </a:lnTo>
                <a:lnTo>
                  <a:pt x="228600" y="842771"/>
                </a:lnTo>
                <a:lnTo>
                  <a:pt x="224789" y="851915"/>
                </a:lnTo>
                <a:lnTo>
                  <a:pt x="215646" y="851915"/>
                </a:lnTo>
                <a:lnTo>
                  <a:pt x="215646" y="847343"/>
                </a:lnTo>
                <a:lnTo>
                  <a:pt x="211835" y="847343"/>
                </a:lnTo>
                <a:lnTo>
                  <a:pt x="211835" y="851915"/>
                </a:lnTo>
                <a:lnTo>
                  <a:pt x="207263" y="847343"/>
                </a:lnTo>
                <a:lnTo>
                  <a:pt x="207263" y="851915"/>
                </a:lnTo>
                <a:lnTo>
                  <a:pt x="203453" y="851915"/>
                </a:lnTo>
                <a:lnTo>
                  <a:pt x="198881" y="847343"/>
                </a:lnTo>
                <a:lnTo>
                  <a:pt x="198881" y="851915"/>
                </a:lnTo>
                <a:lnTo>
                  <a:pt x="195072" y="851915"/>
                </a:lnTo>
                <a:lnTo>
                  <a:pt x="195072" y="847343"/>
                </a:lnTo>
                <a:lnTo>
                  <a:pt x="190500" y="847343"/>
                </a:lnTo>
                <a:lnTo>
                  <a:pt x="190500" y="851915"/>
                </a:lnTo>
                <a:lnTo>
                  <a:pt x="185927" y="851915"/>
                </a:lnTo>
                <a:lnTo>
                  <a:pt x="185927" y="847343"/>
                </a:lnTo>
                <a:lnTo>
                  <a:pt x="182118" y="851915"/>
                </a:lnTo>
                <a:lnTo>
                  <a:pt x="177546" y="847343"/>
                </a:lnTo>
                <a:lnTo>
                  <a:pt x="177546" y="851915"/>
                </a:lnTo>
                <a:lnTo>
                  <a:pt x="165353" y="851915"/>
                </a:lnTo>
                <a:lnTo>
                  <a:pt x="160781" y="847343"/>
                </a:lnTo>
                <a:lnTo>
                  <a:pt x="156972" y="847343"/>
                </a:lnTo>
                <a:lnTo>
                  <a:pt x="156972" y="851915"/>
                </a:lnTo>
                <a:lnTo>
                  <a:pt x="152400" y="842771"/>
                </a:lnTo>
                <a:lnTo>
                  <a:pt x="147827" y="851915"/>
                </a:lnTo>
                <a:lnTo>
                  <a:pt x="144018" y="847343"/>
                </a:lnTo>
                <a:lnTo>
                  <a:pt x="139446" y="851915"/>
                </a:lnTo>
                <a:lnTo>
                  <a:pt x="135635" y="847343"/>
                </a:lnTo>
                <a:lnTo>
                  <a:pt x="131063" y="838961"/>
                </a:lnTo>
                <a:lnTo>
                  <a:pt x="127253" y="847343"/>
                </a:lnTo>
                <a:lnTo>
                  <a:pt x="122681" y="842771"/>
                </a:lnTo>
                <a:lnTo>
                  <a:pt x="122681" y="838961"/>
                </a:lnTo>
                <a:lnTo>
                  <a:pt x="118872" y="842771"/>
                </a:lnTo>
                <a:lnTo>
                  <a:pt x="118872" y="826007"/>
                </a:lnTo>
                <a:lnTo>
                  <a:pt x="114300" y="834389"/>
                </a:lnTo>
                <a:lnTo>
                  <a:pt x="109727" y="847343"/>
                </a:lnTo>
                <a:lnTo>
                  <a:pt x="109727" y="851915"/>
                </a:lnTo>
                <a:lnTo>
                  <a:pt x="105918" y="842771"/>
                </a:lnTo>
                <a:lnTo>
                  <a:pt x="105918" y="847343"/>
                </a:lnTo>
                <a:lnTo>
                  <a:pt x="97535" y="847343"/>
                </a:lnTo>
                <a:lnTo>
                  <a:pt x="97535" y="851915"/>
                </a:lnTo>
                <a:lnTo>
                  <a:pt x="84581" y="851915"/>
                </a:lnTo>
                <a:lnTo>
                  <a:pt x="84581" y="847343"/>
                </a:lnTo>
                <a:lnTo>
                  <a:pt x="80009" y="851915"/>
                </a:lnTo>
                <a:lnTo>
                  <a:pt x="76200" y="851915"/>
                </a:lnTo>
                <a:lnTo>
                  <a:pt x="76200" y="847343"/>
                </a:lnTo>
                <a:lnTo>
                  <a:pt x="71627" y="851915"/>
                </a:lnTo>
                <a:lnTo>
                  <a:pt x="67818" y="847343"/>
                </a:lnTo>
                <a:lnTo>
                  <a:pt x="67818" y="851915"/>
                </a:lnTo>
                <a:lnTo>
                  <a:pt x="63246" y="847343"/>
                </a:lnTo>
                <a:lnTo>
                  <a:pt x="63246" y="851915"/>
                </a:lnTo>
                <a:lnTo>
                  <a:pt x="59435" y="847343"/>
                </a:lnTo>
                <a:lnTo>
                  <a:pt x="59435" y="842771"/>
                </a:lnTo>
                <a:lnTo>
                  <a:pt x="54863" y="847343"/>
                </a:lnTo>
                <a:lnTo>
                  <a:pt x="51053" y="838961"/>
                </a:lnTo>
                <a:lnTo>
                  <a:pt x="51053" y="842771"/>
                </a:lnTo>
                <a:lnTo>
                  <a:pt x="46481" y="847343"/>
                </a:lnTo>
                <a:lnTo>
                  <a:pt x="46481" y="842771"/>
                </a:lnTo>
                <a:lnTo>
                  <a:pt x="41909" y="847343"/>
                </a:lnTo>
                <a:lnTo>
                  <a:pt x="41909" y="838961"/>
                </a:lnTo>
                <a:lnTo>
                  <a:pt x="38100" y="847343"/>
                </a:lnTo>
                <a:lnTo>
                  <a:pt x="38100" y="842771"/>
                </a:lnTo>
                <a:lnTo>
                  <a:pt x="33527" y="830579"/>
                </a:lnTo>
                <a:lnTo>
                  <a:pt x="33527" y="826007"/>
                </a:lnTo>
                <a:lnTo>
                  <a:pt x="29718" y="152399"/>
                </a:lnTo>
                <a:lnTo>
                  <a:pt x="29718" y="0"/>
                </a:lnTo>
                <a:lnTo>
                  <a:pt x="25146" y="822197"/>
                </a:lnTo>
                <a:lnTo>
                  <a:pt x="21335" y="847343"/>
                </a:lnTo>
                <a:lnTo>
                  <a:pt x="21335" y="842771"/>
                </a:lnTo>
                <a:lnTo>
                  <a:pt x="21335" y="847343"/>
                </a:lnTo>
                <a:lnTo>
                  <a:pt x="16763" y="847343"/>
                </a:lnTo>
                <a:lnTo>
                  <a:pt x="16763" y="851915"/>
                </a:lnTo>
                <a:lnTo>
                  <a:pt x="12953" y="851915"/>
                </a:lnTo>
                <a:lnTo>
                  <a:pt x="12953" y="847343"/>
                </a:lnTo>
                <a:lnTo>
                  <a:pt x="8381" y="847343"/>
                </a:lnTo>
                <a:lnTo>
                  <a:pt x="3809" y="851915"/>
                </a:lnTo>
                <a:lnTo>
                  <a:pt x="3809" y="847343"/>
                </a:lnTo>
                <a:lnTo>
                  <a:pt x="0" y="851915"/>
                </a:lnTo>
                <a:lnTo>
                  <a:pt x="0" y="84734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82" name="object 682"/>
          <p:cNvSpPr/>
          <p:nvPr/>
        </p:nvSpPr>
        <p:spPr>
          <a:xfrm>
            <a:off x="5598682" y="1930665"/>
            <a:ext cx="173972" cy="1435894"/>
          </a:xfrm>
          <a:custGeom>
            <a:avLst/>
            <a:gdLst/>
            <a:ahLst/>
            <a:cxnLst/>
            <a:rect l="l" t="t" r="r" b="b"/>
            <a:pathLst>
              <a:path w="262890" h="2169795">
                <a:moveTo>
                  <a:pt x="262890" y="2164841"/>
                </a:moveTo>
                <a:lnTo>
                  <a:pt x="258318" y="2164841"/>
                </a:lnTo>
                <a:lnTo>
                  <a:pt x="258318" y="2160269"/>
                </a:lnTo>
                <a:lnTo>
                  <a:pt x="254508" y="2169413"/>
                </a:lnTo>
                <a:lnTo>
                  <a:pt x="254508" y="2164841"/>
                </a:lnTo>
                <a:lnTo>
                  <a:pt x="249936" y="2164841"/>
                </a:lnTo>
                <a:lnTo>
                  <a:pt x="249936" y="2160269"/>
                </a:lnTo>
                <a:lnTo>
                  <a:pt x="246125" y="2164841"/>
                </a:lnTo>
                <a:lnTo>
                  <a:pt x="246125" y="2160269"/>
                </a:lnTo>
                <a:lnTo>
                  <a:pt x="241553" y="2164841"/>
                </a:lnTo>
                <a:lnTo>
                  <a:pt x="241553" y="2156459"/>
                </a:lnTo>
                <a:lnTo>
                  <a:pt x="237744" y="2151887"/>
                </a:lnTo>
                <a:lnTo>
                  <a:pt x="237744" y="2164841"/>
                </a:lnTo>
                <a:lnTo>
                  <a:pt x="233172" y="2160269"/>
                </a:lnTo>
                <a:lnTo>
                  <a:pt x="233172" y="2164841"/>
                </a:lnTo>
                <a:lnTo>
                  <a:pt x="228600" y="2160269"/>
                </a:lnTo>
                <a:lnTo>
                  <a:pt x="228600" y="2164841"/>
                </a:lnTo>
                <a:lnTo>
                  <a:pt x="224790" y="2160269"/>
                </a:lnTo>
                <a:lnTo>
                  <a:pt x="220218" y="2148078"/>
                </a:lnTo>
                <a:lnTo>
                  <a:pt x="216408" y="2156459"/>
                </a:lnTo>
                <a:lnTo>
                  <a:pt x="216408" y="2160269"/>
                </a:lnTo>
                <a:lnTo>
                  <a:pt x="211836" y="2148078"/>
                </a:lnTo>
                <a:lnTo>
                  <a:pt x="208025" y="2160269"/>
                </a:lnTo>
                <a:lnTo>
                  <a:pt x="208025" y="2151887"/>
                </a:lnTo>
                <a:lnTo>
                  <a:pt x="208025" y="2156459"/>
                </a:lnTo>
                <a:lnTo>
                  <a:pt x="203453" y="2164841"/>
                </a:lnTo>
                <a:lnTo>
                  <a:pt x="203453" y="2160269"/>
                </a:lnTo>
                <a:lnTo>
                  <a:pt x="198882" y="2164841"/>
                </a:lnTo>
                <a:lnTo>
                  <a:pt x="195072" y="2160269"/>
                </a:lnTo>
                <a:lnTo>
                  <a:pt x="195072" y="2164841"/>
                </a:lnTo>
                <a:lnTo>
                  <a:pt x="186690" y="2156459"/>
                </a:lnTo>
                <a:lnTo>
                  <a:pt x="186690" y="2160269"/>
                </a:lnTo>
                <a:lnTo>
                  <a:pt x="182118" y="2148078"/>
                </a:lnTo>
                <a:lnTo>
                  <a:pt x="182118" y="2156459"/>
                </a:lnTo>
                <a:lnTo>
                  <a:pt x="178308" y="2148078"/>
                </a:lnTo>
                <a:lnTo>
                  <a:pt x="173736" y="2156459"/>
                </a:lnTo>
                <a:lnTo>
                  <a:pt x="173736" y="2160269"/>
                </a:lnTo>
                <a:lnTo>
                  <a:pt x="169925" y="2156459"/>
                </a:lnTo>
                <a:lnTo>
                  <a:pt x="165353" y="2156459"/>
                </a:lnTo>
                <a:lnTo>
                  <a:pt x="160782" y="2143505"/>
                </a:lnTo>
                <a:lnTo>
                  <a:pt x="160782" y="2148078"/>
                </a:lnTo>
                <a:lnTo>
                  <a:pt x="156972" y="2113787"/>
                </a:lnTo>
                <a:lnTo>
                  <a:pt x="156972" y="2126741"/>
                </a:lnTo>
                <a:lnTo>
                  <a:pt x="152400" y="1936241"/>
                </a:lnTo>
                <a:lnTo>
                  <a:pt x="152400" y="927353"/>
                </a:lnTo>
                <a:lnTo>
                  <a:pt x="148590" y="2007869"/>
                </a:lnTo>
                <a:lnTo>
                  <a:pt x="148590" y="2113787"/>
                </a:lnTo>
                <a:lnTo>
                  <a:pt x="144018" y="1923287"/>
                </a:lnTo>
                <a:lnTo>
                  <a:pt x="144018" y="448818"/>
                </a:lnTo>
                <a:lnTo>
                  <a:pt x="140208" y="1181862"/>
                </a:lnTo>
                <a:lnTo>
                  <a:pt x="140208" y="2097023"/>
                </a:lnTo>
                <a:lnTo>
                  <a:pt x="135636" y="2084069"/>
                </a:lnTo>
                <a:lnTo>
                  <a:pt x="135636" y="686562"/>
                </a:lnTo>
                <a:lnTo>
                  <a:pt x="131825" y="1004315"/>
                </a:lnTo>
                <a:lnTo>
                  <a:pt x="131825" y="1944623"/>
                </a:lnTo>
                <a:lnTo>
                  <a:pt x="127253" y="1754123"/>
                </a:lnTo>
                <a:lnTo>
                  <a:pt x="127253" y="2113787"/>
                </a:lnTo>
                <a:lnTo>
                  <a:pt x="122682" y="2075687"/>
                </a:lnTo>
                <a:lnTo>
                  <a:pt x="122682" y="2143505"/>
                </a:lnTo>
                <a:lnTo>
                  <a:pt x="118872" y="2151887"/>
                </a:lnTo>
                <a:lnTo>
                  <a:pt x="118872" y="2118359"/>
                </a:lnTo>
                <a:lnTo>
                  <a:pt x="114300" y="2156459"/>
                </a:lnTo>
                <a:lnTo>
                  <a:pt x="110490" y="2156459"/>
                </a:lnTo>
                <a:lnTo>
                  <a:pt x="110490" y="2151887"/>
                </a:lnTo>
                <a:lnTo>
                  <a:pt x="105918" y="2135123"/>
                </a:lnTo>
                <a:lnTo>
                  <a:pt x="105918" y="2148078"/>
                </a:lnTo>
                <a:lnTo>
                  <a:pt x="102108" y="2160269"/>
                </a:lnTo>
                <a:lnTo>
                  <a:pt x="97536" y="2160269"/>
                </a:lnTo>
                <a:lnTo>
                  <a:pt x="97536" y="2156459"/>
                </a:lnTo>
                <a:lnTo>
                  <a:pt x="97536" y="2160269"/>
                </a:lnTo>
                <a:lnTo>
                  <a:pt x="92964" y="2156459"/>
                </a:lnTo>
                <a:lnTo>
                  <a:pt x="89153" y="2164841"/>
                </a:lnTo>
                <a:lnTo>
                  <a:pt x="89153" y="2160269"/>
                </a:lnTo>
                <a:lnTo>
                  <a:pt x="84582" y="2164841"/>
                </a:lnTo>
                <a:lnTo>
                  <a:pt x="80772" y="2160269"/>
                </a:lnTo>
                <a:lnTo>
                  <a:pt x="80772" y="2164841"/>
                </a:lnTo>
                <a:lnTo>
                  <a:pt x="76200" y="2156459"/>
                </a:lnTo>
                <a:lnTo>
                  <a:pt x="72390" y="2164841"/>
                </a:lnTo>
                <a:lnTo>
                  <a:pt x="67818" y="2151887"/>
                </a:lnTo>
                <a:lnTo>
                  <a:pt x="64008" y="2148078"/>
                </a:lnTo>
                <a:lnTo>
                  <a:pt x="64008" y="2164841"/>
                </a:lnTo>
                <a:lnTo>
                  <a:pt x="59436" y="2151887"/>
                </a:lnTo>
                <a:lnTo>
                  <a:pt x="59436" y="2143505"/>
                </a:lnTo>
                <a:lnTo>
                  <a:pt x="54864" y="2160269"/>
                </a:lnTo>
                <a:lnTo>
                  <a:pt x="54864" y="2151887"/>
                </a:lnTo>
                <a:lnTo>
                  <a:pt x="51053" y="2160269"/>
                </a:lnTo>
                <a:lnTo>
                  <a:pt x="46482" y="2148078"/>
                </a:lnTo>
                <a:lnTo>
                  <a:pt x="46482" y="2160269"/>
                </a:lnTo>
                <a:lnTo>
                  <a:pt x="42672" y="2143505"/>
                </a:lnTo>
                <a:lnTo>
                  <a:pt x="42672" y="2156459"/>
                </a:lnTo>
                <a:lnTo>
                  <a:pt x="38100" y="2109978"/>
                </a:lnTo>
                <a:lnTo>
                  <a:pt x="38100" y="2118359"/>
                </a:lnTo>
                <a:lnTo>
                  <a:pt x="34290" y="1322070"/>
                </a:lnTo>
                <a:lnTo>
                  <a:pt x="34290" y="1300733"/>
                </a:lnTo>
                <a:lnTo>
                  <a:pt x="34290" y="2042159"/>
                </a:lnTo>
                <a:lnTo>
                  <a:pt x="29718" y="1991105"/>
                </a:lnTo>
                <a:lnTo>
                  <a:pt x="29718" y="1418844"/>
                </a:lnTo>
                <a:lnTo>
                  <a:pt x="25908" y="0"/>
                </a:lnTo>
                <a:lnTo>
                  <a:pt x="21336" y="1690115"/>
                </a:lnTo>
                <a:lnTo>
                  <a:pt x="21336" y="1893569"/>
                </a:lnTo>
                <a:lnTo>
                  <a:pt x="16764" y="1181862"/>
                </a:lnTo>
                <a:lnTo>
                  <a:pt x="16764" y="1203197"/>
                </a:lnTo>
                <a:lnTo>
                  <a:pt x="16764" y="207263"/>
                </a:lnTo>
                <a:lnTo>
                  <a:pt x="12953" y="571500"/>
                </a:lnTo>
                <a:lnTo>
                  <a:pt x="12953" y="2004059"/>
                </a:lnTo>
                <a:lnTo>
                  <a:pt x="8382" y="1999487"/>
                </a:lnTo>
                <a:lnTo>
                  <a:pt x="8382" y="1440179"/>
                </a:lnTo>
                <a:lnTo>
                  <a:pt x="8382" y="1923287"/>
                </a:lnTo>
                <a:lnTo>
                  <a:pt x="4572" y="2143505"/>
                </a:lnTo>
                <a:lnTo>
                  <a:pt x="0" y="212674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83" name="object 683"/>
          <p:cNvSpPr/>
          <p:nvPr/>
        </p:nvSpPr>
        <p:spPr>
          <a:xfrm>
            <a:off x="5573469" y="1877213"/>
            <a:ext cx="25214" cy="1474974"/>
          </a:xfrm>
          <a:custGeom>
            <a:avLst/>
            <a:gdLst/>
            <a:ahLst/>
            <a:cxnLst/>
            <a:rect l="l" t="t" r="r" b="b"/>
            <a:pathLst>
              <a:path w="38100" h="2228850">
                <a:moveTo>
                  <a:pt x="38100" y="2207514"/>
                </a:moveTo>
                <a:lnTo>
                  <a:pt x="38100" y="2228850"/>
                </a:lnTo>
                <a:lnTo>
                  <a:pt x="38100" y="2202941"/>
                </a:lnTo>
                <a:lnTo>
                  <a:pt x="34290" y="2228850"/>
                </a:lnTo>
                <a:lnTo>
                  <a:pt x="29718" y="2212085"/>
                </a:lnTo>
                <a:lnTo>
                  <a:pt x="29718" y="2025395"/>
                </a:lnTo>
                <a:lnTo>
                  <a:pt x="25146" y="1287780"/>
                </a:lnTo>
                <a:lnTo>
                  <a:pt x="21336" y="1914906"/>
                </a:lnTo>
                <a:lnTo>
                  <a:pt x="21336" y="1229106"/>
                </a:lnTo>
                <a:lnTo>
                  <a:pt x="21336" y="1567434"/>
                </a:lnTo>
                <a:lnTo>
                  <a:pt x="16764" y="1229106"/>
                </a:lnTo>
                <a:lnTo>
                  <a:pt x="16764" y="1572006"/>
                </a:lnTo>
                <a:lnTo>
                  <a:pt x="12953" y="1957577"/>
                </a:lnTo>
                <a:lnTo>
                  <a:pt x="12953" y="1953005"/>
                </a:lnTo>
                <a:lnTo>
                  <a:pt x="8382" y="148590"/>
                </a:lnTo>
                <a:lnTo>
                  <a:pt x="8382" y="720090"/>
                </a:lnTo>
                <a:lnTo>
                  <a:pt x="4572" y="2139695"/>
                </a:lnTo>
                <a:lnTo>
                  <a:pt x="4572" y="2144267"/>
                </a:lnTo>
                <a:lnTo>
                  <a:pt x="0" y="1271016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84" name="object 684"/>
          <p:cNvSpPr/>
          <p:nvPr/>
        </p:nvSpPr>
        <p:spPr>
          <a:xfrm>
            <a:off x="5399497" y="1877213"/>
            <a:ext cx="173972" cy="1483379"/>
          </a:xfrm>
          <a:custGeom>
            <a:avLst/>
            <a:gdLst/>
            <a:ahLst/>
            <a:cxnLst/>
            <a:rect l="l" t="t" r="r" b="b"/>
            <a:pathLst>
              <a:path w="262890" h="2241550">
                <a:moveTo>
                  <a:pt x="262889" y="0"/>
                </a:moveTo>
                <a:lnTo>
                  <a:pt x="259080" y="2068067"/>
                </a:lnTo>
                <a:lnTo>
                  <a:pt x="259080" y="2169414"/>
                </a:lnTo>
                <a:lnTo>
                  <a:pt x="254508" y="2101595"/>
                </a:lnTo>
                <a:lnTo>
                  <a:pt x="249936" y="1118616"/>
                </a:lnTo>
                <a:lnTo>
                  <a:pt x="249936" y="2029205"/>
                </a:lnTo>
                <a:lnTo>
                  <a:pt x="246126" y="2212085"/>
                </a:lnTo>
                <a:lnTo>
                  <a:pt x="246126" y="2202941"/>
                </a:lnTo>
                <a:lnTo>
                  <a:pt x="241554" y="2228850"/>
                </a:lnTo>
                <a:lnTo>
                  <a:pt x="241554" y="2237231"/>
                </a:lnTo>
                <a:lnTo>
                  <a:pt x="237743" y="2199131"/>
                </a:lnTo>
                <a:lnTo>
                  <a:pt x="237743" y="2207514"/>
                </a:lnTo>
                <a:lnTo>
                  <a:pt x="233172" y="1423416"/>
                </a:lnTo>
                <a:lnTo>
                  <a:pt x="233172" y="2004059"/>
                </a:lnTo>
                <a:lnTo>
                  <a:pt x="229362" y="1436370"/>
                </a:lnTo>
                <a:lnTo>
                  <a:pt x="229362" y="2173985"/>
                </a:lnTo>
                <a:lnTo>
                  <a:pt x="224789" y="2025395"/>
                </a:lnTo>
                <a:lnTo>
                  <a:pt x="224789" y="1287780"/>
                </a:lnTo>
                <a:lnTo>
                  <a:pt x="220980" y="1296924"/>
                </a:lnTo>
                <a:lnTo>
                  <a:pt x="216408" y="2152650"/>
                </a:lnTo>
                <a:lnTo>
                  <a:pt x="216408" y="2173985"/>
                </a:lnTo>
                <a:lnTo>
                  <a:pt x="211836" y="2228850"/>
                </a:lnTo>
                <a:lnTo>
                  <a:pt x="211836" y="2224278"/>
                </a:lnTo>
                <a:lnTo>
                  <a:pt x="211836" y="2237231"/>
                </a:lnTo>
                <a:lnTo>
                  <a:pt x="208025" y="2190750"/>
                </a:lnTo>
                <a:lnTo>
                  <a:pt x="208025" y="2232659"/>
                </a:lnTo>
                <a:lnTo>
                  <a:pt x="203454" y="2228850"/>
                </a:lnTo>
                <a:lnTo>
                  <a:pt x="203454" y="2241041"/>
                </a:lnTo>
                <a:lnTo>
                  <a:pt x="199644" y="2237231"/>
                </a:lnTo>
                <a:lnTo>
                  <a:pt x="199644" y="2220467"/>
                </a:lnTo>
                <a:lnTo>
                  <a:pt x="195072" y="2232659"/>
                </a:lnTo>
                <a:lnTo>
                  <a:pt x="195072" y="2241041"/>
                </a:lnTo>
                <a:lnTo>
                  <a:pt x="191262" y="2241041"/>
                </a:lnTo>
                <a:lnTo>
                  <a:pt x="191262" y="2228850"/>
                </a:lnTo>
                <a:lnTo>
                  <a:pt x="186690" y="2220467"/>
                </a:lnTo>
                <a:lnTo>
                  <a:pt x="186690" y="2237231"/>
                </a:lnTo>
                <a:lnTo>
                  <a:pt x="182118" y="2237231"/>
                </a:lnTo>
                <a:lnTo>
                  <a:pt x="182118" y="2232659"/>
                </a:lnTo>
                <a:lnTo>
                  <a:pt x="182118" y="2237231"/>
                </a:lnTo>
                <a:lnTo>
                  <a:pt x="178308" y="2228850"/>
                </a:lnTo>
                <a:lnTo>
                  <a:pt x="178308" y="2232659"/>
                </a:lnTo>
                <a:lnTo>
                  <a:pt x="173736" y="2194559"/>
                </a:lnTo>
                <a:lnTo>
                  <a:pt x="173736" y="2190750"/>
                </a:lnTo>
                <a:lnTo>
                  <a:pt x="169925" y="2232659"/>
                </a:lnTo>
                <a:lnTo>
                  <a:pt x="165354" y="2232659"/>
                </a:lnTo>
                <a:lnTo>
                  <a:pt x="165354" y="2220467"/>
                </a:lnTo>
                <a:lnTo>
                  <a:pt x="161544" y="2164841"/>
                </a:lnTo>
                <a:lnTo>
                  <a:pt x="161544" y="2220467"/>
                </a:lnTo>
                <a:lnTo>
                  <a:pt x="156972" y="2228850"/>
                </a:lnTo>
                <a:lnTo>
                  <a:pt x="153162" y="2228850"/>
                </a:lnTo>
                <a:lnTo>
                  <a:pt x="153162" y="2202941"/>
                </a:lnTo>
                <a:lnTo>
                  <a:pt x="148590" y="2224278"/>
                </a:lnTo>
                <a:lnTo>
                  <a:pt x="148590" y="2207514"/>
                </a:lnTo>
                <a:lnTo>
                  <a:pt x="144018" y="2212085"/>
                </a:lnTo>
                <a:lnTo>
                  <a:pt x="144018" y="2215895"/>
                </a:lnTo>
                <a:lnTo>
                  <a:pt x="140208" y="2212085"/>
                </a:lnTo>
                <a:lnTo>
                  <a:pt x="140208" y="2215895"/>
                </a:lnTo>
                <a:lnTo>
                  <a:pt x="135636" y="2228850"/>
                </a:lnTo>
                <a:lnTo>
                  <a:pt x="135636" y="2202941"/>
                </a:lnTo>
                <a:lnTo>
                  <a:pt x="131825" y="2224278"/>
                </a:lnTo>
                <a:lnTo>
                  <a:pt x="131825" y="2228850"/>
                </a:lnTo>
                <a:lnTo>
                  <a:pt x="127254" y="2212085"/>
                </a:lnTo>
                <a:lnTo>
                  <a:pt x="127254" y="2215895"/>
                </a:lnTo>
                <a:lnTo>
                  <a:pt x="123444" y="2215895"/>
                </a:lnTo>
                <a:lnTo>
                  <a:pt x="123444" y="2224278"/>
                </a:lnTo>
                <a:lnTo>
                  <a:pt x="118872" y="2220467"/>
                </a:lnTo>
                <a:lnTo>
                  <a:pt x="115062" y="2228850"/>
                </a:lnTo>
                <a:lnTo>
                  <a:pt x="110490" y="2215895"/>
                </a:lnTo>
                <a:lnTo>
                  <a:pt x="105918" y="2139695"/>
                </a:lnTo>
                <a:lnTo>
                  <a:pt x="105918" y="1364742"/>
                </a:lnTo>
                <a:lnTo>
                  <a:pt x="102108" y="2161031"/>
                </a:lnTo>
                <a:lnTo>
                  <a:pt x="97536" y="2046731"/>
                </a:lnTo>
                <a:lnTo>
                  <a:pt x="97536" y="2008631"/>
                </a:lnTo>
                <a:lnTo>
                  <a:pt x="93725" y="661416"/>
                </a:lnTo>
                <a:lnTo>
                  <a:pt x="93725" y="622554"/>
                </a:lnTo>
                <a:lnTo>
                  <a:pt x="93725" y="1834895"/>
                </a:lnTo>
                <a:lnTo>
                  <a:pt x="89154" y="1110234"/>
                </a:lnTo>
                <a:lnTo>
                  <a:pt x="89154" y="2046731"/>
                </a:lnTo>
                <a:lnTo>
                  <a:pt x="85344" y="1978914"/>
                </a:lnTo>
                <a:lnTo>
                  <a:pt x="85344" y="491490"/>
                </a:lnTo>
                <a:lnTo>
                  <a:pt x="80772" y="1542288"/>
                </a:lnTo>
                <a:lnTo>
                  <a:pt x="80772" y="2055114"/>
                </a:lnTo>
                <a:lnTo>
                  <a:pt x="76962" y="957834"/>
                </a:lnTo>
                <a:lnTo>
                  <a:pt x="76962" y="2144267"/>
                </a:lnTo>
                <a:lnTo>
                  <a:pt x="72390" y="2190750"/>
                </a:lnTo>
                <a:lnTo>
                  <a:pt x="72390" y="2186178"/>
                </a:lnTo>
                <a:lnTo>
                  <a:pt x="67818" y="1876806"/>
                </a:lnTo>
                <a:lnTo>
                  <a:pt x="67818" y="1843278"/>
                </a:lnTo>
                <a:lnTo>
                  <a:pt x="64008" y="2152650"/>
                </a:lnTo>
                <a:lnTo>
                  <a:pt x="59436" y="1572006"/>
                </a:lnTo>
                <a:lnTo>
                  <a:pt x="59436" y="2126741"/>
                </a:lnTo>
                <a:lnTo>
                  <a:pt x="55625" y="2161031"/>
                </a:lnTo>
                <a:lnTo>
                  <a:pt x="55625" y="1864614"/>
                </a:lnTo>
                <a:lnTo>
                  <a:pt x="51054" y="1449324"/>
                </a:lnTo>
                <a:lnTo>
                  <a:pt x="51054" y="2084831"/>
                </a:lnTo>
                <a:lnTo>
                  <a:pt x="51054" y="2076450"/>
                </a:lnTo>
                <a:lnTo>
                  <a:pt x="47244" y="1411224"/>
                </a:lnTo>
                <a:lnTo>
                  <a:pt x="47244" y="2020823"/>
                </a:lnTo>
                <a:lnTo>
                  <a:pt x="42672" y="2182367"/>
                </a:lnTo>
                <a:lnTo>
                  <a:pt x="42672" y="2177795"/>
                </a:lnTo>
                <a:lnTo>
                  <a:pt x="38100" y="2212085"/>
                </a:lnTo>
                <a:lnTo>
                  <a:pt x="38100" y="2207514"/>
                </a:lnTo>
                <a:lnTo>
                  <a:pt x="34290" y="2186178"/>
                </a:lnTo>
                <a:lnTo>
                  <a:pt x="34290" y="2202941"/>
                </a:lnTo>
                <a:lnTo>
                  <a:pt x="29718" y="2224278"/>
                </a:lnTo>
                <a:lnTo>
                  <a:pt x="29718" y="2215895"/>
                </a:lnTo>
                <a:lnTo>
                  <a:pt x="25908" y="2224278"/>
                </a:lnTo>
                <a:lnTo>
                  <a:pt x="21336" y="2207514"/>
                </a:lnTo>
                <a:lnTo>
                  <a:pt x="21336" y="2202941"/>
                </a:lnTo>
                <a:lnTo>
                  <a:pt x="17525" y="1813560"/>
                </a:lnTo>
                <a:lnTo>
                  <a:pt x="12954" y="1716024"/>
                </a:lnTo>
                <a:lnTo>
                  <a:pt x="12954" y="2008631"/>
                </a:lnTo>
                <a:lnTo>
                  <a:pt x="9144" y="1588770"/>
                </a:lnTo>
                <a:lnTo>
                  <a:pt x="9144" y="1716024"/>
                </a:lnTo>
                <a:lnTo>
                  <a:pt x="4572" y="906780"/>
                </a:lnTo>
                <a:lnTo>
                  <a:pt x="0" y="187299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85" name="object 685"/>
          <p:cNvSpPr/>
          <p:nvPr/>
        </p:nvSpPr>
        <p:spPr>
          <a:xfrm>
            <a:off x="5057607" y="2410221"/>
            <a:ext cx="342059" cy="956422"/>
          </a:xfrm>
          <a:custGeom>
            <a:avLst/>
            <a:gdLst/>
            <a:ahLst/>
            <a:cxnLst/>
            <a:rect l="l" t="t" r="r" b="b"/>
            <a:pathLst>
              <a:path w="516889" h="1445260">
                <a:moveTo>
                  <a:pt x="516636" y="1067561"/>
                </a:moveTo>
                <a:lnTo>
                  <a:pt x="516636" y="872489"/>
                </a:lnTo>
                <a:lnTo>
                  <a:pt x="512826" y="1271015"/>
                </a:lnTo>
                <a:lnTo>
                  <a:pt x="512826" y="1300733"/>
                </a:lnTo>
                <a:lnTo>
                  <a:pt x="508254" y="758189"/>
                </a:lnTo>
                <a:lnTo>
                  <a:pt x="508254" y="877061"/>
                </a:lnTo>
                <a:lnTo>
                  <a:pt x="504444" y="1342643"/>
                </a:lnTo>
                <a:lnTo>
                  <a:pt x="504444" y="1355597"/>
                </a:lnTo>
                <a:lnTo>
                  <a:pt x="499872" y="1415033"/>
                </a:lnTo>
                <a:lnTo>
                  <a:pt x="499872" y="1418843"/>
                </a:lnTo>
                <a:lnTo>
                  <a:pt x="499872" y="1397507"/>
                </a:lnTo>
                <a:lnTo>
                  <a:pt x="496062" y="1402079"/>
                </a:lnTo>
                <a:lnTo>
                  <a:pt x="496062" y="1427225"/>
                </a:lnTo>
                <a:lnTo>
                  <a:pt x="491490" y="1427225"/>
                </a:lnTo>
                <a:lnTo>
                  <a:pt x="487680" y="1402079"/>
                </a:lnTo>
                <a:lnTo>
                  <a:pt x="487680" y="1415033"/>
                </a:lnTo>
                <a:lnTo>
                  <a:pt x="483108" y="1351025"/>
                </a:lnTo>
                <a:lnTo>
                  <a:pt x="483108" y="0"/>
                </a:lnTo>
                <a:lnTo>
                  <a:pt x="478536" y="0"/>
                </a:lnTo>
                <a:lnTo>
                  <a:pt x="478536" y="1262633"/>
                </a:lnTo>
                <a:lnTo>
                  <a:pt x="474726" y="1338833"/>
                </a:lnTo>
                <a:lnTo>
                  <a:pt x="470154" y="1329689"/>
                </a:lnTo>
                <a:lnTo>
                  <a:pt x="470154" y="236981"/>
                </a:lnTo>
                <a:lnTo>
                  <a:pt x="466344" y="1168907"/>
                </a:lnTo>
                <a:lnTo>
                  <a:pt x="466344" y="1219961"/>
                </a:lnTo>
                <a:lnTo>
                  <a:pt x="461772" y="1406651"/>
                </a:lnTo>
                <a:lnTo>
                  <a:pt x="461772" y="1397507"/>
                </a:lnTo>
                <a:lnTo>
                  <a:pt x="457962" y="1427225"/>
                </a:lnTo>
                <a:lnTo>
                  <a:pt x="457962" y="1431797"/>
                </a:lnTo>
                <a:lnTo>
                  <a:pt x="453390" y="1423415"/>
                </a:lnTo>
                <a:lnTo>
                  <a:pt x="453390" y="1427225"/>
                </a:lnTo>
                <a:lnTo>
                  <a:pt x="448818" y="1406651"/>
                </a:lnTo>
                <a:lnTo>
                  <a:pt x="448818" y="1402079"/>
                </a:lnTo>
                <a:lnTo>
                  <a:pt x="445008" y="1415033"/>
                </a:lnTo>
                <a:lnTo>
                  <a:pt x="445008" y="1427225"/>
                </a:lnTo>
                <a:lnTo>
                  <a:pt x="440436" y="1415033"/>
                </a:lnTo>
                <a:lnTo>
                  <a:pt x="440436" y="1410461"/>
                </a:lnTo>
                <a:lnTo>
                  <a:pt x="436626" y="1431797"/>
                </a:lnTo>
                <a:lnTo>
                  <a:pt x="432054" y="1423415"/>
                </a:lnTo>
                <a:lnTo>
                  <a:pt x="432054" y="1440179"/>
                </a:lnTo>
                <a:lnTo>
                  <a:pt x="428244" y="1431797"/>
                </a:lnTo>
                <a:lnTo>
                  <a:pt x="423672" y="1415033"/>
                </a:lnTo>
                <a:lnTo>
                  <a:pt x="423672" y="1423415"/>
                </a:lnTo>
                <a:lnTo>
                  <a:pt x="419862" y="1435607"/>
                </a:lnTo>
                <a:lnTo>
                  <a:pt x="419862" y="1427225"/>
                </a:lnTo>
                <a:lnTo>
                  <a:pt x="415290" y="1435607"/>
                </a:lnTo>
                <a:lnTo>
                  <a:pt x="410718" y="1431797"/>
                </a:lnTo>
                <a:lnTo>
                  <a:pt x="410718" y="1440179"/>
                </a:lnTo>
                <a:lnTo>
                  <a:pt x="406908" y="1431797"/>
                </a:lnTo>
                <a:lnTo>
                  <a:pt x="402336" y="1431797"/>
                </a:lnTo>
                <a:lnTo>
                  <a:pt x="398526" y="1435607"/>
                </a:lnTo>
                <a:lnTo>
                  <a:pt x="393954" y="1431797"/>
                </a:lnTo>
                <a:lnTo>
                  <a:pt x="393954" y="1427225"/>
                </a:lnTo>
                <a:lnTo>
                  <a:pt x="390144" y="1435607"/>
                </a:lnTo>
                <a:lnTo>
                  <a:pt x="385572" y="1431797"/>
                </a:lnTo>
                <a:lnTo>
                  <a:pt x="381762" y="1435607"/>
                </a:lnTo>
                <a:lnTo>
                  <a:pt x="381762" y="1440179"/>
                </a:lnTo>
                <a:lnTo>
                  <a:pt x="381762" y="1435607"/>
                </a:lnTo>
                <a:lnTo>
                  <a:pt x="377190" y="1440179"/>
                </a:lnTo>
                <a:lnTo>
                  <a:pt x="368808" y="1431797"/>
                </a:lnTo>
                <a:lnTo>
                  <a:pt x="368808" y="1427225"/>
                </a:lnTo>
                <a:lnTo>
                  <a:pt x="364236" y="1431797"/>
                </a:lnTo>
                <a:lnTo>
                  <a:pt x="364236" y="1435607"/>
                </a:lnTo>
                <a:lnTo>
                  <a:pt x="360426" y="1427225"/>
                </a:lnTo>
                <a:lnTo>
                  <a:pt x="360426" y="1423415"/>
                </a:lnTo>
                <a:lnTo>
                  <a:pt x="355854" y="995171"/>
                </a:lnTo>
                <a:lnTo>
                  <a:pt x="352044" y="885444"/>
                </a:lnTo>
                <a:lnTo>
                  <a:pt x="352044" y="1410461"/>
                </a:lnTo>
                <a:lnTo>
                  <a:pt x="352044" y="1406651"/>
                </a:lnTo>
                <a:lnTo>
                  <a:pt x="347472" y="1435607"/>
                </a:lnTo>
                <a:lnTo>
                  <a:pt x="342900" y="1440179"/>
                </a:lnTo>
                <a:lnTo>
                  <a:pt x="339090" y="1440179"/>
                </a:lnTo>
                <a:lnTo>
                  <a:pt x="339090" y="1444751"/>
                </a:lnTo>
                <a:lnTo>
                  <a:pt x="334518" y="1440179"/>
                </a:lnTo>
                <a:lnTo>
                  <a:pt x="330708" y="1444751"/>
                </a:lnTo>
                <a:lnTo>
                  <a:pt x="330708" y="1440179"/>
                </a:lnTo>
                <a:lnTo>
                  <a:pt x="326136" y="1440179"/>
                </a:lnTo>
                <a:lnTo>
                  <a:pt x="326136" y="1427225"/>
                </a:lnTo>
                <a:lnTo>
                  <a:pt x="322326" y="1440179"/>
                </a:lnTo>
                <a:lnTo>
                  <a:pt x="322326" y="1435607"/>
                </a:lnTo>
                <a:lnTo>
                  <a:pt x="317754" y="1440179"/>
                </a:lnTo>
                <a:lnTo>
                  <a:pt x="313944" y="1435607"/>
                </a:lnTo>
                <a:lnTo>
                  <a:pt x="309372" y="1431797"/>
                </a:lnTo>
                <a:lnTo>
                  <a:pt x="304800" y="1440179"/>
                </a:lnTo>
                <a:lnTo>
                  <a:pt x="304800" y="1435607"/>
                </a:lnTo>
                <a:lnTo>
                  <a:pt x="300990" y="1440179"/>
                </a:lnTo>
                <a:lnTo>
                  <a:pt x="300990" y="1431797"/>
                </a:lnTo>
                <a:lnTo>
                  <a:pt x="296418" y="1435607"/>
                </a:lnTo>
                <a:lnTo>
                  <a:pt x="292608" y="1440179"/>
                </a:lnTo>
                <a:lnTo>
                  <a:pt x="288036" y="1440179"/>
                </a:lnTo>
                <a:lnTo>
                  <a:pt x="288036" y="1435607"/>
                </a:lnTo>
                <a:lnTo>
                  <a:pt x="284226" y="1440179"/>
                </a:lnTo>
                <a:lnTo>
                  <a:pt x="284226" y="1444751"/>
                </a:lnTo>
                <a:lnTo>
                  <a:pt x="279654" y="1440179"/>
                </a:lnTo>
                <a:lnTo>
                  <a:pt x="258318" y="1440179"/>
                </a:lnTo>
                <a:lnTo>
                  <a:pt x="254508" y="1440179"/>
                </a:lnTo>
                <a:lnTo>
                  <a:pt x="254508" y="1444751"/>
                </a:lnTo>
                <a:lnTo>
                  <a:pt x="249936" y="1444751"/>
                </a:lnTo>
                <a:lnTo>
                  <a:pt x="249936" y="1440179"/>
                </a:lnTo>
                <a:lnTo>
                  <a:pt x="246126" y="1440179"/>
                </a:lnTo>
                <a:lnTo>
                  <a:pt x="246126" y="1444751"/>
                </a:lnTo>
                <a:lnTo>
                  <a:pt x="241554" y="1444751"/>
                </a:lnTo>
                <a:lnTo>
                  <a:pt x="234442" y="1444751"/>
                </a:lnTo>
                <a:lnTo>
                  <a:pt x="227330" y="1444751"/>
                </a:lnTo>
                <a:lnTo>
                  <a:pt x="220218" y="1444751"/>
                </a:lnTo>
                <a:lnTo>
                  <a:pt x="216408" y="1444751"/>
                </a:lnTo>
                <a:lnTo>
                  <a:pt x="216408" y="1440179"/>
                </a:lnTo>
                <a:lnTo>
                  <a:pt x="208026" y="1440179"/>
                </a:lnTo>
                <a:lnTo>
                  <a:pt x="203454" y="1444751"/>
                </a:lnTo>
                <a:lnTo>
                  <a:pt x="198882" y="1440179"/>
                </a:lnTo>
                <a:lnTo>
                  <a:pt x="195072" y="1444751"/>
                </a:lnTo>
                <a:lnTo>
                  <a:pt x="190500" y="1444751"/>
                </a:lnTo>
                <a:lnTo>
                  <a:pt x="186690" y="1440179"/>
                </a:lnTo>
                <a:lnTo>
                  <a:pt x="186690" y="1444751"/>
                </a:lnTo>
                <a:lnTo>
                  <a:pt x="182118" y="1440179"/>
                </a:lnTo>
                <a:lnTo>
                  <a:pt x="178308" y="1444751"/>
                </a:lnTo>
                <a:lnTo>
                  <a:pt x="173736" y="1440179"/>
                </a:lnTo>
                <a:lnTo>
                  <a:pt x="173736" y="1444751"/>
                </a:lnTo>
                <a:lnTo>
                  <a:pt x="165354" y="1444751"/>
                </a:lnTo>
                <a:lnTo>
                  <a:pt x="160782" y="1440179"/>
                </a:lnTo>
                <a:lnTo>
                  <a:pt x="156972" y="1440179"/>
                </a:lnTo>
                <a:lnTo>
                  <a:pt x="156972" y="1444751"/>
                </a:lnTo>
                <a:lnTo>
                  <a:pt x="152400" y="1444751"/>
                </a:lnTo>
                <a:lnTo>
                  <a:pt x="139700" y="1444752"/>
                </a:lnTo>
                <a:lnTo>
                  <a:pt x="127000" y="1444752"/>
                </a:lnTo>
                <a:lnTo>
                  <a:pt x="114299" y="1444751"/>
                </a:lnTo>
                <a:lnTo>
                  <a:pt x="101600" y="1444752"/>
                </a:lnTo>
                <a:lnTo>
                  <a:pt x="88900" y="1444752"/>
                </a:lnTo>
                <a:lnTo>
                  <a:pt x="76200" y="1444752"/>
                </a:lnTo>
                <a:lnTo>
                  <a:pt x="63500" y="1444752"/>
                </a:lnTo>
                <a:lnTo>
                  <a:pt x="46482" y="1444752"/>
                </a:lnTo>
                <a:lnTo>
                  <a:pt x="46482" y="1440180"/>
                </a:lnTo>
                <a:lnTo>
                  <a:pt x="42672" y="1444752"/>
                </a:lnTo>
                <a:lnTo>
                  <a:pt x="16764" y="1444752"/>
                </a:lnTo>
                <a:lnTo>
                  <a:pt x="12954" y="1440180"/>
                </a:lnTo>
                <a:lnTo>
                  <a:pt x="8382" y="1435608"/>
                </a:lnTo>
                <a:lnTo>
                  <a:pt x="8382" y="1444752"/>
                </a:lnTo>
                <a:lnTo>
                  <a:pt x="4572" y="1444752"/>
                </a:lnTo>
                <a:lnTo>
                  <a:pt x="0" y="1435608"/>
                </a:lnTo>
                <a:lnTo>
                  <a:pt x="0" y="144475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86" name="object 686"/>
          <p:cNvSpPr/>
          <p:nvPr/>
        </p:nvSpPr>
        <p:spPr>
          <a:xfrm>
            <a:off x="4715716" y="2575620"/>
            <a:ext cx="342059" cy="793376"/>
          </a:xfrm>
          <a:custGeom>
            <a:avLst/>
            <a:gdLst/>
            <a:ahLst/>
            <a:cxnLst/>
            <a:rect l="l" t="t" r="r" b="b"/>
            <a:pathLst>
              <a:path w="516889" h="1198879">
                <a:moveTo>
                  <a:pt x="516635" y="1194815"/>
                </a:moveTo>
                <a:lnTo>
                  <a:pt x="512825" y="1194815"/>
                </a:lnTo>
                <a:lnTo>
                  <a:pt x="500125" y="1194815"/>
                </a:lnTo>
                <a:lnTo>
                  <a:pt x="487425" y="1194815"/>
                </a:lnTo>
                <a:lnTo>
                  <a:pt x="474725" y="1194815"/>
                </a:lnTo>
                <a:lnTo>
                  <a:pt x="462025" y="1194815"/>
                </a:lnTo>
                <a:lnTo>
                  <a:pt x="457200" y="1194815"/>
                </a:lnTo>
                <a:lnTo>
                  <a:pt x="457200" y="1198626"/>
                </a:lnTo>
                <a:lnTo>
                  <a:pt x="453389" y="1198626"/>
                </a:lnTo>
                <a:lnTo>
                  <a:pt x="448817" y="1194815"/>
                </a:lnTo>
                <a:lnTo>
                  <a:pt x="445007" y="1198626"/>
                </a:lnTo>
                <a:lnTo>
                  <a:pt x="440435" y="1177289"/>
                </a:lnTo>
                <a:lnTo>
                  <a:pt x="440435" y="495299"/>
                </a:lnTo>
                <a:lnTo>
                  <a:pt x="436625" y="970026"/>
                </a:lnTo>
                <a:lnTo>
                  <a:pt x="436625" y="1122426"/>
                </a:lnTo>
                <a:lnTo>
                  <a:pt x="432053" y="1075944"/>
                </a:lnTo>
                <a:lnTo>
                  <a:pt x="432053" y="334517"/>
                </a:lnTo>
                <a:lnTo>
                  <a:pt x="427481" y="1075944"/>
                </a:lnTo>
                <a:lnTo>
                  <a:pt x="423671" y="1194815"/>
                </a:lnTo>
                <a:lnTo>
                  <a:pt x="423671" y="1185672"/>
                </a:lnTo>
                <a:lnTo>
                  <a:pt x="423671" y="1198626"/>
                </a:lnTo>
                <a:lnTo>
                  <a:pt x="419100" y="1198626"/>
                </a:lnTo>
                <a:lnTo>
                  <a:pt x="419100" y="1190244"/>
                </a:lnTo>
                <a:lnTo>
                  <a:pt x="415289" y="1194815"/>
                </a:lnTo>
                <a:lnTo>
                  <a:pt x="415289" y="1198626"/>
                </a:lnTo>
                <a:lnTo>
                  <a:pt x="410717" y="1198626"/>
                </a:lnTo>
                <a:lnTo>
                  <a:pt x="410717" y="1194815"/>
                </a:lnTo>
                <a:lnTo>
                  <a:pt x="406907" y="1198626"/>
                </a:lnTo>
                <a:lnTo>
                  <a:pt x="406907" y="1194815"/>
                </a:lnTo>
                <a:lnTo>
                  <a:pt x="402335" y="1194815"/>
                </a:lnTo>
                <a:lnTo>
                  <a:pt x="402335" y="1198626"/>
                </a:lnTo>
                <a:lnTo>
                  <a:pt x="397763" y="1198626"/>
                </a:lnTo>
                <a:lnTo>
                  <a:pt x="397763" y="1194815"/>
                </a:lnTo>
                <a:lnTo>
                  <a:pt x="393953" y="1198626"/>
                </a:lnTo>
                <a:lnTo>
                  <a:pt x="393953" y="1194815"/>
                </a:lnTo>
                <a:lnTo>
                  <a:pt x="389381" y="1194815"/>
                </a:lnTo>
                <a:lnTo>
                  <a:pt x="389381" y="1198626"/>
                </a:lnTo>
                <a:lnTo>
                  <a:pt x="385571" y="1198626"/>
                </a:lnTo>
                <a:lnTo>
                  <a:pt x="385571" y="1194815"/>
                </a:lnTo>
                <a:lnTo>
                  <a:pt x="381000" y="1194815"/>
                </a:lnTo>
                <a:lnTo>
                  <a:pt x="381000" y="1198626"/>
                </a:lnTo>
                <a:lnTo>
                  <a:pt x="377189" y="1198626"/>
                </a:lnTo>
                <a:lnTo>
                  <a:pt x="372617" y="1194815"/>
                </a:lnTo>
                <a:lnTo>
                  <a:pt x="355853" y="1194815"/>
                </a:lnTo>
                <a:lnTo>
                  <a:pt x="351281" y="1198626"/>
                </a:lnTo>
                <a:lnTo>
                  <a:pt x="351281" y="1194815"/>
                </a:lnTo>
                <a:lnTo>
                  <a:pt x="351281" y="1198626"/>
                </a:lnTo>
                <a:lnTo>
                  <a:pt x="347471" y="1198626"/>
                </a:lnTo>
                <a:lnTo>
                  <a:pt x="342900" y="1194815"/>
                </a:lnTo>
                <a:lnTo>
                  <a:pt x="330200" y="1194816"/>
                </a:lnTo>
                <a:lnTo>
                  <a:pt x="317500" y="1194815"/>
                </a:lnTo>
                <a:lnTo>
                  <a:pt x="300989" y="1194815"/>
                </a:lnTo>
                <a:lnTo>
                  <a:pt x="288289" y="1194815"/>
                </a:lnTo>
                <a:lnTo>
                  <a:pt x="275590" y="1194815"/>
                </a:lnTo>
                <a:lnTo>
                  <a:pt x="258317" y="1194815"/>
                </a:lnTo>
                <a:lnTo>
                  <a:pt x="253745" y="1194815"/>
                </a:lnTo>
                <a:lnTo>
                  <a:pt x="241046" y="1194815"/>
                </a:lnTo>
                <a:lnTo>
                  <a:pt x="228345" y="1194815"/>
                </a:lnTo>
                <a:lnTo>
                  <a:pt x="215646" y="1194815"/>
                </a:lnTo>
                <a:lnTo>
                  <a:pt x="202945" y="1194815"/>
                </a:lnTo>
                <a:lnTo>
                  <a:pt x="190245" y="1194815"/>
                </a:lnTo>
                <a:lnTo>
                  <a:pt x="177545" y="1194815"/>
                </a:lnTo>
                <a:lnTo>
                  <a:pt x="164845" y="1194815"/>
                </a:lnTo>
                <a:lnTo>
                  <a:pt x="152145" y="1194815"/>
                </a:lnTo>
                <a:lnTo>
                  <a:pt x="139446" y="1194815"/>
                </a:lnTo>
                <a:lnTo>
                  <a:pt x="126745" y="1194815"/>
                </a:lnTo>
                <a:lnTo>
                  <a:pt x="114045" y="1194815"/>
                </a:lnTo>
                <a:lnTo>
                  <a:pt x="101345" y="1194815"/>
                </a:lnTo>
                <a:lnTo>
                  <a:pt x="92963" y="1194815"/>
                </a:lnTo>
                <a:lnTo>
                  <a:pt x="92963" y="1190244"/>
                </a:lnTo>
                <a:lnTo>
                  <a:pt x="89153" y="1190244"/>
                </a:lnTo>
                <a:lnTo>
                  <a:pt x="84581" y="1194815"/>
                </a:lnTo>
                <a:lnTo>
                  <a:pt x="41909" y="1194815"/>
                </a:lnTo>
                <a:lnTo>
                  <a:pt x="38100" y="1168908"/>
                </a:lnTo>
                <a:lnTo>
                  <a:pt x="33527" y="1168908"/>
                </a:lnTo>
                <a:lnTo>
                  <a:pt x="33527" y="1194815"/>
                </a:lnTo>
                <a:lnTo>
                  <a:pt x="25145" y="1194815"/>
                </a:lnTo>
                <a:lnTo>
                  <a:pt x="25145" y="1190244"/>
                </a:lnTo>
                <a:lnTo>
                  <a:pt x="21335" y="1194815"/>
                </a:lnTo>
                <a:lnTo>
                  <a:pt x="16763" y="1190244"/>
                </a:lnTo>
                <a:lnTo>
                  <a:pt x="16763" y="1194815"/>
                </a:lnTo>
                <a:lnTo>
                  <a:pt x="12953" y="1190244"/>
                </a:lnTo>
                <a:lnTo>
                  <a:pt x="12953" y="1194815"/>
                </a:lnTo>
                <a:lnTo>
                  <a:pt x="8381" y="1185672"/>
                </a:lnTo>
                <a:lnTo>
                  <a:pt x="3809" y="1147572"/>
                </a:lnTo>
                <a:lnTo>
                  <a:pt x="3809" y="1139189"/>
                </a:lnTo>
                <a:lnTo>
                  <a:pt x="0" y="122681"/>
                </a:lnTo>
                <a:lnTo>
                  <a:pt x="0" y="0"/>
                </a:lnTo>
                <a:lnTo>
                  <a:pt x="0" y="84734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87" name="object 687"/>
          <p:cNvSpPr/>
          <p:nvPr/>
        </p:nvSpPr>
        <p:spPr>
          <a:xfrm>
            <a:off x="1951337" y="2583688"/>
            <a:ext cx="2764631" cy="782871"/>
          </a:xfrm>
          <a:custGeom>
            <a:avLst/>
            <a:gdLst/>
            <a:ahLst/>
            <a:cxnLst/>
            <a:rect l="l" t="t" r="r" b="b"/>
            <a:pathLst>
              <a:path w="4177665" h="1183004">
                <a:moveTo>
                  <a:pt x="4177284" y="835151"/>
                </a:moveTo>
                <a:lnTo>
                  <a:pt x="4172712" y="0"/>
                </a:lnTo>
                <a:lnTo>
                  <a:pt x="4168902" y="1123188"/>
                </a:lnTo>
                <a:lnTo>
                  <a:pt x="4168902" y="1126998"/>
                </a:lnTo>
                <a:lnTo>
                  <a:pt x="4164329" y="1169670"/>
                </a:lnTo>
                <a:lnTo>
                  <a:pt x="4164329" y="1178052"/>
                </a:lnTo>
                <a:lnTo>
                  <a:pt x="4160519" y="1178052"/>
                </a:lnTo>
                <a:lnTo>
                  <a:pt x="4155948" y="1182624"/>
                </a:lnTo>
                <a:lnTo>
                  <a:pt x="4155948" y="1178052"/>
                </a:lnTo>
                <a:lnTo>
                  <a:pt x="4155948" y="1182624"/>
                </a:lnTo>
                <a:lnTo>
                  <a:pt x="4147566" y="1182624"/>
                </a:lnTo>
                <a:lnTo>
                  <a:pt x="4092702" y="1182624"/>
                </a:lnTo>
                <a:lnTo>
                  <a:pt x="4088129" y="1178052"/>
                </a:lnTo>
                <a:lnTo>
                  <a:pt x="4084319" y="1178052"/>
                </a:lnTo>
                <a:lnTo>
                  <a:pt x="4084319" y="1182624"/>
                </a:lnTo>
                <a:lnTo>
                  <a:pt x="4079748" y="1182624"/>
                </a:lnTo>
                <a:lnTo>
                  <a:pt x="4067047" y="1182623"/>
                </a:lnTo>
                <a:lnTo>
                  <a:pt x="4054347" y="1182623"/>
                </a:lnTo>
                <a:lnTo>
                  <a:pt x="4041648" y="1182624"/>
                </a:lnTo>
                <a:lnTo>
                  <a:pt x="4028947" y="1182623"/>
                </a:lnTo>
                <a:lnTo>
                  <a:pt x="4016248" y="1182624"/>
                </a:lnTo>
                <a:lnTo>
                  <a:pt x="4003548" y="1182624"/>
                </a:lnTo>
                <a:lnTo>
                  <a:pt x="3990848" y="1182624"/>
                </a:lnTo>
                <a:lnTo>
                  <a:pt x="3978402" y="1178052"/>
                </a:lnTo>
                <a:lnTo>
                  <a:pt x="3978402" y="1182624"/>
                </a:lnTo>
                <a:lnTo>
                  <a:pt x="3973829" y="1178052"/>
                </a:lnTo>
                <a:lnTo>
                  <a:pt x="3973829" y="1182624"/>
                </a:lnTo>
                <a:lnTo>
                  <a:pt x="3969258" y="1182624"/>
                </a:lnTo>
                <a:lnTo>
                  <a:pt x="3956558" y="1182624"/>
                </a:lnTo>
                <a:lnTo>
                  <a:pt x="3943858" y="1182624"/>
                </a:lnTo>
                <a:lnTo>
                  <a:pt x="3931157" y="1182623"/>
                </a:lnTo>
                <a:lnTo>
                  <a:pt x="3914393" y="1182624"/>
                </a:lnTo>
                <a:lnTo>
                  <a:pt x="3910584" y="1182624"/>
                </a:lnTo>
                <a:lnTo>
                  <a:pt x="3897884" y="1182624"/>
                </a:lnTo>
                <a:lnTo>
                  <a:pt x="3885184" y="1182624"/>
                </a:lnTo>
                <a:lnTo>
                  <a:pt x="3872484" y="1182624"/>
                </a:lnTo>
                <a:lnTo>
                  <a:pt x="3859529" y="1178052"/>
                </a:lnTo>
                <a:lnTo>
                  <a:pt x="3854958" y="1182624"/>
                </a:lnTo>
                <a:lnTo>
                  <a:pt x="3854958" y="1178052"/>
                </a:lnTo>
                <a:lnTo>
                  <a:pt x="3829812" y="1178052"/>
                </a:lnTo>
                <a:lnTo>
                  <a:pt x="3825240" y="1173480"/>
                </a:lnTo>
                <a:lnTo>
                  <a:pt x="3816858" y="1173480"/>
                </a:lnTo>
                <a:lnTo>
                  <a:pt x="3813048" y="1169670"/>
                </a:lnTo>
                <a:lnTo>
                  <a:pt x="3808476" y="1169670"/>
                </a:lnTo>
                <a:lnTo>
                  <a:pt x="3804666" y="1165098"/>
                </a:lnTo>
                <a:lnTo>
                  <a:pt x="3800093" y="1165098"/>
                </a:lnTo>
                <a:lnTo>
                  <a:pt x="3791712" y="1156716"/>
                </a:lnTo>
                <a:lnTo>
                  <a:pt x="3787140" y="1152906"/>
                </a:lnTo>
                <a:lnTo>
                  <a:pt x="3783329" y="1148334"/>
                </a:lnTo>
                <a:lnTo>
                  <a:pt x="3783329" y="1144524"/>
                </a:lnTo>
                <a:lnTo>
                  <a:pt x="3778758" y="1144524"/>
                </a:lnTo>
                <a:lnTo>
                  <a:pt x="3778758" y="1139952"/>
                </a:lnTo>
                <a:lnTo>
                  <a:pt x="3774948" y="1139952"/>
                </a:lnTo>
                <a:lnTo>
                  <a:pt x="3770376" y="1135380"/>
                </a:lnTo>
                <a:lnTo>
                  <a:pt x="3766566" y="1139952"/>
                </a:lnTo>
                <a:lnTo>
                  <a:pt x="3761993" y="1144524"/>
                </a:lnTo>
                <a:lnTo>
                  <a:pt x="3757422" y="1148334"/>
                </a:lnTo>
                <a:lnTo>
                  <a:pt x="3753612" y="1152906"/>
                </a:lnTo>
                <a:lnTo>
                  <a:pt x="3749040" y="1156716"/>
                </a:lnTo>
                <a:lnTo>
                  <a:pt x="3745229" y="1161288"/>
                </a:lnTo>
                <a:lnTo>
                  <a:pt x="3740658" y="1165098"/>
                </a:lnTo>
                <a:lnTo>
                  <a:pt x="3736848" y="1165098"/>
                </a:lnTo>
                <a:lnTo>
                  <a:pt x="3732276" y="1169670"/>
                </a:lnTo>
                <a:lnTo>
                  <a:pt x="3728466" y="1169670"/>
                </a:lnTo>
                <a:lnTo>
                  <a:pt x="3723893" y="1173480"/>
                </a:lnTo>
                <a:lnTo>
                  <a:pt x="3707129" y="1173480"/>
                </a:lnTo>
                <a:lnTo>
                  <a:pt x="3702558" y="1178052"/>
                </a:lnTo>
                <a:lnTo>
                  <a:pt x="3681222" y="1178052"/>
                </a:lnTo>
                <a:lnTo>
                  <a:pt x="3677412" y="1182624"/>
                </a:lnTo>
                <a:lnTo>
                  <a:pt x="3656076" y="1182624"/>
                </a:lnTo>
                <a:lnTo>
                  <a:pt x="3651504" y="1182624"/>
                </a:lnTo>
                <a:lnTo>
                  <a:pt x="3638804" y="1182624"/>
                </a:lnTo>
                <a:lnTo>
                  <a:pt x="3626104" y="1182624"/>
                </a:lnTo>
                <a:lnTo>
                  <a:pt x="3613404" y="1182624"/>
                </a:lnTo>
                <a:lnTo>
                  <a:pt x="3600704" y="1182624"/>
                </a:lnTo>
                <a:lnTo>
                  <a:pt x="3588004" y="1182624"/>
                </a:lnTo>
                <a:lnTo>
                  <a:pt x="3575304" y="1182624"/>
                </a:lnTo>
                <a:lnTo>
                  <a:pt x="3562604" y="1182624"/>
                </a:lnTo>
                <a:lnTo>
                  <a:pt x="3549904" y="1182624"/>
                </a:lnTo>
                <a:lnTo>
                  <a:pt x="3448303" y="1182624"/>
                </a:lnTo>
                <a:lnTo>
                  <a:pt x="3435603" y="1182623"/>
                </a:lnTo>
                <a:lnTo>
                  <a:pt x="3422903" y="1182624"/>
                </a:lnTo>
                <a:lnTo>
                  <a:pt x="3410203" y="1182624"/>
                </a:lnTo>
                <a:lnTo>
                  <a:pt x="3397758" y="1182624"/>
                </a:lnTo>
                <a:lnTo>
                  <a:pt x="3393186" y="1182624"/>
                </a:lnTo>
                <a:lnTo>
                  <a:pt x="3380485" y="1182623"/>
                </a:lnTo>
                <a:lnTo>
                  <a:pt x="3367785" y="1182623"/>
                </a:lnTo>
                <a:lnTo>
                  <a:pt x="3355086" y="1182624"/>
                </a:lnTo>
                <a:lnTo>
                  <a:pt x="3342386" y="1182624"/>
                </a:lnTo>
                <a:lnTo>
                  <a:pt x="3329685" y="1182624"/>
                </a:lnTo>
                <a:lnTo>
                  <a:pt x="3316986" y="1182624"/>
                </a:lnTo>
                <a:lnTo>
                  <a:pt x="3304286" y="1182624"/>
                </a:lnTo>
                <a:lnTo>
                  <a:pt x="3291586" y="1182624"/>
                </a:lnTo>
                <a:lnTo>
                  <a:pt x="3278886" y="1182624"/>
                </a:lnTo>
                <a:lnTo>
                  <a:pt x="3266185" y="1182623"/>
                </a:lnTo>
                <a:lnTo>
                  <a:pt x="3253486" y="1182624"/>
                </a:lnTo>
                <a:lnTo>
                  <a:pt x="3240786" y="1182624"/>
                </a:lnTo>
                <a:lnTo>
                  <a:pt x="3228086" y="1182624"/>
                </a:lnTo>
                <a:lnTo>
                  <a:pt x="3131058" y="1182624"/>
                </a:lnTo>
                <a:lnTo>
                  <a:pt x="3118357" y="1182623"/>
                </a:lnTo>
                <a:lnTo>
                  <a:pt x="3105658" y="1182624"/>
                </a:lnTo>
                <a:lnTo>
                  <a:pt x="3092958" y="1182624"/>
                </a:lnTo>
                <a:lnTo>
                  <a:pt x="3080258" y="1182624"/>
                </a:lnTo>
                <a:lnTo>
                  <a:pt x="3067558" y="1182624"/>
                </a:lnTo>
                <a:lnTo>
                  <a:pt x="3054858" y="1182624"/>
                </a:lnTo>
                <a:lnTo>
                  <a:pt x="3042158" y="1182624"/>
                </a:lnTo>
                <a:lnTo>
                  <a:pt x="3029457" y="1182624"/>
                </a:lnTo>
                <a:lnTo>
                  <a:pt x="2953258" y="1182624"/>
                </a:lnTo>
                <a:lnTo>
                  <a:pt x="2948940" y="1178052"/>
                </a:lnTo>
                <a:lnTo>
                  <a:pt x="2944367" y="1182624"/>
                </a:lnTo>
                <a:lnTo>
                  <a:pt x="2939796" y="1182624"/>
                </a:lnTo>
                <a:lnTo>
                  <a:pt x="2939796" y="1178052"/>
                </a:lnTo>
                <a:lnTo>
                  <a:pt x="2935986" y="1182624"/>
                </a:lnTo>
                <a:lnTo>
                  <a:pt x="2872740" y="1182624"/>
                </a:lnTo>
                <a:lnTo>
                  <a:pt x="2860040" y="1182624"/>
                </a:lnTo>
                <a:lnTo>
                  <a:pt x="2847340" y="1182624"/>
                </a:lnTo>
                <a:lnTo>
                  <a:pt x="2834640" y="1182624"/>
                </a:lnTo>
                <a:lnTo>
                  <a:pt x="2821939" y="1182624"/>
                </a:lnTo>
                <a:lnTo>
                  <a:pt x="2809240" y="1182624"/>
                </a:lnTo>
                <a:lnTo>
                  <a:pt x="2796540" y="1182623"/>
                </a:lnTo>
                <a:lnTo>
                  <a:pt x="2783840" y="1182623"/>
                </a:lnTo>
                <a:lnTo>
                  <a:pt x="2771140" y="1182624"/>
                </a:lnTo>
                <a:lnTo>
                  <a:pt x="2758440" y="1182624"/>
                </a:lnTo>
                <a:lnTo>
                  <a:pt x="2745740" y="1182624"/>
                </a:lnTo>
                <a:lnTo>
                  <a:pt x="2732531" y="1182624"/>
                </a:lnTo>
                <a:lnTo>
                  <a:pt x="2732531" y="1173480"/>
                </a:lnTo>
                <a:lnTo>
                  <a:pt x="2727960" y="1173480"/>
                </a:lnTo>
                <a:lnTo>
                  <a:pt x="2727960" y="1178052"/>
                </a:lnTo>
                <a:lnTo>
                  <a:pt x="2724150" y="1182624"/>
                </a:lnTo>
                <a:lnTo>
                  <a:pt x="2719578" y="1178052"/>
                </a:lnTo>
                <a:lnTo>
                  <a:pt x="2715767" y="1182624"/>
                </a:lnTo>
                <a:lnTo>
                  <a:pt x="2711196" y="1178052"/>
                </a:lnTo>
                <a:lnTo>
                  <a:pt x="2707386" y="1182624"/>
                </a:lnTo>
                <a:lnTo>
                  <a:pt x="2694686" y="1182624"/>
                </a:lnTo>
                <a:lnTo>
                  <a:pt x="2681986" y="1182624"/>
                </a:lnTo>
                <a:lnTo>
                  <a:pt x="2669286" y="1182624"/>
                </a:lnTo>
                <a:lnTo>
                  <a:pt x="2664714" y="1178052"/>
                </a:lnTo>
                <a:lnTo>
                  <a:pt x="2660904" y="1182624"/>
                </a:lnTo>
                <a:lnTo>
                  <a:pt x="2656331" y="1178052"/>
                </a:lnTo>
                <a:lnTo>
                  <a:pt x="2651760" y="1182624"/>
                </a:lnTo>
                <a:lnTo>
                  <a:pt x="2651760" y="1178052"/>
                </a:lnTo>
                <a:lnTo>
                  <a:pt x="2647950" y="1182624"/>
                </a:lnTo>
                <a:lnTo>
                  <a:pt x="2639567" y="1182624"/>
                </a:lnTo>
                <a:lnTo>
                  <a:pt x="2631186" y="1182624"/>
                </a:lnTo>
                <a:lnTo>
                  <a:pt x="2622804" y="1182624"/>
                </a:lnTo>
                <a:lnTo>
                  <a:pt x="2618231" y="1182624"/>
                </a:lnTo>
                <a:lnTo>
                  <a:pt x="2613660" y="1182624"/>
                </a:lnTo>
                <a:lnTo>
                  <a:pt x="2609850" y="1178052"/>
                </a:lnTo>
                <a:lnTo>
                  <a:pt x="2605278" y="1173480"/>
                </a:lnTo>
                <a:lnTo>
                  <a:pt x="2605278" y="1178052"/>
                </a:lnTo>
                <a:lnTo>
                  <a:pt x="2601467" y="1178052"/>
                </a:lnTo>
                <a:lnTo>
                  <a:pt x="2601467" y="1173480"/>
                </a:lnTo>
                <a:lnTo>
                  <a:pt x="2596896" y="1169670"/>
                </a:lnTo>
                <a:lnTo>
                  <a:pt x="2596896" y="1178052"/>
                </a:lnTo>
                <a:lnTo>
                  <a:pt x="2593086" y="1182624"/>
                </a:lnTo>
                <a:lnTo>
                  <a:pt x="2588514" y="1178052"/>
                </a:lnTo>
                <a:lnTo>
                  <a:pt x="2588514" y="1182624"/>
                </a:lnTo>
                <a:lnTo>
                  <a:pt x="2563367" y="1182624"/>
                </a:lnTo>
                <a:lnTo>
                  <a:pt x="2558796" y="1173480"/>
                </a:lnTo>
                <a:lnTo>
                  <a:pt x="2558796" y="1178052"/>
                </a:lnTo>
                <a:lnTo>
                  <a:pt x="2554986" y="1178052"/>
                </a:lnTo>
                <a:lnTo>
                  <a:pt x="2550414" y="1169670"/>
                </a:lnTo>
                <a:lnTo>
                  <a:pt x="2545841" y="1156716"/>
                </a:lnTo>
                <a:lnTo>
                  <a:pt x="2545841" y="1152906"/>
                </a:lnTo>
                <a:lnTo>
                  <a:pt x="2542031" y="817626"/>
                </a:lnTo>
                <a:lnTo>
                  <a:pt x="2542031" y="868680"/>
                </a:lnTo>
                <a:lnTo>
                  <a:pt x="2537460" y="1152906"/>
                </a:lnTo>
                <a:lnTo>
                  <a:pt x="2537460" y="1156716"/>
                </a:lnTo>
                <a:lnTo>
                  <a:pt x="2533650" y="1178052"/>
                </a:lnTo>
                <a:lnTo>
                  <a:pt x="2529078" y="1182624"/>
                </a:lnTo>
                <a:lnTo>
                  <a:pt x="2529078" y="1178052"/>
                </a:lnTo>
                <a:lnTo>
                  <a:pt x="2525267" y="1182624"/>
                </a:lnTo>
                <a:lnTo>
                  <a:pt x="2512567" y="1182624"/>
                </a:lnTo>
                <a:lnTo>
                  <a:pt x="2499868" y="1182624"/>
                </a:lnTo>
                <a:lnTo>
                  <a:pt x="2487167" y="1182623"/>
                </a:lnTo>
                <a:lnTo>
                  <a:pt x="2474467" y="1182624"/>
                </a:lnTo>
                <a:lnTo>
                  <a:pt x="2465831" y="1178052"/>
                </a:lnTo>
                <a:lnTo>
                  <a:pt x="2461260" y="1182624"/>
                </a:lnTo>
                <a:lnTo>
                  <a:pt x="2457450" y="1169670"/>
                </a:lnTo>
                <a:lnTo>
                  <a:pt x="2452878" y="1182624"/>
                </a:lnTo>
                <a:lnTo>
                  <a:pt x="2449067" y="1173480"/>
                </a:lnTo>
                <a:lnTo>
                  <a:pt x="2444496" y="1182624"/>
                </a:lnTo>
                <a:lnTo>
                  <a:pt x="2439924" y="1182624"/>
                </a:lnTo>
                <a:lnTo>
                  <a:pt x="2427224" y="1182624"/>
                </a:lnTo>
                <a:lnTo>
                  <a:pt x="2414524" y="1182624"/>
                </a:lnTo>
                <a:lnTo>
                  <a:pt x="2401824" y="1182624"/>
                </a:lnTo>
                <a:lnTo>
                  <a:pt x="2401824" y="1178052"/>
                </a:lnTo>
                <a:lnTo>
                  <a:pt x="2398014" y="1182624"/>
                </a:lnTo>
                <a:lnTo>
                  <a:pt x="2393441" y="1182624"/>
                </a:lnTo>
                <a:lnTo>
                  <a:pt x="2393441" y="1178052"/>
                </a:lnTo>
                <a:lnTo>
                  <a:pt x="2389631" y="1178052"/>
                </a:lnTo>
                <a:lnTo>
                  <a:pt x="2389631" y="1182624"/>
                </a:lnTo>
                <a:lnTo>
                  <a:pt x="2368296" y="1182624"/>
                </a:lnTo>
                <a:lnTo>
                  <a:pt x="2363724" y="1173480"/>
                </a:lnTo>
                <a:lnTo>
                  <a:pt x="2363724" y="1182624"/>
                </a:lnTo>
                <a:lnTo>
                  <a:pt x="2300478" y="1182624"/>
                </a:lnTo>
                <a:lnTo>
                  <a:pt x="2287778" y="1182624"/>
                </a:lnTo>
                <a:lnTo>
                  <a:pt x="2275078" y="1182624"/>
                </a:lnTo>
                <a:lnTo>
                  <a:pt x="2262377" y="1182624"/>
                </a:lnTo>
                <a:lnTo>
                  <a:pt x="2253996" y="1178052"/>
                </a:lnTo>
                <a:lnTo>
                  <a:pt x="2249424" y="1169670"/>
                </a:lnTo>
                <a:lnTo>
                  <a:pt x="2249424" y="1178052"/>
                </a:lnTo>
                <a:lnTo>
                  <a:pt x="2245614" y="1182624"/>
                </a:lnTo>
                <a:lnTo>
                  <a:pt x="2245614" y="1178052"/>
                </a:lnTo>
                <a:lnTo>
                  <a:pt x="2241041" y="1169670"/>
                </a:lnTo>
                <a:lnTo>
                  <a:pt x="2241041" y="1178052"/>
                </a:lnTo>
                <a:lnTo>
                  <a:pt x="2237231" y="1182624"/>
                </a:lnTo>
                <a:lnTo>
                  <a:pt x="2224532" y="1182624"/>
                </a:lnTo>
                <a:lnTo>
                  <a:pt x="2211831" y="1182624"/>
                </a:lnTo>
                <a:lnTo>
                  <a:pt x="2199131" y="1182624"/>
                </a:lnTo>
                <a:lnTo>
                  <a:pt x="2189988" y="1182624"/>
                </a:lnTo>
                <a:lnTo>
                  <a:pt x="2177288" y="1182624"/>
                </a:lnTo>
                <a:lnTo>
                  <a:pt x="2164588" y="1182624"/>
                </a:lnTo>
                <a:lnTo>
                  <a:pt x="2151888" y="1182624"/>
                </a:lnTo>
                <a:lnTo>
                  <a:pt x="2143506" y="1182624"/>
                </a:lnTo>
                <a:lnTo>
                  <a:pt x="2143506" y="1178052"/>
                </a:lnTo>
                <a:lnTo>
                  <a:pt x="2139696" y="1178052"/>
                </a:lnTo>
                <a:lnTo>
                  <a:pt x="2139696" y="1182624"/>
                </a:lnTo>
                <a:lnTo>
                  <a:pt x="2135124" y="1182624"/>
                </a:lnTo>
                <a:lnTo>
                  <a:pt x="2122424" y="1182623"/>
                </a:lnTo>
                <a:lnTo>
                  <a:pt x="2109724" y="1182624"/>
                </a:lnTo>
                <a:lnTo>
                  <a:pt x="2097024" y="1182624"/>
                </a:lnTo>
                <a:lnTo>
                  <a:pt x="2093214" y="1182624"/>
                </a:lnTo>
                <a:lnTo>
                  <a:pt x="2080514" y="1182624"/>
                </a:lnTo>
                <a:lnTo>
                  <a:pt x="2067814" y="1182624"/>
                </a:lnTo>
                <a:lnTo>
                  <a:pt x="2055114" y="1182624"/>
                </a:lnTo>
                <a:lnTo>
                  <a:pt x="2050541" y="1182624"/>
                </a:lnTo>
                <a:lnTo>
                  <a:pt x="2045970" y="1173480"/>
                </a:lnTo>
                <a:lnTo>
                  <a:pt x="2042160" y="1182624"/>
                </a:lnTo>
                <a:lnTo>
                  <a:pt x="2037588" y="1182624"/>
                </a:lnTo>
                <a:lnTo>
                  <a:pt x="2024888" y="1182624"/>
                </a:lnTo>
                <a:lnTo>
                  <a:pt x="2012188" y="1182624"/>
                </a:lnTo>
                <a:lnTo>
                  <a:pt x="1999488" y="1182624"/>
                </a:lnTo>
                <a:lnTo>
                  <a:pt x="1986788" y="1182624"/>
                </a:lnTo>
                <a:lnTo>
                  <a:pt x="1974088" y="1182624"/>
                </a:lnTo>
                <a:lnTo>
                  <a:pt x="1961388" y="1182624"/>
                </a:lnTo>
                <a:lnTo>
                  <a:pt x="1948688" y="1182624"/>
                </a:lnTo>
                <a:lnTo>
                  <a:pt x="1935988" y="1182624"/>
                </a:lnTo>
                <a:lnTo>
                  <a:pt x="1923288" y="1182624"/>
                </a:lnTo>
                <a:lnTo>
                  <a:pt x="1910588" y="1182624"/>
                </a:lnTo>
                <a:lnTo>
                  <a:pt x="1897888" y="1182624"/>
                </a:lnTo>
                <a:lnTo>
                  <a:pt x="1885188" y="1182624"/>
                </a:lnTo>
                <a:lnTo>
                  <a:pt x="1872234" y="1178052"/>
                </a:lnTo>
                <a:lnTo>
                  <a:pt x="1872234" y="1182624"/>
                </a:lnTo>
                <a:lnTo>
                  <a:pt x="1868424" y="1182624"/>
                </a:lnTo>
                <a:lnTo>
                  <a:pt x="1860041" y="1182624"/>
                </a:lnTo>
                <a:lnTo>
                  <a:pt x="1821434" y="1182624"/>
                </a:lnTo>
                <a:lnTo>
                  <a:pt x="1808734" y="1182623"/>
                </a:lnTo>
                <a:lnTo>
                  <a:pt x="1796034" y="1182624"/>
                </a:lnTo>
                <a:lnTo>
                  <a:pt x="1779270" y="1178052"/>
                </a:lnTo>
                <a:lnTo>
                  <a:pt x="1779270" y="1182624"/>
                </a:lnTo>
                <a:lnTo>
                  <a:pt x="1775460" y="1182624"/>
                </a:lnTo>
                <a:lnTo>
                  <a:pt x="1762760" y="1182624"/>
                </a:lnTo>
                <a:lnTo>
                  <a:pt x="1750060" y="1182624"/>
                </a:lnTo>
                <a:lnTo>
                  <a:pt x="1737360" y="1182624"/>
                </a:lnTo>
                <a:lnTo>
                  <a:pt x="1724659" y="1182624"/>
                </a:lnTo>
                <a:lnTo>
                  <a:pt x="1711960" y="1182624"/>
                </a:lnTo>
                <a:lnTo>
                  <a:pt x="1707641" y="1182624"/>
                </a:lnTo>
                <a:lnTo>
                  <a:pt x="1703070" y="1173480"/>
                </a:lnTo>
                <a:lnTo>
                  <a:pt x="1699260" y="1182624"/>
                </a:lnTo>
                <a:lnTo>
                  <a:pt x="1694688" y="1182624"/>
                </a:lnTo>
                <a:lnTo>
                  <a:pt x="1681988" y="1182624"/>
                </a:lnTo>
                <a:lnTo>
                  <a:pt x="1669288" y="1182624"/>
                </a:lnTo>
                <a:lnTo>
                  <a:pt x="1656588" y="1182624"/>
                </a:lnTo>
                <a:lnTo>
                  <a:pt x="1643888" y="1182624"/>
                </a:lnTo>
                <a:lnTo>
                  <a:pt x="1631188" y="1182624"/>
                </a:lnTo>
                <a:lnTo>
                  <a:pt x="1563116" y="1182624"/>
                </a:lnTo>
                <a:lnTo>
                  <a:pt x="1550416" y="1182623"/>
                </a:lnTo>
                <a:lnTo>
                  <a:pt x="1537715" y="1182624"/>
                </a:lnTo>
                <a:lnTo>
                  <a:pt x="1525016" y="1182624"/>
                </a:lnTo>
                <a:lnTo>
                  <a:pt x="1512315" y="1182623"/>
                </a:lnTo>
                <a:lnTo>
                  <a:pt x="1499616" y="1182624"/>
                </a:lnTo>
                <a:lnTo>
                  <a:pt x="1486916" y="1182624"/>
                </a:lnTo>
                <a:lnTo>
                  <a:pt x="1474216" y="1182624"/>
                </a:lnTo>
                <a:lnTo>
                  <a:pt x="1461515" y="1182623"/>
                </a:lnTo>
                <a:lnTo>
                  <a:pt x="1448815" y="1182624"/>
                </a:lnTo>
                <a:lnTo>
                  <a:pt x="1436116" y="1182624"/>
                </a:lnTo>
                <a:lnTo>
                  <a:pt x="1423415" y="1182624"/>
                </a:lnTo>
                <a:lnTo>
                  <a:pt x="1410715" y="1182623"/>
                </a:lnTo>
                <a:lnTo>
                  <a:pt x="1398016" y="1182624"/>
                </a:lnTo>
                <a:lnTo>
                  <a:pt x="1385316" y="1182623"/>
                </a:lnTo>
                <a:lnTo>
                  <a:pt x="1372616" y="1182624"/>
                </a:lnTo>
                <a:lnTo>
                  <a:pt x="1359916" y="1182624"/>
                </a:lnTo>
                <a:lnTo>
                  <a:pt x="1347216" y="1182624"/>
                </a:lnTo>
                <a:lnTo>
                  <a:pt x="1334516" y="1182624"/>
                </a:lnTo>
                <a:lnTo>
                  <a:pt x="1317498" y="1182624"/>
                </a:lnTo>
                <a:lnTo>
                  <a:pt x="1313688" y="1182624"/>
                </a:lnTo>
                <a:lnTo>
                  <a:pt x="1300988" y="1182624"/>
                </a:lnTo>
                <a:lnTo>
                  <a:pt x="1288288" y="1182624"/>
                </a:lnTo>
                <a:lnTo>
                  <a:pt x="1275588" y="1182624"/>
                </a:lnTo>
                <a:lnTo>
                  <a:pt x="1262888" y="1182624"/>
                </a:lnTo>
                <a:lnTo>
                  <a:pt x="1250188" y="1182624"/>
                </a:lnTo>
                <a:lnTo>
                  <a:pt x="1237488" y="1182624"/>
                </a:lnTo>
                <a:lnTo>
                  <a:pt x="1224787" y="1182624"/>
                </a:lnTo>
                <a:lnTo>
                  <a:pt x="1110488" y="1182624"/>
                </a:lnTo>
                <a:lnTo>
                  <a:pt x="1097788" y="1182623"/>
                </a:lnTo>
                <a:lnTo>
                  <a:pt x="1085088" y="1182624"/>
                </a:lnTo>
                <a:lnTo>
                  <a:pt x="1072387" y="1182624"/>
                </a:lnTo>
                <a:lnTo>
                  <a:pt x="1059180" y="1182624"/>
                </a:lnTo>
                <a:lnTo>
                  <a:pt x="1054608" y="1182624"/>
                </a:lnTo>
                <a:lnTo>
                  <a:pt x="1041908" y="1182624"/>
                </a:lnTo>
                <a:lnTo>
                  <a:pt x="1029208" y="1182624"/>
                </a:lnTo>
                <a:lnTo>
                  <a:pt x="1016508" y="1182624"/>
                </a:lnTo>
                <a:lnTo>
                  <a:pt x="1003808" y="1182624"/>
                </a:lnTo>
                <a:lnTo>
                  <a:pt x="991108" y="1182624"/>
                </a:lnTo>
                <a:lnTo>
                  <a:pt x="978407" y="1182624"/>
                </a:lnTo>
                <a:lnTo>
                  <a:pt x="965708" y="1182624"/>
                </a:lnTo>
                <a:lnTo>
                  <a:pt x="953008" y="1182624"/>
                </a:lnTo>
                <a:lnTo>
                  <a:pt x="851407" y="1182624"/>
                </a:lnTo>
                <a:lnTo>
                  <a:pt x="838707" y="1182623"/>
                </a:lnTo>
                <a:lnTo>
                  <a:pt x="826008" y="1182624"/>
                </a:lnTo>
                <a:lnTo>
                  <a:pt x="813307" y="1182624"/>
                </a:lnTo>
                <a:lnTo>
                  <a:pt x="800862" y="1182624"/>
                </a:lnTo>
                <a:lnTo>
                  <a:pt x="796290" y="1182624"/>
                </a:lnTo>
                <a:lnTo>
                  <a:pt x="783590" y="1182624"/>
                </a:lnTo>
                <a:lnTo>
                  <a:pt x="770889" y="1182623"/>
                </a:lnTo>
                <a:lnTo>
                  <a:pt x="758190" y="1182624"/>
                </a:lnTo>
                <a:lnTo>
                  <a:pt x="745490" y="1182624"/>
                </a:lnTo>
                <a:lnTo>
                  <a:pt x="732790" y="1182624"/>
                </a:lnTo>
                <a:lnTo>
                  <a:pt x="720090" y="1182624"/>
                </a:lnTo>
                <a:lnTo>
                  <a:pt x="707389" y="1182624"/>
                </a:lnTo>
                <a:lnTo>
                  <a:pt x="694689" y="1182623"/>
                </a:lnTo>
                <a:lnTo>
                  <a:pt x="681990" y="1182624"/>
                </a:lnTo>
                <a:lnTo>
                  <a:pt x="669290" y="1182624"/>
                </a:lnTo>
                <a:lnTo>
                  <a:pt x="656590" y="1182624"/>
                </a:lnTo>
                <a:lnTo>
                  <a:pt x="643889" y="1182624"/>
                </a:lnTo>
                <a:lnTo>
                  <a:pt x="631190" y="1182624"/>
                </a:lnTo>
                <a:lnTo>
                  <a:pt x="618490" y="1182623"/>
                </a:lnTo>
                <a:lnTo>
                  <a:pt x="605790" y="1182624"/>
                </a:lnTo>
                <a:lnTo>
                  <a:pt x="593090" y="1182624"/>
                </a:lnTo>
                <a:lnTo>
                  <a:pt x="580390" y="1182623"/>
                </a:lnTo>
                <a:lnTo>
                  <a:pt x="567690" y="1182624"/>
                </a:lnTo>
                <a:lnTo>
                  <a:pt x="554989" y="1182624"/>
                </a:lnTo>
                <a:lnTo>
                  <a:pt x="542544" y="1182624"/>
                </a:lnTo>
                <a:lnTo>
                  <a:pt x="537972" y="1182624"/>
                </a:lnTo>
                <a:lnTo>
                  <a:pt x="525272" y="1182624"/>
                </a:lnTo>
                <a:lnTo>
                  <a:pt x="512571" y="1182623"/>
                </a:lnTo>
                <a:lnTo>
                  <a:pt x="499872" y="1182624"/>
                </a:lnTo>
                <a:lnTo>
                  <a:pt x="487172" y="1182624"/>
                </a:lnTo>
                <a:lnTo>
                  <a:pt x="474472" y="1182624"/>
                </a:lnTo>
                <a:lnTo>
                  <a:pt x="461772" y="1182624"/>
                </a:lnTo>
                <a:lnTo>
                  <a:pt x="449072" y="1182624"/>
                </a:lnTo>
                <a:lnTo>
                  <a:pt x="436372" y="1182624"/>
                </a:lnTo>
                <a:lnTo>
                  <a:pt x="423672" y="1182624"/>
                </a:lnTo>
                <a:lnTo>
                  <a:pt x="410971" y="1182623"/>
                </a:lnTo>
                <a:lnTo>
                  <a:pt x="398271" y="1182624"/>
                </a:lnTo>
                <a:lnTo>
                  <a:pt x="385572" y="1182624"/>
                </a:lnTo>
                <a:lnTo>
                  <a:pt x="372872" y="1182624"/>
                </a:lnTo>
                <a:lnTo>
                  <a:pt x="360171" y="1182624"/>
                </a:lnTo>
                <a:lnTo>
                  <a:pt x="347471" y="1182624"/>
                </a:lnTo>
                <a:lnTo>
                  <a:pt x="334771" y="1182624"/>
                </a:lnTo>
                <a:lnTo>
                  <a:pt x="322072" y="1182624"/>
                </a:lnTo>
                <a:lnTo>
                  <a:pt x="309372" y="1182624"/>
                </a:lnTo>
                <a:lnTo>
                  <a:pt x="296671" y="1182624"/>
                </a:lnTo>
                <a:lnTo>
                  <a:pt x="279653" y="1182624"/>
                </a:lnTo>
                <a:lnTo>
                  <a:pt x="275081" y="1182624"/>
                </a:lnTo>
                <a:lnTo>
                  <a:pt x="262381" y="1182624"/>
                </a:lnTo>
                <a:lnTo>
                  <a:pt x="249682" y="1182624"/>
                </a:lnTo>
                <a:lnTo>
                  <a:pt x="236982" y="1182624"/>
                </a:lnTo>
                <a:lnTo>
                  <a:pt x="224282" y="1182624"/>
                </a:lnTo>
                <a:lnTo>
                  <a:pt x="211582" y="1182624"/>
                </a:lnTo>
                <a:lnTo>
                  <a:pt x="198881" y="1182624"/>
                </a:lnTo>
                <a:lnTo>
                  <a:pt x="186181" y="1182624"/>
                </a:lnTo>
                <a:lnTo>
                  <a:pt x="173481" y="1182624"/>
                </a:lnTo>
                <a:lnTo>
                  <a:pt x="71881" y="1182624"/>
                </a:lnTo>
                <a:lnTo>
                  <a:pt x="59181" y="1182623"/>
                </a:lnTo>
                <a:lnTo>
                  <a:pt x="46481" y="1182624"/>
                </a:lnTo>
                <a:lnTo>
                  <a:pt x="33781" y="1182624"/>
                </a:lnTo>
                <a:lnTo>
                  <a:pt x="21335" y="1182624"/>
                </a:lnTo>
                <a:lnTo>
                  <a:pt x="0" y="118262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88" name="object 688"/>
          <p:cNvSpPr/>
          <p:nvPr/>
        </p:nvSpPr>
        <p:spPr>
          <a:xfrm>
            <a:off x="7317218" y="3335042"/>
            <a:ext cx="171030" cy="3362"/>
          </a:xfrm>
          <a:custGeom>
            <a:avLst/>
            <a:gdLst/>
            <a:ahLst/>
            <a:cxnLst/>
            <a:rect l="l" t="t" r="r" b="b"/>
            <a:pathLst>
              <a:path w="258445" h="5079">
                <a:moveTo>
                  <a:pt x="258318" y="4572"/>
                </a:moveTo>
                <a:lnTo>
                  <a:pt x="254507" y="4572"/>
                </a:lnTo>
                <a:lnTo>
                  <a:pt x="241807" y="4572"/>
                </a:lnTo>
                <a:lnTo>
                  <a:pt x="229107" y="4572"/>
                </a:lnTo>
                <a:lnTo>
                  <a:pt x="67818" y="4572"/>
                </a:lnTo>
                <a:lnTo>
                  <a:pt x="67818" y="0"/>
                </a:lnTo>
                <a:lnTo>
                  <a:pt x="64007" y="4572"/>
                </a:lnTo>
                <a:lnTo>
                  <a:pt x="59436" y="0"/>
                </a:lnTo>
                <a:lnTo>
                  <a:pt x="54864" y="4572"/>
                </a:lnTo>
                <a:lnTo>
                  <a:pt x="46481" y="4572"/>
                </a:lnTo>
                <a:lnTo>
                  <a:pt x="38100" y="4572"/>
                </a:lnTo>
                <a:lnTo>
                  <a:pt x="29718" y="4572"/>
                </a:lnTo>
                <a:lnTo>
                  <a:pt x="25907" y="0"/>
                </a:lnTo>
                <a:lnTo>
                  <a:pt x="25907" y="4572"/>
                </a:lnTo>
                <a:lnTo>
                  <a:pt x="25907" y="0"/>
                </a:lnTo>
                <a:lnTo>
                  <a:pt x="21336" y="0"/>
                </a:lnTo>
                <a:lnTo>
                  <a:pt x="21336" y="4572"/>
                </a:lnTo>
                <a:lnTo>
                  <a:pt x="16764" y="0"/>
                </a:lnTo>
                <a:lnTo>
                  <a:pt x="12953" y="4572"/>
                </a:lnTo>
                <a:lnTo>
                  <a:pt x="8381" y="4572"/>
                </a:lnTo>
                <a:lnTo>
                  <a:pt x="4572" y="0"/>
                </a:lnTo>
                <a:lnTo>
                  <a:pt x="4572" y="4572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89" name="object 689"/>
          <p:cNvSpPr/>
          <p:nvPr/>
        </p:nvSpPr>
        <p:spPr>
          <a:xfrm>
            <a:off x="6975326" y="3130815"/>
            <a:ext cx="342059" cy="207589"/>
          </a:xfrm>
          <a:custGeom>
            <a:avLst/>
            <a:gdLst/>
            <a:ahLst/>
            <a:cxnLst/>
            <a:rect l="l" t="t" r="r" b="b"/>
            <a:pathLst>
              <a:path w="516890" h="313689">
                <a:moveTo>
                  <a:pt x="516635" y="308610"/>
                </a:moveTo>
                <a:lnTo>
                  <a:pt x="512825" y="313182"/>
                </a:lnTo>
                <a:lnTo>
                  <a:pt x="512825" y="308610"/>
                </a:lnTo>
                <a:lnTo>
                  <a:pt x="512825" y="313182"/>
                </a:lnTo>
                <a:lnTo>
                  <a:pt x="508253" y="313182"/>
                </a:lnTo>
                <a:lnTo>
                  <a:pt x="508253" y="308610"/>
                </a:lnTo>
                <a:lnTo>
                  <a:pt x="504443" y="313182"/>
                </a:lnTo>
                <a:lnTo>
                  <a:pt x="499872" y="313182"/>
                </a:lnTo>
                <a:lnTo>
                  <a:pt x="499872" y="308610"/>
                </a:lnTo>
                <a:lnTo>
                  <a:pt x="495300" y="313182"/>
                </a:lnTo>
                <a:lnTo>
                  <a:pt x="495300" y="308610"/>
                </a:lnTo>
                <a:lnTo>
                  <a:pt x="491489" y="313182"/>
                </a:lnTo>
                <a:lnTo>
                  <a:pt x="491489" y="308610"/>
                </a:lnTo>
                <a:lnTo>
                  <a:pt x="486917" y="313182"/>
                </a:lnTo>
                <a:lnTo>
                  <a:pt x="486917" y="308610"/>
                </a:lnTo>
                <a:lnTo>
                  <a:pt x="483107" y="308610"/>
                </a:lnTo>
                <a:lnTo>
                  <a:pt x="483107" y="313182"/>
                </a:lnTo>
                <a:lnTo>
                  <a:pt x="478535" y="313182"/>
                </a:lnTo>
                <a:lnTo>
                  <a:pt x="478535" y="308610"/>
                </a:lnTo>
                <a:lnTo>
                  <a:pt x="474725" y="308610"/>
                </a:lnTo>
                <a:lnTo>
                  <a:pt x="474725" y="296418"/>
                </a:lnTo>
                <a:lnTo>
                  <a:pt x="470153" y="12192"/>
                </a:lnTo>
                <a:lnTo>
                  <a:pt x="470153" y="0"/>
                </a:lnTo>
                <a:lnTo>
                  <a:pt x="466343" y="291846"/>
                </a:lnTo>
                <a:lnTo>
                  <a:pt x="461772" y="308610"/>
                </a:lnTo>
                <a:lnTo>
                  <a:pt x="457200" y="308610"/>
                </a:lnTo>
                <a:lnTo>
                  <a:pt x="453389" y="313182"/>
                </a:lnTo>
                <a:lnTo>
                  <a:pt x="453389" y="308610"/>
                </a:lnTo>
                <a:lnTo>
                  <a:pt x="453389" y="313182"/>
                </a:lnTo>
                <a:lnTo>
                  <a:pt x="448817" y="308610"/>
                </a:lnTo>
                <a:lnTo>
                  <a:pt x="445007" y="313182"/>
                </a:lnTo>
                <a:lnTo>
                  <a:pt x="445007" y="308610"/>
                </a:lnTo>
                <a:lnTo>
                  <a:pt x="440435" y="313182"/>
                </a:lnTo>
                <a:lnTo>
                  <a:pt x="436625" y="308610"/>
                </a:lnTo>
                <a:lnTo>
                  <a:pt x="436625" y="313182"/>
                </a:lnTo>
                <a:lnTo>
                  <a:pt x="432053" y="308610"/>
                </a:lnTo>
                <a:lnTo>
                  <a:pt x="427481" y="313182"/>
                </a:lnTo>
                <a:lnTo>
                  <a:pt x="427481" y="308610"/>
                </a:lnTo>
                <a:lnTo>
                  <a:pt x="423672" y="313182"/>
                </a:lnTo>
                <a:lnTo>
                  <a:pt x="423672" y="308610"/>
                </a:lnTo>
                <a:lnTo>
                  <a:pt x="419100" y="308610"/>
                </a:lnTo>
                <a:lnTo>
                  <a:pt x="419100" y="313182"/>
                </a:lnTo>
                <a:lnTo>
                  <a:pt x="415289" y="308610"/>
                </a:lnTo>
                <a:lnTo>
                  <a:pt x="415289" y="313182"/>
                </a:lnTo>
                <a:lnTo>
                  <a:pt x="410717" y="313182"/>
                </a:lnTo>
                <a:lnTo>
                  <a:pt x="406907" y="308610"/>
                </a:lnTo>
                <a:lnTo>
                  <a:pt x="402335" y="308610"/>
                </a:lnTo>
                <a:lnTo>
                  <a:pt x="402335" y="313182"/>
                </a:lnTo>
                <a:lnTo>
                  <a:pt x="402335" y="308610"/>
                </a:lnTo>
                <a:lnTo>
                  <a:pt x="398525" y="308610"/>
                </a:lnTo>
                <a:lnTo>
                  <a:pt x="393953" y="313182"/>
                </a:lnTo>
                <a:lnTo>
                  <a:pt x="389381" y="313182"/>
                </a:lnTo>
                <a:lnTo>
                  <a:pt x="385572" y="308610"/>
                </a:lnTo>
                <a:lnTo>
                  <a:pt x="385572" y="313182"/>
                </a:lnTo>
                <a:lnTo>
                  <a:pt x="368807" y="313182"/>
                </a:lnTo>
                <a:lnTo>
                  <a:pt x="368807" y="308610"/>
                </a:lnTo>
                <a:lnTo>
                  <a:pt x="364235" y="313182"/>
                </a:lnTo>
                <a:lnTo>
                  <a:pt x="364235" y="308610"/>
                </a:lnTo>
                <a:lnTo>
                  <a:pt x="360425" y="313182"/>
                </a:lnTo>
                <a:lnTo>
                  <a:pt x="355853" y="313182"/>
                </a:lnTo>
                <a:lnTo>
                  <a:pt x="355853" y="308610"/>
                </a:lnTo>
                <a:lnTo>
                  <a:pt x="351281" y="313182"/>
                </a:lnTo>
                <a:lnTo>
                  <a:pt x="347472" y="308610"/>
                </a:lnTo>
                <a:lnTo>
                  <a:pt x="342900" y="308610"/>
                </a:lnTo>
                <a:lnTo>
                  <a:pt x="342900" y="313182"/>
                </a:lnTo>
                <a:lnTo>
                  <a:pt x="339089" y="313182"/>
                </a:lnTo>
                <a:lnTo>
                  <a:pt x="339089" y="308610"/>
                </a:lnTo>
                <a:lnTo>
                  <a:pt x="334517" y="308610"/>
                </a:lnTo>
                <a:lnTo>
                  <a:pt x="334517" y="313182"/>
                </a:lnTo>
                <a:lnTo>
                  <a:pt x="330707" y="308610"/>
                </a:lnTo>
                <a:lnTo>
                  <a:pt x="326135" y="313182"/>
                </a:lnTo>
                <a:lnTo>
                  <a:pt x="313181" y="313182"/>
                </a:lnTo>
                <a:lnTo>
                  <a:pt x="313181" y="308610"/>
                </a:lnTo>
                <a:lnTo>
                  <a:pt x="309372" y="308610"/>
                </a:lnTo>
                <a:lnTo>
                  <a:pt x="304800" y="313182"/>
                </a:lnTo>
                <a:lnTo>
                  <a:pt x="300989" y="308610"/>
                </a:lnTo>
                <a:lnTo>
                  <a:pt x="296417" y="313182"/>
                </a:lnTo>
                <a:lnTo>
                  <a:pt x="292607" y="313182"/>
                </a:lnTo>
                <a:lnTo>
                  <a:pt x="288035" y="308610"/>
                </a:lnTo>
                <a:lnTo>
                  <a:pt x="288035" y="313182"/>
                </a:lnTo>
                <a:lnTo>
                  <a:pt x="288035" y="308610"/>
                </a:lnTo>
                <a:lnTo>
                  <a:pt x="283463" y="313182"/>
                </a:lnTo>
                <a:lnTo>
                  <a:pt x="279653" y="313182"/>
                </a:lnTo>
                <a:lnTo>
                  <a:pt x="279653" y="308610"/>
                </a:lnTo>
                <a:lnTo>
                  <a:pt x="279653" y="313182"/>
                </a:lnTo>
                <a:lnTo>
                  <a:pt x="266700" y="313182"/>
                </a:lnTo>
                <a:lnTo>
                  <a:pt x="262889" y="308610"/>
                </a:lnTo>
                <a:lnTo>
                  <a:pt x="262889" y="313182"/>
                </a:lnTo>
                <a:lnTo>
                  <a:pt x="258317" y="313182"/>
                </a:lnTo>
                <a:lnTo>
                  <a:pt x="254507" y="313182"/>
                </a:lnTo>
                <a:lnTo>
                  <a:pt x="254507" y="308610"/>
                </a:lnTo>
                <a:lnTo>
                  <a:pt x="249935" y="313182"/>
                </a:lnTo>
                <a:lnTo>
                  <a:pt x="249935" y="308610"/>
                </a:lnTo>
                <a:lnTo>
                  <a:pt x="245363" y="308610"/>
                </a:lnTo>
                <a:lnTo>
                  <a:pt x="245363" y="313182"/>
                </a:lnTo>
                <a:lnTo>
                  <a:pt x="241553" y="313182"/>
                </a:lnTo>
                <a:lnTo>
                  <a:pt x="236981" y="308610"/>
                </a:lnTo>
                <a:lnTo>
                  <a:pt x="233172" y="313182"/>
                </a:lnTo>
                <a:lnTo>
                  <a:pt x="228600" y="313182"/>
                </a:lnTo>
                <a:lnTo>
                  <a:pt x="224789" y="308610"/>
                </a:lnTo>
                <a:lnTo>
                  <a:pt x="224789" y="313182"/>
                </a:lnTo>
                <a:lnTo>
                  <a:pt x="220217" y="313182"/>
                </a:lnTo>
                <a:lnTo>
                  <a:pt x="220217" y="308610"/>
                </a:lnTo>
                <a:lnTo>
                  <a:pt x="215646" y="313182"/>
                </a:lnTo>
                <a:lnTo>
                  <a:pt x="211835" y="313182"/>
                </a:lnTo>
                <a:lnTo>
                  <a:pt x="211835" y="308610"/>
                </a:lnTo>
                <a:lnTo>
                  <a:pt x="207263" y="308610"/>
                </a:lnTo>
                <a:lnTo>
                  <a:pt x="203453" y="313182"/>
                </a:lnTo>
                <a:lnTo>
                  <a:pt x="203453" y="308610"/>
                </a:lnTo>
                <a:lnTo>
                  <a:pt x="198881" y="308610"/>
                </a:lnTo>
                <a:lnTo>
                  <a:pt x="195072" y="313182"/>
                </a:lnTo>
                <a:lnTo>
                  <a:pt x="195072" y="308610"/>
                </a:lnTo>
                <a:lnTo>
                  <a:pt x="190500" y="313182"/>
                </a:lnTo>
                <a:lnTo>
                  <a:pt x="182117" y="313182"/>
                </a:lnTo>
                <a:lnTo>
                  <a:pt x="177546" y="308610"/>
                </a:lnTo>
                <a:lnTo>
                  <a:pt x="173735" y="313182"/>
                </a:lnTo>
                <a:lnTo>
                  <a:pt x="173735" y="308610"/>
                </a:lnTo>
                <a:lnTo>
                  <a:pt x="169163" y="308610"/>
                </a:lnTo>
                <a:lnTo>
                  <a:pt x="169163" y="313182"/>
                </a:lnTo>
                <a:lnTo>
                  <a:pt x="165353" y="308610"/>
                </a:lnTo>
                <a:lnTo>
                  <a:pt x="165353" y="313182"/>
                </a:lnTo>
                <a:lnTo>
                  <a:pt x="160781" y="313182"/>
                </a:lnTo>
                <a:lnTo>
                  <a:pt x="156972" y="308610"/>
                </a:lnTo>
                <a:lnTo>
                  <a:pt x="156972" y="313182"/>
                </a:lnTo>
                <a:lnTo>
                  <a:pt x="152400" y="308610"/>
                </a:lnTo>
                <a:lnTo>
                  <a:pt x="152400" y="313182"/>
                </a:lnTo>
                <a:lnTo>
                  <a:pt x="148589" y="308610"/>
                </a:lnTo>
                <a:lnTo>
                  <a:pt x="148589" y="313182"/>
                </a:lnTo>
                <a:lnTo>
                  <a:pt x="144017" y="313182"/>
                </a:lnTo>
                <a:lnTo>
                  <a:pt x="139446" y="308610"/>
                </a:lnTo>
                <a:lnTo>
                  <a:pt x="139446" y="313182"/>
                </a:lnTo>
                <a:lnTo>
                  <a:pt x="135635" y="313182"/>
                </a:lnTo>
                <a:lnTo>
                  <a:pt x="131063" y="308610"/>
                </a:lnTo>
                <a:lnTo>
                  <a:pt x="131063" y="313182"/>
                </a:lnTo>
                <a:lnTo>
                  <a:pt x="127253" y="313182"/>
                </a:lnTo>
                <a:lnTo>
                  <a:pt x="127253" y="308610"/>
                </a:lnTo>
                <a:lnTo>
                  <a:pt x="122681" y="313182"/>
                </a:lnTo>
                <a:lnTo>
                  <a:pt x="118872" y="308610"/>
                </a:lnTo>
                <a:lnTo>
                  <a:pt x="118872" y="313182"/>
                </a:lnTo>
                <a:lnTo>
                  <a:pt x="109727" y="313182"/>
                </a:lnTo>
                <a:lnTo>
                  <a:pt x="109727" y="308610"/>
                </a:lnTo>
                <a:lnTo>
                  <a:pt x="105917" y="313182"/>
                </a:lnTo>
                <a:lnTo>
                  <a:pt x="101346" y="308610"/>
                </a:lnTo>
                <a:lnTo>
                  <a:pt x="101346" y="313182"/>
                </a:lnTo>
                <a:lnTo>
                  <a:pt x="97535" y="308610"/>
                </a:lnTo>
                <a:lnTo>
                  <a:pt x="97535" y="313182"/>
                </a:lnTo>
                <a:lnTo>
                  <a:pt x="92963" y="308610"/>
                </a:lnTo>
                <a:lnTo>
                  <a:pt x="89153" y="313182"/>
                </a:lnTo>
                <a:lnTo>
                  <a:pt x="89153" y="308610"/>
                </a:lnTo>
                <a:lnTo>
                  <a:pt x="84581" y="313182"/>
                </a:lnTo>
                <a:lnTo>
                  <a:pt x="80772" y="308610"/>
                </a:lnTo>
                <a:lnTo>
                  <a:pt x="80772" y="313182"/>
                </a:lnTo>
                <a:lnTo>
                  <a:pt x="76200" y="308610"/>
                </a:lnTo>
                <a:lnTo>
                  <a:pt x="76200" y="313182"/>
                </a:lnTo>
                <a:lnTo>
                  <a:pt x="71627" y="308610"/>
                </a:lnTo>
                <a:lnTo>
                  <a:pt x="67817" y="308610"/>
                </a:lnTo>
                <a:lnTo>
                  <a:pt x="67817" y="313182"/>
                </a:lnTo>
                <a:lnTo>
                  <a:pt x="63246" y="308610"/>
                </a:lnTo>
                <a:lnTo>
                  <a:pt x="46481" y="308610"/>
                </a:lnTo>
                <a:lnTo>
                  <a:pt x="46481" y="313182"/>
                </a:lnTo>
                <a:lnTo>
                  <a:pt x="46481" y="308610"/>
                </a:lnTo>
                <a:lnTo>
                  <a:pt x="42672" y="308610"/>
                </a:lnTo>
                <a:lnTo>
                  <a:pt x="42672" y="313182"/>
                </a:lnTo>
                <a:lnTo>
                  <a:pt x="38100" y="313182"/>
                </a:lnTo>
                <a:lnTo>
                  <a:pt x="38100" y="308610"/>
                </a:lnTo>
                <a:lnTo>
                  <a:pt x="33527" y="313182"/>
                </a:lnTo>
                <a:lnTo>
                  <a:pt x="29717" y="308610"/>
                </a:lnTo>
                <a:lnTo>
                  <a:pt x="29717" y="313182"/>
                </a:lnTo>
                <a:lnTo>
                  <a:pt x="25146" y="308610"/>
                </a:lnTo>
                <a:lnTo>
                  <a:pt x="16763" y="308610"/>
                </a:lnTo>
                <a:lnTo>
                  <a:pt x="12953" y="296418"/>
                </a:lnTo>
                <a:lnTo>
                  <a:pt x="8381" y="304800"/>
                </a:lnTo>
                <a:lnTo>
                  <a:pt x="8381" y="300227"/>
                </a:lnTo>
                <a:lnTo>
                  <a:pt x="4572" y="296418"/>
                </a:lnTo>
                <a:lnTo>
                  <a:pt x="4572" y="300227"/>
                </a:lnTo>
                <a:lnTo>
                  <a:pt x="0" y="3048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90" name="object 690"/>
          <p:cNvSpPr/>
          <p:nvPr/>
        </p:nvSpPr>
        <p:spPr>
          <a:xfrm>
            <a:off x="6630408" y="3309828"/>
            <a:ext cx="345001" cy="25214"/>
          </a:xfrm>
          <a:custGeom>
            <a:avLst/>
            <a:gdLst/>
            <a:ahLst/>
            <a:cxnLst/>
            <a:rect l="l" t="t" r="r" b="b"/>
            <a:pathLst>
              <a:path w="521334" h="38100">
                <a:moveTo>
                  <a:pt x="521208" y="34289"/>
                </a:moveTo>
                <a:lnTo>
                  <a:pt x="516636" y="25908"/>
                </a:lnTo>
                <a:lnTo>
                  <a:pt x="512825" y="38100"/>
                </a:lnTo>
                <a:lnTo>
                  <a:pt x="504444" y="38100"/>
                </a:lnTo>
                <a:lnTo>
                  <a:pt x="491744" y="38100"/>
                </a:lnTo>
                <a:lnTo>
                  <a:pt x="479043" y="38099"/>
                </a:lnTo>
                <a:lnTo>
                  <a:pt x="466344" y="38100"/>
                </a:lnTo>
                <a:lnTo>
                  <a:pt x="364236" y="38100"/>
                </a:lnTo>
                <a:lnTo>
                  <a:pt x="360425" y="34289"/>
                </a:lnTo>
                <a:lnTo>
                  <a:pt x="352044" y="34289"/>
                </a:lnTo>
                <a:lnTo>
                  <a:pt x="347472" y="29717"/>
                </a:lnTo>
                <a:lnTo>
                  <a:pt x="342900" y="34289"/>
                </a:lnTo>
                <a:lnTo>
                  <a:pt x="342900" y="29717"/>
                </a:lnTo>
                <a:lnTo>
                  <a:pt x="339090" y="29717"/>
                </a:lnTo>
                <a:lnTo>
                  <a:pt x="334518" y="34289"/>
                </a:lnTo>
                <a:lnTo>
                  <a:pt x="334518" y="29717"/>
                </a:lnTo>
                <a:lnTo>
                  <a:pt x="330708" y="29717"/>
                </a:lnTo>
                <a:lnTo>
                  <a:pt x="326136" y="34289"/>
                </a:lnTo>
                <a:lnTo>
                  <a:pt x="326136" y="29717"/>
                </a:lnTo>
                <a:lnTo>
                  <a:pt x="322325" y="34289"/>
                </a:lnTo>
                <a:lnTo>
                  <a:pt x="309372" y="34289"/>
                </a:lnTo>
                <a:lnTo>
                  <a:pt x="304800" y="29717"/>
                </a:lnTo>
                <a:lnTo>
                  <a:pt x="304800" y="34289"/>
                </a:lnTo>
                <a:lnTo>
                  <a:pt x="300990" y="34289"/>
                </a:lnTo>
                <a:lnTo>
                  <a:pt x="288290" y="34289"/>
                </a:lnTo>
                <a:lnTo>
                  <a:pt x="275590" y="34289"/>
                </a:lnTo>
                <a:lnTo>
                  <a:pt x="271272" y="38100"/>
                </a:lnTo>
                <a:lnTo>
                  <a:pt x="271272" y="34289"/>
                </a:lnTo>
                <a:lnTo>
                  <a:pt x="266700" y="34289"/>
                </a:lnTo>
                <a:lnTo>
                  <a:pt x="262890" y="38100"/>
                </a:lnTo>
                <a:lnTo>
                  <a:pt x="258318" y="38100"/>
                </a:lnTo>
                <a:lnTo>
                  <a:pt x="258318" y="34289"/>
                </a:lnTo>
                <a:lnTo>
                  <a:pt x="254508" y="38100"/>
                </a:lnTo>
                <a:lnTo>
                  <a:pt x="241808" y="38100"/>
                </a:lnTo>
                <a:lnTo>
                  <a:pt x="229108" y="38100"/>
                </a:lnTo>
                <a:lnTo>
                  <a:pt x="224790" y="34289"/>
                </a:lnTo>
                <a:lnTo>
                  <a:pt x="224790" y="38100"/>
                </a:lnTo>
                <a:lnTo>
                  <a:pt x="220218" y="38100"/>
                </a:lnTo>
                <a:lnTo>
                  <a:pt x="220218" y="34289"/>
                </a:lnTo>
                <a:lnTo>
                  <a:pt x="216408" y="34289"/>
                </a:lnTo>
                <a:lnTo>
                  <a:pt x="216408" y="38100"/>
                </a:lnTo>
                <a:lnTo>
                  <a:pt x="211836" y="38100"/>
                </a:lnTo>
                <a:lnTo>
                  <a:pt x="211836" y="34289"/>
                </a:lnTo>
                <a:lnTo>
                  <a:pt x="208025" y="38100"/>
                </a:lnTo>
                <a:lnTo>
                  <a:pt x="203454" y="38100"/>
                </a:lnTo>
                <a:lnTo>
                  <a:pt x="203454" y="29717"/>
                </a:lnTo>
                <a:lnTo>
                  <a:pt x="198882" y="34289"/>
                </a:lnTo>
                <a:lnTo>
                  <a:pt x="198882" y="38100"/>
                </a:lnTo>
                <a:lnTo>
                  <a:pt x="195072" y="38100"/>
                </a:lnTo>
                <a:lnTo>
                  <a:pt x="195072" y="29717"/>
                </a:lnTo>
                <a:lnTo>
                  <a:pt x="195072" y="34289"/>
                </a:lnTo>
                <a:lnTo>
                  <a:pt x="190500" y="38100"/>
                </a:lnTo>
                <a:lnTo>
                  <a:pt x="186690" y="38100"/>
                </a:lnTo>
                <a:lnTo>
                  <a:pt x="186690" y="34289"/>
                </a:lnTo>
                <a:lnTo>
                  <a:pt x="182118" y="21336"/>
                </a:lnTo>
                <a:lnTo>
                  <a:pt x="182118" y="25908"/>
                </a:lnTo>
                <a:lnTo>
                  <a:pt x="178308" y="34289"/>
                </a:lnTo>
                <a:lnTo>
                  <a:pt x="173736" y="21336"/>
                </a:lnTo>
                <a:lnTo>
                  <a:pt x="173736" y="34289"/>
                </a:lnTo>
                <a:lnTo>
                  <a:pt x="169164" y="38100"/>
                </a:lnTo>
                <a:lnTo>
                  <a:pt x="152400" y="38100"/>
                </a:lnTo>
                <a:lnTo>
                  <a:pt x="148590" y="34289"/>
                </a:lnTo>
                <a:lnTo>
                  <a:pt x="148590" y="38100"/>
                </a:lnTo>
                <a:lnTo>
                  <a:pt x="144018" y="34289"/>
                </a:lnTo>
                <a:lnTo>
                  <a:pt x="144018" y="38100"/>
                </a:lnTo>
                <a:lnTo>
                  <a:pt x="140208" y="34289"/>
                </a:lnTo>
                <a:lnTo>
                  <a:pt x="118872" y="34289"/>
                </a:lnTo>
                <a:lnTo>
                  <a:pt x="118872" y="29717"/>
                </a:lnTo>
                <a:lnTo>
                  <a:pt x="114300" y="34289"/>
                </a:lnTo>
                <a:lnTo>
                  <a:pt x="110490" y="29717"/>
                </a:lnTo>
                <a:lnTo>
                  <a:pt x="105918" y="29717"/>
                </a:lnTo>
                <a:lnTo>
                  <a:pt x="105918" y="25908"/>
                </a:lnTo>
                <a:lnTo>
                  <a:pt x="102108" y="34289"/>
                </a:lnTo>
                <a:lnTo>
                  <a:pt x="97536" y="29717"/>
                </a:lnTo>
                <a:lnTo>
                  <a:pt x="97536" y="25908"/>
                </a:lnTo>
                <a:lnTo>
                  <a:pt x="92964" y="29717"/>
                </a:lnTo>
                <a:lnTo>
                  <a:pt x="92964" y="34289"/>
                </a:lnTo>
                <a:lnTo>
                  <a:pt x="89154" y="29717"/>
                </a:lnTo>
                <a:lnTo>
                  <a:pt x="89154" y="4572"/>
                </a:lnTo>
                <a:lnTo>
                  <a:pt x="84582" y="17525"/>
                </a:lnTo>
                <a:lnTo>
                  <a:pt x="84582" y="29717"/>
                </a:lnTo>
                <a:lnTo>
                  <a:pt x="80772" y="25908"/>
                </a:lnTo>
                <a:lnTo>
                  <a:pt x="80772" y="0"/>
                </a:lnTo>
                <a:lnTo>
                  <a:pt x="80772" y="25908"/>
                </a:lnTo>
                <a:lnTo>
                  <a:pt x="76200" y="29717"/>
                </a:lnTo>
                <a:lnTo>
                  <a:pt x="72390" y="21336"/>
                </a:lnTo>
                <a:lnTo>
                  <a:pt x="72390" y="29717"/>
                </a:lnTo>
                <a:lnTo>
                  <a:pt x="67818" y="34289"/>
                </a:lnTo>
                <a:lnTo>
                  <a:pt x="67818" y="25908"/>
                </a:lnTo>
                <a:lnTo>
                  <a:pt x="64008" y="34289"/>
                </a:lnTo>
                <a:lnTo>
                  <a:pt x="59436" y="34289"/>
                </a:lnTo>
                <a:lnTo>
                  <a:pt x="59436" y="29717"/>
                </a:lnTo>
                <a:lnTo>
                  <a:pt x="54864" y="34289"/>
                </a:lnTo>
                <a:lnTo>
                  <a:pt x="54864" y="29717"/>
                </a:lnTo>
                <a:lnTo>
                  <a:pt x="51054" y="17525"/>
                </a:lnTo>
                <a:lnTo>
                  <a:pt x="51054" y="29717"/>
                </a:lnTo>
                <a:lnTo>
                  <a:pt x="46482" y="34289"/>
                </a:lnTo>
                <a:lnTo>
                  <a:pt x="42672" y="34289"/>
                </a:lnTo>
                <a:lnTo>
                  <a:pt x="42672" y="29717"/>
                </a:lnTo>
                <a:lnTo>
                  <a:pt x="38100" y="34289"/>
                </a:lnTo>
                <a:lnTo>
                  <a:pt x="16764" y="34289"/>
                </a:lnTo>
                <a:lnTo>
                  <a:pt x="12954" y="29717"/>
                </a:lnTo>
                <a:lnTo>
                  <a:pt x="12954" y="17525"/>
                </a:lnTo>
                <a:lnTo>
                  <a:pt x="8382" y="29717"/>
                </a:lnTo>
                <a:lnTo>
                  <a:pt x="8382" y="34289"/>
                </a:lnTo>
                <a:lnTo>
                  <a:pt x="4572" y="21336"/>
                </a:lnTo>
                <a:lnTo>
                  <a:pt x="4572" y="34289"/>
                </a:lnTo>
                <a:lnTo>
                  <a:pt x="0" y="2971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91" name="object 691"/>
          <p:cNvSpPr/>
          <p:nvPr/>
        </p:nvSpPr>
        <p:spPr>
          <a:xfrm>
            <a:off x="6288517" y="3312855"/>
            <a:ext cx="342059" cy="19751"/>
          </a:xfrm>
          <a:custGeom>
            <a:avLst/>
            <a:gdLst/>
            <a:ahLst/>
            <a:cxnLst/>
            <a:rect l="l" t="t" r="r" b="b"/>
            <a:pathLst>
              <a:path w="516890" h="29845">
                <a:moveTo>
                  <a:pt x="516635" y="25145"/>
                </a:moveTo>
                <a:lnTo>
                  <a:pt x="516635" y="29717"/>
                </a:lnTo>
                <a:lnTo>
                  <a:pt x="512825" y="25145"/>
                </a:lnTo>
                <a:lnTo>
                  <a:pt x="508253" y="29717"/>
                </a:lnTo>
                <a:lnTo>
                  <a:pt x="503681" y="12953"/>
                </a:lnTo>
                <a:lnTo>
                  <a:pt x="503681" y="4571"/>
                </a:lnTo>
                <a:lnTo>
                  <a:pt x="499872" y="29717"/>
                </a:lnTo>
                <a:lnTo>
                  <a:pt x="495300" y="29717"/>
                </a:lnTo>
                <a:lnTo>
                  <a:pt x="482600" y="29717"/>
                </a:lnTo>
                <a:lnTo>
                  <a:pt x="469900" y="29717"/>
                </a:lnTo>
                <a:lnTo>
                  <a:pt x="457200" y="29717"/>
                </a:lnTo>
                <a:lnTo>
                  <a:pt x="448818" y="25145"/>
                </a:lnTo>
                <a:lnTo>
                  <a:pt x="448818" y="29717"/>
                </a:lnTo>
                <a:lnTo>
                  <a:pt x="445007" y="29717"/>
                </a:lnTo>
                <a:lnTo>
                  <a:pt x="437896" y="29717"/>
                </a:lnTo>
                <a:lnTo>
                  <a:pt x="430783" y="29717"/>
                </a:lnTo>
                <a:lnTo>
                  <a:pt x="423672" y="29717"/>
                </a:lnTo>
                <a:lnTo>
                  <a:pt x="419100" y="29717"/>
                </a:lnTo>
                <a:lnTo>
                  <a:pt x="419100" y="12953"/>
                </a:lnTo>
                <a:lnTo>
                  <a:pt x="415290" y="29717"/>
                </a:lnTo>
                <a:lnTo>
                  <a:pt x="410718" y="25145"/>
                </a:lnTo>
                <a:lnTo>
                  <a:pt x="410718" y="12953"/>
                </a:lnTo>
                <a:lnTo>
                  <a:pt x="406907" y="25145"/>
                </a:lnTo>
                <a:lnTo>
                  <a:pt x="406907" y="29717"/>
                </a:lnTo>
                <a:lnTo>
                  <a:pt x="402335" y="29717"/>
                </a:lnTo>
                <a:lnTo>
                  <a:pt x="389635" y="29717"/>
                </a:lnTo>
                <a:lnTo>
                  <a:pt x="376936" y="29718"/>
                </a:lnTo>
                <a:lnTo>
                  <a:pt x="364235" y="29718"/>
                </a:lnTo>
                <a:lnTo>
                  <a:pt x="351535" y="29717"/>
                </a:lnTo>
                <a:lnTo>
                  <a:pt x="338836" y="29717"/>
                </a:lnTo>
                <a:lnTo>
                  <a:pt x="326135" y="29717"/>
                </a:lnTo>
                <a:lnTo>
                  <a:pt x="313435" y="29717"/>
                </a:lnTo>
                <a:lnTo>
                  <a:pt x="304800" y="29717"/>
                </a:lnTo>
                <a:lnTo>
                  <a:pt x="304800" y="25145"/>
                </a:lnTo>
                <a:lnTo>
                  <a:pt x="300990" y="29717"/>
                </a:lnTo>
                <a:lnTo>
                  <a:pt x="296418" y="25145"/>
                </a:lnTo>
                <a:lnTo>
                  <a:pt x="291846" y="29717"/>
                </a:lnTo>
                <a:lnTo>
                  <a:pt x="283463" y="29717"/>
                </a:lnTo>
                <a:lnTo>
                  <a:pt x="279653" y="25145"/>
                </a:lnTo>
                <a:lnTo>
                  <a:pt x="271272" y="25145"/>
                </a:lnTo>
                <a:lnTo>
                  <a:pt x="266700" y="29717"/>
                </a:lnTo>
                <a:lnTo>
                  <a:pt x="258318" y="29717"/>
                </a:lnTo>
                <a:lnTo>
                  <a:pt x="253746" y="29717"/>
                </a:lnTo>
                <a:lnTo>
                  <a:pt x="241045" y="29717"/>
                </a:lnTo>
                <a:lnTo>
                  <a:pt x="228346" y="29717"/>
                </a:lnTo>
                <a:lnTo>
                  <a:pt x="220218" y="29717"/>
                </a:lnTo>
                <a:lnTo>
                  <a:pt x="220218" y="25145"/>
                </a:lnTo>
                <a:lnTo>
                  <a:pt x="215646" y="29717"/>
                </a:lnTo>
                <a:lnTo>
                  <a:pt x="211835" y="25145"/>
                </a:lnTo>
                <a:lnTo>
                  <a:pt x="207263" y="21336"/>
                </a:lnTo>
                <a:lnTo>
                  <a:pt x="203453" y="21336"/>
                </a:lnTo>
                <a:lnTo>
                  <a:pt x="203453" y="25145"/>
                </a:lnTo>
                <a:lnTo>
                  <a:pt x="203453" y="21336"/>
                </a:lnTo>
                <a:lnTo>
                  <a:pt x="198881" y="12953"/>
                </a:lnTo>
                <a:lnTo>
                  <a:pt x="198881" y="25145"/>
                </a:lnTo>
                <a:lnTo>
                  <a:pt x="195072" y="21336"/>
                </a:lnTo>
                <a:lnTo>
                  <a:pt x="190500" y="21336"/>
                </a:lnTo>
                <a:lnTo>
                  <a:pt x="185927" y="25145"/>
                </a:lnTo>
                <a:lnTo>
                  <a:pt x="182118" y="25145"/>
                </a:lnTo>
                <a:lnTo>
                  <a:pt x="177546" y="29717"/>
                </a:lnTo>
                <a:lnTo>
                  <a:pt x="165353" y="29717"/>
                </a:lnTo>
                <a:lnTo>
                  <a:pt x="160781" y="25145"/>
                </a:lnTo>
                <a:lnTo>
                  <a:pt x="160781" y="29717"/>
                </a:lnTo>
                <a:lnTo>
                  <a:pt x="156972" y="29717"/>
                </a:lnTo>
                <a:lnTo>
                  <a:pt x="156972" y="25145"/>
                </a:lnTo>
                <a:lnTo>
                  <a:pt x="152400" y="25145"/>
                </a:lnTo>
                <a:lnTo>
                  <a:pt x="147827" y="29717"/>
                </a:lnTo>
                <a:lnTo>
                  <a:pt x="127253" y="29717"/>
                </a:lnTo>
                <a:lnTo>
                  <a:pt x="122681" y="25145"/>
                </a:lnTo>
                <a:lnTo>
                  <a:pt x="122681" y="29717"/>
                </a:lnTo>
                <a:lnTo>
                  <a:pt x="109727" y="29717"/>
                </a:lnTo>
                <a:lnTo>
                  <a:pt x="105918" y="25145"/>
                </a:lnTo>
                <a:lnTo>
                  <a:pt x="105918" y="29717"/>
                </a:lnTo>
                <a:lnTo>
                  <a:pt x="101346" y="25145"/>
                </a:lnTo>
                <a:lnTo>
                  <a:pt x="97535" y="25145"/>
                </a:lnTo>
                <a:lnTo>
                  <a:pt x="92963" y="21336"/>
                </a:lnTo>
                <a:lnTo>
                  <a:pt x="89153" y="25145"/>
                </a:lnTo>
                <a:lnTo>
                  <a:pt x="84581" y="21336"/>
                </a:lnTo>
                <a:lnTo>
                  <a:pt x="80009" y="25145"/>
                </a:lnTo>
                <a:lnTo>
                  <a:pt x="76200" y="21336"/>
                </a:lnTo>
                <a:lnTo>
                  <a:pt x="76200" y="25145"/>
                </a:lnTo>
                <a:lnTo>
                  <a:pt x="71627" y="25145"/>
                </a:lnTo>
                <a:lnTo>
                  <a:pt x="67818" y="21336"/>
                </a:lnTo>
                <a:lnTo>
                  <a:pt x="63246" y="29717"/>
                </a:lnTo>
                <a:lnTo>
                  <a:pt x="59435" y="25145"/>
                </a:lnTo>
                <a:lnTo>
                  <a:pt x="59435" y="29717"/>
                </a:lnTo>
                <a:lnTo>
                  <a:pt x="41909" y="29717"/>
                </a:lnTo>
                <a:lnTo>
                  <a:pt x="41909" y="21336"/>
                </a:lnTo>
                <a:lnTo>
                  <a:pt x="38100" y="21336"/>
                </a:lnTo>
                <a:lnTo>
                  <a:pt x="38100" y="29717"/>
                </a:lnTo>
                <a:lnTo>
                  <a:pt x="33527" y="25145"/>
                </a:lnTo>
                <a:lnTo>
                  <a:pt x="29718" y="29717"/>
                </a:lnTo>
                <a:lnTo>
                  <a:pt x="29718" y="25145"/>
                </a:lnTo>
                <a:lnTo>
                  <a:pt x="25146" y="25145"/>
                </a:lnTo>
                <a:lnTo>
                  <a:pt x="25146" y="29717"/>
                </a:lnTo>
                <a:lnTo>
                  <a:pt x="21335" y="29717"/>
                </a:lnTo>
                <a:lnTo>
                  <a:pt x="21335" y="25145"/>
                </a:lnTo>
                <a:lnTo>
                  <a:pt x="16763" y="25145"/>
                </a:lnTo>
                <a:lnTo>
                  <a:pt x="16763" y="29717"/>
                </a:lnTo>
                <a:lnTo>
                  <a:pt x="12953" y="25145"/>
                </a:lnTo>
                <a:lnTo>
                  <a:pt x="12953" y="21336"/>
                </a:lnTo>
                <a:lnTo>
                  <a:pt x="8381" y="25145"/>
                </a:lnTo>
                <a:lnTo>
                  <a:pt x="8381" y="21336"/>
                </a:lnTo>
                <a:lnTo>
                  <a:pt x="3809" y="12953"/>
                </a:lnTo>
                <a:lnTo>
                  <a:pt x="0" y="4571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92" name="object 692"/>
          <p:cNvSpPr/>
          <p:nvPr/>
        </p:nvSpPr>
        <p:spPr>
          <a:xfrm>
            <a:off x="5943600" y="3279069"/>
            <a:ext cx="345001" cy="56309"/>
          </a:xfrm>
          <a:custGeom>
            <a:avLst/>
            <a:gdLst/>
            <a:ahLst/>
            <a:cxnLst/>
            <a:rect l="l" t="t" r="r" b="b"/>
            <a:pathLst>
              <a:path w="521334" h="85089">
                <a:moveTo>
                  <a:pt x="521207" y="51054"/>
                </a:moveTo>
                <a:lnTo>
                  <a:pt x="516635" y="67818"/>
                </a:lnTo>
                <a:lnTo>
                  <a:pt x="516635" y="72390"/>
                </a:lnTo>
                <a:lnTo>
                  <a:pt x="512825" y="72390"/>
                </a:lnTo>
                <a:lnTo>
                  <a:pt x="508253" y="64008"/>
                </a:lnTo>
                <a:lnTo>
                  <a:pt x="504443" y="59436"/>
                </a:lnTo>
                <a:lnTo>
                  <a:pt x="504443" y="67818"/>
                </a:lnTo>
                <a:lnTo>
                  <a:pt x="499871" y="72390"/>
                </a:lnTo>
                <a:lnTo>
                  <a:pt x="495300" y="76200"/>
                </a:lnTo>
                <a:lnTo>
                  <a:pt x="495300" y="67818"/>
                </a:lnTo>
                <a:lnTo>
                  <a:pt x="491489" y="72390"/>
                </a:lnTo>
                <a:lnTo>
                  <a:pt x="486917" y="76200"/>
                </a:lnTo>
                <a:lnTo>
                  <a:pt x="478535" y="76200"/>
                </a:lnTo>
                <a:lnTo>
                  <a:pt x="474725" y="72390"/>
                </a:lnTo>
                <a:lnTo>
                  <a:pt x="474725" y="76200"/>
                </a:lnTo>
                <a:lnTo>
                  <a:pt x="470153" y="76200"/>
                </a:lnTo>
                <a:lnTo>
                  <a:pt x="470153" y="72390"/>
                </a:lnTo>
                <a:lnTo>
                  <a:pt x="466343" y="76200"/>
                </a:lnTo>
                <a:lnTo>
                  <a:pt x="461771" y="76200"/>
                </a:lnTo>
                <a:lnTo>
                  <a:pt x="457200" y="55625"/>
                </a:lnTo>
                <a:lnTo>
                  <a:pt x="457200" y="76200"/>
                </a:lnTo>
                <a:lnTo>
                  <a:pt x="448817" y="76200"/>
                </a:lnTo>
                <a:lnTo>
                  <a:pt x="445007" y="72390"/>
                </a:lnTo>
                <a:lnTo>
                  <a:pt x="445007" y="76200"/>
                </a:lnTo>
                <a:lnTo>
                  <a:pt x="436625" y="76200"/>
                </a:lnTo>
                <a:lnTo>
                  <a:pt x="436625" y="80772"/>
                </a:lnTo>
                <a:lnTo>
                  <a:pt x="432053" y="76200"/>
                </a:lnTo>
                <a:lnTo>
                  <a:pt x="428243" y="80772"/>
                </a:lnTo>
                <a:lnTo>
                  <a:pt x="423671" y="80772"/>
                </a:lnTo>
                <a:lnTo>
                  <a:pt x="423671" y="76200"/>
                </a:lnTo>
                <a:lnTo>
                  <a:pt x="419100" y="80772"/>
                </a:lnTo>
                <a:lnTo>
                  <a:pt x="412241" y="80772"/>
                </a:lnTo>
                <a:lnTo>
                  <a:pt x="405383" y="80772"/>
                </a:lnTo>
                <a:lnTo>
                  <a:pt x="398525" y="80772"/>
                </a:lnTo>
                <a:lnTo>
                  <a:pt x="393953" y="76200"/>
                </a:lnTo>
                <a:lnTo>
                  <a:pt x="389381" y="80772"/>
                </a:lnTo>
                <a:lnTo>
                  <a:pt x="381000" y="80772"/>
                </a:lnTo>
                <a:lnTo>
                  <a:pt x="377189" y="76200"/>
                </a:lnTo>
                <a:lnTo>
                  <a:pt x="372617" y="80772"/>
                </a:lnTo>
                <a:lnTo>
                  <a:pt x="368807" y="80772"/>
                </a:lnTo>
                <a:lnTo>
                  <a:pt x="364235" y="76200"/>
                </a:lnTo>
                <a:lnTo>
                  <a:pt x="360425" y="67818"/>
                </a:lnTo>
                <a:lnTo>
                  <a:pt x="355853" y="72390"/>
                </a:lnTo>
                <a:lnTo>
                  <a:pt x="355853" y="76200"/>
                </a:lnTo>
                <a:lnTo>
                  <a:pt x="351281" y="67818"/>
                </a:lnTo>
                <a:lnTo>
                  <a:pt x="351281" y="64008"/>
                </a:lnTo>
                <a:lnTo>
                  <a:pt x="347471" y="67818"/>
                </a:lnTo>
                <a:lnTo>
                  <a:pt x="347471" y="76200"/>
                </a:lnTo>
                <a:lnTo>
                  <a:pt x="342900" y="72390"/>
                </a:lnTo>
                <a:lnTo>
                  <a:pt x="339089" y="72390"/>
                </a:lnTo>
                <a:lnTo>
                  <a:pt x="339089" y="76200"/>
                </a:lnTo>
                <a:lnTo>
                  <a:pt x="334517" y="80772"/>
                </a:lnTo>
                <a:lnTo>
                  <a:pt x="334517" y="76200"/>
                </a:lnTo>
                <a:lnTo>
                  <a:pt x="330707" y="76200"/>
                </a:lnTo>
                <a:lnTo>
                  <a:pt x="330707" y="72390"/>
                </a:lnTo>
                <a:lnTo>
                  <a:pt x="326135" y="76200"/>
                </a:lnTo>
                <a:lnTo>
                  <a:pt x="326135" y="80772"/>
                </a:lnTo>
                <a:lnTo>
                  <a:pt x="326135" y="76200"/>
                </a:lnTo>
                <a:lnTo>
                  <a:pt x="322325" y="76200"/>
                </a:lnTo>
                <a:lnTo>
                  <a:pt x="317753" y="80772"/>
                </a:lnTo>
                <a:lnTo>
                  <a:pt x="313181" y="80772"/>
                </a:lnTo>
                <a:lnTo>
                  <a:pt x="313181" y="76200"/>
                </a:lnTo>
                <a:lnTo>
                  <a:pt x="304800" y="76200"/>
                </a:lnTo>
                <a:lnTo>
                  <a:pt x="304800" y="72390"/>
                </a:lnTo>
                <a:lnTo>
                  <a:pt x="304800" y="76200"/>
                </a:lnTo>
                <a:lnTo>
                  <a:pt x="300989" y="51054"/>
                </a:lnTo>
                <a:lnTo>
                  <a:pt x="296417" y="46482"/>
                </a:lnTo>
                <a:lnTo>
                  <a:pt x="296417" y="67818"/>
                </a:lnTo>
                <a:lnTo>
                  <a:pt x="292607" y="76200"/>
                </a:lnTo>
                <a:lnTo>
                  <a:pt x="288035" y="80772"/>
                </a:lnTo>
                <a:lnTo>
                  <a:pt x="275081" y="80772"/>
                </a:lnTo>
                <a:lnTo>
                  <a:pt x="271271" y="72390"/>
                </a:lnTo>
                <a:lnTo>
                  <a:pt x="271271" y="76200"/>
                </a:lnTo>
                <a:lnTo>
                  <a:pt x="266700" y="80772"/>
                </a:lnTo>
                <a:lnTo>
                  <a:pt x="258317" y="80772"/>
                </a:lnTo>
                <a:lnTo>
                  <a:pt x="254507" y="80772"/>
                </a:lnTo>
                <a:lnTo>
                  <a:pt x="249935" y="76200"/>
                </a:lnTo>
                <a:lnTo>
                  <a:pt x="249935" y="72390"/>
                </a:lnTo>
                <a:lnTo>
                  <a:pt x="245363" y="76200"/>
                </a:lnTo>
                <a:lnTo>
                  <a:pt x="245363" y="80772"/>
                </a:lnTo>
                <a:lnTo>
                  <a:pt x="241553" y="80772"/>
                </a:lnTo>
                <a:lnTo>
                  <a:pt x="241553" y="76200"/>
                </a:lnTo>
                <a:lnTo>
                  <a:pt x="236981" y="80772"/>
                </a:lnTo>
                <a:lnTo>
                  <a:pt x="224789" y="80772"/>
                </a:lnTo>
                <a:lnTo>
                  <a:pt x="220217" y="76200"/>
                </a:lnTo>
                <a:lnTo>
                  <a:pt x="220217" y="80772"/>
                </a:lnTo>
                <a:lnTo>
                  <a:pt x="216407" y="80772"/>
                </a:lnTo>
                <a:lnTo>
                  <a:pt x="211835" y="76200"/>
                </a:lnTo>
                <a:lnTo>
                  <a:pt x="207263" y="80772"/>
                </a:lnTo>
                <a:lnTo>
                  <a:pt x="203453" y="72390"/>
                </a:lnTo>
                <a:lnTo>
                  <a:pt x="203453" y="80772"/>
                </a:lnTo>
                <a:lnTo>
                  <a:pt x="198881" y="80772"/>
                </a:lnTo>
                <a:lnTo>
                  <a:pt x="198881" y="76200"/>
                </a:lnTo>
                <a:lnTo>
                  <a:pt x="195071" y="76200"/>
                </a:lnTo>
                <a:lnTo>
                  <a:pt x="195071" y="80772"/>
                </a:lnTo>
                <a:lnTo>
                  <a:pt x="190500" y="80772"/>
                </a:lnTo>
                <a:lnTo>
                  <a:pt x="190500" y="76200"/>
                </a:lnTo>
                <a:lnTo>
                  <a:pt x="186689" y="76200"/>
                </a:lnTo>
                <a:lnTo>
                  <a:pt x="186689" y="80772"/>
                </a:lnTo>
                <a:lnTo>
                  <a:pt x="182117" y="80772"/>
                </a:lnTo>
                <a:lnTo>
                  <a:pt x="182117" y="76200"/>
                </a:lnTo>
                <a:lnTo>
                  <a:pt x="178307" y="80772"/>
                </a:lnTo>
                <a:lnTo>
                  <a:pt x="173735" y="76200"/>
                </a:lnTo>
                <a:lnTo>
                  <a:pt x="169163" y="80772"/>
                </a:lnTo>
                <a:lnTo>
                  <a:pt x="169163" y="76200"/>
                </a:lnTo>
                <a:lnTo>
                  <a:pt x="165353" y="80772"/>
                </a:lnTo>
                <a:lnTo>
                  <a:pt x="156971" y="80772"/>
                </a:lnTo>
                <a:lnTo>
                  <a:pt x="152400" y="76200"/>
                </a:lnTo>
                <a:lnTo>
                  <a:pt x="148589" y="80772"/>
                </a:lnTo>
                <a:lnTo>
                  <a:pt x="144017" y="80772"/>
                </a:lnTo>
                <a:lnTo>
                  <a:pt x="139445" y="84582"/>
                </a:lnTo>
                <a:lnTo>
                  <a:pt x="135635" y="80772"/>
                </a:lnTo>
                <a:lnTo>
                  <a:pt x="131063" y="80772"/>
                </a:lnTo>
                <a:lnTo>
                  <a:pt x="131063" y="84582"/>
                </a:lnTo>
                <a:lnTo>
                  <a:pt x="127253" y="84582"/>
                </a:lnTo>
                <a:lnTo>
                  <a:pt x="122681" y="76200"/>
                </a:lnTo>
                <a:lnTo>
                  <a:pt x="118871" y="80772"/>
                </a:lnTo>
                <a:lnTo>
                  <a:pt x="114300" y="76200"/>
                </a:lnTo>
                <a:lnTo>
                  <a:pt x="114300" y="72390"/>
                </a:lnTo>
                <a:lnTo>
                  <a:pt x="110489" y="80772"/>
                </a:lnTo>
                <a:lnTo>
                  <a:pt x="110489" y="84582"/>
                </a:lnTo>
                <a:lnTo>
                  <a:pt x="105917" y="80772"/>
                </a:lnTo>
                <a:lnTo>
                  <a:pt x="105917" y="84582"/>
                </a:lnTo>
                <a:lnTo>
                  <a:pt x="101345" y="80772"/>
                </a:lnTo>
                <a:lnTo>
                  <a:pt x="97535" y="72390"/>
                </a:lnTo>
                <a:lnTo>
                  <a:pt x="92963" y="80772"/>
                </a:lnTo>
                <a:lnTo>
                  <a:pt x="89153" y="80772"/>
                </a:lnTo>
                <a:lnTo>
                  <a:pt x="89153" y="84582"/>
                </a:lnTo>
                <a:lnTo>
                  <a:pt x="80771" y="84582"/>
                </a:lnTo>
                <a:lnTo>
                  <a:pt x="80771" y="80772"/>
                </a:lnTo>
                <a:lnTo>
                  <a:pt x="76200" y="80772"/>
                </a:lnTo>
                <a:lnTo>
                  <a:pt x="76200" y="84582"/>
                </a:lnTo>
                <a:lnTo>
                  <a:pt x="72389" y="84582"/>
                </a:lnTo>
                <a:lnTo>
                  <a:pt x="67817" y="80772"/>
                </a:lnTo>
                <a:lnTo>
                  <a:pt x="67817" y="84582"/>
                </a:lnTo>
                <a:lnTo>
                  <a:pt x="51053" y="84582"/>
                </a:lnTo>
                <a:lnTo>
                  <a:pt x="46481" y="80772"/>
                </a:lnTo>
                <a:lnTo>
                  <a:pt x="46481" y="84582"/>
                </a:lnTo>
                <a:lnTo>
                  <a:pt x="42671" y="84582"/>
                </a:lnTo>
                <a:lnTo>
                  <a:pt x="38100" y="80772"/>
                </a:lnTo>
                <a:lnTo>
                  <a:pt x="38100" y="84582"/>
                </a:lnTo>
                <a:lnTo>
                  <a:pt x="33527" y="84582"/>
                </a:lnTo>
                <a:lnTo>
                  <a:pt x="29717" y="80772"/>
                </a:lnTo>
                <a:lnTo>
                  <a:pt x="29717" y="84582"/>
                </a:lnTo>
                <a:lnTo>
                  <a:pt x="25145" y="84582"/>
                </a:lnTo>
                <a:lnTo>
                  <a:pt x="25145" y="72390"/>
                </a:lnTo>
                <a:lnTo>
                  <a:pt x="21335" y="80772"/>
                </a:lnTo>
                <a:lnTo>
                  <a:pt x="21335" y="84582"/>
                </a:lnTo>
                <a:lnTo>
                  <a:pt x="16763" y="80772"/>
                </a:lnTo>
                <a:lnTo>
                  <a:pt x="12953" y="80772"/>
                </a:lnTo>
                <a:lnTo>
                  <a:pt x="8381" y="4572"/>
                </a:lnTo>
                <a:lnTo>
                  <a:pt x="8381" y="0"/>
                </a:lnTo>
                <a:lnTo>
                  <a:pt x="4571" y="76200"/>
                </a:lnTo>
                <a:lnTo>
                  <a:pt x="0" y="80772"/>
                </a:lnTo>
                <a:lnTo>
                  <a:pt x="0" y="8458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93" name="object 693"/>
          <p:cNvSpPr/>
          <p:nvPr/>
        </p:nvSpPr>
        <p:spPr>
          <a:xfrm>
            <a:off x="5789296" y="1877213"/>
            <a:ext cx="154640" cy="1458166"/>
          </a:xfrm>
          <a:custGeom>
            <a:avLst/>
            <a:gdLst/>
            <a:ahLst/>
            <a:cxnLst/>
            <a:rect l="l" t="t" r="r" b="b"/>
            <a:pathLst>
              <a:path w="233679" h="2203450">
                <a:moveTo>
                  <a:pt x="233172" y="2202941"/>
                </a:moveTo>
                <a:lnTo>
                  <a:pt x="233172" y="2199131"/>
                </a:lnTo>
                <a:lnTo>
                  <a:pt x="228600" y="2202941"/>
                </a:lnTo>
                <a:lnTo>
                  <a:pt x="224789" y="2199131"/>
                </a:lnTo>
                <a:lnTo>
                  <a:pt x="216407" y="2199131"/>
                </a:lnTo>
                <a:lnTo>
                  <a:pt x="211835" y="2202941"/>
                </a:lnTo>
                <a:lnTo>
                  <a:pt x="211835" y="2199131"/>
                </a:lnTo>
                <a:lnTo>
                  <a:pt x="208025" y="2199131"/>
                </a:lnTo>
                <a:lnTo>
                  <a:pt x="203453" y="2190750"/>
                </a:lnTo>
                <a:lnTo>
                  <a:pt x="203453" y="2173985"/>
                </a:lnTo>
                <a:lnTo>
                  <a:pt x="199643" y="2199131"/>
                </a:lnTo>
                <a:lnTo>
                  <a:pt x="195072" y="2199131"/>
                </a:lnTo>
                <a:lnTo>
                  <a:pt x="195072" y="2202941"/>
                </a:lnTo>
                <a:lnTo>
                  <a:pt x="186689" y="2202941"/>
                </a:lnTo>
                <a:lnTo>
                  <a:pt x="186689" y="2199131"/>
                </a:lnTo>
                <a:lnTo>
                  <a:pt x="182117" y="2194559"/>
                </a:lnTo>
                <a:lnTo>
                  <a:pt x="182117" y="2202941"/>
                </a:lnTo>
                <a:lnTo>
                  <a:pt x="178307" y="2202941"/>
                </a:lnTo>
                <a:lnTo>
                  <a:pt x="173735" y="2199131"/>
                </a:lnTo>
                <a:lnTo>
                  <a:pt x="169925" y="2190750"/>
                </a:lnTo>
                <a:lnTo>
                  <a:pt x="169925" y="2194559"/>
                </a:lnTo>
                <a:lnTo>
                  <a:pt x="165353" y="2199131"/>
                </a:lnTo>
                <a:lnTo>
                  <a:pt x="160781" y="2202941"/>
                </a:lnTo>
                <a:lnTo>
                  <a:pt x="156972" y="2199131"/>
                </a:lnTo>
                <a:lnTo>
                  <a:pt x="152400" y="2202941"/>
                </a:lnTo>
                <a:lnTo>
                  <a:pt x="148589" y="2199131"/>
                </a:lnTo>
                <a:lnTo>
                  <a:pt x="148589" y="2202941"/>
                </a:lnTo>
                <a:lnTo>
                  <a:pt x="131825" y="2202941"/>
                </a:lnTo>
                <a:lnTo>
                  <a:pt x="127253" y="2194559"/>
                </a:lnTo>
                <a:lnTo>
                  <a:pt x="122681" y="2202941"/>
                </a:lnTo>
                <a:lnTo>
                  <a:pt x="122681" y="2199131"/>
                </a:lnTo>
                <a:lnTo>
                  <a:pt x="118872" y="2190750"/>
                </a:lnTo>
                <a:lnTo>
                  <a:pt x="114300" y="2199131"/>
                </a:lnTo>
                <a:lnTo>
                  <a:pt x="114300" y="2202941"/>
                </a:lnTo>
                <a:lnTo>
                  <a:pt x="110489" y="2199131"/>
                </a:lnTo>
                <a:lnTo>
                  <a:pt x="105917" y="2190750"/>
                </a:lnTo>
                <a:lnTo>
                  <a:pt x="105917" y="2182367"/>
                </a:lnTo>
                <a:lnTo>
                  <a:pt x="102107" y="2194559"/>
                </a:lnTo>
                <a:lnTo>
                  <a:pt x="97535" y="2186178"/>
                </a:lnTo>
                <a:lnTo>
                  <a:pt x="97535" y="2182367"/>
                </a:lnTo>
                <a:lnTo>
                  <a:pt x="93725" y="2190750"/>
                </a:lnTo>
                <a:lnTo>
                  <a:pt x="93725" y="2194559"/>
                </a:lnTo>
                <a:lnTo>
                  <a:pt x="93725" y="2186178"/>
                </a:lnTo>
                <a:lnTo>
                  <a:pt x="89153" y="2182367"/>
                </a:lnTo>
                <a:lnTo>
                  <a:pt x="84581" y="2199131"/>
                </a:lnTo>
                <a:lnTo>
                  <a:pt x="84581" y="2202941"/>
                </a:lnTo>
                <a:lnTo>
                  <a:pt x="80772" y="2202941"/>
                </a:lnTo>
                <a:lnTo>
                  <a:pt x="76200" y="2199131"/>
                </a:lnTo>
                <a:lnTo>
                  <a:pt x="76200" y="2202941"/>
                </a:lnTo>
                <a:lnTo>
                  <a:pt x="76200" y="2186178"/>
                </a:lnTo>
                <a:lnTo>
                  <a:pt x="72389" y="2190750"/>
                </a:lnTo>
                <a:lnTo>
                  <a:pt x="72389" y="2202941"/>
                </a:lnTo>
                <a:lnTo>
                  <a:pt x="54863" y="2202941"/>
                </a:lnTo>
                <a:lnTo>
                  <a:pt x="54863" y="2199131"/>
                </a:lnTo>
                <a:lnTo>
                  <a:pt x="54863" y="2202941"/>
                </a:lnTo>
                <a:lnTo>
                  <a:pt x="51053" y="2199131"/>
                </a:lnTo>
                <a:lnTo>
                  <a:pt x="46481" y="2202941"/>
                </a:lnTo>
                <a:lnTo>
                  <a:pt x="42672" y="2202941"/>
                </a:lnTo>
                <a:lnTo>
                  <a:pt x="42672" y="2199131"/>
                </a:lnTo>
                <a:lnTo>
                  <a:pt x="42672" y="2202941"/>
                </a:lnTo>
                <a:lnTo>
                  <a:pt x="38100" y="2199131"/>
                </a:lnTo>
                <a:lnTo>
                  <a:pt x="38100" y="2202941"/>
                </a:lnTo>
                <a:lnTo>
                  <a:pt x="34289" y="2194559"/>
                </a:lnTo>
                <a:lnTo>
                  <a:pt x="34289" y="2199131"/>
                </a:lnTo>
                <a:lnTo>
                  <a:pt x="29717" y="2194559"/>
                </a:lnTo>
                <a:lnTo>
                  <a:pt x="29717" y="2186178"/>
                </a:lnTo>
                <a:lnTo>
                  <a:pt x="25907" y="2199131"/>
                </a:lnTo>
                <a:lnTo>
                  <a:pt x="25907" y="2194559"/>
                </a:lnTo>
                <a:lnTo>
                  <a:pt x="21335" y="2199131"/>
                </a:lnTo>
                <a:lnTo>
                  <a:pt x="16763" y="2190750"/>
                </a:lnTo>
                <a:lnTo>
                  <a:pt x="16763" y="2194559"/>
                </a:lnTo>
                <a:lnTo>
                  <a:pt x="12953" y="2194559"/>
                </a:lnTo>
                <a:lnTo>
                  <a:pt x="8381" y="2177795"/>
                </a:lnTo>
                <a:lnTo>
                  <a:pt x="8381" y="2182367"/>
                </a:lnTo>
                <a:lnTo>
                  <a:pt x="4572" y="2076450"/>
                </a:lnTo>
                <a:lnTo>
                  <a:pt x="4572" y="2144267"/>
                </a:lnTo>
                <a:lnTo>
                  <a:pt x="0" y="1838706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94" name="object 694"/>
          <p:cNvSpPr/>
          <p:nvPr/>
        </p:nvSpPr>
        <p:spPr>
          <a:xfrm>
            <a:off x="5615829" y="1877213"/>
            <a:ext cx="173551" cy="1458166"/>
          </a:xfrm>
          <a:custGeom>
            <a:avLst/>
            <a:gdLst/>
            <a:ahLst/>
            <a:cxnLst/>
            <a:rect l="l" t="t" r="r" b="b"/>
            <a:pathLst>
              <a:path w="262254" h="2203450">
                <a:moveTo>
                  <a:pt x="262127" y="0"/>
                </a:moveTo>
                <a:lnTo>
                  <a:pt x="258317" y="1796795"/>
                </a:lnTo>
                <a:lnTo>
                  <a:pt x="253745" y="2164841"/>
                </a:lnTo>
                <a:lnTo>
                  <a:pt x="253745" y="2169414"/>
                </a:lnTo>
                <a:lnTo>
                  <a:pt x="249935" y="2190750"/>
                </a:lnTo>
                <a:lnTo>
                  <a:pt x="249935" y="2186178"/>
                </a:lnTo>
                <a:lnTo>
                  <a:pt x="245363" y="2199131"/>
                </a:lnTo>
                <a:lnTo>
                  <a:pt x="245363" y="2190750"/>
                </a:lnTo>
                <a:lnTo>
                  <a:pt x="240791" y="2199131"/>
                </a:lnTo>
                <a:lnTo>
                  <a:pt x="240791" y="2194559"/>
                </a:lnTo>
                <a:lnTo>
                  <a:pt x="236981" y="2194559"/>
                </a:lnTo>
                <a:lnTo>
                  <a:pt x="236981" y="2202941"/>
                </a:lnTo>
                <a:lnTo>
                  <a:pt x="232409" y="2202941"/>
                </a:lnTo>
                <a:lnTo>
                  <a:pt x="232409" y="2199131"/>
                </a:lnTo>
                <a:lnTo>
                  <a:pt x="224027" y="2199131"/>
                </a:lnTo>
                <a:lnTo>
                  <a:pt x="224027" y="2194559"/>
                </a:lnTo>
                <a:lnTo>
                  <a:pt x="220217" y="2194559"/>
                </a:lnTo>
                <a:lnTo>
                  <a:pt x="220217" y="2182367"/>
                </a:lnTo>
                <a:lnTo>
                  <a:pt x="215645" y="2194559"/>
                </a:lnTo>
                <a:lnTo>
                  <a:pt x="215645" y="2164841"/>
                </a:lnTo>
                <a:lnTo>
                  <a:pt x="211835" y="2199131"/>
                </a:lnTo>
                <a:lnTo>
                  <a:pt x="207263" y="2194559"/>
                </a:lnTo>
                <a:lnTo>
                  <a:pt x="207263" y="2199131"/>
                </a:lnTo>
                <a:lnTo>
                  <a:pt x="202691" y="2194559"/>
                </a:lnTo>
                <a:lnTo>
                  <a:pt x="198881" y="2199131"/>
                </a:lnTo>
                <a:lnTo>
                  <a:pt x="198881" y="2194559"/>
                </a:lnTo>
                <a:lnTo>
                  <a:pt x="194309" y="2194559"/>
                </a:lnTo>
                <a:lnTo>
                  <a:pt x="194309" y="2199131"/>
                </a:lnTo>
                <a:lnTo>
                  <a:pt x="194309" y="2194559"/>
                </a:lnTo>
                <a:lnTo>
                  <a:pt x="190500" y="2190750"/>
                </a:lnTo>
                <a:lnTo>
                  <a:pt x="190500" y="2182367"/>
                </a:lnTo>
                <a:lnTo>
                  <a:pt x="185927" y="2194559"/>
                </a:lnTo>
                <a:lnTo>
                  <a:pt x="182117" y="2190750"/>
                </a:lnTo>
                <a:lnTo>
                  <a:pt x="182117" y="2194559"/>
                </a:lnTo>
                <a:lnTo>
                  <a:pt x="177545" y="2199131"/>
                </a:lnTo>
                <a:lnTo>
                  <a:pt x="177545" y="2194559"/>
                </a:lnTo>
                <a:lnTo>
                  <a:pt x="172974" y="2194559"/>
                </a:lnTo>
                <a:lnTo>
                  <a:pt x="169163" y="2199131"/>
                </a:lnTo>
                <a:lnTo>
                  <a:pt x="164591" y="2199131"/>
                </a:lnTo>
                <a:lnTo>
                  <a:pt x="160781" y="2194559"/>
                </a:lnTo>
                <a:lnTo>
                  <a:pt x="156209" y="2177795"/>
                </a:lnTo>
                <a:lnTo>
                  <a:pt x="156209" y="2186178"/>
                </a:lnTo>
                <a:lnTo>
                  <a:pt x="152400" y="2182367"/>
                </a:lnTo>
                <a:lnTo>
                  <a:pt x="147827" y="2190750"/>
                </a:lnTo>
                <a:lnTo>
                  <a:pt x="144017" y="2194559"/>
                </a:lnTo>
                <a:lnTo>
                  <a:pt x="144017" y="2199131"/>
                </a:lnTo>
                <a:lnTo>
                  <a:pt x="134874" y="2182367"/>
                </a:lnTo>
                <a:lnTo>
                  <a:pt x="134874" y="2190750"/>
                </a:lnTo>
                <a:lnTo>
                  <a:pt x="131063" y="2164841"/>
                </a:lnTo>
                <a:lnTo>
                  <a:pt x="131063" y="2169414"/>
                </a:lnTo>
                <a:lnTo>
                  <a:pt x="126491" y="2194559"/>
                </a:lnTo>
                <a:lnTo>
                  <a:pt x="126491" y="2199131"/>
                </a:lnTo>
                <a:lnTo>
                  <a:pt x="122681" y="2194559"/>
                </a:lnTo>
                <a:lnTo>
                  <a:pt x="118109" y="2169414"/>
                </a:lnTo>
                <a:lnTo>
                  <a:pt x="118109" y="2173985"/>
                </a:lnTo>
                <a:lnTo>
                  <a:pt x="114300" y="2190750"/>
                </a:lnTo>
                <a:lnTo>
                  <a:pt x="109727" y="2169414"/>
                </a:lnTo>
                <a:lnTo>
                  <a:pt x="109727" y="2164841"/>
                </a:lnTo>
                <a:lnTo>
                  <a:pt x="109727" y="2186178"/>
                </a:lnTo>
                <a:lnTo>
                  <a:pt x="105917" y="2186178"/>
                </a:lnTo>
                <a:lnTo>
                  <a:pt x="105917" y="2093214"/>
                </a:lnTo>
                <a:lnTo>
                  <a:pt x="101345" y="2097023"/>
                </a:lnTo>
                <a:lnTo>
                  <a:pt x="101345" y="2190750"/>
                </a:lnTo>
                <a:lnTo>
                  <a:pt x="96774" y="2190750"/>
                </a:lnTo>
                <a:lnTo>
                  <a:pt x="96774" y="2177795"/>
                </a:lnTo>
                <a:lnTo>
                  <a:pt x="92963" y="2190750"/>
                </a:lnTo>
                <a:lnTo>
                  <a:pt x="92963" y="2182367"/>
                </a:lnTo>
                <a:lnTo>
                  <a:pt x="88391" y="2190750"/>
                </a:lnTo>
                <a:lnTo>
                  <a:pt x="88391" y="2177795"/>
                </a:lnTo>
                <a:lnTo>
                  <a:pt x="84581" y="2012441"/>
                </a:lnTo>
                <a:lnTo>
                  <a:pt x="84581" y="2139695"/>
                </a:lnTo>
                <a:lnTo>
                  <a:pt x="80009" y="2190750"/>
                </a:lnTo>
                <a:lnTo>
                  <a:pt x="80009" y="2182367"/>
                </a:lnTo>
                <a:lnTo>
                  <a:pt x="76200" y="2194559"/>
                </a:lnTo>
                <a:lnTo>
                  <a:pt x="71627" y="2190750"/>
                </a:lnTo>
                <a:lnTo>
                  <a:pt x="67055" y="2194559"/>
                </a:lnTo>
                <a:lnTo>
                  <a:pt x="63245" y="2182367"/>
                </a:lnTo>
                <a:lnTo>
                  <a:pt x="63245" y="2186178"/>
                </a:lnTo>
                <a:lnTo>
                  <a:pt x="58674" y="2199131"/>
                </a:lnTo>
                <a:lnTo>
                  <a:pt x="54863" y="2186178"/>
                </a:lnTo>
                <a:lnTo>
                  <a:pt x="50291" y="2194559"/>
                </a:lnTo>
                <a:lnTo>
                  <a:pt x="50291" y="2186178"/>
                </a:lnTo>
                <a:lnTo>
                  <a:pt x="46481" y="2194559"/>
                </a:lnTo>
                <a:lnTo>
                  <a:pt x="41909" y="2186178"/>
                </a:lnTo>
                <a:lnTo>
                  <a:pt x="38100" y="2194559"/>
                </a:lnTo>
                <a:lnTo>
                  <a:pt x="38100" y="2199131"/>
                </a:lnTo>
                <a:lnTo>
                  <a:pt x="33527" y="2194559"/>
                </a:lnTo>
                <a:lnTo>
                  <a:pt x="33527" y="2182367"/>
                </a:lnTo>
                <a:lnTo>
                  <a:pt x="28955" y="2199131"/>
                </a:lnTo>
                <a:lnTo>
                  <a:pt x="25145" y="2199131"/>
                </a:lnTo>
                <a:lnTo>
                  <a:pt x="25145" y="2194559"/>
                </a:lnTo>
                <a:lnTo>
                  <a:pt x="20574" y="2199131"/>
                </a:lnTo>
                <a:lnTo>
                  <a:pt x="20574" y="2202941"/>
                </a:lnTo>
                <a:lnTo>
                  <a:pt x="16763" y="2199131"/>
                </a:lnTo>
                <a:lnTo>
                  <a:pt x="12191" y="2199131"/>
                </a:lnTo>
                <a:lnTo>
                  <a:pt x="8381" y="2194559"/>
                </a:lnTo>
                <a:lnTo>
                  <a:pt x="8381" y="2199131"/>
                </a:lnTo>
                <a:lnTo>
                  <a:pt x="0" y="219913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95" name="object 695"/>
          <p:cNvSpPr/>
          <p:nvPr/>
        </p:nvSpPr>
        <p:spPr>
          <a:xfrm>
            <a:off x="3550692" y="2358110"/>
            <a:ext cx="2069342" cy="984164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96" name="object 696"/>
          <p:cNvSpPr/>
          <p:nvPr/>
        </p:nvSpPr>
        <p:spPr>
          <a:xfrm>
            <a:off x="1951336" y="3315880"/>
            <a:ext cx="1603562" cy="22272"/>
          </a:xfrm>
          <a:custGeom>
            <a:avLst/>
            <a:gdLst/>
            <a:ahLst/>
            <a:cxnLst/>
            <a:rect l="l" t="t" r="r" b="b"/>
            <a:pathLst>
              <a:path w="2423160" h="33654">
                <a:moveTo>
                  <a:pt x="2423160" y="33528"/>
                </a:moveTo>
                <a:lnTo>
                  <a:pt x="2419350" y="28956"/>
                </a:lnTo>
                <a:lnTo>
                  <a:pt x="2406396" y="28956"/>
                </a:lnTo>
                <a:lnTo>
                  <a:pt x="2401824" y="25146"/>
                </a:lnTo>
                <a:lnTo>
                  <a:pt x="2401824" y="20574"/>
                </a:lnTo>
                <a:lnTo>
                  <a:pt x="2398014" y="25146"/>
                </a:lnTo>
                <a:lnTo>
                  <a:pt x="2398014" y="28956"/>
                </a:lnTo>
                <a:lnTo>
                  <a:pt x="2393441" y="25146"/>
                </a:lnTo>
                <a:lnTo>
                  <a:pt x="2393441" y="16764"/>
                </a:lnTo>
                <a:lnTo>
                  <a:pt x="2389631" y="25146"/>
                </a:lnTo>
                <a:lnTo>
                  <a:pt x="2389631" y="28956"/>
                </a:lnTo>
                <a:lnTo>
                  <a:pt x="2385060" y="25146"/>
                </a:lnTo>
                <a:lnTo>
                  <a:pt x="2385060" y="28956"/>
                </a:lnTo>
                <a:lnTo>
                  <a:pt x="2381250" y="28956"/>
                </a:lnTo>
                <a:lnTo>
                  <a:pt x="2376678" y="33528"/>
                </a:lnTo>
                <a:lnTo>
                  <a:pt x="2376678" y="28956"/>
                </a:lnTo>
                <a:lnTo>
                  <a:pt x="2372105" y="28956"/>
                </a:lnTo>
                <a:lnTo>
                  <a:pt x="2368296" y="20574"/>
                </a:lnTo>
                <a:lnTo>
                  <a:pt x="2363724" y="12192"/>
                </a:lnTo>
                <a:lnTo>
                  <a:pt x="2363724" y="28956"/>
                </a:lnTo>
                <a:lnTo>
                  <a:pt x="2359914" y="28956"/>
                </a:lnTo>
                <a:lnTo>
                  <a:pt x="2347213" y="28955"/>
                </a:lnTo>
                <a:lnTo>
                  <a:pt x="2334514" y="28955"/>
                </a:lnTo>
                <a:lnTo>
                  <a:pt x="2321814" y="28956"/>
                </a:lnTo>
                <a:lnTo>
                  <a:pt x="2309114" y="28956"/>
                </a:lnTo>
                <a:lnTo>
                  <a:pt x="2296414" y="28956"/>
                </a:lnTo>
                <a:lnTo>
                  <a:pt x="2287524" y="33528"/>
                </a:lnTo>
                <a:lnTo>
                  <a:pt x="2283714" y="28956"/>
                </a:lnTo>
                <a:lnTo>
                  <a:pt x="2283714" y="33528"/>
                </a:lnTo>
                <a:lnTo>
                  <a:pt x="2283714" y="28956"/>
                </a:lnTo>
                <a:lnTo>
                  <a:pt x="2257805" y="28956"/>
                </a:lnTo>
                <a:lnTo>
                  <a:pt x="2253996" y="12192"/>
                </a:lnTo>
                <a:lnTo>
                  <a:pt x="2249424" y="0"/>
                </a:lnTo>
                <a:lnTo>
                  <a:pt x="2249424" y="16764"/>
                </a:lnTo>
                <a:lnTo>
                  <a:pt x="2245614" y="25146"/>
                </a:lnTo>
                <a:lnTo>
                  <a:pt x="2245614" y="12192"/>
                </a:lnTo>
                <a:lnTo>
                  <a:pt x="2241041" y="0"/>
                </a:lnTo>
                <a:lnTo>
                  <a:pt x="2241041" y="20574"/>
                </a:lnTo>
                <a:lnTo>
                  <a:pt x="2237231" y="28956"/>
                </a:lnTo>
                <a:lnTo>
                  <a:pt x="2232660" y="28956"/>
                </a:lnTo>
                <a:lnTo>
                  <a:pt x="2228088" y="33528"/>
                </a:lnTo>
                <a:lnTo>
                  <a:pt x="2224278" y="28956"/>
                </a:lnTo>
                <a:lnTo>
                  <a:pt x="2219705" y="33528"/>
                </a:lnTo>
                <a:lnTo>
                  <a:pt x="2219705" y="28956"/>
                </a:lnTo>
                <a:lnTo>
                  <a:pt x="2207514" y="28956"/>
                </a:lnTo>
                <a:lnTo>
                  <a:pt x="2202941" y="33528"/>
                </a:lnTo>
                <a:lnTo>
                  <a:pt x="2202941" y="28956"/>
                </a:lnTo>
                <a:lnTo>
                  <a:pt x="2194560" y="28956"/>
                </a:lnTo>
                <a:lnTo>
                  <a:pt x="2189988" y="33528"/>
                </a:lnTo>
                <a:lnTo>
                  <a:pt x="2189988" y="28956"/>
                </a:lnTo>
                <a:lnTo>
                  <a:pt x="2181606" y="28956"/>
                </a:lnTo>
                <a:lnTo>
                  <a:pt x="2177796" y="33528"/>
                </a:lnTo>
                <a:lnTo>
                  <a:pt x="2177796" y="28956"/>
                </a:lnTo>
                <a:lnTo>
                  <a:pt x="2161032" y="28956"/>
                </a:lnTo>
                <a:lnTo>
                  <a:pt x="2151888" y="28956"/>
                </a:lnTo>
                <a:lnTo>
                  <a:pt x="2151888" y="25146"/>
                </a:lnTo>
                <a:lnTo>
                  <a:pt x="2148078" y="25146"/>
                </a:lnTo>
                <a:lnTo>
                  <a:pt x="2148078" y="28956"/>
                </a:lnTo>
                <a:lnTo>
                  <a:pt x="2143506" y="28956"/>
                </a:lnTo>
                <a:lnTo>
                  <a:pt x="2143506" y="25146"/>
                </a:lnTo>
                <a:lnTo>
                  <a:pt x="2139696" y="25146"/>
                </a:lnTo>
                <a:lnTo>
                  <a:pt x="2139696" y="28956"/>
                </a:lnTo>
                <a:lnTo>
                  <a:pt x="2135124" y="25146"/>
                </a:lnTo>
                <a:lnTo>
                  <a:pt x="2135124" y="28956"/>
                </a:lnTo>
                <a:lnTo>
                  <a:pt x="2033777" y="28956"/>
                </a:lnTo>
                <a:lnTo>
                  <a:pt x="2033777" y="33528"/>
                </a:lnTo>
                <a:lnTo>
                  <a:pt x="2029206" y="28956"/>
                </a:lnTo>
                <a:lnTo>
                  <a:pt x="2029206" y="33528"/>
                </a:lnTo>
                <a:lnTo>
                  <a:pt x="2025396" y="28956"/>
                </a:lnTo>
                <a:lnTo>
                  <a:pt x="2025396" y="33528"/>
                </a:lnTo>
                <a:lnTo>
                  <a:pt x="2020824" y="33528"/>
                </a:lnTo>
                <a:lnTo>
                  <a:pt x="2020824" y="28956"/>
                </a:lnTo>
                <a:lnTo>
                  <a:pt x="2016252" y="28956"/>
                </a:lnTo>
                <a:lnTo>
                  <a:pt x="2016252" y="33528"/>
                </a:lnTo>
                <a:lnTo>
                  <a:pt x="2012441" y="33528"/>
                </a:lnTo>
                <a:lnTo>
                  <a:pt x="2012441" y="28956"/>
                </a:lnTo>
                <a:lnTo>
                  <a:pt x="2007870" y="28956"/>
                </a:lnTo>
                <a:lnTo>
                  <a:pt x="2004060" y="33528"/>
                </a:lnTo>
                <a:lnTo>
                  <a:pt x="2004060" y="28956"/>
                </a:lnTo>
                <a:lnTo>
                  <a:pt x="1995677" y="28956"/>
                </a:lnTo>
                <a:lnTo>
                  <a:pt x="1995677" y="33528"/>
                </a:lnTo>
                <a:lnTo>
                  <a:pt x="1991106" y="28956"/>
                </a:lnTo>
                <a:lnTo>
                  <a:pt x="1987296" y="28956"/>
                </a:lnTo>
                <a:lnTo>
                  <a:pt x="1982724" y="25146"/>
                </a:lnTo>
                <a:lnTo>
                  <a:pt x="1982724" y="28956"/>
                </a:lnTo>
                <a:lnTo>
                  <a:pt x="1978152" y="28956"/>
                </a:lnTo>
                <a:lnTo>
                  <a:pt x="1971294" y="28956"/>
                </a:lnTo>
                <a:lnTo>
                  <a:pt x="1964436" y="28956"/>
                </a:lnTo>
                <a:lnTo>
                  <a:pt x="1957577" y="28956"/>
                </a:lnTo>
                <a:lnTo>
                  <a:pt x="1953006" y="25146"/>
                </a:lnTo>
                <a:lnTo>
                  <a:pt x="1949196" y="28956"/>
                </a:lnTo>
                <a:lnTo>
                  <a:pt x="1944624" y="28956"/>
                </a:lnTo>
                <a:lnTo>
                  <a:pt x="1940052" y="33528"/>
                </a:lnTo>
                <a:lnTo>
                  <a:pt x="1936241" y="33528"/>
                </a:lnTo>
                <a:lnTo>
                  <a:pt x="1931670" y="28956"/>
                </a:lnTo>
                <a:lnTo>
                  <a:pt x="1927860" y="28956"/>
                </a:lnTo>
                <a:lnTo>
                  <a:pt x="1927860" y="33528"/>
                </a:lnTo>
                <a:lnTo>
                  <a:pt x="1923288" y="33528"/>
                </a:lnTo>
                <a:lnTo>
                  <a:pt x="1923288" y="28956"/>
                </a:lnTo>
                <a:lnTo>
                  <a:pt x="1914906" y="28956"/>
                </a:lnTo>
                <a:lnTo>
                  <a:pt x="1910334" y="33528"/>
                </a:lnTo>
                <a:lnTo>
                  <a:pt x="1910334" y="28956"/>
                </a:lnTo>
                <a:lnTo>
                  <a:pt x="1901952" y="28956"/>
                </a:lnTo>
                <a:lnTo>
                  <a:pt x="1898141" y="33528"/>
                </a:lnTo>
                <a:lnTo>
                  <a:pt x="1893570" y="33528"/>
                </a:lnTo>
                <a:lnTo>
                  <a:pt x="1893570" y="28956"/>
                </a:lnTo>
                <a:lnTo>
                  <a:pt x="1889760" y="33528"/>
                </a:lnTo>
                <a:lnTo>
                  <a:pt x="1885188" y="28956"/>
                </a:lnTo>
                <a:lnTo>
                  <a:pt x="1885188" y="33528"/>
                </a:lnTo>
                <a:lnTo>
                  <a:pt x="1881377" y="28956"/>
                </a:lnTo>
                <a:lnTo>
                  <a:pt x="1876806" y="25146"/>
                </a:lnTo>
                <a:lnTo>
                  <a:pt x="1872234" y="25146"/>
                </a:lnTo>
                <a:lnTo>
                  <a:pt x="1872234" y="28956"/>
                </a:lnTo>
                <a:lnTo>
                  <a:pt x="1868424" y="33528"/>
                </a:lnTo>
                <a:lnTo>
                  <a:pt x="1868424" y="28956"/>
                </a:lnTo>
                <a:lnTo>
                  <a:pt x="1860041" y="28956"/>
                </a:lnTo>
                <a:lnTo>
                  <a:pt x="1855470" y="33528"/>
                </a:lnTo>
                <a:lnTo>
                  <a:pt x="1855470" y="28956"/>
                </a:lnTo>
                <a:lnTo>
                  <a:pt x="1851660" y="28956"/>
                </a:lnTo>
                <a:lnTo>
                  <a:pt x="1847088" y="33528"/>
                </a:lnTo>
                <a:lnTo>
                  <a:pt x="1843277" y="28956"/>
                </a:lnTo>
                <a:lnTo>
                  <a:pt x="1838706" y="33528"/>
                </a:lnTo>
                <a:lnTo>
                  <a:pt x="1838706" y="28956"/>
                </a:lnTo>
                <a:lnTo>
                  <a:pt x="1834134" y="28956"/>
                </a:lnTo>
                <a:lnTo>
                  <a:pt x="1830324" y="25146"/>
                </a:lnTo>
                <a:lnTo>
                  <a:pt x="1830324" y="20574"/>
                </a:lnTo>
                <a:lnTo>
                  <a:pt x="1825752" y="28956"/>
                </a:lnTo>
                <a:lnTo>
                  <a:pt x="1821941" y="33528"/>
                </a:lnTo>
                <a:lnTo>
                  <a:pt x="1821941" y="28956"/>
                </a:lnTo>
                <a:lnTo>
                  <a:pt x="1817370" y="33528"/>
                </a:lnTo>
                <a:lnTo>
                  <a:pt x="1817370" y="28956"/>
                </a:lnTo>
                <a:lnTo>
                  <a:pt x="1813560" y="33528"/>
                </a:lnTo>
                <a:lnTo>
                  <a:pt x="1808988" y="33528"/>
                </a:lnTo>
                <a:lnTo>
                  <a:pt x="1808988" y="28956"/>
                </a:lnTo>
                <a:lnTo>
                  <a:pt x="1805177" y="33528"/>
                </a:lnTo>
                <a:lnTo>
                  <a:pt x="1796034" y="33528"/>
                </a:lnTo>
                <a:lnTo>
                  <a:pt x="1796034" y="28956"/>
                </a:lnTo>
                <a:lnTo>
                  <a:pt x="1792224" y="28956"/>
                </a:lnTo>
                <a:lnTo>
                  <a:pt x="1792224" y="33528"/>
                </a:lnTo>
                <a:lnTo>
                  <a:pt x="1787652" y="28956"/>
                </a:lnTo>
                <a:lnTo>
                  <a:pt x="1787652" y="33528"/>
                </a:lnTo>
                <a:lnTo>
                  <a:pt x="1783841" y="33528"/>
                </a:lnTo>
                <a:lnTo>
                  <a:pt x="1783841" y="28956"/>
                </a:lnTo>
                <a:lnTo>
                  <a:pt x="1779270" y="33528"/>
                </a:lnTo>
                <a:lnTo>
                  <a:pt x="1775460" y="28956"/>
                </a:lnTo>
                <a:lnTo>
                  <a:pt x="1757934" y="28956"/>
                </a:lnTo>
                <a:lnTo>
                  <a:pt x="1757934" y="33528"/>
                </a:lnTo>
                <a:lnTo>
                  <a:pt x="1754124" y="28956"/>
                </a:lnTo>
                <a:lnTo>
                  <a:pt x="1747012" y="28956"/>
                </a:lnTo>
                <a:lnTo>
                  <a:pt x="1739900" y="28956"/>
                </a:lnTo>
                <a:lnTo>
                  <a:pt x="1732788" y="28956"/>
                </a:lnTo>
                <a:lnTo>
                  <a:pt x="1728215" y="28956"/>
                </a:lnTo>
                <a:lnTo>
                  <a:pt x="1728215" y="25146"/>
                </a:lnTo>
                <a:lnTo>
                  <a:pt x="1724406" y="28956"/>
                </a:lnTo>
                <a:lnTo>
                  <a:pt x="1707641" y="28956"/>
                </a:lnTo>
                <a:lnTo>
                  <a:pt x="1703070" y="25146"/>
                </a:lnTo>
                <a:lnTo>
                  <a:pt x="1703070" y="16764"/>
                </a:lnTo>
                <a:lnTo>
                  <a:pt x="1699260" y="25146"/>
                </a:lnTo>
                <a:lnTo>
                  <a:pt x="1694688" y="28956"/>
                </a:lnTo>
                <a:lnTo>
                  <a:pt x="1690115" y="28956"/>
                </a:lnTo>
                <a:lnTo>
                  <a:pt x="1686306" y="33528"/>
                </a:lnTo>
                <a:lnTo>
                  <a:pt x="1681734" y="33528"/>
                </a:lnTo>
                <a:lnTo>
                  <a:pt x="1681734" y="28956"/>
                </a:lnTo>
                <a:lnTo>
                  <a:pt x="1677924" y="28956"/>
                </a:lnTo>
                <a:lnTo>
                  <a:pt x="1673352" y="33528"/>
                </a:lnTo>
                <a:lnTo>
                  <a:pt x="1656588" y="33528"/>
                </a:lnTo>
                <a:lnTo>
                  <a:pt x="1652015" y="28956"/>
                </a:lnTo>
                <a:lnTo>
                  <a:pt x="1643634" y="28956"/>
                </a:lnTo>
                <a:lnTo>
                  <a:pt x="1639824" y="25146"/>
                </a:lnTo>
                <a:lnTo>
                  <a:pt x="1635252" y="12192"/>
                </a:lnTo>
                <a:lnTo>
                  <a:pt x="1631441" y="28956"/>
                </a:lnTo>
                <a:lnTo>
                  <a:pt x="1626870" y="28956"/>
                </a:lnTo>
                <a:lnTo>
                  <a:pt x="1622298" y="33528"/>
                </a:lnTo>
                <a:lnTo>
                  <a:pt x="1618488" y="28956"/>
                </a:lnTo>
                <a:lnTo>
                  <a:pt x="1618488" y="33528"/>
                </a:lnTo>
                <a:lnTo>
                  <a:pt x="1613916" y="33528"/>
                </a:lnTo>
                <a:lnTo>
                  <a:pt x="1601215" y="33528"/>
                </a:lnTo>
                <a:lnTo>
                  <a:pt x="1588516" y="33528"/>
                </a:lnTo>
                <a:lnTo>
                  <a:pt x="1575816" y="33528"/>
                </a:lnTo>
                <a:lnTo>
                  <a:pt x="1563116" y="33528"/>
                </a:lnTo>
                <a:lnTo>
                  <a:pt x="1550415" y="33528"/>
                </a:lnTo>
                <a:lnTo>
                  <a:pt x="1537716" y="33528"/>
                </a:lnTo>
                <a:lnTo>
                  <a:pt x="1525016" y="33528"/>
                </a:lnTo>
                <a:lnTo>
                  <a:pt x="1512316" y="33528"/>
                </a:lnTo>
                <a:lnTo>
                  <a:pt x="1499616" y="28956"/>
                </a:lnTo>
                <a:lnTo>
                  <a:pt x="1495806" y="33528"/>
                </a:lnTo>
                <a:lnTo>
                  <a:pt x="1483106" y="33528"/>
                </a:lnTo>
                <a:lnTo>
                  <a:pt x="1470405" y="33528"/>
                </a:lnTo>
                <a:lnTo>
                  <a:pt x="1461516" y="33528"/>
                </a:lnTo>
                <a:lnTo>
                  <a:pt x="1461516" y="28956"/>
                </a:lnTo>
                <a:lnTo>
                  <a:pt x="1457706" y="33528"/>
                </a:lnTo>
                <a:lnTo>
                  <a:pt x="1445006" y="33527"/>
                </a:lnTo>
                <a:lnTo>
                  <a:pt x="1432305" y="33528"/>
                </a:lnTo>
                <a:lnTo>
                  <a:pt x="1419605" y="33528"/>
                </a:lnTo>
                <a:lnTo>
                  <a:pt x="1406652" y="28956"/>
                </a:lnTo>
                <a:lnTo>
                  <a:pt x="1406652" y="33528"/>
                </a:lnTo>
                <a:lnTo>
                  <a:pt x="1385316" y="33528"/>
                </a:lnTo>
                <a:lnTo>
                  <a:pt x="1381506" y="33528"/>
                </a:lnTo>
                <a:lnTo>
                  <a:pt x="1368806" y="33528"/>
                </a:lnTo>
                <a:lnTo>
                  <a:pt x="1356106" y="33528"/>
                </a:lnTo>
                <a:lnTo>
                  <a:pt x="1343405" y="33528"/>
                </a:lnTo>
                <a:lnTo>
                  <a:pt x="1330706" y="33528"/>
                </a:lnTo>
                <a:lnTo>
                  <a:pt x="1318006" y="33528"/>
                </a:lnTo>
                <a:lnTo>
                  <a:pt x="1305305" y="33527"/>
                </a:lnTo>
                <a:lnTo>
                  <a:pt x="1292606" y="33528"/>
                </a:lnTo>
                <a:lnTo>
                  <a:pt x="1279905" y="33528"/>
                </a:lnTo>
                <a:lnTo>
                  <a:pt x="1173480" y="33528"/>
                </a:lnTo>
                <a:lnTo>
                  <a:pt x="1173480" y="28956"/>
                </a:lnTo>
                <a:lnTo>
                  <a:pt x="1169670" y="33528"/>
                </a:lnTo>
                <a:lnTo>
                  <a:pt x="1156970" y="33528"/>
                </a:lnTo>
                <a:lnTo>
                  <a:pt x="1144270" y="33528"/>
                </a:lnTo>
                <a:lnTo>
                  <a:pt x="1131570" y="33528"/>
                </a:lnTo>
                <a:lnTo>
                  <a:pt x="1126998" y="33528"/>
                </a:lnTo>
                <a:lnTo>
                  <a:pt x="1122426" y="33528"/>
                </a:lnTo>
                <a:lnTo>
                  <a:pt x="1109726" y="33528"/>
                </a:lnTo>
                <a:lnTo>
                  <a:pt x="1097025" y="33528"/>
                </a:lnTo>
                <a:lnTo>
                  <a:pt x="1084325" y="33527"/>
                </a:lnTo>
                <a:lnTo>
                  <a:pt x="1071626" y="33528"/>
                </a:lnTo>
                <a:lnTo>
                  <a:pt x="1058925" y="33528"/>
                </a:lnTo>
                <a:lnTo>
                  <a:pt x="1046226" y="33527"/>
                </a:lnTo>
                <a:lnTo>
                  <a:pt x="1033526" y="33528"/>
                </a:lnTo>
                <a:lnTo>
                  <a:pt x="1020826" y="33528"/>
                </a:lnTo>
                <a:lnTo>
                  <a:pt x="1008125" y="33527"/>
                </a:lnTo>
                <a:lnTo>
                  <a:pt x="995425" y="33527"/>
                </a:lnTo>
                <a:lnTo>
                  <a:pt x="982726" y="33528"/>
                </a:lnTo>
                <a:lnTo>
                  <a:pt x="970026" y="33527"/>
                </a:lnTo>
                <a:lnTo>
                  <a:pt x="957326" y="33528"/>
                </a:lnTo>
                <a:lnTo>
                  <a:pt x="847597" y="33528"/>
                </a:lnTo>
                <a:lnTo>
                  <a:pt x="834897" y="33527"/>
                </a:lnTo>
                <a:lnTo>
                  <a:pt x="822197" y="33528"/>
                </a:lnTo>
                <a:lnTo>
                  <a:pt x="809497" y="33527"/>
                </a:lnTo>
                <a:lnTo>
                  <a:pt x="796798" y="33528"/>
                </a:lnTo>
                <a:lnTo>
                  <a:pt x="784098" y="33528"/>
                </a:lnTo>
                <a:lnTo>
                  <a:pt x="771398" y="33528"/>
                </a:lnTo>
                <a:lnTo>
                  <a:pt x="758698" y="33528"/>
                </a:lnTo>
                <a:lnTo>
                  <a:pt x="657097" y="33528"/>
                </a:lnTo>
                <a:lnTo>
                  <a:pt x="644397" y="33527"/>
                </a:lnTo>
                <a:lnTo>
                  <a:pt x="631697" y="33528"/>
                </a:lnTo>
                <a:lnTo>
                  <a:pt x="618998" y="33528"/>
                </a:lnTo>
                <a:lnTo>
                  <a:pt x="605790" y="33528"/>
                </a:lnTo>
                <a:lnTo>
                  <a:pt x="601980" y="33528"/>
                </a:lnTo>
                <a:lnTo>
                  <a:pt x="589280" y="33528"/>
                </a:lnTo>
                <a:lnTo>
                  <a:pt x="576580" y="33528"/>
                </a:lnTo>
                <a:lnTo>
                  <a:pt x="563880" y="33528"/>
                </a:lnTo>
                <a:lnTo>
                  <a:pt x="554735" y="28956"/>
                </a:lnTo>
                <a:lnTo>
                  <a:pt x="554735" y="33528"/>
                </a:lnTo>
                <a:lnTo>
                  <a:pt x="554735" y="28956"/>
                </a:lnTo>
                <a:lnTo>
                  <a:pt x="550926" y="33528"/>
                </a:lnTo>
                <a:lnTo>
                  <a:pt x="538225" y="33527"/>
                </a:lnTo>
                <a:lnTo>
                  <a:pt x="525525" y="33527"/>
                </a:lnTo>
                <a:lnTo>
                  <a:pt x="512826" y="33528"/>
                </a:lnTo>
                <a:lnTo>
                  <a:pt x="500125" y="33528"/>
                </a:lnTo>
                <a:lnTo>
                  <a:pt x="487425" y="33528"/>
                </a:lnTo>
                <a:lnTo>
                  <a:pt x="474726" y="33528"/>
                </a:lnTo>
                <a:lnTo>
                  <a:pt x="462025" y="33528"/>
                </a:lnTo>
                <a:lnTo>
                  <a:pt x="339089" y="33528"/>
                </a:lnTo>
                <a:lnTo>
                  <a:pt x="326390" y="33528"/>
                </a:lnTo>
                <a:lnTo>
                  <a:pt x="313689" y="33528"/>
                </a:lnTo>
                <a:lnTo>
                  <a:pt x="300990" y="33528"/>
                </a:lnTo>
                <a:lnTo>
                  <a:pt x="288289" y="33527"/>
                </a:lnTo>
                <a:lnTo>
                  <a:pt x="275589" y="33528"/>
                </a:lnTo>
                <a:lnTo>
                  <a:pt x="262890" y="33528"/>
                </a:lnTo>
                <a:lnTo>
                  <a:pt x="250189" y="33527"/>
                </a:lnTo>
                <a:lnTo>
                  <a:pt x="237489" y="33527"/>
                </a:lnTo>
                <a:lnTo>
                  <a:pt x="224789" y="33528"/>
                </a:lnTo>
                <a:lnTo>
                  <a:pt x="212090" y="33528"/>
                </a:lnTo>
                <a:lnTo>
                  <a:pt x="199389" y="33528"/>
                </a:lnTo>
                <a:lnTo>
                  <a:pt x="68072" y="33528"/>
                </a:lnTo>
                <a:lnTo>
                  <a:pt x="55372" y="33528"/>
                </a:lnTo>
                <a:lnTo>
                  <a:pt x="42671" y="33528"/>
                </a:lnTo>
                <a:lnTo>
                  <a:pt x="29972" y="33528"/>
                </a:lnTo>
                <a:lnTo>
                  <a:pt x="17271" y="33528"/>
                </a:lnTo>
                <a:lnTo>
                  <a:pt x="4571" y="33528"/>
                </a:lnTo>
                <a:lnTo>
                  <a:pt x="0" y="3352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97" name="object 697"/>
          <p:cNvSpPr/>
          <p:nvPr/>
        </p:nvSpPr>
        <p:spPr>
          <a:xfrm>
            <a:off x="6975327" y="2911964"/>
            <a:ext cx="513089" cy="397949"/>
          </a:xfrm>
          <a:custGeom>
            <a:avLst/>
            <a:gdLst/>
            <a:ahLst/>
            <a:cxnLst/>
            <a:rect l="l" t="t" r="r" b="b"/>
            <a:pathLst>
              <a:path w="775334" h="601345">
                <a:moveTo>
                  <a:pt x="774953" y="597407"/>
                </a:moveTo>
                <a:lnTo>
                  <a:pt x="771143" y="597407"/>
                </a:lnTo>
                <a:lnTo>
                  <a:pt x="758443" y="597407"/>
                </a:lnTo>
                <a:lnTo>
                  <a:pt x="745743" y="597408"/>
                </a:lnTo>
                <a:lnTo>
                  <a:pt x="733044" y="597407"/>
                </a:lnTo>
                <a:lnTo>
                  <a:pt x="720343" y="597407"/>
                </a:lnTo>
                <a:lnTo>
                  <a:pt x="707643" y="597407"/>
                </a:lnTo>
                <a:lnTo>
                  <a:pt x="694944" y="597408"/>
                </a:lnTo>
                <a:lnTo>
                  <a:pt x="682243" y="597407"/>
                </a:lnTo>
                <a:lnTo>
                  <a:pt x="669544" y="597408"/>
                </a:lnTo>
                <a:lnTo>
                  <a:pt x="656843" y="597407"/>
                </a:lnTo>
                <a:lnTo>
                  <a:pt x="644143" y="597407"/>
                </a:lnTo>
                <a:lnTo>
                  <a:pt x="631443" y="597407"/>
                </a:lnTo>
                <a:lnTo>
                  <a:pt x="618743" y="597407"/>
                </a:lnTo>
                <a:lnTo>
                  <a:pt x="606043" y="597407"/>
                </a:lnTo>
                <a:lnTo>
                  <a:pt x="593343" y="597407"/>
                </a:lnTo>
                <a:lnTo>
                  <a:pt x="580643" y="597407"/>
                </a:lnTo>
                <a:lnTo>
                  <a:pt x="567944" y="597408"/>
                </a:lnTo>
                <a:lnTo>
                  <a:pt x="555243" y="597407"/>
                </a:lnTo>
                <a:lnTo>
                  <a:pt x="542543" y="597407"/>
                </a:lnTo>
                <a:lnTo>
                  <a:pt x="533400" y="597407"/>
                </a:lnTo>
                <a:lnTo>
                  <a:pt x="533400" y="592835"/>
                </a:lnTo>
                <a:lnTo>
                  <a:pt x="529589" y="597407"/>
                </a:lnTo>
                <a:lnTo>
                  <a:pt x="516635" y="597407"/>
                </a:lnTo>
                <a:lnTo>
                  <a:pt x="504443" y="597407"/>
                </a:lnTo>
                <a:lnTo>
                  <a:pt x="499872" y="592835"/>
                </a:lnTo>
                <a:lnTo>
                  <a:pt x="499872" y="597407"/>
                </a:lnTo>
                <a:lnTo>
                  <a:pt x="495300" y="592835"/>
                </a:lnTo>
                <a:lnTo>
                  <a:pt x="495300" y="597407"/>
                </a:lnTo>
                <a:lnTo>
                  <a:pt x="491489" y="597407"/>
                </a:lnTo>
                <a:lnTo>
                  <a:pt x="491489" y="592835"/>
                </a:lnTo>
                <a:lnTo>
                  <a:pt x="486917" y="597407"/>
                </a:lnTo>
                <a:lnTo>
                  <a:pt x="486917" y="592835"/>
                </a:lnTo>
                <a:lnTo>
                  <a:pt x="483107" y="592835"/>
                </a:lnTo>
                <a:lnTo>
                  <a:pt x="483107" y="601217"/>
                </a:lnTo>
                <a:lnTo>
                  <a:pt x="478535" y="601217"/>
                </a:lnTo>
                <a:lnTo>
                  <a:pt x="478535" y="592835"/>
                </a:lnTo>
                <a:lnTo>
                  <a:pt x="474725" y="601217"/>
                </a:lnTo>
                <a:lnTo>
                  <a:pt x="474725" y="571499"/>
                </a:lnTo>
                <a:lnTo>
                  <a:pt x="470153" y="580643"/>
                </a:lnTo>
                <a:lnTo>
                  <a:pt x="470153" y="0"/>
                </a:lnTo>
                <a:lnTo>
                  <a:pt x="466343" y="576071"/>
                </a:lnTo>
                <a:lnTo>
                  <a:pt x="466343" y="567689"/>
                </a:lnTo>
                <a:lnTo>
                  <a:pt x="461772" y="597407"/>
                </a:lnTo>
                <a:lnTo>
                  <a:pt x="457200" y="589026"/>
                </a:lnTo>
                <a:lnTo>
                  <a:pt x="457200" y="592835"/>
                </a:lnTo>
                <a:lnTo>
                  <a:pt x="453389" y="597407"/>
                </a:lnTo>
                <a:lnTo>
                  <a:pt x="453389" y="592835"/>
                </a:lnTo>
                <a:lnTo>
                  <a:pt x="448817" y="597407"/>
                </a:lnTo>
                <a:lnTo>
                  <a:pt x="448817" y="592835"/>
                </a:lnTo>
                <a:lnTo>
                  <a:pt x="448817" y="597407"/>
                </a:lnTo>
                <a:lnTo>
                  <a:pt x="440435" y="597407"/>
                </a:lnTo>
                <a:lnTo>
                  <a:pt x="440435" y="592835"/>
                </a:lnTo>
                <a:lnTo>
                  <a:pt x="440435" y="597407"/>
                </a:lnTo>
                <a:lnTo>
                  <a:pt x="440435" y="592835"/>
                </a:lnTo>
                <a:lnTo>
                  <a:pt x="436625" y="597407"/>
                </a:lnTo>
                <a:lnTo>
                  <a:pt x="432053" y="592835"/>
                </a:lnTo>
                <a:lnTo>
                  <a:pt x="427481" y="597407"/>
                </a:lnTo>
                <a:lnTo>
                  <a:pt x="427481" y="592835"/>
                </a:lnTo>
                <a:lnTo>
                  <a:pt x="423672" y="597407"/>
                </a:lnTo>
                <a:lnTo>
                  <a:pt x="410717" y="597407"/>
                </a:lnTo>
                <a:lnTo>
                  <a:pt x="406907" y="592835"/>
                </a:lnTo>
                <a:lnTo>
                  <a:pt x="406907" y="597407"/>
                </a:lnTo>
                <a:lnTo>
                  <a:pt x="402335" y="597407"/>
                </a:lnTo>
                <a:lnTo>
                  <a:pt x="389635" y="597407"/>
                </a:lnTo>
                <a:lnTo>
                  <a:pt x="376936" y="597408"/>
                </a:lnTo>
                <a:lnTo>
                  <a:pt x="364235" y="597407"/>
                </a:lnTo>
                <a:lnTo>
                  <a:pt x="351536" y="597408"/>
                </a:lnTo>
                <a:lnTo>
                  <a:pt x="338835" y="597407"/>
                </a:lnTo>
                <a:lnTo>
                  <a:pt x="326135" y="597407"/>
                </a:lnTo>
                <a:lnTo>
                  <a:pt x="313436" y="597407"/>
                </a:lnTo>
                <a:lnTo>
                  <a:pt x="300735" y="597407"/>
                </a:lnTo>
                <a:lnTo>
                  <a:pt x="288036" y="597407"/>
                </a:lnTo>
                <a:lnTo>
                  <a:pt x="275335" y="597407"/>
                </a:lnTo>
                <a:lnTo>
                  <a:pt x="258317" y="597407"/>
                </a:lnTo>
                <a:lnTo>
                  <a:pt x="254507" y="597407"/>
                </a:lnTo>
                <a:lnTo>
                  <a:pt x="241807" y="597408"/>
                </a:lnTo>
                <a:lnTo>
                  <a:pt x="229107" y="597407"/>
                </a:lnTo>
                <a:lnTo>
                  <a:pt x="216407" y="597407"/>
                </a:lnTo>
                <a:lnTo>
                  <a:pt x="203707" y="597407"/>
                </a:lnTo>
                <a:lnTo>
                  <a:pt x="191008" y="597407"/>
                </a:lnTo>
                <a:lnTo>
                  <a:pt x="178308" y="597407"/>
                </a:lnTo>
                <a:lnTo>
                  <a:pt x="165607" y="597407"/>
                </a:lnTo>
                <a:lnTo>
                  <a:pt x="152907" y="597407"/>
                </a:lnTo>
                <a:lnTo>
                  <a:pt x="140208" y="597407"/>
                </a:lnTo>
                <a:lnTo>
                  <a:pt x="127507" y="597407"/>
                </a:lnTo>
                <a:lnTo>
                  <a:pt x="114807" y="597407"/>
                </a:lnTo>
                <a:lnTo>
                  <a:pt x="102107" y="597407"/>
                </a:lnTo>
                <a:lnTo>
                  <a:pt x="89407" y="597407"/>
                </a:lnTo>
                <a:lnTo>
                  <a:pt x="76707" y="597407"/>
                </a:lnTo>
                <a:lnTo>
                  <a:pt x="63246" y="592835"/>
                </a:lnTo>
                <a:lnTo>
                  <a:pt x="63246" y="597407"/>
                </a:lnTo>
                <a:lnTo>
                  <a:pt x="59435" y="597407"/>
                </a:lnTo>
                <a:lnTo>
                  <a:pt x="59435" y="592835"/>
                </a:lnTo>
                <a:lnTo>
                  <a:pt x="59435" y="597407"/>
                </a:lnTo>
                <a:lnTo>
                  <a:pt x="33527" y="597407"/>
                </a:lnTo>
                <a:lnTo>
                  <a:pt x="33527" y="592835"/>
                </a:lnTo>
                <a:lnTo>
                  <a:pt x="29717" y="597407"/>
                </a:lnTo>
                <a:lnTo>
                  <a:pt x="25146" y="597407"/>
                </a:lnTo>
                <a:lnTo>
                  <a:pt x="25146" y="592835"/>
                </a:lnTo>
                <a:lnTo>
                  <a:pt x="21335" y="592835"/>
                </a:lnTo>
                <a:lnTo>
                  <a:pt x="21335" y="597407"/>
                </a:lnTo>
                <a:lnTo>
                  <a:pt x="16763" y="592835"/>
                </a:lnTo>
                <a:lnTo>
                  <a:pt x="16763" y="589026"/>
                </a:lnTo>
                <a:lnTo>
                  <a:pt x="12953" y="567689"/>
                </a:lnTo>
                <a:lnTo>
                  <a:pt x="8381" y="589026"/>
                </a:lnTo>
                <a:lnTo>
                  <a:pt x="8381" y="580643"/>
                </a:lnTo>
                <a:lnTo>
                  <a:pt x="4572" y="571499"/>
                </a:lnTo>
                <a:lnTo>
                  <a:pt x="4572" y="576071"/>
                </a:lnTo>
                <a:lnTo>
                  <a:pt x="0" y="58902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98" name="object 698"/>
          <p:cNvSpPr/>
          <p:nvPr/>
        </p:nvSpPr>
        <p:spPr>
          <a:xfrm>
            <a:off x="6630408" y="3251335"/>
            <a:ext cx="345001" cy="56309"/>
          </a:xfrm>
          <a:custGeom>
            <a:avLst/>
            <a:gdLst/>
            <a:ahLst/>
            <a:cxnLst/>
            <a:rect l="l" t="t" r="r" b="b"/>
            <a:pathLst>
              <a:path w="521334" h="85089">
                <a:moveTo>
                  <a:pt x="521208" y="76200"/>
                </a:moveTo>
                <a:lnTo>
                  <a:pt x="516636" y="54863"/>
                </a:lnTo>
                <a:lnTo>
                  <a:pt x="512825" y="80009"/>
                </a:lnTo>
                <a:lnTo>
                  <a:pt x="496062" y="80009"/>
                </a:lnTo>
                <a:lnTo>
                  <a:pt x="486918" y="84581"/>
                </a:lnTo>
                <a:lnTo>
                  <a:pt x="486918" y="80009"/>
                </a:lnTo>
                <a:lnTo>
                  <a:pt x="483108" y="84581"/>
                </a:lnTo>
                <a:lnTo>
                  <a:pt x="483108" y="80009"/>
                </a:lnTo>
                <a:lnTo>
                  <a:pt x="478536" y="80009"/>
                </a:lnTo>
                <a:lnTo>
                  <a:pt x="465836" y="80010"/>
                </a:lnTo>
                <a:lnTo>
                  <a:pt x="453136" y="80010"/>
                </a:lnTo>
                <a:lnTo>
                  <a:pt x="440436" y="80009"/>
                </a:lnTo>
                <a:lnTo>
                  <a:pt x="427736" y="80009"/>
                </a:lnTo>
                <a:lnTo>
                  <a:pt x="415036" y="80010"/>
                </a:lnTo>
                <a:lnTo>
                  <a:pt x="402336" y="80009"/>
                </a:lnTo>
                <a:lnTo>
                  <a:pt x="381000" y="80009"/>
                </a:lnTo>
                <a:lnTo>
                  <a:pt x="381000" y="76200"/>
                </a:lnTo>
                <a:lnTo>
                  <a:pt x="381000" y="80009"/>
                </a:lnTo>
                <a:lnTo>
                  <a:pt x="377190" y="76200"/>
                </a:lnTo>
                <a:lnTo>
                  <a:pt x="368808" y="76200"/>
                </a:lnTo>
                <a:lnTo>
                  <a:pt x="364236" y="71627"/>
                </a:lnTo>
                <a:lnTo>
                  <a:pt x="360425" y="71627"/>
                </a:lnTo>
                <a:lnTo>
                  <a:pt x="355854" y="67817"/>
                </a:lnTo>
                <a:lnTo>
                  <a:pt x="352044" y="67817"/>
                </a:lnTo>
                <a:lnTo>
                  <a:pt x="347472" y="63245"/>
                </a:lnTo>
                <a:lnTo>
                  <a:pt x="342900" y="67817"/>
                </a:lnTo>
                <a:lnTo>
                  <a:pt x="339090" y="63245"/>
                </a:lnTo>
                <a:lnTo>
                  <a:pt x="334518" y="71627"/>
                </a:lnTo>
                <a:lnTo>
                  <a:pt x="334518" y="67817"/>
                </a:lnTo>
                <a:lnTo>
                  <a:pt x="330708" y="67817"/>
                </a:lnTo>
                <a:lnTo>
                  <a:pt x="330708" y="71627"/>
                </a:lnTo>
                <a:lnTo>
                  <a:pt x="326136" y="71627"/>
                </a:lnTo>
                <a:lnTo>
                  <a:pt x="326136" y="67817"/>
                </a:lnTo>
                <a:lnTo>
                  <a:pt x="322325" y="67817"/>
                </a:lnTo>
                <a:lnTo>
                  <a:pt x="317754" y="71627"/>
                </a:lnTo>
                <a:lnTo>
                  <a:pt x="313944" y="67817"/>
                </a:lnTo>
                <a:lnTo>
                  <a:pt x="313944" y="71627"/>
                </a:lnTo>
                <a:lnTo>
                  <a:pt x="309372" y="71627"/>
                </a:lnTo>
                <a:lnTo>
                  <a:pt x="309372" y="67817"/>
                </a:lnTo>
                <a:lnTo>
                  <a:pt x="304800" y="67817"/>
                </a:lnTo>
                <a:lnTo>
                  <a:pt x="300990" y="71627"/>
                </a:lnTo>
                <a:lnTo>
                  <a:pt x="296418" y="67817"/>
                </a:lnTo>
                <a:lnTo>
                  <a:pt x="296418" y="71627"/>
                </a:lnTo>
                <a:lnTo>
                  <a:pt x="284225" y="71627"/>
                </a:lnTo>
                <a:lnTo>
                  <a:pt x="279654" y="76200"/>
                </a:lnTo>
                <a:lnTo>
                  <a:pt x="279654" y="71627"/>
                </a:lnTo>
                <a:lnTo>
                  <a:pt x="275082" y="71627"/>
                </a:lnTo>
                <a:lnTo>
                  <a:pt x="271272" y="76200"/>
                </a:lnTo>
                <a:lnTo>
                  <a:pt x="271272" y="71627"/>
                </a:lnTo>
                <a:lnTo>
                  <a:pt x="266700" y="76200"/>
                </a:lnTo>
                <a:lnTo>
                  <a:pt x="266700" y="71627"/>
                </a:lnTo>
                <a:lnTo>
                  <a:pt x="262890" y="76200"/>
                </a:lnTo>
                <a:lnTo>
                  <a:pt x="258318" y="76200"/>
                </a:lnTo>
                <a:lnTo>
                  <a:pt x="233172" y="76200"/>
                </a:lnTo>
                <a:lnTo>
                  <a:pt x="233172" y="80009"/>
                </a:lnTo>
                <a:lnTo>
                  <a:pt x="228600" y="76200"/>
                </a:lnTo>
                <a:lnTo>
                  <a:pt x="211836" y="76200"/>
                </a:lnTo>
                <a:lnTo>
                  <a:pt x="211836" y="80009"/>
                </a:lnTo>
                <a:lnTo>
                  <a:pt x="211836" y="76200"/>
                </a:lnTo>
                <a:lnTo>
                  <a:pt x="208025" y="80009"/>
                </a:lnTo>
                <a:lnTo>
                  <a:pt x="208025" y="76200"/>
                </a:lnTo>
                <a:lnTo>
                  <a:pt x="203454" y="76200"/>
                </a:lnTo>
                <a:lnTo>
                  <a:pt x="203454" y="80009"/>
                </a:lnTo>
                <a:lnTo>
                  <a:pt x="198882" y="80009"/>
                </a:lnTo>
                <a:lnTo>
                  <a:pt x="198882" y="76200"/>
                </a:lnTo>
                <a:lnTo>
                  <a:pt x="195072" y="76200"/>
                </a:lnTo>
                <a:lnTo>
                  <a:pt x="195072" y="71627"/>
                </a:lnTo>
                <a:lnTo>
                  <a:pt x="190500" y="80009"/>
                </a:lnTo>
                <a:lnTo>
                  <a:pt x="186690" y="76200"/>
                </a:lnTo>
                <a:lnTo>
                  <a:pt x="186690" y="71627"/>
                </a:lnTo>
                <a:lnTo>
                  <a:pt x="182118" y="71627"/>
                </a:lnTo>
                <a:lnTo>
                  <a:pt x="182118" y="76200"/>
                </a:lnTo>
                <a:lnTo>
                  <a:pt x="178308" y="76200"/>
                </a:lnTo>
                <a:lnTo>
                  <a:pt x="178308" y="71627"/>
                </a:lnTo>
                <a:lnTo>
                  <a:pt x="173736" y="71627"/>
                </a:lnTo>
                <a:lnTo>
                  <a:pt x="173736" y="76200"/>
                </a:lnTo>
                <a:lnTo>
                  <a:pt x="169164" y="80009"/>
                </a:lnTo>
                <a:lnTo>
                  <a:pt x="169164" y="76200"/>
                </a:lnTo>
                <a:lnTo>
                  <a:pt x="144018" y="76200"/>
                </a:lnTo>
                <a:lnTo>
                  <a:pt x="140208" y="71627"/>
                </a:lnTo>
                <a:lnTo>
                  <a:pt x="135636" y="71627"/>
                </a:lnTo>
                <a:lnTo>
                  <a:pt x="131064" y="67817"/>
                </a:lnTo>
                <a:lnTo>
                  <a:pt x="131064" y="71627"/>
                </a:lnTo>
                <a:lnTo>
                  <a:pt x="127254" y="67817"/>
                </a:lnTo>
                <a:lnTo>
                  <a:pt x="127254" y="71627"/>
                </a:lnTo>
                <a:lnTo>
                  <a:pt x="122682" y="67817"/>
                </a:lnTo>
                <a:lnTo>
                  <a:pt x="118872" y="71627"/>
                </a:lnTo>
                <a:lnTo>
                  <a:pt x="114300" y="54863"/>
                </a:lnTo>
                <a:lnTo>
                  <a:pt x="114300" y="0"/>
                </a:lnTo>
                <a:lnTo>
                  <a:pt x="110490" y="67817"/>
                </a:lnTo>
                <a:lnTo>
                  <a:pt x="105918" y="25145"/>
                </a:lnTo>
                <a:lnTo>
                  <a:pt x="105918" y="0"/>
                </a:lnTo>
                <a:lnTo>
                  <a:pt x="102108" y="67817"/>
                </a:lnTo>
                <a:lnTo>
                  <a:pt x="102108" y="71627"/>
                </a:lnTo>
                <a:lnTo>
                  <a:pt x="97536" y="67817"/>
                </a:lnTo>
                <a:lnTo>
                  <a:pt x="97536" y="63245"/>
                </a:lnTo>
                <a:lnTo>
                  <a:pt x="89154" y="71627"/>
                </a:lnTo>
                <a:lnTo>
                  <a:pt x="89154" y="63245"/>
                </a:lnTo>
                <a:lnTo>
                  <a:pt x="84582" y="71627"/>
                </a:lnTo>
                <a:lnTo>
                  <a:pt x="84582" y="67817"/>
                </a:lnTo>
                <a:lnTo>
                  <a:pt x="80772" y="67817"/>
                </a:lnTo>
                <a:lnTo>
                  <a:pt x="80772" y="58673"/>
                </a:lnTo>
                <a:lnTo>
                  <a:pt x="76200" y="67817"/>
                </a:lnTo>
                <a:lnTo>
                  <a:pt x="72390" y="58673"/>
                </a:lnTo>
                <a:lnTo>
                  <a:pt x="72390" y="71627"/>
                </a:lnTo>
                <a:lnTo>
                  <a:pt x="67818" y="63245"/>
                </a:lnTo>
                <a:lnTo>
                  <a:pt x="64008" y="54863"/>
                </a:lnTo>
                <a:lnTo>
                  <a:pt x="64008" y="67817"/>
                </a:lnTo>
                <a:lnTo>
                  <a:pt x="59436" y="67817"/>
                </a:lnTo>
                <a:lnTo>
                  <a:pt x="59436" y="54863"/>
                </a:lnTo>
                <a:lnTo>
                  <a:pt x="54864" y="63245"/>
                </a:lnTo>
                <a:lnTo>
                  <a:pt x="51054" y="58673"/>
                </a:lnTo>
                <a:lnTo>
                  <a:pt x="46482" y="63245"/>
                </a:lnTo>
                <a:lnTo>
                  <a:pt x="46482" y="58673"/>
                </a:lnTo>
                <a:lnTo>
                  <a:pt x="42672" y="63245"/>
                </a:lnTo>
                <a:lnTo>
                  <a:pt x="38100" y="63245"/>
                </a:lnTo>
                <a:lnTo>
                  <a:pt x="34290" y="67817"/>
                </a:lnTo>
                <a:lnTo>
                  <a:pt x="34290" y="63245"/>
                </a:lnTo>
                <a:lnTo>
                  <a:pt x="12954" y="63245"/>
                </a:lnTo>
                <a:lnTo>
                  <a:pt x="12954" y="50291"/>
                </a:lnTo>
                <a:lnTo>
                  <a:pt x="8382" y="67817"/>
                </a:lnTo>
                <a:lnTo>
                  <a:pt x="4572" y="50291"/>
                </a:lnTo>
                <a:lnTo>
                  <a:pt x="4572" y="63245"/>
                </a:lnTo>
                <a:lnTo>
                  <a:pt x="4572" y="58673"/>
                </a:lnTo>
                <a:lnTo>
                  <a:pt x="0" y="6324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699" name="object 699"/>
          <p:cNvSpPr/>
          <p:nvPr/>
        </p:nvSpPr>
        <p:spPr>
          <a:xfrm>
            <a:off x="6459463" y="3197882"/>
            <a:ext cx="171030" cy="100853"/>
          </a:xfrm>
          <a:custGeom>
            <a:avLst/>
            <a:gdLst/>
            <a:ahLst/>
            <a:cxnLst/>
            <a:rect l="l" t="t" r="r" b="b"/>
            <a:pathLst>
              <a:path w="258445" h="152400">
                <a:moveTo>
                  <a:pt x="258317" y="144017"/>
                </a:moveTo>
                <a:lnTo>
                  <a:pt x="258317" y="148589"/>
                </a:lnTo>
                <a:lnTo>
                  <a:pt x="254507" y="148589"/>
                </a:lnTo>
                <a:lnTo>
                  <a:pt x="249935" y="144017"/>
                </a:lnTo>
                <a:lnTo>
                  <a:pt x="245363" y="131063"/>
                </a:lnTo>
                <a:lnTo>
                  <a:pt x="245363" y="139445"/>
                </a:lnTo>
                <a:lnTo>
                  <a:pt x="241553" y="135636"/>
                </a:lnTo>
                <a:lnTo>
                  <a:pt x="236981" y="127253"/>
                </a:lnTo>
                <a:lnTo>
                  <a:pt x="233172" y="114300"/>
                </a:lnTo>
                <a:lnTo>
                  <a:pt x="228600" y="127253"/>
                </a:lnTo>
                <a:lnTo>
                  <a:pt x="224789" y="118872"/>
                </a:lnTo>
                <a:lnTo>
                  <a:pt x="224789" y="131063"/>
                </a:lnTo>
                <a:lnTo>
                  <a:pt x="220217" y="131063"/>
                </a:lnTo>
                <a:lnTo>
                  <a:pt x="220217" y="135636"/>
                </a:lnTo>
                <a:lnTo>
                  <a:pt x="216407" y="144017"/>
                </a:lnTo>
                <a:lnTo>
                  <a:pt x="211835" y="148589"/>
                </a:lnTo>
                <a:lnTo>
                  <a:pt x="198881" y="148589"/>
                </a:lnTo>
                <a:lnTo>
                  <a:pt x="195072" y="152400"/>
                </a:lnTo>
                <a:lnTo>
                  <a:pt x="195072" y="148589"/>
                </a:lnTo>
                <a:lnTo>
                  <a:pt x="190500" y="152400"/>
                </a:lnTo>
                <a:lnTo>
                  <a:pt x="186689" y="152400"/>
                </a:lnTo>
                <a:lnTo>
                  <a:pt x="182117" y="148589"/>
                </a:lnTo>
                <a:lnTo>
                  <a:pt x="177545" y="152400"/>
                </a:lnTo>
                <a:lnTo>
                  <a:pt x="169163" y="144017"/>
                </a:lnTo>
                <a:lnTo>
                  <a:pt x="165353" y="135636"/>
                </a:lnTo>
                <a:lnTo>
                  <a:pt x="165353" y="131063"/>
                </a:lnTo>
                <a:lnTo>
                  <a:pt x="160781" y="97536"/>
                </a:lnTo>
                <a:lnTo>
                  <a:pt x="160781" y="76200"/>
                </a:lnTo>
                <a:lnTo>
                  <a:pt x="156972" y="97536"/>
                </a:lnTo>
                <a:lnTo>
                  <a:pt x="152400" y="92963"/>
                </a:lnTo>
                <a:lnTo>
                  <a:pt x="152400" y="54863"/>
                </a:lnTo>
                <a:lnTo>
                  <a:pt x="148589" y="0"/>
                </a:lnTo>
                <a:lnTo>
                  <a:pt x="148589" y="21336"/>
                </a:lnTo>
                <a:lnTo>
                  <a:pt x="144017" y="97536"/>
                </a:lnTo>
                <a:lnTo>
                  <a:pt x="139445" y="127253"/>
                </a:lnTo>
                <a:lnTo>
                  <a:pt x="135635" y="135636"/>
                </a:lnTo>
                <a:lnTo>
                  <a:pt x="131063" y="144017"/>
                </a:lnTo>
                <a:lnTo>
                  <a:pt x="127253" y="148589"/>
                </a:lnTo>
                <a:lnTo>
                  <a:pt x="110489" y="148589"/>
                </a:lnTo>
                <a:lnTo>
                  <a:pt x="110489" y="144017"/>
                </a:lnTo>
                <a:lnTo>
                  <a:pt x="110489" y="148589"/>
                </a:lnTo>
                <a:lnTo>
                  <a:pt x="105917" y="148589"/>
                </a:lnTo>
                <a:lnTo>
                  <a:pt x="101345" y="144017"/>
                </a:lnTo>
                <a:lnTo>
                  <a:pt x="101345" y="148589"/>
                </a:lnTo>
                <a:lnTo>
                  <a:pt x="97535" y="148589"/>
                </a:lnTo>
                <a:lnTo>
                  <a:pt x="97535" y="144017"/>
                </a:lnTo>
                <a:lnTo>
                  <a:pt x="92963" y="144017"/>
                </a:lnTo>
                <a:lnTo>
                  <a:pt x="92963" y="148589"/>
                </a:lnTo>
                <a:lnTo>
                  <a:pt x="89153" y="148589"/>
                </a:lnTo>
                <a:lnTo>
                  <a:pt x="84581" y="144017"/>
                </a:lnTo>
                <a:lnTo>
                  <a:pt x="84581" y="148589"/>
                </a:lnTo>
                <a:lnTo>
                  <a:pt x="71627" y="148589"/>
                </a:lnTo>
                <a:lnTo>
                  <a:pt x="71627" y="144017"/>
                </a:lnTo>
                <a:lnTo>
                  <a:pt x="67817" y="148589"/>
                </a:lnTo>
                <a:lnTo>
                  <a:pt x="55118" y="148589"/>
                </a:lnTo>
                <a:lnTo>
                  <a:pt x="42417" y="148589"/>
                </a:lnTo>
                <a:lnTo>
                  <a:pt x="29717" y="148589"/>
                </a:lnTo>
                <a:lnTo>
                  <a:pt x="21335" y="148589"/>
                </a:lnTo>
                <a:lnTo>
                  <a:pt x="21335" y="144017"/>
                </a:lnTo>
                <a:lnTo>
                  <a:pt x="16763" y="148589"/>
                </a:lnTo>
                <a:lnTo>
                  <a:pt x="12953" y="148589"/>
                </a:lnTo>
                <a:lnTo>
                  <a:pt x="8381" y="152400"/>
                </a:lnTo>
                <a:lnTo>
                  <a:pt x="8381" y="148589"/>
                </a:lnTo>
                <a:lnTo>
                  <a:pt x="4572" y="152400"/>
                </a:lnTo>
                <a:lnTo>
                  <a:pt x="4572" y="148589"/>
                </a:lnTo>
                <a:lnTo>
                  <a:pt x="0" y="1524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00" name="object 700"/>
          <p:cNvSpPr/>
          <p:nvPr/>
        </p:nvSpPr>
        <p:spPr>
          <a:xfrm>
            <a:off x="6288517" y="3245788"/>
            <a:ext cx="171030" cy="52948"/>
          </a:xfrm>
          <a:custGeom>
            <a:avLst/>
            <a:gdLst/>
            <a:ahLst/>
            <a:cxnLst/>
            <a:rect l="l" t="t" r="r" b="b"/>
            <a:pathLst>
              <a:path w="258445" h="80010">
                <a:moveTo>
                  <a:pt x="258318" y="80010"/>
                </a:moveTo>
                <a:lnTo>
                  <a:pt x="253746" y="80010"/>
                </a:lnTo>
                <a:lnTo>
                  <a:pt x="253746" y="76200"/>
                </a:lnTo>
                <a:lnTo>
                  <a:pt x="249935" y="76200"/>
                </a:lnTo>
                <a:lnTo>
                  <a:pt x="249935" y="80010"/>
                </a:lnTo>
                <a:lnTo>
                  <a:pt x="245363" y="76200"/>
                </a:lnTo>
                <a:lnTo>
                  <a:pt x="245363" y="80010"/>
                </a:lnTo>
                <a:lnTo>
                  <a:pt x="241553" y="80010"/>
                </a:lnTo>
                <a:lnTo>
                  <a:pt x="241553" y="76200"/>
                </a:lnTo>
                <a:lnTo>
                  <a:pt x="236981" y="80010"/>
                </a:lnTo>
                <a:lnTo>
                  <a:pt x="233172" y="76200"/>
                </a:lnTo>
                <a:lnTo>
                  <a:pt x="228600" y="76200"/>
                </a:lnTo>
                <a:lnTo>
                  <a:pt x="228600" y="80010"/>
                </a:lnTo>
                <a:lnTo>
                  <a:pt x="224027" y="80010"/>
                </a:lnTo>
                <a:lnTo>
                  <a:pt x="224027" y="76200"/>
                </a:lnTo>
                <a:lnTo>
                  <a:pt x="220218" y="76200"/>
                </a:lnTo>
                <a:lnTo>
                  <a:pt x="220218" y="71627"/>
                </a:lnTo>
                <a:lnTo>
                  <a:pt x="215646" y="76200"/>
                </a:lnTo>
                <a:lnTo>
                  <a:pt x="215646" y="71627"/>
                </a:lnTo>
                <a:lnTo>
                  <a:pt x="211835" y="71627"/>
                </a:lnTo>
                <a:lnTo>
                  <a:pt x="207263" y="63246"/>
                </a:lnTo>
                <a:lnTo>
                  <a:pt x="203453" y="71627"/>
                </a:lnTo>
                <a:lnTo>
                  <a:pt x="198881" y="54863"/>
                </a:lnTo>
                <a:lnTo>
                  <a:pt x="198881" y="71627"/>
                </a:lnTo>
                <a:lnTo>
                  <a:pt x="195072" y="67055"/>
                </a:lnTo>
                <a:lnTo>
                  <a:pt x="190500" y="63246"/>
                </a:lnTo>
                <a:lnTo>
                  <a:pt x="190500" y="71627"/>
                </a:lnTo>
                <a:lnTo>
                  <a:pt x="185927" y="76200"/>
                </a:lnTo>
                <a:lnTo>
                  <a:pt x="182118" y="67055"/>
                </a:lnTo>
                <a:lnTo>
                  <a:pt x="182118" y="80010"/>
                </a:lnTo>
                <a:lnTo>
                  <a:pt x="173735" y="80010"/>
                </a:lnTo>
                <a:lnTo>
                  <a:pt x="169163" y="76200"/>
                </a:lnTo>
                <a:lnTo>
                  <a:pt x="169163" y="80010"/>
                </a:lnTo>
                <a:lnTo>
                  <a:pt x="165353" y="76200"/>
                </a:lnTo>
                <a:lnTo>
                  <a:pt x="160781" y="63246"/>
                </a:lnTo>
                <a:lnTo>
                  <a:pt x="160781" y="76200"/>
                </a:lnTo>
                <a:lnTo>
                  <a:pt x="156972" y="76200"/>
                </a:lnTo>
                <a:lnTo>
                  <a:pt x="156972" y="71627"/>
                </a:lnTo>
                <a:lnTo>
                  <a:pt x="152400" y="67055"/>
                </a:lnTo>
                <a:lnTo>
                  <a:pt x="147827" y="76200"/>
                </a:lnTo>
                <a:lnTo>
                  <a:pt x="147827" y="80010"/>
                </a:lnTo>
                <a:lnTo>
                  <a:pt x="144018" y="80010"/>
                </a:lnTo>
                <a:lnTo>
                  <a:pt x="144018" y="76200"/>
                </a:lnTo>
                <a:lnTo>
                  <a:pt x="139446" y="76200"/>
                </a:lnTo>
                <a:lnTo>
                  <a:pt x="139446" y="54863"/>
                </a:lnTo>
                <a:lnTo>
                  <a:pt x="135635" y="67055"/>
                </a:lnTo>
                <a:lnTo>
                  <a:pt x="135635" y="80010"/>
                </a:lnTo>
                <a:lnTo>
                  <a:pt x="118872" y="80010"/>
                </a:lnTo>
                <a:lnTo>
                  <a:pt x="114300" y="76200"/>
                </a:lnTo>
                <a:lnTo>
                  <a:pt x="114300" y="80010"/>
                </a:lnTo>
                <a:lnTo>
                  <a:pt x="109727" y="80010"/>
                </a:lnTo>
                <a:lnTo>
                  <a:pt x="109727" y="76200"/>
                </a:lnTo>
                <a:lnTo>
                  <a:pt x="109727" y="80010"/>
                </a:lnTo>
                <a:lnTo>
                  <a:pt x="101346" y="71627"/>
                </a:lnTo>
                <a:lnTo>
                  <a:pt x="97535" y="76200"/>
                </a:lnTo>
                <a:lnTo>
                  <a:pt x="97535" y="71627"/>
                </a:lnTo>
                <a:lnTo>
                  <a:pt x="92963" y="63246"/>
                </a:lnTo>
                <a:lnTo>
                  <a:pt x="92963" y="71627"/>
                </a:lnTo>
                <a:lnTo>
                  <a:pt x="89153" y="76200"/>
                </a:lnTo>
                <a:lnTo>
                  <a:pt x="89153" y="58674"/>
                </a:lnTo>
                <a:lnTo>
                  <a:pt x="84581" y="76200"/>
                </a:lnTo>
                <a:lnTo>
                  <a:pt x="80009" y="63246"/>
                </a:lnTo>
                <a:lnTo>
                  <a:pt x="76200" y="58674"/>
                </a:lnTo>
                <a:lnTo>
                  <a:pt x="76200" y="67055"/>
                </a:lnTo>
                <a:lnTo>
                  <a:pt x="71627" y="76200"/>
                </a:lnTo>
                <a:lnTo>
                  <a:pt x="71627" y="58674"/>
                </a:lnTo>
                <a:lnTo>
                  <a:pt x="67818" y="71627"/>
                </a:lnTo>
                <a:lnTo>
                  <a:pt x="67818" y="76200"/>
                </a:lnTo>
                <a:lnTo>
                  <a:pt x="63246" y="80010"/>
                </a:lnTo>
                <a:lnTo>
                  <a:pt x="63246" y="71627"/>
                </a:lnTo>
                <a:lnTo>
                  <a:pt x="59435" y="76200"/>
                </a:lnTo>
                <a:lnTo>
                  <a:pt x="59435" y="80010"/>
                </a:lnTo>
                <a:lnTo>
                  <a:pt x="46481" y="80010"/>
                </a:lnTo>
                <a:lnTo>
                  <a:pt x="41909" y="76200"/>
                </a:lnTo>
                <a:lnTo>
                  <a:pt x="38100" y="63246"/>
                </a:lnTo>
                <a:lnTo>
                  <a:pt x="38100" y="71627"/>
                </a:lnTo>
                <a:lnTo>
                  <a:pt x="33527" y="76200"/>
                </a:lnTo>
                <a:lnTo>
                  <a:pt x="33527" y="80010"/>
                </a:lnTo>
                <a:lnTo>
                  <a:pt x="29718" y="80010"/>
                </a:lnTo>
                <a:lnTo>
                  <a:pt x="25146" y="76200"/>
                </a:lnTo>
                <a:lnTo>
                  <a:pt x="16763" y="76200"/>
                </a:lnTo>
                <a:lnTo>
                  <a:pt x="16763" y="71627"/>
                </a:lnTo>
                <a:lnTo>
                  <a:pt x="16763" y="76200"/>
                </a:lnTo>
                <a:lnTo>
                  <a:pt x="12953" y="67055"/>
                </a:lnTo>
                <a:lnTo>
                  <a:pt x="12953" y="71627"/>
                </a:lnTo>
                <a:lnTo>
                  <a:pt x="8381" y="67055"/>
                </a:lnTo>
                <a:lnTo>
                  <a:pt x="3809" y="58674"/>
                </a:lnTo>
                <a:lnTo>
                  <a:pt x="3809" y="54863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01" name="object 701"/>
          <p:cNvSpPr/>
          <p:nvPr/>
        </p:nvSpPr>
        <p:spPr>
          <a:xfrm>
            <a:off x="6114545" y="3127789"/>
            <a:ext cx="173972" cy="173972"/>
          </a:xfrm>
          <a:custGeom>
            <a:avLst/>
            <a:gdLst/>
            <a:ahLst/>
            <a:cxnLst/>
            <a:rect l="l" t="t" r="r" b="b"/>
            <a:pathLst>
              <a:path w="262890" h="262889">
                <a:moveTo>
                  <a:pt x="262890" y="178307"/>
                </a:moveTo>
                <a:lnTo>
                  <a:pt x="258318" y="236981"/>
                </a:lnTo>
                <a:lnTo>
                  <a:pt x="254508" y="241553"/>
                </a:lnTo>
                <a:lnTo>
                  <a:pt x="249936" y="224789"/>
                </a:lnTo>
                <a:lnTo>
                  <a:pt x="246125" y="207263"/>
                </a:lnTo>
                <a:lnTo>
                  <a:pt x="246125" y="228599"/>
                </a:lnTo>
                <a:lnTo>
                  <a:pt x="241553" y="241553"/>
                </a:lnTo>
                <a:lnTo>
                  <a:pt x="236982" y="245363"/>
                </a:lnTo>
                <a:lnTo>
                  <a:pt x="236982" y="233171"/>
                </a:lnTo>
                <a:lnTo>
                  <a:pt x="233172" y="245363"/>
                </a:lnTo>
                <a:lnTo>
                  <a:pt x="233172" y="241553"/>
                </a:lnTo>
                <a:lnTo>
                  <a:pt x="228600" y="254507"/>
                </a:lnTo>
                <a:lnTo>
                  <a:pt x="228600" y="249935"/>
                </a:lnTo>
                <a:lnTo>
                  <a:pt x="224790" y="245363"/>
                </a:lnTo>
                <a:lnTo>
                  <a:pt x="224790" y="254507"/>
                </a:lnTo>
                <a:lnTo>
                  <a:pt x="220218" y="245363"/>
                </a:lnTo>
                <a:lnTo>
                  <a:pt x="220218" y="249935"/>
                </a:lnTo>
                <a:lnTo>
                  <a:pt x="216408" y="236981"/>
                </a:lnTo>
                <a:lnTo>
                  <a:pt x="216408" y="254507"/>
                </a:lnTo>
                <a:lnTo>
                  <a:pt x="211836" y="241553"/>
                </a:lnTo>
                <a:lnTo>
                  <a:pt x="208025" y="249935"/>
                </a:lnTo>
                <a:lnTo>
                  <a:pt x="203453" y="241553"/>
                </a:lnTo>
                <a:lnTo>
                  <a:pt x="203453" y="236981"/>
                </a:lnTo>
                <a:lnTo>
                  <a:pt x="198882" y="254507"/>
                </a:lnTo>
                <a:lnTo>
                  <a:pt x="198882" y="241553"/>
                </a:lnTo>
                <a:lnTo>
                  <a:pt x="195072" y="249935"/>
                </a:lnTo>
                <a:lnTo>
                  <a:pt x="195072" y="245363"/>
                </a:lnTo>
                <a:lnTo>
                  <a:pt x="190500" y="249935"/>
                </a:lnTo>
                <a:lnTo>
                  <a:pt x="190500" y="245363"/>
                </a:lnTo>
                <a:lnTo>
                  <a:pt x="186690" y="254507"/>
                </a:lnTo>
                <a:lnTo>
                  <a:pt x="186690" y="249935"/>
                </a:lnTo>
                <a:lnTo>
                  <a:pt x="182118" y="254507"/>
                </a:lnTo>
                <a:lnTo>
                  <a:pt x="178308" y="236981"/>
                </a:lnTo>
                <a:lnTo>
                  <a:pt x="178308" y="203453"/>
                </a:lnTo>
                <a:lnTo>
                  <a:pt x="178308" y="241553"/>
                </a:lnTo>
                <a:lnTo>
                  <a:pt x="173736" y="249935"/>
                </a:lnTo>
                <a:lnTo>
                  <a:pt x="169925" y="8381"/>
                </a:lnTo>
                <a:lnTo>
                  <a:pt x="169925" y="0"/>
                </a:lnTo>
                <a:lnTo>
                  <a:pt x="169925" y="241553"/>
                </a:lnTo>
                <a:lnTo>
                  <a:pt x="165353" y="224789"/>
                </a:lnTo>
                <a:lnTo>
                  <a:pt x="165353" y="245363"/>
                </a:lnTo>
                <a:lnTo>
                  <a:pt x="160782" y="236981"/>
                </a:lnTo>
                <a:lnTo>
                  <a:pt x="160782" y="67817"/>
                </a:lnTo>
                <a:lnTo>
                  <a:pt x="160782" y="131063"/>
                </a:lnTo>
                <a:lnTo>
                  <a:pt x="156972" y="233171"/>
                </a:lnTo>
                <a:lnTo>
                  <a:pt x="152400" y="233171"/>
                </a:lnTo>
                <a:lnTo>
                  <a:pt x="152400" y="245363"/>
                </a:lnTo>
                <a:lnTo>
                  <a:pt x="148590" y="249935"/>
                </a:lnTo>
                <a:lnTo>
                  <a:pt x="148590" y="241553"/>
                </a:lnTo>
                <a:lnTo>
                  <a:pt x="144018" y="245363"/>
                </a:lnTo>
                <a:lnTo>
                  <a:pt x="140208" y="249935"/>
                </a:lnTo>
                <a:lnTo>
                  <a:pt x="140208" y="245363"/>
                </a:lnTo>
                <a:lnTo>
                  <a:pt x="135636" y="241553"/>
                </a:lnTo>
                <a:lnTo>
                  <a:pt x="135636" y="249935"/>
                </a:lnTo>
                <a:lnTo>
                  <a:pt x="131064" y="249935"/>
                </a:lnTo>
                <a:lnTo>
                  <a:pt x="127253" y="254507"/>
                </a:lnTo>
                <a:lnTo>
                  <a:pt x="122682" y="249935"/>
                </a:lnTo>
                <a:lnTo>
                  <a:pt x="122682" y="254507"/>
                </a:lnTo>
                <a:lnTo>
                  <a:pt x="118872" y="245363"/>
                </a:lnTo>
                <a:lnTo>
                  <a:pt x="114300" y="254507"/>
                </a:lnTo>
                <a:lnTo>
                  <a:pt x="114300" y="249935"/>
                </a:lnTo>
                <a:lnTo>
                  <a:pt x="110490" y="254507"/>
                </a:lnTo>
                <a:lnTo>
                  <a:pt x="105918" y="254507"/>
                </a:lnTo>
                <a:lnTo>
                  <a:pt x="105918" y="249935"/>
                </a:lnTo>
                <a:lnTo>
                  <a:pt x="102108" y="224789"/>
                </a:lnTo>
                <a:lnTo>
                  <a:pt x="97536" y="245363"/>
                </a:lnTo>
                <a:lnTo>
                  <a:pt x="97536" y="241553"/>
                </a:lnTo>
                <a:lnTo>
                  <a:pt x="92964" y="216407"/>
                </a:lnTo>
                <a:lnTo>
                  <a:pt x="92964" y="211835"/>
                </a:lnTo>
                <a:lnTo>
                  <a:pt x="89153" y="241553"/>
                </a:lnTo>
                <a:lnTo>
                  <a:pt x="89153" y="236981"/>
                </a:lnTo>
                <a:lnTo>
                  <a:pt x="84582" y="236981"/>
                </a:lnTo>
                <a:lnTo>
                  <a:pt x="80772" y="249935"/>
                </a:lnTo>
                <a:lnTo>
                  <a:pt x="76200" y="254507"/>
                </a:lnTo>
                <a:lnTo>
                  <a:pt x="72390" y="254507"/>
                </a:lnTo>
                <a:lnTo>
                  <a:pt x="72390" y="249935"/>
                </a:lnTo>
                <a:lnTo>
                  <a:pt x="67818" y="245363"/>
                </a:lnTo>
                <a:lnTo>
                  <a:pt x="67818" y="254507"/>
                </a:lnTo>
                <a:lnTo>
                  <a:pt x="59436" y="254507"/>
                </a:lnTo>
                <a:lnTo>
                  <a:pt x="59436" y="241553"/>
                </a:lnTo>
                <a:lnTo>
                  <a:pt x="54864" y="249935"/>
                </a:lnTo>
                <a:lnTo>
                  <a:pt x="51053" y="245363"/>
                </a:lnTo>
                <a:lnTo>
                  <a:pt x="51053" y="241553"/>
                </a:lnTo>
                <a:lnTo>
                  <a:pt x="51053" y="254507"/>
                </a:lnTo>
                <a:lnTo>
                  <a:pt x="46482" y="254507"/>
                </a:lnTo>
                <a:lnTo>
                  <a:pt x="46482" y="241553"/>
                </a:lnTo>
                <a:lnTo>
                  <a:pt x="42672" y="236981"/>
                </a:lnTo>
                <a:lnTo>
                  <a:pt x="42672" y="207263"/>
                </a:lnTo>
                <a:lnTo>
                  <a:pt x="42672" y="220217"/>
                </a:lnTo>
                <a:lnTo>
                  <a:pt x="38100" y="245363"/>
                </a:lnTo>
                <a:lnTo>
                  <a:pt x="34290" y="254507"/>
                </a:lnTo>
                <a:lnTo>
                  <a:pt x="29718" y="254507"/>
                </a:lnTo>
                <a:lnTo>
                  <a:pt x="29718" y="258317"/>
                </a:lnTo>
                <a:lnTo>
                  <a:pt x="25146" y="258317"/>
                </a:lnTo>
                <a:lnTo>
                  <a:pt x="21336" y="254507"/>
                </a:lnTo>
                <a:lnTo>
                  <a:pt x="16764" y="254507"/>
                </a:lnTo>
                <a:lnTo>
                  <a:pt x="16764" y="258317"/>
                </a:lnTo>
                <a:lnTo>
                  <a:pt x="12953" y="249935"/>
                </a:lnTo>
                <a:lnTo>
                  <a:pt x="12953" y="258317"/>
                </a:lnTo>
                <a:lnTo>
                  <a:pt x="8382" y="258317"/>
                </a:lnTo>
                <a:lnTo>
                  <a:pt x="8382" y="262889"/>
                </a:lnTo>
                <a:lnTo>
                  <a:pt x="8382" y="258317"/>
                </a:lnTo>
                <a:lnTo>
                  <a:pt x="4572" y="258317"/>
                </a:lnTo>
                <a:lnTo>
                  <a:pt x="0" y="24993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02" name="object 702"/>
          <p:cNvSpPr/>
          <p:nvPr/>
        </p:nvSpPr>
        <p:spPr>
          <a:xfrm>
            <a:off x="5794843" y="1877214"/>
            <a:ext cx="319787" cy="1432952"/>
          </a:xfrm>
          <a:custGeom>
            <a:avLst/>
            <a:gdLst/>
            <a:ahLst/>
            <a:cxnLst/>
            <a:rect l="l" t="t" r="r" b="b"/>
            <a:pathLst>
              <a:path w="483234" h="2165350">
                <a:moveTo>
                  <a:pt x="483107" y="2139695"/>
                </a:moveTo>
                <a:lnTo>
                  <a:pt x="483107" y="2144267"/>
                </a:lnTo>
                <a:lnTo>
                  <a:pt x="479298" y="2152650"/>
                </a:lnTo>
                <a:lnTo>
                  <a:pt x="474725" y="2139695"/>
                </a:lnTo>
                <a:lnTo>
                  <a:pt x="474725" y="2135123"/>
                </a:lnTo>
                <a:lnTo>
                  <a:pt x="474725" y="2144267"/>
                </a:lnTo>
                <a:lnTo>
                  <a:pt x="470153" y="2139695"/>
                </a:lnTo>
                <a:lnTo>
                  <a:pt x="466344" y="2148078"/>
                </a:lnTo>
                <a:lnTo>
                  <a:pt x="466344" y="2144267"/>
                </a:lnTo>
                <a:lnTo>
                  <a:pt x="461772" y="2148078"/>
                </a:lnTo>
                <a:lnTo>
                  <a:pt x="461772" y="2152650"/>
                </a:lnTo>
                <a:lnTo>
                  <a:pt x="457961" y="2144267"/>
                </a:lnTo>
                <a:lnTo>
                  <a:pt x="453390" y="2101595"/>
                </a:lnTo>
                <a:lnTo>
                  <a:pt x="453390" y="1932432"/>
                </a:lnTo>
                <a:lnTo>
                  <a:pt x="449579" y="2131314"/>
                </a:lnTo>
                <a:lnTo>
                  <a:pt x="449579" y="2144267"/>
                </a:lnTo>
                <a:lnTo>
                  <a:pt x="445007" y="2139695"/>
                </a:lnTo>
                <a:lnTo>
                  <a:pt x="445007" y="2148078"/>
                </a:lnTo>
                <a:lnTo>
                  <a:pt x="441198" y="2148078"/>
                </a:lnTo>
                <a:lnTo>
                  <a:pt x="441198" y="2139695"/>
                </a:lnTo>
                <a:lnTo>
                  <a:pt x="436625" y="2139695"/>
                </a:lnTo>
                <a:lnTo>
                  <a:pt x="436625" y="2148078"/>
                </a:lnTo>
                <a:lnTo>
                  <a:pt x="432053" y="2144267"/>
                </a:lnTo>
                <a:lnTo>
                  <a:pt x="428244" y="2144267"/>
                </a:lnTo>
                <a:lnTo>
                  <a:pt x="428244" y="2148078"/>
                </a:lnTo>
                <a:lnTo>
                  <a:pt x="428244" y="2144267"/>
                </a:lnTo>
                <a:lnTo>
                  <a:pt x="423672" y="2144267"/>
                </a:lnTo>
                <a:lnTo>
                  <a:pt x="423672" y="2139695"/>
                </a:lnTo>
                <a:lnTo>
                  <a:pt x="419861" y="2144267"/>
                </a:lnTo>
                <a:lnTo>
                  <a:pt x="419861" y="2148078"/>
                </a:lnTo>
                <a:lnTo>
                  <a:pt x="415290" y="2144267"/>
                </a:lnTo>
                <a:lnTo>
                  <a:pt x="415290" y="2148078"/>
                </a:lnTo>
                <a:lnTo>
                  <a:pt x="411479" y="2148078"/>
                </a:lnTo>
                <a:lnTo>
                  <a:pt x="411479" y="2144267"/>
                </a:lnTo>
                <a:lnTo>
                  <a:pt x="406907" y="2148078"/>
                </a:lnTo>
                <a:lnTo>
                  <a:pt x="406907" y="2144267"/>
                </a:lnTo>
                <a:lnTo>
                  <a:pt x="403098" y="2148078"/>
                </a:lnTo>
                <a:lnTo>
                  <a:pt x="398525" y="2144267"/>
                </a:lnTo>
                <a:lnTo>
                  <a:pt x="398525" y="2148078"/>
                </a:lnTo>
                <a:lnTo>
                  <a:pt x="393953" y="2144267"/>
                </a:lnTo>
                <a:lnTo>
                  <a:pt x="390144" y="2148078"/>
                </a:lnTo>
                <a:lnTo>
                  <a:pt x="385572" y="2135123"/>
                </a:lnTo>
                <a:lnTo>
                  <a:pt x="381761" y="2148078"/>
                </a:lnTo>
                <a:lnTo>
                  <a:pt x="381761" y="2135123"/>
                </a:lnTo>
                <a:lnTo>
                  <a:pt x="377190" y="2148078"/>
                </a:lnTo>
                <a:lnTo>
                  <a:pt x="377190" y="2144267"/>
                </a:lnTo>
                <a:lnTo>
                  <a:pt x="373379" y="2152650"/>
                </a:lnTo>
                <a:lnTo>
                  <a:pt x="373379" y="2148078"/>
                </a:lnTo>
                <a:lnTo>
                  <a:pt x="368807" y="2122931"/>
                </a:lnTo>
                <a:lnTo>
                  <a:pt x="364235" y="2050541"/>
                </a:lnTo>
                <a:lnTo>
                  <a:pt x="364235" y="2131314"/>
                </a:lnTo>
                <a:lnTo>
                  <a:pt x="360425" y="2148078"/>
                </a:lnTo>
                <a:lnTo>
                  <a:pt x="355853" y="2152650"/>
                </a:lnTo>
                <a:lnTo>
                  <a:pt x="355853" y="2148078"/>
                </a:lnTo>
                <a:lnTo>
                  <a:pt x="355853" y="2152650"/>
                </a:lnTo>
                <a:lnTo>
                  <a:pt x="352044" y="2144267"/>
                </a:lnTo>
                <a:lnTo>
                  <a:pt x="352044" y="2139695"/>
                </a:lnTo>
                <a:lnTo>
                  <a:pt x="347472" y="2025395"/>
                </a:lnTo>
                <a:lnTo>
                  <a:pt x="347472" y="2122931"/>
                </a:lnTo>
                <a:lnTo>
                  <a:pt x="343661" y="2152650"/>
                </a:lnTo>
                <a:lnTo>
                  <a:pt x="343661" y="2148078"/>
                </a:lnTo>
                <a:lnTo>
                  <a:pt x="339090" y="2152650"/>
                </a:lnTo>
                <a:lnTo>
                  <a:pt x="335279" y="2152650"/>
                </a:lnTo>
                <a:lnTo>
                  <a:pt x="330707" y="2148078"/>
                </a:lnTo>
                <a:lnTo>
                  <a:pt x="326135" y="2148078"/>
                </a:lnTo>
                <a:lnTo>
                  <a:pt x="326135" y="2144267"/>
                </a:lnTo>
                <a:lnTo>
                  <a:pt x="322325" y="2152650"/>
                </a:lnTo>
                <a:lnTo>
                  <a:pt x="322325" y="2148078"/>
                </a:lnTo>
                <a:lnTo>
                  <a:pt x="317753" y="2148078"/>
                </a:lnTo>
                <a:lnTo>
                  <a:pt x="317753" y="2152650"/>
                </a:lnTo>
                <a:lnTo>
                  <a:pt x="313944" y="2152650"/>
                </a:lnTo>
                <a:lnTo>
                  <a:pt x="313944" y="2148078"/>
                </a:lnTo>
                <a:lnTo>
                  <a:pt x="309372" y="2148078"/>
                </a:lnTo>
                <a:lnTo>
                  <a:pt x="309372" y="2152650"/>
                </a:lnTo>
                <a:lnTo>
                  <a:pt x="305561" y="2152650"/>
                </a:lnTo>
                <a:lnTo>
                  <a:pt x="305561" y="2148078"/>
                </a:lnTo>
                <a:lnTo>
                  <a:pt x="300990" y="2152650"/>
                </a:lnTo>
                <a:lnTo>
                  <a:pt x="297179" y="2152650"/>
                </a:lnTo>
                <a:lnTo>
                  <a:pt x="297179" y="2148078"/>
                </a:lnTo>
                <a:lnTo>
                  <a:pt x="292607" y="2152650"/>
                </a:lnTo>
                <a:lnTo>
                  <a:pt x="288035" y="2148078"/>
                </a:lnTo>
                <a:lnTo>
                  <a:pt x="284225" y="2152650"/>
                </a:lnTo>
                <a:lnTo>
                  <a:pt x="279653" y="2152650"/>
                </a:lnTo>
                <a:lnTo>
                  <a:pt x="279653" y="2148078"/>
                </a:lnTo>
                <a:lnTo>
                  <a:pt x="275844" y="2148078"/>
                </a:lnTo>
                <a:lnTo>
                  <a:pt x="275844" y="2152650"/>
                </a:lnTo>
                <a:lnTo>
                  <a:pt x="271272" y="2152650"/>
                </a:lnTo>
                <a:lnTo>
                  <a:pt x="267461" y="2148078"/>
                </a:lnTo>
                <a:lnTo>
                  <a:pt x="262890" y="2122931"/>
                </a:lnTo>
                <a:lnTo>
                  <a:pt x="258318" y="2068067"/>
                </a:lnTo>
                <a:lnTo>
                  <a:pt x="258318" y="2135123"/>
                </a:lnTo>
                <a:lnTo>
                  <a:pt x="254507" y="2152650"/>
                </a:lnTo>
                <a:lnTo>
                  <a:pt x="254507" y="2148078"/>
                </a:lnTo>
                <a:lnTo>
                  <a:pt x="249935" y="2152650"/>
                </a:lnTo>
                <a:lnTo>
                  <a:pt x="246125" y="2139695"/>
                </a:lnTo>
                <a:lnTo>
                  <a:pt x="246125" y="2135123"/>
                </a:lnTo>
                <a:lnTo>
                  <a:pt x="241553" y="2093214"/>
                </a:lnTo>
                <a:lnTo>
                  <a:pt x="241553" y="2126741"/>
                </a:lnTo>
                <a:lnTo>
                  <a:pt x="237744" y="2148078"/>
                </a:lnTo>
                <a:lnTo>
                  <a:pt x="237744" y="2152650"/>
                </a:lnTo>
                <a:lnTo>
                  <a:pt x="233172" y="2004059"/>
                </a:lnTo>
                <a:lnTo>
                  <a:pt x="233172" y="2063495"/>
                </a:lnTo>
                <a:lnTo>
                  <a:pt x="229361" y="2156459"/>
                </a:lnTo>
                <a:lnTo>
                  <a:pt x="229361" y="2148078"/>
                </a:lnTo>
                <a:lnTo>
                  <a:pt x="224790" y="2156459"/>
                </a:lnTo>
                <a:lnTo>
                  <a:pt x="224790" y="2152650"/>
                </a:lnTo>
                <a:lnTo>
                  <a:pt x="220218" y="2152650"/>
                </a:lnTo>
                <a:lnTo>
                  <a:pt x="220218" y="2144267"/>
                </a:lnTo>
                <a:lnTo>
                  <a:pt x="216407" y="2152650"/>
                </a:lnTo>
                <a:lnTo>
                  <a:pt x="216407" y="2144267"/>
                </a:lnTo>
                <a:lnTo>
                  <a:pt x="211835" y="2135123"/>
                </a:lnTo>
                <a:lnTo>
                  <a:pt x="208025" y="2148078"/>
                </a:lnTo>
                <a:lnTo>
                  <a:pt x="203453" y="2152650"/>
                </a:lnTo>
                <a:lnTo>
                  <a:pt x="203453" y="2148078"/>
                </a:lnTo>
                <a:lnTo>
                  <a:pt x="203453" y="2152650"/>
                </a:lnTo>
                <a:lnTo>
                  <a:pt x="199644" y="2148078"/>
                </a:lnTo>
                <a:lnTo>
                  <a:pt x="195072" y="2139695"/>
                </a:lnTo>
                <a:lnTo>
                  <a:pt x="195072" y="2118359"/>
                </a:lnTo>
                <a:lnTo>
                  <a:pt x="191261" y="2152650"/>
                </a:lnTo>
                <a:lnTo>
                  <a:pt x="191261" y="2148078"/>
                </a:lnTo>
                <a:lnTo>
                  <a:pt x="186690" y="2152650"/>
                </a:lnTo>
                <a:lnTo>
                  <a:pt x="182118" y="2152650"/>
                </a:lnTo>
                <a:lnTo>
                  <a:pt x="182118" y="2156459"/>
                </a:lnTo>
                <a:lnTo>
                  <a:pt x="178307" y="2156459"/>
                </a:lnTo>
                <a:lnTo>
                  <a:pt x="178307" y="2152650"/>
                </a:lnTo>
                <a:lnTo>
                  <a:pt x="173735" y="2148078"/>
                </a:lnTo>
                <a:lnTo>
                  <a:pt x="173735" y="2152650"/>
                </a:lnTo>
                <a:lnTo>
                  <a:pt x="165353" y="2152650"/>
                </a:lnTo>
                <a:lnTo>
                  <a:pt x="165353" y="2148078"/>
                </a:lnTo>
                <a:lnTo>
                  <a:pt x="161544" y="2139695"/>
                </a:lnTo>
                <a:lnTo>
                  <a:pt x="161544" y="2144267"/>
                </a:lnTo>
                <a:lnTo>
                  <a:pt x="156972" y="2152650"/>
                </a:lnTo>
                <a:lnTo>
                  <a:pt x="152400" y="2152650"/>
                </a:lnTo>
                <a:lnTo>
                  <a:pt x="152400" y="2148078"/>
                </a:lnTo>
                <a:lnTo>
                  <a:pt x="148590" y="2152650"/>
                </a:lnTo>
                <a:lnTo>
                  <a:pt x="148590" y="2156459"/>
                </a:lnTo>
                <a:lnTo>
                  <a:pt x="144018" y="2152650"/>
                </a:lnTo>
                <a:lnTo>
                  <a:pt x="140207" y="2152650"/>
                </a:lnTo>
                <a:lnTo>
                  <a:pt x="135635" y="2156459"/>
                </a:lnTo>
                <a:lnTo>
                  <a:pt x="131825" y="2152650"/>
                </a:lnTo>
                <a:lnTo>
                  <a:pt x="131825" y="2156459"/>
                </a:lnTo>
                <a:lnTo>
                  <a:pt x="127253" y="2152650"/>
                </a:lnTo>
                <a:lnTo>
                  <a:pt x="123444" y="2148078"/>
                </a:lnTo>
                <a:lnTo>
                  <a:pt x="123444" y="2152650"/>
                </a:lnTo>
                <a:lnTo>
                  <a:pt x="118872" y="2148078"/>
                </a:lnTo>
                <a:lnTo>
                  <a:pt x="118872" y="2152650"/>
                </a:lnTo>
                <a:lnTo>
                  <a:pt x="114300" y="2152650"/>
                </a:lnTo>
                <a:lnTo>
                  <a:pt x="114300" y="2148078"/>
                </a:lnTo>
                <a:lnTo>
                  <a:pt x="114300" y="2152650"/>
                </a:lnTo>
                <a:lnTo>
                  <a:pt x="110490" y="2148078"/>
                </a:lnTo>
                <a:lnTo>
                  <a:pt x="105918" y="2152650"/>
                </a:lnTo>
                <a:lnTo>
                  <a:pt x="102107" y="2148078"/>
                </a:lnTo>
                <a:lnTo>
                  <a:pt x="102107" y="2152650"/>
                </a:lnTo>
                <a:lnTo>
                  <a:pt x="97535" y="2126741"/>
                </a:lnTo>
                <a:lnTo>
                  <a:pt x="93725" y="2148078"/>
                </a:lnTo>
                <a:lnTo>
                  <a:pt x="93725" y="2144267"/>
                </a:lnTo>
                <a:lnTo>
                  <a:pt x="89153" y="2122931"/>
                </a:lnTo>
                <a:lnTo>
                  <a:pt x="89153" y="2118359"/>
                </a:lnTo>
                <a:lnTo>
                  <a:pt x="85344" y="2139695"/>
                </a:lnTo>
                <a:lnTo>
                  <a:pt x="85344" y="2148078"/>
                </a:lnTo>
                <a:lnTo>
                  <a:pt x="80772" y="2135123"/>
                </a:lnTo>
                <a:lnTo>
                  <a:pt x="80772" y="2122931"/>
                </a:lnTo>
                <a:lnTo>
                  <a:pt x="76200" y="2152650"/>
                </a:lnTo>
                <a:lnTo>
                  <a:pt x="76200" y="2139695"/>
                </a:lnTo>
                <a:lnTo>
                  <a:pt x="72390" y="2148078"/>
                </a:lnTo>
                <a:lnTo>
                  <a:pt x="72390" y="2156459"/>
                </a:lnTo>
                <a:lnTo>
                  <a:pt x="67818" y="2156459"/>
                </a:lnTo>
                <a:lnTo>
                  <a:pt x="67818" y="2152650"/>
                </a:lnTo>
                <a:lnTo>
                  <a:pt x="64007" y="2152650"/>
                </a:lnTo>
                <a:lnTo>
                  <a:pt x="64007" y="2156459"/>
                </a:lnTo>
                <a:lnTo>
                  <a:pt x="59435" y="2152650"/>
                </a:lnTo>
                <a:lnTo>
                  <a:pt x="59435" y="2156459"/>
                </a:lnTo>
                <a:lnTo>
                  <a:pt x="55625" y="2148078"/>
                </a:lnTo>
                <a:lnTo>
                  <a:pt x="55625" y="2156459"/>
                </a:lnTo>
                <a:lnTo>
                  <a:pt x="51053" y="2156459"/>
                </a:lnTo>
                <a:lnTo>
                  <a:pt x="51053" y="2148078"/>
                </a:lnTo>
                <a:lnTo>
                  <a:pt x="46481" y="2156459"/>
                </a:lnTo>
                <a:lnTo>
                  <a:pt x="46481" y="2148078"/>
                </a:lnTo>
                <a:lnTo>
                  <a:pt x="42672" y="2148078"/>
                </a:lnTo>
                <a:lnTo>
                  <a:pt x="42672" y="2156459"/>
                </a:lnTo>
                <a:lnTo>
                  <a:pt x="38100" y="2148078"/>
                </a:lnTo>
                <a:lnTo>
                  <a:pt x="38100" y="2152650"/>
                </a:lnTo>
                <a:lnTo>
                  <a:pt x="34290" y="2152650"/>
                </a:lnTo>
                <a:lnTo>
                  <a:pt x="34290" y="2139695"/>
                </a:lnTo>
                <a:lnTo>
                  <a:pt x="34290" y="2144267"/>
                </a:lnTo>
                <a:lnTo>
                  <a:pt x="29718" y="2135123"/>
                </a:lnTo>
                <a:lnTo>
                  <a:pt x="29718" y="2144267"/>
                </a:lnTo>
                <a:lnTo>
                  <a:pt x="25907" y="2000250"/>
                </a:lnTo>
                <a:lnTo>
                  <a:pt x="25907" y="1936242"/>
                </a:lnTo>
                <a:lnTo>
                  <a:pt x="21335" y="2135123"/>
                </a:lnTo>
                <a:lnTo>
                  <a:pt x="21335" y="2126741"/>
                </a:lnTo>
                <a:lnTo>
                  <a:pt x="21335" y="2152650"/>
                </a:lnTo>
                <a:lnTo>
                  <a:pt x="17525" y="2156459"/>
                </a:lnTo>
                <a:lnTo>
                  <a:pt x="12953" y="2126741"/>
                </a:lnTo>
                <a:lnTo>
                  <a:pt x="8381" y="2156459"/>
                </a:lnTo>
                <a:lnTo>
                  <a:pt x="8381" y="2131314"/>
                </a:lnTo>
                <a:lnTo>
                  <a:pt x="4572" y="2118359"/>
                </a:lnTo>
                <a:lnTo>
                  <a:pt x="4572" y="2164841"/>
                </a:lnTo>
                <a:lnTo>
                  <a:pt x="4572" y="2152650"/>
                </a:lnTo>
                <a:lnTo>
                  <a:pt x="0" y="1037844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03" name="object 703"/>
          <p:cNvSpPr/>
          <p:nvPr/>
        </p:nvSpPr>
        <p:spPr>
          <a:xfrm>
            <a:off x="5621375" y="1877214"/>
            <a:ext cx="173551" cy="1432952"/>
          </a:xfrm>
          <a:custGeom>
            <a:avLst/>
            <a:gdLst/>
            <a:ahLst/>
            <a:cxnLst/>
            <a:rect l="l" t="t" r="r" b="b"/>
            <a:pathLst>
              <a:path w="262254" h="2165350">
                <a:moveTo>
                  <a:pt x="262127" y="0"/>
                </a:moveTo>
                <a:lnTo>
                  <a:pt x="258318" y="2126741"/>
                </a:lnTo>
                <a:lnTo>
                  <a:pt x="258318" y="2088641"/>
                </a:lnTo>
                <a:lnTo>
                  <a:pt x="253746" y="2161031"/>
                </a:lnTo>
                <a:lnTo>
                  <a:pt x="253746" y="2131314"/>
                </a:lnTo>
                <a:lnTo>
                  <a:pt x="253746" y="2164841"/>
                </a:lnTo>
                <a:lnTo>
                  <a:pt x="249935" y="2135123"/>
                </a:lnTo>
                <a:lnTo>
                  <a:pt x="245363" y="2161031"/>
                </a:lnTo>
                <a:lnTo>
                  <a:pt x="241553" y="2144267"/>
                </a:lnTo>
                <a:lnTo>
                  <a:pt x="241553" y="2156459"/>
                </a:lnTo>
                <a:lnTo>
                  <a:pt x="241553" y="2144267"/>
                </a:lnTo>
                <a:lnTo>
                  <a:pt x="236981" y="2144267"/>
                </a:lnTo>
                <a:lnTo>
                  <a:pt x="232409" y="2156459"/>
                </a:lnTo>
                <a:lnTo>
                  <a:pt x="232409" y="2144267"/>
                </a:lnTo>
                <a:lnTo>
                  <a:pt x="232409" y="2156459"/>
                </a:lnTo>
                <a:lnTo>
                  <a:pt x="228600" y="2156459"/>
                </a:lnTo>
                <a:lnTo>
                  <a:pt x="228600" y="2144267"/>
                </a:lnTo>
                <a:lnTo>
                  <a:pt x="224027" y="2131314"/>
                </a:lnTo>
                <a:lnTo>
                  <a:pt x="220218" y="2152650"/>
                </a:lnTo>
                <a:lnTo>
                  <a:pt x="220218" y="2156459"/>
                </a:lnTo>
                <a:lnTo>
                  <a:pt x="220218" y="2148078"/>
                </a:lnTo>
                <a:lnTo>
                  <a:pt x="215646" y="2135123"/>
                </a:lnTo>
                <a:lnTo>
                  <a:pt x="215646" y="2152650"/>
                </a:lnTo>
                <a:lnTo>
                  <a:pt x="211835" y="2152650"/>
                </a:lnTo>
                <a:lnTo>
                  <a:pt x="211835" y="2135123"/>
                </a:lnTo>
                <a:lnTo>
                  <a:pt x="207263" y="2152650"/>
                </a:lnTo>
                <a:lnTo>
                  <a:pt x="207263" y="2122931"/>
                </a:lnTo>
                <a:lnTo>
                  <a:pt x="203453" y="2152650"/>
                </a:lnTo>
                <a:lnTo>
                  <a:pt x="203453" y="2139695"/>
                </a:lnTo>
                <a:lnTo>
                  <a:pt x="198881" y="2148078"/>
                </a:lnTo>
                <a:lnTo>
                  <a:pt x="198881" y="2152650"/>
                </a:lnTo>
                <a:lnTo>
                  <a:pt x="194309" y="2144267"/>
                </a:lnTo>
                <a:lnTo>
                  <a:pt x="194309" y="2126741"/>
                </a:lnTo>
                <a:lnTo>
                  <a:pt x="190500" y="2148078"/>
                </a:lnTo>
                <a:lnTo>
                  <a:pt x="190500" y="2131314"/>
                </a:lnTo>
                <a:lnTo>
                  <a:pt x="185927" y="2144267"/>
                </a:lnTo>
                <a:lnTo>
                  <a:pt x="182118" y="2152650"/>
                </a:lnTo>
                <a:lnTo>
                  <a:pt x="182118" y="2126741"/>
                </a:lnTo>
                <a:lnTo>
                  <a:pt x="177546" y="2148078"/>
                </a:lnTo>
                <a:lnTo>
                  <a:pt x="173735" y="2126741"/>
                </a:lnTo>
                <a:lnTo>
                  <a:pt x="173735" y="2144267"/>
                </a:lnTo>
                <a:lnTo>
                  <a:pt x="169163" y="2152650"/>
                </a:lnTo>
                <a:lnTo>
                  <a:pt x="169163" y="2144267"/>
                </a:lnTo>
                <a:lnTo>
                  <a:pt x="164592" y="2152650"/>
                </a:lnTo>
                <a:lnTo>
                  <a:pt x="160781" y="2152650"/>
                </a:lnTo>
                <a:lnTo>
                  <a:pt x="160781" y="2144267"/>
                </a:lnTo>
                <a:lnTo>
                  <a:pt x="160781" y="2152650"/>
                </a:lnTo>
                <a:lnTo>
                  <a:pt x="156209" y="2148078"/>
                </a:lnTo>
                <a:lnTo>
                  <a:pt x="156209" y="2152650"/>
                </a:lnTo>
                <a:lnTo>
                  <a:pt x="152400" y="2148078"/>
                </a:lnTo>
                <a:lnTo>
                  <a:pt x="147827" y="2139695"/>
                </a:lnTo>
                <a:lnTo>
                  <a:pt x="147827" y="2148078"/>
                </a:lnTo>
                <a:lnTo>
                  <a:pt x="144018" y="2135123"/>
                </a:lnTo>
                <a:lnTo>
                  <a:pt x="144018" y="2144267"/>
                </a:lnTo>
                <a:lnTo>
                  <a:pt x="139446" y="2126741"/>
                </a:lnTo>
                <a:lnTo>
                  <a:pt x="139446" y="2139695"/>
                </a:lnTo>
                <a:lnTo>
                  <a:pt x="135635" y="2144267"/>
                </a:lnTo>
                <a:lnTo>
                  <a:pt x="135635" y="2139695"/>
                </a:lnTo>
                <a:lnTo>
                  <a:pt x="135635" y="2152650"/>
                </a:lnTo>
                <a:lnTo>
                  <a:pt x="131063" y="2144267"/>
                </a:lnTo>
                <a:lnTo>
                  <a:pt x="126492" y="2148078"/>
                </a:lnTo>
                <a:lnTo>
                  <a:pt x="126492" y="2139695"/>
                </a:lnTo>
                <a:lnTo>
                  <a:pt x="122681" y="2139695"/>
                </a:lnTo>
                <a:lnTo>
                  <a:pt x="118109" y="2126741"/>
                </a:lnTo>
                <a:lnTo>
                  <a:pt x="118109" y="2106167"/>
                </a:lnTo>
                <a:lnTo>
                  <a:pt x="118109" y="2148078"/>
                </a:lnTo>
                <a:lnTo>
                  <a:pt x="114300" y="2148078"/>
                </a:lnTo>
                <a:lnTo>
                  <a:pt x="114300" y="2114550"/>
                </a:lnTo>
                <a:lnTo>
                  <a:pt x="109727" y="2084831"/>
                </a:lnTo>
                <a:lnTo>
                  <a:pt x="105918" y="2148078"/>
                </a:lnTo>
                <a:lnTo>
                  <a:pt x="105918" y="2152650"/>
                </a:lnTo>
                <a:lnTo>
                  <a:pt x="101346" y="2135123"/>
                </a:lnTo>
                <a:lnTo>
                  <a:pt x="101346" y="2148078"/>
                </a:lnTo>
                <a:lnTo>
                  <a:pt x="101346" y="2097023"/>
                </a:lnTo>
                <a:lnTo>
                  <a:pt x="97535" y="2144267"/>
                </a:lnTo>
                <a:lnTo>
                  <a:pt x="97535" y="1707642"/>
                </a:lnTo>
                <a:lnTo>
                  <a:pt x="92963" y="1716024"/>
                </a:lnTo>
                <a:lnTo>
                  <a:pt x="92963" y="2156459"/>
                </a:lnTo>
                <a:lnTo>
                  <a:pt x="88392" y="2135123"/>
                </a:lnTo>
                <a:lnTo>
                  <a:pt x="88392" y="2152650"/>
                </a:lnTo>
                <a:lnTo>
                  <a:pt x="84581" y="2148078"/>
                </a:lnTo>
                <a:lnTo>
                  <a:pt x="84581" y="2139695"/>
                </a:lnTo>
                <a:lnTo>
                  <a:pt x="84581" y="2148078"/>
                </a:lnTo>
                <a:lnTo>
                  <a:pt x="80009" y="2139695"/>
                </a:lnTo>
                <a:lnTo>
                  <a:pt x="76200" y="2131314"/>
                </a:lnTo>
                <a:lnTo>
                  <a:pt x="71627" y="2055114"/>
                </a:lnTo>
                <a:lnTo>
                  <a:pt x="71627" y="2126741"/>
                </a:lnTo>
                <a:lnTo>
                  <a:pt x="67818" y="2148078"/>
                </a:lnTo>
                <a:lnTo>
                  <a:pt x="63246" y="2148078"/>
                </a:lnTo>
                <a:lnTo>
                  <a:pt x="58674" y="2139695"/>
                </a:lnTo>
                <a:lnTo>
                  <a:pt x="58674" y="2144267"/>
                </a:lnTo>
                <a:lnTo>
                  <a:pt x="54863" y="2152650"/>
                </a:lnTo>
                <a:lnTo>
                  <a:pt x="54863" y="2144267"/>
                </a:lnTo>
                <a:lnTo>
                  <a:pt x="50292" y="2152650"/>
                </a:lnTo>
                <a:lnTo>
                  <a:pt x="46481" y="2148078"/>
                </a:lnTo>
                <a:lnTo>
                  <a:pt x="41909" y="2135123"/>
                </a:lnTo>
                <a:lnTo>
                  <a:pt x="41909" y="2148078"/>
                </a:lnTo>
                <a:lnTo>
                  <a:pt x="38100" y="2148078"/>
                </a:lnTo>
                <a:lnTo>
                  <a:pt x="33527" y="2144267"/>
                </a:lnTo>
                <a:lnTo>
                  <a:pt x="33527" y="2148078"/>
                </a:lnTo>
                <a:lnTo>
                  <a:pt x="33527" y="2131314"/>
                </a:lnTo>
                <a:lnTo>
                  <a:pt x="29718" y="2148078"/>
                </a:lnTo>
                <a:lnTo>
                  <a:pt x="25146" y="2139695"/>
                </a:lnTo>
                <a:lnTo>
                  <a:pt x="25146" y="2114550"/>
                </a:lnTo>
                <a:lnTo>
                  <a:pt x="20574" y="2152650"/>
                </a:lnTo>
                <a:lnTo>
                  <a:pt x="16763" y="2148078"/>
                </a:lnTo>
                <a:lnTo>
                  <a:pt x="16763" y="2139695"/>
                </a:lnTo>
                <a:lnTo>
                  <a:pt x="12192" y="2152650"/>
                </a:lnTo>
                <a:lnTo>
                  <a:pt x="8381" y="2144267"/>
                </a:lnTo>
                <a:lnTo>
                  <a:pt x="8381" y="2152650"/>
                </a:lnTo>
                <a:lnTo>
                  <a:pt x="3809" y="2148078"/>
                </a:lnTo>
                <a:lnTo>
                  <a:pt x="0" y="212293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04" name="object 704"/>
          <p:cNvSpPr/>
          <p:nvPr/>
        </p:nvSpPr>
        <p:spPr>
          <a:xfrm>
            <a:off x="3214347" y="2262803"/>
            <a:ext cx="2411234" cy="1051232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05" name="object 705"/>
          <p:cNvSpPr/>
          <p:nvPr/>
        </p:nvSpPr>
        <p:spPr>
          <a:xfrm>
            <a:off x="1951337" y="3279068"/>
            <a:ext cx="1267385" cy="28575"/>
          </a:xfrm>
          <a:custGeom>
            <a:avLst/>
            <a:gdLst/>
            <a:ahLst/>
            <a:cxnLst/>
            <a:rect l="l" t="t" r="r" b="b"/>
            <a:pathLst>
              <a:path w="1915160" h="43179">
                <a:moveTo>
                  <a:pt x="1914906" y="38100"/>
                </a:moveTo>
                <a:lnTo>
                  <a:pt x="1910334" y="38100"/>
                </a:lnTo>
                <a:lnTo>
                  <a:pt x="1910334" y="42672"/>
                </a:lnTo>
                <a:lnTo>
                  <a:pt x="1906524" y="38100"/>
                </a:lnTo>
                <a:lnTo>
                  <a:pt x="1906524" y="42672"/>
                </a:lnTo>
                <a:lnTo>
                  <a:pt x="1901952" y="42672"/>
                </a:lnTo>
                <a:lnTo>
                  <a:pt x="1898141" y="38100"/>
                </a:lnTo>
                <a:lnTo>
                  <a:pt x="1898141" y="42672"/>
                </a:lnTo>
                <a:lnTo>
                  <a:pt x="1893570" y="38100"/>
                </a:lnTo>
                <a:lnTo>
                  <a:pt x="1893570" y="42672"/>
                </a:lnTo>
                <a:lnTo>
                  <a:pt x="1885188" y="42672"/>
                </a:lnTo>
                <a:lnTo>
                  <a:pt x="1885188" y="38100"/>
                </a:lnTo>
                <a:lnTo>
                  <a:pt x="1881377" y="38100"/>
                </a:lnTo>
                <a:lnTo>
                  <a:pt x="1876806" y="34290"/>
                </a:lnTo>
                <a:lnTo>
                  <a:pt x="1872234" y="4572"/>
                </a:lnTo>
                <a:lnTo>
                  <a:pt x="1872234" y="0"/>
                </a:lnTo>
                <a:lnTo>
                  <a:pt x="1868424" y="29718"/>
                </a:lnTo>
                <a:lnTo>
                  <a:pt x="1863852" y="38100"/>
                </a:lnTo>
                <a:lnTo>
                  <a:pt x="1860041" y="38100"/>
                </a:lnTo>
                <a:lnTo>
                  <a:pt x="1860041" y="42672"/>
                </a:lnTo>
                <a:lnTo>
                  <a:pt x="1847088" y="42672"/>
                </a:lnTo>
                <a:lnTo>
                  <a:pt x="1843277" y="38100"/>
                </a:lnTo>
                <a:lnTo>
                  <a:pt x="1838706" y="42672"/>
                </a:lnTo>
                <a:lnTo>
                  <a:pt x="1838706" y="38100"/>
                </a:lnTo>
                <a:lnTo>
                  <a:pt x="1834134" y="42672"/>
                </a:lnTo>
                <a:lnTo>
                  <a:pt x="1830324" y="42672"/>
                </a:lnTo>
                <a:lnTo>
                  <a:pt x="1825752" y="38100"/>
                </a:lnTo>
                <a:lnTo>
                  <a:pt x="1825752" y="42672"/>
                </a:lnTo>
                <a:lnTo>
                  <a:pt x="1817370" y="42672"/>
                </a:lnTo>
                <a:lnTo>
                  <a:pt x="1813560" y="38100"/>
                </a:lnTo>
                <a:lnTo>
                  <a:pt x="1808988" y="38100"/>
                </a:lnTo>
                <a:lnTo>
                  <a:pt x="1808988" y="42672"/>
                </a:lnTo>
                <a:lnTo>
                  <a:pt x="1783841" y="42672"/>
                </a:lnTo>
                <a:lnTo>
                  <a:pt x="1783841" y="38100"/>
                </a:lnTo>
                <a:lnTo>
                  <a:pt x="1775460" y="38100"/>
                </a:lnTo>
                <a:lnTo>
                  <a:pt x="1775460" y="42672"/>
                </a:lnTo>
                <a:lnTo>
                  <a:pt x="1754124" y="42672"/>
                </a:lnTo>
                <a:lnTo>
                  <a:pt x="1749552" y="38100"/>
                </a:lnTo>
                <a:lnTo>
                  <a:pt x="1745741" y="42672"/>
                </a:lnTo>
                <a:lnTo>
                  <a:pt x="1741170" y="42672"/>
                </a:lnTo>
                <a:lnTo>
                  <a:pt x="1737360" y="38100"/>
                </a:lnTo>
                <a:lnTo>
                  <a:pt x="1728215" y="38100"/>
                </a:lnTo>
                <a:lnTo>
                  <a:pt x="1728215" y="42672"/>
                </a:lnTo>
                <a:lnTo>
                  <a:pt x="1719834" y="42672"/>
                </a:lnTo>
                <a:lnTo>
                  <a:pt x="1719834" y="38100"/>
                </a:lnTo>
                <a:lnTo>
                  <a:pt x="1716024" y="42672"/>
                </a:lnTo>
                <a:lnTo>
                  <a:pt x="1703070" y="42672"/>
                </a:lnTo>
                <a:lnTo>
                  <a:pt x="1699260" y="38100"/>
                </a:lnTo>
                <a:lnTo>
                  <a:pt x="1699260" y="42672"/>
                </a:lnTo>
                <a:lnTo>
                  <a:pt x="1694688" y="42672"/>
                </a:lnTo>
                <a:lnTo>
                  <a:pt x="1681988" y="42672"/>
                </a:lnTo>
                <a:lnTo>
                  <a:pt x="1669288" y="42672"/>
                </a:lnTo>
                <a:lnTo>
                  <a:pt x="1656588" y="42672"/>
                </a:lnTo>
                <a:lnTo>
                  <a:pt x="1652015" y="42672"/>
                </a:lnTo>
                <a:lnTo>
                  <a:pt x="1648206" y="42672"/>
                </a:lnTo>
                <a:lnTo>
                  <a:pt x="1635506" y="42672"/>
                </a:lnTo>
                <a:lnTo>
                  <a:pt x="1622805" y="42672"/>
                </a:lnTo>
                <a:lnTo>
                  <a:pt x="1610106" y="42672"/>
                </a:lnTo>
                <a:lnTo>
                  <a:pt x="1597405" y="42671"/>
                </a:lnTo>
                <a:lnTo>
                  <a:pt x="1584706" y="42672"/>
                </a:lnTo>
                <a:lnTo>
                  <a:pt x="1572006" y="42672"/>
                </a:lnTo>
                <a:lnTo>
                  <a:pt x="1559306" y="42671"/>
                </a:lnTo>
                <a:lnTo>
                  <a:pt x="1546606" y="42672"/>
                </a:lnTo>
                <a:lnTo>
                  <a:pt x="1533906" y="42672"/>
                </a:lnTo>
                <a:lnTo>
                  <a:pt x="1521206" y="42672"/>
                </a:lnTo>
                <a:lnTo>
                  <a:pt x="1507998" y="38100"/>
                </a:lnTo>
                <a:lnTo>
                  <a:pt x="1507998" y="42672"/>
                </a:lnTo>
                <a:lnTo>
                  <a:pt x="1504188" y="42672"/>
                </a:lnTo>
                <a:lnTo>
                  <a:pt x="1499616" y="38100"/>
                </a:lnTo>
                <a:lnTo>
                  <a:pt x="1495806" y="42672"/>
                </a:lnTo>
                <a:lnTo>
                  <a:pt x="1483105" y="42671"/>
                </a:lnTo>
                <a:lnTo>
                  <a:pt x="1470405" y="42671"/>
                </a:lnTo>
                <a:lnTo>
                  <a:pt x="1457706" y="42672"/>
                </a:lnTo>
                <a:lnTo>
                  <a:pt x="1445005" y="42672"/>
                </a:lnTo>
                <a:lnTo>
                  <a:pt x="1432306" y="42672"/>
                </a:lnTo>
                <a:lnTo>
                  <a:pt x="1419606" y="42672"/>
                </a:lnTo>
                <a:lnTo>
                  <a:pt x="1406906" y="42672"/>
                </a:lnTo>
                <a:lnTo>
                  <a:pt x="1393698" y="42672"/>
                </a:lnTo>
                <a:lnTo>
                  <a:pt x="1389888" y="42672"/>
                </a:lnTo>
                <a:lnTo>
                  <a:pt x="1377188" y="42672"/>
                </a:lnTo>
                <a:lnTo>
                  <a:pt x="1364488" y="42672"/>
                </a:lnTo>
                <a:lnTo>
                  <a:pt x="1351788" y="42672"/>
                </a:lnTo>
                <a:lnTo>
                  <a:pt x="1339088" y="42671"/>
                </a:lnTo>
                <a:lnTo>
                  <a:pt x="1326387" y="42672"/>
                </a:lnTo>
                <a:lnTo>
                  <a:pt x="1313688" y="42672"/>
                </a:lnTo>
                <a:lnTo>
                  <a:pt x="1300988" y="42672"/>
                </a:lnTo>
                <a:lnTo>
                  <a:pt x="1288288" y="42672"/>
                </a:lnTo>
                <a:lnTo>
                  <a:pt x="1283970" y="38100"/>
                </a:lnTo>
                <a:lnTo>
                  <a:pt x="1283970" y="42672"/>
                </a:lnTo>
                <a:lnTo>
                  <a:pt x="1279398" y="42672"/>
                </a:lnTo>
                <a:lnTo>
                  <a:pt x="1266698" y="42672"/>
                </a:lnTo>
                <a:lnTo>
                  <a:pt x="1253998" y="42672"/>
                </a:lnTo>
                <a:lnTo>
                  <a:pt x="1241297" y="42671"/>
                </a:lnTo>
                <a:lnTo>
                  <a:pt x="1228598" y="42672"/>
                </a:lnTo>
                <a:lnTo>
                  <a:pt x="1215897" y="42671"/>
                </a:lnTo>
                <a:lnTo>
                  <a:pt x="1203198" y="42672"/>
                </a:lnTo>
                <a:lnTo>
                  <a:pt x="1190498" y="42672"/>
                </a:lnTo>
                <a:lnTo>
                  <a:pt x="1177798" y="42672"/>
                </a:lnTo>
                <a:lnTo>
                  <a:pt x="1165098" y="42672"/>
                </a:lnTo>
                <a:lnTo>
                  <a:pt x="1152397" y="42672"/>
                </a:lnTo>
                <a:lnTo>
                  <a:pt x="1135380" y="42672"/>
                </a:lnTo>
                <a:lnTo>
                  <a:pt x="1131570" y="42672"/>
                </a:lnTo>
                <a:lnTo>
                  <a:pt x="1118870" y="42672"/>
                </a:lnTo>
                <a:lnTo>
                  <a:pt x="1106170" y="42672"/>
                </a:lnTo>
                <a:lnTo>
                  <a:pt x="1093470" y="42672"/>
                </a:lnTo>
                <a:lnTo>
                  <a:pt x="1080770" y="42672"/>
                </a:lnTo>
                <a:lnTo>
                  <a:pt x="1068070" y="42672"/>
                </a:lnTo>
                <a:lnTo>
                  <a:pt x="1055370" y="42672"/>
                </a:lnTo>
                <a:lnTo>
                  <a:pt x="1042670" y="42672"/>
                </a:lnTo>
                <a:lnTo>
                  <a:pt x="1029970" y="42672"/>
                </a:lnTo>
                <a:lnTo>
                  <a:pt x="1017270" y="42672"/>
                </a:lnTo>
                <a:lnTo>
                  <a:pt x="1004570" y="42671"/>
                </a:lnTo>
                <a:lnTo>
                  <a:pt x="991870" y="42672"/>
                </a:lnTo>
                <a:lnTo>
                  <a:pt x="979170" y="42672"/>
                </a:lnTo>
                <a:lnTo>
                  <a:pt x="915670" y="42672"/>
                </a:lnTo>
                <a:lnTo>
                  <a:pt x="902969" y="42671"/>
                </a:lnTo>
                <a:lnTo>
                  <a:pt x="890269" y="42671"/>
                </a:lnTo>
                <a:lnTo>
                  <a:pt x="877062" y="42672"/>
                </a:lnTo>
                <a:lnTo>
                  <a:pt x="872490" y="42672"/>
                </a:lnTo>
                <a:lnTo>
                  <a:pt x="859790" y="42672"/>
                </a:lnTo>
                <a:lnTo>
                  <a:pt x="847090" y="42672"/>
                </a:lnTo>
                <a:lnTo>
                  <a:pt x="834390" y="42672"/>
                </a:lnTo>
                <a:lnTo>
                  <a:pt x="821690" y="42672"/>
                </a:lnTo>
                <a:lnTo>
                  <a:pt x="808990" y="42672"/>
                </a:lnTo>
                <a:lnTo>
                  <a:pt x="796290" y="42672"/>
                </a:lnTo>
                <a:lnTo>
                  <a:pt x="783590" y="42672"/>
                </a:lnTo>
                <a:lnTo>
                  <a:pt x="770890" y="42672"/>
                </a:lnTo>
                <a:lnTo>
                  <a:pt x="758190" y="42672"/>
                </a:lnTo>
                <a:lnTo>
                  <a:pt x="745490" y="42671"/>
                </a:lnTo>
                <a:lnTo>
                  <a:pt x="732790" y="42672"/>
                </a:lnTo>
                <a:lnTo>
                  <a:pt x="720090" y="42672"/>
                </a:lnTo>
                <a:lnTo>
                  <a:pt x="656590" y="42672"/>
                </a:lnTo>
                <a:lnTo>
                  <a:pt x="643890" y="42671"/>
                </a:lnTo>
                <a:lnTo>
                  <a:pt x="631190" y="42671"/>
                </a:lnTo>
                <a:lnTo>
                  <a:pt x="618744" y="42672"/>
                </a:lnTo>
                <a:lnTo>
                  <a:pt x="614172" y="42672"/>
                </a:lnTo>
                <a:lnTo>
                  <a:pt x="601472" y="42672"/>
                </a:lnTo>
                <a:lnTo>
                  <a:pt x="588771" y="42672"/>
                </a:lnTo>
                <a:lnTo>
                  <a:pt x="576071" y="42671"/>
                </a:lnTo>
                <a:lnTo>
                  <a:pt x="563372" y="42671"/>
                </a:lnTo>
                <a:lnTo>
                  <a:pt x="550671" y="42671"/>
                </a:lnTo>
                <a:lnTo>
                  <a:pt x="537971" y="42672"/>
                </a:lnTo>
                <a:lnTo>
                  <a:pt x="525272" y="42672"/>
                </a:lnTo>
                <a:lnTo>
                  <a:pt x="512571" y="42672"/>
                </a:lnTo>
                <a:lnTo>
                  <a:pt x="499871" y="42671"/>
                </a:lnTo>
                <a:lnTo>
                  <a:pt x="487171" y="42671"/>
                </a:lnTo>
                <a:lnTo>
                  <a:pt x="474471" y="42672"/>
                </a:lnTo>
                <a:lnTo>
                  <a:pt x="461771" y="42672"/>
                </a:lnTo>
                <a:lnTo>
                  <a:pt x="449071" y="42671"/>
                </a:lnTo>
                <a:lnTo>
                  <a:pt x="436371" y="42672"/>
                </a:lnTo>
                <a:lnTo>
                  <a:pt x="423671" y="42672"/>
                </a:lnTo>
                <a:lnTo>
                  <a:pt x="339344" y="42672"/>
                </a:lnTo>
                <a:lnTo>
                  <a:pt x="326644" y="42672"/>
                </a:lnTo>
                <a:lnTo>
                  <a:pt x="313944" y="42672"/>
                </a:lnTo>
                <a:lnTo>
                  <a:pt x="301244" y="42672"/>
                </a:lnTo>
                <a:lnTo>
                  <a:pt x="288544" y="42672"/>
                </a:lnTo>
                <a:lnTo>
                  <a:pt x="275844" y="42672"/>
                </a:lnTo>
                <a:lnTo>
                  <a:pt x="263143" y="42672"/>
                </a:lnTo>
                <a:lnTo>
                  <a:pt x="250444" y="42672"/>
                </a:lnTo>
                <a:lnTo>
                  <a:pt x="237744" y="42672"/>
                </a:lnTo>
                <a:lnTo>
                  <a:pt x="225044" y="42671"/>
                </a:lnTo>
                <a:lnTo>
                  <a:pt x="212344" y="42672"/>
                </a:lnTo>
                <a:lnTo>
                  <a:pt x="199644" y="42672"/>
                </a:lnTo>
                <a:lnTo>
                  <a:pt x="136144" y="42672"/>
                </a:lnTo>
                <a:lnTo>
                  <a:pt x="123443" y="42671"/>
                </a:lnTo>
                <a:lnTo>
                  <a:pt x="110743" y="42671"/>
                </a:lnTo>
                <a:lnTo>
                  <a:pt x="97535" y="42672"/>
                </a:lnTo>
                <a:lnTo>
                  <a:pt x="92963" y="42672"/>
                </a:lnTo>
                <a:lnTo>
                  <a:pt x="80263" y="42671"/>
                </a:lnTo>
                <a:lnTo>
                  <a:pt x="67564" y="42672"/>
                </a:lnTo>
                <a:lnTo>
                  <a:pt x="54863" y="42672"/>
                </a:lnTo>
                <a:lnTo>
                  <a:pt x="42163" y="42672"/>
                </a:lnTo>
                <a:lnTo>
                  <a:pt x="29463" y="42672"/>
                </a:lnTo>
                <a:lnTo>
                  <a:pt x="16763" y="42672"/>
                </a:lnTo>
                <a:lnTo>
                  <a:pt x="0" y="426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06" name="object 706"/>
          <p:cNvSpPr/>
          <p:nvPr/>
        </p:nvSpPr>
        <p:spPr>
          <a:xfrm>
            <a:off x="6975327" y="3054671"/>
            <a:ext cx="513089" cy="224398"/>
          </a:xfrm>
          <a:custGeom>
            <a:avLst/>
            <a:gdLst/>
            <a:ahLst/>
            <a:cxnLst/>
            <a:rect l="l" t="t" r="r" b="b"/>
            <a:pathLst>
              <a:path w="775334" h="339089">
                <a:moveTo>
                  <a:pt x="774953" y="335280"/>
                </a:moveTo>
                <a:lnTo>
                  <a:pt x="774953" y="335280"/>
                </a:lnTo>
                <a:lnTo>
                  <a:pt x="707643" y="335280"/>
                </a:lnTo>
                <a:lnTo>
                  <a:pt x="694943" y="335280"/>
                </a:lnTo>
                <a:lnTo>
                  <a:pt x="682244" y="335280"/>
                </a:lnTo>
                <a:lnTo>
                  <a:pt x="669543" y="335279"/>
                </a:lnTo>
                <a:lnTo>
                  <a:pt x="656844" y="335280"/>
                </a:lnTo>
                <a:lnTo>
                  <a:pt x="644143" y="335280"/>
                </a:lnTo>
                <a:lnTo>
                  <a:pt x="631443" y="335280"/>
                </a:lnTo>
                <a:lnTo>
                  <a:pt x="618743" y="335280"/>
                </a:lnTo>
                <a:lnTo>
                  <a:pt x="606044" y="335280"/>
                </a:lnTo>
                <a:lnTo>
                  <a:pt x="593343" y="335279"/>
                </a:lnTo>
                <a:lnTo>
                  <a:pt x="580644" y="335280"/>
                </a:lnTo>
                <a:lnTo>
                  <a:pt x="567943" y="335280"/>
                </a:lnTo>
                <a:lnTo>
                  <a:pt x="555243" y="335280"/>
                </a:lnTo>
                <a:lnTo>
                  <a:pt x="542543" y="335280"/>
                </a:lnTo>
                <a:lnTo>
                  <a:pt x="529843" y="335280"/>
                </a:lnTo>
                <a:lnTo>
                  <a:pt x="516635" y="335280"/>
                </a:lnTo>
                <a:lnTo>
                  <a:pt x="512825" y="335280"/>
                </a:lnTo>
                <a:lnTo>
                  <a:pt x="500126" y="335280"/>
                </a:lnTo>
                <a:lnTo>
                  <a:pt x="487425" y="335280"/>
                </a:lnTo>
                <a:lnTo>
                  <a:pt x="483107" y="339089"/>
                </a:lnTo>
                <a:lnTo>
                  <a:pt x="483107" y="335280"/>
                </a:lnTo>
                <a:lnTo>
                  <a:pt x="478535" y="339089"/>
                </a:lnTo>
                <a:lnTo>
                  <a:pt x="478535" y="335280"/>
                </a:lnTo>
                <a:lnTo>
                  <a:pt x="474725" y="335280"/>
                </a:lnTo>
                <a:lnTo>
                  <a:pt x="474725" y="322325"/>
                </a:lnTo>
                <a:lnTo>
                  <a:pt x="470153" y="17525"/>
                </a:lnTo>
                <a:lnTo>
                  <a:pt x="470153" y="0"/>
                </a:lnTo>
                <a:lnTo>
                  <a:pt x="466343" y="317753"/>
                </a:lnTo>
                <a:lnTo>
                  <a:pt x="461772" y="335280"/>
                </a:lnTo>
                <a:lnTo>
                  <a:pt x="457200" y="335280"/>
                </a:lnTo>
                <a:lnTo>
                  <a:pt x="444499" y="335279"/>
                </a:lnTo>
                <a:lnTo>
                  <a:pt x="431800" y="335280"/>
                </a:lnTo>
                <a:lnTo>
                  <a:pt x="419100" y="335280"/>
                </a:lnTo>
                <a:lnTo>
                  <a:pt x="406400" y="335280"/>
                </a:lnTo>
                <a:lnTo>
                  <a:pt x="393699" y="335279"/>
                </a:lnTo>
                <a:lnTo>
                  <a:pt x="381000" y="335280"/>
                </a:lnTo>
                <a:lnTo>
                  <a:pt x="368300" y="335280"/>
                </a:lnTo>
                <a:lnTo>
                  <a:pt x="355599" y="335280"/>
                </a:lnTo>
                <a:lnTo>
                  <a:pt x="342900" y="335280"/>
                </a:lnTo>
                <a:lnTo>
                  <a:pt x="330200" y="335279"/>
                </a:lnTo>
                <a:lnTo>
                  <a:pt x="317500" y="335280"/>
                </a:lnTo>
                <a:lnTo>
                  <a:pt x="304800" y="335280"/>
                </a:lnTo>
                <a:lnTo>
                  <a:pt x="292100" y="335280"/>
                </a:lnTo>
                <a:lnTo>
                  <a:pt x="279400" y="335280"/>
                </a:lnTo>
                <a:lnTo>
                  <a:pt x="266700" y="335280"/>
                </a:lnTo>
                <a:lnTo>
                  <a:pt x="258317" y="335280"/>
                </a:lnTo>
                <a:lnTo>
                  <a:pt x="254507" y="335280"/>
                </a:lnTo>
                <a:lnTo>
                  <a:pt x="241808" y="335280"/>
                </a:lnTo>
                <a:lnTo>
                  <a:pt x="229107" y="335280"/>
                </a:lnTo>
                <a:lnTo>
                  <a:pt x="216407" y="335280"/>
                </a:lnTo>
                <a:lnTo>
                  <a:pt x="203707" y="335280"/>
                </a:lnTo>
                <a:lnTo>
                  <a:pt x="140208" y="335280"/>
                </a:lnTo>
                <a:lnTo>
                  <a:pt x="127507" y="335280"/>
                </a:lnTo>
                <a:lnTo>
                  <a:pt x="51307" y="335280"/>
                </a:lnTo>
                <a:lnTo>
                  <a:pt x="38607" y="335279"/>
                </a:lnTo>
                <a:lnTo>
                  <a:pt x="25907" y="335280"/>
                </a:lnTo>
                <a:lnTo>
                  <a:pt x="16763" y="335280"/>
                </a:lnTo>
                <a:lnTo>
                  <a:pt x="16763" y="330708"/>
                </a:lnTo>
                <a:lnTo>
                  <a:pt x="12953" y="317753"/>
                </a:lnTo>
                <a:lnTo>
                  <a:pt x="12953" y="330708"/>
                </a:lnTo>
                <a:lnTo>
                  <a:pt x="8381" y="330708"/>
                </a:lnTo>
                <a:lnTo>
                  <a:pt x="8381" y="326898"/>
                </a:lnTo>
                <a:lnTo>
                  <a:pt x="4572" y="317753"/>
                </a:lnTo>
                <a:lnTo>
                  <a:pt x="4572" y="326898"/>
                </a:lnTo>
                <a:lnTo>
                  <a:pt x="0" y="33070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07" name="object 707"/>
          <p:cNvSpPr/>
          <p:nvPr/>
        </p:nvSpPr>
        <p:spPr>
          <a:xfrm>
            <a:off x="6801354" y="3251334"/>
            <a:ext cx="173972" cy="25214"/>
          </a:xfrm>
          <a:custGeom>
            <a:avLst/>
            <a:gdLst/>
            <a:ahLst/>
            <a:cxnLst/>
            <a:rect l="l" t="t" r="r" b="b"/>
            <a:pathLst>
              <a:path w="262890" h="38100">
                <a:moveTo>
                  <a:pt x="262890" y="33527"/>
                </a:moveTo>
                <a:lnTo>
                  <a:pt x="258318" y="20573"/>
                </a:lnTo>
                <a:lnTo>
                  <a:pt x="258318" y="25145"/>
                </a:lnTo>
                <a:lnTo>
                  <a:pt x="254507" y="38100"/>
                </a:lnTo>
                <a:lnTo>
                  <a:pt x="249936" y="38100"/>
                </a:lnTo>
                <a:lnTo>
                  <a:pt x="237235" y="38099"/>
                </a:lnTo>
                <a:lnTo>
                  <a:pt x="224536" y="38100"/>
                </a:lnTo>
                <a:lnTo>
                  <a:pt x="211836" y="38100"/>
                </a:lnTo>
                <a:lnTo>
                  <a:pt x="199136" y="38100"/>
                </a:lnTo>
                <a:lnTo>
                  <a:pt x="186436" y="38100"/>
                </a:lnTo>
                <a:lnTo>
                  <a:pt x="173736" y="38100"/>
                </a:lnTo>
                <a:lnTo>
                  <a:pt x="161036" y="38100"/>
                </a:lnTo>
                <a:lnTo>
                  <a:pt x="148336" y="38100"/>
                </a:lnTo>
                <a:lnTo>
                  <a:pt x="135636" y="38100"/>
                </a:lnTo>
                <a:lnTo>
                  <a:pt x="122681" y="33527"/>
                </a:lnTo>
                <a:lnTo>
                  <a:pt x="118872" y="38100"/>
                </a:lnTo>
                <a:lnTo>
                  <a:pt x="114300" y="33527"/>
                </a:lnTo>
                <a:lnTo>
                  <a:pt x="114300" y="38100"/>
                </a:lnTo>
                <a:lnTo>
                  <a:pt x="110490" y="38100"/>
                </a:lnTo>
                <a:lnTo>
                  <a:pt x="105918" y="33527"/>
                </a:lnTo>
                <a:lnTo>
                  <a:pt x="102107" y="33527"/>
                </a:lnTo>
                <a:lnTo>
                  <a:pt x="97536" y="29717"/>
                </a:lnTo>
                <a:lnTo>
                  <a:pt x="93725" y="25145"/>
                </a:lnTo>
                <a:lnTo>
                  <a:pt x="89153" y="29717"/>
                </a:lnTo>
                <a:lnTo>
                  <a:pt x="84581" y="20573"/>
                </a:lnTo>
                <a:lnTo>
                  <a:pt x="84581" y="3809"/>
                </a:lnTo>
                <a:lnTo>
                  <a:pt x="80772" y="16763"/>
                </a:lnTo>
                <a:lnTo>
                  <a:pt x="80772" y="25145"/>
                </a:lnTo>
                <a:lnTo>
                  <a:pt x="76200" y="20573"/>
                </a:lnTo>
                <a:lnTo>
                  <a:pt x="76200" y="0"/>
                </a:lnTo>
                <a:lnTo>
                  <a:pt x="72390" y="3809"/>
                </a:lnTo>
                <a:lnTo>
                  <a:pt x="72390" y="25145"/>
                </a:lnTo>
                <a:lnTo>
                  <a:pt x="67818" y="25145"/>
                </a:lnTo>
                <a:lnTo>
                  <a:pt x="67818" y="3809"/>
                </a:lnTo>
                <a:lnTo>
                  <a:pt x="64007" y="25145"/>
                </a:lnTo>
                <a:lnTo>
                  <a:pt x="59436" y="29717"/>
                </a:lnTo>
                <a:lnTo>
                  <a:pt x="55625" y="29717"/>
                </a:lnTo>
                <a:lnTo>
                  <a:pt x="51053" y="33527"/>
                </a:lnTo>
                <a:lnTo>
                  <a:pt x="51053" y="29717"/>
                </a:lnTo>
                <a:lnTo>
                  <a:pt x="46481" y="25145"/>
                </a:lnTo>
                <a:lnTo>
                  <a:pt x="46481" y="29717"/>
                </a:lnTo>
                <a:lnTo>
                  <a:pt x="42672" y="29717"/>
                </a:lnTo>
                <a:lnTo>
                  <a:pt x="38100" y="33527"/>
                </a:lnTo>
                <a:lnTo>
                  <a:pt x="34290" y="33527"/>
                </a:lnTo>
                <a:lnTo>
                  <a:pt x="34290" y="29717"/>
                </a:lnTo>
                <a:lnTo>
                  <a:pt x="29718" y="33527"/>
                </a:lnTo>
                <a:lnTo>
                  <a:pt x="25907" y="29717"/>
                </a:lnTo>
                <a:lnTo>
                  <a:pt x="21336" y="33527"/>
                </a:lnTo>
                <a:lnTo>
                  <a:pt x="16764" y="29717"/>
                </a:lnTo>
                <a:lnTo>
                  <a:pt x="12953" y="33527"/>
                </a:lnTo>
                <a:lnTo>
                  <a:pt x="8381" y="29717"/>
                </a:lnTo>
                <a:lnTo>
                  <a:pt x="4572" y="29717"/>
                </a:lnTo>
                <a:lnTo>
                  <a:pt x="4572" y="33527"/>
                </a:lnTo>
                <a:lnTo>
                  <a:pt x="0" y="3352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08" name="object 708"/>
          <p:cNvSpPr/>
          <p:nvPr/>
        </p:nvSpPr>
        <p:spPr>
          <a:xfrm>
            <a:off x="6630408" y="3206456"/>
            <a:ext cx="171030" cy="70177"/>
          </a:xfrm>
          <a:custGeom>
            <a:avLst/>
            <a:gdLst/>
            <a:ahLst/>
            <a:cxnLst/>
            <a:rect l="l" t="t" r="r" b="b"/>
            <a:pathLst>
              <a:path w="258445" h="106045">
                <a:moveTo>
                  <a:pt x="258318" y="101346"/>
                </a:moveTo>
                <a:lnTo>
                  <a:pt x="258318" y="97536"/>
                </a:lnTo>
                <a:lnTo>
                  <a:pt x="254508" y="101346"/>
                </a:lnTo>
                <a:lnTo>
                  <a:pt x="241554" y="101346"/>
                </a:lnTo>
                <a:lnTo>
                  <a:pt x="236982" y="105918"/>
                </a:lnTo>
                <a:lnTo>
                  <a:pt x="236982" y="101346"/>
                </a:lnTo>
                <a:lnTo>
                  <a:pt x="233172" y="101346"/>
                </a:lnTo>
                <a:lnTo>
                  <a:pt x="228600" y="105918"/>
                </a:lnTo>
                <a:lnTo>
                  <a:pt x="224790" y="97536"/>
                </a:lnTo>
                <a:lnTo>
                  <a:pt x="220218" y="101346"/>
                </a:lnTo>
                <a:lnTo>
                  <a:pt x="216408" y="97536"/>
                </a:lnTo>
                <a:lnTo>
                  <a:pt x="216408" y="101346"/>
                </a:lnTo>
                <a:lnTo>
                  <a:pt x="211836" y="101346"/>
                </a:lnTo>
                <a:lnTo>
                  <a:pt x="208025" y="67818"/>
                </a:lnTo>
                <a:lnTo>
                  <a:pt x="208025" y="92963"/>
                </a:lnTo>
                <a:lnTo>
                  <a:pt x="203454" y="92963"/>
                </a:lnTo>
                <a:lnTo>
                  <a:pt x="203454" y="54863"/>
                </a:lnTo>
                <a:lnTo>
                  <a:pt x="198882" y="80010"/>
                </a:lnTo>
                <a:lnTo>
                  <a:pt x="198882" y="97536"/>
                </a:lnTo>
                <a:lnTo>
                  <a:pt x="195072" y="80010"/>
                </a:lnTo>
                <a:lnTo>
                  <a:pt x="195072" y="97536"/>
                </a:lnTo>
                <a:lnTo>
                  <a:pt x="190500" y="101346"/>
                </a:lnTo>
                <a:lnTo>
                  <a:pt x="186690" y="101346"/>
                </a:lnTo>
                <a:lnTo>
                  <a:pt x="186690" y="97536"/>
                </a:lnTo>
                <a:lnTo>
                  <a:pt x="182118" y="67818"/>
                </a:lnTo>
                <a:lnTo>
                  <a:pt x="182118" y="71627"/>
                </a:lnTo>
                <a:lnTo>
                  <a:pt x="178308" y="97536"/>
                </a:lnTo>
                <a:lnTo>
                  <a:pt x="173736" y="67818"/>
                </a:lnTo>
                <a:lnTo>
                  <a:pt x="173736" y="92963"/>
                </a:lnTo>
                <a:lnTo>
                  <a:pt x="169164" y="101346"/>
                </a:lnTo>
                <a:lnTo>
                  <a:pt x="165354" y="101346"/>
                </a:lnTo>
                <a:lnTo>
                  <a:pt x="158242" y="101346"/>
                </a:lnTo>
                <a:lnTo>
                  <a:pt x="151130" y="101346"/>
                </a:lnTo>
                <a:lnTo>
                  <a:pt x="144018" y="101346"/>
                </a:lnTo>
                <a:lnTo>
                  <a:pt x="140208" y="97536"/>
                </a:lnTo>
                <a:lnTo>
                  <a:pt x="140208" y="101346"/>
                </a:lnTo>
                <a:lnTo>
                  <a:pt x="135636" y="101346"/>
                </a:lnTo>
                <a:lnTo>
                  <a:pt x="131064" y="97536"/>
                </a:lnTo>
                <a:lnTo>
                  <a:pt x="127254" y="101346"/>
                </a:lnTo>
                <a:lnTo>
                  <a:pt x="122682" y="97536"/>
                </a:lnTo>
                <a:lnTo>
                  <a:pt x="118872" y="97536"/>
                </a:lnTo>
                <a:lnTo>
                  <a:pt x="118872" y="92963"/>
                </a:lnTo>
                <a:lnTo>
                  <a:pt x="114300" y="97536"/>
                </a:lnTo>
                <a:lnTo>
                  <a:pt x="114300" y="88391"/>
                </a:lnTo>
                <a:lnTo>
                  <a:pt x="110490" y="97536"/>
                </a:lnTo>
                <a:lnTo>
                  <a:pt x="105918" y="92963"/>
                </a:lnTo>
                <a:lnTo>
                  <a:pt x="105918" y="84582"/>
                </a:lnTo>
                <a:lnTo>
                  <a:pt x="102108" y="88391"/>
                </a:lnTo>
                <a:lnTo>
                  <a:pt x="97536" y="25146"/>
                </a:lnTo>
                <a:lnTo>
                  <a:pt x="97536" y="20574"/>
                </a:lnTo>
                <a:lnTo>
                  <a:pt x="92964" y="80010"/>
                </a:lnTo>
                <a:lnTo>
                  <a:pt x="92964" y="92963"/>
                </a:lnTo>
                <a:lnTo>
                  <a:pt x="89154" y="92963"/>
                </a:lnTo>
                <a:lnTo>
                  <a:pt x="89154" y="67818"/>
                </a:lnTo>
                <a:lnTo>
                  <a:pt x="84582" y="76200"/>
                </a:lnTo>
                <a:lnTo>
                  <a:pt x="84582" y="97536"/>
                </a:lnTo>
                <a:lnTo>
                  <a:pt x="80772" y="88391"/>
                </a:lnTo>
                <a:lnTo>
                  <a:pt x="80772" y="63246"/>
                </a:lnTo>
                <a:lnTo>
                  <a:pt x="80772" y="88391"/>
                </a:lnTo>
                <a:lnTo>
                  <a:pt x="76200" y="97536"/>
                </a:lnTo>
                <a:lnTo>
                  <a:pt x="72390" y="88391"/>
                </a:lnTo>
                <a:lnTo>
                  <a:pt x="72390" y="97536"/>
                </a:lnTo>
                <a:lnTo>
                  <a:pt x="67818" y="97536"/>
                </a:lnTo>
                <a:lnTo>
                  <a:pt x="67818" y="92963"/>
                </a:lnTo>
                <a:lnTo>
                  <a:pt x="64008" y="92963"/>
                </a:lnTo>
                <a:lnTo>
                  <a:pt x="64008" y="97536"/>
                </a:lnTo>
                <a:lnTo>
                  <a:pt x="59436" y="101346"/>
                </a:lnTo>
                <a:lnTo>
                  <a:pt x="59436" y="92963"/>
                </a:lnTo>
                <a:lnTo>
                  <a:pt x="54864" y="50291"/>
                </a:lnTo>
                <a:lnTo>
                  <a:pt x="54864" y="0"/>
                </a:lnTo>
                <a:lnTo>
                  <a:pt x="51054" y="92963"/>
                </a:lnTo>
                <a:lnTo>
                  <a:pt x="46482" y="97536"/>
                </a:lnTo>
                <a:lnTo>
                  <a:pt x="16764" y="97536"/>
                </a:lnTo>
                <a:lnTo>
                  <a:pt x="12954" y="84582"/>
                </a:lnTo>
                <a:lnTo>
                  <a:pt x="12954" y="63246"/>
                </a:lnTo>
                <a:lnTo>
                  <a:pt x="8382" y="97536"/>
                </a:lnTo>
                <a:lnTo>
                  <a:pt x="4572" y="67818"/>
                </a:lnTo>
                <a:lnTo>
                  <a:pt x="4572" y="63246"/>
                </a:lnTo>
                <a:lnTo>
                  <a:pt x="0" y="975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09" name="object 709"/>
          <p:cNvSpPr/>
          <p:nvPr/>
        </p:nvSpPr>
        <p:spPr>
          <a:xfrm>
            <a:off x="6285492" y="3242762"/>
            <a:ext cx="345001" cy="31097"/>
          </a:xfrm>
          <a:custGeom>
            <a:avLst/>
            <a:gdLst/>
            <a:ahLst/>
            <a:cxnLst/>
            <a:rect l="l" t="t" r="r" b="b"/>
            <a:pathLst>
              <a:path w="521334" h="46989">
                <a:moveTo>
                  <a:pt x="521207" y="42672"/>
                </a:moveTo>
                <a:lnTo>
                  <a:pt x="512825" y="42672"/>
                </a:lnTo>
                <a:lnTo>
                  <a:pt x="508253" y="8382"/>
                </a:lnTo>
                <a:lnTo>
                  <a:pt x="508253" y="0"/>
                </a:lnTo>
                <a:lnTo>
                  <a:pt x="504444" y="42672"/>
                </a:lnTo>
                <a:lnTo>
                  <a:pt x="491490" y="42672"/>
                </a:lnTo>
                <a:lnTo>
                  <a:pt x="491490" y="8382"/>
                </a:lnTo>
                <a:lnTo>
                  <a:pt x="487679" y="25146"/>
                </a:lnTo>
                <a:lnTo>
                  <a:pt x="487679" y="38100"/>
                </a:lnTo>
                <a:lnTo>
                  <a:pt x="483107" y="8382"/>
                </a:lnTo>
                <a:lnTo>
                  <a:pt x="479298" y="25146"/>
                </a:lnTo>
                <a:lnTo>
                  <a:pt x="479298" y="42672"/>
                </a:lnTo>
                <a:lnTo>
                  <a:pt x="474725" y="42672"/>
                </a:lnTo>
                <a:lnTo>
                  <a:pt x="474725" y="33527"/>
                </a:lnTo>
                <a:lnTo>
                  <a:pt x="470153" y="29718"/>
                </a:lnTo>
                <a:lnTo>
                  <a:pt x="470153" y="42672"/>
                </a:lnTo>
                <a:lnTo>
                  <a:pt x="466344" y="42672"/>
                </a:lnTo>
                <a:lnTo>
                  <a:pt x="466344" y="38100"/>
                </a:lnTo>
                <a:lnTo>
                  <a:pt x="461772" y="38100"/>
                </a:lnTo>
                <a:lnTo>
                  <a:pt x="461772" y="42672"/>
                </a:lnTo>
                <a:lnTo>
                  <a:pt x="457962" y="38100"/>
                </a:lnTo>
                <a:lnTo>
                  <a:pt x="453390" y="33527"/>
                </a:lnTo>
                <a:lnTo>
                  <a:pt x="453390" y="38100"/>
                </a:lnTo>
                <a:lnTo>
                  <a:pt x="449579" y="42672"/>
                </a:lnTo>
                <a:lnTo>
                  <a:pt x="445007" y="42672"/>
                </a:lnTo>
                <a:lnTo>
                  <a:pt x="440435" y="38100"/>
                </a:lnTo>
                <a:lnTo>
                  <a:pt x="440435" y="42672"/>
                </a:lnTo>
                <a:lnTo>
                  <a:pt x="423672" y="42672"/>
                </a:lnTo>
                <a:lnTo>
                  <a:pt x="423672" y="38100"/>
                </a:lnTo>
                <a:lnTo>
                  <a:pt x="419862" y="4572"/>
                </a:lnTo>
                <a:lnTo>
                  <a:pt x="419862" y="42672"/>
                </a:lnTo>
                <a:lnTo>
                  <a:pt x="415290" y="33527"/>
                </a:lnTo>
                <a:lnTo>
                  <a:pt x="415290" y="0"/>
                </a:lnTo>
                <a:lnTo>
                  <a:pt x="411479" y="33527"/>
                </a:lnTo>
                <a:lnTo>
                  <a:pt x="406907" y="42672"/>
                </a:lnTo>
                <a:lnTo>
                  <a:pt x="402335" y="42672"/>
                </a:lnTo>
                <a:lnTo>
                  <a:pt x="402335" y="38100"/>
                </a:lnTo>
                <a:lnTo>
                  <a:pt x="402335" y="42672"/>
                </a:lnTo>
                <a:lnTo>
                  <a:pt x="398525" y="42672"/>
                </a:lnTo>
                <a:lnTo>
                  <a:pt x="393953" y="33527"/>
                </a:lnTo>
                <a:lnTo>
                  <a:pt x="393953" y="38100"/>
                </a:lnTo>
                <a:lnTo>
                  <a:pt x="390144" y="29718"/>
                </a:lnTo>
                <a:lnTo>
                  <a:pt x="385572" y="33527"/>
                </a:lnTo>
                <a:lnTo>
                  <a:pt x="385572" y="38100"/>
                </a:lnTo>
                <a:lnTo>
                  <a:pt x="381762" y="33527"/>
                </a:lnTo>
                <a:lnTo>
                  <a:pt x="381762" y="29718"/>
                </a:lnTo>
                <a:lnTo>
                  <a:pt x="377190" y="42672"/>
                </a:lnTo>
                <a:lnTo>
                  <a:pt x="360425" y="42672"/>
                </a:lnTo>
                <a:lnTo>
                  <a:pt x="355853" y="38100"/>
                </a:lnTo>
                <a:lnTo>
                  <a:pt x="352044" y="42672"/>
                </a:lnTo>
                <a:lnTo>
                  <a:pt x="339344" y="42672"/>
                </a:lnTo>
                <a:lnTo>
                  <a:pt x="326643" y="42672"/>
                </a:lnTo>
                <a:lnTo>
                  <a:pt x="313944" y="42672"/>
                </a:lnTo>
                <a:lnTo>
                  <a:pt x="300990" y="42672"/>
                </a:lnTo>
                <a:lnTo>
                  <a:pt x="300990" y="38100"/>
                </a:lnTo>
                <a:lnTo>
                  <a:pt x="296418" y="42672"/>
                </a:lnTo>
                <a:lnTo>
                  <a:pt x="288035" y="42672"/>
                </a:lnTo>
                <a:lnTo>
                  <a:pt x="284225" y="38100"/>
                </a:lnTo>
                <a:lnTo>
                  <a:pt x="271272" y="38100"/>
                </a:lnTo>
                <a:lnTo>
                  <a:pt x="267462" y="42672"/>
                </a:lnTo>
                <a:lnTo>
                  <a:pt x="262890" y="42672"/>
                </a:lnTo>
                <a:lnTo>
                  <a:pt x="246125" y="42672"/>
                </a:lnTo>
                <a:lnTo>
                  <a:pt x="241553" y="38100"/>
                </a:lnTo>
                <a:lnTo>
                  <a:pt x="241553" y="42672"/>
                </a:lnTo>
                <a:lnTo>
                  <a:pt x="228600" y="42672"/>
                </a:lnTo>
                <a:lnTo>
                  <a:pt x="224790" y="38100"/>
                </a:lnTo>
                <a:lnTo>
                  <a:pt x="220218" y="42672"/>
                </a:lnTo>
                <a:lnTo>
                  <a:pt x="216407" y="33527"/>
                </a:lnTo>
                <a:lnTo>
                  <a:pt x="211835" y="38100"/>
                </a:lnTo>
                <a:lnTo>
                  <a:pt x="211835" y="33527"/>
                </a:lnTo>
                <a:lnTo>
                  <a:pt x="208025" y="38100"/>
                </a:lnTo>
                <a:lnTo>
                  <a:pt x="208025" y="25146"/>
                </a:lnTo>
                <a:lnTo>
                  <a:pt x="203453" y="33527"/>
                </a:lnTo>
                <a:lnTo>
                  <a:pt x="199644" y="29718"/>
                </a:lnTo>
                <a:lnTo>
                  <a:pt x="199644" y="33527"/>
                </a:lnTo>
                <a:lnTo>
                  <a:pt x="195072" y="29718"/>
                </a:lnTo>
                <a:lnTo>
                  <a:pt x="190500" y="38100"/>
                </a:lnTo>
                <a:lnTo>
                  <a:pt x="186690" y="33527"/>
                </a:lnTo>
                <a:lnTo>
                  <a:pt x="186690" y="38100"/>
                </a:lnTo>
                <a:lnTo>
                  <a:pt x="178307" y="46482"/>
                </a:lnTo>
                <a:lnTo>
                  <a:pt x="173735" y="42672"/>
                </a:lnTo>
                <a:lnTo>
                  <a:pt x="169925" y="42672"/>
                </a:lnTo>
                <a:lnTo>
                  <a:pt x="165353" y="38100"/>
                </a:lnTo>
                <a:lnTo>
                  <a:pt x="165353" y="42672"/>
                </a:lnTo>
                <a:lnTo>
                  <a:pt x="161544" y="42672"/>
                </a:lnTo>
                <a:lnTo>
                  <a:pt x="161544" y="38100"/>
                </a:lnTo>
                <a:lnTo>
                  <a:pt x="156972" y="38100"/>
                </a:lnTo>
                <a:lnTo>
                  <a:pt x="152400" y="42672"/>
                </a:lnTo>
                <a:lnTo>
                  <a:pt x="144018" y="42672"/>
                </a:lnTo>
                <a:lnTo>
                  <a:pt x="144018" y="38100"/>
                </a:lnTo>
                <a:lnTo>
                  <a:pt x="144018" y="42672"/>
                </a:lnTo>
                <a:lnTo>
                  <a:pt x="140207" y="42672"/>
                </a:lnTo>
                <a:lnTo>
                  <a:pt x="127507" y="42672"/>
                </a:lnTo>
                <a:lnTo>
                  <a:pt x="114807" y="42672"/>
                </a:lnTo>
                <a:lnTo>
                  <a:pt x="110490" y="42672"/>
                </a:lnTo>
                <a:lnTo>
                  <a:pt x="110490" y="38100"/>
                </a:lnTo>
                <a:lnTo>
                  <a:pt x="105918" y="38100"/>
                </a:lnTo>
                <a:lnTo>
                  <a:pt x="102107" y="33527"/>
                </a:lnTo>
                <a:lnTo>
                  <a:pt x="102107" y="38100"/>
                </a:lnTo>
                <a:lnTo>
                  <a:pt x="97535" y="29718"/>
                </a:lnTo>
                <a:lnTo>
                  <a:pt x="93725" y="38100"/>
                </a:lnTo>
                <a:lnTo>
                  <a:pt x="93725" y="33527"/>
                </a:lnTo>
                <a:lnTo>
                  <a:pt x="89153" y="25146"/>
                </a:lnTo>
                <a:lnTo>
                  <a:pt x="89153" y="29718"/>
                </a:lnTo>
                <a:lnTo>
                  <a:pt x="84581" y="33527"/>
                </a:lnTo>
                <a:lnTo>
                  <a:pt x="84581" y="29718"/>
                </a:lnTo>
                <a:lnTo>
                  <a:pt x="80772" y="25146"/>
                </a:lnTo>
                <a:lnTo>
                  <a:pt x="80772" y="29718"/>
                </a:lnTo>
                <a:lnTo>
                  <a:pt x="76200" y="38100"/>
                </a:lnTo>
                <a:lnTo>
                  <a:pt x="76200" y="25146"/>
                </a:lnTo>
                <a:lnTo>
                  <a:pt x="72390" y="29718"/>
                </a:lnTo>
                <a:lnTo>
                  <a:pt x="67818" y="42672"/>
                </a:lnTo>
                <a:lnTo>
                  <a:pt x="67818" y="38100"/>
                </a:lnTo>
                <a:lnTo>
                  <a:pt x="64007" y="42672"/>
                </a:lnTo>
                <a:lnTo>
                  <a:pt x="55625" y="42672"/>
                </a:lnTo>
                <a:lnTo>
                  <a:pt x="55625" y="46482"/>
                </a:lnTo>
                <a:lnTo>
                  <a:pt x="51053" y="46482"/>
                </a:lnTo>
                <a:lnTo>
                  <a:pt x="46481" y="38100"/>
                </a:lnTo>
                <a:lnTo>
                  <a:pt x="42672" y="33527"/>
                </a:lnTo>
                <a:lnTo>
                  <a:pt x="42672" y="42672"/>
                </a:lnTo>
                <a:lnTo>
                  <a:pt x="38100" y="38100"/>
                </a:lnTo>
                <a:lnTo>
                  <a:pt x="34290" y="42672"/>
                </a:lnTo>
                <a:lnTo>
                  <a:pt x="34290" y="38100"/>
                </a:lnTo>
                <a:lnTo>
                  <a:pt x="29718" y="42672"/>
                </a:lnTo>
                <a:lnTo>
                  <a:pt x="29718" y="38100"/>
                </a:lnTo>
                <a:lnTo>
                  <a:pt x="25907" y="42672"/>
                </a:lnTo>
                <a:lnTo>
                  <a:pt x="21335" y="42672"/>
                </a:lnTo>
                <a:lnTo>
                  <a:pt x="17525" y="33527"/>
                </a:lnTo>
                <a:lnTo>
                  <a:pt x="12953" y="38100"/>
                </a:lnTo>
                <a:lnTo>
                  <a:pt x="12953" y="29718"/>
                </a:lnTo>
                <a:lnTo>
                  <a:pt x="8381" y="29718"/>
                </a:lnTo>
                <a:lnTo>
                  <a:pt x="8381" y="25146"/>
                </a:lnTo>
                <a:lnTo>
                  <a:pt x="4572" y="12954"/>
                </a:lnTo>
                <a:lnTo>
                  <a:pt x="0" y="45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10" name="object 710"/>
          <p:cNvSpPr/>
          <p:nvPr/>
        </p:nvSpPr>
        <p:spPr>
          <a:xfrm>
            <a:off x="6114545" y="3194857"/>
            <a:ext cx="171030" cy="79001"/>
          </a:xfrm>
          <a:custGeom>
            <a:avLst/>
            <a:gdLst/>
            <a:ahLst/>
            <a:cxnLst/>
            <a:rect l="l" t="t" r="r" b="b"/>
            <a:pathLst>
              <a:path w="258445" h="119379">
                <a:moveTo>
                  <a:pt x="258318" y="76962"/>
                </a:moveTo>
                <a:lnTo>
                  <a:pt x="258318" y="97536"/>
                </a:lnTo>
                <a:lnTo>
                  <a:pt x="254508" y="102108"/>
                </a:lnTo>
                <a:lnTo>
                  <a:pt x="249936" y="93725"/>
                </a:lnTo>
                <a:lnTo>
                  <a:pt x="246125" y="80772"/>
                </a:lnTo>
                <a:lnTo>
                  <a:pt x="246125" y="93725"/>
                </a:lnTo>
                <a:lnTo>
                  <a:pt x="241553" y="105917"/>
                </a:lnTo>
                <a:lnTo>
                  <a:pt x="236982" y="110489"/>
                </a:lnTo>
                <a:lnTo>
                  <a:pt x="236982" y="102108"/>
                </a:lnTo>
                <a:lnTo>
                  <a:pt x="228600" y="110489"/>
                </a:lnTo>
                <a:lnTo>
                  <a:pt x="224790" y="105917"/>
                </a:lnTo>
                <a:lnTo>
                  <a:pt x="224790" y="110489"/>
                </a:lnTo>
                <a:lnTo>
                  <a:pt x="220218" y="105917"/>
                </a:lnTo>
                <a:lnTo>
                  <a:pt x="216408" y="97536"/>
                </a:lnTo>
                <a:lnTo>
                  <a:pt x="216408" y="102108"/>
                </a:lnTo>
                <a:lnTo>
                  <a:pt x="211836" y="110489"/>
                </a:lnTo>
                <a:lnTo>
                  <a:pt x="211836" y="102108"/>
                </a:lnTo>
                <a:lnTo>
                  <a:pt x="208025" y="102108"/>
                </a:lnTo>
                <a:lnTo>
                  <a:pt x="208025" y="110489"/>
                </a:lnTo>
                <a:lnTo>
                  <a:pt x="203453" y="105917"/>
                </a:lnTo>
                <a:lnTo>
                  <a:pt x="203453" y="97536"/>
                </a:lnTo>
                <a:lnTo>
                  <a:pt x="198882" y="110489"/>
                </a:lnTo>
                <a:lnTo>
                  <a:pt x="195072" y="102108"/>
                </a:lnTo>
                <a:lnTo>
                  <a:pt x="195072" y="105917"/>
                </a:lnTo>
                <a:lnTo>
                  <a:pt x="190500" y="97536"/>
                </a:lnTo>
                <a:lnTo>
                  <a:pt x="190500" y="105917"/>
                </a:lnTo>
                <a:lnTo>
                  <a:pt x="186690" y="97536"/>
                </a:lnTo>
                <a:lnTo>
                  <a:pt x="182118" y="102108"/>
                </a:lnTo>
                <a:lnTo>
                  <a:pt x="182118" y="105917"/>
                </a:lnTo>
                <a:lnTo>
                  <a:pt x="178308" y="102108"/>
                </a:lnTo>
                <a:lnTo>
                  <a:pt x="178308" y="105917"/>
                </a:lnTo>
                <a:lnTo>
                  <a:pt x="173736" y="105917"/>
                </a:lnTo>
                <a:lnTo>
                  <a:pt x="173736" y="110489"/>
                </a:lnTo>
                <a:lnTo>
                  <a:pt x="169925" y="105917"/>
                </a:lnTo>
                <a:lnTo>
                  <a:pt x="169925" y="110489"/>
                </a:lnTo>
                <a:lnTo>
                  <a:pt x="165353" y="110489"/>
                </a:lnTo>
                <a:lnTo>
                  <a:pt x="165353" y="102108"/>
                </a:lnTo>
                <a:lnTo>
                  <a:pt x="160782" y="105917"/>
                </a:lnTo>
                <a:lnTo>
                  <a:pt x="160782" y="110489"/>
                </a:lnTo>
                <a:lnTo>
                  <a:pt x="152400" y="110489"/>
                </a:lnTo>
                <a:lnTo>
                  <a:pt x="148590" y="105917"/>
                </a:lnTo>
                <a:lnTo>
                  <a:pt x="148590" y="110489"/>
                </a:lnTo>
                <a:lnTo>
                  <a:pt x="131064" y="110489"/>
                </a:lnTo>
                <a:lnTo>
                  <a:pt x="127253" y="115062"/>
                </a:lnTo>
                <a:lnTo>
                  <a:pt x="122682" y="110489"/>
                </a:lnTo>
                <a:lnTo>
                  <a:pt x="118872" y="115062"/>
                </a:lnTo>
                <a:lnTo>
                  <a:pt x="118872" y="105917"/>
                </a:lnTo>
                <a:lnTo>
                  <a:pt x="114300" y="110489"/>
                </a:lnTo>
                <a:lnTo>
                  <a:pt x="105918" y="110489"/>
                </a:lnTo>
                <a:lnTo>
                  <a:pt x="102108" y="97536"/>
                </a:lnTo>
                <a:lnTo>
                  <a:pt x="97536" y="85344"/>
                </a:lnTo>
                <a:lnTo>
                  <a:pt x="97536" y="102108"/>
                </a:lnTo>
                <a:lnTo>
                  <a:pt x="92964" y="89153"/>
                </a:lnTo>
                <a:lnTo>
                  <a:pt x="92964" y="85344"/>
                </a:lnTo>
                <a:lnTo>
                  <a:pt x="89153" y="67817"/>
                </a:lnTo>
                <a:lnTo>
                  <a:pt x="89153" y="72389"/>
                </a:lnTo>
                <a:lnTo>
                  <a:pt x="84582" y="105917"/>
                </a:lnTo>
                <a:lnTo>
                  <a:pt x="84582" y="97536"/>
                </a:lnTo>
                <a:lnTo>
                  <a:pt x="80772" y="93725"/>
                </a:lnTo>
                <a:lnTo>
                  <a:pt x="76200" y="110489"/>
                </a:lnTo>
                <a:lnTo>
                  <a:pt x="72390" y="97536"/>
                </a:lnTo>
                <a:lnTo>
                  <a:pt x="67818" y="110489"/>
                </a:lnTo>
                <a:lnTo>
                  <a:pt x="67818" y="115062"/>
                </a:lnTo>
                <a:lnTo>
                  <a:pt x="64008" y="110489"/>
                </a:lnTo>
                <a:lnTo>
                  <a:pt x="59436" y="115062"/>
                </a:lnTo>
                <a:lnTo>
                  <a:pt x="59436" y="105917"/>
                </a:lnTo>
                <a:lnTo>
                  <a:pt x="54864" y="110489"/>
                </a:lnTo>
                <a:lnTo>
                  <a:pt x="51053" y="105917"/>
                </a:lnTo>
                <a:lnTo>
                  <a:pt x="51053" y="110489"/>
                </a:lnTo>
                <a:lnTo>
                  <a:pt x="46482" y="110489"/>
                </a:lnTo>
                <a:lnTo>
                  <a:pt x="46482" y="105917"/>
                </a:lnTo>
                <a:lnTo>
                  <a:pt x="42672" y="105917"/>
                </a:lnTo>
                <a:lnTo>
                  <a:pt x="42672" y="76962"/>
                </a:lnTo>
                <a:lnTo>
                  <a:pt x="38100" y="0"/>
                </a:lnTo>
                <a:lnTo>
                  <a:pt x="38100" y="80772"/>
                </a:lnTo>
                <a:lnTo>
                  <a:pt x="34290" y="110489"/>
                </a:lnTo>
                <a:lnTo>
                  <a:pt x="29718" y="115062"/>
                </a:lnTo>
                <a:lnTo>
                  <a:pt x="21336" y="115062"/>
                </a:lnTo>
                <a:lnTo>
                  <a:pt x="16764" y="93725"/>
                </a:lnTo>
                <a:lnTo>
                  <a:pt x="16764" y="80772"/>
                </a:lnTo>
                <a:lnTo>
                  <a:pt x="12953" y="105917"/>
                </a:lnTo>
                <a:lnTo>
                  <a:pt x="8382" y="115062"/>
                </a:lnTo>
                <a:lnTo>
                  <a:pt x="4572" y="115062"/>
                </a:lnTo>
                <a:lnTo>
                  <a:pt x="4572" y="118872"/>
                </a:lnTo>
                <a:lnTo>
                  <a:pt x="0" y="11048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11" name="object 711"/>
          <p:cNvSpPr/>
          <p:nvPr/>
        </p:nvSpPr>
        <p:spPr>
          <a:xfrm>
            <a:off x="5943600" y="3186789"/>
            <a:ext cx="171030" cy="86986"/>
          </a:xfrm>
          <a:custGeom>
            <a:avLst/>
            <a:gdLst/>
            <a:ahLst/>
            <a:cxnLst/>
            <a:rect l="l" t="t" r="r" b="b"/>
            <a:pathLst>
              <a:path w="258445" h="131445">
                <a:moveTo>
                  <a:pt x="258317" y="122681"/>
                </a:moveTo>
                <a:lnTo>
                  <a:pt x="258317" y="127253"/>
                </a:lnTo>
                <a:lnTo>
                  <a:pt x="254507" y="127253"/>
                </a:lnTo>
                <a:lnTo>
                  <a:pt x="249935" y="122681"/>
                </a:lnTo>
                <a:lnTo>
                  <a:pt x="249935" y="118109"/>
                </a:lnTo>
                <a:lnTo>
                  <a:pt x="245363" y="127253"/>
                </a:lnTo>
                <a:lnTo>
                  <a:pt x="245363" y="131063"/>
                </a:lnTo>
                <a:lnTo>
                  <a:pt x="241553" y="127253"/>
                </a:lnTo>
                <a:lnTo>
                  <a:pt x="241553" y="122681"/>
                </a:lnTo>
                <a:lnTo>
                  <a:pt x="236981" y="127253"/>
                </a:lnTo>
                <a:lnTo>
                  <a:pt x="236981" y="131063"/>
                </a:lnTo>
                <a:lnTo>
                  <a:pt x="233171" y="131063"/>
                </a:lnTo>
                <a:lnTo>
                  <a:pt x="228600" y="122681"/>
                </a:lnTo>
                <a:lnTo>
                  <a:pt x="228600" y="131063"/>
                </a:lnTo>
                <a:lnTo>
                  <a:pt x="224789" y="131063"/>
                </a:lnTo>
                <a:lnTo>
                  <a:pt x="220217" y="122681"/>
                </a:lnTo>
                <a:lnTo>
                  <a:pt x="220217" y="118109"/>
                </a:lnTo>
                <a:lnTo>
                  <a:pt x="216407" y="127253"/>
                </a:lnTo>
                <a:lnTo>
                  <a:pt x="216407" y="122681"/>
                </a:lnTo>
                <a:lnTo>
                  <a:pt x="211835" y="105917"/>
                </a:lnTo>
                <a:lnTo>
                  <a:pt x="211835" y="101345"/>
                </a:lnTo>
                <a:lnTo>
                  <a:pt x="211835" y="122681"/>
                </a:lnTo>
                <a:lnTo>
                  <a:pt x="207263" y="122681"/>
                </a:lnTo>
                <a:lnTo>
                  <a:pt x="203453" y="114300"/>
                </a:lnTo>
                <a:lnTo>
                  <a:pt x="198881" y="122681"/>
                </a:lnTo>
                <a:lnTo>
                  <a:pt x="198881" y="118109"/>
                </a:lnTo>
                <a:lnTo>
                  <a:pt x="195071" y="118109"/>
                </a:lnTo>
                <a:lnTo>
                  <a:pt x="195071" y="122681"/>
                </a:lnTo>
                <a:lnTo>
                  <a:pt x="190500" y="118109"/>
                </a:lnTo>
                <a:lnTo>
                  <a:pt x="190500" y="127253"/>
                </a:lnTo>
                <a:lnTo>
                  <a:pt x="186689" y="127253"/>
                </a:lnTo>
                <a:lnTo>
                  <a:pt x="186689" y="122681"/>
                </a:lnTo>
                <a:lnTo>
                  <a:pt x="182117" y="122681"/>
                </a:lnTo>
                <a:lnTo>
                  <a:pt x="182117" y="127253"/>
                </a:lnTo>
                <a:lnTo>
                  <a:pt x="178307" y="127253"/>
                </a:lnTo>
                <a:lnTo>
                  <a:pt x="178307" y="122681"/>
                </a:lnTo>
                <a:lnTo>
                  <a:pt x="173735" y="127253"/>
                </a:lnTo>
                <a:lnTo>
                  <a:pt x="169163" y="122681"/>
                </a:lnTo>
                <a:lnTo>
                  <a:pt x="169163" y="127253"/>
                </a:lnTo>
                <a:lnTo>
                  <a:pt x="165353" y="127253"/>
                </a:lnTo>
                <a:lnTo>
                  <a:pt x="160781" y="122681"/>
                </a:lnTo>
                <a:lnTo>
                  <a:pt x="160781" y="127253"/>
                </a:lnTo>
                <a:lnTo>
                  <a:pt x="156971" y="127253"/>
                </a:lnTo>
                <a:lnTo>
                  <a:pt x="152400" y="131063"/>
                </a:lnTo>
                <a:lnTo>
                  <a:pt x="148589" y="127253"/>
                </a:lnTo>
                <a:lnTo>
                  <a:pt x="148589" y="122681"/>
                </a:lnTo>
                <a:lnTo>
                  <a:pt x="144017" y="131063"/>
                </a:lnTo>
                <a:lnTo>
                  <a:pt x="139445" y="127253"/>
                </a:lnTo>
                <a:lnTo>
                  <a:pt x="139445" y="122681"/>
                </a:lnTo>
                <a:lnTo>
                  <a:pt x="135635" y="127253"/>
                </a:lnTo>
                <a:lnTo>
                  <a:pt x="131063" y="122681"/>
                </a:lnTo>
                <a:lnTo>
                  <a:pt x="131063" y="118109"/>
                </a:lnTo>
                <a:lnTo>
                  <a:pt x="127253" y="38100"/>
                </a:lnTo>
                <a:lnTo>
                  <a:pt x="127253" y="67817"/>
                </a:lnTo>
                <a:lnTo>
                  <a:pt x="122681" y="122681"/>
                </a:lnTo>
                <a:lnTo>
                  <a:pt x="122681" y="118109"/>
                </a:lnTo>
                <a:lnTo>
                  <a:pt x="118871" y="127253"/>
                </a:lnTo>
                <a:lnTo>
                  <a:pt x="114300" y="118109"/>
                </a:lnTo>
                <a:lnTo>
                  <a:pt x="114300" y="114300"/>
                </a:lnTo>
                <a:lnTo>
                  <a:pt x="110489" y="0"/>
                </a:lnTo>
                <a:lnTo>
                  <a:pt x="110489" y="50291"/>
                </a:lnTo>
                <a:lnTo>
                  <a:pt x="105917" y="122681"/>
                </a:lnTo>
                <a:lnTo>
                  <a:pt x="105917" y="127253"/>
                </a:lnTo>
                <a:lnTo>
                  <a:pt x="101345" y="131063"/>
                </a:lnTo>
                <a:lnTo>
                  <a:pt x="101345" y="127253"/>
                </a:lnTo>
                <a:lnTo>
                  <a:pt x="97535" y="122681"/>
                </a:lnTo>
                <a:lnTo>
                  <a:pt x="97535" y="131063"/>
                </a:lnTo>
                <a:lnTo>
                  <a:pt x="92963" y="131063"/>
                </a:lnTo>
                <a:lnTo>
                  <a:pt x="92963" y="122681"/>
                </a:lnTo>
                <a:lnTo>
                  <a:pt x="89153" y="127253"/>
                </a:lnTo>
                <a:lnTo>
                  <a:pt x="84581" y="122681"/>
                </a:lnTo>
                <a:lnTo>
                  <a:pt x="80771" y="131063"/>
                </a:lnTo>
                <a:lnTo>
                  <a:pt x="76200" y="122681"/>
                </a:lnTo>
                <a:lnTo>
                  <a:pt x="76200" y="131063"/>
                </a:lnTo>
                <a:lnTo>
                  <a:pt x="72389" y="131063"/>
                </a:lnTo>
                <a:lnTo>
                  <a:pt x="67817" y="127253"/>
                </a:lnTo>
                <a:lnTo>
                  <a:pt x="67817" y="131063"/>
                </a:lnTo>
                <a:lnTo>
                  <a:pt x="51053" y="131063"/>
                </a:lnTo>
                <a:lnTo>
                  <a:pt x="46481" y="127253"/>
                </a:lnTo>
                <a:lnTo>
                  <a:pt x="42671" y="127253"/>
                </a:lnTo>
                <a:lnTo>
                  <a:pt x="42671" y="114300"/>
                </a:lnTo>
                <a:lnTo>
                  <a:pt x="38100" y="12191"/>
                </a:lnTo>
                <a:lnTo>
                  <a:pt x="38100" y="92963"/>
                </a:lnTo>
                <a:lnTo>
                  <a:pt x="33527" y="127253"/>
                </a:lnTo>
                <a:lnTo>
                  <a:pt x="29717" y="127253"/>
                </a:lnTo>
                <a:lnTo>
                  <a:pt x="29717" y="131063"/>
                </a:lnTo>
                <a:lnTo>
                  <a:pt x="25145" y="118109"/>
                </a:lnTo>
                <a:lnTo>
                  <a:pt x="21335" y="46481"/>
                </a:lnTo>
                <a:lnTo>
                  <a:pt x="21335" y="109727"/>
                </a:lnTo>
                <a:lnTo>
                  <a:pt x="16763" y="127253"/>
                </a:lnTo>
                <a:lnTo>
                  <a:pt x="12953" y="127253"/>
                </a:lnTo>
                <a:lnTo>
                  <a:pt x="8381" y="92963"/>
                </a:lnTo>
                <a:lnTo>
                  <a:pt x="8381" y="3809"/>
                </a:lnTo>
                <a:lnTo>
                  <a:pt x="4571" y="122681"/>
                </a:lnTo>
                <a:lnTo>
                  <a:pt x="4571" y="127253"/>
                </a:lnTo>
                <a:lnTo>
                  <a:pt x="0" y="1310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12" name="object 712"/>
          <p:cNvSpPr/>
          <p:nvPr/>
        </p:nvSpPr>
        <p:spPr>
          <a:xfrm>
            <a:off x="5789296" y="1877214"/>
            <a:ext cx="154640" cy="1399334"/>
          </a:xfrm>
          <a:custGeom>
            <a:avLst/>
            <a:gdLst/>
            <a:ahLst/>
            <a:cxnLst/>
            <a:rect l="l" t="t" r="r" b="b"/>
            <a:pathLst>
              <a:path w="233679" h="2114550">
                <a:moveTo>
                  <a:pt x="233172" y="2109978"/>
                </a:moveTo>
                <a:lnTo>
                  <a:pt x="233172" y="2106167"/>
                </a:lnTo>
                <a:lnTo>
                  <a:pt x="228600" y="2109978"/>
                </a:lnTo>
                <a:lnTo>
                  <a:pt x="224789" y="2106167"/>
                </a:lnTo>
                <a:lnTo>
                  <a:pt x="216407" y="2106167"/>
                </a:lnTo>
                <a:lnTo>
                  <a:pt x="211835" y="2109978"/>
                </a:lnTo>
                <a:lnTo>
                  <a:pt x="211835" y="2106167"/>
                </a:lnTo>
                <a:lnTo>
                  <a:pt x="208025" y="2109978"/>
                </a:lnTo>
                <a:lnTo>
                  <a:pt x="203453" y="2106167"/>
                </a:lnTo>
                <a:lnTo>
                  <a:pt x="203453" y="2088641"/>
                </a:lnTo>
                <a:lnTo>
                  <a:pt x="199643" y="2106167"/>
                </a:lnTo>
                <a:lnTo>
                  <a:pt x="199643" y="2097023"/>
                </a:lnTo>
                <a:lnTo>
                  <a:pt x="195072" y="2101595"/>
                </a:lnTo>
                <a:lnTo>
                  <a:pt x="195072" y="2109978"/>
                </a:lnTo>
                <a:lnTo>
                  <a:pt x="190500" y="2109978"/>
                </a:lnTo>
                <a:lnTo>
                  <a:pt x="190500" y="2101595"/>
                </a:lnTo>
                <a:lnTo>
                  <a:pt x="186689" y="2093214"/>
                </a:lnTo>
                <a:lnTo>
                  <a:pt x="186689" y="2106167"/>
                </a:lnTo>
                <a:lnTo>
                  <a:pt x="182117" y="2106167"/>
                </a:lnTo>
                <a:lnTo>
                  <a:pt x="182117" y="2109978"/>
                </a:lnTo>
                <a:lnTo>
                  <a:pt x="173735" y="2109978"/>
                </a:lnTo>
                <a:lnTo>
                  <a:pt x="169925" y="2097023"/>
                </a:lnTo>
                <a:lnTo>
                  <a:pt x="165353" y="2106167"/>
                </a:lnTo>
                <a:lnTo>
                  <a:pt x="160781" y="2109978"/>
                </a:lnTo>
                <a:lnTo>
                  <a:pt x="156972" y="2106167"/>
                </a:lnTo>
                <a:lnTo>
                  <a:pt x="156972" y="2109978"/>
                </a:lnTo>
                <a:lnTo>
                  <a:pt x="152400" y="2106167"/>
                </a:lnTo>
                <a:lnTo>
                  <a:pt x="148589" y="2109978"/>
                </a:lnTo>
                <a:lnTo>
                  <a:pt x="144017" y="2109978"/>
                </a:lnTo>
                <a:lnTo>
                  <a:pt x="144017" y="2106167"/>
                </a:lnTo>
                <a:lnTo>
                  <a:pt x="140207" y="2109978"/>
                </a:lnTo>
                <a:lnTo>
                  <a:pt x="135635" y="2106167"/>
                </a:lnTo>
                <a:lnTo>
                  <a:pt x="131825" y="2109978"/>
                </a:lnTo>
                <a:lnTo>
                  <a:pt x="127253" y="2101595"/>
                </a:lnTo>
                <a:lnTo>
                  <a:pt x="127253" y="2093214"/>
                </a:lnTo>
                <a:lnTo>
                  <a:pt x="122681" y="2106167"/>
                </a:lnTo>
                <a:lnTo>
                  <a:pt x="122681" y="2109978"/>
                </a:lnTo>
                <a:lnTo>
                  <a:pt x="118872" y="2106167"/>
                </a:lnTo>
                <a:lnTo>
                  <a:pt x="114300" y="2109978"/>
                </a:lnTo>
                <a:lnTo>
                  <a:pt x="110489" y="2106167"/>
                </a:lnTo>
                <a:lnTo>
                  <a:pt x="110489" y="2101595"/>
                </a:lnTo>
                <a:lnTo>
                  <a:pt x="105917" y="2109978"/>
                </a:lnTo>
                <a:lnTo>
                  <a:pt x="105917" y="2088641"/>
                </a:lnTo>
                <a:lnTo>
                  <a:pt x="102107" y="2106167"/>
                </a:lnTo>
                <a:lnTo>
                  <a:pt x="97535" y="2101595"/>
                </a:lnTo>
                <a:lnTo>
                  <a:pt x="97535" y="2088641"/>
                </a:lnTo>
                <a:lnTo>
                  <a:pt x="93725" y="2101595"/>
                </a:lnTo>
                <a:lnTo>
                  <a:pt x="89153" y="2080259"/>
                </a:lnTo>
                <a:lnTo>
                  <a:pt x="84581" y="2101595"/>
                </a:lnTo>
                <a:lnTo>
                  <a:pt x="84581" y="2106167"/>
                </a:lnTo>
                <a:lnTo>
                  <a:pt x="80772" y="2109978"/>
                </a:lnTo>
                <a:lnTo>
                  <a:pt x="76200" y="2101595"/>
                </a:lnTo>
                <a:lnTo>
                  <a:pt x="76200" y="2093214"/>
                </a:lnTo>
                <a:lnTo>
                  <a:pt x="76200" y="2109978"/>
                </a:lnTo>
                <a:lnTo>
                  <a:pt x="72389" y="2106167"/>
                </a:lnTo>
                <a:lnTo>
                  <a:pt x="72389" y="2109978"/>
                </a:lnTo>
                <a:lnTo>
                  <a:pt x="67817" y="2109978"/>
                </a:lnTo>
                <a:lnTo>
                  <a:pt x="67817" y="2106167"/>
                </a:lnTo>
                <a:lnTo>
                  <a:pt x="67817" y="2109978"/>
                </a:lnTo>
                <a:lnTo>
                  <a:pt x="64007" y="2114550"/>
                </a:lnTo>
                <a:lnTo>
                  <a:pt x="64007" y="2109978"/>
                </a:lnTo>
                <a:lnTo>
                  <a:pt x="59435" y="2106167"/>
                </a:lnTo>
                <a:lnTo>
                  <a:pt x="54863" y="2109978"/>
                </a:lnTo>
                <a:lnTo>
                  <a:pt x="51053" y="2114550"/>
                </a:lnTo>
                <a:lnTo>
                  <a:pt x="51053" y="2109978"/>
                </a:lnTo>
                <a:lnTo>
                  <a:pt x="46481" y="2106167"/>
                </a:lnTo>
                <a:lnTo>
                  <a:pt x="46481" y="2114550"/>
                </a:lnTo>
                <a:lnTo>
                  <a:pt x="42672" y="2106167"/>
                </a:lnTo>
                <a:lnTo>
                  <a:pt x="42672" y="2109978"/>
                </a:lnTo>
                <a:lnTo>
                  <a:pt x="42672" y="2101595"/>
                </a:lnTo>
                <a:lnTo>
                  <a:pt x="34289" y="2106167"/>
                </a:lnTo>
                <a:lnTo>
                  <a:pt x="34289" y="2093214"/>
                </a:lnTo>
                <a:lnTo>
                  <a:pt x="29717" y="2097023"/>
                </a:lnTo>
                <a:lnTo>
                  <a:pt x="25907" y="2076450"/>
                </a:lnTo>
                <a:lnTo>
                  <a:pt x="25907" y="2093214"/>
                </a:lnTo>
                <a:lnTo>
                  <a:pt x="21335" y="2106167"/>
                </a:lnTo>
                <a:lnTo>
                  <a:pt x="16763" y="2084831"/>
                </a:lnTo>
                <a:lnTo>
                  <a:pt x="12953" y="2097023"/>
                </a:lnTo>
                <a:lnTo>
                  <a:pt x="12953" y="2080259"/>
                </a:lnTo>
                <a:lnTo>
                  <a:pt x="12953" y="2088641"/>
                </a:lnTo>
                <a:lnTo>
                  <a:pt x="12953" y="2058923"/>
                </a:lnTo>
                <a:lnTo>
                  <a:pt x="8381" y="2080259"/>
                </a:lnTo>
                <a:lnTo>
                  <a:pt x="4572" y="1495806"/>
                </a:lnTo>
                <a:lnTo>
                  <a:pt x="4572" y="1656588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13" name="object 713"/>
          <p:cNvSpPr/>
          <p:nvPr/>
        </p:nvSpPr>
        <p:spPr>
          <a:xfrm>
            <a:off x="5618350" y="1877214"/>
            <a:ext cx="171030" cy="1396393"/>
          </a:xfrm>
          <a:custGeom>
            <a:avLst/>
            <a:gdLst/>
            <a:ahLst/>
            <a:cxnLst/>
            <a:rect l="l" t="t" r="r" b="b"/>
            <a:pathLst>
              <a:path w="258445" h="2110104">
                <a:moveTo>
                  <a:pt x="258318" y="0"/>
                </a:moveTo>
                <a:lnTo>
                  <a:pt x="258318" y="372618"/>
                </a:lnTo>
                <a:lnTo>
                  <a:pt x="254507" y="2063495"/>
                </a:lnTo>
                <a:lnTo>
                  <a:pt x="254507" y="2068067"/>
                </a:lnTo>
                <a:lnTo>
                  <a:pt x="249935" y="2101595"/>
                </a:lnTo>
                <a:lnTo>
                  <a:pt x="249935" y="2088641"/>
                </a:lnTo>
                <a:lnTo>
                  <a:pt x="246125" y="2109978"/>
                </a:lnTo>
                <a:lnTo>
                  <a:pt x="246125" y="2097023"/>
                </a:lnTo>
                <a:lnTo>
                  <a:pt x="246125" y="2109978"/>
                </a:lnTo>
                <a:lnTo>
                  <a:pt x="241553" y="2101595"/>
                </a:lnTo>
                <a:lnTo>
                  <a:pt x="241553" y="2109978"/>
                </a:lnTo>
                <a:lnTo>
                  <a:pt x="236981" y="2109978"/>
                </a:lnTo>
                <a:lnTo>
                  <a:pt x="236981" y="2106167"/>
                </a:lnTo>
                <a:lnTo>
                  <a:pt x="233172" y="2106167"/>
                </a:lnTo>
                <a:lnTo>
                  <a:pt x="233172" y="2109978"/>
                </a:lnTo>
                <a:lnTo>
                  <a:pt x="228600" y="2109978"/>
                </a:lnTo>
                <a:lnTo>
                  <a:pt x="228600" y="2101595"/>
                </a:lnTo>
                <a:lnTo>
                  <a:pt x="224790" y="2106167"/>
                </a:lnTo>
                <a:lnTo>
                  <a:pt x="224790" y="2109978"/>
                </a:lnTo>
                <a:lnTo>
                  <a:pt x="220218" y="2109978"/>
                </a:lnTo>
                <a:lnTo>
                  <a:pt x="216407" y="2093214"/>
                </a:lnTo>
                <a:lnTo>
                  <a:pt x="216407" y="2050541"/>
                </a:lnTo>
                <a:lnTo>
                  <a:pt x="211835" y="2106167"/>
                </a:lnTo>
                <a:lnTo>
                  <a:pt x="211835" y="2080259"/>
                </a:lnTo>
                <a:lnTo>
                  <a:pt x="208025" y="2058923"/>
                </a:lnTo>
                <a:lnTo>
                  <a:pt x="208025" y="2101595"/>
                </a:lnTo>
                <a:lnTo>
                  <a:pt x="203453" y="2109978"/>
                </a:lnTo>
                <a:lnTo>
                  <a:pt x="203453" y="2106167"/>
                </a:lnTo>
                <a:lnTo>
                  <a:pt x="198881" y="2101595"/>
                </a:lnTo>
                <a:lnTo>
                  <a:pt x="195072" y="2106167"/>
                </a:lnTo>
                <a:lnTo>
                  <a:pt x="195072" y="2109978"/>
                </a:lnTo>
                <a:lnTo>
                  <a:pt x="195072" y="2106167"/>
                </a:lnTo>
                <a:lnTo>
                  <a:pt x="190500" y="2088641"/>
                </a:lnTo>
                <a:lnTo>
                  <a:pt x="190500" y="2101595"/>
                </a:lnTo>
                <a:lnTo>
                  <a:pt x="186690" y="2076450"/>
                </a:lnTo>
                <a:lnTo>
                  <a:pt x="186690" y="2088641"/>
                </a:lnTo>
                <a:lnTo>
                  <a:pt x="182118" y="2101595"/>
                </a:lnTo>
                <a:lnTo>
                  <a:pt x="182118" y="2097023"/>
                </a:lnTo>
                <a:lnTo>
                  <a:pt x="178307" y="2088641"/>
                </a:lnTo>
                <a:lnTo>
                  <a:pt x="178307" y="2093214"/>
                </a:lnTo>
                <a:lnTo>
                  <a:pt x="173735" y="2101595"/>
                </a:lnTo>
                <a:lnTo>
                  <a:pt x="173735" y="2097023"/>
                </a:lnTo>
                <a:lnTo>
                  <a:pt x="169164" y="2106167"/>
                </a:lnTo>
                <a:lnTo>
                  <a:pt x="169164" y="2101595"/>
                </a:lnTo>
                <a:lnTo>
                  <a:pt x="165353" y="2097023"/>
                </a:lnTo>
                <a:lnTo>
                  <a:pt x="165353" y="2101595"/>
                </a:lnTo>
                <a:lnTo>
                  <a:pt x="160781" y="2106167"/>
                </a:lnTo>
                <a:lnTo>
                  <a:pt x="156972" y="2093214"/>
                </a:lnTo>
                <a:lnTo>
                  <a:pt x="152400" y="2063495"/>
                </a:lnTo>
                <a:lnTo>
                  <a:pt x="152400" y="2080259"/>
                </a:lnTo>
                <a:lnTo>
                  <a:pt x="148590" y="2093214"/>
                </a:lnTo>
                <a:lnTo>
                  <a:pt x="148590" y="2088641"/>
                </a:lnTo>
                <a:lnTo>
                  <a:pt x="144018" y="2093214"/>
                </a:lnTo>
                <a:lnTo>
                  <a:pt x="144018" y="2097023"/>
                </a:lnTo>
                <a:lnTo>
                  <a:pt x="140207" y="2106167"/>
                </a:lnTo>
                <a:lnTo>
                  <a:pt x="135635" y="2106167"/>
                </a:lnTo>
                <a:lnTo>
                  <a:pt x="135635" y="2101595"/>
                </a:lnTo>
                <a:lnTo>
                  <a:pt x="131064" y="2106167"/>
                </a:lnTo>
                <a:lnTo>
                  <a:pt x="131064" y="2101595"/>
                </a:lnTo>
                <a:lnTo>
                  <a:pt x="127253" y="2093214"/>
                </a:lnTo>
                <a:lnTo>
                  <a:pt x="122681" y="2101595"/>
                </a:lnTo>
                <a:lnTo>
                  <a:pt x="122681" y="2084831"/>
                </a:lnTo>
                <a:lnTo>
                  <a:pt x="118872" y="2101595"/>
                </a:lnTo>
                <a:lnTo>
                  <a:pt x="114300" y="2088641"/>
                </a:lnTo>
                <a:lnTo>
                  <a:pt x="114300" y="2080259"/>
                </a:lnTo>
                <a:lnTo>
                  <a:pt x="110490" y="2088641"/>
                </a:lnTo>
                <a:lnTo>
                  <a:pt x="110490" y="2097023"/>
                </a:lnTo>
                <a:lnTo>
                  <a:pt x="105918" y="2088641"/>
                </a:lnTo>
                <a:lnTo>
                  <a:pt x="105918" y="2063495"/>
                </a:lnTo>
                <a:lnTo>
                  <a:pt x="102107" y="2093214"/>
                </a:lnTo>
                <a:lnTo>
                  <a:pt x="102107" y="1962150"/>
                </a:lnTo>
                <a:lnTo>
                  <a:pt x="97535" y="1927860"/>
                </a:lnTo>
                <a:lnTo>
                  <a:pt x="97535" y="2088641"/>
                </a:lnTo>
                <a:lnTo>
                  <a:pt x="92964" y="2097023"/>
                </a:lnTo>
                <a:lnTo>
                  <a:pt x="92964" y="2063495"/>
                </a:lnTo>
                <a:lnTo>
                  <a:pt x="89153" y="2088641"/>
                </a:lnTo>
                <a:lnTo>
                  <a:pt x="89153" y="1982723"/>
                </a:lnTo>
                <a:lnTo>
                  <a:pt x="84581" y="1864614"/>
                </a:lnTo>
                <a:lnTo>
                  <a:pt x="84581" y="2088641"/>
                </a:lnTo>
                <a:lnTo>
                  <a:pt x="80772" y="2084831"/>
                </a:lnTo>
                <a:lnTo>
                  <a:pt x="80772" y="2097023"/>
                </a:lnTo>
                <a:lnTo>
                  <a:pt x="76200" y="2097023"/>
                </a:lnTo>
                <a:lnTo>
                  <a:pt x="76200" y="2058923"/>
                </a:lnTo>
                <a:lnTo>
                  <a:pt x="72390" y="2025395"/>
                </a:lnTo>
                <a:lnTo>
                  <a:pt x="72390" y="2093214"/>
                </a:lnTo>
                <a:lnTo>
                  <a:pt x="63246" y="2076450"/>
                </a:lnTo>
                <a:lnTo>
                  <a:pt x="63246" y="2101595"/>
                </a:lnTo>
                <a:lnTo>
                  <a:pt x="59435" y="2106167"/>
                </a:lnTo>
                <a:lnTo>
                  <a:pt x="59435" y="2068067"/>
                </a:lnTo>
                <a:lnTo>
                  <a:pt x="54864" y="2101595"/>
                </a:lnTo>
                <a:lnTo>
                  <a:pt x="54864" y="2106167"/>
                </a:lnTo>
                <a:lnTo>
                  <a:pt x="51053" y="2097023"/>
                </a:lnTo>
                <a:lnTo>
                  <a:pt x="51053" y="2101595"/>
                </a:lnTo>
                <a:lnTo>
                  <a:pt x="46481" y="2076450"/>
                </a:lnTo>
                <a:lnTo>
                  <a:pt x="46481" y="2080259"/>
                </a:lnTo>
                <a:lnTo>
                  <a:pt x="42672" y="2101595"/>
                </a:lnTo>
                <a:lnTo>
                  <a:pt x="38100" y="2071877"/>
                </a:lnTo>
                <a:lnTo>
                  <a:pt x="38100" y="2101595"/>
                </a:lnTo>
                <a:lnTo>
                  <a:pt x="34290" y="2088641"/>
                </a:lnTo>
                <a:lnTo>
                  <a:pt x="29718" y="2106167"/>
                </a:lnTo>
                <a:lnTo>
                  <a:pt x="29718" y="2080259"/>
                </a:lnTo>
                <a:lnTo>
                  <a:pt x="25146" y="2109978"/>
                </a:lnTo>
                <a:lnTo>
                  <a:pt x="21335" y="2097023"/>
                </a:lnTo>
                <a:lnTo>
                  <a:pt x="21335" y="2101595"/>
                </a:lnTo>
                <a:lnTo>
                  <a:pt x="16764" y="2109978"/>
                </a:lnTo>
                <a:lnTo>
                  <a:pt x="12953" y="2109978"/>
                </a:lnTo>
                <a:lnTo>
                  <a:pt x="12953" y="2106167"/>
                </a:lnTo>
                <a:lnTo>
                  <a:pt x="12953" y="2109978"/>
                </a:lnTo>
                <a:lnTo>
                  <a:pt x="8381" y="2109978"/>
                </a:lnTo>
                <a:lnTo>
                  <a:pt x="8381" y="2106167"/>
                </a:lnTo>
                <a:lnTo>
                  <a:pt x="4572" y="2101595"/>
                </a:lnTo>
                <a:lnTo>
                  <a:pt x="0" y="210997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14" name="object 714"/>
          <p:cNvSpPr/>
          <p:nvPr/>
        </p:nvSpPr>
        <p:spPr>
          <a:xfrm>
            <a:off x="5276458" y="2244821"/>
            <a:ext cx="342059" cy="1028700"/>
          </a:xfrm>
          <a:custGeom>
            <a:avLst/>
            <a:gdLst/>
            <a:ahLst/>
            <a:cxnLst/>
            <a:rect l="l" t="t" r="r" b="b"/>
            <a:pathLst>
              <a:path w="516890" h="1554479">
                <a:moveTo>
                  <a:pt x="516636" y="1554479"/>
                </a:moveTo>
                <a:lnTo>
                  <a:pt x="512826" y="1550669"/>
                </a:lnTo>
                <a:lnTo>
                  <a:pt x="512826" y="1546097"/>
                </a:lnTo>
                <a:lnTo>
                  <a:pt x="508254" y="1550669"/>
                </a:lnTo>
                <a:lnTo>
                  <a:pt x="503682" y="1550669"/>
                </a:lnTo>
                <a:lnTo>
                  <a:pt x="503682" y="1546097"/>
                </a:lnTo>
                <a:lnTo>
                  <a:pt x="499871" y="1537715"/>
                </a:lnTo>
                <a:lnTo>
                  <a:pt x="499871" y="1516379"/>
                </a:lnTo>
                <a:lnTo>
                  <a:pt x="495300" y="1520952"/>
                </a:lnTo>
                <a:lnTo>
                  <a:pt x="495300" y="1550669"/>
                </a:lnTo>
                <a:lnTo>
                  <a:pt x="491489" y="1546097"/>
                </a:lnTo>
                <a:lnTo>
                  <a:pt x="491489" y="1499615"/>
                </a:lnTo>
                <a:lnTo>
                  <a:pt x="491489" y="1529333"/>
                </a:lnTo>
                <a:lnTo>
                  <a:pt x="486917" y="1550669"/>
                </a:lnTo>
                <a:lnTo>
                  <a:pt x="483108" y="1524761"/>
                </a:lnTo>
                <a:lnTo>
                  <a:pt x="483108" y="1546097"/>
                </a:lnTo>
                <a:lnTo>
                  <a:pt x="478536" y="1546097"/>
                </a:lnTo>
                <a:lnTo>
                  <a:pt x="478536" y="1533143"/>
                </a:lnTo>
                <a:lnTo>
                  <a:pt x="478536" y="1537715"/>
                </a:lnTo>
                <a:lnTo>
                  <a:pt x="473963" y="1546097"/>
                </a:lnTo>
                <a:lnTo>
                  <a:pt x="470154" y="1546097"/>
                </a:lnTo>
                <a:lnTo>
                  <a:pt x="465582" y="1550669"/>
                </a:lnTo>
                <a:lnTo>
                  <a:pt x="465582" y="1546097"/>
                </a:lnTo>
                <a:lnTo>
                  <a:pt x="461771" y="1550669"/>
                </a:lnTo>
                <a:lnTo>
                  <a:pt x="461771" y="1546097"/>
                </a:lnTo>
                <a:lnTo>
                  <a:pt x="457200" y="1541525"/>
                </a:lnTo>
                <a:lnTo>
                  <a:pt x="453389" y="1550669"/>
                </a:lnTo>
                <a:lnTo>
                  <a:pt x="453389" y="1546097"/>
                </a:lnTo>
                <a:lnTo>
                  <a:pt x="448817" y="1550669"/>
                </a:lnTo>
                <a:lnTo>
                  <a:pt x="448817" y="1546097"/>
                </a:lnTo>
                <a:lnTo>
                  <a:pt x="445008" y="1537715"/>
                </a:lnTo>
                <a:lnTo>
                  <a:pt x="440436" y="1541525"/>
                </a:lnTo>
                <a:lnTo>
                  <a:pt x="435863" y="1537715"/>
                </a:lnTo>
                <a:lnTo>
                  <a:pt x="435863" y="1541525"/>
                </a:lnTo>
                <a:lnTo>
                  <a:pt x="432054" y="1537715"/>
                </a:lnTo>
                <a:lnTo>
                  <a:pt x="432054" y="1524761"/>
                </a:lnTo>
                <a:lnTo>
                  <a:pt x="427482" y="1537715"/>
                </a:lnTo>
                <a:lnTo>
                  <a:pt x="423671" y="1541525"/>
                </a:lnTo>
                <a:lnTo>
                  <a:pt x="419100" y="1537715"/>
                </a:lnTo>
                <a:lnTo>
                  <a:pt x="419100" y="1541525"/>
                </a:lnTo>
                <a:lnTo>
                  <a:pt x="415289" y="1537715"/>
                </a:lnTo>
                <a:lnTo>
                  <a:pt x="410717" y="1541525"/>
                </a:lnTo>
                <a:lnTo>
                  <a:pt x="410717" y="1537715"/>
                </a:lnTo>
                <a:lnTo>
                  <a:pt x="406908" y="1541525"/>
                </a:lnTo>
                <a:lnTo>
                  <a:pt x="406908" y="1529333"/>
                </a:lnTo>
                <a:lnTo>
                  <a:pt x="402336" y="1541525"/>
                </a:lnTo>
                <a:lnTo>
                  <a:pt x="397763" y="1537715"/>
                </a:lnTo>
                <a:lnTo>
                  <a:pt x="397763" y="1541525"/>
                </a:lnTo>
                <a:lnTo>
                  <a:pt x="393953" y="1533143"/>
                </a:lnTo>
                <a:lnTo>
                  <a:pt x="393953" y="1465325"/>
                </a:lnTo>
                <a:lnTo>
                  <a:pt x="389382" y="1529333"/>
                </a:lnTo>
                <a:lnTo>
                  <a:pt x="389382" y="1541525"/>
                </a:lnTo>
                <a:lnTo>
                  <a:pt x="385572" y="1537715"/>
                </a:lnTo>
                <a:lnTo>
                  <a:pt x="385572" y="1541525"/>
                </a:lnTo>
                <a:lnTo>
                  <a:pt x="381000" y="1541525"/>
                </a:lnTo>
                <a:lnTo>
                  <a:pt x="381000" y="1533143"/>
                </a:lnTo>
                <a:lnTo>
                  <a:pt x="377189" y="1533143"/>
                </a:lnTo>
                <a:lnTo>
                  <a:pt x="377189" y="1524761"/>
                </a:lnTo>
                <a:lnTo>
                  <a:pt x="372618" y="1533143"/>
                </a:lnTo>
                <a:lnTo>
                  <a:pt x="368046" y="1537715"/>
                </a:lnTo>
                <a:lnTo>
                  <a:pt x="368046" y="1524761"/>
                </a:lnTo>
                <a:lnTo>
                  <a:pt x="364236" y="1520952"/>
                </a:lnTo>
                <a:lnTo>
                  <a:pt x="364236" y="1529333"/>
                </a:lnTo>
                <a:lnTo>
                  <a:pt x="359663" y="1524761"/>
                </a:lnTo>
                <a:lnTo>
                  <a:pt x="355853" y="1516379"/>
                </a:lnTo>
                <a:lnTo>
                  <a:pt x="355853" y="1529333"/>
                </a:lnTo>
                <a:lnTo>
                  <a:pt x="355853" y="1524761"/>
                </a:lnTo>
                <a:lnTo>
                  <a:pt x="351282" y="1512569"/>
                </a:lnTo>
                <a:lnTo>
                  <a:pt x="347472" y="1516379"/>
                </a:lnTo>
                <a:lnTo>
                  <a:pt x="342900" y="1495043"/>
                </a:lnTo>
                <a:lnTo>
                  <a:pt x="342900" y="1512569"/>
                </a:lnTo>
                <a:lnTo>
                  <a:pt x="339089" y="1524761"/>
                </a:lnTo>
                <a:lnTo>
                  <a:pt x="339089" y="1512569"/>
                </a:lnTo>
                <a:lnTo>
                  <a:pt x="334518" y="1482852"/>
                </a:lnTo>
                <a:lnTo>
                  <a:pt x="334518" y="1503425"/>
                </a:lnTo>
                <a:lnTo>
                  <a:pt x="329946" y="1482852"/>
                </a:lnTo>
                <a:lnTo>
                  <a:pt x="329946" y="1491233"/>
                </a:lnTo>
                <a:lnTo>
                  <a:pt x="326136" y="1456943"/>
                </a:lnTo>
                <a:lnTo>
                  <a:pt x="326136" y="1486661"/>
                </a:lnTo>
                <a:lnTo>
                  <a:pt x="321563" y="1520952"/>
                </a:lnTo>
                <a:lnTo>
                  <a:pt x="317753" y="1520952"/>
                </a:lnTo>
                <a:lnTo>
                  <a:pt x="313182" y="1473707"/>
                </a:lnTo>
                <a:lnTo>
                  <a:pt x="313182" y="1444752"/>
                </a:lnTo>
                <a:lnTo>
                  <a:pt x="309372" y="1516379"/>
                </a:lnTo>
                <a:lnTo>
                  <a:pt x="304800" y="1503425"/>
                </a:lnTo>
                <a:lnTo>
                  <a:pt x="304800" y="1512569"/>
                </a:lnTo>
                <a:lnTo>
                  <a:pt x="300989" y="1503425"/>
                </a:lnTo>
                <a:lnTo>
                  <a:pt x="300989" y="1516379"/>
                </a:lnTo>
                <a:lnTo>
                  <a:pt x="296418" y="1503425"/>
                </a:lnTo>
                <a:lnTo>
                  <a:pt x="291846" y="1529333"/>
                </a:lnTo>
                <a:lnTo>
                  <a:pt x="288036" y="1520952"/>
                </a:lnTo>
                <a:lnTo>
                  <a:pt x="288036" y="1533143"/>
                </a:lnTo>
                <a:lnTo>
                  <a:pt x="283463" y="1529333"/>
                </a:lnTo>
                <a:lnTo>
                  <a:pt x="279653" y="1524761"/>
                </a:lnTo>
                <a:lnTo>
                  <a:pt x="279653" y="1520952"/>
                </a:lnTo>
                <a:lnTo>
                  <a:pt x="279653" y="1524761"/>
                </a:lnTo>
                <a:lnTo>
                  <a:pt x="275082" y="1524761"/>
                </a:lnTo>
                <a:lnTo>
                  <a:pt x="275082" y="1520952"/>
                </a:lnTo>
                <a:lnTo>
                  <a:pt x="271272" y="1529333"/>
                </a:lnTo>
                <a:lnTo>
                  <a:pt x="271272" y="1516379"/>
                </a:lnTo>
                <a:lnTo>
                  <a:pt x="266700" y="1524761"/>
                </a:lnTo>
                <a:lnTo>
                  <a:pt x="266700" y="1529333"/>
                </a:lnTo>
                <a:lnTo>
                  <a:pt x="262889" y="1524761"/>
                </a:lnTo>
                <a:lnTo>
                  <a:pt x="262889" y="1516379"/>
                </a:lnTo>
                <a:lnTo>
                  <a:pt x="258318" y="1520952"/>
                </a:lnTo>
                <a:lnTo>
                  <a:pt x="258318" y="1507997"/>
                </a:lnTo>
                <a:lnTo>
                  <a:pt x="253746" y="1524761"/>
                </a:lnTo>
                <a:lnTo>
                  <a:pt x="249936" y="1524761"/>
                </a:lnTo>
                <a:lnTo>
                  <a:pt x="249936" y="1520952"/>
                </a:lnTo>
                <a:lnTo>
                  <a:pt x="245363" y="1516379"/>
                </a:lnTo>
                <a:lnTo>
                  <a:pt x="245363" y="1520952"/>
                </a:lnTo>
                <a:lnTo>
                  <a:pt x="241553" y="1491233"/>
                </a:lnTo>
                <a:lnTo>
                  <a:pt x="236982" y="1469897"/>
                </a:lnTo>
                <a:lnTo>
                  <a:pt x="236982" y="1495043"/>
                </a:lnTo>
                <a:lnTo>
                  <a:pt x="233172" y="1503425"/>
                </a:lnTo>
                <a:lnTo>
                  <a:pt x="233172" y="1440179"/>
                </a:lnTo>
                <a:lnTo>
                  <a:pt x="228600" y="1520952"/>
                </a:lnTo>
                <a:lnTo>
                  <a:pt x="224027" y="1503425"/>
                </a:lnTo>
                <a:lnTo>
                  <a:pt x="224027" y="1499615"/>
                </a:lnTo>
                <a:lnTo>
                  <a:pt x="220218" y="1524761"/>
                </a:lnTo>
                <a:lnTo>
                  <a:pt x="220218" y="1520952"/>
                </a:lnTo>
                <a:lnTo>
                  <a:pt x="215646" y="1533143"/>
                </a:lnTo>
                <a:lnTo>
                  <a:pt x="215646" y="1537715"/>
                </a:lnTo>
                <a:lnTo>
                  <a:pt x="211836" y="1524761"/>
                </a:lnTo>
                <a:lnTo>
                  <a:pt x="207263" y="1533143"/>
                </a:lnTo>
                <a:lnTo>
                  <a:pt x="203453" y="1516379"/>
                </a:lnTo>
                <a:lnTo>
                  <a:pt x="203453" y="1520952"/>
                </a:lnTo>
                <a:lnTo>
                  <a:pt x="198882" y="1499615"/>
                </a:lnTo>
                <a:lnTo>
                  <a:pt x="195072" y="1258062"/>
                </a:lnTo>
                <a:lnTo>
                  <a:pt x="195072" y="1274826"/>
                </a:lnTo>
                <a:lnTo>
                  <a:pt x="190500" y="1503425"/>
                </a:lnTo>
                <a:lnTo>
                  <a:pt x="185927" y="1520952"/>
                </a:lnTo>
                <a:lnTo>
                  <a:pt x="185927" y="1512569"/>
                </a:lnTo>
                <a:lnTo>
                  <a:pt x="182118" y="1524761"/>
                </a:lnTo>
                <a:lnTo>
                  <a:pt x="182118" y="1512569"/>
                </a:lnTo>
                <a:lnTo>
                  <a:pt x="177546" y="1516379"/>
                </a:lnTo>
                <a:lnTo>
                  <a:pt x="177546" y="1524761"/>
                </a:lnTo>
                <a:lnTo>
                  <a:pt x="173736" y="1533143"/>
                </a:lnTo>
                <a:lnTo>
                  <a:pt x="173736" y="1520952"/>
                </a:lnTo>
                <a:lnTo>
                  <a:pt x="169163" y="1524761"/>
                </a:lnTo>
                <a:lnTo>
                  <a:pt x="169163" y="1533143"/>
                </a:lnTo>
                <a:lnTo>
                  <a:pt x="160782" y="1533143"/>
                </a:lnTo>
                <a:lnTo>
                  <a:pt x="160782" y="1524761"/>
                </a:lnTo>
                <a:lnTo>
                  <a:pt x="156972" y="1533143"/>
                </a:lnTo>
                <a:lnTo>
                  <a:pt x="156972" y="1537715"/>
                </a:lnTo>
                <a:lnTo>
                  <a:pt x="152400" y="1533143"/>
                </a:lnTo>
                <a:lnTo>
                  <a:pt x="147827" y="1524761"/>
                </a:lnTo>
                <a:lnTo>
                  <a:pt x="147827" y="1533143"/>
                </a:lnTo>
                <a:lnTo>
                  <a:pt x="144018" y="1533143"/>
                </a:lnTo>
                <a:lnTo>
                  <a:pt x="144018" y="1512569"/>
                </a:lnTo>
                <a:lnTo>
                  <a:pt x="144018" y="1516379"/>
                </a:lnTo>
                <a:lnTo>
                  <a:pt x="139446" y="1537715"/>
                </a:lnTo>
                <a:lnTo>
                  <a:pt x="135636" y="1533143"/>
                </a:lnTo>
                <a:lnTo>
                  <a:pt x="135636" y="1537715"/>
                </a:lnTo>
                <a:lnTo>
                  <a:pt x="131063" y="1529333"/>
                </a:lnTo>
                <a:lnTo>
                  <a:pt x="131063" y="1541525"/>
                </a:lnTo>
                <a:lnTo>
                  <a:pt x="127253" y="1546097"/>
                </a:lnTo>
                <a:lnTo>
                  <a:pt x="127253" y="1541525"/>
                </a:lnTo>
                <a:lnTo>
                  <a:pt x="122682" y="1529333"/>
                </a:lnTo>
                <a:lnTo>
                  <a:pt x="122682" y="1520952"/>
                </a:lnTo>
                <a:lnTo>
                  <a:pt x="118110" y="1537715"/>
                </a:lnTo>
                <a:lnTo>
                  <a:pt x="114300" y="1529333"/>
                </a:lnTo>
                <a:lnTo>
                  <a:pt x="109727" y="1533143"/>
                </a:lnTo>
                <a:lnTo>
                  <a:pt x="109727" y="1482852"/>
                </a:lnTo>
                <a:lnTo>
                  <a:pt x="105918" y="1537715"/>
                </a:lnTo>
                <a:lnTo>
                  <a:pt x="101346" y="1529333"/>
                </a:lnTo>
                <a:lnTo>
                  <a:pt x="97536" y="1541525"/>
                </a:lnTo>
                <a:lnTo>
                  <a:pt x="97536" y="1529333"/>
                </a:lnTo>
                <a:lnTo>
                  <a:pt x="92963" y="1486661"/>
                </a:lnTo>
                <a:lnTo>
                  <a:pt x="92963" y="1537715"/>
                </a:lnTo>
                <a:lnTo>
                  <a:pt x="89153" y="1524761"/>
                </a:lnTo>
                <a:lnTo>
                  <a:pt x="84582" y="1541525"/>
                </a:lnTo>
                <a:lnTo>
                  <a:pt x="80010" y="1537715"/>
                </a:lnTo>
                <a:lnTo>
                  <a:pt x="80010" y="1529333"/>
                </a:lnTo>
                <a:lnTo>
                  <a:pt x="76200" y="1541525"/>
                </a:lnTo>
                <a:lnTo>
                  <a:pt x="71627" y="1529333"/>
                </a:lnTo>
                <a:lnTo>
                  <a:pt x="71627" y="1533143"/>
                </a:lnTo>
                <a:lnTo>
                  <a:pt x="67818" y="1537715"/>
                </a:lnTo>
                <a:lnTo>
                  <a:pt x="67818" y="1512569"/>
                </a:lnTo>
                <a:lnTo>
                  <a:pt x="63246" y="1533143"/>
                </a:lnTo>
                <a:lnTo>
                  <a:pt x="63246" y="1520952"/>
                </a:lnTo>
                <a:lnTo>
                  <a:pt x="59436" y="1491233"/>
                </a:lnTo>
                <a:lnTo>
                  <a:pt x="54863" y="1524761"/>
                </a:lnTo>
                <a:lnTo>
                  <a:pt x="54863" y="1512569"/>
                </a:lnTo>
                <a:lnTo>
                  <a:pt x="51053" y="1524761"/>
                </a:lnTo>
                <a:lnTo>
                  <a:pt x="46482" y="1512569"/>
                </a:lnTo>
                <a:lnTo>
                  <a:pt x="46482" y="1541525"/>
                </a:lnTo>
                <a:lnTo>
                  <a:pt x="41910" y="1537715"/>
                </a:lnTo>
                <a:lnTo>
                  <a:pt x="41910" y="1533143"/>
                </a:lnTo>
                <a:lnTo>
                  <a:pt x="38100" y="1533143"/>
                </a:lnTo>
                <a:lnTo>
                  <a:pt x="33527" y="1529333"/>
                </a:lnTo>
                <a:lnTo>
                  <a:pt x="33527" y="1520952"/>
                </a:lnTo>
                <a:lnTo>
                  <a:pt x="33527" y="1529333"/>
                </a:lnTo>
                <a:lnTo>
                  <a:pt x="29718" y="1516379"/>
                </a:lnTo>
                <a:lnTo>
                  <a:pt x="29718" y="1524761"/>
                </a:lnTo>
                <a:lnTo>
                  <a:pt x="29718" y="1520952"/>
                </a:lnTo>
                <a:lnTo>
                  <a:pt x="25146" y="1541525"/>
                </a:lnTo>
                <a:lnTo>
                  <a:pt x="25146" y="1533143"/>
                </a:lnTo>
                <a:lnTo>
                  <a:pt x="21336" y="1473707"/>
                </a:lnTo>
                <a:lnTo>
                  <a:pt x="21336" y="1456943"/>
                </a:lnTo>
                <a:lnTo>
                  <a:pt x="16763" y="0"/>
                </a:lnTo>
                <a:lnTo>
                  <a:pt x="16763" y="664463"/>
                </a:lnTo>
                <a:lnTo>
                  <a:pt x="12191" y="1520952"/>
                </a:lnTo>
                <a:lnTo>
                  <a:pt x="12191" y="1524761"/>
                </a:lnTo>
                <a:lnTo>
                  <a:pt x="8382" y="1546097"/>
                </a:lnTo>
                <a:lnTo>
                  <a:pt x="3810" y="1550669"/>
                </a:lnTo>
                <a:lnTo>
                  <a:pt x="0" y="1546097"/>
                </a:lnTo>
                <a:lnTo>
                  <a:pt x="0" y="1533143"/>
                </a:lnTo>
                <a:lnTo>
                  <a:pt x="0" y="154609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15" name="object 715"/>
          <p:cNvSpPr/>
          <p:nvPr/>
        </p:nvSpPr>
        <p:spPr>
          <a:xfrm>
            <a:off x="5102485" y="3256881"/>
            <a:ext cx="173972" cy="19751"/>
          </a:xfrm>
          <a:custGeom>
            <a:avLst/>
            <a:gdLst/>
            <a:ahLst/>
            <a:cxnLst/>
            <a:rect l="l" t="t" r="r" b="b"/>
            <a:pathLst>
              <a:path w="262889" h="29845">
                <a:moveTo>
                  <a:pt x="262889" y="16763"/>
                </a:moveTo>
                <a:lnTo>
                  <a:pt x="258317" y="0"/>
                </a:lnTo>
                <a:lnTo>
                  <a:pt x="254508" y="16763"/>
                </a:lnTo>
                <a:lnTo>
                  <a:pt x="249936" y="16763"/>
                </a:lnTo>
                <a:lnTo>
                  <a:pt x="249936" y="12191"/>
                </a:lnTo>
                <a:lnTo>
                  <a:pt x="246125" y="16763"/>
                </a:lnTo>
                <a:lnTo>
                  <a:pt x="246125" y="21336"/>
                </a:lnTo>
                <a:lnTo>
                  <a:pt x="241553" y="16763"/>
                </a:lnTo>
                <a:lnTo>
                  <a:pt x="241553" y="21336"/>
                </a:lnTo>
                <a:lnTo>
                  <a:pt x="241553" y="16763"/>
                </a:lnTo>
                <a:lnTo>
                  <a:pt x="236981" y="16763"/>
                </a:lnTo>
                <a:lnTo>
                  <a:pt x="233172" y="3810"/>
                </a:lnTo>
                <a:lnTo>
                  <a:pt x="233172" y="0"/>
                </a:lnTo>
                <a:lnTo>
                  <a:pt x="233172" y="16763"/>
                </a:lnTo>
                <a:lnTo>
                  <a:pt x="228600" y="3810"/>
                </a:lnTo>
                <a:lnTo>
                  <a:pt x="228600" y="16763"/>
                </a:lnTo>
                <a:lnTo>
                  <a:pt x="224789" y="12191"/>
                </a:lnTo>
                <a:lnTo>
                  <a:pt x="224789" y="21336"/>
                </a:lnTo>
                <a:lnTo>
                  <a:pt x="220217" y="8382"/>
                </a:lnTo>
                <a:lnTo>
                  <a:pt x="216408" y="21336"/>
                </a:lnTo>
                <a:lnTo>
                  <a:pt x="216408" y="16763"/>
                </a:lnTo>
                <a:lnTo>
                  <a:pt x="211836" y="21336"/>
                </a:lnTo>
                <a:lnTo>
                  <a:pt x="208025" y="21336"/>
                </a:lnTo>
                <a:lnTo>
                  <a:pt x="203453" y="8382"/>
                </a:lnTo>
                <a:lnTo>
                  <a:pt x="203453" y="3810"/>
                </a:lnTo>
                <a:lnTo>
                  <a:pt x="198881" y="8382"/>
                </a:lnTo>
                <a:lnTo>
                  <a:pt x="198881" y="3810"/>
                </a:lnTo>
                <a:lnTo>
                  <a:pt x="195072" y="8382"/>
                </a:lnTo>
                <a:lnTo>
                  <a:pt x="195072" y="12191"/>
                </a:lnTo>
                <a:lnTo>
                  <a:pt x="190500" y="8382"/>
                </a:lnTo>
                <a:lnTo>
                  <a:pt x="186689" y="16763"/>
                </a:lnTo>
                <a:lnTo>
                  <a:pt x="186689" y="21336"/>
                </a:lnTo>
                <a:lnTo>
                  <a:pt x="182117" y="21336"/>
                </a:lnTo>
                <a:lnTo>
                  <a:pt x="182117" y="25146"/>
                </a:lnTo>
                <a:lnTo>
                  <a:pt x="178308" y="21336"/>
                </a:lnTo>
                <a:lnTo>
                  <a:pt x="178308" y="25146"/>
                </a:lnTo>
                <a:lnTo>
                  <a:pt x="173736" y="25146"/>
                </a:lnTo>
                <a:lnTo>
                  <a:pt x="161035" y="25145"/>
                </a:lnTo>
                <a:lnTo>
                  <a:pt x="148336" y="25146"/>
                </a:lnTo>
                <a:lnTo>
                  <a:pt x="140208" y="21336"/>
                </a:lnTo>
                <a:lnTo>
                  <a:pt x="140208" y="25146"/>
                </a:lnTo>
                <a:lnTo>
                  <a:pt x="135636" y="21336"/>
                </a:lnTo>
                <a:lnTo>
                  <a:pt x="131063" y="25146"/>
                </a:lnTo>
                <a:lnTo>
                  <a:pt x="131063" y="21336"/>
                </a:lnTo>
                <a:lnTo>
                  <a:pt x="127253" y="25146"/>
                </a:lnTo>
                <a:lnTo>
                  <a:pt x="122681" y="25146"/>
                </a:lnTo>
                <a:lnTo>
                  <a:pt x="122681" y="21336"/>
                </a:lnTo>
                <a:lnTo>
                  <a:pt x="118872" y="16763"/>
                </a:lnTo>
                <a:lnTo>
                  <a:pt x="118872" y="25146"/>
                </a:lnTo>
                <a:lnTo>
                  <a:pt x="114300" y="12191"/>
                </a:lnTo>
                <a:lnTo>
                  <a:pt x="114300" y="8382"/>
                </a:lnTo>
                <a:lnTo>
                  <a:pt x="110489" y="25146"/>
                </a:lnTo>
                <a:lnTo>
                  <a:pt x="110489" y="16763"/>
                </a:lnTo>
                <a:lnTo>
                  <a:pt x="105917" y="25146"/>
                </a:lnTo>
                <a:lnTo>
                  <a:pt x="102108" y="25146"/>
                </a:lnTo>
                <a:lnTo>
                  <a:pt x="89408" y="25146"/>
                </a:lnTo>
                <a:lnTo>
                  <a:pt x="76708" y="25146"/>
                </a:lnTo>
                <a:lnTo>
                  <a:pt x="64008" y="25146"/>
                </a:lnTo>
                <a:lnTo>
                  <a:pt x="51053" y="29718"/>
                </a:lnTo>
                <a:lnTo>
                  <a:pt x="51053" y="25146"/>
                </a:lnTo>
                <a:lnTo>
                  <a:pt x="42672" y="25146"/>
                </a:lnTo>
                <a:lnTo>
                  <a:pt x="42672" y="29718"/>
                </a:lnTo>
                <a:lnTo>
                  <a:pt x="29717" y="29718"/>
                </a:lnTo>
                <a:lnTo>
                  <a:pt x="25146" y="25146"/>
                </a:lnTo>
                <a:lnTo>
                  <a:pt x="21336" y="29718"/>
                </a:lnTo>
                <a:lnTo>
                  <a:pt x="16763" y="25146"/>
                </a:lnTo>
                <a:lnTo>
                  <a:pt x="8381" y="25146"/>
                </a:lnTo>
                <a:lnTo>
                  <a:pt x="8381" y="21336"/>
                </a:lnTo>
                <a:lnTo>
                  <a:pt x="0" y="2971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16" name="object 716"/>
          <p:cNvSpPr/>
          <p:nvPr/>
        </p:nvSpPr>
        <p:spPr>
          <a:xfrm>
            <a:off x="4931540" y="3271000"/>
            <a:ext cx="171030" cy="8405"/>
          </a:xfrm>
          <a:custGeom>
            <a:avLst/>
            <a:gdLst/>
            <a:ahLst/>
            <a:cxnLst/>
            <a:rect l="l" t="t" r="r" b="b"/>
            <a:pathLst>
              <a:path w="258445" h="12700">
                <a:moveTo>
                  <a:pt x="258318" y="8382"/>
                </a:moveTo>
                <a:lnTo>
                  <a:pt x="254508" y="3810"/>
                </a:lnTo>
                <a:lnTo>
                  <a:pt x="241554" y="3810"/>
                </a:lnTo>
                <a:lnTo>
                  <a:pt x="241554" y="8382"/>
                </a:lnTo>
                <a:lnTo>
                  <a:pt x="236982" y="3810"/>
                </a:lnTo>
                <a:lnTo>
                  <a:pt x="236982" y="0"/>
                </a:lnTo>
                <a:lnTo>
                  <a:pt x="228600" y="8382"/>
                </a:lnTo>
                <a:lnTo>
                  <a:pt x="211836" y="8382"/>
                </a:lnTo>
                <a:lnTo>
                  <a:pt x="207264" y="3810"/>
                </a:lnTo>
                <a:lnTo>
                  <a:pt x="207264" y="8382"/>
                </a:lnTo>
                <a:lnTo>
                  <a:pt x="203454" y="8382"/>
                </a:lnTo>
                <a:lnTo>
                  <a:pt x="198882" y="3810"/>
                </a:lnTo>
                <a:lnTo>
                  <a:pt x="198882" y="8382"/>
                </a:lnTo>
                <a:lnTo>
                  <a:pt x="182118" y="8382"/>
                </a:lnTo>
                <a:lnTo>
                  <a:pt x="177546" y="3810"/>
                </a:lnTo>
                <a:lnTo>
                  <a:pt x="173736" y="8382"/>
                </a:lnTo>
                <a:lnTo>
                  <a:pt x="161036" y="8381"/>
                </a:lnTo>
                <a:lnTo>
                  <a:pt x="148336" y="8382"/>
                </a:lnTo>
                <a:lnTo>
                  <a:pt x="135636" y="8382"/>
                </a:lnTo>
                <a:lnTo>
                  <a:pt x="122936" y="8382"/>
                </a:lnTo>
                <a:lnTo>
                  <a:pt x="114300" y="8382"/>
                </a:lnTo>
                <a:lnTo>
                  <a:pt x="114300" y="3810"/>
                </a:lnTo>
                <a:lnTo>
                  <a:pt x="110490" y="8382"/>
                </a:lnTo>
                <a:lnTo>
                  <a:pt x="105918" y="8382"/>
                </a:lnTo>
                <a:lnTo>
                  <a:pt x="101346" y="3810"/>
                </a:lnTo>
                <a:lnTo>
                  <a:pt x="101346" y="8382"/>
                </a:lnTo>
                <a:lnTo>
                  <a:pt x="92964" y="8382"/>
                </a:lnTo>
                <a:lnTo>
                  <a:pt x="80264" y="8382"/>
                </a:lnTo>
                <a:lnTo>
                  <a:pt x="67564" y="8382"/>
                </a:lnTo>
                <a:lnTo>
                  <a:pt x="12954" y="8382"/>
                </a:lnTo>
                <a:lnTo>
                  <a:pt x="8382" y="12191"/>
                </a:lnTo>
                <a:lnTo>
                  <a:pt x="4572" y="12191"/>
                </a:lnTo>
                <a:lnTo>
                  <a:pt x="0" y="838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17" name="object 717"/>
          <p:cNvSpPr/>
          <p:nvPr/>
        </p:nvSpPr>
        <p:spPr>
          <a:xfrm>
            <a:off x="4415678" y="3248308"/>
            <a:ext cx="516031" cy="31097"/>
          </a:xfrm>
          <a:custGeom>
            <a:avLst/>
            <a:gdLst/>
            <a:ahLst/>
            <a:cxnLst/>
            <a:rect l="l" t="t" r="r" b="b"/>
            <a:pathLst>
              <a:path w="779779" h="46989">
                <a:moveTo>
                  <a:pt x="779526" y="42672"/>
                </a:moveTo>
                <a:lnTo>
                  <a:pt x="774954" y="46481"/>
                </a:lnTo>
                <a:lnTo>
                  <a:pt x="766572" y="38100"/>
                </a:lnTo>
                <a:lnTo>
                  <a:pt x="762762" y="38100"/>
                </a:lnTo>
                <a:lnTo>
                  <a:pt x="758190" y="34289"/>
                </a:lnTo>
                <a:lnTo>
                  <a:pt x="754380" y="34289"/>
                </a:lnTo>
                <a:lnTo>
                  <a:pt x="754380" y="42672"/>
                </a:lnTo>
                <a:lnTo>
                  <a:pt x="749808" y="42672"/>
                </a:lnTo>
                <a:lnTo>
                  <a:pt x="749808" y="38100"/>
                </a:lnTo>
                <a:lnTo>
                  <a:pt x="745998" y="34289"/>
                </a:lnTo>
                <a:lnTo>
                  <a:pt x="745998" y="38100"/>
                </a:lnTo>
                <a:lnTo>
                  <a:pt x="741426" y="42672"/>
                </a:lnTo>
                <a:lnTo>
                  <a:pt x="736854" y="42672"/>
                </a:lnTo>
                <a:lnTo>
                  <a:pt x="736854" y="38100"/>
                </a:lnTo>
                <a:lnTo>
                  <a:pt x="733044" y="38100"/>
                </a:lnTo>
                <a:lnTo>
                  <a:pt x="733044" y="42672"/>
                </a:lnTo>
                <a:lnTo>
                  <a:pt x="728472" y="42672"/>
                </a:lnTo>
                <a:lnTo>
                  <a:pt x="715772" y="42672"/>
                </a:lnTo>
                <a:lnTo>
                  <a:pt x="703072" y="42672"/>
                </a:lnTo>
                <a:lnTo>
                  <a:pt x="690372" y="42672"/>
                </a:lnTo>
                <a:lnTo>
                  <a:pt x="677672" y="42672"/>
                </a:lnTo>
                <a:lnTo>
                  <a:pt x="664971" y="42672"/>
                </a:lnTo>
                <a:lnTo>
                  <a:pt x="652272" y="42672"/>
                </a:lnTo>
                <a:lnTo>
                  <a:pt x="639572" y="42672"/>
                </a:lnTo>
                <a:lnTo>
                  <a:pt x="576072" y="42672"/>
                </a:lnTo>
                <a:lnTo>
                  <a:pt x="563372" y="42671"/>
                </a:lnTo>
                <a:lnTo>
                  <a:pt x="550672" y="42672"/>
                </a:lnTo>
                <a:lnTo>
                  <a:pt x="537972" y="42672"/>
                </a:lnTo>
                <a:lnTo>
                  <a:pt x="525272" y="42672"/>
                </a:lnTo>
                <a:lnTo>
                  <a:pt x="483108" y="42672"/>
                </a:lnTo>
                <a:lnTo>
                  <a:pt x="470407" y="42671"/>
                </a:lnTo>
                <a:lnTo>
                  <a:pt x="457708" y="42672"/>
                </a:lnTo>
                <a:lnTo>
                  <a:pt x="453390" y="38100"/>
                </a:lnTo>
                <a:lnTo>
                  <a:pt x="453390" y="34289"/>
                </a:lnTo>
                <a:lnTo>
                  <a:pt x="448818" y="38100"/>
                </a:lnTo>
                <a:lnTo>
                  <a:pt x="448818" y="34289"/>
                </a:lnTo>
                <a:lnTo>
                  <a:pt x="445008" y="38100"/>
                </a:lnTo>
                <a:lnTo>
                  <a:pt x="445008" y="42672"/>
                </a:lnTo>
                <a:lnTo>
                  <a:pt x="440436" y="38100"/>
                </a:lnTo>
                <a:lnTo>
                  <a:pt x="436625" y="42672"/>
                </a:lnTo>
                <a:lnTo>
                  <a:pt x="423925" y="42672"/>
                </a:lnTo>
                <a:lnTo>
                  <a:pt x="411225" y="42671"/>
                </a:lnTo>
                <a:lnTo>
                  <a:pt x="398526" y="42672"/>
                </a:lnTo>
                <a:lnTo>
                  <a:pt x="385825" y="42672"/>
                </a:lnTo>
                <a:lnTo>
                  <a:pt x="373126" y="42672"/>
                </a:lnTo>
                <a:lnTo>
                  <a:pt x="360426" y="42672"/>
                </a:lnTo>
                <a:lnTo>
                  <a:pt x="347725" y="42672"/>
                </a:lnTo>
                <a:lnTo>
                  <a:pt x="335025" y="42672"/>
                </a:lnTo>
                <a:lnTo>
                  <a:pt x="322326" y="42672"/>
                </a:lnTo>
                <a:lnTo>
                  <a:pt x="254508" y="42672"/>
                </a:lnTo>
                <a:lnTo>
                  <a:pt x="241808" y="42672"/>
                </a:lnTo>
                <a:lnTo>
                  <a:pt x="229108" y="42672"/>
                </a:lnTo>
                <a:lnTo>
                  <a:pt x="216408" y="42672"/>
                </a:lnTo>
                <a:lnTo>
                  <a:pt x="211836" y="38100"/>
                </a:lnTo>
                <a:lnTo>
                  <a:pt x="211836" y="42672"/>
                </a:lnTo>
                <a:lnTo>
                  <a:pt x="207264" y="42672"/>
                </a:lnTo>
                <a:lnTo>
                  <a:pt x="207264" y="38100"/>
                </a:lnTo>
                <a:lnTo>
                  <a:pt x="203454" y="38100"/>
                </a:lnTo>
                <a:lnTo>
                  <a:pt x="198882" y="42672"/>
                </a:lnTo>
                <a:lnTo>
                  <a:pt x="198882" y="38100"/>
                </a:lnTo>
                <a:lnTo>
                  <a:pt x="195072" y="38100"/>
                </a:lnTo>
                <a:lnTo>
                  <a:pt x="195072" y="42672"/>
                </a:lnTo>
                <a:lnTo>
                  <a:pt x="173736" y="42672"/>
                </a:lnTo>
                <a:lnTo>
                  <a:pt x="173736" y="38100"/>
                </a:lnTo>
                <a:lnTo>
                  <a:pt x="173736" y="42672"/>
                </a:lnTo>
                <a:lnTo>
                  <a:pt x="165354" y="42672"/>
                </a:lnTo>
                <a:lnTo>
                  <a:pt x="165354" y="38100"/>
                </a:lnTo>
                <a:lnTo>
                  <a:pt x="165354" y="42672"/>
                </a:lnTo>
                <a:lnTo>
                  <a:pt x="148590" y="42672"/>
                </a:lnTo>
                <a:lnTo>
                  <a:pt x="144018" y="38100"/>
                </a:lnTo>
                <a:lnTo>
                  <a:pt x="114300" y="38100"/>
                </a:lnTo>
                <a:lnTo>
                  <a:pt x="110490" y="34289"/>
                </a:lnTo>
                <a:lnTo>
                  <a:pt x="97536" y="34289"/>
                </a:lnTo>
                <a:lnTo>
                  <a:pt x="92964" y="29717"/>
                </a:lnTo>
                <a:lnTo>
                  <a:pt x="84582" y="29717"/>
                </a:lnTo>
                <a:lnTo>
                  <a:pt x="80772" y="25145"/>
                </a:lnTo>
                <a:lnTo>
                  <a:pt x="76200" y="25145"/>
                </a:lnTo>
                <a:lnTo>
                  <a:pt x="76200" y="21336"/>
                </a:lnTo>
                <a:lnTo>
                  <a:pt x="72390" y="21336"/>
                </a:lnTo>
                <a:lnTo>
                  <a:pt x="67818" y="16763"/>
                </a:lnTo>
                <a:lnTo>
                  <a:pt x="63246" y="12953"/>
                </a:lnTo>
                <a:lnTo>
                  <a:pt x="59436" y="8381"/>
                </a:lnTo>
                <a:lnTo>
                  <a:pt x="54864" y="4572"/>
                </a:lnTo>
                <a:lnTo>
                  <a:pt x="51054" y="4572"/>
                </a:lnTo>
                <a:lnTo>
                  <a:pt x="51054" y="0"/>
                </a:lnTo>
                <a:lnTo>
                  <a:pt x="46482" y="0"/>
                </a:lnTo>
                <a:lnTo>
                  <a:pt x="46482" y="4572"/>
                </a:lnTo>
                <a:lnTo>
                  <a:pt x="42672" y="4572"/>
                </a:lnTo>
                <a:lnTo>
                  <a:pt x="38100" y="8381"/>
                </a:lnTo>
                <a:lnTo>
                  <a:pt x="25146" y="21336"/>
                </a:lnTo>
                <a:lnTo>
                  <a:pt x="21336" y="21336"/>
                </a:lnTo>
                <a:lnTo>
                  <a:pt x="16764" y="25145"/>
                </a:lnTo>
                <a:lnTo>
                  <a:pt x="12954" y="29717"/>
                </a:lnTo>
                <a:lnTo>
                  <a:pt x="4572" y="29717"/>
                </a:lnTo>
                <a:lnTo>
                  <a:pt x="0" y="3428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18" name="object 718"/>
          <p:cNvSpPr/>
          <p:nvPr/>
        </p:nvSpPr>
        <p:spPr>
          <a:xfrm>
            <a:off x="3902842" y="3267975"/>
            <a:ext cx="513089" cy="8825"/>
          </a:xfrm>
          <a:custGeom>
            <a:avLst/>
            <a:gdLst/>
            <a:ahLst/>
            <a:cxnLst/>
            <a:rect l="l" t="t" r="r" b="b"/>
            <a:pathLst>
              <a:path w="775335" h="13335">
                <a:moveTo>
                  <a:pt x="774953" y="4572"/>
                </a:moveTo>
                <a:lnTo>
                  <a:pt x="770382" y="0"/>
                </a:lnTo>
                <a:lnTo>
                  <a:pt x="766572" y="4572"/>
                </a:lnTo>
                <a:lnTo>
                  <a:pt x="762000" y="4572"/>
                </a:lnTo>
                <a:lnTo>
                  <a:pt x="758189" y="8382"/>
                </a:lnTo>
                <a:lnTo>
                  <a:pt x="736853" y="8382"/>
                </a:lnTo>
                <a:lnTo>
                  <a:pt x="736853" y="12954"/>
                </a:lnTo>
                <a:lnTo>
                  <a:pt x="732282" y="8382"/>
                </a:lnTo>
                <a:lnTo>
                  <a:pt x="732282" y="12954"/>
                </a:lnTo>
                <a:lnTo>
                  <a:pt x="698753" y="12954"/>
                </a:lnTo>
                <a:lnTo>
                  <a:pt x="691641" y="12954"/>
                </a:lnTo>
                <a:lnTo>
                  <a:pt x="684529" y="12954"/>
                </a:lnTo>
                <a:lnTo>
                  <a:pt x="677418" y="12954"/>
                </a:lnTo>
                <a:lnTo>
                  <a:pt x="673608" y="8382"/>
                </a:lnTo>
                <a:lnTo>
                  <a:pt x="669036" y="4572"/>
                </a:lnTo>
                <a:lnTo>
                  <a:pt x="669036" y="8382"/>
                </a:lnTo>
                <a:lnTo>
                  <a:pt x="664463" y="12954"/>
                </a:lnTo>
                <a:lnTo>
                  <a:pt x="651763" y="12954"/>
                </a:lnTo>
                <a:lnTo>
                  <a:pt x="639063" y="12954"/>
                </a:lnTo>
                <a:lnTo>
                  <a:pt x="626363" y="12954"/>
                </a:lnTo>
                <a:lnTo>
                  <a:pt x="613663" y="12954"/>
                </a:lnTo>
                <a:lnTo>
                  <a:pt x="592836" y="12954"/>
                </a:lnTo>
                <a:lnTo>
                  <a:pt x="580135" y="12954"/>
                </a:lnTo>
                <a:lnTo>
                  <a:pt x="567435" y="12954"/>
                </a:lnTo>
                <a:lnTo>
                  <a:pt x="554735" y="12954"/>
                </a:lnTo>
                <a:lnTo>
                  <a:pt x="542035" y="12954"/>
                </a:lnTo>
                <a:lnTo>
                  <a:pt x="529336" y="12954"/>
                </a:lnTo>
                <a:lnTo>
                  <a:pt x="516636" y="12954"/>
                </a:lnTo>
                <a:lnTo>
                  <a:pt x="512063" y="12954"/>
                </a:lnTo>
                <a:lnTo>
                  <a:pt x="499364" y="12954"/>
                </a:lnTo>
                <a:lnTo>
                  <a:pt x="486664" y="12954"/>
                </a:lnTo>
                <a:lnTo>
                  <a:pt x="473964" y="12954"/>
                </a:lnTo>
                <a:lnTo>
                  <a:pt x="461264" y="12954"/>
                </a:lnTo>
                <a:lnTo>
                  <a:pt x="448564" y="12954"/>
                </a:lnTo>
                <a:lnTo>
                  <a:pt x="435863" y="12954"/>
                </a:lnTo>
                <a:lnTo>
                  <a:pt x="423163" y="12953"/>
                </a:lnTo>
                <a:lnTo>
                  <a:pt x="410463" y="12954"/>
                </a:lnTo>
                <a:lnTo>
                  <a:pt x="308863" y="12954"/>
                </a:lnTo>
                <a:lnTo>
                  <a:pt x="296163" y="12953"/>
                </a:lnTo>
                <a:lnTo>
                  <a:pt x="283463" y="12953"/>
                </a:lnTo>
                <a:lnTo>
                  <a:pt x="270763" y="12954"/>
                </a:lnTo>
                <a:lnTo>
                  <a:pt x="258318" y="12954"/>
                </a:lnTo>
                <a:lnTo>
                  <a:pt x="253746" y="12954"/>
                </a:lnTo>
                <a:lnTo>
                  <a:pt x="241046" y="12954"/>
                </a:lnTo>
                <a:lnTo>
                  <a:pt x="228346" y="12954"/>
                </a:lnTo>
                <a:lnTo>
                  <a:pt x="215645" y="12953"/>
                </a:lnTo>
                <a:lnTo>
                  <a:pt x="202946" y="12954"/>
                </a:lnTo>
                <a:lnTo>
                  <a:pt x="190246" y="12954"/>
                </a:lnTo>
                <a:lnTo>
                  <a:pt x="177546" y="12954"/>
                </a:lnTo>
                <a:lnTo>
                  <a:pt x="169163" y="8382"/>
                </a:lnTo>
                <a:lnTo>
                  <a:pt x="164591" y="12954"/>
                </a:lnTo>
                <a:lnTo>
                  <a:pt x="160782" y="12954"/>
                </a:lnTo>
                <a:lnTo>
                  <a:pt x="160782" y="8382"/>
                </a:lnTo>
                <a:lnTo>
                  <a:pt x="156210" y="12954"/>
                </a:lnTo>
                <a:lnTo>
                  <a:pt x="105918" y="12954"/>
                </a:lnTo>
                <a:lnTo>
                  <a:pt x="101346" y="8382"/>
                </a:lnTo>
                <a:lnTo>
                  <a:pt x="92963" y="8382"/>
                </a:lnTo>
                <a:lnTo>
                  <a:pt x="88391" y="12954"/>
                </a:lnTo>
                <a:lnTo>
                  <a:pt x="75691" y="12954"/>
                </a:lnTo>
                <a:lnTo>
                  <a:pt x="62991" y="12954"/>
                </a:lnTo>
                <a:lnTo>
                  <a:pt x="50291" y="12954"/>
                </a:lnTo>
                <a:lnTo>
                  <a:pt x="37591" y="12954"/>
                </a:lnTo>
                <a:lnTo>
                  <a:pt x="25146" y="8382"/>
                </a:lnTo>
                <a:lnTo>
                  <a:pt x="20574" y="8382"/>
                </a:lnTo>
                <a:lnTo>
                  <a:pt x="20574" y="12954"/>
                </a:lnTo>
                <a:lnTo>
                  <a:pt x="16763" y="8382"/>
                </a:lnTo>
                <a:lnTo>
                  <a:pt x="12191" y="8382"/>
                </a:lnTo>
                <a:lnTo>
                  <a:pt x="12191" y="12954"/>
                </a:lnTo>
                <a:lnTo>
                  <a:pt x="3810" y="12954"/>
                </a:lnTo>
                <a:lnTo>
                  <a:pt x="0" y="4572"/>
                </a:lnTo>
                <a:lnTo>
                  <a:pt x="0" y="838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19" name="object 719"/>
          <p:cNvSpPr/>
          <p:nvPr/>
        </p:nvSpPr>
        <p:spPr>
          <a:xfrm>
            <a:off x="3728869" y="3248308"/>
            <a:ext cx="173972" cy="28575"/>
          </a:xfrm>
          <a:custGeom>
            <a:avLst/>
            <a:gdLst/>
            <a:ahLst/>
            <a:cxnLst/>
            <a:rect l="l" t="t" r="r" b="b"/>
            <a:pathLst>
              <a:path w="262889" h="43179">
                <a:moveTo>
                  <a:pt x="262889" y="38100"/>
                </a:moveTo>
                <a:lnTo>
                  <a:pt x="258317" y="42672"/>
                </a:lnTo>
                <a:lnTo>
                  <a:pt x="253746" y="34289"/>
                </a:lnTo>
                <a:lnTo>
                  <a:pt x="249936" y="42672"/>
                </a:lnTo>
                <a:lnTo>
                  <a:pt x="245363" y="42672"/>
                </a:lnTo>
                <a:lnTo>
                  <a:pt x="232663" y="42672"/>
                </a:lnTo>
                <a:lnTo>
                  <a:pt x="219963" y="42672"/>
                </a:lnTo>
                <a:lnTo>
                  <a:pt x="207263" y="42672"/>
                </a:lnTo>
                <a:lnTo>
                  <a:pt x="198881" y="38100"/>
                </a:lnTo>
                <a:lnTo>
                  <a:pt x="198881" y="42672"/>
                </a:lnTo>
                <a:lnTo>
                  <a:pt x="195072" y="42672"/>
                </a:lnTo>
                <a:lnTo>
                  <a:pt x="190500" y="38100"/>
                </a:lnTo>
                <a:lnTo>
                  <a:pt x="186689" y="42672"/>
                </a:lnTo>
                <a:lnTo>
                  <a:pt x="173989" y="42671"/>
                </a:lnTo>
                <a:lnTo>
                  <a:pt x="161289" y="42672"/>
                </a:lnTo>
                <a:lnTo>
                  <a:pt x="156972" y="38100"/>
                </a:lnTo>
                <a:lnTo>
                  <a:pt x="156972" y="42672"/>
                </a:lnTo>
                <a:lnTo>
                  <a:pt x="152400" y="42672"/>
                </a:lnTo>
                <a:lnTo>
                  <a:pt x="147827" y="38100"/>
                </a:lnTo>
                <a:lnTo>
                  <a:pt x="144017" y="42672"/>
                </a:lnTo>
                <a:lnTo>
                  <a:pt x="139446" y="38100"/>
                </a:lnTo>
                <a:lnTo>
                  <a:pt x="139446" y="42672"/>
                </a:lnTo>
                <a:lnTo>
                  <a:pt x="131063" y="42672"/>
                </a:lnTo>
                <a:lnTo>
                  <a:pt x="118364" y="42672"/>
                </a:lnTo>
                <a:lnTo>
                  <a:pt x="105663" y="42671"/>
                </a:lnTo>
                <a:lnTo>
                  <a:pt x="63246" y="42672"/>
                </a:lnTo>
                <a:lnTo>
                  <a:pt x="59436" y="38100"/>
                </a:lnTo>
                <a:lnTo>
                  <a:pt x="54863" y="38100"/>
                </a:lnTo>
                <a:lnTo>
                  <a:pt x="51053" y="34289"/>
                </a:lnTo>
                <a:lnTo>
                  <a:pt x="51053" y="25145"/>
                </a:lnTo>
                <a:lnTo>
                  <a:pt x="51053" y="34289"/>
                </a:lnTo>
                <a:lnTo>
                  <a:pt x="46481" y="34289"/>
                </a:lnTo>
                <a:lnTo>
                  <a:pt x="46481" y="38100"/>
                </a:lnTo>
                <a:lnTo>
                  <a:pt x="41910" y="34289"/>
                </a:lnTo>
                <a:lnTo>
                  <a:pt x="41910" y="29717"/>
                </a:lnTo>
                <a:lnTo>
                  <a:pt x="38100" y="38100"/>
                </a:lnTo>
                <a:lnTo>
                  <a:pt x="38100" y="29717"/>
                </a:lnTo>
                <a:lnTo>
                  <a:pt x="33527" y="4572"/>
                </a:lnTo>
                <a:lnTo>
                  <a:pt x="33527" y="12953"/>
                </a:lnTo>
                <a:lnTo>
                  <a:pt x="29717" y="34289"/>
                </a:lnTo>
                <a:lnTo>
                  <a:pt x="25146" y="4572"/>
                </a:lnTo>
                <a:lnTo>
                  <a:pt x="25146" y="0"/>
                </a:lnTo>
                <a:lnTo>
                  <a:pt x="21336" y="25145"/>
                </a:lnTo>
                <a:lnTo>
                  <a:pt x="21336" y="21336"/>
                </a:lnTo>
                <a:lnTo>
                  <a:pt x="16763" y="34289"/>
                </a:lnTo>
                <a:lnTo>
                  <a:pt x="12953" y="25145"/>
                </a:lnTo>
                <a:lnTo>
                  <a:pt x="12953" y="16763"/>
                </a:lnTo>
                <a:lnTo>
                  <a:pt x="8381" y="38100"/>
                </a:lnTo>
                <a:lnTo>
                  <a:pt x="3810" y="38100"/>
                </a:lnTo>
                <a:lnTo>
                  <a:pt x="3810" y="34289"/>
                </a:lnTo>
                <a:lnTo>
                  <a:pt x="0" y="381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20" name="object 720"/>
          <p:cNvSpPr/>
          <p:nvPr/>
        </p:nvSpPr>
        <p:spPr>
          <a:xfrm>
            <a:off x="1951337" y="2889273"/>
            <a:ext cx="1777533" cy="387443"/>
          </a:xfrm>
          <a:custGeom>
            <a:avLst/>
            <a:gdLst/>
            <a:ahLst/>
            <a:cxnLst/>
            <a:rect l="l" t="t" r="r" b="b"/>
            <a:pathLst>
              <a:path w="2686050" h="585470">
                <a:moveTo>
                  <a:pt x="2686050" y="580644"/>
                </a:moveTo>
                <a:lnTo>
                  <a:pt x="2681478" y="572262"/>
                </a:lnTo>
                <a:lnTo>
                  <a:pt x="2677667" y="576834"/>
                </a:lnTo>
                <a:lnTo>
                  <a:pt x="2673096" y="529589"/>
                </a:lnTo>
                <a:lnTo>
                  <a:pt x="2669286" y="563880"/>
                </a:lnTo>
                <a:lnTo>
                  <a:pt x="2664714" y="529589"/>
                </a:lnTo>
                <a:lnTo>
                  <a:pt x="2664714" y="534162"/>
                </a:lnTo>
                <a:lnTo>
                  <a:pt x="2660904" y="567689"/>
                </a:lnTo>
                <a:lnTo>
                  <a:pt x="2656331" y="550926"/>
                </a:lnTo>
                <a:lnTo>
                  <a:pt x="2656331" y="547116"/>
                </a:lnTo>
                <a:lnTo>
                  <a:pt x="2651760" y="567689"/>
                </a:lnTo>
                <a:lnTo>
                  <a:pt x="2651760" y="576834"/>
                </a:lnTo>
                <a:lnTo>
                  <a:pt x="2647950" y="576834"/>
                </a:lnTo>
                <a:lnTo>
                  <a:pt x="2643378" y="572262"/>
                </a:lnTo>
                <a:lnTo>
                  <a:pt x="2639567" y="580644"/>
                </a:lnTo>
                <a:lnTo>
                  <a:pt x="2639567" y="576834"/>
                </a:lnTo>
                <a:lnTo>
                  <a:pt x="2631186" y="576834"/>
                </a:lnTo>
                <a:lnTo>
                  <a:pt x="2631186" y="567689"/>
                </a:lnTo>
                <a:lnTo>
                  <a:pt x="2626614" y="576834"/>
                </a:lnTo>
                <a:lnTo>
                  <a:pt x="2622804" y="576834"/>
                </a:lnTo>
                <a:lnTo>
                  <a:pt x="2622804" y="580644"/>
                </a:lnTo>
                <a:lnTo>
                  <a:pt x="2618231" y="572262"/>
                </a:lnTo>
                <a:lnTo>
                  <a:pt x="2618231" y="529589"/>
                </a:lnTo>
                <a:lnTo>
                  <a:pt x="2613660" y="529589"/>
                </a:lnTo>
                <a:lnTo>
                  <a:pt x="2613660" y="572262"/>
                </a:lnTo>
                <a:lnTo>
                  <a:pt x="2609850" y="572262"/>
                </a:lnTo>
                <a:lnTo>
                  <a:pt x="2609850" y="547116"/>
                </a:lnTo>
                <a:lnTo>
                  <a:pt x="2605278" y="525780"/>
                </a:lnTo>
                <a:lnTo>
                  <a:pt x="2605278" y="555498"/>
                </a:lnTo>
                <a:lnTo>
                  <a:pt x="2601467" y="559308"/>
                </a:lnTo>
                <a:lnTo>
                  <a:pt x="2601467" y="517398"/>
                </a:lnTo>
                <a:lnTo>
                  <a:pt x="2596896" y="504444"/>
                </a:lnTo>
                <a:lnTo>
                  <a:pt x="2596896" y="563880"/>
                </a:lnTo>
                <a:lnTo>
                  <a:pt x="2593086" y="572262"/>
                </a:lnTo>
                <a:lnTo>
                  <a:pt x="2588514" y="563880"/>
                </a:lnTo>
                <a:lnTo>
                  <a:pt x="2588514" y="580644"/>
                </a:lnTo>
                <a:lnTo>
                  <a:pt x="2575560" y="580644"/>
                </a:lnTo>
                <a:lnTo>
                  <a:pt x="2575560" y="585216"/>
                </a:lnTo>
                <a:lnTo>
                  <a:pt x="2571750" y="580644"/>
                </a:lnTo>
                <a:lnTo>
                  <a:pt x="2567178" y="585216"/>
                </a:lnTo>
                <a:lnTo>
                  <a:pt x="2563367" y="576834"/>
                </a:lnTo>
                <a:lnTo>
                  <a:pt x="2558796" y="547116"/>
                </a:lnTo>
                <a:lnTo>
                  <a:pt x="2558796" y="563880"/>
                </a:lnTo>
                <a:lnTo>
                  <a:pt x="2554986" y="576834"/>
                </a:lnTo>
                <a:lnTo>
                  <a:pt x="2554986" y="567689"/>
                </a:lnTo>
                <a:lnTo>
                  <a:pt x="2550414" y="534162"/>
                </a:lnTo>
                <a:lnTo>
                  <a:pt x="2550414" y="555498"/>
                </a:lnTo>
                <a:lnTo>
                  <a:pt x="2545841" y="576834"/>
                </a:lnTo>
                <a:lnTo>
                  <a:pt x="2545841" y="572262"/>
                </a:lnTo>
                <a:lnTo>
                  <a:pt x="2542031" y="563880"/>
                </a:lnTo>
                <a:lnTo>
                  <a:pt x="2542031" y="576834"/>
                </a:lnTo>
                <a:lnTo>
                  <a:pt x="2533650" y="576834"/>
                </a:lnTo>
                <a:lnTo>
                  <a:pt x="2529078" y="567689"/>
                </a:lnTo>
                <a:lnTo>
                  <a:pt x="2529078" y="563880"/>
                </a:lnTo>
                <a:lnTo>
                  <a:pt x="2525267" y="529589"/>
                </a:lnTo>
                <a:lnTo>
                  <a:pt x="2525267" y="525780"/>
                </a:lnTo>
                <a:lnTo>
                  <a:pt x="2520696" y="0"/>
                </a:lnTo>
                <a:lnTo>
                  <a:pt x="2520696" y="17525"/>
                </a:lnTo>
                <a:lnTo>
                  <a:pt x="2516886" y="529589"/>
                </a:lnTo>
                <a:lnTo>
                  <a:pt x="2516886" y="534162"/>
                </a:lnTo>
                <a:lnTo>
                  <a:pt x="2512314" y="576834"/>
                </a:lnTo>
                <a:lnTo>
                  <a:pt x="2507741" y="580644"/>
                </a:lnTo>
                <a:lnTo>
                  <a:pt x="2507741" y="585216"/>
                </a:lnTo>
                <a:lnTo>
                  <a:pt x="2503931" y="585216"/>
                </a:lnTo>
                <a:lnTo>
                  <a:pt x="2503931" y="580644"/>
                </a:lnTo>
                <a:lnTo>
                  <a:pt x="2499360" y="580644"/>
                </a:lnTo>
                <a:lnTo>
                  <a:pt x="2499360" y="585216"/>
                </a:lnTo>
                <a:lnTo>
                  <a:pt x="2495550" y="585216"/>
                </a:lnTo>
                <a:lnTo>
                  <a:pt x="2495550" y="580644"/>
                </a:lnTo>
                <a:lnTo>
                  <a:pt x="2490978" y="585216"/>
                </a:lnTo>
                <a:lnTo>
                  <a:pt x="2478024" y="585216"/>
                </a:lnTo>
                <a:lnTo>
                  <a:pt x="2478024" y="580644"/>
                </a:lnTo>
                <a:lnTo>
                  <a:pt x="2474214" y="585216"/>
                </a:lnTo>
                <a:lnTo>
                  <a:pt x="2469641" y="585216"/>
                </a:lnTo>
                <a:lnTo>
                  <a:pt x="2469641" y="580644"/>
                </a:lnTo>
                <a:lnTo>
                  <a:pt x="2465831" y="572262"/>
                </a:lnTo>
                <a:lnTo>
                  <a:pt x="2465831" y="576834"/>
                </a:lnTo>
                <a:lnTo>
                  <a:pt x="2461260" y="585216"/>
                </a:lnTo>
                <a:lnTo>
                  <a:pt x="2461260" y="580644"/>
                </a:lnTo>
                <a:lnTo>
                  <a:pt x="2457450" y="563880"/>
                </a:lnTo>
                <a:lnTo>
                  <a:pt x="2457450" y="567689"/>
                </a:lnTo>
                <a:lnTo>
                  <a:pt x="2452878" y="585216"/>
                </a:lnTo>
                <a:lnTo>
                  <a:pt x="2449067" y="572262"/>
                </a:lnTo>
                <a:lnTo>
                  <a:pt x="2449067" y="576834"/>
                </a:lnTo>
                <a:lnTo>
                  <a:pt x="2444496" y="585216"/>
                </a:lnTo>
                <a:lnTo>
                  <a:pt x="2427731" y="585216"/>
                </a:lnTo>
                <a:lnTo>
                  <a:pt x="2419350" y="585216"/>
                </a:lnTo>
                <a:lnTo>
                  <a:pt x="2414778" y="580644"/>
                </a:lnTo>
                <a:lnTo>
                  <a:pt x="2410967" y="585216"/>
                </a:lnTo>
                <a:lnTo>
                  <a:pt x="2401824" y="585216"/>
                </a:lnTo>
                <a:lnTo>
                  <a:pt x="2401824" y="580644"/>
                </a:lnTo>
                <a:lnTo>
                  <a:pt x="2398014" y="585216"/>
                </a:lnTo>
                <a:lnTo>
                  <a:pt x="2393441" y="580644"/>
                </a:lnTo>
                <a:lnTo>
                  <a:pt x="2393441" y="576834"/>
                </a:lnTo>
                <a:lnTo>
                  <a:pt x="2389631" y="580644"/>
                </a:lnTo>
                <a:lnTo>
                  <a:pt x="2389631" y="585216"/>
                </a:lnTo>
                <a:lnTo>
                  <a:pt x="2385060" y="585216"/>
                </a:lnTo>
                <a:lnTo>
                  <a:pt x="2385060" y="580644"/>
                </a:lnTo>
                <a:lnTo>
                  <a:pt x="2381250" y="580644"/>
                </a:lnTo>
                <a:lnTo>
                  <a:pt x="2381250" y="585216"/>
                </a:lnTo>
                <a:lnTo>
                  <a:pt x="2368296" y="585216"/>
                </a:lnTo>
                <a:lnTo>
                  <a:pt x="2368296" y="580644"/>
                </a:lnTo>
                <a:lnTo>
                  <a:pt x="2363724" y="559308"/>
                </a:lnTo>
                <a:lnTo>
                  <a:pt x="2363724" y="585216"/>
                </a:lnTo>
                <a:lnTo>
                  <a:pt x="2355341" y="585216"/>
                </a:lnTo>
                <a:lnTo>
                  <a:pt x="2351531" y="580644"/>
                </a:lnTo>
                <a:lnTo>
                  <a:pt x="2351531" y="585216"/>
                </a:lnTo>
                <a:lnTo>
                  <a:pt x="2346960" y="585216"/>
                </a:lnTo>
                <a:lnTo>
                  <a:pt x="2343150" y="580644"/>
                </a:lnTo>
                <a:lnTo>
                  <a:pt x="2343150" y="585216"/>
                </a:lnTo>
                <a:lnTo>
                  <a:pt x="2325624" y="585216"/>
                </a:lnTo>
                <a:lnTo>
                  <a:pt x="2321814" y="580644"/>
                </a:lnTo>
                <a:lnTo>
                  <a:pt x="2321814" y="585216"/>
                </a:lnTo>
                <a:lnTo>
                  <a:pt x="2317241" y="585216"/>
                </a:lnTo>
                <a:lnTo>
                  <a:pt x="2304541" y="585215"/>
                </a:lnTo>
                <a:lnTo>
                  <a:pt x="2291842" y="585216"/>
                </a:lnTo>
                <a:lnTo>
                  <a:pt x="2279141" y="585216"/>
                </a:lnTo>
                <a:lnTo>
                  <a:pt x="2266441" y="585216"/>
                </a:lnTo>
                <a:lnTo>
                  <a:pt x="2257805" y="585216"/>
                </a:lnTo>
                <a:lnTo>
                  <a:pt x="2253996" y="572262"/>
                </a:lnTo>
                <a:lnTo>
                  <a:pt x="2249424" y="563880"/>
                </a:lnTo>
                <a:lnTo>
                  <a:pt x="2249424" y="580644"/>
                </a:lnTo>
                <a:lnTo>
                  <a:pt x="2245614" y="580644"/>
                </a:lnTo>
                <a:lnTo>
                  <a:pt x="2245614" y="572262"/>
                </a:lnTo>
                <a:lnTo>
                  <a:pt x="2241041" y="567689"/>
                </a:lnTo>
                <a:lnTo>
                  <a:pt x="2241041" y="580644"/>
                </a:lnTo>
                <a:lnTo>
                  <a:pt x="2237231" y="585216"/>
                </a:lnTo>
                <a:lnTo>
                  <a:pt x="2224532" y="585216"/>
                </a:lnTo>
                <a:lnTo>
                  <a:pt x="2211832" y="585216"/>
                </a:lnTo>
                <a:lnTo>
                  <a:pt x="2202941" y="585216"/>
                </a:lnTo>
                <a:lnTo>
                  <a:pt x="2156460" y="585216"/>
                </a:lnTo>
                <a:lnTo>
                  <a:pt x="2151888" y="580644"/>
                </a:lnTo>
                <a:lnTo>
                  <a:pt x="2143506" y="580644"/>
                </a:lnTo>
                <a:lnTo>
                  <a:pt x="2143506" y="572262"/>
                </a:lnTo>
                <a:lnTo>
                  <a:pt x="2139696" y="576834"/>
                </a:lnTo>
                <a:lnTo>
                  <a:pt x="2139696" y="580644"/>
                </a:lnTo>
                <a:lnTo>
                  <a:pt x="2135124" y="576834"/>
                </a:lnTo>
                <a:lnTo>
                  <a:pt x="2135124" y="580644"/>
                </a:lnTo>
                <a:lnTo>
                  <a:pt x="2131314" y="585216"/>
                </a:lnTo>
                <a:lnTo>
                  <a:pt x="2118614" y="585216"/>
                </a:lnTo>
                <a:lnTo>
                  <a:pt x="2105914" y="585216"/>
                </a:lnTo>
                <a:lnTo>
                  <a:pt x="2093214" y="585216"/>
                </a:lnTo>
                <a:lnTo>
                  <a:pt x="2084070" y="585216"/>
                </a:lnTo>
                <a:lnTo>
                  <a:pt x="2071370" y="585216"/>
                </a:lnTo>
                <a:lnTo>
                  <a:pt x="2058670" y="585216"/>
                </a:lnTo>
                <a:lnTo>
                  <a:pt x="2045970" y="585216"/>
                </a:lnTo>
                <a:lnTo>
                  <a:pt x="2037588" y="585216"/>
                </a:lnTo>
                <a:lnTo>
                  <a:pt x="2033777" y="576834"/>
                </a:lnTo>
                <a:lnTo>
                  <a:pt x="2033777" y="585216"/>
                </a:lnTo>
                <a:lnTo>
                  <a:pt x="2029206" y="585216"/>
                </a:lnTo>
                <a:lnTo>
                  <a:pt x="2016506" y="585216"/>
                </a:lnTo>
                <a:lnTo>
                  <a:pt x="2003806" y="585216"/>
                </a:lnTo>
                <a:lnTo>
                  <a:pt x="1991105" y="585215"/>
                </a:lnTo>
                <a:lnTo>
                  <a:pt x="1978406" y="585216"/>
                </a:lnTo>
                <a:lnTo>
                  <a:pt x="1965705" y="585216"/>
                </a:lnTo>
                <a:lnTo>
                  <a:pt x="1953006" y="585216"/>
                </a:lnTo>
                <a:lnTo>
                  <a:pt x="1940306" y="585215"/>
                </a:lnTo>
                <a:lnTo>
                  <a:pt x="1927605" y="585216"/>
                </a:lnTo>
                <a:lnTo>
                  <a:pt x="1914906" y="585216"/>
                </a:lnTo>
                <a:lnTo>
                  <a:pt x="1906524" y="585216"/>
                </a:lnTo>
                <a:lnTo>
                  <a:pt x="1901952" y="585216"/>
                </a:lnTo>
                <a:lnTo>
                  <a:pt x="1901952" y="576834"/>
                </a:lnTo>
                <a:lnTo>
                  <a:pt x="1898141" y="559308"/>
                </a:lnTo>
                <a:lnTo>
                  <a:pt x="1898141" y="572262"/>
                </a:lnTo>
                <a:lnTo>
                  <a:pt x="1893570" y="585216"/>
                </a:lnTo>
                <a:lnTo>
                  <a:pt x="1881377" y="585216"/>
                </a:lnTo>
                <a:lnTo>
                  <a:pt x="1876806" y="580644"/>
                </a:lnTo>
                <a:lnTo>
                  <a:pt x="1872234" y="580644"/>
                </a:lnTo>
                <a:lnTo>
                  <a:pt x="1872234" y="585216"/>
                </a:lnTo>
                <a:lnTo>
                  <a:pt x="1868424" y="585216"/>
                </a:lnTo>
                <a:lnTo>
                  <a:pt x="1855724" y="585216"/>
                </a:lnTo>
                <a:lnTo>
                  <a:pt x="1843024" y="585216"/>
                </a:lnTo>
                <a:lnTo>
                  <a:pt x="1830324" y="585216"/>
                </a:lnTo>
                <a:lnTo>
                  <a:pt x="1817624" y="585216"/>
                </a:lnTo>
                <a:lnTo>
                  <a:pt x="1804924" y="585216"/>
                </a:lnTo>
                <a:lnTo>
                  <a:pt x="1792224" y="585216"/>
                </a:lnTo>
                <a:lnTo>
                  <a:pt x="1779270" y="580644"/>
                </a:lnTo>
                <a:lnTo>
                  <a:pt x="1779270" y="585216"/>
                </a:lnTo>
                <a:lnTo>
                  <a:pt x="1775460" y="585216"/>
                </a:lnTo>
                <a:lnTo>
                  <a:pt x="1768348" y="585216"/>
                </a:lnTo>
                <a:lnTo>
                  <a:pt x="1761236" y="585216"/>
                </a:lnTo>
                <a:lnTo>
                  <a:pt x="1754124" y="585216"/>
                </a:lnTo>
                <a:lnTo>
                  <a:pt x="1749552" y="585216"/>
                </a:lnTo>
                <a:lnTo>
                  <a:pt x="1745741" y="555498"/>
                </a:lnTo>
                <a:lnTo>
                  <a:pt x="1745741" y="542544"/>
                </a:lnTo>
                <a:lnTo>
                  <a:pt x="1741170" y="576834"/>
                </a:lnTo>
                <a:lnTo>
                  <a:pt x="1737360" y="585216"/>
                </a:lnTo>
                <a:lnTo>
                  <a:pt x="1732788" y="585216"/>
                </a:lnTo>
                <a:lnTo>
                  <a:pt x="1732788" y="580644"/>
                </a:lnTo>
                <a:lnTo>
                  <a:pt x="1728215" y="585216"/>
                </a:lnTo>
                <a:lnTo>
                  <a:pt x="1728215" y="580644"/>
                </a:lnTo>
                <a:lnTo>
                  <a:pt x="1724406" y="585216"/>
                </a:lnTo>
                <a:lnTo>
                  <a:pt x="1716024" y="585216"/>
                </a:lnTo>
                <a:lnTo>
                  <a:pt x="1711452" y="580644"/>
                </a:lnTo>
                <a:lnTo>
                  <a:pt x="1711452" y="585216"/>
                </a:lnTo>
                <a:lnTo>
                  <a:pt x="1707641" y="585216"/>
                </a:lnTo>
                <a:lnTo>
                  <a:pt x="1694941" y="585216"/>
                </a:lnTo>
                <a:lnTo>
                  <a:pt x="1682241" y="585216"/>
                </a:lnTo>
                <a:lnTo>
                  <a:pt x="1669541" y="585216"/>
                </a:lnTo>
                <a:lnTo>
                  <a:pt x="1656588" y="585216"/>
                </a:lnTo>
                <a:lnTo>
                  <a:pt x="1652015" y="576834"/>
                </a:lnTo>
                <a:lnTo>
                  <a:pt x="1648206" y="567689"/>
                </a:lnTo>
                <a:lnTo>
                  <a:pt x="1648206" y="576834"/>
                </a:lnTo>
                <a:lnTo>
                  <a:pt x="1643634" y="585216"/>
                </a:lnTo>
                <a:lnTo>
                  <a:pt x="1639824" y="585216"/>
                </a:lnTo>
                <a:lnTo>
                  <a:pt x="1627124" y="585216"/>
                </a:lnTo>
                <a:lnTo>
                  <a:pt x="1614423" y="585215"/>
                </a:lnTo>
                <a:lnTo>
                  <a:pt x="1601724" y="585216"/>
                </a:lnTo>
                <a:lnTo>
                  <a:pt x="1589023" y="585215"/>
                </a:lnTo>
                <a:lnTo>
                  <a:pt x="1576324" y="585216"/>
                </a:lnTo>
                <a:lnTo>
                  <a:pt x="1563624" y="585216"/>
                </a:lnTo>
                <a:lnTo>
                  <a:pt x="1550923" y="585215"/>
                </a:lnTo>
                <a:lnTo>
                  <a:pt x="1538223" y="585215"/>
                </a:lnTo>
                <a:lnTo>
                  <a:pt x="1525524" y="585216"/>
                </a:lnTo>
                <a:lnTo>
                  <a:pt x="1512824" y="585216"/>
                </a:lnTo>
                <a:lnTo>
                  <a:pt x="1500124" y="585216"/>
                </a:lnTo>
                <a:lnTo>
                  <a:pt x="1487424" y="585216"/>
                </a:lnTo>
                <a:lnTo>
                  <a:pt x="1474724" y="585216"/>
                </a:lnTo>
                <a:lnTo>
                  <a:pt x="1462024" y="585216"/>
                </a:lnTo>
                <a:lnTo>
                  <a:pt x="1385316" y="585216"/>
                </a:lnTo>
                <a:lnTo>
                  <a:pt x="1372615" y="585215"/>
                </a:lnTo>
                <a:lnTo>
                  <a:pt x="1359915" y="585216"/>
                </a:lnTo>
                <a:lnTo>
                  <a:pt x="1347216" y="585216"/>
                </a:lnTo>
                <a:lnTo>
                  <a:pt x="1334515" y="585215"/>
                </a:lnTo>
                <a:lnTo>
                  <a:pt x="1321816" y="585216"/>
                </a:lnTo>
                <a:lnTo>
                  <a:pt x="1309116" y="585216"/>
                </a:lnTo>
                <a:lnTo>
                  <a:pt x="1296416" y="585216"/>
                </a:lnTo>
                <a:lnTo>
                  <a:pt x="1283716" y="585216"/>
                </a:lnTo>
                <a:lnTo>
                  <a:pt x="1271016" y="585216"/>
                </a:lnTo>
                <a:lnTo>
                  <a:pt x="1258316" y="585216"/>
                </a:lnTo>
                <a:lnTo>
                  <a:pt x="1245616" y="585216"/>
                </a:lnTo>
                <a:lnTo>
                  <a:pt x="1232916" y="585216"/>
                </a:lnTo>
                <a:lnTo>
                  <a:pt x="1220215" y="585216"/>
                </a:lnTo>
                <a:lnTo>
                  <a:pt x="1207516" y="585216"/>
                </a:lnTo>
                <a:lnTo>
                  <a:pt x="1194816" y="585216"/>
                </a:lnTo>
                <a:lnTo>
                  <a:pt x="1182115" y="585215"/>
                </a:lnTo>
                <a:lnTo>
                  <a:pt x="1169415" y="585216"/>
                </a:lnTo>
                <a:lnTo>
                  <a:pt x="1156716" y="585216"/>
                </a:lnTo>
                <a:lnTo>
                  <a:pt x="1144016" y="585216"/>
                </a:lnTo>
                <a:lnTo>
                  <a:pt x="1131570" y="585216"/>
                </a:lnTo>
                <a:lnTo>
                  <a:pt x="1126998" y="585216"/>
                </a:lnTo>
                <a:lnTo>
                  <a:pt x="1114272" y="585215"/>
                </a:lnTo>
                <a:lnTo>
                  <a:pt x="1101547" y="585216"/>
                </a:lnTo>
                <a:lnTo>
                  <a:pt x="1088821" y="585216"/>
                </a:lnTo>
                <a:lnTo>
                  <a:pt x="1076096" y="585216"/>
                </a:lnTo>
                <a:lnTo>
                  <a:pt x="1063371" y="585216"/>
                </a:lnTo>
                <a:lnTo>
                  <a:pt x="1050645" y="585215"/>
                </a:lnTo>
                <a:lnTo>
                  <a:pt x="1037920" y="585215"/>
                </a:lnTo>
                <a:lnTo>
                  <a:pt x="1025194" y="585216"/>
                </a:lnTo>
                <a:lnTo>
                  <a:pt x="1012469" y="585216"/>
                </a:lnTo>
                <a:lnTo>
                  <a:pt x="999743" y="585216"/>
                </a:lnTo>
                <a:lnTo>
                  <a:pt x="851408" y="585216"/>
                </a:lnTo>
                <a:lnTo>
                  <a:pt x="838708" y="585216"/>
                </a:lnTo>
                <a:lnTo>
                  <a:pt x="826008" y="585216"/>
                </a:lnTo>
                <a:lnTo>
                  <a:pt x="813308" y="585216"/>
                </a:lnTo>
                <a:lnTo>
                  <a:pt x="800608" y="585216"/>
                </a:lnTo>
                <a:lnTo>
                  <a:pt x="787908" y="585216"/>
                </a:lnTo>
                <a:lnTo>
                  <a:pt x="775208" y="585215"/>
                </a:lnTo>
                <a:lnTo>
                  <a:pt x="762508" y="585216"/>
                </a:lnTo>
                <a:lnTo>
                  <a:pt x="660907" y="585216"/>
                </a:lnTo>
                <a:lnTo>
                  <a:pt x="648208" y="585215"/>
                </a:lnTo>
                <a:lnTo>
                  <a:pt x="635507" y="585215"/>
                </a:lnTo>
                <a:lnTo>
                  <a:pt x="622808" y="585216"/>
                </a:lnTo>
                <a:lnTo>
                  <a:pt x="610362" y="585216"/>
                </a:lnTo>
                <a:lnTo>
                  <a:pt x="605790" y="585216"/>
                </a:lnTo>
                <a:lnTo>
                  <a:pt x="593090" y="585216"/>
                </a:lnTo>
                <a:lnTo>
                  <a:pt x="580390" y="585216"/>
                </a:lnTo>
                <a:lnTo>
                  <a:pt x="567690" y="585216"/>
                </a:lnTo>
                <a:lnTo>
                  <a:pt x="554989" y="585216"/>
                </a:lnTo>
                <a:lnTo>
                  <a:pt x="542289" y="585216"/>
                </a:lnTo>
                <a:lnTo>
                  <a:pt x="529590" y="585216"/>
                </a:lnTo>
                <a:lnTo>
                  <a:pt x="516889" y="585215"/>
                </a:lnTo>
                <a:lnTo>
                  <a:pt x="504189" y="585215"/>
                </a:lnTo>
                <a:lnTo>
                  <a:pt x="491489" y="585216"/>
                </a:lnTo>
                <a:lnTo>
                  <a:pt x="478790" y="585216"/>
                </a:lnTo>
                <a:lnTo>
                  <a:pt x="466090" y="585216"/>
                </a:lnTo>
                <a:lnTo>
                  <a:pt x="347472" y="585216"/>
                </a:lnTo>
                <a:lnTo>
                  <a:pt x="334746" y="585215"/>
                </a:lnTo>
                <a:lnTo>
                  <a:pt x="322021" y="585216"/>
                </a:lnTo>
                <a:lnTo>
                  <a:pt x="309295" y="585216"/>
                </a:lnTo>
                <a:lnTo>
                  <a:pt x="296570" y="585216"/>
                </a:lnTo>
                <a:lnTo>
                  <a:pt x="283844" y="585216"/>
                </a:lnTo>
                <a:lnTo>
                  <a:pt x="271119" y="585215"/>
                </a:lnTo>
                <a:lnTo>
                  <a:pt x="258394" y="585215"/>
                </a:lnTo>
                <a:lnTo>
                  <a:pt x="245668" y="585216"/>
                </a:lnTo>
                <a:lnTo>
                  <a:pt x="232943" y="585216"/>
                </a:lnTo>
                <a:lnTo>
                  <a:pt x="220218" y="585216"/>
                </a:lnTo>
                <a:lnTo>
                  <a:pt x="84581" y="585216"/>
                </a:lnTo>
                <a:lnTo>
                  <a:pt x="71881" y="585215"/>
                </a:lnTo>
                <a:lnTo>
                  <a:pt x="59181" y="585215"/>
                </a:lnTo>
                <a:lnTo>
                  <a:pt x="46481" y="585216"/>
                </a:lnTo>
                <a:lnTo>
                  <a:pt x="33781" y="585216"/>
                </a:lnTo>
                <a:lnTo>
                  <a:pt x="21081" y="585216"/>
                </a:lnTo>
                <a:lnTo>
                  <a:pt x="8381" y="585216"/>
                </a:lnTo>
                <a:lnTo>
                  <a:pt x="0" y="58521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21" name="object 721"/>
          <p:cNvSpPr/>
          <p:nvPr/>
        </p:nvSpPr>
        <p:spPr>
          <a:xfrm>
            <a:off x="6975327" y="3127790"/>
            <a:ext cx="513089" cy="120603"/>
          </a:xfrm>
          <a:custGeom>
            <a:avLst/>
            <a:gdLst/>
            <a:ahLst/>
            <a:cxnLst/>
            <a:rect l="l" t="t" r="r" b="b"/>
            <a:pathLst>
              <a:path w="775334" h="182245">
                <a:moveTo>
                  <a:pt x="774953" y="182118"/>
                </a:moveTo>
                <a:lnTo>
                  <a:pt x="771143" y="182118"/>
                </a:lnTo>
                <a:lnTo>
                  <a:pt x="758443" y="182118"/>
                </a:lnTo>
                <a:lnTo>
                  <a:pt x="745743" y="182117"/>
                </a:lnTo>
                <a:lnTo>
                  <a:pt x="733044" y="182118"/>
                </a:lnTo>
                <a:lnTo>
                  <a:pt x="720343" y="182118"/>
                </a:lnTo>
                <a:lnTo>
                  <a:pt x="707643" y="182118"/>
                </a:lnTo>
                <a:lnTo>
                  <a:pt x="694943" y="182118"/>
                </a:lnTo>
                <a:lnTo>
                  <a:pt x="682244" y="182118"/>
                </a:lnTo>
                <a:lnTo>
                  <a:pt x="669543" y="182117"/>
                </a:lnTo>
                <a:lnTo>
                  <a:pt x="656844" y="182118"/>
                </a:lnTo>
                <a:lnTo>
                  <a:pt x="644143" y="182118"/>
                </a:lnTo>
                <a:lnTo>
                  <a:pt x="631443" y="182118"/>
                </a:lnTo>
                <a:lnTo>
                  <a:pt x="618743" y="182118"/>
                </a:lnTo>
                <a:lnTo>
                  <a:pt x="606044" y="182118"/>
                </a:lnTo>
                <a:lnTo>
                  <a:pt x="593343" y="182118"/>
                </a:lnTo>
                <a:lnTo>
                  <a:pt x="580644" y="182118"/>
                </a:lnTo>
                <a:lnTo>
                  <a:pt x="486917" y="182118"/>
                </a:lnTo>
                <a:lnTo>
                  <a:pt x="486917" y="178308"/>
                </a:lnTo>
                <a:lnTo>
                  <a:pt x="483107" y="182118"/>
                </a:lnTo>
                <a:lnTo>
                  <a:pt x="483107" y="178308"/>
                </a:lnTo>
                <a:lnTo>
                  <a:pt x="478535" y="178308"/>
                </a:lnTo>
                <a:lnTo>
                  <a:pt x="478535" y="182118"/>
                </a:lnTo>
                <a:lnTo>
                  <a:pt x="474725" y="182118"/>
                </a:lnTo>
                <a:lnTo>
                  <a:pt x="474725" y="173736"/>
                </a:lnTo>
                <a:lnTo>
                  <a:pt x="470153" y="173736"/>
                </a:lnTo>
                <a:lnTo>
                  <a:pt x="470153" y="0"/>
                </a:lnTo>
                <a:lnTo>
                  <a:pt x="466343" y="173736"/>
                </a:lnTo>
                <a:lnTo>
                  <a:pt x="466343" y="169163"/>
                </a:lnTo>
                <a:lnTo>
                  <a:pt x="461772" y="182118"/>
                </a:lnTo>
                <a:lnTo>
                  <a:pt x="461772" y="178308"/>
                </a:lnTo>
                <a:lnTo>
                  <a:pt x="457200" y="182118"/>
                </a:lnTo>
                <a:lnTo>
                  <a:pt x="457200" y="178308"/>
                </a:lnTo>
                <a:lnTo>
                  <a:pt x="453389" y="182118"/>
                </a:lnTo>
                <a:lnTo>
                  <a:pt x="453389" y="178308"/>
                </a:lnTo>
                <a:lnTo>
                  <a:pt x="448817" y="182118"/>
                </a:lnTo>
                <a:lnTo>
                  <a:pt x="436118" y="182118"/>
                </a:lnTo>
                <a:lnTo>
                  <a:pt x="423417" y="182118"/>
                </a:lnTo>
                <a:lnTo>
                  <a:pt x="410717" y="182118"/>
                </a:lnTo>
                <a:lnTo>
                  <a:pt x="406907" y="178308"/>
                </a:lnTo>
                <a:lnTo>
                  <a:pt x="406907" y="182118"/>
                </a:lnTo>
                <a:lnTo>
                  <a:pt x="402335" y="182118"/>
                </a:lnTo>
                <a:lnTo>
                  <a:pt x="389635" y="182118"/>
                </a:lnTo>
                <a:lnTo>
                  <a:pt x="376936" y="182118"/>
                </a:lnTo>
                <a:lnTo>
                  <a:pt x="364235" y="182117"/>
                </a:lnTo>
                <a:lnTo>
                  <a:pt x="351536" y="182118"/>
                </a:lnTo>
                <a:lnTo>
                  <a:pt x="338835" y="182117"/>
                </a:lnTo>
                <a:lnTo>
                  <a:pt x="326135" y="182118"/>
                </a:lnTo>
                <a:lnTo>
                  <a:pt x="313436" y="182118"/>
                </a:lnTo>
                <a:lnTo>
                  <a:pt x="300735" y="182118"/>
                </a:lnTo>
                <a:lnTo>
                  <a:pt x="288036" y="182118"/>
                </a:lnTo>
                <a:lnTo>
                  <a:pt x="275335" y="182118"/>
                </a:lnTo>
                <a:lnTo>
                  <a:pt x="258317" y="182118"/>
                </a:lnTo>
                <a:lnTo>
                  <a:pt x="249935" y="182118"/>
                </a:lnTo>
                <a:lnTo>
                  <a:pt x="237235" y="182117"/>
                </a:lnTo>
                <a:lnTo>
                  <a:pt x="224536" y="182118"/>
                </a:lnTo>
                <a:lnTo>
                  <a:pt x="211836" y="182118"/>
                </a:lnTo>
                <a:lnTo>
                  <a:pt x="199136" y="182118"/>
                </a:lnTo>
                <a:lnTo>
                  <a:pt x="186435" y="182118"/>
                </a:lnTo>
                <a:lnTo>
                  <a:pt x="173735" y="182118"/>
                </a:lnTo>
                <a:lnTo>
                  <a:pt x="161035" y="182118"/>
                </a:lnTo>
                <a:lnTo>
                  <a:pt x="148335" y="182118"/>
                </a:lnTo>
                <a:lnTo>
                  <a:pt x="135635" y="182118"/>
                </a:lnTo>
                <a:lnTo>
                  <a:pt x="122935" y="182117"/>
                </a:lnTo>
                <a:lnTo>
                  <a:pt x="110235" y="182118"/>
                </a:lnTo>
                <a:lnTo>
                  <a:pt x="97536" y="182118"/>
                </a:lnTo>
                <a:lnTo>
                  <a:pt x="84835" y="182118"/>
                </a:lnTo>
                <a:lnTo>
                  <a:pt x="72135" y="182118"/>
                </a:lnTo>
                <a:lnTo>
                  <a:pt x="59435" y="182118"/>
                </a:lnTo>
                <a:lnTo>
                  <a:pt x="46735" y="182117"/>
                </a:lnTo>
                <a:lnTo>
                  <a:pt x="34035" y="182118"/>
                </a:lnTo>
                <a:lnTo>
                  <a:pt x="21335" y="182118"/>
                </a:lnTo>
                <a:lnTo>
                  <a:pt x="16763" y="178308"/>
                </a:lnTo>
                <a:lnTo>
                  <a:pt x="12953" y="169163"/>
                </a:lnTo>
                <a:lnTo>
                  <a:pt x="12953" y="178308"/>
                </a:lnTo>
                <a:lnTo>
                  <a:pt x="8381" y="178308"/>
                </a:lnTo>
                <a:lnTo>
                  <a:pt x="8381" y="173736"/>
                </a:lnTo>
                <a:lnTo>
                  <a:pt x="8381" y="178308"/>
                </a:lnTo>
                <a:lnTo>
                  <a:pt x="4572" y="173736"/>
                </a:lnTo>
                <a:lnTo>
                  <a:pt x="0" y="17830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22" name="object 722"/>
          <p:cNvSpPr/>
          <p:nvPr/>
        </p:nvSpPr>
        <p:spPr>
          <a:xfrm>
            <a:off x="6801354" y="3239736"/>
            <a:ext cx="173972" cy="8825"/>
          </a:xfrm>
          <a:custGeom>
            <a:avLst/>
            <a:gdLst/>
            <a:ahLst/>
            <a:cxnLst/>
            <a:rect l="l" t="t" r="r" b="b"/>
            <a:pathLst>
              <a:path w="262890" h="13335">
                <a:moveTo>
                  <a:pt x="262890" y="9144"/>
                </a:moveTo>
                <a:lnTo>
                  <a:pt x="258318" y="0"/>
                </a:lnTo>
                <a:lnTo>
                  <a:pt x="258318" y="4572"/>
                </a:lnTo>
                <a:lnTo>
                  <a:pt x="254507" y="9144"/>
                </a:lnTo>
                <a:lnTo>
                  <a:pt x="254507" y="12954"/>
                </a:lnTo>
                <a:lnTo>
                  <a:pt x="249936" y="12954"/>
                </a:lnTo>
                <a:lnTo>
                  <a:pt x="241553" y="12954"/>
                </a:lnTo>
                <a:lnTo>
                  <a:pt x="233172" y="12954"/>
                </a:lnTo>
                <a:lnTo>
                  <a:pt x="224790" y="12954"/>
                </a:lnTo>
                <a:lnTo>
                  <a:pt x="220218" y="9144"/>
                </a:lnTo>
                <a:lnTo>
                  <a:pt x="216407" y="12954"/>
                </a:lnTo>
                <a:lnTo>
                  <a:pt x="216407" y="9144"/>
                </a:lnTo>
                <a:lnTo>
                  <a:pt x="211836" y="9144"/>
                </a:lnTo>
                <a:lnTo>
                  <a:pt x="208025" y="12954"/>
                </a:lnTo>
                <a:lnTo>
                  <a:pt x="208025" y="9144"/>
                </a:lnTo>
                <a:lnTo>
                  <a:pt x="203453" y="12954"/>
                </a:lnTo>
                <a:lnTo>
                  <a:pt x="199644" y="12954"/>
                </a:lnTo>
                <a:lnTo>
                  <a:pt x="195072" y="9144"/>
                </a:lnTo>
                <a:lnTo>
                  <a:pt x="195072" y="12954"/>
                </a:lnTo>
                <a:lnTo>
                  <a:pt x="190500" y="12954"/>
                </a:lnTo>
                <a:lnTo>
                  <a:pt x="186690" y="9144"/>
                </a:lnTo>
                <a:lnTo>
                  <a:pt x="182118" y="12954"/>
                </a:lnTo>
                <a:lnTo>
                  <a:pt x="182118" y="9144"/>
                </a:lnTo>
                <a:lnTo>
                  <a:pt x="178307" y="9144"/>
                </a:lnTo>
                <a:lnTo>
                  <a:pt x="173736" y="12954"/>
                </a:lnTo>
                <a:lnTo>
                  <a:pt x="173736" y="9144"/>
                </a:lnTo>
                <a:lnTo>
                  <a:pt x="169925" y="9144"/>
                </a:lnTo>
                <a:lnTo>
                  <a:pt x="157225" y="9144"/>
                </a:lnTo>
                <a:lnTo>
                  <a:pt x="144526" y="9144"/>
                </a:lnTo>
                <a:lnTo>
                  <a:pt x="131825" y="9144"/>
                </a:lnTo>
                <a:lnTo>
                  <a:pt x="119126" y="9144"/>
                </a:lnTo>
                <a:lnTo>
                  <a:pt x="106425" y="9144"/>
                </a:lnTo>
                <a:lnTo>
                  <a:pt x="93725" y="9144"/>
                </a:lnTo>
                <a:lnTo>
                  <a:pt x="89153" y="9144"/>
                </a:lnTo>
                <a:lnTo>
                  <a:pt x="89153" y="4572"/>
                </a:lnTo>
                <a:lnTo>
                  <a:pt x="84581" y="9144"/>
                </a:lnTo>
                <a:lnTo>
                  <a:pt x="80772" y="4572"/>
                </a:lnTo>
                <a:lnTo>
                  <a:pt x="80772" y="9144"/>
                </a:lnTo>
                <a:lnTo>
                  <a:pt x="76200" y="4572"/>
                </a:lnTo>
                <a:lnTo>
                  <a:pt x="72390" y="4572"/>
                </a:lnTo>
                <a:lnTo>
                  <a:pt x="72390" y="9144"/>
                </a:lnTo>
                <a:lnTo>
                  <a:pt x="67818" y="4572"/>
                </a:lnTo>
                <a:lnTo>
                  <a:pt x="59436" y="4572"/>
                </a:lnTo>
                <a:lnTo>
                  <a:pt x="59436" y="9144"/>
                </a:lnTo>
                <a:lnTo>
                  <a:pt x="55625" y="4572"/>
                </a:lnTo>
                <a:lnTo>
                  <a:pt x="55625" y="9144"/>
                </a:lnTo>
                <a:lnTo>
                  <a:pt x="51053" y="9144"/>
                </a:lnTo>
                <a:lnTo>
                  <a:pt x="51053" y="4572"/>
                </a:lnTo>
                <a:lnTo>
                  <a:pt x="46481" y="4572"/>
                </a:lnTo>
                <a:lnTo>
                  <a:pt x="46481" y="9144"/>
                </a:lnTo>
                <a:lnTo>
                  <a:pt x="42672" y="9144"/>
                </a:lnTo>
                <a:lnTo>
                  <a:pt x="42672" y="4572"/>
                </a:lnTo>
                <a:lnTo>
                  <a:pt x="38100" y="4572"/>
                </a:lnTo>
                <a:lnTo>
                  <a:pt x="38100" y="9144"/>
                </a:lnTo>
                <a:lnTo>
                  <a:pt x="34290" y="9144"/>
                </a:lnTo>
                <a:lnTo>
                  <a:pt x="34290" y="4572"/>
                </a:lnTo>
                <a:lnTo>
                  <a:pt x="29718" y="9144"/>
                </a:lnTo>
                <a:lnTo>
                  <a:pt x="25907" y="4572"/>
                </a:lnTo>
                <a:lnTo>
                  <a:pt x="21336" y="9144"/>
                </a:lnTo>
                <a:lnTo>
                  <a:pt x="16764" y="4572"/>
                </a:lnTo>
                <a:lnTo>
                  <a:pt x="12953" y="9144"/>
                </a:lnTo>
                <a:lnTo>
                  <a:pt x="8381" y="9144"/>
                </a:lnTo>
                <a:lnTo>
                  <a:pt x="8381" y="4572"/>
                </a:lnTo>
                <a:lnTo>
                  <a:pt x="4572" y="9144"/>
                </a:lnTo>
                <a:lnTo>
                  <a:pt x="0" y="914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23" name="object 723"/>
          <p:cNvSpPr/>
          <p:nvPr/>
        </p:nvSpPr>
        <p:spPr>
          <a:xfrm>
            <a:off x="6630408" y="3228642"/>
            <a:ext cx="171030" cy="17228"/>
          </a:xfrm>
          <a:custGeom>
            <a:avLst/>
            <a:gdLst/>
            <a:ahLst/>
            <a:cxnLst/>
            <a:rect l="l" t="t" r="r" b="b"/>
            <a:pathLst>
              <a:path w="258445" h="26035">
                <a:moveTo>
                  <a:pt x="258318" y="25908"/>
                </a:moveTo>
                <a:lnTo>
                  <a:pt x="258318" y="21336"/>
                </a:lnTo>
                <a:lnTo>
                  <a:pt x="254508" y="25908"/>
                </a:lnTo>
                <a:lnTo>
                  <a:pt x="241808" y="25908"/>
                </a:lnTo>
                <a:lnTo>
                  <a:pt x="229108" y="25908"/>
                </a:lnTo>
                <a:lnTo>
                  <a:pt x="224790" y="21336"/>
                </a:lnTo>
                <a:lnTo>
                  <a:pt x="220218" y="25908"/>
                </a:lnTo>
                <a:lnTo>
                  <a:pt x="220218" y="21336"/>
                </a:lnTo>
                <a:lnTo>
                  <a:pt x="216408" y="25908"/>
                </a:lnTo>
                <a:lnTo>
                  <a:pt x="203454" y="25908"/>
                </a:lnTo>
                <a:lnTo>
                  <a:pt x="198882" y="16763"/>
                </a:lnTo>
                <a:lnTo>
                  <a:pt x="198882" y="25908"/>
                </a:lnTo>
                <a:lnTo>
                  <a:pt x="195072" y="25908"/>
                </a:lnTo>
                <a:lnTo>
                  <a:pt x="195072" y="16763"/>
                </a:lnTo>
                <a:lnTo>
                  <a:pt x="190500" y="25908"/>
                </a:lnTo>
                <a:lnTo>
                  <a:pt x="182118" y="25908"/>
                </a:lnTo>
                <a:lnTo>
                  <a:pt x="182118" y="16763"/>
                </a:lnTo>
                <a:lnTo>
                  <a:pt x="178308" y="25908"/>
                </a:lnTo>
                <a:lnTo>
                  <a:pt x="173736" y="12954"/>
                </a:lnTo>
                <a:lnTo>
                  <a:pt x="169164" y="21336"/>
                </a:lnTo>
                <a:lnTo>
                  <a:pt x="165354" y="21336"/>
                </a:lnTo>
                <a:lnTo>
                  <a:pt x="160782" y="25908"/>
                </a:lnTo>
                <a:lnTo>
                  <a:pt x="156972" y="21336"/>
                </a:lnTo>
                <a:lnTo>
                  <a:pt x="152400" y="25908"/>
                </a:lnTo>
                <a:lnTo>
                  <a:pt x="148590" y="25908"/>
                </a:lnTo>
                <a:lnTo>
                  <a:pt x="144018" y="21336"/>
                </a:lnTo>
                <a:lnTo>
                  <a:pt x="144018" y="25908"/>
                </a:lnTo>
                <a:lnTo>
                  <a:pt x="140208" y="21336"/>
                </a:lnTo>
                <a:lnTo>
                  <a:pt x="135636" y="25908"/>
                </a:lnTo>
                <a:lnTo>
                  <a:pt x="131064" y="21336"/>
                </a:lnTo>
                <a:lnTo>
                  <a:pt x="127254" y="25908"/>
                </a:lnTo>
                <a:lnTo>
                  <a:pt x="122682" y="21336"/>
                </a:lnTo>
                <a:lnTo>
                  <a:pt x="118872" y="25908"/>
                </a:lnTo>
                <a:lnTo>
                  <a:pt x="118872" y="21336"/>
                </a:lnTo>
                <a:lnTo>
                  <a:pt x="114300" y="21336"/>
                </a:lnTo>
                <a:lnTo>
                  <a:pt x="114300" y="16763"/>
                </a:lnTo>
                <a:lnTo>
                  <a:pt x="110490" y="21336"/>
                </a:lnTo>
                <a:lnTo>
                  <a:pt x="105918" y="21336"/>
                </a:lnTo>
                <a:lnTo>
                  <a:pt x="105918" y="12954"/>
                </a:lnTo>
                <a:lnTo>
                  <a:pt x="102108" y="21336"/>
                </a:lnTo>
                <a:lnTo>
                  <a:pt x="92964" y="21336"/>
                </a:lnTo>
                <a:lnTo>
                  <a:pt x="89154" y="25908"/>
                </a:lnTo>
                <a:lnTo>
                  <a:pt x="89154" y="12954"/>
                </a:lnTo>
                <a:lnTo>
                  <a:pt x="84582" y="16763"/>
                </a:lnTo>
                <a:lnTo>
                  <a:pt x="84582" y="21336"/>
                </a:lnTo>
                <a:lnTo>
                  <a:pt x="80772" y="21336"/>
                </a:lnTo>
                <a:lnTo>
                  <a:pt x="80772" y="4572"/>
                </a:lnTo>
                <a:lnTo>
                  <a:pt x="76200" y="21336"/>
                </a:lnTo>
                <a:lnTo>
                  <a:pt x="76200" y="16763"/>
                </a:lnTo>
                <a:lnTo>
                  <a:pt x="72390" y="8382"/>
                </a:lnTo>
                <a:lnTo>
                  <a:pt x="72390" y="21336"/>
                </a:lnTo>
                <a:lnTo>
                  <a:pt x="67818" y="21336"/>
                </a:lnTo>
                <a:lnTo>
                  <a:pt x="67818" y="16763"/>
                </a:lnTo>
                <a:lnTo>
                  <a:pt x="64008" y="16763"/>
                </a:lnTo>
                <a:lnTo>
                  <a:pt x="64008" y="21336"/>
                </a:lnTo>
                <a:lnTo>
                  <a:pt x="54864" y="21336"/>
                </a:lnTo>
                <a:lnTo>
                  <a:pt x="51054" y="0"/>
                </a:lnTo>
                <a:lnTo>
                  <a:pt x="51054" y="16763"/>
                </a:lnTo>
                <a:lnTo>
                  <a:pt x="46482" y="21336"/>
                </a:lnTo>
                <a:lnTo>
                  <a:pt x="34290" y="21336"/>
                </a:lnTo>
                <a:lnTo>
                  <a:pt x="29718" y="25908"/>
                </a:lnTo>
                <a:lnTo>
                  <a:pt x="25146" y="21336"/>
                </a:lnTo>
                <a:lnTo>
                  <a:pt x="25146" y="25908"/>
                </a:lnTo>
                <a:lnTo>
                  <a:pt x="21336" y="21336"/>
                </a:lnTo>
                <a:lnTo>
                  <a:pt x="21336" y="25908"/>
                </a:lnTo>
                <a:lnTo>
                  <a:pt x="16764" y="21336"/>
                </a:lnTo>
                <a:lnTo>
                  <a:pt x="16764" y="25908"/>
                </a:lnTo>
                <a:lnTo>
                  <a:pt x="12954" y="21336"/>
                </a:lnTo>
                <a:lnTo>
                  <a:pt x="12954" y="4572"/>
                </a:lnTo>
                <a:lnTo>
                  <a:pt x="8382" y="21336"/>
                </a:lnTo>
                <a:lnTo>
                  <a:pt x="4572" y="12954"/>
                </a:lnTo>
                <a:lnTo>
                  <a:pt x="4572" y="8382"/>
                </a:lnTo>
                <a:lnTo>
                  <a:pt x="0" y="2590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24" name="object 724"/>
          <p:cNvSpPr/>
          <p:nvPr/>
        </p:nvSpPr>
        <p:spPr>
          <a:xfrm>
            <a:off x="6285492" y="3228642"/>
            <a:ext cx="345001" cy="17228"/>
          </a:xfrm>
          <a:custGeom>
            <a:avLst/>
            <a:gdLst/>
            <a:ahLst/>
            <a:cxnLst/>
            <a:rect l="l" t="t" r="r" b="b"/>
            <a:pathLst>
              <a:path w="521334" h="26035">
                <a:moveTo>
                  <a:pt x="521207" y="25908"/>
                </a:moveTo>
                <a:lnTo>
                  <a:pt x="517398" y="25908"/>
                </a:lnTo>
                <a:lnTo>
                  <a:pt x="512825" y="21336"/>
                </a:lnTo>
                <a:lnTo>
                  <a:pt x="508253" y="4572"/>
                </a:lnTo>
                <a:lnTo>
                  <a:pt x="504444" y="21336"/>
                </a:lnTo>
                <a:lnTo>
                  <a:pt x="504444" y="25908"/>
                </a:lnTo>
                <a:lnTo>
                  <a:pt x="487679" y="25908"/>
                </a:lnTo>
                <a:lnTo>
                  <a:pt x="487679" y="21336"/>
                </a:lnTo>
                <a:lnTo>
                  <a:pt x="487679" y="25908"/>
                </a:lnTo>
                <a:lnTo>
                  <a:pt x="470153" y="25908"/>
                </a:lnTo>
                <a:lnTo>
                  <a:pt x="466344" y="21336"/>
                </a:lnTo>
                <a:lnTo>
                  <a:pt x="461772" y="21336"/>
                </a:lnTo>
                <a:lnTo>
                  <a:pt x="461772" y="25908"/>
                </a:lnTo>
                <a:lnTo>
                  <a:pt x="457962" y="21336"/>
                </a:lnTo>
                <a:lnTo>
                  <a:pt x="449579" y="21336"/>
                </a:lnTo>
                <a:lnTo>
                  <a:pt x="449579" y="25908"/>
                </a:lnTo>
                <a:lnTo>
                  <a:pt x="445007" y="21336"/>
                </a:lnTo>
                <a:lnTo>
                  <a:pt x="440435" y="25908"/>
                </a:lnTo>
                <a:lnTo>
                  <a:pt x="432053" y="25908"/>
                </a:lnTo>
                <a:lnTo>
                  <a:pt x="428244" y="21336"/>
                </a:lnTo>
                <a:lnTo>
                  <a:pt x="428244" y="25908"/>
                </a:lnTo>
                <a:lnTo>
                  <a:pt x="423672" y="21336"/>
                </a:lnTo>
                <a:lnTo>
                  <a:pt x="423672" y="4572"/>
                </a:lnTo>
                <a:lnTo>
                  <a:pt x="419862" y="21336"/>
                </a:lnTo>
                <a:lnTo>
                  <a:pt x="415290" y="21336"/>
                </a:lnTo>
                <a:lnTo>
                  <a:pt x="415290" y="0"/>
                </a:lnTo>
                <a:lnTo>
                  <a:pt x="411479" y="21336"/>
                </a:lnTo>
                <a:lnTo>
                  <a:pt x="411479" y="25908"/>
                </a:lnTo>
                <a:lnTo>
                  <a:pt x="406907" y="25908"/>
                </a:lnTo>
                <a:lnTo>
                  <a:pt x="394208" y="25908"/>
                </a:lnTo>
                <a:lnTo>
                  <a:pt x="381508" y="25908"/>
                </a:lnTo>
                <a:lnTo>
                  <a:pt x="368807" y="25908"/>
                </a:lnTo>
                <a:lnTo>
                  <a:pt x="364235" y="21336"/>
                </a:lnTo>
                <a:lnTo>
                  <a:pt x="360425" y="25908"/>
                </a:lnTo>
                <a:lnTo>
                  <a:pt x="355853" y="25908"/>
                </a:lnTo>
                <a:lnTo>
                  <a:pt x="355853" y="21336"/>
                </a:lnTo>
                <a:lnTo>
                  <a:pt x="352044" y="25908"/>
                </a:lnTo>
                <a:lnTo>
                  <a:pt x="339344" y="25908"/>
                </a:lnTo>
                <a:lnTo>
                  <a:pt x="326644" y="25908"/>
                </a:lnTo>
                <a:lnTo>
                  <a:pt x="313944" y="25908"/>
                </a:lnTo>
                <a:lnTo>
                  <a:pt x="309372" y="25908"/>
                </a:lnTo>
                <a:lnTo>
                  <a:pt x="309372" y="21336"/>
                </a:lnTo>
                <a:lnTo>
                  <a:pt x="305562" y="25908"/>
                </a:lnTo>
                <a:lnTo>
                  <a:pt x="300990" y="21336"/>
                </a:lnTo>
                <a:lnTo>
                  <a:pt x="296418" y="25908"/>
                </a:lnTo>
                <a:lnTo>
                  <a:pt x="288035" y="25908"/>
                </a:lnTo>
                <a:lnTo>
                  <a:pt x="284225" y="21336"/>
                </a:lnTo>
                <a:lnTo>
                  <a:pt x="279653" y="25908"/>
                </a:lnTo>
                <a:lnTo>
                  <a:pt x="275844" y="21336"/>
                </a:lnTo>
                <a:lnTo>
                  <a:pt x="271272" y="25908"/>
                </a:lnTo>
                <a:lnTo>
                  <a:pt x="262890" y="25908"/>
                </a:lnTo>
                <a:lnTo>
                  <a:pt x="246125" y="25908"/>
                </a:lnTo>
                <a:lnTo>
                  <a:pt x="246125" y="21336"/>
                </a:lnTo>
                <a:lnTo>
                  <a:pt x="241553" y="25908"/>
                </a:lnTo>
                <a:lnTo>
                  <a:pt x="237744" y="21336"/>
                </a:lnTo>
                <a:lnTo>
                  <a:pt x="233172" y="25908"/>
                </a:lnTo>
                <a:lnTo>
                  <a:pt x="228600" y="25908"/>
                </a:lnTo>
                <a:lnTo>
                  <a:pt x="228600" y="21336"/>
                </a:lnTo>
                <a:lnTo>
                  <a:pt x="228600" y="25908"/>
                </a:lnTo>
                <a:lnTo>
                  <a:pt x="224790" y="21336"/>
                </a:lnTo>
                <a:lnTo>
                  <a:pt x="220218" y="25908"/>
                </a:lnTo>
                <a:lnTo>
                  <a:pt x="220218" y="21336"/>
                </a:lnTo>
                <a:lnTo>
                  <a:pt x="216407" y="21336"/>
                </a:lnTo>
                <a:lnTo>
                  <a:pt x="216407" y="16763"/>
                </a:lnTo>
                <a:lnTo>
                  <a:pt x="211835" y="21336"/>
                </a:lnTo>
                <a:lnTo>
                  <a:pt x="208025" y="21336"/>
                </a:lnTo>
                <a:lnTo>
                  <a:pt x="208025" y="12954"/>
                </a:lnTo>
                <a:lnTo>
                  <a:pt x="203453" y="21336"/>
                </a:lnTo>
                <a:lnTo>
                  <a:pt x="203453" y="16763"/>
                </a:lnTo>
                <a:lnTo>
                  <a:pt x="199644" y="16763"/>
                </a:lnTo>
                <a:lnTo>
                  <a:pt x="195072" y="21336"/>
                </a:lnTo>
                <a:lnTo>
                  <a:pt x="186690" y="21336"/>
                </a:lnTo>
                <a:lnTo>
                  <a:pt x="182118" y="25908"/>
                </a:lnTo>
                <a:lnTo>
                  <a:pt x="178307" y="25908"/>
                </a:lnTo>
                <a:lnTo>
                  <a:pt x="173735" y="21336"/>
                </a:lnTo>
                <a:lnTo>
                  <a:pt x="165353" y="21336"/>
                </a:lnTo>
                <a:lnTo>
                  <a:pt x="165353" y="25908"/>
                </a:lnTo>
                <a:lnTo>
                  <a:pt x="161544" y="25908"/>
                </a:lnTo>
                <a:lnTo>
                  <a:pt x="161544" y="21336"/>
                </a:lnTo>
                <a:lnTo>
                  <a:pt x="156972" y="21336"/>
                </a:lnTo>
                <a:lnTo>
                  <a:pt x="152400" y="25908"/>
                </a:lnTo>
                <a:lnTo>
                  <a:pt x="144018" y="25908"/>
                </a:lnTo>
                <a:lnTo>
                  <a:pt x="144018" y="21336"/>
                </a:lnTo>
                <a:lnTo>
                  <a:pt x="144018" y="25908"/>
                </a:lnTo>
                <a:lnTo>
                  <a:pt x="123444" y="25908"/>
                </a:lnTo>
                <a:lnTo>
                  <a:pt x="118872" y="21336"/>
                </a:lnTo>
                <a:lnTo>
                  <a:pt x="118872" y="25908"/>
                </a:lnTo>
                <a:lnTo>
                  <a:pt x="114300" y="25908"/>
                </a:lnTo>
                <a:lnTo>
                  <a:pt x="110490" y="21336"/>
                </a:lnTo>
                <a:lnTo>
                  <a:pt x="102107" y="21336"/>
                </a:lnTo>
                <a:lnTo>
                  <a:pt x="97535" y="16763"/>
                </a:lnTo>
                <a:lnTo>
                  <a:pt x="93725" y="21336"/>
                </a:lnTo>
                <a:lnTo>
                  <a:pt x="89153" y="16763"/>
                </a:lnTo>
                <a:lnTo>
                  <a:pt x="84581" y="21336"/>
                </a:lnTo>
                <a:lnTo>
                  <a:pt x="84581" y="16763"/>
                </a:lnTo>
                <a:lnTo>
                  <a:pt x="80772" y="12954"/>
                </a:lnTo>
                <a:lnTo>
                  <a:pt x="80772" y="21336"/>
                </a:lnTo>
                <a:lnTo>
                  <a:pt x="76200" y="16763"/>
                </a:lnTo>
                <a:lnTo>
                  <a:pt x="72390" y="16763"/>
                </a:lnTo>
                <a:lnTo>
                  <a:pt x="72390" y="21336"/>
                </a:lnTo>
                <a:lnTo>
                  <a:pt x="67818" y="25908"/>
                </a:lnTo>
                <a:lnTo>
                  <a:pt x="67818" y="21336"/>
                </a:lnTo>
                <a:lnTo>
                  <a:pt x="64007" y="21336"/>
                </a:lnTo>
                <a:lnTo>
                  <a:pt x="64007" y="25908"/>
                </a:lnTo>
                <a:lnTo>
                  <a:pt x="51053" y="25908"/>
                </a:lnTo>
                <a:lnTo>
                  <a:pt x="46481" y="21336"/>
                </a:lnTo>
                <a:lnTo>
                  <a:pt x="42672" y="16763"/>
                </a:lnTo>
                <a:lnTo>
                  <a:pt x="42672" y="21336"/>
                </a:lnTo>
                <a:lnTo>
                  <a:pt x="38100" y="21336"/>
                </a:lnTo>
                <a:lnTo>
                  <a:pt x="34290" y="25908"/>
                </a:lnTo>
                <a:lnTo>
                  <a:pt x="34290" y="21336"/>
                </a:lnTo>
                <a:lnTo>
                  <a:pt x="29718" y="21336"/>
                </a:lnTo>
                <a:lnTo>
                  <a:pt x="25907" y="25908"/>
                </a:lnTo>
                <a:lnTo>
                  <a:pt x="25907" y="21336"/>
                </a:lnTo>
                <a:lnTo>
                  <a:pt x="21335" y="25908"/>
                </a:lnTo>
                <a:lnTo>
                  <a:pt x="21335" y="21336"/>
                </a:lnTo>
                <a:lnTo>
                  <a:pt x="12953" y="21336"/>
                </a:lnTo>
                <a:lnTo>
                  <a:pt x="12953" y="16763"/>
                </a:lnTo>
                <a:lnTo>
                  <a:pt x="8381" y="16763"/>
                </a:lnTo>
                <a:lnTo>
                  <a:pt x="8381" y="12954"/>
                </a:lnTo>
                <a:lnTo>
                  <a:pt x="4572" y="8382"/>
                </a:lnTo>
                <a:lnTo>
                  <a:pt x="0" y="45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25" name="object 725"/>
          <p:cNvSpPr/>
          <p:nvPr/>
        </p:nvSpPr>
        <p:spPr>
          <a:xfrm>
            <a:off x="6114545" y="3186789"/>
            <a:ext cx="171030" cy="59251"/>
          </a:xfrm>
          <a:custGeom>
            <a:avLst/>
            <a:gdLst/>
            <a:ahLst/>
            <a:cxnLst/>
            <a:rect l="l" t="t" r="r" b="b"/>
            <a:pathLst>
              <a:path w="258445" h="89535">
                <a:moveTo>
                  <a:pt x="258318" y="67817"/>
                </a:moveTo>
                <a:lnTo>
                  <a:pt x="258318" y="80009"/>
                </a:lnTo>
                <a:lnTo>
                  <a:pt x="254508" y="80009"/>
                </a:lnTo>
                <a:lnTo>
                  <a:pt x="249936" y="76200"/>
                </a:lnTo>
                <a:lnTo>
                  <a:pt x="246125" y="71627"/>
                </a:lnTo>
                <a:lnTo>
                  <a:pt x="246125" y="76200"/>
                </a:lnTo>
                <a:lnTo>
                  <a:pt x="241553" y="80009"/>
                </a:lnTo>
                <a:lnTo>
                  <a:pt x="236982" y="84581"/>
                </a:lnTo>
                <a:lnTo>
                  <a:pt x="236982" y="80009"/>
                </a:lnTo>
                <a:lnTo>
                  <a:pt x="233172" y="84581"/>
                </a:lnTo>
                <a:lnTo>
                  <a:pt x="233172" y="80009"/>
                </a:lnTo>
                <a:lnTo>
                  <a:pt x="228600" y="84581"/>
                </a:lnTo>
                <a:lnTo>
                  <a:pt x="224790" y="84581"/>
                </a:lnTo>
                <a:lnTo>
                  <a:pt x="220218" y="80009"/>
                </a:lnTo>
                <a:lnTo>
                  <a:pt x="220218" y="84581"/>
                </a:lnTo>
                <a:lnTo>
                  <a:pt x="216408" y="80009"/>
                </a:lnTo>
                <a:lnTo>
                  <a:pt x="216408" y="84581"/>
                </a:lnTo>
                <a:lnTo>
                  <a:pt x="211836" y="80009"/>
                </a:lnTo>
                <a:lnTo>
                  <a:pt x="208025" y="84581"/>
                </a:lnTo>
                <a:lnTo>
                  <a:pt x="203453" y="80009"/>
                </a:lnTo>
                <a:lnTo>
                  <a:pt x="203453" y="76200"/>
                </a:lnTo>
                <a:lnTo>
                  <a:pt x="198882" y="84581"/>
                </a:lnTo>
                <a:lnTo>
                  <a:pt x="195072" y="80009"/>
                </a:lnTo>
                <a:lnTo>
                  <a:pt x="190500" y="84581"/>
                </a:lnTo>
                <a:lnTo>
                  <a:pt x="190500" y="80009"/>
                </a:lnTo>
                <a:lnTo>
                  <a:pt x="186690" y="80009"/>
                </a:lnTo>
                <a:lnTo>
                  <a:pt x="186690" y="84581"/>
                </a:lnTo>
                <a:lnTo>
                  <a:pt x="165353" y="84581"/>
                </a:lnTo>
                <a:lnTo>
                  <a:pt x="165353" y="80009"/>
                </a:lnTo>
                <a:lnTo>
                  <a:pt x="160782" y="84581"/>
                </a:lnTo>
                <a:lnTo>
                  <a:pt x="144018" y="84581"/>
                </a:lnTo>
                <a:lnTo>
                  <a:pt x="144018" y="80009"/>
                </a:lnTo>
                <a:lnTo>
                  <a:pt x="140208" y="84581"/>
                </a:lnTo>
                <a:lnTo>
                  <a:pt x="133096" y="84581"/>
                </a:lnTo>
                <a:lnTo>
                  <a:pt x="125984" y="84581"/>
                </a:lnTo>
                <a:lnTo>
                  <a:pt x="118872" y="84581"/>
                </a:lnTo>
                <a:lnTo>
                  <a:pt x="114300" y="84581"/>
                </a:lnTo>
                <a:lnTo>
                  <a:pt x="114300" y="89153"/>
                </a:lnTo>
                <a:lnTo>
                  <a:pt x="110490" y="84581"/>
                </a:lnTo>
                <a:lnTo>
                  <a:pt x="105918" y="84581"/>
                </a:lnTo>
                <a:lnTo>
                  <a:pt x="102108" y="71627"/>
                </a:lnTo>
                <a:lnTo>
                  <a:pt x="102108" y="67817"/>
                </a:lnTo>
                <a:lnTo>
                  <a:pt x="97536" y="76200"/>
                </a:lnTo>
                <a:lnTo>
                  <a:pt x="92964" y="67817"/>
                </a:lnTo>
                <a:lnTo>
                  <a:pt x="92964" y="63245"/>
                </a:lnTo>
                <a:lnTo>
                  <a:pt x="89153" y="67817"/>
                </a:lnTo>
                <a:lnTo>
                  <a:pt x="89153" y="80009"/>
                </a:lnTo>
                <a:lnTo>
                  <a:pt x="84582" y="76200"/>
                </a:lnTo>
                <a:lnTo>
                  <a:pt x="80772" y="71627"/>
                </a:lnTo>
                <a:lnTo>
                  <a:pt x="80772" y="76200"/>
                </a:lnTo>
                <a:lnTo>
                  <a:pt x="76200" y="84581"/>
                </a:lnTo>
                <a:lnTo>
                  <a:pt x="72390" y="76200"/>
                </a:lnTo>
                <a:lnTo>
                  <a:pt x="67818" y="84581"/>
                </a:lnTo>
                <a:lnTo>
                  <a:pt x="42672" y="84581"/>
                </a:lnTo>
                <a:lnTo>
                  <a:pt x="42672" y="59436"/>
                </a:lnTo>
                <a:lnTo>
                  <a:pt x="38100" y="0"/>
                </a:lnTo>
                <a:lnTo>
                  <a:pt x="38100" y="63245"/>
                </a:lnTo>
                <a:lnTo>
                  <a:pt x="34290" y="84581"/>
                </a:lnTo>
                <a:lnTo>
                  <a:pt x="29718" y="84581"/>
                </a:lnTo>
                <a:lnTo>
                  <a:pt x="25146" y="89153"/>
                </a:lnTo>
                <a:lnTo>
                  <a:pt x="16764" y="89153"/>
                </a:lnTo>
                <a:lnTo>
                  <a:pt x="16764" y="84581"/>
                </a:lnTo>
                <a:lnTo>
                  <a:pt x="16764" y="89153"/>
                </a:lnTo>
                <a:lnTo>
                  <a:pt x="12953" y="84581"/>
                </a:lnTo>
                <a:lnTo>
                  <a:pt x="8382" y="80009"/>
                </a:lnTo>
                <a:lnTo>
                  <a:pt x="8382" y="84581"/>
                </a:lnTo>
                <a:lnTo>
                  <a:pt x="4572" y="89153"/>
                </a:lnTo>
                <a:lnTo>
                  <a:pt x="0" y="8458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26" name="object 726"/>
          <p:cNvSpPr/>
          <p:nvPr/>
        </p:nvSpPr>
        <p:spPr>
          <a:xfrm>
            <a:off x="5943600" y="3161575"/>
            <a:ext cx="171030" cy="84464"/>
          </a:xfrm>
          <a:custGeom>
            <a:avLst/>
            <a:gdLst/>
            <a:ahLst/>
            <a:cxnLst/>
            <a:rect l="l" t="t" r="r" b="b"/>
            <a:pathLst>
              <a:path w="258445" h="127635">
                <a:moveTo>
                  <a:pt x="258317" y="122681"/>
                </a:moveTo>
                <a:lnTo>
                  <a:pt x="254507" y="122681"/>
                </a:lnTo>
                <a:lnTo>
                  <a:pt x="254507" y="127253"/>
                </a:lnTo>
                <a:lnTo>
                  <a:pt x="249935" y="122681"/>
                </a:lnTo>
                <a:lnTo>
                  <a:pt x="241553" y="122681"/>
                </a:lnTo>
                <a:lnTo>
                  <a:pt x="241553" y="127253"/>
                </a:lnTo>
                <a:lnTo>
                  <a:pt x="241553" y="122681"/>
                </a:lnTo>
                <a:lnTo>
                  <a:pt x="236981" y="127253"/>
                </a:lnTo>
                <a:lnTo>
                  <a:pt x="228600" y="127253"/>
                </a:lnTo>
                <a:lnTo>
                  <a:pt x="224789" y="122681"/>
                </a:lnTo>
                <a:lnTo>
                  <a:pt x="224789" y="127253"/>
                </a:lnTo>
                <a:lnTo>
                  <a:pt x="220217" y="122681"/>
                </a:lnTo>
                <a:lnTo>
                  <a:pt x="216407" y="127253"/>
                </a:lnTo>
                <a:lnTo>
                  <a:pt x="211835" y="122681"/>
                </a:lnTo>
                <a:lnTo>
                  <a:pt x="203453" y="122681"/>
                </a:lnTo>
                <a:lnTo>
                  <a:pt x="203453" y="127253"/>
                </a:lnTo>
                <a:lnTo>
                  <a:pt x="198881" y="127253"/>
                </a:lnTo>
                <a:lnTo>
                  <a:pt x="198881" y="122681"/>
                </a:lnTo>
                <a:lnTo>
                  <a:pt x="195071" y="122681"/>
                </a:lnTo>
                <a:lnTo>
                  <a:pt x="182372" y="122682"/>
                </a:lnTo>
                <a:lnTo>
                  <a:pt x="169671" y="122681"/>
                </a:lnTo>
                <a:lnTo>
                  <a:pt x="156971" y="122681"/>
                </a:lnTo>
                <a:lnTo>
                  <a:pt x="152400" y="127253"/>
                </a:lnTo>
                <a:lnTo>
                  <a:pt x="148589" y="122681"/>
                </a:lnTo>
                <a:lnTo>
                  <a:pt x="148589" y="127253"/>
                </a:lnTo>
                <a:lnTo>
                  <a:pt x="144017" y="122681"/>
                </a:lnTo>
                <a:lnTo>
                  <a:pt x="144017" y="127253"/>
                </a:lnTo>
                <a:lnTo>
                  <a:pt x="135635" y="127253"/>
                </a:lnTo>
                <a:lnTo>
                  <a:pt x="131063" y="122681"/>
                </a:lnTo>
                <a:lnTo>
                  <a:pt x="131063" y="127253"/>
                </a:lnTo>
                <a:lnTo>
                  <a:pt x="127253" y="122681"/>
                </a:lnTo>
                <a:lnTo>
                  <a:pt x="127253" y="127253"/>
                </a:lnTo>
                <a:lnTo>
                  <a:pt x="122681" y="122681"/>
                </a:lnTo>
                <a:lnTo>
                  <a:pt x="118871" y="46481"/>
                </a:lnTo>
                <a:lnTo>
                  <a:pt x="114300" y="122681"/>
                </a:lnTo>
                <a:lnTo>
                  <a:pt x="110489" y="127253"/>
                </a:lnTo>
                <a:lnTo>
                  <a:pt x="105917" y="122681"/>
                </a:lnTo>
                <a:lnTo>
                  <a:pt x="101345" y="33527"/>
                </a:lnTo>
                <a:lnTo>
                  <a:pt x="101345" y="16763"/>
                </a:lnTo>
                <a:lnTo>
                  <a:pt x="97535" y="114300"/>
                </a:lnTo>
                <a:lnTo>
                  <a:pt x="97535" y="118109"/>
                </a:lnTo>
                <a:lnTo>
                  <a:pt x="92963" y="122681"/>
                </a:lnTo>
                <a:lnTo>
                  <a:pt x="92963" y="127253"/>
                </a:lnTo>
                <a:lnTo>
                  <a:pt x="89153" y="122681"/>
                </a:lnTo>
                <a:lnTo>
                  <a:pt x="84581" y="122681"/>
                </a:lnTo>
                <a:lnTo>
                  <a:pt x="84581" y="127253"/>
                </a:lnTo>
                <a:lnTo>
                  <a:pt x="80771" y="122681"/>
                </a:lnTo>
                <a:lnTo>
                  <a:pt x="80771" y="127253"/>
                </a:lnTo>
                <a:lnTo>
                  <a:pt x="76200" y="127253"/>
                </a:lnTo>
                <a:lnTo>
                  <a:pt x="63500" y="127253"/>
                </a:lnTo>
                <a:lnTo>
                  <a:pt x="50800" y="127253"/>
                </a:lnTo>
                <a:lnTo>
                  <a:pt x="38100" y="127254"/>
                </a:lnTo>
                <a:lnTo>
                  <a:pt x="25145" y="127253"/>
                </a:lnTo>
                <a:lnTo>
                  <a:pt x="21335" y="80009"/>
                </a:lnTo>
                <a:lnTo>
                  <a:pt x="21335" y="0"/>
                </a:lnTo>
                <a:lnTo>
                  <a:pt x="16763" y="114300"/>
                </a:lnTo>
                <a:lnTo>
                  <a:pt x="12953" y="122681"/>
                </a:lnTo>
                <a:lnTo>
                  <a:pt x="8381" y="84581"/>
                </a:lnTo>
                <a:lnTo>
                  <a:pt x="4571" y="118109"/>
                </a:lnTo>
                <a:lnTo>
                  <a:pt x="4571" y="33527"/>
                </a:lnTo>
                <a:lnTo>
                  <a:pt x="0" y="109727"/>
                </a:lnTo>
                <a:lnTo>
                  <a:pt x="0" y="1143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27" name="object 727"/>
          <p:cNvSpPr/>
          <p:nvPr/>
        </p:nvSpPr>
        <p:spPr>
          <a:xfrm>
            <a:off x="5772654" y="2455099"/>
            <a:ext cx="171030" cy="790856"/>
          </a:xfrm>
          <a:custGeom>
            <a:avLst/>
            <a:gdLst/>
            <a:ahLst/>
            <a:cxnLst/>
            <a:rect l="l" t="t" r="r" b="b"/>
            <a:pathLst>
              <a:path w="258445" h="1195070">
                <a:moveTo>
                  <a:pt x="258318" y="1181862"/>
                </a:moveTo>
                <a:lnTo>
                  <a:pt x="253746" y="1194815"/>
                </a:lnTo>
                <a:lnTo>
                  <a:pt x="253746" y="1190243"/>
                </a:lnTo>
                <a:lnTo>
                  <a:pt x="253746" y="1194815"/>
                </a:lnTo>
                <a:lnTo>
                  <a:pt x="249935" y="1194815"/>
                </a:lnTo>
                <a:lnTo>
                  <a:pt x="249935" y="1190243"/>
                </a:lnTo>
                <a:lnTo>
                  <a:pt x="245363" y="1194815"/>
                </a:lnTo>
                <a:lnTo>
                  <a:pt x="245363" y="1190243"/>
                </a:lnTo>
                <a:lnTo>
                  <a:pt x="241553" y="1194815"/>
                </a:lnTo>
                <a:lnTo>
                  <a:pt x="236981" y="1190243"/>
                </a:lnTo>
                <a:lnTo>
                  <a:pt x="236981" y="1194815"/>
                </a:lnTo>
                <a:lnTo>
                  <a:pt x="228600" y="1194815"/>
                </a:lnTo>
                <a:lnTo>
                  <a:pt x="228600" y="1181862"/>
                </a:lnTo>
                <a:lnTo>
                  <a:pt x="224789" y="1194815"/>
                </a:lnTo>
                <a:lnTo>
                  <a:pt x="203453" y="1194815"/>
                </a:lnTo>
                <a:lnTo>
                  <a:pt x="198881" y="1190243"/>
                </a:lnTo>
                <a:lnTo>
                  <a:pt x="195072" y="1190243"/>
                </a:lnTo>
                <a:lnTo>
                  <a:pt x="195072" y="1194815"/>
                </a:lnTo>
                <a:lnTo>
                  <a:pt x="190500" y="1194815"/>
                </a:lnTo>
                <a:lnTo>
                  <a:pt x="177799" y="1194815"/>
                </a:lnTo>
                <a:lnTo>
                  <a:pt x="165100" y="1194815"/>
                </a:lnTo>
                <a:lnTo>
                  <a:pt x="156972" y="1194815"/>
                </a:lnTo>
                <a:lnTo>
                  <a:pt x="152400" y="1185671"/>
                </a:lnTo>
                <a:lnTo>
                  <a:pt x="147827" y="1194815"/>
                </a:lnTo>
                <a:lnTo>
                  <a:pt x="139446" y="1194815"/>
                </a:lnTo>
                <a:lnTo>
                  <a:pt x="135635" y="1190243"/>
                </a:lnTo>
                <a:lnTo>
                  <a:pt x="135635" y="1194815"/>
                </a:lnTo>
                <a:lnTo>
                  <a:pt x="131063" y="1190243"/>
                </a:lnTo>
                <a:lnTo>
                  <a:pt x="131063" y="1181862"/>
                </a:lnTo>
                <a:lnTo>
                  <a:pt x="127253" y="1194815"/>
                </a:lnTo>
                <a:lnTo>
                  <a:pt x="127253" y="1190243"/>
                </a:lnTo>
                <a:lnTo>
                  <a:pt x="122681" y="1190243"/>
                </a:lnTo>
                <a:lnTo>
                  <a:pt x="122681" y="1181862"/>
                </a:lnTo>
                <a:lnTo>
                  <a:pt x="122681" y="1190243"/>
                </a:lnTo>
                <a:lnTo>
                  <a:pt x="118872" y="1190243"/>
                </a:lnTo>
                <a:lnTo>
                  <a:pt x="118872" y="1181862"/>
                </a:lnTo>
                <a:lnTo>
                  <a:pt x="114300" y="1181862"/>
                </a:lnTo>
                <a:lnTo>
                  <a:pt x="109727" y="1194815"/>
                </a:lnTo>
                <a:lnTo>
                  <a:pt x="109727" y="1190243"/>
                </a:lnTo>
                <a:lnTo>
                  <a:pt x="109727" y="1194815"/>
                </a:lnTo>
                <a:lnTo>
                  <a:pt x="105918" y="1190243"/>
                </a:lnTo>
                <a:lnTo>
                  <a:pt x="105918" y="1194815"/>
                </a:lnTo>
                <a:lnTo>
                  <a:pt x="97535" y="1194815"/>
                </a:lnTo>
                <a:lnTo>
                  <a:pt x="97535" y="1190243"/>
                </a:lnTo>
                <a:lnTo>
                  <a:pt x="92963" y="1194815"/>
                </a:lnTo>
                <a:lnTo>
                  <a:pt x="85851" y="1194815"/>
                </a:lnTo>
                <a:lnTo>
                  <a:pt x="78739" y="1194815"/>
                </a:lnTo>
                <a:lnTo>
                  <a:pt x="71627" y="1194815"/>
                </a:lnTo>
                <a:lnTo>
                  <a:pt x="67818" y="1194815"/>
                </a:lnTo>
                <a:lnTo>
                  <a:pt x="67818" y="1190243"/>
                </a:lnTo>
                <a:lnTo>
                  <a:pt x="63246" y="1194815"/>
                </a:lnTo>
                <a:lnTo>
                  <a:pt x="59435" y="1190243"/>
                </a:lnTo>
                <a:lnTo>
                  <a:pt x="54863" y="1194815"/>
                </a:lnTo>
                <a:lnTo>
                  <a:pt x="54863" y="1185671"/>
                </a:lnTo>
                <a:lnTo>
                  <a:pt x="51053" y="1194815"/>
                </a:lnTo>
                <a:lnTo>
                  <a:pt x="51053" y="1190243"/>
                </a:lnTo>
                <a:lnTo>
                  <a:pt x="46481" y="1194815"/>
                </a:lnTo>
                <a:lnTo>
                  <a:pt x="41909" y="1185671"/>
                </a:lnTo>
                <a:lnTo>
                  <a:pt x="38100" y="1194815"/>
                </a:lnTo>
                <a:lnTo>
                  <a:pt x="38100" y="1185671"/>
                </a:lnTo>
                <a:lnTo>
                  <a:pt x="38100" y="1190243"/>
                </a:lnTo>
                <a:lnTo>
                  <a:pt x="33527" y="1177289"/>
                </a:lnTo>
                <a:lnTo>
                  <a:pt x="33527" y="1173479"/>
                </a:lnTo>
                <a:lnTo>
                  <a:pt x="29718" y="766572"/>
                </a:lnTo>
                <a:lnTo>
                  <a:pt x="29718" y="1021080"/>
                </a:lnTo>
                <a:lnTo>
                  <a:pt x="25146" y="1177289"/>
                </a:lnTo>
                <a:lnTo>
                  <a:pt x="25146" y="1181862"/>
                </a:lnTo>
                <a:lnTo>
                  <a:pt x="21335" y="906018"/>
                </a:lnTo>
                <a:lnTo>
                  <a:pt x="21335" y="0"/>
                </a:lnTo>
                <a:lnTo>
                  <a:pt x="16763" y="1084326"/>
                </a:lnTo>
                <a:lnTo>
                  <a:pt x="16763" y="1109471"/>
                </a:lnTo>
                <a:lnTo>
                  <a:pt x="12953" y="1181862"/>
                </a:lnTo>
                <a:lnTo>
                  <a:pt x="8381" y="1190243"/>
                </a:lnTo>
                <a:lnTo>
                  <a:pt x="8381" y="1194815"/>
                </a:lnTo>
                <a:lnTo>
                  <a:pt x="3809" y="1190243"/>
                </a:lnTo>
                <a:lnTo>
                  <a:pt x="3809" y="1194815"/>
                </a:lnTo>
                <a:lnTo>
                  <a:pt x="0" y="1190243"/>
                </a:lnTo>
                <a:lnTo>
                  <a:pt x="0" y="119481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28" name="object 728"/>
          <p:cNvSpPr/>
          <p:nvPr/>
        </p:nvSpPr>
        <p:spPr>
          <a:xfrm>
            <a:off x="5615828" y="1877213"/>
            <a:ext cx="157163" cy="1368659"/>
          </a:xfrm>
          <a:custGeom>
            <a:avLst/>
            <a:gdLst/>
            <a:ahLst/>
            <a:cxnLst/>
            <a:rect l="l" t="t" r="r" b="b"/>
            <a:pathLst>
              <a:path w="237490" h="2068195">
                <a:moveTo>
                  <a:pt x="236981" y="2068067"/>
                </a:moveTo>
                <a:lnTo>
                  <a:pt x="232409" y="2068067"/>
                </a:lnTo>
                <a:lnTo>
                  <a:pt x="232409" y="2063495"/>
                </a:lnTo>
                <a:lnTo>
                  <a:pt x="228600" y="2063495"/>
                </a:lnTo>
                <a:lnTo>
                  <a:pt x="224027" y="2068067"/>
                </a:lnTo>
                <a:lnTo>
                  <a:pt x="224027" y="2063495"/>
                </a:lnTo>
                <a:lnTo>
                  <a:pt x="220217" y="2033777"/>
                </a:lnTo>
                <a:lnTo>
                  <a:pt x="220217" y="2000250"/>
                </a:lnTo>
                <a:lnTo>
                  <a:pt x="220217" y="2058923"/>
                </a:lnTo>
                <a:lnTo>
                  <a:pt x="215645" y="2063495"/>
                </a:lnTo>
                <a:lnTo>
                  <a:pt x="215645" y="2050541"/>
                </a:lnTo>
                <a:lnTo>
                  <a:pt x="211835" y="2058923"/>
                </a:lnTo>
                <a:lnTo>
                  <a:pt x="211835" y="2068067"/>
                </a:lnTo>
                <a:lnTo>
                  <a:pt x="202691" y="2058923"/>
                </a:lnTo>
                <a:lnTo>
                  <a:pt x="202691" y="2063495"/>
                </a:lnTo>
                <a:lnTo>
                  <a:pt x="198881" y="2063495"/>
                </a:lnTo>
                <a:lnTo>
                  <a:pt x="198881" y="2058923"/>
                </a:lnTo>
                <a:lnTo>
                  <a:pt x="194309" y="2050541"/>
                </a:lnTo>
                <a:lnTo>
                  <a:pt x="194309" y="2058923"/>
                </a:lnTo>
                <a:lnTo>
                  <a:pt x="190500" y="2063495"/>
                </a:lnTo>
                <a:lnTo>
                  <a:pt x="190500" y="2058923"/>
                </a:lnTo>
                <a:lnTo>
                  <a:pt x="190500" y="2063495"/>
                </a:lnTo>
                <a:lnTo>
                  <a:pt x="185927" y="2055114"/>
                </a:lnTo>
                <a:lnTo>
                  <a:pt x="182117" y="2063495"/>
                </a:lnTo>
                <a:lnTo>
                  <a:pt x="177545" y="2068067"/>
                </a:lnTo>
                <a:lnTo>
                  <a:pt x="172974" y="2063495"/>
                </a:lnTo>
                <a:lnTo>
                  <a:pt x="169163" y="2068067"/>
                </a:lnTo>
                <a:lnTo>
                  <a:pt x="164591" y="2063495"/>
                </a:lnTo>
                <a:lnTo>
                  <a:pt x="160781" y="2063495"/>
                </a:lnTo>
                <a:lnTo>
                  <a:pt x="156209" y="2055114"/>
                </a:lnTo>
                <a:lnTo>
                  <a:pt x="156209" y="2058923"/>
                </a:lnTo>
                <a:lnTo>
                  <a:pt x="152400" y="2046731"/>
                </a:lnTo>
                <a:lnTo>
                  <a:pt x="147827" y="2063495"/>
                </a:lnTo>
                <a:lnTo>
                  <a:pt x="147827" y="2058923"/>
                </a:lnTo>
                <a:lnTo>
                  <a:pt x="144017" y="2063495"/>
                </a:lnTo>
                <a:lnTo>
                  <a:pt x="139445" y="2058923"/>
                </a:lnTo>
                <a:lnTo>
                  <a:pt x="134874" y="2050541"/>
                </a:lnTo>
                <a:lnTo>
                  <a:pt x="131063" y="2017014"/>
                </a:lnTo>
                <a:lnTo>
                  <a:pt x="131063" y="2020823"/>
                </a:lnTo>
                <a:lnTo>
                  <a:pt x="126491" y="1805178"/>
                </a:lnTo>
                <a:lnTo>
                  <a:pt x="126491" y="838962"/>
                </a:lnTo>
                <a:lnTo>
                  <a:pt x="122681" y="1911095"/>
                </a:lnTo>
                <a:lnTo>
                  <a:pt x="122681" y="2004059"/>
                </a:lnTo>
                <a:lnTo>
                  <a:pt x="118109" y="1830324"/>
                </a:lnTo>
                <a:lnTo>
                  <a:pt x="118109" y="288036"/>
                </a:lnTo>
                <a:lnTo>
                  <a:pt x="114300" y="1131570"/>
                </a:lnTo>
                <a:lnTo>
                  <a:pt x="114300" y="1987295"/>
                </a:lnTo>
                <a:lnTo>
                  <a:pt x="109727" y="1991105"/>
                </a:lnTo>
                <a:lnTo>
                  <a:pt x="109727" y="643890"/>
                </a:lnTo>
                <a:lnTo>
                  <a:pt x="105917" y="961644"/>
                </a:lnTo>
                <a:lnTo>
                  <a:pt x="105917" y="1821942"/>
                </a:lnTo>
                <a:lnTo>
                  <a:pt x="101345" y="1830324"/>
                </a:lnTo>
                <a:lnTo>
                  <a:pt x="101345" y="2038350"/>
                </a:lnTo>
                <a:lnTo>
                  <a:pt x="96774" y="2025395"/>
                </a:lnTo>
                <a:lnTo>
                  <a:pt x="96774" y="2042159"/>
                </a:lnTo>
                <a:lnTo>
                  <a:pt x="92963" y="2050541"/>
                </a:lnTo>
                <a:lnTo>
                  <a:pt x="92963" y="2025395"/>
                </a:lnTo>
                <a:lnTo>
                  <a:pt x="88391" y="2050541"/>
                </a:lnTo>
                <a:lnTo>
                  <a:pt x="88391" y="2046731"/>
                </a:lnTo>
                <a:lnTo>
                  <a:pt x="84581" y="2058923"/>
                </a:lnTo>
                <a:lnTo>
                  <a:pt x="84581" y="2055114"/>
                </a:lnTo>
                <a:lnTo>
                  <a:pt x="80009" y="2000250"/>
                </a:lnTo>
                <a:lnTo>
                  <a:pt x="80009" y="1965959"/>
                </a:lnTo>
                <a:lnTo>
                  <a:pt x="76200" y="2017014"/>
                </a:lnTo>
                <a:lnTo>
                  <a:pt x="76200" y="1911095"/>
                </a:lnTo>
                <a:lnTo>
                  <a:pt x="71627" y="2046731"/>
                </a:lnTo>
                <a:lnTo>
                  <a:pt x="67055" y="2058923"/>
                </a:lnTo>
                <a:lnTo>
                  <a:pt x="63245" y="2063495"/>
                </a:lnTo>
                <a:lnTo>
                  <a:pt x="58674" y="2055114"/>
                </a:lnTo>
                <a:lnTo>
                  <a:pt x="58674" y="2063495"/>
                </a:lnTo>
                <a:lnTo>
                  <a:pt x="54863" y="2055114"/>
                </a:lnTo>
                <a:lnTo>
                  <a:pt x="54863" y="2058923"/>
                </a:lnTo>
                <a:lnTo>
                  <a:pt x="50291" y="2055114"/>
                </a:lnTo>
                <a:lnTo>
                  <a:pt x="50291" y="2050541"/>
                </a:lnTo>
                <a:lnTo>
                  <a:pt x="46481" y="2058923"/>
                </a:lnTo>
                <a:lnTo>
                  <a:pt x="46481" y="2063495"/>
                </a:lnTo>
                <a:lnTo>
                  <a:pt x="41909" y="2050541"/>
                </a:lnTo>
                <a:lnTo>
                  <a:pt x="38100" y="2020823"/>
                </a:lnTo>
                <a:lnTo>
                  <a:pt x="38100" y="2058923"/>
                </a:lnTo>
                <a:lnTo>
                  <a:pt x="33527" y="2042159"/>
                </a:lnTo>
                <a:lnTo>
                  <a:pt x="28955" y="2058923"/>
                </a:lnTo>
                <a:lnTo>
                  <a:pt x="28955" y="2055114"/>
                </a:lnTo>
                <a:lnTo>
                  <a:pt x="25145" y="2063495"/>
                </a:lnTo>
                <a:lnTo>
                  <a:pt x="25145" y="2050541"/>
                </a:lnTo>
                <a:lnTo>
                  <a:pt x="20574" y="2063495"/>
                </a:lnTo>
                <a:lnTo>
                  <a:pt x="16763" y="2050541"/>
                </a:lnTo>
                <a:lnTo>
                  <a:pt x="16763" y="2055114"/>
                </a:lnTo>
                <a:lnTo>
                  <a:pt x="12191" y="2012441"/>
                </a:lnTo>
                <a:lnTo>
                  <a:pt x="12191" y="2017014"/>
                </a:lnTo>
                <a:lnTo>
                  <a:pt x="8381" y="1229106"/>
                </a:lnTo>
                <a:lnTo>
                  <a:pt x="8381" y="1224534"/>
                </a:lnTo>
                <a:lnTo>
                  <a:pt x="8381" y="1936242"/>
                </a:lnTo>
                <a:lnTo>
                  <a:pt x="3809" y="1872995"/>
                </a:lnTo>
                <a:lnTo>
                  <a:pt x="3809" y="1343406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29" name="object 729"/>
          <p:cNvSpPr/>
          <p:nvPr/>
        </p:nvSpPr>
        <p:spPr>
          <a:xfrm>
            <a:off x="5579017" y="1877213"/>
            <a:ext cx="36980" cy="1357313"/>
          </a:xfrm>
          <a:custGeom>
            <a:avLst/>
            <a:gdLst/>
            <a:ahLst/>
            <a:cxnLst/>
            <a:rect l="l" t="t" r="r" b="b"/>
            <a:pathLst>
              <a:path w="55879" h="2051050">
                <a:moveTo>
                  <a:pt x="55625" y="0"/>
                </a:moveTo>
                <a:lnTo>
                  <a:pt x="51053" y="1567434"/>
                </a:lnTo>
                <a:lnTo>
                  <a:pt x="51053" y="1775460"/>
                </a:lnTo>
                <a:lnTo>
                  <a:pt x="46481" y="1029462"/>
                </a:lnTo>
                <a:lnTo>
                  <a:pt x="46481" y="1110234"/>
                </a:lnTo>
                <a:lnTo>
                  <a:pt x="46481" y="127254"/>
                </a:lnTo>
                <a:lnTo>
                  <a:pt x="42671" y="542544"/>
                </a:lnTo>
                <a:lnTo>
                  <a:pt x="42671" y="1894332"/>
                </a:lnTo>
                <a:lnTo>
                  <a:pt x="38100" y="1889760"/>
                </a:lnTo>
                <a:lnTo>
                  <a:pt x="38100" y="1355598"/>
                </a:lnTo>
                <a:lnTo>
                  <a:pt x="34289" y="1847088"/>
                </a:lnTo>
                <a:lnTo>
                  <a:pt x="34289" y="2033777"/>
                </a:lnTo>
                <a:lnTo>
                  <a:pt x="29717" y="2020823"/>
                </a:lnTo>
                <a:lnTo>
                  <a:pt x="29717" y="2050541"/>
                </a:lnTo>
                <a:lnTo>
                  <a:pt x="25907" y="2046731"/>
                </a:lnTo>
                <a:lnTo>
                  <a:pt x="25907" y="2029205"/>
                </a:lnTo>
                <a:lnTo>
                  <a:pt x="25907" y="2038350"/>
                </a:lnTo>
                <a:lnTo>
                  <a:pt x="21335" y="1860042"/>
                </a:lnTo>
                <a:lnTo>
                  <a:pt x="21335" y="1808988"/>
                </a:lnTo>
                <a:lnTo>
                  <a:pt x="16763" y="1097280"/>
                </a:lnTo>
                <a:lnTo>
                  <a:pt x="12953" y="1711452"/>
                </a:lnTo>
                <a:lnTo>
                  <a:pt x="12953" y="1034034"/>
                </a:lnTo>
                <a:lnTo>
                  <a:pt x="8381" y="1021080"/>
                </a:lnTo>
                <a:lnTo>
                  <a:pt x="8381" y="1368552"/>
                </a:lnTo>
                <a:lnTo>
                  <a:pt x="4571" y="1398270"/>
                </a:lnTo>
                <a:lnTo>
                  <a:pt x="4571" y="1758695"/>
                </a:lnTo>
                <a:lnTo>
                  <a:pt x="4571" y="1737360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30" name="object 730"/>
          <p:cNvSpPr/>
          <p:nvPr/>
        </p:nvSpPr>
        <p:spPr>
          <a:xfrm>
            <a:off x="5576243" y="1877214"/>
            <a:ext cx="0" cy="1290077"/>
          </a:xfrm>
          <a:custGeom>
            <a:avLst/>
            <a:gdLst/>
            <a:ahLst/>
            <a:cxnLst/>
            <a:rect l="l" t="t" r="r" b="b"/>
            <a:pathLst>
              <a:path h="1949450">
                <a:moveTo>
                  <a:pt x="0" y="0"/>
                </a:moveTo>
                <a:lnTo>
                  <a:pt x="0" y="1949196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31" name="object 731"/>
          <p:cNvSpPr/>
          <p:nvPr/>
        </p:nvSpPr>
        <p:spPr>
          <a:xfrm>
            <a:off x="5399497" y="1877213"/>
            <a:ext cx="173972" cy="1360254"/>
          </a:xfrm>
          <a:custGeom>
            <a:avLst/>
            <a:gdLst/>
            <a:ahLst/>
            <a:cxnLst/>
            <a:rect l="l" t="t" r="r" b="b"/>
            <a:pathLst>
              <a:path w="262890" h="2055495">
                <a:moveTo>
                  <a:pt x="262889" y="0"/>
                </a:moveTo>
                <a:lnTo>
                  <a:pt x="259080" y="1902714"/>
                </a:lnTo>
                <a:lnTo>
                  <a:pt x="259080" y="1974341"/>
                </a:lnTo>
                <a:lnTo>
                  <a:pt x="254508" y="1911095"/>
                </a:lnTo>
                <a:lnTo>
                  <a:pt x="254508" y="1881378"/>
                </a:lnTo>
                <a:lnTo>
                  <a:pt x="249936" y="941069"/>
                </a:lnTo>
                <a:lnTo>
                  <a:pt x="249936" y="1851660"/>
                </a:lnTo>
                <a:lnTo>
                  <a:pt x="246126" y="2025395"/>
                </a:lnTo>
                <a:lnTo>
                  <a:pt x="246126" y="2012441"/>
                </a:lnTo>
                <a:lnTo>
                  <a:pt x="241554" y="2033777"/>
                </a:lnTo>
                <a:lnTo>
                  <a:pt x="241554" y="2042159"/>
                </a:lnTo>
                <a:lnTo>
                  <a:pt x="237743" y="2008631"/>
                </a:lnTo>
                <a:lnTo>
                  <a:pt x="237743" y="2000250"/>
                </a:lnTo>
                <a:lnTo>
                  <a:pt x="233172" y="1267206"/>
                </a:lnTo>
                <a:lnTo>
                  <a:pt x="233172" y="1830324"/>
                </a:lnTo>
                <a:lnTo>
                  <a:pt x="229362" y="1262634"/>
                </a:lnTo>
                <a:lnTo>
                  <a:pt x="229362" y="1974341"/>
                </a:lnTo>
                <a:lnTo>
                  <a:pt x="224789" y="1139952"/>
                </a:lnTo>
                <a:lnTo>
                  <a:pt x="220980" y="1792224"/>
                </a:lnTo>
                <a:lnTo>
                  <a:pt x="220980" y="1126998"/>
                </a:lnTo>
                <a:lnTo>
                  <a:pt x="216408" y="1970531"/>
                </a:lnTo>
                <a:lnTo>
                  <a:pt x="216408" y="1991105"/>
                </a:lnTo>
                <a:lnTo>
                  <a:pt x="211836" y="2046731"/>
                </a:lnTo>
                <a:lnTo>
                  <a:pt x="211836" y="2038350"/>
                </a:lnTo>
                <a:lnTo>
                  <a:pt x="211836" y="2050541"/>
                </a:lnTo>
                <a:lnTo>
                  <a:pt x="208025" y="2012441"/>
                </a:lnTo>
                <a:lnTo>
                  <a:pt x="208025" y="2042159"/>
                </a:lnTo>
                <a:lnTo>
                  <a:pt x="203454" y="2042159"/>
                </a:lnTo>
                <a:lnTo>
                  <a:pt x="203454" y="2055114"/>
                </a:lnTo>
                <a:lnTo>
                  <a:pt x="199644" y="2055114"/>
                </a:lnTo>
                <a:lnTo>
                  <a:pt x="199644" y="2038350"/>
                </a:lnTo>
                <a:lnTo>
                  <a:pt x="195072" y="2050541"/>
                </a:lnTo>
                <a:lnTo>
                  <a:pt x="195072" y="2055114"/>
                </a:lnTo>
                <a:lnTo>
                  <a:pt x="191262" y="2055114"/>
                </a:lnTo>
                <a:lnTo>
                  <a:pt x="191262" y="2042159"/>
                </a:lnTo>
                <a:lnTo>
                  <a:pt x="186690" y="2038350"/>
                </a:lnTo>
                <a:lnTo>
                  <a:pt x="186690" y="2050541"/>
                </a:lnTo>
                <a:lnTo>
                  <a:pt x="182118" y="2046731"/>
                </a:lnTo>
                <a:lnTo>
                  <a:pt x="182118" y="2050541"/>
                </a:lnTo>
                <a:lnTo>
                  <a:pt x="178308" y="2042159"/>
                </a:lnTo>
                <a:lnTo>
                  <a:pt x="178308" y="2046731"/>
                </a:lnTo>
                <a:lnTo>
                  <a:pt x="173736" y="2012441"/>
                </a:lnTo>
                <a:lnTo>
                  <a:pt x="173736" y="2008631"/>
                </a:lnTo>
                <a:lnTo>
                  <a:pt x="169925" y="2042159"/>
                </a:lnTo>
                <a:lnTo>
                  <a:pt x="165354" y="2046731"/>
                </a:lnTo>
                <a:lnTo>
                  <a:pt x="165354" y="2033777"/>
                </a:lnTo>
                <a:lnTo>
                  <a:pt x="161544" y="1987295"/>
                </a:lnTo>
                <a:lnTo>
                  <a:pt x="156972" y="2025395"/>
                </a:lnTo>
                <a:lnTo>
                  <a:pt x="156972" y="2038350"/>
                </a:lnTo>
                <a:lnTo>
                  <a:pt x="153162" y="2042159"/>
                </a:lnTo>
                <a:lnTo>
                  <a:pt x="153162" y="2012441"/>
                </a:lnTo>
                <a:lnTo>
                  <a:pt x="148590" y="2033777"/>
                </a:lnTo>
                <a:lnTo>
                  <a:pt x="148590" y="2029205"/>
                </a:lnTo>
                <a:lnTo>
                  <a:pt x="144018" y="2008631"/>
                </a:lnTo>
                <a:lnTo>
                  <a:pt x="144018" y="2020823"/>
                </a:lnTo>
                <a:lnTo>
                  <a:pt x="140208" y="2004059"/>
                </a:lnTo>
                <a:lnTo>
                  <a:pt x="140208" y="2020823"/>
                </a:lnTo>
                <a:lnTo>
                  <a:pt x="135636" y="2038350"/>
                </a:lnTo>
                <a:lnTo>
                  <a:pt x="135636" y="2033777"/>
                </a:lnTo>
                <a:lnTo>
                  <a:pt x="131825" y="2038350"/>
                </a:lnTo>
                <a:lnTo>
                  <a:pt x="127254" y="2000250"/>
                </a:lnTo>
                <a:lnTo>
                  <a:pt x="127254" y="1995677"/>
                </a:lnTo>
                <a:lnTo>
                  <a:pt x="123444" y="2033777"/>
                </a:lnTo>
                <a:lnTo>
                  <a:pt x="118872" y="2025395"/>
                </a:lnTo>
                <a:lnTo>
                  <a:pt x="115062" y="2029205"/>
                </a:lnTo>
                <a:lnTo>
                  <a:pt x="115062" y="2038350"/>
                </a:lnTo>
                <a:lnTo>
                  <a:pt x="110490" y="2025395"/>
                </a:lnTo>
                <a:lnTo>
                  <a:pt x="105918" y="1962150"/>
                </a:lnTo>
                <a:lnTo>
                  <a:pt x="105918" y="1191006"/>
                </a:lnTo>
                <a:lnTo>
                  <a:pt x="102108" y="1830324"/>
                </a:lnTo>
                <a:lnTo>
                  <a:pt x="102108" y="1962150"/>
                </a:lnTo>
                <a:lnTo>
                  <a:pt x="97536" y="1808988"/>
                </a:lnTo>
                <a:lnTo>
                  <a:pt x="93725" y="563880"/>
                </a:lnTo>
                <a:lnTo>
                  <a:pt x="93725" y="478536"/>
                </a:lnTo>
                <a:lnTo>
                  <a:pt x="93725" y="1601724"/>
                </a:lnTo>
                <a:lnTo>
                  <a:pt x="89154" y="911351"/>
                </a:lnTo>
                <a:lnTo>
                  <a:pt x="89154" y="1872995"/>
                </a:lnTo>
                <a:lnTo>
                  <a:pt x="85344" y="1788414"/>
                </a:lnTo>
                <a:lnTo>
                  <a:pt x="85344" y="198881"/>
                </a:lnTo>
                <a:lnTo>
                  <a:pt x="80772" y="1423416"/>
                </a:lnTo>
                <a:lnTo>
                  <a:pt x="80772" y="1872995"/>
                </a:lnTo>
                <a:lnTo>
                  <a:pt x="76962" y="737616"/>
                </a:lnTo>
                <a:lnTo>
                  <a:pt x="76962" y="1953005"/>
                </a:lnTo>
                <a:lnTo>
                  <a:pt x="72390" y="1995677"/>
                </a:lnTo>
                <a:lnTo>
                  <a:pt x="67818" y="1995677"/>
                </a:lnTo>
                <a:lnTo>
                  <a:pt x="67818" y="1652778"/>
                </a:lnTo>
                <a:lnTo>
                  <a:pt x="64008" y="1953005"/>
                </a:lnTo>
                <a:lnTo>
                  <a:pt x="59436" y="1389888"/>
                </a:lnTo>
                <a:lnTo>
                  <a:pt x="59436" y="1949195"/>
                </a:lnTo>
                <a:lnTo>
                  <a:pt x="55625" y="1974341"/>
                </a:lnTo>
                <a:lnTo>
                  <a:pt x="55625" y="1229106"/>
                </a:lnTo>
                <a:lnTo>
                  <a:pt x="51054" y="1881378"/>
                </a:lnTo>
                <a:lnTo>
                  <a:pt x="51054" y="1860042"/>
                </a:lnTo>
                <a:lnTo>
                  <a:pt x="47244" y="1219962"/>
                </a:lnTo>
                <a:lnTo>
                  <a:pt x="47244" y="1860042"/>
                </a:lnTo>
                <a:lnTo>
                  <a:pt x="42672" y="2000250"/>
                </a:lnTo>
                <a:lnTo>
                  <a:pt x="42672" y="1995677"/>
                </a:lnTo>
                <a:lnTo>
                  <a:pt x="38100" y="2029205"/>
                </a:lnTo>
                <a:lnTo>
                  <a:pt x="38100" y="2025395"/>
                </a:lnTo>
                <a:lnTo>
                  <a:pt x="34290" y="2046731"/>
                </a:lnTo>
                <a:lnTo>
                  <a:pt x="29718" y="2038350"/>
                </a:lnTo>
                <a:lnTo>
                  <a:pt x="25908" y="2042159"/>
                </a:lnTo>
                <a:lnTo>
                  <a:pt x="21336" y="2029205"/>
                </a:lnTo>
                <a:lnTo>
                  <a:pt x="21336" y="2025395"/>
                </a:lnTo>
                <a:lnTo>
                  <a:pt x="17525" y="1661160"/>
                </a:lnTo>
                <a:lnTo>
                  <a:pt x="12954" y="1529334"/>
                </a:lnTo>
                <a:lnTo>
                  <a:pt x="12954" y="1817370"/>
                </a:lnTo>
                <a:lnTo>
                  <a:pt x="9144" y="1393698"/>
                </a:lnTo>
                <a:lnTo>
                  <a:pt x="9144" y="1508760"/>
                </a:lnTo>
                <a:lnTo>
                  <a:pt x="4572" y="681990"/>
                </a:lnTo>
                <a:lnTo>
                  <a:pt x="4572" y="678180"/>
                </a:lnTo>
                <a:lnTo>
                  <a:pt x="0" y="170307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32" name="object 732"/>
          <p:cNvSpPr/>
          <p:nvPr/>
        </p:nvSpPr>
        <p:spPr>
          <a:xfrm>
            <a:off x="5057607" y="2278104"/>
            <a:ext cx="342059" cy="970289"/>
          </a:xfrm>
          <a:custGeom>
            <a:avLst/>
            <a:gdLst/>
            <a:ahLst/>
            <a:cxnLst/>
            <a:rect l="l" t="t" r="r" b="b"/>
            <a:pathLst>
              <a:path w="516889" h="1466214">
                <a:moveTo>
                  <a:pt x="516636" y="1097279"/>
                </a:moveTo>
                <a:lnTo>
                  <a:pt x="516636" y="893825"/>
                </a:lnTo>
                <a:lnTo>
                  <a:pt x="512826" y="1254251"/>
                </a:lnTo>
                <a:lnTo>
                  <a:pt x="512826" y="1292351"/>
                </a:lnTo>
                <a:lnTo>
                  <a:pt x="508254" y="737615"/>
                </a:lnTo>
                <a:lnTo>
                  <a:pt x="508254" y="877061"/>
                </a:lnTo>
                <a:lnTo>
                  <a:pt x="504444" y="1351787"/>
                </a:lnTo>
                <a:lnTo>
                  <a:pt x="504444" y="1368551"/>
                </a:lnTo>
                <a:lnTo>
                  <a:pt x="499872" y="1427987"/>
                </a:lnTo>
                <a:lnTo>
                  <a:pt x="499872" y="1419605"/>
                </a:lnTo>
                <a:lnTo>
                  <a:pt x="496062" y="1436369"/>
                </a:lnTo>
                <a:lnTo>
                  <a:pt x="496062" y="1423415"/>
                </a:lnTo>
                <a:lnTo>
                  <a:pt x="496062" y="1440941"/>
                </a:lnTo>
                <a:lnTo>
                  <a:pt x="491490" y="1440941"/>
                </a:lnTo>
                <a:lnTo>
                  <a:pt x="487680" y="1419605"/>
                </a:lnTo>
                <a:lnTo>
                  <a:pt x="487680" y="1436369"/>
                </a:lnTo>
                <a:lnTo>
                  <a:pt x="487680" y="1376933"/>
                </a:lnTo>
                <a:lnTo>
                  <a:pt x="483108" y="1373123"/>
                </a:lnTo>
                <a:lnTo>
                  <a:pt x="483108" y="21335"/>
                </a:lnTo>
                <a:lnTo>
                  <a:pt x="478536" y="0"/>
                </a:lnTo>
                <a:lnTo>
                  <a:pt x="478536" y="1262633"/>
                </a:lnTo>
                <a:lnTo>
                  <a:pt x="474726" y="1351787"/>
                </a:lnTo>
                <a:lnTo>
                  <a:pt x="470154" y="1360169"/>
                </a:lnTo>
                <a:lnTo>
                  <a:pt x="470154" y="246125"/>
                </a:lnTo>
                <a:lnTo>
                  <a:pt x="466344" y="1131569"/>
                </a:lnTo>
                <a:lnTo>
                  <a:pt x="466344" y="1194815"/>
                </a:lnTo>
                <a:lnTo>
                  <a:pt x="461772" y="1427987"/>
                </a:lnTo>
                <a:lnTo>
                  <a:pt x="461772" y="1419605"/>
                </a:lnTo>
                <a:lnTo>
                  <a:pt x="457962" y="1444751"/>
                </a:lnTo>
                <a:lnTo>
                  <a:pt x="457962" y="1449323"/>
                </a:lnTo>
                <a:lnTo>
                  <a:pt x="453390" y="1436369"/>
                </a:lnTo>
                <a:lnTo>
                  <a:pt x="453390" y="1444751"/>
                </a:lnTo>
                <a:lnTo>
                  <a:pt x="448818" y="1432559"/>
                </a:lnTo>
                <a:lnTo>
                  <a:pt x="445008" y="1440941"/>
                </a:lnTo>
                <a:lnTo>
                  <a:pt x="445008" y="1432559"/>
                </a:lnTo>
                <a:lnTo>
                  <a:pt x="445008" y="1444751"/>
                </a:lnTo>
                <a:lnTo>
                  <a:pt x="436626" y="1436369"/>
                </a:lnTo>
                <a:lnTo>
                  <a:pt x="436626" y="1449323"/>
                </a:lnTo>
                <a:lnTo>
                  <a:pt x="432054" y="1440941"/>
                </a:lnTo>
                <a:lnTo>
                  <a:pt x="432054" y="1449323"/>
                </a:lnTo>
                <a:lnTo>
                  <a:pt x="428244" y="1453133"/>
                </a:lnTo>
                <a:lnTo>
                  <a:pt x="428244" y="1444751"/>
                </a:lnTo>
                <a:lnTo>
                  <a:pt x="423672" y="1330451"/>
                </a:lnTo>
                <a:lnTo>
                  <a:pt x="423672" y="1317497"/>
                </a:lnTo>
                <a:lnTo>
                  <a:pt x="419862" y="1436369"/>
                </a:lnTo>
                <a:lnTo>
                  <a:pt x="419862" y="1394459"/>
                </a:lnTo>
                <a:lnTo>
                  <a:pt x="415290" y="1444751"/>
                </a:lnTo>
                <a:lnTo>
                  <a:pt x="410718" y="1453133"/>
                </a:lnTo>
                <a:lnTo>
                  <a:pt x="402336" y="1444751"/>
                </a:lnTo>
                <a:lnTo>
                  <a:pt x="402336" y="1453133"/>
                </a:lnTo>
                <a:lnTo>
                  <a:pt x="398526" y="1453133"/>
                </a:lnTo>
                <a:lnTo>
                  <a:pt x="393954" y="1449323"/>
                </a:lnTo>
                <a:lnTo>
                  <a:pt x="393954" y="1453133"/>
                </a:lnTo>
                <a:lnTo>
                  <a:pt x="390144" y="1444751"/>
                </a:lnTo>
                <a:lnTo>
                  <a:pt x="390144" y="1453133"/>
                </a:lnTo>
                <a:lnTo>
                  <a:pt x="385572" y="1449323"/>
                </a:lnTo>
                <a:lnTo>
                  <a:pt x="385572" y="1444751"/>
                </a:lnTo>
                <a:lnTo>
                  <a:pt x="381762" y="1449323"/>
                </a:lnTo>
                <a:lnTo>
                  <a:pt x="381762" y="1436369"/>
                </a:lnTo>
                <a:lnTo>
                  <a:pt x="377190" y="1444751"/>
                </a:lnTo>
                <a:lnTo>
                  <a:pt x="377190" y="1449323"/>
                </a:lnTo>
                <a:lnTo>
                  <a:pt x="372618" y="1444751"/>
                </a:lnTo>
                <a:lnTo>
                  <a:pt x="372618" y="1449323"/>
                </a:lnTo>
                <a:lnTo>
                  <a:pt x="368808" y="1444751"/>
                </a:lnTo>
                <a:lnTo>
                  <a:pt x="368808" y="1449323"/>
                </a:lnTo>
                <a:lnTo>
                  <a:pt x="364236" y="1449323"/>
                </a:lnTo>
                <a:lnTo>
                  <a:pt x="364236" y="1457705"/>
                </a:lnTo>
                <a:lnTo>
                  <a:pt x="360426" y="1457705"/>
                </a:lnTo>
                <a:lnTo>
                  <a:pt x="360426" y="1453133"/>
                </a:lnTo>
                <a:lnTo>
                  <a:pt x="360426" y="1457705"/>
                </a:lnTo>
                <a:lnTo>
                  <a:pt x="355854" y="1440941"/>
                </a:lnTo>
                <a:lnTo>
                  <a:pt x="352044" y="1427987"/>
                </a:lnTo>
                <a:lnTo>
                  <a:pt x="352044" y="1444751"/>
                </a:lnTo>
                <a:lnTo>
                  <a:pt x="352044" y="1440941"/>
                </a:lnTo>
                <a:lnTo>
                  <a:pt x="347472" y="1449323"/>
                </a:lnTo>
                <a:lnTo>
                  <a:pt x="347472" y="1444751"/>
                </a:lnTo>
                <a:lnTo>
                  <a:pt x="342900" y="1436369"/>
                </a:lnTo>
                <a:lnTo>
                  <a:pt x="342900" y="1444751"/>
                </a:lnTo>
                <a:lnTo>
                  <a:pt x="339090" y="1457705"/>
                </a:lnTo>
                <a:lnTo>
                  <a:pt x="334518" y="1444751"/>
                </a:lnTo>
                <a:lnTo>
                  <a:pt x="330708" y="1076705"/>
                </a:lnTo>
                <a:lnTo>
                  <a:pt x="330708" y="830579"/>
                </a:lnTo>
                <a:lnTo>
                  <a:pt x="326136" y="1406651"/>
                </a:lnTo>
                <a:lnTo>
                  <a:pt x="326136" y="1415033"/>
                </a:lnTo>
                <a:lnTo>
                  <a:pt x="322326" y="1449323"/>
                </a:lnTo>
                <a:lnTo>
                  <a:pt x="322326" y="1444751"/>
                </a:lnTo>
                <a:lnTo>
                  <a:pt x="317754" y="1453133"/>
                </a:lnTo>
                <a:lnTo>
                  <a:pt x="309372" y="1444751"/>
                </a:lnTo>
                <a:lnTo>
                  <a:pt x="309372" y="1453133"/>
                </a:lnTo>
                <a:lnTo>
                  <a:pt x="300990" y="1453133"/>
                </a:lnTo>
                <a:lnTo>
                  <a:pt x="296418" y="1440941"/>
                </a:lnTo>
                <a:lnTo>
                  <a:pt x="296418" y="1449323"/>
                </a:lnTo>
                <a:lnTo>
                  <a:pt x="292608" y="1436369"/>
                </a:lnTo>
                <a:lnTo>
                  <a:pt x="292608" y="1453133"/>
                </a:lnTo>
                <a:lnTo>
                  <a:pt x="288036" y="1457705"/>
                </a:lnTo>
                <a:lnTo>
                  <a:pt x="288036" y="1453133"/>
                </a:lnTo>
                <a:lnTo>
                  <a:pt x="284226" y="1457705"/>
                </a:lnTo>
                <a:lnTo>
                  <a:pt x="279654" y="1462277"/>
                </a:lnTo>
                <a:lnTo>
                  <a:pt x="279654" y="1457705"/>
                </a:lnTo>
                <a:lnTo>
                  <a:pt x="275844" y="1462277"/>
                </a:lnTo>
                <a:lnTo>
                  <a:pt x="275844" y="1457705"/>
                </a:lnTo>
                <a:lnTo>
                  <a:pt x="271272" y="1453133"/>
                </a:lnTo>
                <a:lnTo>
                  <a:pt x="266700" y="1453133"/>
                </a:lnTo>
                <a:lnTo>
                  <a:pt x="266700" y="1449323"/>
                </a:lnTo>
                <a:lnTo>
                  <a:pt x="262890" y="1449323"/>
                </a:lnTo>
                <a:lnTo>
                  <a:pt x="262890" y="1453133"/>
                </a:lnTo>
                <a:lnTo>
                  <a:pt x="258318" y="1453133"/>
                </a:lnTo>
                <a:lnTo>
                  <a:pt x="254508" y="1453133"/>
                </a:lnTo>
                <a:lnTo>
                  <a:pt x="254508" y="1457705"/>
                </a:lnTo>
                <a:lnTo>
                  <a:pt x="249936" y="1457705"/>
                </a:lnTo>
                <a:lnTo>
                  <a:pt x="249936" y="1462277"/>
                </a:lnTo>
                <a:lnTo>
                  <a:pt x="246126" y="1462277"/>
                </a:lnTo>
                <a:lnTo>
                  <a:pt x="233425" y="1462277"/>
                </a:lnTo>
                <a:lnTo>
                  <a:pt x="220726" y="1462277"/>
                </a:lnTo>
                <a:lnTo>
                  <a:pt x="216408" y="1462277"/>
                </a:lnTo>
                <a:lnTo>
                  <a:pt x="216408" y="1457705"/>
                </a:lnTo>
                <a:lnTo>
                  <a:pt x="208026" y="1457705"/>
                </a:lnTo>
                <a:lnTo>
                  <a:pt x="208026" y="1462277"/>
                </a:lnTo>
                <a:lnTo>
                  <a:pt x="198882" y="1462277"/>
                </a:lnTo>
                <a:lnTo>
                  <a:pt x="195072" y="1457705"/>
                </a:lnTo>
                <a:lnTo>
                  <a:pt x="195072" y="1462277"/>
                </a:lnTo>
                <a:lnTo>
                  <a:pt x="190500" y="1462277"/>
                </a:lnTo>
                <a:lnTo>
                  <a:pt x="190500" y="1457705"/>
                </a:lnTo>
                <a:lnTo>
                  <a:pt x="186690" y="1462277"/>
                </a:lnTo>
                <a:lnTo>
                  <a:pt x="182118" y="1457705"/>
                </a:lnTo>
                <a:lnTo>
                  <a:pt x="178308" y="1462277"/>
                </a:lnTo>
                <a:lnTo>
                  <a:pt x="178308" y="1457705"/>
                </a:lnTo>
                <a:lnTo>
                  <a:pt x="173736" y="1462277"/>
                </a:lnTo>
                <a:lnTo>
                  <a:pt x="165354" y="1462277"/>
                </a:lnTo>
                <a:lnTo>
                  <a:pt x="160782" y="1457705"/>
                </a:lnTo>
                <a:lnTo>
                  <a:pt x="160782" y="1462277"/>
                </a:lnTo>
                <a:lnTo>
                  <a:pt x="156972" y="1457705"/>
                </a:lnTo>
                <a:lnTo>
                  <a:pt x="156972" y="1462277"/>
                </a:lnTo>
                <a:lnTo>
                  <a:pt x="152400" y="1462277"/>
                </a:lnTo>
                <a:lnTo>
                  <a:pt x="139699" y="1462277"/>
                </a:lnTo>
                <a:lnTo>
                  <a:pt x="127000" y="1462278"/>
                </a:lnTo>
                <a:lnTo>
                  <a:pt x="114299" y="1462277"/>
                </a:lnTo>
                <a:lnTo>
                  <a:pt x="101600" y="1462278"/>
                </a:lnTo>
                <a:lnTo>
                  <a:pt x="88900" y="1462277"/>
                </a:lnTo>
                <a:lnTo>
                  <a:pt x="76199" y="1462277"/>
                </a:lnTo>
                <a:lnTo>
                  <a:pt x="63500" y="1462277"/>
                </a:lnTo>
                <a:lnTo>
                  <a:pt x="50800" y="1462277"/>
                </a:lnTo>
                <a:lnTo>
                  <a:pt x="38099" y="1462277"/>
                </a:lnTo>
                <a:lnTo>
                  <a:pt x="25908" y="1466088"/>
                </a:lnTo>
                <a:lnTo>
                  <a:pt x="25908" y="1462277"/>
                </a:lnTo>
                <a:lnTo>
                  <a:pt x="21336" y="1466088"/>
                </a:lnTo>
                <a:lnTo>
                  <a:pt x="21336" y="1462277"/>
                </a:lnTo>
                <a:lnTo>
                  <a:pt x="16764" y="1462277"/>
                </a:lnTo>
                <a:lnTo>
                  <a:pt x="16764" y="1466088"/>
                </a:lnTo>
                <a:lnTo>
                  <a:pt x="12954" y="1462277"/>
                </a:lnTo>
                <a:lnTo>
                  <a:pt x="12954" y="1457705"/>
                </a:lnTo>
                <a:lnTo>
                  <a:pt x="8382" y="1453133"/>
                </a:lnTo>
                <a:lnTo>
                  <a:pt x="8382" y="1462277"/>
                </a:lnTo>
                <a:lnTo>
                  <a:pt x="4572" y="1462277"/>
                </a:lnTo>
                <a:lnTo>
                  <a:pt x="0" y="1457705"/>
                </a:lnTo>
                <a:lnTo>
                  <a:pt x="0" y="146227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33" name="object 733"/>
          <p:cNvSpPr/>
          <p:nvPr/>
        </p:nvSpPr>
        <p:spPr>
          <a:xfrm>
            <a:off x="4886662" y="2799513"/>
            <a:ext cx="171030" cy="454679"/>
          </a:xfrm>
          <a:custGeom>
            <a:avLst/>
            <a:gdLst/>
            <a:ahLst/>
            <a:cxnLst/>
            <a:rect l="l" t="t" r="r" b="b"/>
            <a:pathLst>
              <a:path w="258445" h="687070">
                <a:moveTo>
                  <a:pt x="258317" y="674370"/>
                </a:moveTo>
                <a:lnTo>
                  <a:pt x="254508" y="674370"/>
                </a:lnTo>
                <a:lnTo>
                  <a:pt x="254508" y="678180"/>
                </a:lnTo>
                <a:lnTo>
                  <a:pt x="249936" y="678180"/>
                </a:lnTo>
                <a:lnTo>
                  <a:pt x="249936" y="674370"/>
                </a:lnTo>
                <a:lnTo>
                  <a:pt x="245363" y="674370"/>
                </a:lnTo>
                <a:lnTo>
                  <a:pt x="245363" y="678180"/>
                </a:lnTo>
                <a:lnTo>
                  <a:pt x="241553" y="674370"/>
                </a:lnTo>
                <a:lnTo>
                  <a:pt x="236982" y="678180"/>
                </a:lnTo>
                <a:lnTo>
                  <a:pt x="233172" y="678180"/>
                </a:lnTo>
                <a:lnTo>
                  <a:pt x="233172" y="674370"/>
                </a:lnTo>
                <a:lnTo>
                  <a:pt x="228600" y="678180"/>
                </a:lnTo>
                <a:lnTo>
                  <a:pt x="224789" y="678180"/>
                </a:lnTo>
                <a:lnTo>
                  <a:pt x="224789" y="674370"/>
                </a:lnTo>
                <a:lnTo>
                  <a:pt x="220217" y="678180"/>
                </a:lnTo>
                <a:lnTo>
                  <a:pt x="190500" y="678180"/>
                </a:lnTo>
                <a:lnTo>
                  <a:pt x="186689" y="682752"/>
                </a:lnTo>
                <a:lnTo>
                  <a:pt x="186689" y="686562"/>
                </a:lnTo>
                <a:lnTo>
                  <a:pt x="182117" y="665226"/>
                </a:lnTo>
                <a:lnTo>
                  <a:pt x="182117" y="0"/>
                </a:lnTo>
                <a:lnTo>
                  <a:pt x="178308" y="445007"/>
                </a:lnTo>
                <a:lnTo>
                  <a:pt x="178308" y="576834"/>
                </a:lnTo>
                <a:lnTo>
                  <a:pt x="173736" y="25907"/>
                </a:lnTo>
                <a:lnTo>
                  <a:pt x="169163" y="572262"/>
                </a:lnTo>
                <a:lnTo>
                  <a:pt x="169163" y="614934"/>
                </a:lnTo>
                <a:lnTo>
                  <a:pt x="165353" y="682752"/>
                </a:lnTo>
                <a:lnTo>
                  <a:pt x="165353" y="678180"/>
                </a:lnTo>
                <a:lnTo>
                  <a:pt x="165353" y="682752"/>
                </a:lnTo>
                <a:lnTo>
                  <a:pt x="160782" y="682752"/>
                </a:lnTo>
                <a:lnTo>
                  <a:pt x="160782" y="678180"/>
                </a:lnTo>
                <a:lnTo>
                  <a:pt x="152400" y="678180"/>
                </a:lnTo>
                <a:lnTo>
                  <a:pt x="139700" y="678180"/>
                </a:lnTo>
                <a:lnTo>
                  <a:pt x="127000" y="678180"/>
                </a:lnTo>
                <a:lnTo>
                  <a:pt x="114300" y="678180"/>
                </a:lnTo>
                <a:lnTo>
                  <a:pt x="76200" y="678180"/>
                </a:lnTo>
                <a:lnTo>
                  <a:pt x="72389" y="674370"/>
                </a:lnTo>
                <a:lnTo>
                  <a:pt x="67817" y="674370"/>
                </a:lnTo>
                <a:lnTo>
                  <a:pt x="63246" y="678180"/>
                </a:lnTo>
                <a:lnTo>
                  <a:pt x="54863" y="678180"/>
                </a:lnTo>
                <a:lnTo>
                  <a:pt x="54863" y="674370"/>
                </a:lnTo>
                <a:lnTo>
                  <a:pt x="34289" y="674370"/>
                </a:lnTo>
                <a:lnTo>
                  <a:pt x="34289" y="678180"/>
                </a:lnTo>
                <a:lnTo>
                  <a:pt x="29717" y="674370"/>
                </a:lnTo>
                <a:lnTo>
                  <a:pt x="21336" y="674370"/>
                </a:lnTo>
                <a:lnTo>
                  <a:pt x="21336" y="678180"/>
                </a:lnTo>
                <a:lnTo>
                  <a:pt x="16763" y="674370"/>
                </a:lnTo>
                <a:lnTo>
                  <a:pt x="12953" y="674370"/>
                </a:lnTo>
                <a:lnTo>
                  <a:pt x="12953" y="678180"/>
                </a:lnTo>
                <a:lnTo>
                  <a:pt x="8382" y="678180"/>
                </a:lnTo>
                <a:lnTo>
                  <a:pt x="8382" y="674370"/>
                </a:lnTo>
                <a:lnTo>
                  <a:pt x="4572" y="678180"/>
                </a:lnTo>
                <a:lnTo>
                  <a:pt x="0" y="678180"/>
                </a:lnTo>
                <a:lnTo>
                  <a:pt x="0" y="674370"/>
                </a:lnTo>
                <a:lnTo>
                  <a:pt x="0" y="67818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34" name="object 734"/>
          <p:cNvSpPr/>
          <p:nvPr/>
        </p:nvSpPr>
        <p:spPr>
          <a:xfrm>
            <a:off x="4715716" y="2466194"/>
            <a:ext cx="171030" cy="782451"/>
          </a:xfrm>
          <a:custGeom>
            <a:avLst/>
            <a:gdLst/>
            <a:ahLst/>
            <a:cxnLst/>
            <a:rect l="l" t="t" r="r" b="b"/>
            <a:pathLst>
              <a:path w="258445" h="1182370">
                <a:moveTo>
                  <a:pt x="258317" y="1181862"/>
                </a:moveTo>
                <a:lnTo>
                  <a:pt x="253745" y="1178052"/>
                </a:lnTo>
                <a:lnTo>
                  <a:pt x="253745" y="1181862"/>
                </a:lnTo>
                <a:lnTo>
                  <a:pt x="249935" y="1181862"/>
                </a:lnTo>
                <a:lnTo>
                  <a:pt x="245363" y="1178052"/>
                </a:lnTo>
                <a:lnTo>
                  <a:pt x="241553" y="1181862"/>
                </a:lnTo>
                <a:lnTo>
                  <a:pt x="228853" y="1181862"/>
                </a:lnTo>
                <a:lnTo>
                  <a:pt x="216153" y="1181861"/>
                </a:lnTo>
                <a:lnTo>
                  <a:pt x="203453" y="1181862"/>
                </a:lnTo>
                <a:lnTo>
                  <a:pt x="190753" y="1181862"/>
                </a:lnTo>
                <a:lnTo>
                  <a:pt x="178053" y="1181862"/>
                </a:lnTo>
                <a:lnTo>
                  <a:pt x="169163" y="1181862"/>
                </a:lnTo>
                <a:lnTo>
                  <a:pt x="169163" y="1178052"/>
                </a:lnTo>
                <a:lnTo>
                  <a:pt x="165353" y="1178052"/>
                </a:lnTo>
                <a:lnTo>
                  <a:pt x="165353" y="1181862"/>
                </a:lnTo>
                <a:lnTo>
                  <a:pt x="160781" y="1178052"/>
                </a:lnTo>
                <a:lnTo>
                  <a:pt x="156971" y="1181862"/>
                </a:lnTo>
                <a:lnTo>
                  <a:pt x="152400" y="1181862"/>
                </a:lnTo>
                <a:lnTo>
                  <a:pt x="152400" y="1178052"/>
                </a:lnTo>
                <a:lnTo>
                  <a:pt x="152400" y="1181862"/>
                </a:lnTo>
                <a:lnTo>
                  <a:pt x="144017" y="1178052"/>
                </a:lnTo>
                <a:lnTo>
                  <a:pt x="144017" y="1181862"/>
                </a:lnTo>
                <a:lnTo>
                  <a:pt x="139445" y="1178052"/>
                </a:lnTo>
                <a:lnTo>
                  <a:pt x="139445" y="1181862"/>
                </a:lnTo>
                <a:lnTo>
                  <a:pt x="135635" y="1178052"/>
                </a:lnTo>
                <a:lnTo>
                  <a:pt x="131063" y="1181862"/>
                </a:lnTo>
                <a:lnTo>
                  <a:pt x="131063" y="1178052"/>
                </a:lnTo>
                <a:lnTo>
                  <a:pt x="127253" y="1181862"/>
                </a:lnTo>
                <a:lnTo>
                  <a:pt x="122681" y="1178052"/>
                </a:lnTo>
                <a:lnTo>
                  <a:pt x="122681" y="1181862"/>
                </a:lnTo>
                <a:lnTo>
                  <a:pt x="118871" y="1178052"/>
                </a:lnTo>
                <a:lnTo>
                  <a:pt x="118871" y="1181862"/>
                </a:lnTo>
                <a:lnTo>
                  <a:pt x="118871" y="1178052"/>
                </a:lnTo>
                <a:lnTo>
                  <a:pt x="114300" y="1178052"/>
                </a:lnTo>
                <a:lnTo>
                  <a:pt x="109727" y="1181862"/>
                </a:lnTo>
                <a:lnTo>
                  <a:pt x="105917" y="1178052"/>
                </a:lnTo>
                <a:lnTo>
                  <a:pt x="105917" y="1181862"/>
                </a:lnTo>
                <a:lnTo>
                  <a:pt x="101345" y="1178052"/>
                </a:lnTo>
                <a:lnTo>
                  <a:pt x="101345" y="1181862"/>
                </a:lnTo>
                <a:lnTo>
                  <a:pt x="97535" y="1178052"/>
                </a:lnTo>
                <a:lnTo>
                  <a:pt x="92963" y="1178052"/>
                </a:lnTo>
                <a:lnTo>
                  <a:pt x="92963" y="1173479"/>
                </a:lnTo>
                <a:lnTo>
                  <a:pt x="89153" y="1173479"/>
                </a:lnTo>
                <a:lnTo>
                  <a:pt x="80771" y="1181862"/>
                </a:lnTo>
                <a:lnTo>
                  <a:pt x="76200" y="1178052"/>
                </a:lnTo>
                <a:lnTo>
                  <a:pt x="76200" y="1181862"/>
                </a:lnTo>
                <a:lnTo>
                  <a:pt x="71627" y="1181862"/>
                </a:lnTo>
                <a:lnTo>
                  <a:pt x="71627" y="1178052"/>
                </a:lnTo>
                <a:lnTo>
                  <a:pt x="67817" y="1181862"/>
                </a:lnTo>
                <a:lnTo>
                  <a:pt x="67817" y="1178052"/>
                </a:lnTo>
                <a:lnTo>
                  <a:pt x="63245" y="1178052"/>
                </a:lnTo>
                <a:lnTo>
                  <a:pt x="63245" y="1181862"/>
                </a:lnTo>
                <a:lnTo>
                  <a:pt x="59435" y="1178052"/>
                </a:lnTo>
                <a:lnTo>
                  <a:pt x="59435" y="1181862"/>
                </a:lnTo>
                <a:lnTo>
                  <a:pt x="54863" y="1178052"/>
                </a:lnTo>
                <a:lnTo>
                  <a:pt x="54863" y="1181862"/>
                </a:lnTo>
                <a:lnTo>
                  <a:pt x="51053" y="1178052"/>
                </a:lnTo>
                <a:lnTo>
                  <a:pt x="51053" y="1181862"/>
                </a:lnTo>
                <a:lnTo>
                  <a:pt x="46481" y="1178052"/>
                </a:lnTo>
                <a:lnTo>
                  <a:pt x="46481" y="1181862"/>
                </a:lnTo>
                <a:lnTo>
                  <a:pt x="41909" y="1181862"/>
                </a:lnTo>
                <a:lnTo>
                  <a:pt x="41909" y="1178052"/>
                </a:lnTo>
                <a:lnTo>
                  <a:pt x="38100" y="1178052"/>
                </a:lnTo>
                <a:lnTo>
                  <a:pt x="38100" y="1173479"/>
                </a:lnTo>
                <a:lnTo>
                  <a:pt x="33527" y="1173479"/>
                </a:lnTo>
                <a:lnTo>
                  <a:pt x="33527" y="1178052"/>
                </a:lnTo>
                <a:lnTo>
                  <a:pt x="21335" y="1178052"/>
                </a:lnTo>
                <a:lnTo>
                  <a:pt x="16763" y="1173479"/>
                </a:lnTo>
                <a:lnTo>
                  <a:pt x="16763" y="1178052"/>
                </a:lnTo>
                <a:lnTo>
                  <a:pt x="12953" y="1173479"/>
                </a:lnTo>
                <a:lnTo>
                  <a:pt x="12953" y="1178052"/>
                </a:lnTo>
                <a:lnTo>
                  <a:pt x="8381" y="1168907"/>
                </a:lnTo>
                <a:lnTo>
                  <a:pt x="8381" y="1165098"/>
                </a:lnTo>
                <a:lnTo>
                  <a:pt x="3809" y="1126998"/>
                </a:lnTo>
                <a:lnTo>
                  <a:pt x="3809" y="1118615"/>
                </a:lnTo>
                <a:lnTo>
                  <a:pt x="0" y="63245"/>
                </a:lnTo>
                <a:lnTo>
                  <a:pt x="0" y="0"/>
                </a:lnTo>
                <a:lnTo>
                  <a:pt x="0" y="74523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35" name="object 735"/>
          <p:cNvSpPr/>
          <p:nvPr/>
        </p:nvSpPr>
        <p:spPr>
          <a:xfrm>
            <a:off x="3854936" y="2449049"/>
            <a:ext cx="861032" cy="799259"/>
          </a:xfrm>
          <a:custGeom>
            <a:avLst/>
            <a:gdLst/>
            <a:ahLst/>
            <a:cxnLst/>
            <a:rect l="l" t="t" r="r" b="b"/>
            <a:pathLst>
              <a:path w="1301114" h="1207770">
                <a:moveTo>
                  <a:pt x="1300734" y="771144"/>
                </a:moveTo>
                <a:lnTo>
                  <a:pt x="1296162" y="0"/>
                </a:lnTo>
                <a:lnTo>
                  <a:pt x="1292352" y="1148334"/>
                </a:lnTo>
                <a:lnTo>
                  <a:pt x="1292352" y="1152906"/>
                </a:lnTo>
                <a:lnTo>
                  <a:pt x="1287779" y="1191006"/>
                </a:lnTo>
                <a:lnTo>
                  <a:pt x="1287779" y="1194816"/>
                </a:lnTo>
                <a:lnTo>
                  <a:pt x="1283969" y="1203960"/>
                </a:lnTo>
                <a:lnTo>
                  <a:pt x="1283969" y="1199388"/>
                </a:lnTo>
                <a:lnTo>
                  <a:pt x="1279398" y="1207770"/>
                </a:lnTo>
                <a:lnTo>
                  <a:pt x="1279398" y="1203960"/>
                </a:lnTo>
                <a:lnTo>
                  <a:pt x="1275588" y="1207770"/>
                </a:lnTo>
                <a:lnTo>
                  <a:pt x="1275588" y="1203960"/>
                </a:lnTo>
                <a:lnTo>
                  <a:pt x="1275588" y="1207770"/>
                </a:lnTo>
                <a:lnTo>
                  <a:pt x="1271015" y="1203960"/>
                </a:lnTo>
                <a:lnTo>
                  <a:pt x="1271015" y="1207770"/>
                </a:lnTo>
                <a:lnTo>
                  <a:pt x="1266443" y="1207770"/>
                </a:lnTo>
                <a:lnTo>
                  <a:pt x="1266443" y="1203960"/>
                </a:lnTo>
                <a:lnTo>
                  <a:pt x="1262634" y="1203960"/>
                </a:lnTo>
                <a:lnTo>
                  <a:pt x="1262634" y="1207770"/>
                </a:lnTo>
                <a:lnTo>
                  <a:pt x="1258062" y="1203960"/>
                </a:lnTo>
                <a:lnTo>
                  <a:pt x="1258062" y="1207770"/>
                </a:lnTo>
                <a:lnTo>
                  <a:pt x="1254252" y="1207770"/>
                </a:lnTo>
                <a:lnTo>
                  <a:pt x="1241551" y="1207770"/>
                </a:lnTo>
                <a:lnTo>
                  <a:pt x="1228851" y="1207770"/>
                </a:lnTo>
                <a:lnTo>
                  <a:pt x="1224534" y="1203960"/>
                </a:lnTo>
                <a:lnTo>
                  <a:pt x="1219962" y="1207770"/>
                </a:lnTo>
                <a:lnTo>
                  <a:pt x="1219962" y="1203960"/>
                </a:lnTo>
                <a:lnTo>
                  <a:pt x="1216152" y="1207770"/>
                </a:lnTo>
                <a:lnTo>
                  <a:pt x="1216152" y="1203960"/>
                </a:lnTo>
                <a:lnTo>
                  <a:pt x="1211579" y="1199388"/>
                </a:lnTo>
                <a:lnTo>
                  <a:pt x="1207769" y="1199388"/>
                </a:lnTo>
                <a:lnTo>
                  <a:pt x="1207769" y="1203960"/>
                </a:lnTo>
                <a:lnTo>
                  <a:pt x="1203198" y="1207770"/>
                </a:lnTo>
                <a:lnTo>
                  <a:pt x="1178052" y="1207770"/>
                </a:lnTo>
                <a:lnTo>
                  <a:pt x="1173479" y="1203960"/>
                </a:lnTo>
                <a:lnTo>
                  <a:pt x="1173479" y="1207770"/>
                </a:lnTo>
                <a:lnTo>
                  <a:pt x="1143762" y="1207770"/>
                </a:lnTo>
                <a:lnTo>
                  <a:pt x="1143762" y="1203960"/>
                </a:lnTo>
                <a:lnTo>
                  <a:pt x="1139952" y="1207770"/>
                </a:lnTo>
                <a:lnTo>
                  <a:pt x="1139952" y="1203960"/>
                </a:lnTo>
                <a:lnTo>
                  <a:pt x="1135379" y="1203960"/>
                </a:lnTo>
                <a:lnTo>
                  <a:pt x="1135379" y="1207770"/>
                </a:lnTo>
                <a:lnTo>
                  <a:pt x="1110234" y="1207770"/>
                </a:lnTo>
                <a:lnTo>
                  <a:pt x="1105662" y="1203960"/>
                </a:lnTo>
                <a:lnTo>
                  <a:pt x="1097279" y="1203960"/>
                </a:lnTo>
                <a:lnTo>
                  <a:pt x="1097279" y="1207770"/>
                </a:lnTo>
                <a:lnTo>
                  <a:pt x="1092708" y="1207770"/>
                </a:lnTo>
                <a:lnTo>
                  <a:pt x="1084326" y="1207770"/>
                </a:lnTo>
                <a:lnTo>
                  <a:pt x="1075943" y="1207770"/>
                </a:lnTo>
                <a:lnTo>
                  <a:pt x="1067562" y="1207770"/>
                </a:lnTo>
                <a:lnTo>
                  <a:pt x="1063752" y="1203960"/>
                </a:lnTo>
                <a:lnTo>
                  <a:pt x="1059179" y="1207770"/>
                </a:lnTo>
                <a:lnTo>
                  <a:pt x="1037843" y="1207770"/>
                </a:lnTo>
                <a:lnTo>
                  <a:pt x="1021079" y="1207770"/>
                </a:lnTo>
                <a:lnTo>
                  <a:pt x="1021079" y="1203960"/>
                </a:lnTo>
                <a:lnTo>
                  <a:pt x="1016508" y="1207770"/>
                </a:lnTo>
                <a:lnTo>
                  <a:pt x="1012698" y="1207770"/>
                </a:lnTo>
                <a:lnTo>
                  <a:pt x="1012698" y="1203960"/>
                </a:lnTo>
                <a:lnTo>
                  <a:pt x="1012698" y="1207770"/>
                </a:lnTo>
                <a:lnTo>
                  <a:pt x="1008126" y="1207770"/>
                </a:lnTo>
                <a:lnTo>
                  <a:pt x="995426" y="1207770"/>
                </a:lnTo>
                <a:lnTo>
                  <a:pt x="982726" y="1207770"/>
                </a:lnTo>
                <a:lnTo>
                  <a:pt x="970026" y="1207770"/>
                </a:lnTo>
                <a:lnTo>
                  <a:pt x="953262" y="1203960"/>
                </a:lnTo>
                <a:lnTo>
                  <a:pt x="948689" y="1207770"/>
                </a:lnTo>
                <a:lnTo>
                  <a:pt x="940308" y="1207770"/>
                </a:lnTo>
                <a:lnTo>
                  <a:pt x="936498" y="1203960"/>
                </a:lnTo>
                <a:lnTo>
                  <a:pt x="893826" y="1203960"/>
                </a:lnTo>
                <a:lnTo>
                  <a:pt x="881126" y="1203960"/>
                </a:lnTo>
                <a:lnTo>
                  <a:pt x="868426" y="1203960"/>
                </a:lnTo>
                <a:lnTo>
                  <a:pt x="855726" y="1203960"/>
                </a:lnTo>
                <a:lnTo>
                  <a:pt x="842772" y="1203960"/>
                </a:lnTo>
                <a:lnTo>
                  <a:pt x="838962" y="1207770"/>
                </a:lnTo>
                <a:lnTo>
                  <a:pt x="838962" y="1203960"/>
                </a:lnTo>
                <a:lnTo>
                  <a:pt x="834389" y="1207770"/>
                </a:lnTo>
                <a:lnTo>
                  <a:pt x="821689" y="1207770"/>
                </a:lnTo>
                <a:lnTo>
                  <a:pt x="808989" y="1207770"/>
                </a:lnTo>
                <a:lnTo>
                  <a:pt x="796289" y="1207770"/>
                </a:lnTo>
                <a:lnTo>
                  <a:pt x="779526" y="1207770"/>
                </a:lnTo>
                <a:lnTo>
                  <a:pt x="774953" y="1207770"/>
                </a:lnTo>
                <a:lnTo>
                  <a:pt x="762253" y="1207770"/>
                </a:lnTo>
                <a:lnTo>
                  <a:pt x="749554" y="1207770"/>
                </a:lnTo>
                <a:lnTo>
                  <a:pt x="736853" y="1207770"/>
                </a:lnTo>
                <a:lnTo>
                  <a:pt x="724154" y="1207770"/>
                </a:lnTo>
                <a:lnTo>
                  <a:pt x="711453" y="1207770"/>
                </a:lnTo>
                <a:lnTo>
                  <a:pt x="652272" y="1207770"/>
                </a:lnTo>
                <a:lnTo>
                  <a:pt x="652272" y="1203960"/>
                </a:lnTo>
                <a:lnTo>
                  <a:pt x="648462" y="1203960"/>
                </a:lnTo>
                <a:lnTo>
                  <a:pt x="643889" y="1207770"/>
                </a:lnTo>
                <a:lnTo>
                  <a:pt x="631189" y="1207770"/>
                </a:lnTo>
                <a:lnTo>
                  <a:pt x="618489" y="1207770"/>
                </a:lnTo>
                <a:lnTo>
                  <a:pt x="605789" y="1207770"/>
                </a:lnTo>
                <a:lnTo>
                  <a:pt x="593089" y="1207770"/>
                </a:lnTo>
                <a:lnTo>
                  <a:pt x="580643" y="1207770"/>
                </a:lnTo>
                <a:lnTo>
                  <a:pt x="567944" y="1207770"/>
                </a:lnTo>
                <a:lnTo>
                  <a:pt x="555244" y="1207770"/>
                </a:lnTo>
                <a:lnTo>
                  <a:pt x="542543" y="1207770"/>
                </a:lnTo>
                <a:lnTo>
                  <a:pt x="529843" y="1207770"/>
                </a:lnTo>
                <a:lnTo>
                  <a:pt x="516636" y="1207770"/>
                </a:lnTo>
                <a:lnTo>
                  <a:pt x="512825" y="1207770"/>
                </a:lnTo>
                <a:lnTo>
                  <a:pt x="500126" y="1207770"/>
                </a:lnTo>
                <a:lnTo>
                  <a:pt x="487425" y="1207770"/>
                </a:lnTo>
                <a:lnTo>
                  <a:pt x="474725" y="1207770"/>
                </a:lnTo>
                <a:lnTo>
                  <a:pt x="462026" y="1207770"/>
                </a:lnTo>
                <a:lnTo>
                  <a:pt x="449326" y="1207770"/>
                </a:lnTo>
                <a:lnTo>
                  <a:pt x="436625" y="1207770"/>
                </a:lnTo>
                <a:lnTo>
                  <a:pt x="423926" y="1207770"/>
                </a:lnTo>
                <a:lnTo>
                  <a:pt x="411226" y="1207770"/>
                </a:lnTo>
                <a:lnTo>
                  <a:pt x="398525" y="1207770"/>
                </a:lnTo>
                <a:lnTo>
                  <a:pt x="385825" y="1207770"/>
                </a:lnTo>
                <a:lnTo>
                  <a:pt x="373125" y="1207770"/>
                </a:lnTo>
                <a:lnTo>
                  <a:pt x="360425" y="1207770"/>
                </a:lnTo>
                <a:lnTo>
                  <a:pt x="347725" y="1207770"/>
                </a:lnTo>
                <a:lnTo>
                  <a:pt x="335025" y="1207770"/>
                </a:lnTo>
                <a:lnTo>
                  <a:pt x="322325" y="1207770"/>
                </a:lnTo>
                <a:lnTo>
                  <a:pt x="309626" y="1207770"/>
                </a:lnTo>
                <a:lnTo>
                  <a:pt x="296925" y="1207770"/>
                </a:lnTo>
                <a:lnTo>
                  <a:pt x="284225" y="1207770"/>
                </a:lnTo>
                <a:lnTo>
                  <a:pt x="271525" y="1207770"/>
                </a:lnTo>
                <a:lnTo>
                  <a:pt x="262889" y="1207770"/>
                </a:lnTo>
                <a:lnTo>
                  <a:pt x="246125" y="1207770"/>
                </a:lnTo>
                <a:lnTo>
                  <a:pt x="241553" y="1203960"/>
                </a:lnTo>
                <a:lnTo>
                  <a:pt x="236981" y="1207770"/>
                </a:lnTo>
                <a:lnTo>
                  <a:pt x="233172" y="1203960"/>
                </a:lnTo>
                <a:lnTo>
                  <a:pt x="228600" y="1207770"/>
                </a:lnTo>
                <a:lnTo>
                  <a:pt x="221741" y="1207770"/>
                </a:lnTo>
                <a:lnTo>
                  <a:pt x="214884" y="1207770"/>
                </a:lnTo>
                <a:lnTo>
                  <a:pt x="208025" y="1207770"/>
                </a:lnTo>
                <a:lnTo>
                  <a:pt x="203453" y="1207770"/>
                </a:lnTo>
                <a:lnTo>
                  <a:pt x="203453" y="1203960"/>
                </a:lnTo>
                <a:lnTo>
                  <a:pt x="203453" y="1207770"/>
                </a:lnTo>
                <a:lnTo>
                  <a:pt x="190500" y="1207770"/>
                </a:lnTo>
                <a:lnTo>
                  <a:pt x="186689" y="1203960"/>
                </a:lnTo>
                <a:lnTo>
                  <a:pt x="160781" y="1203960"/>
                </a:lnTo>
                <a:lnTo>
                  <a:pt x="152400" y="1203960"/>
                </a:lnTo>
                <a:lnTo>
                  <a:pt x="144017" y="1203960"/>
                </a:lnTo>
                <a:lnTo>
                  <a:pt x="135636" y="1203960"/>
                </a:lnTo>
                <a:lnTo>
                  <a:pt x="131063" y="1207770"/>
                </a:lnTo>
                <a:lnTo>
                  <a:pt x="127253" y="1207770"/>
                </a:lnTo>
                <a:lnTo>
                  <a:pt x="127253" y="1203960"/>
                </a:lnTo>
                <a:lnTo>
                  <a:pt x="118872" y="1203960"/>
                </a:lnTo>
                <a:lnTo>
                  <a:pt x="118872" y="1207770"/>
                </a:lnTo>
                <a:lnTo>
                  <a:pt x="114300" y="1207770"/>
                </a:lnTo>
                <a:lnTo>
                  <a:pt x="110489" y="1203960"/>
                </a:lnTo>
                <a:lnTo>
                  <a:pt x="84581" y="1203960"/>
                </a:lnTo>
                <a:lnTo>
                  <a:pt x="77469" y="1203960"/>
                </a:lnTo>
                <a:lnTo>
                  <a:pt x="70358" y="1203960"/>
                </a:lnTo>
                <a:lnTo>
                  <a:pt x="63246" y="1203960"/>
                </a:lnTo>
                <a:lnTo>
                  <a:pt x="59436" y="1203960"/>
                </a:lnTo>
                <a:lnTo>
                  <a:pt x="54863" y="1207770"/>
                </a:lnTo>
                <a:lnTo>
                  <a:pt x="54863" y="1203960"/>
                </a:lnTo>
                <a:lnTo>
                  <a:pt x="46481" y="1203960"/>
                </a:lnTo>
                <a:lnTo>
                  <a:pt x="42672" y="1207770"/>
                </a:lnTo>
                <a:lnTo>
                  <a:pt x="34289" y="1207770"/>
                </a:lnTo>
                <a:lnTo>
                  <a:pt x="29717" y="1203960"/>
                </a:lnTo>
                <a:lnTo>
                  <a:pt x="25146" y="1207770"/>
                </a:lnTo>
                <a:lnTo>
                  <a:pt x="21336" y="1203960"/>
                </a:lnTo>
                <a:lnTo>
                  <a:pt x="21336" y="1207770"/>
                </a:lnTo>
                <a:lnTo>
                  <a:pt x="16763" y="1203960"/>
                </a:lnTo>
                <a:lnTo>
                  <a:pt x="16763" y="1207770"/>
                </a:lnTo>
                <a:lnTo>
                  <a:pt x="12953" y="1207770"/>
                </a:lnTo>
                <a:lnTo>
                  <a:pt x="8381" y="1203960"/>
                </a:lnTo>
                <a:lnTo>
                  <a:pt x="0" y="120396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36" name="object 736"/>
          <p:cNvSpPr/>
          <p:nvPr/>
        </p:nvSpPr>
        <p:spPr>
          <a:xfrm>
            <a:off x="3683990" y="3228642"/>
            <a:ext cx="171030" cy="19751"/>
          </a:xfrm>
          <a:custGeom>
            <a:avLst/>
            <a:gdLst/>
            <a:ahLst/>
            <a:cxnLst/>
            <a:rect l="l" t="t" r="r" b="b"/>
            <a:pathLst>
              <a:path w="258445" h="29845">
                <a:moveTo>
                  <a:pt x="258318" y="25908"/>
                </a:moveTo>
                <a:lnTo>
                  <a:pt x="258318" y="29718"/>
                </a:lnTo>
                <a:lnTo>
                  <a:pt x="254508" y="25908"/>
                </a:lnTo>
                <a:lnTo>
                  <a:pt x="249936" y="25908"/>
                </a:lnTo>
                <a:lnTo>
                  <a:pt x="249936" y="29718"/>
                </a:lnTo>
                <a:lnTo>
                  <a:pt x="245364" y="25908"/>
                </a:lnTo>
                <a:lnTo>
                  <a:pt x="245364" y="29718"/>
                </a:lnTo>
                <a:lnTo>
                  <a:pt x="241554" y="29718"/>
                </a:lnTo>
                <a:lnTo>
                  <a:pt x="236982" y="25908"/>
                </a:lnTo>
                <a:lnTo>
                  <a:pt x="203454" y="25908"/>
                </a:lnTo>
                <a:lnTo>
                  <a:pt x="198882" y="29718"/>
                </a:lnTo>
                <a:lnTo>
                  <a:pt x="186690" y="29718"/>
                </a:lnTo>
                <a:lnTo>
                  <a:pt x="186690" y="25908"/>
                </a:lnTo>
                <a:lnTo>
                  <a:pt x="182118" y="29718"/>
                </a:lnTo>
                <a:lnTo>
                  <a:pt x="177546" y="25908"/>
                </a:lnTo>
                <a:lnTo>
                  <a:pt x="165354" y="25908"/>
                </a:lnTo>
                <a:lnTo>
                  <a:pt x="165354" y="29718"/>
                </a:lnTo>
                <a:lnTo>
                  <a:pt x="160782" y="25908"/>
                </a:lnTo>
                <a:lnTo>
                  <a:pt x="156972" y="29718"/>
                </a:lnTo>
                <a:lnTo>
                  <a:pt x="152400" y="25908"/>
                </a:lnTo>
                <a:lnTo>
                  <a:pt x="148590" y="29718"/>
                </a:lnTo>
                <a:lnTo>
                  <a:pt x="144018" y="25908"/>
                </a:lnTo>
                <a:lnTo>
                  <a:pt x="131317" y="25907"/>
                </a:lnTo>
                <a:lnTo>
                  <a:pt x="118618" y="25908"/>
                </a:lnTo>
                <a:lnTo>
                  <a:pt x="109728" y="25908"/>
                </a:lnTo>
                <a:lnTo>
                  <a:pt x="109728" y="21336"/>
                </a:lnTo>
                <a:lnTo>
                  <a:pt x="105918" y="25908"/>
                </a:lnTo>
                <a:lnTo>
                  <a:pt x="105918" y="21336"/>
                </a:lnTo>
                <a:lnTo>
                  <a:pt x="101346" y="4572"/>
                </a:lnTo>
                <a:lnTo>
                  <a:pt x="101346" y="8382"/>
                </a:lnTo>
                <a:lnTo>
                  <a:pt x="97536" y="21336"/>
                </a:lnTo>
                <a:lnTo>
                  <a:pt x="92964" y="0"/>
                </a:lnTo>
                <a:lnTo>
                  <a:pt x="89154" y="25908"/>
                </a:lnTo>
                <a:lnTo>
                  <a:pt x="84582" y="25908"/>
                </a:lnTo>
                <a:lnTo>
                  <a:pt x="71882" y="25908"/>
                </a:lnTo>
                <a:lnTo>
                  <a:pt x="59182" y="25908"/>
                </a:lnTo>
                <a:lnTo>
                  <a:pt x="51054" y="25908"/>
                </a:lnTo>
                <a:lnTo>
                  <a:pt x="51054" y="21336"/>
                </a:lnTo>
                <a:lnTo>
                  <a:pt x="46482" y="0"/>
                </a:lnTo>
                <a:lnTo>
                  <a:pt x="46482" y="4572"/>
                </a:lnTo>
                <a:lnTo>
                  <a:pt x="42672" y="21336"/>
                </a:lnTo>
                <a:lnTo>
                  <a:pt x="38100" y="8382"/>
                </a:lnTo>
                <a:lnTo>
                  <a:pt x="33528" y="25908"/>
                </a:lnTo>
                <a:lnTo>
                  <a:pt x="8382" y="25908"/>
                </a:lnTo>
                <a:lnTo>
                  <a:pt x="8382" y="16763"/>
                </a:lnTo>
                <a:lnTo>
                  <a:pt x="4572" y="16763"/>
                </a:lnTo>
                <a:lnTo>
                  <a:pt x="0" y="2590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37" name="object 737"/>
          <p:cNvSpPr/>
          <p:nvPr/>
        </p:nvSpPr>
        <p:spPr>
          <a:xfrm>
            <a:off x="3339073" y="3046603"/>
            <a:ext cx="345001" cy="201706"/>
          </a:xfrm>
          <a:custGeom>
            <a:avLst/>
            <a:gdLst/>
            <a:ahLst/>
            <a:cxnLst/>
            <a:rect l="l" t="t" r="r" b="b"/>
            <a:pathLst>
              <a:path w="521335" h="304800">
                <a:moveTo>
                  <a:pt x="521207" y="300990"/>
                </a:moveTo>
                <a:lnTo>
                  <a:pt x="512825" y="300990"/>
                </a:lnTo>
                <a:lnTo>
                  <a:pt x="512825" y="279654"/>
                </a:lnTo>
                <a:lnTo>
                  <a:pt x="508253" y="266700"/>
                </a:lnTo>
                <a:lnTo>
                  <a:pt x="508253" y="288036"/>
                </a:lnTo>
                <a:lnTo>
                  <a:pt x="504443" y="291846"/>
                </a:lnTo>
                <a:lnTo>
                  <a:pt x="504443" y="262128"/>
                </a:lnTo>
                <a:lnTo>
                  <a:pt x="499871" y="253746"/>
                </a:lnTo>
                <a:lnTo>
                  <a:pt x="499871" y="291846"/>
                </a:lnTo>
                <a:lnTo>
                  <a:pt x="496061" y="296418"/>
                </a:lnTo>
                <a:lnTo>
                  <a:pt x="496061" y="291846"/>
                </a:lnTo>
                <a:lnTo>
                  <a:pt x="491489" y="300990"/>
                </a:lnTo>
                <a:lnTo>
                  <a:pt x="486917" y="300990"/>
                </a:lnTo>
                <a:lnTo>
                  <a:pt x="483107" y="296418"/>
                </a:lnTo>
                <a:lnTo>
                  <a:pt x="483107" y="300990"/>
                </a:lnTo>
                <a:lnTo>
                  <a:pt x="466343" y="300990"/>
                </a:lnTo>
                <a:lnTo>
                  <a:pt x="466343" y="296418"/>
                </a:lnTo>
                <a:lnTo>
                  <a:pt x="461771" y="279654"/>
                </a:lnTo>
                <a:lnTo>
                  <a:pt x="461771" y="291846"/>
                </a:lnTo>
                <a:lnTo>
                  <a:pt x="457961" y="296418"/>
                </a:lnTo>
                <a:lnTo>
                  <a:pt x="457961" y="291846"/>
                </a:lnTo>
                <a:lnTo>
                  <a:pt x="453389" y="271272"/>
                </a:lnTo>
                <a:lnTo>
                  <a:pt x="453389" y="288036"/>
                </a:lnTo>
                <a:lnTo>
                  <a:pt x="448817" y="300990"/>
                </a:lnTo>
                <a:lnTo>
                  <a:pt x="448817" y="288036"/>
                </a:lnTo>
                <a:lnTo>
                  <a:pt x="445007" y="296418"/>
                </a:lnTo>
                <a:lnTo>
                  <a:pt x="445007" y="300990"/>
                </a:lnTo>
                <a:lnTo>
                  <a:pt x="432053" y="300990"/>
                </a:lnTo>
                <a:lnTo>
                  <a:pt x="428243" y="296418"/>
                </a:lnTo>
                <a:lnTo>
                  <a:pt x="428243" y="300990"/>
                </a:lnTo>
                <a:lnTo>
                  <a:pt x="423671" y="296418"/>
                </a:lnTo>
                <a:lnTo>
                  <a:pt x="419861" y="288036"/>
                </a:lnTo>
                <a:lnTo>
                  <a:pt x="419861" y="283464"/>
                </a:lnTo>
                <a:lnTo>
                  <a:pt x="415289" y="127254"/>
                </a:lnTo>
                <a:lnTo>
                  <a:pt x="415289" y="0"/>
                </a:lnTo>
                <a:lnTo>
                  <a:pt x="410717" y="236982"/>
                </a:lnTo>
                <a:lnTo>
                  <a:pt x="410717" y="245364"/>
                </a:lnTo>
                <a:lnTo>
                  <a:pt x="406907" y="291846"/>
                </a:lnTo>
                <a:lnTo>
                  <a:pt x="406907" y="300990"/>
                </a:lnTo>
                <a:lnTo>
                  <a:pt x="393953" y="300990"/>
                </a:lnTo>
                <a:lnTo>
                  <a:pt x="390143" y="304800"/>
                </a:lnTo>
                <a:lnTo>
                  <a:pt x="390143" y="300990"/>
                </a:lnTo>
                <a:lnTo>
                  <a:pt x="385571" y="304800"/>
                </a:lnTo>
                <a:lnTo>
                  <a:pt x="385571" y="300990"/>
                </a:lnTo>
                <a:lnTo>
                  <a:pt x="372617" y="300990"/>
                </a:lnTo>
                <a:lnTo>
                  <a:pt x="372617" y="296418"/>
                </a:lnTo>
                <a:lnTo>
                  <a:pt x="368807" y="271272"/>
                </a:lnTo>
                <a:lnTo>
                  <a:pt x="368807" y="275082"/>
                </a:lnTo>
                <a:lnTo>
                  <a:pt x="364235" y="296418"/>
                </a:lnTo>
                <a:lnTo>
                  <a:pt x="360425" y="233172"/>
                </a:lnTo>
                <a:lnTo>
                  <a:pt x="360425" y="241554"/>
                </a:lnTo>
                <a:lnTo>
                  <a:pt x="355853" y="296418"/>
                </a:lnTo>
                <a:lnTo>
                  <a:pt x="352043" y="258318"/>
                </a:lnTo>
                <a:lnTo>
                  <a:pt x="352043" y="266700"/>
                </a:lnTo>
                <a:lnTo>
                  <a:pt x="347471" y="300990"/>
                </a:lnTo>
                <a:lnTo>
                  <a:pt x="342899" y="300990"/>
                </a:lnTo>
                <a:lnTo>
                  <a:pt x="339089" y="304800"/>
                </a:lnTo>
                <a:lnTo>
                  <a:pt x="334517" y="300990"/>
                </a:lnTo>
                <a:lnTo>
                  <a:pt x="330707" y="300990"/>
                </a:lnTo>
                <a:lnTo>
                  <a:pt x="330707" y="304800"/>
                </a:lnTo>
                <a:lnTo>
                  <a:pt x="317753" y="304800"/>
                </a:lnTo>
                <a:lnTo>
                  <a:pt x="313943" y="300990"/>
                </a:lnTo>
                <a:lnTo>
                  <a:pt x="304799" y="300990"/>
                </a:lnTo>
                <a:lnTo>
                  <a:pt x="304799" y="283464"/>
                </a:lnTo>
                <a:lnTo>
                  <a:pt x="300989" y="291846"/>
                </a:lnTo>
                <a:lnTo>
                  <a:pt x="300989" y="300990"/>
                </a:lnTo>
                <a:lnTo>
                  <a:pt x="296417" y="291846"/>
                </a:lnTo>
                <a:lnTo>
                  <a:pt x="296417" y="271272"/>
                </a:lnTo>
                <a:lnTo>
                  <a:pt x="292607" y="291846"/>
                </a:lnTo>
                <a:lnTo>
                  <a:pt x="292607" y="300990"/>
                </a:lnTo>
                <a:lnTo>
                  <a:pt x="288035" y="296418"/>
                </a:lnTo>
                <a:lnTo>
                  <a:pt x="288035" y="291846"/>
                </a:lnTo>
                <a:lnTo>
                  <a:pt x="284225" y="296418"/>
                </a:lnTo>
                <a:lnTo>
                  <a:pt x="284225" y="300990"/>
                </a:lnTo>
                <a:lnTo>
                  <a:pt x="271271" y="300990"/>
                </a:lnTo>
                <a:lnTo>
                  <a:pt x="271271" y="291846"/>
                </a:lnTo>
                <a:lnTo>
                  <a:pt x="266699" y="304800"/>
                </a:lnTo>
                <a:lnTo>
                  <a:pt x="262889" y="304800"/>
                </a:lnTo>
                <a:lnTo>
                  <a:pt x="258317" y="304800"/>
                </a:lnTo>
                <a:lnTo>
                  <a:pt x="254507" y="300990"/>
                </a:lnTo>
                <a:lnTo>
                  <a:pt x="249935" y="304800"/>
                </a:lnTo>
                <a:lnTo>
                  <a:pt x="246125" y="300990"/>
                </a:lnTo>
                <a:lnTo>
                  <a:pt x="241553" y="304800"/>
                </a:lnTo>
                <a:lnTo>
                  <a:pt x="236981" y="304800"/>
                </a:lnTo>
                <a:lnTo>
                  <a:pt x="233171" y="300990"/>
                </a:lnTo>
                <a:lnTo>
                  <a:pt x="228599" y="304800"/>
                </a:lnTo>
                <a:lnTo>
                  <a:pt x="224789" y="300990"/>
                </a:lnTo>
                <a:lnTo>
                  <a:pt x="220217" y="304800"/>
                </a:lnTo>
                <a:lnTo>
                  <a:pt x="208025" y="304800"/>
                </a:lnTo>
                <a:lnTo>
                  <a:pt x="208025" y="300990"/>
                </a:lnTo>
                <a:lnTo>
                  <a:pt x="198881" y="300990"/>
                </a:lnTo>
                <a:lnTo>
                  <a:pt x="195071" y="304800"/>
                </a:lnTo>
                <a:lnTo>
                  <a:pt x="182117" y="304800"/>
                </a:lnTo>
                <a:lnTo>
                  <a:pt x="182117" y="300990"/>
                </a:lnTo>
                <a:lnTo>
                  <a:pt x="178307" y="304800"/>
                </a:lnTo>
                <a:lnTo>
                  <a:pt x="178307" y="300990"/>
                </a:lnTo>
                <a:lnTo>
                  <a:pt x="173735" y="304800"/>
                </a:lnTo>
                <a:lnTo>
                  <a:pt x="173735" y="300990"/>
                </a:lnTo>
                <a:lnTo>
                  <a:pt x="169163" y="304800"/>
                </a:lnTo>
                <a:lnTo>
                  <a:pt x="169163" y="300990"/>
                </a:lnTo>
                <a:lnTo>
                  <a:pt x="160781" y="300990"/>
                </a:lnTo>
                <a:lnTo>
                  <a:pt x="156971" y="271272"/>
                </a:lnTo>
                <a:lnTo>
                  <a:pt x="152399" y="241554"/>
                </a:lnTo>
                <a:lnTo>
                  <a:pt x="152399" y="279654"/>
                </a:lnTo>
                <a:lnTo>
                  <a:pt x="148589" y="296418"/>
                </a:lnTo>
                <a:lnTo>
                  <a:pt x="148589" y="271272"/>
                </a:lnTo>
                <a:lnTo>
                  <a:pt x="144017" y="245364"/>
                </a:lnTo>
                <a:lnTo>
                  <a:pt x="144017" y="288036"/>
                </a:lnTo>
                <a:lnTo>
                  <a:pt x="140207" y="300990"/>
                </a:lnTo>
                <a:lnTo>
                  <a:pt x="135635" y="300990"/>
                </a:lnTo>
                <a:lnTo>
                  <a:pt x="135635" y="304800"/>
                </a:lnTo>
                <a:lnTo>
                  <a:pt x="114299" y="304800"/>
                </a:lnTo>
                <a:lnTo>
                  <a:pt x="110489" y="300990"/>
                </a:lnTo>
                <a:lnTo>
                  <a:pt x="105917" y="304800"/>
                </a:lnTo>
                <a:lnTo>
                  <a:pt x="97535" y="304800"/>
                </a:lnTo>
                <a:lnTo>
                  <a:pt x="97535" y="300990"/>
                </a:lnTo>
                <a:lnTo>
                  <a:pt x="92963" y="304800"/>
                </a:lnTo>
                <a:lnTo>
                  <a:pt x="89153" y="304800"/>
                </a:lnTo>
                <a:lnTo>
                  <a:pt x="84581" y="300990"/>
                </a:lnTo>
                <a:lnTo>
                  <a:pt x="84581" y="304800"/>
                </a:lnTo>
                <a:lnTo>
                  <a:pt x="76200" y="304800"/>
                </a:lnTo>
                <a:lnTo>
                  <a:pt x="72389" y="300990"/>
                </a:lnTo>
                <a:lnTo>
                  <a:pt x="72389" y="304800"/>
                </a:lnTo>
                <a:lnTo>
                  <a:pt x="67817" y="300990"/>
                </a:lnTo>
                <a:lnTo>
                  <a:pt x="51053" y="300990"/>
                </a:lnTo>
                <a:lnTo>
                  <a:pt x="51053" y="296418"/>
                </a:lnTo>
                <a:lnTo>
                  <a:pt x="46481" y="296418"/>
                </a:lnTo>
                <a:lnTo>
                  <a:pt x="46481" y="300990"/>
                </a:lnTo>
                <a:lnTo>
                  <a:pt x="42671" y="300990"/>
                </a:lnTo>
                <a:lnTo>
                  <a:pt x="42671" y="296418"/>
                </a:lnTo>
                <a:lnTo>
                  <a:pt x="38100" y="300990"/>
                </a:lnTo>
                <a:lnTo>
                  <a:pt x="29717" y="300990"/>
                </a:lnTo>
                <a:lnTo>
                  <a:pt x="29717" y="304800"/>
                </a:lnTo>
                <a:lnTo>
                  <a:pt x="25145" y="304800"/>
                </a:lnTo>
                <a:lnTo>
                  <a:pt x="18287" y="304800"/>
                </a:lnTo>
                <a:lnTo>
                  <a:pt x="11429" y="304800"/>
                </a:lnTo>
                <a:lnTo>
                  <a:pt x="4571" y="304800"/>
                </a:lnTo>
                <a:lnTo>
                  <a:pt x="0" y="30099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38" name="object 738"/>
          <p:cNvSpPr/>
          <p:nvPr/>
        </p:nvSpPr>
        <p:spPr>
          <a:xfrm>
            <a:off x="1951337" y="3245536"/>
            <a:ext cx="1387988" cy="0"/>
          </a:xfrm>
          <a:custGeom>
            <a:avLst/>
            <a:gdLst/>
            <a:ahLst/>
            <a:cxnLst/>
            <a:rect l="l" t="t" r="r" b="b"/>
            <a:pathLst>
              <a:path w="2097405">
                <a:moveTo>
                  <a:pt x="0" y="0"/>
                </a:moveTo>
                <a:lnTo>
                  <a:pt x="2097024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39" name="object 739"/>
          <p:cNvSpPr/>
          <p:nvPr/>
        </p:nvSpPr>
        <p:spPr>
          <a:xfrm>
            <a:off x="6975327" y="2942725"/>
            <a:ext cx="513089" cy="274824"/>
          </a:xfrm>
          <a:custGeom>
            <a:avLst/>
            <a:gdLst/>
            <a:ahLst/>
            <a:cxnLst/>
            <a:rect l="l" t="t" r="r" b="b"/>
            <a:pathLst>
              <a:path w="775334" h="415289">
                <a:moveTo>
                  <a:pt x="774953" y="415289"/>
                </a:moveTo>
                <a:lnTo>
                  <a:pt x="771143" y="415289"/>
                </a:lnTo>
                <a:lnTo>
                  <a:pt x="758443" y="415289"/>
                </a:lnTo>
                <a:lnTo>
                  <a:pt x="745743" y="415289"/>
                </a:lnTo>
                <a:lnTo>
                  <a:pt x="733044" y="415290"/>
                </a:lnTo>
                <a:lnTo>
                  <a:pt x="720343" y="415290"/>
                </a:lnTo>
                <a:lnTo>
                  <a:pt x="707643" y="415289"/>
                </a:lnTo>
                <a:lnTo>
                  <a:pt x="694944" y="415290"/>
                </a:lnTo>
                <a:lnTo>
                  <a:pt x="682243" y="415289"/>
                </a:lnTo>
                <a:lnTo>
                  <a:pt x="669544" y="415290"/>
                </a:lnTo>
                <a:lnTo>
                  <a:pt x="656843" y="415289"/>
                </a:lnTo>
                <a:lnTo>
                  <a:pt x="644143" y="415289"/>
                </a:lnTo>
                <a:lnTo>
                  <a:pt x="631443" y="415289"/>
                </a:lnTo>
                <a:lnTo>
                  <a:pt x="618743" y="415289"/>
                </a:lnTo>
                <a:lnTo>
                  <a:pt x="533400" y="415289"/>
                </a:lnTo>
                <a:lnTo>
                  <a:pt x="533400" y="410717"/>
                </a:lnTo>
                <a:lnTo>
                  <a:pt x="529589" y="415289"/>
                </a:lnTo>
                <a:lnTo>
                  <a:pt x="516635" y="415289"/>
                </a:lnTo>
                <a:lnTo>
                  <a:pt x="483107" y="415289"/>
                </a:lnTo>
                <a:lnTo>
                  <a:pt x="478535" y="410717"/>
                </a:lnTo>
                <a:lnTo>
                  <a:pt x="474725" y="410717"/>
                </a:lnTo>
                <a:lnTo>
                  <a:pt x="474725" y="385572"/>
                </a:lnTo>
                <a:lnTo>
                  <a:pt x="470153" y="21336"/>
                </a:lnTo>
                <a:lnTo>
                  <a:pt x="470153" y="0"/>
                </a:lnTo>
                <a:lnTo>
                  <a:pt x="466343" y="377189"/>
                </a:lnTo>
                <a:lnTo>
                  <a:pt x="466343" y="381000"/>
                </a:lnTo>
                <a:lnTo>
                  <a:pt x="461772" y="406908"/>
                </a:lnTo>
                <a:lnTo>
                  <a:pt x="457200" y="410717"/>
                </a:lnTo>
                <a:lnTo>
                  <a:pt x="453389" y="415289"/>
                </a:lnTo>
                <a:lnTo>
                  <a:pt x="453389" y="410717"/>
                </a:lnTo>
                <a:lnTo>
                  <a:pt x="448817" y="415289"/>
                </a:lnTo>
                <a:lnTo>
                  <a:pt x="436118" y="415290"/>
                </a:lnTo>
                <a:lnTo>
                  <a:pt x="423417" y="415289"/>
                </a:lnTo>
                <a:lnTo>
                  <a:pt x="410717" y="415289"/>
                </a:lnTo>
                <a:lnTo>
                  <a:pt x="406907" y="410717"/>
                </a:lnTo>
                <a:lnTo>
                  <a:pt x="406907" y="415289"/>
                </a:lnTo>
                <a:lnTo>
                  <a:pt x="402335" y="415289"/>
                </a:lnTo>
                <a:lnTo>
                  <a:pt x="389635" y="415290"/>
                </a:lnTo>
                <a:lnTo>
                  <a:pt x="376936" y="415290"/>
                </a:lnTo>
                <a:lnTo>
                  <a:pt x="364235" y="415289"/>
                </a:lnTo>
                <a:lnTo>
                  <a:pt x="351536" y="415289"/>
                </a:lnTo>
                <a:lnTo>
                  <a:pt x="338835" y="415289"/>
                </a:lnTo>
                <a:lnTo>
                  <a:pt x="326135" y="415289"/>
                </a:lnTo>
                <a:lnTo>
                  <a:pt x="313436" y="415289"/>
                </a:lnTo>
                <a:lnTo>
                  <a:pt x="254507" y="415289"/>
                </a:lnTo>
                <a:lnTo>
                  <a:pt x="241808" y="415290"/>
                </a:lnTo>
                <a:lnTo>
                  <a:pt x="229107" y="415289"/>
                </a:lnTo>
                <a:lnTo>
                  <a:pt x="216407" y="415289"/>
                </a:lnTo>
                <a:lnTo>
                  <a:pt x="203707" y="415289"/>
                </a:lnTo>
                <a:lnTo>
                  <a:pt x="127507" y="415289"/>
                </a:lnTo>
                <a:lnTo>
                  <a:pt x="114807" y="415289"/>
                </a:lnTo>
                <a:lnTo>
                  <a:pt x="102107" y="415289"/>
                </a:lnTo>
                <a:lnTo>
                  <a:pt x="89407" y="415289"/>
                </a:lnTo>
                <a:lnTo>
                  <a:pt x="76708" y="415289"/>
                </a:lnTo>
                <a:lnTo>
                  <a:pt x="64007" y="415289"/>
                </a:lnTo>
                <a:lnTo>
                  <a:pt x="51307" y="415289"/>
                </a:lnTo>
                <a:lnTo>
                  <a:pt x="38607" y="415289"/>
                </a:lnTo>
                <a:lnTo>
                  <a:pt x="25146" y="415289"/>
                </a:lnTo>
                <a:lnTo>
                  <a:pt x="25146" y="410717"/>
                </a:lnTo>
                <a:lnTo>
                  <a:pt x="21335" y="410717"/>
                </a:lnTo>
                <a:lnTo>
                  <a:pt x="16763" y="406908"/>
                </a:lnTo>
                <a:lnTo>
                  <a:pt x="16763" y="402336"/>
                </a:lnTo>
                <a:lnTo>
                  <a:pt x="12953" y="393953"/>
                </a:lnTo>
                <a:lnTo>
                  <a:pt x="8381" y="406908"/>
                </a:lnTo>
                <a:lnTo>
                  <a:pt x="8381" y="398525"/>
                </a:lnTo>
                <a:lnTo>
                  <a:pt x="4572" y="393953"/>
                </a:lnTo>
                <a:lnTo>
                  <a:pt x="4572" y="398525"/>
                </a:lnTo>
                <a:lnTo>
                  <a:pt x="0" y="4023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40" name="object 740"/>
          <p:cNvSpPr/>
          <p:nvPr/>
        </p:nvSpPr>
        <p:spPr>
          <a:xfrm>
            <a:off x="6801354" y="3200908"/>
            <a:ext cx="173972" cy="13868"/>
          </a:xfrm>
          <a:custGeom>
            <a:avLst/>
            <a:gdLst/>
            <a:ahLst/>
            <a:cxnLst/>
            <a:rect l="l" t="t" r="r" b="b"/>
            <a:pathLst>
              <a:path w="262890" h="20954">
                <a:moveTo>
                  <a:pt x="262890" y="12191"/>
                </a:moveTo>
                <a:lnTo>
                  <a:pt x="258318" y="3809"/>
                </a:lnTo>
                <a:lnTo>
                  <a:pt x="254507" y="20573"/>
                </a:lnTo>
                <a:lnTo>
                  <a:pt x="249936" y="20573"/>
                </a:lnTo>
                <a:lnTo>
                  <a:pt x="237235" y="20573"/>
                </a:lnTo>
                <a:lnTo>
                  <a:pt x="224535" y="20573"/>
                </a:lnTo>
                <a:lnTo>
                  <a:pt x="211836" y="20573"/>
                </a:lnTo>
                <a:lnTo>
                  <a:pt x="199136" y="20573"/>
                </a:lnTo>
                <a:lnTo>
                  <a:pt x="186690" y="20573"/>
                </a:lnTo>
                <a:lnTo>
                  <a:pt x="186690" y="16763"/>
                </a:lnTo>
                <a:lnTo>
                  <a:pt x="173736" y="16763"/>
                </a:lnTo>
                <a:lnTo>
                  <a:pt x="173736" y="12191"/>
                </a:lnTo>
                <a:lnTo>
                  <a:pt x="169925" y="16763"/>
                </a:lnTo>
                <a:lnTo>
                  <a:pt x="169925" y="12191"/>
                </a:lnTo>
                <a:lnTo>
                  <a:pt x="165353" y="12191"/>
                </a:lnTo>
                <a:lnTo>
                  <a:pt x="165353" y="16763"/>
                </a:lnTo>
                <a:lnTo>
                  <a:pt x="161544" y="20573"/>
                </a:lnTo>
                <a:lnTo>
                  <a:pt x="135636" y="20573"/>
                </a:lnTo>
                <a:lnTo>
                  <a:pt x="131825" y="16763"/>
                </a:lnTo>
                <a:lnTo>
                  <a:pt x="131825" y="20573"/>
                </a:lnTo>
                <a:lnTo>
                  <a:pt x="127253" y="16763"/>
                </a:lnTo>
                <a:lnTo>
                  <a:pt x="110490" y="16763"/>
                </a:lnTo>
                <a:lnTo>
                  <a:pt x="105918" y="12191"/>
                </a:lnTo>
                <a:lnTo>
                  <a:pt x="93725" y="12191"/>
                </a:lnTo>
                <a:lnTo>
                  <a:pt x="89153" y="8381"/>
                </a:lnTo>
                <a:lnTo>
                  <a:pt x="84581" y="8381"/>
                </a:lnTo>
                <a:lnTo>
                  <a:pt x="84581" y="3809"/>
                </a:lnTo>
                <a:lnTo>
                  <a:pt x="80772" y="3809"/>
                </a:lnTo>
                <a:lnTo>
                  <a:pt x="80772" y="8381"/>
                </a:lnTo>
                <a:lnTo>
                  <a:pt x="76200" y="3809"/>
                </a:lnTo>
                <a:lnTo>
                  <a:pt x="72390" y="3809"/>
                </a:lnTo>
                <a:lnTo>
                  <a:pt x="72390" y="0"/>
                </a:lnTo>
                <a:lnTo>
                  <a:pt x="72390" y="3809"/>
                </a:lnTo>
                <a:lnTo>
                  <a:pt x="67818" y="3809"/>
                </a:lnTo>
                <a:lnTo>
                  <a:pt x="67818" y="8381"/>
                </a:lnTo>
                <a:lnTo>
                  <a:pt x="59436" y="8381"/>
                </a:lnTo>
                <a:lnTo>
                  <a:pt x="59436" y="12191"/>
                </a:lnTo>
                <a:lnTo>
                  <a:pt x="51053" y="12191"/>
                </a:lnTo>
                <a:lnTo>
                  <a:pt x="51053" y="8381"/>
                </a:lnTo>
                <a:lnTo>
                  <a:pt x="46481" y="3809"/>
                </a:lnTo>
                <a:lnTo>
                  <a:pt x="42672" y="12191"/>
                </a:lnTo>
                <a:lnTo>
                  <a:pt x="42672" y="8381"/>
                </a:lnTo>
                <a:lnTo>
                  <a:pt x="38100" y="12191"/>
                </a:lnTo>
                <a:lnTo>
                  <a:pt x="30988" y="12191"/>
                </a:lnTo>
                <a:lnTo>
                  <a:pt x="23875" y="12191"/>
                </a:lnTo>
                <a:lnTo>
                  <a:pt x="16764" y="12191"/>
                </a:lnTo>
                <a:lnTo>
                  <a:pt x="12953" y="16763"/>
                </a:lnTo>
                <a:lnTo>
                  <a:pt x="8381" y="12191"/>
                </a:lnTo>
                <a:lnTo>
                  <a:pt x="8381" y="16763"/>
                </a:lnTo>
                <a:lnTo>
                  <a:pt x="4572" y="8381"/>
                </a:lnTo>
                <a:lnTo>
                  <a:pt x="4572" y="12191"/>
                </a:lnTo>
                <a:lnTo>
                  <a:pt x="0" y="167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41" name="object 741"/>
          <p:cNvSpPr/>
          <p:nvPr/>
        </p:nvSpPr>
        <p:spPr>
          <a:xfrm>
            <a:off x="6630408" y="3172669"/>
            <a:ext cx="171030" cy="39501"/>
          </a:xfrm>
          <a:custGeom>
            <a:avLst/>
            <a:gdLst/>
            <a:ahLst/>
            <a:cxnLst/>
            <a:rect l="l" t="t" r="r" b="b"/>
            <a:pathLst>
              <a:path w="258445" h="59689">
                <a:moveTo>
                  <a:pt x="258318" y="59436"/>
                </a:moveTo>
                <a:lnTo>
                  <a:pt x="258318" y="54863"/>
                </a:lnTo>
                <a:lnTo>
                  <a:pt x="254508" y="59436"/>
                </a:lnTo>
                <a:lnTo>
                  <a:pt x="241808" y="59436"/>
                </a:lnTo>
                <a:lnTo>
                  <a:pt x="229108" y="59436"/>
                </a:lnTo>
                <a:lnTo>
                  <a:pt x="224790" y="54863"/>
                </a:lnTo>
                <a:lnTo>
                  <a:pt x="220218" y="59436"/>
                </a:lnTo>
                <a:lnTo>
                  <a:pt x="216408" y="51053"/>
                </a:lnTo>
                <a:lnTo>
                  <a:pt x="216408" y="59436"/>
                </a:lnTo>
                <a:lnTo>
                  <a:pt x="211836" y="59436"/>
                </a:lnTo>
                <a:lnTo>
                  <a:pt x="211836" y="54863"/>
                </a:lnTo>
                <a:lnTo>
                  <a:pt x="208025" y="59436"/>
                </a:lnTo>
                <a:lnTo>
                  <a:pt x="203454" y="54863"/>
                </a:lnTo>
                <a:lnTo>
                  <a:pt x="203454" y="33527"/>
                </a:lnTo>
                <a:lnTo>
                  <a:pt x="198882" y="59436"/>
                </a:lnTo>
                <a:lnTo>
                  <a:pt x="198882" y="42672"/>
                </a:lnTo>
                <a:lnTo>
                  <a:pt x="195072" y="33527"/>
                </a:lnTo>
                <a:lnTo>
                  <a:pt x="195072" y="59436"/>
                </a:lnTo>
                <a:lnTo>
                  <a:pt x="190500" y="54863"/>
                </a:lnTo>
                <a:lnTo>
                  <a:pt x="190500" y="59436"/>
                </a:lnTo>
                <a:lnTo>
                  <a:pt x="186690" y="59436"/>
                </a:lnTo>
                <a:lnTo>
                  <a:pt x="186690" y="54863"/>
                </a:lnTo>
                <a:lnTo>
                  <a:pt x="182118" y="59436"/>
                </a:lnTo>
                <a:lnTo>
                  <a:pt x="182118" y="33527"/>
                </a:lnTo>
                <a:lnTo>
                  <a:pt x="178308" y="54863"/>
                </a:lnTo>
                <a:lnTo>
                  <a:pt x="173736" y="33527"/>
                </a:lnTo>
                <a:lnTo>
                  <a:pt x="173736" y="46481"/>
                </a:lnTo>
                <a:lnTo>
                  <a:pt x="169164" y="59436"/>
                </a:lnTo>
                <a:lnTo>
                  <a:pt x="156972" y="59436"/>
                </a:lnTo>
                <a:lnTo>
                  <a:pt x="152400" y="54863"/>
                </a:lnTo>
                <a:lnTo>
                  <a:pt x="148590" y="54863"/>
                </a:lnTo>
                <a:lnTo>
                  <a:pt x="144018" y="46481"/>
                </a:lnTo>
                <a:lnTo>
                  <a:pt x="144018" y="51053"/>
                </a:lnTo>
                <a:lnTo>
                  <a:pt x="140208" y="51053"/>
                </a:lnTo>
                <a:lnTo>
                  <a:pt x="140208" y="46481"/>
                </a:lnTo>
                <a:lnTo>
                  <a:pt x="135636" y="54863"/>
                </a:lnTo>
                <a:lnTo>
                  <a:pt x="131064" y="51053"/>
                </a:lnTo>
                <a:lnTo>
                  <a:pt x="127254" y="38100"/>
                </a:lnTo>
                <a:lnTo>
                  <a:pt x="127254" y="51053"/>
                </a:lnTo>
                <a:lnTo>
                  <a:pt x="122682" y="38100"/>
                </a:lnTo>
                <a:lnTo>
                  <a:pt x="118872" y="51053"/>
                </a:lnTo>
                <a:lnTo>
                  <a:pt x="114300" y="46481"/>
                </a:lnTo>
                <a:lnTo>
                  <a:pt x="114300" y="51053"/>
                </a:lnTo>
                <a:lnTo>
                  <a:pt x="114300" y="46481"/>
                </a:lnTo>
                <a:lnTo>
                  <a:pt x="110490" y="51053"/>
                </a:lnTo>
                <a:lnTo>
                  <a:pt x="105918" y="46481"/>
                </a:lnTo>
                <a:lnTo>
                  <a:pt x="105918" y="51053"/>
                </a:lnTo>
                <a:lnTo>
                  <a:pt x="102108" y="46481"/>
                </a:lnTo>
                <a:lnTo>
                  <a:pt x="97536" y="51053"/>
                </a:lnTo>
                <a:lnTo>
                  <a:pt x="97536" y="54863"/>
                </a:lnTo>
                <a:lnTo>
                  <a:pt x="97536" y="51053"/>
                </a:lnTo>
                <a:lnTo>
                  <a:pt x="92964" y="54863"/>
                </a:lnTo>
                <a:lnTo>
                  <a:pt x="89154" y="54863"/>
                </a:lnTo>
                <a:lnTo>
                  <a:pt x="84582" y="33527"/>
                </a:lnTo>
                <a:lnTo>
                  <a:pt x="84582" y="54863"/>
                </a:lnTo>
                <a:lnTo>
                  <a:pt x="80772" y="51053"/>
                </a:lnTo>
                <a:lnTo>
                  <a:pt x="80772" y="29717"/>
                </a:lnTo>
                <a:lnTo>
                  <a:pt x="80772" y="38100"/>
                </a:lnTo>
                <a:lnTo>
                  <a:pt x="76200" y="54863"/>
                </a:lnTo>
                <a:lnTo>
                  <a:pt x="72390" y="46481"/>
                </a:lnTo>
                <a:lnTo>
                  <a:pt x="72390" y="51053"/>
                </a:lnTo>
                <a:lnTo>
                  <a:pt x="67818" y="54863"/>
                </a:lnTo>
                <a:lnTo>
                  <a:pt x="64008" y="51053"/>
                </a:lnTo>
                <a:lnTo>
                  <a:pt x="64008" y="54863"/>
                </a:lnTo>
                <a:lnTo>
                  <a:pt x="59436" y="54863"/>
                </a:lnTo>
                <a:lnTo>
                  <a:pt x="59436" y="51053"/>
                </a:lnTo>
                <a:lnTo>
                  <a:pt x="54864" y="29717"/>
                </a:lnTo>
                <a:lnTo>
                  <a:pt x="54864" y="21336"/>
                </a:lnTo>
                <a:lnTo>
                  <a:pt x="51054" y="51053"/>
                </a:lnTo>
                <a:lnTo>
                  <a:pt x="46482" y="54863"/>
                </a:lnTo>
                <a:lnTo>
                  <a:pt x="21336" y="54863"/>
                </a:lnTo>
                <a:lnTo>
                  <a:pt x="16764" y="51053"/>
                </a:lnTo>
                <a:lnTo>
                  <a:pt x="12954" y="42672"/>
                </a:lnTo>
                <a:lnTo>
                  <a:pt x="12954" y="0"/>
                </a:lnTo>
                <a:lnTo>
                  <a:pt x="8382" y="51053"/>
                </a:lnTo>
                <a:lnTo>
                  <a:pt x="4572" y="8381"/>
                </a:lnTo>
                <a:lnTo>
                  <a:pt x="4572" y="0"/>
                </a:lnTo>
                <a:lnTo>
                  <a:pt x="0" y="548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42" name="object 742"/>
          <p:cNvSpPr/>
          <p:nvPr/>
        </p:nvSpPr>
        <p:spPr>
          <a:xfrm>
            <a:off x="6285492" y="3141909"/>
            <a:ext cx="345001" cy="70177"/>
          </a:xfrm>
          <a:custGeom>
            <a:avLst/>
            <a:gdLst/>
            <a:ahLst/>
            <a:cxnLst/>
            <a:rect l="l" t="t" r="r" b="b"/>
            <a:pathLst>
              <a:path w="521334" h="106045">
                <a:moveTo>
                  <a:pt x="521207" y="101345"/>
                </a:moveTo>
                <a:lnTo>
                  <a:pt x="512825" y="101345"/>
                </a:lnTo>
                <a:lnTo>
                  <a:pt x="508253" y="80009"/>
                </a:lnTo>
                <a:lnTo>
                  <a:pt x="508253" y="59435"/>
                </a:lnTo>
                <a:lnTo>
                  <a:pt x="504444" y="101345"/>
                </a:lnTo>
                <a:lnTo>
                  <a:pt x="499872" y="101345"/>
                </a:lnTo>
                <a:lnTo>
                  <a:pt x="499872" y="105917"/>
                </a:lnTo>
                <a:lnTo>
                  <a:pt x="496062" y="105917"/>
                </a:lnTo>
                <a:lnTo>
                  <a:pt x="496062" y="101345"/>
                </a:lnTo>
                <a:lnTo>
                  <a:pt x="491490" y="101345"/>
                </a:lnTo>
                <a:lnTo>
                  <a:pt x="487679" y="105917"/>
                </a:lnTo>
                <a:lnTo>
                  <a:pt x="487679" y="101345"/>
                </a:lnTo>
                <a:lnTo>
                  <a:pt x="466344" y="101345"/>
                </a:lnTo>
                <a:lnTo>
                  <a:pt x="461772" y="97535"/>
                </a:lnTo>
                <a:lnTo>
                  <a:pt x="461772" y="101345"/>
                </a:lnTo>
                <a:lnTo>
                  <a:pt x="457962" y="101345"/>
                </a:lnTo>
                <a:lnTo>
                  <a:pt x="453390" y="97535"/>
                </a:lnTo>
                <a:lnTo>
                  <a:pt x="449579" y="101345"/>
                </a:lnTo>
                <a:lnTo>
                  <a:pt x="445007" y="101345"/>
                </a:lnTo>
                <a:lnTo>
                  <a:pt x="445007" y="97535"/>
                </a:lnTo>
                <a:lnTo>
                  <a:pt x="440435" y="101345"/>
                </a:lnTo>
                <a:lnTo>
                  <a:pt x="423672" y="101345"/>
                </a:lnTo>
                <a:lnTo>
                  <a:pt x="419862" y="67817"/>
                </a:lnTo>
                <a:lnTo>
                  <a:pt x="419862" y="101345"/>
                </a:lnTo>
                <a:lnTo>
                  <a:pt x="415290" y="97535"/>
                </a:lnTo>
                <a:lnTo>
                  <a:pt x="415290" y="67817"/>
                </a:lnTo>
                <a:lnTo>
                  <a:pt x="411479" y="92963"/>
                </a:lnTo>
                <a:lnTo>
                  <a:pt x="406907" y="101345"/>
                </a:lnTo>
                <a:lnTo>
                  <a:pt x="360425" y="101345"/>
                </a:lnTo>
                <a:lnTo>
                  <a:pt x="355853" y="97535"/>
                </a:lnTo>
                <a:lnTo>
                  <a:pt x="352044" y="97535"/>
                </a:lnTo>
                <a:lnTo>
                  <a:pt x="352044" y="101345"/>
                </a:lnTo>
                <a:lnTo>
                  <a:pt x="347472" y="101345"/>
                </a:lnTo>
                <a:lnTo>
                  <a:pt x="334772" y="101346"/>
                </a:lnTo>
                <a:lnTo>
                  <a:pt x="322072" y="101345"/>
                </a:lnTo>
                <a:lnTo>
                  <a:pt x="309372" y="101345"/>
                </a:lnTo>
                <a:lnTo>
                  <a:pt x="309372" y="97535"/>
                </a:lnTo>
                <a:lnTo>
                  <a:pt x="305562" y="101345"/>
                </a:lnTo>
                <a:lnTo>
                  <a:pt x="300990" y="101345"/>
                </a:lnTo>
                <a:lnTo>
                  <a:pt x="300990" y="97535"/>
                </a:lnTo>
                <a:lnTo>
                  <a:pt x="296418" y="101345"/>
                </a:lnTo>
                <a:lnTo>
                  <a:pt x="288035" y="101345"/>
                </a:lnTo>
                <a:lnTo>
                  <a:pt x="279653" y="92963"/>
                </a:lnTo>
                <a:lnTo>
                  <a:pt x="275844" y="97535"/>
                </a:lnTo>
                <a:lnTo>
                  <a:pt x="271272" y="97535"/>
                </a:lnTo>
                <a:lnTo>
                  <a:pt x="271272" y="101345"/>
                </a:lnTo>
                <a:lnTo>
                  <a:pt x="262890" y="101345"/>
                </a:lnTo>
                <a:lnTo>
                  <a:pt x="254507" y="101345"/>
                </a:lnTo>
                <a:lnTo>
                  <a:pt x="254507" y="97535"/>
                </a:lnTo>
                <a:lnTo>
                  <a:pt x="249935" y="97535"/>
                </a:lnTo>
                <a:lnTo>
                  <a:pt x="249935" y="101345"/>
                </a:lnTo>
                <a:lnTo>
                  <a:pt x="246125" y="97535"/>
                </a:lnTo>
                <a:lnTo>
                  <a:pt x="237744" y="97535"/>
                </a:lnTo>
                <a:lnTo>
                  <a:pt x="233172" y="92963"/>
                </a:lnTo>
                <a:lnTo>
                  <a:pt x="233172" y="97535"/>
                </a:lnTo>
                <a:lnTo>
                  <a:pt x="220218" y="97535"/>
                </a:lnTo>
                <a:lnTo>
                  <a:pt x="216407" y="92963"/>
                </a:lnTo>
                <a:lnTo>
                  <a:pt x="211835" y="89153"/>
                </a:lnTo>
                <a:lnTo>
                  <a:pt x="208025" y="89153"/>
                </a:lnTo>
                <a:lnTo>
                  <a:pt x="208025" y="92963"/>
                </a:lnTo>
                <a:lnTo>
                  <a:pt x="203453" y="80009"/>
                </a:lnTo>
                <a:lnTo>
                  <a:pt x="203453" y="89153"/>
                </a:lnTo>
                <a:lnTo>
                  <a:pt x="199644" y="89153"/>
                </a:lnTo>
                <a:lnTo>
                  <a:pt x="195072" y="84581"/>
                </a:lnTo>
                <a:lnTo>
                  <a:pt x="195072" y="89153"/>
                </a:lnTo>
                <a:lnTo>
                  <a:pt x="190500" y="97535"/>
                </a:lnTo>
                <a:lnTo>
                  <a:pt x="186690" y="92963"/>
                </a:lnTo>
                <a:lnTo>
                  <a:pt x="182118" y="101345"/>
                </a:lnTo>
                <a:lnTo>
                  <a:pt x="173735" y="101345"/>
                </a:lnTo>
                <a:lnTo>
                  <a:pt x="169925" y="97535"/>
                </a:lnTo>
                <a:lnTo>
                  <a:pt x="169925" y="92963"/>
                </a:lnTo>
                <a:lnTo>
                  <a:pt x="165353" y="97535"/>
                </a:lnTo>
                <a:lnTo>
                  <a:pt x="165353" y="101345"/>
                </a:lnTo>
                <a:lnTo>
                  <a:pt x="161544" y="101345"/>
                </a:lnTo>
                <a:lnTo>
                  <a:pt x="161544" y="97535"/>
                </a:lnTo>
                <a:lnTo>
                  <a:pt x="152400" y="97535"/>
                </a:lnTo>
                <a:lnTo>
                  <a:pt x="152400" y="101345"/>
                </a:lnTo>
                <a:lnTo>
                  <a:pt x="144018" y="101345"/>
                </a:lnTo>
                <a:lnTo>
                  <a:pt x="144018" y="97535"/>
                </a:lnTo>
                <a:lnTo>
                  <a:pt x="144018" y="101345"/>
                </a:lnTo>
                <a:lnTo>
                  <a:pt x="114300" y="101345"/>
                </a:lnTo>
                <a:lnTo>
                  <a:pt x="110490" y="97535"/>
                </a:lnTo>
                <a:lnTo>
                  <a:pt x="105918" y="89153"/>
                </a:lnTo>
                <a:lnTo>
                  <a:pt x="105918" y="92963"/>
                </a:lnTo>
                <a:lnTo>
                  <a:pt x="102107" y="92963"/>
                </a:lnTo>
                <a:lnTo>
                  <a:pt x="97535" y="76199"/>
                </a:lnTo>
                <a:lnTo>
                  <a:pt x="93725" y="92963"/>
                </a:lnTo>
                <a:lnTo>
                  <a:pt x="93725" y="80009"/>
                </a:lnTo>
                <a:lnTo>
                  <a:pt x="89153" y="0"/>
                </a:lnTo>
                <a:lnTo>
                  <a:pt x="89153" y="71627"/>
                </a:lnTo>
                <a:lnTo>
                  <a:pt x="84581" y="89153"/>
                </a:lnTo>
                <a:lnTo>
                  <a:pt x="80772" y="63245"/>
                </a:lnTo>
                <a:lnTo>
                  <a:pt x="80772" y="80009"/>
                </a:lnTo>
                <a:lnTo>
                  <a:pt x="76200" y="92963"/>
                </a:lnTo>
                <a:lnTo>
                  <a:pt x="76200" y="71627"/>
                </a:lnTo>
                <a:lnTo>
                  <a:pt x="72390" y="84581"/>
                </a:lnTo>
                <a:lnTo>
                  <a:pt x="67818" y="97535"/>
                </a:lnTo>
                <a:lnTo>
                  <a:pt x="67818" y="89153"/>
                </a:lnTo>
                <a:lnTo>
                  <a:pt x="64007" y="97535"/>
                </a:lnTo>
                <a:lnTo>
                  <a:pt x="59435" y="101345"/>
                </a:lnTo>
                <a:lnTo>
                  <a:pt x="51053" y="101345"/>
                </a:lnTo>
                <a:lnTo>
                  <a:pt x="46481" y="97535"/>
                </a:lnTo>
                <a:lnTo>
                  <a:pt x="42672" y="84581"/>
                </a:lnTo>
                <a:lnTo>
                  <a:pt x="38100" y="97535"/>
                </a:lnTo>
                <a:lnTo>
                  <a:pt x="34290" y="101345"/>
                </a:lnTo>
                <a:lnTo>
                  <a:pt x="29718" y="97535"/>
                </a:lnTo>
                <a:lnTo>
                  <a:pt x="25907" y="97535"/>
                </a:lnTo>
                <a:lnTo>
                  <a:pt x="21335" y="89153"/>
                </a:lnTo>
                <a:lnTo>
                  <a:pt x="21335" y="97535"/>
                </a:lnTo>
                <a:lnTo>
                  <a:pt x="17525" y="80009"/>
                </a:lnTo>
                <a:lnTo>
                  <a:pt x="12953" y="92963"/>
                </a:lnTo>
                <a:lnTo>
                  <a:pt x="12953" y="76199"/>
                </a:lnTo>
                <a:lnTo>
                  <a:pt x="8381" y="80009"/>
                </a:lnTo>
                <a:lnTo>
                  <a:pt x="8381" y="67817"/>
                </a:lnTo>
                <a:lnTo>
                  <a:pt x="4572" y="51053"/>
                </a:lnTo>
                <a:lnTo>
                  <a:pt x="0" y="5486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43" name="object 743"/>
          <p:cNvSpPr/>
          <p:nvPr/>
        </p:nvSpPr>
        <p:spPr>
          <a:xfrm>
            <a:off x="6114545" y="3147456"/>
            <a:ext cx="171030" cy="64714"/>
          </a:xfrm>
          <a:custGeom>
            <a:avLst/>
            <a:gdLst/>
            <a:ahLst/>
            <a:cxnLst/>
            <a:rect l="l" t="t" r="r" b="b"/>
            <a:pathLst>
              <a:path w="258445" h="97789">
                <a:moveTo>
                  <a:pt x="258318" y="46481"/>
                </a:moveTo>
                <a:lnTo>
                  <a:pt x="258318" y="63245"/>
                </a:lnTo>
                <a:lnTo>
                  <a:pt x="254508" y="76200"/>
                </a:lnTo>
                <a:lnTo>
                  <a:pt x="249936" y="76200"/>
                </a:lnTo>
                <a:lnTo>
                  <a:pt x="249936" y="67817"/>
                </a:lnTo>
                <a:lnTo>
                  <a:pt x="246125" y="59436"/>
                </a:lnTo>
                <a:lnTo>
                  <a:pt x="246125" y="67817"/>
                </a:lnTo>
                <a:lnTo>
                  <a:pt x="236982" y="84581"/>
                </a:lnTo>
                <a:lnTo>
                  <a:pt x="236982" y="71627"/>
                </a:lnTo>
                <a:lnTo>
                  <a:pt x="233172" y="80772"/>
                </a:lnTo>
                <a:lnTo>
                  <a:pt x="228600" y="89153"/>
                </a:lnTo>
                <a:lnTo>
                  <a:pt x="224790" y="80772"/>
                </a:lnTo>
                <a:lnTo>
                  <a:pt x="224790" y="84581"/>
                </a:lnTo>
                <a:lnTo>
                  <a:pt x="220218" y="80772"/>
                </a:lnTo>
                <a:lnTo>
                  <a:pt x="216408" y="67817"/>
                </a:lnTo>
                <a:lnTo>
                  <a:pt x="211836" y="84581"/>
                </a:lnTo>
                <a:lnTo>
                  <a:pt x="211836" y="63245"/>
                </a:lnTo>
                <a:lnTo>
                  <a:pt x="208025" y="71627"/>
                </a:lnTo>
                <a:lnTo>
                  <a:pt x="208025" y="80772"/>
                </a:lnTo>
                <a:lnTo>
                  <a:pt x="203453" y="76200"/>
                </a:lnTo>
                <a:lnTo>
                  <a:pt x="203453" y="59436"/>
                </a:lnTo>
                <a:lnTo>
                  <a:pt x="198882" y="84581"/>
                </a:lnTo>
                <a:lnTo>
                  <a:pt x="195072" y="63245"/>
                </a:lnTo>
                <a:lnTo>
                  <a:pt x="190500" y="76200"/>
                </a:lnTo>
                <a:lnTo>
                  <a:pt x="190500" y="80772"/>
                </a:lnTo>
                <a:lnTo>
                  <a:pt x="186690" y="67817"/>
                </a:lnTo>
                <a:lnTo>
                  <a:pt x="186690" y="63245"/>
                </a:lnTo>
                <a:lnTo>
                  <a:pt x="182118" y="80772"/>
                </a:lnTo>
                <a:lnTo>
                  <a:pt x="178308" y="80772"/>
                </a:lnTo>
                <a:lnTo>
                  <a:pt x="178308" y="84581"/>
                </a:lnTo>
                <a:lnTo>
                  <a:pt x="173736" y="84581"/>
                </a:lnTo>
                <a:lnTo>
                  <a:pt x="169925" y="89153"/>
                </a:lnTo>
                <a:lnTo>
                  <a:pt x="165353" y="89153"/>
                </a:lnTo>
                <a:lnTo>
                  <a:pt x="165353" y="80772"/>
                </a:lnTo>
                <a:lnTo>
                  <a:pt x="160782" y="89153"/>
                </a:lnTo>
                <a:lnTo>
                  <a:pt x="160782" y="80772"/>
                </a:lnTo>
                <a:lnTo>
                  <a:pt x="160782" y="84581"/>
                </a:lnTo>
                <a:lnTo>
                  <a:pt x="156972" y="89153"/>
                </a:lnTo>
                <a:lnTo>
                  <a:pt x="152400" y="84581"/>
                </a:lnTo>
                <a:lnTo>
                  <a:pt x="152400" y="80772"/>
                </a:lnTo>
                <a:lnTo>
                  <a:pt x="152400" y="84581"/>
                </a:lnTo>
                <a:lnTo>
                  <a:pt x="148590" y="89153"/>
                </a:lnTo>
                <a:lnTo>
                  <a:pt x="144018" y="76200"/>
                </a:lnTo>
                <a:lnTo>
                  <a:pt x="144018" y="84581"/>
                </a:lnTo>
                <a:lnTo>
                  <a:pt x="140208" y="89153"/>
                </a:lnTo>
                <a:lnTo>
                  <a:pt x="135636" y="80772"/>
                </a:lnTo>
                <a:lnTo>
                  <a:pt x="135636" y="84581"/>
                </a:lnTo>
                <a:lnTo>
                  <a:pt x="131064" y="89153"/>
                </a:lnTo>
                <a:lnTo>
                  <a:pt x="122682" y="89153"/>
                </a:lnTo>
                <a:lnTo>
                  <a:pt x="118872" y="84581"/>
                </a:lnTo>
                <a:lnTo>
                  <a:pt x="118872" y="80772"/>
                </a:lnTo>
                <a:lnTo>
                  <a:pt x="110490" y="89153"/>
                </a:lnTo>
                <a:lnTo>
                  <a:pt x="110490" y="84581"/>
                </a:lnTo>
                <a:lnTo>
                  <a:pt x="105918" y="84581"/>
                </a:lnTo>
                <a:lnTo>
                  <a:pt x="105918" y="80772"/>
                </a:lnTo>
                <a:lnTo>
                  <a:pt x="105918" y="84581"/>
                </a:lnTo>
                <a:lnTo>
                  <a:pt x="102108" y="54863"/>
                </a:lnTo>
                <a:lnTo>
                  <a:pt x="102108" y="29717"/>
                </a:lnTo>
                <a:lnTo>
                  <a:pt x="97536" y="51053"/>
                </a:lnTo>
                <a:lnTo>
                  <a:pt x="97536" y="67817"/>
                </a:lnTo>
                <a:lnTo>
                  <a:pt x="92964" y="33527"/>
                </a:lnTo>
                <a:lnTo>
                  <a:pt x="92964" y="0"/>
                </a:lnTo>
                <a:lnTo>
                  <a:pt x="89153" y="25146"/>
                </a:lnTo>
                <a:lnTo>
                  <a:pt x="89153" y="63245"/>
                </a:lnTo>
                <a:lnTo>
                  <a:pt x="84582" y="54863"/>
                </a:lnTo>
                <a:lnTo>
                  <a:pt x="84582" y="46481"/>
                </a:lnTo>
                <a:lnTo>
                  <a:pt x="80772" y="51053"/>
                </a:lnTo>
                <a:lnTo>
                  <a:pt x="76200" y="84581"/>
                </a:lnTo>
                <a:lnTo>
                  <a:pt x="72390" y="76200"/>
                </a:lnTo>
                <a:lnTo>
                  <a:pt x="72390" y="71627"/>
                </a:lnTo>
                <a:lnTo>
                  <a:pt x="67818" y="80772"/>
                </a:lnTo>
                <a:lnTo>
                  <a:pt x="64008" y="84581"/>
                </a:lnTo>
                <a:lnTo>
                  <a:pt x="59436" y="84581"/>
                </a:lnTo>
                <a:lnTo>
                  <a:pt x="59436" y="80772"/>
                </a:lnTo>
                <a:lnTo>
                  <a:pt x="54864" y="84581"/>
                </a:lnTo>
                <a:lnTo>
                  <a:pt x="51053" y="80772"/>
                </a:lnTo>
                <a:lnTo>
                  <a:pt x="51053" y="67817"/>
                </a:lnTo>
                <a:lnTo>
                  <a:pt x="46482" y="67817"/>
                </a:lnTo>
                <a:lnTo>
                  <a:pt x="46482" y="46481"/>
                </a:lnTo>
                <a:lnTo>
                  <a:pt x="42672" y="67817"/>
                </a:lnTo>
                <a:lnTo>
                  <a:pt x="42672" y="71627"/>
                </a:lnTo>
                <a:lnTo>
                  <a:pt x="38100" y="84581"/>
                </a:lnTo>
                <a:lnTo>
                  <a:pt x="34290" y="89153"/>
                </a:lnTo>
                <a:lnTo>
                  <a:pt x="29718" y="92963"/>
                </a:lnTo>
                <a:lnTo>
                  <a:pt x="21336" y="92963"/>
                </a:lnTo>
                <a:lnTo>
                  <a:pt x="16764" y="84581"/>
                </a:lnTo>
                <a:lnTo>
                  <a:pt x="16764" y="92963"/>
                </a:lnTo>
                <a:lnTo>
                  <a:pt x="12953" y="89153"/>
                </a:lnTo>
                <a:lnTo>
                  <a:pt x="8382" y="92963"/>
                </a:lnTo>
                <a:lnTo>
                  <a:pt x="4572" y="97536"/>
                </a:lnTo>
                <a:lnTo>
                  <a:pt x="0" y="8915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44" name="object 744"/>
          <p:cNvSpPr/>
          <p:nvPr/>
        </p:nvSpPr>
        <p:spPr>
          <a:xfrm>
            <a:off x="5794843" y="1877213"/>
            <a:ext cx="319787" cy="1337562"/>
          </a:xfrm>
          <a:custGeom>
            <a:avLst/>
            <a:gdLst/>
            <a:ahLst/>
            <a:cxnLst/>
            <a:rect l="l" t="t" r="r" b="b"/>
            <a:pathLst>
              <a:path w="483234" h="2021204">
                <a:moveTo>
                  <a:pt x="483107" y="2008631"/>
                </a:moveTo>
                <a:lnTo>
                  <a:pt x="479298" y="2012441"/>
                </a:lnTo>
                <a:lnTo>
                  <a:pt x="474725" y="2004059"/>
                </a:lnTo>
                <a:lnTo>
                  <a:pt x="470153" y="1847088"/>
                </a:lnTo>
                <a:lnTo>
                  <a:pt x="470153" y="1826514"/>
                </a:lnTo>
                <a:lnTo>
                  <a:pt x="466344" y="2008631"/>
                </a:lnTo>
                <a:lnTo>
                  <a:pt x="466344" y="2004059"/>
                </a:lnTo>
                <a:lnTo>
                  <a:pt x="461772" y="2012441"/>
                </a:lnTo>
                <a:lnTo>
                  <a:pt x="461772" y="2017014"/>
                </a:lnTo>
                <a:lnTo>
                  <a:pt x="457961" y="2008631"/>
                </a:lnTo>
                <a:lnTo>
                  <a:pt x="457961" y="2012441"/>
                </a:lnTo>
                <a:lnTo>
                  <a:pt x="453390" y="2008631"/>
                </a:lnTo>
                <a:lnTo>
                  <a:pt x="453390" y="1991105"/>
                </a:lnTo>
                <a:lnTo>
                  <a:pt x="449579" y="2008631"/>
                </a:lnTo>
                <a:lnTo>
                  <a:pt x="445007" y="1987295"/>
                </a:lnTo>
                <a:lnTo>
                  <a:pt x="445007" y="1965959"/>
                </a:lnTo>
                <a:lnTo>
                  <a:pt x="441198" y="2008631"/>
                </a:lnTo>
                <a:lnTo>
                  <a:pt x="436625" y="1970531"/>
                </a:lnTo>
                <a:lnTo>
                  <a:pt x="432053" y="2008631"/>
                </a:lnTo>
                <a:lnTo>
                  <a:pt x="432053" y="2004059"/>
                </a:lnTo>
                <a:lnTo>
                  <a:pt x="428244" y="1995677"/>
                </a:lnTo>
                <a:lnTo>
                  <a:pt x="428244" y="2008631"/>
                </a:lnTo>
                <a:lnTo>
                  <a:pt x="423672" y="2008631"/>
                </a:lnTo>
                <a:lnTo>
                  <a:pt x="419861" y="2000250"/>
                </a:lnTo>
                <a:lnTo>
                  <a:pt x="419861" y="2012441"/>
                </a:lnTo>
                <a:lnTo>
                  <a:pt x="415290" y="2012441"/>
                </a:lnTo>
                <a:lnTo>
                  <a:pt x="415290" y="2008631"/>
                </a:lnTo>
                <a:lnTo>
                  <a:pt x="411479" y="2008631"/>
                </a:lnTo>
                <a:lnTo>
                  <a:pt x="411479" y="2012441"/>
                </a:lnTo>
                <a:lnTo>
                  <a:pt x="406907" y="2012441"/>
                </a:lnTo>
                <a:lnTo>
                  <a:pt x="406907" y="2008631"/>
                </a:lnTo>
                <a:lnTo>
                  <a:pt x="403098" y="2012441"/>
                </a:lnTo>
                <a:lnTo>
                  <a:pt x="398525" y="2012441"/>
                </a:lnTo>
                <a:lnTo>
                  <a:pt x="398525" y="2008631"/>
                </a:lnTo>
                <a:lnTo>
                  <a:pt x="398525" y="2012441"/>
                </a:lnTo>
                <a:lnTo>
                  <a:pt x="393953" y="2008631"/>
                </a:lnTo>
                <a:lnTo>
                  <a:pt x="390144" y="2004059"/>
                </a:lnTo>
                <a:lnTo>
                  <a:pt x="390144" y="2008631"/>
                </a:lnTo>
                <a:lnTo>
                  <a:pt x="385572" y="2008631"/>
                </a:lnTo>
                <a:lnTo>
                  <a:pt x="385572" y="1991105"/>
                </a:lnTo>
                <a:lnTo>
                  <a:pt x="381761" y="1737360"/>
                </a:lnTo>
                <a:lnTo>
                  <a:pt x="381761" y="1711452"/>
                </a:lnTo>
                <a:lnTo>
                  <a:pt x="377190" y="1991105"/>
                </a:lnTo>
                <a:lnTo>
                  <a:pt x="377190" y="1995677"/>
                </a:lnTo>
                <a:lnTo>
                  <a:pt x="373379" y="2008631"/>
                </a:lnTo>
                <a:lnTo>
                  <a:pt x="368807" y="1995677"/>
                </a:lnTo>
                <a:lnTo>
                  <a:pt x="364235" y="1711452"/>
                </a:lnTo>
                <a:lnTo>
                  <a:pt x="364235" y="1623060"/>
                </a:lnTo>
                <a:lnTo>
                  <a:pt x="360425" y="1982723"/>
                </a:lnTo>
                <a:lnTo>
                  <a:pt x="360425" y="1987295"/>
                </a:lnTo>
                <a:lnTo>
                  <a:pt x="355853" y="2012441"/>
                </a:lnTo>
                <a:lnTo>
                  <a:pt x="355853" y="2008631"/>
                </a:lnTo>
                <a:lnTo>
                  <a:pt x="355853" y="2012441"/>
                </a:lnTo>
                <a:lnTo>
                  <a:pt x="347472" y="2017014"/>
                </a:lnTo>
                <a:lnTo>
                  <a:pt x="347472" y="2012441"/>
                </a:lnTo>
                <a:lnTo>
                  <a:pt x="343661" y="2017014"/>
                </a:lnTo>
                <a:lnTo>
                  <a:pt x="339090" y="2017014"/>
                </a:lnTo>
                <a:lnTo>
                  <a:pt x="339090" y="2012441"/>
                </a:lnTo>
                <a:lnTo>
                  <a:pt x="335279" y="2017014"/>
                </a:lnTo>
                <a:lnTo>
                  <a:pt x="326135" y="2017014"/>
                </a:lnTo>
                <a:lnTo>
                  <a:pt x="322325" y="2012441"/>
                </a:lnTo>
                <a:lnTo>
                  <a:pt x="322325" y="2017014"/>
                </a:lnTo>
                <a:lnTo>
                  <a:pt x="317753" y="2012441"/>
                </a:lnTo>
                <a:lnTo>
                  <a:pt x="317753" y="2017014"/>
                </a:lnTo>
                <a:lnTo>
                  <a:pt x="313944" y="2017014"/>
                </a:lnTo>
                <a:lnTo>
                  <a:pt x="313944" y="2012441"/>
                </a:lnTo>
                <a:lnTo>
                  <a:pt x="309372" y="2012441"/>
                </a:lnTo>
                <a:lnTo>
                  <a:pt x="309372" y="2000250"/>
                </a:lnTo>
                <a:lnTo>
                  <a:pt x="305561" y="2008631"/>
                </a:lnTo>
                <a:lnTo>
                  <a:pt x="305561" y="2017014"/>
                </a:lnTo>
                <a:lnTo>
                  <a:pt x="300990" y="2012441"/>
                </a:lnTo>
                <a:lnTo>
                  <a:pt x="300990" y="2017014"/>
                </a:lnTo>
                <a:lnTo>
                  <a:pt x="297179" y="2017014"/>
                </a:lnTo>
                <a:lnTo>
                  <a:pt x="297179" y="2012441"/>
                </a:lnTo>
                <a:lnTo>
                  <a:pt x="292607" y="2017014"/>
                </a:lnTo>
                <a:lnTo>
                  <a:pt x="284225" y="2017014"/>
                </a:lnTo>
                <a:lnTo>
                  <a:pt x="279653" y="2008631"/>
                </a:lnTo>
                <a:lnTo>
                  <a:pt x="279653" y="2004059"/>
                </a:lnTo>
                <a:lnTo>
                  <a:pt x="275844" y="1962150"/>
                </a:lnTo>
                <a:lnTo>
                  <a:pt x="275844" y="1953005"/>
                </a:lnTo>
                <a:lnTo>
                  <a:pt x="271272" y="1669542"/>
                </a:lnTo>
                <a:lnTo>
                  <a:pt x="271272" y="1864614"/>
                </a:lnTo>
                <a:lnTo>
                  <a:pt x="267461" y="2000250"/>
                </a:lnTo>
                <a:lnTo>
                  <a:pt x="262890" y="2004059"/>
                </a:lnTo>
                <a:lnTo>
                  <a:pt x="258318" y="1982723"/>
                </a:lnTo>
                <a:lnTo>
                  <a:pt x="258318" y="1974341"/>
                </a:lnTo>
                <a:lnTo>
                  <a:pt x="254507" y="1767078"/>
                </a:lnTo>
                <a:lnTo>
                  <a:pt x="254507" y="1876806"/>
                </a:lnTo>
                <a:lnTo>
                  <a:pt x="249935" y="2004059"/>
                </a:lnTo>
                <a:lnTo>
                  <a:pt x="249935" y="2008631"/>
                </a:lnTo>
                <a:lnTo>
                  <a:pt x="241553" y="2017014"/>
                </a:lnTo>
                <a:lnTo>
                  <a:pt x="237744" y="2012441"/>
                </a:lnTo>
                <a:lnTo>
                  <a:pt x="237744" y="2017014"/>
                </a:lnTo>
                <a:lnTo>
                  <a:pt x="237744" y="2012441"/>
                </a:lnTo>
                <a:lnTo>
                  <a:pt x="233172" y="1919478"/>
                </a:lnTo>
                <a:lnTo>
                  <a:pt x="233172" y="1898142"/>
                </a:lnTo>
                <a:lnTo>
                  <a:pt x="229361" y="2017014"/>
                </a:lnTo>
                <a:lnTo>
                  <a:pt x="224790" y="2017014"/>
                </a:lnTo>
                <a:lnTo>
                  <a:pt x="220218" y="2017014"/>
                </a:lnTo>
                <a:lnTo>
                  <a:pt x="216407" y="2012441"/>
                </a:lnTo>
                <a:lnTo>
                  <a:pt x="216407" y="2008631"/>
                </a:lnTo>
                <a:lnTo>
                  <a:pt x="211835" y="2012441"/>
                </a:lnTo>
                <a:lnTo>
                  <a:pt x="211835" y="2017014"/>
                </a:lnTo>
                <a:lnTo>
                  <a:pt x="208025" y="2012441"/>
                </a:lnTo>
                <a:lnTo>
                  <a:pt x="208025" y="2017014"/>
                </a:lnTo>
                <a:lnTo>
                  <a:pt x="203453" y="2017014"/>
                </a:lnTo>
                <a:lnTo>
                  <a:pt x="203453" y="2012441"/>
                </a:lnTo>
                <a:lnTo>
                  <a:pt x="199644" y="2017014"/>
                </a:lnTo>
                <a:lnTo>
                  <a:pt x="195072" y="2012441"/>
                </a:lnTo>
                <a:lnTo>
                  <a:pt x="195072" y="1987295"/>
                </a:lnTo>
                <a:lnTo>
                  <a:pt x="191261" y="2012441"/>
                </a:lnTo>
                <a:lnTo>
                  <a:pt x="191261" y="2017014"/>
                </a:lnTo>
                <a:lnTo>
                  <a:pt x="186690" y="2012441"/>
                </a:lnTo>
                <a:lnTo>
                  <a:pt x="186690" y="2017014"/>
                </a:lnTo>
                <a:lnTo>
                  <a:pt x="178307" y="2017014"/>
                </a:lnTo>
                <a:lnTo>
                  <a:pt x="173735" y="2012441"/>
                </a:lnTo>
                <a:lnTo>
                  <a:pt x="173735" y="2017014"/>
                </a:lnTo>
                <a:lnTo>
                  <a:pt x="165353" y="2017014"/>
                </a:lnTo>
                <a:lnTo>
                  <a:pt x="161544" y="2004059"/>
                </a:lnTo>
                <a:lnTo>
                  <a:pt x="161544" y="2000250"/>
                </a:lnTo>
                <a:lnTo>
                  <a:pt x="156972" y="2012441"/>
                </a:lnTo>
                <a:lnTo>
                  <a:pt x="152400" y="2020823"/>
                </a:lnTo>
                <a:lnTo>
                  <a:pt x="152400" y="2017014"/>
                </a:lnTo>
                <a:lnTo>
                  <a:pt x="148590" y="2017014"/>
                </a:lnTo>
                <a:lnTo>
                  <a:pt x="144018" y="2020823"/>
                </a:lnTo>
                <a:lnTo>
                  <a:pt x="140207" y="2020823"/>
                </a:lnTo>
                <a:lnTo>
                  <a:pt x="140207" y="2017014"/>
                </a:lnTo>
                <a:lnTo>
                  <a:pt x="135635" y="2020823"/>
                </a:lnTo>
                <a:lnTo>
                  <a:pt x="131825" y="2020823"/>
                </a:lnTo>
                <a:lnTo>
                  <a:pt x="131825" y="2017014"/>
                </a:lnTo>
                <a:lnTo>
                  <a:pt x="127253" y="2017014"/>
                </a:lnTo>
                <a:lnTo>
                  <a:pt x="127253" y="2012441"/>
                </a:lnTo>
                <a:lnTo>
                  <a:pt x="123444" y="2017014"/>
                </a:lnTo>
                <a:lnTo>
                  <a:pt x="118872" y="1995677"/>
                </a:lnTo>
                <a:lnTo>
                  <a:pt x="118872" y="2012441"/>
                </a:lnTo>
                <a:lnTo>
                  <a:pt x="114300" y="2017014"/>
                </a:lnTo>
                <a:lnTo>
                  <a:pt x="110490" y="2012441"/>
                </a:lnTo>
                <a:lnTo>
                  <a:pt x="110490" y="2017014"/>
                </a:lnTo>
                <a:lnTo>
                  <a:pt x="105918" y="2012441"/>
                </a:lnTo>
                <a:lnTo>
                  <a:pt x="105918" y="1995677"/>
                </a:lnTo>
                <a:lnTo>
                  <a:pt x="102107" y="2004059"/>
                </a:lnTo>
                <a:lnTo>
                  <a:pt x="102107" y="2008631"/>
                </a:lnTo>
                <a:lnTo>
                  <a:pt x="97535" y="1995677"/>
                </a:lnTo>
                <a:lnTo>
                  <a:pt x="93725" y="2004059"/>
                </a:lnTo>
                <a:lnTo>
                  <a:pt x="89153" y="1995677"/>
                </a:lnTo>
                <a:lnTo>
                  <a:pt x="89153" y="1991105"/>
                </a:lnTo>
                <a:lnTo>
                  <a:pt x="85344" y="2000250"/>
                </a:lnTo>
                <a:lnTo>
                  <a:pt x="85344" y="2004059"/>
                </a:lnTo>
                <a:lnTo>
                  <a:pt x="85344" y="1982723"/>
                </a:lnTo>
                <a:lnTo>
                  <a:pt x="80772" y="1991105"/>
                </a:lnTo>
                <a:lnTo>
                  <a:pt x="76200" y="2008631"/>
                </a:lnTo>
                <a:lnTo>
                  <a:pt x="76200" y="2012441"/>
                </a:lnTo>
                <a:lnTo>
                  <a:pt x="76200" y="2000250"/>
                </a:lnTo>
                <a:lnTo>
                  <a:pt x="72390" y="2008631"/>
                </a:lnTo>
                <a:lnTo>
                  <a:pt x="72390" y="2017014"/>
                </a:lnTo>
                <a:lnTo>
                  <a:pt x="59435" y="2017014"/>
                </a:lnTo>
                <a:lnTo>
                  <a:pt x="55625" y="2012441"/>
                </a:lnTo>
                <a:lnTo>
                  <a:pt x="55625" y="2017014"/>
                </a:lnTo>
                <a:lnTo>
                  <a:pt x="46481" y="2017014"/>
                </a:lnTo>
                <a:lnTo>
                  <a:pt x="46481" y="2012441"/>
                </a:lnTo>
                <a:lnTo>
                  <a:pt x="42672" y="2017014"/>
                </a:lnTo>
                <a:lnTo>
                  <a:pt x="38100" y="2012441"/>
                </a:lnTo>
                <a:lnTo>
                  <a:pt x="38100" y="2017014"/>
                </a:lnTo>
                <a:lnTo>
                  <a:pt x="34290" y="2008631"/>
                </a:lnTo>
                <a:lnTo>
                  <a:pt x="29718" y="1987295"/>
                </a:lnTo>
                <a:lnTo>
                  <a:pt x="29718" y="2012441"/>
                </a:lnTo>
                <a:lnTo>
                  <a:pt x="25907" y="2000250"/>
                </a:lnTo>
                <a:lnTo>
                  <a:pt x="21335" y="1962150"/>
                </a:lnTo>
                <a:lnTo>
                  <a:pt x="21335" y="2004059"/>
                </a:lnTo>
                <a:lnTo>
                  <a:pt x="21335" y="1987295"/>
                </a:lnTo>
                <a:lnTo>
                  <a:pt x="17525" y="1978914"/>
                </a:lnTo>
                <a:lnTo>
                  <a:pt x="12953" y="2012441"/>
                </a:lnTo>
                <a:lnTo>
                  <a:pt x="12953" y="2008631"/>
                </a:lnTo>
                <a:lnTo>
                  <a:pt x="8381" y="1995677"/>
                </a:lnTo>
                <a:lnTo>
                  <a:pt x="8381" y="2000250"/>
                </a:lnTo>
                <a:lnTo>
                  <a:pt x="4572" y="1978914"/>
                </a:lnTo>
                <a:lnTo>
                  <a:pt x="4572" y="1987295"/>
                </a:lnTo>
                <a:lnTo>
                  <a:pt x="0" y="1504188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45" name="object 745"/>
          <p:cNvSpPr/>
          <p:nvPr/>
        </p:nvSpPr>
        <p:spPr>
          <a:xfrm>
            <a:off x="5623896" y="1877214"/>
            <a:ext cx="171030" cy="1335041"/>
          </a:xfrm>
          <a:custGeom>
            <a:avLst/>
            <a:gdLst/>
            <a:ahLst/>
            <a:cxnLst/>
            <a:rect l="l" t="t" r="r" b="b"/>
            <a:pathLst>
              <a:path w="258445" h="2017395">
                <a:moveTo>
                  <a:pt x="258318" y="0"/>
                </a:moveTo>
                <a:lnTo>
                  <a:pt x="254508" y="1728978"/>
                </a:lnTo>
                <a:lnTo>
                  <a:pt x="254508" y="1792224"/>
                </a:lnTo>
                <a:lnTo>
                  <a:pt x="249936" y="1987295"/>
                </a:lnTo>
                <a:lnTo>
                  <a:pt x="246125" y="2012441"/>
                </a:lnTo>
                <a:lnTo>
                  <a:pt x="246125" y="2004059"/>
                </a:lnTo>
                <a:lnTo>
                  <a:pt x="241553" y="2012441"/>
                </a:lnTo>
                <a:lnTo>
                  <a:pt x="241553" y="2008631"/>
                </a:lnTo>
                <a:lnTo>
                  <a:pt x="237744" y="2017014"/>
                </a:lnTo>
                <a:lnTo>
                  <a:pt x="233172" y="2008631"/>
                </a:lnTo>
                <a:lnTo>
                  <a:pt x="228600" y="2017014"/>
                </a:lnTo>
                <a:lnTo>
                  <a:pt x="228600" y="2012441"/>
                </a:lnTo>
                <a:lnTo>
                  <a:pt x="224790" y="2008631"/>
                </a:lnTo>
                <a:lnTo>
                  <a:pt x="224790" y="2017014"/>
                </a:lnTo>
                <a:lnTo>
                  <a:pt x="220218" y="2017014"/>
                </a:lnTo>
                <a:lnTo>
                  <a:pt x="220218" y="2012441"/>
                </a:lnTo>
                <a:lnTo>
                  <a:pt x="216408" y="2017014"/>
                </a:lnTo>
                <a:lnTo>
                  <a:pt x="216408" y="2012441"/>
                </a:lnTo>
                <a:lnTo>
                  <a:pt x="211836" y="2017014"/>
                </a:lnTo>
                <a:lnTo>
                  <a:pt x="208025" y="2004059"/>
                </a:lnTo>
                <a:lnTo>
                  <a:pt x="208025" y="1944624"/>
                </a:lnTo>
                <a:lnTo>
                  <a:pt x="203453" y="2008631"/>
                </a:lnTo>
                <a:lnTo>
                  <a:pt x="203453" y="1982723"/>
                </a:lnTo>
                <a:lnTo>
                  <a:pt x="199644" y="1970531"/>
                </a:lnTo>
                <a:lnTo>
                  <a:pt x="199644" y="1987295"/>
                </a:lnTo>
                <a:lnTo>
                  <a:pt x="195072" y="2012441"/>
                </a:lnTo>
                <a:lnTo>
                  <a:pt x="190500" y="2004059"/>
                </a:lnTo>
                <a:lnTo>
                  <a:pt x="186690" y="2012441"/>
                </a:lnTo>
                <a:lnTo>
                  <a:pt x="186690" y="1982723"/>
                </a:lnTo>
                <a:lnTo>
                  <a:pt x="182118" y="2000250"/>
                </a:lnTo>
                <a:lnTo>
                  <a:pt x="178308" y="1995677"/>
                </a:lnTo>
                <a:lnTo>
                  <a:pt x="178308" y="1974341"/>
                </a:lnTo>
                <a:lnTo>
                  <a:pt x="173736" y="1690878"/>
                </a:lnTo>
                <a:lnTo>
                  <a:pt x="173736" y="1949195"/>
                </a:lnTo>
                <a:lnTo>
                  <a:pt x="169925" y="2000250"/>
                </a:lnTo>
                <a:lnTo>
                  <a:pt x="169925" y="1987295"/>
                </a:lnTo>
                <a:lnTo>
                  <a:pt x="165353" y="2012441"/>
                </a:lnTo>
                <a:lnTo>
                  <a:pt x="160782" y="2008631"/>
                </a:lnTo>
                <a:lnTo>
                  <a:pt x="160782" y="2012441"/>
                </a:lnTo>
                <a:lnTo>
                  <a:pt x="156972" y="2004059"/>
                </a:lnTo>
                <a:lnTo>
                  <a:pt x="156972" y="2012441"/>
                </a:lnTo>
                <a:lnTo>
                  <a:pt x="152400" y="2008631"/>
                </a:lnTo>
                <a:lnTo>
                  <a:pt x="152400" y="2012441"/>
                </a:lnTo>
                <a:lnTo>
                  <a:pt x="148590" y="2008631"/>
                </a:lnTo>
                <a:lnTo>
                  <a:pt x="148590" y="2004059"/>
                </a:lnTo>
                <a:lnTo>
                  <a:pt x="144018" y="1982723"/>
                </a:lnTo>
                <a:lnTo>
                  <a:pt x="144018" y="1978914"/>
                </a:lnTo>
                <a:lnTo>
                  <a:pt x="140208" y="1987295"/>
                </a:lnTo>
                <a:lnTo>
                  <a:pt x="140208" y="1949195"/>
                </a:lnTo>
                <a:lnTo>
                  <a:pt x="135636" y="1991105"/>
                </a:lnTo>
                <a:lnTo>
                  <a:pt x="131825" y="1991105"/>
                </a:lnTo>
                <a:lnTo>
                  <a:pt x="131825" y="2012441"/>
                </a:lnTo>
                <a:lnTo>
                  <a:pt x="127253" y="2008631"/>
                </a:lnTo>
                <a:lnTo>
                  <a:pt x="122682" y="1987295"/>
                </a:lnTo>
                <a:lnTo>
                  <a:pt x="122682" y="2000250"/>
                </a:lnTo>
                <a:lnTo>
                  <a:pt x="118872" y="1987295"/>
                </a:lnTo>
                <a:lnTo>
                  <a:pt x="118872" y="1991105"/>
                </a:lnTo>
                <a:lnTo>
                  <a:pt x="114300" y="1978914"/>
                </a:lnTo>
                <a:lnTo>
                  <a:pt x="114300" y="1987295"/>
                </a:lnTo>
                <a:lnTo>
                  <a:pt x="110490" y="2008631"/>
                </a:lnTo>
                <a:lnTo>
                  <a:pt x="110490" y="2012441"/>
                </a:lnTo>
                <a:lnTo>
                  <a:pt x="105918" y="1995677"/>
                </a:lnTo>
                <a:lnTo>
                  <a:pt x="105918" y="1991105"/>
                </a:lnTo>
                <a:lnTo>
                  <a:pt x="105918" y="1995677"/>
                </a:lnTo>
                <a:lnTo>
                  <a:pt x="102108" y="1995677"/>
                </a:lnTo>
                <a:lnTo>
                  <a:pt x="102108" y="2008631"/>
                </a:lnTo>
                <a:lnTo>
                  <a:pt x="97536" y="1987295"/>
                </a:lnTo>
                <a:lnTo>
                  <a:pt x="97536" y="2008631"/>
                </a:lnTo>
                <a:lnTo>
                  <a:pt x="93725" y="1995677"/>
                </a:lnTo>
                <a:lnTo>
                  <a:pt x="93725" y="1576578"/>
                </a:lnTo>
                <a:lnTo>
                  <a:pt x="89153" y="1335024"/>
                </a:lnTo>
                <a:lnTo>
                  <a:pt x="89153" y="1991105"/>
                </a:lnTo>
                <a:lnTo>
                  <a:pt x="84582" y="1991105"/>
                </a:lnTo>
                <a:lnTo>
                  <a:pt x="84582" y="2004059"/>
                </a:lnTo>
                <a:lnTo>
                  <a:pt x="80772" y="2000250"/>
                </a:lnTo>
                <a:lnTo>
                  <a:pt x="80772" y="2008631"/>
                </a:lnTo>
                <a:lnTo>
                  <a:pt x="80772" y="2004059"/>
                </a:lnTo>
                <a:lnTo>
                  <a:pt x="76200" y="1991105"/>
                </a:lnTo>
                <a:lnTo>
                  <a:pt x="72390" y="2004059"/>
                </a:lnTo>
                <a:lnTo>
                  <a:pt x="72390" y="1991105"/>
                </a:lnTo>
                <a:lnTo>
                  <a:pt x="67818" y="1991105"/>
                </a:lnTo>
                <a:lnTo>
                  <a:pt x="67818" y="1987295"/>
                </a:lnTo>
                <a:lnTo>
                  <a:pt x="64008" y="1936242"/>
                </a:lnTo>
                <a:lnTo>
                  <a:pt x="64008" y="2000250"/>
                </a:lnTo>
                <a:lnTo>
                  <a:pt x="59436" y="2008631"/>
                </a:lnTo>
                <a:lnTo>
                  <a:pt x="59436" y="2004059"/>
                </a:lnTo>
                <a:lnTo>
                  <a:pt x="54864" y="2008631"/>
                </a:lnTo>
                <a:lnTo>
                  <a:pt x="54864" y="2004059"/>
                </a:lnTo>
                <a:lnTo>
                  <a:pt x="51053" y="2012441"/>
                </a:lnTo>
                <a:lnTo>
                  <a:pt x="46482" y="2012441"/>
                </a:lnTo>
                <a:lnTo>
                  <a:pt x="46482" y="2017014"/>
                </a:lnTo>
                <a:lnTo>
                  <a:pt x="42672" y="2012441"/>
                </a:lnTo>
                <a:lnTo>
                  <a:pt x="38100" y="2012441"/>
                </a:lnTo>
                <a:lnTo>
                  <a:pt x="38100" y="2008631"/>
                </a:lnTo>
                <a:lnTo>
                  <a:pt x="34290" y="2012441"/>
                </a:lnTo>
                <a:lnTo>
                  <a:pt x="34290" y="2017014"/>
                </a:lnTo>
                <a:lnTo>
                  <a:pt x="29718" y="2012441"/>
                </a:lnTo>
                <a:lnTo>
                  <a:pt x="25908" y="1974341"/>
                </a:lnTo>
                <a:lnTo>
                  <a:pt x="25908" y="1978914"/>
                </a:lnTo>
                <a:lnTo>
                  <a:pt x="21336" y="2012441"/>
                </a:lnTo>
                <a:lnTo>
                  <a:pt x="21336" y="1987295"/>
                </a:lnTo>
                <a:lnTo>
                  <a:pt x="16764" y="2012441"/>
                </a:lnTo>
                <a:lnTo>
                  <a:pt x="12953" y="2004059"/>
                </a:lnTo>
                <a:lnTo>
                  <a:pt x="12953" y="2008631"/>
                </a:lnTo>
                <a:lnTo>
                  <a:pt x="8382" y="2017014"/>
                </a:lnTo>
                <a:lnTo>
                  <a:pt x="8382" y="2012441"/>
                </a:lnTo>
                <a:lnTo>
                  <a:pt x="4572" y="2012441"/>
                </a:lnTo>
                <a:lnTo>
                  <a:pt x="0" y="201701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46" name="object 746"/>
          <p:cNvSpPr/>
          <p:nvPr/>
        </p:nvSpPr>
        <p:spPr>
          <a:xfrm>
            <a:off x="3214347" y="2108497"/>
            <a:ext cx="2413755" cy="1118804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47" name="object 747"/>
          <p:cNvSpPr/>
          <p:nvPr/>
        </p:nvSpPr>
        <p:spPr>
          <a:xfrm>
            <a:off x="1951337" y="3213262"/>
            <a:ext cx="1267385" cy="0"/>
          </a:xfrm>
          <a:custGeom>
            <a:avLst/>
            <a:gdLst/>
            <a:ahLst/>
            <a:cxnLst/>
            <a:rect l="l" t="t" r="r" b="b"/>
            <a:pathLst>
              <a:path w="1915160">
                <a:moveTo>
                  <a:pt x="0" y="0"/>
                </a:moveTo>
                <a:lnTo>
                  <a:pt x="1914906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48" name="object 748"/>
          <p:cNvSpPr/>
          <p:nvPr/>
        </p:nvSpPr>
        <p:spPr>
          <a:xfrm>
            <a:off x="7317218" y="3186788"/>
            <a:ext cx="171030" cy="2522"/>
          </a:xfrm>
          <a:custGeom>
            <a:avLst/>
            <a:gdLst/>
            <a:ahLst/>
            <a:cxnLst/>
            <a:rect l="l" t="t" r="r" b="b"/>
            <a:pathLst>
              <a:path w="258445" h="3810">
                <a:moveTo>
                  <a:pt x="258318" y="0"/>
                </a:moveTo>
                <a:lnTo>
                  <a:pt x="254507" y="0"/>
                </a:lnTo>
                <a:lnTo>
                  <a:pt x="241808" y="0"/>
                </a:lnTo>
                <a:lnTo>
                  <a:pt x="229108" y="0"/>
                </a:lnTo>
                <a:lnTo>
                  <a:pt x="216407" y="0"/>
                </a:lnTo>
                <a:lnTo>
                  <a:pt x="203707" y="0"/>
                </a:lnTo>
                <a:lnTo>
                  <a:pt x="191007" y="0"/>
                </a:lnTo>
                <a:lnTo>
                  <a:pt x="178307" y="0"/>
                </a:lnTo>
                <a:lnTo>
                  <a:pt x="165608" y="0"/>
                </a:lnTo>
                <a:lnTo>
                  <a:pt x="152908" y="0"/>
                </a:lnTo>
                <a:lnTo>
                  <a:pt x="140207" y="0"/>
                </a:lnTo>
                <a:lnTo>
                  <a:pt x="127507" y="0"/>
                </a:lnTo>
                <a:lnTo>
                  <a:pt x="114807" y="0"/>
                </a:lnTo>
                <a:lnTo>
                  <a:pt x="102108" y="0"/>
                </a:lnTo>
                <a:lnTo>
                  <a:pt x="89407" y="0"/>
                </a:lnTo>
                <a:lnTo>
                  <a:pt x="84581" y="3810"/>
                </a:lnTo>
                <a:lnTo>
                  <a:pt x="80772" y="0"/>
                </a:lnTo>
                <a:lnTo>
                  <a:pt x="68071" y="0"/>
                </a:lnTo>
                <a:lnTo>
                  <a:pt x="55372" y="0"/>
                </a:lnTo>
                <a:lnTo>
                  <a:pt x="46481" y="3810"/>
                </a:lnTo>
                <a:lnTo>
                  <a:pt x="42672" y="0"/>
                </a:lnTo>
                <a:lnTo>
                  <a:pt x="29972" y="0"/>
                </a:lnTo>
                <a:lnTo>
                  <a:pt x="17272" y="0"/>
                </a:lnTo>
                <a:lnTo>
                  <a:pt x="4572" y="0"/>
                </a:lnTo>
                <a:lnTo>
                  <a:pt x="0" y="3810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49" name="object 749"/>
          <p:cNvSpPr/>
          <p:nvPr/>
        </p:nvSpPr>
        <p:spPr>
          <a:xfrm>
            <a:off x="6975326" y="2942725"/>
            <a:ext cx="342059" cy="246670"/>
          </a:xfrm>
          <a:custGeom>
            <a:avLst/>
            <a:gdLst/>
            <a:ahLst/>
            <a:cxnLst/>
            <a:rect l="l" t="t" r="r" b="b"/>
            <a:pathLst>
              <a:path w="516890" h="372745">
                <a:moveTo>
                  <a:pt x="516635" y="368808"/>
                </a:moveTo>
                <a:lnTo>
                  <a:pt x="512825" y="368808"/>
                </a:lnTo>
                <a:lnTo>
                  <a:pt x="512825" y="372617"/>
                </a:lnTo>
                <a:lnTo>
                  <a:pt x="508253" y="368808"/>
                </a:lnTo>
                <a:lnTo>
                  <a:pt x="508253" y="372617"/>
                </a:lnTo>
                <a:lnTo>
                  <a:pt x="504443" y="372617"/>
                </a:lnTo>
                <a:lnTo>
                  <a:pt x="504443" y="368808"/>
                </a:lnTo>
                <a:lnTo>
                  <a:pt x="499872" y="372617"/>
                </a:lnTo>
                <a:lnTo>
                  <a:pt x="499872" y="368808"/>
                </a:lnTo>
                <a:lnTo>
                  <a:pt x="495300" y="372617"/>
                </a:lnTo>
                <a:lnTo>
                  <a:pt x="495300" y="368808"/>
                </a:lnTo>
                <a:lnTo>
                  <a:pt x="491489" y="372617"/>
                </a:lnTo>
                <a:lnTo>
                  <a:pt x="491489" y="368808"/>
                </a:lnTo>
                <a:lnTo>
                  <a:pt x="486917" y="372617"/>
                </a:lnTo>
                <a:lnTo>
                  <a:pt x="486917" y="368808"/>
                </a:lnTo>
                <a:lnTo>
                  <a:pt x="483107" y="368808"/>
                </a:lnTo>
                <a:lnTo>
                  <a:pt x="483107" y="372617"/>
                </a:lnTo>
                <a:lnTo>
                  <a:pt x="478535" y="368808"/>
                </a:lnTo>
                <a:lnTo>
                  <a:pt x="478535" y="372617"/>
                </a:lnTo>
                <a:lnTo>
                  <a:pt x="474725" y="372617"/>
                </a:lnTo>
                <a:lnTo>
                  <a:pt x="474725" y="352044"/>
                </a:lnTo>
                <a:lnTo>
                  <a:pt x="470153" y="355853"/>
                </a:lnTo>
                <a:lnTo>
                  <a:pt x="470153" y="0"/>
                </a:lnTo>
                <a:lnTo>
                  <a:pt x="466343" y="355853"/>
                </a:lnTo>
                <a:lnTo>
                  <a:pt x="466343" y="352044"/>
                </a:lnTo>
                <a:lnTo>
                  <a:pt x="461772" y="368808"/>
                </a:lnTo>
                <a:lnTo>
                  <a:pt x="457200" y="368808"/>
                </a:lnTo>
                <a:lnTo>
                  <a:pt x="457200" y="372617"/>
                </a:lnTo>
                <a:lnTo>
                  <a:pt x="457200" y="368808"/>
                </a:lnTo>
                <a:lnTo>
                  <a:pt x="448817" y="368808"/>
                </a:lnTo>
                <a:lnTo>
                  <a:pt x="448817" y="372617"/>
                </a:lnTo>
                <a:lnTo>
                  <a:pt x="445007" y="372617"/>
                </a:lnTo>
                <a:lnTo>
                  <a:pt x="445007" y="368808"/>
                </a:lnTo>
                <a:lnTo>
                  <a:pt x="440435" y="368808"/>
                </a:lnTo>
                <a:lnTo>
                  <a:pt x="436625" y="372617"/>
                </a:lnTo>
                <a:lnTo>
                  <a:pt x="436625" y="368808"/>
                </a:lnTo>
                <a:lnTo>
                  <a:pt x="432053" y="368808"/>
                </a:lnTo>
                <a:lnTo>
                  <a:pt x="432053" y="372617"/>
                </a:lnTo>
                <a:lnTo>
                  <a:pt x="427481" y="368808"/>
                </a:lnTo>
                <a:lnTo>
                  <a:pt x="423672" y="368808"/>
                </a:lnTo>
                <a:lnTo>
                  <a:pt x="419100" y="372617"/>
                </a:lnTo>
                <a:lnTo>
                  <a:pt x="415289" y="368808"/>
                </a:lnTo>
                <a:lnTo>
                  <a:pt x="415289" y="372617"/>
                </a:lnTo>
                <a:lnTo>
                  <a:pt x="415289" y="368808"/>
                </a:lnTo>
                <a:lnTo>
                  <a:pt x="406907" y="368808"/>
                </a:lnTo>
                <a:lnTo>
                  <a:pt x="402335" y="372617"/>
                </a:lnTo>
                <a:lnTo>
                  <a:pt x="398525" y="368808"/>
                </a:lnTo>
                <a:lnTo>
                  <a:pt x="377189" y="368808"/>
                </a:lnTo>
                <a:lnTo>
                  <a:pt x="377189" y="372617"/>
                </a:lnTo>
                <a:lnTo>
                  <a:pt x="372617" y="368808"/>
                </a:lnTo>
                <a:lnTo>
                  <a:pt x="359917" y="368808"/>
                </a:lnTo>
                <a:lnTo>
                  <a:pt x="347217" y="368808"/>
                </a:lnTo>
                <a:lnTo>
                  <a:pt x="334517" y="368808"/>
                </a:lnTo>
                <a:lnTo>
                  <a:pt x="321817" y="368808"/>
                </a:lnTo>
                <a:lnTo>
                  <a:pt x="309117" y="368808"/>
                </a:lnTo>
                <a:lnTo>
                  <a:pt x="296418" y="368808"/>
                </a:lnTo>
                <a:lnTo>
                  <a:pt x="283717" y="368808"/>
                </a:lnTo>
                <a:lnTo>
                  <a:pt x="271018" y="368808"/>
                </a:lnTo>
                <a:lnTo>
                  <a:pt x="258317" y="368808"/>
                </a:lnTo>
                <a:lnTo>
                  <a:pt x="254507" y="368808"/>
                </a:lnTo>
                <a:lnTo>
                  <a:pt x="241808" y="368808"/>
                </a:lnTo>
                <a:lnTo>
                  <a:pt x="229107" y="368808"/>
                </a:lnTo>
                <a:lnTo>
                  <a:pt x="216407" y="368808"/>
                </a:lnTo>
                <a:lnTo>
                  <a:pt x="203707" y="368808"/>
                </a:lnTo>
                <a:lnTo>
                  <a:pt x="191008" y="368808"/>
                </a:lnTo>
                <a:lnTo>
                  <a:pt x="178308" y="368808"/>
                </a:lnTo>
                <a:lnTo>
                  <a:pt x="165608" y="368808"/>
                </a:lnTo>
                <a:lnTo>
                  <a:pt x="152908" y="368808"/>
                </a:lnTo>
                <a:lnTo>
                  <a:pt x="140208" y="368808"/>
                </a:lnTo>
                <a:lnTo>
                  <a:pt x="127507" y="368808"/>
                </a:lnTo>
                <a:lnTo>
                  <a:pt x="16763" y="368808"/>
                </a:lnTo>
                <a:lnTo>
                  <a:pt x="16763" y="364236"/>
                </a:lnTo>
                <a:lnTo>
                  <a:pt x="12953" y="347472"/>
                </a:lnTo>
                <a:lnTo>
                  <a:pt x="8381" y="368808"/>
                </a:lnTo>
                <a:lnTo>
                  <a:pt x="8381" y="360425"/>
                </a:lnTo>
                <a:lnTo>
                  <a:pt x="4572" y="352044"/>
                </a:lnTo>
                <a:lnTo>
                  <a:pt x="4572" y="355853"/>
                </a:lnTo>
                <a:lnTo>
                  <a:pt x="0" y="3642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50" name="object 750"/>
          <p:cNvSpPr/>
          <p:nvPr/>
        </p:nvSpPr>
        <p:spPr>
          <a:xfrm>
            <a:off x="6801354" y="3169644"/>
            <a:ext cx="173972" cy="17228"/>
          </a:xfrm>
          <a:custGeom>
            <a:avLst/>
            <a:gdLst/>
            <a:ahLst/>
            <a:cxnLst/>
            <a:rect l="l" t="t" r="r" b="b"/>
            <a:pathLst>
              <a:path w="262890" h="26035">
                <a:moveTo>
                  <a:pt x="262890" y="21336"/>
                </a:moveTo>
                <a:lnTo>
                  <a:pt x="258318" y="4572"/>
                </a:lnTo>
                <a:lnTo>
                  <a:pt x="258318" y="9144"/>
                </a:lnTo>
                <a:lnTo>
                  <a:pt x="254507" y="25908"/>
                </a:lnTo>
                <a:lnTo>
                  <a:pt x="249936" y="25908"/>
                </a:lnTo>
                <a:lnTo>
                  <a:pt x="237236" y="25908"/>
                </a:lnTo>
                <a:lnTo>
                  <a:pt x="224536" y="25908"/>
                </a:lnTo>
                <a:lnTo>
                  <a:pt x="211835" y="25907"/>
                </a:lnTo>
                <a:lnTo>
                  <a:pt x="199136" y="25908"/>
                </a:lnTo>
                <a:lnTo>
                  <a:pt x="186435" y="25907"/>
                </a:lnTo>
                <a:lnTo>
                  <a:pt x="173736" y="25908"/>
                </a:lnTo>
                <a:lnTo>
                  <a:pt x="161036" y="25908"/>
                </a:lnTo>
                <a:lnTo>
                  <a:pt x="148336" y="25908"/>
                </a:lnTo>
                <a:lnTo>
                  <a:pt x="135636" y="25908"/>
                </a:lnTo>
                <a:lnTo>
                  <a:pt x="122936" y="25908"/>
                </a:lnTo>
                <a:lnTo>
                  <a:pt x="105918" y="25908"/>
                </a:lnTo>
                <a:lnTo>
                  <a:pt x="105918" y="21336"/>
                </a:lnTo>
                <a:lnTo>
                  <a:pt x="97536" y="21336"/>
                </a:lnTo>
                <a:lnTo>
                  <a:pt x="97536" y="17525"/>
                </a:lnTo>
                <a:lnTo>
                  <a:pt x="93725" y="17525"/>
                </a:lnTo>
                <a:lnTo>
                  <a:pt x="89153" y="12953"/>
                </a:lnTo>
                <a:lnTo>
                  <a:pt x="89153" y="17525"/>
                </a:lnTo>
                <a:lnTo>
                  <a:pt x="84581" y="12953"/>
                </a:lnTo>
                <a:lnTo>
                  <a:pt x="80772" y="12953"/>
                </a:lnTo>
                <a:lnTo>
                  <a:pt x="80772" y="17525"/>
                </a:lnTo>
                <a:lnTo>
                  <a:pt x="76200" y="9144"/>
                </a:lnTo>
                <a:lnTo>
                  <a:pt x="72390" y="17525"/>
                </a:lnTo>
                <a:lnTo>
                  <a:pt x="67818" y="17525"/>
                </a:lnTo>
                <a:lnTo>
                  <a:pt x="67818" y="12953"/>
                </a:lnTo>
                <a:lnTo>
                  <a:pt x="67818" y="17525"/>
                </a:lnTo>
                <a:lnTo>
                  <a:pt x="64007" y="12953"/>
                </a:lnTo>
                <a:lnTo>
                  <a:pt x="59436" y="17525"/>
                </a:lnTo>
                <a:lnTo>
                  <a:pt x="59436" y="21336"/>
                </a:lnTo>
                <a:lnTo>
                  <a:pt x="59436" y="17525"/>
                </a:lnTo>
                <a:lnTo>
                  <a:pt x="55625" y="17525"/>
                </a:lnTo>
                <a:lnTo>
                  <a:pt x="51053" y="21336"/>
                </a:lnTo>
                <a:lnTo>
                  <a:pt x="51053" y="17525"/>
                </a:lnTo>
                <a:lnTo>
                  <a:pt x="46481" y="17525"/>
                </a:lnTo>
                <a:lnTo>
                  <a:pt x="42672" y="21336"/>
                </a:lnTo>
                <a:lnTo>
                  <a:pt x="42672" y="17525"/>
                </a:lnTo>
                <a:lnTo>
                  <a:pt x="38100" y="17525"/>
                </a:lnTo>
                <a:lnTo>
                  <a:pt x="38100" y="21336"/>
                </a:lnTo>
                <a:lnTo>
                  <a:pt x="34290" y="21336"/>
                </a:lnTo>
                <a:lnTo>
                  <a:pt x="34290" y="17525"/>
                </a:lnTo>
                <a:lnTo>
                  <a:pt x="29718" y="21336"/>
                </a:lnTo>
                <a:lnTo>
                  <a:pt x="25907" y="17525"/>
                </a:lnTo>
                <a:lnTo>
                  <a:pt x="21336" y="21336"/>
                </a:lnTo>
                <a:lnTo>
                  <a:pt x="21336" y="12953"/>
                </a:lnTo>
                <a:lnTo>
                  <a:pt x="16764" y="21336"/>
                </a:lnTo>
                <a:lnTo>
                  <a:pt x="12953" y="21336"/>
                </a:lnTo>
                <a:lnTo>
                  <a:pt x="12953" y="0"/>
                </a:lnTo>
                <a:lnTo>
                  <a:pt x="8381" y="21336"/>
                </a:lnTo>
                <a:lnTo>
                  <a:pt x="4572" y="17525"/>
                </a:lnTo>
                <a:lnTo>
                  <a:pt x="4572" y="12953"/>
                </a:lnTo>
                <a:lnTo>
                  <a:pt x="0" y="213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51" name="object 751"/>
          <p:cNvSpPr/>
          <p:nvPr/>
        </p:nvSpPr>
        <p:spPr>
          <a:xfrm>
            <a:off x="6630408" y="3060721"/>
            <a:ext cx="171030" cy="126066"/>
          </a:xfrm>
          <a:custGeom>
            <a:avLst/>
            <a:gdLst/>
            <a:ahLst/>
            <a:cxnLst/>
            <a:rect l="l" t="t" r="r" b="b"/>
            <a:pathLst>
              <a:path w="258445" h="190500">
                <a:moveTo>
                  <a:pt x="258318" y="185927"/>
                </a:moveTo>
                <a:lnTo>
                  <a:pt x="254508" y="190500"/>
                </a:lnTo>
                <a:lnTo>
                  <a:pt x="254508" y="185927"/>
                </a:lnTo>
                <a:lnTo>
                  <a:pt x="249936" y="185927"/>
                </a:lnTo>
                <a:lnTo>
                  <a:pt x="246125" y="190500"/>
                </a:lnTo>
                <a:lnTo>
                  <a:pt x="241554" y="182117"/>
                </a:lnTo>
                <a:lnTo>
                  <a:pt x="241554" y="185927"/>
                </a:lnTo>
                <a:lnTo>
                  <a:pt x="236982" y="190500"/>
                </a:lnTo>
                <a:lnTo>
                  <a:pt x="236982" y="185927"/>
                </a:lnTo>
                <a:lnTo>
                  <a:pt x="233172" y="190500"/>
                </a:lnTo>
                <a:lnTo>
                  <a:pt x="228600" y="190500"/>
                </a:lnTo>
                <a:lnTo>
                  <a:pt x="224790" y="185927"/>
                </a:lnTo>
                <a:lnTo>
                  <a:pt x="220218" y="190500"/>
                </a:lnTo>
                <a:lnTo>
                  <a:pt x="220218" y="185927"/>
                </a:lnTo>
                <a:lnTo>
                  <a:pt x="216408" y="185927"/>
                </a:lnTo>
                <a:lnTo>
                  <a:pt x="216408" y="190500"/>
                </a:lnTo>
                <a:lnTo>
                  <a:pt x="208025" y="190500"/>
                </a:lnTo>
                <a:lnTo>
                  <a:pt x="208025" y="185927"/>
                </a:lnTo>
                <a:lnTo>
                  <a:pt x="208025" y="190500"/>
                </a:lnTo>
                <a:lnTo>
                  <a:pt x="203454" y="190500"/>
                </a:lnTo>
                <a:lnTo>
                  <a:pt x="203454" y="177545"/>
                </a:lnTo>
                <a:lnTo>
                  <a:pt x="198882" y="182117"/>
                </a:lnTo>
                <a:lnTo>
                  <a:pt x="198882" y="185927"/>
                </a:lnTo>
                <a:lnTo>
                  <a:pt x="195072" y="185927"/>
                </a:lnTo>
                <a:lnTo>
                  <a:pt x="195072" y="173736"/>
                </a:lnTo>
                <a:lnTo>
                  <a:pt x="195072" y="185927"/>
                </a:lnTo>
                <a:lnTo>
                  <a:pt x="190500" y="190500"/>
                </a:lnTo>
                <a:lnTo>
                  <a:pt x="186690" y="190500"/>
                </a:lnTo>
                <a:lnTo>
                  <a:pt x="186690" y="185927"/>
                </a:lnTo>
                <a:lnTo>
                  <a:pt x="182118" y="177545"/>
                </a:lnTo>
                <a:lnTo>
                  <a:pt x="178308" y="185927"/>
                </a:lnTo>
                <a:lnTo>
                  <a:pt x="173736" y="177545"/>
                </a:lnTo>
                <a:lnTo>
                  <a:pt x="173736" y="185927"/>
                </a:lnTo>
                <a:lnTo>
                  <a:pt x="165354" y="185927"/>
                </a:lnTo>
                <a:lnTo>
                  <a:pt x="160782" y="190500"/>
                </a:lnTo>
                <a:lnTo>
                  <a:pt x="156972" y="182117"/>
                </a:lnTo>
                <a:lnTo>
                  <a:pt x="156972" y="164591"/>
                </a:lnTo>
                <a:lnTo>
                  <a:pt x="148590" y="182117"/>
                </a:lnTo>
                <a:lnTo>
                  <a:pt x="148590" y="160781"/>
                </a:lnTo>
                <a:lnTo>
                  <a:pt x="144018" y="177545"/>
                </a:lnTo>
                <a:lnTo>
                  <a:pt x="144018" y="182117"/>
                </a:lnTo>
                <a:lnTo>
                  <a:pt x="140208" y="177545"/>
                </a:lnTo>
                <a:lnTo>
                  <a:pt x="135636" y="185927"/>
                </a:lnTo>
                <a:lnTo>
                  <a:pt x="131064" y="182117"/>
                </a:lnTo>
                <a:lnTo>
                  <a:pt x="127254" y="182117"/>
                </a:lnTo>
                <a:lnTo>
                  <a:pt x="127254" y="185927"/>
                </a:lnTo>
                <a:lnTo>
                  <a:pt x="122682" y="182117"/>
                </a:lnTo>
                <a:lnTo>
                  <a:pt x="118872" y="185927"/>
                </a:lnTo>
                <a:lnTo>
                  <a:pt x="118872" y="182117"/>
                </a:lnTo>
                <a:lnTo>
                  <a:pt x="114300" y="164591"/>
                </a:lnTo>
                <a:lnTo>
                  <a:pt x="114300" y="50292"/>
                </a:lnTo>
                <a:lnTo>
                  <a:pt x="110490" y="169163"/>
                </a:lnTo>
                <a:lnTo>
                  <a:pt x="105918" y="63246"/>
                </a:lnTo>
                <a:lnTo>
                  <a:pt x="105918" y="0"/>
                </a:lnTo>
                <a:lnTo>
                  <a:pt x="102108" y="156210"/>
                </a:lnTo>
                <a:lnTo>
                  <a:pt x="102108" y="160781"/>
                </a:lnTo>
                <a:lnTo>
                  <a:pt x="102108" y="80010"/>
                </a:lnTo>
                <a:lnTo>
                  <a:pt x="97536" y="160781"/>
                </a:lnTo>
                <a:lnTo>
                  <a:pt x="92964" y="177545"/>
                </a:lnTo>
                <a:lnTo>
                  <a:pt x="92964" y="182117"/>
                </a:lnTo>
                <a:lnTo>
                  <a:pt x="89154" y="182117"/>
                </a:lnTo>
                <a:lnTo>
                  <a:pt x="89154" y="101346"/>
                </a:lnTo>
                <a:lnTo>
                  <a:pt x="84582" y="122681"/>
                </a:lnTo>
                <a:lnTo>
                  <a:pt x="84582" y="177545"/>
                </a:lnTo>
                <a:lnTo>
                  <a:pt x="80772" y="169163"/>
                </a:lnTo>
                <a:lnTo>
                  <a:pt x="80772" y="92964"/>
                </a:lnTo>
                <a:lnTo>
                  <a:pt x="80772" y="164591"/>
                </a:lnTo>
                <a:lnTo>
                  <a:pt x="76200" y="182117"/>
                </a:lnTo>
                <a:lnTo>
                  <a:pt x="72390" y="169163"/>
                </a:lnTo>
                <a:lnTo>
                  <a:pt x="72390" y="177545"/>
                </a:lnTo>
                <a:lnTo>
                  <a:pt x="67818" y="182117"/>
                </a:lnTo>
                <a:lnTo>
                  <a:pt x="67818" y="173736"/>
                </a:lnTo>
                <a:lnTo>
                  <a:pt x="67818" y="177545"/>
                </a:lnTo>
                <a:lnTo>
                  <a:pt x="64008" y="185927"/>
                </a:lnTo>
                <a:lnTo>
                  <a:pt x="59436" y="185927"/>
                </a:lnTo>
                <a:lnTo>
                  <a:pt x="59436" y="177545"/>
                </a:lnTo>
                <a:lnTo>
                  <a:pt x="54864" y="182117"/>
                </a:lnTo>
                <a:lnTo>
                  <a:pt x="54864" y="177545"/>
                </a:lnTo>
                <a:lnTo>
                  <a:pt x="51054" y="144018"/>
                </a:lnTo>
                <a:lnTo>
                  <a:pt x="51054" y="177545"/>
                </a:lnTo>
                <a:lnTo>
                  <a:pt x="46482" y="182117"/>
                </a:lnTo>
                <a:lnTo>
                  <a:pt x="38100" y="182117"/>
                </a:lnTo>
                <a:lnTo>
                  <a:pt x="38100" y="177545"/>
                </a:lnTo>
                <a:lnTo>
                  <a:pt x="34290" y="177545"/>
                </a:lnTo>
                <a:lnTo>
                  <a:pt x="29718" y="173736"/>
                </a:lnTo>
                <a:lnTo>
                  <a:pt x="25146" y="177545"/>
                </a:lnTo>
                <a:lnTo>
                  <a:pt x="21336" y="173736"/>
                </a:lnTo>
                <a:lnTo>
                  <a:pt x="21336" y="177545"/>
                </a:lnTo>
                <a:lnTo>
                  <a:pt x="16764" y="169163"/>
                </a:lnTo>
                <a:lnTo>
                  <a:pt x="16764" y="177545"/>
                </a:lnTo>
                <a:lnTo>
                  <a:pt x="12954" y="164591"/>
                </a:lnTo>
                <a:lnTo>
                  <a:pt x="12954" y="126492"/>
                </a:lnTo>
                <a:lnTo>
                  <a:pt x="8382" y="169163"/>
                </a:lnTo>
                <a:lnTo>
                  <a:pt x="8382" y="173736"/>
                </a:lnTo>
                <a:lnTo>
                  <a:pt x="4572" y="144018"/>
                </a:lnTo>
                <a:lnTo>
                  <a:pt x="4572" y="139446"/>
                </a:lnTo>
                <a:lnTo>
                  <a:pt x="0" y="18211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52" name="object 752"/>
          <p:cNvSpPr/>
          <p:nvPr/>
        </p:nvSpPr>
        <p:spPr>
          <a:xfrm>
            <a:off x="6459463" y="3158549"/>
            <a:ext cx="171030" cy="25214"/>
          </a:xfrm>
          <a:custGeom>
            <a:avLst/>
            <a:gdLst/>
            <a:ahLst/>
            <a:cxnLst/>
            <a:rect l="l" t="t" r="r" b="b"/>
            <a:pathLst>
              <a:path w="258445" h="38100">
                <a:moveTo>
                  <a:pt x="258317" y="34289"/>
                </a:moveTo>
                <a:lnTo>
                  <a:pt x="249935" y="34289"/>
                </a:lnTo>
                <a:lnTo>
                  <a:pt x="249935" y="25907"/>
                </a:lnTo>
                <a:lnTo>
                  <a:pt x="245363" y="25907"/>
                </a:lnTo>
                <a:lnTo>
                  <a:pt x="245363" y="0"/>
                </a:lnTo>
                <a:lnTo>
                  <a:pt x="241553" y="25907"/>
                </a:lnTo>
                <a:lnTo>
                  <a:pt x="236981" y="34289"/>
                </a:lnTo>
                <a:lnTo>
                  <a:pt x="236981" y="29717"/>
                </a:lnTo>
                <a:lnTo>
                  <a:pt x="233172" y="34289"/>
                </a:lnTo>
                <a:lnTo>
                  <a:pt x="233172" y="38099"/>
                </a:lnTo>
                <a:lnTo>
                  <a:pt x="224789" y="38099"/>
                </a:lnTo>
                <a:lnTo>
                  <a:pt x="224789" y="34289"/>
                </a:lnTo>
                <a:lnTo>
                  <a:pt x="220217" y="38099"/>
                </a:lnTo>
                <a:lnTo>
                  <a:pt x="216407" y="34289"/>
                </a:lnTo>
                <a:lnTo>
                  <a:pt x="216407" y="38099"/>
                </a:lnTo>
                <a:lnTo>
                  <a:pt x="211835" y="38099"/>
                </a:lnTo>
                <a:lnTo>
                  <a:pt x="207263" y="34289"/>
                </a:lnTo>
                <a:lnTo>
                  <a:pt x="195072" y="34289"/>
                </a:lnTo>
                <a:lnTo>
                  <a:pt x="190500" y="29717"/>
                </a:lnTo>
                <a:lnTo>
                  <a:pt x="186689" y="34289"/>
                </a:lnTo>
                <a:lnTo>
                  <a:pt x="173735" y="34289"/>
                </a:lnTo>
                <a:lnTo>
                  <a:pt x="169163" y="38099"/>
                </a:lnTo>
                <a:lnTo>
                  <a:pt x="165353" y="34289"/>
                </a:lnTo>
                <a:lnTo>
                  <a:pt x="165353" y="38099"/>
                </a:lnTo>
                <a:lnTo>
                  <a:pt x="160781" y="34289"/>
                </a:lnTo>
                <a:lnTo>
                  <a:pt x="156972" y="25907"/>
                </a:lnTo>
                <a:lnTo>
                  <a:pt x="156972" y="34289"/>
                </a:lnTo>
                <a:lnTo>
                  <a:pt x="152400" y="34289"/>
                </a:lnTo>
                <a:lnTo>
                  <a:pt x="152400" y="16763"/>
                </a:lnTo>
                <a:lnTo>
                  <a:pt x="148589" y="34289"/>
                </a:lnTo>
                <a:lnTo>
                  <a:pt x="144017" y="34289"/>
                </a:lnTo>
                <a:lnTo>
                  <a:pt x="139445" y="38099"/>
                </a:lnTo>
                <a:lnTo>
                  <a:pt x="139445" y="34289"/>
                </a:lnTo>
                <a:lnTo>
                  <a:pt x="135635" y="38099"/>
                </a:lnTo>
                <a:lnTo>
                  <a:pt x="131063" y="34289"/>
                </a:lnTo>
                <a:lnTo>
                  <a:pt x="127253" y="38099"/>
                </a:lnTo>
                <a:lnTo>
                  <a:pt x="114300" y="38099"/>
                </a:lnTo>
                <a:lnTo>
                  <a:pt x="110489" y="34289"/>
                </a:lnTo>
                <a:lnTo>
                  <a:pt x="101345" y="34289"/>
                </a:lnTo>
                <a:lnTo>
                  <a:pt x="101345" y="29717"/>
                </a:lnTo>
                <a:lnTo>
                  <a:pt x="97535" y="34289"/>
                </a:lnTo>
                <a:lnTo>
                  <a:pt x="97535" y="29717"/>
                </a:lnTo>
                <a:lnTo>
                  <a:pt x="92963" y="34289"/>
                </a:lnTo>
                <a:lnTo>
                  <a:pt x="80772" y="34289"/>
                </a:lnTo>
                <a:lnTo>
                  <a:pt x="80772" y="38099"/>
                </a:lnTo>
                <a:lnTo>
                  <a:pt x="76200" y="34289"/>
                </a:lnTo>
                <a:lnTo>
                  <a:pt x="63500" y="34289"/>
                </a:lnTo>
                <a:lnTo>
                  <a:pt x="50800" y="34289"/>
                </a:lnTo>
                <a:lnTo>
                  <a:pt x="38100" y="34289"/>
                </a:lnTo>
                <a:lnTo>
                  <a:pt x="29717" y="38099"/>
                </a:lnTo>
                <a:lnTo>
                  <a:pt x="29717" y="34289"/>
                </a:lnTo>
                <a:lnTo>
                  <a:pt x="21335" y="34289"/>
                </a:lnTo>
                <a:lnTo>
                  <a:pt x="16763" y="29717"/>
                </a:lnTo>
                <a:lnTo>
                  <a:pt x="12953" y="29717"/>
                </a:lnTo>
                <a:lnTo>
                  <a:pt x="8381" y="34289"/>
                </a:lnTo>
                <a:lnTo>
                  <a:pt x="8381" y="38099"/>
                </a:lnTo>
                <a:lnTo>
                  <a:pt x="4572" y="34289"/>
                </a:lnTo>
                <a:lnTo>
                  <a:pt x="0" y="3809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53" name="object 753"/>
          <p:cNvSpPr/>
          <p:nvPr/>
        </p:nvSpPr>
        <p:spPr>
          <a:xfrm>
            <a:off x="6285491" y="3149977"/>
            <a:ext cx="173972" cy="34038"/>
          </a:xfrm>
          <a:custGeom>
            <a:avLst/>
            <a:gdLst/>
            <a:ahLst/>
            <a:cxnLst/>
            <a:rect l="l" t="t" r="r" b="b"/>
            <a:pathLst>
              <a:path w="262890" h="51435">
                <a:moveTo>
                  <a:pt x="262890" y="51053"/>
                </a:moveTo>
                <a:lnTo>
                  <a:pt x="254507" y="51053"/>
                </a:lnTo>
                <a:lnTo>
                  <a:pt x="254507" y="47243"/>
                </a:lnTo>
                <a:lnTo>
                  <a:pt x="249935" y="47243"/>
                </a:lnTo>
                <a:lnTo>
                  <a:pt x="249935" y="51053"/>
                </a:lnTo>
                <a:lnTo>
                  <a:pt x="246125" y="51053"/>
                </a:lnTo>
                <a:lnTo>
                  <a:pt x="246125" y="47243"/>
                </a:lnTo>
                <a:lnTo>
                  <a:pt x="241553" y="47243"/>
                </a:lnTo>
                <a:lnTo>
                  <a:pt x="241553" y="51053"/>
                </a:lnTo>
                <a:lnTo>
                  <a:pt x="237744" y="47243"/>
                </a:lnTo>
                <a:lnTo>
                  <a:pt x="228600" y="47243"/>
                </a:lnTo>
                <a:lnTo>
                  <a:pt x="224790" y="42671"/>
                </a:lnTo>
                <a:lnTo>
                  <a:pt x="220218" y="47243"/>
                </a:lnTo>
                <a:lnTo>
                  <a:pt x="216407" y="42671"/>
                </a:lnTo>
                <a:lnTo>
                  <a:pt x="216407" y="38862"/>
                </a:lnTo>
                <a:lnTo>
                  <a:pt x="211835" y="42671"/>
                </a:lnTo>
                <a:lnTo>
                  <a:pt x="211835" y="38862"/>
                </a:lnTo>
                <a:lnTo>
                  <a:pt x="208025" y="42671"/>
                </a:lnTo>
                <a:lnTo>
                  <a:pt x="208025" y="29717"/>
                </a:lnTo>
                <a:lnTo>
                  <a:pt x="203453" y="42671"/>
                </a:lnTo>
                <a:lnTo>
                  <a:pt x="199644" y="38862"/>
                </a:lnTo>
                <a:lnTo>
                  <a:pt x="195072" y="42671"/>
                </a:lnTo>
                <a:lnTo>
                  <a:pt x="190500" y="47243"/>
                </a:lnTo>
                <a:lnTo>
                  <a:pt x="186690" y="38862"/>
                </a:lnTo>
                <a:lnTo>
                  <a:pt x="186690" y="42671"/>
                </a:lnTo>
                <a:lnTo>
                  <a:pt x="182118" y="51053"/>
                </a:lnTo>
                <a:lnTo>
                  <a:pt x="178307" y="51053"/>
                </a:lnTo>
                <a:lnTo>
                  <a:pt x="178307" y="47243"/>
                </a:lnTo>
                <a:lnTo>
                  <a:pt x="169925" y="47243"/>
                </a:lnTo>
                <a:lnTo>
                  <a:pt x="165353" y="42671"/>
                </a:lnTo>
                <a:lnTo>
                  <a:pt x="165353" y="47243"/>
                </a:lnTo>
                <a:lnTo>
                  <a:pt x="161544" y="47243"/>
                </a:lnTo>
                <a:lnTo>
                  <a:pt x="156972" y="42671"/>
                </a:lnTo>
                <a:lnTo>
                  <a:pt x="152400" y="47243"/>
                </a:lnTo>
                <a:lnTo>
                  <a:pt x="144018" y="47243"/>
                </a:lnTo>
                <a:lnTo>
                  <a:pt x="144018" y="42671"/>
                </a:lnTo>
                <a:lnTo>
                  <a:pt x="144018" y="47243"/>
                </a:lnTo>
                <a:lnTo>
                  <a:pt x="131825" y="47243"/>
                </a:lnTo>
                <a:lnTo>
                  <a:pt x="131825" y="42671"/>
                </a:lnTo>
                <a:lnTo>
                  <a:pt x="127253" y="47243"/>
                </a:lnTo>
                <a:lnTo>
                  <a:pt x="123444" y="47243"/>
                </a:lnTo>
                <a:lnTo>
                  <a:pt x="118872" y="51053"/>
                </a:lnTo>
                <a:lnTo>
                  <a:pt x="118872" y="47243"/>
                </a:lnTo>
                <a:lnTo>
                  <a:pt x="110490" y="47243"/>
                </a:lnTo>
                <a:lnTo>
                  <a:pt x="105918" y="42671"/>
                </a:lnTo>
                <a:lnTo>
                  <a:pt x="102107" y="42671"/>
                </a:lnTo>
                <a:lnTo>
                  <a:pt x="97535" y="38862"/>
                </a:lnTo>
                <a:lnTo>
                  <a:pt x="93725" y="42671"/>
                </a:lnTo>
                <a:lnTo>
                  <a:pt x="89153" y="34289"/>
                </a:lnTo>
                <a:lnTo>
                  <a:pt x="84581" y="42671"/>
                </a:lnTo>
                <a:lnTo>
                  <a:pt x="84581" y="38862"/>
                </a:lnTo>
                <a:lnTo>
                  <a:pt x="80772" y="29717"/>
                </a:lnTo>
                <a:lnTo>
                  <a:pt x="80772" y="42671"/>
                </a:lnTo>
                <a:lnTo>
                  <a:pt x="76200" y="34289"/>
                </a:lnTo>
                <a:lnTo>
                  <a:pt x="72390" y="38862"/>
                </a:lnTo>
                <a:lnTo>
                  <a:pt x="67818" y="42671"/>
                </a:lnTo>
                <a:lnTo>
                  <a:pt x="67818" y="38862"/>
                </a:lnTo>
                <a:lnTo>
                  <a:pt x="64007" y="42671"/>
                </a:lnTo>
                <a:lnTo>
                  <a:pt x="64007" y="47243"/>
                </a:lnTo>
                <a:lnTo>
                  <a:pt x="51053" y="47243"/>
                </a:lnTo>
                <a:lnTo>
                  <a:pt x="46481" y="42671"/>
                </a:lnTo>
                <a:lnTo>
                  <a:pt x="42672" y="34289"/>
                </a:lnTo>
                <a:lnTo>
                  <a:pt x="42672" y="47243"/>
                </a:lnTo>
                <a:lnTo>
                  <a:pt x="38100" y="42671"/>
                </a:lnTo>
                <a:lnTo>
                  <a:pt x="38100" y="47243"/>
                </a:lnTo>
                <a:lnTo>
                  <a:pt x="34290" y="47243"/>
                </a:lnTo>
                <a:lnTo>
                  <a:pt x="34290" y="42671"/>
                </a:lnTo>
                <a:lnTo>
                  <a:pt x="29718" y="47243"/>
                </a:lnTo>
                <a:lnTo>
                  <a:pt x="29718" y="42671"/>
                </a:lnTo>
                <a:lnTo>
                  <a:pt x="25907" y="42671"/>
                </a:lnTo>
                <a:lnTo>
                  <a:pt x="25907" y="47243"/>
                </a:lnTo>
                <a:lnTo>
                  <a:pt x="21335" y="47243"/>
                </a:lnTo>
                <a:lnTo>
                  <a:pt x="21335" y="42671"/>
                </a:lnTo>
                <a:lnTo>
                  <a:pt x="17525" y="34289"/>
                </a:lnTo>
                <a:lnTo>
                  <a:pt x="17525" y="38862"/>
                </a:lnTo>
                <a:lnTo>
                  <a:pt x="12953" y="42671"/>
                </a:lnTo>
                <a:lnTo>
                  <a:pt x="12953" y="38862"/>
                </a:lnTo>
                <a:lnTo>
                  <a:pt x="8381" y="29717"/>
                </a:lnTo>
                <a:lnTo>
                  <a:pt x="8381" y="25907"/>
                </a:lnTo>
                <a:lnTo>
                  <a:pt x="4572" y="4572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54" name="object 754"/>
          <p:cNvSpPr/>
          <p:nvPr/>
        </p:nvSpPr>
        <p:spPr>
          <a:xfrm>
            <a:off x="6114545" y="3102577"/>
            <a:ext cx="171030" cy="79001"/>
          </a:xfrm>
          <a:custGeom>
            <a:avLst/>
            <a:gdLst/>
            <a:ahLst/>
            <a:cxnLst/>
            <a:rect l="l" t="t" r="r" b="b"/>
            <a:pathLst>
              <a:path w="258445" h="119379">
                <a:moveTo>
                  <a:pt x="258318" y="71627"/>
                </a:moveTo>
                <a:lnTo>
                  <a:pt x="258318" y="101345"/>
                </a:lnTo>
                <a:lnTo>
                  <a:pt x="254508" y="97535"/>
                </a:lnTo>
                <a:lnTo>
                  <a:pt x="249936" y="97535"/>
                </a:lnTo>
                <a:lnTo>
                  <a:pt x="249936" y="89153"/>
                </a:lnTo>
                <a:lnTo>
                  <a:pt x="246125" y="84581"/>
                </a:lnTo>
                <a:lnTo>
                  <a:pt x="246125" y="92963"/>
                </a:lnTo>
                <a:lnTo>
                  <a:pt x="241553" y="101345"/>
                </a:lnTo>
                <a:lnTo>
                  <a:pt x="236982" y="97535"/>
                </a:lnTo>
                <a:lnTo>
                  <a:pt x="236982" y="89153"/>
                </a:lnTo>
                <a:lnTo>
                  <a:pt x="233172" y="101345"/>
                </a:lnTo>
                <a:lnTo>
                  <a:pt x="228600" y="114299"/>
                </a:lnTo>
                <a:lnTo>
                  <a:pt x="224790" y="105917"/>
                </a:lnTo>
                <a:lnTo>
                  <a:pt x="220218" y="101345"/>
                </a:lnTo>
                <a:lnTo>
                  <a:pt x="220218" y="105917"/>
                </a:lnTo>
                <a:lnTo>
                  <a:pt x="216408" y="101345"/>
                </a:lnTo>
                <a:lnTo>
                  <a:pt x="211836" y="110489"/>
                </a:lnTo>
                <a:lnTo>
                  <a:pt x="211836" y="105917"/>
                </a:lnTo>
                <a:lnTo>
                  <a:pt x="203453" y="105917"/>
                </a:lnTo>
                <a:lnTo>
                  <a:pt x="203453" y="101345"/>
                </a:lnTo>
                <a:lnTo>
                  <a:pt x="198882" y="105917"/>
                </a:lnTo>
                <a:lnTo>
                  <a:pt x="198882" y="114299"/>
                </a:lnTo>
                <a:lnTo>
                  <a:pt x="195072" y="110489"/>
                </a:lnTo>
                <a:lnTo>
                  <a:pt x="195072" y="101345"/>
                </a:lnTo>
                <a:lnTo>
                  <a:pt x="190500" y="110489"/>
                </a:lnTo>
                <a:lnTo>
                  <a:pt x="186690" y="105917"/>
                </a:lnTo>
                <a:lnTo>
                  <a:pt x="182118" y="97535"/>
                </a:lnTo>
                <a:lnTo>
                  <a:pt x="182118" y="92963"/>
                </a:lnTo>
                <a:lnTo>
                  <a:pt x="178308" y="105917"/>
                </a:lnTo>
                <a:lnTo>
                  <a:pt x="173736" y="114299"/>
                </a:lnTo>
                <a:lnTo>
                  <a:pt x="173736" y="118871"/>
                </a:lnTo>
                <a:lnTo>
                  <a:pt x="169925" y="114299"/>
                </a:lnTo>
                <a:lnTo>
                  <a:pt x="169925" y="110489"/>
                </a:lnTo>
                <a:lnTo>
                  <a:pt x="165353" y="110489"/>
                </a:lnTo>
                <a:lnTo>
                  <a:pt x="165353" y="114299"/>
                </a:lnTo>
                <a:lnTo>
                  <a:pt x="160782" y="118871"/>
                </a:lnTo>
                <a:lnTo>
                  <a:pt x="160782" y="110489"/>
                </a:lnTo>
                <a:lnTo>
                  <a:pt x="156972" y="110489"/>
                </a:lnTo>
                <a:lnTo>
                  <a:pt x="152400" y="114299"/>
                </a:lnTo>
                <a:lnTo>
                  <a:pt x="148590" y="110489"/>
                </a:lnTo>
                <a:lnTo>
                  <a:pt x="144018" y="97535"/>
                </a:lnTo>
                <a:lnTo>
                  <a:pt x="140208" y="97535"/>
                </a:lnTo>
                <a:lnTo>
                  <a:pt x="140208" y="110489"/>
                </a:lnTo>
                <a:lnTo>
                  <a:pt x="135636" y="97535"/>
                </a:lnTo>
                <a:lnTo>
                  <a:pt x="131064" y="105917"/>
                </a:lnTo>
                <a:lnTo>
                  <a:pt x="127253" y="105917"/>
                </a:lnTo>
                <a:lnTo>
                  <a:pt x="127253" y="110489"/>
                </a:lnTo>
                <a:lnTo>
                  <a:pt x="122682" y="114299"/>
                </a:lnTo>
                <a:lnTo>
                  <a:pt x="118872" y="76200"/>
                </a:lnTo>
                <a:lnTo>
                  <a:pt x="118872" y="12953"/>
                </a:lnTo>
                <a:lnTo>
                  <a:pt x="114300" y="110489"/>
                </a:lnTo>
                <a:lnTo>
                  <a:pt x="110490" y="114299"/>
                </a:lnTo>
                <a:lnTo>
                  <a:pt x="105918" y="105917"/>
                </a:lnTo>
                <a:lnTo>
                  <a:pt x="102108" y="110489"/>
                </a:lnTo>
                <a:lnTo>
                  <a:pt x="102108" y="97535"/>
                </a:lnTo>
                <a:lnTo>
                  <a:pt x="97536" y="101345"/>
                </a:lnTo>
                <a:lnTo>
                  <a:pt x="97536" y="105917"/>
                </a:lnTo>
                <a:lnTo>
                  <a:pt x="92964" y="97535"/>
                </a:lnTo>
                <a:lnTo>
                  <a:pt x="92964" y="89153"/>
                </a:lnTo>
                <a:lnTo>
                  <a:pt x="89153" y="97535"/>
                </a:lnTo>
                <a:lnTo>
                  <a:pt x="89153" y="110489"/>
                </a:lnTo>
                <a:lnTo>
                  <a:pt x="84582" y="101345"/>
                </a:lnTo>
                <a:lnTo>
                  <a:pt x="80772" y="0"/>
                </a:lnTo>
                <a:lnTo>
                  <a:pt x="80772" y="16763"/>
                </a:lnTo>
                <a:lnTo>
                  <a:pt x="76200" y="110489"/>
                </a:lnTo>
                <a:lnTo>
                  <a:pt x="72390" y="101345"/>
                </a:lnTo>
                <a:lnTo>
                  <a:pt x="67818" y="110489"/>
                </a:lnTo>
                <a:lnTo>
                  <a:pt x="67818" y="114299"/>
                </a:lnTo>
                <a:lnTo>
                  <a:pt x="64008" y="105917"/>
                </a:lnTo>
                <a:lnTo>
                  <a:pt x="64008" y="97535"/>
                </a:lnTo>
                <a:lnTo>
                  <a:pt x="59436" y="110489"/>
                </a:lnTo>
                <a:lnTo>
                  <a:pt x="54864" y="97535"/>
                </a:lnTo>
                <a:lnTo>
                  <a:pt x="54864" y="110489"/>
                </a:lnTo>
                <a:lnTo>
                  <a:pt x="51053" y="110489"/>
                </a:lnTo>
                <a:lnTo>
                  <a:pt x="51053" y="97535"/>
                </a:lnTo>
                <a:lnTo>
                  <a:pt x="46482" y="92963"/>
                </a:lnTo>
                <a:lnTo>
                  <a:pt x="46482" y="105917"/>
                </a:lnTo>
                <a:lnTo>
                  <a:pt x="42672" y="84581"/>
                </a:lnTo>
                <a:lnTo>
                  <a:pt x="38100" y="92963"/>
                </a:lnTo>
                <a:lnTo>
                  <a:pt x="38100" y="63245"/>
                </a:lnTo>
                <a:lnTo>
                  <a:pt x="38100" y="92963"/>
                </a:lnTo>
                <a:lnTo>
                  <a:pt x="34290" y="105917"/>
                </a:lnTo>
                <a:lnTo>
                  <a:pt x="29718" y="101345"/>
                </a:lnTo>
                <a:lnTo>
                  <a:pt x="29718" y="110489"/>
                </a:lnTo>
                <a:lnTo>
                  <a:pt x="21336" y="110489"/>
                </a:lnTo>
                <a:lnTo>
                  <a:pt x="16764" y="101345"/>
                </a:lnTo>
                <a:lnTo>
                  <a:pt x="16764" y="105917"/>
                </a:lnTo>
                <a:lnTo>
                  <a:pt x="12953" y="76200"/>
                </a:lnTo>
                <a:lnTo>
                  <a:pt x="12953" y="84581"/>
                </a:lnTo>
                <a:lnTo>
                  <a:pt x="8382" y="110489"/>
                </a:lnTo>
                <a:lnTo>
                  <a:pt x="4572" y="118871"/>
                </a:lnTo>
                <a:lnTo>
                  <a:pt x="0" y="11429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55" name="object 755"/>
          <p:cNvSpPr/>
          <p:nvPr/>
        </p:nvSpPr>
        <p:spPr>
          <a:xfrm>
            <a:off x="5943600" y="3077364"/>
            <a:ext cx="171030" cy="106736"/>
          </a:xfrm>
          <a:custGeom>
            <a:avLst/>
            <a:gdLst/>
            <a:ahLst/>
            <a:cxnLst/>
            <a:rect l="l" t="t" r="r" b="b"/>
            <a:pathLst>
              <a:path w="258445" h="161289">
                <a:moveTo>
                  <a:pt x="258317" y="152399"/>
                </a:moveTo>
                <a:lnTo>
                  <a:pt x="254507" y="148589"/>
                </a:lnTo>
                <a:lnTo>
                  <a:pt x="254507" y="135635"/>
                </a:lnTo>
                <a:lnTo>
                  <a:pt x="249935" y="148589"/>
                </a:lnTo>
                <a:lnTo>
                  <a:pt x="245363" y="144017"/>
                </a:lnTo>
                <a:lnTo>
                  <a:pt x="245363" y="127253"/>
                </a:lnTo>
                <a:lnTo>
                  <a:pt x="241553" y="148589"/>
                </a:lnTo>
                <a:lnTo>
                  <a:pt x="241553" y="144017"/>
                </a:lnTo>
                <a:lnTo>
                  <a:pt x="236981" y="135635"/>
                </a:lnTo>
                <a:lnTo>
                  <a:pt x="236981" y="131063"/>
                </a:lnTo>
                <a:lnTo>
                  <a:pt x="236981" y="144017"/>
                </a:lnTo>
                <a:lnTo>
                  <a:pt x="233171" y="135635"/>
                </a:lnTo>
                <a:lnTo>
                  <a:pt x="228600" y="127253"/>
                </a:lnTo>
                <a:lnTo>
                  <a:pt x="228600" y="144017"/>
                </a:lnTo>
                <a:lnTo>
                  <a:pt x="224789" y="139445"/>
                </a:lnTo>
                <a:lnTo>
                  <a:pt x="220217" y="144017"/>
                </a:lnTo>
                <a:lnTo>
                  <a:pt x="220217" y="139445"/>
                </a:lnTo>
                <a:lnTo>
                  <a:pt x="216407" y="144017"/>
                </a:lnTo>
                <a:lnTo>
                  <a:pt x="216407" y="148589"/>
                </a:lnTo>
                <a:lnTo>
                  <a:pt x="211835" y="139445"/>
                </a:lnTo>
                <a:lnTo>
                  <a:pt x="211835" y="148589"/>
                </a:lnTo>
                <a:lnTo>
                  <a:pt x="207263" y="144017"/>
                </a:lnTo>
                <a:lnTo>
                  <a:pt x="203453" y="135635"/>
                </a:lnTo>
                <a:lnTo>
                  <a:pt x="198881" y="148589"/>
                </a:lnTo>
                <a:lnTo>
                  <a:pt x="198881" y="139445"/>
                </a:lnTo>
                <a:lnTo>
                  <a:pt x="195071" y="144017"/>
                </a:lnTo>
                <a:lnTo>
                  <a:pt x="195071" y="156971"/>
                </a:lnTo>
                <a:lnTo>
                  <a:pt x="190500" y="152399"/>
                </a:lnTo>
                <a:lnTo>
                  <a:pt x="186689" y="152399"/>
                </a:lnTo>
                <a:lnTo>
                  <a:pt x="186689" y="148589"/>
                </a:lnTo>
                <a:lnTo>
                  <a:pt x="182117" y="148589"/>
                </a:lnTo>
                <a:lnTo>
                  <a:pt x="182117" y="152399"/>
                </a:lnTo>
                <a:lnTo>
                  <a:pt x="178307" y="152399"/>
                </a:lnTo>
                <a:lnTo>
                  <a:pt x="173735" y="144017"/>
                </a:lnTo>
                <a:lnTo>
                  <a:pt x="169163" y="144017"/>
                </a:lnTo>
                <a:lnTo>
                  <a:pt x="165353" y="152399"/>
                </a:lnTo>
                <a:lnTo>
                  <a:pt x="160781" y="156971"/>
                </a:lnTo>
                <a:lnTo>
                  <a:pt x="160781" y="152399"/>
                </a:lnTo>
                <a:lnTo>
                  <a:pt x="156971" y="148589"/>
                </a:lnTo>
                <a:lnTo>
                  <a:pt x="156971" y="152399"/>
                </a:lnTo>
                <a:lnTo>
                  <a:pt x="152400" y="148589"/>
                </a:lnTo>
                <a:lnTo>
                  <a:pt x="148589" y="152399"/>
                </a:lnTo>
                <a:lnTo>
                  <a:pt x="148589" y="148589"/>
                </a:lnTo>
                <a:lnTo>
                  <a:pt x="144017" y="156971"/>
                </a:lnTo>
                <a:lnTo>
                  <a:pt x="139445" y="156971"/>
                </a:lnTo>
                <a:lnTo>
                  <a:pt x="135635" y="152399"/>
                </a:lnTo>
                <a:lnTo>
                  <a:pt x="131063" y="80771"/>
                </a:lnTo>
                <a:lnTo>
                  <a:pt x="131063" y="84581"/>
                </a:lnTo>
                <a:lnTo>
                  <a:pt x="127253" y="156971"/>
                </a:lnTo>
                <a:lnTo>
                  <a:pt x="122681" y="160781"/>
                </a:lnTo>
                <a:lnTo>
                  <a:pt x="118871" y="156971"/>
                </a:lnTo>
                <a:lnTo>
                  <a:pt x="114300" y="97535"/>
                </a:lnTo>
                <a:lnTo>
                  <a:pt x="114300" y="54863"/>
                </a:lnTo>
                <a:lnTo>
                  <a:pt x="110489" y="152399"/>
                </a:lnTo>
                <a:lnTo>
                  <a:pt x="105917" y="144017"/>
                </a:lnTo>
                <a:lnTo>
                  <a:pt x="105917" y="148589"/>
                </a:lnTo>
                <a:lnTo>
                  <a:pt x="101345" y="156971"/>
                </a:lnTo>
                <a:lnTo>
                  <a:pt x="97535" y="144017"/>
                </a:lnTo>
                <a:lnTo>
                  <a:pt x="97535" y="156971"/>
                </a:lnTo>
                <a:lnTo>
                  <a:pt x="92963" y="152399"/>
                </a:lnTo>
                <a:lnTo>
                  <a:pt x="89153" y="139445"/>
                </a:lnTo>
                <a:lnTo>
                  <a:pt x="89153" y="156971"/>
                </a:lnTo>
                <a:lnTo>
                  <a:pt x="84581" y="156971"/>
                </a:lnTo>
                <a:lnTo>
                  <a:pt x="84581" y="152399"/>
                </a:lnTo>
                <a:lnTo>
                  <a:pt x="80771" y="156971"/>
                </a:lnTo>
                <a:lnTo>
                  <a:pt x="80771" y="160781"/>
                </a:lnTo>
                <a:lnTo>
                  <a:pt x="76200" y="156971"/>
                </a:lnTo>
                <a:lnTo>
                  <a:pt x="76200" y="160781"/>
                </a:lnTo>
                <a:lnTo>
                  <a:pt x="63245" y="160781"/>
                </a:lnTo>
                <a:lnTo>
                  <a:pt x="59435" y="156971"/>
                </a:lnTo>
                <a:lnTo>
                  <a:pt x="59435" y="160781"/>
                </a:lnTo>
                <a:lnTo>
                  <a:pt x="51053" y="160781"/>
                </a:lnTo>
                <a:lnTo>
                  <a:pt x="46481" y="156971"/>
                </a:lnTo>
                <a:lnTo>
                  <a:pt x="46481" y="160781"/>
                </a:lnTo>
                <a:lnTo>
                  <a:pt x="42671" y="160781"/>
                </a:lnTo>
                <a:lnTo>
                  <a:pt x="38100" y="156971"/>
                </a:lnTo>
                <a:lnTo>
                  <a:pt x="38100" y="160781"/>
                </a:lnTo>
                <a:lnTo>
                  <a:pt x="33527" y="160781"/>
                </a:lnTo>
                <a:lnTo>
                  <a:pt x="29717" y="156971"/>
                </a:lnTo>
                <a:lnTo>
                  <a:pt x="29717" y="160781"/>
                </a:lnTo>
                <a:lnTo>
                  <a:pt x="25145" y="139445"/>
                </a:lnTo>
                <a:lnTo>
                  <a:pt x="25145" y="54863"/>
                </a:lnTo>
                <a:lnTo>
                  <a:pt x="21335" y="144017"/>
                </a:lnTo>
                <a:lnTo>
                  <a:pt x="16763" y="156971"/>
                </a:lnTo>
                <a:lnTo>
                  <a:pt x="12953" y="152399"/>
                </a:lnTo>
                <a:lnTo>
                  <a:pt x="8381" y="46481"/>
                </a:lnTo>
                <a:lnTo>
                  <a:pt x="8381" y="0"/>
                </a:lnTo>
                <a:lnTo>
                  <a:pt x="4571" y="122681"/>
                </a:lnTo>
                <a:lnTo>
                  <a:pt x="4571" y="127253"/>
                </a:lnTo>
                <a:lnTo>
                  <a:pt x="0" y="16078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56" name="object 756"/>
          <p:cNvSpPr/>
          <p:nvPr/>
        </p:nvSpPr>
        <p:spPr>
          <a:xfrm>
            <a:off x="5786773" y="1877214"/>
            <a:ext cx="157163" cy="1306886"/>
          </a:xfrm>
          <a:custGeom>
            <a:avLst/>
            <a:gdLst/>
            <a:ahLst/>
            <a:cxnLst/>
            <a:rect l="l" t="t" r="r" b="b"/>
            <a:pathLst>
              <a:path w="237490" h="1974850">
                <a:moveTo>
                  <a:pt x="236982" y="1974341"/>
                </a:moveTo>
                <a:lnTo>
                  <a:pt x="232410" y="1970531"/>
                </a:lnTo>
                <a:lnTo>
                  <a:pt x="232410" y="1974341"/>
                </a:lnTo>
                <a:lnTo>
                  <a:pt x="228600" y="1970531"/>
                </a:lnTo>
                <a:lnTo>
                  <a:pt x="224027" y="1970531"/>
                </a:lnTo>
                <a:lnTo>
                  <a:pt x="224027" y="1965959"/>
                </a:lnTo>
                <a:lnTo>
                  <a:pt x="220218" y="1970531"/>
                </a:lnTo>
                <a:lnTo>
                  <a:pt x="215646" y="1965959"/>
                </a:lnTo>
                <a:lnTo>
                  <a:pt x="215646" y="1940814"/>
                </a:lnTo>
                <a:lnTo>
                  <a:pt x="211836" y="1965959"/>
                </a:lnTo>
                <a:lnTo>
                  <a:pt x="211836" y="1970531"/>
                </a:lnTo>
                <a:lnTo>
                  <a:pt x="207264" y="1949195"/>
                </a:lnTo>
                <a:lnTo>
                  <a:pt x="203453" y="1970531"/>
                </a:lnTo>
                <a:lnTo>
                  <a:pt x="203453" y="1974341"/>
                </a:lnTo>
                <a:lnTo>
                  <a:pt x="190500" y="1974341"/>
                </a:lnTo>
                <a:lnTo>
                  <a:pt x="185927" y="1970531"/>
                </a:lnTo>
                <a:lnTo>
                  <a:pt x="185927" y="1974341"/>
                </a:lnTo>
                <a:lnTo>
                  <a:pt x="177546" y="1974341"/>
                </a:lnTo>
                <a:lnTo>
                  <a:pt x="177546" y="1970531"/>
                </a:lnTo>
                <a:lnTo>
                  <a:pt x="173736" y="1949195"/>
                </a:lnTo>
                <a:lnTo>
                  <a:pt x="169164" y="1914906"/>
                </a:lnTo>
                <a:lnTo>
                  <a:pt x="169164" y="1906524"/>
                </a:lnTo>
                <a:lnTo>
                  <a:pt x="164592" y="1775460"/>
                </a:lnTo>
                <a:lnTo>
                  <a:pt x="164592" y="1881378"/>
                </a:lnTo>
                <a:lnTo>
                  <a:pt x="160782" y="1965959"/>
                </a:lnTo>
                <a:lnTo>
                  <a:pt x="156210" y="1970531"/>
                </a:lnTo>
                <a:lnTo>
                  <a:pt x="152400" y="1965959"/>
                </a:lnTo>
                <a:lnTo>
                  <a:pt x="152400" y="1953005"/>
                </a:lnTo>
                <a:lnTo>
                  <a:pt x="147827" y="1970531"/>
                </a:lnTo>
                <a:lnTo>
                  <a:pt x="144018" y="1974341"/>
                </a:lnTo>
                <a:lnTo>
                  <a:pt x="139446" y="1970531"/>
                </a:lnTo>
                <a:lnTo>
                  <a:pt x="135636" y="1970531"/>
                </a:lnTo>
                <a:lnTo>
                  <a:pt x="131064" y="1962150"/>
                </a:lnTo>
                <a:lnTo>
                  <a:pt x="126492" y="1970531"/>
                </a:lnTo>
                <a:lnTo>
                  <a:pt x="126492" y="1962150"/>
                </a:lnTo>
                <a:lnTo>
                  <a:pt x="122682" y="1970531"/>
                </a:lnTo>
                <a:lnTo>
                  <a:pt x="118110" y="1970531"/>
                </a:lnTo>
                <a:lnTo>
                  <a:pt x="118110" y="1974341"/>
                </a:lnTo>
                <a:lnTo>
                  <a:pt x="114300" y="1970531"/>
                </a:lnTo>
                <a:lnTo>
                  <a:pt x="109727" y="1949195"/>
                </a:lnTo>
                <a:lnTo>
                  <a:pt x="109727" y="1944624"/>
                </a:lnTo>
                <a:lnTo>
                  <a:pt x="105918" y="1965959"/>
                </a:lnTo>
                <a:lnTo>
                  <a:pt x="101346" y="1962150"/>
                </a:lnTo>
                <a:lnTo>
                  <a:pt x="101346" y="1949195"/>
                </a:lnTo>
                <a:lnTo>
                  <a:pt x="97536" y="1953005"/>
                </a:lnTo>
                <a:lnTo>
                  <a:pt x="97536" y="1965959"/>
                </a:lnTo>
                <a:lnTo>
                  <a:pt x="92964" y="1949195"/>
                </a:lnTo>
                <a:lnTo>
                  <a:pt x="88392" y="1970531"/>
                </a:lnTo>
                <a:lnTo>
                  <a:pt x="88392" y="1974341"/>
                </a:lnTo>
                <a:lnTo>
                  <a:pt x="80010" y="1974341"/>
                </a:lnTo>
                <a:lnTo>
                  <a:pt x="80010" y="1965959"/>
                </a:lnTo>
                <a:lnTo>
                  <a:pt x="76200" y="1962150"/>
                </a:lnTo>
                <a:lnTo>
                  <a:pt x="76200" y="1974341"/>
                </a:lnTo>
                <a:lnTo>
                  <a:pt x="54864" y="1974341"/>
                </a:lnTo>
                <a:lnTo>
                  <a:pt x="50292" y="1970531"/>
                </a:lnTo>
                <a:lnTo>
                  <a:pt x="50292" y="1974341"/>
                </a:lnTo>
                <a:lnTo>
                  <a:pt x="41910" y="1965959"/>
                </a:lnTo>
                <a:lnTo>
                  <a:pt x="41910" y="1970531"/>
                </a:lnTo>
                <a:lnTo>
                  <a:pt x="38100" y="1957577"/>
                </a:lnTo>
                <a:lnTo>
                  <a:pt x="33527" y="1965959"/>
                </a:lnTo>
                <a:lnTo>
                  <a:pt x="33527" y="1962150"/>
                </a:lnTo>
                <a:lnTo>
                  <a:pt x="29718" y="1953005"/>
                </a:lnTo>
                <a:lnTo>
                  <a:pt x="29718" y="1962150"/>
                </a:lnTo>
                <a:lnTo>
                  <a:pt x="25146" y="1970531"/>
                </a:lnTo>
                <a:lnTo>
                  <a:pt x="25146" y="1953005"/>
                </a:lnTo>
                <a:lnTo>
                  <a:pt x="20574" y="1962150"/>
                </a:lnTo>
                <a:lnTo>
                  <a:pt x="16764" y="1944624"/>
                </a:lnTo>
                <a:lnTo>
                  <a:pt x="16764" y="1914906"/>
                </a:lnTo>
                <a:lnTo>
                  <a:pt x="12192" y="1957577"/>
                </a:lnTo>
                <a:lnTo>
                  <a:pt x="12192" y="1932432"/>
                </a:lnTo>
                <a:lnTo>
                  <a:pt x="8382" y="1953005"/>
                </a:lnTo>
                <a:lnTo>
                  <a:pt x="3810" y="1868424"/>
                </a:lnTo>
                <a:lnTo>
                  <a:pt x="3810" y="1855470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57" name="object 757"/>
          <p:cNvSpPr/>
          <p:nvPr/>
        </p:nvSpPr>
        <p:spPr>
          <a:xfrm>
            <a:off x="5615828" y="1877213"/>
            <a:ext cx="171030" cy="1304364"/>
          </a:xfrm>
          <a:custGeom>
            <a:avLst/>
            <a:gdLst/>
            <a:ahLst/>
            <a:cxnLst/>
            <a:rect l="l" t="t" r="r" b="b"/>
            <a:pathLst>
              <a:path w="258445" h="1971039">
                <a:moveTo>
                  <a:pt x="258317" y="0"/>
                </a:moveTo>
                <a:lnTo>
                  <a:pt x="258317" y="84581"/>
                </a:lnTo>
                <a:lnTo>
                  <a:pt x="253745" y="1919478"/>
                </a:lnTo>
                <a:lnTo>
                  <a:pt x="253745" y="1932432"/>
                </a:lnTo>
                <a:lnTo>
                  <a:pt x="249935" y="1962150"/>
                </a:lnTo>
                <a:lnTo>
                  <a:pt x="249935" y="1953005"/>
                </a:lnTo>
                <a:lnTo>
                  <a:pt x="245363" y="1965959"/>
                </a:lnTo>
                <a:lnTo>
                  <a:pt x="245363" y="1962150"/>
                </a:lnTo>
                <a:lnTo>
                  <a:pt x="245363" y="1970531"/>
                </a:lnTo>
                <a:lnTo>
                  <a:pt x="240791" y="1970531"/>
                </a:lnTo>
                <a:lnTo>
                  <a:pt x="236981" y="1965959"/>
                </a:lnTo>
                <a:lnTo>
                  <a:pt x="236981" y="1970531"/>
                </a:lnTo>
                <a:lnTo>
                  <a:pt x="232409" y="1970531"/>
                </a:lnTo>
                <a:lnTo>
                  <a:pt x="232409" y="1940814"/>
                </a:lnTo>
                <a:lnTo>
                  <a:pt x="228600" y="1957577"/>
                </a:lnTo>
                <a:lnTo>
                  <a:pt x="228600" y="1970531"/>
                </a:lnTo>
                <a:lnTo>
                  <a:pt x="224027" y="1965959"/>
                </a:lnTo>
                <a:lnTo>
                  <a:pt x="224027" y="1936242"/>
                </a:lnTo>
                <a:lnTo>
                  <a:pt x="220217" y="1936242"/>
                </a:lnTo>
                <a:lnTo>
                  <a:pt x="220217" y="1953005"/>
                </a:lnTo>
                <a:lnTo>
                  <a:pt x="215645" y="1949195"/>
                </a:lnTo>
                <a:lnTo>
                  <a:pt x="215645" y="1855470"/>
                </a:lnTo>
                <a:lnTo>
                  <a:pt x="211835" y="1830324"/>
                </a:lnTo>
                <a:lnTo>
                  <a:pt x="211835" y="1962150"/>
                </a:lnTo>
                <a:lnTo>
                  <a:pt x="207263" y="1953005"/>
                </a:lnTo>
                <a:lnTo>
                  <a:pt x="207263" y="1965959"/>
                </a:lnTo>
                <a:lnTo>
                  <a:pt x="202691" y="1970531"/>
                </a:lnTo>
                <a:lnTo>
                  <a:pt x="198881" y="1970531"/>
                </a:lnTo>
                <a:lnTo>
                  <a:pt x="198881" y="1965959"/>
                </a:lnTo>
                <a:lnTo>
                  <a:pt x="194309" y="1953005"/>
                </a:lnTo>
                <a:lnTo>
                  <a:pt x="194309" y="1965959"/>
                </a:lnTo>
                <a:lnTo>
                  <a:pt x="190500" y="1957577"/>
                </a:lnTo>
                <a:lnTo>
                  <a:pt x="185927" y="1944624"/>
                </a:lnTo>
                <a:lnTo>
                  <a:pt x="185927" y="1962150"/>
                </a:lnTo>
                <a:lnTo>
                  <a:pt x="182117" y="1962150"/>
                </a:lnTo>
                <a:lnTo>
                  <a:pt x="177545" y="1970531"/>
                </a:lnTo>
                <a:lnTo>
                  <a:pt x="172974" y="1957577"/>
                </a:lnTo>
                <a:lnTo>
                  <a:pt x="169163" y="1949195"/>
                </a:lnTo>
                <a:lnTo>
                  <a:pt x="164591" y="1962150"/>
                </a:lnTo>
                <a:lnTo>
                  <a:pt x="164591" y="1944624"/>
                </a:lnTo>
                <a:lnTo>
                  <a:pt x="160781" y="1949195"/>
                </a:lnTo>
                <a:lnTo>
                  <a:pt x="156209" y="1919478"/>
                </a:lnTo>
                <a:lnTo>
                  <a:pt x="156209" y="1944624"/>
                </a:lnTo>
                <a:lnTo>
                  <a:pt x="152400" y="1843278"/>
                </a:lnTo>
                <a:lnTo>
                  <a:pt x="147827" y="1940814"/>
                </a:lnTo>
                <a:lnTo>
                  <a:pt x="144017" y="1962150"/>
                </a:lnTo>
                <a:lnTo>
                  <a:pt x="139445" y="1936242"/>
                </a:lnTo>
                <a:lnTo>
                  <a:pt x="139445" y="1940814"/>
                </a:lnTo>
                <a:lnTo>
                  <a:pt x="134874" y="1962150"/>
                </a:lnTo>
                <a:lnTo>
                  <a:pt x="134874" y="1957577"/>
                </a:lnTo>
                <a:lnTo>
                  <a:pt x="131063" y="1927860"/>
                </a:lnTo>
                <a:lnTo>
                  <a:pt x="131063" y="1932432"/>
                </a:lnTo>
                <a:lnTo>
                  <a:pt x="126491" y="1851660"/>
                </a:lnTo>
                <a:lnTo>
                  <a:pt x="126491" y="1300734"/>
                </a:lnTo>
                <a:lnTo>
                  <a:pt x="122681" y="1860042"/>
                </a:lnTo>
                <a:lnTo>
                  <a:pt x="122681" y="1927860"/>
                </a:lnTo>
                <a:lnTo>
                  <a:pt x="118109" y="1821942"/>
                </a:lnTo>
                <a:lnTo>
                  <a:pt x="118109" y="1029462"/>
                </a:lnTo>
                <a:lnTo>
                  <a:pt x="114300" y="1402842"/>
                </a:lnTo>
                <a:lnTo>
                  <a:pt x="114300" y="1914906"/>
                </a:lnTo>
                <a:lnTo>
                  <a:pt x="109727" y="1889760"/>
                </a:lnTo>
                <a:lnTo>
                  <a:pt x="109727" y="1219962"/>
                </a:lnTo>
                <a:lnTo>
                  <a:pt x="105917" y="1347216"/>
                </a:lnTo>
                <a:lnTo>
                  <a:pt x="105917" y="1872995"/>
                </a:lnTo>
                <a:lnTo>
                  <a:pt x="101345" y="1808988"/>
                </a:lnTo>
                <a:lnTo>
                  <a:pt x="101345" y="1953005"/>
                </a:lnTo>
                <a:lnTo>
                  <a:pt x="96774" y="1953005"/>
                </a:lnTo>
                <a:lnTo>
                  <a:pt x="96774" y="1923288"/>
                </a:lnTo>
                <a:lnTo>
                  <a:pt x="92963" y="1962150"/>
                </a:lnTo>
                <a:lnTo>
                  <a:pt x="92963" y="1949195"/>
                </a:lnTo>
                <a:lnTo>
                  <a:pt x="88391" y="1962150"/>
                </a:lnTo>
                <a:lnTo>
                  <a:pt x="84581" y="1953005"/>
                </a:lnTo>
                <a:lnTo>
                  <a:pt x="84581" y="1919478"/>
                </a:lnTo>
                <a:lnTo>
                  <a:pt x="80009" y="1643634"/>
                </a:lnTo>
                <a:lnTo>
                  <a:pt x="80009" y="1914906"/>
                </a:lnTo>
                <a:lnTo>
                  <a:pt x="76200" y="1962150"/>
                </a:lnTo>
                <a:lnTo>
                  <a:pt x="76200" y="1965959"/>
                </a:lnTo>
                <a:lnTo>
                  <a:pt x="71627" y="1953005"/>
                </a:lnTo>
                <a:lnTo>
                  <a:pt x="67055" y="1962150"/>
                </a:lnTo>
                <a:lnTo>
                  <a:pt x="63245" y="1953005"/>
                </a:lnTo>
                <a:lnTo>
                  <a:pt x="63245" y="1940814"/>
                </a:lnTo>
                <a:lnTo>
                  <a:pt x="58674" y="1957577"/>
                </a:lnTo>
                <a:lnTo>
                  <a:pt x="58674" y="1965959"/>
                </a:lnTo>
                <a:lnTo>
                  <a:pt x="54863" y="1944624"/>
                </a:lnTo>
                <a:lnTo>
                  <a:pt x="54863" y="1936242"/>
                </a:lnTo>
                <a:lnTo>
                  <a:pt x="50291" y="1957577"/>
                </a:lnTo>
                <a:lnTo>
                  <a:pt x="50291" y="1962150"/>
                </a:lnTo>
                <a:lnTo>
                  <a:pt x="46481" y="1944624"/>
                </a:lnTo>
                <a:lnTo>
                  <a:pt x="46481" y="1957577"/>
                </a:lnTo>
                <a:lnTo>
                  <a:pt x="38100" y="1927860"/>
                </a:lnTo>
                <a:lnTo>
                  <a:pt x="38100" y="1965959"/>
                </a:lnTo>
                <a:lnTo>
                  <a:pt x="33527" y="1953005"/>
                </a:lnTo>
                <a:lnTo>
                  <a:pt x="33527" y="1944624"/>
                </a:lnTo>
                <a:lnTo>
                  <a:pt x="28955" y="1962150"/>
                </a:lnTo>
                <a:lnTo>
                  <a:pt x="25145" y="1970531"/>
                </a:lnTo>
                <a:lnTo>
                  <a:pt x="25145" y="1957577"/>
                </a:lnTo>
                <a:lnTo>
                  <a:pt x="16763" y="1970531"/>
                </a:lnTo>
                <a:lnTo>
                  <a:pt x="16763" y="1962150"/>
                </a:lnTo>
                <a:lnTo>
                  <a:pt x="16763" y="1965959"/>
                </a:lnTo>
                <a:lnTo>
                  <a:pt x="12191" y="1944624"/>
                </a:lnTo>
                <a:lnTo>
                  <a:pt x="8381" y="1533906"/>
                </a:lnTo>
                <a:lnTo>
                  <a:pt x="8381" y="1520952"/>
                </a:lnTo>
                <a:lnTo>
                  <a:pt x="3809" y="1911095"/>
                </a:lnTo>
                <a:lnTo>
                  <a:pt x="3809" y="1588770"/>
                </a:lnTo>
                <a:lnTo>
                  <a:pt x="0" y="835151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58" name="object 758"/>
          <p:cNvSpPr/>
          <p:nvPr/>
        </p:nvSpPr>
        <p:spPr>
          <a:xfrm>
            <a:off x="1947130" y="2214898"/>
            <a:ext cx="3672904" cy="978618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59" name="object 759"/>
          <p:cNvSpPr/>
          <p:nvPr/>
        </p:nvSpPr>
        <p:spPr>
          <a:xfrm>
            <a:off x="6975327" y="2791446"/>
            <a:ext cx="513089" cy="370214"/>
          </a:xfrm>
          <a:custGeom>
            <a:avLst/>
            <a:gdLst/>
            <a:ahLst/>
            <a:cxnLst/>
            <a:rect l="l" t="t" r="r" b="b"/>
            <a:pathLst>
              <a:path w="775334" h="559435">
                <a:moveTo>
                  <a:pt x="774953" y="554736"/>
                </a:moveTo>
                <a:lnTo>
                  <a:pt x="771143" y="554736"/>
                </a:lnTo>
                <a:lnTo>
                  <a:pt x="758443" y="554736"/>
                </a:lnTo>
                <a:lnTo>
                  <a:pt x="745743" y="554736"/>
                </a:lnTo>
                <a:lnTo>
                  <a:pt x="733044" y="554736"/>
                </a:lnTo>
                <a:lnTo>
                  <a:pt x="720343" y="554736"/>
                </a:lnTo>
                <a:lnTo>
                  <a:pt x="707643" y="554735"/>
                </a:lnTo>
                <a:lnTo>
                  <a:pt x="694944" y="554736"/>
                </a:lnTo>
                <a:lnTo>
                  <a:pt x="682243" y="554735"/>
                </a:lnTo>
                <a:lnTo>
                  <a:pt x="669544" y="554736"/>
                </a:lnTo>
                <a:lnTo>
                  <a:pt x="656843" y="554735"/>
                </a:lnTo>
                <a:lnTo>
                  <a:pt x="644143" y="554736"/>
                </a:lnTo>
                <a:lnTo>
                  <a:pt x="631443" y="554736"/>
                </a:lnTo>
                <a:lnTo>
                  <a:pt x="618743" y="554735"/>
                </a:lnTo>
                <a:lnTo>
                  <a:pt x="606043" y="554736"/>
                </a:lnTo>
                <a:lnTo>
                  <a:pt x="593343" y="554736"/>
                </a:lnTo>
                <a:lnTo>
                  <a:pt x="580643" y="554736"/>
                </a:lnTo>
                <a:lnTo>
                  <a:pt x="567944" y="554736"/>
                </a:lnTo>
                <a:lnTo>
                  <a:pt x="555243" y="554736"/>
                </a:lnTo>
                <a:lnTo>
                  <a:pt x="542543" y="554736"/>
                </a:lnTo>
                <a:lnTo>
                  <a:pt x="533400" y="554736"/>
                </a:lnTo>
                <a:lnTo>
                  <a:pt x="533400" y="550926"/>
                </a:lnTo>
                <a:lnTo>
                  <a:pt x="529589" y="554736"/>
                </a:lnTo>
                <a:lnTo>
                  <a:pt x="516635" y="554736"/>
                </a:lnTo>
                <a:lnTo>
                  <a:pt x="499872" y="554736"/>
                </a:lnTo>
                <a:lnTo>
                  <a:pt x="495300" y="550926"/>
                </a:lnTo>
                <a:lnTo>
                  <a:pt x="495300" y="554736"/>
                </a:lnTo>
                <a:lnTo>
                  <a:pt x="491489" y="554736"/>
                </a:lnTo>
                <a:lnTo>
                  <a:pt x="491489" y="550926"/>
                </a:lnTo>
                <a:lnTo>
                  <a:pt x="486917" y="554736"/>
                </a:lnTo>
                <a:lnTo>
                  <a:pt x="486917" y="550926"/>
                </a:lnTo>
                <a:lnTo>
                  <a:pt x="483107" y="550926"/>
                </a:lnTo>
                <a:lnTo>
                  <a:pt x="483107" y="554736"/>
                </a:lnTo>
                <a:lnTo>
                  <a:pt x="478535" y="550926"/>
                </a:lnTo>
                <a:lnTo>
                  <a:pt x="478535" y="559307"/>
                </a:lnTo>
                <a:lnTo>
                  <a:pt x="474725" y="559307"/>
                </a:lnTo>
                <a:lnTo>
                  <a:pt x="474725" y="529589"/>
                </a:lnTo>
                <a:lnTo>
                  <a:pt x="474725" y="537972"/>
                </a:lnTo>
                <a:lnTo>
                  <a:pt x="470153" y="25145"/>
                </a:lnTo>
                <a:lnTo>
                  <a:pt x="470153" y="0"/>
                </a:lnTo>
                <a:lnTo>
                  <a:pt x="466343" y="533400"/>
                </a:lnTo>
                <a:lnTo>
                  <a:pt x="466343" y="525018"/>
                </a:lnTo>
                <a:lnTo>
                  <a:pt x="461772" y="554736"/>
                </a:lnTo>
                <a:lnTo>
                  <a:pt x="457200" y="546354"/>
                </a:lnTo>
                <a:lnTo>
                  <a:pt x="457200" y="550926"/>
                </a:lnTo>
                <a:lnTo>
                  <a:pt x="453389" y="554736"/>
                </a:lnTo>
                <a:lnTo>
                  <a:pt x="453389" y="550926"/>
                </a:lnTo>
                <a:lnTo>
                  <a:pt x="448817" y="554736"/>
                </a:lnTo>
                <a:lnTo>
                  <a:pt x="445007" y="550926"/>
                </a:lnTo>
                <a:lnTo>
                  <a:pt x="440435" y="554736"/>
                </a:lnTo>
                <a:lnTo>
                  <a:pt x="440435" y="550926"/>
                </a:lnTo>
                <a:lnTo>
                  <a:pt x="436625" y="554736"/>
                </a:lnTo>
                <a:lnTo>
                  <a:pt x="436625" y="550926"/>
                </a:lnTo>
                <a:lnTo>
                  <a:pt x="432053" y="554736"/>
                </a:lnTo>
                <a:lnTo>
                  <a:pt x="424941" y="554736"/>
                </a:lnTo>
                <a:lnTo>
                  <a:pt x="417829" y="554736"/>
                </a:lnTo>
                <a:lnTo>
                  <a:pt x="410717" y="554736"/>
                </a:lnTo>
                <a:lnTo>
                  <a:pt x="406907" y="550926"/>
                </a:lnTo>
                <a:lnTo>
                  <a:pt x="406907" y="554736"/>
                </a:lnTo>
                <a:lnTo>
                  <a:pt x="402335" y="554736"/>
                </a:lnTo>
                <a:lnTo>
                  <a:pt x="389635" y="554736"/>
                </a:lnTo>
                <a:lnTo>
                  <a:pt x="376935" y="554736"/>
                </a:lnTo>
                <a:lnTo>
                  <a:pt x="364235" y="554736"/>
                </a:lnTo>
                <a:lnTo>
                  <a:pt x="355853" y="550926"/>
                </a:lnTo>
                <a:lnTo>
                  <a:pt x="351281" y="554736"/>
                </a:lnTo>
                <a:lnTo>
                  <a:pt x="338581" y="554736"/>
                </a:lnTo>
                <a:lnTo>
                  <a:pt x="325882" y="554736"/>
                </a:lnTo>
                <a:lnTo>
                  <a:pt x="313181" y="554736"/>
                </a:lnTo>
                <a:lnTo>
                  <a:pt x="300481" y="554736"/>
                </a:lnTo>
                <a:lnTo>
                  <a:pt x="287782" y="554736"/>
                </a:lnTo>
                <a:lnTo>
                  <a:pt x="275081" y="554736"/>
                </a:lnTo>
                <a:lnTo>
                  <a:pt x="258317" y="554736"/>
                </a:lnTo>
                <a:lnTo>
                  <a:pt x="254507" y="554736"/>
                </a:lnTo>
                <a:lnTo>
                  <a:pt x="241808" y="554736"/>
                </a:lnTo>
                <a:lnTo>
                  <a:pt x="229107" y="554735"/>
                </a:lnTo>
                <a:lnTo>
                  <a:pt x="216408" y="554736"/>
                </a:lnTo>
                <a:lnTo>
                  <a:pt x="203707" y="554735"/>
                </a:lnTo>
                <a:lnTo>
                  <a:pt x="191008" y="554736"/>
                </a:lnTo>
                <a:lnTo>
                  <a:pt x="178307" y="554736"/>
                </a:lnTo>
                <a:lnTo>
                  <a:pt x="165607" y="554736"/>
                </a:lnTo>
                <a:lnTo>
                  <a:pt x="152907" y="554735"/>
                </a:lnTo>
                <a:lnTo>
                  <a:pt x="140207" y="554736"/>
                </a:lnTo>
                <a:lnTo>
                  <a:pt x="127507" y="554736"/>
                </a:lnTo>
                <a:lnTo>
                  <a:pt x="114807" y="554736"/>
                </a:lnTo>
                <a:lnTo>
                  <a:pt x="102108" y="554736"/>
                </a:lnTo>
                <a:lnTo>
                  <a:pt x="89407" y="554736"/>
                </a:lnTo>
                <a:lnTo>
                  <a:pt x="76707" y="554736"/>
                </a:lnTo>
                <a:lnTo>
                  <a:pt x="64007" y="554736"/>
                </a:lnTo>
                <a:lnTo>
                  <a:pt x="54863" y="554736"/>
                </a:lnTo>
                <a:lnTo>
                  <a:pt x="54863" y="550926"/>
                </a:lnTo>
                <a:lnTo>
                  <a:pt x="51053" y="554736"/>
                </a:lnTo>
                <a:lnTo>
                  <a:pt x="21335" y="554736"/>
                </a:lnTo>
                <a:lnTo>
                  <a:pt x="16763" y="550926"/>
                </a:lnTo>
                <a:lnTo>
                  <a:pt x="12953" y="521208"/>
                </a:lnTo>
                <a:lnTo>
                  <a:pt x="12953" y="546354"/>
                </a:lnTo>
                <a:lnTo>
                  <a:pt x="8381" y="550926"/>
                </a:lnTo>
                <a:lnTo>
                  <a:pt x="8381" y="537972"/>
                </a:lnTo>
                <a:lnTo>
                  <a:pt x="4572" y="525018"/>
                </a:lnTo>
                <a:lnTo>
                  <a:pt x="4572" y="537972"/>
                </a:lnTo>
                <a:lnTo>
                  <a:pt x="0" y="54635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60" name="object 760"/>
          <p:cNvSpPr/>
          <p:nvPr/>
        </p:nvSpPr>
        <p:spPr>
          <a:xfrm>
            <a:off x="6630408" y="3108123"/>
            <a:ext cx="345001" cy="50426"/>
          </a:xfrm>
          <a:custGeom>
            <a:avLst/>
            <a:gdLst/>
            <a:ahLst/>
            <a:cxnLst/>
            <a:rect l="l" t="t" r="r" b="b"/>
            <a:pathLst>
              <a:path w="521334" h="76200">
                <a:moveTo>
                  <a:pt x="521208" y="67817"/>
                </a:moveTo>
                <a:lnTo>
                  <a:pt x="516636" y="42671"/>
                </a:lnTo>
                <a:lnTo>
                  <a:pt x="516636" y="51053"/>
                </a:lnTo>
                <a:lnTo>
                  <a:pt x="512825" y="72389"/>
                </a:lnTo>
                <a:lnTo>
                  <a:pt x="508254" y="76199"/>
                </a:lnTo>
                <a:lnTo>
                  <a:pt x="508254" y="72389"/>
                </a:lnTo>
                <a:lnTo>
                  <a:pt x="504444" y="76199"/>
                </a:lnTo>
                <a:lnTo>
                  <a:pt x="491743" y="76199"/>
                </a:lnTo>
                <a:lnTo>
                  <a:pt x="479044" y="76199"/>
                </a:lnTo>
                <a:lnTo>
                  <a:pt x="470154" y="72389"/>
                </a:lnTo>
                <a:lnTo>
                  <a:pt x="470154" y="76199"/>
                </a:lnTo>
                <a:lnTo>
                  <a:pt x="448818" y="76199"/>
                </a:lnTo>
                <a:lnTo>
                  <a:pt x="445008" y="72389"/>
                </a:lnTo>
                <a:lnTo>
                  <a:pt x="432054" y="72389"/>
                </a:lnTo>
                <a:lnTo>
                  <a:pt x="432054" y="76199"/>
                </a:lnTo>
                <a:lnTo>
                  <a:pt x="432054" y="72389"/>
                </a:lnTo>
                <a:lnTo>
                  <a:pt x="428244" y="76199"/>
                </a:lnTo>
                <a:lnTo>
                  <a:pt x="428244" y="72389"/>
                </a:lnTo>
                <a:lnTo>
                  <a:pt x="423672" y="76199"/>
                </a:lnTo>
                <a:lnTo>
                  <a:pt x="423672" y="72389"/>
                </a:lnTo>
                <a:lnTo>
                  <a:pt x="419862" y="76199"/>
                </a:lnTo>
                <a:lnTo>
                  <a:pt x="415290" y="76199"/>
                </a:lnTo>
                <a:lnTo>
                  <a:pt x="415290" y="72389"/>
                </a:lnTo>
                <a:lnTo>
                  <a:pt x="406908" y="72389"/>
                </a:lnTo>
                <a:lnTo>
                  <a:pt x="406908" y="76199"/>
                </a:lnTo>
                <a:lnTo>
                  <a:pt x="398525" y="76199"/>
                </a:lnTo>
                <a:lnTo>
                  <a:pt x="393954" y="72389"/>
                </a:lnTo>
                <a:lnTo>
                  <a:pt x="390144" y="72389"/>
                </a:lnTo>
                <a:lnTo>
                  <a:pt x="385572" y="76199"/>
                </a:lnTo>
                <a:lnTo>
                  <a:pt x="381000" y="72389"/>
                </a:lnTo>
                <a:lnTo>
                  <a:pt x="364236" y="72389"/>
                </a:lnTo>
                <a:lnTo>
                  <a:pt x="360425" y="67817"/>
                </a:lnTo>
                <a:lnTo>
                  <a:pt x="355854" y="67817"/>
                </a:lnTo>
                <a:lnTo>
                  <a:pt x="355854" y="63245"/>
                </a:lnTo>
                <a:lnTo>
                  <a:pt x="352044" y="63245"/>
                </a:lnTo>
                <a:lnTo>
                  <a:pt x="347472" y="59435"/>
                </a:lnTo>
                <a:lnTo>
                  <a:pt x="347472" y="63245"/>
                </a:lnTo>
                <a:lnTo>
                  <a:pt x="342900" y="59435"/>
                </a:lnTo>
                <a:lnTo>
                  <a:pt x="339090" y="59435"/>
                </a:lnTo>
                <a:lnTo>
                  <a:pt x="339090" y="63245"/>
                </a:lnTo>
                <a:lnTo>
                  <a:pt x="334518" y="59435"/>
                </a:lnTo>
                <a:lnTo>
                  <a:pt x="330708" y="59435"/>
                </a:lnTo>
                <a:lnTo>
                  <a:pt x="330708" y="63245"/>
                </a:lnTo>
                <a:lnTo>
                  <a:pt x="326136" y="59435"/>
                </a:lnTo>
                <a:lnTo>
                  <a:pt x="326136" y="63245"/>
                </a:lnTo>
                <a:lnTo>
                  <a:pt x="317754" y="63245"/>
                </a:lnTo>
                <a:lnTo>
                  <a:pt x="317754" y="67817"/>
                </a:lnTo>
                <a:lnTo>
                  <a:pt x="313944" y="63245"/>
                </a:lnTo>
                <a:lnTo>
                  <a:pt x="313944" y="67817"/>
                </a:lnTo>
                <a:lnTo>
                  <a:pt x="309372" y="67817"/>
                </a:lnTo>
                <a:lnTo>
                  <a:pt x="309372" y="63245"/>
                </a:lnTo>
                <a:lnTo>
                  <a:pt x="304800" y="59435"/>
                </a:lnTo>
                <a:lnTo>
                  <a:pt x="304800" y="63245"/>
                </a:lnTo>
                <a:lnTo>
                  <a:pt x="300990" y="67817"/>
                </a:lnTo>
                <a:lnTo>
                  <a:pt x="300990" y="63245"/>
                </a:lnTo>
                <a:lnTo>
                  <a:pt x="296418" y="63245"/>
                </a:lnTo>
                <a:lnTo>
                  <a:pt x="296418" y="67817"/>
                </a:lnTo>
                <a:lnTo>
                  <a:pt x="292608" y="67817"/>
                </a:lnTo>
                <a:lnTo>
                  <a:pt x="292608" y="63245"/>
                </a:lnTo>
                <a:lnTo>
                  <a:pt x="288036" y="67817"/>
                </a:lnTo>
                <a:lnTo>
                  <a:pt x="284225" y="63245"/>
                </a:lnTo>
                <a:lnTo>
                  <a:pt x="279654" y="67817"/>
                </a:lnTo>
                <a:lnTo>
                  <a:pt x="275082" y="63245"/>
                </a:lnTo>
                <a:lnTo>
                  <a:pt x="275082" y="67817"/>
                </a:lnTo>
                <a:lnTo>
                  <a:pt x="271272" y="72389"/>
                </a:lnTo>
                <a:lnTo>
                  <a:pt x="271272" y="67817"/>
                </a:lnTo>
                <a:lnTo>
                  <a:pt x="266700" y="72389"/>
                </a:lnTo>
                <a:lnTo>
                  <a:pt x="266700" y="63245"/>
                </a:lnTo>
                <a:lnTo>
                  <a:pt x="262890" y="72389"/>
                </a:lnTo>
                <a:lnTo>
                  <a:pt x="258318" y="72389"/>
                </a:lnTo>
                <a:lnTo>
                  <a:pt x="258318" y="67817"/>
                </a:lnTo>
                <a:lnTo>
                  <a:pt x="258318" y="63245"/>
                </a:lnTo>
                <a:lnTo>
                  <a:pt x="254508" y="72389"/>
                </a:lnTo>
                <a:lnTo>
                  <a:pt x="246125" y="72389"/>
                </a:lnTo>
                <a:lnTo>
                  <a:pt x="241554" y="67817"/>
                </a:lnTo>
                <a:lnTo>
                  <a:pt x="241554" y="72389"/>
                </a:lnTo>
                <a:lnTo>
                  <a:pt x="228600" y="72389"/>
                </a:lnTo>
                <a:lnTo>
                  <a:pt x="224790" y="67817"/>
                </a:lnTo>
                <a:lnTo>
                  <a:pt x="224790" y="72389"/>
                </a:lnTo>
                <a:lnTo>
                  <a:pt x="220218" y="72389"/>
                </a:lnTo>
                <a:lnTo>
                  <a:pt x="220218" y="63245"/>
                </a:lnTo>
                <a:lnTo>
                  <a:pt x="216408" y="67817"/>
                </a:lnTo>
                <a:lnTo>
                  <a:pt x="211836" y="72389"/>
                </a:lnTo>
                <a:lnTo>
                  <a:pt x="211836" y="67817"/>
                </a:lnTo>
                <a:lnTo>
                  <a:pt x="208025" y="72389"/>
                </a:lnTo>
                <a:lnTo>
                  <a:pt x="203454" y="46481"/>
                </a:lnTo>
                <a:lnTo>
                  <a:pt x="203454" y="42671"/>
                </a:lnTo>
                <a:lnTo>
                  <a:pt x="198882" y="72389"/>
                </a:lnTo>
                <a:lnTo>
                  <a:pt x="198882" y="42671"/>
                </a:lnTo>
                <a:lnTo>
                  <a:pt x="195072" y="51053"/>
                </a:lnTo>
                <a:lnTo>
                  <a:pt x="195072" y="72389"/>
                </a:lnTo>
                <a:lnTo>
                  <a:pt x="190500" y="67817"/>
                </a:lnTo>
                <a:lnTo>
                  <a:pt x="190500" y="72389"/>
                </a:lnTo>
                <a:lnTo>
                  <a:pt x="186690" y="72389"/>
                </a:lnTo>
                <a:lnTo>
                  <a:pt x="186690" y="67817"/>
                </a:lnTo>
                <a:lnTo>
                  <a:pt x="182118" y="25145"/>
                </a:lnTo>
                <a:lnTo>
                  <a:pt x="182118" y="29717"/>
                </a:lnTo>
                <a:lnTo>
                  <a:pt x="178308" y="67817"/>
                </a:lnTo>
                <a:lnTo>
                  <a:pt x="178308" y="63245"/>
                </a:lnTo>
                <a:lnTo>
                  <a:pt x="173736" y="25145"/>
                </a:lnTo>
                <a:lnTo>
                  <a:pt x="173736" y="63245"/>
                </a:lnTo>
                <a:lnTo>
                  <a:pt x="169164" y="72389"/>
                </a:lnTo>
                <a:lnTo>
                  <a:pt x="169164" y="67817"/>
                </a:lnTo>
                <a:lnTo>
                  <a:pt x="165354" y="72389"/>
                </a:lnTo>
                <a:lnTo>
                  <a:pt x="160782" y="67817"/>
                </a:lnTo>
                <a:lnTo>
                  <a:pt x="160782" y="72389"/>
                </a:lnTo>
                <a:lnTo>
                  <a:pt x="156972" y="72389"/>
                </a:lnTo>
                <a:lnTo>
                  <a:pt x="156972" y="67817"/>
                </a:lnTo>
                <a:lnTo>
                  <a:pt x="152400" y="54863"/>
                </a:lnTo>
                <a:lnTo>
                  <a:pt x="152400" y="63245"/>
                </a:lnTo>
                <a:lnTo>
                  <a:pt x="148590" y="72389"/>
                </a:lnTo>
                <a:lnTo>
                  <a:pt x="144018" y="67817"/>
                </a:lnTo>
                <a:lnTo>
                  <a:pt x="140208" y="63245"/>
                </a:lnTo>
                <a:lnTo>
                  <a:pt x="135636" y="67817"/>
                </a:lnTo>
                <a:lnTo>
                  <a:pt x="135636" y="63245"/>
                </a:lnTo>
                <a:lnTo>
                  <a:pt x="131064" y="67817"/>
                </a:lnTo>
                <a:lnTo>
                  <a:pt x="127254" y="67817"/>
                </a:lnTo>
                <a:lnTo>
                  <a:pt x="122682" y="63245"/>
                </a:lnTo>
                <a:lnTo>
                  <a:pt x="118872" y="67817"/>
                </a:lnTo>
                <a:lnTo>
                  <a:pt x="118872" y="54863"/>
                </a:lnTo>
                <a:lnTo>
                  <a:pt x="114300" y="59435"/>
                </a:lnTo>
                <a:lnTo>
                  <a:pt x="114300" y="46481"/>
                </a:lnTo>
                <a:lnTo>
                  <a:pt x="110490" y="54863"/>
                </a:lnTo>
                <a:lnTo>
                  <a:pt x="110490" y="59435"/>
                </a:lnTo>
                <a:lnTo>
                  <a:pt x="105918" y="42671"/>
                </a:lnTo>
                <a:lnTo>
                  <a:pt x="102108" y="59435"/>
                </a:lnTo>
                <a:lnTo>
                  <a:pt x="102108" y="63245"/>
                </a:lnTo>
                <a:lnTo>
                  <a:pt x="97536" y="63245"/>
                </a:lnTo>
                <a:lnTo>
                  <a:pt x="97536" y="59435"/>
                </a:lnTo>
                <a:lnTo>
                  <a:pt x="92964" y="63245"/>
                </a:lnTo>
                <a:lnTo>
                  <a:pt x="89154" y="63245"/>
                </a:lnTo>
                <a:lnTo>
                  <a:pt x="89154" y="42671"/>
                </a:lnTo>
                <a:lnTo>
                  <a:pt x="84582" y="46481"/>
                </a:lnTo>
                <a:lnTo>
                  <a:pt x="84582" y="63245"/>
                </a:lnTo>
                <a:lnTo>
                  <a:pt x="80772" y="59435"/>
                </a:lnTo>
                <a:lnTo>
                  <a:pt x="80772" y="34289"/>
                </a:lnTo>
                <a:lnTo>
                  <a:pt x="80772" y="51053"/>
                </a:lnTo>
                <a:lnTo>
                  <a:pt x="76200" y="63245"/>
                </a:lnTo>
                <a:lnTo>
                  <a:pt x="72390" y="51053"/>
                </a:lnTo>
                <a:lnTo>
                  <a:pt x="72390" y="59435"/>
                </a:lnTo>
                <a:lnTo>
                  <a:pt x="67818" y="59435"/>
                </a:lnTo>
                <a:lnTo>
                  <a:pt x="67818" y="51053"/>
                </a:lnTo>
                <a:lnTo>
                  <a:pt x="64008" y="63245"/>
                </a:lnTo>
                <a:lnTo>
                  <a:pt x="59436" y="63245"/>
                </a:lnTo>
                <a:lnTo>
                  <a:pt x="59436" y="54863"/>
                </a:lnTo>
                <a:lnTo>
                  <a:pt x="54864" y="0"/>
                </a:lnTo>
                <a:lnTo>
                  <a:pt x="54864" y="4571"/>
                </a:lnTo>
                <a:lnTo>
                  <a:pt x="51054" y="59435"/>
                </a:lnTo>
                <a:lnTo>
                  <a:pt x="51054" y="63245"/>
                </a:lnTo>
                <a:lnTo>
                  <a:pt x="46482" y="59435"/>
                </a:lnTo>
                <a:lnTo>
                  <a:pt x="42672" y="59435"/>
                </a:lnTo>
                <a:lnTo>
                  <a:pt x="38100" y="54863"/>
                </a:lnTo>
                <a:lnTo>
                  <a:pt x="38100" y="59435"/>
                </a:lnTo>
                <a:lnTo>
                  <a:pt x="25146" y="59435"/>
                </a:lnTo>
                <a:lnTo>
                  <a:pt x="21336" y="63245"/>
                </a:lnTo>
                <a:lnTo>
                  <a:pt x="16764" y="59435"/>
                </a:lnTo>
                <a:lnTo>
                  <a:pt x="12954" y="51053"/>
                </a:lnTo>
                <a:lnTo>
                  <a:pt x="12954" y="16763"/>
                </a:lnTo>
                <a:lnTo>
                  <a:pt x="8382" y="59435"/>
                </a:lnTo>
                <a:lnTo>
                  <a:pt x="8382" y="63245"/>
                </a:lnTo>
                <a:lnTo>
                  <a:pt x="4572" y="21335"/>
                </a:lnTo>
                <a:lnTo>
                  <a:pt x="4572" y="12953"/>
                </a:lnTo>
                <a:lnTo>
                  <a:pt x="0" y="6324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61" name="object 761"/>
          <p:cNvSpPr/>
          <p:nvPr/>
        </p:nvSpPr>
        <p:spPr>
          <a:xfrm>
            <a:off x="6285492" y="3119218"/>
            <a:ext cx="345001" cy="34038"/>
          </a:xfrm>
          <a:custGeom>
            <a:avLst/>
            <a:gdLst/>
            <a:ahLst/>
            <a:cxnLst/>
            <a:rect l="l" t="t" r="r" b="b"/>
            <a:pathLst>
              <a:path w="521334" h="51435">
                <a:moveTo>
                  <a:pt x="521207" y="46482"/>
                </a:moveTo>
                <a:lnTo>
                  <a:pt x="521207" y="42672"/>
                </a:lnTo>
                <a:lnTo>
                  <a:pt x="512825" y="51054"/>
                </a:lnTo>
                <a:lnTo>
                  <a:pt x="512825" y="46482"/>
                </a:lnTo>
                <a:lnTo>
                  <a:pt x="508253" y="17526"/>
                </a:lnTo>
                <a:lnTo>
                  <a:pt x="508253" y="8382"/>
                </a:lnTo>
                <a:lnTo>
                  <a:pt x="504444" y="46482"/>
                </a:lnTo>
                <a:lnTo>
                  <a:pt x="504444" y="42672"/>
                </a:lnTo>
                <a:lnTo>
                  <a:pt x="504444" y="46482"/>
                </a:lnTo>
                <a:lnTo>
                  <a:pt x="499872" y="42672"/>
                </a:lnTo>
                <a:lnTo>
                  <a:pt x="496062" y="46482"/>
                </a:lnTo>
                <a:lnTo>
                  <a:pt x="491490" y="42672"/>
                </a:lnTo>
                <a:lnTo>
                  <a:pt x="487679" y="42672"/>
                </a:lnTo>
                <a:lnTo>
                  <a:pt x="487679" y="46482"/>
                </a:lnTo>
                <a:lnTo>
                  <a:pt x="483107" y="46482"/>
                </a:lnTo>
                <a:lnTo>
                  <a:pt x="483107" y="42672"/>
                </a:lnTo>
                <a:lnTo>
                  <a:pt x="474725" y="42672"/>
                </a:lnTo>
                <a:lnTo>
                  <a:pt x="474725" y="46482"/>
                </a:lnTo>
                <a:lnTo>
                  <a:pt x="461772" y="46482"/>
                </a:lnTo>
                <a:lnTo>
                  <a:pt x="461772" y="42672"/>
                </a:lnTo>
                <a:lnTo>
                  <a:pt x="461772" y="46482"/>
                </a:lnTo>
                <a:lnTo>
                  <a:pt x="457962" y="46482"/>
                </a:lnTo>
                <a:lnTo>
                  <a:pt x="453390" y="42672"/>
                </a:lnTo>
                <a:lnTo>
                  <a:pt x="453390" y="46482"/>
                </a:lnTo>
                <a:lnTo>
                  <a:pt x="449579" y="46482"/>
                </a:lnTo>
                <a:lnTo>
                  <a:pt x="445007" y="42672"/>
                </a:lnTo>
                <a:lnTo>
                  <a:pt x="440435" y="38100"/>
                </a:lnTo>
                <a:lnTo>
                  <a:pt x="440435" y="42672"/>
                </a:lnTo>
                <a:lnTo>
                  <a:pt x="436625" y="46482"/>
                </a:lnTo>
                <a:lnTo>
                  <a:pt x="432053" y="38100"/>
                </a:lnTo>
                <a:lnTo>
                  <a:pt x="432053" y="46482"/>
                </a:lnTo>
                <a:lnTo>
                  <a:pt x="423672" y="46482"/>
                </a:lnTo>
                <a:lnTo>
                  <a:pt x="419862" y="12954"/>
                </a:lnTo>
                <a:lnTo>
                  <a:pt x="419862" y="46482"/>
                </a:lnTo>
                <a:lnTo>
                  <a:pt x="415290" y="38100"/>
                </a:lnTo>
                <a:lnTo>
                  <a:pt x="415290" y="8382"/>
                </a:lnTo>
                <a:lnTo>
                  <a:pt x="411479" y="38100"/>
                </a:lnTo>
                <a:lnTo>
                  <a:pt x="406907" y="46482"/>
                </a:lnTo>
                <a:lnTo>
                  <a:pt x="406907" y="42672"/>
                </a:lnTo>
                <a:lnTo>
                  <a:pt x="406907" y="46482"/>
                </a:lnTo>
                <a:lnTo>
                  <a:pt x="402335" y="42672"/>
                </a:lnTo>
                <a:lnTo>
                  <a:pt x="398525" y="46482"/>
                </a:lnTo>
                <a:lnTo>
                  <a:pt x="398525" y="42672"/>
                </a:lnTo>
                <a:lnTo>
                  <a:pt x="393953" y="42672"/>
                </a:lnTo>
                <a:lnTo>
                  <a:pt x="390144" y="46482"/>
                </a:lnTo>
                <a:lnTo>
                  <a:pt x="385572" y="46482"/>
                </a:lnTo>
                <a:lnTo>
                  <a:pt x="385572" y="42672"/>
                </a:lnTo>
                <a:lnTo>
                  <a:pt x="385572" y="46482"/>
                </a:lnTo>
                <a:lnTo>
                  <a:pt x="381762" y="46482"/>
                </a:lnTo>
                <a:lnTo>
                  <a:pt x="369062" y="46482"/>
                </a:lnTo>
                <a:lnTo>
                  <a:pt x="356362" y="46482"/>
                </a:lnTo>
                <a:lnTo>
                  <a:pt x="352044" y="51054"/>
                </a:lnTo>
                <a:lnTo>
                  <a:pt x="347472" y="46482"/>
                </a:lnTo>
                <a:lnTo>
                  <a:pt x="334772" y="46482"/>
                </a:lnTo>
                <a:lnTo>
                  <a:pt x="322072" y="46481"/>
                </a:lnTo>
                <a:lnTo>
                  <a:pt x="309372" y="46482"/>
                </a:lnTo>
                <a:lnTo>
                  <a:pt x="309372" y="42672"/>
                </a:lnTo>
                <a:lnTo>
                  <a:pt x="305562" y="42672"/>
                </a:lnTo>
                <a:lnTo>
                  <a:pt x="300990" y="46482"/>
                </a:lnTo>
                <a:lnTo>
                  <a:pt x="300990" y="42672"/>
                </a:lnTo>
                <a:lnTo>
                  <a:pt x="296418" y="46482"/>
                </a:lnTo>
                <a:lnTo>
                  <a:pt x="284225" y="46482"/>
                </a:lnTo>
                <a:lnTo>
                  <a:pt x="284225" y="42672"/>
                </a:lnTo>
                <a:lnTo>
                  <a:pt x="279653" y="46482"/>
                </a:lnTo>
                <a:lnTo>
                  <a:pt x="275844" y="42672"/>
                </a:lnTo>
                <a:lnTo>
                  <a:pt x="271272" y="46482"/>
                </a:lnTo>
                <a:lnTo>
                  <a:pt x="262890" y="46482"/>
                </a:lnTo>
                <a:lnTo>
                  <a:pt x="254507" y="46482"/>
                </a:lnTo>
                <a:lnTo>
                  <a:pt x="249935" y="42672"/>
                </a:lnTo>
                <a:lnTo>
                  <a:pt x="249935" y="46482"/>
                </a:lnTo>
                <a:lnTo>
                  <a:pt x="246125" y="46482"/>
                </a:lnTo>
                <a:lnTo>
                  <a:pt x="246125" y="38100"/>
                </a:lnTo>
                <a:lnTo>
                  <a:pt x="241553" y="34290"/>
                </a:lnTo>
                <a:lnTo>
                  <a:pt x="241553" y="38100"/>
                </a:lnTo>
                <a:lnTo>
                  <a:pt x="237744" y="42672"/>
                </a:lnTo>
                <a:lnTo>
                  <a:pt x="237744" y="34290"/>
                </a:lnTo>
                <a:lnTo>
                  <a:pt x="233172" y="25908"/>
                </a:lnTo>
                <a:lnTo>
                  <a:pt x="233172" y="34290"/>
                </a:lnTo>
                <a:lnTo>
                  <a:pt x="228600" y="42672"/>
                </a:lnTo>
                <a:lnTo>
                  <a:pt x="228600" y="34290"/>
                </a:lnTo>
                <a:lnTo>
                  <a:pt x="224790" y="29718"/>
                </a:lnTo>
                <a:lnTo>
                  <a:pt x="224790" y="34290"/>
                </a:lnTo>
                <a:lnTo>
                  <a:pt x="220218" y="42672"/>
                </a:lnTo>
                <a:lnTo>
                  <a:pt x="220218" y="38100"/>
                </a:lnTo>
                <a:lnTo>
                  <a:pt x="216407" y="29718"/>
                </a:lnTo>
                <a:lnTo>
                  <a:pt x="211835" y="38100"/>
                </a:lnTo>
                <a:lnTo>
                  <a:pt x="211835" y="29718"/>
                </a:lnTo>
                <a:lnTo>
                  <a:pt x="208025" y="38100"/>
                </a:lnTo>
                <a:lnTo>
                  <a:pt x="208025" y="17526"/>
                </a:lnTo>
                <a:lnTo>
                  <a:pt x="203453" y="38100"/>
                </a:lnTo>
                <a:lnTo>
                  <a:pt x="199644" y="29718"/>
                </a:lnTo>
                <a:lnTo>
                  <a:pt x="195072" y="38100"/>
                </a:lnTo>
                <a:lnTo>
                  <a:pt x="195072" y="34290"/>
                </a:lnTo>
                <a:lnTo>
                  <a:pt x="190500" y="42672"/>
                </a:lnTo>
                <a:lnTo>
                  <a:pt x="186690" y="38100"/>
                </a:lnTo>
                <a:lnTo>
                  <a:pt x="186690" y="46482"/>
                </a:lnTo>
                <a:lnTo>
                  <a:pt x="169925" y="46482"/>
                </a:lnTo>
                <a:lnTo>
                  <a:pt x="165353" y="38100"/>
                </a:lnTo>
                <a:lnTo>
                  <a:pt x="165353" y="46482"/>
                </a:lnTo>
                <a:lnTo>
                  <a:pt x="161544" y="38100"/>
                </a:lnTo>
                <a:lnTo>
                  <a:pt x="156972" y="42672"/>
                </a:lnTo>
                <a:lnTo>
                  <a:pt x="152400" y="42672"/>
                </a:lnTo>
                <a:lnTo>
                  <a:pt x="148590" y="46482"/>
                </a:lnTo>
                <a:lnTo>
                  <a:pt x="144018" y="42672"/>
                </a:lnTo>
                <a:lnTo>
                  <a:pt x="144018" y="46482"/>
                </a:lnTo>
                <a:lnTo>
                  <a:pt x="127253" y="46482"/>
                </a:lnTo>
                <a:lnTo>
                  <a:pt x="127253" y="42672"/>
                </a:lnTo>
                <a:lnTo>
                  <a:pt x="123444" y="46482"/>
                </a:lnTo>
                <a:lnTo>
                  <a:pt x="123444" y="42672"/>
                </a:lnTo>
                <a:lnTo>
                  <a:pt x="118872" y="42672"/>
                </a:lnTo>
                <a:lnTo>
                  <a:pt x="118872" y="38100"/>
                </a:lnTo>
                <a:lnTo>
                  <a:pt x="114300" y="38100"/>
                </a:lnTo>
                <a:lnTo>
                  <a:pt x="110490" y="25908"/>
                </a:lnTo>
                <a:lnTo>
                  <a:pt x="105918" y="29718"/>
                </a:lnTo>
                <a:lnTo>
                  <a:pt x="105918" y="34290"/>
                </a:lnTo>
                <a:lnTo>
                  <a:pt x="102107" y="25908"/>
                </a:lnTo>
                <a:lnTo>
                  <a:pt x="97535" y="17526"/>
                </a:lnTo>
                <a:lnTo>
                  <a:pt x="97535" y="21336"/>
                </a:lnTo>
                <a:lnTo>
                  <a:pt x="93725" y="25908"/>
                </a:lnTo>
                <a:lnTo>
                  <a:pt x="89153" y="8382"/>
                </a:lnTo>
                <a:lnTo>
                  <a:pt x="89153" y="34290"/>
                </a:lnTo>
                <a:lnTo>
                  <a:pt x="80772" y="21336"/>
                </a:lnTo>
                <a:lnTo>
                  <a:pt x="80772" y="34290"/>
                </a:lnTo>
                <a:lnTo>
                  <a:pt x="76200" y="38100"/>
                </a:lnTo>
                <a:lnTo>
                  <a:pt x="76200" y="29718"/>
                </a:lnTo>
                <a:lnTo>
                  <a:pt x="72390" y="42672"/>
                </a:lnTo>
                <a:lnTo>
                  <a:pt x="67818" y="42672"/>
                </a:lnTo>
                <a:lnTo>
                  <a:pt x="64007" y="46482"/>
                </a:lnTo>
                <a:lnTo>
                  <a:pt x="59435" y="46482"/>
                </a:lnTo>
                <a:lnTo>
                  <a:pt x="59435" y="42672"/>
                </a:lnTo>
                <a:lnTo>
                  <a:pt x="51053" y="42672"/>
                </a:lnTo>
                <a:lnTo>
                  <a:pt x="46481" y="38100"/>
                </a:lnTo>
                <a:lnTo>
                  <a:pt x="42672" y="25908"/>
                </a:lnTo>
                <a:lnTo>
                  <a:pt x="38100" y="38100"/>
                </a:lnTo>
                <a:lnTo>
                  <a:pt x="34290" y="42672"/>
                </a:lnTo>
                <a:lnTo>
                  <a:pt x="34290" y="46482"/>
                </a:lnTo>
                <a:lnTo>
                  <a:pt x="29718" y="46482"/>
                </a:lnTo>
                <a:lnTo>
                  <a:pt x="29718" y="42672"/>
                </a:lnTo>
                <a:lnTo>
                  <a:pt x="25907" y="42672"/>
                </a:lnTo>
                <a:lnTo>
                  <a:pt x="25907" y="46482"/>
                </a:lnTo>
                <a:lnTo>
                  <a:pt x="21335" y="46482"/>
                </a:lnTo>
                <a:lnTo>
                  <a:pt x="21335" y="42672"/>
                </a:lnTo>
                <a:lnTo>
                  <a:pt x="17525" y="34290"/>
                </a:lnTo>
                <a:lnTo>
                  <a:pt x="12953" y="42672"/>
                </a:lnTo>
                <a:lnTo>
                  <a:pt x="12953" y="25908"/>
                </a:lnTo>
                <a:lnTo>
                  <a:pt x="8381" y="29718"/>
                </a:lnTo>
                <a:lnTo>
                  <a:pt x="8381" y="17526"/>
                </a:lnTo>
                <a:lnTo>
                  <a:pt x="4572" y="8382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62" name="object 762"/>
          <p:cNvSpPr/>
          <p:nvPr/>
        </p:nvSpPr>
        <p:spPr>
          <a:xfrm>
            <a:off x="6114545" y="3057696"/>
            <a:ext cx="171030" cy="92449"/>
          </a:xfrm>
          <a:custGeom>
            <a:avLst/>
            <a:gdLst/>
            <a:ahLst/>
            <a:cxnLst/>
            <a:rect l="l" t="t" r="r" b="b"/>
            <a:pathLst>
              <a:path w="258445" h="139700">
                <a:moveTo>
                  <a:pt x="258318" y="92963"/>
                </a:moveTo>
                <a:lnTo>
                  <a:pt x="258318" y="122681"/>
                </a:lnTo>
                <a:lnTo>
                  <a:pt x="254508" y="118871"/>
                </a:lnTo>
                <a:lnTo>
                  <a:pt x="249936" y="122681"/>
                </a:lnTo>
                <a:lnTo>
                  <a:pt x="249936" y="114299"/>
                </a:lnTo>
                <a:lnTo>
                  <a:pt x="246125" y="97535"/>
                </a:lnTo>
                <a:lnTo>
                  <a:pt x="246125" y="110489"/>
                </a:lnTo>
                <a:lnTo>
                  <a:pt x="241553" y="122681"/>
                </a:lnTo>
                <a:lnTo>
                  <a:pt x="236982" y="127253"/>
                </a:lnTo>
                <a:lnTo>
                  <a:pt x="233172" y="118871"/>
                </a:lnTo>
                <a:lnTo>
                  <a:pt x="233172" y="131063"/>
                </a:lnTo>
                <a:lnTo>
                  <a:pt x="233172" y="127253"/>
                </a:lnTo>
                <a:lnTo>
                  <a:pt x="228600" y="131063"/>
                </a:lnTo>
                <a:lnTo>
                  <a:pt x="224790" y="127253"/>
                </a:lnTo>
                <a:lnTo>
                  <a:pt x="224790" y="131063"/>
                </a:lnTo>
                <a:lnTo>
                  <a:pt x="220218" y="127253"/>
                </a:lnTo>
                <a:lnTo>
                  <a:pt x="216408" y="118871"/>
                </a:lnTo>
                <a:lnTo>
                  <a:pt x="216408" y="122681"/>
                </a:lnTo>
                <a:lnTo>
                  <a:pt x="211836" y="127253"/>
                </a:lnTo>
                <a:lnTo>
                  <a:pt x="211836" y="118871"/>
                </a:lnTo>
                <a:lnTo>
                  <a:pt x="208025" y="122681"/>
                </a:lnTo>
                <a:lnTo>
                  <a:pt x="208025" y="131063"/>
                </a:lnTo>
                <a:lnTo>
                  <a:pt x="203453" y="118871"/>
                </a:lnTo>
                <a:lnTo>
                  <a:pt x="198882" y="127253"/>
                </a:lnTo>
                <a:lnTo>
                  <a:pt x="198882" y="131063"/>
                </a:lnTo>
                <a:lnTo>
                  <a:pt x="195072" y="122681"/>
                </a:lnTo>
                <a:lnTo>
                  <a:pt x="195072" y="118871"/>
                </a:lnTo>
                <a:lnTo>
                  <a:pt x="190500" y="131063"/>
                </a:lnTo>
                <a:lnTo>
                  <a:pt x="186690" y="118871"/>
                </a:lnTo>
                <a:lnTo>
                  <a:pt x="186690" y="127253"/>
                </a:lnTo>
                <a:lnTo>
                  <a:pt x="182118" y="122681"/>
                </a:lnTo>
                <a:lnTo>
                  <a:pt x="178308" y="127253"/>
                </a:lnTo>
                <a:lnTo>
                  <a:pt x="173736" y="131063"/>
                </a:lnTo>
                <a:lnTo>
                  <a:pt x="173736" y="135635"/>
                </a:lnTo>
                <a:lnTo>
                  <a:pt x="169925" y="131063"/>
                </a:lnTo>
                <a:lnTo>
                  <a:pt x="169925" y="135635"/>
                </a:lnTo>
                <a:lnTo>
                  <a:pt x="165353" y="135635"/>
                </a:lnTo>
                <a:lnTo>
                  <a:pt x="165353" y="114299"/>
                </a:lnTo>
                <a:lnTo>
                  <a:pt x="160782" y="127253"/>
                </a:lnTo>
                <a:lnTo>
                  <a:pt x="160782" y="131063"/>
                </a:lnTo>
                <a:lnTo>
                  <a:pt x="156972" y="127253"/>
                </a:lnTo>
                <a:lnTo>
                  <a:pt x="156972" y="131063"/>
                </a:lnTo>
                <a:lnTo>
                  <a:pt x="152400" y="135635"/>
                </a:lnTo>
                <a:lnTo>
                  <a:pt x="152400" y="127253"/>
                </a:lnTo>
                <a:lnTo>
                  <a:pt x="148590" y="131063"/>
                </a:lnTo>
                <a:lnTo>
                  <a:pt x="148590" y="135635"/>
                </a:lnTo>
                <a:lnTo>
                  <a:pt x="140208" y="127253"/>
                </a:lnTo>
                <a:lnTo>
                  <a:pt x="140208" y="135635"/>
                </a:lnTo>
                <a:lnTo>
                  <a:pt x="135636" y="131063"/>
                </a:lnTo>
                <a:lnTo>
                  <a:pt x="131064" y="139445"/>
                </a:lnTo>
                <a:lnTo>
                  <a:pt x="131064" y="135635"/>
                </a:lnTo>
                <a:lnTo>
                  <a:pt x="127253" y="135635"/>
                </a:lnTo>
                <a:lnTo>
                  <a:pt x="122682" y="139445"/>
                </a:lnTo>
                <a:lnTo>
                  <a:pt x="118872" y="139445"/>
                </a:lnTo>
                <a:lnTo>
                  <a:pt x="118872" y="135635"/>
                </a:lnTo>
                <a:lnTo>
                  <a:pt x="114300" y="131063"/>
                </a:lnTo>
                <a:lnTo>
                  <a:pt x="110490" y="139445"/>
                </a:lnTo>
                <a:lnTo>
                  <a:pt x="105918" y="127253"/>
                </a:lnTo>
                <a:lnTo>
                  <a:pt x="102108" y="135635"/>
                </a:lnTo>
                <a:lnTo>
                  <a:pt x="102108" y="127253"/>
                </a:lnTo>
                <a:lnTo>
                  <a:pt x="97536" y="105917"/>
                </a:lnTo>
                <a:lnTo>
                  <a:pt x="97536" y="127253"/>
                </a:lnTo>
                <a:lnTo>
                  <a:pt x="92964" y="118871"/>
                </a:lnTo>
                <a:lnTo>
                  <a:pt x="89153" y="97535"/>
                </a:lnTo>
                <a:lnTo>
                  <a:pt x="84582" y="131063"/>
                </a:lnTo>
                <a:lnTo>
                  <a:pt x="84582" y="127253"/>
                </a:lnTo>
                <a:lnTo>
                  <a:pt x="80772" y="118871"/>
                </a:lnTo>
                <a:lnTo>
                  <a:pt x="76200" y="135635"/>
                </a:lnTo>
                <a:lnTo>
                  <a:pt x="72390" y="135635"/>
                </a:lnTo>
                <a:lnTo>
                  <a:pt x="72390" y="131063"/>
                </a:lnTo>
                <a:lnTo>
                  <a:pt x="64008" y="139445"/>
                </a:lnTo>
                <a:lnTo>
                  <a:pt x="59436" y="135635"/>
                </a:lnTo>
                <a:lnTo>
                  <a:pt x="59436" y="139445"/>
                </a:lnTo>
                <a:lnTo>
                  <a:pt x="54864" y="139445"/>
                </a:lnTo>
                <a:lnTo>
                  <a:pt x="51053" y="135635"/>
                </a:lnTo>
                <a:lnTo>
                  <a:pt x="46482" y="135635"/>
                </a:lnTo>
                <a:lnTo>
                  <a:pt x="46482" y="127253"/>
                </a:lnTo>
                <a:lnTo>
                  <a:pt x="42672" y="135635"/>
                </a:lnTo>
                <a:lnTo>
                  <a:pt x="42672" y="122681"/>
                </a:lnTo>
                <a:lnTo>
                  <a:pt x="38100" y="0"/>
                </a:lnTo>
                <a:lnTo>
                  <a:pt x="38100" y="59435"/>
                </a:lnTo>
                <a:lnTo>
                  <a:pt x="34290" y="135635"/>
                </a:lnTo>
                <a:lnTo>
                  <a:pt x="29718" y="139445"/>
                </a:lnTo>
                <a:lnTo>
                  <a:pt x="25146" y="139445"/>
                </a:lnTo>
                <a:lnTo>
                  <a:pt x="21336" y="135635"/>
                </a:lnTo>
                <a:lnTo>
                  <a:pt x="16764" y="118871"/>
                </a:lnTo>
                <a:lnTo>
                  <a:pt x="16764" y="135635"/>
                </a:lnTo>
                <a:lnTo>
                  <a:pt x="12953" y="135635"/>
                </a:lnTo>
                <a:lnTo>
                  <a:pt x="8382" y="139445"/>
                </a:lnTo>
                <a:lnTo>
                  <a:pt x="8382" y="135635"/>
                </a:lnTo>
                <a:lnTo>
                  <a:pt x="4572" y="139445"/>
                </a:lnTo>
                <a:lnTo>
                  <a:pt x="0" y="135635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63" name="object 763"/>
          <p:cNvSpPr/>
          <p:nvPr/>
        </p:nvSpPr>
        <p:spPr>
          <a:xfrm>
            <a:off x="5943600" y="2715805"/>
            <a:ext cx="171030" cy="437450"/>
          </a:xfrm>
          <a:custGeom>
            <a:avLst/>
            <a:gdLst/>
            <a:ahLst/>
            <a:cxnLst/>
            <a:rect l="l" t="t" r="r" b="b"/>
            <a:pathLst>
              <a:path w="258445" h="661035">
                <a:moveTo>
                  <a:pt x="258317" y="652272"/>
                </a:moveTo>
                <a:lnTo>
                  <a:pt x="254507" y="652272"/>
                </a:lnTo>
                <a:lnTo>
                  <a:pt x="254507" y="656082"/>
                </a:lnTo>
                <a:lnTo>
                  <a:pt x="249935" y="652272"/>
                </a:lnTo>
                <a:lnTo>
                  <a:pt x="249935" y="647700"/>
                </a:lnTo>
                <a:lnTo>
                  <a:pt x="245363" y="656082"/>
                </a:lnTo>
                <a:lnTo>
                  <a:pt x="241553" y="627126"/>
                </a:lnTo>
                <a:lnTo>
                  <a:pt x="241553" y="639318"/>
                </a:lnTo>
                <a:lnTo>
                  <a:pt x="236981" y="656082"/>
                </a:lnTo>
                <a:lnTo>
                  <a:pt x="236981" y="660654"/>
                </a:lnTo>
                <a:lnTo>
                  <a:pt x="233171" y="656082"/>
                </a:lnTo>
                <a:lnTo>
                  <a:pt x="228600" y="652272"/>
                </a:lnTo>
                <a:lnTo>
                  <a:pt x="228600" y="656082"/>
                </a:lnTo>
                <a:lnTo>
                  <a:pt x="224789" y="652272"/>
                </a:lnTo>
                <a:lnTo>
                  <a:pt x="224789" y="647700"/>
                </a:lnTo>
                <a:lnTo>
                  <a:pt x="220217" y="639318"/>
                </a:lnTo>
                <a:lnTo>
                  <a:pt x="216407" y="652272"/>
                </a:lnTo>
                <a:lnTo>
                  <a:pt x="211835" y="639318"/>
                </a:lnTo>
                <a:lnTo>
                  <a:pt x="207263" y="647700"/>
                </a:lnTo>
                <a:lnTo>
                  <a:pt x="203453" y="639318"/>
                </a:lnTo>
                <a:lnTo>
                  <a:pt x="198881" y="652272"/>
                </a:lnTo>
                <a:lnTo>
                  <a:pt x="195071" y="647700"/>
                </a:lnTo>
                <a:lnTo>
                  <a:pt x="195071" y="652272"/>
                </a:lnTo>
                <a:lnTo>
                  <a:pt x="190500" y="652272"/>
                </a:lnTo>
                <a:lnTo>
                  <a:pt x="186689" y="647700"/>
                </a:lnTo>
                <a:lnTo>
                  <a:pt x="186689" y="652272"/>
                </a:lnTo>
                <a:lnTo>
                  <a:pt x="182117" y="652272"/>
                </a:lnTo>
                <a:lnTo>
                  <a:pt x="182117" y="647700"/>
                </a:lnTo>
                <a:lnTo>
                  <a:pt x="182117" y="652272"/>
                </a:lnTo>
                <a:lnTo>
                  <a:pt x="178307" y="656082"/>
                </a:lnTo>
                <a:lnTo>
                  <a:pt x="173735" y="652272"/>
                </a:lnTo>
                <a:lnTo>
                  <a:pt x="169163" y="652272"/>
                </a:lnTo>
                <a:lnTo>
                  <a:pt x="169163" y="656082"/>
                </a:lnTo>
                <a:lnTo>
                  <a:pt x="169163" y="652272"/>
                </a:lnTo>
                <a:lnTo>
                  <a:pt x="165353" y="656082"/>
                </a:lnTo>
                <a:lnTo>
                  <a:pt x="160781" y="656082"/>
                </a:lnTo>
                <a:lnTo>
                  <a:pt x="160781" y="643890"/>
                </a:lnTo>
                <a:lnTo>
                  <a:pt x="160781" y="647700"/>
                </a:lnTo>
                <a:lnTo>
                  <a:pt x="156971" y="622554"/>
                </a:lnTo>
                <a:lnTo>
                  <a:pt x="156971" y="617982"/>
                </a:lnTo>
                <a:lnTo>
                  <a:pt x="152400" y="152400"/>
                </a:lnTo>
                <a:lnTo>
                  <a:pt x="152400" y="309372"/>
                </a:lnTo>
                <a:lnTo>
                  <a:pt x="148589" y="630936"/>
                </a:lnTo>
                <a:lnTo>
                  <a:pt x="144017" y="643890"/>
                </a:lnTo>
                <a:lnTo>
                  <a:pt x="139445" y="614172"/>
                </a:lnTo>
                <a:lnTo>
                  <a:pt x="139445" y="609600"/>
                </a:lnTo>
                <a:lnTo>
                  <a:pt x="135635" y="0"/>
                </a:lnTo>
                <a:lnTo>
                  <a:pt x="135635" y="29718"/>
                </a:lnTo>
                <a:lnTo>
                  <a:pt x="131063" y="622554"/>
                </a:lnTo>
                <a:lnTo>
                  <a:pt x="131063" y="627126"/>
                </a:lnTo>
                <a:lnTo>
                  <a:pt x="127253" y="647700"/>
                </a:lnTo>
                <a:lnTo>
                  <a:pt x="122681" y="656082"/>
                </a:lnTo>
                <a:lnTo>
                  <a:pt x="122681" y="652272"/>
                </a:lnTo>
                <a:lnTo>
                  <a:pt x="118871" y="660654"/>
                </a:lnTo>
                <a:lnTo>
                  <a:pt x="118871" y="656082"/>
                </a:lnTo>
                <a:lnTo>
                  <a:pt x="118871" y="660654"/>
                </a:lnTo>
                <a:lnTo>
                  <a:pt x="114300" y="656082"/>
                </a:lnTo>
                <a:lnTo>
                  <a:pt x="110489" y="660654"/>
                </a:lnTo>
                <a:lnTo>
                  <a:pt x="105917" y="656082"/>
                </a:lnTo>
                <a:lnTo>
                  <a:pt x="105917" y="660654"/>
                </a:lnTo>
                <a:lnTo>
                  <a:pt x="97535" y="660654"/>
                </a:lnTo>
                <a:lnTo>
                  <a:pt x="92963" y="656082"/>
                </a:lnTo>
                <a:lnTo>
                  <a:pt x="89153" y="660654"/>
                </a:lnTo>
                <a:lnTo>
                  <a:pt x="84581" y="660654"/>
                </a:lnTo>
                <a:lnTo>
                  <a:pt x="84581" y="656082"/>
                </a:lnTo>
                <a:lnTo>
                  <a:pt x="80771" y="660654"/>
                </a:lnTo>
                <a:lnTo>
                  <a:pt x="76200" y="660654"/>
                </a:lnTo>
                <a:lnTo>
                  <a:pt x="76200" y="656082"/>
                </a:lnTo>
                <a:lnTo>
                  <a:pt x="76200" y="660654"/>
                </a:lnTo>
                <a:lnTo>
                  <a:pt x="67817" y="660654"/>
                </a:lnTo>
                <a:lnTo>
                  <a:pt x="67817" y="656082"/>
                </a:lnTo>
                <a:lnTo>
                  <a:pt x="67817" y="660654"/>
                </a:lnTo>
                <a:lnTo>
                  <a:pt x="54863" y="660654"/>
                </a:lnTo>
                <a:lnTo>
                  <a:pt x="51053" y="656082"/>
                </a:lnTo>
                <a:lnTo>
                  <a:pt x="46481" y="643890"/>
                </a:lnTo>
                <a:lnTo>
                  <a:pt x="42671" y="402336"/>
                </a:lnTo>
                <a:lnTo>
                  <a:pt x="38100" y="41910"/>
                </a:lnTo>
                <a:lnTo>
                  <a:pt x="38100" y="592836"/>
                </a:lnTo>
                <a:lnTo>
                  <a:pt x="33527" y="647700"/>
                </a:lnTo>
                <a:lnTo>
                  <a:pt x="29717" y="652272"/>
                </a:lnTo>
                <a:lnTo>
                  <a:pt x="29717" y="647700"/>
                </a:lnTo>
                <a:lnTo>
                  <a:pt x="25145" y="546354"/>
                </a:lnTo>
                <a:lnTo>
                  <a:pt x="21335" y="203454"/>
                </a:lnTo>
                <a:lnTo>
                  <a:pt x="21335" y="584454"/>
                </a:lnTo>
                <a:lnTo>
                  <a:pt x="16763" y="647700"/>
                </a:lnTo>
                <a:lnTo>
                  <a:pt x="16763" y="643890"/>
                </a:lnTo>
                <a:lnTo>
                  <a:pt x="12953" y="656082"/>
                </a:lnTo>
                <a:lnTo>
                  <a:pt x="8381" y="584454"/>
                </a:lnTo>
                <a:lnTo>
                  <a:pt x="8381" y="525018"/>
                </a:lnTo>
                <a:lnTo>
                  <a:pt x="4571" y="656082"/>
                </a:lnTo>
                <a:lnTo>
                  <a:pt x="0" y="660654"/>
                </a:lnTo>
                <a:lnTo>
                  <a:pt x="0" y="65608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64" name="object 764"/>
          <p:cNvSpPr/>
          <p:nvPr/>
        </p:nvSpPr>
        <p:spPr>
          <a:xfrm>
            <a:off x="5792320" y="1877214"/>
            <a:ext cx="151280" cy="1279151"/>
          </a:xfrm>
          <a:custGeom>
            <a:avLst/>
            <a:gdLst/>
            <a:ahLst/>
            <a:cxnLst/>
            <a:rect l="l" t="t" r="r" b="b"/>
            <a:pathLst>
              <a:path w="228600" h="1932939">
                <a:moveTo>
                  <a:pt x="228600" y="1923288"/>
                </a:moveTo>
                <a:lnTo>
                  <a:pt x="228600" y="1927860"/>
                </a:lnTo>
                <a:lnTo>
                  <a:pt x="224027" y="1927860"/>
                </a:lnTo>
                <a:lnTo>
                  <a:pt x="220217" y="1923288"/>
                </a:lnTo>
                <a:lnTo>
                  <a:pt x="220217" y="1914906"/>
                </a:lnTo>
                <a:lnTo>
                  <a:pt x="215645" y="1923288"/>
                </a:lnTo>
                <a:lnTo>
                  <a:pt x="215645" y="1927860"/>
                </a:lnTo>
                <a:lnTo>
                  <a:pt x="211835" y="1923288"/>
                </a:lnTo>
                <a:lnTo>
                  <a:pt x="211835" y="1927860"/>
                </a:lnTo>
                <a:lnTo>
                  <a:pt x="207263" y="1927860"/>
                </a:lnTo>
                <a:lnTo>
                  <a:pt x="203453" y="1923288"/>
                </a:lnTo>
                <a:lnTo>
                  <a:pt x="203453" y="1927860"/>
                </a:lnTo>
                <a:lnTo>
                  <a:pt x="198881" y="1923288"/>
                </a:lnTo>
                <a:lnTo>
                  <a:pt x="198881" y="1889760"/>
                </a:lnTo>
                <a:lnTo>
                  <a:pt x="195071" y="1923288"/>
                </a:lnTo>
                <a:lnTo>
                  <a:pt x="195071" y="1927860"/>
                </a:lnTo>
                <a:lnTo>
                  <a:pt x="185927" y="1927860"/>
                </a:lnTo>
                <a:lnTo>
                  <a:pt x="185927" y="1923288"/>
                </a:lnTo>
                <a:lnTo>
                  <a:pt x="182117" y="1927860"/>
                </a:lnTo>
                <a:lnTo>
                  <a:pt x="177545" y="1914906"/>
                </a:lnTo>
                <a:lnTo>
                  <a:pt x="177545" y="1927860"/>
                </a:lnTo>
                <a:lnTo>
                  <a:pt x="173735" y="1932432"/>
                </a:lnTo>
                <a:lnTo>
                  <a:pt x="169163" y="1927860"/>
                </a:lnTo>
                <a:lnTo>
                  <a:pt x="165353" y="1919478"/>
                </a:lnTo>
                <a:lnTo>
                  <a:pt x="160781" y="1914906"/>
                </a:lnTo>
                <a:lnTo>
                  <a:pt x="160781" y="1927860"/>
                </a:lnTo>
                <a:lnTo>
                  <a:pt x="156209" y="1927860"/>
                </a:lnTo>
                <a:lnTo>
                  <a:pt x="156209" y="1919478"/>
                </a:lnTo>
                <a:lnTo>
                  <a:pt x="152400" y="1927860"/>
                </a:lnTo>
                <a:lnTo>
                  <a:pt x="147827" y="1927860"/>
                </a:lnTo>
                <a:lnTo>
                  <a:pt x="147827" y="1923288"/>
                </a:lnTo>
                <a:lnTo>
                  <a:pt x="144017" y="1927860"/>
                </a:lnTo>
                <a:lnTo>
                  <a:pt x="139445" y="1932432"/>
                </a:lnTo>
                <a:lnTo>
                  <a:pt x="139445" y="1927860"/>
                </a:lnTo>
                <a:lnTo>
                  <a:pt x="135635" y="1923288"/>
                </a:lnTo>
                <a:lnTo>
                  <a:pt x="135635" y="1927860"/>
                </a:lnTo>
                <a:lnTo>
                  <a:pt x="131063" y="1932432"/>
                </a:lnTo>
                <a:lnTo>
                  <a:pt x="131063" y="1927860"/>
                </a:lnTo>
                <a:lnTo>
                  <a:pt x="127253" y="1923288"/>
                </a:lnTo>
                <a:lnTo>
                  <a:pt x="127253" y="1927860"/>
                </a:lnTo>
                <a:lnTo>
                  <a:pt x="122681" y="1906524"/>
                </a:lnTo>
                <a:lnTo>
                  <a:pt x="122681" y="1923288"/>
                </a:lnTo>
                <a:lnTo>
                  <a:pt x="114300" y="1927860"/>
                </a:lnTo>
                <a:lnTo>
                  <a:pt x="114300" y="1919478"/>
                </a:lnTo>
                <a:lnTo>
                  <a:pt x="109727" y="1927860"/>
                </a:lnTo>
                <a:lnTo>
                  <a:pt x="105917" y="1919478"/>
                </a:lnTo>
                <a:lnTo>
                  <a:pt x="105917" y="1911095"/>
                </a:lnTo>
                <a:lnTo>
                  <a:pt x="101345" y="1923288"/>
                </a:lnTo>
                <a:lnTo>
                  <a:pt x="101345" y="1889760"/>
                </a:lnTo>
                <a:lnTo>
                  <a:pt x="97535" y="1919478"/>
                </a:lnTo>
                <a:lnTo>
                  <a:pt x="92963" y="1914906"/>
                </a:lnTo>
                <a:lnTo>
                  <a:pt x="92963" y="1889760"/>
                </a:lnTo>
                <a:lnTo>
                  <a:pt x="89153" y="1906524"/>
                </a:lnTo>
                <a:lnTo>
                  <a:pt x="84581" y="1821942"/>
                </a:lnTo>
                <a:lnTo>
                  <a:pt x="80009" y="1911095"/>
                </a:lnTo>
                <a:lnTo>
                  <a:pt x="80009" y="1923288"/>
                </a:lnTo>
                <a:lnTo>
                  <a:pt x="76200" y="1911095"/>
                </a:lnTo>
                <a:lnTo>
                  <a:pt x="71627" y="1927860"/>
                </a:lnTo>
                <a:lnTo>
                  <a:pt x="71627" y="1923288"/>
                </a:lnTo>
                <a:lnTo>
                  <a:pt x="71627" y="1927860"/>
                </a:lnTo>
                <a:lnTo>
                  <a:pt x="67817" y="1927860"/>
                </a:lnTo>
                <a:lnTo>
                  <a:pt x="67817" y="1932432"/>
                </a:lnTo>
                <a:lnTo>
                  <a:pt x="63245" y="1927860"/>
                </a:lnTo>
                <a:lnTo>
                  <a:pt x="63245" y="1932432"/>
                </a:lnTo>
                <a:lnTo>
                  <a:pt x="59435" y="1932432"/>
                </a:lnTo>
                <a:lnTo>
                  <a:pt x="59435" y="1923288"/>
                </a:lnTo>
                <a:lnTo>
                  <a:pt x="54863" y="1923288"/>
                </a:lnTo>
                <a:lnTo>
                  <a:pt x="54863" y="1927860"/>
                </a:lnTo>
                <a:lnTo>
                  <a:pt x="50291" y="1927860"/>
                </a:lnTo>
                <a:lnTo>
                  <a:pt x="50291" y="1932432"/>
                </a:lnTo>
                <a:lnTo>
                  <a:pt x="50291" y="1927860"/>
                </a:lnTo>
                <a:lnTo>
                  <a:pt x="46481" y="1932432"/>
                </a:lnTo>
                <a:lnTo>
                  <a:pt x="41909" y="1919478"/>
                </a:lnTo>
                <a:lnTo>
                  <a:pt x="41909" y="1932432"/>
                </a:lnTo>
                <a:lnTo>
                  <a:pt x="38100" y="1923288"/>
                </a:lnTo>
                <a:lnTo>
                  <a:pt x="38100" y="1927860"/>
                </a:lnTo>
                <a:lnTo>
                  <a:pt x="33527" y="1911095"/>
                </a:lnTo>
                <a:lnTo>
                  <a:pt x="29717" y="1911095"/>
                </a:lnTo>
                <a:lnTo>
                  <a:pt x="29717" y="1919478"/>
                </a:lnTo>
                <a:lnTo>
                  <a:pt x="25145" y="1898142"/>
                </a:lnTo>
                <a:lnTo>
                  <a:pt x="25145" y="1914906"/>
                </a:lnTo>
                <a:lnTo>
                  <a:pt x="21335" y="1889760"/>
                </a:lnTo>
                <a:lnTo>
                  <a:pt x="16763" y="1919478"/>
                </a:lnTo>
                <a:lnTo>
                  <a:pt x="16763" y="1914906"/>
                </a:lnTo>
                <a:lnTo>
                  <a:pt x="12191" y="1902714"/>
                </a:lnTo>
                <a:lnTo>
                  <a:pt x="12191" y="1898142"/>
                </a:lnTo>
                <a:lnTo>
                  <a:pt x="8381" y="1830324"/>
                </a:lnTo>
                <a:lnTo>
                  <a:pt x="8381" y="1194816"/>
                </a:lnTo>
                <a:lnTo>
                  <a:pt x="3809" y="1779270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65" name="object 765"/>
          <p:cNvSpPr/>
          <p:nvPr/>
        </p:nvSpPr>
        <p:spPr>
          <a:xfrm>
            <a:off x="5618349" y="1877214"/>
            <a:ext cx="173972" cy="1279151"/>
          </a:xfrm>
          <a:custGeom>
            <a:avLst/>
            <a:gdLst/>
            <a:ahLst/>
            <a:cxnLst/>
            <a:rect l="l" t="t" r="r" b="b"/>
            <a:pathLst>
              <a:path w="262890" h="1932939">
                <a:moveTo>
                  <a:pt x="262890" y="0"/>
                </a:moveTo>
                <a:lnTo>
                  <a:pt x="258318" y="1847088"/>
                </a:lnTo>
                <a:lnTo>
                  <a:pt x="258318" y="1851660"/>
                </a:lnTo>
                <a:lnTo>
                  <a:pt x="254507" y="1911095"/>
                </a:lnTo>
                <a:lnTo>
                  <a:pt x="254507" y="1919478"/>
                </a:lnTo>
                <a:lnTo>
                  <a:pt x="249935" y="1911095"/>
                </a:lnTo>
                <a:lnTo>
                  <a:pt x="246125" y="1927860"/>
                </a:lnTo>
                <a:lnTo>
                  <a:pt x="241553" y="1919478"/>
                </a:lnTo>
                <a:lnTo>
                  <a:pt x="241553" y="1927860"/>
                </a:lnTo>
                <a:lnTo>
                  <a:pt x="236981" y="1932432"/>
                </a:lnTo>
                <a:lnTo>
                  <a:pt x="233172" y="1923288"/>
                </a:lnTo>
                <a:lnTo>
                  <a:pt x="233172" y="1927860"/>
                </a:lnTo>
                <a:lnTo>
                  <a:pt x="228600" y="1927860"/>
                </a:lnTo>
                <a:lnTo>
                  <a:pt x="228600" y="1919478"/>
                </a:lnTo>
                <a:lnTo>
                  <a:pt x="224790" y="1927860"/>
                </a:lnTo>
                <a:lnTo>
                  <a:pt x="220218" y="1923288"/>
                </a:lnTo>
                <a:lnTo>
                  <a:pt x="220218" y="1914906"/>
                </a:lnTo>
                <a:lnTo>
                  <a:pt x="216407" y="1914906"/>
                </a:lnTo>
                <a:lnTo>
                  <a:pt x="216407" y="1894332"/>
                </a:lnTo>
                <a:lnTo>
                  <a:pt x="211835" y="1914906"/>
                </a:lnTo>
                <a:lnTo>
                  <a:pt x="211835" y="1902714"/>
                </a:lnTo>
                <a:lnTo>
                  <a:pt x="208025" y="1843278"/>
                </a:lnTo>
                <a:lnTo>
                  <a:pt x="208025" y="1911095"/>
                </a:lnTo>
                <a:lnTo>
                  <a:pt x="203453" y="1923288"/>
                </a:lnTo>
                <a:lnTo>
                  <a:pt x="198881" y="1911095"/>
                </a:lnTo>
                <a:lnTo>
                  <a:pt x="195072" y="1914906"/>
                </a:lnTo>
                <a:lnTo>
                  <a:pt x="195072" y="1919478"/>
                </a:lnTo>
                <a:lnTo>
                  <a:pt x="190500" y="1868424"/>
                </a:lnTo>
                <a:lnTo>
                  <a:pt x="186690" y="1894332"/>
                </a:lnTo>
                <a:lnTo>
                  <a:pt x="186690" y="1885188"/>
                </a:lnTo>
                <a:lnTo>
                  <a:pt x="182118" y="1911095"/>
                </a:lnTo>
                <a:lnTo>
                  <a:pt x="178307" y="1894332"/>
                </a:lnTo>
                <a:lnTo>
                  <a:pt x="178307" y="1906524"/>
                </a:lnTo>
                <a:lnTo>
                  <a:pt x="173735" y="1923288"/>
                </a:lnTo>
                <a:lnTo>
                  <a:pt x="169164" y="1914906"/>
                </a:lnTo>
                <a:lnTo>
                  <a:pt x="169164" y="1923288"/>
                </a:lnTo>
                <a:lnTo>
                  <a:pt x="165353" y="1914906"/>
                </a:lnTo>
                <a:lnTo>
                  <a:pt x="165353" y="1911095"/>
                </a:lnTo>
                <a:lnTo>
                  <a:pt x="160781" y="1919478"/>
                </a:lnTo>
                <a:lnTo>
                  <a:pt x="160781" y="1914906"/>
                </a:lnTo>
                <a:lnTo>
                  <a:pt x="156972" y="1906524"/>
                </a:lnTo>
                <a:lnTo>
                  <a:pt x="152400" y="1889760"/>
                </a:lnTo>
                <a:lnTo>
                  <a:pt x="152400" y="1885188"/>
                </a:lnTo>
                <a:lnTo>
                  <a:pt x="148590" y="1906524"/>
                </a:lnTo>
                <a:lnTo>
                  <a:pt x="148590" y="1894332"/>
                </a:lnTo>
                <a:lnTo>
                  <a:pt x="144018" y="1872995"/>
                </a:lnTo>
                <a:lnTo>
                  <a:pt x="144018" y="1911095"/>
                </a:lnTo>
                <a:lnTo>
                  <a:pt x="140207" y="1898142"/>
                </a:lnTo>
                <a:lnTo>
                  <a:pt x="135635" y="1911095"/>
                </a:lnTo>
                <a:lnTo>
                  <a:pt x="135635" y="1906524"/>
                </a:lnTo>
                <a:lnTo>
                  <a:pt x="135635" y="1919478"/>
                </a:lnTo>
                <a:lnTo>
                  <a:pt x="131064" y="1919478"/>
                </a:lnTo>
                <a:lnTo>
                  <a:pt x="127253" y="1889760"/>
                </a:lnTo>
                <a:lnTo>
                  <a:pt x="122681" y="1914906"/>
                </a:lnTo>
                <a:lnTo>
                  <a:pt x="122681" y="1911095"/>
                </a:lnTo>
                <a:lnTo>
                  <a:pt x="118872" y="1919478"/>
                </a:lnTo>
                <a:lnTo>
                  <a:pt x="114300" y="1906524"/>
                </a:lnTo>
                <a:lnTo>
                  <a:pt x="114300" y="1889760"/>
                </a:lnTo>
                <a:lnTo>
                  <a:pt x="110490" y="1906524"/>
                </a:lnTo>
                <a:lnTo>
                  <a:pt x="110490" y="1914906"/>
                </a:lnTo>
                <a:lnTo>
                  <a:pt x="105918" y="1889760"/>
                </a:lnTo>
                <a:lnTo>
                  <a:pt x="105918" y="1881378"/>
                </a:lnTo>
                <a:lnTo>
                  <a:pt x="105918" y="1906524"/>
                </a:lnTo>
                <a:lnTo>
                  <a:pt x="102107" y="1898142"/>
                </a:lnTo>
                <a:lnTo>
                  <a:pt x="102107" y="1580388"/>
                </a:lnTo>
                <a:lnTo>
                  <a:pt x="97535" y="1444752"/>
                </a:lnTo>
                <a:lnTo>
                  <a:pt x="97535" y="1800606"/>
                </a:lnTo>
                <a:lnTo>
                  <a:pt x="92964" y="1639824"/>
                </a:lnTo>
                <a:lnTo>
                  <a:pt x="92964" y="1881378"/>
                </a:lnTo>
                <a:lnTo>
                  <a:pt x="92964" y="1847088"/>
                </a:lnTo>
                <a:lnTo>
                  <a:pt x="89153" y="1911095"/>
                </a:lnTo>
                <a:lnTo>
                  <a:pt x="89153" y="1906524"/>
                </a:lnTo>
                <a:lnTo>
                  <a:pt x="84581" y="1881378"/>
                </a:lnTo>
                <a:lnTo>
                  <a:pt x="80772" y="1868424"/>
                </a:lnTo>
                <a:lnTo>
                  <a:pt x="80772" y="1906524"/>
                </a:lnTo>
                <a:lnTo>
                  <a:pt x="80772" y="1902714"/>
                </a:lnTo>
                <a:lnTo>
                  <a:pt x="76200" y="1868424"/>
                </a:lnTo>
                <a:lnTo>
                  <a:pt x="72390" y="1885188"/>
                </a:lnTo>
                <a:lnTo>
                  <a:pt x="72390" y="1914906"/>
                </a:lnTo>
                <a:lnTo>
                  <a:pt x="67818" y="1923288"/>
                </a:lnTo>
                <a:lnTo>
                  <a:pt x="63246" y="1911095"/>
                </a:lnTo>
                <a:lnTo>
                  <a:pt x="59435" y="1889760"/>
                </a:lnTo>
                <a:lnTo>
                  <a:pt x="59435" y="1911095"/>
                </a:lnTo>
                <a:lnTo>
                  <a:pt x="54864" y="1919478"/>
                </a:lnTo>
                <a:lnTo>
                  <a:pt x="54864" y="1894332"/>
                </a:lnTo>
                <a:lnTo>
                  <a:pt x="51053" y="1923288"/>
                </a:lnTo>
                <a:lnTo>
                  <a:pt x="46481" y="1894332"/>
                </a:lnTo>
                <a:lnTo>
                  <a:pt x="46481" y="1914906"/>
                </a:lnTo>
                <a:lnTo>
                  <a:pt x="42672" y="1911095"/>
                </a:lnTo>
                <a:lnTo>
                  <a:pt x="42672" y="1919478"/>
                </a:lnTo>
                <a:lnTo>
                  <a:pt x="38100" y="1914906"/>
                </a:lnTo>
                <a:lnTo>
                  <a:pt x="34290" y="1864614"/>
                </a:lnTo>
                <a:lnTo>
                  <a:pt x="34290" y="1868424"/>
                </a:lnTo>
                <a:lnTo>
                  <a:pt x="29718" y="1923288"/>
                </a:lnTo>
                <a:lnTo>
                  <a:pt x="29718" y="1898142"/>
                </a:lnTo>
                <a:lnTo>
                  <a:pt x="25146" y="1923288"/>
                </a:lnTo>
                <a:lnTo>
                  <a:pt x="21335" y="1927860"/>
                </a:lnTo>
                <a:lnTo>
                  <a:pt x="21335" y="1923288"/>
                </a:lnTo>
                <a:lnTo>
                  <a:pt x="16764" y="1927860"/>
                </a:lnTo>
                <a:lnTo>
                  <a:pt x="12953" y="1923288"/>
                </a:lnTo>
                <a:lnTo>
                  <a:pt x="8381" y="1906524"/>
                </a:lnTo>
                <a:lnTo>
                  <a:pt x="8381" y="1923288"/>
                </a:lnTo>
                <a:lnTo>
                  <a:pt x="4572" y="1919478"/>
                </a:lnTo>
                <a:lnTo>
                  <a:pt x="0" y="192786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66" name="object 766"/>
          <p:cNvSpPr/>
          <p:nvPr/>
        </p:nvSpPr>
        <p:spPr>
          <a:xfrm>
            <a:off x="5447404" y="2903391"/>
            <a:ext cx="171030" cy="249611"/>
          </a:xfrm>
          <a:custGeom>
            <a:avLst/>
            <a:gdLst/>
            <a:ahLst/>
            <a:cxnLst/>
            <a:rect l="l" t="t" r="r" b="b"/>
            <a:pathLst>
              <a:path w="258445" h="377189">
                <a:moveTo>
                  <a:pt x="258317" y="377189"/>
                </a:moveTo>
                <a:lnTo>
                  <a:pt x="254508" y="368807"/>
                </a:lnTo>
                <a:lnTo>
                  <a:pt x="254508" y="355853"/>
                </a:lnTo>
                <a:lnTo>
                  <a:pt x="249936" y="368807"/>
                </a:lnTo>
                <a:lnTo>
                  <a:pt x="249936" y="364235"/>
                </a:lnTo>
                <a:lnTo>
                  <a:pt x="245363" y="368807"/>
                </a:lnTo>
                <a:lnTo>
                  <a:pt x="241553" y="360425"/>
                </a:lnTo>
                <a:lnTo>
                  <a:pt x="241553" y="330707"/>
                </a:lnTo>
                <a:lnTo>
                  <a:pt x="236982" y="352043"/>
                </a:lnTo>
                <a:lnTo>
                  <a:pt x="236982" y="368807"/>
                </a:lnTo>
                <a:lnTo>
                  <a:pt x="233171" y="317753"/>
                </a:lnTo>
                <a:lnTo>
                  <a:pt x="233171" y="360425"/>
                </a:lnTo>
                <a:lnTo>
                  <a:pt x="228599" y="372617"/>
                </a:lnTo>
                <a:lnTo>
                  <a:pt x="228599" y="355853"/>
                </a:lnTo>
                <a:lnTo>
                  <a:pt x="224789" y="334517"/>
                </a:lnTo>
                <a:lnTo>
                  <a:pt x="220217" y="334517"/>
                </a:lnTo>
                <a:lnTo>
                  <a:pt x="220217" y="368807"/>
                </a:lnTo>
                <a:lnTo>
                  <a:pt x="215645" y="355853"/>
                </a:lnTo>
                <a:lnTo>
                  <a:pt x="211836" y="360425"/>
                </a:lnTo>
                <a:lnTo>
                  <a:pt x="211836" y="364235"/>
                </a:lnTo>
                <a:lnTo>
                  <a:pt x="207263" y="368807"/>
                </a:lnTo>
                <a:lnTo>
                  <a:pt x="207263" y="364235"/>
                </a:lnTo>
                <a:lnTo>
                  <a:pt x="203453" y="368807"/>
                </a:lnTo>
                <a:lnTo>
                  <a:pt x="198882" y="355853"/>
                </a:lnTo>
                <a:lnTo>
                  <a:pt x="198882" y="352043"/>
                </a:lnTo>
                <a:lnTo>
                  <a:pt x="195071" y="372617"/>
                </a:lnTo>
                <a:lnTo>
                  <a:pt x="190499" y="368807"/>
                </a:lnTo>
                <a:lnTo>
                  <a:pt x="190499" y="372617"/>
                </a:lnTo>
                <a:lnTo>
                  <a:pt x="186689" y="347471"/>
                </a:lnTo>
                <a:lnTo>
                  <a:pt x="186689" y="368807"/>
                </a:lnTo>
                <a:lnTo>
                  <a:pt x="182117" y="364235"/>
                </a:lnTo>
                <a:lnTo>
                  <a:pt x="177545" y="355853"/>
                </a:lnTo>
                <a:lnTo>
                  <a:pt x="177545" y="364235"/>
                </a:lnTo>
                <a:lnTo>
                  <a:pt x="173736" y="355853"/>
                </a:lnTo>
                <a:lnTo>
                  <a:pt x="173736" y="334517"/>
                </a:lnTo>
                <a:lnTo>
                  <a:pt x="169163" y="360425"/>
                </a:lnTo>
                <a:lnTo>
                  <a:pt x="165353" y="355853"/>
                </a:lnTo>
                <a:lnTo>
                  <a:pt x="160782" y="339089"/>
                </a:lnTo>
                <a:lnTo>
                  <a:pt x="160782" y="334517"/>
                </a:lnTo>
                <a:lnTo>
                  <a:pt x="160782" y="352043"/>
                </a:lnTo>
                <a:lnTo>
                  <a:pt x="156971" y="343661"/>
                </a:lnTo>
                <a:lnTo>
                  <a:pt x="152399" y="355853"/>
                </a:lnTo>
                <a:lnTo>
                  <a:pt x="152399" y="326135"/>
                </a:lnTo>
                <a:lnTo>
                  <a:pt x="148589" y="330707"/>
                </a:lnTo>
                <a:lnTo>
                  <a:pt x="144017" y="360425"/>
                </a:lnTo>
                <a:lnTo>
                  <a:pt x="144017" y="355853"/>
                </a:lnTo>
                <a:lnTo>
                  <a:pt x="139445" y="364235"/>
                </a:lnTo>
                <a:lnTo>
                  <a:pt x="135635" y="330707"/>
                </a:lnTo>
                <a:lnTo>
                  <a:pt x="135635" y="0"/>
                </a:lnTo>
                <a:lnTo>
                  <a:pt x="131063" y="322325"/>
                </a:lnTo>
                <a:lnTo>
                  <a:pt x="131063" y="364235"/>
                </a:lnTo>
                <a:lnTo>
                  <a:pt x="127253" y="352043"/>
                </a:lnTo>
                <a:lnTo>
                  <a:pt x="127253" y="364235"/>
                </a:lnTo>
                <a:lnTo>
                  <a:pt x="122681" y="364235"/>
                </a:lnTo>
                <a:lnTo>
                  <a:pt x="122681" y="355853"/>
                </a:lnTo>
                <a:lnTo>
                  <a:pt x="118871" y="360425"/>
                </a:lnTo>
                <a:lnTo>
                  <a:pt x="118871" y="343661"/>
                </a:lnTo>
                <a:lnTo>
                  <a:pt x="114300" y="334517"/>
                </a:lnTo>
                <a:lnTo>
                  <a:pt x="114300" y="355853"/>
                </a:lnTo>
                <a:lnTo>
                  <a:pt x="109727" y="360425"/>
                </a:lnTo>
                <a:lnTo>
                  <a:pt x="109727" y="343661"/>
                </a:lnTo>
                <a:lnTo>
                  <a:pt x="105917" y="339089"/>
                </a:lnTo>
                <a:lnTo>
                  <a:pt x="105917" y="352043"/>
                </a:lnTo>
                <a:lnTo>
                  <a:pt x="101345" y="339089"/>
                </a:lnTo>
                <a:lnTo>
                  <a:pt x="97535" y="322325"/>
                </a:lnTo>
                <a:lnTo>
                  <a:pt x="97535" y="347471"/>
                </a:lnTo>
                <a:lnTo>
                  <a:pt x="92963" y="334517"/>
                </a:lnTo>
                <a:lnTo>
                  <a:pt x="89153" y="304799"/>
                </a:lnTo>
                <a:lnTo>
                  <a:pt x="84581" y="317753"/>
                </a:lnTo>
                <a:lnTo>
                  <a:pt x="84581" y="339089"/>
                </a:lnTo>
                <a:lnTo>
                  <a:pt x="80771" y="326135"/>
                </a:lnTo>
                <a:lnTo>
                  <a:pt x="80771" y="322325"/>
                </a:lnTo>
                <a:lnTo>
                  <a:pt x="76200" y="258317"/>
                </a:lnTo>
                <a:lnTo>
                  <a:pt x="76200" y="262889"/>
                </a:lnTo>
                <a:lnTo>
                  <a:pt x="71627" y="309371"/>
                </a:lnTo>
                <a:lnTo>
                  <a:pt x="71627" y="304799"/>
                </a:lnTo>
                <a:lnTo>
                  <a:pt x="67817" y="275843"/>
                </a:lnTo>
                <a:lnTo>
                  <a:pt x="67817" y="300989"/>
                </a:lnTo>
                <a:lnTo>
                  <a:pt x="63245" y="339089"/>
                </a:lnTo>
                <a:lnTo>
                  <a:pt x="59435" y="326135"/>
                </a:lnTo>
                <a:lnTo>
                  <a:pt x="59435" y="334517"/>
                </a:lnTo>
                <a:lnTo>
                  <a:pt x="54863" y="304799"/>
                </a:lnTo>
                <a:lnTo>
                  <a:pt x="54863" y="266699"/>
                </a:lnTo>
                <a:lnTo>
                  <a:pt x="51053" y="330707"/>
                </a:lnTo>
                <a:lnTo>
                  <a:pt x="46481" y="317753"/>
                </a:lnTo>
                <a:lnTo>
                  <a:pt x="46481" y="313943"/>
                </a:lnTo>
                <a:lnTo>
                  <a:pt x="46481" y="326135"/>
                </a:lnTo>
                <a:lnTo>
                  <a:pt x="42671" y="334517"/>
                </a:lnTo>
                <a:lnTo>
                  <a:pt x="38100" y="322325"/>
                </a:lnTo>
                <a:lnTo>
                  <a:pt x="38100" y="313943"/>
                </a:lnTo>
                <a:lnTo>
                  <a:pt x="33527" y="334517"/>
                </a:lnTo>
                <a:lnTo>
                  <a:pt x="33527" y="343661"/>
                </a:lnTo>
                <a:lnTo>
                  <a:pt x="29717" y="330707"/>
                </a:lnTo>
                <a:lnTo>
                  <a:pt x="29717" y="343661"/>
                </a:lnTo>
                <a:lnTo>
                  <a:pt x="25145" y="343661"/>
                </a:lnTo>
                <a:lnTo>
                  <a:pt x="25145" y="322325"/>
                </a:lnTo>
                <a:lnTo>
                  <a:pt x="21335" y="322325"/>
                </a:lnTo>
                <a:lnTo>
                  <a:pt x="16763" y="339089"/>
                </a:lnTo>
                <a:lnTo>
                  <a:pt x="12953" y="304799"/>
                </a:lnTo>
                <a:lnTo>
                  <a:pt x="12953" y="313943"/>
                </a:lnTo>
                <a:lnTo>
                  <a:pt x="12953" y="246125"/>
                </a:lnTo>
                <a:lnTo>
                  <a:pt x="8381" y="296417"/>
                </a:lnTo>
                <a:lnTo>
                  <a:pt x="8381" y="339089"/>
                </a:lnTo>
                <a:lnTo>
                  <a:pt x="4571" y="334517"/>
                </a:lnTo>
                <a:lnTo>
                  <a:pt x="4571" y="309371"/>
                </a:lnTo>
                <a:lnTo>
                  <a:pt x="0" y="317753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67" name="object 767"/>
          <p:cNvSpPr/>
          <p:nvPr/>
        </p:nvSpPr>
        <p:spPr>
          <a:xfrm>
            <a:off x="5105513" y="2191370"/>
            <a:ext cx="342059" cy="964826"/>
          </a:xfrm>
          <a:custGeom>
            <a:avLst/>
            <a:gdLst/>
            <a:ahLst/>
            <a:cxnLst/>
            <a:rect l="l" t="t" r="r" b="b"/>
            <a:pathLst>
              <a:path w="516889" h="1457960">
                <a:moveTo>
                  <a:pt x="516636" y="1393698"/>
                </a:moveTo>
                <a:lnTo>
                  <a:pt x="516636" y="1372362"/>
                </a:lnTo>
                <a:lnTo>
                  <a:pt x="516636" y="1380744"/>
                </a:lnTo>
                <a:lnTo>
                  <a:pt x="512063" y="1406652"/>
                </a:lnTo>
                <a:lnTo>
                  <a:pt x="508253" y="1363980"/>
                </a:lnTo>
                <a:lnTo>
                  <a:pt x="508253" y="1406652"/>
                </a:lnTo>
                <a:lnTo>
                  <a:pt x="503681" y="1368552"/>
                </a:lnTo>
                <a:lnTo>
                  <a:pt x="499871" y="1372362"/>
                </a:lnTo>
                <a:lnTo>
                  <a:pt x="499871" y="1385316"/>
                </a:lnTo>
                <a:lnTo>
                  <a:pt x="495300" y="1330452"/>
                </a:lnTo>
                <a:lnTo>
                  <a:pt x="495300" y="1385316"/>
                </a:lnTo>
                <a:lnTo>
                  <a:pt x="491489" y="1317498"/>
                </a:lnTo>
                <a:lnTo>
                  <a:pt x="486917" y="1135380"/>
                </a:lnTo>
                <a:lnTo>
                  <a:pt x="486917" y="1393698"/>
                </a:lnTo>
                <a:lnTo>
                  <a:pt x="482345" y="1385316"/>
                </a:lnTo>
                <a:lnTo>
                  <a:pt x="478536" y="1309116"/>
                </a:lnTo>
                <a:lnTo>
                  <a:pt x="478536" y="1376934"/>
                </a:lnTo>
                <a:lnTo>
                  <a:pt x="473963" y="1419606"/>
                </a:lnTo>
                <a:lnTo>
                  <a:pt x="473963" y="1427988"/>
                </a:lnTo>
                <a:lnTo>
                  <a:pt x="470153" y="1415034"/>
                </a:lnTo>
                <a:lnTo>
                  <a:pt x="465581" y="1419606"/>
                </a:lnTo>
                <a:lnTo>
                  <a:pt x="465581" y="1423416"/>
                </a:lnTo>
                <a:lnTo>
                  <a:pt x="461771" y="1393698"/>
                </a:lnTo>
                <a:lnTo>
                  <a:pt x="461771" y="1410462"/>
                </a:lnTo>
                <a:lnTo>
                  <a:pt x="457200" y="1398270"/>
                </a:lnTo>
                <a:lnTo>
                  <a:pt x="453389" y="1410462"/>
                </a:lnTo>
                <a:lnTo>
                  <a:pt x="453389" y="1380744"/>
                </a:lnTo>
                <a:lnTo>
                  <a:pt x="448817" y="1393698"/>
                </a:lnTo>
                <a:lnTo>
                  <a:pt x="444245" y="1415034"/>
                </a:lnTo>
                <a:lnTo>
                  <a:pt x="444245" y="1402080"/>
                </a:lnTo>
                <a:lnTo>
                  <a:pt x="440436" y="1419606"/>
                </a:lnTo>
                <a:lnTo>
                  <a:pt x="440436" y="1398270"/>
                </a:lnTo>
                <a:lnTo>
                  <a:pt x="435863" y="1402080"/>
                </a:lnTo>
                <a:lnTo>
                  <a:pt x="432053" y="1415034"/>
                </a:lnTo>
                <a:lnTo>
                  <a:pt x="432053" y="1427988"/>
                </a:lnTo>
                <a:lnTo>
                  <a:pt x="427481" y="1419606"/>
                </a:lnTo>
                <a:lnTo>
                  <a:pt x="423671" y="1427988"/>
                </a:lnTo>
                <a:lnTo>
                  <a:pt x="423671" y="1423416"/>
                </a:lnTo>
                <a:lnTo>
                  <a:pt x="419100" y="1419606"/>
                </a:lnTo>
                <a:lnTo>
                  <a:pt x="415289" y="1427988"/>
                </a:lnTo>
                <a:lnTo>
                  <a:pt x="415289" y="1431798"/>
                </a:lnTo>
                <a:lnTo>
                  <a:pt x="410717" y="1427988"/>
                </a:lnTo>
                <a:lnTo>
                  <a:pt x="410717" y="1419606"/>
                </a:lnTo>
                <a:lnTo>
                  <a:pt x="406145" y="1415034"/>
                </a:lnTo>
                <a:lnTo>
                  <a:pt x="406145" y="1423416"/>
                </a:lnTo>
                <a:lnTo>
                  <a:pt x="402336" y="1427988"/>
                </a:lnTo>
                <a:lnTo>
                  <a:pt x="402336" y="1347216"/>
                </a:lnTo>
                <a:lnTo>
                  <a:pt x="397763" y="1427988"/>
                </a:lnTo>
                <a:lnTo>
                  <a:pt x="397763" y="1423416"/>
                </a:lnTo>
                <a:lnTo>
                  <a:pt x="393953" y="1427988"/>
                </a:lnTo>
                <a:lnTo>
                  <a:pt x="389381" y="1431798"/>
                </a:lnTo>
                <a:lnTo>
                  <a:pt x="389381" y="1415034"/>
                </a:lnTo>
                <a:lnTo>
                  <a:pt x="389381" y="1423416"/>
                </a:lnTo>
                <a:lnTo>
                  <a:pt x="385571" y="1436370"/>
                </a:lnTo>
                <a:lnTo>
                  <a:pt x="385571" y="1431798"/>
                </a:lnTo>
                <a:lnTo>
                  <a:pt x="381000" y="1211580"/>
                </a:lnTo>
                <a:lnTo>
                  <a:pt x="376427" y="931926"/>
                </a:lnTo>
                <a:lnTo>
                  <a:pt x="376427" y="1385316"/>
                </a:lnTo>
                <a:lnTo>
                  <a:pt x="372617" y="1423416"/>
                </a:lnTo>
                <a:lnTo>
                  <a:pt x="368045" y="1423416"/>
                </a:lnTo>
                <a:lnTo>
                  <a:pt x="368045" y="1249680"/>
                </a:lnTo>
                <a:lnTo>
                  <a:pt x="364236" y="1419606"/>
                </a:lnTo>
                <a:lnTo>
                  <a:pt x="359663" y="1410462"/>
                </a:lnTo>
                <a:lnTo>
                  <a:pt x="359663" y="1415034"/>
                </a:lnTo>
                <a:lnTo>
                  <a:pt x="355853" y="1431798"/>
                </a:lnTo>
                <a:lnTo>
                  <a:pt x="351281" y="1385316"/>
                </a:lnTo>
                <a:lnTo>
                  <a:pt x="351281" y="1431798"/>
                </a:lnTo>
                <a:lnTo>
                  <a:pt x="347471" y="1419606"/>
                </a:lnTo>
                <a:lnTo>
                  <a:pt x="342900" y="1440180"/>
                </a:lnTo>
                <a:lnTo>
                  <a:pt x="342900" y="1402080"/>
                </a:lnTo>
                <a:lnTo>
                  <a:pt x="338327" y="1431798"/>
                </a:lnTo>
                <a:lnTo>
                  <a:pt x="334517" y="1406652"/>
                </a:lnTo>
                <a:lnTo>
                  <a:pt x="334517" y="1398270"/>
                </a:lnTo>
                <a:lnTo>
                  <a:pt x="329945" y="1427988"/>
                </a:lnTo>
                <a:lnTo>
                  <a:pt x="329945" y="1423416"/>
                </a:lnTo>
                <a:lnTo>
                  <a:pt x="326136" y="1406652"/>
                </a:lnTo>
                <a:lnTo>
                  <a:pt x="321563" y="1427988"/>
                </a:lnTo>
                <a:lnTo>
                  <a:pt x="317753" y="1419606"/>
                </a:lnTo>
                <a:lnTo>
                  <a:pt x="317753" y="1406652"/>
                </a:lnTo>
                <a:lnTo>
                  <a:pt x="313181" y="1423416"/>
                </a:lnTo>
                <a:lnTo>
                  <a:pt x="313181" y="1410462"/>
                </a:lnTo>
                <a:lnTo>
                  <a:pt x="309371" y="1410462"/>
                </a:lnTo>
                <a:lnTo>
                  <a:pt x="309371" y="1431798"/>
                </a:lnTo>
                <a:lnTo>
                  <a:pt x="304800" y="1427988"/>
                </a:lnTo>
                <a:lnTo>
                  <a:pt x="300227" y="1406652"/>
                </a:lnTo>
                <a:lnTo>
                  <a:pt x="300227" y="1402080"/>
                </a:lnTo>
                <a:lnTo>
                  <a:pt x="300227" y="1406652"/>
                </a:lnTo>
                <a:lnTo>
                  <a:pt x="296417" y="1402080"/>
                </a:lnTo>
                <a:lnTo>
                  <a:pt x="291845" y="1423416"/>
                </a:lnTo>
                <a:lnTo>
                  <a:pt x="291845" y="1431798"/>
                </a:lnTo>
                <a:lnTo>
                  <a:pt x="288036" y="1427988"/>
                </a:lnTo>
                <a:lnTo>
                  <a:pt x="288036" y="1262634"/>
                </a:lnTo>
                <a:lnTo>
                  <a:pt x="283463" y="0"/>
                </a:lnTo>
                <a:lnTo>
                  <a:pt x="283463" y="1207770"/>
                </a:lnTo>
                <a:lnTo>
                  <a:pt x="279653" y="1410462"/>
                </a:lnTo>
                <a:lnTo>
                  <a:pt x="279653" y="1415034"/>
                </a:lnTo>
                <a:lnTo>
                  <a:pt x="275081" y="1436370"/>
                </a:lnTo>
                <a:lnTo>
                  <a:pt x="270509" y="1427988"/>
                </a:lnTo>
                <a:lnTo>
                  <a:pt x="270509" y="1440180"/>
                </a:lnTo>
                <a:lnTo>
                  <a:pt x="270509" y="1436370"/>
                </a:lnTo>
                <a:lnTo>
                  <a:pt x="266700" y="1448562"/>
                </a:lnTo>
                <a:lnTo>
                  <a:pt x="258317" y="1448562"/>
                </a:lnTo>
                <a:lnTo>
                  <a:pt x="258317" y="1444752"/>
                </a:lnTo>
                <a:lnTo>
                  <a:pt x="253745" y="1427988"/>
                </a:lnTo>
                <a:lnTo>
                  <a:pt x="253745" y="1436370"/>
                </a:lnTo>
                <a:lnTo>
                  <a:pt x="249936" y="1415034"/>
                </a:lnTo>
                <a:lnTo>
                  <a:pt x="249936" y="1436370"/>
                </a:lnTo>
                <a:lnTo>
                  <a:pt x="245363" y="1440180"/>
                </a:lnTo>
                <a:lnTo>
                  <a:pt x="241553" y="1440180"/>
                </a:lnTo>
                <a:lnTo>
                  <a:pt x="241553" y="1444752"/>
                </a:lnTo>
                <a:lnTo>
                  <a:pt x="236981" y="1440180"/>
                </a:lnTo>
                <a:lnTo>
                  <a:pt x="236981" y="1436370"/>
                </a:lnTo>
                <a:lnTo>
                  <a:pt x="232409" y="1444752"/>
                </a:lnTo>
                <a:lnTo>
                  <a:pt x="232409" y="1440180"/>
                </a:lnTo>
                <a:lnTo>
                  <a:pt x="228600" y="1444752"/>
                </a:lnTo>
                <a:lnTo>
                  <a:pt x="224027" y="1427988"/>
                </a:lnTo>
                <a:lnTo>
                  <a:pt x="224027" y="1440180"/>
                </a:lnTo>
                <a:lnTo>
                  <a:pt x="220217" y="1427988"/>
                </a:lnTo>
                <a:lnTo>
                  <a:pt x="220217" y="1436370"/>
                </a:lnTo>
                <a:lnTo>
                  <a:pt x="215645" y="1448562"/>
                </a:lnTo>
                <a:lnTo>
                  <a:pt x="215645" y="1431798"/>
                </a:lnTo>
                <a:lnTo>
                  <a:pt x="211836" y="1444752"/>
                </a:lnTo>
                <a:lnTo>
                  <a:pt x="211836" y="1448562"/>
                </a:lnTo>
                <a:lnTo>
                  <a:pt x="207263" y="1436370"/>
                </a:lnTo>
                <a:lnTo>
                  <a:pt x="207263" y="1448562"/>
                </a:lnTo>
                <a:lnTo>
                  <a:pt x="203453" y="1444752"/>
                </a:lnTo>
                <a:lnTo>
                  <a:pt x="203453" y="1436370"/>
                </a:lnTo>
                <a:lnTo>
                  <a:pt x="198881" y="1444752"/>
                </a:lnTo>
                <a:lnTo>
                  <a:pt x="198881" y="1436370"/>
                </a:lnTo>
                <a:lnTo>
                  <a:pt x="194309" y="1431798"/>
                </a:lnTo>
                <a:lnTo>
                  <a:pt x="194309" y="1440180"/>
                </a:lnTo>
                <a:lnTo>
                  <a:pt x="190500" y="1436370"/>
                </a:lnTo>
                <a:lnTo>
                  <a:pt x="185927" y="1440180"/>
                </a:lnTo>
                <a:lnTo>
                  <a:pt x="185927" y="1436370"/>
                </a:lnTo>
                <a:lnTo>
                  <a:pt x="182117" y="1444752"/>
                </a:lnTo>
                <a:lnTo>
                  <a:pt x="177545" y="1448562"/>
                </a:lnTo>
                <a:lnTo>
                  <a:pt x="177545" y="1453134"/>
                </a:lnTo>
                <a:lnTo>
                  <a:pt x="177545" y="1448562"/>
                </a:lnTo>
                <a:lnTo>
                  <a:pt x="173736" y="1448562"/>
                </a:lnTo>
                <a:lnTo>
                  <a:pt x="173736" y="1453134"/>
                </a:lnTo>
                <a:lnTo>
                  <a:pt x="169163" y="1448562"/>
                </a:lnTo>
                <a:lnTo>
                  <a:pt x="169163" y="1453134"/>
                </a:lnTo>
                <a:lnTo>
                  <a:pt x="152400" y="1453134"/>
                </a:lnTo>
                <a:lnTo>
                  <a:pt x="152400" y="1457706"/>
                </a:lnTo>
                <a:lnTo>
                  <a:pt x="147827" y="1453134"/>
                </a:lnTo>
                <a:lnTo>
                  <a:pt x="139445" y="1453134"/>
                </a:lnTo>
                <a:lnTo>
                  <a:pt x="135636" y="1448562"/>
                </a:lnTo>
                <a:lnTo>
                  <a:pt x="135636" y="1453134"/>
                </a:lnTo>
                <a:lnTo>
                  <a:pt x="131063" y="1448562"/>
                </a:lnTo>
                <a:lnTo>
                  <a:pt x="126491" y="1453134"/>
                </a:lnTo>
                <a:lnTo>
                  <a:pt x="126491" y="1448562"/>
                </a:lnTo>
                <a:lnTo>
                  <a:pt x="122681" y="1448562"/>
                </a:lnTo>
                <a:lnTo>
                  <a:pt x="118109" y="1453134"/>
                </a:lnTo>
                <a:lnTo>
                  <a:pt x="118109" y="1448562"/>
                </a:lnTo>
                <a:lnTo>
                  <a:pt x="114300" y="1444752"/>
                </a:lnTo>
                <a:lnTo>
                  <a:pt x="114300" y="1453134"/>
                </a:lnTo>
                <a:lnTo>
                  <a:pt x="109727" y="1440180"/>
                </a:lnTo>
                <a:lnTo>
                  <a:pt x="109727" y="1436370"/>
                </a:lnTo>
                <a:lnTo>
                  <a:pt x="105917" y="1453134"/>
                </a:lnTo>
                <a:lnTo>
                  <a:pt x="105917" y="1444752"/>
                </a:lnTo>
                <a:lnTo>
                  <a:pt x="101345" y="1448562"/>
                </a:lnTo>
                <a:lnTo>
                  <a:pt x="97536" y="1453134"/>
                </a:lnTo>
                <a:lnTo>
                  <a:pt x="80009" y="1453134"/>
                </a:lnTo>
                <a:lnTo>
                  <a:pt x="80009" y="1448562"/>
                </a:lnTo>
                <a:lnTo>
                  <a:pt x="76200" y="1444752"/>
                </a:lnTo>
                <a:lnTo>
                  <a:pt x="71627" y="1453134"/>
                </a:lnTo>
                <a:lnTo>
                  <a:pt x="59436" y="1453134"/>
                </a:lnTo>
                <a:lnTo>
                  <a:pt x="59436" y="1457706"/>
                </a:lnTo>
                <a:lnTo>
                  <a:pt x="54863" y="1457706"/>
                </a:lnTo>
                <a:lnTo>
                  <a:pt x="54863" y="1453134"/>
                </a:lnTo>
                <a:lnTo>
                  <a:pt x="50291" y="1453134"/>
                </a:lnTo>
                <a:lnTo>
                  <a:pt x="46481" y="1457706"/>
                </a:lnTo>
                <a:lnTo>
                  <a:pt x="41909" y="1457706"/>
                </a:lnTo>
                <a:lnTo>
                  <a:pt x="41909" y="1453134"/>
                </a:lnTo>
                <a:lnTo>
                  <a:pt x="38100" y="1453134"/>
                </a:lnTo>
                <a:lnTo>
                  <a:pt x="38100" y="1457706"/>
                </a:lnTo>
                <a:lnTo>
                  <a:pt x="33527" y="1457706"/>
                </a:lnTo>
                <a:lnTo>
                  <a:pt x="33527" y="1453134"/>
                </a:lnTo>
                <a:lnTo>
                  <a:pt x="29717" y="1453134"/>
                </a:lnTo>
                <a:lnTo>
                  <a:pt x="25145" y="1457706"/>
                </a:lnTo>
                <a:lnTo>
                  <a:pt x="20574" y="1448562"/>
                </a:lnTo>
                <a:lnTo>
                  <a:pt x="20574" y="1453134"/>
                </a:lnTo>
                <a:lnTo>
                  <a:pt x="16763" y="1457706"/>
                </a:lnTo>
                <a:lnTo>
                  <a:pt x="12191" y="1453134"/>
                </a:lnTo>
                <a:lnTo>
                  <a:pt x="8381" y="1457706"/>
                </a:lnTo>
                <a:lnTo>
                  <a:pt x="3809" y="1453134"/>
                </a:lnTo>
                <a:lnTo>
                  <a:pt x="0" y="145313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68" name="object 768"/>
          <p:cNvSpPr/>
          <p:nvPr/>
        </p:nvSpPr>
        <p:spPr>
          <a:xfrm>
            <a:off x="4931540" y="3133336"/>
            <a:ext cx="173972" cy="34038"/>
          </a:xfrm>
          <a:custGeom>
            <a:avLst/>
            <a:gdLst/>
            <a:ahLst/>
            <a:cxnLst/>
            <a:rect l="l" t="t" r="r" b="b"/>
            <a:pathLst>
              <a:path w="262889" h="51435">
                <a:moveTo>
                  <a:pt x="262890" y="29717"/>
                </a:moveTo>
                <a:lnTo>
                  <a:pt x="258318" y="34289"/>
                </a:lnTo>
                <a:lnTo>
                  <a:pt x="254508" y="29717"/>
                </a:lnTo>
                <a:lnTo>
                  <a:pt x="249936" y="34289"/>
                </a:lnTo>
                <a:lnTo>
                  <a:pt x="245364" y="29717"/>
                </a:lnTo>
                <a:lnTo>
                  <a:pt x="241554" y="29717"/>
                </a:lnTo>
                <a:lnTo>
                  <a:pt x="236982" y="34289"/>
                </a:lnTo>
                <a:lnTo>
                  <a:pt x="233172" y="25145"/>
                </a:lnTo>
                <a:lnTo>
                  <a:pt x="228600" y="34289"/>
                </a:lnTo>
                <a:lnTo>
                  <a:pt x="211836" y="34289"/>
                </a:lnTo>
                <a:lnTo>
                  <a:pt x="211836" y="29717"/>
                </a:lnTo>
                <a:lnTo>
                  <a:pt x="207264" y="29717"/>
                </a:lnTo>
                <a:lnTo>
                  <a:pt x="207264" y="0"/>
                </a:lnTo>
                <a:lnTo>
                  <a:pt x="203454" y="4571"/>
                </a:lnTo>
                <a:lnTo>
                  <a:pt x="203454" y="34289"/>
                </a:lnTo>
                <a:lnTo>
                  <a:pt x="198882" y="29717"/>
                </a:lnTo>
                <a:lnTo>
                  <a:pt x="198882" y="34289"/>
                </a:lnTo>
                <a:lnTo>
                  <a:pt x="195072" y="34289"/>
                </a:lnTo>
                <a:lnTo>
                  <a:pt x="182372" y="34289"/>
                </a:lnTo>
                <a:lnTo>
                  <a:pt x="169672" y="34290"/>
                </a:lnTo>
                <a:lnTo>
                  <a:pt x="156972" y="34289"/>
                </a:lnTo>
                <a:lnTo>
                  <a:pt x="144272" y="34289"/>
                </a:lnTo>
                <a:lnTo>
                  <a:pt x="131572" y="34289"/>
                </a:lnTo>
                <a:lnTo>
                  <a:pt x="127254" y="34289"/>
                </a:lnTo>
                <a:lnTo>
                  <a:pt x="127254" y="38099"/>
                </a:lnTo>
                <a:lnTo>
                  <a:pt x="127254" y="34289"/>
                </a:lnTo>
                <a:lnTo>
                  <a:pt x="122682" y="38099"/>
                </a:lnTo>
                <a:lnTo>
                  <a:pt x="118872" y="34289"/>
                </a:lnTo>
                <a:lnTo>
                  <a:pt x="110490" y="34289"/>
                </a:lnTo>
                <a:lnTo>
                  <a:pt x="110490" y="38099"/>
                </a:lnTo>
                <a:lnTo>
                  <a:pt x="105918" y="34289"/>
                </a:lnTo>
                <a:lnTo>
                  <a:pt x="101346" y="29717"/>
                </a:lnTo>
                <a:lnTo>
                  <a:pt x="101346" y="34289"/>
                </a:lnTo>
                <a:lnTo>
                  <a:pt x="97536" y="34289"/>
                </a:lnTo>
                <a:lnTo>
                  <a:pt x="92964" y="38099"/>
                </a:lnTo>
                <a:lnTo>
                  <a:pt x="89154" y="38099"/>
                </a:lnTo>
                <a:lnTo>
                  <a:pt x="89154" y="34289"/>
                </a:lnTo>
                <a:lnTo>
                  <a:pt x="84582" y="38099"/>
                </a:lnTo>
                <a:lnTo>
                  <a:pt x="84582" y="34289"/>
                </a:lnTo>
                <a:lnTo>
                  <a:pt x="80772" y="38099"/>
                </a:lnTo>
                <a:lnTo>
                  <a:pt x="76200" y="34289"/>
                </a:lnTo>
                <a:lnTo>
                  <a:pt x="76200" y="38099"/>
                </a:lnTo>
                <a:lnTo>
                  <a:pt x="71628" y="38099"/>
                </a:lnTo>
                <a:lnTo>
                  <a:pt x="58928" y="38099"/>
                </a:lnTo>
                <a:lnTo>
                  <a:pt x="46228" y="38100"/>
                </a:lnTo>
                <a:lnTo>
                  <a:pt x="33528" y="38099"/>
                </a:lnTo>
                <a:lnTo>
                  <a:pt x="20828" y="38100"/>
                </a:lnTo>
                <a:lnTo>
                  <a:pt x="12954" y="38099"/>
                </a:lnTo>
                <a:lnTo>
                  <a:pt x="8382" y="46481"/>
                </a:lnTo>
                <a:lnTo>
                  <a:pt x="8382" y="51053"/>
                </a:lnTo>
                <a:lnTo>
                  <a:pt x="4572" y="38099"/>
                </a:lnTo>
                <a:lnTo>
                  <a:pt x="0" y="34289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69" name="object 769"/>
          <p:cNvSpPr/>
          <p:nvPr/>
        </p:nvSpPr>
        <p:spPr>
          <a:xfrm>
            <a:off x="3902841" y="3049124"/>
            <a:ext cx="1028700" cy="109678"/>
          </a:xfrm>
          <a:custGeom>
            <a:avLst/>
            <a:gdLst/>
            <a:ahLst/>
            <a:cxnLst/>
            <a:rect l="l" t="t" r="r" b="b"/>
            <a:pathLst>
              <a:path w="1554479" h="165735">
                <a:moveTo>
                  <a:pt x="1554479" y="161544"/>
                </a:moveTo>
                <a:lnTo>
                  <a:pt x="1549908" y="165354"/>
                </a:lnTo>
                <a:lnTo>
                  <a:pt x="1546098" y="161544"/>
                </a:lnTo>
                <a:lnTo>
                  <a:pt x="1546098" y="156972"/>
                </a:lnTo>
                <a:lnTo>
                  <a:pt x="1541526" y="152400"/>
                </a:lnTo>
                <a:lnTo>
                  <a:pt x="1537715" y="144018"/>
                </a:lnTo>
                <a:lnTo>
                  <a:pt x="1533144" y="140207"/>
                </a:lnTo>
                <a:lnTo>
                  <a:pt x="1533144" y="148590"/>
                </a:lnTo>
                <a:lnTo>
                  <a:pt x="1529334" y="148590"/>
                </a:lnTo>
                <a:lnTo>
                  <a:pt x="1529334" y="161544"/>
                </a:lnTo>
                <a:lnTo>
                  <a:pt x="1524762" y="161544"/>
                </a:lnTo>
                <a:lnTo>
                  <a:pt x="1524762" y="148590"/>
                </a:lnTo>
                <a:lnTo>
                  <a:pt x="1520952" y="148590"/>
                </a:lnTo>
                <a:lnTo>
                  <a:pt x="1520952" y="152400"/>
                </a:lnTo>
                <a:lnTo>
                  <a:pt x="1516379" y="161544"/>
                </a:lnTo>
                <a:lnTo>
                  <a:pt x="1511808" y="156972"/>
                </a:lnTo>
                <a:lnTo>
                  <a:pt x="1507998" y="161544"/>
                </a:lnTo>
                <a:lnTo>
                  <a:pt x="1499615" y="161544"/>
                </a:lnTo>
                <a:lnTo>
                  <a:pt x="1495044" y="165354"/>
                </a:lnTo>
                <a:lnTo>
                  <a:pt x="1491234" y="165354"/>
                </a:lnTo>
                <a:lnTo>
                  <a:pt x="1491234" y="161544"/>
                </a:lnTo>
                <a:lnTo>
                  <a:pt x="1486662" y="161544"/>
                </a:lnTo>
                <a:lnTo>
                  <a:pt x="1482089" y="165354"/>
                </a:lnTo>
                <a:lnTo>
                  <a:pt x="1478279" y="161544"/>
                </a:lnTo>
                <a:lnTo>
                  <a:pt x="1473708" y="165354"/>
                </a:lnTo>
                <a:lnTo>
                  <a:pt x="1461008" y="165354"/>
                </a:lnTo>
                <a:lnTo>
                  <a:pt x="1448308" y="165354"/>
                </a:lnTo>
                <a:lnTo>
                  <a:pt x="1435608" y="165354"/>
                </a:lnTo>
                <a:lnTo>
                  <a:pt x="1422908" y="165354"/>
                </a:lnTo>
                <a:lnTo>
                  <a:pt x="1410207" y="165353"/>
                </a:lnTo>
                <a:lnTo>
                  <a:pt x="1397508" y="165354"/>
                </a:lnTo>
                <a:lnTo>
                  <a:pt x="1393698" y="165354"/>
                </a:lnTo>
                <a:lnTo>
                  <a:pt x="1393698" y="161544"/>
                </a:lnTo>
                <a:lnTo>
                  <a:pt x="1389126" y="161544"/>
                </a:lnTo>
                <a:lnTo>
                  <a:pt x="1389126" y="165354"/>
                </a:lnTo>
                <a:lnTo>
                  <a:pt x="1380744" y="165354"/>
                </a:lnTo>
                <a:lnTo>
                  <a:pt x="1376172" y="161544"/>
                </a:lnTo>
                <a:lnTo>
                  <a:pt x="1372362" y="165354"/>
                </a:lnTo>
                <a:lnTo>
                  <a:pt x="1355598" y="165354"/>
                </a:lnTo>
                <a:lnTo>
                  <a:pt x="1351026" y="161544"/>
                </a:lnTo>
                <a:lnTo>
                  <a:pt x="1351026" y="165354"/>
                </a:lnTo>
                <a:lnTo>
                  <a:pt x="1347215" y="165354"/>
                </a:lnTo>
                <a:lnTo>
                  <a:pt x="1342644" y="161544"/>
                </a:lnTo>
                <a:lnTo>
                  <a:pt x="1342644" y="165354"/>
                </a:lnTo>
                <a:lnTo>
                  <a:pt x="1338072" y="161544"/>
                </a:lnTo>
                <a:lnTo>
                  <a:pt x="1334262" y="165354"/>
                </a:lnTo>
                <a:lnTo>
                  <a:pt x="1329689" y="161544"/>
                </a:lnTo>
                <a:lnTo>
                  <a:pt x="1329689" y="165354"/>
                </a:lnTo>
                <a:lnTo>
                  <a:pt x="1325879" y="161544"/>
                </a:lnTo>
                <a:lnTo>
                  <a:pt x="1321308" y="165354"/>
                </a:lnTo>
                <a:lnTo>
                  <a:pt x="1317498" y="161544"/>
                </a:lnTo>
                <a:lnTo>
                  <a:pt x="1317498" y="165354"/>
                </a:lnTo>
                <a:lnTo>
                  <a:pt x="1312926" y="161544"/>
                </a:lnTo>
                <a:lnTo>
                  <a:pt x="1309115" y="165354"/>
                </a:lnTo>
                <a:lnTo>
                  <a:pt x="1309115" y="161544"/>
                </a:lnTo>
                <a:lnTo>
                  <a:pt x="1304544" y="161544"/>
                </a:lnTo>
                <a:lnTo>
                  <a:pt x="1299972" y="165354"/>
                </a:lnTo>
                <a:lnTo>
                  <a:pt x="1296162" y="165354"/>
                </a:lnTo>
                <a:lnTo>
                  <a:pt x="1291589" y="165354"/>
                </a:lnTo>
                <a:lnTo>
                  <a:pt x="1291589" y="161544"/>
                </a:lnTo>
                <a:lnTo>
                  <a:pt x="1287779" y="165354"/>
                </a:lnTo>
                <a:lnTo>
                  <a:pt x="1287779" y="161544"/>
                </a:lnTo>
                <a:lnTo>
                  <a:pt x="1283208" y="165354"/>
                </a:lnTo>
                <a:lnTo>
                  <a:pt x="1279398" y="165354"/>
                </a:lnTo>
                <a:lnTo>
                  <a:pt x="1274826" y="161544"/>
                </a:lnTo>
                <a:lnTo>
                  <a:pt x="1270253" y="165354"/>
                </a:lnTo>
                <a:lnTo>
                  <a:pt x="1266444" y="161544"/>
                </a:lnTo>
                <a:lnTo>
                  <a:pt x="1261872" y="161544"/>
                </a:lnTo>
                <a:lnTo>
                  <a:pt x="1258062" y="165354"/>
                </a:lnTo>
                <a:lnTo>
                  <a:pt x="1258062" y="161544"/>
                </a:lnTo>
                <a:lnTo>
                  <a:pt x="1245108" y="161544"/>
                </a:lnTo>
                <a:lnTo>
                  <a:pt x="1241298" y="165354"/>
                </a:lnTo>
                <a:lnTo>
                  <a:pt x="1241298" y="161544"/>
                </a:lnTo>
                <a:lnTo>
                  <a:pt x="1228344" y="161544"/>
                </a:lnTo>
                <a:lnTo>
                  <a:pt x="1228344" y="152400"/>
                </a:lnTo>
                <a:lnTo>
                  <a:pt x="1223772" y="156972"/>
                </a:lnTo>
                <a:lnTo>
                  <a:pt x="1223772" y="152400"/>
                </a:lnTo>
                <a:lnTo>
                  <a:pt x="1219962" y="161544"/>
                </a:lnTo>
                <a:lnTo>
                  <a:pt x="1219962" y="156972"/>
                </a:lnTo>
                <a:lnTo>
                  <a:pt x="1215389" y="161544"/>
                </a:lnTo>
                <a:lnTo>
                  <a:pt x="1215389" y="156972"/>
                </a:lnTo>
                <a:lnTo>
                  <a:pt x="1211579" y="161544"/>
                </a:lnTo>
                <a:lnTo>
                  <a:pt x="1207008" y="165354"/>
                </a:lnTo>
                <a:lnTo>
                  <a:pt x="1198626" y="165354"/>
                </a:lnTo>
                <a:lnTo>
                  <a:pt x="1194053" y="161544"/>
                </a:lnTo>
                <a:lnTo>
                  <a:pt x="1194053" y="165354"/>
                </a:lnTo>
                <a:lnTo>
                  <a:pt x="1190244" y="165354"/>
                </a:lnTo>
                <a:lnTo>
                  <a:pt x="1190244" y="161544"/>
                </a:lnTo>
                <a:lnTo>
                  <a:pt x="1185672" y="161544"/>
                </a:lnTo>
                <a:lnTo>
                  <a:pt x="1185672" y="165354"/>
                </a:lnTo>
                <a:lnTo>
                  <a:pt x="1177289" y="165354"/>
                </a:lnTo>
                <a:lnTo>
                  <a:pt x="1173479" y="161544"/>
                </a:lnTo>
                <a:lnTo>
                  <a:pt x="1168908" y="165354"/>
                </a:lnTo>
                <a:lnTo>
                  <a:pt x="1155953" y="165354"/>
                </a:lnTo>
                <a:lnTo>
                  <a:pt x="1155953" y="161544"/>
                </a:lnTo>
                <a:lnTo>
                  <a:pt x="1135379" y="161544"/>
                </a:lnTo>
                <a:lnTo>
                  <a:pt x="1135379" y="165354"/>
                </a:lnTo>
                <a:lnTo>
                  <a:pt x="1126236" y="165354"/>
                </a:lnTo>
                <a:lnTo>
                  <a:pt x="1126236" y="161544"/>
                </a:lnTo>
                <a:lnTo>
                  <a:pt x="1126236" y="165354"/>
                </a:lnTo>
                <a:lnTo>
                  <a:pt x="1122426" y="161544"/>
                </a:lnTo>
                <a:lnTo>
                  <a:pt x="1109726" y="161544"/>
                </a:lnTo>
                <a:lnTo>
                  <a:pt x="1097026" y="161544"/>
                </a:lnTo>
                <a:lnTo>
                  <a:pt x="1084326" y="161544"/>
                </a:lnTo>
                <a:lnTo>
                  <a:pt x="1033272" y="161544"/>
                </a:lnTo>
                <a:lnTo>
                  <a:pt x="1020571" y="161543"/>
                </a:lnTo>
                <a:lnTo>
                  <a:pt x="1007871" y="161543"/>
                </a:lnTo>
                <a:lnTo>
                  <a:pt x="995172" y="161544"/>
                </a:lnTo>
                <a:lnTo>
                  <a:pt x="982472" y="161544"/>
                </a:lnTo>
                <a:lnTo>
                  <a:pt x="969772" y="161544"/>
                </a:lnTo>
                <a:lnTo>
                  <a:pt x="961644" y="161544"/>
                </a:lnTo>
                <a:lnTo>
                  <a:pt x="961644" y="156972"/>
                </a:lnTo>
                <a:lnTo>
                  <a:pt x="957072" y="161544"/>
                </a:lnTo>
                <a:lnTo>
                  <a:pt x="953262" y="156972"/>
                </a:lnTo>
                <a:lnTo>
                  <a:pt x="948689" y="156972"/>
                </a:lnTo>
                <a:lnTo>
                  <a:pt x="941577" y="156972"/>
                </a:lnTo>
                <a:lnTo>
                  <a:pt x="934465" y="156972"/>
                </a:lnTo>
                <a:lnTo>
                  <a:pt x="927353" y="156972"/>
                </a:lnTo>
                <a:lnTo>
                  <a:pt x="923544" y="152400"/>
                </a:lnTo>
                <a:lnTo>
                  <a:pt x="910589" y="152400"/>
                </a:lnTo>
                <a:lnTo>
                  <a:pt x="906018" y="148590"/>
                </a:lnTo>
                <a:lnTo>
                  <a:pt x="902208" y="148590"/>
                </a:lnTo>
                <a:lnTo>
                  <a:pt x="897636" y="144018"/>
                </a:lnTo>
                <a:lnTo>
                  <a:pt x="893826" y="144018"/>
                </a:lnTo>
                <a:lnTo>
                  <a:pt x="889253" y="140207"/>
                </a:lnTo>
                <a:lnTo>
                  <a:pt x="885444" y="140207"/>
                </a:lnTo>
                <a:lnTo>
                  <a:pt x="885444" y="135636"/>
                </a:lnTo>
                <a:lnTo>
                  <a:pt x="880872" y="135636"/>
                </a:lnTo>
                <a:lnTo>
                  <a:pt x="876300" y="131825"/>
                </a:lnTo>
                <a:lnTo>
                  <a:pt x="872489" y="127254"/>
                </a:lnTo>
                <a:lnTo>
                  <a:pt x="867918" y="118872"/>
                </a:lnTo>
                <a:lnTo>
                  <a:pt x="864108" y="114300"/>
                </a:lnTo>
                <a:lnTo>
                  <a:pt x="859536" y="110490"/>
                </a:lnTo>
                <a:lnTo>
                  <a:pt x="855726" y="102107"/>
                </a:lnTo>
                <a:lnTo>
                  <a:pt x="851153" y="93725"/>
                </a:lnTo>
                <a:lnTo>
                  <a:pt x="851153" y="89154"/>
                </a:lnTo>
                <a:lnTo>
                  <a:pt x="846797" y="79102"/>
                </a:lnTo>
                <a:lnTo>
                  <a:pt x="842137" y="65669"/>
                </a:lnTo>
                <a:lnTo>
                  <a:pt x="837973" y="51464"/>
                </a:lnTo>
                <a:lnTo>
                  <a:pt x="835103" y="39101"/>
                </a:lnTo>
                <a:lnTo>
                  <a:pt x="829818" y="21336"/>
                </a:lnTo>
                <a:lnTo>
                  <a:pt x="829818" y="8381"/>
                </a:lnTo>
                <a:lnTo>
                  <a:pt x="826008" y="8381"/>
                </a:lnTo>
                <a:lnTo>
                  <a:pt x="826008" y="0"/>
                </a:lnTo>
                <a:lnTo>
                  <a:pt x="821436" y="0"/>
                </a:lnTo>
                <a:lnTo>
                  <a:pt x="817626" y="8381"/>
                </a:lnTo>
                <a:lnTo>
                  <a:pt x="801451" y="56561"/>
                </a:lnTo>
                <a:lnTo>
                  <a:pt x="798049" y="69428"/>
                </a:lnTo>
                <a:lnTo>
                  <a:pt x="794461" y="82053"/>
                </a:lnTo>
                <a:lnTo>
                  <a:pt x="790467" y="94150"/>
                </a:lnTo>
                <a:lnTo>
                  <a:pt x="785847" y="105433"/>
                </a:lnTo>
                <a:lnTo>
                  <a:pt x="779526" y="114300"/>
                </a:lnTo>
                <a:lnTo>
                  <a:pt x="770382" y="123443"/>
                </a:lnTo>
                <a:lnTo>
                  <a:pt x="766572" y="131825"/>
                </a:lnTo>
                <a:lnTo>
                  <a:pt x="762000" y="131825"/>
                </a:lnTo>
                <a:lnTo>
                  <a:pt x="762000" y="135636"/>
                </a:lnTo>
                <a:lnTo>
                  <a:pt x="758189" y="140207"/>
                </a:lnTo>
                <a:lnTo>
                  <a:pt x="753618" y="144018"/>
                </a:lnTo>
                <a:lnTo>
                  <a:pt x="749808" y="144018"/>
                </a:lnTo>
                <a:lnTo>
                  <a:pt x="745236" y="148590"/>
                </a:lnTo>
                <a:lnTo>
                  <a:pt x="736853" y="148590"/>
                </a:lnTo>
                <a:lnTo>
                  <a:pt x="732282" y="152400"/>
                </a:lnTo>
                <a:lnTo>
                  <a:pt x="723900" y="152400"/>
                </a:lnTo>
                <a:lnTo>
                  <a:pt x="720089" y="156972"/>
                </a:lnTo>
                <a:lnTo>
                  <a:pt x="702563" y="156972"/>
                </a:lnTo>
                <a:lnTo>
                  <a:pt x="702563" y="161544"/>
                </a:lnTo>
                <a:lnTo>
                  <a:pt x="698753" y="161544"/>
                </a:lnTo>
                <a:lnTo>
                  <a:pt x="698753" y="156972"/>
                </a:lnTo>
                <a:lnTo>
                  <a:pt x="694182" y="156972"/>
                </a:lnTo>
                <a:lnTo>
                  <a:pt x="694182" y="161544"/>
                </a:lnTo>
                <a:lnTo>
                  <a:pt x="690372" y="161544"/>
                </a:lnTo>
                <a:lnTo>
                  <a:pt x="677671" y="161543"/>
                </a:lnTo>
                <a:lnTo>
                  <a:pt x="664972" y="161544"/>
                </a:lnTo>
                <a:lnTo>
                  <a:pt x="652272" y="161544"/>
                </a:lnTo>
                <a:lnTo>
                  <a:pt x="639572" y="161544"/>
                </a:lnTo>
                <a:lnTo>
                  <a:pt x="626872" y="161544"/>
                </a:lnTo>
                <a:lnTo>
                  <a:pt x="622553" y="161544"/>
                </a:lnTo>
                <a:lnTo>
                  <a:pt x="622553" y="165354"/>
                </a:lnTo>
                <a:lnTo>
                  <a:pt x="617982" y="165354"/>
                </a:lnTo>
                <a:lnTo>
                  <a:pt x="614172" y="161544"/>
                </a:lnTo>
                <a:lnTo>
                  <a:pt x="614172" y="165354"/>
                </a:lnTo>
                <a:lnTo>
                  <a:pt x="614172" y="161544"/>
                </a:lnTo>
                <a:lnTo>
                  <a:pt x="609600" y="165354"/>
                </a:lnTo>
                <a:lnTo>
                  <a:pt x="609600" y="161544"/>
                </a:lnTo>
                <a:lnTo>
                  <a:pt x="597408" y="161544"/>
                </a:lnTo>
                <a:lnTo>
                  <a:pt x="597408" y="165354"/>
                </a:lnTo>
                <a:lnTo>
                  <a:pt x="579882" y="165354"/>
                </a:lnTo>
                <a:lnTo>
                  <a:pt x="576072" y="161544"/>
                </a:lnTo>
                <a:lnTo>
                  <a:pt x="576072" y="165354"/>
                </a:lnTo>
                <a:lnTo>
                  <a:pt x="571500" y="161544"/>
                </a:lnTo>
                <a:lnTo>
                  <a:pt x="567689" y="165354"/>
                </a:lnTo>
                <a:lnTo>
                  <a:pt x="554736" y="165354"/>
                </a:lnTo>
                <a:lnTo>
                  <a:pt x="550163" y="161544"/>
                </a:lnTo>
                <a:lnTo>
                  <a:pt x="546353" y="165354"/>
                </a:lnTo>
                <a:lnTo>
                  <a:pt x="546353" y="161544"/>
                </a:lnTo>
                <a:lnTo>
                  <a:pt x="541782" y="165354"/>
                </a:lnTo>
                <a:lnTo>
                  <a:pt x="520446" y="165354"/>
                </a:lnTo>
                <a:lnTo>
                  <a:pt x="516636" y="165354"/>
                </a:lnTo>
                <a:lnTo>
                  <a:pt x="503910" y="165354"/>
                </a:lnTo>
                <a:lnTo>
                  <a:pt x="491185" y="165354"/>
                </a:lnTo>
                <a:lnTo>
                  <a:pt x="478459" y="165354"/>
                </a:lnTo>
                <a:lnTo>
                  <a:pt x="465734" y="165354"/>
                </a:lnTo>
                <a:lnTo>
                  <a:pt x="453009" y="165354"/>
                </a:lnTo>
                <a:lnTo>
                  <a:pt x="440283" y="165353"/>
                </a:lnTo>
                <a:lnTo>
                  <a:pt x="427558" y="165353"/>
                </a:lnTo>
                <a:lnTo>
                  <a:pt x="414832" y="165354"/>
                </a:lnTo>
                <a:lnTo>
                  <a:pt x="402107" y="165354"/>
                </a:lnTo>
                <a:lnTo>
                  <a:pt x="389381" y="165354"/>
                </a:lnTo>
                <a:lnTo>
                  <a:pt x="376656" y="165354"/>
                </a:lnTo>
                <a:lnTo>
                  <a:pt x="363931" y="165354"/>
                </a:lnTo>
                <a:lnTo>
                  <a:pt x="351205" y="165354"/>
                </a:lnTo>
                <a:lnTo>
                  <a:pt x="338480" y="165353"/>
                </a:lnTo>
                <a:lnTo>
                  <a:pt x="325754" y="165353"/>
                </a:lnTo>
                <a:lnTo>
                  <a:pt x="313029" y="165354"/>
                </a:lnTo>
                <a:lnTo>
                  <a:pt x="300304" y="165354"/>
                </a:lnTo>
                <a:lnTo>
                  <a:pt x="287578" y="165354"/>
                </a:lnTo>
                <a:lnTo>
                  <a:pt x="274853" y="165353"/>
                </a:lnTo>
                <a:lnTo>
                  <a:pt x="262127" y="165354"/>
                </a:lnTo>
                <a:lnTo>
                  <a:pt x="258318" y="165354"/>
                </a:lnTo>
                <a:lnTo>
                  <a:pt x="253746" y="165354"/>
                </a:lnTo>
                <a:lnTo>
                  <a:pt x="241046" y="165354"/>
                </a:lnTo>
                <a:lnTo>
                  <a:pt x="228346" y="165354"/>
                </a:lnTo>
                <a:lnTo>
                  <a:pt x="215646" y="165354"/>
                </a:lnTo>
                <a:lnTo>
                  <a:pt x="211836" y="161544"/>
                </a:lnTo>
                <a:lnTo>
                  <a:pt x="211836" y="165354"/>
                </a:lnTo>
                <a:lnTo>
                  <a:pt x="207263" y="165354"/>
                </a:lnTo>
                <a:lnTo>
                  <a:pt x="200151" y="165354"/>
                </a:lnTo>
                <a:lnTo>
                  <a:pt x="193039" y="165354"/>
                </a:lnTo>
                <a:lnTo>
                  <a:pt x="185927" y="165354"/>
                </a:lnTo>
                <a:lnTo>
                  <a:pt x="182118" y="161544"/>
                </a:lnTo>
                <a:lnTo>
                  <a:pt x="182118" y="165354"/>
                </a:lnTo>
                <a:lnTo>
                  <a:pt x="177546" y="161544"/>
                </a:lnTo>
                <a:lnTo>
                  <a:pt x="173736" y="165354"/>
                </a:lnTo>
                <a:lnTo>
                  <a:pt x="169163" y="161544"/>
                </a:lnTo>
                <a:lnTo>
                  <a:pt x="169163" y="156972"/>
                </a:lnTo>
                <a:lnTo>
                  <a:pt x="164591" y="165354"/>
                </a:lnTo>
                <a:lnTo>
                  <a:pt x="160782" y="165354"/>
                </a:lnTo>
                <a:lnTo>
                  <a:pt x="160782" y="156972"/>
                </a:lnTo>
                <a:lnTo>
                  <a:pt x="152400" y="165354"/>
                </a:lnTo>
                <a:lnTo>
                  <a:pt x="147827" y="165354"/>
                </a:lnTo>
                <a:lnTo>
                  <a:pt x="147827" y="161544"/>
                </a:lnTo>
                <a:lnTo>
                  <a:pt x="144018" y="161544"/>
                </a:lnTo>
                <a:lnTo>
                  <a:pt x="144018" y="165354"/>
                </a:lnTo>
                <a:lnTo>
                  <a:pt x="139446" y="161544"/>
                </a:lnTo>
                <a:lnTo>
                  <a:pt x="135636" y="165354"/>
                </a:lnTo>
                <a:lnTo>
                  <a:pt x="128524" y="165354"/>
                </a:lnTo>
                <a:lnTo>
                  <a:pt x="121412" y="165354"/>
                </a:lnTo>
                <a:lnTo>
                  <a:pt x="114300" y="165354"/>
                </a:lnTo>
                <a:lnTo>
                  <a:pt x="109727" y="161544"/>
                </a:lnTo>
                <a:lnTo>
                  <a:pt x="109727" y="165354"/>
                </a:lnTo>
                <a:lnTo>
                  <a:pt x="105918" y="161544"/>
                </a:lnTo>
                <a:lnTo>
                  <a:pt x="93217" y="161543"/>
                </a:lnTo>
                <a:lnTo>
                  <a:pt x="80518" y="161544"/>
                </a:lnTo>
                <a:lnTo>
                  <a:pt x="71627" y="161544"/>
                </a:lnTo>
                <a:lnTo>
                  <a:pt x="71627" y="165354"/>
                </a:lnTo>
                <a:lnTo>
                  <a:pt x="71627" y="161544"/>
                </a:lnTo>
                <a:lnTo>
                  <a:pt x="63246" y="165354"/>
                </a:lnTo>
                <a:lnTo>
                  <a:pt x="63246" y="161544"/>
                </a:lnTo>
                <a:lnTo>
                  <a:pt x="63246" y="165354"/>
                </a:lnTo>
                <a:lnTo>
                  <a:pt x="58674" y="161544"/>
                </a:lnTo>
                <a:lnTo>
                  <a:pt x="54863" y="165354"/>
                </a:lnTo>
                <a:lnTo>
                  <a:pt x="50291" y="161544"/>
                </a:lnTo>
                <a:lnTo>
                  <a:pt x="43434" y="161544"/>
                </a:lnTo>
                <a:lnTo>
                  <a:pt x="36575" y="161544"/>
                </a:lnTo>
                <a:lnTo>
                  <a:pt x="29718" y="161544"/>
                </a:lnTo>
                <a:lnTo>
                  <a:pt x="25146" y="161544"/>
                </a:lnTo>
                <a:lnTo>
                  <a:pt x="25146" y="152400"/>
                </a:lnTo>
                <a:lnTo>
                  <a:pt x="20574" y="156972"/>
                </a:lnTo>
                <a:lnTo>
                  <a:pt x="20574" y="161544"/>
                </a:lnTo>
                <a:lnTo>
                  <a:pt x="16763" y="156972"/>
                </a:lnTo>
                <a:lnTo>
                  <a:pt x="16763" y="152400"/>
                </a:lnTo>
                <a:lnTo>
                  <a:pt x="12191" y="161544"/>
                </a:lnTo>
                <a:lnTo>
                  <a:pt x="3810" y="161544"/>
                </a:lnTo>
                <a:lnTo>
                  <a:pt x="0" y="15240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70" name="object 770"/>
          <p:cNvSpPr/>
          <p:nvPr/>
        </p:nvSpPr>
        <p:spPr>
          <a:xfrm>
            <a:off x="3731392" y="3124764"/>
            <a:ext cx="171449" cy="34038"/>
          </a:xfrm>
          <a:custGeom>
            <a:avLst/>
            <a:gdLst/>
            <a:ahLst/>
            <a:cxnLst/>
            <a:rect l="l" t="t" r="r" b="b"/>
            <a:pathLst>
              <a:path w="259079" h="51435">
                <a:moveTo>
                  <a:pt x="259079" y="38100"/>
                </a:moveTo>
                <a:lnTo>
                  <a:pt x="259079" y="42672"/>
                </a:lnTo>
                <a:lnTo>
                  <a:pt x="254507" y="47243"/>
                </a:lnTo>
                <a:lnTo>
                  <a:pt x="249936" y="34290"/>
                </a:lnTo>
                <a:lnTo>
                  <a:pt x="246125" y="47243"/>
                </a:lnTo>
                <a:lnTo>
                  <a:pt x="233171" y="47243"/>
                </a:lnTo>
                <a:lnTo>
                  <a:pt x="229362" y="51054"/>
                </a:lnTo>
                <a:lnTo>
                  <a:pt x="224789" y="51054"/>
                </a:lnTo>
                <a:lnTo>
                  <a:pt x="220979" y="47243"/>
                </a:lnTo>
                <a:lnTo>
                  <a:pt x="216407" y="47243"/>
                </a:lnTo>
                <a:lnTo>
                  <a:pt x="211836" y="51054"/>
                </a:lnTo>
                <a:lnTo>
                  <a:pt x="211836" y="47243"/>
                </a:lnTo>
                <a:lnTo>
                  <a:pt x="208025" y="47243"/>
                </a:lnTo>
                <a:lnTo>
                  <a:pt x="203453" y="51054"/>
                </a:lnTo>
                <a:lnTo>
                  <a:pt x="195071" y="42672"/>
                </a:lnTo>
                <a:lnTo>
                  <a:pt x="195071" y="47243"/>
                </a:lnTo>
                <a:lnTo>
                  <a:pt x="191262" y="47243"/>
                </a:lnTo>
                <a:lnTo>
                  <a:pt x="186689" y="42672"/>
                </a:lnTo>
                <a:lnTo>
                  <a:pt x="186689" y="47243"/>
                </a:lnTo>
                <a:lnTo>
                  <a:pt x="182879" y="47243"/>
                </a:lnTo>
                <a:lnTo>
                  <a:pt x="170179" y="47243"/>
                </a:lnTo>
                <a:lnTo>
                  <a:pt x="157479" y="47243"/>
                </a:lnTo>
                <a:lnTo>
                  <a:pt x="148589" y="47243"/>
                </a:lnTo>
                <a:lnTo>
                  <a:pt x="148589" y="51054"/>
                </a:lnTo>
                <a:lnTo>
                  <a:pt x="148589" y="47243"/>
                </a:lnTo>
                <a:lnTo>
                  <a:pt x="127253" y="47243"/>
                </a:lnTo>
                <a:lnTo>
                  <a:pt x="127253" y="51054"/>
                </a:lnTo>
                <a:lnTo>
                  <a:pt x="123443" y="47243"/>
                </a:lnTo>
                <a:lnTo>
                  <a:pt x="118871" y="38100"/>
                </a:lnTo>
                <a:lnTo>
                  <a:pt x="118871" y="34290"/>
                </a:lnTo>
                <a:lnTo>
                  <a:pt x="115062" y="47243"/>
                </a:lnTo>
                <a:lnTo>
                  <a:pt x="110489" y="47243"/>
                </a:lnTo>
                <a:lnTo>
                  <a:pt x="105917" y="51054"/>
                </a:lnTo>
                <a:lnTo>
                  <a:pt x="105917" y="47243"/>
                </a:lnTo>
                <a:lnTo>
                  <a:pt x="102107" y="47243"/>
                </a:lnTo>
                <a:lnTo>
                  <a:pt x="97536" y="51054"/>
                </a:lnTo>
                <a:lnTo>
                  <a:pt x="97536" y="47243"/>
                </a:lnTo>
                <a:lnTo>
                  <a:pt x="93725" y="51054"/>
                </a:lnTo>
                <a:lnTo>
                  <a:pt x="89153" y="47243"/>
                </a:lnTo>
                <a:lnTo>
                  <a:pt x="85343" y="47243"/>
                </a:lnTo>
                <a:lnTo>
                  <a:pt x="80771" y="51054"/>
                </a:lnTo>
                <a:lnTo>
                  <a:pt x="80771" y="47243"/>
                </a:lnTo>
                <a:lnTo>
                  <a:pt x="59436" y="47243"/>
                </a:lnTo>
                <a:lnTo>
                  <a:pt x="55625" y="38100"/>
                </a:lnTo>
                <a:lnTo>
                  <a:pt x="51053" y="21336"/>
                </a:lnTo>
                <a:lnTo>
                  <a:pt x="51053" y="12954"/>
                </a:lnTo>
                <a:lnTo>
                  <a:pt x="47243" y="38100"/>
                </a:lnTo>
                <a:lnTo>
                  <a:pt x="47243" y="34290"/>
                </a:lnTo>
                <a:lnTo>
                  <a:pt x="47243" y="47243"/>
                </a:lnTo>
                <a:lnTo>
                  <a:pt x="42671" y="47243"/>
                </a:lnTo>
                <a:lnTo>
                  <a:pt x="42671" y="42672"/>
                </a:lnTo>
                <a:lnTo>
                  <a:pt x="38100" y="42672"/>
                </a:lnTo>
                <a:lnTo>
                  <a:pt x="38100" y="34290"/>
                </a:lnTo>
                <a:lnTo>
                  <a:pt x="34289" y="38100"/>
                </a:lnTo>
                <a:lnTo>
                  <a:pt x="29717" y="12954"/>
                </a:lnTo>
                <a:lnTo>
                  <a:pt x="29717" y="9143"/>
                </a:lnTo>
                <a:lnTo>
                  <a:pt x="25907" y="38100"/>
                </a:lnTo>
                <a:lnTo>
                  <a:pt x="21336" y="42672"/>
                </a:lnTo>
                <a:lnTo>
                  <a:pt x="21336" y="29718"/>
                </a:lnTo>
                <a:lnTo>
                  <a:pt x="17525" y="4572"/>
                </a:lnTo>
                <a:lnTo>
                  <a:pt x="17525" y="42672"/>
                </a:lnTo>
                <a:lnTo>
                  <a:pt x="12953" y="47243"/>
                </a:lnTo>
                <a:lnTo>
                  <a:pt x="9143" y="38100"/>
                </a:lnTo>
                <a:lnTo>
                  <a:pt x="9143" y="34290"/>
                </a:lnTo>
                <a:lnTo>
                  <a:pt x="4571" y="0"/>
                </a:lnTo>
                <a:lnTo>
                  <a:pt x="4571" y="17525"/>
                </a:lnTo>
                <a:lnTo>
                  <a:pt x="0" y="47243"/>
                </a:lnTo>
                <a:lnTo>
                  <a:pt x="0" y="426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71" name="object 771"/>
          <p:cNvSpPr/>
          <p:nvPr/>
        </p:nvSpPr>
        <p:spPr>
          <a:xfrm>
            <a:off x="1951336" y="2564022"/>
            <a:ext cx="1780055" cy="594612"/>
          </a:xfrm>
          <a:custGeom>
            <a:avLst/>
            <a:gdLst/>
            <a:ahLst/>
            <a:cxnLst/>
            <a:rect l="l" t="t" r="r" b="b"/>
            <a:pathLst>
              <a:path w="2689860" h="898525">
                <a:moveTo>
                  <a:pt x="2689860" y="890015"/>
                </a:moveTo>
                <a:lnTo>
                  <a:pt x="2686050" y="894587"/>
                </a:lnTo>
                <a:lnTo>
                  <a:pt x="2681478" y="894587"/>
                </a:lnTo>
                <a:lnTo>
                  <a:pt x="2677667" y="890015"/>
                </a:lnTo>
                <a:lnTo>
                  <a:pt x="2673096" y="894587"/>
                </a:lnTo>
                <a:lnTo>
                  <a:pt x="2669286" y="885443"/>
                </a:lnTo>
                <a:lnTo>
                  <a:pt x="2669286" y="890015"/>
                </a:lnTo>
                <a:lnTo>
                  <a:pt x="2664714" y="873251"/>
                </a:lnTo>
                <a:lnTo>
                  <a:pt x="2664714" y="860297"/>
                </a:lnTo>
                <a:lnTo>
                  <a:pt x="2660904" y="873251"/>
                </a:lnTo>
                <a:lnTo>
                  <a:pt x="2660904" y="881633"/>
                </a:lnTo>
                <a:lnTo>
                  <a:pt x="2656331" y="868679"/>
                </a:lnTo>
                <a:lnTo>
                  <a:pt x="2651760" y="881633"/>
                </a:lnTo>
                <a:lnTo>
                  <a:pt x="2651760" y="885443"/>
                </a:lnTo>
                <a:lnTo>
                  <a:pt x="2647950" y="894587"/>
                </a:lnTo>
                <a:lnTo>
                  <a:pt x="2639567" y="894587"/>
                </a:lnTo>
                <a:lnTo>
                  <a:pt x="2639567" y="885443"/>
                </a:lnTo>
                <a:lnTo>
                  <a:pt x="2634996" y="890015"/>
                </a:lnTo>
                <a:lnTo>
                  <a:pt x="2634996" y="894587"/>
                </a:lnTo>
                <a:lnTo>
                  <a:pt x="2631186" y="890015"/>
                </a:lnTo>
                <a:lnTo>
                  <a:pt x="2631186" y="877061"/>
                </a:lnTo>
                <a:lnTo>
                  <a:pt x="2626614" y="885443"/>
                </a:lnTo>
                <a:lnTo>
                  <a:pt x="2622804" y="890015"/>
                </a:lnTo>
                <a:lnTo>
                  <a:pt x="2622804" y="894587"/>
                </a:lnTo>
                <a:lnTo>
                  <a:pt x="2618231" y="894587"/>
                </a:lnTo>
                <a:lnTo>
                  <a:pt x="2618231" y="890015"/>
                </a:lnTo>
                <a:lnTo>
                  <a:pt x="2613660" y="890015"/>
                </a:lnTo>
                <a:lnTo>
                  <a:pt x="2613660" y="894587"/>
                </a:lnTo>
                <a:lnTo>
                  <a:pt x="2609850" y="894587"/>
                </a:lnTo>
                <a:lnTo>
                  <a:pt x="2609850" y="868679"/>
                </a:lnTo>
                <a:lnTo>
                  <a:pt x="2605278" y="851915"/>
                </a:lnTo>
                <a:lnTo>
                  <a:pt x="2605278" y="868679"/>
                </a:lnTo>
                <a:lnTo>
                  <a:pt x="2601467" y="873251"/>
                </a:lnTo>
                <a:lnTo>
                  <a:pt x="2601467" y="835151"/>
                </a:lnTo>
                <a:lnTo>
                  <a:pt x="2596896" y="835151"/>
                </a:lnTo>
                <a:lnTo>
                  <a:pt x="2596896" y="877061"/>
                </a:lnTo>
                <a:lnTo>
                  <a:pt x="2593086" y="890015"/>
                </a:lnTo>
                <a:lnTo>
                  <a:pt x="2588514" y="881633"/>
                </a:lnTo>
                <a:lnTo>
                  <a:pt x="2588514" y="890015"/>
                </a:lnTo>
                <a:lnTo>
                  <a:pt x="2583941" y="894587"/>
                </a:lnTo>
                <a:lnTo>
                  <a:pt x="2580131" y="894587"/>
                </a:lnTo>
                <a:lnTo>
                  <a:pt x="2575560" y="890015"/>
                </a:lnTo>
                <a:lnTo>
                  <a:pt x="2575560" y="894587"/>
                </a:lnTo>
                <a:lnTo>
                  <a:pt x="2571750" y="894587"/>
                </a:lnTo>
                <a:lnTo>
                  <a:pt x="2571750" y="890015"/>
                </a:lnTo>
                <a:lnTo>
                  <a:pt x="2571750" y="894587"/>
                </a:lnTo>
                <a:lnTo>
                  <a:pt x="2567178" y="890015"/>
                </a:lnTo>
                <a:lnTo>
                  <a:pt x="2563367" y="881633"/>
                </a:lnTo>
                <a:lnTo>
                  <a:pt x="2558796" y="847343"/>
                </a:lnTo>
                <a:lnTo>
                  <a:pt x="2558796" y="860297"/>
                </a:lnTo>
                <a:lnTo>
                  <a:pt x="2554986" y="813815"/>
                </a:lnTo>
                <a:lnTo>
                  <a:pt x="2554986" y="800861"/>
                </a:lnTo>
                <a:lnTo>
                  <a:pt x="2550414" y="0"/>
                </a:lnTo>
                <a:lnTo>
                  <a:pt x="2550414" y="224789"/>
                </a:lnTo>
                <a:lnTo>
                  <a:pt x="2545841" y="822197"/>
                </a:lnTo>
                <a:lnTo>
                  <a:pt x="2545841" y="835151"/>
                </a:lnTo>
                <a:lnTo>
                  <a:pt x="2542031" y="877061"/>
                </a:lnTo>
                <a:lnTo>
                  <a:pt x="2537460" y="890015"/>
                </a:lnTo>
                <a:lnTo>
                  <a:pt x="2533650" y="894587"/>
                </a:lnTo>
                <a:lnTo>
                  <a:pt x="2512314" y="894587"/>
                </a:lnTo>
                <a:lnTo>
                  <a:pt x="2512314" y="898397"/>
                </a:lnTo>
                <a:lnTo>
                  <a:pt x="2507741" y="894587"/>
                </a:lnTo>
                <a:lnTo>
                  <a:pt x="2503931" y="898397"/>
                </a:lnTo>
                <a:lnTo>
                  <a:pt x="2503931" y="894587"/>
                </a:lnTo>
                <a:lnTo>
                  <a:pt x="2499360" y="894587"/>
                </a:lnTo>
                <a:lnTo>
                  <a:pt x="2499360" y="885443"/>
                </a:lnTo>
                <a:lnTo>
                  <a:pt x="2495550" y="894587"/>
                </a:lnTo>
                <a:lnTo>
                  <a:pt x="2495550" y="898397"/>
                </a:lnTo>
                <a:lnTo>
                  <a:pt x="2495550" y="894587"/>
                </a:lnTo>
                <a:lnTo>
                  <a:pt x="2490978" y="890015"/>
                </a:lnTo>
                <a:lnTo>
                  <a:pt x="2490978" y="894587"/>
                </a:lnTo>
                <a:lnTo>
                  <a:pt x="2487167" y="898397"/>
                </a:lnTo>
                <a:lnTo>
                  <a:pt x="2482596" y="898397"/>
                </a:lnTo>
                <a:lnTo>
                  <a:pt x="2478024" y="894587"/>
                </a:lnTo>
                <a:lnTo>
                  <a:pt x="2469641" y="894587"/>
                </a:lnTo>
                <a:lnTo>
                  <a:pt x="2465831" y="885443"/>
                </a:lnTo>
                <a:lnTo>
                  <a:pt x="2461260" y="894587"/>
                </a:lnTo>
                <a:lnTo>
                  <a:pt x="2457450" y="877061"/>
                </a:lnTo>
                <a:lnTo>
                  <a:pt x="2452878" y="894587"/>
                </a:lnTo>
                <a:lnTo>
                  <a:pt x="2449067" y="881633"/>
                </a:lnTo>
                <a:lnTo>
                  <a:pt x="2444496" y="894587"/>
                </a:lnTo>
                <a:lnTo>
                  <a:pt x="2439924" y="894587"/>
                </a:lnTo>
                <a:lnTo>
                  <a:pt x="2436114" y="898397"/>
                </a:lnTo>
                <a:lnTo>
                  <a:pt x="2431541" y="894587"/>
                </a:lnTo>
                <a:lnTo>
                  <a:pt x="2427731" y="894587"/>
                </a:lnTo>
                <a:lnTo>
                  <a:pt x="2423160" y="898397"/>
                </a:lnTo>
                <a:lnTo>
                  <a:pt x="2423160" y="894587"/>
                </a:lnTo>
                <a:lnTo>
                  <a:pt x="2419350" y="898397"/>
                </a:lnTo>
                <a:lnTo>
                  <a:pt x="2406396" y="898397"/>
                </a:lnTo>
                <a:lnTo>
                  <a:pt x="2406396" y="894587"/>
                </a:lnTo>
                <a:lnTo>
                  <a:pt x="2401824" y="894587"/>
                </a:lnTo>
                <a:lnTo>
                  <a:pt x="2401824" y="890015"/>
                </a:lnTo>
                <a:lnTo>
                  <a:pt x="2398014" y="894587"/>
                </a:lnTo>
                <a:lnTo>
                  <a:pt x="2393441" y="894587"/>
                </a:lnTo>
                <a:lnTo>
                  <a:pt x="2393441" y="890015"/>
                </a:lnTo>
                <a:lnTo>
                  <a:pt x="2389631" y="894587"/>
                </a:lnTo>
                <a:lnTo>
                  <a:pt x="2389631" y="898397"/>
                </a:lnTo>
                <a:lnTo>
                  <a:pt x="2385060" y="894587"/>
                </a:lnTo>
                <a:lnTo>
                  <a:pt x="2381250" y="894587"/>
                </a:lnTo>
                <a:lnTo>
                  <a:pt x="2381250" y="898397"/>
                </a:lnTo>
                <a:lnTo>
                  <a:pt x="2372105" y="898397"/>
                </a:lnTo>
                <a:lnTo>
                  <a:pt x="2368296" y="894587"/>
                </a:lnTo>
                <a:lnTo>
                  <a:pt x="2363724" y="868679"/>
                </a:lnTo>
                <a:lnTo>
                  <a:pt x="2363724" y="877061"/>
                </a:lnTo>
                <a:lnTo>
                  <a:pt x="2359914" y="898397"/>
                </a:lnTo>
                <a:lnTo>
                  <a:pt x="2359914" y="894587"/>
                </a:lnTo>
                <a:lnTo>
                  <a:pt x="2355341" y="898397"/>
                </a:lnTo>
                <a:lnTo>
                  <a:pt x="2351531" y="890015"/>
                </a:lnTo>
                <a:lnTo>
                  <a:pt x="2346960" y="898397"/>
                </a:lnTo>
                <a:lnTo>
                  <a:pt x="2343150" y="890015"/>
                </a:lnTo>
                <a:lnTo>
                  <a:pt x="2338578" y="898397"/>
                </a:lnTo>
                <a:lnTo>
                  <a:pt x="2334005" y="898397"/>
                </a:lnTo>
                <a:lnTo>
                  <a:pt x="2330196" y="894587"/>
                </a:lnTo>
                <a:lnTo>
                  <a:pt x="2325624" y="898397"/>
                </a:lnTo>
                <a:lnTo>
                  <a:pt x="2321814" y="894587"/>
                </a:lnTo>
                <a:lnTo>
                  <a:pt x="2317241" y="898397"/>
                </a:lnTo>
                <a:lnTo>
                  <a:pt x="2313431" y="898397"/>
                </a:lnTo>
                <a:lnTo>
                  <a:pt x="2313431" y="894587"/>
                </a:lnTo>
                <a:lnTo>
                  <a:pt x="2308860" y="894587"/>
                </a:lnTo>
                <a:lnTo>
                  <a:pt x="2305050" y="890015"/>
                </a:lnTo>
                <a:lnTo>
                  <a:pt x="2300478" y="898397"/>
                </a:lnTo>
                <a:lnTo>
                  <a:pt x="2295905" y="894587"/>
                </a:lnTo>
                <a:lnTo>
                  <a:pt x="2295905" y="890015"/>
                </a:lnTo>
                <a:lnTo>
                  <a:pt x="2292096" y="898397"/>
                </a:lnTo>
                <a:lnTo>
                  <a:pt x="2279141" y="898397"/>
                </a:lnTo>
                <a:lnTo>
                  <a:pt x="2279141" y="894587"/>
                </a:lnTo>
                <a:lnTo>
                  <a:pt x="2275331" y="898397"/>
                </a:lnTo>
                <a:lnTo>
                  <a:pt x="2270760" y="898397"/>
                </a:lnTo>
                <a:lnTo>
                  <a:pt x="2266188" y="894587"/>
                </a:lnTo>
                <a:lnTo>
                  <a:pt x="2266188" y="898397"/>
                </a:lnTo>
                <a:lnTo>
                  <a:pt x="2262378" y="898397"/>
                </a:lnTo>
                <a:lnTo>
                  <a:pt x="2262378" y="894587"/>
                </a:lnTo>
                <a:lnTo>
                  <a:pt x="2257805" y="898397"/>
                </a:lnTo>
                <a:lnTo>
                  <a:pt x="2257805" y="894587"/>
                </a:lnTo>
                <a:lnTo>
                  <a:pt x="2253996" y="894587"/>
                </a:lnTo>
                <a:lnTo>
                  <a:pt x="2253996" y="885443"/>
                </a:lnTo>
                <a:lnTo>
                  <a:pt x="2249424" y="877061"/>
                </a:lnTo>
                <a:lnTo>
                  <a:pt x="2249424" y="890015"/>
                </a:lnTo>
                <a:lnTo>
                  <a:pt x="2245614" y="894587"/>
                </a:lnTo>
                <a:lnTo>
                  <a:pt x="2245614" y="885443"/>
                </a:lnTo>
                <a:lnTo>
                  <a:pt x="2241041" y="877061"/>
                </a:lnTo>
                <a:lnTo>
                  <a:pt x="2241041" y="890015"/>
                </a:lnTo>
                <a:lnTo>
                  <a:pt x="2237231" y="898397"/>
                </a:lnTo>
                <a:lnTo>
                  <a:pt x="2232660" y="894587"/>
                </a:lnTo>
                <a:lnTo>
                  <a:pt x="2228088" y="885443"/>
                </a:lnTo>
                <a:lnTo>
                  <a:pt x="2228088" y="890015"/>
                </a:lnTo>
                <a:lnTo>
                  <a:pt x="2224278" y="898397"/>
                </a:lnTo>
                <a:lnTo>
                  <a:pt x="2224278" y="894587"/>
                </a:lnTo>
                <a:lnTo>
                  <a:pt x="2219705" y="898397"/>
                </a:lnTo>
                <a:lnTo>
                  <a:pt x="2215896" y="898397"/>
                </a:lnTo>
                <a:lnTo>
                  <a:pt x="2211324" y="894587"/>
                </a:lnTo>
                <a:lnTo>
                  <a:pt x="2207514" y="898397"/>
                </a:lnTo>
                <a:lnTo>
                  <a:pt x="2199131" y="898397"/>
                </a:lnTo>
                <a:lnTo>
                  <a:pt x="2194560" y="894587"/>
                </a:lnTo>
                <a:lnTo>
                  <a:pt x="2189988" y="898397"/>
                </a:lnTo>
                <a:lnTo>
                  <a:pt x="2186178" y="894587"/>
                </a:lnTo>
                <a:lnTo>
                  <a:pt x="2181606" y="898397"/>
                </a:lnTo>
                <a:lnTo>
                  <a:pt x="2181606" y="894587"/>
                </a:lnTo>
                <a:lnTo>
                  <a:pt x="2177796" y="898397"/>
                </a:lnTo>
                <a:lnTo>
                  <a:pt x="2173224" y="894587"/>
                </a:lnTo>
                <a:lnTo>
                  <a:pt x="2169414" y="894587"/>
                </a:lnTo>
                <a:lnTo>
                  <a:pt x="2151888" y="894587"/>
                </a:lnTo>
                <a:lnTo>
                  <a:pt x="2151888" y="885443"/>
                </a:lnTo>
                <a:lnTo>
                  <a:pt x="2148078" y="881633"/>
                </a:lnTo>
                <a:lnTo>
                  <a:pt x="2148078" y="890015"/>
                </a:lnTo>
                <a:lnTo>
                  <a:pt x="2143506" y="890015"/>
                </a:lnTo>
                <a:lnTo>
                  <a:pt x="2143506" y="885443"/>
                </a:lnTo>
                <a:lnTo>
                  <a:pt x="2139696" y="885443"/>
                </a:lnTo>
                <a:lnTo>
                  <a:pt x="2139696" y="890015"/>
                </a:lnTo>
                <a:lnTo>
                  <a:pt x="2135124" y="890015"/>
                </a:lnTo>
                <a:lnTo>
                  <a:pt x="2131314" y="894587"/>
                </a:lnTo>
                <a:lnTo>
                  <a:pt x="2122170" y="894587"/>
                </a:lnTo>
                <a:lnTo>
                  <a:pt x="2118360" y="898397"/>
                </a:lnTo>
                <a:lnTo>
                  <a:pt x="2118360" y="894587"/>
                </a:lnTo>
                <a:lnTo>
                  <a:pt x="2118360" y="898397"/>
                </a:lnTo>
                <a:lnTo>
                  <a:pt x="2113788" y="894587"/>
                </a:lnTo>
                <a:lnTo>
                  <a:pt x="2101088" y="894587"/>
                </a:lnTo>
                <a:lnTo>
                  <a:pt x="2088388" y="894587"/>
                </a:lnTo>
                <a:lnTo>
                  <a:pt x="2080260" y="894587"/>
                </a:lnTo>
                <a:lnTo>
                  <a:pt x="2080260" y="890015"/>
                </a:lnTo>
                <a:lnTo>
                  <a:pt x="2075688" y="868679"/>
                </a:lnTo>
                <a:lnTo>
                  <a:pt x="2075688" y="881633"/>
                </a:lnTo>
                <a:lnTo>
                  <a:pt x="2071877" y="894587"/>
                </a:lnTo>
                <a:lnTo>
                  <a:pt x="2058924" y="894587"/>
                </a:lnTo>
                <a:lnTo>
                  <a:pt x="2055114" y="898397"/>
                </a:lnTo>
                <a:lnTo>
                  <a:pt x="2055114" y="894587"/>
                </a:lnTo>
                <a:lnTo>
                  <a:pt x="2050541" y="894587"/>
                </a:lnTo>
                <a:lnTo>
                  <a:pt x="2045970" y="898397"/>
                </a:lnTo>
                <a:lnTo>
                  <a:pt x="2045970" y="894587"/>
                </a:lnTo>
                <a:lnTo>
                  <a:pt x="2042160" y="898397"/>
                </a:lnTo>
                <a:lnTo>
                  <a:pt x="2029460" y="898398"/>
                </a:lnTo>
                <a:lnTo>
                  <a:pt x="2016760" y="898398"/>
                </a:lnTo>
                <a:lnTo>
                  <a:pt x="2004060" y="898397"/>
                </a:lnTo>
                <a:lnTo>
                  <a:pt x="1991360" y="898398"/>
                </a:lnTo>
                <a:lnTo>
                  <a:pt x="1987296" y="894587"/>
                </a:lnTo>
                <a:lnTo>
                  <a:pt x="1987296" y="898397"/>
                </a:lnTo>
                <a:lnTo>
                  <a:pt x="1982724" y="894587"/>
                </a:lnTo>
                <a:lnTo>
                  <a:pt x="1978152" y="898397"/>
                </a:lnTo>
                <a:lnTo>
                  <a:pt x="1974341" y="898397"/>
                </a:lnTo>
                <a:lnTo>
                  <a:pt x="1969770" y="894587"/>
                </a:lnTo>
                <a:lnTo>
                  <a:pt x="1969770" y="898397"/>
                </a:lnTo>
                <a:lnTo>
                  <a:pt x="1965960" y="898397"/>
                </a:lnTo>
                <a:lnTo>
                  <a:pt x="1961388" y="894587"/>
                </a:lnTo>
                <a:lnTo>
                  <a:pt x="1957577" y="898397"/>
                </a:lnTo>
                <a:lnTo>
                  <a:pt x="1944877" y="898397"/>
                </a:lnTo>
                <a:lnTo>
                  <a:pt x="1932177" y="898397"/>
                </a:lnTo>
                <a:lnTo>
                  <a:pt x="1927860" y="894587"/>
                </a:lnTo>
                <a:lnTo>
                  <a:pt x="1927860" y="898397"/>
                </a:lnTo>
                <a:lnTo>
                  <a:pt x="1923288" y="898397"/>
                </a:lnTo>
                <a:lnTo>
                  <a:pt x="1923288" y="894587"/>
                </a:lnTo>
                <a:lnTo>
                  <a:pt x="1919477" y="898397"/>
                </a:lnTo>
                <a:lnTo>
                  <a:pt x="1919477" y="894587"/>
                </a:lnTo>
                <a:lnTo>
                  <a:pt x="1914906" y="894587"/>
                </a:lnTo>
                <a:lnTo>
                  <a:pt x="1914906" y="856487"/>
                </a:lnTo>
                <a:lnTo>
                  <a:pt x="1910334" y="856487"/>
                </a:lnTo>
                <a:lnTo>
                  <a:pt x="1910334" y="894587"/>
                </a:lnTo>
                <a:lnTo>
                  <a:pt x="1906524" y="898397"/>
                </a:lnTo>
                <a:lnTo>
                  <a:pt x="1901952" y="898397"/>
                </a:lnTo>
                <a:lnTo>
                  <a:pt x="1898141" y="894587"/>
                </a:lnTo>
                <a:lnTo>
                  <a:pt x="1893570" y="898397"/>
                </a:lnTo>
                <a:lnTo>
                  <a:pt x="1881377" y="898397"/>
                </a:lnTo>
                <a:lnTo>
                  <a:pt x="1876806" y="890016"/>
                </a:lnTo>
                <a:lnTo>
                  <a:pt x="1876806" y="885444"/>
                </a:lnTo>
                <a:lnTo>
                  <a:pt x="1872234" y="890016"/>
                </a:lnTo>
                <a:lnTo>
                  <a:pt x="1868424" y="898398"/>
                </a:lnTo>
                <a:lnTo>
                  <a:pt x="1863852" y="898398"/>
                </a:lnTo>
                <a:lnTo>
                  <a:pt x="1863852" y="894588"/>
                </a:lnTo>
                <a:lnTo>
                  <a:pt x="1860041" y="898398"/>
                </a:lnTo>
                <a:lnTo>
                  <a:pt x="1855470" y="894588"/>
                </a:lnTo>
                <a:lnTo>
                  <a:pt x="1855470" y="898398"/>
                </a:lnTo>
                <a:lnTo>
                  <a:pt x="1838706" y="898398"/>
                </a:lnTo>
                <a:lnTo>
                  <a:pt x="1834134" y="894588"/>
                </a:lnTo>
                <a:lnTo>
                  <a:pt x="1830324" y="898398"/>
                </a:lnTo>
                <a:lnTo>
                  <a:pt x="1808988" y="898398"/>
                </a:lnTo>
                <a:lnTo>
                  <a:pt x="1808988" y="894588"/>
                </a:lnTo>
                <a:lnTo>
                  <a:pt x="1805177" y="898398"/>
                </a:lnTo>
                <a:lnTo>
                  <a:pt x="1783841" y="898398"/>
                </a:lnTo>
                <a:lnTo>
                  <a:pt x="1783841" y="894588"/>
                </a:lnTo>
                <a:lnTo>
                  <a:pt x="1779270" y="885444"/>
                </a:lnTo>
                <a:lnTo>
                  <a:pt x="1779270" y="894588"/>
                </a:lnTo>
                <a:lnTo>
                  <a:pt x="1775460" y="898398"/>
                </a:lnTo>
                <a:lnTo>
                  <a:pt x="1775460" y="894588"/>
                </a:lnTo>
                <a:lnTo>
                  <a:pt x="1770888" y="898398"/>
                </a:lnTo>
                <a:lnTo>
                  <a:pt x="1766315" y="898398"/>
                </a:lnTo>
                <a:lnTo>
                  <a:pt x="1762506" y="894588"/>
                </a:lnTo>
                <a:lnTo>
                  <a:pt x="1757934" y="898398"/>
                </a:lnTo>
                <a:lnTo>
                  <a:pt x="1754124" y="898398"/>
                </a:lnTo>
                <a:lnTo>
                  <a:pt x="1749552" y="894588"/>
                </a:lnTo>
                <a:lnTo>
                  <a:pt x="1749552" y="898398"/>
                </a:lnTo>
                <a:lnTo>
                  <a:pt x="1745741" y="894588"/>
                </a:lnTo>
                <a:lnTo>
                  <a:pt x="1741170" y="898398"/>
                </a:lnTo>
                <a:lnTo>
                  <a:pt x="1737360" y="898398"/>
                </a:lnTo>
                <a:lnTo>
                  <a:pt x="1732788" y="894588"/>
                </a:lnTo>
                <a:lnTo>
                  <a:pt x="1728215" y="885444"/>
                </a:lnTo>
                <a:lnTo>
                  <a:pt x="1724406" y="868680"/>
                </a:lnTo>
                <a:lnTo>
                  <a:pt x="1719834" y="894588"/>
                </a:lnTo>
                <a:lnTo>
                  <a:pt x="1711452" y="894588"/>
                </a:lnTo>
                <a:lnTo>
                  <a:pt x="1707641" y="898398"/>
                </a:lnTo>
                <a:lnTo>
                  <a:pt x="1681734" y="898398"/>
                </a:lnTo>
                <a:lnTo>
                  <a:pt x="1635480" y="898398"/>
                </a:lnTo>
                <a:lnTo>
                  <a:pt x="1622755" y="898398"/>
                </a:lnTo>
                <a:lnTo>
                  <a:pt x="1610029" y="898398"/>
                </a:lnTo>
                <a:lnTo>
                  <a:pt x="1597304" y="898398"/>
                </a:lnTo>
                <a:lnTo>
                  <a:pt x="1584579" y="898398"/>
                </a:lnTo>
                <a:lnTo>
                  <a:pt x="1571853" y="898397"/>
                </a:lnTo>
                <a:lnTo>
                  <a:pt x="1559128" y="898397"/>
                </a:lnTo>
                <a:lnTo>
                  <a:pt x="1546402" y="898398"/>
                </a:lnTo>
                <a:lnTo>
                  <a:pt x="1533677" y="898398"/>
                </a:lnTo>
                <a:lnTo>
                  <a:pt x="1520952" y="898398"/>
                </a:lnTo>
                <a:lnTo>
                  <a:pt x="1508226" y="898398"/>
                </a:lnTo>
                <a:lnTo>
                  <a:pt x="1495501" y="898398"/>
                </a:lnTo>
                <a:lnTo>
                  <a:pt x="1482775" y="898398"/>
                </a:lnTo>
                <a:lnTo>
                  <a:pt x="1470050" y="898397"/>
                </a:lnTo>
                <a:lnTo>
                  <a:pt x="1457325" y="898397"/>
                </a:lnTo>
                <a:lnTo>
                  <a:pt x="1444599" y="898398"/>
                </a:lnTo>
                <a:lnTo>
                  <a:pt x="1431874" y="898398"/>
                </a:lnTo>
                <a:lnTo>
                  <a:pt x="1419148" y="898398"/>
                </a:lnTo>
                <a:lnTo>
                  <a:pt x="1406423" y="898397"/>
                </a:lnTo>
                <a:lnTo>
                  <a:pt x="1393698" y="898398"/>
                </a:lnTo>
                <a:lnTo>
                  <a:pt x="1389888" y="898398"/>
                </a:lnTo>
                <a:lnTo>
                  <a:pt x="1385316" y="898398"/>
                </a:lnTo>
                <a:lnTo>
                  <a:pt x="1372616" y="898398"/>
                </a:lnTo>
                <a:lnTo>
                  <a:pt x="1359916" y="898398"/>
                </a:lnTo>
                <a:lnTo>
                  <a:pt x="1347216" y="898398"/>
                </a:lnTo>
                <a:lnTo>
                  <a:pt x="1334515" y="898398"/>
                </a:lnTo>
                <a:lnTo>
                  <a:pt x="1321816" y="898398"/>
                </a:lnTo>
                <a:lnTo>
                  <a:pt x="1309116" y="898398"/>
                </a:lnTo>
                <a:lnTo>
                  <a:pt x="1296416" y="898398"/>
                </a:lnTo>
                <a:lnTo>
                  <a:pt x="1283716" y="898398"/>
                </a:lnTo>
                <a:lnTo>
                  <a:pt x="1271016" y="898398"/>
                </a:lnTo>
                <a:lnTo>
                  <a:pt x="1194816" y="898398"/>
                </a:lnTo>
                <a:lnTo>
                  <a:pt x="1182116" y="898398"/>
                </a:lnTo>
                <a:lnTo>
                  <a:pt x="1169670" y="894588"/>
                </a:lnTo>
                <a:lnTo>
                  <a:pt x="1165098" y="898398"/>
                </a:lnTo>
                <a:lnTo>
                  <a:pt x="1152397" y="898398"/>
                </a:lnTo>
                <a:lnTo>
                  <a:pt x="1139698" y="898398"/>
                </a:lnTo>
                <a:lnTo>
                  <a:pt x="1131570" y="898398"/>
                </a:lnTo>
                <a:lnTo>
                  <a:pt x="1126998" y="898398"/>
                </a:lnTo>
                <a:lnTo>
                  <a:pt x="1114297" y="898397"/>
                </a:lnTo>
                <a:lnTo>
                  <a:pt x="1101597" y="898397"/>
                </a:lnTo>
                <a:lnTo>
                  <a:pt x="1088898" y="898398"/>
                </a:lnTo>
                <a:lnTo>
                  <a:pt x="1076197" y="898397"/>
                </a:lnTo>
                <a:lnTo>
                  <a:pt x="1063498" y="898398"/>
                </a:lnTo>
                <a:lnTo>
                  <a:pt x="1050798" y="898398"/>
                </a:lnTo>
                <a:lnTo>
                  <a:pt x="1038097" y="898398"/>
                </a:lnTo>
                <a:lnTo>
                  <a:pt x="1025398" y="898398"/>
                </a:lnTo>
                <a:lnTo>
                  <a:pt x="1012698" y="898398"/>
                </a:lnTo>
                <a:lnTo>
                  <a:pt x="999997" y="898398"/>
                </a:lnTo>
                <a:lnTo>
                  <a:pt x="987298" y="898398"/>
                </a:lnTo>
                <a:lnTo>
                  <a:pt x="974597" y="898398"/>
                </a:lnTo>
                <a:lnTo>
                  <a:pt x="961897" y="898398"/>
                </a:lnTo>
                <a:lnTo>
                  <a:pt x="949198" y="898398"/>
                </a:lnTo>
                <a:lnTo>
                  <a:pt x="936498" y="898398"/>
                </a:lnTo>
                <a:lnTo>
                  <a:pt x="923797" y="898398"/>
                </a:lnTo>
                <a:lnTo>
                  <a:pt x="911097" y="898398"/>
                </a:lnTo>
                <a:lnTo>
                  <a:pt x="855954" y="898398"/>
                </a:lnTo>
                <a:lnTo>
                  <a:pt x="843229" y="898398"/>
                </a:lnTo>
                <a:lnTo>
                  <a:pt x="830503" y="898398"/>
                </a:lnTo>
                <a:lnTo>
                  <a:pt x="817778" y="898398"/>
                </a:lnTo>
                <a:lnTo>
                  <a:pt x="805053" y="898398"/>
                </a:lnTo>
                <a:lnTo>
                  <a:pt x="792327" y="898397"/>
                </a:lnTo>
                <a:lnTo>
                  <a:pt x="779602" y="898397"/>
                </a:lnTo>
                <a:lnTo>
                  <a:pt x="766876" y="898398"/>
                </a:lnTo>
                <a:lnTo>
                  <a:pt x="754151" y="898398"/>
                </a:lnTo>
                <a:lnTo>
                  <a:pt x="741426" y="898398"/>
                </a:lnTo>
                <a:lnTo>
                  <a:pt x="728700" y="898398"/>
                </a:lnTo>
                <a:lnTo>
                  <a:pt x="715975" y="898398"/>
                </a:lnTo>
                <a:lnTo>
                  <a:pt x="703249" y="898398"/>
                </a:lnTo>
                <a:lnTo>
                  <a:pt x="690524" y="898397"/>
                </a:lnTo>
                <a:lnTo>
                  <a:pt x="677799" y="898397"/>
                </a:lnTo>
                <a:lnTo>
                  <a:pt x="665073" y="898398"/>
                </a:lnTo>
                <a:lnTo>
                  <a:pt x="652348" y="898398"/>
                </a:lnTo>
                <a:lnTo>
                  <a:pt x="639622" y="898398"/>
                </a:lnTo>
                <a:lnTo>
                  <a:pt x="626897" y="898397"/>
                </a:lnTo>
                <a:lnTo>
                  <a:pt x="614172" y="898398"/>
                </a:lnTo>
                <a:lnTo>
                  <a:pt x="610362" y="898398"/>
                </a:lnTo>
                <a:lnTo>
                  <a:pt x="605790" y="898398"/>
                </a:lnTo>
                <a:lnTo>
                  <a:pt x="593090" y="898398"/>
                </a:lnTo>
                <a:lnTo>
                  <a:pt x="580390" y="898397"/>
                </a:lnTo>
                <a:lnTo>
                  <a:pt x="567690" y="898398"/>
                </a:lnTo>
                <a:lnTo>
                  <a:pt x="554989" y="898398"/>
                </a:lnTo>
                <a:lnTo>
                  <a:pt x="542289" y="898398"/>
                </a:lnTo>
                <a:lnTo>
                  <a:pt x="529590" y="898398"/>
                </a:lnTo>
                <a:lnTo>
                  <a:pt x="516889" y="898398"/>
                </a:lnTo>
                <a:lnTo>
                  <a:pt x="504189" y="898397"/>
                </a:lnTo>
                <a:lnTo>
                  <a:pt x="491489" y="898398"/>
                </a:lnTo>
                <a:lnTo>
                  <a:pt x="478790" y="898398"/>
                </a:lnTo>
                <a:lnTo>
                  <a:pt x="466090" y="898398"/>
                </a:lnTo>
                <a:lnTo>
                  <a:pt x="453389" y="898397"/>
                </a:lnTo>
                <a:lnTo>
                  <a:pt x="440689" y="898398"/>
                </a:lnTo>
                <a:lnTo>
                  <a:pt x="427989" y="898398"/>
                </a:lnTo>
                <a:lnTo>
                  <a:pt x="415289" y="898398"/>
                </a:lnTo>
                <a:lnTo>
                  <a:pt x="402589" y="898398"/>
                </a:lnTo>
                <a:lnTo>
                  <a:pt x="389889" y="898398"/>
                </a:lnTo>
                <a:lnTo>
                  <a:pt x="334772" y="898398"/>
                </a:lnTo>
                <a:lnTo>
                  <a:pt x="322072" y="898398"/>
                </a:lnTo>
                <a:lnTo>
                  <a:pt x="309372" y="898398"/>
                </a:lnTo>
                <a:lnTo>
                  <a:pt x="296672" y="898398"/>
                </a:lnTo>
                <a:lnTo>
                  <a:pt x="283972" y="898398"/>
                </a:lnTo>
                <a:lnTo>
                  <a:pt x="271272" y="898398"/>
                </a:lnTo>
                <a:lnTo>
                  <a:pt x="258571" y="898398"/>
                </a:lnTo>
                <a:lnTo>
                  <a:pt x="245872" y="898398"/>
                </a:lnTo>
                <a:lnTo>
                  <a:pt x="233172" y="898398"/>
                </a:lnTo>
                <a:lnTo>
                  <a:pt x="220472" y="898398"/>
                </a:lnTo>
                <a:lnTo>
                  <a:pt x="207772" y="898398"/>
                </a:lnTo>
                <a:lnTo>
                  <a:pt x="195071" y="898398"/>
                </a:lnTo>
                <a:lnTo>
                  <a:pt x="182371" y="898397"/>
                </a:lnTo>
                <a:lnTo>
                  <a:pt x="169671" y="898398"/>
                </a:lnTo>
                <a:lnTo>
                  <a:pt x="156972" y="898398"/>
                </a:lnTo>
                <a:lnTo>
                  <a:pt x="144272" y="898398"/>
                </a:lnTo>
                <a:lnTo>
                  <a:pt x="131571" y="898398"/>
                </a:lnTo>
                <a:lnTo>
                  <a:pt x="118872" y="898397"/>
                </a:lnTo>
                <a:lnTo>
                  <a:pt x="106171" y="898397"/>
                </a:lnTo>
                <a:lnTo>
                  <a:pt x="92963" y="898398"/>
                </a:lnTo>
                <a:lnTo>
                  <a:pt x="89153" y="898398"/>
                </a:lnTo>
                <a:lnTo>
                  <a:pt x="76453" y="898398"/>
                </a:lnTo>
                <a:lnTo>
                  <a:pt x="63754" y="898398"/>
                </a:lnTo>
                <a:lnTo>
                  <a:pt x="51053" y="898397"/>
                </a:lnTo>
                <a:lnTo>
                  <a:pt x="38354" y="898398"/>
                </a:lnTo>
                <a:lnTo>
                  <a:pt x="25653" y="898398"/>
                </a:lnTo>
                <a:lnTo>
                  <a:pt x="12953" y="898398"/>
                </a:lnTo>
                <a:lnTo>
                  <a:pt x="0" y="89839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72" name="object 772"/>
          <p:cNvSpPr/>
          <p:nvPr/>
        </p:nvSpPr>
        <p:spPr>
          <a:xfrm>
            <a:off x="3553717" y="1873006"/>
            <a:ext cx="3938651" cy="1267562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73" name="object 773"/>
          <p:cNvSpPr/>
          <p:nvPr/>
        </p:nvSpPr>
        <p:spPr>
          <a:xfrm>
            <a:off x="1951337" y="3091482"/>
            <a:ext cx="1606924" cy="36559"/>
          </a:xfrm>
          <a:custGeom>
            <a:avLst/>
            <a:gdLst/>
            <a:ahLst/>
            <a:cxnLst/>
            <a:rect l="l" t="t" r="r" b="b"/>
            <a:pathLst>
              <a:path w="2428240" h="55244">
                <a:moveTo>
                  <a:pt x="2427731" y="50291"/>
                </a:moveTo>
                <a:lnTo>
                  <a:pt x="2423160" y="54863"/>
                </a:lnTo>
                <a:lnTo>
                  <a:pt x="2406396" y="54863"/>
                </a:lnTo>
                <a:lnTo>
                  <a:pt x="2401824" y="50291"/>
                </a:lnTo>
                <a:lnTo>
                  <a:pt x="2401824" y="38099"/>
                </a:lnTo>
                <a:lnTo>
                  <a:pt x="2398014" y="41909"/>
                </a:lnTo>
                <a:lnTo>
                  <a:pt x="2398014" y="50291"/>
                </a:lnTo>
                <a:lnTo>
                  <a:pt x="2393441" y="46481"/>
                </a:lnTo>
                <a:lnTo>
                  <a:pt x="2393441" y="29717"/>
                </a:lnTo>
                <a:lnTo>
                  <a:pt x="2389631" y="38099"/>
                </a:lnTo>
                <a:lnTo>
                  <a:pt x="2389631" y="54863"/>
                </a:lnTo>
                <a:lnTo>
                  <a:pt x="2385060" y="50291"/>
                </a:lnTo>
                <a:lnTo>
                  <a:pt x="2385060" y="46481"/>
                </a:lnTo>
                <a:lnTo>
                  <a:pt x="2381250" y="46481"/>
                </a:lnTo>
                <a:lnTo>
                  <a:pt x="2381250" y="50291"/>
                </a:lnTo>
                <a:lnTo>
                  <a:pt x="2376678" y="50291"/>
                </a:lnTo>
                <a:lnTo>
                  <a:pt x="2376678" y="54863"/>
                </a:lnTo>
                <a:lnTo>
                  <a:pt x="2372105" y="54863"/>
                </a:lnTo>
                <a:lnTo>
                  <a:pt x="2372105" y="50291"/>
                </a:lnTo>
                <a:lnTo>
                  <a:pt x="2368296" y="50291"/>
                </a:lnTo>
                <a:lnTo>
                  <a:pt x="2368296" y="46481"/>
                </a:lnTo>
                <a:lnTo>
                  <a:pt x="2363724" y="29717"/>
                </a:lnTo>
                <a:lnTo>
                  <a:pt x="2363724" y="54863"/>
                </a:lnTo>
                <a:lnTo>
                  <a:pt x="2355341" y="54863"/>
                </a:lnTo>
                <a:lnTo>
                  <a:pt x="2351531" y="50291"/>
                </a:lnTo>
                <a:lnTo>
                  <a:pt x="2351531" y="46481"/>
                </a:lnTo>
                <a:lnTo>
                  <a:pt x="2346960" y="54863"/>
                </a:lnTo>
                <a:lnTo>
                  <a:pt x="2343150" y="50291"/>
                </a:lnTo>
                <a:lnTo>
                  <a:pt x="2343150" y="46481"/>
                </a:lnTo>
                <a:lnTo>
                  <a:pt x="2338578" y="54863"/>
                </a:lnTo>
                <a:lnTo>
                  <a:pt x="2334005" y="54863"/>
                </a:lnTo>
                <a:lnTo>
                  <a:pt x="2330196" y="50291"/>
                </a:lnTo>
                <a:lnTo>
                  <a:pt x="2325624" y="54863"/>
                </a:lnTo>
                <a:lnTo>
                  <a:pt x="2321814" y="54863"/>
                </a:lnTo>
                <a:lnTo>
                  <a:pt x="2321814" y="50291"/>
                </a:lnTo>
                <a:lnTo>
                  <a:pt x="2317241" y="54863"/>
                </a:lnTo>
                <a:lnTo>
                  <a:pt x="2305050" y="54863"/>
                </a:lnTo>
                <a:lnTo>
                  <a:pt x="2305050" y="50291"/>
                </a:lnTo>
                <a:lnTo>
                  <a:pt x="2300478" y="54863"/>
                </a:lnTo>
                <a:lnTo>
                  <a:pt x="2295905" y="54863"/>
                </a:lnTo>
                <a:lnTo>
                  <a:pt x="2295905" y="50291"/>
                </a:lnTo>
                <a:lnTo>
                  <a:pt x="2292096" y="54863"/>
                </a:lnTo>
                <a:lnTo>
                  <a:pt x="2279395" y="54863"/>
                </a:lnTo>
                <a:lnTo>
                  <a:pt x="2266696" y="54863"/>
                </a:lnTo>
                <a:lnTo>
                  <a:pt x="2262378" y="54863"/>
                </a:lnTo>
                <a:lnTo>
                  <a:pt x="2262378" y="50291"/>
                </a:lnTo>
                <a:lnTo>
                  <a:pt x="2257805" y="54863"/>
                </a:lnTo>
                <a:lnTo>
                  <a:pt x="2257805" y="50291"/>
                </a:lnTo>
                <a:lnTo>
                  <a:pt x="2253996" y="16763"/>
                </a:lnTo>
                <a:lnTo>
                  <a:pt x="2249424" y="0"/>
                </a:lnTo>
                <a:lnTo>
                  <a:pt x="2249424" y="38099"/>
                </a:lnTo>
                <a:lnTo>
                  <a:pt x="2245614" y="46481"/>
                </a:lnTo>
                <a:lnTo>
                  <a:pt x="2245614" y="25145"/>
                </a:lnTo>
                <a:lnTo>
                  <a:pt x="2241041" y="3809"/>
                </a:lnTo>
                <a:lnTo>
                  <a:pt x="2241041" y="41909"/>
                </a:lnTo>
                <a:lnTo>
                  <a:pt x="2237231" y="54863"/>
                </a:lnTo>
                <a:lnTo>
                  <a:pt x="2232660" y="54863"/>
                </a:lnTo>
                <a:lnTo>
                  <a:pt x="2219960" y="54863"/>
                </a:lnTo>
                <a:lnTo>
                  <a:pt x="2207260" y="54863"/>
                </a:lnTo>
                <a:lnTo>
                  <a:pt x="2194560" y="50291"/>
                </a:lnTo>
                <a:lnTo>
                  <a:pt x="2194560" y="54863"/>
                </a:lnTo>
                <a:lnTo>
                  <a:pt x="2169414" y="54863"/>
                </a:lnTo>
                <a:lnTo>
                  <a:pt x="2161032" y="54863"/>
                </a:lnTo>
                <a:lnTo>
                  <a:pt x="2161032" y="50291"/>
                </a:lnTo>
                <a:lnTo>
                  <a:pt x="2151888" y="50291"/>
                </a:lnTo>
                <a:lnTo>
                  <a:pt x="2151888" y="46481"/>
                </a:lnTo>
                <a:lnTo>
                  <a:pt x="2148078" y="46481"/>
                </a:lnTo>
                <a:lnTo>
                  <a:pt x="2148078" y="38099"/>
                </a:lnTo>
                <a:lnTo>
                  <a:pt x="2139696" y="38099"/>
                </a:lnTo>
                <a:lnTo>
                  <a:pt x="2139696" y="41909"/>
                </a:lnTo>
                <a:lnTo>
                  <a:pt x="2135124" y="38099"/>
                </a:lnTo>
                <a:lnTo>
                  <a:pt x="2135124" y="46481"/>
                </a:lnTo>
                <a:lnTo>
                  <a:pt x="2131314" y="50291"/>
                </a:lnTo>
                <a:lnTo>
                  <a:pt x="2126741" y="50291"/>
                </a:lnTo>
                <a:lnTo>
                  <a:pt x="2122170" y="46481"/>
                </a:lnTo>
                <a:lnTo>
                  <a:pt x="2118360" y="54863"/>
                </a:lnTo>
                <a:lnTo>
                  <a:pt x="2109978" y="54863"/>
                </a:lnTo>
                <a:lnTo>
                  <a:pt x="2105406" y="50291"/>
                </a:lnTo>
                <a:lnTo>
                  <a:pt x="2105406" y="54863"/>
                </a:lnTo>
                <a:lnTo>
                  <a:pt x="2101596" y="54863"/>
                </a:lnTo>
                <a:lnTo>
                  <a:pt x="2097024" y="50291"/>
                </a:lnTo>
                <a:lnTo>
                  <a:pt x="2093214" y="54863"/>
                </a:lnTo>
                <a:lnTo>
                  <a:pt x="2080514" y="54864"/>
                </a:lnTo>
                <a:lnTo>
                  <a:pt x="2067814" y="54864"/>
                </a:lnTo>
                <a:lnTo>
                  <a:pt x="2055114" y="54864"/>
                </a:lnTo>
                <a:lnTo>
                  <a:pt x="2042414" y="54863"/>
                </a:lnTo>
                <a:lnTo>
                  <a:pt x="2029714" y="54864"/>
                </a:lnTo>
                <a:lnTo>
                  <a:pt x="2017014" y="54864"/>
                </a:lnTo>
                <a:lnTo>
                  <a:pt x="2004314" y="54863"/>
                </a:lnTo>
                <a:lnTo>
                  <a:pt x="1991614" y="54863"/>
                </a:lnTo>
                <a:lnTo>
                  <a:pt x="1987296" y="54863"/>
                </a:lnTo>
                <a:lnTo>
                  <a:pt x="1982724" y="46481"/>
                </a:lnTo>
                <a:lnTo>
                  <a:pt x="1978152" y="54863"/>
                </a:lnTo>
                <a:lnTo>
                  <a:pt x="1978152" y="50291"/>
                </a:lnTo>
                <a:lnTo>
                  <a:pt x="1974341" y="16763"/>
                </a:lnTo>
                <a:lnTo>
                  <a:pt x="1974341" y="20573"/>
                </a:lnTo>
                <a:lnTo>
                  <a:pt x="1969770" y="50291"/>
                </a:lnTo>
                <a:lnTo>
                  <a:pt x="1969770" y="54863"/>
                </a:lnTo>
                <a:lnTo>
                  <a:pt x="1965960" y="54863"/>
                </a:lnTo>
                <a:lnTo>
                  <a:pt x="1965960" y="50291"/>
                </a:lnTo>
                <a:lnTo>
                  <a:pt x="1961388" y="54863"/>
                </a:lnTo>
                <a:lnTo>
                  <a:pt x="1948687" y="54863"/>
                </a:lnTo>
                <a:lnTo>
                  <a:pt x="1935988" y="54863"/>
                </a:lnTo>
                <a:lnTo>
                  <a:pt x="1923288" y="54863"/>
                </a:lnTo>
                <a:lnTo>
                  <a:pt x="1910334" y="54863"/>
                </a:lnTo>
                <a:lnTo>
                  <a:pt x="1881377" y="54863"/>
                </a:lnTo>
                <a:lnTo>
                  <a:pt x="1876806" y="50292"/>
                </a:lnTo>
                <a:lnTo>
                  <a:pt x="1872234" y="50292"/>
                </a:lnTo>
                <a:lnTo>
                  <a:pt x="1872234" y="54864"/>
                </a:lnTo>
                <a:lnTo>
                  <a:pt x="1868424" y="54864"/>
                </a:lnTo>
                <a:lnTo>
                  <a:pt x="1855724" y="54864"/>
                </a:lnTo>
                <a:lnTo>
                  <a:pt x="1843024" y="54863"/>
                </a:lnTo>
                <a:lnTo>
                  <a:pt x="1830324" y="54863"/>
                </a:lnTo>
                <a:lnTo>
                  <a:pt x="1817624" y="54863"/>
                </a:lnTo>
                <a:lnTo>
                  <a:pt x="1805177" y="54864"/>
                </a:lnTo>
                <a:lnTo>
                  <a:pt x="1805177" y="41910"/>
                </a:lnTo>
                <a:lnTo>
                  <a:pt x="1800606" y="46482"/>
                </a:lnTo>
                <a:lnTo>
                  <a:pt x="1796034" y="54864"/>
                </a:lnTo>
                <a:lnTo>
                  <a:pt x="1783841" y="54864"/>
                </a:lnTo>
                <a:lnTo>
                  <a:pt x="1779270" y="50292"/>
                </a:lnTo>
                <a:lnTo>
                  <a:pt x="1779270" y="54864"/>
                </a:lnTo>
                <a:lnTo>
                  <a:pt x="1737360" y="54864"/>
                </a:lnTo>
                <a:lnTo>
                  <a:pt x="1732788" y="50292"/>
                </a:lnTo>
                <a:lnTo>
                  <a:pt x="1728215" y="46482"/>
                </a:lnTo>
                <a:lnTo>
                  <a:pt x="1724406" y="50292"/>
                </a:lnTo>
                <a:lnTo>
                  <a:pt x="1716024" y="50292"/>
                </a:lnTo>
                <a:lnTo>
                  <a:pt x="1711452" y="54864"/>
                </a:lnTo>
                <a:lnTo>
                  <a:pt x="1677924" y="54864"/>
                </a:lnTo>
                <a:lnTo>
                  <a:pt x="1677924" y="46482"/>
                </a:lnTo>
                <a:lnTo>
                  <a:pt x="1673352" y="41910"/>
                </a:lnTo>
                <a:lnTo>
                  <a:pt x="1673352" y="33528"/>
                </a:lnTo>
                <a:lnTo>
                  <a:pt x="1673352" y="38100"/>
                </a:lnTo>
                <a:lnTo>
                  <a:pt x="1669541" y="54864"/>
                </a:lnTo>
                <a:lnTo>
                  <a:pt x="1648206" y="54864"/>
                </a:lnTo>
                <a:lnTo>
                  <a:pt x="1643634" y="54864"/>
                </a:lnTo>
                <a:lnTo>
                  <a:pt x="1630934" y="54864"/>
                </a:lnTo>
                <a:lnTo>
                  <a:pt x="1618234" y="54864"/>
                </a:lnTo>
                <a:lnTo>
                  <a:pt x="1605534" y="54864"/>
                </a:lnTo>
                <a:lnTo>
                  <a:pt x="1592834" y="54864"/>
                </a:lnTo>
                <a:lnTo>
                  <a:pt x="1580134" y="54864"/>
                </a:lnTo>
                <a:lnTo>
                  <a:pt x="1567434" y="54864"/>
                </a:lnTo>
                <a:lnTo>
                  <a:pt x="1554734" y="54864"/>
                </a:lnTo>
                <a:lnTo>
                  <a:pt x="1542034" y="54864"/>
                </a:lnTo>
                <a:lnTo>
                  <a:pt x="1529334" y="54864"/>
                </a:lnTo>
                <a:lnTo>
                  <a:pt x="1516633" y="54864"/>
                </a:lnTo>
                <a:lnTo>
                  <a:pt x="1503933" y="54863"/>
                </a:lnTo>
                <a:lnTo>
                  <a:pt x="1491233" y="54863"/>
                </a:lnTo>
                <a:lnTo>
                  <a:pt x="1478534" y="54864"/>
                </a:lnTo>
                <a:lnTo>
                  <a:pt x="1465833" y="54864"/>
                </a:lnTo>
                <a:lnTo>
                  <a:pt x="1453134" y="54864"/>
                </a:lnTo>
                <a:lnTo>
                  <a:pt x="1440434" y="54864"/>
                </a:lnTo>
                <a:lnTo>
                  <a:pt x="1427733" y="54864"/>
                </a:lnTo>
                <a:lnTo>
                  <a:pt x="1415033" y="54863"/>
                </a:lnTo>
                <a:lnTo>
                  <a:pt x="1402333" y="54863"/>
                </a:lnTo>
                <a:lnTo>
                  <a:pt x="1389888" y="54864"/>
                </a:lnTo>
                <a:lnTo>
                  <a:pt x="1385316" y="54864"/>
                </a:lnTo>
                <a:lnTo>
                  <a:pt x="1372615" y="54863"/>
                </a:lnTo>
                <a:lnTo>
                  <a:pt x="1359915" y="54863"/>
                </a:lnTo>
                <a:lnTo>
                  <a:pt x="1347216" y="54864"/>
                </a:lnTo>
                <a:lnTo>
                  <a:pt x="1334515" y="54863"/>
                </a:lnTo>
                <a:lnTo>
                  <a:pt x="1321816" y="54864"/>
                </a:lnTo>
                <a:lnTo>
                  <a:pt x="1309116" y="54864"/>
                </a:lnTo>
                <a:lnTo>
                  <a:pt x="1296416" y="54864"/>
                </a:lnTo>
                <a:lnTo>
                  <a:pt x="1283716" y="54864"/>
                </a:lnTo>
                <a:lnTo>
                  <a:pt x="1271016" y="54864"/>
                </a:lnTo>
                <a:lnTo>
                  <a:pt x="1258316" y="54863"/>
                </a:lnTo>
                <a:lnTo>
                  <a:pt x="1245616" y="54864"/>
                </a:lnTo>
                <a:lnTo>
                  <a:pt x="1232916" y="54864"/>
                </a:lnTo>
                <a:lnTo>
                  <a:pt x="1220215" y="54863"/>
                </a:lnTo>
                <a:lnTo>
                  <a:pt x="1207516" y="54864"/>
                </a:lnTo>
                <a:lnTo>
                  <a:pt x="1194816" y="54864"/>
                </a:lnTo>
                <a:lnTo>
                  <a:pt x="1182115" y="54863"/>
                </a:lnTo>
                <a:lnTo>
                  <a:pt x="1169415" y="54863"/>
                </a:lnTo>
                <a:lnTo>
                  <a:pt x="1156716" y="54864"/>
                </a:lnTo>
                <a:lnTo>
                  <a:pt x="1144016" y="54864"/>
                </a:lnTo>
                <a:lnTo>
                  <a:pt x="1131570" y="54864"/>
                </a:lnTo>
                <a:lnTo>
                  <a:pt x="1126998" y="54864"/>
                </a:lnTo>
                <a:lnTo>
                  <a:pt x="1114272" y="54863"/>
                </a:lnTo>
                <a:lnTo>
                  <a:pt x="1101547" y="54864"/>
                </a:lnTo>
                <a:lnTo>
                  <a:pt x="1088821" y="54863"/>
                </a:lnTo>
                <a:lnTo>
                  <a:pt x="1076096" y="54864"/>
                </a:lnTo>
                <a:lnTo>
                  <a:pt x="1063371" y="54863"/>
                </a:lnTo>
                <a:lnTo>
                  <a:pt x="1050645" y="54863"/>
                </a:lnTo>
                <a:lnTo>
                  <a:pt x="1037920" y="54863"/>
                </a:lnTo>
                <a:lnTo>
                  <a:pt x="1025194" y="54864"/>
                </a:lnTo>
                <a:lnTo>
                  <a:pt x="1012469" y="54864"/>
                </a:lnTo>
                <a:lnTo>
                  <a:pt x="999743" y="54864"/>
                </a:lnTo>
                <a:lnTo>
                  <a:pt x="987018" y="54863"/>
                </a:lnTo>
                <a:lnTo>
                  <a:pt x="974293" y="54864"/>
                </a:lnTo>
                <a:lnTo>
                  <a:pt x="961567" y="54864"/>
                </a:lnTo>
                <a:lnTo>
                  <a:pt x="948842" y="54863"/>
                </a:lnTo>
                <a:lnTo>
                  <a:pt x="936116" y="54864"/>
                </a:lnTo>
                <a:lnTo>
                  <a:pt x="923391" y="54864"/>
                </a:lnTo>
                <a:lnTo>
                  <a:pt x="910666" y="54863"/>
                </a:lnTo>
                <a:lnTo>
                  <a:pt x="897940" y="54864"/>
                </a:lnTo>
                <a:lnTo>
                  <a:pt x="885215" y="54863"/>
                </a:lnTo>
                <a:lnTo>
                  <a:pt x="872490" y="54864"/>
                </a:lnTo>
                <a:lnTo>
                  <a:pt x="868680" y="54864"/>
                </a:lnTo>
                <a:lnTo>
                  <a:pt x="864108" y="54864"/>
                </a:lnTo>
                <a:lnTo>
                  <a:pt x="851407" y="54863"/>
                </a:lnTo>
                <a:lnTo>
                  <a:pt x="838707" y="54864"/>
                </a:lnTo>
                <a:lnTo>
                  <a:pt x="826008" y="54863"/>
                </a:lnTo>
                <a:lnTo>
                  <a:pt x="813308" y="54863"/>
                </a:lnTo>
                <a:lnTo>
                  <a:pt x="800608" y="54864"/>
                </a:lnTo>
                <a:lnTo>
                  <a:pt x="787907" y="54863"/>
                </a:lnTo>
                <a:lnTo>
                  <a:pt x="775208" y="54864"/>
                </a:lnTo>
                <a:lnTo>
                  <a:pt x="762507" y="54863"/>
                </a:lnTo>
                <a:lnTo>
                  <a:pt x="749808" y="54864"/>
                </a:lnTo>
                <a:lnTo>
                  <a:pt x="737108" y="54864"/>
                </a:lnTo>
                <a:lnTo>
                  <a:pt x="724408" y="54864"/>
                </a:lnTo>
                <a:lnTo>
                  <a:pt x="711708" y="54863"/>
                </a:lnTo>
                <a:lnTo>
                  <a:pt x="699008" y="54864"/>
                </a:lnTo>
                <a:lnTo>
                  <a:pt x="686308" y="54864"/>
                </a:lnTo>
                <a:lnTo>
                  <a:pt x="673608" y="54864"/>
                </a:lnTo>
                <a:lnTo>
                  <a:pt x="660907" y="54863"/>
                </a:lnTo>
                <a:lnTo>
                  <a:pt x="648208" y="54863"/>
                </a:lnTo>
                <a:lnTo>
                  <a:pt x="635508" y="54864"/>
                </a:lnTo>
                <a:lnTo>
                  <a:pt x="622808" y="54863"/>
                </a:lnTo>
                <a:lnTo>
                  <a:pt x="614172" y="54864"/>
                </a:lnTo>
                <a:lnTo>
                  <a:pt x="610362" y="54864"/>
                </a:lnTo>
                <a:lnTo>
                  <a:pt x="597636" y="54863"/>
                </a:lnTo>
                <a:lnTo>
                  <a:pt x="584911" y="54864"/>
                </a:lnTo>
                <a:lnTo>
                  <a:pt x="572185" y="54863"/>
                </a:lnTo>
                <a:lnTo>
                  <a:pt x="559460" y="54864"/>
                </a:lnTo>
                <a:lnTo>
                  <a:pt x="546735" y="54863"/>
                </a:lnTo>
                <a:lnTo>
                  <a:pt x="534009" y="54863"/>
                </a:lnTo>
                <a:lnTo>
                  <a:pt x="521284" y="54863"/>
                </a:lnTo>
                <a:lnTo>
                  <a:pt x="508558" y="54864"/>
                </a:lnTo>
                <a:lnTo>
                  <a:pt x="495833" y="54864"/>
                </a:lnTo>
                <a:lnTo>
                  <a:pt x="483107" y="54864"/>
                </a:lnTo>
                <a:lnTo>
                  <a:pt x="470382" y="54863"/>
                </a:lnTo>
                <a:lnTo>
                  <a:pt x="457657" y="54864"/>
                </a:lnTo>
                <a:lnTo>
                  <a:pt x="444931" y="54864"/>
                </a:lnTo>
                <a:lnTo>
                  <a:pt x="432206" y="54863"/>
                </a:lnTo>
                <a:lnTo>
                  <a:pt x="419481" y="54864"/>
                </a:lnTo>
                <a:lnTo>
                  <a:pt x="406755" y="54864"/>
                </a:lnTo>
                <a:lnTo>
                  <a:pt x="394030" y="54863"/>
                </a:lnTo>
                <a:lnTo>
                  <a:pt x="381304" y="54864"/>
                </a:lnTo>
                <a:lnTo>
                  <a:pt x="368579" y="54863"/>
                </a:lnTo>
                <a:lnTo>
                  <a:pt x="355853" y="54864"/>
                </a:lnTo>
                <a:lnTo>
                  <a:pt x="352044" y="54864"/>
                </a:lnTo>
                <a:lnTo>
                  <a:pt x="347472" y="54864"/>
                </a:lnTo>
                <a:lnTo>
                  <a:pt x="334772" y="54864"/>
                </a:lnTo>
                <a:lnTo>
                  <a:pt x="322072" y="54864"/>
                </a:lnTo>
                <a:lnTo>
                  <a:pt x="309372" y="54864"/>
                </a:lnTo>
                <a:lnTo>
                  <a:pt x="296672" y="54864"/>
                </a:lnTo>
                <a:lnTo>
                  <a:pt x="283972" y="54864"/>
                </a:lnTo>
                <a:lnTo>
                  <a:pt x="271272" y="54864"/>
                </a:lnTo>
                <a:lnTo>
                  <a:pt x="258571" y="54864"/>
                </a:lnTo>
                <a:lnTo>
                  <a:pt x="245872" y="54864"/>
                </a:lnTo>
                <a:lnTo>
                  <a:pt x="233172" y="54864"/>
                </a:lnTo>
                <a:lnTo>
                  <a:pt x="220472" y="54864"/>
                </a:lnTo>
                <a:lnTo>
                  <a:pt x="207772" y="54863"/>
                </a:lnTo>
                <a:lnTo>
                  <a:pt x="195071" y="54863"/>
                </a:lnTo>
                <a:lnTo>
                  <a:pt x="182371" y="54864"/>
                </a:lnTo>
                <a:lnTo>
                  <a:pt x="169671" y="54864"/>
                </a:lnTo>
                <a:lnTo>
                  <a:pt x="156972" y="54864"/>
                </a:lnTo>
                <a:lnTo>
                  <a:pt x="144272" y="54864"/>
                </a:lnTo>
                <a:lnTo>
                  <a:pt x="131571" y="54864"/>
                </a:lnTo>
                <a:lnTo>
                  <a:pt x="118872" y="54863"/>
                </a:lnTo>
                <a:lnTo>
                  <a:pt x="106171" y="54863"/>
                </a:lnTo>
                <a:lnTo>
                  <a:pt x="92963" y="54864"/>
                </a:lnTo>
                <a:lnTo>
                  <a:pt x="89153" y="54864"/>
                </a:lnTo>
                <a:lnTo>
                  <a:pt x="76453" y="54864"/>
                </a:lnTo>
                <a:lnTo>
                  <a:pt x="63754" y="54864"/>
                </a:lnTo>
                <a:lnTo>
                  <a:pt x="51053" y="54863"/>
                </a:lnTo>
                <a:lnTo>
                  <a:pt x="38354" y="54864"/>
                </a:lnTo>
                <a:lnTo>
                  <a:pt x="25653" y="54864"/>
                </a:lnTo>
                <a:lnTo>
                  <a:pt x="12953" y="54864"/>
                </a:lnTo>
                <a:lnTo>
                  <a:pt x="0" y="5486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74" name="object 774"/>
          <p:cNvSpPr/>
          <p:nvPr/>
        </p:nvSpPr>
        <p:spPr>
          <a:xfrm>
            <a:off x="1947130" y="1873006"/>
            <a:ext cx="5545239" cy="1236297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75" name="object 775"/>
          <p:cNvSpPr/>
          <p:nvPr/>
        </p:nvSpPr>
        <p:spPr>
          <a:xfrm>
            <a:off x="1951337" y="3063243"/>
            <a:ext cx="1435894" cy="0"/>
          </a:xfrm>
          <a:custGeom>
            <a:avLst/>
            <a:gdLst/>
            <a:ahLst/>
            <a:cxnLst/>
            <a:rect l="l" t="t" r="r" b="b"/>
            <a:pathLst>
              <a:path w="2169795">
                <a:moveTo>
                  <a:pt x="0" y="0"/>
                </a:moveTo>
                <a:lnTo>
                  <a:pt x="2169414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76" name="object 776"/>
          <p:cNvSpPr/>
          <p:nvPr/>
        </p:nvSpPr>
        <p:spPr>
          <a:xfrm>
            <a:off x="3721557" y="1873007"/>
            <a:ext cx="3770812" cy="1169230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77" name="object 777"/>
          <p:cNvSpPr/>
          <p:nvPr/>
        </p:nvSpPr>
        <p:spPr>
          <a:xfrm>
            <a:off x="1951336" y="2838846"/>
            <a:ext cx="1774592" cy="199184"/>
          </a:xfrm>
          <a:custGeom>
            <a:avLst/>
            <a:gdLst/>
            <a:ahLst/>
            <a:cxnLst/>
            <a:rect l="l" t="t" r="r" b="b"/>
            <a:pathLst>
              <a:path w="2681604" h="300989">
                <a:moveTo>
                  <a:pt x="2681478" y="296417"/>
                </a:moveTo>
                <a:lnTo>
                  <a:pt x="2677667" y="292607"/>
                </a:lnTo>
                <a:lnTo>
                  <a:pt x="2673096" y="296417"/>
                </a:lnTo>
                <a:lnTo>
                  <a:pt x="2669286" y="288035"/>
                </a:lnTo>
                <a:lnTo>
                  <a:pt x="2669286" y="279653"/>
                </a:lnTo>
                <a:lnTo>
                  <a:pt x="2664714" y="292607"/>
                </a:lnTo>
                <a:lnTo>
                  <a:pt x="2660904" y="296417"/>
                </a:lnTo>
                <a:lnTo>
                  <a:pt x="2660904" y="288035"/>
                </a:lnTo>
                <a:lnTo>
                  <a:pt x="2656331" y="292607"/>
                </a:lnTo>
                <a:lnTo>
                  <a:pt x="2651760" y="296417"/>
                </a:lnTo>
                <a:lnTo>
                  <a:pt x="2647950" y="300989"/>
                </a:lnTo>
                <a:lnTo>
                  <a:pt x="2643378" y="300989"/>
                </a:lnTo>
                <a:lnTo>
                  <a:pt x="2639567" y="296417"/>
                </a:lnTo>
                <a:lnTo>
                  <a:pt x="2639567" y="292607"/>
                </a:lnTo>
                <a:lnTo>
                  <a:pt x="2634996" y="296417"/>
                </a:lnTo>
                <a:lnTo>
                  <a:pt x="2631186" y="284225"/>
                </a:lnTo>
                <a:lnTo>
                  <a:pt x="2626614" y="296417"/>
                </a:lnTo>
                <a:lnTo>
                  <a:pt x="2622804" y="296417"/>
                </a:lnTo>
                <a:lnTo>
                  <a:pt x="2622804" y="300989"/>
                </a:lnTo>
                <a:lnTo>
                  <a:pt x="2618231" y="300989"/>
                </a:lnTo>
                <a:lnTo>
                  <a:pt x="2618231" y="296417"/>
                </a:lnTo>
                <a:lnTo>
                  <a:pt x="2613660" y="300989"/>
                </a:lnTo>
                <a:lnTo>
                  <a:pt x="2613660" y="296417"/>
                </a:lnTo>
                <a:lnTo>
                  <a:pt x="2609850" y="271271"/>
                </a:lnTo>
                <a:lnTo>
                  <a:pt x="2605278" y="267461"/>
                </a:lnTo>
                <a:lnTo>
                  <a:pt x="2605278" y="284225"/>
                </a:lnTo>
                <a:lnTo>
                  <a:pt x="2601467" y="288035"/>
                </a:lnTo>
                <a:lnTo>
                  <a:pt x="2601467" y="258317"/>
                </a:lnTo>
                <a:lnTo>
                  <a:pt x="2596896" y="254507"/>
                </a:lnTo>
                <a:lnTo>
                  <a:pt x="2596896" y="292607"/>
                </a:lnTo>
                <a:lnTo>
                  <a:pt x="2593086" y="296417"/>
                </a:lnTo>
                <a:lnTo>
                  <a:pt x="2593086" y="288035"/>
                </a:lnTo>
                <a:lnTo>
                  <a:pt x="2588514" y="296417"/>
                </a:lnTo>
                <a:lnTo>
                  <a:pt x="2583941" y="284225"/>
                </a:lnTo>
                <a:lnTo>
                  <a:pt x="2583941" y="292607"/>
                </a:lnTo>
                <a:lnTo>
                  <a:pt x="2575560" y="300989"/>
                </a:lnTo>
                <a:lnTo>
                  <a:pt x="2567178" y="300989"/>
                </a:lnTo>
                <a:lnTo>
                  <a:pt x="2563367" y="296417"/>
                </a:lnTo>
                <a:lnTo>
                  <a:pt x="2563367" y="292607"/>
                </a:lnTo>
                <a:lnTo>
                  <a:pt x="2558796" y="284225"/>
                </a:lnTo>
                <a:lnTo>
                  <a:pt x="2558796" y="296417"/>
                </a:lnTo>
                <a:lnTo>
                  <a:pt x="2554986" y="288035"/>
                </a:lnTo>
                <a:lnTo>
                  <a:pt x="2554986" y="275844"/>
                </a:lnTo>
                <a:lnTo>
                  <a:pt x="2550414" y="288035"/>
                </a:lnTo>
                <a:lnTo>
                  <a:pt x="2550414" y="296417"/>
                </a:lnTo>
                <a:lnTo>
                  <a:pt x="2545841" y="292607"/>
                </a:lnTo>
                <a:lnTo>
                  <a:pt x="2537460" y="300989"/>
                </a:lnTo>
                <a:lnTo>
                  <a:pt x="2537460" y="296417"/>
                </a:lnTo>
                <a:lnTo>
                  <a:pt x="2533650" y="300989"/>
                </a:lnTo>
                <a:lnTo>
                  <a:pt x="2529078" y="296417"/>
                </a:lnTo>
                <a:lnTo>
                  <a:pt x="2525267" y="296417"/>
                </a:lnTo>
                <a:lnTo>
                  <a:pt x="2520696" y="292607"/>
                </a:lnTo>
                <a:lnTo>
                  <a:pt x="2516886" y="254507"/>
                </a:lnTo>
                <a:lnTo>
                  <a:pt x="2516886" y="0"/>
                </a:lnTo>
                <a:lnTo>
                  <a:pt x="2512314" y="152400"/>
                </a:lnTo>
                <a:lnTo>
                  <a:pt x="2507741" y="284225"/>
                </a:lnTo>
                <a:lnTo>
                  <a:pt x="2507741" y="288035"/>
                </a:lnTo>
                <a:lnTo>
                  <a:pt x="2503931" y="296417"/>
                </a:lnTo>
                <a:lnTo>
                  <a:pt x="2503931" y="300989"/>
                </a:lnTo>
                <a:lnTo>
                  <a:pt x="2499360" y="300989"/>
                </a:lnTo>
                <a:lnTo>
                  <a:pt x="2499360" y="296417"/>
                </a:lnTo>
                <a:lnTo>
                  <a:pt x="2495550" y="296417"/>
                </a:lnTo>
                <a:lnTo>
                  <a:pt x="2495550" y="300989"/>
                </a:lnTo>
                <a:lnTo>
                  <a:pt x="2487167" y="300989"/>
                </a:lnTo>
                <a:lnTo>
                  <a:pt x="2482596" y="296417"/>
                </a:lnTo>
                <a:lnTo>
                  <a:pt x="2478024" y="300989"/>
                </a:lnTo>
                <a:lnTo>
                  <a:pt x="2474214" y="296417"/>
                </a:lnTo>
                <a:lnTo>
                  <a:pt x="2469641" y="296417"/>
                </a:lnTo>
                <a:lnTo>
                  <a:pt x="2469641" y="292607"/>
                </a:lnTo>
                <a:lnTo>
                  <a:pt x="2465831" y="279653"/>
                </a:lnTo>
                <a:lnTo>
                  <a:pt x="2461260" y="296417"/>
                </a:lnTo>
                <a:lnTo>
                  <a:pt x="2461260" y="288035"/>
                </a:lnTo>
                <a:lnTo>
                  <a:pt x="2457450" y="262889"/>
                </a:lnTo>
                <a:lnTo>
                  <a:pt x="2457450" y="288035"/>
                </a:lnTo>
                <a:lnTo>
                  <a:pt x="2452878" y="296417"/>
                </a:lnTo>
                <a:lnTo>
                  <a:pt x="2449067" y="275844"/>
                </a:lnTo>
                <a:lnTo>
                  <a:pt x="2449067" y="296417"/>
                </a:lnTo>
                <a:lnTo>
                  <a:pt x="2444496" y="300989"/>
                </a:lnTo>
                <a:lnTo>
                  <a:pt x="2419350" y="300989"/>
                </a:lnTo>
                <a:lnTo>
                  <a:pt x="2410967" y="300989"/>
                </a:lnTo>
                <a:lnTo>
                  <a:pt x="2410967" y="296417"/>
                </a:lnTo>
                <a:lnTo>
                  <a:pt x="2406396" y="300989"/>
                </a:lnTo>
                <a:lnTo>
                  <a:pt x="2401824" y="292607"/>
                </a:lnTo>
                <a:lnTo>
                  <a:pt x="2398014" y="296417"/>
                </a:lnTo>
                <a:lnTo>
                  <a:pt x="2393441" y="288035"/>
                </a:lnTo>
                <a:lnTo>
                  <a:pt x="2393441" y="284225"/>
                </a:lnTo>
                <a:lnTo>
                  <a:pt x="2389631" y="296417"/>
                </a:lnTo>
                <a:lnTo>
                  <a:pt x="2389631" y="292607"/>
                </a:lnTo>
                <a:lnTo>
                  <a:pt x="2385060" y="292607"/>
                </a:lnTo>
                <a:lnTo>
                  <a:pt x="2385060" y="300989"/>
                </a:lnTo>
                <a:lnTo>
                  <a:pt x="2381250" y="300989"/>
                </a:lnTo>
                <a:lnTo>
                  <a:pt x="2381250" y="296417"/>
                </a:lnTo>
                <a:lnTo>
                  <a:pt x="2376678" y="300989"/>
                </a:lnTo>
                <a:lnTo>
                  <a:pt x="2372105" y="296417"/>
                </a:lnTo>
                <a:lnTo>
                  <a:pt x="2368296" y="300989"/>
                </a:lnTo>
                <a:lnTo>
                  <a:pt x="2368296" y="279653"/>
                </a:lnTo>
                <a:lnTo>
                  <a:pt x="2363724" y="300989"/>
                </a:lnTo>
                <a:lnTo>
                  <a:pt x="2359914" y="300989"/>
                </a:lnTo>
                <a:lnTo>
                  <a:pt x="2355341" y="296417"/>
                </a:lnTo>
                <a:lnTo>
                  <a:pt x="2355341" y="300989"/>
                </a:lnTo>
                <a:lnTo>
                  <a:pt x="2351531" y="300989"/>
                </a:lnTo>
                <a:lnTo>
                  <a:pt x="2346960" y="296417"/>
                </a:lnTo>
                <a:lnTo>
                  <a:pt x="2343150" y="300989"/>
                </a:lnTo>
                <a:lnTo>
                  <a:pt x="2330450" y="300990"/>
                </a:lnTo>
                <a:lnTo>
                  <a:pt x="2317750" y="300990"/>
                </a:lnTo>
                <a:lnTo>
                  <a:pt x="2305050" y="300989"/>
                </a:lnTo>
                <a:lnTo>
                  <a:pt x="2292350" y="300989"/>
                </a:lnTo>
                <a:lnTo>
                  <a:pt x="2279650" y="300989"/>
                </a:lnTo>
                <a:lnTo>
                  <a:pt x="2266950" y="300989"/>
                </a:lnTo>
                <a:lnTo>
                  <a:pt x="2257805" y="300989"/>
                </a:lnTo>
                <a:lnTo>
                  <a:pt x="2253996" y="271271"/>
                </a:lnTo>
                <a:lnTo>
                  <a:pt x="2249424" y="267461"/>
                </a:lnTo>
                <a:lnTo>
                  <a:pt x="2249424" y="292607"/>
                </a:lnTo>
                <a:lnTo>
                  <a:pt x="2245614" y="296417"/>
                </a:lnTo>
                <a:lnTo>
                  <a:pt x="2245614" y="267461"/>
                </a:lnTo>
                <a:lnTo>
                  <a:pt x="2241041" y="296417"/>
                </a:lnTo>
                <a:lnTo>
                  <a:pt x="2237231" y="300989"/>
                </a:lnTo>
                <a:lnTo>
                  <a:pt x="2224531" y="300989"/>
                </a:lnTo>
                <a:lnTo>
                  <a:pt x="2211832" y="300990"/>
                </a:lnTo>
                <a:lnTo>
                  <a:pt x="2199131" y="300989"/>
                </a:lnTo>
                <a:lnTo>
                  <a:pt x="2186431" y="300989"/>
                </a:lnTo>
                <a:lnTo>
                  <a:pt x="2173732" y="300990"/>
                </a:lnTo>
                <a:lnTo>
                  <a:pt x="2161032" y="300989"/>
                </a:lnTo>
                <a:lnTo>
                  <a:pt x="2156460" y="300989"/>
                </a:lnTo>
                <a:lnTo>
                  <a:pt x="2151888" y="296417"/>
                </a:lnTo>
                <a:lnTo>
                  <a:pt x="2151888" y="300989"/>
                </a:lnTo>
                <a:lnTo>
                  <a:pt x="2148078" y="300989"/>
                </a:lnTo>
                <a:lnTo>
                  <a:pt x="2148078" y="296417"/>
                </a:lnTo>
                <a:lnTo>
                  <a:pt x="2143506" y="296417"/>
                </a:lnTo>
                <a:lnTo>
                  <a:pt x="2143506" y="292607"/>
                </a:lnTo>
                <a:lnTo>
                  <a:pt x="2139696" y="296417"/>
                </a:lnTo>
                <a:lnTo>
                  <a:pt x="2135124" y="296417"/>
                </a:lnTo>
                <a:lnTo>
                  <a:pt x="2131314" y="300989"/>
                </a:lnTo>
                <a:lnTo>
                  <a:pt x="2113788" y="300989"/>
                </a:lnTo>
                <a:lnTo>
                  <a:pt x="2109978" y="296417"/>
                </a:lnTo>
                <a:lnTo>
                  <a:pt x="2105406" y="300989"/>
                </a:lnTo>
                <a:lnTo>
                  <a:pt x="2093214" y="300989"/>
                </a:lnTo>
                <a:lnTo>
                  <a:pt x="2088641" y="296417"/>
                </a:lnTo>
                <a:lnTo>
                  <a:pt x="2084070" y="296417"/>
                </a:lnTo>
                <a:lnTo>
                  <a:pt x="2084070" y="292607"/>
                </a:lnTo>
                <a:lnTo>
                  <a:pt x="2080260" y="296417"/>
                </a:lnTo>
                <a:lnTo>
                  <a:pt x="2075688" y="296417"/>
                </a:lnTo>
                <a:lnTo>
                  <a:pt x="2071877" y="300989"/>
                </a:lnTo>
                <a:lnTo>
                  <a:pt x="2033777" y="300989"/>
                </a:lnTo>
                <a:lnTo>
                  <a:pt x="2021077" y="300989"/>
                </a:lnTo>
                <a:lnTo>
                  <a:pt x="2008377" y="300990"/>
                </a:lnTo>
                <a:lnTo>
                  <a:pt x="1995677" y="300989"/>
                </a:lnTo>
                <a:lnTo>
                  <a:pt x="1991106" y="296417"/>
                </a:lnTo>
                <a:lnTo>
                  <a:pt x="1991106" y="300989"/>
                </a:lnTo>
                <a:lnTo>
                  <a:pt x="1987296" y="296417"/>
                </a:lnTo>
                <a:lnTo>
                  <a:pt x="1982724" y="300989"/>
                </a:lnTo>
                <a:lnTo>
                  <a:pt x="1982724" y="296417"/>
                </a:lnTo>
                <a:lnTo>
                  <a:pt x="1978152" y="300989"/>
                </a:lnTo>
                <a:lnTo>
                  <a:pt x="1974341" y="300989"/>
                </a:lnTo>
                <a:lnTo>
                  <a:pt x="1974341" y="296417"/>
                </a:lnTo>
                <a:lnTo>
                  <a:pt x="1969770" y="300989"/>
                </a:lnTo>
                <a:lnTo>
                  <a:pt x="1965960" y="300989"/>
                </a:lnTo>
                <a:lnTo>
                  <a:pt x="1965960" y="296417"/>
                </a:lnTo>
                <a:lnTo>
                  <a:pt x="1961388" y="300989"/>
                </a:lnTo>
                <a:lnTo>
                  <a:pt x="1948688" y="300989"/>
                </a:lnTo>
                <a:lnTo>
                  <a:pt x="1935988" y="300990"/>
                </a:lnTo>
                <a:lnTo>
                  <a:pt x="1923288" y="300990"/>
                </a:lnTo>
                <a:lnTo>
                  <a:pt x="1910588" y="300989"/>
                </a:lnTo>
                <a:lnTo>
                  <a:pt x="1901952" y="300989"/>
                </a:lnTo>
                <a:lnTo>
                  <a:pt x="1901952" y="296417"/>
                </a:lnTo>
                <a:lnTo>
                  <a:pt x="1898141" y="292607"/>
                </a:lnTo>
                <a:lnTo>
                  <a:pt x="1898141" y="296417"/>
                </a:lnTo>
                <a:lnTo>
                  <a:pt x="1893570" y="300989"/>
                </a:lnTo>
                <a:lnTo>
                  <a:pt x="1885188" y="300989"/>
                </a:lnTo>
                <a:lnTo>
                  <a:pt x="1881377" y="296417"/>
                </a:lnTo>
                <a:lnTo>
                  <a:pt x="1876806" y="296418"/>
                </a:lnTo>
                <a:lnTo>
                  <a:pt x="1876806" y="300990"/>
                </a:lnTo>
                <a:lnTo>
                  <a:pt x="1868424" y="300990"/>
                </a:lnTo>
                <a:lnTo>
                  <a:pt x="1855724" y="300990"/>
                </a:lnTo>
                <a:lnTo>
                  <a:pt x="1843024" y="300989"/>
                </a:lnTo>
                <a:lnTo>
                  <a:pt x="1830324" y="300990"/>
                </a:lnTo>
                <a:lnTo>
                  <a:pt x="1817624" y="300990"/>
                </a:lnTo>
                <a:lnTo>
                  <a:pt x="1804924" y="300990"/>
                </a:lnTo>
                <a:lnTo>
                  <a:pt x="1792224" y="296418"/>
                </a:lnTo>
                <a:lnTo>
                  <a:pt x="1787652" y="288036"/>
                </a:lnTo>
                <a:lnTo>
                  <a:pt x="1783841" y="296418"/>
                </a:lnTo>
                <a:lnTo>
                  <a:pt x="1779270" y="300990"/>
                </a:lnTo>
                <a:lnTo>
                  <a:pt x="1770888" y="300990"/>
                </a:lnTo>
                <a:lnTo>
                  <a:pt x="1766315" y="296418"/>
                </a:lnTo>
                <a:lnTo>
                  <a:pt x="1762506" y="296418"/>
                </a:lnTo>
                <a:lnTo>
                  <a:pt x="1762506" y="300990"/>
                </a:lnTo>
                <a:lnTo>
                  <a:pt x="1737360" y="300990"/>
                </a:lnTo>
                <a:lnTo>
                  <a:pt x="1732788" y="296418"/>
                </a:lnTo>
                <a:lnTo>
                  <a:pt x="1719834" y="296418"/>
                </a:lnTo>
                <a:lnTo>
                  <a:pt x="1716024" y="300990"/>
                </a:lnTo>
                <a:lnTo>
                  <a:pt x="1686306" y="300990"/>
                </a:lnTo>
                <a:lnTo>
                  <a:pt x="1686306" y="296418"/>
                </a:lnTo>
                <a:lnTo>
                  <a:pt x="1681734" y="296418"/>
                </a:lnTo>
                <a:lnTo>
                  <a:pt x="1681734" y="288036"/>
                </a:lnTo>
                <a:lnTo>
                  <a:pt x="1677924" y="292608"/>
                </a:lnTo>
                <a:lnTo>
                  <a:pt x="1677924" y="300990"/>
                </a:lnTo>
                <a:lnTo>
                  <a:pt x="1673352" y="300990"/>
                </a:lnTo>
                <a:lnTo>
                  <a:pt x="1635252" y="300990"/>
                </a:lnTo>
                <a:lnTo>
                  <a:pt x="1631441" y="296418"/>
                </a:lnTo>
                <a:lnTo>
                  <a:pt x="1631441" y="292608"/>
                </a:lnTo>
                <a:lnTo>
                  <a:pt x="1626870" y="296418"/>
                </a:lnTo>
                <a:lnTo>
                  <a:pt x="1626870" y="300990"/>
                </a:lnTo>
                <a:lnTo>
                  <a:pt x="1622298" y="300990"/>
                </a:lnTo>
                <a:lnTo>
                  <a:pt x="1609597" y="300989"/>
                </a:lnTo>
                <a:lnTo>
                  <a:pt x="1596898" y="300990"/>
                </a:lnTo>
                <a:lnTo>
                  <a:pt x="1584198" y="300990"/>
                </a:lnTo>
                <a:lnTo>
                  <a:pt x="1571498" y="300990"/>
                </a:lnTo>
                <a:lnTo>
                  <a:pt x="1558798" y="300990"/>
                </a:lnTo>
                <a:lnTo>
                  <a:pt x="1546097" y="300990"/>
                </a:lnTo>
                <a:lnTo>
                  <a:pt x="1533397" y="300989"/>
                </a:lnTo>
                <a:lnTo>
                  <a:pt x="1520698" y="300990"/>
                </a:lnTo>
                <a:lnTo>
                  <a:pt x="1507998" y="300990"/>
                </a:lnTo>
                <a:lnTo>
                  <a:pt x="1491234" y="296418"/>
                </a:lnTo>
                <a:lnTo>
                  <a:pt x="1491234" y="300990"/>
                </a:lnTo>
                <a:lnTo>
                  <a:pt x="1487424" y="300990"/>
                </a:lnTo>
                <a:lnTo>
                  <a:pt x="1474724" y="300990"/>
                </a:lnTo>
                <a:lnTo>
                  <a:pt x="1462024" y="300990"/>
                </a:lnTo>
                <a:lnTo>
                  <a:pt x="1449323" y="300990"/>
                </a:lnTo>
                <a:lnTo>
                  <a:pt x="1436624" y="300990"/>
                </a:lnTo>
                <a:lnTo>
                  <a:pt x="1423924" y="300990"/>
                </a:lnTo>
                <a:lnTo>
                  <a:pt x="1411224" y="300989"/>
                </a:lnTo>
                <a:lnTo>
                  <a:pt x="1398523" y="300989"/>
                </a:lnTo>
                <a:lnTo>
                  <a:pt x="1385824" y="300990"/>
                </a:lnTo>
                <a:lnTo>
                  <a:pt x="1381506" y="300990"/>
                </a:lnTo>
                <a:lnTo>
                  <a:pt x="1372362" y="300990"/>
                </a:lnTo>
                <a:lnTo>
                  <a:pt x="1359662" y="300990"/>
                </a:lnTo>
                <a:lnTo>
                  <a:pt x="1346962" y="300990"/>
                </a:lnTo>
                <a:lnTo>
                  <a:pt x="1334262" y="300989"/>
                </a:lnTo>
                <a:lnTo>
                  <a:pt x="1321562" y="300989"/>
                </a:lnTo>
                <a:lnTo>
                  <a:pt x="1308862" y="300990"/>
                </a:lnTo>
                <a:lnTo>
                  <a:pt x="1296162" y="300990"/>
                </a:lnTo>
                <a:lnTo>
                  <a:pt x="1283462" y="300990"/>
                </a:lnTo>
                <a:lnTo>
                  <a:pt x="1271016" y="300990"/>
                </a:lnTo>
                <a:lnTo>
                  <a:pt x="1258315" y="300989"/>
                </a:lnTo>
                <a:lnTo>
                  <a:pt x="1245615" y="300989"/>
                </a:lnTo>
                <a:lnTo>
                  <a:pt x="1232916" y="300990"/>
                </a:lnTo>
                <a:lnTo>
                  <a:pt x="1220216" y="300989"/>
                </a:lnTo>
                <a:lnTo>
                  <a:pt x="1207516" y="300990"/>
                </a:lnTo>
                <a:lnTo>
                  <a:pt x="1194816" y="300990"/>
                </a:lnTo>
                <a:lnTo>
                  <a:pt x="1182116" y="300990"/>
                </a:lnTo>
                <a:lnTo>
                  <a:pt x="1173480" y="296418"/>
                </a:lnTo>
                <a:lnTo>
                  <a:pt x="1173480" y="292608"/>
                </a:lnTo>
                <a:lnTo>
                  <a:pt x="1169670" y="300990"/>
                </a:lnTo>
                <a:lnTo>
                  <a:pt x="1165098" y="300990"/>
                </a:lnTo>
                <a:lnTo>
                  <a:pt x="1152398" y="300990"/>
                </a:lnTo>
                <a:lnTo>
                  <a:pt x="1139698" y="300990"/>
                </a:lnTo>
                <a:lnTo>
                  <a:pt x="1126998" y="300990"/>
                </a:lnTo>
                <a:lnTo>
                  <a:pt x="1122426" y="300990"/>
                </a:lnTo>
                <a:lnTo>
                  <a:pt x="1118616" y="300990"/>
                </a:lnTo>
                <a:lnTo>
                  <a:pt x="1105915" y="300990"/>
                </a:lnTo>
                <a:lnTo>
                  <a:pt x="1093215" y="300989"/>
                </a:lnTo>
                <a:lnTo>
                  <a:pt x="1080516" y="300990"/>
                </a:lnTo>
                <a:lnTo>
                  <a:pt x="1067815" y="300989"/>
                </a:lnTo>
                <a:lnTo>
                  <a:pt x="1055116" y="300990"/>
                </a:lnTo>
                <a:lnTo>
                  <a:pt x="1042416" y="300990"/>
                </a:lnTo>
                <a:lnTo>
                  <a:pt x="1029716" y="300990"/>
                </a:lnTo>
                <a:lnTo>
                  <a:pt x="1017015" y="300990"/>
                </a:lnTo>
                <a:lnTo>
                  <a:pt x="1004316" y="300990"/>
                </a:lnTo>
                <a:lnTo>
                  <a:pt x="991616" y="300989"/>
                </a:lnTo>
                <a:lnTo>
                  <a:pt x="978916" y="300990"/>
                </a:lnTo>
                <a:lnTo>
                  <a:pt x="966215" y="300989"/>
                </a:lnTo>
                <a:lnTo>
                  <a:pt x="953515" y="300989"/>
                </a:lnTo>
                <a:lnTo>
                  <a:pt x="940816" y="300990"/>
                </a:lnTo>
                <a:lnTo>
                  <a:pt x="928116" y="300990"/>
                </a:lnTo>
                <a:lnTo>
                  <a:pt x="915415" y="300990"/>
                </a:lnTo>
                <a:lnTo>
                  <a:pt x="902715" y="300989"/>
                </a:lnTo>
                <a:lnTo>
                  <a:pt x="890016" y="300990"/>
                </a:lnTo>
                <a:lnTo>
                  <a:pt x="877316" y="300990"/>
                </a:lnTo>
                <a:lnTo>
                  <a:pt x="864108" y="300990"/>
                </a:lnTo>
                <a:lnTo>
                  <a:pt x="860297" y="300990"/>
                </a:lnTo>
                <a:lnTo>
                  <a:pt x="847597" y="300990"/>
                </a:lnTo>
                <a:lnTo>
                  <a:pt x="834897" y="300989"/>
                </a:lnTo>
                <a:lnTo>
                  <a:pt x="822197" y="300990"/>
                </a:lnTo>
                <a:lnTo>
                  <a:pt x="809497" y="300989"/>
                </a:lnTo>
                <a:lnTo>
                  <a:pt x="796798" y="300990"/>
                </a:lnTo>
                <a:lnTo>
                  <a:pt x="784098" y="300990"/>
                </a:lnTo>
                <a:lnTo>
                  <a:pt x="771398" y="300990"/>
                </a:lnTo>
                <a:lnTo>
                  <a:pt x="758698" y="300990"/>
                </a:lnTo>
                <a:lnTo>
                  <a:pt x="745998" y="300990"/>
                </a:lnTo>
                <a:lnTo>
                  <a:pt x="733297" y="300989"/>
                </a:lnTo>
                <a:lnTo>
                  <a:pt x="720598" y="300990"/>
                </a:lnTo>
                <a:lnTo>
                  <a:pt x="707897" y="300989"/>
                </a:lnTo>
                <a:lnTo>
                  <a:pt x="695197" y="300989"/>
                </a:lnTo>
                <a:lnTo>
                  <a:pt x="682498" y="300990"/>
                </a:lnTo>
                <a:lnTo>
                  <a:pt x="669797" y="300990"/>
                </a:lnTo>
                <a:lnTo>
                  <a:pt x="657097" y="300990"/>
                </a:lnTo>
                <a:lnTo>
                  <a:pt x="644397" y="300989"/>
                </a:lnTo>
                <a:lnTo>
                  <a:pt x="631697" y="300990"/>
                </a:lnTo>
                <a:lnTo>
                  <a:pt x="618998" y="300990"/>
                </a:lnTo>
                <a:lnTo>
                  <a:pt x="605790" y="300990"/>
                </a:lnTo>
                <a:lnTo>
                  <a:pt x="601980" y="300990"/>
                </a:lnTo>
                <a:lnTo>
                  <a:pt x="589254" y="300989"/>
                </a:lnTo>
                <a:lnTo>
                  <a:pt x="576529" y="300990"/>
                </a:lnTo>
                <a:lnTo>
                  <a:pt x="563803" y="300989"/>
                </a:lnTo>
                <a:lnTo>
                  <a:pt x="551078" y="300990"/>
                </a:lnTo>
                <a:lnTo>
                  <a:pt x="538353" y="300990"/>
                </a:lnTo>
                <a:lnTo>
                  <a:pt x="525627" y="300989"/>
                </a:lnTo>
                <a:lnTo>
                  <a:pt x="512902" y="300989"/>
                </a:lnTo>
                <a:lnTo>
                  <a:pt x="500176" y="300990"/>
                </a:lnTo>
                <a:lnTo>
                  <a:pt x="487451" y="300990"/>
                </a:lnTo>
                <a:lnTo>
                  <a:pt x="474725" y="300990"/>
                </a:lnTo>
                <a:lnTo>
                  <a:pt x="462000" y="300990"/>
                </a:lnTo>
                <a:lnTo>
                  <a:pt x="449275" y="300989"/>
                </a:lnTo>
                <a:lnTo>
                  <a:pt x="436549" y="300990"/>
                </a:lnTo>
                <a:lnTo>
                  <a:pt x="423824" y="300990"/>
                </a:lnTo>
                <a:lnTo>
                  <a:pt x="411099" y="300990"/>
                </a:lnTo>
                <a:lnTo>
                  <a:pt x="398373" y="300990"/>
                </a:lnTo>
                <a:lnTo>
                  <a:pt x="385648" y="300990"/>
                </a:lnTo>
                <a:lnTo>
                  <a:pt x="372922" y="300990"/>
                </a:lnTo>
                <a:lnTo>
                  <a:pt x="360197" y="300989"/>
                </a:lnTo>
                <a:lnTo>
                  <a:pt x="347472" y="300990"/>
                </a:lnTo>
                <a:lnTo>
                  <a:pt x="342900" y="300990"/>
                </a:lnTo>
                <a:lnTo>
                  <a:pt x="339089" y="300990"/>
                </a:lnTo>
                <a:lnTo>
                  <a:pt x="326390" y="300990"/>
                </a:lnTo>
                <a:lnTo>
                  <a:pt x="313689" y="300989"/>
                </a:lnTo>
                <a:lnTo>
                  <a:pt x="300990" y="300990"/>
                </a:lnTo>
                <a:lnTo>
                  <a:pt x="288289" y="300990"/>
                </a:lnTo>
                <a:lnTo>
                  <a:pt x="275589" y="300990"/>
                </a:lnTo>
                <a:lnTo>
                  <a:pt x="262890" y="300990"/>
                </a:lnTo>
                <a:lnTo>
                  <a:pt x="250189" y="300989"/>
                </a:lnTo>
                <a:lnTo>
                  <a:pt x="237489" y="300989"/>
                </a:lnTo>
                <a:lnTo>
                  <a:pt x="224789" y="300990"/>
                </a:lnTo>
                <a:lnTo>
                  <a:pt x="212090" y="300990"/>
                </a:lnTo>
                <a:lnTo>
                  <a:pt x="199389" y="300990"/>
                </a:lnTo>
                <a:lnTo>
                  <a:pt x="186689" y="300989"/>
                </a:lnTo>
                <a:lnTo>
                  <a:pt x="173989" y="300989"/>
                </a:lnTo>
                <a:lnTo>
                  <a:pt x="161289" y="300989"/>
                </a:lnTo>
                <a:lnTo>
                  <a:pt x="148589" y="300990"/>
                </a:lnTo>
                <a:lnTo>
                  <a:pt x="135889" y="300990"/>
                </a:lnTo>
                <a:lnTo>
                  <a:pt x="123189" y="300989"/>
                </a:lnTo>
                <a:lnTo>
                  <a:pt x="110489" y="300989"/>
                </a:lnTo>
                <a:lnTo>
                  <a:pt x="97789" y="300990"/>
                </a:lnTo>
                <a:lnTo>
                  <a:pt x="84581" y="300990"/>
                </a:lnTo>
                <a:lnTo>
                  <a:pt x="80772" y="300990"/>
                </a:lnTo>
                <a:lnTo>
                  <a:pt x="68072" y="300990"/>
                </a:lnTo>
                <a:lnTo>
                  <a:pt x="55372" y="300990"/>
                </a:lnTo>
                <a:lnTo>
                  <a:pt x="42671" y="300990"/>
                </a:lnTo>
                <a:lnTo>
                  <a:pt x="29972" y="300990"/>
                </a:lnTo>
                <a:lnTo>
                  <a:pt x="17271" y="300990"/>
                </a:lnTo>
                <a:lnTo>
                  <a:pt x="4571" y="300990"/>
                </a:lnTo>
                <a:lnTo>
                  <a:pt x="0" y="30099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78" name="object 778"/>
          <p:cNvSpPr/>
          <p:nvPr/>
        </p:nvSpPr>
        <p:spPr>
          <a:xfrm>
            <a:off x="1950076" y="1873007"/>
            <a:ext cx="5542293" cy="1144016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79" name="object 779"/>
          <p:cNvSpPr/>
          <p:nvPr/>
        </p:nvSpPr>
        <p:spPr>
          <a:xfrm>
            <a:off x="1951337" y="2956843"/>
            <a:ext cx="1455644" cy="22272"/>
          </a:xfrm>
          <a:custGeom>
            <a:avLst/>
            <a:gdLst/>
            <a:ahLst/>
            <a:cxnLst/>
            <a:rect l="l" t="t" r="r" b="b"/>
            <a:pathLst>
              <a:path w="2199640" h="33655">
                <a:moveTo>
                  <a:pt x="2199131" y="29717"/>
                </a:moveTo>
                <a:lnTo>
                  <a:pt x="2194560" y="33527"/>
                </a:lnTo>
                <a:lnTo>
                  <a:pt x="2189988" y="29717"/>
                </a:lnTo>
                <a:lnTo>
                  <a:pt x="2186178" y="33527"/>
                </a:lnTo>
                <a:lnTo>
                  <a:pt x="2181606" y="29717"/>
                </a:lnTo>
                <a:lnTo>
                  <a:pt x="2177796" y="33527"/>
                </a:lnTo>
                <a:lnTo>
                  <a:pt x="2156460" y="33527"/>
                </a:lnTo>
                <a:lnTo>
                  <a:pt x="2151888" y="29717"/>
                </a:lnTo>
                <a:lnTo>
                  <a:pt x="2151888" y="25145"/>
                </a:lnTo>
                <a:lnTo>
                  <a:pt x="2148078" y="29717"/>
                </a:lnTo>
                <a:lnTo>
                  <a:pt x="2139696" y="29717"/>
                </a:lnTo>
                <a:lnTo>
                  <a:pt x="2139696" y="33527"/>
                </a:lnTo>
                <a:lnTo>
                  <a:pt x="2122170" y="33527"/>
                </a:lnTo>
                <a:lnTo>
                  <a:pt x="2118360" y="29717"/>
                </a:lnTo>
                <a:lnTo>
                  <a:pt x="2113788" y="29717"/>
                </a:lnTo>
                <a:lnTo>
                  <a:pt x="2113788" y="33527"/>
                </a:lnTo>
                <a:lnTo>
                  <a:pt x="2109978" y="33527"/>
                </a:lnTo>
                <a:lnTo>
                  <a:pt x="2097278" y="33527"/>
                </a:lnTo>
                <a:lnTo>
                  <a:pt x="2084577" y="33527"/>
                </a:lnTo>
                <a:lnTo>
                  <a:pt x="2071878" y="33527"/>
                </a:lnTo>
                <a:lnTo>
                  <a:pt x="2059178" y="33527"/>
                </a:lnTo>
                <a:lnTo>
                  <a:pt x="2046477" y="33527"/>
                </a:lnTo>
                <a:lnTo>
                  <a:pt x="2033777" y="33527"/>
                </a:lnTo>
                <a:lnTo>
                  <a:pt x="2021077" y="33527"/>
                </a:lnTo>
                <a:lnTo>
                  <a:pt x="2012441" y="33527"/>
                </a:lnTo>
                <a:lnTo>
                  <a:pt x="2012441" y="29717"/>
                </a:lnTo>
                <a:lnTo>
                  <a:pt x="2007870" y="21335"/>
                </a:lnTo>
                <a:lnTo>
                  <a:pt x="2004059" y="0"/>
                </a:lnTo>
                <a:lnTo>
                  <a:pt x="1999488" y="0"/>
                </a:lnTo>
                <a:lnTo>
                  <a:pt x="1999488" y="21335"/>
                </a:lnTo>
                <a:lnTo>
                  <a:pt x="1995677" y="29717"/>
                </a:lnTo>
                <a:lnTo>
                  <a:pt x="1991106" y="33527"/>
                </a:lnTo>
                <a:lnTo>
                  <a:pt x="1987296" y="29717"/>
                </a:lnTo>
                <a:lnTo>
                  <a:pt x="1982724" y="33527"/>
                </a:lnTo>
                <a:lnTo>
                  <a:pt x="1969770" y="33527"/>
                </a:lnTo>
                <a:lnTo>
                  <a:pt x="1969770" y="29717"/>
                </a:lnTo>
                <a:lnTo>
                  <a:pt x="1965960" y="33527"/>
                </a:lnTo>
                <a:lnTo>
                  <a:pt x="1936241" y="33527"/>
                </a:lnTo>
                <a:lnTo>
                  <a:pt x="1931670" y="29717"/>
                </a:lnTo>
                <a:lnTo>
                  <a:pt x="1931670" y="33527"/>
                </a:lnTo>
                <a:lnTo>
                  <a:pt x="1881377" y="33527"/>
                </a:lnTo>
                <a:lnTo>
                  <a:pt x="1876806" y="29718"/>
                </a:lnTo>
                <a:lnTo>
                  <a:pt x="1872234" y="29718"/>
                </a:lnTo>
                <a:lnTo>
                  <a:pt x="1872234" y="33527"/>
                </a:lnTo>
                <a:lnTo>
                  <a:pt x="1868424" y="33527"/>
                </a:lnTo>
                <a:lnTo>
                  <a:pt x="1855724" y="33528"/>
                </a:lnTo>
                <a:lnTo>
                  <a:pt x="1843024" y="33528"/>
                </a:lnTo>
                <a:lnTo>
                  <a:pt x="1830324" y="33527"/>
                </a:lnTo>
                <a:lnTo>
                  <a:pt x="1817624" y="33527"/>
                </a:lnTo>
                <a:lnTo>
                  <a:pt x="1804924" y="33527"/>
                </a:lnTo>
                <a:lnTo>
                  <a:pt x="1792224" y="33527"/>
                </a:lnTo>
                <a:lnTo>
                  <a:pt x="1783841" y="33527"/>
                </a:lnTo>
                <a:lnTo>
                  <a:pt x="1783841" y="29718"/>
                </a:lnTo>
                <a:lnTo>
                  <a:pt x="1779270" y="33527"/>
                </a:lnTo>
                <a:lnTo>
                  <a:pt x="1766570" y="33527"/>
                </a:lnTo>
                <a:lnTo>
                  <a:pt x="1753869" y="33527"/>
                </a:lnTo>
                <a:lnTo>
                  <a:pt x="1741170" y="33527"/>
                </a:lnTo>
                <a:lnTo>
                  <a:pt x="1728469" y="33527"/>
                </a:lnTo>
                <a:lnTo>
                  <a:pt x="1715770" y="33527"/>
                </a:lnTo>
                <a:lnTo>
                  <a:pt x="1703070" y="33528"/>
                </a:lnTo>
                <a:lnTo>
                  <a:pt x="1690370" y="33527"/>
                </a:lnTo>
                <a:lnTo>
                  <a:pt x="1677924" y="33527"/>
                </a:lnTo>
                <a:lnTo>
                  <a:pt x="1673352" y="33527"/>
                </a:lnTo>
                <a:lnTo>
                  <a:pt x="1660652" y="33527"/>
                </a:lnTo>
                <a:lnTo>
                  <a:pt x="1647952" y="33527"/>
                </a:lnTo>
                <a:lnTo>
                  <a:pt x="1635252" y="33527"/>
                </a:lnTo>
                <a:lnTo>
                  <a:pt x="1622552" y="33528"/>
                </a:lnTo>
                <a:lnTo>
                  <a:pt x="1609851" y="33527"/>
                </a:lnTo>
                <a:lnTo>
                  <a:pt x="1597151" y="33527"/>
                </a:lnTo>
                <a:lnTo>
                  <a:pt x="1584452" y="33527"/>
                </a:lnTo>
                <a:lnTo>
                  <a:pt x="1571752" y="33528"/>
                </a:lnTo>
                <a:lnTo>
                  <a:pt x="1559052" y="33527"/>
                </a:lnTo>
                <a:lnTo>
                  <a:pt x="1546352" y="33527"/>
                </a:lnTo>
                <a:lnTo>
                  <a:pt x="1533652" y="33527"/>
                </a:lnTo>
                <a:lnTo>
                  <a:pt x="1520952" y="33527"/>
                </a:lnTo>
                <a:lnTo>
                  <a:pt x="1508252" y="33527"/>
                </a:lnTo>
                <a:lnTo>
                  <a:pt x="1499616" y="29718"/>
                </a:lnTo>
                <a:lnTo>
                  <a:pt x="1495806" y="33527"/>
                </a:lnTo>
                <a:lnTo>
                  <a:pt x="1483106" y="33528"/>
                </a:lnTo>
                <a:lnTo>
                  <a:pt x="1470406" y="33528"/>
                </a:lnTo>
                <a:lnTo>
                  <a:pt x="1457706" y="33527"/>
                </a:lnTo>
                <a:lnTo>
                  <a:pt x="1445006" y="33527"/>
                </a:lnTo>
                <a:lnTo>
                  <a:pt x="1432306" y="33527"/>
                </a:lnTo>
                <a:lnTo>
                  <a:pt x="1419606" y="33527"/>
                </a:lnTo>
                <a:lnTo>
                  <a:pt x="1415034" y="33527"/>
                </a:lnTo>
                <a:lnTo>
                  <a:pt x="1402334" y="33528"/>
                </a:lnTo>
                <a:lnTo>
                  <a:pt x="1389634" y="33528"/>
                </a:lnTo>
                <a:lnTo>
                  <a:pt x="1376934" y="33528"/>
                </a:lnTo>
                <a:lnTo>
                  <a:pt x="1364234" y="33528"/>
                </a:lnTo>
                <a:lnTo>
                  <a:pt x="1351534" y="33528"/>
                </a:lnTo>
                <a:lnTo>
                  <a:pt x="1338833" y="33527"/>
                </a:lnTo>
                <a:lnTo>
                  <a:pt x="1326133" y="33527"/>
                </a:lnTo>
                <a:lnTo>
                  <a:pt x="1313434" y="33527"/>
                </a:lnTo>
                <a:lnTo>
                  <a:pt x="1300734" y="33527"/>
                </a:lnTo>
                <a:lnTo>
                  <a:pt x="1288034" y="33527"/>
                </a:lnTo>
                <a:lnTo>
                  <a:pt x="1275333" y="33527"/>
                </a:lnTo>
                <a:lnTo>
                  <a:pt x="1262634" y="33527"/>
                </a:lnTo>
                <a:lnTo>
                  <a:pt x="1249934" y="33527"/>
                </a:lnTo>
                <a:lnTo>
                  <a:pt x="1237233" y="33527"/>
                </a:lnTo>
                <a:lnTo>
                  <a:pt x="1224534" y="33527"/>
                </a:lnTo>
                <a:lnTo>
                  <a:pt x="1211833" y="33527"/>
                </a:lnTo>
                <a:lnTo>
                  <a:pt x="1199133" y="33527"/>
                </a:lnTo>
                <a:lnTo>
                  <a:pt x="1186434" y="33527"/>
                </a:lnTo>
                <a:lnTo>
                  <a:pt x="1173733" y="33527"/>
                </a:lnTo>
                <a:lnTo>
                  <a:pt x="1160526" y="33527"/>
                </a:lnTo>
                <a:lnTo>
                  <a:pt x="1156716" y="33527"/>
                </a:lnTo>
                <a:lnTo>
                  <a:pt x="1144015" y="33527"/>
                </a:lnTo>
                <a:lnTo>
                  <a:pt x="1131315" y="33527"/>
                </a:lnTo>
                <a:lnTo>
                  <a:pt x="1118616" y="33528"/>
                </a:lnTo>
                <a:lnTo>
                  <a:pt x="1105916" y="33527"/>
                </a:lnTo>
                <a:lnTo>
                  <a:pt x="1093216" y="33527"/>
                </a:lnTo>
                <a:lnTo>
                  <a:pt x="1080516" y="33528"/>
                </a:lnTo>
                <a:lnTo>
                  <a:pt x="1067816" y="33528"/>
                </a:lnTo>
                <a:lnTo>
                  <a:pt x="1055116" y="33527"/>
                </a:lnTo>
                <a:lnTo>
                  <a:pt x="1042415" y="33527"/>
                </a:lnTo>
                <a:lnTo>
                  <a:pt x="1029716" y="33527"/>
                </a:lnTo>
                <a:lnTo>
                  <a:pt x="1017016" y="33527"/>
                </a:lnTo>
                <a:lnTo>
                  <a:pt x="1004316" y="33527"/>
                </a:lnTo>
                <a:lnTo>
                  <a:pt x="991616" y="33527"/>
                </a:lnTo>
                <a:lnTo>
                  <a:pt x="978916" y="33528"/>
                </a:lnTo>
                <a:lnTo>
                  <a:pt x="966216" y="33527"/>
                </a:lnTo>
                <a:lnTo>
                  <a:pt x="953516" y="33527"/>
                </a:lnTo>
                <a:lnTo>
                  <a:pt x="940815" y="33527"/>
                </a:lnTo>
                <a:lnTo>
                  <a:pt x="928116" y="33528"/>
                </a:lnTo>
                <a:lnTo>
                  <a:pt x="915416" y="33528"/>
                </a:lnTo>
                <a:lnTo>
                  <a:pt x="902208" y="33527"/>
                </a:lnTo>
                <a:lnTo>
                  <a:pt x="898397" y="33527"/>
                </a:lnTo>
                <a:lnTo>
                  <a:pt x="885697" y="33527"/>
                </a:lnTo>
                <a:lnTo>
                  <a:pt x="872997" y="33527"/>
                </a:lnTo>
                <a:lnTo>
                  <a:pt x="860298" y="33528"/>
                </a:lnTo>
                <a:lnTo>
                  <a:pt x="847597" y="33527"/>
                </a:lnTo>
                <a:lnTo>
                  <a:pt x="834897" y="33527"/>
                </a:lnTo>
                <a:lnTo>
                  <a:pt x="822198" y="33528"/>
                </a:lnTo>
                <a:lnTo>
                  <a:pt x="809498" y="33528"/>
                </a:lnTo>
                <a:lnTo>
                  <a:pt x="796798" y="33527"/>
                </a:lnTo>
                <a:lnTo>
                  <a:pt x="784097" y="33527"/>
                </a:lnTo>
                <a:lnTo>
                  <a:pt x="771397" y="33527"/>
                </a:lnTo>
                <a:lnTo>
                  <a:pt x="758698" y="33527"/>
                </a:lnTo>
                <a:lnTo>
                  <a:pt x="745997" y="33527"/>
                </a:lnTo>
                <a:lnTo>
                  <a:pt x="733297" y="33527"/>
                </a:lnTo>
                <a:lnTo>
                  <a:pt x="720598" y="33528"/>
                </a:lnTo>
                <a:lnTo>
                  <a:pt x="707898" y="33527"/>
                </a:lnTo>
                <a:lnTo>
                  <a:pt x="695197" y="33527"/>
                </a:lnTo>
                <a:lnTo>
                  <a:pt x="682497" y="33527"/>
                </a:lnTo>
                <a:lnTo>
                  <a:pt x="669798" y="33528"/>
                </a:lnTo>
                <a:lnTo>
                  <a:pt x="657098" y="33528"/>
                </a:lnTo>
                <a:lnTo>
                  <a:pt x="643890" y="33527"/>
                </a:lnTo>
                <a:lnTo>
                  <a:pt x="640080" y="33527"/>
                </a:lnTo>
                <a:lnTo>
                  <a:pt x="627380" y="33528"/>
                </a:lnTo>
                <a:lnTo>
                  <a:pt x="614680" y="33528"/>
                </a:lnTo>
                <a:lnTo>
                  <a:pt x="601980" y="33528"/>
                </a:lnTo>
                <a:lnTo>
                  <a:pt x="589280" y="33528"/>
                </a:lnTo>
                <a:lnTo>
                  <a:pt x="576580" y="33528"/>
                </a:lnTo>
                <a:lnTo>
                  <a:pt x="563880" y="33527"/>
                </a:lnTo>
                <a:lnTo>
                  <a:pt x="551180" y="33527"/>
                </a:lnTo>
                <a:lnTo>
                  <a:pt x="538480" y="33527"/>
                </a:lnTo>
                <a:lnTo>
                  <a:pt x="525780" y="33527"/>
                </a:lnTo>
                <a:lnTo>
                  <a:pt x="513080" y="33527"/>
                </a:lnTo>
                <a:lnTo>
                  <a:pt x="500380" y="33527"/>
                </a:lnTo>
                <a:lnTo>
                  <a:pt x="487679" y="33527"/>
                </a:lnTo>
                <a:lnTo>
                  <a:pt x="474980" y="33527"/>
                </a:lnTo>
                <a:lnTo>
                  <a:pt x="462280" y="33527"/>
                </a:lnTo>
                <a:lnTo>
                  <a:pt x="449580" y="33527"/>
                </a:lnTo>
                <a:lnTo>
                  <a:pt x="436880" y="33527"/>
                </a:lnTo>
                <a:lnTo>
                  <a:pt x="424179" y="33527"/>
                </a:lnTo>
                <a:lnTo>
                  <a:pt x="411479" y="33527"/>
                </a:lnTo>
                <a:lnTo>
                  <a:pt x="398779" y="33527"/>
                </a:lnTo>
                <a:lnTo>
                  <a:pt x="385572" y="33527"/>
                </a:lnTo>
                <a:lnTo>
                  <a:pt x="381000" y="33527"/>
                </a:lnTo>
                <a:lnTo>
                  <a:pt x="368300" y="33527"/>
                </a:lnTo>
                <a:lnTo>
                  <a:pt x="355600" y="33527"/>
                </a:lnTo>
                <a:lnTo>
                  <a:pt x="342900" y="33528"/>
                </a:lnTo>
                <a:lnTo>
                  <a:pt x="330200" y="33528"/>
                </a:lnTo>
                <a:lnTo>
                  <a:pt x="317500" y="33528"/>
                </a:lnTo>
                <a:lnTo>
                  <a:pt x="304800" y="33528"/>
                </a:lnTo>
                <a:lnTo>
                  <a:pt x="292100" y="33528"/>
                </a:lnTo>
                <a:lnTo>
                  <a:pt x="279400" y="33528"/>
                </a:lnTo>
                <a:lnTo>
                  <a:pt x="266700" y="33528"/>
                </a:lnTo>
                <a:lnTo>
                  <a:pt x="253999" y="33527"/>
                </a:lnTo>
                <a:lnTo>
                  <a:pt x="177800" y="33527"/>
                </a:lnTo>
                <a:lnTo>
                  <a:pt x="165100" y="33528"/>
                </a:lnTo>
                <a:lnTo>
                  <a:pt x="152400" y="33527"/>
                </a:lnTo>
                <a:lnTo>
                  <a:pt x="139699" y="33527"/>
                </a:lnTo>
                <a:lnTo>
                  <a:pt x="122681" y="33527"/>
                </a:lnTo>
                <a:lnTo>
                  <a:pt x="118872" y="33527"/>
                </a:lnTo>
                <a:lnTo>
                  <a:pt x="106171" y="33527"/>
                </a:lnTo>
                <a:lnTo>
                  <a:pt x="93472" y="33527"/>
                </a:lnTo>
                <a:lnTo>
                  <a:pt x="80772" y="33527"/>
                </a:lnTo>
                <a:lnTo>
                  <a:pt x="68072" y="33528"/>
                </a:lnTo>
                <a:lnTo>
                  <a:pt x="55371" y="33527"/>
                </a:lnTo>
                <a:lnTo>
                  <a:pt x="42672" y="33528"/>
                </a:lnTo>
                <a:lnTo>
                  <a:pt x="29971" y="33527"/>
                </a:lnTo>
                <a:lnTo>
                  <a:pt x="17271" y="33528"/>
                </a:lnTo>
                <a:lnTo>
                  <a:pt x="4571" y="33527"/>
                </a:lnTo>
                <a:lnTo>
                  <a:pt x="0" y="3352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80" name="object 780"/>
          <p:cNvSpPr/>
          <p:nvPr/>
        </p:nvSpPr>
        <p:spPr>
          <a:xfrm>
            <a:off x="3721637" y="1873006"/>
            <a:ext cx="3770732" cy="1082496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81" name="object 781"/>
          <p:cNvSpPr/>
          <p:nvPr/>
        </p:nvSpPr>
        <p:spPr>
          <a:xfrm>
            <a:off x="1951336" y="2631593"/>
            <a:ext cx="1774592" cy="319787"/>
          </a:xfrm>
          <a:custGeom>
            <a:avLst/>
            <a:gdLst/>
            <a:ahLst/>
            <a:cxnLst/>
            <a:rect l="l" t="t" r="r" b="b"/>
            <a:pathLst>
              <a:path w="2681604" h="483235">
                <a:moveTo>
                  <a:pt x="2681478" y="474726"/>
                </a:moveTo>
                <a:lnTo>
                  <a:pt x="2677667" y="470154"/>
                </a:lnTo>
                <a:lnTo>
                  <a:pt x="2673096" y="474726"/>
                </a:lnTo>
                <a:lnTo>
                  <a:pt x="2669286" y="474726"/>
                </a:lnTo>
                <a:lnTo>
                  <a:pt x="2664714" y="465582"/>
                </a:lnTo>
                <a:lnTo>
                  <a:pt x="2660904" y="474726"/>
                </a:lnTo>
                <a:lnTo>
                  <a:pt x="2656331" y="470154"/>
                </a:lnTo>
                <a:lnTo>
                  <a:pt x="2647950" y="478536"/>
                </a:lnTo>
                <a:lnTo>
                  <a:pt x="2643378" y="474726"/>
                </a:lnTo>
                <a:lnTo>
                  <a:pt x="2643378" y="478536"/>
                </a:lnTo>
                <a:lnTo>
                  <a:pt x="2639567" y="474726"/>
                </a:lnTo>
                <a:lnTo>
                  <a:pt x="2639567" y="465582"/>
                </a:lnTo>
                <a:lnTo>
                  <a:pt x="2634996" y="470154"/>
                </a:lnTo>
                <a:lnTo>
                  <a:pt x="2634996" y="474726"/>
                </a:lnTo>
                <a:lnTo>
                  <a:pt x="2631186" y="474726"/>
                </a:lnTo>
                <a:lnTo>
                  <a:pt x="2626614" y="461772"/>
                </a:lnTo>
                <a:lnTo>
                  <a:pt x="2626614" y="448818"/>
                </a:lnTo>
                <a:lnTo>
                  <a:pt x="2622804" y="461772"/>
                </a:lnTo>
                <a:lnTo>
                  <a:pt x="2618231" y="474726"/>
                </a:lnTo>
                <a:lnTo>
                  <a:pt x="2613660" y="474726"/>
                </a:lnTo>
                <a:lnTo>
                  <a:pt x="2613660" y="478536"/>
                </a:lnTo>
                <a:lnTo>
                  <a:pt x="2609850" y="474726"/>
                </a:lnTo>
                <a:lnTo>
                  <a:pt x="2609850" y="465582"/>
                </a:lnTo>
                <a:lnTo>
                  <a:pt x="2605278" y="457200"/>
                </a:lnTo>
                <a:lnTo>
                  <a:pt x="2605278" y="465582"/>
                </a:lnTo>
                <a:lnTo>
                  <a:pt x="2601467" y="465582"/>
                </a:lnTo>
                <a:lnTo>
                  <a:pt x="2601467" y="453390"/>
                </a:lnTo>
                <a:lnTo>
                  <a:pt x="2596896" y="448818"/>
                </a:lnTo>
                <a:lnTo>
                  <a:pt x="2596896" y="465582"/>
                </a:lnTo>
                <a:lnTo>
                  <a:pt x="2593086" y="470154"/>
                </a:lnTo>
                <a:lnTo>
                  <a:pt x="2588514" y="474726"/>
                </a:lnTo>
                <a:lnTo>
                  <a:pt x="2583941" y="474726"/>
                </a:lnTo>
                <a:lnTo>
                  <a:pt x="2580131" y="461772"/>
                </a:lnTo>
                <a:lnTo>
                  <a:pt x="2580131" y="465582"/>
                </a:lnTo>
                <a:lnTo>
                  <a:pt x="2575560" y="478536"/>
                </a:lnTo>
                <a:lnTo>
                  <a:pt x="2567178" y="478536"/>
                </a:lnTo>
                <a:lnTo>
                  <a:pt x="2563367" y="474726"/>
                </a:lnTo>
                <a:lnTo>
                  <a:pt x="2558796" y="465582"/>
                </a:lnTo>
                <a:lnTo>
                  <a:pt x="2558796" y="470154"/>
                </a:lnTo>
                <a:lnTo>
                  <a:pt x="2554986" y="474726"/>
                </a:lnTo>
                <a:lnTo>
                  <a:pt x="2554986" y="470154"/>
                </a:lnTo>
                <a:lnTo>
                  <a:pt x="2550414" y="461772"/>
                </a:lnTo>
                <a:lnTo>
                  <a:pt x="2550414" y="474726"/>
                </a:lnTo>
                <a:lnTo>
                  <a:pt x="2545841" y="465582"/>
                </a:lnTo>
                <a:lnTo>
                  <a:pt x="2542031" y="470154"/>
                </a:lnTo>
                <a:lnTo>
                  <a:pt x="2542031" y="474726"/>
                </a:lnTo>
                <a:lnTo>
                  <a:pt x="2537460" y="470154"/>
                </a:lnTo>
                <a:lnTo>
                  <a:pt x="2533650" y="470154"/>
                </a:lnTo>
                <a:lnTo>
                  <a:pt x="2533650" y="474726"/>
                </a:lnTo>
                <a:lnTo>
                  <a:pt x="2529078" y="470154"/>
                </a:lnTo>
                <a:lnTo>
                  <a:pt x="2525267" y="470154"/>
                </a:lnTo>
                <a:lnTo>
                  <a:pt x="2520696" y="465582"/>
                </a:lnTo>
                <a:lnTo>
                  <a:pt x="2516886" y="448818"/>
                </a:lnTo>
                <a:lnTo>
                  <a:pt x="2512314" y="182118"/>
                </a:lnTo>
                <a:lnTo>
                  <a:pt x="2512314" y="0"/>
                </a:lnTo>
                <a:lnTo>
                  <a:pt x="2507741" y="372618"/>
                </a:lnTo>
                <a:lnTo>
                  <a:pt x="2507741" y="389382"/>
                </a:lnTo>
                <a:lnTo>
                  <a:pt x="2503931" y="461772"/>
                </a:lnTo>
                <a:lnTo>
                  <a:pt x="2503931" y="465582"/>
                </a:lnTo>
                <a:lnTo>
                  <a:pt x="2499360" y="470154"/>
                </a:lnTo>
                <a:lnTo>
                  <a:pt x="2499360" y="474726"/>
                </a:lnTo>
                <a:lnTo>
                  <a:pt x="2495550" y="478536"/>
                </a:lnTo>
                <a:lnTo>
                  <a:pt x="2495550" y="474726"/>
                </a:lnTo>
                <a:lnTo>
                  <a:pt x="2490978" y="474726"/>
                </a:lnTo>
                <a:lnTo>
                  <a:pt x="2490978" y="478536"/>
                </a:lnTo>
                <a:lnTo>
                  <a:pt x="2478024" y="478536"/>
                </a:lnTo>
                <a:lnTo>
                  <a:pt x="2478024" y="474726"/>
                </a:lnTo>
                <a:lnTo>
                  <a:pt x="2474214" y="478536"/>
                </a:lnTo>
                <a:lnTo>
                  <a:pt x="2474214" y="474726"/>
                </a:lnTo>
                <a:lnTo>
                  <a:pt x="2469641" y="470154"/>
                </a:lnTo>
                <a:lnTo>
                  <a:pt x="2465831" y="385572"/>
                </a:lnTo>
                <a:lnTo>
                  <a:pt x="2465831" y="406908"/>
                </a:lnTo>
                <a:lnTo>
                  <a:pt x="2461260" y="461772"/>
                </a:lnTo>
                <a:lnTo>
                  <a:pt x="2461260" y="457200"/>
                </a:lnTo>
                <a:lnTo>
                  <a:pt x="2457450" y="275082"/>
                </a:lnTo>
                <a:lnTo>
                  <a:pt x="2457450" y="313182"/>
                </a:lnTo>
                <a:lnTo>
                  <a:pt x="2452878" y="465582"/>
                </a:lnTo>
                <a:lnTo>
                  <a:pt x="2449067" y="351282"/>
                </a:lnTo>
                <a:lnTo>
                  <a:pt x="2449067" y="385572"/>
                </a:lnTo>
                <a:lnTo>
                  <a:pt x="2444496" y="474726"/>
                </a:lnTo>
                <a:lnTo>
                  <a:pt x="2444496" y="478536"/>
                </a:lnTo>
                <a:lnTo>
                  <a:pt x="2419350" y="478536"/>
                </a:lnTo>
                <a:lnTo>
                  <a:pt x="2410967" y="478536"/>
                </a:lnTo>
                <a:lnTo>
                  <a:pt x="2406396" y="474726"/>
                </a:lnTo>
                <a:lnTo>
                  <a:pt x="2401824" y="470154"/>
                </a:lnTo>
                <a:lnTo>
                  <a:pt x="2401824" y="427482"/>
                </a:lnTo>
                <a:lnTo>
                  <a:pt x="2398014" y="448818"/>
                </a:lnTo>
                <a:lnTo>
                  <a:pt x="2398014" y="474726"/>
                </a:lnTo>
                <a:lnTo>
                  <a:pt x="2393441" y="457200"/>
                </a:lnTo>
                <a:lnTo>
                  <a:pt x="2393441" y="393954"/>
                </a:lnTo>
                <a:lnTo>
                  <a:pt x="2389631" y="445008"/>
                </a:lnTo>
                <a:lnTo>
                  <a:pt x="2389631" y="474726"/>
                </a:lnTo>
                <a:lnTo>
                  <a:pt x="2385060" y="465582"/>
                </a:lnTo>
                <a:lnTo>
                  <a:pt x="2385060" y="445008"/>
                </a:lnTo>
                <a:lnTo>
                  <a:pt x="2381250" y="465582"/>
                </a:lnTo>
                <a:lnTo>
                  <a:pt x="2381250" y="478536"/>
                </a:lnTo>
                <a:lnTo>
                  <a:pt x="2368296" y="478536"/>
                </a:lnTo>
                <a:lnTo>
                  <a:pt x="2368296" y="474726"/>
                </a:lnTo>
                <a:lnTo>
                  <a:pt x="2363724" y="457200"/>
                </a:lnTo>
                <a:lnTo>
                  <a:pt x="2363724" y="478536"/>
                </a:lnTo>
                <a:lnTo>
                  <a:pt x="2359914" y="478536"/>
                </a:lnTo>
                <a:lnTo>
                  <a:pt x="2347214" y="478536"/>
                </a:lnTo>
                <a:lnTo>
                  <a:pt x="2334514" y="478536"/>
                </a:lnTo>
                <a:lnTo>
                  <a:pt x="2321814" y="478535"/>
                </a:lnTo>
                <a:lnTo>
                  <a:pt x="2308860" y="478536"/>
                </a:lnTo>
                <a:lnTo>
                  <a:pt x="2305050" y="470154"/>
                </a:lnTo>
                <a:lnTo>
                  <a:pt x="2300478" y="478536"/>
                </a:lnTo>
                <a:lnTo>
                  <a:pt x="2295905" y="474726"/>
                </a:lnTo>
                <a:lnTo>
                  <a:pt x="2295905" y="470154"/>
                </a:lnTo>
                <a:lnTo>
                  <a:pt x="2292096" y="478536"/>
                </a:lnTo>
                <a:lnTo>
                  <a:pt x="2287524" y="478536"/>
                </a:lnTo>
                <a:lnTo>
                  <a:pt x="2279141" y="478536"/>
                </a:lnTo>
                <a:lnTo>
                  <a:pt x="2270760" y="478536"/>
                </a:lnTo>
                <a:lnTo>
                  <a:pt x="2262378" y="478536"/>
                </a:lnTo>
                <a:lnTo>
                  <a:pt x="2257805" y="478536"/>
                </a:lnTo>
                <a:lnTo>
                  <a:pt x="2257805" y="470154"/>
                </a:lnTo>
                <a:lnTo>
                  <a:pt x="2253996" y="339090"/>
                </a:lnTo>
                <a:lnTo>
                  <a:pt x="2249424" y="300990"/>
                </a:lnTo>
                <a:lnTo>
                  <a:pt x="2249424" y="436626"/>
                </a:lnTo>
                <a:lnTo>
                  <a:pt x="2245614" y="457200"/>
                </a:lnTo>
                <a:lnTo>
                  <a:pt x="2245614" y="351282"/>
                </a:lnTo>
                <a:lnTo>
                  <a:pt x="2241041" y="309372"/>
                </a:lnTo>
                <a:lnTo>
                  <a:pt x="2241041" y="457200"/>
                </a:lnTo>
                <a:lnTo>
                  <a:pt x="2237231" y="478536"/>
                </a:lnTo>
                <a:lnTo>
                  <a:pt x="2232660" y="474726"/>
                </a:lnTo>
                <a:lnTo>
                  <a:pt x="2232660" y="478536"/>
                </a:lnTo>
                <a:lnTo>
                  <a:pt x="2228088" y="478536"/>
                </a:lnTo>
                <a:lnTo>
                  <a:pt x="2215388" y="478535"/>
                </a:lnTo>
                <a:lnTo>
                  <a:pt x="2202688" y="478536"/>
                </a:lnTo>
                <a:lnTo>
                  <a:pt x="2189988" y="478536"/>
                </a:lnTo>
                <a:lnTo>
                  <a:pt x="2177288" y="478536"/>
                </a:lnTo>
                <a:lnTo>
                  <a:pt x="2161031" y="478536"/>
                </a:lnTo>
                <a:lnTo>
                  <a:pt x="2156459" y="478536"/>
                </a:lnTo>
                <a:lnTo>
                  <a:pt x="2151888" y="465582"/>
                </a:lnTo>
                <a:lnTo>
                  <a:pt x="2148078" y="474726"/>
                </a:lnTo>
                <a:lnTo>
                  <a:pt x="2148078" y="478536"/>
                </a:lnTo>
                <a:lnTo>
                  <a:pt x="2148078" y="474726"/>
                </a:lnTo>
                <a:lnTo>
                  <a:pt x="2143505" y="474726"/>
                </a:lnTo>
                <a:lnTo>
                  <a:pt x="2143505" y="465582"/>
                </a:lnTo>
                <a:lnTo>
                  <a:pt x="2139695" y="465582"/>
                </a:lnTo>
                <a:lnTo>
                  <a:pt x="2139695" y="478536"/>
                </a:lnTo>
                <a:lnTo>
                  <a:pt x="2135124" y="474726"/>
                </a:lnTo>
                <a:lnTo>
                  <a:pt x="2131314" y="478536"/>
                </a:lnTo>
                <a:lnTo>
                  <a:pt x="2118613" y="478536"/>
                </a:lnTo>
                <a:lnTo>
                  <a:pt x="2105914" y="478536"/>
                </a:lnTo>
                <a:lnTo>
                  <a:pt x="2093214" y="474726"/>
                </a:lnTo>
                <a:lnTo>
                  <a:pt x="2088641" y="478536"/>
                </a:lnTo>
                <a:lnTo>
                  <a:pt x="2075942" y="478536"/>
                </a:lnTo>
                <a:lnTo>
                  <a:pt x="2063241" y="478536"/>
                </a:lnTo>
                <a:lnTo>
                  <a:pt x="2050541" y="478535"/>
                </a:lnTo>
                <a:lnTo>
                  <a:pt x="2037841" y="478536"/>
                </a:lnTo>
                <a:lnTo>
                  <a:pt x="2025141" y="478535"/>
                </a:lnTo>
                <a:lnTo>
                  <a:pt x="2012441" y="478535"/>
                </a:lnTo>
                <a:lnTo>
                  <a:pt x="1999741" y="478536"/>
                </a:lnTo>
                <a:lnTo>
                  <a:pt x="1995677" y="478536"/>
                </a:lnTo>
                <a:lnTo>
                  <a:pt x="1995677" y="474726"/>
                </a:lnTo>
                <a:lnTo>
                  <a:pt x="1991105" y="478536"/>
                </a:lnTo>
                <a:lnTo>
                  <a:pt x="1982724" y="470154"/>
                </a:lnTo>
                <a:lnTo>
                  <a:pt x="1982724" y="478536"/>
                </a:lnTo>
                <a:lnTo>
                  <a:pt x="1978152" y="474726"/>
                </a:lnTo>
                <a:lnTo>
                  <a:pt x="1978152" y="478536"/>
                </a:lnTo>
                <a:lnTo>
                  <a:pt x="1965959" y="478536"/>
                </a:lnTo>
                <a:lnTo>
                  <a:pt x="1965959" y="474726"/>
                </a:lnTo>
                <a:lnTo>
                  <a:pt x="1961388" y="478536"/>
                </a:lnTo>
                <a:lnTo>
                  <a:pt x="1948688" y="478536"/>
                </a:lnTo>
                <a:lnTo>
                  <a:pt x="1935988" y="478536"/>
                </a:lnTo>
                <a:lnTo>
                  <a:pt x="1923288" y="478536"/>
                </a:lnTo>
                <a:lnTo>
                  <a:pt x="1910588" y="478536"/>
                </a:lnTo>
                <a:lnTo>
                  <a:pt x="1901952" y="478536"/>
                </a:lnTo>
                <a:lnTo>
                  <a:pt x="1881377" y="478536"/>
                </a:lnTo>
                <a:lnTo>
                  <a:pt x="1881377" y="474726"/>
                </a:lnTo>
                <a:lnTo>
                  <a:pt x="1876805" y="453390"/>
                </a:lnTo>
                <a:lnTo>
                  <a:pt x="1876805" y="457200"/>
                </a:lnTo>
                <a:lnTo>
                  <a:pt x="1872233" y="478536"/>
                </a:lnTo>
                <a:lnTo>
                  <a:pt x="1868424" y="478536"/>
                </a:lnTo>
                <a:lnTo>
                  <a:pt x="1855723" y="478535"/>
                </a:lnTo>
                <a:lnTo>
                  <a:pt x="1843024" y="478536"/>
                </a:lnTo>
                <a:lnTo>
                  <a:pt x="1830324" y="478536"/>
                </a:lnTo>
                <a:lnTo>
                  <a:pt x="1817624" y="478536"/>
                </a:lnTo>
                <a:lnTo>
                  <a:pt x="1804924" y="478536"/>
                </a:lnTo>
                <a:lnTo>
                  <a:pt x="1792224" y="478536"/>
                </a:lnTo>
                <a:lnTo>
                  <a:pt x="1779269" y="474726"/>
                </a:lnTo>
                <a:lnTo>
                  <a:pt x="1779269" y="478536"/>
                </a:lnTo>
                <a:lnTo>
                  <a:pt x="1775459" y="457200"/>
                </a:lnTo>
                <a:lnTo>
                  <a:pt x="1770888" y="478536"/>
                </a:lnTo>
                <a:lnTo>
                  <a:pt x="1766315" y="478536"/>
                </a:lnTo>
                <a:lnTo>
                  <a:pt x="1759457" y="478536"/>
                </a:lnTo>
                <a:lnTo>
                  <a:pt x="1752600" y="478536"/>
                </a:lnTo>
                <a:lnTo>
                  <a:pt x="1745741" y="478536"/>
                </a:lnTo>
                <a:lnTo>
                  <a:pt x="1741169" y="478536"/>
                </a:lnTo>
                <a:lnTo>
                  <a:pt x="1741169" y="474726"/>
                </a:lnTo>
                <a:lnTo>
                  <a:pt x="1737359" y="474726"/>
                </a:lnTo>
                <a:lnTo>
                  <a:pt x="1732788" y="465582"/>
                </a:lnTo>
                <a:lnTo>
                  <a:pt x="1728215" y="461772"/>
                </a:lnTo>
                <a:lnTo>
                  <a:pt x="1728215" y="457200"/>
                </a:lnTo>
                <a:lnTo>
                  <a:pt x="1724405" y="461772"/>
                </a:lnTo>
                <a:lnTo>
                  <a:pt x="1715973" y="470080"/>
                </a:lnTo>
                <a:lnTo>
                  <a:pt x="1711062" y="475217"/>
                </a:lnTo>
                <a:lnTo>
                  <a:pt x="1707969" y="477899"/>
                </a:lnTo>
                <a:lnTo>
                  <a:pt x="1704990" y="478847"/>
                </a:lnTo>
                <a:lnTo>
                  <a:pt x="1700421" y="478779"/>
                </a:lnTo>
                <a:lnTo>
                  <a:pt x="1692557" y="478415"/>
                </a:lnTo>
                <a:lnTo>
                  <a:pt x="1679695" y="478473"/>
                </a:lnTo>
                <a:lnTo>
                  <a:pt x="1673352" y="478536"/>
                </a:lnTo>
                <a:lnTo>
                  <a:pt x="1673352" y="470154"/>
                </a:lnTo>
                <a:lnTo>
                  <a:pt x="1669541" y="465582"/>
                </a:lnTo>
                <a:lnTo>
                  <a:pt x="1669541" y="478536"/>
                </a:lnTo>
                <a:lnTo>
                  <a:pt x="1643633" y="478536"/>
                </a:lnTo>
                <a:lnTo>
                  <a:pt x="1631441" y="478536"/>
                </a:lnTo>
                <a:lnTo>
                  <a:pt x="1626869" y="470154"/>
                </a:lnTo>
                <a:lnTo>
                  <a:pt x="1626869" y="465582"/>
                </a:lnTo>
                <a:lnTo>
                  <a:pt x="1622297" y="470154"/>
                </a:lnTo>
                <a:lnTo>
                  <a:pt x="1618487" y="478536"/>
                </a:lnTo>
                <a:lnTo>
                  <a:pt x="1613915" y="478536"/>
                </a:lnTo>
                <a:lnTo>
                  <a:pt x="1601216" y="478536"/>
                </a:lnTo>
                <a:lnTo>
                  <a:pt x="1588515" y="478536"/>
                </a:lnTo>
                <a:lnTo>
                  <a:pt x="1575815" y="478536"/>
                </a:lnTo>
                <a:lnTo>
                  <a:pt x="1563115" y="478536"/>
                </a:lnTo>
                <a:lnTo>
                  <a:pt x="1550415" y="478536"/>
                </a:lnTo>
                <a:lnTo>
                  <a:pt x="1537715" y="483108"/>
                </a:lnTo>
                <a:lnTo>
                  <a:pt x="1537715" y="478536"/>
                </a:lnTo>
                <a:lnTo>
                  <a:pt x="1533905" y="478536"/>
                </a:lnTo>
                <a:lnTo>
                  <a:pt x="1533905" y="483108"/>
                </a:lnTo>
                <a:lnTo>
                  <a:pt x="1529333" y="478536"/>
                </a:lnTo>
                <a:lnTo>
                  <a:pt x="1516633" y="478536"/>
                </a:lnTo>
                <a:lnTo>
                  <a:pt x="1503934" y="478536"/>
                </a:lnTo>
                <a:lnTo>
                  <a:pt x="1491233" y="478536"/>
                </a:lnTo>
                <a:lnTo>
                  <a:pt x="1478533" y="478536"/>
                </a:lnTo>
                <a:lnTo>
                  <a:pt x="1461515" y="478536"/>
                </a:lnTo>
                <a:lnTo>
                  <a:pt x="1461515" y="474726"/>
                </a:lnTo>
                <a:lnTo>
                  <a:pt x="1457705" y="478536"/>
                </a:lnTo>
                <a:lnTo>
                  <a:pt x="1453133" y="478536"/>
                </a:lnTo>
                <a:lnTo>
                  <a:pt x="1453133" y="474726"/>
                </a:lnTo>
                <a:lnTo>
                  <a:pt x="1448561" y="478536"/>
                </a:lnTo>
                <a:lnTo>
                  <a:pt x="1435862" y="478536"/>
                </a:lnTo>
                <a:lnTo>
                  <a:pt x="1423161" y="478536"/>
                </a:lnTo>
                <a:lnTo>
                  <a:pt x="1410461" y="478536"/>
                </a:lnTo>
                <a:lnTo>
                  <a:pt x="1406651" y="474726"/>
                </a:lnTo>
                <a:lnTo>
                  <a:pt x="1402080" y="478536"/>
                </a:lnTo>
                <a:lnTo>
                  <a:pt x="1398269" y="474726"/>
                </a:lnTo>
                <a:lnTo>
                  <a:pt x="1393697" y="478536"/>
                </a:lnTo>
                <a:lnTo>
                  <a:pt x="1385315" y="478536"/>
                </a:lnTo>
                <a:lnTo>
                  <a:pt x="1381505" y="478536"/>
                </a:lnTo>
                <a:lnTo>
                  <a:pt x="1368806" y="478536"/>
                </a:lnTo>
                <a:lnTo>
                  <a:pt x="1356106" y="478536"/>
                </a:lnTo>
                <a:lnTo>
                  <a:pt x="1343405" y="478536"/>
                </a:lnTo>
                <a:lnTo>
                  <a:pt x="1334261" y="483108"/>
                </a:lnTo>
                <a:lnTo>
                  <a:pt x="1334261" y="478536"/>
                </a:lnTo>
                <a:lnTo>
                  <a:pt x="1330451" y="478536"/>
                </a:lnTo>
                <a:lnTo>
                  <a:pt x="1330451" y="483108"/>
                </a:lnTo>
                <a:lnTo>
                  <a:pt x="1330451" y="478536"/>
                </a:lnTo>
                <a:lnTo>
                  <a:pt x="1325880" y="478536"/>
                </a:lnTo>
                <a:lnTo>
                  <a:pt x="1313180" y="478536"/>
                </a:lnTo>
                <a:lnTo>
                  <a:pt x="1300480" y="478536"/>
                </a:lnTo>
                <a:lnTo>
                  <a:pt x="1287779" y="478536"/>
                </a:lnTo>
                <a:lnTo>
                  <a:pt x="1275079" y="478536"/>
                </a:lnTo>
                <a:lnTo>
                  <a:pt x="1262380" y="478536"/>
                </a:lnTo>
                <a:lnTo>
                  <a:pt x="1249680" y="478536"/>
                </a:lnTo>
                <a:lnTo>
                  <a:pt x="1249680" y="483108"/>
                </a:lnTo>
                <a:lnTo>
                  <a:pt x="1245869" y="478536"/>
                </a:lnTo>
                <a:lnTo>
                  <a:pt x="1245869" y="483108"/>
                </a:lnTo>
                <a:lnTo>
                  <a:pt x="1241297" y="478536"/>
                </a:lnTo>
                <a:lnTo>
                  <a:pt x="1224533" y="478536"/>
                </a:lnTo>
                <a:lnTo>
                  <a:pt x="1224533" y="483108"/>
                </a:lnTo>
                <a:lnTo>
                  <a:pt x="1224533" y="478536"/>
                </a:lnTo>
                <a:lnTo>
                  <a:pt x="1207769" y="478536"/>
                </a:lnTo>
                <a:lnTo>
                  <a:pt x="1203197" y="483108"/>
                </a:lnTo>
                <a:lnTo>
                  <a:pt x="1203197" y="478536"/>
                </a:lnTo>
                <a:lnTo>
                  <a:pt x="1178051" y="478536"/>
                </a:lnTo>
                <a:lnTo>
                  <a:pt x="1173480" y="474726"/>
                </a:lnTo>
                <a:lnTo>
                  <a:pt x="1173480" y="470154"/>
                </a:lnTo>
                <a:lnTo>
                  <a:pt x="1169669" y="478536"/>
                </a:lnTo>
                <a:lnTo>
                  <a:pt x="1148333" y="478536"/>
                </a:lnTo>
                <a:lnTo>
                  <a:pt x="1143761" y="483108"/>
                </a:lnTo>
                <a:lnTo>
                  <a:pt x="1143761" y="478536"/>
                </a:lnTo>
                <a:lnTo>
                  <a:pt x="1122425" y="478536"/>
                </a:lnTo>
                <a:lnTo>
                  <a:pt x="1118615" y="478536"/>
                </a:lnTo>
                <a:lnTo>
                  <a:pt x="1105916" y="478536"/>
                </a:lnTo>
                <a:lnTo>
                  <a:pt x="1093216" y="478536"/>
                </a:lnTo>
                <a:lnTo>
                  <a:pt x="1080515" y="478535"/>
                </a:lnTo>
                <a:lnTo>
                  <a:pt x="1067815" y="478536"/>
                </a:lnTo>
                <a:lnTo>
                  <a:pt x="1055115" y="478536"/>
                </a:lnTo>
                <a:lnTo>
                  <a:pt x="1042415" y="478536"/>
                </a:lnTo>
                <a:lnTo>
                  <a:pt x="1029715" y="478536"/>
                </a:lnTo>
                <a:lnTo>
                  <a:pt x="1025651" y="478536"/>
                </a:lnTo>
                <a:lnTo>
                  <a:pt x="1025651" y="483108"/>
                </a:lnTo>
                <a:lnTo>
                  <a:pt x="1021079" y="478536"/>
                </a:lnTo>
                <a:lnTo>
                  <a:pt x="1008380" y="478536"/>
                </a:lnTo>
                <a:lnTo>
                  <a:pt x="995680" y="478536"/>
                </a:lnTo>
                <a:lnTo>
                  <a:pt x="982979" y="478536"/>
                </a:lnTo>
                <a:lnTo>
                  <a:pt x="970279" y="478536"/>
                </a:lnTo>
                <a:lnTo>
                  <a:pt x="957579" y="478536"/>
                </a:lnTo>
                <a:lnTo>
                  <a:pt x="944879" y="483108"/>
                </a:lnTo>
                <a:lnTo>
                  <a:pt x="944879" y="478536"/>
                </a:lnTo>
                <a:lnTo>
                  <a:pt x="940307" y="478536"/>
                </a:lnTo>
                <a:lnTo>
                  <a:pt x="927608" y="478536"/>
                </a:lnTo>
                <a:lnTo>
                  <a:pt x="914907" y="478536"/>
                </a:lnTo>
                <a:lnTo>
                  <a:pt x="902207" y="478536"/>
                </a:lnTo>
                <a:lnTo>
                  <a:pt x="889507" y="478536"/>
                </a:lnTo>
                <a:lnTo>
                  <a:pt x="876807" y="478536"/>
                </a:lnTo>
                <a:lnTo>
                  <a:pt x="864107" y="478536"/>
                </a:lnTo>
                <a:lnTo>
                  <a:pt x="860297" y="478536"/>
                </a:lnTo>
                <a:lnTo>
                  <a:pt x="847597" y="478536"/>
                </a:lnTo>
                <a:lnTo>
                  <a:pt x="834897" y="478536"/>
                </a:lnTo>
                <a:lnTo>
                  <a:pt x="822197" y="478536"/>
                </a:lnTo>
                <a:lnTo>
                  <a:pt x="809497" y="478536"/>
                </a:lnTo>
                <a:lnTo>
                  <a:pt x="796797" y="478536"/>
                </a:lnTo>
                <a:lnTo>
                  <a:pt x="784097" y="478536"/>
                </a:lnTo>
                <a:lnTo>
                  <a:pt x="771397" y="478536"/>
                </a:lnTo>
                <a:lnTo>
                  <a:pt x="758697" y="478536"/>
                </a:lnTo>
                <a:lnTo>
                  <a:pt x="745997" y="478536"/>
                </a:lnTo>
                <a:lnTo>
                  <a:pt x="733297" y="478536"/>
                </a:lnTo>
                <a:lnTo>
                  <a:pt x="720597" y="478536"/>
                </a:lnTo>
                <a:lnTo>
                  <a:pt x="707897" y="478536"/>
                </a:lnTo>
                <a:lnTo>
                  <a:pt x="695197" y="478536"/>
                </a:lnTo>
                <a:lnTo>
                  <a:pt x="682497" y="478536"/>
                </a:lnTo>
                <a:lnTo>
                  <a:pt x="669797" y="478536"/>
                </a:lnTo>
                <a:lnTo>
                  <a:pt x="657097" y="478536"/>
                </a:lnTo>
                <a:lnTo>
                  <a:pt x="652271" y="483108"/>
                </a:lnTo>
                <a:lnTo>
                  <a:pt x="652271" y="478536"/>
                </a:lnTo>
                <a:lnTo>
                  <a:pt x="630935" y="478536"/>
                </a:lnTo>
                <a:lnTo>
                  <a:pt x="630935" y="483108"/>
                </a:lnTo>
                <a:lnTo>
                  <a:pt x="627125" y="478536"/>
                </a:lnTo>
                <a:lnTo>
                  <a:pt x="605789" y="478536"/>
                </a:lnTo>
                <a:lnTo>
                  <a:pt x="601979" y="478536"/>
                </a:lnTo>
                <a:lnTo>
                  <a:pt x="589279" y="478536"/>
                </a:lnTo>
                <a:lnTo>
                  <a:pt x="576579" y="478536"/>
                </a:lnTo>
                <a:lnTo>
                  <a:pt x="563879" y="478536"/>
                </a:lnTo>
                <a:lnTo>
                  <a:pt x="551179" y="478536"/>
                </a:lnTo>
                <a:lnTo>
                  <a:pt x="538479" y="478535"/>
                </a:lnTo>
                <a:lnTo>
                  <a:pt x="525779" y="478536"/>
                </a:lnTo>
                <a:lnTo>
                  <a:pt x="513080" y="478536"/>
                </a:lnTo>
                <a:lnTo>
                  <a:pt x="500380" y="478536"/>
                </a:lnTo>
                <a:lnTo>
                  <a:pt x="487680" y="478536"/>
                </a:lnTo>
                <a:lnTo>
                  <a:pt x="474980" y="478536"/>
                </a:lnTo>
                <a:lnTo>
                  <a:pt x="462280" y="478536"/>
                </a:lnTo>
                <a:lnTo>
                  <a:pt x="457961" y="483108"/>
                </a:lnTo>
                <a:lnTo>
                  <a:pt x="457961" y="478536"/>
                </a:lnTo>
                <a:lnTo>
                  <a:pt x="453389" y="478536"/>
                </a:lnTo>
                <a:lnTo>
                  <a:pt x="440690" y="478536"/>
                </a:lnTo>
                <a:lnTo>
                  <a:pt x="427990" y="478536"/>
                </a:lnTo>
                <a:lnTo>
                  <a:pt x="415289" y="478536"/>
                </a:lnTo>
                <a:lnTo>
                  <a:pt x="402589" y="478536"/>
                </a:lnTo>
                <a:lnTo>
                  <a:pt x="389889" y="478536"/>
                </a:lnTo>
                <a:lnTo>
                  <a:pt x="377189" y="478536"/>
                </a:lnTo>
                <a:lnTo>
                  <a:pt x="364489" y="478536"/>
                </a:lnTo>
                <a:lnTo>
                  <a:pt x="347472" y="478536"/>
                </a:lnTo>
                <a:lnTo>
                  <a:pt x="342900" y="478536"/>
                </a:lnTo>
                <a:lnTo>
                  <a:pt x="330199" y="478536"/>
                </a:lnTo>
                <a:lnTo>
                  <a:pt x="317499" y="478535"/>
                </a:lnTo>
                <a:lnTo>
                  <a:pt x="304800" y="478536"/>
                </a:lnTo>
                <a:lnTo>
                  <a:pt x="292100" y="478536"/>
                </a:lnTo>
                <a:lnTo>
                  <a:pt x="279400" y="478536"/>
                </a:lnTo>
                <a:lnTo>
                  <a:pt x="271272" y="478536"/>
                </a:lnTo>
                <a:lnTo>
                  <a:pt x="271272" y="483108"/>
                </a:lnTo>
                <a:lnTo>
                  <a:pt x="266700" y="478536"/>
                </a:lnTo>
                <a:lnTo>
                  <a:pt x="249935" y="478536"/>
                </a:lnTo>
                <a:lnTo>
                  <a:pt x="246125" y="483108"/>
                </a:lnTo>
                <a:lnTo>
                  <a:pt x="246125" y="478536"/>
                </a:lnTo>
                <a:lnTo>
                  <a:pt x="236981" y="478536"/>
                </a:lnTo>
                <a:lnTo>
                  <a:pt x="224282" y="478536"/>
                </a:lnTo>
                <a:lnTo>
                  <a:pt x="211582" y="478536"/>
                </a:lnTo>
                <a:lnTo>
                  <a:pt x="198881" y="478536"/>
                </a:lnTo>
                <a:lnTo>
                  <a:pt x="186181" y="478536"/>
                </a:lnTo>
                <a:lnTo>
                  <a:pt x="173481" y="478536"/>
                </a:lnTo>
                <a:lnTo>
                  <a:pt x="160781" y="478536"/>
                </a:lnTo>
                <a:lnTo>
                  <a:pt x="156972" y="483108"/>
                </a:lnTo>
                <a:lnTo>
                  <a:pt x="156972" y="478536"/>
                </a:lnTo>
                <a:lnTo>
                  <a:pt x="152400" y="478536"/>
                </a:lnTo>
                <a:lnTo>
                  <a:pt x="139700" y="478536"/>
                </a:lnTo>
                <a:lnTo>
                  <a:pt x="126999" y="478536"/>
                </a:lnTo>
                <a:lnTo>
                  <a:pt x="114300" y="478536"/>
                </a:lnTo>
                <a:lnTo>
                  <a:pt x="101600" y="478536"/>
                </a:lnTo>
                <a:lnTo>
                  <a:pt x="84581" y="478536"/>
                </a:lnTo>
                <a:lnTo>
                  <a:pt x="67817" y="478536"/>
                </a:lnTo>
                <a:lnTo>
                  <a:pt x="67817" y="483108"/>
                </a:lnTo>
                <a:lnTo>
                  <a:pt x="63245" y="478536"/>
                </a:lnTo>
                <a:lnTo>
                  <a:pt x="46481" y="478536"/>
                </a:lnTo>
                <a:lnTo>
                  <a:pt x="46481" y="483108"/>
                </a:lnTo>
                <a:lnTo>
                  <a:pt x="42671" y="478536"/>
                </a:lnTo>
                <a:lnTo>
                  <a:pt x="29972" y="478536"/>
                </a:lnTo>
                <a:lnTo>
                  <a:pt x="17272" y="478536"/>
                </a:lnTo>
                <a:lnTo>
                  <a:pt x="4571" y="478536"/>
                </a:lnTo>
                <a:lnTo>
                  <a:pt x="0" y="4785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82" name="object 782"/>
          <p:cNvSpPr/>
          <p:nvPr/>
        </p:nvSpPr>
        <p:spPr>
          <a:xfrm>
            <a:off x="4414497" y="1873007"/>
            <a:ext cx="3077872" cy="1051736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83" name="object 783"/>
          <p:cNvSpPr/>
          <p:nvPr/>
        </p:nvSpPr>
        <p:spPr>
          <a:xfrm>
            <a:off x="1951337" y="2752111"/>
            <a:ext cx="2467535" cy="168929"/>
          </a:xfrm>
          <a:custGeom>
            <a:avLst/>
            <a:gdLst/>
            <a:ahLst/>
            <a:cxnLst/>
            <a:rect l="l" t="t" r="r" b="b"/>
            <a:pathLst>
              <a:path w="3728720" h="255269">
                <a:moveTo>
                  <a:pt x="3728466" y="236981"/>
                </a:moveTo>
                <a:lnTo>
                  <a:pt x="3719322" y="236981"/>
                </a:lnTo>
                <a:lnTo>
                  <a:pt x="3715512" y="241553"/>
                </a:lnTo>
                <a:lnTo>
                  <a:pt x="3710940" y="241553"/>
                </a:lnTo>
                <a:lnTo>
                  <a:pt x="3707129" y="245363"/>
                </a:lnTo>
                <a:lnTo>
                  <a:pt x="3694176" y="245363"/>
                </a:lnTo>
                <a:lnTo>
                  <a:pt x="3690366" y="249935"/>
                </a:lnTo>
                <a:lnTo>
                  <a:pt x="3672840" y="249935"/>
                </a:lnTo>
                <a:lnTo>
                  <a:pt x="3660140" y="249935"/>
                </a:lnTo>
                <a:lnTo>
                  <a:pt x="3647440" y="249936"/>
                </a:lnTo>
                <a:lnTo>
                  <a:pt x="3634740" y="249935"/>
                </a:lnTo>
                <a:lnTo>
                  <a:pt x="3630929" y="249935"/>
                </a:lnTo>
                <a:lnTo>
                  <a:pt x="3626358" y="254507"/>
                </a:lnTo>
                <a:lnTo>
                  <a:pt x="3626358" y="249935"/>
                </a:lnTo>
                <a:lnTo>
                  <a:pt x="3622548" y="254507"/>
                </a:lnTo>
                <a:lnTo>
                  <a:pt x="3617976" y="254507"/>
                </a:lnTo>
                <a:lnTo>
                  <a:pt x="3609593" y="254507"/>
                </a:lnTo>
                <a:lnTo>
                  <a:pt x="3601212" y="254507"/>
                </a:lnTo>
                <a:lnTo>
                  <a:pt x="3592829" y="254507"/>
                </a:lnTo>
                <a:lnTo>
                  <a:pt x="3584448" y="254507"/>
                </a:lnTo>
                <a:lnTo>
                  <a:pt x="3571747" y="254507"/>
                </a:lnTo>
                <a:lnTo>
                  <a:pt x="3559048" y="254507"/>
                </a:lnTo>
                <a:lnTo>
                  <a:pt x="3554729" y="249935"/>
                </a:lnTo>
                <a:lnTo>
                  <a:pt x="3554729" y="228599"/>
                </a:lnTo>
                <a:lnTo>
                  <a:pt x="3550158" y="245363"/>
                </a:lnTo>
                <a:lnTo>
                  <a:pt x="3546348" y="254507"/>
                </a:lnTo>
                <a:lnTo>
                  <a:pt x="3541776" y="254507"/>
                </a:lnTo>
                <a:lnTo>
                  <a:pt x="3529076" y="254508"/>
                </a:lnTo>
                <a:lnTo>
                  <a:pt x="3516376" y="254508"/>
                </a:lnTo>
                <a:lnTo>
                  <a:pt x="3503675" y="254507"/>
                </a:lnTo>
                <a:lnTo>
                  <a:pt x="3490976" y="254507"/>
                </a:lnTo>
                <a:lnTo>
                  <a:pt x="3478275" y="254507"/>
                </a:lnTo>
                <a:lnTo>
                  <a:pt x="3465576" y="254507"/>
                </a:lnTo>
                <a:lnTo>
                  <a:pt x="3461004" y="254507"/>
                </a:lnTo>
                <a:lnTo>
                  <a:pt x="3448304" y="254508"/>
                </a:lnTo>
                <a:lnTo>
                  <a:pt x="3435604" y="254508"/>
                </a:lnTo>
                <a:lnTo>
                  <a:pt x="3422904" y="254507"/>
                </a:lnTo>
                <a:lnTo>
                  <a:pt x="3410204" y="254508"/>
                </a:lnTo>
                <a:lnTo>
                  <a:pt x="3397504" y="254508"/>
                </a:lnTo>
                <a:lnTo>
                  <a:pt x="3384804" y="254507"/>
                </a:lnTo>
                <a:lnTo>
                  <a:pt x="3372104" y="254507"/>
                </a:lnTo>
                <a:lnTo>
                  <a:pt x="3359404" y="254508"/>
                </a:lnTo>
                <a:lnTo>
                  <a:pt x="3346704" y="254508"/>
                </a:lnTo>
                <a:lnTo>
                  <a:pt x="3334004" y="254507"/>
                </a:lnTo>
                <a:lnTo>
                  <a:pt x="3321304" y="254507"/>
                </a:lnTo>
                <a:lnTo>
                  <a:pt x="3308603" y="254507"/>
                </a:lnTo>
                <a:lnTo>
                  <a:pt x="3295903" y="254507"/>
                </a:lnTo>
                <a:lnTo>
                  <a:pt x="3283203" y="254507"/>
                </a:lnTo>
                <a:lnTo>
                  <a:pt x="3270504" y="254507"/>
                </a:lnTo>
                <a:lnTo>
                  <a:pt x="3257804" y="254507"/>
                </a:lnTo>
                <a:lnTo>
                  <a:pt x="3245103" y="254507"/>
                </a:lnTo>
                <a:lnTo>
                  <a:pt x="3232403" y="254507"/>
                </a:lnTo>
                <a:lnTo>
                  <a:pt x="3219703" y="254507"/>
                </a:lnTo>
                <a:lnTo>
                  <a:pt x="3207258" y="254507"/>
                </a:lnTo>
                <a:lnTo>
                  <a:pt x="3202686" y="254507"/>
                </a:lnTo>
                <a:lnTo>
                  <a:pt x="3189986" y="254508"/>
                </a:lnTo>
                <a:lnTo>
                  <a:pt x="3177286" y="254507"/>
                </a:lnTo>
                <a:lnTo>
                  <a:pt x="3164586" y="254507"/>
                </a:lnTo>
                <a:lnTo>
                  <a:pt x="3160776" y="249935"/>
                </a:lnTo>
                <a:lnTo>
                  <a:pt x="3160776" y="254507"/>
                </a:lnTo>
                <a:lnTo>
                  <a:pt x="3156204" y="254507"/>
                </a:lnTo>
                <a:lnTo>
                  <a:pt x="3143504" y="254508"/>
                </a:lnTo>
                <a:lnTo>
                  <a:pt x="3130803" y="254507"/>
                </a:lnTo>
                <a:lnTo>
                  <a:pt x="3118104" y="249935"/>
                </a:lnTo>
                <a:lnTo>
                  <a:pt x="3118104" y="254507"/>
                </a:lnTo>
                <a:lnTo>
                  <a:pt x="3109722" y="254507"/>
                </a:lnTo>
                <a:lnTo>
                  <a:pt x="3109722" y="249935"/>
                </a:lnTo>
                <a:lnTo>
                  <a:pt x="3105150" y="254507"/>
                </a:lnTo>
                <a:lnTo>
                  <a:pt x="3092450" y="254508"/>
                </a:lnTo>
                <a:lnTo>
                  <a:pt x="3079749" y="254507"/>
                </a:lnTo>
                <a:lnTo>
                  <a:pt x="3067050" y="254507"/>
                </a:lnTo>
                <a:lnTo>
                  <a:pt x="3054350" y="254507"/>
                </a:lnTo>
                <a:lnTo>
                  <a:pt x="3041904" y="249935"/>
                </a:lnTo>
                <a:lnTo>
                  <a:pt x="3037331" y="254507"/>
                </a:lnTo>
                <a:lnTo>
                  <a:pt x="3033522" y="254507"/>
                </a:lnTo>
                <a:lnTo>
                  <a:pt x="2978658" y="254507"/>
                </a:lnTo>
                <a:lnTo>
                  <a:pt x="2974086" y="249935"/>
                </a:lnTo>
                <a:lnTo>
                  <a:pt x="2969514" y="249935"/>
                </a:lnTo>
                <a:lnTo>
                  <a:pt x="2969514" y="254507"/>
                </a:lnTo>
                <a:lnTo>
                  <a:pt x="2965704" y="249935"/>
                </a:lnTo>
                <a:lnTo>
                  <a:pt x="2965704" y="254507"/>
                </a:lnTo>
                <a:lnTo>
                  <a:pt x="2961131" y="254507"/>
                </a:lnTo>
                <a:lnTo>
                  <a:pt x="2957322" y="249935"/>
                </a:lnTo>
                <a:lnTo>
                  <a:pt x="2952750" y="254507"/>
                </a:lnTo>
                <a:lnTo>
                  <a:pt x="2948940" y="254507"/>
                </a:lnTo>
                <a:lnTo>
                  <a:pt x="2948940" y="249935"/>
                </a:lnTo>
                <a:lnTo>
                  <a:pt x="2944367" y="254507"/>
                </a:lnTo>
                <a:lnTo>
                  <a:pt x="2944367" y="249935"/>
                </a:lnTo>
                <a:lnTo>
                  <a:pt x="2939796" y="249935"/>
                </a:lnTo>
                <a:lnTo>
                  <a:pt x="2935986" y="254507"/>
                </a:lnTo>
                <a:lnTo>
                  <a:pt x="2931414" y="254507"/>
                </a:lnTo>
                <a:lnTo>
                  <a:pt x="2931414" y="249935"/>
                </a:lnTo>
                <a:lnTo>
                  <a:pt x="2927604" y="254507"/>
                </a:lnTo>
                <a:lnTo>
                  <a:pt x="2923031" y="249935"/>
                </a:lnTo>
                <a:lnTo>
                  <a:pt x="2919222" y="254507"/>
                </a:lnTo>
                <a:lnTo>
                  <a:pt x="2914650" y="254507"/>
                </a:lnTo>
                <a:lnTo>
                  <a:pt x="2914650" y="249935"/>
                </a:lnTo>
                <a:lnTo>
                  <a:pt x="2910840" y="254507"/>
                </a:lnTo>
                <a:lnTo>
                  <a:pt x="2906267" y="249935"/>
                </a:lnTo>
                <a:lnTo>
                  <a:pt x="2906267" y="254507"/>
                </a:lnTo>
                <a:lnTo>
                  <a:pt x="2893314" y="254507"/>
                </a:lnTo>
                <a:lnTo>
                  <a:pt x="2889504" y="249935"/>
                </a:lnTo>
                <a:lnTo>
                  <a:pt x="2884931" y="249935"/>
                </a:lnTo>
                <a:lnTo>
                  <a:pt x="2884931" y="245363"/>
                </a:lnTo>
                <a:lnTo>
                  <a:pt x="2881122" y="249935"/>
                </a:lnTo>
                <a:lnTo>
                  <a:pt x="2876550" y="245363"/>
                </a:lnTo>
                <a:lnTo>
                  <a:pt x="2872740" y="249935"/>
                </a:lnTo>
                <a:lnTo>
                  <a:pt x="2868167" y="254507"/>
                </a:lnTo>
                <a:lnTo>
                  <a:pt x="2868167" y="249935"/>
                </a:lnTo>
                <a:lnTo>
                  <a:pt x="2868167" y="254507"/>
                </a:lnTo>
                <a:lnTo>
                  <a:pt x="2863596" y="254507"/>
                </a:lnTo>
                <a:lnTo>
                  <a:pt x="2859786" y="249935"/>
                </a:lnTo>
                <a:lnTo>
                  <a:pt x="2855214" y="249935"/>
                </a:lnTo>
                <a:lnTo>
                  <a:pt x="2851404" y="254507"/>
                </a:lnTo>
                <a:lnTo>
                  <a:pt x="2851404" y="249935"/>
                </a:lnTo>
                <a:lnTo>
                  <a:pt x="2846831" y="254507"/>
                </a:lnTo>
                <a:lnTo>
                  <a:pt x="2846831" y="249935"/>
                </a:lnTo>
                <a:lnTo>
                  <a:pt x="2843022" y="254507"/>
                </a:lnTo>
                <a:lnTo>
                  <a:pt x="2838450" y="254507"/>
                </a:lnTo>
                <a:lnTo>
                  <a:pt x="2838450" y="249935"/>
                </a:lnTo>
                <a:lnTo>
                  <a:pt x="2833878" y="254507"/>
                </a:lnTo>
                <a:lnTo>
                  <a:pt x="2833878" y="249935"/>
                </a:lnTo>
                <a:lnTo>
                  <a:pt x="2830067" y="254507"/>
                </a:lnTo>
                <a:lnTo>
                  <a:pt x="2830067" y="249935"/>
                </a:lnTo>
                <a:lnTo>
                  <a:pt x="2817114" y="249935"/>
                </a:lnTo>
                <a:lnTo>
                  <a:pt x="2813304" y="254507"/>
                </a:lnTo>
                <a:lnTo>
                  <a:pt x="2787396" y="254507"/>
                </a:lnTo>
                <a:lnTo>
                  <a:pt x="2779014" y="254507"/>
                </a:lnTo>
                <a:lnTo>
                  <a:pt x="2770631" y="254507"/>
                </a:lnTo>
                <a:lnTo>
                  <a:pt x="2762250" y="254507"/>
                </a:lnTo>
                <a:lnTo>
                  <a:pt x="2757678" y="249935"/>
                </a:lnTo>
                <a:lnTo>
                  <a:pt x="2753867" y="245363"/>
                </a:lnTo>
                <a:lnTo>
                  <a:pt x="2749296" y="249935"/>
                </a:lnTo>
                <a:lnTo>
                  <a:pt x="2742184" y="249935"/>
                </a:lnTo>
                <a:lnTo>
                  <a:pt x="2735072" y="249935"/>
                </a:lnTo>
                <a:lnTo>
                  <a:pt x="2727960" y="249935"/>
                </a:lnTo>
                <a:lnTo>
                  <a:pt x="2724150" y="249935"/>
                </a:lnTo>
                <a:lnTo>
                  <a:pt x="2719578" y="236981"/>
                </a:lnTo>
                <a:lnTo>
                  <a:pt x="2715767" y="241553"/>
                </a:lnTo>
                <a:lnTo>
                  <a:pt x="2715767" y="233171"/>
                </a:lnTo>
                <a:lnTo>
                  <a:pt x="2711196" y="224789"/>
                </a:lnTo>
                <a:lnTo>
                  <a:pt x="2711196" y="236981"/>
                </a:lnTo>
                <a:lnTo>
                  <a:pt x="2711196" y="233171"/>
                </a:lnTo>
                <a:lnTo>
                  <a:pt x="2707386" y="249935"/>
                </a:lnTo>
                <a:lnTo>
                  <a:pt x="2689860" y="249935"/>
                </a:lnTo>
                <a:lnTo>
                  <a:pt x="2669286" y="249935"/>
                </a:lnTo>
                <a:lnTo>
                  <a:pt x="2664714" y="236981"/>
                </a:lnTo>
                <a:lnTo>
                  <a:pt x="2660904" y="245363"/>
                </a:lnTo>
                <a:lnTo>
                  <a:pt x="2660904" y="249935"/>
                </a:lnTo>
                <a:lnTo>
                  <a:pt x="2656331" y="245363"/>
                </a:lnTo>
                <a:lnTo>
                  <a:pt x="2656331" y="241553"/>
                </a:lnTo>
                <a:lnTo>
                  <a:pt x="2651760" y="249935"/>
                </a:lnTo>
                <a:lnTo>
                  <a:pt x="2631186" y="249935"/>
                </a:lnTo>
                <a:lnTo>
                  <a:pt x="2631186" y="241553"/>
                </a:lnTo>
                <a:lnTo>
                  <a:pt x="2626614" y="249935"/>
                </a:lnTo>
                <a:lnTo>
                  <a:pt x="2613660" y="249935"/>
                </a:lnTo>
                <a:lnTo>
                  <a:pt x="2609850" y="241553"/>
                </a:lnTo>
                <a:lnTo>
                  <a:pt x="2605278" y="236981"/>
                </a:lnTo>
                <a:lnTo>
                  <a:pt x="2605278" y="241553"/>
                </a:lnTo>
                <a:lnTo>
                  <a:pt x="2601467" y="233171"/>
                </a:lnTo>
                <a:lnTo>
                  <a:pt x="2596896" y="228599"/>
                </a:lnTo>
                <a:lnTo>
                  <a:pt x="2596896" y="245363"/>
                </a:lnTo>
                <a:lnTo>
                  <a:pt x="2593086" y="249935"/>
                </a:lnTo>
                <a:lnTo>
                  <a:pt x="2593086" y="245363"/>
                </a:lnTo>
                <a:lnTo>
                  <a:pt x="2588514" y="249935"/>
                </a:lnTo>
                <a:lnTo>
                  <a:pt x="2567178" y="249935"/>
                </a:lnTo>
                <a:lnTo>
                  <a:pt x="2563367" y="241553"/>
                </a:lnTo>
                <a:lnTo>
                  <a:pt x="2558796" y="127253"/>
                </a:lnTo>
                <a:lnTo>
                  <a:pt x="2558796" y="0"/>
                </a:lnTo>
                <a:lnTo>
                  <a:pt x="2554986" y="198881"/>
                </a:lnTo>
                <a:lnTo>
                  <a:pt x="2554986" y="203453"/>
                </a:lnTo>
                <a:lnTo>
                  <a:pt x="2550414" y="236981"/>
                </a:lnTo>
                <a:lnTo>
                  <a:pt x="2545841" y="245363"/>
                </a:lnTo>
                <a:lnTo>
                  <a:pt x="2542031" y="249935"/>
                </a:lnTo>
                <a:lnTo>
                  <a:pt x="2537460" y="249935"/>
                </a:lnTo>
                <a:lnTo>
                  <a:pt x="2537460" y="254507"/>
                </a:lnTo>
                <a:lnTo>
                  <a:pt x="2533650" y="249935"/>
                </a:lnTo>
                <a:lnTo>
                  <a:pt x="2529078" y="254507"/>
                </a:lnTo>
                <a:lnTo>
                  <a:pt x="2525267" y="249935"/>
                </a:lnTo>
                <a:lnTo>
                  <a:pt x="2525267" y="254507"/>
                </a:lnTo>
                <a:lnTo>
                  <a:pt x="2520696" y="254507"/>
                </a:lnTo>
                <a:lnTo>
                  <a:pt x="2516886" y="249935"/>
                </a:lnTo>
                <a:lnTo>
                  <a:pt x="2512314" y="254507"/>
                </a:lnTo>
                <a:lnTo>
                  <a:pt x="2507741" y="254507"/>
                </a:lnTo>
                <a:lnTo>
                  <a:pt x="2503931" y="249935"/>
                </a:lnTo>
                <a:lnTo>
                  <a:pt x="2503931" y="254507"/>
                </a:lnTo>
                <a:lnTo>
                  <a:pt x="2503931" y="249935"/>
                </a:lnTo>
                <a:lnTo>
                  <a:pt x="2499360" y="249935"/>
                </a:lnTo>
                <a:lnTo>
                  <a:pt x="2499360" y="254507"/>
                </a:lnTo>
                <a:lnTo>
                  <a:pt x="2495550" y="254507"/>
                </a:lnTo>
                <a:lnTo>
                  <a:pt x="2495550" y="249935"/>
                </a:lnTo>
                <a:lnTo>
                  <a:pt x="2490978" y="249935"/>
                </a:lnTo>
                <a:lnTo>
                  <a:pt x="2490978" y="254507"/>
                </a:lnTo>
                <a:lnTo>
                  <a:pt x="2482596" y="254507"/>
                </a:lnTo>
                <a:lnTo>
                  <a:pt x="2478024" y="249935"/>
                </a:lnTo>
                <a:lnTo>
                  <a:pt x="2474214" y="254507"/>
                </a:lnTo>
                <a:lnTo>
                  <a:pt x="2469641" y="249935"/>
                </a:lnTo>
                <a:lnTo>
                  <a:pt x="2465831" y="245363"/>
                </a:lnTo>
                <a:lnTo>
                  <a:pt x="2465831" y="249935"/>
                </a:lnTo>
                <a:lnTo>
                  <a:pt x="2461260" y="249935"/>
                </a:lnTo>
                <a:lnTo>
                  <a:pt x="2457450" y="241553"/>
                </a:lnTo>
                <a:lnTo>
                  <a:pt x="2452878" y="249935"/>
                </a:lnTo>
                <a:lnTo>
                  <a:pt x="2449067" y="245363"/>
                </a:lnTo>
                <a:lnTo>
                  <a:pt x="2444496" y="254507"/>
                </a:lnTo>
                <a:lnTo>
                  <a:pt x="2427731" y="254507"/>
                </a:lnTo>
                <a:lnTo>
                  <a:pt x="2401824" y="254507"/>
                </a:lnTo>
                <a:lnTo>
                  <a:pt x="2401824" y="249935"/>
                </a:lnTo>
                <a:lnTo>
                  <a:pt x="2398014" y="249935"/>
                </a:lnTo>
                <a:lnTo>
                  <a:pt x="2398014" y="254507"/>
                </a:lnTo>
                <a:lnTo>
                  <a:pt x="2393441" y="249935"/>
                </a:lnTo>
                <a:lnTo>
                  <a:pt x="2393441" y="245363"/>
                </a:lnTo>
                <a:lnTo>
                  <a:pt x="2389631" y="249935"/>
                </a:lnTo>
                <a:lnTo>
                  <a:pt x="2389631" y="254507"/>
                </a:lnTo>
                <a:lnTo>
                  <a:pt x="2385060" y="249935"/>
                </a:lnTo>
                <a:lnTo>
                  <a:pt x="2381250" y="254507"/>
                </a:lnTo>
                <a:lnTo>
                  <a:pt x="2368296" y="254507"/>
                </a:lnTo>
                <a:lnTo>
                  <a:pt x="2368296" y="249935"/>
                </a:lnTo>
                <a:lnTo>
                  <a:pt x="2363724" y="236981"/>
                </a:lnTo>
                <a:lnTo>
                  <a:pt x="2363724" y="249935"/>
                </a:lnTo>
                <a:lnTo>
                  <a:pt x="2359914" y="254507"/>
                </a:lnTo>
                <a:lnTo>
                  <a:pt x="2355341" y="254507"/>
                </a:lnTo>
                <a:lnTo>
                  <a:pt x="2351531" y="249935"/>
                </a:lnTo>
                <a:lnTo>
                  <a:pt x="2346960" y="254507"/>
                </a:lnTo>
                <a:lnTo>
                  <a:pt x="2343150" y="249935"/>
                </a:lnTo>
                <a:lnTo>
                  <a:pt x="2338578" y="254507"/>
                </a:lnTo>
                <a:lnTo>
                  <a:pt x="2325624" y="254507"/>
                </a:lnTo>
                <a:lnTo>
                  <a:pt x="2321814" y="249935"/>
                </a:lnTo>
                <a:lnTo>
                  <a:pt x="2321814" y="254507"/>
                </a:lnTo>
                <a:lnTo>
                  <a:pt x="2308860" y="254507"/>
                </a:lnTo>
                <a:lnTo>
                  <a:pt x="2305050" y="249935"/>
                </a:lnTo>
                <a:lnTo>
                  <a:pt x="2300478" y="254507"/>
                </a:lnTo>
                <a:lnTo>
                  <a:pt x="2295905" y="249935"/>
                </a:lnTo>
                <a:lnTo>
                  <a:pt x="2292096" y="254507"/>
                </a:lnTo>
                <a:lnTo>
                  <a:pt x="2284984" y="254507"/>
                </a:lnTo>
                <a:lnTo>
                  <a:pt x="2277872" y="254507"/>
                </a:lnTo>
                <a:lnTo>
                  <a:pt x="2270760" y="254507"/>
                </a:lnTo>
                <a:lnTo>
                  <a:pt x="2266188" y="254507"/>
                </a:lnTo>
                <a:lnTo>
                  <a:pt x="2266188" y="249935"/>
                </a:lnTo>
                <a:lnTo>
                  <a:pt x="2257805" y="249935"/>
                </a:lnTo>
                <a:lnTo>
                  <a:pt x="2253996" y="254507"/>
                </a:lnTo>
                <a:lnTo>
                  <a:pt x="2253996" y="245363"/>
                </a:lnTo>
                <a:lnTo>
                  <a:pt x="2249424" y="241553"/>
                </a:lnTo>
                <a:lnTo>
                  <a:pt x="2249424" y="249935"/>
                </a:lnTo>
                <a:lnTo>
                  <a:pt x="2245614" y="249935"/>
                </a:lnTo>
                <a:lnTo>
                  <a:pt x="2245614" y="245363"/>
                </a:lnTo>
                <a:lnTo>
                  <a:pt x="2241041" y="241553"/>
                </a:lnTo>
                <a:lnTo>
                  <a:pt x="2241041" y="249935"/>
                </a:lnTo>
                <a:lnTo>
                  <a:pt x="2237231" y="254507"/>
                </a:lnTo>
                <a:lnTo>
                  <a:pt x="2219705" y="254507"/>
                </a:lnTo>
                <a:lnTo>
                  <a:pt x="2215896" y="249935"/>
                </a:lnTo>
                <a:lnTo>
                  <a:pt x="2211324" y="254507"/>
                </a:lnTo>
                <a:lnTo>
                  <a:pt x="2198624" y="254507"/>
                </a:lnTo>
                <a:lnTo>
                  <a:pt x="2185924" y="254507"/>
                </a:lnTo>
                <a:lnTo>
                  <a:pt x="2169414" y="254507"/>
                </a:lnTo>
                <a:lnTo>
                  <a:pt x="2156459" y="254507"/>
                </a:lnTo>
                <a:lnTo>
                  <a:pt x="2151888" y="249935"/>
                </a:lnTo>
                <a:lnTo>
                  <a:pt x="2131314" y="249935"/>
                </a:lnTo>
                <a:lnTo>
                  <a:pt x="2126741" y="254507"/>
                </a:lnTo>
                <a:lnTo>
                  <a:pt x="2118359" y="254507"/>
                </a:lnTo>
                <a:lnTo>
                  <a:pt x="2113788" y="245363"/>
                </a:lnTo>
                <a:lnTo>
                  <a:pt x="2109978" y="249935"/>
                </a:lnTo>
                <a:lnTo>
                  <a:pt x="2105405" y="254507"/>
                </a:lnTo>
                <a:lnTo>
                  <a:pt x="2105405" y="249935"/>
                </a:lnTo>
                <a:lnTo>
                  <a:pt x="2101595" y="254507"/>
                </a:lnTo>
                <a:lnTo>
                  <a:pt x="2097024" y="249935"/>
                </a:lnTo>
                <a:lnTo>
                  <a:pt x="2093214" y="254507"/>
                </a:lnTo>
                <a:lnTo>
                  <a:pt x="2080513" y="254507"/>
                </a:lnTo>
                <a:lnTo>
                  <a:pt x="2067814" y="254507"/>
                </a:lnTo>
                <a:lnTo>
                  <a:pt x="2058924" y="249935"/>
                </a:lnTo>
                <a:lnTo>
                  <a:pt x="2058924" y="254507"/>
                </a:lnTo>
                <a:lnTo>
                  <a:pt x="2055114" y="254507"/>
                </a:lnTo>
                <a:lnTo>
                  <a:pt x="2042413" y="254507"/>
                </a:lnTo>
                <a:lnTo>
                  <a:pt x="2029713" y="254507"/>
                </a:lnTo>
                <a:lnTo>
                  <a:pt x="2017013" y="254507"/>
                </a:lnTo>
                <a:lnTo>
                  <a:pt x="2004314" y="254507"/>
                </a:lnTo>
                <a:lnTo>
                  <a:pt x="1991614" y="254507"/>
                </a:lnTo>
                <a:lnTo>
                  <a:pt x="1982724" y="249935"/>
                </a:lnTo>
                <a:lnTo>
                  <a:pt x="1978152" y="254507"/>
                </a:lnTo>
                <a:lnTo>
                  <a:pt x="1965959" y="254507"/>
                </a:lnTo>
                <a:lnTo>
                  <a:pt x="1965959" y="249935"/>
                </a:lnTo>
                <a:lnTo>
                  <a:pt x="1961388" y="254507"/>
                </a:lnTo>
                <a:lnTo>
                  <a:pt x="1953005" y="254507"/>
                </a:lnTo>
                <a:lnTo>
                  <a:pt x="1949195" y="249935"/>
                </a:lnTo>
                <a:lnTo>
                  <a:pt x="1944624" y="233171"/>
                </a:lnTo>
                <a:lnTo>
                  <a:pt x="1944624" y="236981"/>
                </a:lnTo>
                <a:lnTo>
                  <a:pt x="1939741" y="250730"/>
                </a:lnTo>
                <a:lnTo>
                  <a:pt x="1933884" y="254776"/>
                </a:lnTo>
                <a:lnTo>
                  <a:pt x="1925103" y="254421"/>
                </a:lnTo>
                <a:lnTo>
                  <a:pt x="1910333" y="254507"/>
                </a:lnTo>
                <a:lnTo>
                  <a:pt x="1881377" y="254507"/>
                </a:lnTo>
                <a:lnTo>
                  <a:pt x="1876805" y="249936"/>
                </a:lnTo>
                <a:lnTo>
                  <a:pt x="1872233" y="249936"/>
                </a:lnTo>
                <a:lnTo>
                  <a:pt x="1872233" y="254508"/>
                </a:lnTo>
                <a:lnTo>
                  <a:pt x="1868424" y="254508"/>
                </a:lnTo>
                <a:lnTo>
                  <a:pt x="1860041" y="254508"/>
                </a:lnTo>
                <a:lnTo>
                  <a:pt x="1851659" y="254508"/>
                </a:lnTo>
                <a:lnTo>
                  <a:pt x="1843277" y="254508"/>
                </a:lnTo>
                <a:lnTo>
                  <a:pt x="1838705" y="249936"/>
                </a:lnTo>
                <a:lnTo>
                  <a:pt x="1834133" y="254508"/>
                </a:lnTo>
                <a:lnTo>
                  <a:pt x="1817369" y="254508"/>
                </a:lnTo>
                <a:lnTo>
                  <a:pt x="1817369" y="249936"/>
                </a:lnTo>
                <a:lnTo>
                  <a:pt x="1813559" y="254508"/>
                </a:lnTo>
                <a:lnTo>
                  <a:pt x="1800859" y="254508"/>
                </a:lnTo>
                <a:lnTo>
                  <a:pt x="1788159" y="254508"/>
                </a:lnTo>
                <a:lnTo>
                  <a:pt x="1779269" y="249936"/>
                </a:lnTo>
                <a:lnTo>
                  <a:pt x="1779269" y="254508"/>
                </a:lnTo>
                <a:lnTo>
                  <a:pt x="1775459" y="254508"/>
                </a:lnTo>
                <a:lnTo>
                  <a:pt x="1770888" y="249936"/>
                </a:lnTo>
                <a:lnTo>
                  <a:pt x="1766315" y="254508"/>
                </a:lnTo>
                <a:lnTo>
                  <a:pt x="1762505" y="254508"/>
                </a:lnTo>
                <a:lnTo>
                  <a:pt x="1757933" y="249936"/>
                </a:lnTo>
                <a:lnTo>
                  <a:pt x="1757933" y="254508"/>
                </a:lnTo>
                <a:lnTo>
                  <a:pt x="1754124" y="249936"/>
                </a:lnTo>
                <a:lnTo>
                  <a:pt x="1749552" y="254508"/>
                </a:lnTo>
                <a:lnTo>
                  <a:pt x="1745741" y="249936"/>
                </a:lnTo>
                <a:lnTo>
                  <a:pt x="1741169" y="245364"/>
                </a:lnTo>
                <a:lnTo>
                  <a:pt x="1737359" y="249936"/>
                </a:lnTo>
                <a:lnTo>
                  <a:pt x="1732788" y="254508"/>
                </a:lnTo>
                <a:lnTo>
                  <a:pt x="1728215" y="249936"/>
                </a:lnTo>
                <a:lnTo>
                  <a:pt x="1728215" y="254508"/>
                </a:lnTo>
                <a:lnTo>
                  <a:pt x="1716024" y="254508"/>
                </a:lnTo>
                <a:lnTo>
                  <a:pt x="1716024" y="249936"/>
                </a:lnTo>
                <a:lnTo>
                  <a:pt x="1711452" y="254508"/>
                </a:lnTo>
                <a:lnTo>
                  <a:pt x="1698752" y="254508"/>
                </a:lnTo>
                <a:lnTo>
                  <a:pt x="1686051" y="254508"/>
                </a:lnTo>
                <a:lnTo>
                  <a:pt x="1673351" y="254508"/>
                </a:lnTo>
                <a:lnTo>
                  <a:pt x="1660652" y="254508"/>
                </a:lnTo>
                <a:lnTo>
                  <a:pt x="1648205" y="254508"/>
                </a:lnTo>
                <a:lnTo>
                  <a:pt x="1643633" y="254508"/>
                </a:lnTo>
                <a:lnTo>
                  <a:pt x="1630934" y="254508"/>
                </a:lnTo>
                <a:lnTo>
                  <a:pt x="1618234" y="254508"/>
                </a:lnTo>
                <a:lnTo>
                  <a:pt x="1605534" y="254508"/>
                </a:lnTo>
                <a:lnTo>
                  <a:pt x="1592834" y="254508"/>
                </a:lnTo>
                <a:lnTo>
                  <a:pt x="1580134" y="254508"/>
                </a:lnTo>
                <a:lnTo>
                  <a:pt x="1567434" y="254508"/>
                </a:lnTo>
                <a:lnTo>
                  <a:pt x="1554734" y="254507"/>
                </a:lnTo>
                <a:lnTo>
                  <a:pt x="1542034" y="254508"/>
                </a:lnTo>
                <a:lnTo>
                  <a:pt x="1529333" y="254508"/>
                </a:lnTo>
                <a:lnTo>
                  <a:pt x="1516633" y="254508"/>
                </a:lnTo>
                <a:lnTo>
                  <a:pt x="1503933" y="254508"/>
                </a:lnTo>
                <a:lnTo>
                  <a:pt x="1491233" y="254507"/>
                </a:lnTo>
                <a:lnTo>
                  <a:pt x="1478533" y="254508"/>
                </a:lnTo>
                <a:lnTo>
                  <a:pt x="1465833" y="254507"/>
                </a:lnTo>
                <a:lnTo>
                  <a:pt x="1453133" y="254508"/>
                </a:lnTo>
                <a:lnTo>
                  <a:pt x="1440433" y="254508"/>
                </a:lnTo>
                <a:lnTo>
                  <a:pt x="1427733" y="254508"/>
                </a:lnTo>
                <a:lnTo>
                  <a:pt x="1415033" y="254508"/>
                </a:lnTo>
                <a:lnTo>
                  <a:pt x="1402333" y="254507"/>
                </a:lnTo>
                <a:lnTo>
                  <a:pt x="1389887" y="254508"/>
                </a:lnTo>
                <a:lnTo>
                  <a:pt x="1385315" y="254508"/>
                </a:lnTo>
                <a:lnTo>
                  <a:pt x="1372615" y="254507"/>
                </a:lnTo>
                <a:lnTo>
                  <a:pt x="1359915" y="254507"/>
                </a:lnTo>
                <a:lnTo>
                  <a:pt x="1347216" y="254508"/>
                </a:lnTo>
                <a:lnTo>
                  <a:pt x="1334515" y="254507"/>
                </a:lnTo>
                <a:lnTo>
                  <a:pt x="1321816" y="254508"/>
                </a:lnTo>
                <a:lnTo>
                  <a:pt x="1309116" y="254508"/>
                </a:lnTo>
                <a:lnTo>
                  <a:pt x="1296416" y="254508"/>
                </a:lnTo>
                <a:lnTo>
                  <a:pt x="1283715" y="254508"/>
                </a:lnTo>
                <a:lnTo>
                  <a:pt x="1271015" y="254508"/>
                </a:lnTo>
                <a:lnTo>
                  <a:pt x="1258315" y="254507"/>
                </a:lnTo>
                <a:lnTo>
                  <a:pt x="1245615" y="254508"/>
                </a:lnTo>
                <a:lnTo>
                  <a:pt x="1232915" y="254508"/>
                </a:lnTo>
                <a:lnTo>
                  <a:pt x="1220215" y="254508"/>
                </a:lnTo>
                <a:lnTo>
                  <a:pt x="1207515" y="254508"/>
                </a:lnTo>
                <a:lnTo>
                  <a:pt x="1194815" y="254508"/>
                </a:lnTo>
                <a:lnTo>
                  <a:pt x="1182115" y="254508"/>
                </a:lnTo>
                <a:lnTo>
                  <a:pt x="1169415" y="254507"/>
                </a:lnTo>
                <a:lnTo>
                  <a:pt x="1156715" y="254508"/>
                </a:lnTo>
                <a:lnTo>
                  <a:pt x="1144015" y="254508"/>
                </a:lnTo>
                <a:lnTo>
                  <a:pt x="1131569" y="254508"/>
                </a:lnTo>
                <a:lnTo>
                  <a:pt x="1126997" y="254508"/>
                </a:lnTo>
                <a:lnTo>
                  <a:pt x="1114297" y="254507"/>
                </a:lnTo>
                <a:lnTo>
                  <a:pt x="1101597" y="254507"/>
                </a:lnTo>
                <a:lnTo>
                  <a:pt x="1088898" y="254508"/>
                </a:lnTo>
                <a:lnTo>
                  <a:pt x="1076197" y="254507"/>
                </a:lnTo>
                <a:lnTo>
                  <a:pt x="1063497" y="254508"/>
                </a:lnTo>
                <a:lnTo>
                  <a:pt x="1050798" y="254508"/>
                </a:lnTo>
                <a:lnTo>
                  <a:pt x="1038097" y="254508"/>
                </a:lnTo>
                <a:lnTo>
                  <a:pt x="1025397" y="254508"/>
                </a:lnTo>
                <a:lnTo>
                  <a:pt x="1012697" y="254508"/>
                </a:lnTo>
                <a:lnTo>
                  <a:pt x="999997" y="254507"/>
                </a:lnTo>
                <a:lnTo>
                  <a:pt x="987297" y="254508"/>
                </a:lnTo>
                <a:lnTo>
                  <a:pt x="974597" y="254508"/>
                </a:lnTo>
                <a:lnTo>
                  <a:pt x="961897" y="254508"/>
                </a:lnTo>
                <a:lnTo>
                  <a:pt x="949197" y="254508"/>
                </a:lnTo>
                <a:lnTo>
                  <a:pt x="936497" y="254508"/>
                </a:lnTo>
                <a:lnTo>
                  <a:pt x="923797" y="254508"/>
                </a:lnTo>
                <a:lnTo>
                  <a:pt x="911097" y="254507"/>
                </a:lnTo>
                <a:lnTo>
                  <a:pt x="898397" y="254508"/>
                </a:lnTo>
                <a:lnTo>
                  <a:pt x="885697" y="254508"/>
                </a:lnTo>
                <a:lnTo>
                  <a:pt x="872489" y="254508"/>
                </a:lnTo>
                <a:lnTo>
                  <a:pt x="868679" y="254508"/>
                </a:lnTo>
                <a:lnTo>
                  <a:pt x="855954" y="254507"/>
                </a:lnTo>
                <a:lnTo>
                  <a:pt x="843229" y="254508"/>
                </a:lnTo>
                <a:lnTo>
                  <a:pt x="830503" y="254507"/>
                </a:lnTo>
                <a:lnTo>
                  <a:pt x="817778" y="254508"/>
                </a:lnTo>
                <a:lnTo>
                  <a:pt x="805053" y="254508"/>
                </a:lnTo>
                <a:lnTo>
                  <a:pt x="792327" y="254508"/>
                </a:lnTo>
                <a:lnTo>
                  <a:pt x="779602" y="254507"/>
                </a:lnTo>
                <a:lnTo>
                  <a:pt x="766876" y="254508"/>
                </a:lnTo>
                <a:lnTo>
                  <a:pt x="754151" y="254508"/>
                </a:lnTo>
                <a:lnTo>
                  <a:pt x="741425" y="254508"/>
                </a:lnTo>
                <a:lnTo>
                  <a:pt x="728700" y="254508"/>
                </a:lnTo>
                <a:lnTo>
                  <a:pt x="605789" y="254508"/>
                </a:lnTo>
                <a:lnTo>
                  <a:pt x="593090" y="254508"/>
                </a:lnTo>
                <a:lnTo>
                  <a:pt x="580389" y="254508"/>
                </a:lnTo>
                <a:lnTo>
                  <a:pt x="567689" y="254508"/>
                </a:lnTo>
                <a:lnTo>
                  <a:pt x="554989" y="254507"/>
                </a:lnTo>
                <a:lnTo>
                  <a:pt x="542289" y="254508"/>
                </a:lnTo>
                <a:lnTo>
                  <a:pt x="529590" y="254508"/>
                </a:lnTo>
                <a:lnTo>
                  <a:pt x="516889" y="254507"/>
                </a:lnTo>
                <a:lnTo>
                  <a:pt x="504189" y="254507"/>
                </a:lnTo>
                <a:lnTo>
                  <a:pt x="491489" y="254508"/>
                </a:lnTo>
                <a:lnTo>
                  <a:pt x="478790" y="254508"/>
                </a:lnTo>
                <a:lnTo>
                  <a:pt x="466090" y="254508"/>
                </a:lnTo>
                <a:lnTo>
                  <a:pt x="453389" y="254508"/>
                </a:lnTo>
                <a:lnTo>
                  <a:pt x="440689" y="254508"/>
                </a:lnTo>
                <a:lnTo>
                  <a:pt x="427989" y="254507"/>
                </a:lnTo>
                <a:lnTo>
                  <a:pt x="415289" y="254508"/>
                </a:lnTo>
                <a:lnTo>
                  <a:pt x="402589" y="254508"/>
                </a:lnTo>
                <a:lnTo>
                  <a:pt x="389889" y="254508"/>
                </a:lnTo>
                <a:lnTo>
                  <a:pt x="377189" y="254508"/>
                </a:lnTo>
                <a:lnTo>
                  <a:pt x="364489" y="254508"/>
                </a:lnTo>
                <a:lnTo>
                  <a:pt x="352044" y="254508"/>
                </a:lnTo>
                <a:lnTo>
                  <a:pt x="347472" y="254508"/>
                </a:lnTo>
                <a:lnTo>
                  <a:pt x="334772" y="254508"/>
                </a:lnTo>
                <a:lnTo>
                  <a:pt x="322072" y="254508"/>
                </a:lnTo>
                <a:lnTo>
                  <a:pt x="309372" y="254508"/>
                </a:lnTo>
                <a:lnTo>
                  <a:pt x="296672" y="254508"/>
                </a:lnTo>
                <a:lnTo>
                  <a:pt x="283972" y="254508"/>
                </a:lnTo>
                <a:lnTo>
                  <a:pt x="271272" y="254508"/>
                </a:lnTo>
                <a:lnTo>
                  <a:pt x="258571" y="254507"/>
                </a:lnTo>
                <a:lnTo>
                  <a:pt x="245872" y="254508"/>
                </a:lnTo>
                <a:lnTo>
                  <a:pt x="233172" y="254508"/>
                </a:lnTo>
                <a:lnTo>
                  <a:pt x="220472" y="254508"/>
                </a:lnTo>
                <a:lnTo>
                  <a:pt x="207772" y="254508"/>
                </a:lnTo>
                <a:lnTo>
                  <a:pt x="195071" y="254507"/>
                </a:lnTo>
                <a:lnTo>
                  <a:pt x="182371" y="254508"/>
                </a:lnTo>
                <a:lnTo>
                  <a:pt x="169671" y="254507"/>
                </a:lnTo>
                <a:lnTo>
                  <a:pt x="156972" y="254508"/>
                </a:lnTo>
                <a:lnTo>
                  <a:pt x="144272" y="254508"/>
                </a:lnTo>
                <a:lnTo>
                  <a:pt x="131571" y="254508"/>
                </a:lnTo>
                <a:lnTo>
                  <a:pt x="118872" y="254508"/>
                </a:lnTo>
                <a:lnTo>
                  <a:pt x="106171" y="254507"/>
                </a:lnTo>
                <a:lnTo>
                  <a:pt x="92963" y="254508"/>
                </a:lnTo>
                <a:lnTo>
                  <a:pt x="89153" y="254508"/>
                </a:lnTo>
                <a:lnTo>
                  <a:pt x="76453" y="254508"/>
                </a:lnTo>
                <a:lnTo>
                  <a:pt x="63754" y="254508"/>
                </a:lnTo>
                <a:lnTo>
                  <a:pt x="51053" y="254507"/>
                </a:lnTo>
                <a:lnTo>
                  <a:pt x="38354" y="254508"/>
                </a:lnTo>
                <a:lnTo>
                  <a:pt x="25653" y="254508"/>
                </a:lnTo>
                <a:lnTo>
                  <a:pt x="12953" y="254508"/>
                </a:lnTo>
                <a:lnTo>
                  <a:pt x="0" y="25450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84" name="object 784"/>
          <p:cNvSpPr/>
          <p:nvPr/>
        </p:nvSpPr>
        <p:spPr>
          <a:xfrm>
            <a:off x="3553717" y="1873007"/>
            <a:ext cx="3938651" cy="1023497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85" name="object 785"/>
          <p:cNvSpPr/>
          <p:nvPr/>
        </p:nvSpPr>
        <p:spPr>
          <a:xfrm>
            <a:off x="1951337" y="2872631"/>
            <a:ext cx="1606924" cy="16809"/>
          </a:xfrm>
          <a:custGeom>
            <a:avLst/>
            <a:gdLst/>
            <a:ahLst/>
            <a:cxnLst/>
            <a:rect l="l" t="t" r="r" b="b"/>
            <a:pathLst>
              <a:path w="2428240" h="25400">
                <a:moveTo>
                  <a:pt x="2427731" y="25146"/>
                </a:moveTo>
                <a:lnTo>
                  <a:pt x="2419350" y="25146"/>
                </a:lnTo>
                <a:lnTo>
                  <a:pt x="2419350" y="21336"/>
                </a:lnTo>
                <a:lnTo>
                  <a:pt x="2414778" y="21336"/>
                </a:lnTo>
                <a:lnTo>
                  <a:pt x="2414778" y="25146"/>
                </a:lnTo>
                <a:lnTo>
                  <a:pt x="2401824" y="25146"/>
                </a:lnTo>
                <a:lnTo>
                  <a:pt x="2401824" y="21336"/>
                </a:lnTo>
                <a:lnTo>
                  <a:pt x="2398014" y="25146"/>
                </a:lnTo>
                <a:lnTo>
                  <a:pt x="2393441" y="21336"/>
                </a:lnTo>
                <a:lnTo>
                  <a:pt x="2389631" y="21336"/>
                </a:lnTo>
                <a:lnTo>
                  <a:pt x="2389631" y="25146"/>
                </a:lnTo>
                <a:lnTo>
                  <a:pt x="2385060" y="21336"/>
                </a:lnTo>
                <a:lnTo>
                  <a:pt x="2385060" y="25146"/>
                </a:lnTo>
                <a:lnTo>
                  <a:pt x="2368296" y="25146"/>
                </a:lnTo>
                <a:lnTo>
                  <a:pt x="2368296" y="0"/>
                </a:lnTo>
                <a:lnTo>
                  <a:pt x="2363724" y="25146"/>
                </a:lnTo>
                <a:lnTo>
                  <a:pt x="2355341" y="25146"/>
                </a:lnTo>
                <a:lnTo>
                  <a:pt x="2351531" y="8381"/>
                </a:lnTo>
                <a:lnTo>
                  <a:pt x="2351531" y="16763"/>
                </a:lnTo>
                <a:lnTo>
                  <a:pt x="2346960" y="25146"/>
                </a:lnTo>
                <a:lnTo>
                  <a:pt x="2343150" y="8381"/>
                </a:lnTo>
                <a:lnTo>
                  <a:pt x="2343150" y="12954"/>
                </a:lnTo>
                <a:lnTo>
                  <a:pt x="2338578" y="25146"/>
                </a:lnTo>
                <a:lnTo>
                  <a:pt x="2334005" y="25146"/>
                </a:lnTo>
                <a:lnTo>
                  <a:pt x="2325624" y="25146"/>
                </a:lnTo>
                <a:lnTo>
                  <a:pt x="2317241" y="25146"/>
                </a:lnTo>
                <a:lnTo>
                  <a:pt x="2308860" y="25146"/>
                </a:lnTo>
                <a:lnTo>
                  <a:pt x="2305050" y="21336"/>
                </a:lnTo>
                <a:lnTo>
                  <a:pt x="2300478" y="25146"/>
                </a:lnTo>
                <a:lnTo>
                  <a:pt x="2295905" y="21336"/>
                </a:lnTo>
                <a:lnTo>
                  <a:pt x="2292096" y="25146"/>
                </a:lnTo>
                <a:lnTo>
                  <a:pt x="2283714" y="25146"/>
                </a:lnTo>
                <a:lnTo>
                  <a:pt x="2279141" y="12954"/>
                </a:lnTo>
                <a:lnTo>
                  <a:pt x="2279141" y="21336"/>
                </a:lnTo>
                <a:lnTo>
                  <a:pt x="2275331" y="21336"/>
                </a:lnTo>
                <a:lnTo>
                  <a:pt x="2275331" y="12954"/>
                </a:lnTo>
                <a:lnTo>
                  <a:pt x="2270760" y="12954"/>
                </a:lnTo>
                <a:lnTo>
                  <a:pt x="2270760" y="21336"/>
                </a:lnTo>
                <a:lnTo>
                  <a:pt x="2266188" y="21336"/>
                </a:lnTo>
                <a:lnTo>
                  <a:pt x="2266188" y="25146"/>
                </a:lnTo>
                <a:lnTo>
                  <a:pt x="2257805" y="25146"/>
                </a:lnTo>
                <a:lnTo>
                  <a:pt x="2253996" y="16763"/>
                </a:lnTo>
                <a:lnTo>
                  <a:pt x="2249424" y="12954"/>
                </a:lnTo>
                <a:lnTo>
                  <a:pt x="2249424" y="21336"/>
                </a:lnTo>
                <a:lnTo>
                  <a:pt x="2245614" y="25146"/>
                </a:lnTo>
                <a:lnTo>
                  <a:pt x="2245614" y="16763"/>
                </a:lnTo>
                <a:lnTo>
                  <a:pt x="2241041" y="16763"/>
                </a:lnTo>
                <a:lnTo>
                  <a:pt x="2241041" y="25146"/>
                </a:lnTo>
                <a:lnTo>
                  <a:pt x="2237231" y="25146"/>
                </a:lnTo>
                <a:lnTo>
                  <a:pt x="2224532" y="25146"/>
                </a:lnTo>
                <a:lnTo>
                  <a:pt x="2211832" y="25146"/>
                </a:lnTo>
                <a:lnTo>
                  <a:pt x="2199131" y="25146"/>
                </a:lnTo>
                <a:lnTo>
                  <a:pt x="2186432" y="25146"/>
                </a:lnTo>
                <a:lnTo>
                  <a:pt x="2173731" y="25146"/>
                </a:lnTo>
                <a:lnTo>
                  <a:pt x="2169414" y="25146"/>
                </a:lnTo>
                <a:lnTo>
                  <a:pt x="2156459" y="25146"/>
                </a:lnTo>
                <a:lnTo>
                  <a:pt x="2156459" y="21336"/>
                </a:lnTo>
                <a:lnTo>
                  <a:pt x="2148078" y="21336"/>
                </a:lnTo>
                <a:lnTo>
                  <a:pt x="2148078" y="12954"/>
                </a:lnTo>
                <a:lnTo>
                  <a:pt x="2143505" y="8381"/>
                </a:lnTo>
                <a:lnTo>
                  <a:pt x="2143505" y="12954"/>
                </a:lnTo>
                <a:lnTo>
                  <a:pt x="2135124" y="12954"/>
                </a:lnTo>
                <a:lnTo>
                  <a:pt x="2135124" y="16763"/>
                </a:lnTo>
                <a:lnTo>
                  <a:pt x="2126408" y="24971"/>
                </a:lnTo>
                <a:lnTo>
                  <a:pt x="2117550" y="25061"/>
                </a:lnTo>
                <a:lnTo>
                  <a:pt x="2105405" y="21336"/>
                </a:lnTo>
                <a:lnTo>
                  <a:pt x="2101595" y="25146"/>
                </a:lnTo>
                <a:lnTo>
                  <a:pt x="2097024" y="21336"/>
                </a:lnTo>
                <a:lnTo>
                  <a:pt x="2093214" y="25146"/>
                </a:lnTo>
                <a:lnTo>
                  <a:pt x="2080513" y="25146"/>
                </a:lnTo>
                <a:lnTo>
                  <a:pt x="2067813" y="25146"/>
                </a:lnTo>
                <a:lnTo>
                  <a:pt x="2055114" y="25145"/>
                </a:lnTo>
                <a:lnTo>
                  <a:pt x="2042414" y="25145"/>
                </a:lnTo>
                <a:lnTo>
                  <a:pt x="2029205" y="25146"/>
                </a:lnTo>
                <a:lnTo>
                  <a:pt x="2029205" y="21336"/>
                </a:lnTo>
                <a:lnTo>
                  <a:pt x="2025395" y="12954"/>
                </a:lnTo>
                <a:lnTo>
                  <a:pt x="2025395" y="16763"/>
                </a:lnTo>
                <a:lnTo>
                  <a:pt x="2020824" y="25146"/>
                </a:lnTo>
                <a:lnTo>
                  <a:pt x="2016252" y="25146"/>
                </a:lnTo>
                <a:lnTo>
                  <a:pt x="2007869" y="25146"/>
                </a:lnTo>
                <a:lnTo>
                  <a:pt x="1999488" y="25146"/>
                </a:lnTo>
                <a:lnTo>
                  <a:pt x="1991105" y="25146"/>
                </a:lnTo>
                <a:lnTo>
                  <a:pt x="1987295" y="21336"/>
                </a:lnTo>
                <a:lnTo>
                  <a:pt x="1982724" y="25146"/>
                </a:lnTo>
                <a:lnTo>
                  <a:pt x="1969769" y="25146"/>
                </a:lnTo>
                <a:lnTo>
                  <a:pt x="1965959" y="21336"/>
                </a:lnTo>
                <a:lnTo>
                  <a:pt x="1961388" y="25146"/>
                </a:lnTo>
                <a:lnTo>
                  <a:pt x="1954276" y="25146"/>
                </a:lnTo>
                <a:lnTo>
                  <a:pt x="1947164" y="25146"/>
                </a:lnTo>
                <a:lnTo>
                  <a:pt x="1940052" y="25146"/>
                </a:lnTo>
                <a:lnTo>
                  <a:pt x="1936241" y="25146"/>
                </a:lnTo>
                <a:lnTo>
                  <a:pt x="1936241" y="21336"/>
                </a:lnTo>
                <a:lnTo>
                  <a:pt x="1931669" y="25146"/>
                </a:lnTo>
                <a:lnTo>
                  <a:pt x="1924557" y="25146"/>
                </a:lnTo>
                <a:lnTo>
                  <a:pt x="1917445" y="25146"/>
                </a:lnTo>
                <a:lnTo>
                  <a:pt x="1910333" y="25146"/>
                </a:lnTo>
                <a:lnTo>
                  <a:pt x="1906524" y="25146"/>
                </a:lnTo>
                <a:lnTo>
                  <a:pt x="1893569" y="25146"/>
                </a:lnTo>
                <a:lnTo>
                  <a:pt x="1889759" y="21336"/>
                </a:lnTo>
                <a:lnTo>
                  <a:pt x="1889759" y="16763"/>
                </a:lnTo>
                <a:lnTo>
                  <a:pt x="1885188" y="8381"/>
                </a:lnTo>
                <a:lnTo>
                  <a:pt x="1881377" y="21336"/>
                </a:lnTo>
                <a:lnTo>
                  <a:pt x="1881377" y="16763"/>
                </a:lnTo>
                <a:lnTo>
                  <a:pt x="1881377" y="21336"/>
                </a:lnTo>
                <a:lnTo>
                  <a:pt x="1876805" y="25146"/>
                </a:lnTo>
                <a:lnTo>
                  <a:pt x="1864106" y="25146"/>
                </a:lnTo>
                <a:lnTo>
                  <a:pt x="1851405" y="25146"/>
                </a:lnTo>
                <a:lnTo>
                  <a:pt x="1838705" y="25146"/>
                </a:lnTo>
                <a:lnTo>
                  <a:pt x="1830324" y="25146"/>
                </a:lnTo>
                <a:lnTo>
                  <a:pt x="1817624" y="25146"/>
                </a:lnTo>
                <a:lnTo>
                  <a:pt x="1804924" y="25146"/>
                </a:lnTo>
                <a:lnTo>
                  <a:pt x="1792223" y="25146"/>
                </a:lnTo>
                <a:lnTo>
                  <a:pt x="1783841" y="25146"/>
                </a:lnTo>
                <a:lnTo>
                  <a:pt x="1779269" y="21336"/>
                </a:lnTo>
                <a:lnTo>
                  <a:pt x="1775459" y="25146"/>
                </a:lnTo>
                <a:lnTo>
                  <a:pt x="1749552" y="25146"/>
                </a:lnTo>
                <a:lnTo>
                  <a:pt x="1745741" y="21336"/>
                </a:lnTo>
                <a:lnTo>
                  <a:pt x="1741169" y="0"/>
                </a:lnTo>
                <a:lnTo>
                  <a:pt x="1741169" y="4572"/>
                </a:lnTo>
                <a:lnTo>
                  <a:pt x="1737359" y="21336"/>
                </a:lnTo>
                <a:lnTo>
                  <a:pt x="1737359" y="25146"/>
                </a:lnTo>
                <a:lnTo>
                  <a:pt x="1732788" y="21336"/>
                </a:lnTo>
                <a:lnTo>
                  <a:pt x="1728215" y="21336"/>
                </a:lnTo>
                <a:lnTo>
                  <a:pt x="1728215" y="25146"/>
                </a:lnTo>
                <a:lnTo>
                  <a:pt x="1716024" y="25146"/>
                </a:lnTo>
                <a:lnTo>
                  <a:pt x="1716024" y="21336"/>
                </a:lnTo>
                <a:lnTo>
                  <a:pt x="1711452" y="25146"/>
                </a:lnTo>
                <a:lnTo>
                  <a:pt x="1698752" y="25146"/>
                </a:lnTo>
                <a:lnTo>
                  <a:pt x="1686052" y="25146"/>
                </a:lnTo>
                <a:lnTo>
                  <a:pt x="1673352" y="25146"/>
                </a:lnTo>
                <a:lnTo>
                  <a:pt x="1660652" y="25146"/>
                </a:lnTo>
                <a:lnTo>
                  <a:pt x="1656588" y="25146"/>
                </a:lnTo>
                <a:lnTo>
                  <a:pt x="1652015" y="12954"/>
                </a:lnTo>
                <a:lnTo>
                  <a:pt x="1648205" y="8382"/>
                </a:lnTo>
                <a:lnTo>
                  <a:pt x="1648205" y="21336"/>
                </a:lnTo>
                <a:lnTo>
                  <a:pt x="1643633" y="25146"/>
                </a:lnTo>
                <a:lnTo>
                  <a:pt x="1630934" y="25146"/>
                </a:lnTo>
                <a:lnTo>
                  <a:pt x="1618234" y="25146"/>
                </a:lnTo>
                <a:lnTo>
                  <a:pt x="1605534" y="25146"/>
                </a:lnTo>
                <a:lnTo>
                  <a:pt x="1592834" y="25146"/>
                </a:lnTo>
                <a:lnTo>
                  <a:pt x="1580134" y="25146"/>
                </a:lnTo>
                <a:lnTo>
                  <a:pt x="1567434" y="25146"/>
                </a:lnTo>
                <a:lnTo>
                  <a:pt x="1554734" y="25146"/>
                </a:lnTo>
                <a:lnTo>
                  <a:pt x="1542034" y="25146"/>
                </a:lnTo>
                <a:lnTo>
                  <a:pt x="1529333" y="25146"/>
                </a:lnTo>
                <a:lnTo>
                  <a:pt x="1516633" y="25146"/>
                </a:lnTo>
                <a:lnTo>
                  <a:pt x="1503933" y="25146"/>
                </a:lnTo>
                <a:lnTo>
                  <a:pt x="1491233" y="25146"/>
                </a:lnTo>
                <a:lnTo>
                  <a:pt x="1478533" y="25146"/>
                </a:lnTo>
                <a:lnTo>
                  <a:pt x="1465833" y="25146"/>
                </a:lnTo>
                <a:lnTo>
                  <a:pt x="1453133" y="25146"/>
                </a:lnTo>
                <a:lnTo>
                  <a:pt x="1440433" y="25146"/>
                </a:lnTo>
                <a:lnTo>
                  <a:pt x="1427733" y="25146"/>
                </a:lnTo>
                <a:lnTo>
                  <a:pt x="1415033" y="25146"/>
                </a:lnTo>
                <a:lnTo>
                  <a:pt x="1402333" y="25146"/>
                </a:lnTo>
                <a:lnTo>
                  <a:pt x="1389887" y="25146"/>
                </a:lnTo>
                <a:lnTo>
                  <a:pt x="1385315" y="25146"/>
                </a:lnTo>
                <a:lnTo>
                  <a:pt x="1372615" y="25146"/>
                </a:lnTo>
                <a:lnTo>
                  <a:pt x="1359915" y="25146"/>
                </a:lnTo>
                <a:lnTo>
                  <a:pt x="1347215" y="25146"/>
                </a:lnTo>
                <a:lnTo>
                  <a:pt x="1334515" y="25146"/>
                </a:lnTo>
                <a:lnTo>
                  <a:pt x="1321815" y="25146"/>
                </a:lnTo>
                <a:lnTo>
                  <a:pt x="1309115" y="25146"/>
                </a:lnTo>
                <a:lnTo>
                  <a:pt x="1296416" y="25146"/>
                </a:lnTo>
                <a:lnTo>
                  <a:pt x="1283715" y="25146"/>
                </a:lnTo>
                <a:lnTo>
                  <a:pt x="1271015" y="25145"/>
                </a:lnTo>
                <a:lnTo>
                  <a:pt x="1258315" y="25146"/>
                </a:lnTo>
                <a:lnTo>
                  <a:pt x="1245615" y="25146"/>
                </a:lnTo>
                <a:lnTo>
                  <a:pt x="1232915" y="25146"/>
                </a:lnTo>
                <a:lnTo>
                  <a:pt x="1220215" y="25146"/>
                </a:lnTo>
                <a:lnTo>
                  <a:pt x="1207515" y="25146"/>
                </a:lnTo>
                <a:lnTo>
                  <a:pt x="1194815" y="25146"/>
                </a:lnTo>
                <a:lnTo>
                  <a:pt x="1109725" y="25146"/>
                </a:lnTo>
                <a:lnTo>
                  <a:pt x="1097026" y="25146"/>
                </a:lnTo>
                <a:lnTo>
                  <a:pt x="1084326" y="25146"/>
                </a:lnTo>
                <a:lnTo>
                  <a:pt x="1071626" y="25146"/>
                </a:lnTo>
                <a:lnTo>
                  <a:pt x="1058926" y="25146"/>
                </a:lnTo>
                <a:lnTo>
                  <a:pt x="1046225" y="25146"/>
                </a:lnTo>
                <a:lnTo>
                  <a:pt x="1033525" y="25146"/>
                </a:lnTo>
                <a:lnTo>
                  <a:pt x="1020825" y="25146"/>
                </a:lnTo>
                <a:lnTo>
                  <a:pt x="1008126" y="25146"/>
                </a:lnTo>
                <a:lnTo>
                  <a:pt x="995425" y="25146"/>
                </a:lnTo>
                <a:lnTo>
                  <a:pt x="982725" y="25146"/>
                </a:lnTo>
                <a:lnTo>
                  <a:pt x="970025" y="25146"/>
                </a:lnTo>
                <a:lnTo>
                  <a:pt x="957325" y="25146"/>
                </a:lnTo>
                <a:lnTo>
                  <a:pt x="944625" y="25146"/>
                </a:lnTo>
                <a:lnTo>
                  <a:pt x="931925" y="25146"/>
                </a:lnTo>
                <a:lnTo>
                  <a:pt x="919225" y="25146"/>
                </a:lnTo>
                <a:lnTo>
                  <a:pt x="906525" y="25146"/>
                </a:lnTo>
                <a:lnTo>
                  <a:pt x="893825" y="25146"/>
                </a:lnTo>
                <a:lnTo>
                  <a:pt x="881125" y="25146"/>
                </a:lnTo>
                <a:lnTo>
                  <a:pt x="868679" y="25146"/>
                </a:lnTo>
                <a:lnTo>
                  <a:pt x="864107" y="25146"/>
                </a:lnTo>
                <a:lnTo>
                  <a:pt x="851408" y="25146"/>
                </a:lnTo>
                <a:lnTo>
                  <a:pt x="838708" y="25146"/>
                </a:lnTo>
                <a:lnTo>
                  <a:pt x="826007" y="25146"/>
                </a:lnTo>
                <a:lnTo>
                  <a:pt x="813307" y="25146"/>
                </a:lnTo>
                <a:lnTo>
                  <a:pt x="800608" y="25146"/>
                </a:lnTo>
                <a:lnTo>
                  <a:pt x="787907" y="25146"/>
                </a:lnTo>
                <a:lnTo>
                  <a:pt x="775207" y="25146"/>
                </a:lnTo>
                <a:lnTo>
                  <a:pt x="762507" y="25146"/>
                </a:lnTo>
                <a:lnTo>
                  <a:pt x="749808" y="25146"/>
                </a:lnTo>
                <a:lnTo>
                  <a:pt x="737108" y="25146"/>
                </a:lnTo>
                <a:lnTo>
                  <a:pt x="724407" y="25146"/>
                </a:lnTo>
                <a:lnTo>
                  <a:pt x="711707" y="25146"/>
                </a:lnTo>
                <a:lnTo>
                  <a:pt x="699007" y="25146"/>
                </a:lnTo>
                <a:lnTo>
                  <a:pt x="686307" y="25146"/>
                </a:lnTo>
                <a:lnTo>
                  <a:pt x="673607" y="25146"/>
                </a:lnTo>
                <a:lnTo>
                  <a:pt x="660907" y="25146"/>
                </a:lnTo>
                <a:lnTo>
                  <a:pt x="648207" y="25146"/>
                </a:lnTo>
                <a:lnTo>
                  <a:pt x="635507" y="25146"/>
                </a:lnTo>
                <a:lnTo>
                  <a:pt x="622807" y="25146"/>
                </a:lnTo>
                <a:lnTo>
                  <a:pt x="610361" y="25146"/>
                </a:lnTo>
                <a:lnTo>
                  <a:pt x="605789" y="25146"/>
                </a:lnTo>
                <a:lnTo>
                  <a:pt x="593090" y="25146"/>
                </a:lnTo>
                <a:lnTo>
                  <a:pt x="580389" y="25146"/>
                </a:lnTo>
                <a:lnTo>
                  <a:pt x="567689" y="25146"/>
                </a:lnTo>
                <a:lnTo>
                  <a:pt x="554989" y="25146"/>
                </a:lnTo>
                <a:lnTo>
                  <a:pt x="542289" y="25146"/>
                </a:lnTo>
                <a:lnTo>
                  <a:pt x="529590" y="25146"/>
                </a:lnTo>
                <a:lnTo>
                  <a:pt x="516889" y="25146"/>
                </a:lnTo>
                <a:lnTo>
                  <a:pt x="504189" y="25146"/>
                </a:lnTo>
                <a:lnTo>
                  <a:pt x="491489" y="25146"/>
                </a:lnTo>
                <a:lnTo>
                  <a:pt x="478790" y="25146"/>
                </a:lnTo>
                <a:lnTo>
                  <a:pt x="466090" y="25146"/>
                </a:lnTo>
                <a:lnTo>
                  <a:pt x="453389" y="25146"/>
                </a:lnTo>
                <a:lnTo>
                  <a:pt x="440689" y="25146"/>
                </a:lnTo>
                <a:lnTo>
                  <a:pt x="427989" y="25146"/>
                </a:lnTo>
                <a:lnTo>
                  <a:pt x="415289" y="25146"/>
                </a:lnTo>
                <a:lnTo>
                  <a:pt x="402589" y="25146"/>
                </a:lnTo>
                <a:lnTo>
                  <a:pt x="389889" y="25146"/>
                </a:lnTo>
                <a:lnTo>
                  <a:pt x="377189" y="25146"/>
                </a:lnTo>
                <a:lnTo>
                  <a:pt x="364489" y="25146"/>
                </a:lnTo>
                <a:lnTo>
                  <a:pt x="352044" y="25146"/>
                </a:lnTo>
                <a:lnTo>
                  <a:pt x="347472" y="25146"/>
                </a:lnTo>
                <a:lnTo>
                  <a:pt x="334772" y="25146"/>
                </a:lnTo>
                <a:lnTo>
                  <a:pt x="322072" y="25146"/>
                </a:lnTo>
                <a:lnTo>
                  <a:pt x="309372" y="25146"/>
                </a:lnTo>
                <a:lnTo>
                  <a:pt x="296672" y="25146"/>
                </a:lnTo>
                <a:lnTo>
                  <a:pt x="283972" y="25146"/>
                </a:lnTo>
                <a:lnTo>
                  <a:pt x="271272" y="25146"/>
                </a:lnTo>
                <a:lnTo>
                  <a:pt x="258571" y="25146"/>
                </a:lnTo>
                <a:lnTo>
                  <a:pt x="245872" y="25146"/>
                </a:lnTo>
                <a:lnTo>
                  <a:pt x="233172" y="25146"/>
                </a:lnTo>
                <a:lnTo>
                  <a:pt x="220472" y="25146"/>
                </a:lnTo>
                <a:lnTo>
                  <a:pt x="207772" y="25146"/>
                </a:lnTo>
                <a:lnTo>
                  <a:pt x="195071" y="25146"/>
                </a:lnTo>
                <a:lnTo>
                  <a:pt x="182371" y="25146"/>
                </a:lnTo>
                <a:lnTo>
                  <a:pt x="169671" y="25146"/>
                </a:lnTo>
                <a:lnTo>
                  <a:pt x="156972" y="25146"/>
                </a:lnTo>
                <a:lnTo>
                  <a:pt x="144272" y="25146"/>
                </a:lnTo>
                <a:lnTo>
                  <a:pt x="131571" y="25146"/>
                </a:lnTo>
                <a:lnTo>
                  <a:pt x="118872" y="25146"/>
                </a:lnTo>
                <a:lnTo>
                  <a:pt x="106171" y="25146"/>
                </a:lnTo>
                <a:lnTo>
                  <a:pt x="92963" y="25146"/>
                </a:lnTo>
                <a:lnTo>
                  <a:pt x="89153" y="25146"/>
                </a:lnTo>
                <a:lnTo>
                  <a:pt x="76453" y="25146"/>
                </a:lnTo>
                <a:lnTo>
                  <a:pt x="63754" y="25146"/>
                </a:lnTo>
                <a:lnTo>
                  <a:pt x="51053" y="25146"/>
                </a:lnTo>
                <a:lnTo>
                  <a:pt x="38354" y="25146"/>
                </a:lnTo>
                <a:lnTo>
                  <a:pt x="25653" y="25146"/>
                </a:lnTo>
                <a:lnTo>
                  <a:pt x="12953" y="25146"/>
                </a:lnTo>
                <a:lnTo>
                  <a:pt x="0" y="2514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86" name="object 786"/>
          <p:cNvSpPr/>
          <p:nvPr/>
        </p:nvSpPr>
        <p:spPr>
          <a:xfrm>
            <a:off x="1947130" y="1873007"/>
            <a:ext cx="5545239" cy="992737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87" name="object 787"/>
          <p:cNvSpPr/>
          <p:nvPr/>
        </p:nvSpPr>
        <p:spPr>
          <a:xfrm>
            <a:off x="3610872" y="2603354"/>
            <a:ext cx="1545151" cy="230281"/>
          </a:xfrm>
          <a:custGeom>
            <a:avLst/>
            <a:gdLst/>
            <a:ahLst/>
            <a:cxnLst/>
            <a:rect l="l" t="t" r="r" b="b"/>
            <a:pathLst>
              <a:path w="2334895" h="347980">
                <a:moveTo>
                  <a:pt x="2334768" y="343662"/>
                </a:moveTo>
                <a:lnTo>
                  <a:pt x="2334768" y="339090"/>
                </a:lnTo>
                <a:lnTo>
                  <a:pt x="2330196" y="343662"/>
                </a:lnTo>
                <a:lnTo>
                  <a:pt x="2326386" y="339090"/>
                </a:lnTo>
                <a:lnTo>
                  <a:pt x="2321814" y="339090"/>
                </a:lnTo>
                <a:lnTo>
                  <a:pt x="2321814" y="343662"/>
                </a:lnTo>
                <a:lnTo>
                  <a:pt x="2318004" y="339090"/>
                </a:lnTo>
                <a:lnTo>
                  <a:pt x="2318004" y="343662"/>
                </a:lnTo>
                <a:lnTo>
                  <a:pt x="2313432" y="339090"/>
                </a:lnTo>
                <a:lnTo>
                  <a:pt x="2313432" y="343662"/>
                </a:lnTo>
                <a:lnTo>
                  <a:pt x="2308860" y="343662"/>
                </a:lnTo>
                <a:lnTo>
                  <a:pt x="2308860" y="339090"/>
                </a:lnTo>
                <a:lnTo>
                  <a:pt x="2305050" y="343662"/>
                </a:lnTo>
                <a:lnTo>
                  <a:pt x="2300478" y="343662"/>
                </a:lnTo>
                <a:lnTo>
                  <a:pt x="2300478" y="339090"/>
                </a:lnTo>
                <a:lnTo>
                  <a:pt x="2296668" y="339090"/>
                </a:lnTo>
                <a:lnTo>
                  <a:pt x="2296668" y="343662"/>
                </a:lnTo>
                <a:lnTo>
                  <a:pt x="2283714" y="343662"/>
                </a:lnTo>
                <a:lnTo>
                  <a:pt x="2279142" y="339090"/>
                </a:lnTo>
                <a:lnTo>
                  <a:pt x="2275332" y="343662"/>
                </a:lnTo>
                <a:lnTo>
                  <a:pt x="2270760" y="339090"/>
                </a:lnTo>
                <a:lnTo>
                  <a:pt x="2266950" y="343662"/>
                </a:lnTo>
                <a:lnTo>
                  <a:pt x="2262378" y="339090"/>
                </a:lnTo>
                <a:lnTo>
                  <a:pt x="2258568" y="343662"/>
                </a:lnTo>
                <a:lnTo>
                  <a:pt x="2250186" y="343662"/>
                </a:lnTo>
                <a:lnTo>
                  <a:pt x="2250186" y="339090"/>
                </a:lnTo>
                <a:lnTo>
                  <a:pt x="2245614" y="343662"/>
                </a:lnTo>
                <a:lnTo>
                  <a:pt x="2241042" y="343662"/>
                </a:lnTo>
                <a:lnTo>
                  <a:pt x="2241042" y="339090"/>
                </a:lnTo>
                <a:lnTo>
                  <a:pt x="2237232" y="343662"/>
                </a:lnTo>
                <a:lnTo>
                  <a:pt x="2232660" y="343662"/>
                </a:lnTo>
                <a:lnTo>
                  <a:pt x="2232660" y="339090"/>
                </a:lnTo>
                <a:lnTo>
                  <a:pt x="2228850" y="339090"/>
                </a:lnTo>
                <a:lnTo>
                  <a:pt x="2228850" y="343662"/>
                </a:lnTo>
                <a:lnTo>
                  <a:pt x="2207514" y="343662"/>
                </a:lnTo>
                <a:lnTo>
                  <a:pt x="2202942" y="339090"/>
                </a:lnTo>
                <a:lnTo>
                  <a:pt x="2202942" y="343662"/>
                </a:lnTo>
                <a:lnTo>
                  <a:pt x="2199132" y="343662"/>
                </a:lnTo>
                <a:lnTo>
                  <a:pt x="2194560" y="339090"/>
                </a:lnTo>
                <a:lnTo>
                  <a:pt x="2194560" y="343662"/>
                </a:lnTo>
                <a:lnTo>
                  <a:pt x="2190750" y="343662"/>
                </a:lnTo>
                <a:lnTo>
                  <a:pt x="2183638" y="343662"/>
                </a:lnTo>
                <a:lnTo>
                  <a:pt x="2176526" y="343662"/>
                </a:lnTo>
                <a:lnTo>
                  <a:pt x="2169414" y="343662"/>
                </a:lnTo>
                <a:lnTo>
                  <a:pt x="2164842" y="339090"/>
                </a:lnTo>
                <a:lnTo>
                  <a:pt x="2164842" y="343662"/>
                </a:lnTo>
                <a:lnTo>
                  <a:pt x="2161032" y="343662"/>
                </a:lnTo>
                <a:lnTo>
                  <a:pt x="2148332" y="343662"/>
                </a:lnTo>
                <a:lnTo>
                  <a:pt x="2135632" y="343662"/>
                </a:lnTo>
                <a:lnTo>
                  <a:pt x="2122932" y="343662"/>
                </a:lnTo>
                <a:lnTo>
                  <a:pt x="2109978" y="343662"/>
                </a:lnTo>
                <a:lnTo>
                  <a:pt x="2109978" y="339090"/>
                </a:lnTo>
                <a:lnTo>
                  <a:pt x="2106168" y="343662"/>
                </a:lnTo>
                <a:lnTo>
                  <a:pt x="2101596" y="343662"/>
                </a:lnTo>
                <a:lnTo>
                  <a:pt x="2097024" y="339090"/>
                </a:lnTo>
                <a:lnTo>
                  <a:pt x="2097024" y="343662"/>
                </a:lnTo>
                <a:lnTo>
                  <a:pt x="2076450" y="343662"/>
                </a:lnTo>
                <a:lnTo>
                  <a:pt x="2071877" y="343662"/>
                </a:lnTo>
                <a:lnTo>
                  <a:pt x="2059177" y="343662"/>
                </a:lnTo>
                <a:lnTo>
                  <a:pt x="2046477" y="343662"/>
                </a:lnTo>
                <a:lnTo>
                  <a:pt x="2033777" y="343662"/>
                </a:lnTo>
                <a:lnTo>
                  <a:pt x="2021077" y="343662"/>
                </a:lnTo>
                <a:lnTo>
                  <a:pt x="2004060" y="347472"/>
                </a:lnTo>
                <a:lnTo>
                  <a:pt x="2000250" y="343662"/>
                </a:lnTo>
                <a:lnTo>
                  <a:pt x="1995677" y="343662"/>
                </a:lnTo>
                <a:lnTo>
                  <a:pt x="1991106" y="339090"/>
                </a:lnTo>
                <a:lnTo>
                  <a:pt x="1978914" y="339090"/>
                </a:lnTo>
                <a:lnTo>
                  <a:pt x="1974342" y="334518"/>
                </a:lnTo>
                <a:lnTo>
                  <a:pt x="1970532" y="339090"/>
                </a:lnTo>
                <a:lnTo>
                  <a:pt x="1970532" y="343662"/>
                </a:lnTo>
                <a:lnTo>
                  <a:pt x="1965960" y="343662"/>
                </a:lnTo>
                <a:lnTo>
                  <a:pt x="1965960" y="339090"/>
                </a:lnTo>
                <a:lnTo>
                  <a:pt x="1962150" y="339090"/>
                </a:lnTo>
                <a:lnTo>
                  <a:pt x="1957577" y="343662"/>
                </a:lnTo>
                <a:lnTo>
                  <a:pt x="1944877" y="343661"/>
                </a:lnTo>
                <a:lnTo>
                  <a:pt x="1932178" y="343662"/>
                </a:lnTo>
                <a:lnTo>
                  <a:pt x="1919477" y="343662"/>
                </a:lnTo>
                <a:lnTo>
                  <a:pt x="1906777" y="343662"/>
                </a:lnTo>
                <a:lnTo>
                  <a:pt x="1889760" y="343662"/>
                </a:lnTo>
                <a:lnTo>
                  <a:pt x="1877059" y="343662"/>
                </a:lnTo>
                <a:lnTo>
                  <a:pt x="1864359" y="343662"/>
                </a:lnTo>
                <a:lnTo>
                  <a:pt x="1851660" y="343662"/>
                </a:lnTo>
                <a:lnTo>
                  <a:pt x="1838960" y="343662"/>
                </a:lnTo>
                <a:lnTo>
                  <a:pt x="1817370" y="343662"/>
                </a:lnTo>
                <a:lnTo>
                  <a:pt x="1808988" y="343662"/>
                </a:lnTo>
                <a:lnTo>
                  <a:pt x="1796288" y="343662"/>
                </a:lnTo>
                <a:lnTo>
                  <a:pt x="1783588" y="343662"/>
                </a:lnTo>
                <a:lnTo>
                  <a:pt x="1770887" y="343662"/>
                </a:lnTo>
                <a:lnTo>
                  <a:pt x="1758188" y="343662"/>
                </a:lnTo>
                <a:lnTo>
                  <a:pt x="1737360" y="343662"/>
                </a:lnTo>
                <a:lnTo>
                  <a:pt x="1724659" y="343661"/>
                </a:lnTo>
                <a:lnTo>
                  <a:pt x="1711960" y="343662"/>
                </a:lnTo>
                <a:lnTo>
                  <a:pt x="1699260" y="343662"/>
                </a:lnTo>
                <a:lnTo>
                  <a:pt x="1686559" y="343662"/>
                </a:lnTo>
                <a:lnTo>
                  <a:pt x="1673860" y="343662"/>
                </a:lnTo>
                <a:lnTo>
                  <a:pt x="1669542" y="339090"/>
                </a:lnTo>
                <a:lnTo>
                  <a:pt x="1669542" y="334518"/>
                </a:lnTo>
                <a:lnTo>
                  <a:pt x="1664970" y="339090"/>
                </a:lnTo>
                <a:lnTo>
                  <a:pt x="1664970" y="334518"/>
                </a:lnTo>
                <a:lnTo>
                  <a:pt x="1661160" y="343662"/>
                </a:lnTo>
                <a:lnTo>
                  <a:pt x="1656588" y="339090"/>
                </a:lnTo>
                <a:lnTo>
                  <a:pt x="1652777" y="343662"/>
                </a:lnTo>
                <a:lnTo>
                  <a:pt x="1640078" y="343662"/>
                </a:lnTo>
                <a:lnTo>
                  <a:pt x="1627377" y="343662"/>
                </a:lnTo>
                <a:lnTo>
                  <a:pt x="1614678" y="343662"/>
                </a:lnTo>
                <a:lnTo>
                  <a:pt x="1601977" y="343662"/>
                </a:lnTo>
                <a:lnTo>
                  <a:pt x="1589278" y="343662"/>
                </a:lnTo>
                <a:lnTo>
                  <a:pt x="1576578" y="343662"/>
                </a:lnTo>
                <a:lnTo>
                  <a:pt x="1563877" y="343662"/>
                </a:lnTo>
                <a:lnTo>
                  <a:pt x="1555242" y="343662"/>
                </a:lnTo>
                <a:lnTo>
                  <a:pt x="1550670" y="343662"/>
                </a:lnTo>
                <a:lnTo>
                  <a:pt x="1537970" y="343662"/>
                </a:lnTo>
                <a:lnTo>
                  <a:pt x="1525270" y="343662"/>
                </a:lnTo>
                <a:lnTo>
                  <a:pt x="1512569" y="343662"/>
                </a:lnTo>
                <a:lnTo>
                  <a:pt x="1499869" y="343661"/>
                </a:lnTo>
                <a:lnTo>
                  <a:pt x="1487170" y="343662"/>
                </a:lnTo>
                <a:lnTo>
                  <a:pt x="1474470" y="343662"/>
                </a:lnTo>
                <a:lnTo>
                  <a:pt x="1461769" y="343662"/>
                </a:lnTo>
                <a:lnTo>
                  <a:pt x="1449069" y="343662"/>
                </a:lnTo>
                <a:lnTo>
                  <a:pt x="1436370" y="343662"/>
                </a:lnTo>
                <a:lnTo>
                  <a:pt x="1423670" y="343662"/>
                </a:lnTo>
                <a:lnTo>
                  <a:pt x="1410970" y="343662"/>
                </a:lnTo>
                <a:lnTo>
                  <a:pt x="1398270" y="343662"/>
                </a:lnTo>
                <a:lnTo>
                  <a:pt x="1385570" y="343662"/>
                </a:lnTo>
                <a:lnTo>
                  <a:pt x="1372869" y="343662"/>
                </a:lnTo>
                <a:lnTo>
                  <a:pt x="1360170" y="343662"/>
                </a:lnTo>
                <a:lnTo>
                  <a:pt x="1347470" y="343662"/>
                </a:lnTo>
                <a:lnTo>
                  <a:pt x="1334770" y="343662"/>
                </a:lnTo>
                <a:lnTo>
                  <a:pt x="1326642" y="343662"/>
                </a:lnTo>
                <a:lnTo>
                  <a:pt x="1326642" y="339090"/>
                </a:lnTo>
                <a:lnTo>
                  <a:pt x="1322070" y="339090"/>
                </a:lnTo>
                <a:lnTo>
                  <a:pt x="1317498" y="343662"/>
                </a:lnTo>
                <a:lnTo>
                  <a:pt x="1313688" y="339090"/>
                </a:lnTo>
                <a:lnTo>
                  <a:pt x="1296924" y="339090"/>
                </a:lnTo>
                <a:lnTo>
                  <a:pt x="1283970" y="339090"/>
                </a:lnTo>
                <a:lnTo>
                  <a:pt x="1283970" y="334518"/>
                </a:lnTo>
                <a:lnTo>
                  <a:pt x="1279398" y="334518"/>
                </a:lnTo>
                <a:lnTo>
                  <a:pt x="1266698" y="334518"/>
                </a:lnTo>
                <a:lnTo>
                  <a:pt x="1253998" y="334518"/>
                </a:lnTo>
                <a:lnTo>
                  <a:pt x="1241298" y="334518"/>
                </a:lnTo>
                <a:lnTo>
                  <a:pt x="1241298" y="339090"/>
                </a:lnTo>
                <a:lnTo>
                  <a:pt x="1237488" y="339090"/>
                </a:lnTo>
                <a:lnTo>
                  <a:pt x="1224788" y="339090"/>
                </a:lnTo>
                <a:lnTo>
                  <a:pt x="1212088" y="339090"/>
                </a:lnTo>
                <a:lnTo>
                  <a:pt x="1207770" y="343662"/>
                </a:lnTo>
                <a:lnTo>
                  <a:pt x="1203198" y="339090"/>
                </a:lnTo>
                <a:lnTo>
                  <a:pt x="1199388" y="343662"/>
                </a:lnTo>
                <a:lnTo>
                  <a:pt x="1194816" y="343662"/>
                </a:lnTo>
                <a:lnTo>
                  <a:pt x="1182116" y="343662"/>
                </a:lnTo>
                <a:lnTo>
                  <a:pt x="1169416" y="343662"/>
                </a:lnTo>
                <a:lnTo>
                  <a:pt x="1156716" y="343662"/>
                </a:lnTo>
                <a:lnTo>
                  <a:pt x="1139952" y="343662"/>
                </a:lnTo>
                <a:lnTo>
                  <a:pt x="1127252" y="343662"/>
                </a:lnTo>
                <a:lnTo>
                  <a:pt x="1114552" y="343662"/>
                </a:lnTo>
                <a:lnTo>
                  <a:pt x="1101852" y="343662"/>
                </a:lnTo>
                <a:lnTo>
                  <a:pt x="1088898" y="339090"/>
                </a:lnTo>
                <a:lnTo>
                  <a:pt x="1088898" y="334518"/>
                </a:lnTo>
                <a:lnTo>
                  <a:pt x="1085088" y="339090"/>
                </a:lnTo>
                <a:lnTo>
                  <a:pt x="1085088" y="343662"/>
                </a:lnTo>
                <a:lnTo>
                  <a:pt x="1080516" y="343662"/>
                </a:lnTo>
                <a:lnTo>
                  <a:pt x="1067816" y="343662"/>
                </a:lnTo>
                <a:lnTo>
                  <a:pt x="1055116" y="343662"/>
                </a:lnTo>
                <a:lnTo>
                  <a:pt x="1042416" y="343662"/>
                </a:lnTo>
                <a:lnTo>
                  <a:pt x="1038606" y="343662"/>
                </a:lnTo>
                <a:lnTo>
                  <a:pt x="1034034" y="343662"/>
                </a:lnTo>
                <a:lnTo>
                  <a:pt x="1021334" y="343662"/>
                </a:lnTo>
                <a:lnTo>
                  <a:pt x="1008634" y="343662"/>
                </a:lnTo>
                <a:lnTo>
                  <a:pt x="995934" y="343662"/>
                </a:lnTo>
                <a:lnTo>
                  <a:pt x="983234" y="343662"/>
                </a:lnTo>
                <a:lnTo>
                  <a:pt x="970534" y="343662"/>
                </a:lnTo>
                <a:lnTo>
                  <a:pt x="957834" y="343662"/>
                </a:lnTo>
                <a:lnTo>
                  <a:pt x="945134" y="343662"/>
                </a:lnTo>
                <a:lnTo>
                  <a:pt x="932434" y="343662"/>
                </a:lnTo>
                <a:lnTo>
                  <a:pt x="919734" y="343662"/>
                </a:lnTo>
                <a:lnTo>
                  <a:pt x="818134" y="343662"/>
                </a:lnTo>
                <a:lnTo>
                  <a:pt x="805433" y="343662"/>
                </a:lnTo>
                <a:lnTo>
                  <a:pt x="792734" y="343662"/>
                </a:lnTo>
                <a:lnTo>
                  <a:pt x="779526" y="343662"/>
                </a:lnTo>
                <a:lnTo>
                  <a:pt x="775716" y="343662"/>
                </a:lnTo>
                <a:lnTo>
                  <a:pt x="762990" y="343662"/>
                </a:lnTo>
                <a:lnTo>
                  <a:pt x="750265" y="343662"/>
                </a:lnTo>
                <a:lnTo>
                  <a:pt x="737539" y="343662"/>
                </a:lnTo>
                <a:lnTo>
                  <a:pt x="724814" y="343662"/>
                </a:lnTo>
                <a:lnTo>
                  <a:pt x="712089" y="343662"/>
                </a:lnTo>
                <a:lnTo>
                  <a:pt x="699363" y="343662"/>
                </a:lnTo>
                <a:lnTo>
                  <a:pt x="686638" y="343661"/>
                </a:lnTo>
                <a:lnTo>
                  <a:pt x="673912" y="343662"/>
                </a:lnTo>
                <a:lnTo>
                  <a:pt x="661187" y="343662"/>
                </a:lnTo>
                <a:lnTo>
                  <a:pt x="648462" y="343662"/>
                </a:lnTo>
                <a:lnTo>
                  <a:pt x="635736" y="343662"/>
                </a:lnTo>
                <a:lnTo>
                  <a:pt x="623011" y="343662"/>
                </a:lnTo>
                <a:lnTo>
                  <a:pt x="610285" y="343662"/>
                </a:lnTo>
                <a:lnTo>
                  <a:pt x="597560" y="343662"/>
                </a:lnTo>
                <a:lnTo>
                  <a:pt x="584835" y="343662"/>
                </a:lnTo>
                <a:lnTo>
                  <a:pt x="500125" y="343662"/>
                </a:lnTo>
                <a:lnTo>
                  <a:pt x="487425" y="343662"/>
                </a:lnTo>
                <a:lnTo>
                  <a:pt x="474725" y="343662"/>
                </a:lnTo>
                <a:lnTo>
                  <a:pt x="466344" y="343662"/>
                </a:lnTo>
                <a:lnTo>
                  <a:pt x="466344" y="339090"/>
                </a:lnTo>
                <a:lnTo>
                  <a:pt x="461772" y="339090"/>
                </a:lnTo>
                <a:lnTo>
                  <a:pt x="461772" y="343662"/>
                </a:lnTo>
                <a:lnTo>
                  <a:pt x="457962" y="343662"/>
                </a:lnTo>
                <a:lnTo>
                  <a:pt x="457962" y="339090"/>
                </a:lnTo>
                <a:lnTo>
                  <a:pt x="453389" y="343662"/>
                </a:lnTo>
                <a:lnTo>
                  <a:pt x="445008" y="343662"/>
                </a:lnTo>
                <a:lnTo>
                  <a:pt x="441198" y="339090"/>
                </a:lnTo>
                <a:lnTo>
                  <a:pt x="441198" y="343662"/>
                </a:lnTo>
                <a:lnTo>
                  <a:pt x="436625" y="343662"/>
                </a:lnTo>
                <a:lnTo>
                  <a:pt x="432054" y="339090"/>
                </a:lnTo>
                <a:lnTo>
                  <a:pt x="428244" y="343662"/>
                </a:lnTo>
                <a:lnTo>
                  <a:pt x="415544" y="343662"/>
                </a:lnTo>
                <a:lnTo>
                  <a:pt x="402844" y="343662"/>
                </a:lnTo>
                <a:lnTo>
                  <a:pt x="390144" y="343662"/>
                </a:lnTo>
                <a:lnTo>
                  <a:pt x="377189" y="339090"/>
                </a:lnTo>
                <a:lnTo>
                  <a:pt x="373380" y="343662"/>
                </a:lnTo>
                <a:lnTo>
                  <a:pt x="368808" y="343662"/>
                </a:lnTo>
                <a:lnTo>
                  <a:pt x="368808" y="339090"/>
                </a:lnTo>
                <a:lnTo>
                  <a:pt x="368808" y="343662"/>
                </a:lnTo>
                <a:lnTo>
                  <a:pt x="364998" y="343662"/>
                </a:lnTo>
                <a:lnTo>
                  <a:pt x="352297" y="343662"/>
                </a:lnTo>
                <a:lnTo>
                  <a:pt x="339597" y="343661"/>
                </a:lnTo>
                <a:lnTo>
                  <a:pt x="326898" y="343662"/>
                </a:lnTo>
                <a:lnTo>
                  <a:pt x="314198" y="343662"/>
                </a:lnTo>
                <a:lnTo>
                  <a:pt x="301498" y="343662"/>
                </a:lnTo>
                <a:lnTo>
                  <a:pt x="288798" y="343662"/>
                </a:lnTo>
                <a:lnTo>
                  <a:pt x="276098" y="343662"/>
                </a:lnTo>
                <a:lnTo>
                  <a:pt x="259080" y="343662"/>
                </a:lnTo>
                <a:lnTo>
                  <a:pt x="241554" y="343662"/>
                </a:lnTo>
                <a:lnTo>
                  <a:pt x="237744" y="339090"/>
                </a:lnTo>
                <a:lnTo>
                  <a:pt x="233172" y="343662"/>
                </a:lnTo>
                <a:lnTo>
                  <a:pt x="229362" y="339090"/>
                </a:lnTo>
                <a:lnTo>
                  <a:pt x="229362" y="343662"/>
                </a:lnTo>
                <a:lnTo>
                  <a:pt x="220218" y="343662"/>
                </a:lnTo>
                <a:lnTo>
                  <a:pt x="220218" y="339090"/>
                </a:lnTo>
                <a:lnTo>
                  <a:pt x="216408" y="339090"/>
                </a:lnTo>
                <a:lnTo>
                  <a:pt x="216408" y="343662"/>
                </a:lnTo>
                <a:lnTo>
                  <a:pt x="211836" y="334518"/>
                </a:lnTo>
                <a:lnTo>
                  <a:pt x="208025" y="343662"/>
                </a:lnTo>
                <a:lnTo>
                  <a:pt x="203454" y="343662"/>
                </a:lnTo>
                <a:lnTo>
                  <a:pt x="203454" y="334518"/>
                </a:lnTo>
                <a:lnTo>
                  <a:pt x="199644" y="326136"/>
                </a:lnTo>
                <a:lnTo>
                  <a:pt x="199644" y="339090"/>
                </a:lnTo>
                <a:lnTo>
                  <a:pt x="195072" y="343662"/>
                </a:lnTo>
                <a:lnTo>
                  <a:pt x="165354" y="343662"/>
                </a:lnTo>
                <a:lnTo>
                  <a:pt x="161544" y="339090"/>
                </a:lnTo>
                <a:lnTo>
                  <a:pt x="156972" y="339090"/>
                </a:lnTo>
                <a:lnTo>
                  <a:pt x="156972" y="334518"/>
                </a:lnTo>
                <a:lnTo>
                  <a:pt x="153162" y="339090"/>
                </a:lnTo>
                <a:lnTo>
                  <a:pt x="148589" y="339090"/>
                </a:lnTo>
                <a:lnTo>
                  <a:pt x="148589" y="334518"/>
                </a:lnTo>
                <a:lnTo>
                  <a:pt x="144018" y="339090"/>
                </a:lnTo>
                <a:lnTo>
                  <a:pt x="140208" y="334518"/>
                </a:lnTo>
                <a:lnTo>
                  <a:pt x="135636" y="339090"/>
                </a:lnTo>
                <a:lnTo>
                  <a:pt x="135636" y="343662"/>
                </a:lnTo>
                <a:lnTo>
                  <a:pt x="131825" y="343662"/>
                </a:lnTo>
                <a:lnTo>
                  <a:pt x="131825" y="339090"/>
                </a:lnTo>
                <a:lnTo>
                  <a:pt x="127254" y="339090"/>
                </a:lnTo>
                <a:lnTo>
                  <a:pt x="127254" y="343662"/>
                </a:lnTo>
                <a:lnTo>
                  <a:pt x="123444" y="343662"/>
                </a:lnTo>
                <a:lnTo>
                  <a:pt x="123444" y="339090"/>
                </a:lnTo>
                <a:lnTo>
                  <a:pt x="115062" y="339090"/>
                </a:lnTo>
                <a:lnTo>
                  <a:pt x="115062" y="343662"/>
                </a:lnTo>
                <a:lnTo>
                  <a:pt x="102108" y="343662"/>
                </a:lnTo>
                <a:lnTo>
                  <a:pt x="102108" y="334518"/>
                </a:lnTo>
                <a:lnTo>
                  <a:pt x="97536" y="326136"/>
                </a:lnTo>
                <a:lnTo>
                  <a:pt x="97536" y="334518"/>
                </a:lnTo>
                <a:lnTo>
                  <a:pt x="93725" y="334518"/>
                </a:lnTo>
                <a:lnTo>
                  <a:pt x="93725" y="322326"/>
                </a:lnTo>
                <a:lnTo>
                  <a:pt x="89154" y="317754"/>
                </a:lnTo>
                <a:lnTo>
                  <a:pt x="89154" y="334518"/>
                </a:lnTo>
                <a:lnTo>
                  <a:pt x="85344" y="339090"/>
                </a:lnTo>
                <a:lnTo>
                  <a:pt x="80772" y="339090"/>
                </a:lnTo>
                <a:lnTo>
                  <a:pt x="80772" y="343662"/>
                </a:lnTo>
                <a:lnTo>
                  <a:pt x="55625" y="343662"/>
                </a:lnTo>
                <a:lnTo>
                  <a:pt x="51054" y="330708"/>
                </a:lnTo>
                <a:lnTo>
                  <a:pt x="51054" y="334518"/>
                </a:lnTo>
                <a:lnTo>
                  <a:pt x="47244" y="339090"/>
                </a:lnTo>
                <a:lnTo>
                  <a:pt x="42672" y="326136"/>
                </a:lnTo>
                <a:lnTo>
                  <a:pt x="42672" y="334518"/>
                </a:lnTo>
                <a:lnTo>
                  <a:pt x="38100" y="339090"/>
                </a:lnTo>
                <a:lnTo>
                  <a:pt x="34289" y="334518"/>
                </a:lnTo>
                <a:lnTo>
                  <a:pt x="34289" y="339090"/>
                </a:lnTo>
                <a:lnTo>
                  <a:pt x="29718" y="343662"/>
                </a:lnTo>
                <a:lnTo>
                  <a:pt x="25908" y="343662"/>
                </a:lnTo>
                <a:lnTo>
                  <a:pt x="21336" y="339090"/>
                </a:lnTo>
                <a:lnTo>
                  <a:pt x="21336" y="343662"/>
                </a:lnTo>
                <a:lnTo>
                  <a:pt x="17525" y="339090"/>
                </a:lnTo>
                <a:lnTo>
                  <a:pt x="12954" y="330708"/>
                </a:lnTo>
                <a:lnTo>
                  <a:pt x="9144" y="186690"/>
                </a:lnTo>
                <a:lnTo>
                  <a:pt x="9144" y="0"/>
                </a:lnTo>
                <a:lnTo>
                  <a:pt x="4572" y="262890"/>
                </a:lnTo>
                <a:lnTo>
                  <a:pt x="4572" y="275844"/>
                </a:lnTo>
                <a:lnTo>
                  <a:pt x="0" y="330708"/>
                </a:lnTo>
                <a:lnTo>
                  <a:pt x="0" y="33909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88" name="object 788"/>
          <p:cNvSpPr/>
          <p:nvPr/>
        </p:nvSpPr>
        <p:spPr>
          <a:xfrm>
            <a:off x="3437406" y="2822205"/>
            <a:ext cx="173551" cy="8825"/>
          </a:xfrm>
          <a:custGeom>
            <a:avLst/>
            <a:gdLst/>
            <a:ahLst/>
            <a:cxnLst/>
            <a:rect l="l" t="t" r="r" b="b"/>
            <a:pathLst>
              <a:path w="262254" h="13335">
                <a:moveTo>
                  <a:pt x="262127" y="8381"/>
                </a:moveTo>
                <a:lnTo>
                  <a:pt x="253746" y="8381"/>
                </a:lnTo>
                <a:lnTo>
                  <a:pt x="249936" y="12954"/>
                </a:lnTo>
                <a:lnTo>
                  <a:pt x="245363" y="8381"/>
                </a:lnTo>
                <a:lnTo>
                  <a:pt x="245363" y="12954"/>
                </a:lnTo>
                <a:lnTo>
                  <a:pt x="224027" y="12954"/>
                </a:lnTo>
                <a:lnTo>
                  <a:pt x="220217" y="8381"/>
                </a:lnTo>
                <a:lnTo>
                  <a:pt x="215646" y="12954"/>
                </a:lnTo>
                <a:lnTo>
                  <a:pt x="211836" y="3810"/>
                </a:lnTo>
                <a:lnTo>
                  <a:pt x="207263" y="12954"/>
                </a:lnTo>
                <a:lnTo>
                  <a:pt x="203453" y="8381"/>
                </a:lnTo>
                <a:lnTo>
                  <a:pt x="198882" y="12954"/>
                </a:lnTo>
                <a:lnTo>
                  <a:pt x="186182" y="12954"/>
                </a:lnTo>
                <a:lnTo>
                  <a:pt x="173482" y="12954"/>
                </a:lnTo>
                <a:lnTo>
                  <a:pt x="160782" y="12954"/>
                </a:lnTo>
                <a:lnTo>
                  <a:pt x="156210" y="12954"/>
                </a:lnTo>
                <a:lnTo>
                  <a:pt x="156210" y="8381"/>
                </a:lnTo>
                <a:lnTo>
                  <a:pt x="152400" y="12954"/>
                </a:lnTo>
                <a:lnTo>
                  <a:pt x="147827" y="12954"/>
                </a:lnTo>
                <a:lnTo>
                  <a:pt x="147827" y="8381"/>
                </a:lnTo>
                <a:lnTo>
                  <a:pt x="144017" y="12954"/>
                </a:lnTo>
                <a:lnTo>
                  <a:pt x="122682" y="12954"/>
                </a:lnTo>
                <a:lnTo>
                  <a:pt x="118110" y="0"/>
                </a:lnTo>
                <a:lnTo>
                  <a:pt x="118110" y="8381"/>
                </a:lnTo>
                <a:lnTo>
                  <a:pt x="114300" y="12954"/>
                </a:lnTo>
                <a:lnTo>
                  <a:pt x="109727" y="12954"/>
                </a:lnTo>
                <a:lnTo>
                  <a:pt x="105917" y="8381"/>
                </a:lnTo>
                <a:lnTo>
                  <a:pt x="101346" y="12954"/>
                </a:lnTo>
                <a:lnTo>
                  <a:pt x="97536" y="8381"/>
                </a:lnTo>
                <a:lnTo>
                  <a:pt x="92963" y="12954"/>
                </a:lnTo>
                <a:lnTo>
                  <a:pt x="80263" y="12954"/>
                </a:lnTo>
                <a:lnTo>
                  <a:pt x="67563" y="12954"/>
                </a:lnTo>
                <a:lnTo>
                  <a:pt x="59436" y="12954"/>
                </a:lnTo>
                <a:lnTo>
                  <a:pt x="59436" y="8381"/>
                </a:lnTo>
                <a:lnTo>
                  <a:pt x="54863" y="12954"/>
                </a:lnTo>
                <a:lnTo>
                  <a:pt x="50291" y="12954"/>
                </a:lnTo>
                <a:lnTo>
                  <a:pt x="50291" y="8381"/>
                </a:lnTo>
                <a:lnTo>
                  <a:pt x="46482" y="12954"/>
                </a:lnTo>
                <a:lnTo>
                  <a:pt x="12191" y="12954"/>
                </a:lnTo>
                <a:lnTo>
                  <a:pt x="8382" y="8381"/>
                </a:lnTo>
                <a:lnTo>
                  <a:pt x="3810" y="3810"/>
                </a:lnTo>
                <a:lnTo>
                  <a:pt x="3810" y="8381"/>
                </a:lnTo>
                <a:lnTo>
                  <a:pt x="0" y="1295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89" name="object 789"/>
          <p:cNvSpPr/>
          <p:nvPr/>
        </p:nvSpPr>
        <p:spPr>
          <a:xfrm>
            <a:off x="1951337" y="2827751"/>
            <a:ext cx="1486320" cy="0"/>
          </a:xfrm>
          <a:custGeom>
            <a:avLst/>
            <a:gdLst/>
            <a:ahLst/>
            <a:cxnLst/>
            <a:rect l="l" t="t" r="r" b="b"/>
            <a:pathLst>
              <a:path w="2245995">
                <a:moveTo>
                  <a:pt x="0" y="0"/>
                </a:moveTo>
                <a:lnTo>
                  <a:pt x="224561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90" name="object 790"/>
          <p:cNvSpPr/>
          <p:nvPr/>
        </p:nvSpPr>
        <p:spPr>
          <a:xfrm>
            <a:off x="3906702" y="1873006"/>
            <a:ext cx="3585666" cy="933738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91" name="object 791"/>
          <p:cNvSpPr/>
          <p:nvPr/>
        </p:nvSpPr>
        <p:spPr>
          <a:xfrm>
            <a:off x="1951337" y="2334077"/>
            <a:ext cx="1959909" cy="465605"/>
          </a:xfrm>
          <a:custGeom>
            <a:avLst/>
            <a:gdLst/>
            <a:ahLst/>
            <a:cxnLst/>
            <a:rect l="l" t="t" r="r" b="b"/>
            <a:pathLst>
              <a:path w="2961640" h="703580">
                <a:moveTo>
                  <a:pt x="2961131" y="699515"/>
                </a:moveTo>
                <a:lnTo>
                  <a:pt x="2961131" y="703326"/>
                </a:lnTo>
                <a:lnTo>
                  <a:pt x="2952750" y="703326"/>
                </a:lnTo>
                <a:lnTo>
                  <a:pt x="2952750" y="699515"/>
                </a:lnTo>
                <a:lnTo>
                  <a:pt x="2948940" y="691133"/>
                </a:lnTo>
                <a:lnTo>
                  <a:pt x="2948940" y="694944"/>
                </a:lnTo>
                <a:lnTo>
                  <a:pt x="2944367" y="703326"/>
                </a:lnTo>
                <a:lnTo>
                  <a:pt x="2939796" y="691133"/>
                </a:lnTo>
                <a:lnTo>
                  <a:pt x="2935986" y="703326"/>
                </a:lnTo>
                <a:lnTo>
                  <a:pt x="2931414" y="703326"/>
                </a:lnTo>
                <a:lnTo>
                  <a:pt x="2918714" y="703326"/>
                </a:lnTo>
                <a:lnTo>
                  <a:pt x="2906014" y="703326"/>
                </a:lnTo>
                <a:lnTo>
                  <a:pt x="2893314" y="703326"/>
                </a:lnTo>
                <a:lnTo>
                  <a:pt x="2884931" y="699515"/>
                </a:lnTo>
                <a:lnTo>
                  <a:pt x="2881122" y="703326"/>
                </a:lnTo>
                <a:lnTo>
                  <a:pt x="2876550" y="703326"/>
                </a:lnTo>
                <a:lnTo>
                  <a:pt x="2876550" y="699515"/>
                </a:lnTo>
                <a:lnTo>
                  <a:pt x="2872740" y="703326"/>
                </a:lnTo>
                <a:lnTo>
                  <a:pt x="2859786" y="703326"/>
                </a:lnTo>
                <a:lnTo>
                  <a:pt x="2855214" y="691133"/>
                </a:lnTo>
                <a:lnTo>
                  <a:pt x="2851404" y="703326"/>
                </a:lnTo>
                <a:lnTo>
                  <a:pt x="2851404" y="694944"/>
                </a:lnTo>
                <a:lnTo>
                  <a:pt x="2846831" y="691133"/>
                </a:lnTo>
                <a:lnTo>
                  <a:pt x="2846831" y="703326"/>
                </a:lnTo>
                <a:lnTo>
                  <a:pt x="2843022" y="703326"/>
                </a:lnTo>
                <a:lnTo>
                  <a:pt x="2843022" y="699515"/>
                </a:lnTo>
                <a:lnTo>
                  <a:pt x="2838450" y="703326"/>
                </a:lnTo>
                <a:lnTo>
                  <a:pt x="2833878" y="691133"/>
                </a:lnTo>
                <a:lnTo>
                  <a:pt x="2830067" y="699515"/>
                </a:lnTo>
                <a:lnTo>
                  <a:pt x="2825496" y="699515"/>
                </a:lnTo>
                <a:lnTo>
                  <a:pt x="2825496" y="694944"/>
                </a:lnTo>
                <a:lnTo>
                  <a:pt x="2821686" y="703326"/>
                </a:lnTo>
                <a:lnTo>
                  <a:pt x="2821686" y="699515"/>
                </a:lnTo>
                <a:lnTo>
                  <a:pt x="2817114" y="703326"/>
                </a:lnTo>
                <a:lnTo>
                  <a:pt x="2804413" y="703326"/>
                </a:lnTo>
                <a:lnTo>
                  <a:pt x="2791714" y="703326"/>
                </a:lnTo>
                <a:lnTo>
                  <a:pt x="2779014" y="703326"/>
                </a:lnTo>
                <a:lnTo>
                  <a:pt x="2766314" y="703326"/>
                </a:lnTo>
                <a:lnTo>
                  <a:pt x="2757678" y="703326"/>
                </a:lnTo>
                <a:lnTo>
                  <a:pt x="2757678" y="699515"/>
                </a:lnTo>
                <a:lnTo>
                  <a:pt x="2753867" y="703326"/>
                </a:lnTo>
                <a:lnTo>
                  <a:pt x="2749296" y="699515"/>
                </a:lnTo>
                <a:lnTo>
                  <a:pt x="2745486" y="694944"/>
                </a:lnTo>
                <a:lnTo>
                  <a:pt x="2745486" y="691133"/>
                </a:lnTo>
                <a:lnTo>
                  <a:pt x="2740914" y="699515"/>
                </a:lnTo>
                <a:lnTo>
                  <a:pt x="2737104" y="699515"/>
                </a:lnTo>
                <a:lnTo>
                  <a:pt x="2737104" y="694944"/>
                </a:lnTo>
                <a:lnTo>
                  <a:pt x="2737104" y="699515"/>
                </a:lnTo>
                <a:lnTo>
                  <a:pt x="2732531" y="699515"/>
                </a:lnTo>
                <a:lnTo>
                  <a:pt x="2732531" y="691133"/>
                </a:lnTo>
                <a:lnTo>
                  <a:pt x="2727960" y="694944"/>
                </a:lnTo>
                <a:lnTo>
                  <a:pt x="2727960" y="691133"/>
                </a:lnTo>
                <a:lnTo>
                  <a:pt x="2727960" y="694944"/>
                </a:lnTo>
                <a:lnTo>
                  <a:pt x="2724150" y="699515"/>
                </a:lnTo>
                <a:lnTo>
                  <a:pt x="2719578" y="686562"/>
                </a:lnTo>
                <a:lnTo>
                  <a:pt x="2715767" y="699515"/>
                </a:lnTo>
                <a:lnTo>
                  <a:pt x="2711196" y="699515"/>
                </a:lnTo>
                <a:lnTo>
                  <a:pt x="2707386" y="691133"/>
                </a:lnTo>
                <a:lnTo>
                  <a:pt x="2707386" y="703326"/>
                </a:lnTo>
                <a:lnTo>
                  <a:pt x="2702814" y="703326"/>
                </a:lnTo>
                <a:lnTo>
                  <a:pt x="2699004" y="699515"/>
                </a:lnTo>
                <a:lnTo>
                  <a:pt x="2694431" y="703326"/>
                </a:lnTo>
                <a:lnTo>
                  <a:pt x="2689860" y="699515"/>
                </a:lnTo>
                <a:lnTo>
                  <a:pt x="2689860" y="703326"/>
                </a:lnTo>
                <a:lnTo>
                  <a:pt x="2686050" y="699515"/>
                </a:lnTo>
                <a:lnTo>
                  <a:pt x="2681478" y="699515"/>
                </a:lnTo>
                <a:lnTo>
                  <a:pt x="2677667" y="703326"/>
                </a:lnTo>
                <a:lnTo>
                  <a:pt x="2677667" y="699515"/>
                </a:lnTo>
                <a:lnTo>
                  <a:pt x="2673096" y="699515"/>
                </a:lnTo>
                <a:lnTo>
                  <a:pt x="2669286" y="653033"/>
                </a:lnTo>
                <a:lnTo>
                  <a:pt x="2669286" y="656844"/>
                </a:lnTo>
                <a:lnTo>
                  <a:pt x="2664714" y="694944"/>
                </a:lnTo>
                <a:lnTo>
                  <a:pt x="2660904" y="691133"/>
                </a:lnTo>
                <a:lnTo>
                  <a:pt x="2660904" y="694944"/>
                </a:lnTo>
                <a:lnTo>
                  <a:pt x="2656331" y="699515"/>
                </a:lnTo>
                <a:lnTo>
                  <a:pt x="2656331" y="694944"/>
                </a:lnTo>
                <a:lnTo>
                  <a:pt x="2651760" y="699515"/>
                </a:lnTo>
                <a:lnTo>
                  <a:pt x="2631186" y="699515"/>
                </a:lnTo>
                <a:lnTo>
                  <a:pt x="2631186" y="686562"/>
                </a:lnTo>
                <a:lnTo>
                  <a:pt x="2622804" y="694944"/>
                </a:lnTo>
                <a:lnTo>
                  <a:pt x="2622804" y="699515"/>
                </a:lnTo>
                <a:lnTo>
                  <a:pt x="2618231" y="699515"/>
                </a:lnTo>
                <a:lnTo>
                  <a:pt x="2618231" y="686562"/>
                </a:lnTo>
                <a:lnTo>
                  <a:pt x="2613660" y="691133"/>
                </a:lnTo>
                <a:lnTo>
                  <a:pt x="2613660" y="694944"/>
                </a:lnTo>
                <a:lnTo>
                  <a:pt x="2609850" y="694944"/>
                </a:lnTo>
                <a:lnTo>
                  <a:pt x="2609850" y="678179"/>
                </a:lnTo>
                <a:lnTo>
                  <a:pt x="2605278" y="669797"/>
                </a:lnTo>
                <a:lnTo>
                  <a:pt x="2605278" y="682751"/>
                </a:lnTo>
                <a:lnTo>
                  <a:pt x="2601467" y="686562"/>
                </a:lnTo>
                <a:lnTo>
                  <a:pt x="2601467" y="661415"/>
                </a:lnTo>
                <a:lnTo>
                  <a:pt x="2596896" y="656844"/>
                </a:lnTo>
                <a:lnTo>
                  <a:pt x="2596896" y="691133"/>
                </a:lnTo>
                <a:lnTo>
                  <a:pt x="2593086" y="694944"/>
                </a:lnTo>
                <a:lnTo>
                  <a:pt x="2588514" y="691133"/>
                </a:lnTo>
                <a:lnTo>
                  <a:pt x="2588514" y="699515"/>
                </a:lnTo>
                <a:lnTo>
                  <a:pt x="2583941" y="699515"/>
                </a:lnTo>
                <a:lnTo>
                  <a:pt x="2580131" y="703326"/>
                </a:lnTo>
                <a:lnTo>
                  <a:pt x="2575560" y="699515"/>
                </a:lnTo>
                <a:lnTo>
                  <a:pt x="2571750" y="703326"/>
                </a:lnTo>
                <a:lnTo>
                  <a:pt x="2571750" y="699515"/>
                </a:lnTo>
                <a:lnTo>
                  <a:pt x="2567178" y="703326"/>
                </a:lnTo>
                <a:lnTo>
                  <a:pt x="2563367" y="699515"/>
                </a:lnTo>
                <a:lnTo>
                  <a:pt x="2558796" y="678179"/>
                </a:lnTo>
                <a:lnTo>
                  <a:pt x="2558796" y="686562"/>
                </a:lnTo>
                <a:lnTo>
                  <a:pt x="2554986" y="694944"/>
                </a:lnTo>
                <a:lnTo>
                  <a:pt x="2554986" y="691133"/>
                </a:lnTo>
                <a:lnTo>
                  <a:pt x="2550414" y="669797"/>
                </a:lnTo>
                <a:lnTo>
                  <a:pt x="2550414" y="694944"/>
                </a:lnTo>
                <a:lnTo>
                  <a:pt x="2545841" y="691133"/>
                </a:lnTo>
                <a:lnTo>
                  <a:pt x="2542031" y="686562"/>
                </a:lnTo>
                <a:lnTo>
                  <a:pt x="2542031" y="691133"/>
                </a:lnTo>
                <a:lnTo>
                  <a:pt x="2537460" y="694944"/>
                </a:lnTo>
                <a:lnTo>
                  <a:pt x="2533650" y="694944"/>
                </a:lnTo>
                <a:lnTo>
                  <a:pt x="2529078" y="686562"/>
                </a:lnTo>
                <a:lnTo>
                  <a:pt x="2525267" y="656844"/>
                </a:lnTo>
                <a:lnTo>
                  <a:pt x="2525267" y="648462"/>
                </a:lnTo>
                <a:lnTo>
                  <a:pt x="2520696" y="131825"/>
                </a:lnTo>
                <a:lnTo>
                  <a:pt x="2520696" y="0"/>
                </a:lnTo>
                <a:lnTo>
                  <a:pt x="2516886" y="597407"/>
                </a:lnTo>
                <a:lnTo>
                  <a:pt x="2516886" y="610362"/>
                </a:lnTo>
                <a:lnTo>
                  <a:pt x="2512314" y="686562"/>
                </a:lnTo>
                <a:lnTo>
                  <a:pt x="2512314" y="699515"/>
                </a:lnTo>
                <a:lnTo>
                  <a:pt x="2499360" y="699515"/>
                </a:lnTo>
                <a:lnTo>
                  <a:pt x="2495550" y="694944"/>
                </a:lnTo>
                <a:lnTo>
                  <a:pt x="2495550" y="699515"/>
                </a:lnTo>
                <a:lnTo>
                  <a:pt x="2487167" y="699515"/>
                </a:lnTo>
                <a:lnTo>
                  <a:pt x="2487167" y="703326"/>
                </a:lnTo>
                <a:lnTo>
                  <a:pt x="2478024" y="703326"/>
                </a:lnTo>
                <a:lnTo>
                  <a:pt x="2474214" y="699515"/>
                </a:lnTo>
                <a:lnTo>
                  <a:pt x="2474214" y="703326"/>
                </a:lnTo>
                <a:lnTo>
                  <a:pt x="2469641" y="703326"/>
                </a:lnTo>
                <a:lnTo>
                  <a:pt x="2465831" y="686562"/>
                </a:lnTo>
                <a:lnTo>
                  <a:pt x="2461260" y="699515"/>
                </a:lnTo>
                <a:lnTo>
                  <a:pt x="2457450" y="669797"/>
                </a:lnTo>
                <a:lnTo>
                  <a:pt x="2457450" y="674369"/>
                </a:lnTo>
                <a:lnTo>
                  <a:pt x="2452878" y="699515"/>
                </a:lnTo>
                <a:lnTo>
                  <a:pt x="2449067" y="682751"/>
                </a:lnTo>
                <a:lnTo>
                  <a:pt x="2449067" y="686562"/>
                </a:lnTo>
                <a:lnTo>
                  <a:pt x="2444496" y="703326"/>
                </a:lnTo>
                <a:lnTo>
                  <a:pt x="2439924" y="703326"/>
                </a:lnTo>
                <a:lnTo>
                  <a:pt x="2419350" y="703326"/>
                </a:lnTo>
                <a:lnTo>
                  <a:pt x="2414778" y="699515"/>
                </a:lnTo>
                <a:lnTo>
                  <a:pt x="2410967" y="703326"/>
                </a:lnTo>
                <a:lnTo>
                  <a:pt x="2401824" y="703326"/>
                </a:lnTo>
                <a:lnTo>
                  <a:pt x="2401824" y="694944"/>
                </a:lnTo>
                <a:lnTo>
                  <a:pt x="2398014" y="699515"/>
                </a:lnTo>
                <a:lnTo>
                  <a:pt x="2398014" y="703326"/>
                </a:lnTo>
                <a:lnTo>
                  <a:pt x="2393441" y="699515"/>
                </a:lnTo>
                <a:lnTo>
                  <a:pt x="2393441" y="686562"/>
                </a:lnTo>
                <a:lnTo>
                  <a:pt x="2389631" y="694944"/>
                </a:lnTo>
                <a:lnTo>
                  <a:pt x="2389631" y="703326"/>
                </a:lnTo>
                <a:lnTo>
                  <a:pt x="2385060" y="703326"/>
                </a:lnTo>
                <a:lnTo>
                  <a:pt x="2385060" y="699515"/>
                </a:lnTo>
                <a:lnTo>
                  <a:pt x="2381250" y="703326"/>
                </a:lnTo>
                <a:lnTo>
                  <a:pt x="2368296" y="703326"/>
                </a:lnTo>
                <a:lnTo>
                  <a:pt x="2368296" y="699515"/>
                </a:lnTo>
                <a:lnTo>
                  <a:pt x="2363724" y="686562"/>
                </a:lnTo>
                <a:lnTo>
                  <a:pt x="2363724" y="703326"/>
                </a:lnTo>
                <a:lnTo>
                  <a:pt x="2355341" y="703326"/>
                </a:lnTo>
                <a:lnTo>
                  <a:pt x="2351531" y="699515"/>
                </a:lnTo>
                <a:lnTo>
                  <a:pt x="2346960" y="703326"/>
                </a:lnTo>
                <a:lnTo>
                  <a:pt x="2343150" y="699515"/>
                </a:lnTo>
                <a:lnTo>
                  <a:pt x="2338578" y="703326"/>
                </a:lnTo>
                <a:lnTo>
                  <a:pt x="2334005" y="703326"/>
                </a:lnTo>
                <a:lnTo>
                  <a:pt x="2330196" y="699515"/>
                </a:lnTo>
                <a:lnTo>
                  <a:pt x="2325624" y="703326"/>
                </a:lnTo>
                <a:lnTo>
                  <a:pt x="2321814" y="699515"/>
                </a:lnTo>
                <a:lnTo>
                  <a:pt x="2317241" y="703326"/>
                </a:lnTo>
                <a:lnTo>
                  <a:pt x="2304541" y="703325"/>
                </a:lnTo>
                <a:lnTo>
                  <a:pt x="2291841" y="703326"/>
                </a:lnTo>
                <a:lnTo>
                  <a:pt x="2283714" y="703326"/>
                </a:lnTo>
                <a:lnTo>
                  <a:pt x="2279141" y="694944"/>
                </a:lnTo>
                <a:lnTo>
                  <a:pt x="2275331" y="699515"/>
                </a:lnTo>
                <a:lnTo>
                  <a:pt x="2275331" y="703326"/>
                </a:lnTo>
                <a:lnTo>
                  <a:pt x="2270760" y="699515"/>
                </a:lnTo>
                <a:lnTo>
                  <a:pt x="2270760" y="691133"/>
                </a:lnTo>
                <a:lnTo>
                  <a:pt x="2266188" y="699515"/>
                </a:lnTo>
                <a:lnTo>
                  <a:pt x="2266188" y="703326"/>
                </a:lnTo>
                <a:lnTo>
                  <a:pt x="2257805" y="703326"/>
                </a:lnTo>
                <a:lnTo>
                  <a:pt x="2257805" y="699515"/>
                </a:lnTo>
                <a:lnTo>
                  <a:pt x="2253996" y="699515"/>
                </a:lnTo>
                <a:lnTo>
                  <a:pt x="2253996" y="682751"/>
                </a:lnTo>
                <a:lnTo>
                  <a:pt x="2249424" y="669797"/>
                </a:lnTo>
                <a:lnTo>
                  <a:pt x="2249424" y="694944"/>
                </a:lnTo>
                <a:lnTo>
                  <a:pt x="2245614" y="699515"/>
                </a:lnTo>
                <a:lnTo>
                  <a:pt x="2245614" y="686562"/>
                </a:lnTo>
                <a:lnTo>
                  <a:pt x="2241041" y="674369"/>
                </a:lnTo>
                <a:lnTo>
                  <a:pt x="2241041" y="694944"/>
                </a:lnTo>
                <a:lnTo>
                  <a:pt x="2237231" y="703326"/>
                </a:lnTo>
                <a:lnTo>
                  <a:pt x="2232660" y="703326"/>
                </a:lnTo>
                <a:lnTo>
                  <a:pt x="2219960" y="703326"/>
                </a:lnTo>
                <a:lnTo>
                  <a:pt x="2207260" y="703326"/>
                </a:lnTo>
                <a:lnTo>
                  <a:pt x="2194560" y="703325"/>
                </a:lnTo>
                <a:lnTo>
                  <a:pt x="2186178" y="703326"/>
                </a:lnTo>
                <a:lnTo>
                  <a:pt x="2181605" y="703326"/>
                </a:lnTo>
                <a:lnTo>
                  <a:pt x="2173224" y="703326"/>
                </a:lnTo>
                <a:lnTo>
                  <a:pt x="2164841" y="703326"/>
                </a:lnTo>
                <a:lnTo>
                  <a:pt x="2156459" y="703326"/>
                </a:lnTo>
                <a:lnTo>
                  <a:pt x="2151888" y="703326"/>
                </a:lnTo>
                <a:lnTo>
                  <a:pt x="2151888" y="699515"/>
                </a:lnTo>
                <a:lnTo>
                  <a:pt x="2143505" y="699515"/>
                </a:lnTo>
                <a:lnTo>
                  <a:pt x="2143505" y="694944"/>
                </a:lnTo>
                <a:lnTo>
                  <a:pt x="2139695" y="694944"/>
                </a:lnTo>
                <a:lnTo>
                  <a:pt x="2139695" y="699515"/>
                </a:lnTo>
                <a:lnTo>
                  <a:pt x="2135124" y="694944"/>
                </a:lnTo>
                <a:lnTo>
                  <a:pt x="2135124" y="699515"/>
                </a:lnTo>
                <a:lnTo>
                  <a:pt x="2131314" y="703326"/>
                </a:lnTo>
                <a:lnTo>
                  <a:pt x="2118614" y="703326"/>
                </a:lnTo>
                <a:lnTo>
                  <a:pt x="2105914" y="703326"/>
                </a:lnTo>
                <a:lnTo>
                  <a:pt x="2093214" y="703325"/>
                </a:lnTo>
                <a:lnTo>
                  <a:pt x="2080259" y="703326"/>
                </a:lnTo>
                <a:lnTo>
                  <a:pt x="2067559" y="703325"/>
                </a:lnTo>
                <a:lnTo>
                  <a:pt x="2054859" y="703326"/>
                </a:lnTo>
                <a:lnTo>
                  <a:pt x="2042159" y="703326"/>
                </a:lnTo>
                <a:lnTo>
                  <a:pt x="2025395" y="703326"/>
                </a:lnTo>
                <a:lnTo>
                  <a:pt x="2025395" y="694944"/>
                </a:lnTo>
                <a:lnTo>
                  <a:pt x="2020824" y="703326"/>
                </a:lnTo>
                <a:lnTo>
                  <a:pt x="2016252" y="703326"/>
                </a:lnTo>
                <a:lnTo>
                  <a:pt x="2003551" y="703325"/>
                </a:lnTo>
                <a:lnTo>
                  <a:pt x="1990852" y="703326"/>
                </a:lnTo>
                <a:lnTo>
                  <a:pt x="1982724" y="703326"/>
                </a:lnTo>
                <a:lnTo>
                  <a:pt x="1982724" y="699515"/>
                </a:lnTo>
                <a:lnTo>
                  <a:pt x="1978152" y="703326"/>
                </a:lnTo>
                <a:lnTo>
                  <a:pt x="1965452" y="703326"/>
                </a:lnTo>
                <a:lnTo>
                  <a:pt x="1952752" y="703325"/>
                </a:lnTo>
                <a:lnTo>
                  <a:pt x="1940052" y="703326"/>
                </a:lnTo>
                <a:lnTo>
                  <a:pt x="1923288" y="703326"/>
                </a:lnTo>
                <a:lnTo>
                  <a:pt x="1919477" y="703326"/>
                </a:lnTo>
                <a:lnTo>
                  <a:pt x="1912365" y="703326"/>
                </a:lnTo>
                <a:lnTo>
                  <a:pt x="1905253" y="703326"/>
                </a:lnTo>
                <a:lnTo>
                  <a:pt x="1898141" y="703326"/>
                </a:lnTo>
                <a:lnTo>
                  <a:pt x="1893569" y="703326"/>
                </a:lnTo>
                <a:lnTo>
                  <a:pt x="1889759" y="665226"/>
                </a:lnTo>
                <a:lnTo>
                  <a:pt x="1885188" y="699515"/>
                </a:lnTo>
                <a:lnTo>
                  <a:pt x="1885188" y="703326"/>
                </a:lnTo>
                <a:lnTo>
                  <a:pt x="1881377" y="703326"/>
                </a:lnTo>
                <a:lnTo>
                  <a:pt x="1876805" y="699516"/>
                </a:lnTo>
                <a:lnTo>
                  <a:pt x="1876805" y="694944"/>
                </a:lnTo>
                <a:lnTo>
                  <a:pt x="1868424" y="703326"/>
                </a:lnTo>
                <a:lnTo>
                  <a:pt x="1855724" y="703326"/>
                </a:lnTo>
                <a:lnTo>
                  <a:pt x="1843024" y="703326"/>
                </a:lnTo>
                <a:lnTo>
                  <a:pt x="1825752" y="703326"/>
                </a:lnTo>
                <a:lnTo>
                  <a:pt x="1813052" y="703326"/>
                </a:lnTo>
                <a:lnTo>
                  <a:pt x="1800352" y="703326"/>
                </a:lnTo>
                <a:lnTo>
                  <a:pt x="1783841" y="703326"/>
                </a:lnTo>
                <a:lnTo>
                  <a:pt x="1779269" y="694944"/>
                </a:lnTo>
                <a:lnTo>
                  <a:pt x="1779269" y="703326"/>
                </a:lnTo>
                <a:lnTo>
                  <a:pt x="1775459" y="703326"/>
                </a:lnTo>
                <a:lnTo>
                  <a:pt x="1762759" y="703326"/>
                </a:lnTo>
                <a:lnTo>
                  <a:pt x="1750059" y="703326"/>
                </a:lnTo>
                <a:lnTo>
                  <a:pt x="1741169" y="703326"/>
                </a:lnTo>
                <a:lnTo>
                  <a:pt x="1737359" y="694944"/>
                </a:lnTo>
                <a:lnTo>
                  <a:pt x="1732788" y="699516"/>
                </a:lnTo>
                <a:lnTo>
                  <a:pt x="1724405" y="699516"/>
                </a:lnTo>
                <a:lnTo>
                  <a:pt x="1719833" y="703326"/>
                </a:lnTo>
                <a:lnTo>
                  <a:pt x="1716024" y="703326"/>
                </a:lnTo>
                <a:lnTo>
                  <a:pt x="1711452" y="699516"/>
                </a:lnTo>
                <a:lnTo>
                  <a:pt x="1707641" y="703326"/>
                </a:lnTo>
                <a:lnTo>
                  <a:pt x="1694942" y="703326"/>
                </a:lnTo>
                <a:lnTo>
                  <a:pt x="1682241" y="703326"/>
                </a:lnTo>
                <a:lnTo>
                  <a:pt x="1669541" y="703326"/>
                </a:lnTo>
                <a:lnTo>
                  <a:pt x="1664969" y="703326"/>
                </a:lnTo>
                <a:lnTo>
                  <a:pt x="1656588" y="703326"/>
                </a:lnTo>
                <a:lnTo>
                  <a:pt x="1652015" y="699516"/>
                </a:lnTo>
                <a:lnTo>
                  <a:pt x="1648205" y="682752"/>
                </a:lnTo>
                <a:lnTo>
                  <a:pt x="1643633" y="699516"/>
                </a:lnTo>
                <a:lnTo>
                  <a:pt x="1639824" y="703326"/>
                </a:lnTo>
                <a:lnTo>
                  <a:pt x="1627124" y="703326"/>
                </a:lnTo>
                <a:lnTo>
                  <a:pt x="1614424" y="703326"/>
                </a:lnTo>
                <a:lnTo>
                  <a:pt x="1601723" y="703326"/>
                </a:lnTo>
                <a:lnTo>
                  <a:pt x="1589023" y="703326"/>
                </a:lnTo>
                <a:lnTo>
                  <a:pt x="1576323" y="703326"/>
                </a:lnTo>
                <a:lnTo>
                  <a:pt x="1563623" y="703326"/>
                </a:lnTo>
                <a:lnTo>
                  <a:pt x="1550923" y="703326"/>
                </a:lnTo>
                <a:lnTo>
                  <a:pt x="1538223" y="703326"/>
                </a:lnTo>
                <a:lnTo>
                  <a:pt x="1525523" y="703326"/>
                </a:lnTo>
                <a:lnTo>
                  <a:pt x="1512824" y="703326"/>
                </a:lnTo>
                <a:lnTo>
                  <a:pt x="1500124" y="703326"/>
                </a:lnTo>
                <a:lnTo>
                  <a:pt x="1487424" y="703326"/>
                </a:lnTo>
                <a:lnTo>
                  <a:pt x="1474723" y="703326"/>
                </a:lnTo>
                <a:lnTo>
                  <a:pt x="1462023" y="703326"/>
                </a:lnTo>
                <a:lnTo>
                  <a:pt x="1449323" y="703326"/>
                </a:lnTo>
                <a:lnTo>
                  <a:pt x="1436623" y="703326"/>
                </a:lnTo>
                <a:lnTo>
                  <a:pt x="1423923" y="703326"/>
                </a:lnTo>
                <a:lnTo>
                  <a:pt x="1406651" y="703326"/>
                </a:lnTo>
                <a:lnTo>
                  <a:pt x="1402080" y="703326"/>
                </a:lnTo>
                <a:lnTo>
                  <a:pt x="1389380" y="703326"/>
                </a:lnTo>
                <a:lnTo>
                  <a:pt x="1376680" y="703326"/>
                </a:lnTo>
                <a:lnTo>
                  <a:pt x="1363980" y="703326"/>
                </a:lnTo>
                <a:lnTo>
                  <a:pt x="1351280" y="703326"/>
                </a:lnTo>
                <a:lnTo>
                  <a:pt x="1338580" y="703326"/>
                </a:lnTo>
                <a:lnTo>
                  <a:pt x="1325879" y="703326"/>
                </a:lnTo>
                <a:lnTo>
                  <a:pt x="1313179" y="703326"/>
                </a:lnTo>
                <a:lnTo>
                  <a:pt x="1300480" y="703326"/>
                </a:lnTo>
                <a:lnTo>
                  <a:pt x="1287780" y="703326"/>
                </a:lnTo>
                <a:lnTo>
                  <a:pt x="1275080" y="703326"/>
                </a:lnTo>
                <a:lnTo>
                  <a:pt x="1262380" y="703326"/>
                </a:lnTo>
                <a:lnTo>
                  <a:pt x="1249680" y="703326"/>
                </a:lnTo>
                <a:lnTo>
                  <a:pt x="1236980" y="703326"/>
                </a:lnTo>
                <a:lnTo>
                  <a:pt x="1224279" y="703326"/>
                </a:lnTo>
                <a:lnTo>
                  <a:pt x="1211580" y="703326"/>
                </a:lnTo>
                <a:lnTo>
                  <a:pt x="1198879" y="703326"/>
                </a:lnTo>
                <a:lnTo>
                  <a:pt x="1186179" y="703326"/>
                </a:lnTo>
                <a:lnTo>
                  <a:pt x="1173479" y="703326"/>
                </a:lnTo>
                <a:lnTo>
                  <a:pt x="1160780" y="703326"/>
                </a:lnTo>
                <a:lnTo>
                  <a:pt x="1148333" y="703326"/>
                </a:lnTo>
                <a:lnTo>
                  <a:pt x="1143761" y="703326"/>
                </a:lnTo>
                <a:lnTo>
                  <a:pt x="1131061" y="703326"/>
                </a:lnTo>
                <a:lnTo>
                  <a:pt x="1118361" y="703325"/>
                </a:lnTo>
                <a:lnTo>
                  <a:pt x="1105661" y="703326"/>
                </a:lnTo>
                <a:lnTo>
                  <a:pt x="1092961" y="703326"/>
                </a:lnTo>
                <a:lnTo>
                  <a:pt x="1080261" y="703326"/>
                </a:lnTo>
                <a:lnTo>
                  <a:pt x="1067562" y="703326"/>
                </a:lnTo>
                <a:lnTo>
                  <a:pt x="1054862" y="703326"/>
                </a:lnTo>
                <a:lnTo>
                  <a:pt x="1042161" y="703326"/>
                </a:lnTo>
                <a:lnTo>
                  <a:pt x="1029461" y="703326"/>
                </a:lnTo>
                <a:lnTo>
                  <a:pt x="1016761" y="703326"/>
                </a:lnTo>
                <a:lnTo>
                  <a:pt x="1004061" y="703326"/>
                </a:lnTo>
                <a:lnTo>
                  <a:pt x="991361" y="703326"/>
                </a:lnTo>
                <a:lnTo>
                  <a:pt x="978661" y="703326"/>
                </a:lnTo>
                <a:lnTo>
                  <a:pt x="965961" y="703326"/>
                </a:lnTo>
                <a:lnTo>
                  <a:pt x="953261" y="703326"/>
                </a:lnTo>
                <a:lnTo>
                  <a:pt x="940561" y="703326"/>
                </a:lnTo>
                <a:lnTo>
                  <a:pt x="927861" y="703326"/>
                </a:lnTo>
                <a:lnTo>
                  <a:pt x="915161" y="703326"/>
                </a:lnTo>
                <a:lnTo>
                  <a:pt x="902461" y="703326"/>
                </a:lnTo>
                <a:lnTo>
                  <a:pt x="885443" y="703326"/>
                </a:lnTo>
                <a:lnTo>
                  <a:pt x="881633" y="703326"/>
                </a:lnTo>
                <a:lnTo>
                  <a:pt x="868933" y="703326"/>
                </a:lnTo>
                <a:lnTo>
                  <a:pt x="856233" y="703326"/>
                </a:lnTo>
                <a:lnTo>
                  <a:pt x="843533" y="703325"/>
                </a:lnTo>
                <a:lnTo>
                  <a:pt x="830833" y="703326"/>
                </a:lnTo>
                <a:lnTo>
                  <a:pt x="818133" y="703326"/>
                </a:lnTo>
                <a:lnTo>
                  <a:pt x="805434" y="703326"/>
                </a:lnTo>
                <a:lnTo>
                  <a:pt x="792734" y="703326"/>
                </a:lnTo>
                <a:lnTo>
                  <a:pt x="780033" y="703326"/>
                </a:lnTo>
                <a:lnTo>
                  <a:pt x="767334" y="703326"/>
                </a:lnTo>
                <a:lnTo>
                  <a:pt x="754633" y="703326"/>
                </a:lnTo>
                <a:lnTo>
                  <a:pt x="741933" y="703326"/>
                </a:lnTo>
                <a:lnTo>
                  <a:pt x="729233" y="703326"/>
                </a:lnTo>
                <a:lnTo>
                  <a:pt x="716533" y="703326"/>
                </a:lnTo>
                <a:lnTo>
                  <a:pt x="703833" y="703326"/>
                </a:lnTo>
                <a:lnTo>
                  <a:pt x="691133" y="703326"/>
                </a:lnTo>
                <a:lnTo>
                  <a:pt x="678434" y="703326"/>
                </a:lnTo>
                <a:lnTo>
                  <a:pt x="665734" y="703326"/>
                </a:lnTo>
                <a:lnTo>
                  <a:pt x="653034" y="703326"/>
                </a:lnTo>
                <a:lnTo>
                  <a:pt x="640333" y="703326"/>
                </a:lnTo>
                <a:lnTo>
                  <a:pt x="627125" y="703326"/>
                </a:lnTo>
                <a:lnTo>
                  <a:pt x="622553" y="703326"/>
                </a:lnTo>
                <a:lnTo>
                  <a:pt x="609853" y="703326"/>
                </a:lnTo>
                <a:lnTo>
                  <a:pt x="597153" y="703326"/>
                </a:lnTo>
                <a:lnTo>
                  <a:pt x="584454" y="703326"/>
                </a:lnTo>
                <a:lnTo>
                  <a:pt x="571753" y="703326"/>
                </a:lnTo>
                <a:lnTo>
                  <a:pt x="559053" y="703326"/>
                </a:lnTo>
                <a:lnTo>
                  <a:pt x="546354" y="703326"/>
                </a:lnTo>
                <a:lnTo>
                  <a:pt x="533653" y="703326"/>
                </a:lnTo>
                <a:lnTo>
                  <a:pt x="520953" y="703326"/>
                </a:lnTo>
                <a:lnTo>
                  <a:pt x="508253" y="703326"/>
                </a:lnTo>
                <a:lnTo>
                  <a:pt x="495554" y="703326"/>
                </a:lnTo>
                <a:lnTo>
                  <a:pt x="482853" y="703326"/>
                </a:lnTo>
                <a:lnTo>
                  <a:pt x="470153" y="703326"/>
                </a:lnTo>
                <a:lnTo>
                  <a:pt x="457453" y="703326"/>
                </a:lnTo>
                <a:lnTo>
                  <a:pt x="444753" y="703326"/>
                </a:lnTo>
                <a:lnTo>
                  <a:pt x="432053" y="703326"/>
                </a:lnTo>
                <a:lnTo>
                  <a:pt x="419353" y="703326"/>
                </a:lnTo>
                <a:lnTo>
                  <a:pt x="406653" y="703326"/>
                </a:lnTo>
                <a:lnTo>
                  <a:pt x="393953" y="703326"/>
                </a:lnTo>
                <a:lnTo>
                  <a:pt x="381253" y="703326"/>
                </a:lnTo>
                <a:lnTo>
                  <a:pt x="368807" y="703326"/>
                </a:lnTo>
                <a:lnTo>
                  <a:pt x="364235" y="703326"/>
                </a:lnTo>
                <a:lnTo>
                  <a:pt x="351535" y="703326"/>
                </a:lnTo>
                <a:lnTo>
                  <a:pt x="338836" y="703326"/>
                </a:lnTo>
                <a:lnTo>
                  <a:pt x="326136" y="703326"/>
                </a:lnTo>
                <a:lnTo>
                  <a:pt x="313436" y="703326"/>
                </a:lnTo>
                <a:lnTo>
                  <a:pt x="300736" y="703326"/>
                </a:lnTo>
                <a:lnTo>
                  <a:pt x="288036" y="703326"/>
                </a:lnTo>
                <a:lnTo>
                  <a:pt x="275336" y="703326"/>
                </a:lnTo>
                <a:lnTo>
                  <a:pt x="262636" y="703326"/>
                </a:lnTo>
                <a:lnTo>
                  <a:pt x="249936" y="703326"/>
                </a:lnTo>
                <a:lnTo>
                  <a:pt x="237235" y="703326"/>
                </a:lnTo>
                <a:lnTo>
                  <a:pt x="224535" y="703326"/>
                </a:lnTo>
                <a:lnTo>
                  <a:pt x="211835" y="703326"/>
                </a:lnTo>
                <a:lnTo>
                  <a:pt x="199136" y="703326"/>
                </a:lnTo>
                <a:lnTo>
                  <a:pt x="186435" y="703326"/>
                </a:lnTo>
                <a:lnTo>
                  <a:pt x="173735" y="703326"/>
                </a:lnTo>
                <a:lnTo>
                  <a:pt x="161035" y="703326"/>
                </a:lnTo>
                <a:lnTo>
                  <a:pt x="148336" y="703326"/>
                </a:lnTo>
                <a:lnTo>
                  <a:pt x="135635" y="703326"/>
                </a:lnTo>
                <a:lnTo>
                  <a:pt x="122935" y="703326"/>
                </a:lnTo>
                <a:lnTo>
                  <a:pt x="105917" y="703326"/>
                </a:lnTo>
                <a:lnTo>
                  <a:pt x="102107" y="703326"/>
                </a:lnTo>
                <a:lnTo>
                  <a:pt x="89407" y="703326"/>
                </a:lnTo>
                <a:lnTo>
                  <a:pt x="76707" y="703325"/>
                </a:lnTo>
                <a:lnTo>
                  <a:pt x="64007" y="703326"/>
                </a:lnTo>
                <a:lnTo>
                  <a:pt x="51307" y="703326"/>
                </a:lnTo>
                <a:lnTo>
                  <a:pt x="38607" y="703326"/>
                </a:lnTo>
                <a:lnTo>
                  <a:pt x="25907" y="703326"/>
                </a:lnTo>
                <a:lnTo>
                  <a:pt x="13207" y="703326"/>
                </a:lnTo>
                <a:lnTo>
                  <a:pt x="0" y="70332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92" name="object 792"/>
          <p:cNvSpPr/>
          <p:nvPr/>
        </p:nvSpPr>
        <p:spPr>
          <a:xfrm>
            <a:off x="1947130" y="1873007"/>
            <a:ext cx="5545239" cy="902978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93" name="object 793"/>
          <p:cNvSpPr/>
          <p:nvPr/>
        </p:nvSpPr>
        <p:spPr>
          <a:xfrm>
            <a:off x="1951337" y="2684541"/>
            <a:ext cx="1452282" cy="28575"/>
          </a:xfrm>
          <a:custGeom>
            <a:avLst/>
            <a:gdLst/>
            <a:ahLst/>
            <a:cxnLst/>
            <a:rect l="l" t="t" r="r" b="b"/>
            <a:pathLst>
              <a:path w="2194560" h="43180">
                <a:moveTo>
                  <a:pt x="2194560" y="34289"/>
                </a:moveTo>
                <a:lnTo>
                  <a:pt x="2189988" y="38862"/>
                </a:lnTo>
                <a:lnTo>
                  <a:pt x="2156459" y="38862"/>
                </a:lnTo>
                <a:lnTo>
                  <a:pt x="2151888" y="34289"/>
                </a:lnTo>
                <a:lnTo>
                  <a:pt x="2148078" y="34289"/>
                </a:lnTo>
                <a:lnTo>
                  <a:pt x="2148078" y="25907"/>
                </a:lnTo>
                <a:lnTo>
                  <a:pt x="2143505" y="25907"/>
                </a:lnTo>
                <a:lnTo>
                  <a:pt x="2143505" y="34289"/>
                </a:lnTo>
                <a:lnTo>
                  <a:pt x="2139695" y="29718"/>
                </a:lnTo>
                <a:lnTo>
                  <a:pt x="2139695" y="34289"/>
                </a:lnTo>
                <a:lnTo>
                  <a:pt x="2135124" y="34289"/>
                </a:lnTo>
                <a:lnTo>
                  <a:pt x="2131314" y="38862"/>
                </a:lnTo>
                <a:lnTo>
                  <a:pt x="2101595" y="38862"/>
                </a:lnTo>
                <a:lnTo>
                  <a:pt x="2097024" y="34289"/>
                </a:lnTo>
                <a:lnTo>
                  <a:pt x="2093214" y="25907"/>
                </a:lnTo>
                <a:lnTo>
                  <a:pt x="2093214" y="38862"/>
                </a:lnTo>
                <a:lnTo>
                  <a:pt x="2067305" y="38862"/>
                </a:lnTo>
                <a:lnTo>
                  <a:pt x="2067305" y="34289"/>
                </a:lnTo>
                <a:lnTo>
                  <a:pt x="2063495" y="38862"/>
                </a:lnTo>
                <a:lnTo>
                  <a:pt x="2058924" y="34289"/>
                </a:lnTo>
                <a:lnTo>
                  <a:pt x="2055114" y="25907"/>
                </a:lnTo>
                <a:lnTo>
                  <a:pt x="2055114" y="0"/>
                </a:lnTo>
                <a:lnTo>
                  <a:pt x="2050541" y="21336"/>
                </a:lnTo>
                <a:lnTo>
                  <a:pt x="2045969" y="38862"/>
                </a:lnTo>
                <a:lnTo>
                  <a:pt x="2042159" y="38862"/>
                </a:lnTo>
                <a:lnTo>
                  <a:pt x="2029459" y="38862"/>
                </a:lnTo>
                <a:lnTo>
                  <a:pt x="2016760" y="38862"/>
                </a:lnTo>
                <a:lnTo>
                  <a:pt x="2004060" y="38862"/>
                </a:lnTo>
                <a:lnTo>
                  <a:pt x="1991360" y="38862"/>
                </a:lnTo>
                <a:lnTo>
                  <a:pt x="1982724" y="34289"/>
                </a:lnTo>
                <a:lnTo>
                  <a:pt x="1982724" y="38862"/>
                </a:lnTo>
                <a:lnTo>
                  <a:pt x="1978152" y="38862"/>
                </a:lnTo>
                <a:lnTo>
                  <a:pt x="1965452" y="38861"/>
                </a:lnTo>
                <a:lnTo>
                  <a:pt x="1952752" y="38862"/>
                </a:lnTo>
                <a:lnTo>
                  <a:pt x="1940052" y="38862"/>
                </a:lnTo>
                <a:lnTo>
                  <a:pt x="1931669" y="38862"/>
                </a:lnTo>
                <a:lnTo>
                  <a:pt x="1927859" y="38862"/>
                </a:lnTo>
                <a:lnTo>
                  <a:pt x="1915159" y="38861"/>
                </a:lnTo>
                <a:lnTo>
                  <a:pt x="1902459" y="38862"/>
                </a:lnTo>
                <a:lnTo>
                  <a:pt x="1889760" y="38862"/>
                </a:lnTo>
                <a:lnTo>
                  <a:pt x="1881377" y="38862"/>
                </a:lnTo>
                <a:lnTo>
                  <a:pt x="1876805" y="25908"/>
                </a:lnTo>
                <a:lnTo>
                  <a:pt x="1876805" y="29718"/>
                </a:lnTo>
                <a:lnTo>
                  <a:pt x="1872233" y="38862"/>
                </a:lnTo>
                <a:lnTo>
                  <a:pt x="1868424" y="38862"/>
                </a:lnTo>
                <a:lnTo>
                  <a:pt x="1855724" y="38862"/>
                </a:lnTo>
                <a:lnTo>
                  <a:pt x="1843024" y="38862"/>
                </a:lnTo>
                <a:lnTo>
                  <a:pt x="1830324" y="38862"/>
                </a:lnTo>
                <a:lnTo>
                  <a:pt x="1817624" y="38862"/>
                </a:lnTo>
                <a:lnTo>
                  <a:pt x="1804924" y="38862"/>
                </a:lnTo>
                <a:lnTo>
                  <a:pt x="1792224" y="38862"/>
                </a:lnTo>
                <a:lnTo>
                  <a:pt x="1783841" y="38862"/>
                </a:lnTo>
                <a:lnTo>
                  <a:pt x="1779269" y="29718"/>
                </a:lnTo>
                <a:lnTo>
                  <a:pt x="1779269" y="38862"/>
                </a:lnTo>
                <a:lnTo>
                  <a:pt x="1775459" y="38862"/>
                </a:lnTo>
                <a:lnTo>
                  <a:pt x="1762759" y="38862"/>
                </a:lnTo>
                <a:lnTo>
                  <a:pt x="1750059" y="38861"/>
                </a:lnTo>
                <a:lnTo>
                  <a:pt x="1737359" y="38862"/>
                </a:lnTo>
                <a:lnTo>
                  <a:pt x="1724659" y="38862"/>
                </a:lnTo>
                <a:lnTo>
                  <a:pt x="1711452" y="34290"/>
                </a:lnTo>
                <a:lnTo>
                  <a:pt x="1711452" y="38862"/>
                </a:lnTo>
                <a:lnTo>
                  <a:pt x="1707641" y="29718"/>
                </a:lnTo>
                <a:lnTo>
                  <a:pt x="1707641" y="17526"/>
                </a:lnTo>
                <a:lnTo>
                  <a:pt x="1703069" y="21336"/>
                </a:lnTo>
                <a:lnTo>
                  <a:pt x="1699259" y="38862"/>
                </a:lnTo>
                <a:lnTo>
                  <a:pt x="1673352" y="38862"/>
                </a:lnTo>
                <a:lnTo>
                  <a:pt x="1669541" y="38862"/>
                </a:lnTo>
                <a:lnTo>
                  <a:pt x="1656841" y="38862"/>
                </a:lnTo>
                <a:lnTo>
                  <a:pt x="1644142" y="38862"/>
                </a:lnTo>
                <a:lnTo>
                  <a:pt x="1631441" y="38862"/>
                </a:lnTo>
                <a:lnTo>
                  <a:pt x="1618741" y="38862"/>
                </a:lnTo>
                <a:lnTo>
                  <a:pt x="1606041" y="38862"/>
                </a:lnTo>
                <a:lnTo>
                  <a:pt x="1593341" y="38861"/>
                </a:lnTo>
                <a:lnTo>
                  <a:pt x="1580641" y="38862"/>
                </a:lnTo>
                <a:lnTo>
                  <a:pt x="1567942" y="38862"/>
                </a:lnTo>
                <a:lnTo>
                  <a:pt x="1555242" y="38862"/>
                </a:lnTo>
                <a:lnTo>
                  <a:pt x="1542541" y="38862"/>
                </a:lnTo>
                <a:lnTo>
                  <a:pt x="1529841" y="38862"/>
                </a:lnTo>
                <a:lnTo>
                  <a:pt x="1517141" y="38862"/>
                </a:lnTo>
                <a:lnTo>
                  <a:pt x="1504187" y="34290"/>
                </a:lnTo>
                <a:lnTo>
                  <a:pt x="1504187" y="38862"/>
                </a:lnTo>
                <a:lnTo>
                  <a:pt x="1499615" y="34290"/>
                </a:lnTo>
                <a:lnTo>
                  <a:pt x="1495805" y="38862"/>
                </a:lnTo>
                <a:lnTo>
                  <a:pt x="1483106" y="38862"/>
                </a:lnTo>
                <a:lnTo>
                  <a:pt x="1470406" y="38862"/>
                </a:lnTo>
                <a:lnTo>
                  <a:pt x="1457705" y="38862"/>
                </a:lnTo>
                <a:lnTo>
                  <a:pt x="1445006" y="38862"/>
                </a:lnTo>
                <a:lnTo>
                  <a:pt x="1432305" y="38862"/>
                </a:lnTo>
                <a:lnTo>
                  <a:pt x="1419605" y="38862"/>
                </a:lnTo>
                <a:lnTo>
                  <a:pt x="1415033" y="38862"/>
                </a:lnTo>
                <a:lnTo>
                  <a:pt x="1410461" y="38862"/>
                </a:lnTo>
                <a:lnTo>
                  <a:pt x="1397761" y="38862"/>
                </a:lnTo>
                <a:lnTo>
                  <a:pt x="1385061" y="38862"/>
                </a:lnTo>
                <a:lnTo>
                  <a:pt x="1372361" y="38861"/>
                </a:lnTo>
                <a:lnTo>
                  <a:pt x="1359661" y="38861"/>
                </a:lnTo>
                <a:lnTo>
                  <a:pt x="1346962" y="38862"/>
                </a:lnTo>
                <a:lnTo>
                  <a:pt x="1334261" y="38862"/>
                </a:lnTo>
                <a:lnTo>
                  <a:pt x="1321561" y="38862"/>
                </a:lnTo>
                <a:lnTo>
                  <a:pt x="1308861" y="38862"/>
                </a:lnTo>
                <a:lnTo>
                  <a:pt x="1296161" y="38862"/>
                </a:lnTo>
                <a:lnTo>
                  <a:pt x="1283969" y="34290"/>
                </a:lnTo>
                <a:lnTo>
                  <a:pt x="1279397" y="38862"/>
                </a:lnTo>
                <a:lnTo>
                  <a:pt x="1266697" y="38862"/>
                </a:lnTo>
                <a:lnTo>
                  <a:pt x="1253997" y="38862"/>
                </a:lnTo>
                <a:lnTo>
                  <a:pt x="1241297" y="38862"/>
                </a:lnTo>
                <a:lnTo>
                  <a:pt x="1228597" y="38862"/>
                </a:lnTo>
                <a:lnTo>
                  <a:pt x="1215897" y="38862"/>
                </a:lnTo>
                <a:lnTo>
                  <a:pt x="1203197" y="38862"/>
                </a:lnTo>
                <a:lnTo>
                  <a:pt x="1190498" y="38862"/>
                </a:lnTo>
                <a:lnTo>
                  <a:pt x="1177797" y="38862"/>
                </a:lnTo>
                <a:lnTo>
                  <a:pt x="1165097" y="38862"/>
                </a:lnTo>
                <a:lnTo>
                  <a:pt x="1156715" y="38862"/>
                </a:lnTo>
                <a:lnTo>
                  <a:pt x="1152143" y="38862"/>
                </a:lnTo>
                <a:lnTo>
                  <a:pt x="1139443" y="38862"/>
                </a:lnTo>
                <a:lnTo>
                  <a:pt x="1126743" y="38862"/>
                </a:lnTo>
                <a:lnTo>
                  <a:pt x="1114043" y="38862"/>
                </a:lnTo>
                <a:lnTo>
                  <a:pt x="1101343" y="38861"/>
                </a:lnTo>
                <a:lnTo>
                  <a:pt x="1088643" y="38862"/>
                </a:lnTo>
                <a:lnTo>
                  <a:pt x="1075944" y="38862"/>
                </a:lnTo>
                <a:lnTo>
                  <a:pt x="1063243" y="38862"/>
                </a:lnTo>
                <a:lnTo>
                  <a:pt x="1050543" y="38862"/>
                </a:lnTo>
                <a:lnTo>
                  <a:pt x="1037843" y="38862"/>
                </a:lnTo>
                <a:lnTo>
                  <a:pt x="1025143" y="38862"/>
                </a:lnTo>
                <a:lnTo>
                  <a:pt x="1012443" y="38862"/>
                </a:lnTo>
                <a:lnTo>
                  <a:pt x="999743" y="38862"/>
                </a:lnTo>
                <a:lnTo>
                  <a:pt x="991361" y="38862"/>
                </a:lnTo>
                <a:lnTo>
                  <a:pt x="991361" y="42672"/>
                </a:lnTo>
                <a:lnTo>
                  <a:pt x="986789" y="38862"/>
                </a:lnTo>
                <a:lnTo>
                  <a:pt x="974090" y="38862"/>
                </a:lnTo>
                <a:lnTo>
                  <a:pt x="961389" y="38862"/>
                </a:lnTo>
                <a:lnTo>
                  <a:pt x="948689" y="38862"/>
                </a:lnTo>
                <a:lnTo>
                  <a:pt x="944879" y="42672"/>
                </a:lnTo>
                <a:lnTo>
                  <a:pt x="944879" y="38862"/>
                </a:lnTo>
                <a:lnTo>
                  <a:pt x="936497" y="38862"/>
                </a:lnTo>
                <a:lnTo>
                  <a:pt x="931925" y="42672"/>
                </a:lnTo>
                <a:lnTo>
                  <a:pt x="931925" y="38862"/>
                </a:lnTo>
                <a:lnTo>
                  <a:pt x="928115" y="38862"/>
                </a:lnTo>
                <a:lnTo>
                  <a:pt x="915416" y="38862"/>
                </a:lnTo>
                <a:lnTo>
                  <a:pt x="902715" y="38862"/>
                </a:lnTo>
                <a:lnTo>
                  <a:pt x="898397" y="38862"/>
                </a:lnTo>
                <a:lnTo>
                  <a:pt x="885443" y="38862"/>
                </a:lnTo>
                <a:lnTo>
                  <a:pt x="881633" y="42672"/>
                </a:lnTo>
                <a:lnTo>
                  <a:pt x="877061" y="38862"/>
                </a:lnTo>
                <a:lnTo>
                  <a:pt x="860297" y="38862"/>
                </a:lnTo>
                <a:lnTo>
                  <a:pt x="855725" y="42672"/>
                </a:lnTo>
                <a:lnTo>
                  <a:pt x="855725" y="38862"/>
                </a:lnTo>
                <a:lnTo>
                  <a:pt x="851915" y="38862"/>
                </a:lnTo>
                <a:lnTo>
                  <a:pt x="839215" y="38862"/>
                </a:lnTo>
                <a:lnTo>
                  <a:pt x="826515" y="38862"/>
                </a:lnTo>
                <a:lnTo>
                  <a:pt x="813816" y="38862"/>
                </a:lnTo>
                <a:lnTo>
                  <a:pt x="801116" y="38862"/>
                </a:lnTo>
                <a:lnTo>
                  <a:pt x="788415" y="38862"/>
                </a:lnTo>
                <a:lnTo>
                  <a:pt x="775715" y="38862"/>
                </a:lnTo>
                <a:lnTo>
                  <a:pt x="763015" y="38862"/>
                </a:lnTo>
                <a:lnTo>
                  <a:pt x="750315" y="38862"/>
                </a:lnTo>
                <a:lnTo>
                  <a:pt x="737615" y="38862"/>
                </a:lnTo>
                <a:lnTo>
                  <a:pt x="733043" y="38862"/>
                </a:lnTo>
                <a:lnTo>
                  <a:pt x="733043" y="42672"/>
                </a:lnTo>
                <a:lnTo>
                  <a:pt x="728471" y="38862"/>
                </a:lnTo>
                <a:lnTo>
                  <a:pt x="715771" y="38862"/>
                </a:lnTo>
                <a:lnTo>
                  <a:pt x="703071" y="38862"/>
                </a:lnTo>
                <a:lnTo>
                  <a:pt x="690371" y="38862"/>
                </a:lnTo>
                <a:lnTo>
                  <a:pt x="677671" y="38862"/>
                </a:lnTo>
                <a:lnTo>
                  <a:pt x="664971" y="38862"/>
                </a:lnTo>
                <a:lnTo>
                  <a:pt x="652272" y="38862"/>
                </a:lnTo>
                <a:lnTo>
                  <a:pt x="635507" y="38862"/>
                </a:lnTo>
                <a:lnTo>
                  <a:pt x="630935" y="38862"/>
                </a:lnTo>
                <a:lnTo>
                  <a:pt x="618236" y="38862"/>
                </a:lnTo>
                <a:lnTo>
                  <a:pt x="605536" y="38862"/>
                </a:lnTo>
                <a:lnTo>
                  <a:pt x="592835" y="38862"/>
                </a:lnTo>
                <a:lnTo>
                  <a:pt x="580135" y="38862"/>
                </a:lnTo>
                <a:lnTo>
                  <a:pt x="567436" y="38862"/>
                </a:lnTo>
                <a:lnTo>
                  <a:pt x="554735" y="38862"/>
                </a:lnTo>
                <a:lnTo>
                  <a:pt x="542036" y="38862"/>
                </a:lnTo>
                <a:lnTo>
                  <a:pt x="529335" y="38862"/>
                </a:lnTo>
                <a:lnTo>
                  <a:pt x="516636" y="38862"/>
                </a:lnTo>
                <a:lnTo>
                  <a:pt x="503935" y="38862"/>
                </a:lnTo>
                <a:lnTo>
                  <a:pt x="491235" y="38862"/>
                </a:lnTo>
                <a:lnTo>
                  <a:pt x="478535" y="38862"/>
                </a:lnTo>
                <a:lnTo>
                  <a:pt x="465835" y="38862"/>
                </a:lnTo>
                <a:lnTo>
                  <a:pt x="453135" y="38862"/>
                </a:lnTo>
                <a:lnTo>
                  <a:pt x="440436" y="38862"/>
                </a:lnTo>
                <a:lnTo>
                  <a:pt x="427736" y="38862"/>
                </a:lnTo>
                <a:lnTo>
                  <a:pt x="415035" y="38862"/>
                </a:lnTo>
                <a:lnTo>
                  <a:pt x="402335" y="38862"/>
                </a:lnTo>
                <a:lnTo>
                  <a:pt x="389635" y="38862"/>
                </a:lnTo>
                <a:lnTo>
                  <a:pt x="377189" y="38862"/>
                </a:lnTo>
                <a:lnTo>
                  <a:pt x="372617" y="38862"/>
                </a:lnTo>
                <a:lnTo>
                  <a:pt x="359917" y="38862"/>
                </a:lnTo>
                <a:lnTo>
                  <a:pt x="347217" y="38862"/>
                </a:lnTo>
                <a:lnTo>
                  <a:pt x="334517" y="38862"/>
                </a:lnTo>
                <a:lnTo>
                  <a:pt x="321817" y="38862"/>
                </a:lnTo>
                <a:lnTo>
                  <a:pt x="309118" y="38862"/>
                </a:lnTo>
                <a:lnTo>
                  <a:pt x="296417" y="38861"/>
                </a:lnTo>
                <a:lnTo>
                  <a:pt x="283718" y="38862"/>
                </a:lnTo>
                <a:lnTo>
                  <a:pt x="271017" y="38861"/>
                </a:lnTo>
                <a:lnTo>
                  <a:pt x="258318" y="38862"/>
                </a:lnTo>
                <a:lnTo>
                  <a:pt x="245618" y="38862"/>
                </a:lnTo>
                <a:lnTo>
                  <a:pt x="232917" y="38862"/>
                </a:lnTo>
                <a:lnTo>
                  <a:pt x="220217" y="38862"/>
                </a:lnTo>
                <a:lnTo>
                  <a:pt x="207517" y="38862"/>
                </a:lnTo>
                <a:lnTo>
                  <a:pt x="194818" y="38862"/>
                </a:lnTo>
                <a:lnTo>
                  <a:pt x="182117" y="38862"/>
                </a:lnTo>
                <a:lnTo>
                  <a:pt x="169417" y="38862"/>
                </a:lnTo>
                <a:lnTo>
                  <a:pt x="156717" y="38862"/>
                </a:lnTo>
                <a:lnTo>
                  <a:pt x="144018" y="38862"/>
                </a:lnTo>
                <a:lnTo>
                  <a:pt x="131317" y="38862"/>
                </a:lnTo>
                <a:lnTo>
                  <a:pt x="118872" y="38862"/>
                </a:lnTo>
                <a:lnTo>
                  <a:pt x="114300" y="38862"/>
                </a:lnTo>
                <a:lnTo>
                  <a:pt x="101600" y="38862"/>
                </a:lnTo>
                <a:lnTo>
                  <a:pt x="88900" y="38862"/>
                </a:lnTo>
                <a:lnTo>
                  <a:pt x="76199" y="38862"/>
                </a:lnTo>
                <a:lnTo>
                  <a:pt x="63500" y="38862"/>
                </a:lnTo>
                <a:lnTo>
                  <a:pt x="50800" y="38862"/>
                </a:lnTo>
                <a:lnTo>
                  <a:pt x="38100" y="38862"/>
                </a:lnTo>
                <a:lnTo>
                  <a:pt x="25400" y="38862"/>
                </a:lnTo>
                <a:lnTo>
                  <a:pt x="12700" y="38862"/>
                </a:lnTo>
                <a:lnTo>
                  <a:pt x="0" y="3886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94" name="object 794"/>
          <p:cNvSpPr/>
          <p:nvPr/>
        </p:nvSpPr>
        <p:spPr>
          <a:xfrm>
            <a:off x="3620784" y="1873006"/>
            <a:ext cx="3871584" cy="815741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95" name="object 795"/>
          <p:cNvSpPr/>
          <p:nvPr/>
        </p:nvSpPr>
        <p:spPr>
          <a:xfrm>
            <a:off x="1951337" y="1877213"/>
            <a:ext cx="1673738" cy="805143"/>
          </a:xfrm>
          <a:custGeom>
            <a:avLst/>
            <a:gdLst/>
            <a:ahLst/>
            <a:cxnLst/>
            <a:rect l="l" t="t" r="r" b="b"/>
            <a:pathLst>
              <a:path w="2529204" h="1216660">
                <a:moveTo>
                  <a:pt x="2529078" y="0"/>
                </a:moveTo>
                <a:lnTo>
                  <a:pt x="2525267" y="1012698"/>
                </a:lnTo>
                <a:lnTo>
                  <a:pt x="2525267" y="1034034"/>
                </a:lnTo>
                <a:lnTo>
                  <a:pt x="2520696" y="1178052"/>
                </a:lnTo>
                <a:lnTo>
                  <a:pt x="2520696" y="1181862"/>
                </a:lnTo>
                <a:lnTo>
                  <a:pt x="2516886" y="1199388"/>
                </a:lnTo>
                <a:lnTo>
                  <a:pt x="2516886" y="1194816"/>
                </a:lnTo>
                <a:lnTo>
                  <a:pt x="2512314" y="1207770"/>
                </a:lnTo>
                <a:lnTo>
                  <a:pt x="2507741" y="1211580"/>
                </a:lnTo>
                <a:lnTo>
                  <a:pt x="2507741" y="1207770"/>
                </a:lnTo>
                <a:lnTo>
                  <a:pt x="2507741" y="1211580"/>
                </a:lnTo>
                <a:lnTo>
                  <a:pt x="2503931" y="1211580"/>
                </a:lnTo>
                <a:lnTo>
                  <a:pt x="2503931" y="1216152"/>
                </a:lnTo>
                <a:lnTo>
                  <a:pt x="2499360" y="1211580"/>
                </a:lnTo>
                <a:lnTo>
                  <a:pt x="2499360" y="1203198"/>
                </a:lnTo>
                <a:lnTo>
                  <a:pt x="2495550" y="1207770"/>
                </a:lnTo>
                <a:lnTo>
                  <a:pt x="2495550" y="1216152"/>
                </a:lnTo>
                <a:lnTo>
                  <a:pt x="2490978" y="1207770"/>
                </a:lnTo>
                <a:lnTo>
                  <a:pt x="2487167" y="1216152"/>
                </a:lnTo>
                <a:lnTo>
                  <a:pt x="2478024" y="1216152"/>
                </a:lnTo>
                <a:lnTo>
                  <a:pt x="2474214" y="1211580"/>
                </a:lnTo>
                <a:lnTo>
                  <a:pt x="2474214" y="1207770"/>
                </a:lnTo>
                <a:lnTo>
                  <a:pt x="2469641" y="1211580"/>
                </a:lnTo>
                <a:lnTo>
                  <a:pt x="2465831" y="1186434"/>
                </a:lnTo>
                <a:lnTo>
                  <a:pt x="2461260" y="1207770"/>
                </a:lnTo>
                <a:lnTo>
                  <a:pt x="2457450" y="1156716"/>
                </a:lnTo>
                <a:lnTo>
                  <a:pt x="2452878" y="1207770"/>
                </a:lnTo>
                <a:lnTo>
                  <a:pt x="2449067" y="1181862"/>
                </a:lnTo>
                <a:lnTo>
                  <a:pt x="2449067" y="1178052"/>
                </a:lnTo>
                <a:lnTo>
                  <a:pt x="2444496" y="1211580"/>
                </a:lnTo>
                <a:lnTo>
                  <a:pt x="2439924" y="1216152"/>
                </a:lnTo>
                <a:lnTo>
                  <a:pt x="2436114" y="1211580"/>
                </a:lnTo>
                <a:lnTo>
                  <a:pt x="2431541" y="1216152"/>
                </a:lnTo>
                <a:lnTo>
                  <a:pt x="2431541" y="1211580"/>
                </a:lnTo>
                <a:lnTo>
                  <a:pt x="2427731" y="1211580"/>
                </a:lnTo>
                <a:lnTo>
                  <a:pt x="2427731" y="1203198"/>
                </a:lnTo>
                <a:lnTo>
                  <a:pt x="2423160" y="1207770"/>
                </a:lnTo>
                <a:lnTo>
                  <a:pt x="2419350" y="1216152"/>
                </a:lnTo>
                <a:lnTo>
                  <a:pt x="2419350" y="1211580"/>
                </a:lnTo>
                <a:lnTo>
                  <a:pt x="2414778" y="1216152"/>
                </a:lnTo>
                <a:lnTo>
                  <a:pt x="2406396" y="1216152"/>
                </a:lnTo>
                <a:lnTo>
                  <a:pt x="2401824" y="1211580"/>
                </a:lnTo>
                <a:lnTo>
                  <a:pt x="2401824" y="1199388"/>
                </a:lnTo>
                <a:lnTo>
                  <a:pt x="2398014" y="1203198"/>
                </a:lnTo>
                <a:lnTo>
                  <a:pt x="2398014" y="1211580"/>
                </a:lnTo>
                <a:lnTo>
                  <a:pt x="2393441" y="1207770"/>
                </a:lnTo>
                <a:lnTo>
                  <a:pt x="2393441" y="1191006"/>
                </a:lnTo>
                <a:lnTo>
                  <a:pt x="2389631" y="1203198"/>
                </a:lnTo>
                <a:lnTo>
                  <a:pt x="2389631" y="1211580"/>
                </a:lnTo>
                <a:lnTo>
                  <a:pt x="2385060" y="1211580"/>
                </a:lnTo>
                <a:lnTo>
                  <a:pt x="2385060" y="1207770"/>
                </a:lnTo>
                <a:lnTo>
                  <a:pt x="2381250" y="1211580"/>
                </a:lnTo>
                <a:lnTo>
                  <a:pt x="2381250" y="1216152"/>
                </a:lnTo>
                <a:lnTo>
                  <a:pt x="2376678" y="1211580"/>
                </a:lnTo>
                <a:lnTo>
                  <a:pt x="2376678" y="1216152"/>
                </a:lnTo>
                <a:lnTo>
                  <a:pt x="2372105" y="1216152"/>
                </a:lnTo>
                <a:lnTo>
                  <a:pt x="2372105" y="1211580"/>
                </a:lnTo>
                <a:lnTo>
                  <a:pt x="2368296" y="1211580"/>
                </a:lnTo>
                <a:lnTo>
                  <a:pt x="2368296" y="1207770"/>
                </a:lnTo>
                <a:lnTo>
                  <a:pt x="2363724" y="1194816"/>
                </a:lnTo>
                <a:lnTo>
                  <a:pt x="2363724" y="1211580"/>
                </a:lnTo>
                <a:lnTo>
                  <a:pt x="2359914" y="1216152"/>
                </a:lnTo>
                <a:lnTo>
                  <a:pt x="2355341" y="1216152"/>
                </a:lnTo>
                <a:lnTo>
                  <a:pt x="2351531" y="1211580"/>
                </a:lnTo>
                <a:lnTo>
                  <a:pt x="2346960" y="1207770"/>
                </a:lnTo>
                <a:lnTo>
                  <a:pt x="2346960" y="1211580"/>
                </a:lnTo>
                <a:lnTo>
                  <a:pt x="2343150" y="1216152"/>
                </a:lnTo>
                <a:lnTo>
                  <a:pt x="2338578" y="1207770"/>
                </a:lnTo>
                <a:lnTo>
                  <a:pt x="2334005" y="1216152"/>
                </a:lnTo>
                <a:lnTo>
                  <a:pt x="2330196" y="1216152"/>
                </a:lnTo>
                <a:lnTo>
                  <a:pt x="2325624" y="1211580"/>
                </a:lnTo>
                <a:lnTo>
                  <a:pt x="2321814" y="1216152"/>
                </a:lnTo>
                <a:lnTo>
                  <a:pt x="2317241" y="1211580"/>
                </a:lnTo>
                <a:lnTo>
                  <a:pt x="2313431" y="1216152"/>
                </a:lnTo>
                <a:lnTo>
                  <a:pt x="2308860" y="1216152"/>
                </a:lnTo>
                <a:lnTo>
                  <a:pt x="2308860" y="1211580"/>
                </a:lnTo>
                <a:lnTo>
                  <a:pt x="2305050" y="1216152"/>
                </a:lnTo>
                <a:lnTo>
                  <a:pt x="2305050" y="1211580"/>
                </a:lnTo>
                <a:lnTo>
                  <a:pt x="2300478" y="1211580"/>
                </a:lnTo>
                <a:lnTo>
                  <a:pt x="2295905" y="1216152"/>
                </a:lnTo>
                <a:lnTo>
                  <a:pt x="2292096" y="1211580"/>
                </a:lnTo>
                <a:lnTo>
                  <a:pt x="2287524" y="1216152"/>
                </a:lnTo>
                <a:lnTo>
                  <a:pt x="2287524" y="1211580"/>
                </a:lnTo>
                <a:lnTo>
                  <a:pt x="2283714" y="1216152"/>
                </a:lnTo>
                <a:lnTo>
                  <a:pt x="2270760" y="1216152"/>
                </a:lnTo>
                <a:lnTo>
                  <a:pt x="2262378" y="1216152"/>
                </a:lnTo>
                <a:lnTo>
                  <a:pt x="2262378" y="1211580"/>
                </a:lnTo>
                <a:lnTo>
                  <a:pt x="2257805" y="1211580"/>
                </a:lnTo>
                <a:lnTo>
                  <a:pt x="2253996" y="1191006"/>
                </a:lnTo>
                <a:lnTo>
                  <a:pt x="2249424" y="1161288"/>
                </a:lnTo>
                <a:lnTo>
                  <a:pt x="2249424" y="1194816"/>
                </a:lnTo>
                <a:lnTo>
                  <a:pt x="2245614" y="1207770"/>
                </a:lnTo>
                <a:lnTo>
                  <a:pt x="2245614" y="1191006"/>
                </a:lnTo>
                <a:lnTo>
                  <a:pt x="2241041" y="1165098"/>
                </a:lnTo>
                <a:lnTo>
                  <a:pt x="2241041" y="1194816"/>
                </a:lnTo>
                <a:lnTo>
                  <a:pt x="2237231" y="1211580"/>
                </a:lnTo>
                <a:lnTo>
                  <a:pt x="2232660" y="1211580"/>
                </a:lnTo>
                <a:lnTo>
                  <a:pt x="2228088" y="1216152"/>
                </a:lnTo>
                <a:lnTo>
                  <a:pt x="2224278" y="1216152"/>
                </a:lnTo>
                <a:lnTo>
                  <a:pt x="2219705" y="1211580"/>
                </a:lnTo>
                <a:lnTo>
                  <a:pt x="2219705" y="1216152"/>
                </a:lnTo>
                <a:lnTo>
                  <a:pt x="2215896" y="1216152"/>
                </a:lnTo>
                <a:lnTo>
                  <a:pt x="2211324" y="1211580"/>
                </a:lnTo>
                <a:lnTo>
                  <a:pt x="2207514" y="1211580"/>
                </a:lnTo>
                <a:lnTo>
                  <a:pt x="2207514" y="1216152"/>
                </a:lnTo>
                <a:lnTo>
                  <a:pt x="2199131" y="1216152"/>
                </a:lnTo>
                <a:lnTo>
                  <a:pt x="2199131" y="1211580"/>
                </a:lnTo>
                <a:lnTo>
                  <a:pt x="2194560" y="1216152"/>
                </a:lnTo>
                <a:lnTo>
                  <a:pt x="2189988" y="1211580"/>
                </a:lnTo>
                <a:lnTo>
                  <a:pt x="2186178" y="1211580"/>
                </a:lnTo>
                <a:lnTo>
                  <a:pt x="2186178" y="1216152"/>
                </a:lnTo>
                <a:lnTo>
                  <a:pt x="2177795" y="1216152"/>
                </a:lnTo>
                <a:lnTo>
                  <a:pt x="2173224" y="1211580"/>
                </a:lnTo>
                <a:lnTo>
                  <a:pt x="2169414" y="1216152"/>
                </a:lnTo>
                <a:lnTo>
                  <a:pt x="2169414" y="1211580"/>
                </a:lnTo>
                <a:lnTo>
                  <a:pt x="2156459" y="1211580"/>
                </a:lnTo>
                <a:lnTo>
                  <a:pt x="2151888" y="1207770"/>
                </a:lnTo>
                <a:lnTo>
                  <a:pt x="2151888" y="1194816"/>
                </a:lnTo>
                <a:lnTo>
                  <a:pt x="2148078" y="1194816"/>
                </a:lnTo>
                <a:lnTo>
                  <a:pt x="2148078" y="1203198"/>
                </a:lnTo>
                <a:lnTo>
                  <a:pt x="2143505" y="1203198"/>
                </a:lnTo>
                <a:lnTo>
                  <a:pt x="2143505" y="1194816"/>
                </a:lnTo>
                <a:lnTo>
                  <a:pt x="2139695" y="1203198"/>
                </a:lnTo>
                <a:lnTo>
                  <a:pt x="2135124" y="1211580"/>
                </a:lnTo>
                <a:lnTo>
                  <a:pt x="2118359" y="1211580"/>
                </a:lnTo>
                <a:lnTo>
                  <a:pt x="2113788" y="1207770"/>
                </a:lnTo>
                <a:lnTo>
                  <a:pt x="2109978" y="1207770"/>
                </a:lnTo>
                <a:lnTo>
                  <a:pt x="2109978" y="1211580"/>
                </a:lnTo>
                <a:lnTo>
                  <a:pt x="2105405" y="1211580"/>
                </a:lnTo>
                <a:lnTo>
                  <a:pt x="2097024" y="1211580"/>
                </a:lnTo>
                <a:lnTo>
                  <a:pt x="2088641" y="1211580"/>
                </a:lnTo>
                <a:lnTo>
                  <a:pt x="2080259" y="1211580"/>
                </a:lnTo>
                <a:lnTo>
                  <a:pt x="2075688" y="1216152"/>
                </a:lnTo>
                <a:lnTo>
                  <a:pt x="2075688" y="1211580"/>
                </a:lnTo>
                <a:lnTo>
                  <a:pt x="2071877" y="1216152"/>
                </a:lnTo>
                <a:lnTo>
                  <a:pt x="2067305" y="1211580"/>
                </a:lnTo>
                <a:lnTo>
                  <a:pt x="2067305" y="1216152"/>
                </a:lnTo>
                <a:lnTo>
                  <a:pt x="2063495" y="1211580"/>
                </a:lnTo>
                <a:lnTo>
                  <a:pt x="2050541" y="1211580"/>
                </a:lnTo>
                <a:lnTo>
                  <a:pt x="2050541" y="1216152"/>
                </a:lnTo>
                <a:lnTo>
                  <a:pt x="2045969" y="1211580"/>
                </a:lnTo>
                <a:lnTo>
                  <a:pt x="2045969" y="1216152"/>
                </a:lnTo>
                <a:lnTo>
                  <a:pt x="2042159" y="1216152"/>
                </a:lnTo>
                <a:lnTo>
                  <a:pt x="2042159" y="1211580"/>
                </a:lnTo>
                <a:lnTo>
                  <a:pt x="2037588" y="1216152"/>
                </a:lnTo>
                <a:lnTo>
                  <a:pt x="2037588" y="1211580"/>
                </a:lnTo>
                <a:lnTo>
                  <a:pt x="2033777" y="1216152"/>
                </a:lnTo>
                <a:lnTo>
                  <a:pt x="2029205" y="1211580"/>
                </a:lnTo>
                <a:lnTo>
                  <a:pt x="2029205" y="1216152"/>
                </a:lnTo>
                <a:lnTo>
                  <a:pt x="2025395" y="1211580"/>
                </a:lnTo>
                <a:lnTo>
                  <a:pt x="2025395" y="1216152"/>
                </a:lnTo>
                <a:lnTo>
                  <a:pt x="2007869" y="1216152"/>
                </a:lnTo>
                <a:lnTo>
                  <a:pt x="1991105" y="1216152"/>
                </a:lnTo>
                <a:lnTo>
                  <a:pt x="1991105" y="1211580"/>
                </a:lnTo>
                <a:lnTo>
                  <a:pt x="1991105" y="1216152"/>
                </a:lnTo>
                <a:lnTo>
                  <a:pt x="1987295" y="1211580"/>
                </a:lnTo>
                <a:lnTo>
                  <a:pt x="1982724" y="1216152"/>
                </a:lnTo>
                <a:lnTo>
                  <a:pt x="1982724" y="1211580"/>
                </a:lnTo>
                <a:lnTo>
                  <a:pt x="1978152" y="1211580"/>
                </a:lnTo>
                <a:lnTo>
                  <a:pt x="1974341" y="1216152"/>
                </a:lnTo>
                <a:lnTo>
                  <a:pt x="1969769" y="1216152"/>
                </a:lnTo>
                <a:lnTo>
                  <a:pt x="1969769" y="1211580"/>
                </a:lnTo>
                <a:lnTo>
                  <a:pt x="1965959" y="1199388"/>
                </a:lnTo>
                <a:lnTo>
                  <a:pt x="1961388" y="1207770"/>
                </a:lnTo>
                <a:lnTo>
                  <a:pt x="1961388" y="1211580"/>
                </a:lnTo>
                <a:lnTo>
                  <a:pt x="1957577" y="1211580"/>
                </a:lnTo>
                <a:lnTo>
                  <a:pt x="1957577" y="1216152"/>
                </a:lnTo>
                <a:lnTo>
                  <a:pt x="1949195" y="1216152"/>
                </a:lnTo>
                <a:lnTo>
                  <a:pt x="1949195" y="1211580"/>
                </a:lnTo>
                <a:lnTo>
                  <a:pt x="1944624" y="1216152"/>
                </a:lnTo>
                <a:lnTo>
                  <a:pt x="1931669" y="1216152"/>
                </a:lnTo>
                <a:lnTo>
                  <a:pt x="1927859" y="1211580"/>
                </a:lnTo>
                <a:lnTo>
                  <a:pt x="1927859" y="1216152"/>
                </a:lnTo>
                <a:lnTo>
                  <a:pt x="1923288" y="1211580"/>
                </a:lnTo>
                <a:lnTo>
                  <a:pt x="1923288" y="1216152"/>
                </a:lnTo>
                <a:lnTo>
                  <a:pt x="1910333" y="1216152"/>
                </a:lnTo>
                <a:lnTo>
                  <a:pt x="1910333" y="1211580"/>
                </a:lnTo>
                <a:lnTo>
                  <a:pt x="1906524" y="1216152"/>
                </a:lnTo>
                <a:lnTo>
                  <a:pt x="1906524" y="1211580"/>
                </a:lnTo>
                <a:lnTo>
                  <a:pt x="1901952" y="1216152"/>
                </a:lnTo>
                <a:lnTo>
                  <a:pt x="1901952" y="1211580"/>
                </a:lnTo>
                <a:lnTo>
                  <a:pt x="1901952" y="1216152"/>
                </a:lnTo>
                <a:lnTo>
                  <a:pt x="1876805" y="1216152"/>
                </a:lnTo>
                <a:lnTo>
                  <a:pt x="1876805" y="1207770"/>
                </a:lnTo>
                <a:lnTo>
                  <a:pt x="1872233" y="1207770"/>
                </a:lnTo>
                <a:lnTo>
                  <a:pt x="1868424" y="1216152"/>
                </a:lnTo>
                <a:lnTo>
                  <a:pt x="1868424" y="1211580"/>
                </a:lnTo>
                <a:lnTo>
                  <a:pt x="1863852" y="1216152"/>
                </a:lnTo>
                <a:lnTo>
                  <a:pt x="1860041" y="1211580"/>
                </a:lnTo>
                <a:lnTo>
                  <a:pt x="1855469" y="1216152"/>
                </a:lnTo>
                <a:lnTo>
                  <a:pt x="1843277" y="1216152"/>
                </a:lnTo>
                <a:lnTo>
                  <a:pt x="1838705" y="1211580"/>
                </a:lnTo>
                <a:lnTo>
                  <a:pt x="1838705" y="1216152"/>
                </a:lnTo>
                <a:lnTo>
                  <a:pt x="1834133" y="1211580"/>
                </a:lnTo>
                <a:lnTo>
                  <a:pt x="1830324" y="1216152"/>
                </a:lnTo>
                <a:lnTo>
                  <a:pt x="1821941" y="1216152"/>
                </a:lnTo>
                <a:lnTo>
                  <a:pt x="1813559" y="1216152"/>
                </a:lnTo>
                <a:lnTo>
                  <a:pt x="1805177" y="1216152"/>
                </a:lnTo>
                <a:lnTo>
                  <a:pt x="1800605" y="1216152"/>
                </a:lnTo>
                <a:lnTo>
                  <a:pt x="1800605" y="1211580"/>
                </a:lnTo>
                <a:lnTo>
                  <a:pt x="1796033" y="1216152"/>
                </a:lnTo>
                <a:lnTo>
                  <a:pt x="1796033" y="1203198"/>
                </a:lnTo>
                <a:lnTo>
                  <a:pt x="1792224" y="1203198"/>
                </a:lnTo>
                <a:lnTo>
                  <a:pt x="1792224" y="1211580"/>
                </a:lnTo>
                <a:lnTo>
                  <a:pt x="1787652" y="1211580"/>
                </a:lnTo>
                <a:lnTo>
                  <a:pt x="1787652" y="1216152"/>
                </a:lnTo>
                <a:lnTo>
                  <a:pt x="1783841" y="1216152"/>
                </a:lnTo>
                <a:lnTo>
                  <a:pt x="1783841" y="1207770"/>
                </a:lnTo>
                <a:lnTo>
                  <a:pt x="1779269" y="1211580"/>
                </a:lnTo>
                <a:lnTo>
                  <a:pt x="1775459" y="1216152"/>
                </a:lnTo>
                <a:lnTo>
                  <a:pt x="1770888" y="1211580"/>
                </a:lnTo>
                <a:lnTo>
                  <a:pt x="1770888" y="1216152"/>
                </a:lnTo>
                <a:lnTo>
                  <a:pt x="1762505" y="1216152"/>
                </a:lnTo>
                <a:lnTo>
                  <a:pt x="1762505" y="1211580"/>
                </a:lnTo>
                <a:lnTo>
                  <a:pt x="1757933" y="1216152"/>
                </a:lnTo>
                <a:lnTo>
                  <a:pt x="1757933" y="1211580"/>
                </a:lnTo>
                <a:lnTo>
                  <a:pt x="1754124" y="1216152"/>
                </a:lnTo>
                <a:lnTo>
                  <a:pt x="1754124" y="1211580"/>
                </a:lnTo>
                <a:lnTo>
                  <a:pt x="1749552" y="1211580"/>
                </a:lnTo>
                <a:lnTo>
                  <a:pt x="1745741" y="1216152"/>
                </a:lnTo>
                <a:lnTo>
                  <a:pt x="1741169" y="1211580"/>
                </a:lnTo>
                <a:lnTo>
                  <a:pt x="1741169" y="1216152"/>
                </a:lnTo>
                <a:lnTo>
                  <a:pt x="1737359" y="1211580"/>
                </a:lnTo>
                <a:lnTo>
                  <a:pt x="1728215" y="1211580"/>
                </a:lnTo>
                <a:lnTo>
                  <a:pt x="1724405" y="1207770"/>
                </a:lnTo>
                <a:lnTo>
                  <a:pt x="1719833" y="1211580"/>
                </a:lnTo>
                <a:lnTo>
                  <a:pt x="1711452" y="1211580"/>
                </a:lnTo>
                <a:lnTo>
                  <a:pt x="1707641" y="1216152"/>
                </a:lnTo>
                <a:lnTo>
                  <a:pt x="1707641" y="1211580"/>
                </a:lnTo>
                <a:lnTo>
                  <a:pt x="1707641" y="1216152"/>
                </a:lnTo>
                <a:lnTo>
                  <a:pt x="1703069" y="1211580"/>
                </a:lnTo>
                <a:lnTo>
                  <a:pt x="1703069" y="1216152"/>
                </a:lnTo>
                <a:lnTo>
                  <a:pt x="1694688" y="1216152"/>
                </a:lnTo>
                <a:lnTo>
                  <a:pt x="1694688" y="1211580"/>
                </a:lnTo>
                <a:lnTo>
                  <a:pt x="1690115" y="1211580"/>
                </a:lnTo>
                <a:lnTo>
                  <a:pt x="1690115" y="1216152"/>
                </a:lnTo>
                <a:lnTo>
                  <a:pt x="1686305" y="1211580"/>
                </a:lnTo>
                <a:lnTo>
                  <a:pt x="1681733" y="1216152"/>
                </a:lnTo>
                <a:lnTo>
                  <a:pt x="1681733" y="1211580"/>
                </a:lnTo>
                <a:lnTo>
                  <a:pt x="1677924" y="1211580"/>
                </a:lnTo>
                <a:lnTo>
                  <a:pt x="1673352" y="1199388"/>
                </a:lnTo>
                <a:lnTo>
                  <a:pt x="1673352" y="1194816"/>
                </a:lnTo>
                <a:lnTo>
                  <a:pt x="1669541" y="1165098"/>
                </a:lnTo>
                <a:lnTo>
                  <a:pt x="1669541" y="1169670"/>
                </a:lnTo>
                <a:lnTo>
                  <a:pt x="1664969" y="1207770"/>
                </a:lnTo>
                <a:lnTo>
                  <a:pt x="1660397" y="1211580"/>
                </a:lnTo>
                <a:lnTo>
                  <a:pt x="1656588" y="1211580"/>
                </a:lnTo>
                <a:lnTo>
                  <a:pt x="1656588" y="1216152"/>
                </a:lnTo>
                <a:lnTo>
                  <a:pt x="1652015" y="1216152"/>
                </a:lnTo>
                <a:lnTo>
                  <a:pt x="1639315" y="1216152"/>
                </a:lnTo>
                <a:lnTo>
                  <a:pt x="1626615" y="1216152"/>
                </a:lnTo>
                <a:lnTo>
                  <a:pt x="1613915" y="1216151"/>
                </a:lnTo>
                <a:lnTo>
                  <a:pt x="1601216" y="1216152"/>
                </a:lnTo>
                <a:lnTo>
                  <a:pt x="1588515" y="1216152"/>
                </a:lnTo>
                <a:lnTo>
                  <a:pt x="1575815" y="1216152"/>
                </a:lnTo>
                <a:lnTo>
                  <a:pt x="1563115" y="1216152"/>
                </a:lnTo>
                <a:lnTo>
                  <a:pt x="1550415" y="1216152"/>
                </a:lnTo>
                <a:lnTo>
                  <a:pt x="1537715" y="1216152"/>
                </a:lnTo>
                <a:lnTo>
                  <a:pt x="1525015" y="1216152"/>
                </a:lnTo>
                <a:lnTo>
                  <a:pt x="1507997" y="1216152"/>
                </a:lnTo>
                <a:lnTo>
                  <a:pt x="1507997" y="1211580"/>
                </a:lnTo>
                <a:lnTo>
                  <a:pt x="1504187" y="1216152"/>
                </a:lnTo>
                <a:lnTo>
                  <a:pt x="1499615" y="1216152"/>
                </a:lnTo>
                <a:lnTo>
                  <a:pt x="1499615" y="1211580"/>
                </a:lnTo>
                <a:lnTo>
                  <a:pt x="1495805" y="1216152"/>
                </a:lnTo>
                <a:lnTo>
                  <a:pt x="1491233" y="1216152"/>
                </a:lnTo>
                <a:lnTo>
                  <a:pt x="1487423" y="1216152"/>
                </a:lnTo>
                <a:lnTo>
                  <a:pt x="1474723" y="1216152"/>
                </a:lnTo>
                <a:lnTo>
                  <a:pt x="1462023" y="1216152"/>
                </a:lnTo>
                <a:lnTo>
                  <a:pt x="1453133" y="1216152"/>
                </a:lnTo>
                <a:lnTo>
                  <a:pt x="1453133" y="1211580"/>
                </a:lnTo>
                <a:lnTo>
                  <a:pt x="1448561" y="1216152"/>
                </a:lnTo>
                <a:lnTo>
                  <a:pt x="1435862" y="1216152"/>
                </a:lnTo>
                <a:lnTo>
                  <a:pt x="1423161" y="1216152"/>
                </a:lnTo>
                <a:lnTo>
                  <a:pt x="1410461" y="1216152"/>
                </a:lnTo>
                <a:lnTo>
                  <a:pt x="1406651" y="1216152"/>
                </a:lnTo>
                <a:lnTo>
                  <a:pt x="1406651" y="1211580"/>
                </a:lnTo>
                <a:lnTo>
                  <a:pt x="1406651" y="1216152"/>
                </a:lnTo>
                <a:lnTo>
                  <a:pt x="1402080" y="1216152"/>
                </a:lnTo>
                <a:lnTo>
                  <a:pt x="1402080" y="1211580"/>
                </a:lnTo>
                <a:lnTo>
                  <a:pt x="1398269" y="1216152"/>
                </a:lnTo>
                <a:lnTo>
                  <a:pt x="1385569" y="1216152"/>
                </a:lnTo>
                <a:lnTo>
                  <a:pt x="1372870" y="1216152"/>
                </a:lnTo>
                <a:lnTo>
                  <a:pt x="1360169" y="1216152"/>
                </a:lnTo>
                <a:lnTo>
                  <a:pt x="1347470" y="1216152"/>
                </a:lnTo>
                <a:lnTo>
                  <a:pt x="1334769" y="1216152"/>
                </a:lnTo>
                <a:lnTo>
                  <a:pt x="1322069" y="1216152"/>
                </a:lnTo>
                <a:lnTo>
                  <a:pt x="1309369" y="1216152"/>
                </a:lnTo>
                <a:lnTo>
                  <a:pt x="1296669" y="1216152"/>
                </a:lnTo>
                <a:lnTo>
                  <a:pt x="1283969" y="1211580"/>
                </a:lnTo>
                <a:lnTo>
                  <a:pt x="1283969" y="1216152"/>
                </a:lnTo>
                <a:lnTo>
                  <a:pt x="1279397" y="1216152"/>
                </a:lnTo>
                <a:lnTo>
                  <a:pt x="1266698" y="1216152"/>
                </a:lnTo>
                <a:lnTo>
                  <a:pt x="1253998" y="1216152"/>
                </a:lnTo>
                <a:lnTo>
                  <a:pt x="1241297" y="1216152"/>
                </a:lnTo>
                <a:lnTo>
                  <a:pt x="1232915" y="1216152"/>
                </a:lnTo>
                <a:lnTo>
                  <a:pt x="1228343" y="1216152"/>
                </a:lnTo>
                <a:lnTo>
                  <a:pt x="1215643" y="1216152"/>
                </a:lnTo>
                <a:lnTo>
                  <a:pt x="1202943" y="1216152"/>
                </a:lnTo>
                <a:lnTo>
                  <a:pt x="1190244" y="1216152"/>
                </a:lnTo>
                <a:lnTo>
                  <a:pt x="1177543" y="1216152"/>
                </a:lnTo>
                <a:lnTo>
                  <a:pt x="1169669" y="1211580"/>
                </a:lnTo>
                <a:lnTo>
                  <a:pt x="1169669" y="1216152"/>
                </a:lnTo>
                <a:lnTo>
                  <a:pt x="1165097" y="1216152"/>
                </a:lnTo>
                <a:lnTo>
                  <a:pt x="1152398" y="1216152"/>
                </a:lnTo>
                <a:lnTo>
                  <a:pt x="1139698" y="1216152"/>
                </a:lnTo>
                <a:lnTo>
                  <a:pt x="1126998" y="1216152"/>
                </a:lnTo>
                <a:lnTo>
                  <a:pt x="1114298" y="1216152"/>
                </a:lnTo>
                <a:lnTo>
                  <a:pt x="1101598" y="1216152"/>
                </a:lnTo>
                <a:lnTo>
                  <a:pt x="1088898" y="1216152"/>
                </a:lnTo>
                <a:lnTo>
                  <a:pt x="1076197" y="1216152"/>
                </a:lnTo>
                <a:lnTo>
                  <a:pt x="1063497" y="1216152"/>
                </a:lnTo>
                <a:lnTo>
                  <a:pt x="1050798" y="1216152"/>
                </a:lnTo>
                <a:lnTo>
                  <a:pt x="1038097" y="1216152"/>
                </a:lnTo>
                <a:lnTo>
                  <a:pt x="1025397" y="1216152"/>
                </a:lnTo>
                <a:lnTo>
                  <a:pt x="1012697" y="1216152"/>
                </a:lnTo>
                <a:lnTo>
                  <a:pt x="999997" y="1216152"/>
                </a:lnTo>
                <a:lnTo>
                  <a:pt x="987297" y="1216152"/>
                </a:lnTo>
                <a:lnTo>
                  <a:pt x="974597" y="1216152"/>
                </a:lnTo>
                <a:lnTo>
                  <a:pt x="970025" y="1216152"/>
                </a:lnTo>
                <a:lnTo>
                  <a:pt x="966215" y="1216152"/>
                </a:lnTo>
                <a:lnTo>
                  <a:pt x="953515" y="1216152"/>
                </a:lnTo>
                <a:lnTo>
                  <a:pt x="940816" y="1216152"/>
                </a:lnTo>
                <a:lnTo>
                  <a:pt x="928115" y="1216152"/>
                </a:lnTo>
                <a:lnTo>
                  <a:pt x="915416" y="1216152"/>
                </a:lnTo>
                <a:lnTo>
                  <a:pt x="902715" y="1216152"/>
                </a:lnTo>
                <a:lnTo>
                  <a:pt x="890015" y="1216152"/>
                </a:lnTo>
                <a:lnTo>
                  <a:pt x="877315" y="1216152"/>
                </a:lnTo>
                <a:lnTo>
                  <a:pt x="864616" y="1216152"/>
                </a:lnTo>
                <a:lnTo>
                  <a:pt x="851915" y="1216152"/>
                </a:lnTo>
                <a:lnTo>
                  <a:pt x="839215" y="1216152"/>
                </a:lnTo>
                <a:lnTo>
                  <a:pt x="826515" y="1216152"/>
                </a:lnTo>
                <a:lnTo>
                  <a:pt x="813816" y="1216152"/>
                </a:lnTo>
                <a:lnTo>
                  <a:pt x="804671" y="1211580"/>
                </a:lnTo>
                <a:lnTo>
                  <a:pt x="800861" y="1216152"/>
                </a:lnTo>
                <a:lnTo>
                  <a:pt x="788162" y="1216152"/>
                </a:lnTo>
                <a:lnTo>
                  <a:pt x="775462" y="1216152"/>
                </a:lnTo>
                <a:lnTo>
                  <a:pt x="762761" y="1216152"/>
                </a:lnTo>
                <a:lnTo>
                  <a:pt x="750061" y="1216152"/>
                </a:lnTo>
                <a:lnTo>
                  <a:pt x="685876" y="1216152"/>
                </a:lnTo>
                <a:lnTo>
                  <a:pt x="672960" y="1216152"/>
                </a:lnTo>
                <a:lnTo>
                  <a:pt x="660044" y="1216152"/>
                </a:lnTo>
                <a:lnTo>
                  <a:pt x="647128" y="1216152"/>
                </a:lnTo>
                <a:lnTo>
                  <a:pt x="634212" y="1216152"/>
                </a:lnTo>
                <a:lnTo>
                  <a:pt x="621296" y="1216152"/>
                </a:lnTo>
                <a:lnTo>
                  <a:pt x="608380" y="1216152"/>
                </a:lnTo>
                <a:lnTo>
                  <a:pt x="595464" y="1216152"/>
                </a:lnTo>
                <a:lnTo>
                  <a:pt x="582548" y="1216152"/>
                </a:lnTo>
                <a:lnTo>
                  <a:pt x="569633" y="1216152"/>
                </a:lnTo>
                <a:lnTo>
                  <a:pt x="556717" y="1216152"/>
                </a:lnTo>
                <a:lnTo>
                  <a:pt x="543801" y="1216152"/>
                </a:lnTo>
                <a:lnTo>
                  <a:pt x="530885" y="1216152"/>
                </a:lnTo>
                <a:lnTo>
                  <a:pt x="517969" y="1216152"/>
                </a:lnTo>
                <a:lnTo>
                  <a:pt x="505053" y="1216152"/>
                </a:lnTo>
                <a:lnTo>
                  <a:pt x="492137" y="1216152"/>
                </a:lnTo>
                <a:lnTo>
                  <a:pt x="479221" y="1216152"/>
                </a:lnTo>
                <a:lnTo>
                  <a:pt x="466305" y="1216152"/>
                </a:lnTo>
                <a:lnTo>
                  <a:pt x="453389" y="1216152"/>
                </a:lnTo>
                <a:lnTo>
                  <a:pt x="448817" y="1216152"/>
                </a:lnTo>
                <a:lnTo>
                  <a:pt x="445007" y="1216152"/>
                </a:lnTo>
                <a:lnTo>
                  <a:pt x="432308" y="1216152"/>
                </a:lnTo>
                <a:lnTo>
                  <a:pt x="368808" y="1216152"/>
                </a:lnTo>
                <a:lnTo>
                  <a:pt x="356108" y="1216152"/>
                </a:lnTo>
                <a:lnTo>
                  <a:pt x="343408" y="1216152"/>
                </a:lnTo>
                <a:lnTo>
                  <a:pt x="330708" y="1216152"/>
                </a:lnTo>
                <a:lnTo>
                  <a:pt x="318007" y="1216152"/>
                </a:lnTo>
                <a:lnTo>
                  <a:pt x="305308" y="1216152"/>
                </a:lnTo>
                <a:lnTo>
                  <a:pt x="292607" y="1216152"/>
                </a:lnTo>
                <a:lnTo>
                  <a:pt x="279907" y="1216152"/>
                </a:lnTo>
                <a:lnTo>
                  <a:pt x="267207" y="1216152"/>
                </a:lnTo>
                <a:lnTo>
                  <a:pt x="254507" y="1216152"/>
                </a:lnTo>
                <a:lnTo>
                  <a:pt x="241807" y="1216152"/>
                </a:lnTo>
                <a:lnTo>
                  <a:pt x="229107" y="1216152"/>
                </a:lnTo>
                <a:lnTo>
                  <a:pt x="216407" y="1216152"/>
                </a:lnTo>
                <a:lnTo>
                  <a:pt x="203707" y="1216152"/>
                </a:lnTo>
                <a:lnTo>
                  <a:pt x="195072" y="1216152"/>
                </a:lnTo>
                <a:lnTo>
                  <a:pt x="190500" y="1216152"/>
                </a:lnTo>
                <a:lnTo>
                  <a:pt x="177799" y="1216152"/>
                </a:lnTo>
                <a:lnTo>
                  <a:pt x="165100" y="1216152"/>
                </a:lnTo>
                <a:lnTo>
                  <a:pt x="152400" y="1216152"/>
                </a:lnTo>
                <a:lnTo>
                  <a:pt x="139700" y="1216152"/>
                </a:lnTo>
                <a:lnTo>
                  <a:pt x="127000" y="1216152"/>
                </a:lnTo>
                <a:lnTo>
                  <a:pt x="114300" y="1216152"/>
                </a:lnTo>
                <a:lnTo>
                  <a:pt x="101599" y="1216152"/>
                </a:lnTo>
                <a:lnTo>
                  <a:pt x="88900" y="1216152"/>
                </a:lnTo>
                <a:lnTo>
                  <a:pt x="76200" y="1216152"/>
                </a:lnTo>
                <a:lnTo>
                  <a:pt x="63500" y="1216152"/>
                </a:lnTo>
                <a:lnTo>
                  <a:pt x="50800" y="1216152"/>
                </a:lnTo>
                <a:lnTo>
                  <a:pt x="38100" y="1216152"/>
                </a:lnTo>
                <a:lnTo>
                  <a:pt x="34289" y="1211580"/>
                </a:lnTo>
                <a:lnTo>
                  <a:pt x="34289" y="1216152"/>
                </a:lnTo>
                <a:lnTo>
                  <a:pt x="29717" y="1216152"/>
                </a:lnTo>
                <a:lnTo>
                  <a:pt x="21335" y="1216152"/>
                </a:lnTo>
                <a:lnTo>
                  <a:pt x="12953" y="1216152"/>
                </a:lnTo>
                <a:lnTo>
                  <a:pt x="4571" y="1216152"/>
                </a:lnTo>
                <a:lnTo>
                  <a:pt x="0" y="121615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96" name="object 796"/>
          <p:cNvSpPr/>
          <p:nvPr/>
        </p:nvSpPr>
        <p:spPr>
          <a:xfrm>
            <a:off x="1947130" y="1873006"/>
            <a:ext cx="5545239" cy="784980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97" name="object 797"/>
          <p:cNvSpPr/>
          <p:nvPr/>
        </p:nvSpPr>
        <p:spPr>
          <a:xfrm>
            <a:off x="1951337" y="2589487"/>
            <a:ext cx="1281673" cy="0"/>
          </a:xfrm>
          <a:custGeom>
            <a:avLst/>
            <a:gdLst/>
            <a:ahLst/>
            <a:cxnLst/>
            <a:rect l="l" t="t" r="r" b="b"/>
            <a:pathLst>
              <a:path w="1936750">
                <a:moveTo>
                  <a:pt x="0" y="0"/>
                </a:moveTo>
                <a:lnTo>
                  <a:pt x="1936241" y="0"/>
                </a:lnTo>
              </a:path>
            </a:pathLst>
          </a:custGeom>
          <a:ln w="8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98" name="object 798"/>
          <p:cNvSpPr/>
          <p:nvPr/>
        </p:nvSpPr>
        <p:spPr>
          <a:xfrm>
            <a:off x="1950076" y="1873006"/>
            <a:ext cx="5542293" cy="754220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799" name="object 799"/>
          <p:cNvSpPr/>
          <p:nvPr/>
        </p:nvSpPr>
        <p:spPr>
          <a:xfrm>
            <a:off x="1951337" y="2529227"/>
            <a:ext cx="1284194" cy="0"/>
          </a:xfrm>
          <a:custGeom>
            <a:avLst/>
            <a:gdLst/>
            <a:ahLst/>
            <a:cxnLst/>
            <a:rect l="l" t="t" r="r" b="b"/>
            <a:pathLst>
              <a:path w="1940560">
                <a:moveTo>
                  <a:pt x="0" y="0"/>
                </a:moveTo>
                <a:lnTo>
                  <a:pt x="194005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00" name="object 800"/>
          <p:cNvSpPr/>
          <p:nvPr/>
        </p:nvSpPr>
        <p:spPr>
          <a:xfrm>
            <a:off x="3494718" y="1873007"/>
            <a:ext cx="3997651" cy="701272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01" name="object 801"/>
          <p:cNvSpPr/>
          <p:nvPr/>
        </p:nvSpPr>
        <p:spPr>
          <a:xfrm>
            <a:off x="1951337" y="2421314"/>
            <a:ext cx="1547672" cy="81522"/>
          </a:xfrm>
          <a:custGeom>
            <a:avLst/>
            <a:gdLst/>
            <a:ahLst/>
            <a:cxnLst/>
            <a:rect l="l" t="t" r="r" b="b"/>
            <a:pathLst>
              <a:path w="2338704" h="123189">
                <a:moveTo>
                  <a:pt x="2338578" y="114300"/>
                </a:moveTo>
                <a:lnTo>
                  <a:pt x="2338578" y="118871"/>
                </a:lnTo>
                <a:lnTo>
                  <a:pt x="2334005" y="122681"/>
                </a:lnTo>
                <a:lnTo>
                  <a:pt x="2330196" y="122681"/>
                </a:lnTo>
                <a:lnTo>
                  <a:pt x="2325624" y="118871"/>
                </a:lnTo>
                <a:lnTo>
                  <a:pt x="2321814" y="122681"/>
                </a:lnTo>
                <a:lnTo>
                  <a:pt x="2317241" y="118871"/>
                </a:lnTo>
                <a:lnTo>
                  <a:pt x="2313431" y="122681"/>
                </a:lnTo>
                <a:lnTo>
                  <a:pt x="2308860" y="122681"/>
                </a:lnTo>
                <a:lnTo>
                  <a:pt x="2305050" y="118871"/>
                </a:lnTo>
                <a:lnTo>
                  <a:pt x="2300478" y="122681"/>
                </a:lnTo>
                <a:lnTo>
                  <a:pt x="2295905" y="118871"/>
                </a:lnTo>
                <a:lnTo>
                  <a:pt x="2292096" y="122681"/>
                </a:lnTo>
                <a:lnTo>
                  <a:pt x="2284984" y="122681"/>
                </a:lnTo>
                <a:lnTo>
                  <a:pt x="2277872" y="122681"/>
                </a:lnTo>
                <a:lnTo>
                  <a:pt x="2270760" y="122681"/>
                </a:lnTo>
                <a:lnTo>
                  <a:pt x="2266188" y="122681"/>
                </a:lnTo>
                <a:lnTo>
                  <a:pt x="2266188" y="118871"/>
                </a:lnTo>
                <a:lnTo>
                  <a:pt x="2266188" y="122681"/>
                </a:lnTo>
                <a:lnTo>
                  <a:pt x="2262378" y="122681"/>
                </a:lnTo>
                <a:lnTo>
                  <a:pt x="2262378" y="118871"/>
                </a:lnTo>
                <a:lnTo>
                  <a:pt x="2257805" y="118871"/>
                </a:lnTo>
                <a:lnTo>
                  <a:pt x="2253996" y="67818"/>
                </a:lnTo>
                <a:lnTo>
                  <a:pt x="2249424" y="0"/>
                </a:lnTo>
                <a:lnTo>
                  <a:pt x="2249424" y="71627"/>
                </a:lnTo>
                <a:lnTo>
                  <a:pt x="2245614" y="105918"/>
                </a:lnTo>
                <a:lnTo>
                  <a:pt x="2245614" y="67818"/>
                </a:lnTo>
                <a:lnTo>
                  <a:pt x="2241041" y="8381"/>
                </a:lnTo>
                <a:lnTo>
                  <a:pt x="2241041" y="80009"/>
                </a:lnTo>
                <a:lnTo>
                  <a:pt x="2237231" y="114300"/>
                </a:lnTo>
                <a:lnTo>
                  <a:pt x="2232660" y="105918"/>
                </a:lnTo>
                <a:lnTo>
                  <a:pt x="2232660" y="122681"/>
                </a:lnTo>
                <a:lnTo>
                  <a:pt x="2215896" y="122681"/>
                </a:lnTo>
                <a:lnTo>
                  <a:pt x="2215896" y="118871"/>
                </a:lnTo>
                <a:lnTo>
                  <a:pt x="2211324" y="122681"/>
                </a:lnTo>
                <a:lnTo>
                  <a:pt x="2207514" y="122681"/>
                </a:lnTo>
                <a:lnTo>
                  <a:pt x="2202941" y="105918"/>
                </a:lnTo>
                <a:lnTo>
                  <a:pt x="2199131" y="118871"/>
                </a:lnTo>
                <a:lnTo>
                  <a:pt x="2199131" y="122681"/>
                </a:lnTo>
                <a:lnTo>
                  <a:pt x="2194560" y="122681"/>
                </a:lnTo>
                <a:lnTo>
                  <a:pt x="2194560" y="118871"/>
                </a:lnTo>
                <a:lnTo>
                  <a:pt x="2189988" y="122681"/>
                </a:lnTo>
                <a:lnTo>
                  <a:pt x="2169414" y="122681"/>
                </a:lnTo>
                <a:lnTo>
                  <a:pt x="2169414" y="118871"/>
                </a:lnTo>
                <a:lnTo>
                  <a:pt x="2164841" y="122681"/>
                </a:lnTo>
                <a:lnTo>
                  <a:pt x="2164841" y="118871"/>
                </a:lnTo>
                <a:lnTo>
                  <a:pt x="2161031" y="122681"/>
                </a:lnTo>
                <a:lnTo>
                  <a:pt x="2156459" y="118871"/>
                </a:lnTo>
                <a:lnTo>
                  <a:pt x="2139695" y="118871"/>
                </a:lnTo>
                <a:lnTo>
                  <a:pt x="2139695" y="122681"/>
                </a:lnTo>
                <a:lnTo>
                  <a:pt x="2135124" y="118871"/>
                </a:lnTo>
                <a:lnTo>
                  <a:pt x="2135124" y="122681"/>
                </a:lnTo>
                <a:lnTo>
                  <a:pt x="2118359" y="122681"/>
                </a:lnTo>
                <a:lnTo>
                  <a:pt x="2118359" y="118871"/>
                </a:lnTo>
                <a:lnTo>
                  <a:pt x="2113788" y="122681"/>
                </a:lnTo>
                <a:lnTo>
                  <a:pt x="2101595" y="122681"/>
                </a:lnTo>
                <a:lnTo>
                  <a:pt x="2101595" y="114300"/>
                </a:lnTo>
                <a:lnTo>
                  <a:pt x="2097024" y="118871"/>
                </a:lnTo>
                <a:lnTo>
                  <a:pt x="2097024" y="122681"/>
                </a:lnTo>
                <a:lnTo>
                  <a:pt x="2093214" y="118871"/>
                </a:lnTo>
                <a:lnTo>
                  <a:pt x="2088641" y="122681"/>
                </a:lnTo>
                <a:lnTo>
                  <a:pt x="2080259" y="122681"/>
                </a:lnTo>
                <a:lnTo>
                  <a:pt x="2075688" y="122681"/>
                </a:lnTo>
                <a:lnTo>
                  <a:pt x="2062987" y="122681"/>
                </a:lnTo>
                <a:lnTo>
                  <a:pt x="2050288" y="122682"/>
                </a:lnTo>
                <a:lnTo>
                  <a:pt x="2037588" y="122682"/>
                </a:lnTo>
                <a:lnTo>
                  <a:pt x="2024888" y="122681"/>
                </a:lnTo>
                <a:lnTo>
                  <a:pt x="2012188" y="122682"/>
                </a:lnTo>
                <a:lnTo>
                  <a:pt x="1999488" y="122681"/>
                </a:lnTo>
                <a:lnTo>
                  <a:pt x="1982724" y="118871"/>
                </a:lnTo>
                <a:lnTo>
                  <a:pt x="1982724" y="122681"/>
                </a:lnTo>
                <a:lnTo>
                  <a:pt x="1965959" y="122681"/>
                </a:lnTo>
                <a:lnTo>
                  <a:pt x="1965959" y="118871"/>
                </a:lnTo>
                <a:lnTo>
                  <a:pt x="1961388" y="122681"/>
                </a:lnTo>
                <a:lnTo>
                  <a:pt x="1957577" y="118871"/>
                </a:lnTo>
                <a:lnTo>
                  <a:pt x="1957577" y="122681"/>
                </a:lnTo>
                <a:lnTo>
                  <a:pt x="1953005" y="122681"/>
                </a:lnTo>
                <a:lnTo>
                  <a:pt x="1940306" y="122681"/>
                </a:lnTo>
                <a:lnTo>
                  <a:pt x="1927606" y="122681"/>
                </a:lnTo>
                <a:lnTo>
                  <a:pt x="1914905" y="122682"/>
                </a:lnTo>
                <a:lnTo>
                  <a:pt x="1902205" y="122681"/>
                </a:lnTo>
                <a:lnTo>
                  <a:pt x="1889506" y="122681"/>
                </a:lnTo>
                <a:lnTo>
                  <a:pt x="1876805" y="118872"/>
                </a:lnTo>
                <a:lnTo>
                  <a:pt x="1872233" y="122682"/>
                </a:lnTo>
                <a:lnTo>
                  <a:pt x="1855469" y="122682"/>
                </a:lnTo>
                <a:lnTo>
                  <a:pt x="1851659" y="118872"/>
                </a:lnTo>
                <a:lnTo>
                  <a:pt x="1847088" y="97536"/>
                </a:lnTo>
                <a:lnTo>
                  <a:pt x="1847088" y="80010"/>
                </a:lnTo>
                <a:lnTo>
                  <a:pt x="1843277" y="97536"/>
                </a:lnTo>
                <a:lnTo>
                  <a:pt x="1838705" y="118872"/>
                </a:lnTo>
                <a:lnTo>
                  <a:pt x="1834133" y="118872"/>
                </a:lnTo>
                <a:lnTo>
                  <a:pt x="1834133" y="122682"/>
                </a:lnTo>
                <a:lnTo>
                  <a:pt x="1817369" y="122682"/>
                </a:lnTo>
                <a:lnTo>
                  <a:pt x="1813559" y="122682"/>
                </a:lnTo>
                <a:lnTo>
                  <a:pt x="1800860" y="122682"/>
                </a:lnTo>
                <a:lnTo>
                  <a:pt x="1788159" y="122681"/>
                </a:lnTo>
                <a:lnTo>
                  <a:pt x="1783841" y="122682"/>
                </a:lnTo>
                <a:lnTo>
                  <a:pt x="1783841" y="118872"/>
                </a:lnTo>
                <a:lnTo>
                  <a:pt x="1779269" y="122682"/>
                </a:lnTo>
                <a:lnTo>
                  <a:pt x="1745741" y="122682"/>
                </a:lnTo>
                <a:lnTo>
                  <a:pt x="1741169" y="118872"/>
                </a:lnTo>
                <a:lnTo>
                  <a:pt x="1732788" y="118872"/>
                </a:lnTo>
                <a:lnTo>
                  <a:pt x="1732788" y="114300"/>
                </a:lnTo>
                <a:lnTo>
                  <a:pt x="1728215" y="118872"/>
                </a:lnTo>
                <a:lnTo>
                  <a:pt x="1719833" y="118872"/>
                </a:lnTo>
                <a:lnTo>
                  <a:pt x="1716024" y="122682"/>
                </a:lnTo>
                <a:lnTo>
                  <a:pt x="1716024" y="118872"/>
                </a:lnTo>
                <a:lnTo>
                  <a:pt x="1711452" y="122682"/>
                </a:lnTo>
                <a:lnTo>
                  <a:pt x="1698752" y="122681"/>
                </a:lnTo>
                <a:lnTo>
                  <a:pt x="1686052" y="122682"/>
                </a:lnTo>
                <a:lnTo>
                  <a:pt x="1673352" y="122682"/>
                </a:lnTo>
                <a:lnTo>
                  <a:pt x="1660652" y="122682"/>
                </a:lnTo>
                <a:lnTo>
                  <a:pt x="1647952" y="122682"/>
                </a:lnTo>
                <a:lnTo>
                  <a:pt x="1635251" y="122682"/>
                </a:lnTo>
                <a:lnTo>
                  <a:pt x="1622551" y="122682"/>
                </a:lnTo>
                <a:lnTo>
                  <a:pt x="1609851" y="122682"/>
                </a:lnTo>
                <a:lnTo>
                  <a:pt x="1597151" y="122682"/>
                </a:lnTo>
                <a:lnTo>
                  <a:pt x="1541780" y="122682"/>
                </a:lnTo>
                <a:lnTo>
                  <a:pt x="1529080" y="122682"/>
                </a:lnTo>
                <a:lnTo>
                  <a:pt x="1516380" y="122682"/>
                </a:lnTo>
                <a:lnTo>
                  <a:pt x="1503680" y="122682"/>
                </a:lnTo>
                <a:lnTo>
                  <a:pt x="1490980" y="122682"/>
                </a:lnTo>
                <a:lnTo>
                  <a:pt x="1478279" y="122682"/>
                </a:lnTo>
                <a:lnTo>
                  <a:pt x="1465580" y="122682"/>
                </a:lnTo>
                <a:lnTo>
                  <a:pt x="1452879" y="122682"/>
                </a:lnTo>
                <a:lnTo>
                  <a:pt x="1440180" y="122682"/>
                </a:lnTo>
                <a:lnTo>
                  <a:pt x="1427480" y="122682"/>
                </a:lnTo>
                <a:lnTo>
                  <a:pt x="1414780" y="122681"/>
                </a:lnTo>
                <a:lnTo>
                  <a:pt x="1402080" y="122681"/>
                </a:lnTo>
                <a:lnTo>
                  <a:pt x="1389379" y="122682"/>
                </a:lnTo>
                <a:lnTo>
                  <a:pt x="1376679" y="122682"/>
                </a:lnTo>
                <a:lnTo>
                  <a:pt x="1363980" y="122682"/>
                </a:lnTo>
                <a:lnTo>
                  <a:pt x="1351279" y="122682"/>
                </a:lnTo>
                <a:lnTo>
                  <a:pt x="1338579" y="122682"/>
                </a:lnTo>
                <a:lnTo>
                  <a:pt x="1325880" y="122682"/>
                </a:lnTo>
                <a:lnTo>
                  <a:pt x="1313179" y="122681"/>
                </a:lnTo>
                <a:lnTo>
                  <a:pt x="1300733" y="122682"/>
                </a:lnTo>
                <a:lnTo>
                  <a:pt x="1296161" y="122682"/>
                </a:lnTo>
                <a:lnTo>
                  <a:pt x="1283462" y="122682"/>
                </a:lnTo>
                <a:lnTo>
                  <a:pt x="1270762" y="122682"/>
                </a:lnTo>
                <a:lnTo>
                  <a:pt x="1258062" y="122682"/>
                </a:lnTo>
                <a:lnTo>
                  <a:pt x="1245361" y="122682"/>
                </a:lnTo>
                <a:lnTo>
                  <a:pt x="1232662" y="122682"/>
                </a:lnTo>
                <a:lnTo>
                  <a:pt x="1219961" y="122682"/>
                </a:lnTo>
                <a:lnTo>
                  <a:pt x="1207261" y="122682"/>
                </a:lnTo>
                <a:lnTo>
                  <a:pt x="1194562" y="122682"/>
                </a:lnTo>
                <a:lnTo>
                  <a:pt x="1181861" y="122682"/>
                </a:lnTo>
                <a:lnTo>
                  <a:pt x="1169162" y="122682"/>
                </a:lnTo>
                <a:lnTo>
                  <a:pt x="1156461" y="122681"/>
                </a:lnTo>
                <a:lnTo>
                  <a:pt x="1143761" y="122681"/>
                </a:lnTo>
                <a:lnTo>
                  <a:pt x="1131061" y="122682"/>
                </a:lnTo>
                <a:lnTo>
                  <a:pt x="1118361" y="122682"/>
                </a:lnTo>
                <a:lnTo>
                  <a:pt x="1105661" y="122682"/>
                </a:lnTo>
                <a:lnTo>
                  <a:pt x="1092961" y="122682"/>
                </a:lnTo>
                <a:lnTo>
                  <a:pt x="1080261" y="122682"/>
                </a:lnTo>
                <a:lnTo>
                  <a:pt x="1067561" y="122682"/>
                </a:lnTo>
                <a:lnTo>
                  <a:pt x="1054861" y="122681"/>
                </a:lnTo>
                <a:lnTo>
                  <a:pt x="1042415" y="122682"/>
                </a:lnTo>
                <a:lnTo>
                  <a:pt x="1037843" y="122682"/>
                </a:lnTo>
                <a:lnTo>
                  <a:pt x="1025143" y="122682"/>
                </a:lnTo>
                <a:lnTo>
                  <a:pt x="1012444" y="122682"/>
                </a:lnTo>
                <a:lnTo>
                  <a:pt x="999743" y="122682"/>
                </a:lnTo>
                <a:lnTo>
                  <a:pt x="987044" y="122682"/>
                </a:lnTo>
                <a:lnTo>
                  <a:pt x="974344" y="122682"/>
                </a:lnTo>
                <a:lnTo>
                  <a:pt x="961643" y="122682"/>
                </a:lnTo>
                <a:lnTo>
                  <a:pt x="948943" y="122682"/>
                </a:lnTo>
                <a:lnTo>
                  <a:pt x="936244" y="122682"/>
                </a:lnTo>
                <a:lnTo>
                  <a:pt x="923543" y="122682"/>
                </a:lnTo>
                <a:lnTo>
                  <a:pt x="910843" y="122682"/>
                </a:lnTo>
                <a:lnTo>
                  <a:pt x="898143" y="122681"/>
                </a:lnTo>
                <a:lnTo>
                  <a:pt x="885443" y="122681"/>
                </a:lnTo>
                <a:lnTo>
                  <a:pt x="872743" y="122682"/>
                </a:lnTo>
                <a:lnTo>
                  <a:pt x="860043" y="122682"/>
                </a:lnTo>
                <a:lnTo>
                  <a:pt x="847343" y="122682"/>
                </a:lnTo>
                <a:lnTo>
                  <a:pt x="834643" y="122682"/>
                </a:lnTo>
                <a:lnTo>
                  <a:pt x="821943" y="122682"/>
                </a:lnTo>
                <a:lnTo>
                  <a:pt x="809243" y="122682"/>
                </a:lnTo>
                <a:lnTo>
                  <a:pt x="796543" y="122681"/>
                </a:lnTo>
                <a:lnTo>
                  <a:pt x="784097" y="122682"/>
                </a:lnTo>
                <a:lnTo>
                  <a:pt x="779525" y="122682"/>
                </a:lnTo>
                <a:lnTo>
                  <a:pt x="766800" y="122682"/>
                </a:lnTo>
                <a:lnTo>
                  <a:pt x="754075" y="122682"/>
                </a:lnTo>
                <a:lnTo>
                  <a:pt x="741349" y="122682"/>
                </a:lnTo>
                <a:lnTo>
                  <a:pt x="728624" y="122682"/>
                </a:lnTo>
                <a:lnTo>
                  <a:pt x="715898" y="122681"/>
                </a:lnTo>
                <a:lnTo>
                  <a:pt x="703173" y="122682"/>
                </a:lnTo>
                <a:lnTo>
                  <a:pt x="690448" y="122682"/>
                </a:lnTo>
                <a:lnTo>
                  <a:pt x="677722" y="122682"/>
                </a:lnTo>
                <a:lnTo>
                  <a:pt x="664997" y="122682"/>
                </a:lnTo>
                <a:lnTo>
                  <a:pt x="652271" y="122682"/>
                </a:lnTo>
                <a:lnTo>
                  <a:pt x="639546" y="122682"/>
                </a:lnTo>
                <a:lnTo>
                  <a:pt x="626821" y="122682"/>
                </a:lnTo>
                <a:lnTo>
                  <a:pt x="614095" y="122682"/>
                </a:lnTo>
                <a:lnTo>
                  <a:pt x="601370" y="122681"/>
                </a:lnTo>
                <a:lnTo>
                  <a:pt x="588644" y="122682"/>
                </a:lnTo>
                <a:lnTo>
                  <a:pt x="575919" y="122682"/>
                </a:lnTo>
                <a:lnTo>
                  <a:pt x="563194" y="122682"/>
                </a:lnTo>
                <a:lnTo>
                  <a:pt x="550468" y="122682"/>
                </a:lnTo>
                <a:lnTo>
                  <a:pt x="537743" y="122682"/>
                </a:lnTo>
                <a:lnTo>
                  <a:pt x="525017" y="122682"/>
                </a:lnTo>
                <a:lnTo>
                  <a:pt x="521207" y="122682"/>
                </a:lnTo>
                <a:lnTo>
                  <a:pt x="516635" y="122682"/>
                </a:lnTo>
                <a:lnTo>
                  <a:pt x="503936" y="122682"/>
                </a:lnTo>
                <a:lnTo>
                  <a:pt x="491235" y="122681"/>
                </a:lnTo>
                <a:lnTo>
                  <a:pt x="478535" y="122682"/>
                </a:lnTo>
                <a:lnTo>
                  <a:pt x="465835" y="122681"/>
                </a:lnTo>
                <a:lnTo>
                  <a:pt x="453135" y="122682"/>
                </a:lnTo>
                <a:lnTo>
                  <a:pt x="440435" y="122682"/>
                </a:lnTo>
                <a:lnTo>
                  <a:pt x="427735" y="122682"/>
                </a:lnTo>
                <a:lnTo>
                  <a:pt x="415035" y="122681"/>
                </a:lnTo>
                <a:lnTo>
                  <a:pt x="402335" y="122682"/>
                </a:lnTo>
                <a:lnTo>
                  <a:pt x="389636" y="122682"/>
                </a:lnTo>
                <a:lnTo>
                  <a:pt x="376935" y="122682"/>
                </a:lnTo>
                <a:lnTo>
                  <a:pt x="288035" y="122682"/>
                </a:lnTo>
                <a:lnTo>
                  <a:pt x="275336" y="122682"/>
                </a:lnTo>
                <a:lnTo>
                  <a:pt x="262889" y="122682"/>
                </a:lnTo>
                <a:lnTo>
                  <a:pt x="258317" y="122682"/>
                </a:lnTo>
                <a:lnTo>
                  <a:pt x="245617" y="122682"/>
                </a:lnTo>
                <a:lnTo>
                  <a:pt x="232917" y="122681"/>
                </a:lnTo>
                <a:lnTo>
                  <a:pt x="220218" y="122682"/>
                </a:lnTo>
                <a:lnTo>
                  <a:pt x="207517" y="122681"/>
                </a:lnTo>
                <a:lnTo>
                  <a:pt x="194818" y="122682"/>
                </a:lnTo>
                <a:lnTo>
                  <a:pt x="182118" y="122682"/>
                </a:lnTo>
                <a:lnTo>
                  <a:pt x="169417" y="122682"/>
                </a:lnTo>
                <a:lnTo>
                  <a:pt x="156717" y="122681"/>
                </a:lnTo>
                <a:lnTo>
                  <a:pt x="144017" y="122682"/>
                </a:lnTo>
                <a:lnTo>
                  <a:pt x="131317" y="122682"/>
                </a:lnTo>
                <a:lnTo>
                  <a:pt x="118617" y="122682"/>
                </a:lnTo>
                <a:lnTo>
                  <a:pt x="105917" y="122682"/>
                </a:lnTo>
                <a:lnTo>
                  <a:pt x="29717" y="122682"/>
                </a:lnTo>
                <a:lnTo>
                  <a:pt x="17018" y="122682"/>
                </a:lnTo>
                <a:lnTo>
                  <a:pt x="4571" y="122682"/>
                </a:lnTo>
                <a:lnTo>
                  <a:pt x="0" y="12268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02" name="object 802"/>
          <p:cNvSpPr/>
          <p:nvPr/>
        </p:nvSpPr>
        <p:spPr>
          <a:xfrm>
            <a:off x="3377225" y="1873006"/>
            <a:ext cx="4115144" cy="605462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03" name="object 803"/>
          <p:cNvSpPr/>
          <p:nvPr/>
        </p:nvSpPr>
        <p:spPr>
          <a:xfrm>
            <a:off x="1951337" y="2466194"/>
            <a:ext cx="1430431" cy="0"/>
          </a:xfrm>
          <a:custGeom>
            <a:avLst/>
            <a:gdLst/>
            <a:ahLst/>
            <a:cxnLst/>
            <a:rect l="l" t="t" r="r" b="b"/>
            <a:pathLst>
              <a:path w="2161540">
                <a:moveTo>
                  <a:pt x="0" y="0"/>
                </a:moveTo>
                <a:lnTo>
                  <a:pt x="2161031" y="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04" name="object 804"/>
          <p:cNvSpPr/>
          <p:nvPr/>
        </p:nvSpPr>
        <p:spPr>
          <a:xfrm>
            <a:off x="1948563" y="1873007"/>
            <a:ext cx="5543806" cy="577727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05" name="object 805"/>
          <p:cNvSpPr/>
          <p:nvPr/>
        </p:nvSpPr>
        <p:spPr>
          <a:xfrm>
            <a:off x="1951336" y="2143464"/>
            <a:ext cx="1769129" cy="269782"/>
          </a:xfrm>
          <a:custGeom>
            <a:avLst/>
            <a:gdLst/>
            <a:ahLst/>
            <a:cxnLst/>
            <a:rect l="l" t="t" r="r" b="b"/>
            <a:pathLst>
              <a:path w="2673350" h="407669">
                <a:moveTo>
                  <a:pt x="2673096" y="398525"/>
                </a:moveTo>
                <a:lnTo>
                  <a:pt x="2669286" y="403098"/>
                </a:lnTo>
                <a:lnTo>
                  <a:pt x="2664714" y="393954"/>
                </a:lnTo>
                <a:lnTo>
                  <a:pt x="2660904" y="403098"/>
                </a:lnTo>
                <a:lnTo>
                  <a:pt x="2651760" y="393954"/>
                </a:lnTo>
                <a:lnTo>
                  <a:pt x="2647950" y="403098"/>
                </a:lnTo>
                <a:lnTo>
                  <a:pt x="2631186" y="403098"/>
                </a:lnTo>
                <a:lnTo>
                  <a:pt x="2626614" y="393954"/>
                </a:lnTo>
                <a:lnTo>
                  <a:pt x="2626614" y="381762"/>
                </a:lnTo>
                <a:lnTo>
                  <a:pt x="2622804" y="393954"/>
                </a:lnTo>
                <a:lnTo>
                  <a:pt x="2622804" y="403098"/>
                </a:lnTo>
                <a:lnTo>
                  <a:pt x="2618231" y="393954"/>
                </a:lnTo>
                <a:lnTo>
                  <a:pt x="2618231" y="373380"/>
                </a:lnTo>
                <a:lnTo>
                  <a:pt x="2613660" y="390144"/>
                </a:lnTo>
                <a:lnTo>
                  <a:pt x="2613660" y="403098"/>
                </a:lnTo>
                <a:lnTo>
                  <a:pt x="2613660" y="393954"/>
                </a:lnTo>
                <a:lnTo>
                  <a:pt x="2609850" y="373380"/>
                </a:lnTo>
                <a:lnTo>
                  <a:pt x="2605278" y="364998"/>
                </a:lnTo>
                <a:lnTo>
                  <a:pt x="2605278" y="377189"/>
                </a:lnTo>
                <a:lnTo>
                  <a:pt x="2601467" y="385571"/>
                </a:lnTo>
                <a:lnTo>
                  <a:pt x="2601467" y="373380"/>
                </a:lnTo>
                <a:lnTo>
                  <a:pt x="2596896" y="368807"/>
                </a:lnTo>
                <a:lnTo>
                  <a:pt x="2596896" y="398525"/>
                </a:lnTo>
                <a:lnTo>
                  <a:pt x="2593086" y="403098"/>
                </a:lnTo>
                <a:lnTo>
                  <a:pt x="2593086" y="398525"/>
                </a:lnTo>
                <a:lnTo>
                  <a:pt x="2588514" y="403098"/>
                </a:lnTo>
                <a:lnTo>
                  <a:pt x="2583941" y="403098"/>
                </a:lnTo>
                <a:lnTo>
                  <a:pt x="2580131" y="406907"/>
                </a:lnTo>
                <a:lnTo>
                  <a:pt x="2580131" y="403098"/>
                </a:lnTo>
                <a:lnTo>
                  <a:pt x="2575560" y="403098"/>
                </a:lnTo>
                <a:lnTo>
                  <a:pt x="2571750" y="398525"/>
                </a:lnTo>
                <a:lnTo>
                  <a:pt x="2571750" y="390144"/>
                </a:lnTo>
                <a:lnTo>
                  <a:pt x="2567178" y="398525"/>
                </a:lnTo>
                <a:lnTo>
                  <a:pt x="2567178" y="403098"/>
                </a:lnTo>
                <a:lnTo>
                  <a:pt x="2563367" y="398525"/>
                </a:lnTo>
                <a:lnTo>
                  <a:pt x="2558796" y="385571"/>
                </a:lnTo>
                <a:lnTo>
                  <a:pt x="2554986" y="403098"/>
                </a:lnTo>
                <a:lnTo>
                  <a:pt x="2554986" y="381762"/>
                </a:lnTo>
                <a:lnTo>
                  <a:pt x="2550414" y="393954"/>
                </a:lnTo>
                <a:lnTo>
                  <a:pt x="2545841" y="403098"/>
                </a:lnTo>
                <a:lnTo>
                  <a:pt x="2545841" y="393954"/>
                </a:lnTo>
                <a:lnTo>
                  <a:pt x="2542031" y="403098"/>
                </a:lnTo>
                <a:lnTo>
                  <a:pt x="2529078" y="403098"/>
                </a:lnTo>
                <a:lnTo>
                  <a:pt x="2525267" y="390144"/>
                </a:lnTo>
                <a:lnTo>
                  <a:pt x="2525267" y="385571"/>
                </a:lnTo>
                <a:lnTo>
                  <a:pt x="2520696" y="398525"/>
                </a:lnTo>
                <a:lnTo>
                  <a:pt x="2516886" y="377189"/>
                </a:lnTo>
                <a:lnTo>
                  <a:pt x="2516886" y="368807"/>
                </a:lnTo>
                <a:lnTo>
                  <a:pt x="2512314" y="381762"/>
                </a:lnTo>
                <a:lnTo>
                  <a:pt x="2512314" y="377189"/>
                </a:lnTo>
                <a:lnTo>
                  <a:pt x="2507741" y="161544"/>
                </a:lnTo>
                <a:lnTo>
                  <a:pt x="2507741" y="0"/>
                </a:lnTo>
                <a:lnTo>
                  <a:pt x="2503931" y="313944"/>
                </a:lnTo>
                <a:lnTo>
                  <a:pt x="2503931" y="393954"/>
                </a:lnTo>
                <a:lnTo>
                  <a:pt x="2499360" y="393954"/>
                </a:lnTo>
                <a:lnTo>
                  <a:pt x="2499360" y="403098"/>
                </a:lnTo>
                <a:lnTo>
                  <a:pt x="2495550" y="398525"/>
                </a:lnTo>
                <a:lnTo>
                  <a:pt x="2495550" y="403098"/>
                </a:lnTo>
                <a:lnTo>
                  <a:pt x="2490978" y="406907"/>
                </a:lnTo>
                <a:lnTo>
                  <a:pt x="2482596" y="406907"/>
                </a:lnTo>
                <a:lnTo>
                  <a:pt x="2482596" y="403098"/>
                </a:lnTo>
                <a:lnTo>
                  <a:pt x="2478024" y="406907"/>
                </a:lnTo>
                <a:lnTo>
                  <a:pt x="2474214" y="406907"/>
                </a:lnTo>
                <a:lnTo>
                  <a:pt x="2474214" y="403098"/>
                </a:lnTo>
                <a:lnTo>
                  <a:pt x="2461260" y="403098"/>
                </a:lnTo>
                <a:lnTo>
                  <a:pt x="2457450" y="398525"/>
                </a:lnTo>
                <a:lnTo>
                  <a:pt x="2452878" y="406907"/>
                </a:lnTo>
                <a:lnTo>
                  <a:pt x="2449067" y="403098"/>
                </a:lnTo>
                <a:lnTo>
                  <a:pt x="2444496" y="406907"/>
                </a:lnTo>
                <a:lnTo>
                  <a:pt x="2439924" y="403098"/>
                </a:lnTo>
                <a:lnTo>
                  <a:pt x="2436114" y="406907"/>
                </a:lnTo>
                <a:lnTo>
                  <a:pt x="2406396" y="406907"/>
                </a:lnTo>
                <a:lnTo>
                  <a:pt x="2401824" y="403098"/>
                </a:lnTo>
                <a:lnTo>
                  <a:pt x="2398014" y="406907"/>
                </a:lnTo>
                <a:lnTo>
                  <a:pt x="2393441" y="406907"/>
                </a:lnTo>
                <a:lnTo>
                  <a:pt x="2393441" y="403098"/>
                </a:lnTo>
                <a:lnTo>
                  <a:pt x="2389631" y="406907"/>
                </a:lnTo>
                <a:lnTo>
                  <a:pt x="2368296" y="406907"/>
                </a:lnTo>
                <a:lnTo>
                  <a:pt x="2368296" y="403098"/>
                </a:lnTo>
                <a:lnTo>
                  <a:pt x="2363724" y="390144"/>
                </a:lnTo>
                <a:lnTo>
                  <a:pt x="2363724" y="403098"/>
                </a:lnTo>
                <a:lnTo>
                  <a:pt x="2359914" y="406907"/>
                </a:lnTo>
                <a:lnTo>
                  <a:pt x="2355341" y="398525"/>
                </a:lnTo>
                <a:lnTo>
                  <a:pt x="2355341" y="403098"/>
                </a:lnTo>
                <a:lnTo>
                  <a:pt x="2351531" y="406907"/>
                </a:lnTo>
                <a:lnTo>
                  <a:pt x="2346960" y="398525"/>
                </a:lnTo>
                <a:lnTo>
                  <a:pt x="2346960" y="403098"/>
                </a:lnTo>
                <a:lnTo>
                  <a:pt x="2343150" y="406907"/>
                </a:lnTo>
                <a:lnTo>
                  <a:pt x="2330196" y="406907"/>
                </a:lnTo>
                <a:lnTo>
                  <a:pt x="2325624" y="403098"/>
                </a:lnTo>
                <a:lnTo>
                  <a:pt x="2325624" y="406907"/>
                </a:lnTo>
                <a:lnTo>
                  <a:pt x="2308860" y="406907"/>
                </a:lnTo>
                <a:lnTo>
                  <a:pt x="2305050" y="403098"/>
                </a:lnTo>
                <a:lnTo>
                  <a:pt x="2300478" y="406907"/>
                </a:lnTo>
                <a:lnTo>
                  <a:pt x="2295905" y="406907"/>
                </a:lnTo>
                <a:lnTo>
                  <a:pt x="2295905" y="403098"/>
                </a:lnTo>
                <a:lnTo>
                  <a:pt x="2292096" y="406907"/>
                </a:lnTo>
                <a:lnTo>
                  <a:pt x="2279396" y="406907"/>
                </a:lnTo>
                <a:lnTo>
                  <a:pt x="2266696" y="406907"/>
                </a:lnTo>
                <a:lnTo>
                  <a:pt x="2253996" y="406907"/>
                </a:lnTo>
                <a:lnTo>
                  <a:pt x="2253996" y="403098"/>
                </a:lnTo>
                <a:lnTo>
                  <a:pt x="2249424" y="398525"/>
                </a:lnTo>
                <a:lnTo>
                  <a:pt x="2249424" y="403098"/>
                </a:lnTo>
                <a:lnTo>
                  <a:pt x="2245614" y="406907"/>
                </a:lnTo>
                <a:lnTo>
                  <a:pt x="2245614" y="403098"/>
                </a:lnTo>
                <a:lnTo>
                  <a:pt x="2241041" y="398525"/>
                </a:lnTo>
                <a:lnTo>
                  <a:pt x="2241041" y="406907"/>
                </a:lnTo>
                <a:lnTo>
                  <a:pt x="2237231" y="406907"/>
                </a:lnTo>
                <a:lnTo>
                  <a:pt x="2232660" y="403098"/>
                </a:lnTo>
                <a:lnTo>
                  <a:pt x="2228088" y="406907"/>
                </a:lnTo>
                <a:lnTo>
                  <a:pt x="2215388" y="406908"/>
                </a:lnTo>
                <a:lnTo>
                  <a:pt x="2202688" y="406907"/>
                </a:lnTo>
                <a:lnTo>
                  <a:pt x="2194560" y="406907"/>
                </a:lnTo>
                <a:lnTo>
                  <a:pt x="2194560" y="403098"/>
                </a:lnTo>
                <a:lnTo>
                  <a:pt x="2189988" y="406907"/>
                </a:lnTo>
                <a:lnTo>
                  <a:pt x="2177288" y="406907"/>
                </a:lnTo>
                <a:lnTo>
                  <a:pt x="2164588" y="406907"/>
                </a:lnTo>
                <a:lnTo>
                  <a:pt x="2151888" y="406907"/>
                </a:lnTo>
                <a:lnTo>
                  <a:pt x="2151888" y="403098"/>
                </a:lnTo>
                <a:lnTo>
                  <a:pt x="2148078" y="403098"/>
                </a:lnTo>
                <a:lnTo>
                  <a:pt x="2148078" y="406907"/>
                </a:lnTo>
                <a:lnTo>
                  <a:pt x="2143505" y="406907"/>
                </a:lnTo>
                <a:lnTo>
                  <a:pt x="2143505" y="403098"/>
                </a:lnTo>
                <a:lnTo>
                  <a:pt x="2139695" y="398525"/>
                </a:lnTo>
                <a:lnTo>
                  <a:pt x="2139695" y="403098"/>
                </a:lnTo>
                <a:lnTo>
                  <a:pt x="2135124" y="403098"/>
                </a:lnTo>
                <a:lnTo>
                  <a:pt x="2131314" y="398525"/>
                </a:lnTo>
                <a:lnTo>
                  <a:pt x="2131314" y="403098"/>
                </a:lnTo>
                <a:lnTo>
                  <a:pt x="2126741" y="406907"/>
                </a:lnTo>
                <a:lnTo>
                  <a:pt x="2093214" y="406907"/>
                </a:lnTo>
                <a:lnTo>
                  <a:pt x="2088641" y="403098"/>
                </a:lnTo>
                <a:lnTo>
                  <a:pt x="2088641" y="406907"/>
                </a:lnTo>
                <a:lnTo>
                  <a:pt x="2084069" y="403098"/>
                </a:lnTo>
                <a:lnTo>
                  <a:pt x="2080259" y="406907"/>
                </a:lnTo>
                <a:lnTo>
                  <a:pt x="2071877" y="406907"/>
                </a:lnTo>
                <a:lnTo>
                  <a:pt x="2067305" y="403098"/>
                </a:lnTo>
                <a:lnTo>
                  <a:pt x="2063495" y="406907"/>
                </a:lnTo>
                <a:lnTo>
                  <a:pt x="2058924" y="403098"/>
                </a:lnTo>
                <a:lnTo>
                  <a:pt x="2055114" y="406907"/>
                </a:lnTo>
                <a:lnTo>
                  <a:pt x="2055114" y="403098"/>
                </a:lnTo>
                <a:lnTo>
                  <a:pt x="2050541" y="403098"/>
                </a:lnTo>
                <a:lnTo>
                  <a:pt x="2042579" y="406314"/>
                </a:lnTo>
                <a:lnTo>
                  <a:pt x="2029600" y="407313"/>
                </a:lnTo>
                <a:lnTo>
                  <a:pt x="2014390" y="407071"/>
                </a:lnTo>
                <a:lnTo>
                  <a:pt x="1999736" y="406564"/>
                </a:lnTo>
                <a:lnTo>
                  <a:pt x="1988426" y="406770"/>
                </a:lnTo>
                <a:lnTo>
                  <a:pt x="1982724" y="403098"/>
                </a:lnTo>
                <a:lnTo>
                  <a:pt x="1978152" y="406907"/>
                </a:lnTo>
                <a:lnTo>
                  <a:pt x="1965959" y="406907"/>
                </a:lnTo>
                <a:lnTo>
                  <a:pt x="1961388" y="403098"/>
                </a:lnTo>
                <a:lnTo>
                  <a:pt x="1957577" y="406907"/>
                </a:lnTo>
                <a:lnTo>
                  <a:pt x="1944877" y="406908"/>
                </a:lnTo>
                <a:lnTo>
                  <a:pt x="1932177" y="406907"/>
                </a:lnTo>
                <a:lnTo>
                  <a:pt x="1919477" y="406907"/>
                </a:lnTo>
                <a:lnTo>
                  <a:pt x="1906777" y="406907"/>
                </a:lnTo>
                <a:lnTo>
                  <a:pt x="1893569" y="406907"/>
                </a:lnTo>
                <a:lnTo>
                  <a:pt x="1881377" y="406907"/>
                </a:lnTo>
                <a:lnTo>
                  <a:pt x="1876805" y="403098"/>
                </a:lnTo>
                <a:lnTo>
                  <a:pt x="1872233" y="403098"/>
                </a:lnTo>
                <a:lnTo>
                  <a:pt x="1868424" y="406908"/>
                </a:lnTo>
                <a:lnTo>
                  <a:pt x="1851659" y="406908"/>
                </a:lnTo>
                <a:lnTo>
                  <a:pt x="1838959" y="406908"/>
                </a:lnTo>
                <a:lnTo>
                  <a:pt x="1826259" y="406908"/>
                </a:lnTo>
                <a:lnTo>
                  <a:pt x="1813559" y="406908"/>
                </a:lnTo>
                <a:lnTo>
                  <a:pt x="1808988" y="398526"/>
                </a:lnTo>
                <a:lnTo>
                  <a:pt x="1805177" y="406908"/>
                </a:lnTo>
                <a:lnTo>
                  <a:pt x="1783841" y="406908"/>
                </a:lnTo>
                <a:lnTo>
                  <a:pt x="1783841" y="403098"/>
                </a:lnTo>
                <a:lnTo>
                  <a:pt x="1779269" y="406908"/>
                </a:lnTo>
                <a:lnTo>
                  <a:pt x="1732788" y="406908"/>
                </a:lnTo>
                <a:lnTo>
                  <a:pt x="1728215" y="403098"/>
                </a:lnTo>
                <a:lnTo>
                  <a:pt x="1724405" y="398526"/>
                </a:lnTo>
                <a:lnTo>
                  <a:pt x="1719833" y="406908"/>
                </a:lnTo>
                <a:lnTo>
                  <a:pt x="1699259" y="406908"/>
                </a:lnTo>
                <a:lnTo>
                  <a:pt x="1699259" y="403098"/>
                </a:lnTo>
                <a:lnTo>
                  <a:pt x="1694688" y="403098"/>
                </a:lnTo>
                <a:lnTo>
                  <a:pt x="1694688" y="406908"/>
                </a:lnTo>
                <a:lnTo>
                  <a:pt x="1690115" y="403098"/>
                </a:lnTo>
                <a:lnTo>
                  <a:pt x="1690115" y="406908"/>
                </a:lnTo>
                <a:lnTo>
                  <a:pt x="1686305" y="406908"/>
                </a:lnTo>
                <a:lnTo>
                  <a:pt x="1673605" y="406908"/>
                </a:lnTo>
                <a:lnTo>
                  <a:pt x="1660905" y="406908"/>
                </a:lnTo>
                <a:lnTo>
                  <a:pt x="1652015" y="406908"/>
                </a:lnTo>
                <a:lnTo>
                  <a:pt x="1648205" y="393954"/>
                </a:lnTo>
                <a:lnTo>
                  <a:pt x="1643633" y="406908"/>
                </a:lnTo>
                <a:lnTo>
                  <a:pt x="1635252" y="406908"/>
                </a:lnTo>
                <a:lnTo>
                  <a:pt x="1622297" y="406908"/>
                </a:lnTo>
                <a:lnTo>
                  <a:pt x="1618487" y="403098"/>
                </a:lnTo>
                <a:lnTo>
                  <a:pt x="1618487" y="398526"/>
                </a:lnTo>
                <a:lnTo>
                  <a:pt x="1613915" y="393954"/>
                </a:lnTo>
                <a:lnTo>
                  <a:pt x="1613915" y="398526"/>
                </a:lnTo>
                <a:lnTo>
                  <a:pt x="1610105" y="406908"/>
                </a:lnTo>
                <a:lnTo>
                  <a:pt x="1605533" y="406908"/>
                </a:lnTo>
                <a:lnTo>
                  <a:pt x="1592833" y="406908"/>
                </a:lnTo>
                <a:lnTo>
                  <a:pt x="1580133" y="406907"/>
                </a:lnTo>
                <a:lnTo>
                  <a:pt x="1567434" y="406908"/>
                </a:lnTo>
                <a:lnTo>
                  <a:pt x="1554733" y="406908"/>
                </a:lnTo>
                <a:lnTo>
                  <a:pt x="1542034" y="406908"/>
                </a:lnTo>
                <a:lnTo>
                  <a:pt x="1529334" y="406908"/>
                </a:lnTo>
                <a:lnTo>
                  <a:pt x="1516633" y="406907"/>
                </a:lnTo>
                <a:lnTo>
                  <a:pt x="1503933" y="406908"/>
                </a:lnTo>
                <a:lnTo>
                  <a:pt x="1491233" y="406908"/>
                </a:lnTo>
                <a:lnTo>
                  <a:pt x="1478534" y="406908"/>
                </a:lnTo>
                <a:lnTo>
                  <a:pt x="1465834" y="406908"/>
                </a:lnTo>
                <a:lnTo>
                  <a:pt x="1453134" y="406908"/>
                </a:lnTo>
                <a:lnTo>
                  <a:pt x="1440434" y="406908"/>
                </a:lnTo>
                <a:lnTo>
                  <a:pt x="1427733" y="406908"/>
                </a:lnTo>
                <a:lnTo>
                  <a:pt x="1355852" y="406908"/>
                </a:lnTo>
                <a:lnTo>
                  <a:pt x="1343152" y="406908"/>
                </a:lnTo>
                <a:lnTo>
                  <a:pt x="1330451" y="406908"/>
                </a:lnTo>
                <a:lnTo>
                  <a:pt x="1317752" y="406908"/>
                </a:lnTo>
                <a:lnTo>
                  <a:pt x="1305052" y="406908"/>
                </a:lnTo>
                <a:lnTo>
                  <a:pt x="1292352" y="406908"/>
                </a:lnTo>
                <a:lnTo>
                  <a:pt x="1279651" y="406908"/>
                </a:lnTo>
                <a:lnTo>
                  <a:pt x="1266951" y="406908"/>
                </a:lnTo>
                <a:lnTo>
                  <a:pt x="1254251" y="406908"/>
                </a:lnTo>
                <a:lnTo>
                  <a:pt x="1241551" y="406908"/>
                </a:lnTo>
                <a:lnTo>
                  <a:pt x="1228851" y="406907"/>
                </a:lnTo>
                <a:lnTo>
                  <a:pt x="1216151" y="406908"/>
                </a:lnTo>
                <a:lnTo>
                  <a:pt x="1203451" y="406908"/>
                </a:lnTo>
                <a:lnTo>
                  <a:pt x="1190751" y="406908"/>
                </a:lnTo>
                <a:lnTo>
                  <a:pt x="1178051" y="406908"/>
                </a:lnTo>
                <a:lnTo>
                  <a:pt x="1165351" y="406908"/>
                </a:lnTo>
                <a:lnTo>
                  <a:pt x="1152651" y="406908"/>
                </a:lnTo>
                <a:lnTo>
                  <a:pt x="1139951" y="406908"/>
                </a:lnTo>
                <a:lnTo>
                  <a:pt x="1127251" y="406907"/>
                </a:lnTo>
                <a:lnTo>
                  <a:pt x="1114043" y="406908"/>
                </a:lnTo>
                <a:lnTo>
                  <a:pt x="1110233" y="406908"/>
                </a:lnTo>
                <a:lnTo>
                  <a:pt x="1097533" y="406908"/>
                </a:lnTo>
                <a:lnTo>
                  <a:pt x="1084834" y="406908"/>
                </a:lnTo>
                <a:lnTo>
                  <a:pt x="1072133" y="406908"/>
                </a:lnTo>
                <a:lnTo>
                  <a:pt x="1059434" y="406908"/>
                </a:lnTo>
                <a:lnTo>
                  <a:pt x="1046734" y="406908"/>
                </a:lnTo>
                <a:lnTo>
                  <a:pt x="1034033" y="406908"/>
                </a:lnTo>
                <a:lnTo>
                  <a:pt x="1021333" y="406908"/>
                </a:lnTo>
                <a:lnTo>
                  <a:pt x="1008633" y="406908"/>
                </a:lnTo>
                <a:lnTo>
                  <a:pt x="995934" y="406908"/>
                </a:lnTo>
                <a:lnTo>
                  <a:pt x="983234" y="406908"/>
                </a:lnTo>
                <a:lnTo>
                  <a:pt x="970533" y="406907"/>
                </a:lnTo>
                <a:lnTo>
                  <a:pt x="957833" y="406908"/>
                </a:lnTo>
                <a:lnTo>
                  <a:pt x="945133" y="406908"/>
                </a:lnTo>
                <a:lnTo>
                  <a:pt x="881633" y="406908"/>
                </a:lnTo>
                <a:lnTo>
                  <a:pt x="868933" y="406907"/>
                </a:lnTo>
                <a:lnTo>
                  <a:pt x="855725" y="406908"/>
                </a:lnTo>
                <a:lnTo>
                  <a:pt x="851915" y="406908"/>
                </a:lnTo>
                <a:lnTo>
                  <a:pt x="839190" y="406908"/>
                </a:lnTo>
                <a:lnTo>
                  <a:pt x="826465" y="406908"/>
                </a:lnTo>
                <a:lnTo>
                  <a:pt x="813739" y="406907"/>
                </a:lnTo>
                <a:lnTo>
                  <a:pt x="801014" y="406908"/>
                </a:lnTo>
                <a:lnTo>
                  <a:pt x="788288" y="406908"/>
                </a:lnTo>
                <a:lnTo>
                  <a:pt x="775563" y="406908"/>
                </a:lnTo>
                <a:lnTo>
                  <a:pt x="762838" y="406907"/>
                </a:lnTo>
                <a:lnTo>
                  <a:pt x="750112" y="406908"/>
                </a:lnTo>
                <a:lnTo>
                  <a:pt x="737387" y="406908"/>
                </a:lnTo>
                <a:lnTo>
                  <a:pt x="724661" y="406908"/>
                </a:lnTo>
                <a:lnTo>
                  <a:pt x="711936" y="406908"/>
                </a:lnTo>
                <a:lnTo>
                  <a:pt x="699211" y="406908"/>
                </a:lnTo>
                <a:lnTo>
                  <a:pt x="686485" y="406908"/>
                </a:lnTo>
                <a:lnTo>
                  <a:pt x="673760" y="406908"/>
                </a:lnTo>
                <a:lnTo>
                  <a:pt x="576325" y="406908"/>
                </a:lnTo>
                <a:lnTo>
                  <a:pt x="563625" y="406908"/>
                </a:lnTo>
                <a:lnTo>
                  <a:pt x="550926" y="406908"/>
                </a:lnTo>
                <a:lnTo>
                  <a:pt x="538226" y="406908"/>
                </a:lnTo>
                <a:lnTo>
                  <a:pt x="525526" y="406908"/>
                </a:lnTo>
                <a:lnTo>
                  <a:pt x="512825" y="406908"/>
                </a:lnTo>
                <a:lnTo>
                  <a:pt x="500125" y="406908"/>
                </a:lnTo>
                <a:lnTo>
                  <a:pt x="487425" y="406908"/>
                </a:lnTo>
                <a:lnTo>
                  <a:pt x="474726" y="406908"/>
                </a:lnTo>
                <a:lnTo>
                  <a:pt x="462025" y="406908"/>
                </a:lnTo>
                <a:lnTo>
                  <a:pt x="449325" y="406907"/>
                </a:lnTo>
                <a:lnTo>
                  <a:pt x="436625" y="406908"/>
                </a:lnTo>
                <a:lnTo>
                  <a:pt x="423925" y="406908"/>
                </a:lnTo>
                <a:lnTo>
                  <a:pt x="411225" y="406908"/>
                </a:lnTo>
                <a:lnTo>
                  <a:pt x="398525" y="406908"/>
                </a:lnTo>
                <a:lnTo>
                  <a:pt x="385825" y="406908"/>
                </a:lnTo>
                <a:lnTo>
                  <a:pt x="373125" y="406908"/>
                </a:lnTo>
                <a:lnTo>
                  <a:pt x="360425" y="406908"/>
                </a:lnTo>
                <a:lnTo>
                  <a:pt x="347725" y="406907"/>
                </a:lnTo>
                <a:lnTo>
                  <a:pt x="334517" y="406908"/>
                </a:lnTo>
                <a:lnTo>
                  <a:pt x="330707" y="406908"/>
                </a:lnTo>
                <a:lnTo>
                  <a:pt x="318007" y="406908"/>
                </a:lnTo>
                <a:lnTo>
                  <a:pt x="305307" y="406908"/>
                </a:lnTo>
                <a:lnTo>
                  <a:pt x="292608" y="406908"/>
                </a:lnTo>
                <a:lnTo>
                  <a:pt x="279907" y="406908"/>
                </a:lnTo>
                <a:lnTo>
                  <a:pt x="267208" y="406908"/>
                </a:lnTo>
                <a:lnTo>
                  <a:pt x="254508" y="406908"/>
                </a:lnTo>
                <a:lnTo>
                  <a:pt x="241807" y="406907"/>
                </a:lnTo>
                <a:lnTo>
                  <a:pt x="229107" y="406907"/>
                </a:lnTo>
                <a:lnTo>
                  <a:pt x="216407" y="406908"/>
                </a:lnTo>
                <a:lnTo>
                  <a:pt x="203708" y="406908"/>
                </a:lnTo>
                <a:lnTo>
                  <a:pt x="191007" y="406908"/>
                </a:lnTo>
                <a:lnTo>
                  <a:pt x="72389" y="406908"/>
                </a:lnTo>
                <a:lnTo>
                  <a:pt x="59689" y="406908"/>
                </a:lnTo>
                <a:lnTo>
                  <a:pt x="46990" y="406908"/>
                </a:lnTo>
                <a:lnTo>
                  <a:pt x="34289" y="406908"/>
                </a:lnTo>
                <a:lnTo>
                  <a:pt x="21589" y="406908"/>
                </a:lnTo>
                <a:lnTo>
                  <a:pt x="8889" y="406907"/>
                </a:lnTo>
                <a:lnTo>
                  <a:pt x="0" y="406908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06" name="object 806"/>
          <p:cNvSpPr/>
          <p:nvPr/>
        </p:nvSpPr>
        <p:spPr>
          <a:xfrm>
            <a:off x="1945789" y="1873007"/>
            <a:ext cx="5546579" cy="529822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07" name="object 807"/>
          <p:cNvSpPr/>
          <p:nvPr/>
        </p:nvSpPr>
        <p:spPr>
          <a:xfrm>
            <a:off x="1951337" y="2317510"/>
            <a:ext cx="1267385" cy="0"/>
          </a:xfrm>
          <a:custGeom>
            <a:avLst/>
            <a:gdLst/>
            <a:ahLst/>
            <a:cxnLst/>
            <a:rect l="l" t="t" r="r" b="b"/>
            <a:pathLst>
              <a:path w="1915160">
                <a:moveTo>
                  <a:pt x="0" y="0"/>
                </a:moveTo>
                <a:lnTo>
                  <a:pt x="1914905" y="0"/>
                </a:lnTo>
              </a:path>
            </a:pathLst>
          </a:custGeom>
          <a:ln w="16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08" name="object 808"/>
          <p:cNvSpPr/>
          <p:nvPr/>
        </p:nvSpPr>
        <p:spPr>
          <a:xfrm>
            <a:off x="4077648" y="1873007"/>
            <a:ext cx="3414721" cy="426448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09" name="object 809"/>
          <p:cNvSpPr/>
          <p:nvPr/>
        </p:nvSpPr>
        <p:spPr>
          <a:xfrm>
            <a:off x="2708238" y="1947306"/>
            <a:ext cx="1373701" cy="347943"/>
          </a:xfrm>
          <a:custGeom>
            <a:avLst/>
            <a:gdLst/>
            <a:ahLst/>
            <a:cxnLst/>
            <a:rect l="l" t="t" r="r" b="b"/>
            <a:pathLst>
              <a:path w="2075814" h="525780">
                <a:moveTo>
                  <a:pt x="2075688" y="525779"/>
                </a:moveTo>
                <a:lnTo>
                  <a:pt x="2075688" y="521207"/>
                </a:lnTo>
                <a:lnTo>
                  <a:pt x="2071877" y="521207"/>
                </a:lnTo>
                <a:lnTo>
                  <a:pt x="2067305" y="525779"/>
                </a:lnTo>
                <a:lnTo>
                  <a:pt x="2067305" y="521207"/>
                </a:lnTo>
                <a:lnTo>
                  <a:pt x="2063496" y="525779"/>
                </a:lnTo>
                <a:lnTo>
                  <a:pt x="2063496" y="521207"/>
                </a:lnTo>
                <a:lnTo>
                  <a:pt x="2058924" y="521207"/>
                </a:lnTo>
                <a:lnTo>
                  <a:pt x="2058924" y="525779"/>
                </a:lnTo>
                <a:lnTo>
                  <a:pt x="2055114" y="521207"/>
                </a:lnTo>
                <a:lnTo>
                  <a:pt x="2050541" y="525779"/>
                </a:lnTo>
                <a:lnTo>
                  <a:pt x="2050541" y="521207"/>
                </a:lnTo>
                <a:lnTo>
                  <a:pt x="2045969" y="521207"/>
                </a:lnTo>
                <a:lnTo>
                  <a:pt x="2045969" y="525779"/>
                </a:lnTo>
                <a:lnTo>
                  <a:pt x="2042160" y="521207"/>
                </a:lnTo>
                <a:lnTo>
                  <a:pt x="2042160" y="525779"/>
                </a:lnTo>
                <a:lnTo>
                  <a:pt x="2037588" y="525779"/>
                </a:lnTo>
                <a:lnTo>
                  <a:pt x="2037588" y="521207"/>
                </a:lnTo>
                <a:lnTo>
                  <a:pt x="2033777" y="521207"/>
                </a:lnTo>
                <a:lnTo>
                  <a:pt x="2029205" y="525779"/>
                </a:lnTo>
                <a:lnTo>
                  <a:pt x="2029205" y="521207"/>
                </a:lnTo>
                <a:lnTo>
                  <a:pt x="2025396" y="521207"/>
                </a:lnTo>
                <a:lnTo>
                  <a:pt x="2025396" y="525779"/>
                </a:lnTo>
                <a:lnTo>
                  <a:pt x="2020824" y="521207"/>
                </a:lnTo>
                <a:lnTo>
                  <a:pt x="2017014" y="521207"/>
                </a:lnTo>
                <a:lnTo>
                  <a:pt x="2017014" y="525779"/>
                </a:lnTo>
                <a:lnTo>
                  <a:pt x="2017014" y="521207"/>
                </a:lnTo>
                <a:lnTo>
                  <a:pt x="2012441" y="521207"/>
                </a:lnTo>
                <a:lnTo>
                  <a:pt x="1999741" y="521207"/>
                </a:lnTo>
                <a:lnTo>
                  <a:pt x="1987041" y="521207"/>
                </a:lnTo>
                <a:lnTo>
                  <a:pt x="1974341" y="521207"/>
                </a:lnTo>
                <a:lnTo>
                  <a:pt x="1974341" y="516635"/>
                </a:lnTo>
                <a:lnTo>
                  <a:pt x="1969769" y="521207"/>
                </a:lnTo>
                <a:lnTo>
                  <a:pt x="1965960" y="521207"/>
                </a:lnTo>
                <a:lnTo>
                  <a:pt x="1965960" y="516635"/>
                </a:lnTo>
                <a:lnTo>
                  <a:pt x="1961388" y="521207"/>
                </a:lnTo>
                <a:lnTo>
                  <a:pt x="1948687" y="521207"/>
                </a:lnTo>
                <a:lnTo>
                  <a:pt x="1935988" y="521207"/>
                </a:lnTo>
                <a:lnTo>
                  <a:pt x="1923288" y="521207"/>
                </a:lnTo>
                <a:lnTo>
                  <a:pt x="1910588" y="521207"/>
                </a:lnTo>
                <a:lnTo>
                  <a:pt x="1897888" y="521207"/>
                </a:lnTo>
                <a:lnTo>
                  <a:pt x="1885188" y="521207"/>
                </a:lnTo>
                <a:lnTo>
                  <a:pt x="1872488" y="521207"/>
                </a:lnTo>
                <a:lnTo>
                  <a:pt x="1859788" y="521207"/>
                </a:lnTo>
                <a:lnTo>
                  <a:pt x="1847088" y="521207"/>
                </a:lnTo>
                <a:lnTo>
                  <a:pt x="1830324" y="521207"/>
                </a:lnTo>
                <a:lnTo>
                  <a:pt x="1830324" y="516635"/>
                </a:lnTo>
                <a:lnTo>
                  <a:pt x="1825752" y="521207"/>
                </a:lnTo>
                <a:lnTo>
                  <a:pt x="1821941" y="516635"/>
                </a:lnTo>
                <a:lnTo>
                  <a:pt x="1821941" y="521207"/>
                </a:lnTo>
                <a:lnTo>
                  <a:pt x="1817369" y="521207"/>
                </a:lnTo>
                <a:lnTo>
                  <a:pt x="1813560" y="521207"/>
                </a:lnTo>
                <a:lnTo>
                  <a:pt x="1800860" y="521207"/>
                </a:lnTo>
                <a:lnTo>
                  <a:pt x="1788160" y="521207"/>
                </a:lnTo>
                <a:lnTo>
                  <a:pt x="1775460" y="521207"/>
                </a:lnTo>
                <a:lnTo>
                  <a:pt x="1762760" y="521207"/>
                </a:lnTo>
                <a:lnTo>
                  <a:pt x="1750060" y="521207"/>
                </a:lnTo>
                <a:lnTo>
                  <a:pt x="1737360" y="521207"/>
                </a:lnTo>
                <a:lnTo>
                  <a:pt x="1724659" y="521207"/>
                </a:lnTo>
                <a:lnTo>
                  <a:pt x="1711959" y="521207"/>
                </a:lnTo>
                <a:lnTo>
                  <a:pt x="1699259" y="521207"/>
                </a:lnTo>
                <a:lnTo>
                  <a:pt x="1686560" y="521207"/>
                </a:lnTo>
                <a:lnTo>
                  <a:pt x="1673859" y="521207"/>
                </a:lnTo>
                <a:lnTo>
                  <a:pt x="1661160" y="521207"/>
                </a:lnTo>
                <a:lnTo>
                  <a:pt x="1648459" y="521207"/>
                </a:lnTo>
                <a:lnTo>
                  <a:pt x="1635759" y="521207"/>
                </a:lnTo>
                <a:lnTo>
                  <a:pt x="1623060" y="521207"/>
                </a:lnTo>
                <a:lnTo>
                  <a:pt x="1610359" y="521207"/>
                </a:lnTo>
                <a:lnTo>
                  <a:pt x="1601724" y="521207"/>
                </a:lnTo>
                <a:lnTo>
                  <a:pt x="1601724" y="516635"/>
                </a:lnTo>
                <a:lnTo>
                  <a:pt x="1597152" y="521207"/>
                </a:lnTo>
                <a:lnTo>
                  <a:pt x="1593341" y="521207"/>
                </a:lnTo>
                <a:lnTo>
                  <a:pt x="1593341" y="516635"/>
                </a:lnTo>
                <a:lnTo>
                  <a:pt x="1588769" y="521207"/>
                </a:lnTo>
                <a:lnTo>
                  <a:pt x="1584198" y="521207"/>
                </a:lnTo>
                <a:lnTo>
                  <a:pt x="1584198" y="512825"/>
                </a:lnTo>
                <a:lnTo>
                  <a:pt x="1580388" y="516635"/>
                </a:lnTo>
                <a:lnTo>
                  <a:pt x="1580388" y="512825"/>
                </a:lnTo>
                <a:lnTo>
                  <a:pt x="1575815" y="516635"/>
                </a:lnTo>
                <a:lnTo>
                  <a:pt x="1575815" y="512825"/>
                </a:lnTo>
                <a:lnTo>
                  <a:pt x="1572005" y="521207"/>
                </a:lnTo>
                <a:lnTo>
                  <a:pt x="1567434" y="516635"/>
                </a:lnTo>
                <a:lnTo>
                  <a:pt x="1563624" y="508253"/>
                </a:lnTo>
                <a:lnTo>
                  <a:pt x="1563624" y="521207"/>
                </a:lnTo>
                <a:lnTo>
                  <a:pt x="1559052" y="521207"/>
                </a:lnTo>
                <a:lnTo>
                  <a:pt x="1542288" y="521207"/>
                </a:lnTo>
                <a:lnTo>
                  <a:pt x="1537715" y="516635"/>
                </a:lnTo>
                <a:lnTo>
                  <a:pt x="1537715" y="521207"/>
                </a:lnTo>
                <a:lnTo>
                  <a:pt x="1529334" y="521207"/>
                </a:lnTo>
                <a:lnTo>
                  <a:pt x="1525524" y="516635"/>
                </a:lnTo>
                <a:lnTo>
                  <a:pt x="1520952" y="508253"/>
                </a:lnTo>
                <a:lnTo>
                  <a:pt x="1520952" y="504443"/>
                </a:lnTo>
                <a:lnTo>
                  <a:pt x="1517141" y="512825"/>
                </a:lnTo>
                <a:lnTo>
                  <a:pt x="1517141" y="516635"/>
                </a:lnTo>
                <a:lnTo>
                  <a:pt x="1512569" y="508253"/>
                </a:lnTo>
                <a:lnTo>
                  <a:pt x="1507998" y="516635"/>
                </a:lnTo>
                <a:lnTo>
                  <a:pt x="1507998" y="521207"/>
                </a:lnTo>
                <a:lnTo>
                  <a:pt x="1495805" y="521207"/>
                </a:lnTo>
                <a:lnTo>
                  <a:pt x="1495805" y="516635"/>
                </a:lnTo>
                <a:lnTo>
                  <a:pt x="1491234" y="521207"/>
                </a:lnTo>
                <a:lnTo>
                  <a:pt x="1487424" y="521207"/>
                </a:lnTo>
                <a:lnTo>
                  <a:pt x="1487424" y="512825"/>
                </a:lnTo>
                <a:lnTo>
                  <a:pt x="1482852" y="516635"/>
                </a:lnTo>
                <a:lnTo>
                  <a:pt x="1479041" y="521207"/>
                </a:lnTo>
                <a:lnTo>
                  <a:pt x="1466088" y="521207"/>
                </a:lnTo>
                <a:lnTo>
                  <a:pt x="1466088" y="491489"/>
                </a:lnTo>
                <a:lnTo>
                  <a:pt x="1461515" y="478535"/>
                </a:lnTo>
                <a:lnTo>
                  <a:pt x="1461515" y="504443"/>
                </a:lnTo>
                <a:lnTo>
                  <a:pt x="1457705" y="512825"/>
                </a:lnTo>
                <a:lnTo>
                  <a:pt x="1457705" y="491489"/>
                </a:lnTo>
                <a:lnTo>
                  <a:pt x="1453134" y="478535"/>
                </a:lnTo>
                <a:lnTo>
                  <a:pt x="1453134" y="508253"/>
                </a:lnTo>
                <a:lnTo>
                  <a:pt x="1449324" y="516635"/>
                </a:lnTo>
                <a:lnTo>
                  <a:pt x="1444752" y="512825"/>
                </a:lnTo>
                <a:lnTo>
                  <a:pt x="1444752" y="521207"/>
                </a:lnTo>
                <a:lnTo>
                  <a:pt x="1419605" y="521207"/>
                </a:lnTo>
                <a:lnTo>
                  <a:pt x="1419605" y="516635"/>
                </a:lnTo>
                <a:lnTo>
                  <a:pt x="1415034" y="504443"/>
                </a:lnTo>
                <a:lnTo>
                  <a:pt x="1415034" y="508253"/>
                </a:lnTo>
                <a:lnTo>
                  <a:pt x="1411224" y="516635"/>
                </a:lnTo>
                <a:lnTo>
                  <a:pt x="1411224" y="512825"/>
                </a:lnTo>
                <a:lnTo>
                  <a:pt x="1406652" y="496061"/>
                </a:lnTo>
                <a:lnTo>
                  <a:pt x="1406652" y="508253"/>
                </a:lnTo>
                <a:lnTo>
                  <a:pt x="1402079" y="516635"/>
                </a:lnTo>
                <a:lnTo>
                  <a:pt x="1398269" y="512825"/>
                </a:lnTo>
                <a:lnTo>
                  <a:pt x="1398269" y="516635"/>
                </a:lnTo>
                <a:lnTo>
                  <a:pt x="1389888" y="516635"/>
                </a:lnTo>
                <a:lnTo>
                  <a:pt x="1385315" y="512825"/>
                </a:lnTo>
                <a:lnTo>
                  <a:pt x="1381505" y="504443"/>
                </a:lnTo>
                <a:lnTo>
                  <a:pt x="1381505" y="499871"/>
                </a:lnTo>
                <a:lnTo>
                  <a:pt x="1376934" y="406907"/>
                </a:lnTo>
                <a:lnTo>
                  <a:pt x="1376934" y="0"/>
                </a:lnTo>
                <a:lnTo>
                  <a:pt x="1373124" y="322325"/>
                </a:lnTo>
                <a:lnTo>
                  <a:pt x="1368552" y="499871"/>
                </a:lnTo>
                <a:lnTo>
                  <a:pt x="1363979" y="516635"/>
                </a:lnTo>
                <a:lnTo>
                  <a:pt x="1360169" y="521207"/>
                </a:lnTo>
                <a:lnTo>
                  <a:pt x="1334262" y="521207"/>
                </a:lnTo>
                <a:lnTo>
                  <a:pt x="1330452" y="516635"/>
                </a:lnTo>
                <a:lnTo>
                  <a:pt x="1330452" y="521207"/>
                </a:lnTo>
                <a:lnTo>
                  <a:pt x="1325879" y="521207"/>
                </a:lnTo>
                <a:lnTo>
                  <a:pt x="1322069" y="504443"/>
                </a:lnTo>
                <a:lnTo>
                  <a:pt x="1317498" y="521207"/>
                </a:lnTo>
                <a:lnTo>
                  <a:pt x="1313688" y="487679"/>
                </a:lnTo>
                <a:lnTo>
                  <a:pt x="1313688" y="491489"/>
                </a:lnTo>
                <a:lnTo>
                  <a:pt x="1309115" y="521207"/>
                </a:lnTo>
                <a:lnTo>
                  <a:pt x="1305305" y="499871"/>
                </a:lnTo>
                <a:lnTo>
                  <a:pt x="1305305" y="504443"/>
                </a:lnTo>
                <a:lnTo>
                  <a:pt x="1300734" y="521207"/>
                </a:lnTo>
                <a:lnTo>
                  <a:pt x="1296162" y="521207"/>
                </a:lnTo>
                <a:lnTo>
                  <a:pt x="1283969" y="521207"/>
                </a:lnTo>
                <a:lnTo>
                  <a:pt x="1279398" y="525779"/>
                </a:lnTo>
                <a:lnTo>
                  <a:pt x="1275588" y="521207"/>
                </a:lnTo>
                <a:lnTo>
                  <a:pt x="1258062" y="521207"/>
                </a:lnTo>
                <a:lnTo>
                  <a:pt x="1258062" y="512825"/>
                </a:lnTo>
                <a:lnTo>
                  <a:pt x="1254252" y="516635"/>
                </a:lnTo>
                <a:lnTo>
                  <a:pt x="1254252" y="521207"/>
                </a:lnTo>
                <a:lnTo>
                  <a:pt x="1249679" y="516635"/>
                </a:lnTo>
                <a:lnTo>
                  <a:pt x="1249679" y="508253"/>
                </a:lnTo>
                <a:lnTo>
                  <a:pt x="1245869" y="516635"/>
                </a:lnTo>
                <a:lnTo>
                  <a:pt x="1245869" y="521207"/>
                </a:lnTo>
                <a:lnTo>
                  <a:pt x="1241298" y="521207"/>
                </a:lnTo>
                <a:lnTo>
                  <a:pt x="1241298" y="516635"/>
                </a:lnTo>
                <a:lnTo>
                  <a:pt x="1237488" y="516635"/>
                </a:lnTo>
                <a:lnTo>
                  <a:pt x="1237488" y="521207"/>
                </a:lnTo>
                <a:lnTo>
                  <a:pt x="1224534" y="521207"/>
                </a:lnTo>
                <a:lnTo>
                  <a:pt x="1219962" y="508253"/>
                </a:lnTo>
                <a:lnTo>
                  <a:pt x="1219962" y="521207"/>
                </a:lnTo>
                <a:lnTo>
                  <a:pt x="1207769" y="521207"/>
                </a:lnTo>
                <a:lnTo>
                  <a:pt x="1203198" y="525779"/>
                </a:lnTo>
                <a:lnTo>
                  <a:pt x="1203198" y="521207"/>
                </a:lnTo>
                <a:lnTo>
                  <a:pt x="1199388" y="521207"/>
                </a:lnTo>
                <a:lnTo>
                  <a:pt x="1186687" y="521207"/>
                </a:lnTo>
                <a:lnTo>
                  <a:pt x="1173988" y="521207"/>
                </a:lnTo>
                <a:lnTo>
                  <a:pt x="1161288" y="521207"/>
                </a:lnTo>
                <a:lnTo>
                  <a:pt x="1148588" y="521207"/>
                </a:lnTo>
                <a:lnTo>
                  <a:pt x="1143762" y="521207"/>
                </a:lnTo>
                <a:lnTo>
                  <a:pt x="1143762" y="525779"/>
                </a:lnTo>
                <a:lnTo>
                  <a:pt x="1139952" y="521207"/>
                </a:lnTo>
                <a:lnTo>
                  <a:pt x="1132839" y="521207"/>
                </a:lnTo>
                <a:lnTo>
                  <a:pt x="1125727" y="521207"/>
                </a:lnTo>
                <a:lnTo>
                  <a:pt x="1118615" y="521207"/>
                </a:lnTo>
                <a:lnTo>
                  <a:pt x="1114043" y="521207"/>
                </a:lnTo>
                <a:lnTo>
                  <a:pt x="1110234" y="508253"/>
                </a:lnTo>
                <a:lnTo>
                  <a:pt x="1105662" y="491489"/>
                </a:lnTo>
                <a:lnTo>
                  <a:pt x="1105662" y="512825"/>
                </a:lnTo>
                <a:lnTo>
                  <a:pt x="1101852" y="516635"/>
                </a:lnTo>
                <a:lnTo>
                  <a:pt x="1101852" y="508253"/>
                </a:lnTo>
                <a:lnTo>
                  <a:pt x="1097279" y="491489"/>
                </a:lnTo>
                <a:lnTo>
                  <a:pt x="1097279" y="512825"/>
                </a:lnTo>
                <a:lnTo>
                  <a:pt x="1093469" y="521207"/>
                </a:lnTo>
                <a:lnTo>
                  <a:pt x="1088898" y="521207"/>
                </a:lnTo>
                <a:lnTo>
                  <a:pt x="1076198" y="521207"/>
                </a:lnTo>
                <a:lnTo>
                  <a:pt x="1063498" y="521207"/>
                </a:lnTo>
                <a:lnTo>
                  <a:pt x="1008126" y="521207"/>
                </a:lnTo>
                <a:lnTo>
                  <a:pt x="1008126" y="516635"/>
                </a:lnTo>
                <a:lnTo>
                  <a:pt x="991362" y="516635"/>
                </a:lnTo>
                <a:lnTo>
                  <a:pt x="991362" y="521207"/>
                </a:lnTo>
                <a:lnTo>
                  <a:pt x="987551" y="521207"/>
                </a:lnTo>
                <a:lnTo>
                  <a:pt x="974851" y="521207"/>
                </a:lnTo>
                <a:lnTo>
                  <a:pt x="962151" y="521207"/>
                </a:lnTo>
                <a:lnTo>
                  <a:pt x="949451" y="521207"/>
                </a:lnTo>
                <a:lnTo>
                  <a:pt x="936751" y="521207"/>
                </a:lnTo>
                <a:lnTo>
                  <a:pt x="924051" y="521207"/>
                </a:lnTo>
                <a:lnTo>
                  <a:pt x="911351" y="521207"/>
                </a:lnTo>
                <a:lnTo>
                  <a:pt x="898652" y="521207"/>
                </a:lnTo>
                <a:lnTo>
                  <a:pt x="885951" y="521207"/>
                </a:lnTo>
                <a:lnTo>
                  <a:pt x="873251" y="521207"/>
                </a:lnTo>
                <a:lnTo>
                  <a:pt x="860551" y="521207"/>
                </a:lnTo>
                <a:lnTo>
                  <a:pt x="855726" y="516635"/>
                </a:lnTo>
                <a:lnTo>
                  <a:pt x="851915" y="521207"/>
                </a:lnTo>
                <a:lnTo>
                  <a:pt x="843533" y="521207"/>
                </a:lnTo>
                <a:lnTo>
                  <a:pt x="838962" y="516635"/>
                </a:lnTo>
                <a:lnTo>
                  <a:pt x="834389" y="521207"/>
                </a:lnTo>
                <a:lnTo>
                  <a:pt x="822197" y="521207"/>
                </a:lnTo>
                <a:lnTo>
                  <a:pt x="817626" y="516635"/>
                </a:lnTo>
                <a:lnTo>
                  <a:pt x="817626" y="521207"/>
                </a:lnTo>
                <a:lnTo>
                  <a:pt x="809244" y="521207"/>
                </a:lnTo>
                <a:lnTo>
                  <a:pt x="805433" y="525779"/>
                </a:lnTo>
                <a:lnTo>
                  <a:pt x="805433" y="521207"/>
                </a:lnTo>
                <a:lnTo>
                  <a:pt x="800862" y="525779"/>
                </a:lnTo>
                <a:lnTo>
                  <a:pt x="800862" y="521207"/>
                </a:lnTo>
                <a:lnTo>
                  <a:pt x="796289" y="525779"/>
                </a:lnTo>
                <a:lnTo>
                  <a:pt x="792479" y="525779"/>
                </a:lnTo>
                <a:lnTo>
                  <a:pt x="792479" y="521207"/>
                </a:lnTo>
                <a:lnTo>
                  <a:pt x="779526" y="521207"/>
                </a:lnTo>
                <a:lnTo>
                  <a:pt x="771144" y="521207"/>
                </a:lnTo>
                <a:lnTo>
                  <a:pt x="766571" y="525779"/>
                </a:lnTo>
                <a:lnTo>
                  <a:pt x="766571" y="521207"/>
                </a:lnTo>
                <a:lnTo>
                  <a:pt x="749807" y="521207"/>
                </a:lnTo>
                <a:lnTo>
                  <a:pt x="749807" y="525779"/>
                </a:lnTo>
                <a:lnTo>
                  <a:pt x="749807" y="521207"/>
                </a:lnTo>
                <a:lnTo>
                  <a:pt x="737615" y="521207"/>
                </a:lnTo>
                <a:lnTo>
                  <a:pt x="733044" y="516636"/>
                </a:lnTo>
                <a:lnTo>
                  <a:pt x="728471" y="521207"/>
                </a:lnTo>
                <a:lnTo>
                  <a:pt x="721613" y="521207"/>
                </a:lnTo>
                <a:lnTo>
                  <a:pt x="714756" y="521207"/>
                </a:lnTo>
                <a:lnTo>
                  <a:pt x="707897" y="521207"/>
                </a:lnTo>
                <a:lnTo>
                  <a:pt x="703326" y="525780"/>
                </a:lnTo>
                <a:lnTo>
                  <a:pt x="703326" y="521207"/>
                </a:lnTo>
                <a:lnTo>
                  <a:pt x="699515" y="525780"/>
                </a:lnTo>
                <a:lnTo>
                  <a:pt x="699515" y="521207"/>
                </a:lnTo>
                <a:lnTo>
                  <a:pt x="694944" y="525780"/>
                </a:lnTo>
                <a:lnTo>
                  <a:pt x="690371" y="521207"/>
                </a:lnTo>
                <a:lnTo>
                  <a:pt x="686562" y="521207"/>
                </a:lnTo>
                <a:lnTo>
                  <a:pt x="686562" y="525780"/>
                </a:lnTo>
                <a:lnTo>
                  <a:pt x="681989" y="521207"/>
                </a:lnTo>
                <a:lnTo>
                  <a:pt x="678179" y="525780"/>
                </a:lnTo>
                <a:lnTo>
                  <a:pt x="678179" y="521207"/>
                </a:lnTo>
                <a:lnTo>
                  <a:pt x="673607" y="521207"/>
                </a:lnTo>
                <a:lnTo>
                  <a:pt x="673607" y="525780"/>
                </a:lnTo>
                <a:lnTo>
                  <a:pt x="669797" y="521207"/>
                </a:lnTo>
                <a:lnTo>
                  <a:pt x="669797" y="525780"/>
                </a:lnTo>
                <a:lnTo>
                  <a:pt x="665226" y="521207"/>
                </a:lnTo>
                <a:lnTo>
                  <a:pt x="665226" y="525780"/>
                </a:lnTo>
                <a:lnTo>
                  <a:pt x="661415" y="521207"/>
                </a:lnTo>
                <a:lnTo>
                  <a:pt x="656844" y="525780"/>
                </a:lnTo>
                <a:lnTo>
                  <a:pt x="656844" y="521207"/>
                </a:lnTo>
                <a:lnTo>
                  <a:pt x="652271" y="525780"/>
                </a:lnTo>
                <a:lnTo>
                  <a:pt x="652271" y="521207"/>
                </a:lnTo>
                <a:lnTo>
                  <a:pt x="648462" y="521207"/>
                </a:lnTo>
                <a:lnTo>
                  <a:pt x="648462" y="525780"/>
                </a:lnTo>
                <a:lnTo>
                  <a:pt x="643889" y="521207"/>
                </a:lnTo>
                <a:lnTo>
                  <a:pt x="640079" y="525780"/>
                </a:lnTo>
                <a:lnTo>
                  <a:pt x="640079" y="521207"/>
                </a:lnTo>
                <a:lnTo>
                  <a:pt x="589026" y="521207"/>
                </a:lnTo>
                <a:lnTo>
                  <a:pt x="584453" y="516636"/>
                </a:lnTo>
                <a:lnTo>
                  <a:pt x="580644" y="504444"/>
                </a:lnTo>
                <a:lnTo>
                  <a:pt x="576071" y="516636"/>
                </a:lnTo>
                <a:lnTo>
                  <a:pt x="576071" y="521207"/>
                </a:lnTo>
                <a:lnTo>
                  <a:pt x="550926" y="521207"/>
                </a:lnTo>
                <a:lnTo>
                  <a:pt x="550926" y="525780"/>
                </a:lnTo>
                <a:lnTo>
                  <a:pt x="542544" y="525780"/>
                </a:lnTo>
                <a:lnTo>
                  <a:pt x="542544" y="521207"/>
                </a:lnTo>
                <a:lnTo>
                  <a:pt x="534162" y="521207"/>
                </a:lnTo>
                <a:lnTo>
                  <a:pt x="529589" y="525780"/>
                </a:lnTo>
                <a:lnTo>
                  <a:pt x="525779" y="521207"/>
                </a:lnTo>
                <a:lnTo>
                  <a:pt x="525779" y="525780"/>
                </a:lnTo>
                <a:lnTo>
                  <a:pt x="521207" y="521207"/>
                </a:lnTo>
                <a:lnTo>
                  <a:pt x="516635" y="521207"/>
                </a:lnTo>
                <a:lnTo>
                  <a:pt x="512825" y="525780"/>
                </a:lnTo>
                <a:lnTo>
                  <a:pt x="512825" y="521207"/>
                </a:lnTo>
                <a:lnTo>
                  <a:pt x="504444" y="521207"/>
                </a:lnTo>
                <a:lnTo>
                  <a:pt x="499871" y="508254"/>
                </a:lnTo>
                <a:lnTo>
                  <a:pt x="496062" y="516636"/>
                </a:lnTo>
                <a:lnTo>
                  <a:pt x="496062" y="521207"/>
                </a:lnTo>
                <a:lnTo>
                  <a:pt x="487679" y="521207"/>
                </a:lnTo>
                <a:lnTo>
                  <a:pt x="483107" y="525780"/>
                </a:lnTo>
                <a:lnTo>
                  <a:pt x="478535" y="525780"/>
                </a:lnTo>
                <a:lnTo>
                  <a:pt x="474725" y="521207"/>
                </a:lnTo>
                <a:lnTo>
                  <a:pt x="474725" y="525780"/>
                </a:lnTo>
                <a:lnTo>
                  <a:pt x="470153" y="521207"/>
                </a:lnTo>
                <a:lnTo>
                  <a:pt x="466344" y="525780"/>
                </a:lnTo>
                <a:lnTo>
                  <a:pt x="466344" y="521207"/>
                </a:lnTo>
                <a:lnTo>
                  <a:pt x="466344" y="525780"/>
                </a:lnTo>
                <a:lnTo>
                  <a:pt x="461771" y="525780"/>
                </a:lnTo>
                <a:lnTo>
                  <a:pt x="457962" y="521207"/>
                </a:lnTo>
                <a:lnTo>
                  <a:pt x="457962" y="525780"/>
                </a:lnTo>
                <a:lnTo>
                  <a:pt x="445007" y="525780"/>
                </a:lnTo>
                <a:lnTo>
                  <a:pt x="445007" y="521207"/>
                </a:lnTo>
                <a:lnTo>
                  <a:pt x="440435" y="525780"/>
                </a:lnTo>
                <a:lnTo>
                  <a:pt x="423671" y="525780"/>
                </a:lnTo>
                <a:lnTo>
                  <a:pt x="419862" y="521207"/>
                </a:lnTo>
                <a:lnTo>
                  <a:pt x="419862" y="525780"/>
                </a:lnTo>
                <a:lnTo>
                  <a:pt x="415289" y="525780"/>
                </a:lnTo>
                <a:lnTo>
                  <a:pt x="402589" y="525779"/>
                </a:lnTo>
                <a:lnTo>
                  <a:pt x="389889" y="525780"/>
                </a:lnTo>
                <a:lnTo>
                  <a:pt x="377189" y="525780"/>
                </a:lnTo>
                <a:lnTo>
                  <a:pt x="364235" y="525780"/>
                </a:lnTo>
                <a:lnTo>
                  <a:pt x="364235" y="521207"/>
                </a:lnTo>
                <a:lnTo>
                  <a:pt x="360425" y="525780"/>
                </a:lnTo>
                <a:lnTo>
                  <a:pt x="355853" y="521207"/>
                </a:lnTo>
                <a:lnTo>
                  <a:pt x="352044" y="521207"/>
                </a:lnTo>
                <a:lnTo>
                  <a:pt x="347471" y="525780"/>
                </a:lnTo>
                <a:lnTo>
                  <a:pt x="343662" y="521207"/>
                </a:lnTo>
                <a:lnTo>
                  <a:pt x="343662" y="525780"/>
                </a:lnTo>
                <a:lnTo>
                  <a:pt x="322325" y="525780"/>
                </a:lnTo>
                <a:lnTo>
                  <a:pt x="317753" y="521207"/>
                </a:lnTo>
                <a:lnTo>
                  <a:pt x="313944" y="521207"/>
                </a:lnTo>
                <a:lnTo>
                  <a:pt x="313944" y="525780"/>
                </a:lnTo>
                <a:lnTo>
                  <a:pt x="309371" y="525780"/>
                </a:lnTo>
                <a:lnTo>
                  <a:pt x="309371" y="521207"/>
                </a:lnTo>
                <a:lnTo>
                  <a:pt x="304800" y="521207"/>
                </a:lnTo>
                <a:lnTo>
                  <a:pt x="304800" y="525780"/>
                </a:lnTo>
                <a:lnTo>
                  <a:pt x="284225" y="525780"/>
                </a:lnTo>
                <a:lnTo>
                  <a:pt x="279653" y="521207"/>
                </a:lnTo>
                <a:lnTo>
                  <a:pt x="279653" y="525780"/>
                </a:lnTo>
                <a:lnTo>
                  <a:pt x="266700" y="525780"/>
                </a:lnTo>
                <a:lnTo>
                  <a:pt x="262889" y="521207"/>
                </a:lnTo>
                <a:lnTo>
                  <a:pt x="258318" y="521207"/>
                </a:lnTo>
                <a:lnTo>
                  <a:pt x="254507" y="521207"/>
                </a:lnTo>
                <a:lnTo>
                  <a:pt x="249935" y="525780"/>
                </a:lnTo>
                <a:lnTo>
                  <a:pt x="246125" y="525780"/>
                </a:lnTo>
                <a:lnTo>
                  <a:pt x="246125" y="521207"/>
                </a:lnTo>
                <a:lnTo>
                  <a:pt x="241553" y="525780"/>
                </a:lnTo>
                <a:lnTo>
                  <a:pt x="237744" y="525780"/>
                </a:lnTo>
                <a:lnTo>
                  <a:pt x="233171" y="521207"/>
                </a:lnTo>
                <a:lnTo>
                  <a:pt x="233171" y="525780"/>
                </a:lnTo>
                <a:lnTo>
                  <a:pt x="228600" y="525780"/>
                </a:lnTo>
                <a:lnTo>
                  <a:pt x="215899" y="525779"/>
                </a:lnTo>
                <a:lnTo>
                  <a:pt x="203199" y="525780"/>
                </a:lnTo>
                <a:lnTo>
                  <a:pt x="190500" y="525780"/>
                </a:lnTo>
                <a:lnTo>
                  <a:pt x="177800" y="525780"/>
                </a:lnTo>
                <a:lnTo>
                  <a:pt x="165100" y="525780"/>
                </a:lnTo>
                <a:lnTo>
                  <a:pt x="156971" y="521207"/>
                </a:lnTo>
                <a:lnTo>
                  <a:pt x="156971" y="525780"/>
                </a:lnTo>
                <a:lnTo>
                  <a:pt x="144018" y="525780"/>
                </a:lnTo>
                <a:lnTo>
                  <a:pt x="140207" y="521207"/>
                </a:lnTo>
                <a:lnTo>
                  <a:pt x="135635" y="525780"/>
                </a:lnTo>
                <a:lnTo>
                  <a:pt x="122935" y="525780"/>
                </a:lnTo>
                <a:lnTo>
                  <a:pt x="110235" y="525780"/>
                </a:lnTo>
                <a:lnTo>
                  <a:pt x="102107" y="521207"/>
                </a:lnTo>
                <a:lnTo>
                  <a:pt x="102107" y="525780"/>
                </a:lnTo>
                <a:lnTo>
                  <a:pt x="89153" y="525780"/>
                </a:lnTo>
                <a:lnTo>
                  <a:pt x="84581" y="521207"/>
                </a:lnTo>
                <a:lnTo>
                  <a:pt x="84581" y="525780"/>
                </a:lnTo>
                <a:lnTo>
                  <a:pt x="80771" y="521207"/>
                </a:lnTo>
                <a:lnTo>
                  <a:pt x="80771" y="525780"/>
                </a:lnTo>
                <a:lnTo>
                  <a:pt x="59435" y="525780"/>
                </a:lnTo>
                <a:lnTo>
                  <a:pt x="54863" y="521207"/>
                </a:lnTo>
                <a:lnTo>
                  <a:pt x="54863" y="525780"/>
                </a:lnTo>
                <a:lnTo>
                  <a:pt x="51053" y="525780"/>
                </a:lnTo>
                <a:lnTo>
                  <a:pt x="46481" y="521207"/>
                </a:lnTo>
                <a:lnTo>
                  <a:pt x="42671" y="525780"/>
                </a:lnTo>
                <a:lnTo>
                  <a:pt x="34289" y="525780"/>
                </a:lnTo>
                <a:lnTo>
                  <a:pt x="29718" y="521207"/>
                </a:lnTo>
                <a:lnTo>
                  <a:pt x="25907" y="521207"/>
                </a:lnTo>
                <a:lnTo>
                  <a:pt x="21335" y="525780"/>
                </a:lnTo>
                <a:lnTo>
                  <a:pt x="0" y="525780"/>
                </a:lnTo>
                <a:lnTo>
                  <a:pt x="0" y="521207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10" name="object 810"/>
          <p:cNvSpPr/>
          <p:nvPr/>
        </p:nvSpPr>
        <p:spPr>
          <a:xfrm>
            <a:off x="2537291" y="2292222"/>
            <a:ext cx="171030" cy="3362"/>
          </a:xfrm>
          <a:custGeom>
            <a:avLst/>
            <a:gdLst/>
            <a:ahLst/>
            <a:cxnLst/>
            <a:rect l="l" t="t" r="r" b="b"/>
            <a:pathLst>
              <a:path w="258444" h="5080">
                <a:moveTo>
                  <a:pt x="258318" y="0"/>
                </a:moveTo>
                <a:lnTo>
                  <a:pt x="254507" y="4572"/>
                </a:lnTo>
                <a:lnTo>
                  <a:pt x="241807" y="4572"/>
                </a:lnTo>
                <a:lnTo>
                  <a:pt x="229107" y="4572"/>
                </a:lnTo>
                <a:lnTo>
                  <a:pt x="224789" y="0"/>
                </a:lnTo>
                <a:lnTo>
                  <a:pt x="224789" y="4572"/>
                </a:lnTo>
                <a:lnTo>
                  <a:pt x="220218" y="4572"/>
                </a:lnTo>
                <a:lnTo>
                  <a:pt x="207518" y="4572"/>
                </a:lnTo>
                <a:lnTo>
                  <a:pt x="194818" y="4572"/>
                </a:lnTo>
                <a:lnTo>
                  <a:pt x="182117" y="4572"/>
                </a:lnTo>
                <a:lnTo>
                  <a:pt x="169417" y="4572"/>
                </a:lnTo>
                <a:lnTo>
                  <a:pt x="156718" y="4572"/>
                </a:lnTo>
                <a:lnTo>
                  <a:pt x="144018" y="4572"/>
                </a:lnTo>
                <a:lnTo>
                  <a:pt x="131318" y="4572"/>
                </a:lnTo>
                <a:lnTo>
                  <a:pt x="127253" y="4572"/>
                </a:lnTo>
                <a:lnTo>
                  <a:pt x="127253" y="0"/>
                </a:lnTo>
                <a:lnTo>
                  <a:pt x="122681" y="4572"/>
                </a:lnTo>
                <a:lnTo>
                  <a:pt x="115569" y="4572"/>
                </a:lnTo>
                <a:lnTo>
                  <a:pt x="108457" y="4572"/>
                </a:lnTo>
                <a:lnTo>
                  <a:pt x="101345" y="4572"/>
                </a:lnTo>
                <a:lnTo>
                  <a:pt x="97536" y="0"/>
                </a:lnTo>
                <a:lnTo>
                  <a:pt x="97536" y="4572"/>
                </a:lnTo>
                <a:lnTo>
                  <a:pt x="92963" y="0"/>
                </a:lnTo>
                <a:lnTo>
                  <a:pt x="89153" y="0"/>
                </a:lnTo>
                <a:lnTo>
                  <a:pt x="89153" y="4572"/>
                </a:lnTo>
                <a:lnTo>
                  <a:pt x="84581" y="0"/>
                </a:lnTo>
                <a:lnTo>
                  <a:pt x="80771" y="4572"/>
                </a:lnTo>
                <a:lnTo>
                  <a:pt x="76200" y="4572"/>
                </a:lnTo>
                <a:lnTo>
                  <a:pt x="72389" y="0"/>
                </a:lnTo>
                <a:lnTo>
                  <a:pt x="72389" y="4572"/>
                </a:lnTo>
                <a:lnTo>
                  <a:pt x="38100" y="4572"/>
                </a:lnTo>
                <a:lnTo>
                  <a:pt x="38100" y="0"/>
                </a:lnTo>
                <a:lnTo>
                  <a:pt x="34289" y="4572"/>
                </a:lnTo>
                <a:lnTo>
                  <a:pt x="21336" y="4572"/>
                </a:lnTo>
                <a:lnTo>
                  <a:pt x="16763" y="0"/>
                </a:lnTo>
                <a:lnTo>
                  <a:pt x="16763" y="4572"/>
                </a:lnTo>
                <a:lnTo>
                  <a:pt x="12953" y="0"/>
                </a:lnTo>
                <a:lnTo>
                  <a:pt x="8381" y="4572"/>
                </a:lnTo>
                <a:lnTo>
                  <a:pt x="0" y="4572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11" name="object 811"/>
          <p:cNvSpPr/>
          <p:nvPr/>
        </p:nvSpPr>
        <p:spPr>
          <a:xfrm>
            <a:off x="2021429" y="2293735"/>
            <a:ext cx="516031" cy="0"/>
          </a:xfrm>
          <a:custGeom>
            <a:avLst/>
            <a:gdLst/>
            <a:ahLst/>
            <a:cxnLst/>
            <a:rect l="l" t="t" r="r" b="b"/>
            <a:pathLst>
              <a:path w="779780">
                <a:moveTo>
                  <a:pt x="0" y="0"/>
                </a:moveTo>
                <a:lnTo>
                  <a:pt x="779526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12" name="object 812"/>
          <p:cNvSpPr/>
          <p:nvPr/>
        </p:nvSpPr>
        <p:spPr>
          <a:xfrm>
            <a:off x="1951337" y="2292222"/>
            <a:ext cx="70177" cy="3362"/>
          </a:xfrm>
          <a:custGeom>
            <a:avLst/>
            <a:gdLst/>
            <a:ahLst/>
            <a:cxnLst/>
            <a:rect l="l" t="t" r="r" b="b"/>
            <a:pathLst>
              <a:path w="106044" h="5080">
                <a:moveTo>
                  <a:pt x="105917" y="4572"/>
                </a:moveTo>
                <a:lnTo>
                  <a:pt x="102107" y="0"/>
                </a:lnTo>
                <a:lnTo>
                  <a:pt x="102107" y="4572"/>
                </a:lnTo>
                <a:lnTo>
                  <a:pt x="97535" y="4572"/>
                </a:lnTo>
                <a:lnTo>
                  <a:pt x="92963" y="0"/>
                </a:lnTo>
                <a:lnTo>
                  <a:pt x="92963" y="4572"/>
                </a:lnTo>
                <a:lnTo>
                  <a:pt x="72389" y="4572"/>
                </a:lnTo>
                <a:lnTo>
                  <a:pt x="72389" y="0"/>
                </a:lnTo>
                <a:lnTo>
                  <a:pt x="72389" y="4572"/>
                </a:lnTo>
                <a:lnTo>
                  <a:pt x="63245" y="4572"/>
                </a:lnTo>
                <a:lnTo>
                  <a:pt x="63245" y="0"/>
                </a:lnTo>
                <a:lnTo>
                  <a:pt x="63245" y="4572"/>
                </a:lnTo>
                <a:lnTo>
                  <a:pt x="59435" y="0"/>
                </a:lnTo>
                <a:lnTo>
                  <a:pt x="54863" y="4572"/>
                </a:lnTo>
                <a:lnTo>
                  <a:pt x="54863" y="0"/>
                </a:lnTo>
                <a:lnTo>
                  <a:pt x="51053" y="4572"/>
                </a:lnTo>
                <a:lnTo>
                  <a:pt x="46481" y="0"/>
                </a:lnTo>
                <a:lnTo>
                  <a:pt x="46481" y="4572"/>
                </a:lnTo>
                <a:lnTo>
                  <a:pt x="29717" y="4572"/>
                </a:lnTo>
                <a:lnTo>
                  <a:pt x="29717" y="0"/>
                </a:lnTo>
                <a:lnTo>
                  <a:pt x="25145" y="4572"/>
                </a:lnTo>
                <a:lnTo>
                  <a:pt x="16763" y="4572"/>
                </a:lnTo>
                <a:lnTo>
                  <a:pt x="12953" y="0"/>
                </a:lnTo>
                <a:lnTo>
                  <a:pt x="12953" y="4572"/>
                </a:lnTo>
                <a:lnTo>
                  <a:pt x="8381" y="0"/>
                </a:lnTo>
                <a:lnTo>
                  <a:pt x="8381" y="4572"/>
                </a:lnTo>
                <a:lnTo>
                  <a:pt x="4571" y="0"/>
                </a:lnTo>
                <a:lnTo>
                  <a:pt x="0" y="457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13" name="object 813"/>
          <p:cNvSpPr/>
          <p:nvPr/>
        </p:nvSpPr>
        <p:spPr>
          <a:xfrm>
            <a:off x="3573383" y="1873007"/>
            <a:ext cx="3918986" cy="398209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14" name="object 814"/>
          <p:cNvSpPr/>
          <p:nvPr/>
        </p:nvSpPr>
        <p:spPr>
          <a:xfrm>
            <a:off x="1951336" y="2230702"/>
            <a:ext cx="1626254" cy="33618"/>
          </a:xfrm>
          <a:custGeom>
            <a:avLst/>
            <a:gdLst/>
            <a:ahLst/>
            <a:cxnLst/>
            <a:rect l="l" t="t" r="r" b="b"/>
            <a:pathLst>
              <a:path w="2457450" h="50800">
                <a:moveTo>
                  <a:pt x="2457450" y="41910"/>
                </a:moveTo>
                <a:lnTo>
                  <a:pt x="2452878" y="46481"/>
                </a:lnTo>
                <a:lnTo>
                  <a:pt x="2449067" y="38100"/>
                </a:lnTo>
                <a:lnTo>
                  <a:pt x="2449067" y="46481"/>
                </a:lnTo>
                <a:lnTo>
                  <a:pt x="2439924" y="46481"/>
                </a:lnTo>
                <a:lnTo>
                  <a:pt x="2436114" y="50292"/>
                </a:lnTo>
                <a:lnTo>
                  <a:pt x="2431541" y="46481"/>
                </a:lnTo>
                <a:lnTo>
                  <a:pt x="2431541" y="50292"/>
                </a:lnTo>
                <a:lnTo>
                  <a:pt x="2427731" y="46481"/>
                </a:lnTo>
                <a:lnTo>
                  <a:pt x="2427731" y="50292"/>
                </a:lnTo>
                <a:lnTo>
                  <a:pt x="2423160" y="50292"/>
                </a:lnTo>
                <a:lnTo>
                  <a:pt x="2419350" y="46481"/>
                </a:lnTo>
                <a:lnTo>
                  <a:pt x="2414778" y="50292"/>
                </a:lnTo>
                <a:lnTo>
                  <a:pt x="2406396" y="50292"/>
                </a:lnTo>
                <a:lnTo>
                  <a:pt x="2401824" y="46481"/>
                </a:lnTo>
                <a:lnTo>
                  <a:pt x="2393441" y="46481"/>
                </a:lnTo>
                <a:lnTo>
                  <a:pt x="2393441" y="41910"/>
                </a:lnTo>
                <a:lnTo>
                  <a:pt x="2389631" y="46481"/>
                </a:lnTo>
                <a:lnTo>
                  <a:pt x="2389631" y="50292"/>
                </a:lnTo>
                <a:lnTo>
                  <a:pt x="2385060" y="46481"/>
                </a:lnTo>
                <a:lnTo>
                  <a:pt x="2385060" y="50292"/>
                </a:lnTo>
                <a:lnTo>
                  <a:pt x="2372105" y="50292"/>
                </a:lnTo>
                <a:lnTo>
                  <a:pt x="2368296" y="46481"/>
                </a:lnTo>
                <a:lnTo>
                  <a:pt x="2363724" y="29718"/>
                </a:lnTo>
                <a:lnTo>
                  <a:pt x="2363724" y="46481"/>
                </a:lnTo>
                <a:lnTo>
                  <a:pt x="2359914" y="50292"/>
                </a:lnTo>
                <a:lnTo>
                  <a:pt x="2355341" y="41910"/>
                </a:lnTo>
                <a:lnTo>
                  <a:pt x="2351531" y="50292"/>
                </a:lnTo>
                <a:lnTo>
                  <a:pt x="2346960" y="41910"/>
                </a:lnTo>
                <a:lnTo>
                  <a:pt x="2343150" y="50292"/>
                </a:lnTo>
                <a:lnTo>
                  <a:pt x="2330196" y="50292"/>
                </a:lnTo>
                <a:lnTo>
                  <a:pt x="2325624" y="46481"/>
                </a:lnTo>
                <a:lnTo>
                  <a:pt x="2325624" y="50292"/>
                </a:lnTo>
                <a:lnTo>
                  <a:pt x="2321814" y="50292"/>
                </a:lnTo>
                <a:lnTo>
                  <a:pt x="2317241" y="46481"/>
                </a:lnTo>
                <a:lnTo>
                  <a:pt x="2313431" y="46481"/>
                </a:lnTo>
                <a:lnTo>
                  <a:pt x="2313431" y="50292"/>
                </a:lnTo>
                <a:lnTo>
                  <a:pt x="2308860" y="46481"/>
                </a:lnTo>
                <a:lnTo>
                  <a:pt x="2305050" y="46481"/>
                </a:lnTo>
                <a:lnTo>
                  <a:pt x="2300478" y="50292"/>
                </a:lnTo>
                <a:lnTo>
                  <a:pt x="2287524" y="50292"/>
                </a:lnTo>
                <a:lnTo>
                  <a:pt x="2283714" y="46481"/>
                </a:lnTo>
                <a:lnTo>
                  <a:pt x="2279141" y="50292"/>
                </a:lnTo>
                <a:lnTo>
                  <a:pt x="2275331" y="50292"/>
                </a:lnTo>
                <a:lnTo>
                  <a:pt x="2275331" y="46481"/>
                </a:lnTo>
                <a:lnTo>
                  <a:pt x="2266188" y="46481"/>
                </a:lnTo>
                <a:lnTo>
                  <a:pt x="2262378" y="50292"/>
                </a:lnTo>
                <a:lnTo>
                  <a:pt x="2262378" y="46481"/>
                </a:lnTo>
                <a:lnTo>
                  <a:pt x="2253996" y="46481"/>
                </a:lnTo>
                <a:lnTo>
                  <a:pt x="2253996" y="33528"/>
                </a:lnTo>
                <a:lnTo>
                  <a:pt x="2249424" y="29718"/>
                </a:lnTo>
                <a:lnTo>
                  <a:pt x="2249424" y="46481"/>
                </a:lnTo>
                <a:lnTo>
                  <a:pt x="2245614" y="46481"/>
                </a:lnTo>
                <a:lnTo>
                  <a:pt x="2245614" y="38100"/>
                </a:lnTo>
                <a:lnTo>
                  <a:pt x="2241041" y="33528"/>
                </a:lnTo>
                <a:lnTo>
                  <a:pt x="2241041" y="46481"/>
                </a:lnTo>
                <a:lnTo>
                  <a:pt x="2237231" y="46481"/>
                </a:lnTo>
                <a:lnTo>
                  <a:pt x="2237231" y="50292"/>
                </a:lnTo>
                <a:lnTo>
                  <a:pt x="2228088" y="50292"/>
                </a:lnTo>
                <a:lnTo>
                  <a:pt x="2219705" y="41910"/>
                </a:lnTo>
                <a:lnTo>
                  <a:pt x="2215896" y="50292"/>
                </a:lnTo>
                <a:lnTo>
                  <a:pt x="2199131" y="50292"/>
                </a:lnTo>
                <a:lnTo>
                  <a:pt x="2164841" y="50292"/>
                </a:lnTo>
                <a:lnTo>
                  <a:pt x="2161031" y="46481"/>
                </a:lnTo>
                <a:lnTo>
                  <a:pt x="2156459" y="46481"/>
                </a:lnTo>
                <a:lnTo>
                  <a:pt x="2156459" y="21336"/>
                </a:lnTo>
                <a:lnTo>
                  <a:pt x="2151888" y="21336"/>
                </a:lnTo>
                <a:lnTo>
                  <a:pt x="2151888" y="41910"/>
                </a:lnTo>
                <a:lnTo>
                  <a:pt x="2148078" y="41910"/>
                </a:lnTo>
                <a:lnTo>
                  <a:pt x="2148078" y="16763"/>
                </a:lnTo>
                <a:lnTo>
                  <a:pt x="2143505" y="16763"/>
                </a:lnTo>
                <a:lnTo>
                  <a:pt x="2143505" y="38100"/>
                </a:lnTo>
                <a:lnTo>
                  <a:pt x="2139695" y="46481"/>
                </a:lnTo>
                <a:lnTo>
                  <a:pt x="2135124" y="41910"/>
                </a:lnTo>
                <a:lnTo>
                  <a:pt x="2135124" y="46481"/>
                </a:lnTo>
                <a:lnTo>
                  <a:pt x="2131314" y="46481"/>
                </a:lnTo>
                <a:lnTo>
                  <a:pt x="2126741" y="50292"/>
                </a:lnTo>
                <a:lnTo>
                  <a:pt x="2105405" y="50292"/>
                </a:lnTo>
                <a:lnTo>
                  <a:pt x="2101595" y="46481"/>
                </a:lnTo>
                <a:lnTo>
                  <a:pt x="2101595" y="50292"/>
                </a:lnTo>
                <a:lnTo>
                  <a:pt x="2097024" y="46481"/>
                </a:lnTo>
                <a:lnTo>
                  <a:pt x="2093214" y="50292"/>
                </a:lnTo>
                <a:lnTo>
                  <a:pt x="2080408" y="50444"/>
                </a:lnTo>
                <a:lnTo>
                  <a:pt x="2073984" y="49416"/>
                </a:lnTo>
                <a:lnTo>
                  <a:pt x="2070292" y="41935"/>
                </a:lnTo>
                <a:lnTo>
                  <a:pt x="2067305" y="25145"/>
                </a:lnTo>
                <a:lnTo>
                  <a:pt x="2063495" y="46481"/>
                </a:lnTo>
                <a:lnTo>
                  <a:pt x="2058924" y="46481"/>
                </a:lnTo>
                <a:lnTo>
                  <a:pt x="2058924" y="50292"/>
                </a:lnTo>
                <a:lnTo>
                  <a:pt x="2050541" y="50292"/>
                </a:lnTo>
                <a:lnTo>
                  <a:pt x="2043429" y="50292"/>
                </a:lnTo>
                <a:lnTo>
                  <a:pt x="2036317" y="50292"/>
                </a:lnTo>
                <a:lnTo>
                  <a:pt x="2029205" y="50292"/>
                </a:lnTo>
                <a:lnTo>
                  <a:pt x="1999488" y="50292"/>
                </a:lnTo>
                <a:lnTo>
                  <a:pt x="1995677" y="46481"/>
                </a:lnTo>
                <a:lnTo>
                  <a:pt x="1991105" y="46481"/>
                </a:lnTo>
                <a:lnTo>
                  <a:pt x="1987295" y="41910"/>
                </a:lnTo>
                <a:lnTo>
                  <a:pt x="1982724" y="46481"/>
                </a:lnTo>
                <a:lnTo>
                  <a:pt x="1982724" y="41910"/>
                </a:lnTo>
                <a:lnTo>
                  <a:pt x="1974341" y="50292"/>
                </a:lnTo>
                <a:lnTo>
                  <a:pt x="1969769" y="50292"/>
                </a:lnTo>
                <a:lnTo>
                  <a:pt x="1965959" y="46481"/>
                </a:lnTo>
                <a:lnTo>
                  <a:pt x="1961388" y="50292"/>
                </a:lnTo>
                <a:lnTo>
                  <a:pt x="1954276" y="50292"/>
                </a:lnTo>
                <a:lnTo>
                  <a:pt x="1947164" y="50292"/>
                </a:lnTo>
                <a:lnTo>
                  <a:pt x="1940052" y="50292"/>
                </a:lnTo>
                <a:lnTo>
                  <a:pt x="1936241" y="50292"/>
                </a:lnTo>
                <a:lnTo>
                  <a:pt x="1910333" y="50292"/>
                </a:lnTo>
                <a:lnTo>
                  <a:pt x="1906524" y="38100"/>
                </a:lnTo>
                <a:lnTo>
                  <a:pt x="1901952" y="25145"/>
                </a:lnTo>
                <a:lnTo>
                  <a:pt x="1901952" y="41910"/>
                </a:lnTo>
                <a:lnTo>
                  <a:pt x="1898141" y="50292"/>
                </a:lnTo>
                <a:lnTo>
                  <a:pt x="1889759" y="50292"/>
                </a:lnTo>
                <a:lnTo>
                  <a:pt x="1885188" y="46481"/>
                </a:lnTo>
                <a:lnTo>
                  <a:pt x="1881377" y="0"/>
                </a:lnTo>
                <a:lnTo>
                  <a:pt x="1876805" y="29718"/>
                </a:lnTo>
                <a:lnTo>
                  <a:pt x="1876805" y="33528"/>
                </a:lnTo>
                <a:lnTo>
                  <a:pt x="1872233" y="50292"/>
                </a:lnTo>
                <a:lnTo>
                  <a:pt x="1868424" y="50292"/>
                </a:lnTo>
                <a:lnTo>
                  <a:pt x="1855723" y="50292"/>
                </a:lnTo>
                <a:lnTo>
                  <a:pt x="1843024" y="50292"/>
                </a:lnTo>
                <a:lnTo>
                  <a:pt x="1830324" y="50292"/>
                </a:lnTo>
                <a:lnTo>
                  <a:pt x="1817624" y="50292"/>
                </a:lnTo>
                <a:lnTo>
                  <a:pt x="1804924" y="50292"/>
                </a:lnTo>
                <a:lnTo>
                  <a:pt x="1792224" y="50292"/>
                </a:lnTo>
                <a:lnTo>
                  <a:pt x="1779269" y="50292"/>
                </a:lnTo>
                <a:lnTo>
                  <a:pt x="1779269" y="46482"/>
                </a:lnTo>
                <a:lnTo>
                  <a:pt x="1775459" y="50292"/>
                </a:lnTo>
                <a:lnTo>
                  <a:pt x="1757933" y="50292"/>
                </a:lnTo>
                <a:lnTo>
                  <a:pt x="1757933" y="46482"/>
                </a:lnTo>
                <a:lnTo>
                  <a:pt x="1754124" y="50292"/>
                </a:lnTo>
                <a:lnTo>
                  <a:pt x="1749552" y="50292"/>
                </a:lnTo>
                <a:lnTo>
                  <a:pt x="1749552" y="46482"/>
                </a:lnTo>
                <a:lnTo>
                  <a:pt x="1745741" y="50292"/>
                </a:lnTo>
                <a:lnTo>
                  <a:pt x="1737359" y="50292"/>
                </a:lnTo>
                <a:lnTo>
                  <a:pt x="1732788" y="46482"/>
                </a:lnTo>
                <a:lnTo>
                  <a:pt x="1732788" y="50292"/>
                </a:lnTo>
                <a:lnTo>
                  <a:pt x="1728215" y="46482"/>
                </a:lnTo>
                <a:lnTo>
                  <a:pt x="1724405" y="46482"/>
                </a:lnTo>
                <a:lnTo>
                  <a:pt x="1719833" y="38100"/>
                </a:lnTo>
                <a:lnTo>
                  <a:pt x="1719833" y="33528"/>
                </a:lnTo>
                <a:lnTo>
                  <a:pt x="1716024" y="41910"/>
                </a:lnTo>
                <a:lnTo>
                  <a:pt x="1711452" y="50292"/>
                </a:lnTo>
                <a:lnTo>
                  <a:pt x="1660652" y="50292"/>
                </a:lnTo>
                <a:lnTo>
                  <a:pt x="1647952" y="50292"/>
                </a:lnTo>
                <a:lnTo>
                  <a:pt x="1635252" y="50292"/>
                </a:lnTo>
                <a:lnTo>
                  <a:pt x="1622551" y="50292"/>
                </a:lnTo>
                <a:lnTo>
                  <a:pt x="1609851" y="50292"/>
                </a:lnTo>
                <a:lnTo>
                  <a:pt x="1597151" y="50292"/>
                </a:lnTo>
                <a:lnTo>
                  <a:pt x="1584451" y="50292"/>
                </a:lnTo>
                <a:lnTo>
                  <a:pt x="1571751" y="50292"/>
                </a:lnTo>
                <a:lnTo>
                  <a:pt x="1559051" y="50292"/>
                </a:lnTo>
                <a:lnTo>
                  <a:pt x="1546351" y="50292"/>
                </a:lnTo>
                <a:lnTo>
                  <a:pt x="1533651" y="50292"/>
                </a:lnTo>
                <a:lnTo>
                  <a:pt x="1520951" y="50292"/>
                </a:lnTo>
                <a:lnTo>
                  <a:pt x="1508251" y="50292"/>
                </a:lnTo>
                <a:lnTo>
                  <a:pt x="1495551" y="50292"/>
                </a:lnTo>
                <a:lnTo>
                  <a:pt x="1482851" y="50292"/>
                </a:lnTo>
                <a:lnTo>
                  <a:pt x="1470151" y="50292"/>
                </a:lnTo>
                <a:lnTo>
                  <a:pt x="1466087" y="50292"/>
                </a:lnTo>
                <a:lnTo>
                  <a:pt x="1461515" y="41910"/>
                </a:lnTo>
                <a:lnTo>
                  <a:pt x="1457705" y="50292"/>
                </a:lnTo>
                <a:lnTo>
                  <a:pt x="1453133" y="41910"/>
                </a:lnTo>
                <a:lnTo>
                  <a:pt x="1453133" y="50292"/>
                </a:lnTo>
                <a:lnTo>
                  <a:pt x="1448561" y="50292"/>
                </a:lnTo>
                <a:lnTo>
                  <a:pt x="1435861" y="50292"/>
                </a:lnTo>
                <a:lnTo>
                  <a:pt x="1423161" y="50292"/>
                </a:lnTo>
                <a:lnTo>
                  <a:pt x="1415033" y="50292"/>
                </a:lnTo>
                <a:lnTo>
                  <a:pt x="1410461" y="46482"/>
                </a:lnTo>
                <a:lnTo>
                  <a:pt x="1406651" y="41910"/>
                </a:lnTo>
                <a:lnTo>
                  <a:pt x="1406651" y="46482"/>
                </a:lnTo>
                <a:lnTo>
                  <a:pt x="1402080" y="41910"/>
                </a:lnTo>
                <a:lnTo>
                  <a:pt x="1398269" y="50292"/>
                </a:lnTo>
                <a:lnTo>
                  <a:pt x="1389887" y="50292"/>
                </a:lnTo>
                <a:lnTo>
                  <a:pt x="1377187" y="50292"/>
                </a:lnTo>
                <a:lnTo>
                  <a:pt x="1364487" y="50291"/>
                </a:lnTo>
                <a:lnTo>
                  <a:pt x="1351787" y="50292"/>
                </a:lnTo>
                <a:lnTo>
                  <a:pt x="1339087" y="50292"/>
                </a:lnTo>
                <a:lnTo>
                  <a:pt x="1326388" y="50292"/>
                </a:lnTo>
                <a:lnTo>
                  <a:pt x="1313687" y="50292"/>
                </a:lnTo>
                <a:lnTo>
                  <a:pt x="1300988" y="50292"/>
                </a:lnTo>
                <a:lnTo>
                  <a:pt x="1283969" y="50292"/>
                </a:lnTo>
                <a:lnTo>
                  <a:pt x="1271270" y="50292"/>
                </a:lnTo>
                <a:lnTo>
                  <a:pt x="1258569" y="50292"/>
                </a:lnTo>
                <a:lnTo>
                  <a:pt x="1245869" y="50292"/>
                </a:lnTo>
                <a:lnTo>
                  <a:pt x="1233169" y="50292"/>
                </a:lnTo>
                <a:lnTo>
                  <a:pt x="1220469" y="50292"/>
                </a:lnTo>
                <a:lnTo>
                  <a:pt x="1207769" y="50292"/>
                </a:lnTo>
                <a:lnTo>
                  <a:pt x="1195069" y="50292"/>
                </a:lnTo>
                <a:lnTo>
                  <a:pt x="1182369" y="50292"/>
                </a:lnTo>
                <a:lnTo>
                  <a:pt x="1178051" y="46482"/>
                </a:lnTo>
                <a:lnTo>
                  <a:pt x="1173480" y="33528"/>
                </a:lnTo>
                <a:lnTo>
                  <a:pt x="1169669" y="50292"/>
                </a:lnTo>
                <a:lnTo>
                  <a:pt x="1156715" y="50292"/>
                </a:lnTo>
                <a:lnTo>
                  <a:pt x="1152143" y="50292"/>
                </a:lnTo>
                <a:lnTo>
                  <a:pt x="1139443" y="50292"/>
                </a:lnTo>
                <a:lnTo>
                  <a:pt x="1126743" y="50292"/>
                </a:lnTo>
                <a:lnTo>
                  <a:pt x="1114043" y="50292"/>
                </a:lnTo>
                <a:lnTo>
                  <a:pt x="1101343" y="50292"/>
                </a:lnTo>
                <a:lnTo>
                  <a:pt x="1088644" y="50292"/>
                </a:lnTo>
                <a:lnTo>
                  <a:pt x="1075943" y="50292"/>
                </a:lnTo>
                <a:lnTo>
                  <a:pt x="1063243" y="50292"/>
                </a:lnTo>
                <a:lnTo>
                  <a:pt x="1050543" y="50292"/>
                </a:lnTo>
                <a:lnTo>
                  <a:pt x="1037844" y="50292"/>
                </a:lnTo>
                <a:lnTo>
                  <a:pt x="1025143" y="50292"/>
                </a:lnTo>
                <a:lnTo>
                  <a:pt x="1012443" y="50292"/>
                </a:lnTo>
                <a:lnTo>
                  <a:pt x="999743" y="50292"/>
                </a:lnTo>
                <a:lnTo>
                  <a:pt x="987043" y="50292"/>
                </a:lnTo>
                <a:lnTo>
                  <a:pt x="974343" y="50292"/>
                </a:lnTo>
                <a:lnTo>
                  <a:pt x="961644" y="50292"/>
                </a:lnTo>
                <a:lnTo>
                  <a:pt x="948943" y="50292"/>
                </a:lnTo>
                <a:lnTo>
                  <a:pt x="936243" y="50292"/>
                </a:lnTo>
                <a:lnTo>
                  <a:pt x="923543" y="50292"/>
                </a:lnTo>
                <a:lnTo>
                  <a:pt x="910843" y="50292"/>
                </a:lnTo>
                <a:lnTo>
                  <a:pt x="898397" y="50292"/>
                </a:lnTo>
                <a:lnTo>
                  <a:pt x="893825" y="50292"/>
                </a:lnTo>
                <a:lnTo>
                  <a:pt x="881125" y="50292"/>
                </a:lnTo>
                <a:lnTo>
                  <a:pt x="868426" y="50292"/>
                </a:lnTo>
                <a:lnTo>
                  <a:pt x="855725" y="50292"/>
                </a:lnTo>
                <a:lnTo>
                  <a:pt x="843025" y="50292"/>
                </a:lnTo>
                <a:lnTo>
                  <a:pt x="830326" y="50292"/>
                </a:lnTo>
                <a:lnTo>
                  <a:pt x="817625" y="50292"/>
                </a:lnTo>
                <a:lnTo>
                  <a:pt x="804925" y="50292"/>
                </a:lnTo>
                <a:lnTo>
                  <a:pt x="792226" y="50292"/>
                </a:lnTo>
                <a:lnTo>
                  <a:pt x="779526" y="50292"/>
                </a:lnTo>
                <a:lnTo>
                  <a:pt x="766825" y="50292"/>
                </a:lnTo>
                <a:lnTo>
                  <a:pt x="754125" y="50292"/>
                </a:lnTo>
                <a:lnTo>
                  <a:pt x="741425" y="50292"/>
                </a:lnTo>
                <a:lnTo>
                  <a:pt x="728725" y="50292"/>
                </a:lnTo>
                <a:lnTo>
                  <a:pt x="716025" y="50292"/>
                </a:lnTo>
                <a:lnTo>
                  <a:pt x="703325" y="50292"/>
                </a:lnTo>
                <a:lnTo>
                  <a:pt x="690625" y="50292"/>
                </a:lnTo>
                <a:lnTo>
                  <a:pt x="677925" y="50292"/>
                </a:lnTo>
                <a:lnTo>
                  <a:pt x="665225" y="50292"/>
                </a:lnTo>
                <a:lnTo>
                  <a:pt x="652525" y="50292"/>
                </a:lnTo>
                <a:lnTo>
                  <a:pt x="640079" y="50292"/>
                </a:lnTo>
                <a:lnTo>
                  <a:pt x="635507" y="50292"/>
                </a:lnTo>
                <a:lnTo>
                  <a:pt x="622808" y="50292"/>
                </a:lnTo>
                <a:lnTo>
                  <a:pt x="610107" y="50292"/>
                </a:lnTo>
                <a:lnTo>
                  <a:pt x="597408" y="50292"/>
                </a:lnTo>
                <a:lnTo>
                  <a:pt x="584707" y="50292"/>
                </a:lnTo>
                <a:lnTo>
                  <a:pt x="572007" y="50292"/>
                </a:lnTo>
                <a:lnTo>
                  <a:pt x="559307" y="50292"/>
                </a:lnTo>
                <a:lnTo>
                  <a:pt x="546607" y="50292"/>
                </a:lnTo>
                <a:lnTo>
                  <a:pt x="533907" y="50292"/>
                </a:lnTo>
                <a:lnTo>
                  <a:pt x="521207" y="50292"/>
                </a:lnTo>
                <a:lnTo>
                  <a:pt x="508507" y="50292"/>
                </a:lnTo>
                <a:lnTo>
                  <a:pt x="495807" y="50292"/>
                </a:lnTo>
                <a:lnTo>
                  <a:pt x="483107" y="50292"/>
                </a:lnTo>
                <a:lnTo>
                  <a:pt x="406907" y="50292"/>
                </a:lnTo>
                <a:lnTo>
                  <a:pt x="394207" y="50292"/>
                </a:lnTo>
                <a:lnTo>
                  <a:pt x="381000" y="50292"/>
                </a:lnTo>
                <a:lnTo>
                  <a:pt x="377189" y="50292"/>
                </a:lnTo>
                <a:lnTo>
                  <a:pt x="364464" y="50292"/>
                </a:lnTo>
                <a:lnTo>
                  <a:pt x="351739" y="50292"/>
                </a:lnTo>
                <a:lnTo>
                  <a:pt x="339013" y="50292"/>
                </a:lnTo>
                <a:lnTo>
                  <a:pt x="326288" y="50292"/>
                </a:lnTo>
                <a:lnTo>
                  <a:pt x="313563" y="50292"/>
                </a:lnTo>
                <a:lnTo>
                  <a:pt x="300837" y="50292"/>
                </a:lnTo>
                <a:lnTo>
                  <a:pt x="288112" y="50292"/>
                </a:lnTo>
                <a:lnTo>
                  <a:pt x="275386" y="50292"/>
                </a:lnTo>
                <a:lnTo>
                  <a:pt x="262661" y="50292"/>
                </a:lnTo>
                <a:lnTo>
                  <a:pt x="249935" y="50292"/>
                </a:lnTo>
                <a:lnTo>
                  <a:pt x="237210" y="50292"/>
                </a:lnTo>
                <a:lnTo>
                  <a:pt x="224485" y="50292"/>
                </a:lnTo>
                <a:lnTo>
                  <a:pt x="211759" y="50292"/>
                </a:lnTo>
                <a:lnTo>
                  <a:pt x="199034" y="50292"/>
                </a:lnTo>
                <a:lnTo>
                  <a:pt x="186309" y="50292"/>
                </a:lnTo>
                <a:lnTo>
                  <a:pt x="173583" y="50292"/>
                </a:lnTo>
                <a:lnTo>
                  <a:pt x="160858" y="50292"/>
                </a:lnTo>
                <a:lnTo>
                  <a:pt x="101600" y="50292"/>
                </a:lnTo>
                <a:lnTo>
                  <a:pt x="88900" y="50292"/>
                </a:lnTo>
                <a:lnTo>
                  <a:pt x="76199" y="50292"/>
                </a:lnTo>
                <a:lnTo>
                  <a:pt x="63500" y="50292"/>
                </a:lnTo>
                <a:lnTo>
                  <a:pt x="50800" y="50292"/>
                </a:lnTo>
                <a:lnTo>
                  <a:pt x="38100" y="50292"/>
                </a:lnTo>
                <a:lnTo>
                  <a:pt x="25400" y="50292"/>
                </a:lnTo>
                <a:lnTo>
                  <a:pt x="12700" y="50292"/>
                </a:lnTo>
                <a:lnTo>
                  <a:pt x="0" y="5029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15" name="object 815"/>
          <p:cNvSpPr/>
          <p:nvPr/>
        </p:nvSpPr>
        <p:spPr>
          <a:xfrm>
            <a:off x="1947301" y="1873006"/>
            <a:ext cx="5545067" cy="367449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16" name="object 816"/>
          <p:cNvSpPr/>
          <p:nvPr/>
        </p:nvSpPr>
        <p:spPr>
          <a:xfrm>
            <a:off x="1951337" y="1877213"/>
            <a:ext cx="1735931" cy="328613"/>
          </a:xfrm>
          <a:custGeom>
            <a:avLst/>
            <a:gdLst/>
            <a:ahLst/>
            <a:cxnLst/>
            <a:rect l="l" t="t" r="r" b="b"/>
            <a:pathLst>
              <a:path w="2623185" h="496569">
                <a:moveTo>
                  <a:pt x="2622804" y="0"/>
                </a:moveTo>
                <a:lnTo>
                  <a:pt x="2618231" y="326136"/>
                </a:lnTo>
                <a:lnTo>
                  <a:pt x="2618231" y="343662"/>
                </a:lnTo>
                <a:lnTo>
                  <a:pt x="2613660" y="470154"/>
                </a:lnTo>
                <a:lnTo>
                  <a:pt x="2613660" y="487680"/>
                </a:lnTo>
                <a:lnTo>
                  <a:pt x="2609850" y="487680"/>
                </a:lnTo>
                <a:lnTo>
                  <a:pt x="2609850" y="474725"/>
                </a:lnTo>
                <a:lnTo>
                  <a:pt x="2605278" y="470154"/>
                </a:lnTo>
                <a:lnTo>
                  <a:pt x="2605278" y="445007"/>
                </a:lnTo>
                <a:lnTo>
                  <a:pt x="2601467" y="419862"/>
                </a:lnTo>
                <a:lnTo>
                  <a:pt x="2601467" y="449580"/>
                </a:lnTo>
                <a:lnTo>
                  <a:pt x="2596896" y="461772"/>
                </a:lnTo>
                <a:lnTo>
                  <a:pt x="2593086" y="436625"/>
                </a:lnTo>
                <a:lnTo>
                  <a:pt x="2593086" y="470154"/>
                </a:lnTo>
                <a:lnTo>
                  <a:pt x="2588514" y="487680"/>
                </a:lnTo>
                <a:lnTo>
                  <a:pt x="2583941" y="491490"/>
                </a:lnTo>
                <a:lnTo>
                  <a:pt x="2563367" y="491490"/>
                </a:lnTo>
                <a:lnTo>
                  <a:pt x="2558796" y="478536"/>
                </a:lnTo>
                <a:lnTo>
                  <a:pt x="2558796" y="483107"/>
                </a:lnTo>
                <a:lnTo>
                  <a:pt x="2554986" y="491490"/>
                </a:lnTo>
                <a:lnTo>
                  <a:pt x="2554986" y="487680"/>
                </a:lnTo>
                <a:lnTo>
                  <a:pt x="2550414" y="474725"/>
                </a:lnTo>
                <a:lnTo>
                  <a:pt x="2550414" y="483107"/>
                </a:lnTo>
                <a:lnTo>
                  <a:pt x="2545841" y="491490"/>
                </a:lnTo>
                <a:lnTo>
                  <a:pt x="2545841" y="487680"/>
                </a:lnTo>
                <a:lnTo>
                  <a:pt x="2542031" y="483107"/>
                </a:lnTo>
                <a:lnTo>
                  <a:pt x="2542031" y="487680"/>
                </a:lnTo>
                <a:lnTo>
                  <a:pt x="2537460" y="491490"/>
                </a:lnTo>
                <a:lnTo>
                  <a:pt x="2533650" y="483107"/>
                </a:lnTo>
                <a:lnTo>
                  <a:pt x="2533650" y="470154"/>
                </a:lnTo>
                <a:lnTo>
                  <a:pt x="2529078" y="483107"/>
                </a:lnTo>
                <a:lnTo>
                  <a:pt x="2529078" y="491490"/>
                </a:lnTo>
                <a:lnTo>
                  <a:pt x="2525267" y="487680"/>
                </a:lnTo>
                <a:lnTo>
                  <a:pt x="2525267" y="470154"/>
                </a:lnTo>
                <a:lnTo>
                  <a:pt x="2520696" y="483107"/>
                </a:lnTo>
                <a:lnTo>
                  <a:pt x="2516886" y="491490"/>
                </a:lnTo>
                <a:lnTo>
                  <a:pt x="2503931" y="491490"/>
                </a:lnTo>
                <a:lnTo>
                  <a:pt x="2499360" y="487680"/>
                </a:lnTo>
                <a:lnTo>
                  <a:pt x="2499360" y="491490"/>
                </a:lnTo>
                <a:lnTo>
                  <a:pt x="2495550" y="491490"/>
                </a:lnTo>
                <a:lnTo>
                  <a:pt x="2490978" y="487680"/>
                </a:lnTo>
                <a:lnTo>
                  <a:pt x="2490978" y="491490"/>
                </a:lnTo>
                <a:lnTo>
                  <a:pt x="2487167" y="491490"/>
                </a:lnTo>
                <a:lnTo>
                  <a:pt x="2482596" y="496062"/>
                </a:lnTo>
                <a:lnTo>
                  <a:pt x="2478024" y="491490"/>
                </a:lnTo>
                <a:lnTo>
                  <a:pt x="2469641" y="491490"/>
                </a:lnTo>
                <a:lnTo>
                  <a:pt x="2465831" y="487680"/>
                </a:lnTo>
                <a:lnTo>
                  <a:pt x="2461260" y="491490"/>
                </a:lnTo>
                <a:lnTo>
                  <a:pt x="2457450" y="483107"/>
                </a:lnTo>
                <a:lnTo>
                  <a:pt x="2452878" y="491490"/>
                </a:lnTo>
                <a:lnTo>
                  <a:pt x="2449067" y="483107"/>
                </a:lnTo>
                <a:lnTo>
                  <a:pt x="2449067" y="487680"/>
                </a:lnTo>
                <a:lnTo>
                  <a:pt x="2444496" y="491490"/>
                </a:lnTo>
                <a:lnTo>
                  <a:pt x="2431541" y="491490"/>
                </a:lnTo>
                <a:lnTo>
                  <a:pt x="2427731" y="496062"/>
                </a:lnTo>
                <a:lnTo>
                  <a:pt x="2423160" y="496062"/>
                </a:lnTo>
                <a:lnTo>
                  <a:pt x="2423160" y="491490"/>
                </a:lnTo>
                <a:lnTo>
                  <a:pt x="2419350" y="496062"/>
                </a:lnTo>
                <a:lnTo>
                  <a:pt x="2410967" y="496062"/>
                </a:lnTo>
                <a:lnTo>
                  <a:pt x="2406396" y="491490"/>
                </a:lnTo>
                <a:lnTo>
                  <a:pt x="2406396" y="496062"/>
                </a:lnTo>
                <a:lnTo>
                  <a:pt x="2401824" y="491490"/>
                </a:lnTo>
                <a:lnTo>
                  <a:pt x="2393441" y="491490"/>
                </a:lnTo>
                <a:lnTo>
                  <a:pt x="2393441" y="487680"/>
                </a:lnTo>
                <a:lnTo>
                  <a:pt x="2389631" y="491490"/>
                </a:lnTo>
                <a:lnTo>
                  <a:pt x="2372105" y="491490"/>
                </a:lnTo>
                <a:lnTo>
                  <a:pt x="2372105" y="487680"/>
                </a:lnTo>
                <a:lnTo>
                  <a:pt x="2368296" y="491490"/>
                </a:lnTo>
                <a:lnTo>
                  <a:pt x="2368296" y="478536"/>
                </a:lnTo>
                <a:lnTo>
                  <a:pt x="2363724" y="466344"/>
                </a:lnTo>
                <a:lnTo>
                  <a:pt x="2363724" y="491490"/>
                </a:lnTo>
                <a:lnTo>
                  <a:pt x="2359914" y="491490"/>
                </a:lnTo>
                <a:lnTo>
                  <a:pt x="2359914" y="496062"/>
                </a:lnTo>
                <a:lnTo>
                  <a:pt x="2355341" y="496062"/>
                </a:lnTo>
                <a:lnTo>
                  <a:pt x="2351531" y="491490"/>
                </a:lnTo>
                <a:lnTo>
                  <a:pt x="2346960" y="491490"/>
                </a:lnTo>
                <a:lnTo>
                  <a:pt x="2346960" y="496062"/>
                </a:lnTo>
                <a:lnTo>
                  <a:pt x="2343150" y="491490"/>
                </a:lnTo>
                <a:lnTo>
                  <a:pt x="2338578" y="491490"/>
                </a:lnTo>
                <a:lnTo>
                  <a:pt x="2334005" y="496062"/>
                </a:lnTo>
                <a:lnTo>
                  <a:pt x="2330196" y="491490"/>
                </a:lnTo>
                <a:lnTo>
                  <a:pt x="2325624" y="496062"/>
                </a:lnTo>
                <a:lnTo>
                  <a:pt x="2321814" y="491490"/>
                </a:lnTo>
                <a:lnTo>
                  <a:pt x="2317241" y="496062"/>
                </a:lnTo>
                <a:lnTo>
                  <a:pt x="2317241" y="491490"/>
                </a:lnTo>
                <a:lnTo>
                  <a:pt x="2313431" y="496062"/>
                </a:lnTo>
                <a:lnTo>
                  <a:pt x="2308860" y="491490"/>
                </a:lnTo>
                <a:lnTo>
                  <a:pt x="2292096" y="491490"/>
                </a:lnTo>
                <a:lnTo>
                  <a:pt x="2287524" y="496062"/>
                </a:lnTo>
                <a:lnTo>
                  <a:pt x="2287524" y="491490"/>
                </a:lnTo>
                <a:lnTo>
                  <a:pt x="2283714" y="496062"/>
                </a:lnTo>
                <a:lnTo>
                  <a:pt x="2279141" y="491490"/>
                </a:lnTo>
                <a:lnTo>
                  <a:pt x="2279141" y="487680"/>
                </a:lnTo>
                <a:lnTo>
                  <a:pt x="2275331" y="491490"/>
                </a:lnTo>
                <a:lnTo>
                  <a:pt x="2270760" y="491490"/>
                </a:lnTo>
                <a:lnTo>
                  <a:pt x="2270760" y="487680"/>
                </a:lnTo>
                <a:lnTo>
                  <a:pt x="2266188" y="487680"/>
                </a:lnTo>
                <a:lnTo>
                  <a:pt x="2266188" y="496062"/>
                </a:lnTo>
                <a:lnTo>
                  <a:pt x="2262378" y="496062"/>
                </a:lnTo>
                <a:lnTo>
                  <a:pt x="2262378" y="491490"/>
                </a:lnTo>
                <a:lnTo>
                  <a:pt x="2257805" y="496062"/>
                </a:lnTo>
                <a:lnTo>
                  <a:pt x="2257805" y="491490"/>
                </a:lnTo>
                <a:lnTo>
                  <a:pt x="2249424" y="483107"/>
                </a:lnTo>
                <a:lnTo>
                  <a:pt x="2249424" y="491490"/>
                </a:lnTo>
                <a:lnTo>
                  <a:pt x="2245614" y="491490"/>
                </a:lnTo>
                <a:lnTo>
                  <a:pt x="2245614" y="487680"/>
                </a:lnTo>
                <a:lnTo>
                  <a:pt x="2241041" y="483107"/>
                </a:lnTo>
                <a:lnTo>
                  <a:pt x="2241041" y="491490"/>
                </a:lnTo>
                <a:lnTo>
                  <a:pt x="2237231" y="491490"/>
                </a:lnTo>
                <a:lnTo>
                  <a:pt x="2232660" y="496062"/>
                </a:lnTo>
                <a:lnTo>
                  <a:pt x="2228088" y="496062"/>
                </a:lnTo>
                <a:lnTo>
                  <a:pt x="2228088" y="491490"/>
                </a:lnTo>
                <a:lnTo>
                  <a:pt x="2228088" y="496062"/>
                </a:lnTo>
                <a:lnTo>
                  <a:pt x="2224278" y="491490"/>
                </a:lnTo>
                <a:lnTo>
                  <a:pt x="2207514" y="491490"/>
                </a:lnTo>
                <a:lnTo>
                  <a:pt x="2207514" y="496062"/>
                </a:lnTo>
                <a:lnTo>
                  <a:pt x="2202941" y="491490"/>
                </a:lnTo>
                <a:lnTo>
                  <a:pt x="2199131" y="496062"/>
                </a:lnTo>
                <a:lnTo>
                  <a:pt x="2199131" y="491490"/>
                </a:lnTo>
                <a:lnTo>
                  <a:pt x="2189988" y="491490"/>
                </a:lnTo>
                <a:lnTo>
                  <a:pt x="2189988" y="496062"/>
                </a:lnTo>
                <a:lnTo>
                  <a:pt x="2186178" y="491490"/>
                </a:lnTo>
                <a:lnTo>
                  <a:pt x="2181605" y="491490"/>
                </a:lnTo>
                <a:lnTo>
                  <a:pt x="2177795" y="487680"/>
                </a:lnTo>
                <a:lnTo>
                  <a:pt x="2177795" y="491490"/>
                </a:lnTo>
                <a:lnTo>
                  <a:pt x="2161031" y="491490"/>
                </a:lnTo>
                <a:lnTo>
                  <a:pt x="2156459" y="483107"/>
                </a:lnTo>
                <a:lnTo>
                  <a:pt x="2148078" y="491490"/>
                </a:lnTo>
                <a:lnTo>
                  <a:pt x="2126741" y="491490"/>
                </a:lnTo>
                <a:lnTo>
                  <a:pt x="2122169" y="496062"/>
                </a:lnTo>
                <a:lnTo>
                  <a:pt x="2122169" y="491490"/>
                </a:lnTo>
                <a:lnTo>
                  <a:pt x="2105405" y="491490"/>
                </a:lnTo>
                <a:lnTo>
                  <a:pt x="2101595" y="491490"/>
                </a:lnTo>
                <a:lnTo>
                  <a:pt x="2088895" y="491490"/>
                </a:lnTo>
                <a:lnTo>
                  <a:pt x="2076195" y="491490"/>
                </a:lnTo>
                <a:lnTo>
                  <a:pt x="2067305" y="487680"/>
                </a:lnTo>
                <a:lnTo>
                  <a:pt x="2067305" y="491490"/>
                </a:lnTo>
                <a:lnTo>
                  <a:pt x="2063495" y="487680"/>
                </a:lnTo>
                <a:lnTo>
                  <a:pt x="2063495" y="483107"/>
                </a:lnTo>
                <a:lnTo>
                  <a:pt x="2058924" y="487680"/>
                </a:lnTo>
                <a:lnTo>
                  <a:pt x="2058924" y="491490"/>
                </a:lnTo>
                <a:lnTo>
                  <a:pt x="2055114" y="487680"/>
                </a:lnTo>
                <a:lnTo>
                  <a:pt x="2050541" y="491490"/>
                </a:lnTo>
                <a:lnTo>
                  <a:pt x="2045969" y="496062"/>
                </a:lnTo>
                <a:lnTo>
                  <a:pt x="2045969" y="491490"/>
                </a:lnTo>
                <a:lnTo>
                  <a:pt x="2042159" y="496062"/>
                </a:lnTo>
                <a:lnTo>
                  <a:pt x="2037588" y="491490"/>
                </a:lnTo>
                <a:lnTo>
                  <a:pt x="2033777" y="496062"/>
                </a:lnTo>
                <a:lnTo>
                  <a:pt x="2029205" y="496062"/>
                </a:lnTo>
                <a:lnTo>
                  <a:pt x="2025395" y="491490"/>
                </a:lnTo>
                <a:lnTo>
                  <a:pt x="2025395" y="496062"/>
                </a:lnTo>
                <a:lnTo>
                  <a:pt x="2020824" y="491490"/>
                </a:lnTo>
                <a:lnTo>
                  <a:pt x="2020824" y="496062"/>
                </a:lnTo>
                <a:lnTo>
                  <a:pt x="1995677" y="496062"/>
                </a:lnTo>
                <a:lnTo>
                  <a:pt x="1995677" y="491490"/>
                </a:lnTo>
                <a:lnTo>
                  <a:pt x="1991105" y="496062"/>
                </a:lnTo>
                <a:lnTo>
                  <a:pt x="1991105" y="491490"/>
                </a:lnTo>
                <a:lnTo>
                  <a:pt x="1987295" y="491490"/>
                </a:lnTo>
                <a:lnTo>
                  <a:pt x="1982724" y="487680"/>
                </a:lnTo>
                <a:lnTo>
                  <a:pt x="1982724" y="491490"/>
                </a:lnTo>
                <a:lnTo>
                  <a:pt x="1978152" y="496062"/>
                </a:lnTo>
                <a:lnTo>
                  <a:pt x="1974341" y="496062"/>
                </a:lnTo>
                <a:lnTo>
                  <a:pt x="1974341" y="491490"/>
                </a:lnTo>
                <a:lnTo>
                  <a:pt x="1969769" y="496062"/>
                </a:lnTo>
                <a:lnTo>
                  <a:pt x="1969769" y="491490"/>
                </a:lnTo>
                <a:lnTo>
                  <a:pt x="1965959" y="487680"/>
                </a:lnTo>
                <a:lnTo>
                  <a:pt x="1961388" y="491490"/>
                </a:lnTo>
                <a:lnTo>
                  <a:pt x="1957577" y="496062"/>
                </a:lnTo>
                <a:lnTo>
                  <a:pt x="1953005" y="491490"/>
                </a:lnTo>
                <a:lnTo>
                  <a:pt x="1949195" y="496062"/>
                </a:lnTo>
                <a:lnTo>
                  <a:pt x="1949195" y="491490"/>
                </a:lnTo>
                <a:lnTo>
                  <a:pt x="1944624" y="496062"/>
                </a:lnTo>
                <a:lnTo>
                  <a:pt x="1940052" y="496062"/>
                </a:lnTo>
                <a:lnTo>
                  <a:pt x="1940052" y="491490"/>
                </a:lnTo>
                <a:lnTo>
                  <a:pt x="1936241" y="496062"/>
                </a:lnTo>
                <a:lnTo>
                  <a:pt x="1936241" y="487680"/>
                </a:lnTo>
                <a:lnTo>
                  <a:pt x="1931669" y="491490"/>
                </a:lnTo>
                <a:lnTo>
                  <a:pt x="1931669" y="496062"/>
                </a:lnTo>
                <a:lnTo>
                  <a:pt x="1927859" y="496062"/>
                </a:lnTo>
                <a:lnTo>
                  <a:pt x="1927859" y="491490"/>
                </a:lnTo>
                <a:lnTo>
                  <a:pt x="1919477" y="491490"/>
                </a:lnTo>
                <a:lnTo>
                  <a:pt x="1914905" y="487680"/>
                </a:lnTo>
                <a:lnTo>
                  <a:pt x="1914905" y="474725"/>
                </a:lnTo>
                <a:lnTo>
                  <a:pt x="1910333" y="470154"/>
                </a:lnTo>
                <a:lnTo>
                  <a:pt x="1910333" y="483107"/>
                </a:lnTo>
                <a:lnTo>
                  <a:pt x="1906524" y="487680"/>
                </a:lnTo>
                <a:lnTo>
                  <a:pt x="1906524" y="491490"/>
                </a:lnTo>
                <a:lnTo>
                  <a:pt x="1901952" y="491490"/>
                </a:lnTo>
                <a:lnTo>
                  <a:pt x="1901952" y="496062"/>
                </a:lnTo>
                <a:lnTo>
                  <a:pt x="1898141" y="496062"/>
                </a:lnTo>
                <a:lnTo>
                  <a:pt x="1893569" y="491490"/>
                </a:lnTo>
                <a:lnTo>
                  <a:pt x="1889759" y="496062"/>
                </a:lnTo>
                <a:lnTo>
                  <a:pt x="1889759" y="491490"/>
                </a:lnTo>
                <a:lnTo>
                  <a:pt x="1885188" y="496062"/>
                </a:lnTo>
                <a:lnTo>
                  <a:pt x="1885188" y="491490"/>
                </a:lnTo>
                <a:lnTo>
                  <a:pt x="1872233" y="491490"/>
                </a:lnTo>
                <a:lnTo>
                  <a:pt x="1872233" y="496062"/>
                </a:lnTo>
                <a:lnTo>
                  <a:pt x="1868424" y="491490"/>
                </a:lnTo>
                <a:lnTo>
                  <a:pt x="1863852" y="491490"/>
                </a:lnTo>
                <a:lnTo>
                  <a:pt x="1863852" y="496062"/>
                </a:lnTo>
                <a:lnTo>
                  <a:pt x="1860041" y="491490"/>
                </a:lnTo>
                <a:lnTo>
                  <a:pt x="1855469" y="496062"/>
                </a:lnTo>
                <a:lnTo>
                  <a:pt x="1843277" y="496062"/>
                </a:lnTo>
                <a:lnTo>
                  <a:pt x="1838705" y="496062"/>
                </a:lnTo>
                <a:lnTo>
                  <a:pt x="1838705" y="491490"/>
                </a:lnTo>
                <a:lnTo>
                  <a:pt x="1834133" y="496062"/>
                </a:lnTo>
                <a:lnTo>
                  <a:pt x="1821434" y="496062"/>
                </a:lnTo>
                <a:lnTo>
                  <a:pt x="1808733" y="496062"/>
                </a:lnTo>
                <a:lnTo>
                  <a:pt x="1796033" y="496062"/>
                </a:lnTo>
                <a:lnTo>
                  <a:pt x="1787652" y="496062"/>
                </a:lnTo>
                <a:lnTo>
                  <a:pt x="1787652" y="491490"/>
                </a:lnTo>
                <a:lnTo>
                  <a:pt x="1783841" y="491490"/>
                </a:lnTo>
                <a:lnTo>
                  <a:pt x="1779269" y="487680"/>
                </a:lnTo>
                <a:lnTo>
                  <a:pt x="1779269" y="496062"/>
                </a:lnTo>
                <a:lnTo>
                  <a:pt x="1775459" y="496062"/>
                </a:lnTo>
                <a:lnTo>
                  <a:pt x="1768347" y="496062"/>
                </a:lnTo>
                <a:lnTo>
                  <a:pt x="1761236" y="496062"/>
                </a:lnTo>
                <a:lnTo>
                  <a:pt x="1754124" y="496062"/>
                </a:lnTo>
                <a:lnTo>
                  <a:pt x="1749552" y="496062"/>
                </a:lnTo>
                <a:lnTo>
                  <a:pt x="1749552" y="491490"/>
                </a:lnTo>
                <a:lnTo>
                  <a:pt x="1745741" y="496062"/>
                </a:lnTo>
                <a:lnTo>
                  <a:pt x="1737359" y="496062"/>
                </a:lnTo>
                <a:lnTo>
                  <a:pt x="1732788" y="491490"/>
                </a:lnTo>
                <a:lnTo>
                  <a:pt x="1728215" y="496062"/>
                </a:lnTo>
                <a:lnTo>
                  <a:pt x="1719833" y="496062"/>
                </a:lnTo>
                <a:lnTo>
                  <a:pt x="1719833" y="491490"/>
                </a:lnTo>
                <a:lnTo>
                  <a:pt x="1716024" y="496062"/>
                </a:lnTo>
                <a:lnTo>
                  <a:pt x="1711452" y="491490"/>
                </a:lnTo>
                <a:lnTo>
                  <a:pt x="1711452" y="496062"/>
                </a:lnTo>
                <a:lnTo>
                  <a:pt x="1707641" y="496062"/>
                </a:lnTo>
                <a:lnTo>
                  <a:pt x="1694941" y="496062"/>
                </a:lnTo>
                <a:lnTo>
                  <a:pt x="1682241" y="496062"/>
                </a:lnTo>
                <a:lnTo>
                  <a:pt x="1669541" y="496062"/>
                </a:lnTo>
                <a:lnTo>
                  <a:pt x="1656841" y="496062"/>
                </a:lnTo>
                <a:lnTo>
                  <a:pt x="1644141" y="496062"/>
                </a:lnTo>
                <a:lnTo>
                  <a:pt x="1631441" y="496062"/>
                </a:lnTo>
                <a:lnTo>
                  <a:pt x="1618741" y="496062"/>
                </a:lnTo>
                <a:lnTo>
                  <a:pt x="1606041" y="496062"/>
                </a:lnTo>
                <a:lnTo>
                  <a:pt x="1593341" y="496062"/>
                </a:lnTo>
                <a:lnTo>
                  <a:pt x="1584197" y="496062"/>
                </a:lnTo>
                <a:lnTo>
                  <a:pt x="1580387" y="496062"/>
                </a:lnTo>
                <a:lnTo>
                  <a:pt x="1567687" y="496062"/>
                </a:lnTo>
                <a:lnTo>
                  <a:pt x="1554987" y="496062"/>
                </a:lnTo>
                <a:lnTo>
                  <a:pt x="1542287" y="491490"/>
                </a:lnTo>
                <a:lnTo>
                  <a:pt x="1537715" y="496062"/>
                </a:lnTo>
                <a:lnTo>
                  <a:pt x="1533905" y="491490"/>
                </a:lnTo>
                <a:lnTo>
                  <a:pt x="1533905" y="496062"/>
                </a:lnTo>
                <a:lnTo>
                  <a:pt x="1516380" y="496062"/>
                </a:lnTo>
                <a:lnTo>
                  <a:pt x="1512569" y="491490"/>
                </a:lnTo>
                <a:lnTo>
                  <a:pt x="1507997" y="483108"/>
                </a:lnTo>
                <a:lnTo>
                  <a:pt x="1504187" y="491490"/>
                </a:lnTo>
                <a:lnTo>
                  <a:pt x="1499615" y="474726"/>
                </a:lnTo>
                <a:lnTo>
                  <a:pt x="1495805" y="491490"/>
                </a:lnTo>
                <a:lnTo>
                  <a:pt x="1491233" y="487680"/>
                </a:lnTo>
                <a:lnTo>
                  <a:pt x="1491233" y="483108"/>
                </a:lnTo>
                <a:lnTo>
                  <a:pt x="1487423" y="491490"/>
                </a:lnTo>
                <a:lnTo>
                  <a:pt x="1482851" y="496062"/>
                </a:lnTo>
                <a:lnTo>
                  <a:pt x="1453133" y="496062"/>
                </a:lnTo>
                <a:lnTo>
                  <a:pt x="1453133" y="491490"/>
                </a:lnTo>
                <a:lnTo>
                  <a:pt x="1448561" y="496062"/>
                </a:lnTo>
                <a:lnTo>
                  <a:pt x="1435862" y="496062"/>
                </a:lnTo>
                <a:lnTo>
                  <a:pt x="1423161" y="496062"/>
                </a:lnTo>
                <a:lnTo>
                  <a:pt x="1410461" y="496062"/>
                </a:lnTo>
                <a:lnTo>
                  <a:pt x="1406651" y="491490"/>
                </a:lnTo>
                <a:lnTo>
                  <a:pt x="1402080" y="496062"/>
                </a:lnTo>
                <a:lnTo>
                  <a:pt x="1402080" y="491490"/>
                </a:lnTo>
                <a:lnTo>
                  <a:pt x="1398269" y="496062"/>
                </a:lnTo>
                <a:lnTo>
                  <a:pt x="1385570" y="496062"/>
                </a:lnTo>
                <a:lnTo>
                  <a:pt x="1372870" y="496062"/>
                </a:lnTo>
                <a:lnTo>
                  <a:pt x="1360170" y="496062"/>
                </a:lnTo>
                <a:lnTo>
                  <a:pt x="1347470" y="496062"/>
                </a:lnTo>
                <a:lnTo>
                  <a:pt x="1338833" y="496062"/>
                </a:lnTo>
                <a:lnTo>
                  <a:pt x="1338833" y="491490"/>
                </a:lnTo>
                <a:lnTo>
                  <a:pt x="1334261" y="496062"/>
                </a:lnTo>
                <a:lnTo>
                  <a:pt x="1292351" y="496062"/>
                </a:lnTo>
                <a:lnTo>
                  <a:pt x="1292351" y="491490"/>
                </a:lnTo>
                <a:lnTo>
                  <a:pt x="1287780" y="487680"/>
                </a:lnTo>
                <a:lnTo>
                  <a:pt x="1287780" y="483108"/>
                </a:lnTo>
                <a:lnTo>
                  <a:pt x="1283969" y="474726"/>
                </a:lnTo>
                <a:lnTo>
                  <a:pt x="1283969" y="483108"/>
                </a:lnTo>
                <a:lnTo>
                  <a:pt x="1279397" y="496062"/>
                </a:lnTo>
                <a:lnTo>
                  <a:pt x="1275587" y="496062"/>
                </a:lnTo>
                <a:lnTo>
                  <a:pt x="1262887" y="496062"/>
                </a:lnTo>
                <a:lnTo>
                  <a:pt x="1250187" y="496062"/>
                </a:lnTo>
                <a:lnTo>
                  <a:pt x="1237487" y="496062"/>
                </a:lnTo>
                <a:lnTo>
                  <a:pt x="1224787" y="496062"/>
                </a:lnTo>
                <a:lnTo>
                  <a:pt x="1212087" y="496062"/>
                </a:lnTo>
                <a:lnTo>
                  <a:pt x="1199387" y="496062"/>
                </a:lnTo>
                <a:lnTo>
                  <a:pt x="1186687" y="496062"/>
                </a:lnTo>
                <a:lnTo>
                  <a:pt x="1173480" y="491490"/>
                </a:lnTo>
                <a:lnTo>
                  <a:pt x="1169669" y="496062"/>
                </a:lnTo>
                <a:lnTo>
                  <a:pt x="1156969" y="496062"/>
                </a:lnTo>
                <a:lnTo>
                  <a:pt x="1144269" y="496062"/>
                </a:lnTo>
                <a:lnTo>
                  <a:pt x="1131569" y="496062"/>
                </a:lnTo>
                <a:lnTo>
                  <a:pt x="1118869" y="496062"/>
                </a:lnTo>
                <a:lnTo>
                  <a:pt x="1106169" y="496062"/>
                </a:lnTo>
                <a:lnTo>
                  <a:pt x="1093470" y="496062"/>
                </a:lnTo>
                <a:lnTo>
                  <a:pt x="1080769" y="496062"/>
                </a:lnTo>
                <a:lnTo>
                  <a:pt x="1067561" y="496062"/>
                </a:lnTo>
                <a:lnTo>
                  <a:pt x="1063751" y="496062"/>
                </a:lnTo>
                <a:lnTo>
                  <a:pt x="1051052" y="496062"/>
                </a:lnTo>
                <a:lnTo>
                  <a:pt x="1038352" y="496062"/>
                </a:lnTo>
                <a:lnTo>
                  <a:pt x="1025652" y="496062"/>
                </a:lnTo>
                <a:lnTo>
                  <a:pt x="1012951" y="496062"/>
                </a:lnTo>
                <a:lnTo>
                  <a:pt x="1000252" y="496062"/>
                </a:lnTo>
                <a:lnTo>
                  <a:pt x="987551" y="496062"/>
                </a:lnTo>
                <a:lnTo>
                  <a:pt x="974851" y="496062"/>
                </a:lnTo>
                <a:lnTo>
                  <a:pt x="962151" y="496062"/>
                </a:lnTo>
                <a:lnTo>
                  <a:pt x="949451" y="496062"/>
                </a:lnTo>
                <a:lnTo>
                  <a:pt x="936751" y="496062"/>
                </a:lnTo>
                <a:lnTo>
                  <a:pt x="860551" y="496062"/>
                </a:lnTo>
                <a:lnTo>
                  <a:pt x="847851" y="496062"/>
                </a:lnTo>
                <a:lnTo>
                  <a:pt x="835151" y="496062"/>
                </a:lnTo>
                <a:lnTo>
                  <a:pt x="822451" y="496062"/>
                </a:lnTo>
                <a:lnTo>
                  <a:pt x="809243" y="496062"/>
                </a:lnTo>
                <a:lnTo>
                  <a:pt x="804671" y="496062"/>
                </a:lnTo>
                <a:lnTo>
                  <a:pt x="791972" y="496062"/>
                </a:lnTo>
                <a:lnTo>
                  <a:pt x="779271" y="496062"/>
                </a:lnTo>
                <a:lnTo>
                  <a:pt x="766571" y="496062"/>
                </a:lnTo>
                <a:lnTo>
                  <a:pt x="753871" y="496062"/>
                </a:lnTo>
                <a:lnTo>
                  <a:pt x="741171" y="496062"/>
                </a:lnTo>
                <a:lnTo>
                  <a:pt x="728471" y="496062"/>
                </a:lnTo>
                <a:lnTo>
                  <a:pt x="715772" y="496062"/>
                </a:lnTo>
                <a:lnTo>
                  <a:pt x="703071" y="496062"/>
                </a:lnTo>
                <a:lnTo>
                  <a:pt x="690371" y="496062"/>
                </a:lnTo>
                <a:lnTo>
                  <a:pt x="677671" y="496062"/>
                </a:lnTo>
                <a:lnTo>
                  <a:pt x="664971" y="496062"/>
                </a:lnTo>
                <a:lnTo>
                  <a:pt x="652271" y="496062"/>
                </a:lnTo>
                <a:lnTo>
                  <a:pt x="639571" y="496062"/>
                </a:lnTo>
                <a:lnTo>
                  <a:pt x="626871" y="496062"/>
                </a:lnTo>
                <a:lnTo>
                  <a:pt x="614171" y="496062"/>
                </a:lnTo>
                <a:lnTo>
                  <a:pt x="601471" y="496062"/>
                </a:lnTo>
                <a:lnTo>
                  <a:pt x="588771" y="496062"/>
                </a:lnTo>
                <a:lnTo>
                  <a:pt x="576071" y="496062"/>
                </a:lnTo>
                <a:lnTo>
                  <a:pt x="504367" y="496062"/>
                </a:lnTo>
                <a:lnTo>
                  <a:pt x="491642" y="496062"/>
                </a:lnTo>
                <a:lnTo>
                  <a:pt x="478916" y="496062"/>
                </a:lnTo>
                <a:lnTo>
                  <a:pt x="466191" y="496062"/>
                </a:lnTo>
                <a:lnTo>
                  <a:pt x="453466" y="496062"/>
                </a:lnTo>
                <a:lnTo>
                  <a:pt x="440740" y="496062"/>
                </a:lnTo>
                <a:lnTo>
                  <a:pt x="428015" y="496062"/>
                </a:lnTo>
                <a:lnTo>
                  <a:pt x="415289" y="496062"/>
                </a:lnTo>
                <a:lnTo>
                  <a:pt x="402564" y="496062"/>
                </a:lnTo>
                <a:lnTo>
                  <a:pt x="389839" y="496062"/>
                </a:lnTo>
                <a:lnTo>
                  <a:pt x="377113" y="496062"/>
                </a:lnTo>
                <a:lnTo>
                  <a:pt x="364388" y="496062"/>
                </a:lnTo>
                <a:lnTo>
                  <a:pt x="351663" y="496062"/>
                </a:lnTo>
                <a:lnTo>
                  <a:pt x="338937" y="496062"/>
                </a:lnTo>
                <a:lnTo>
                  <a:pt x="326212" y="496062"/>
                </a:lnTo>
                <a:lnTo>
                  <a:pt x="279653" y="496062"/>
                </a:lnTo>
                <a:lnTo>
                  <a:pt x="266953" y="496062"/>
                </a:lnTo>
                <a:lnTo>
                  <a:pt x="254254" y="496062"/>
                </a:lnTo>
                <a:lnTo>
                  <a:pt x="241553" y="496062"/>
                </a:lnTo>
                <a:lnTo>
                  <a:pt x="228854" y="496062"/>
                </a:lnTo>
                <a:lnTo>
                  <a:pt x="216154" y="496062"/>
                </a:lnTo>
                <a:lnTo>
                  <a:pt x="203453" y="496062"/>
                </a:lnTo>
                <a:lnTo>
                  <a:pt x="190753" y="496062"/>
                </a:lnTo>
                <a:lnTo>
                  <a:pt x="178054" y="496062"/>
                </a:lnTo>
                <a:lnTo>
                  <a:pt x="165353" y="496062"/>
                </a:lnTo>
                <a:lnTo>
                  <a:pt x="152654" y="496062"/>
                </a:lnTo>
                <a:lnTo>
                  <a:pt x="76453" y="496062"/>
                </a:lnTo>
                <a:lnTo>
                  <a:pt x="63753" y="496062"/>
                </a:lnTo>
                <a:lnTo>
                  <a:pt x="51053" y="496062"/>
                </a:lnTo>
                <a:lnTo>
                  <a:pt x="38353" y="496062"/>
                </a:lnTo>
                <a:lnTo>
                  <a:pt x="25145" y="496062"/>
                </a:lnTo>
                <a:lnTo>
                  <a:pt x="0" y="49606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17" name="object 817"/>
          <p:cNvSpPr/>
          <p:nvPr/>
        </p:nvSpPr>
        <p:spPr>
          <a:xfrm>
            <a:off x="3573383" y="1873006"/>
            <a:ext cx="3918986" cy="308450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18" name="object 818"/>
          <p:cNvSpPr/>
          <p:nvPr/>
        </p:nvSpPr>
        <p:spPr>
          <a:xfrm>
            <a:off x="1951336" y="2093039"/>
            <a:ext cx="1626254" cy="81943"/>
          </a:xfrm>
          <a:custGeom>
            <a:avLst/>
            <a:gdLst/>
            <a:ahLst/>
            <a:cxnLst/>
            <a:rect l="l" t="t" r="r" b="b"/>
            <a:pathLst>
              <a:path w="2457450" h="123825">
                <a:moveTo>
                  <a:pt x="2457450" y="4571"/>
                </a:moveTo>
                <a:lnTo>
                  <a:pt x="2452878" y="114300"/>
                </a:lnTo>
                <a:lnTo>
                  <a:pt x="2449067" y="38100"/>
                </a:lnTo>
                <a:lnTo>
                  <a:pt x="2449067" y="51054"/>
                </a:lnTo>
                <a:lnTo>
                  <a:pt x="2444496" y="118871"/>
                </a:lnTo>
                <a:lnTo>
                  <a:pt x="2439924" y="123443"/>
                </a:lnTo>
                <a:lnTo>
                  <a:pt x="2436114" y="118871"/>
                </a:lnTo>
                <a:lnTo>
                  <a:pt x="2431541" y="123443"/>
                </a:lnTo>
                <a:lnTo>
                  <a:pt x="2424684" y="123443"/>
                </a:lnTo>
                <a:lnTo>
                  <a:pt x="2417826" y="123443"/>
                </a:lnTo>
                <a:lnTo>
                  <a:pt x="2410967" y="123443"/>
                </a:lnTo>
                <a:lnTo>
                  <a:pt x="2406396" y="123443"/>
                </a:lnTo>
                <a:lnTo>
                  <a:pt x="2401824" y="114300"/>
                </a:lnTo>
                <a:lnTo>
                  <a:pt x="2401824" y="84581"/>
                </a:lnTo>
                <a:lnTo>
                  <a:pt x="2398014" y="102107"/>
                </a:lnTo>
                <a:lnTo>
                  <a:pt x="2398014" y="118871"/>
                </a:lnTo>
                <a:lnTo>
                  <a:pt x="2393441" y="105918"/>
                </a:lnTo>
                <a:lnTo>
                  <a:pt x="2393441" y="64007"/>
                </a:lnTo>
                <a:lnTo>
                  <a:pt x="2389631" y="97536"/>
                </a:lnTo>
                <a:lnTo>
                  <a:pt x="2389631" y="118871"/>
                </a:lnTo>
                <a:lnTo>
                  <a:pt x="2385060" y="114300"/>
                </a:lnTo>
                <a:lnTo>
                  <a:pt x="2385060" y="102107"/>
                </a:lnTo>
                <a:lnTo>
                  <a:pt x="2381250" y="114300"/>
                </a:lnTo>
                <a:lnTo>
                  <a:pt x="2381250" y="123443"/>
                </a:lnTo>
                <a:lnTo>
                  <a:pt x="2368296" y="123443"/>
                </a:lnTo>
                <a:lnTo>
                  <a:pt x="2368296" y="110489"/>
                </a:lnTo>
                <a:lnTo>
                  <a:pt x="2363724" y="123443"/>
                </a:lnTo>
                <a:lnTo>
                  <a:pt x="2351531" y="123443"/>
                </a:lnTo>
                <a:lnTo>
                  <a:pt x="2351531" y="118871"/>
                </a:lnTo>
                <a:lnTo>
                  <a:pt x="2346960" y="123443"/>
                </a:lnTo>
                <a:lnTo>
                  <a:pt x="2343150" y="118871"/>
                </a:lnTo>
                <a:lnTo>
                  <a:pt x="2338578" y="123443"/>
                </a:lnTo>
                <a:lnTo>
                  <a:pt x="2325878" y="123444"/>
                </a:lnTo>
                <a:lnTo>
                  <a:pt x="2313178" y="123444"/>
                </a:lnTo>
                <a:lnTo>
                  <a:pt x="2300478" y="123443"/>
                </a:lnTo>
                <a:lnTo>
                  <a:pt x="2287778" y="123443"/>
                </a:lnTo>
                <a:lnTo>
                  <a:pt x="2275077" y="123443"/>
                </a:lnTo>
                <a:lnTo>
                  <a:pt x="2262378" y="123443"/>
                </a:lnTo>
                <a:lnTo>
                  <a:pt x="2257805" y="123443"/>
                </a:lnTo>
                <a:lnTo>
                  <a:pt x="2257805" y="118871"/>
                </a:lnTo>
                <a:lnTo>
                  <a:pt x="2253996" y="118871"/>
                </a:lnTo>
                <a:lnTo>
                  <a:pt x="2253996" y="38100"/>
                </a:lnTo>
                <a:lnTo>
                  <a:pt x="2249424" y="0"/>
                </a:lnTo>
                <a:lnTo>
                  <a:pt x="2249424" y="89154"/>
                </a:lnTo>
                <a:lnTo>
                  <a:pt x="2245614" y="105918"/>
                </a:lnTo>
                <a:lnTo>
                  <a:pt x="2245614" y="46481"/>
                </a:lnTo>
                <a:lnTo>
                  <a:pt x="2241041" y="8381"/>
                </a:lnTo>
                <a:lnTo>
                  <a:pt x="2241041" y="102107"/>
                </a:lnTo>
                <a:lnTo>
                  <a:pt x="2237231" y="123443"/>
                </a:lnTo>
                <a:lnTo>
                  <a:pt x="2232660" y="123443"/>
                </a:lnTo>
                <a:lnTo>
                  <a:pt x="2219959" y="123443"/>
                </a:lnTo>
                <a:lnTo>
                  <a:pt x="2207260" y="123443"/>
                </a:lnTo>
                <a:lnTo>
                  <a:pt x="2199131" y="123443"/>
                </a:lnTo>
                <a:lnTo>
                  <a:pt x="2186178" y="123443"/>
                </a:lnTo>
                <a:lnTo>
                  <a:pt x="2186178" y="118871"/>
                </a:lnTo>
                <a:lnTo>
                  <a:pt x="2181605" y="123443"/>
                </a:lnTo>
                <a:lnTo>
                  <a:pt x="2174747" y="123443"/>
                </a:lnTo>
                <a:lnTo>
                  <a:pt x="2167890" y="123443"/>
                </a:lnTo>
                <a:lnTo>
                  <a:pt x="2161031" y="123443"/>
                </a:lnTo>
                <a:lnTo>
                  <a:pt x="2156459" y="123443"/>
                </a:lnTo>
                <a:lnTo>
                  <a:pt x="2156459" y="118871"/>
                </a:lnTo>
                <a:lnTo>
                  <a:pt x="2148078" y="118871"/>
                </a:lnTo>
                <a:lnTo>
                  <a:pt x="2148078" y="114300"/>
                </a:lnTo>
                <a:lnTo>
                  <a:pt x="2143505" y="114300"/>
                </a:lnTo>
                <a:lnTo>
                  <a:pt x="2143505" y="118871"/>
                </a:lnTo>
                <a:lnTo>
                  <a:pt x="2139695" y="114300"/>
                </a:lnTo>
                <a:lnTo>
                  <a:pt x="2139695" y="118871"/>
                </a:lnTo>
                <a:lnTo>
                  <a:pt x="2135124" y="123443"/>
                </a:lnTo>
                <a:lnTo>
                  <a:pt x="2122424" y="123443"/>
                </a:lnTo>
                <a:lnTo>
                  <a:pt x="2109724" y="123443"/>
                </a:lnTo>
                <a:lnTo>
                  <a:pt x="2037588" y="123443"/>
                </a:lnTo>
                <a:lnTo>
                  <a:pt x="2033777" y="118871"/>
                </a:lnTo>
                <a:lnTo>
                  <a:pt x="2033777" y="123443"/>
                </a:lnTo>
                <a:lnTo>
                  <a:pt x="2029205" y="123443"/>
                </a:lnTo>
                <a:lnTo>
                  <a:pt x="2016506" y="123444"/>
                </a:lnTo>
                <a:lnTo>
                  <a:pt x="2003806" y="123443"/>
                </a:lnTo>
                <a:lnTo>
                  <a:pt x="1991105" y="123443"/>
                </a:lnTo>
                <a:lnTo>
                  <a:pt x="1987295" y="123443"/>
                </a:lnTo>
                <a:lnTo>
                  <a:pt x="1987295" y="118871"/>
                </a:lnTo>
                <a:lnTo>
                  <a:pt x="1982724" y="123443"/>
                </a:lnTo>
                <a:lnTo>
                  <a:pt x="1965959" y="123443"/>
                </a:lnTo>
                <a:lnTo>
                  <a:pt x="1965959" y="118871"/>
                </a:lnTo>
                <a:lnTo>
                  <a:pt x="1961388" y="123443"/>
                </a:lnTo>
                <a:lnTo>
                  <a:pt x="1954276" y="123443"/>
                </a:lnTo>
                <a:lnTo>
                  <a:pt x="1947164" y="123443"/>
                </a:lnTo>
                <a:lnTo>
                  <a:pt x="1940052" y="123443"/>
                </a:lnTo>
                <a:lnTo>
                  <a:pt x="1936241" y="123443"/>
                </a:lnTo>
                <a:lnTo>
                  <a:pt x="1931669" y="123443"/>
                </a:lnTo>
                <a:lnTo>
                  <a:pt x="1918969" y="123444"/>
                </a:lnTo>
                <a:lnTo>
                  <a:pt x="1906269" y="123443"/>
                </a:lnTo>
                <a:lnTo>
                  <a:pt x="1893569" y="123443"/>
                </a:lnTo>
                <a:lnTo>
                  <a:pt x="1876805" y="118872"/>
                </a:lnTo>
                <a:lnTo>
                  <a:pt x="1876805" y="123444"/>
                </a:lnTo>
                <a:lnTo>
                  <a:pt x="1860041" y="123444"/>
                </a:lnTo>
                <a:lnTo>
                  <a:pt x="1855469" y="110490"/>
                </a:lnTo>
                <a:lnTo>
                  <a:pt x="1851659" y="123444"/>
                </a:lnTo>
                <a:lnTo>
                  <a:pt x="1847088" y="123444"/>
                </a:lnTo>
                <a:lnTo>
                  <a:pt x="1834387" y="123443"/>
                </a:lnTo>
                <a:lnTo>
                  <a:pt x="1821688" y="123444"/>
                </a:lnTo>
                <a:lnTo>
                  <a:pt x="1808988" y="123444"/>
                </a:lnTo>
                <a:lnTo>
                  <a:pt x="1796288" y="123444"/>
                </a:lnTo>
                <a:lnTo>
                  <a:pt x="1779269" y="118872"/>
                </a:lnTo>
                <a:lnTo>
                  <a:pt x="1779269" y="123444"/>
                </a:lnTo>
                <a:lnTo>
                  <a:pt x="1745741" y="123444"/>
                </a:lnTo>
                <a:lnTo>
                  <a:pt x="1741169" y="118872"/>
                </a:lnTo>
                <a:lnTo>
                  <a:pt x="1737359" y="118872"/>
                </a:lnTo>
                <a:lnTo>
                  <a:pt x="1732788" y="114300"/>
                </a:lnTo>
                <a:lnTo>
                  <a:pt x="1732788" y="110490"/>
                </a:lnTo>
                <a:lnTo>
                  <a:pt x="1728215" y="114300"/>
                </a:lnTo>
                <a:lnTo>
                  <a:pt x="1720006" y="117371"/>
                </a:lnTo>
                <a:lnTo>
                  <a:pt x="1711439" y="122779"/>
                </a:lnTo>
                <a:lnTo>
                  <a:pt x="1703252" y="123234"/>
                </a:lnTo>
                <a:lnTo>
                  <a:pt x="1694688" y="110490"/>
                </a:lnTo>
                <a:lnTo>
                  <a:pt x="1690115" y="118872"/>
                </a:lnTo>
                <a:lnTo>
                  <a:pt x="1690115" y="123444"/>
                </a:lnTo>
                <a:lnTo>
                  <a:pt x="1677924" y="123444"/>
                </a:lnTo>
                <a:lnTo>
                  <a:pt x="1673352" y="123444"/>
                </a:lnTo>
                <a:lnTo>
                  <a:pt x="1660652" y="123444"/>
                </a:lnTo>
                <a:lnTo>
                  <a:pt x="1647952" y="123444"/>
                </a:lnTo>
                <a:lnTo>
                  <a:pt x="1635252" y="123444"/>
                </a:lnTo>
                <a:lnTo>
                  <a:pt x="1622552" y="123444"/>
                </a:lnTo>
                <a:lnTo>
                  <a:pt x="1609852" y="123444"/>
                </a:lnTo>
                <a:lnTo>
                  <a:pt x="1415033" y="123444"/>
                </a:lnTo>
                <a:lnTo>
                  <a:pt x="1402308" y="123443"/>
                </a:lnTo>
                <a:lnTo>
                  <a:pt x="1389583" y="123444"/>
                </a:lnTo>
                <a:lnTo>
                  <a:pt x="1376857" y="123443"/>
                </a:lnTo>
                <a:lnTo>
                  <a:pt x="1364132" y="123444"/>
                </a:lnTo>
                <a:lnTo>
                  <a:pt x="1351406" y="123443"/>
                </a:lnTo>
                <a:lnTo>
                  <a:pt x="1338681" y="123444"/>
                </a:lnTo>
                <a:lnTo>
                  <a:pt x="1325956" y="123443"/>
                </a:lnTo>
                <a:lnTo>
                  <a:pt x="1313230" y="123444"/>
                </a:lnTo>
                <a:lnTo>
                  <a:pt x="1300505" y="123444"/>
                </a:lnTo>
                <a:lnTo>
                  <a:pt x="1287779" y="123444"/>
                </a:lnTo>
                <a:lnTo>
                  <a:pt x="1152143" y="123444"/>
                </a:lnTo>
                <a:lnTo>
                  <a:pt x="1139443" y="123444"/>
                </a:lnTo>
                <a:lnTo>
                  <a:pt x="1126743" y="123444"/>
                </a:lnTo>
                <a:lnTo>
                  <a:pt x="1114043" y="123444"/>
                </a:lnTo>
                <a:lnTo>
                  <a:pt x="1101343" y="123444"/>
                </a:lnTo>
                <a:lnTo>
                  <a:pt x="893825" y="123444"/>
                </a:lnTo>
                <a:lnTo>
                  <a:pt x="881125" y="123444"/>
                </a:lnTo>
                <a:lnTo>
                  <a:pt x="868426" y="123444"/>
                </a:lnTo>
                <a:lnTo>
                  <a:pt x="855725" y="123444"/>
                </a:lnTo>
                <a:lnTo>
                  <a:pt x="843025" y="123444"/>
                </a:lnTo>
                <a:lnTo>
                  <a:pt x="635507" y="123444"/>
                </a:lnTo>
                <a:lnTo>
                  <a:pt x="622808" y="123444"/>
                </a:lnTo>
                <a:lnTo>
                  <a:pt x="610107" y="123443"/>
                </a:lnTo>
                <a:lnTo>
                  <a:pt x="597408" y="123444"/>
                </a:lnTo>
                <a:lnTo>
                  <a:pt x="584707" y="123443"/>
                </a:lnTo>
                <a:lnTo>
                  <a:pt x="572007" y="123444"/>
                </a:lnTo>
                <a:lnTo>
                  <a:pt x="559307" y="123444"/>
                </a:lnTo>
                <a:lnTo>
                  <a:pt x="546607" y="123443"/>
                </a:lnTo>
                <a:lnTo>
                  <a:pt x="533907" y="123443"/>
                </a:lnTo>
                <a:lnTo>
                  <a:pt x="521207" y="123444"/>
                </a:lnTo>
                <a:lnTo>
                  <a:pt x="508507" y="123444"/>
                </a:lnTo>
                <a:lnTo>
                  <a:pt x="495807" y="123444"/>
                </a:lnTo>
                <a:lnTo>
                  <a:pt x="483107" y="123444"/>
                </a:lnTo>
                <a:lnTo>
                  <a:pt x="470407" y="123444"/>
                </a:lnTo>
                <a:lnTo>
                  <a:pt x="377189" y="123444"/>
                </a:lnTo>
                <a:lnTo>
                  <a:pt x="364464" y="123443"/>
                </a:lnTo>
                <a:lnTo>
                  <a:pt x="351739" y="123444"/>
                </a:lnTo>
                <a:lnTo>
                  <a:pt x="339013" y="123443"/>
                </a:lnTo>
                <a:lnTo>
                  <a:pt x="326288" y="123444"/>
                </a:lnTo>
                <a:lnTo>
                  <a:pt x="313563" y="123443"/>
                </a:lnTo>
                <a:lnTo>
                  <a:pt x="300837" y="123444"/>
                </a:lnTo>
                <a:lnTo>
                  <a:pt x="288112" y="123443"/>
                </a:lnTo>
                <a:lnTo>
                  <a:pt x="275386" y="123444"/>
                </a:lnTo>
                <a:lnTo>
                  <a:pt x="262661" y="123444"/>
                </a:lnTo>
                <a:lnTo>
                  <a:pt x="249935" y="123444"/>
                </a:lnTo>
                <a:lnTo>
                  <a:pt x="237210" y="123444"/>
                </a:lnTo>
                <a:lnTo>
                  <a:pt x="101600" y="123444"/>
                </a:lnTo>
                <a:lnTo>
                  <a:pt x="88900" y="123444"/>
                </a:lnTo>
                <a:lnTo>
                  <a:pt x="76199" y="123444"/>
                </a:lnTo>
                <a:lnTo>
                  <a:pt x="63500" y="123444"/>
                </a:lnTo>
                <a:lnTo>
                  <a:pt x="50800" y="123444"/>
                </a:lnTo>
                <a:lnTo>
                  <a:pt x="38100" y="123444"/>
                </a:lnTo>
                <a:lnTo>
                  <a:pt x="25400" y="123444"/>
                </a:lnTo>
                <a:lnTo>
                  <a:pt x="12700" y="123444"/>
                </a:lnTo>
                <a:lnTo>
                  <a:pt x="0" y="12344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19" name="object 819"/>
          <p:cNvSpPr/>
          <p:nvPr/>
        </p:nvSpPr>
        <p:spPr>
          <a:xfrm>
            <a:off x="3629356" y="1873007"/>
            <a:ext cx="3863012" cy="277690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20" name="object 820"/>
          <p:cNvSpPr/>
          <p:nvPr/>
        </p:nvSpPr>
        <p:spPr>
          <a:xfrm>
            <a:off x="2259947" y="1877213"/>
            <a:ext cx="1370759" cy="269361"/>
          </a:xfrm>
          <a:custGeom>
            <a:avLst/>
            <a:gdLst/>
            <a:ahLst/>
            <a:cxnLst/>
            <a:rect l="l" t="t" r="r" b="b"/>
            <a:pathLst>
              <a:path w="2071370" h="407035">
                <a:moveTo>
                  <a:pt x="2071115" y="0"/>
                </a:moveTo>
                <a:lnTo>
                  <a:pt x="2071115" y="262890"/>
                </a:lnTo>
                <a:lnTo>
                  <a:pt x="2067305" y="381762"/>
                </a:lnTo>
                <a:lnTo>
                  <a:pt x="2062733" y="398525"/>
                </a:lnTo>
                <a:lnTo>
                  <a:pt x="2062733" y="393954"/>
                </a:lnTo>
                <a:lnTo>
                  <a:pt x="2058923" y="398525"/>
                </a:lnTo>
                <a:lnTo>
                  <a:pt x="2054352" y="398525"/>
                </a:lnTo>
                <a:lnTo>
                  <a:pt x="2054352" y="402336"/>
                </a:lnTo>
                <a:lnTo>
                  <a:pt x="2050541" y="398525"/>
                </a:lnTo>
                <a:lnTo>
                  <a:pt x="2045969" y="402336"/>
                </a:lnTo>
                <a:lnTo>
                  <a:pt x="2041397" y="402336"/>
                </a:lnTo>
                <a:lnTo>
                  <a:pt x="2037587" y="398525"/>
                </a:lnTo>
                <a:lnTo>
                  <a:pt x="2037587" y="402336"/>
                </a:lnTo>
                <a:lnTo>
                  <a:pt x="2037587" y="398525"/>
                </a:lnTo>
                <a:lnTo>
                  <a:pt x="2029205" y="398525"/>
                </a:lnTo>
                <a:lnTo>
                  <a:pt x="2029205" y="402336"/>
                </a:lnTo>
                <a:lnTo>
                  <a:pt x="2024633" y="398525"/>
                </a:lnTo>
                <a:lnTo>
                  <a:pt x="2024633" y="402336"/>
                </a:lnTo>
                <a:lnTo>
                  <a:pt x="2003297" y="402336"/>
                </a:lnTo>
                <a:lnTo>
                  <a:pt x="1999487" y="393954"/>
                </a:lnTo>
                <a:lnTo>
                  <a:pt x="1994915" y="402336"/>
                </a:lnTo>
                <a:lnTo>
                  <a:pt x="1991105" y="390144"/>
                </a:lnTo>
                <a:lnTo>
                  <a:pt x="1991105" y="393954"/>
                </a:lnTo>
                <a:lnTo>
                  <a:pt x="1986533" y="402336"/>
                </a:lnTo>
                <a:lnTo>
                  <a:pt x="1982723" y="393954"/>
                </a:lnTo>
                <a:lnTo>
                  <a:pt x="1982723" y="398525"/>
                </a:lnTo>
                <a:lnTo>
                  <a:pt x="1978152" y="402336"/>
                </a:lnTo>
                <a:lnTo>
                  <a:pt x="1973579" y="402336"/>
                </a:lnTo>
                <a:lnTo>
                  <a:pt x="1969769" y="393954"/>
                </a:lnTo>
                <a:lnTo>
                  <a:pt x="1965197" y="402336"/>
                </a:lnTo>
                <a:lnTo>
                  <a:pt x="1961387" y="402336"/>
                </a:lnTo>
                <a:lnTo>
                  <a:pt x="1948687" y="402336"/>
                </a:lnTo>
                <a:lnTo>
                  <a:pt x="1935987" y="402336"/>
                </a:lnTo>
                <a:lnTo>
                  <a:pt x="1927097" y="402336"/>
                </a:lnTo>
                <a:lnTo>
                  <a:pt x="1927097" y="398525"/>
                </a:lnTo>
                <a:lnTo>
                  <a:pt x="1923287" y="402336"/>
                </a:lnTo>
                <a:lnTo>
                  <a:pt x="1901952" y="402336"/>
                </a:lnTo>
                <a:lnTo>
                  <a:pt x="1901952" y="393954"/>
                </a:lnTo>
                <a:lnTo>
                  <a:pt x="1897379" y="377190"/>
                </a:lnTo>
                <a:lnTo>
                  <a:pt x="1897379" y="402336"/>
                </a:lnTo>
                <a:lnTo>
                  <a:pt x="1885187" y="402336"/>
                </a:lnTo>
                <a:lnTo>
                  <a:pt x="1880615" y="398525"/>
                </a:lnTo>
                <a:lnTo>
                  <a:pt x="1880615" y="402336"/>
                </a:lnTo>
                <a:lnTo>
                  <a:pt x="1876805" y="402336"/>
                </a:lnTo>
                <a:lnTo>
                  <a:pt x="1872233" y="398525"/>
                </a:lnTo>
                <a:lnTo>
                  <a:pt x="1872233" y="402336"/>
                </a:lnTo>
                <a:lnTo>
                  <a:pt x="1842515" y="402336"/>
                </a:lnTo>
                <a:lnTo>
                  <a:pt x="1838705" y="398525"/>
                </a:lnTo>
                <a:lnTo>
                  <a:pt x="1838705" y="393954"/>
                </a:lnTo>
                <a:lnTo>
                  <a:pt x="1834133" y="402336"/>
                </a:lnTo>
                <a:lnTo>
                  <a:pt x="1829561" y="398525"/>
                </a:lnTo>
                <a:lnTo>
                  <a:pt x="1829561" y="390144"/>
                </a:lnTo>
                <a:lnTo>
                  <a:pt x="1825752" y="398525"/>
                </a:lnTo>
                <a:lnTo>
                  <a:pt x="1821179" y="402336"/>
                </a:lnTo>
                <a:lnTo>
                  <a:pt x="1812797" y="402336"/>
                </a:lnTo>
                <a:lnTo>
                  <a:pt x="1812797" y="398525"/>
                </a:lnTo>
                <a:lnTo>
                  <a:pt x="1808987" y="402336"/>
                </a:lnTo>
                <a:lnTo>
                  <a:pt x="1804415" y="402336"/>
                </a:lnTo>
                <a:lnTo>
                  <a:pt x="1804415" y="398525"/>
                </a:lnTo>
                <a:lnTo>
                  <a:pt x="1799843" y="402336"/>
                </a:lnTo>
                <a:lnTo>
                  <a:pt x="1787652" y="402336"/>
                </a:lnTo>
                <a:lnTo>
                  <a:pt x="1787652" y="398525"/>
                </a:lnTo>
                <a:lnTo>
                  <a:pt x="1783079" y="393954"/>
                </a:lnTo>
                <a:lnTo>
                  <a:pt x="1783079" y="398525"/>
                </a:lnTo>
                <a:lnTo>
                  <a:pt x="1779269" y="402336"/>
                </a:lnTo>
                <a:lnTo>
                  <a:pt x="1779269" y="398525"/>
                </a:lnTo>
                <a:lnTo>
                  <a:pt x="1774697" y="393954"/>
                </a:lnTo>
                <a:lnTo>
                  <a:pt x="1774697" y="402336"/>
                </a:lnTo>
                <a:lnTo>
                  <a:pt x="1770887" y="402336"/>
                </a:lnTo>
                <a:lnTo>
                  <a:pt x="1758188" y="402336"/>
                </a:lnTo>
                <a:lnTo>
                  <a:pt x="1745488" y="402336"/>
                </a:lnTo>
                <a:lnTo>
                  <a:pt x="1732787" y="402336"/>
                </a:lnTo>
                <a:lnTo>
                  <a:pt x="1720087" y="402336"/>
                </a:lnTo>
                <a:lnTo>
                  <a:pt x="1715262" y="398525"/>
                </a:lnTo>
                <a:lnTo>
                  <a:pt x="1711452" y="402336"/>
                </a:lnTo>
                <a:lnTo>
                  <a:pt x="1704339" y="402336"/>
                </a:lnTo>
                <a:lnTo>
                  <a:pt x="1697227" y="402336"/>
                </a:lnTo>
                <a:lnTo>
                  <a:pt x="1690115" y="402336"/>
                </a:lnTo>
                <a:lnTo>
                  <a:pt x="1685543" y="402336"/>
                </a:lnTo>
                <a:lnTo>
                  <a:pt x="1685543" y="398525"/>
                </a:lnTo>
                <a:lnTo>
                  <a:pt x="1677162" y="398525"/>
                </a:lnTo>
                <a:lnTo>
                  <a:pt x="1677162" y="393954"/>
                </a:lnTo>
                <a:lnTo>
                  <a:pt x="1673352" y="393954"/>
                </a:lnTo>
                <a:lnTo>
                  <a:pt x="1673352" y="398525"/>
                </a:lnTo>
                <a:lnTo>
                  <a:pt x="1668779" y="402336"/>
                </a:lnTo>
                <a:lnTo>
                  <a:pt x="1656080" y="402336"/>
                </a:lnTo>
                <a:lnTo>
                  <a:pt x="1643379" y="402336"/>
                </a:lnTo>
                <a:lnTo>
                  <a:pt x="1630679" y="402335"/>
                </a:lnTo>
                <a:lnTo>
                  <a:pt x="1613915" y="402336"/>
                </a:lnTo>
                <a:lnTo>
                  <a:pt x="1601216" y="402336"/>
                </a:lnTo>
                <a:lnTo>
                  <a:pt x="1588516" y="402336"/>
                </a:lnTo>
                <a:lnTo>
                  <a:pt x="1575816" y="402336"/>
                </a:lnTo>
                <a:lnTo>
                  <a:pt x="1563116" y="402336"/>
                </a:lnTo>
                <a:lnTo>
                  <a:pt x="1554480" y="402336"/>
                </a:lnTo>
                <a:lnTo>
                  <a:pt x="1549907" y="402336"/>
                </a:lnTo>
                <a:lnTo>
                  <a:pt x="1537207" y="402335"/>
                </a:lnTo>
                <a:lnTo>
                  <a:pt x="1524507" y="402336"/>
                </a:lnTo>
                <a:lnTo>
                  <a:pt x="1516380" y="398525"/>
                </a:lnTo>
                <a:lnTo>
                  <a:pt x="1511807" y="402336"/>
                </a:lnTo>
                <a:lnTo>
                  <a:pt x="1499615" y="402336"/>
                </a:lnTo>
                <a:lnTo>
                  <a:pt x="1499615" y="398525"/>
                </a:lnTo>
                <a:lnTo>
                  <a:pt x="1495043" y="402336"/>
                </a:lnTo>
                <a:lnTo>
                  <a:pt x="1482344" y="402336"/>
                </a:lnTo>
                <a:lnTo>
                  <a:pt x="1469644" y="402336"/>
                </a:lnTo>
                <a:lnTo>
                  <a:pt x="1456943" y="402335"/>
                </a:lnTo>
                <a:lnTo>
                  <a:pt x="1444243" y="402336"/>
                </a:lnTo>
                <a:lnTo>
                  <a:pt x="1431543" y="402336"/>
                </a:lnTo>
                <a:lnTo>
                  <a:pt x="1418843" y="402336"/>
                </a:lnTo>
                <a:lnTo>
                  <a:pt x="1410461" y="398526"/>
                </a:lnTo>
                <a:lnTo>
                  <a:pt x="1405889" y="402336"/>
                </a:lnTo>
                <a:lnTo>
                  <a:pt x="1402080" y="402336"/>
                </a:lnTo>
                <a:lnTo>
                  <a:pt x="1397507" y="398526"/>
                </a:lnTo>
                <a:lnTo>
                  <a:pt x="1393697" y="343662"/>
                </a:lnTo>
                <a:lnTo>
                  <a:pt x="1393697" y="330708"/>
                </a:lnTo>
                <a:lnTo>
                  <a:pt x="1389125" y="390144"/>
                </a:lnTo>
                <a:lnTo>
                  <a:pt x="1389125" y="393954"/>
                </a:lnTo>
                <a:lnTo>
                  <a:pt x="1385315" y="402336"/>
                </a:lnTo>
                <a:lnTo>
                  <a:pt x="1380743" y="402336"/>
                </a:lnTo>
                <a:lnTo>
                  <a:pt x="1368043" y="402336"/>
                </a:lnTo>
                <a:lnTo>
                  <a:pt x="1355344" y="402336"/>
                </a:lnTo>
                <a:lnTo>
                  <a:pt x="1342643" y="402336"/>
                </a:lnTo>
                <a:lnTo>
                  <a:pt x="1329943" y="402336"/>
                </a:lnTo>
                <a:lnTo>
                  <a:pt x="1321307" y="402336"/>
                </a:lnTo>
                <a:lnTo>
                  <a:pt x="1317497" y="393954"/>
                </a:lnTo>
                <a:lnTo>
                  <a:pt x="1312925" y="368808"/>
                </a:lnTo>
                <a:lnTo>
                  <a:pt x="1312925" y="402336"/>
                </a:lnTo>
                <a:lnTo>
                  <a:pt x="1296161" y="402336"/>
                </a:lnTo>
                <a:lnTo>
                  <a:pt x="1279397" y="402336"/>
                </a:lnTo>
                <a:lnTo>
                  <a:pt x="1274825" y="398526"/>
                </a:lnTo>
                <a:lnTo>
                  <a:pt x="1271015" y="402336"/>
                </a:lnTo>
                <a:lnTo>
                  <a:pt x="1266443" y="402336"/>
                </a:lnTo>
                <a:lnTo>
                  <a:pt x="1261871" y="398526"/>
                </a:lnTo>
                <a:lnTo>
                  <a:pt x="1258061" y="402336"/>
                </a:lnTo>
                <a:lnTo>
                  <a:pt x="1245107" y="402336"/>
                </a:lnTo>
                <a:lnTo>
                  <a:pt x="1241297" y="398526"/>
                </a:lnTo>
                <a:lnTo>
                  <a:pt x="1241297" y="402336"/>
                </a:lnTo>
                <a:lnTo>
                  <a:pt x="1236725" y="402336"/>
                </a:lnTo>
                <a:lnTo>
                  <a:pt x="1232915" y="398526"/>
                </a:lnTo>
                <a:lnTo>
                  <a:pt x="1232915" y="381762"/>
                </a:lnTo>
                <a:lnTo>
                  <a:pt x="1228343" y="385572"/>
                </a:lnTo>
                <a:lnTo>
                  <a:pt x="1223771" y="402336"/>
                </a:lnTo>
                <a:lnTo>
                  <a:pt x="1219961" y="402336"/>
                </a:lnTo>
                <a:lnTo>
                  <a:pt x="1207261" y="402336"/>
                </a:lnTo>
                <a:lnTo>
                  <a:pt x="1194561" y="402336"/>
                </a:lnTo>
                <a:lnTo>
                  <a:pt x="1185671" y="402336"/>
                </a:lnTo>
                <a:lnTo>
                  <a:pt x="1185671" y="406908"/>
                </a:lnTo>
                <a:lnTo>
                  <a:pt x="1181861" y="402336"/>
                </a:lnTo>
                <a:lnTo>
                  <a:pt x="1169161" y="402336"/>
                </a:lnTo>
                <a:lnTo>
                  <a:pt x="1156461" y="402336"/>
                </a:lnTo>
                <a:lnTo>
                  <a:pt x="1143761" y="402336"/>
                </a:lnTo>
                <a:lnTo>
                  <a:pt x="1131061" y="402336"/>
                </a:lnTo>
                <a:lnTo>
                  <a:pt x="1118361" y="402336"/>
                </a:lnTo>
                <a:lnTo>
                  <a:pt x="1105661" y="402336"/>
                </a:lnTo>
                <a:lnTo>
                  <a:pt x="1101089" y="402336"/>
                </a:lnTo>
                <a:lnTo>
                  <a:pt x="1101089" y="406908"/>
                </a:lnTo>
                <a:lnTo>
                  <a:pt x="1097280" y="406908"/>
                </a:lnTo>
                <a:lnTo>
                  <a:pt x="1097280" y="402336"/>
                </a:lnTo>
                <a:lnTo>
                  <a:pt x="1092707" y="402336"/>
                </a:lnTo>
                <a:lnTo>
                  <a:pt x="1080008" y="402336"/>
                </a:lnTo>
                <a:lnTo>
                  <a:pt x="1067307" y="402336"/>
                </a:lnTo>
                <a:lnTo>
                  <a:pt x="1054607" y="402336"/>
                </a:lnTo>
                <a:lnTo>
                  <a:pt x="1041907" y="402336"/>
                </a:lnTo>
                <a:lnTo>
                  <a:pt x="1008125" y="402336"/>
                </a:lnTo>
                <a:lnTo>
                  <a:pt x="1003553" y="406908"/>
                </a:lnTo>
                <a:lnTo>
                  <a:pt x="999743" y="402336"/>
                </a:lnTo>
                <a:lnTo>
                  <a:pt x="987043" y="402336"/>
                </a:lnTo>
                <a:lnTo>
                  <a:pt x="974344" y="402336"/>
                </a:lnTo>
                <a:lnTo>
                  <a:pt x="961644" y="402336"/>
                </a:lnTo>
                <a:lnTo>
                  <a:pt x="948944" y="402336"/>
                </a:lnTo>
                <a:lnTo>
                  <a:pt x="936244" y="402336"/>
                </a:lnTo>
                <a:lnTo>
                  <a:pt x="923544" y="402336"/>
                </a:lnTo>
                <a:lnTo>
                  <a:pt x="910843" y="402336"/>
                </a:lnTo>
                <a:lnTo>
                  <a:pt x="898143" y="402336"/>
                </a:lnTo>
                <a:lnTo>
                  <a:pt x="885443" y="402336"/>
                </a:lnTo>
                <a:lnTo>
                  <a:pt x="872743" y="402336"/>
                </a:lnTo>
                <a:lnTo>
                  <a:pt x="860043" y="402336"/>
                </a:lnTo>
                <a:lnTo>
                  <a:pt x="847343" y="402336"/>
                </a:lnTo>
                <a:lnTo>
                  <a:pt x="834643" y="402336"/>
                </a:lnTo>
                <a:lnTo>
                  <a:pt x="821943" y="402336"/>
                </a:lnTo>
                <a:lnTo>
                  <a:pt x="809243" y="402336"/>
                </a:lnTo>
                <a:lnTo>
                  <a:pt x="796543" y="402336"/>
                </a:lnTo>
                <a:lnTo>
                  <a:pt x="787907" y="402336"/>
                </a:lnTo>
                <a:lnTo>
                  <a:pt x="787907" y="406908"/>
                </a:lnTo>
                <a:lnTo>
                  <a:pt x="783335" y="402336"/>
                </a:lnTo>
                <a:lnTo>
                  <a:pt x="783335" y="406908"/>
                </a:lnTo>
                <a:lnTo>
                  <a:pt x="779525" y="402336"/>
                </a:lnTo>
                <a:lnTo>
                  <a:pt x="774953" y="402336"/>
                </a:lnTo>
                <a:lnTo>
                  <a:pt x="771143" y="402336"/>
                </a:lnTo>
                <a:lnTo>
                  <a:pt x="758443" y="402336"/>
                </a:lnTo>
                <a:lnTo>
                  <a:pt x="745743" y="402336"/>
                </a:lnTo>
                <a:lnTo>
                  <a:pt x="733043" y="402336"/>
                </a:lnTo>
                <a:lnTo>
                  <a:pt x="720343" y="402336"/>
                </a:lnTo>
                <a:lnTo>
                  <a:pt x="707643" y="402336"/>
                </a:lnTo>
                <a:lnTo>
                  <a:pt x="694943" y="402336"/>
                </a:lnTo>
                <a:lnTo>
                  <a:pt x="682243" y="402336"/>
                </a:lnTo>
                <a:lnTo>
                  <a:pt x="669543" y="402336"/>
                </a:lnTo>
                <a:lnTo>
                  <a:pt x="656843" y="402336"/>
                </a:lnTo>
                <a:lnTo>
                  <a:pt x="643889" y="402336"/>
                </a:lnTo>
                <a:lnTo>
                  <a:pt x="643889" y="406908"/>
                </a:lnTo>
                <a:lnTo>
                  <a:pt x="639317" y="402336"/>
                </a:lnTo>
                <a:lnTo>
                  <a:pt x="632205" y="402336"/>
                </a:lnTo>
                <a:lnTo>
                  <a:pt x="625093" y="402336"/>
                </a:lnTo>
                <a:lnTo>
                  <a:pt x="617981" y="402336"/>
                </a:lnTo>
                <a:lnTo>
                  <a:pt x="614171" y="402336"/>
                </a:lnTo>
                <a:lnTo>
                  <a:pt x="614171" y="406908"/>
                </a:lnTo>
                <a:lnTo>
                  <a:pt x="614171" y="402336"/>
                </a:lnTo>
                <a:lnTo>
                  <a:pt x="597407" y="402336"/>
                </a:lnTo>
                <a:lnTo>
                  <a:pt x="592835" y="406908"/>
                </a:lnTo>
                <a:lnTo>
                  <a:pt x="592835" y="402336"/>
                </a:lnTo>
                <a:lnTo>
                  <a:pt x="584453" y="402336"/>
                </a:lnTo>
                <a:lnTo>
                  <a:pt x="571753" y="402336"/>
                </a:lnTo>
                <a:lnTo>
                  <a:pt x="559054" y="402336"/>
                </a:lnTo>
                <a:lnTo>
                  <a:pt x="546354" y="402336"/>
                </a:lnTo>
                <a:lnTo>
                  <a:pt x="533653" y="402336"/>
                </a:lnTo>
                <a:lnTo>
                  <a:pt x="520953" y="402336"/>
                </a:lnTo>
                <a:lnTo>
                  <a:pt x="516635" y="402336"/>
                </a:lnTo>
                <a:lnTo>
                  <a:pt x="495299" y="402336"/>
                </a:lnTo>
                <a:lnTo>
                  <a:pt x="491489" y="406908"/>
                </a:lnTo>
                <a:lnTo>
                  <a:pt x="491489" y="402336"/>
                </a:lnTo>
                <a:lnTo>
                  <a:pt x="486917" y="402336"/>
                </a:lnTo>
                <a:lnTo>
                  <a:pt x="474217" y="402336"/>
                </a:lnTo>
                <a:lnTo>
                  <a:pt x="461517" y="402336"/>
                </a:lnTo>
                <a:lnTo>
                  <a:pt x="448818" y="402336"/>
                </a:lnTo>
                <a:lnTo>
                  <a:pt x="436117" y="402336"/>
                </a:lnTo>
                <a:lnTo>
                  <a:pt x="423418" y="402336"/>
                </a:lnTo>
                <a:lnTo>
                  <a:pt x="410718" y="402336"/>
                </a:lnTo>
                <a:lnTo>
                  <a:pt x="398017" y="402336"/>
                </a:lnTo>
                <a:lnTo>
                  <a:pt x="385317" y="402336"/>
                </a:lnTo>
                <a:lnTo>
                  <a:pt x="372617" y="402336"/>
                </a:lnTo>
                <a:lnTo>
                  <a:pt x="359917" y="402336"/>
                </a:lnTo>
                <a:lnTo>
                  <a:pt x="347217" y="402336"/>
                </a:lnTo>
                <a:lnTo>
                  <a:pt x="334518" y="402336"/>
                </a:lnTo>
                <a:lnTo>
                  <a:pt x="326135" y="406908"/>
                </a:lnTo>
                <a:lnTo>
                  <a:pt x="321563" y="402336"/>
                </a:lnTo>
                <a:lnTo>
                  <a:pt x="232409" y="402336"/>
                </a:lnTo>
                <a:lnTo>
                  <a:pt x="228599" y="406908"/>
                </a:lnTo>
                <a:lnTo>
                  <a:pt x="228599" y="402336"/>
                </a:lnTo>
                <a:lnTo>
                  <a:pt x="224027" y="402336"/>
                </a:lnTo>
                <a:lnTo>
                  <a:pt x="211327" y="402336"/>
                </a:lnTo>
                <a:lnTo>
                  <a:pt x="198627" y="402336"/>
                </a:lnTo>
                <a:lnTo>
                  <a:pt x="185927" y="402336"/>
                </a:lnTo>
                <a:lnTo>
                  <a:pt x="173227" y="402336"/>
                </a:lnTo>
                <a:lnTo>
                  <a:pt x="160527" y="402336"/>
                </a:lnTo>
                <a:lnTo>
                  <a:pt x="147827" y="402335"/>
                </a:lnTo>
                <a:lnTo>
                  <a:pt x="135127" y="402336"/>
                </a:lnTo>
                <a:lnTo>
                  <a:pt x="122428" y="402336"/>
                </a:lnTo>
                <a:lnTo>
                  <a:pt x="109727" y="402336"/>
                </a:lnTo>
                <a:lnTo>
                  <a:pt x="97027" y="402336"/>
                </a:lnTo>
                <a:lnTo>
                  <a:pt x="84327" y="402336"/>
                </a:lnTo>
                <a:lnTo>
                  <a:pt x="3809" y="402336"/>
                </a:lnTo>
                <a:lnTo>
                  <a:pt x="3809" y="406908"/>
                </a:lnTo>
                <a:lnTo>
                  <a:pt x="0" y="402336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21" name="object 821"/>
          <p:cNvSpPr/>
          <p:nvPr/>
        </p:nvSpPr>
        <p:spPr>
          <a:xfrm>
            <a:off x="1951337" y="2144977"/>
            <a:ext cx="308862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344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22" name="object 822"/>
          <p:cNvSpPr/>
          <p:nvPr/>
        </p:nvSpPr>
        <p:spPr>
          <a:xfrm>
            <a:off x="1947130" y="1873007"/>
            <a:ext cx="5545239" cy="246929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23" name="object 823"/>
          <p:cNvSpPr/>
          <p:nvPr/>
        </p:nvSpPr>
        <p:spPr>
          <a:xfrm>
            <a:off x="1951337" y="1877213"/>
            <a:ext cx="1679201" cy="208010"/>
          </a:xfrm>
          <a:custGeom>
            <a:avLst/>
            <a:gdLst/>
            <a:ahLst/>
            <a:cxnLst/>
            <a:rect l="l" t="t" r="r" b="b"/>
            <a:pathLst>
              <a:path w="2537460" h="314325">
                <a:moveTo>
                  <a:pt x="2537460" y="0"/>
                </a:moveTo>
                <a:lnTo>
                  <a:pt x="2537460" y="72390"/>
                </a:lnTo>
                <a:lnTo>
                  <a:pt x="2533650" y="279654"/>
                </a:lnTo>
                <a:lnTo>
                  <a:pt x="2533650" y="284226"/>
                </a:lnTo>
                <a:lnTo>
                  <a:pt x="2529078" y="300990"/>
                </a:lnTo>
                <a:lnTo>
                  <a:pt x="2529078" y="309372"/>
                </a:lnTo>
                <a:lnTo>
                  <a:pt x="2525267" y="304800"/>
                </a:lnTo>
                <a:lnTo>
                  <a:pt x="2520696" y="309372"/>
                </a:lnTo>
                <a:lnTo>
                  <a:pt x="2516886" y="309372"/>
                </a:lnTo>
                <a:lnTo>
                  <a:pt x="2516886" y="304800"/>
                </a:lnTo>
                <a:lnTo>
                  <a:pt x="2512314" y="309372"/>
                </a:lnTo>
                <a:lnTo>
                  <a:pt x="2512314" y="313944"/>
                </a:lnTo>
                <a:lnTo>
                  <a:pt x="2507741" y="309372"/>
                </a:lnTo>
                <a:lnTo>
                  <a:pt x="2503931" y="313944"/>
                </a:lnTo>
                <a:lnTo>
                  <a:pt x="2499360" y="313944"/>
                </a:lnTo>
                <a:lnTo>
                  <a:pt x="2499360" y="309372"/>
                </a:lnTo>
                <a:lnTo>
                  <a:pt x="2495550" y="309372"/>
                </a:lnTo>
                <a:lnTo>
                  <a:pt x="2495550" y="313944"/>
                </a:lnTo>
                <a:lnTo>
                  <a:pt x="2490978" y="313944"/>
                </a:lnTo>
                <a:lnTo>
                  <a:pt x="2490978" y="309372"/>
                </a:lnTo>
                <a:lnTo>
                  <a:pt x="2487167" y="313944"/>
                </a:lnTo>
                <a:lnTo>
                  <a:pt x="2474214" y="313944"/>
                </a:lnTo>
                <a:lnTo>
                  <a:pt x="2474214" y="309372"/>
                </a:lnTo>
                <a:lnTo>
                  <a:pt x="2469641" y="309372"/>
                </a:lnTo>
                <a:lnTo>
                  <a:pt x="2465831" y="284226"/>
                </a:lnTo>
                <a:lnTo>
                  <a:pt x="2461260" y="309372"/>
                </a:lnTo>
                <a:lnTo>
                  <a:pt x="2457450" y="249936"/>
                </a:lnTo>
                <a:lnTo>
                  <a:pt x="2457450" y="254508"/>
                </a:lnTo>
                <a:lnTo>
                  <a:pt x="2452878" y="309372"/>
                </a:lnTo>
                <a:lnTo>
                  <a:pt x="2449067" y="275844"/>
                </a:lnTo>
                <a:lnTo>
                  <a:pt x="2444496" y="313944"/>
                </a:lnTo>
                <a:lnTo>
                  <a:pt x="2444496" y="309372"/>
                </a:lnTo>
                <a:lnTo>
                  <a:pt x="2439924" y="313944"/>
                </a:lnTo>
                <a:lnTo>
                  <a:pt x="2436114" y="309372"/>
                </a:lnTo>
                <a:lnTo>
                  <a:pt x="2431541" y="313944"/>
                </a:lnTo>
                <a:lnTo>
                  <a:pt x="2406396" y="313944"/>
                </a:lnTo>
                <a:lnTo>
                  <a:pt x="2401824" y="309372"/>
                </a:lnTo>
                <a:lnTo>
                  <a:pt x="2401824" y="296418"/>
                </a:lnTo>
                <a:lnTo>
                  <a:pt x="2398014" y="304800"/>
                </a:lnTo>
                <a:lnTo>
                  <a:pt x="2398014" y="309372"/>
                </a:lnTo>
                <a:lnTo>
                  <a:pt x="2393441" y="304800"/>
                </a:lnTo>
                <a:lnTo>
                  <a:pt x="2393441" y="288036"/>
                </a:lnTo>
                <a:lnTo>
                  <a:pt x="2389631" y="300990"/>
                </a:lnTo>
                <a:lnTo>
                  <a:pt x="2389631" y="313944"/>
                </a:lnTo>
                <a:lnTo>
                  <a:pt x="2385060" y="309372"/>
                </a:lnTo>
                <a:lnTo>
                  <a:pt x="2385060" y="304800"/>
                </a:lnTo>
                <a:lnTo>
                  <a:pt x="2381250" y="309372"/>
                </a:lnTo>
                <a:lnTo>
                  <a:pt x="2376678" y="309372"/>
                </a:lnTo>
                <a:lnTo>
                  <a:pt x="2376678" y="313944"/>
                </a:lnTo>
                <a:lnTo>
                  <a:pt x="2372105" y="309372"/>
                </a:lnTo>
                <a:lnTo>
                  <a:pt x="2368296" y="313944"/>
                </a:lnTo>
                <a:lnTo>
                  <a:pt x="2368296" y="309372"/>
                </a:lnTo>
                <a:lnTo>
                  <a:pt x="2363724" y="292608"/>
                </a:lnTo>
                <a:lnTo>
                  <a:pt x="2363724" y="313944"/>
                </a:lnTo>
                <a:lnTo>
                  <a:pt x="2351531" y="313944"/>
                </a:lnTo>
                <a:lnTo>
                  <a:pt x="2346960" y="309372"/>
                </a:lnTo>
                <a:lnTo>
                  <a:pt x="2346960" y="313944"/>
                </a:lnTo>
                <a:lnTo>
                  <a:pt x="2343150" y="313944"/>
                </a:lnTo>
                <a:lnTo>
                  <a:pt x="2338578" y="309372"/>
                </a:lnTo>
                <a:lnTo>
                  <a:pt x="2338578" y="313944"/>
                </a:lnTo>
                <a:lnTo>
                  <a:pt x="2305050" y="313944"/>
                </a:lnTo>
                <a:lnTo>
                  <a:pt x="2305050" y="309372"/>
                </a:lnTo>
                <a:lnTo>
                  <a:pt x="2300478" y="313944"/>
                </a:lnTo>
                <a:lnTo>
                  <a:pt x="2295905" y="313944"/>
                </a:lnTo>
                <a:lnTo>
                  <a:pt x="2295905" y="309372"/>
                </a:lnTo>
                <a:lnTo>
                  <a:pt x="2292096" y="313944"/>
                </a:lnTo>
                <a:lnTo>
                  <a:pt x="2279141" y="313944"/>
                </a:lnTo>
                <a:lnTo>
                  <a:pt x="2257805" y="313944"/>
                </a:lnTo>
                <a:lnTo>
                  <a:pt x="2253996" y="284226"/>
                </a:lnTo>
                <a:lnTo>
                  <a:pt x="2249424" y="258318"/>
                </a:lnTo>
                <a:lnTo>
                  <a:pt x="2249424" y="292608"/>
                </a:lnTo>
                <a:lnTo>
                  <a:pt x="2245614" y="304800"/>
                </a:lnTo>
                <a:lnTo>
                  <a:pt x="2245614" y="284226"/>
                </a:lnTo>
                <a:lnTo>
                  <a:pt x="2241041" y="262890"/>
                </a:lnTo>
                <a:lnTo>
                  <a:pt x="2241041" y="296418"/>
                </a:lnTo>
                <a:lnTo>
                  <a:pt x="2237231" y="313944"/>
                </a:lnTo>
                <a:lnTo>
                  <a:pt x="2186178" y="313944"/>
                </a:lnTo>
                <a:lnTo>
                  <a:pt x="2181605" y="309372"/>
                </a:lnTo>
                <a:lnTo>
                  <a:pt x="2177795" y="309372"/>
                </a:lnTo>
                <a:lnTo>
                  <a:pt x="2177795" y="313944"/>
                </a:lnTo>
                <a:lnTo>
                  <a:pt x="2151888" y="313944"/>
                </a:lnTo>
                <a:lnTo>
                  <a:pt x="2151888" y="309372"/>
                </a:lnTo>
                <a:lnTo>
                  <a:pt x="2148078" y="304800"/>
                </a:lnTo>
                <a:lnTo>
                  <a:pt x="2148078" y="309372"/>
                </a:lnTo>
                <a:lnTo>
                  <a:pt x="2143505" y="309372"/>
                </a:lnTo>
                <a:lnTo>
                  <a:pt x="2143505" y="304800"/>
                </a:lnTo>
                <a:lnTo>
                  <a:pt x="2139695" y="304800"/>
                </a:lnTo>
                <a:lnTo>
                  <a:pt x="2139695" y="309372"/>
                </a:lnTo>
                <a:lnTo>
                  <a:pt x="2135124" y="313944"/>
                </a:lnTo>
                <a:lnTo>
                  <a:pt x="2122424" y="313944"/>
                </a:lnTo>
                <a:lnTo>
                  <a:pt x="2109724" y="313944"/>
                </a:lnTo>
                <a:lnTo>
                  <a:pt x="2033777" y="313944"/>
                </a:lnTo>
                <a:lnTo>
                  <a:pt x="2033777" y="309372"/>
                </a:lnTo>
                <a:lnTo>
                  <a:pt x="2029205" y="304800"/>
                </a:lnTo>
                <a:lnTo>
                  <a:pt x="2029205" y="313944"/>
                </a:lnTo>
                <a:lnTo>
                  <a:pt x="2020824" y="313944"/>
                </a:lnTo>
                <a:lnTo>
                  <a:pt x="2016252" y="313944"/>
                </a:lnTo>
                <a:lnTo>
                  <a:pt x="2003551" y="313943"/>
                </a:lnTo>
                <a:lnTo>
                  <a:pt x="1990852" y="313944"/>
                </a:lnTo>
                <a:lnTo>
                  <a:pt x="1982724" y="313944"/>
                </a:lnTo>
                <a:lnTo>
                  <a:pt x="1982724" y="309372"/>
                </a:lnTo>
                <a:lnTo>
                  <a:pt x="1978152" y="313944"/>
                </a:lnTo>
                <a:lnTo>
                  <a:pt x="1965959" y="313944"/>
                </a:lnTo>
                <a:lnTo>
                  <a:pt x="1961388" y="309372"/>
                </a:lnTo>
                <a:lnTo>
                  <a:pt x="1961388" y="313944"/>
                </a:lnTo>
                <a:lnTo>
                  <a:pt x="1957577" y="313944"/>
                </a:lnTo>
                <a:lnTo>
                  <a:pt x="1944877" y="313944"/>
                </a:lnTo>
                <a:lnTo>
                  <a:pt x="1932178" y="313944"/>
                </a:lnTo>
                <a:lnTo>
                  <a:pt x="1919477" y="313944"/>
                </a:lnTo>
                <a:lnTo>
                  <a:pt x="1906777" y="313944"/>
                </a:lnTo>
                <a:lnTo>
                  <a:pt x="1894077" y="313944"/>
                </a:lnTo>
                <a:lnTo>
                  <a:pt x="1881377" y="313944"/>
                </a:lnTo>
                <a:lnTo>
                  <a:pt x="1876805" y="309372"/>
                </a:lnTo>
                <a:lnTo>
                  <a:pt x="1872233" y="313944"/>
                </a:lnTo>
                <a:lnTo>
                  <a:pt x="1872233" y="309372"/>
                </a:lnTo>
                <a:lnTo>
                  <a:pt x="1868424" y="313944"/>
                </a:lnTo>
                <a:lnTo>
                  <a:pt x="1860041" y="313944"/>
                </a:lnTo>
                <a:lnTo>
                  <a:pt x="1855469" y="304800"/>
                </a:lnTo>
                <a:lnTo>
                  <a:pt x="1855469" y="300990"/>
                </a:lnTo>
                <a:lnTo>
                  <a:pt x="1851659" y="309372"/>
                </a:lnTo>
                <a:lnTo>
                  <a:pt x="1847088" y="313944"/>
                </a:lnTo>
                <a:lnTo>
                  <a:pt x="1838705" y="313944"/>
                </a:lnTo>
                <a:lnTo>
                  <a:pt x="1830324" y="313944"/>
                </a:lnTo>
                <a:lnTo>
                  <a:pt x="1783841" y="313944"/>
                </a:lnTo>
                <a:lnTo>
                  <a:pt x="1783841" y="309372"/>
                </a:lnTo>
                <a:lnTo>
                  <a:pt x="1779269" y="309372"/>
                </a:lnTo>
                <a:lnTo>
                  <a:pt x="1779269" y="313944"/>
                </a:lnTo>
                <a:lnTo>
                  <a:pt x="1762505" y="313944"/>
                </a:lnTo>
                <a:lnTo>
                  <a:pt x="1737359" y="313944"/>
                </a:lnTo>
                <a:lnTo>
                  <a:pt x="1732788" y="309372"/>
                </a:lnTo>
                <a:lnTo>
                  <a:pt x="1719833" y="309372"/>
                </a:lnTo>
                <a:lnTo>
                  <a:pt x="1716024" y="313944"/>
                </a:lnTo>
                <a:lnTo>
                  <a:pt x="1699259" y="313944"/>
                </a:lnTo>
                <a:lnTo>
                  <a:pt x="1694688" y="300990"/>
                </a:lnTo>
                <a:lnTo>
                  <a:pt x="1694688" y="296418"/>
                </a:lnTo>
                <a:lnTo>
                  <a:pt x="1690115" y="304800"/>
                </a:lnTo>
                <a:lnTo>
                  <a:pt x="1686305" y="313944"/>
                </a:lnTo>
                <a:lnTo>
                  <a:pt x="1681733" y="313944"/>
                </a:lnTo>
                <a:lnTo>
                  <a:pt x="1669033" y="313944"/>
                </a:lnTo>
                <a:lnTo>
                  <a:pt x="1656333" y="313944"/>
                </a:lnTo>
                <a:lnTo>
                  <a:pt x="1643634" y="313944"/>
                </a:lnTo>
                <a:lnTo>
                  <a:pt x="1630933" y="313944"/>
                </a:lnTo>
                <a:lnTo>
                  <a:pt x="1618233" y="313944"/>
                </a:lnTo>
                <a:lnTo>
                  <a:pt x="1605534" y="313944"/>
                </a:lnTo>
                <a:lnTo>
                  <a:pt x="1592834" y="313944"/>
                </a:lnTo>
                <a:lnTo>
                  <a:pt x="1580133" y="313944"/>
                </a:lnTo>
                <a:lnTo>
                  <a:pt x="1567433" y="313944"/>
                </a:lnTo>
                <a:lnTo>
                  <a:pt x="1554733" y="313944"/>
                </a:lnTo>
                <a:lnTo>
                  <a:pt x="1542034" y="313944"/>
                </a:lnTo>
                <a:lnTo>
                  <a:pt x="1529334" y="313944"/>
                </a:lnTo>
                <a:lnTo>
                  <a:pt x="1516633" y="313944"/>
                </a:lnTo>
                <a:lnTo>
                  <a:pt x="1499615" y="313944"/>
                </a:lnTo>
                <a:lnTo>
                  <a:pt x="1495805" y="313944"/>
                </a:lnTo>
                <a:lnTo>
                  <a:pt x="1483105" y="313944"/>
                </a:lnTo>
                <a:lnTo>
                  <a:pt x="1470406" y="313944"/>
                </a:lnTo>
                <a:lnTo>
                  <a:pt x="1457706" y="313944"/>
                </a:lnTo>
                <a:lnTo>
                  <a:pt x="1445005" y="313944"/>
                </a:lnTo>
                <a:lnTo>
                  <a:pt x="1432306" y="313944"/>
                </a:lnTo>
                <a:lnTo>
                  <a:pt x="1419605" y="313944"/>
                </a:lnTo>
                <a:lnTo>
                  <a:pt x="1406905" y="313944"/>
                </a:lnTo>
                <a:lnTo>
                  <a:pt x="1394205" y="313944"/>
                </a:lnTo>
                <a:lnTo>
                  <a:pt x="1381506" y="313944"/>
                </a:lnTo>
                <a:lnTo>
                  <a:pt x="1368805" y="313944"/>
                </a:lnTo>
                <a:lnTo>
                  <a:pt x="1356105" y="313944"/>
                </a:lnTo>
                <a:lnTo>
                  <a:pt x="1343405" y="313944"/>
                </a:lnTo>
                <a:lnTo>
                  <a:pt x="1330705" y="313944"/>
                </a:lnTo>
                <a:lnTo>
                  <a:pt x="1318005" y="313944"/>
                </a:lnTo>
                <a:lnTo>
                  <a:pt x="1305305" y="313944"/>
                </a:lnTo>
                <a:lnTo>
                  <a:pt x="1292605" y="313944"/>
                </a:lnTo>
                <a:lnTo>
                  <a:pt x="1279905" y="313944"/>
                </a:lnTo>
                <a:lnTo>
                  <a:pt x="1267205" y="313944"/>
                </a:lnTo>
                <a:lnTo>
                  <a:pt x="1254505" y="313944"/>
                </a:lnTo>
                <a:lnTo>
                  <a:pt x="1241297" y="313944"/>
                </a:lnTo>
                <a:lnTo>
                  <a:pt x="1237487" y="313944"/>
                </a:lnTo>
                <a:lnTo>
                  <a:pt x="1224787" y="313943"/>
                </a:lnTo>
                <a:lnTo>
                  <a:pt x="1212088" y="313944"/>
                </a:lnTo>
                <a:lnTo>
                  <a:pt x="1199387" y="313944"/>
                </a:lnTo>
                <a:lnTo>
                  <a:pt x="1186688" y="313944"/>
                </a:lnTo>
                <a:lnTo>
                  <a:pt x="1173987" y="313944"/>
                </a:lnTo>
                <a:lnTo>
                  <a:pt x="1161287" y="313943"/>
                </a:lnTo>
                <a:lnTo>
                  <a:pt x="1148587" y="313944"/>
                </a:lnTo>
                <a:lnTo>
                  <a:pt x="1135888" y="313944"/>
                </a:lnTo>
                <a:lnTo>
                  <a:pt x="1123188" y="313944"/>
                </a:lnTo>
                <a:lnTo>
                  <a:pt x="1110487" y="313944"/>
                </a:lnTo>
                <a:lnTo>
                  <a:pt x="1097787" y="313944"/>
                </a:lnTo>
                <a:lnTo>
                  <a:pt x="1085087" y="313944"/>
                </a:lnTo>
                <a:lnTo>
                  <a:pt x="1072388" y="313944"/>
                </a:lnTo>
                <a:lnTo>
                  <a:pt x="1059687" y="313944"/>
                </a:lnTo>
                <a:lnTo>
                  <a:pt x="1046987" y="313944"/>
                </a:lnTo>
                <a:lnTo>
                  <a:pt x="978407" y="313944"/>
                </a:lnTo>
                <a:lnTo>
                  <a:pt x="965708" y="313944"/>
                </a:lnTo>
                <a:lnTo>
                  <a:pt x="953007" y="313944"/>
                </a:lnTo>
                <a:lnTo>
                  <a:pt x="940307" y="313943"/>
                </a:lnTo>
                <a:lnTo>
                  <a:pt x="927607" y="313944"/>
                </a:lnTo>
                <a:lnTo>
                  <a:pt x="914907" y="313944"/>
                </a:lnTo>
                <a:lnTo>
                  <a:pt x="902207" y="313944"/>
                </a:lnTo>
                <a:lnTo>
                  <a:pt x="889508" y="313944"/>
                </a:lnTo>
                <a:lnTo>
                  <a:pt x="876807" y="313944"/>
                </a:lnTo>
                <a:lnTo>
                  <a:pt x="864107" y="313943"/>
                </a:lnTo>
                <a:lnTo>
                  <a:pt x="851407" y="313944"/>
                </a:lnTo>
                <a:lnTo>
                  <a:pt x="838707" y="313944"/>
                </a:lnTo>
                <a:lnTo>
                  <a:pt x="826007" y="313944"/>
                </a:lnTo>
                <a:lnTo>
                  <a:pt x="813307" y="313943"/>
                </a:lnTo>
                <a:lnTo>
                  <a:pt x="800608" y="313944"/>
                </a:lnTo>
                <a:lnTo>
                  <a:pt x="716279" y="313944"/>
                </a:lnTo>
                <a:lnTo>
                  <a:pt x="703579" y="313944"/>
                </a:lnTo>
                <a:lnTo>
                  <a:pt x="690880" y="313944"/>
                </a:lnTo>
                <a:lnTo>
                  <a:pt x="678180" y="313944"/>
                </a:lnTo>
                <a:lnTo>
                  <a:pt x="665480" y="313944"/>
                </a:lnTo>
                <a:lnTo>
                  <a:pt x="652780" y="313944"/>
                </a:lnTo>
                <a:lnTo>
                  <a:pt x="640079" y="313944"/>
                </a:lnTo>
                <a:lnTo>
                  <a:pt x="627380" y="313944"/>
                </a:lnTo>
                <a:lnTo>
                  <a:pt x="614679" y="313944"/>
                </a:lnTo>
                <a:lnTo>
                  <a:pt x="601979" y="313944"/>
                </a:lnTo>
                <a:lnTo>
                  <a:pt x="589279" y="313944"/>
                </a:lnTo>
                <a:lnTo>
                  <a:pt x="576579" y="313944"/>
                </a:lnTo>
                <a:lnTo>
                  <a:pt x="563879" y="313944"/>
                </a:lnTo>
                <a:lnTo>
                  <a:pt x="551180" y="313944"/>
                </a:lnTo>
                <a:lnTo>
                  <a:pt x="538479" y="313944"/>
                </a:lnTo>
                <a:lnTo>
                  <a:pt x="525780" y="313944"/>
                </a:lnTo>
                <a:lnTo>
                  <a:pt x="513080" y="313944"/>
                </a:lnTo>
                <a:lnTo>
                  <a:pt x="500379" y="313944"/>
                </a:lnTo>
                <a:lnTo>
                  <a:pt x="487680" y="313944"/>
                </a:lnTo>
                <a:lnTo>
                  <a:pt x="474980" y="313944"/>
                </a:lnTo>
                <a:lnTo>
                  <a:pt x="461772" y="313944"/>
                </a:lnTo>
                <a:lnTo>
                  <a:pt x="457961" y="313944"/>
                </a:lnTo>
                <a:lnTo>
                  <a:pt x="445262" y="313944"/>
                </a:lnTo>
                <a:lnTo>
                  <a:pt x="432562" y="313944"/>
                </a:lnTo>
                <a:lnTo>
                  <a:pt x="419862" y="313944"/>
                </a:lnTo>
                <a:lnTo>
                  <a:pt x="407161" y="313944"/>
                </a:lnTo>
                <a:lnTo>
                  <a:pt x="394462" y="313944"/>
                </a:lnTo>
                <a:lnTo>
                  <a:pt x="381762" y="313944"/>
                </a:lnTo>
                <a:lnTo>
                  <a:pt x="369061" y="313944"/>
                </a:lnTo>
                <a:lnTo>
                  <a:pt x="356361" y="313943"/>
                </a:lnTo>
                <a:lnTo>
                  <a:pt x="343662" y="313944"/>
                </a:lnTo>
                <a:lnTo>
                  <a:pt x="330962" y="313944"/>
                </a:lnTo>
                <a:lnTo>
                  <a:pt x="318262" y="313944"/>
                </a:lnTo>
                <a:lnTo>
                  <a:pt x="305561" y="313944"/>
                </a:lnTo>
                <a:lnTo>
                  <a:pt x="292861" y="313944"/>
                </a:lnTo>
                <a:lnTo>
                  <a:pt x="280161" y="313944"/>
                </a:lnTo>
                <a:lnTo>
                  <a:pt x="267462" y="313944"/>
                </a:lnTo>
                <a:lnTo>
                  <a:pt x="254761" y="313944"/>
                </a:lnTo>
                <a:lnTo>
                  <a:pt x="242061" y="313944"/>
                </a:lnTo>
                <a:lnTo>
                  <a:pt x="229361" y="313944"/>
                </a:lnTo>
                <a:lnTo>
                  <a:pt x="216661" y="313944"/>
                </a:lnTo>
                <a:lnTo>
                  <a:pt x="203453" y="313944"/>
                </a:lnTo>
                <a:lnTo>
                  <a:pt x="198881" y="313944"/>
                </a:lnTo>
                <a:lnTo>
                  <a:pt x="186181" y="313944"/>
                </a:lnTo>
                <a:lnTo>
                  <a:pt x="173482" y="313944"/>
                </a:lnTo>
                <a:lnTo>
                  <a:pt x="160781" y="313944"/>
                </a:lnTo>
                <a:lnTo>
                  <a:pt x="148082" y="313944"/>
                </a:lnTo>
                <a:lnTo>
                  <a:pt x="135381" y="313944"/>
                </a:lnTo>
                <a:lnTo>
                  <a:pt x="122681" y="313944"/>
                </a:lnTo>
                <a:lnTo>
                  <a:pt x="109981" y="313944"/>
                </a:lnTo>
                <a:lnTo>
                  <a:pt x="97281" y="313944"/>
                </a:lnTo>
                <a:lnTo>
                  <a:pt x="84581" y="313944"/>
                </a:lnTo>
                <a:lnTo>
                  <a:pt x="71881" y="313944"/>
                </a:lnTo>
                <a:lnTo>
                  <a:pt x="59181" y="313944"/>
                </a:lnTo>
                <a:lnTo>
                  <a:pt x="46481" y="313944"/>
                </a:lnTo>
                <a:lnTo>
                  <a:pt x="33781" y="313944"/>
                </a:lnTo>
                <a:lnTo>
                  <a:pt x="21081" y="313944"/>
                </a:lnTo>
                <a:lnTo>
                  <a:pt x="8382" y="313944"/>
                </a:lnTo>
                <a:lnTo>
                  <a:pt x="0" y="313944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24" name="object 824"/>
          <p:cNvSpPr/>
          <p:nvPr/>
        </p:nvSpPr>
        <p:spPr>
          <a:xfrm>
            <a:off x="1949824" y="1873006"/>
            <a:ext cx="5542546" cy="187931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25" name="object 825"/>
          <p:cNvSpPr/>
          <p:nvPr/>
        </p:nvSpPr>
        <p:spPr>
          <a:xfrm>
            <a:off x="5797868" y="1877213"/>
            <a:ext cx="1486320" cy="148758"/>
          </a:xfrm>
          <a:custGeom>
            <a:avLst/>
            <a:gdLst/>
            <a:ahLst/>
            <a:cxnLst/>
            <a:rect l="l" t="t" r="r" b="b"/>
            <a:pathLst>
              <a:path w="2245995" h="224790">
                <a:moveTo>
                  <a:pt x="2245613" y="0"/>
                </a:moveTo>
                <a:lnTo>
                  <a:pt x="2245613" y="198882"/>
                </a:lnTo>
                <a:lnTo>
                  <a:pt x="2245613" y="195072"/>
                </a:lnTo>
                <a:lnTo>
                  <a:pt x="2241041" y="224790"/>
                </a:lnTo>
                <a:lnTo>
                  <a:pt x="2236469" y="220218"/>
                </a:lnTo>
                <a:lnTo>
                  <a:pt x="2236469" y="224790"/>
                </a:lnTo>
                <a:lnTo>
                  <a:pt x="2236469" y="220218"/>
                </a:lnTo>
                <a:lnTo>
                  <a:pt x="2232659" y="224790"/>
                </a:lnTo>
                <a:lnTo>
                  <a:pt x="2232659" y="220218"/>
                </a:lnTo>
                <a:lnTo>
                  <a:pt x="2228087" y="224790"/>
                </a:lnTo>
                <a:lnTo>
                  <a:pt x="2228087" y="220218"/>
                </a:lnTo>
                <a:lnTo>
                  <a:pt x="2224277" y="224790"/>
                </a:lnTo>
                <a:lnTo>
                  <a:pt x="2219705" y="220218"/>
                </a:lnTo>
                <a:lnTo>
                  <a:pt x="2219705" y="224790"/>
                </a:lnTo>
                <a:lnTo>
                  <a:pt x="2215895" y="224790"/>
                </a:lnTo>
                <a:lnTo>
                  <a:pt x="2211323" y="220218"/>
                </a:lnTo>
                <a:lnTo>
                  <a:pt x="2211323" y="224790"/>
                </a:lnTo>
                <a:lnTo>
                  <a:pt x="2189987" y="224790"/>
                </a:lnTo>
                <a:lnTo>
                  <a:pt x="2186177" y="220218"/>
                </a:lnTo>
                <a:lnTo>
                  <a:pt x="2186177" y="224790"/>
                </a:lnTo>
                <a:lnTo>
                  <a:pt x="2181605" y="224790"/>
                </a:lnTo>
                <a:lnTo>
                  <a:pt x="2168905" y="224790"/>
                </a:lnTo>
                <a:lnTo>
                  <a:pt x="2156205" y="224790"/>
                </a:lnTo>
                <a:lnTo>
                  <a:pt x="2143505" y="224790"/>
                </a:lnTo>
                <a:lnTo>
                  <a:pt x="2130805" y="224790"/>
                </a:lnTo>
                <a:lnTo>
                  <a:pt x="2118105" y="224790"/>
                </a:lnTo>
                <a:lnTo>
                  <a:pt x="2105405" y="224790"/>
                </a:lnTo>
                <a:lnTo>
                  <a:pt x="2092705" y="224790"/>
                </a:lnTo>
                <a:lnTo>
                  <a:pt x="2080005" y="224790"/>
                </a:lnTo>
                <a:lnTo>
                  <a:pt x="2067305" y="224790"/>
                </a:lnTo>
                <a:lnTo>
                  <a:pt x="2054605" y="224790"/>
                </a:lnTo>
                <a:lnTo>
                  <a:pt x="2041905" y="224789"/>
                </a:lnTo>
                <a:lnTo>
                  <a:pt x="2029205" y="224790"/>
                </a:lnTo>
                <a:lnTo>
                  <a:pt x="2016505" y="224790"/>
                </a:lnTo>
                <a:lnTo>
                  <a:pt x="2003805" y="224790"/>
                </a:lnTo>
                <a:lnTo>
                  <a:pt x="1991105" y="224790"/>
                </a:lnTo>
                <a:lnTo>
                  <a:pt x="1986533" y="224790"/>
                </a:lnTo>
                <a:lnTo>
                  <a:pt x="1982723" y="224790"/>
                </a:lnTo>
                <a:lnTo>
                  <a:pt x="1970023" y="224790"/>
                </a:lnTo>
                <a:lnTo>
                  <a:pt x="1957323" y="224789"/>
                </a:lnTo>
                <a:lnTo>
                  <a:pt x="1944623" y="224790"/>
                </a:lnTo>
                <a:lnTo>
                  <a:pt x="1931923" y="224789"/>
                </a:lnTo>
                <a:lnTo>
                  <a:pt x="1919223" y="224790"/>
                </a:lnTo>
                <a:lnTo>
                  <a:pt x="1906523" y="224790"/>
                </a:lnTo>
                <a:lnTo>
                  <a:pt x="1893823" y="224789"/>
                </a:lnTo>
                <a:lnTo>
                  <a:pt x="1881123" y="224790"/>
                </a:lnTo>
                <a:lnTo>
                  <a:pt x="1868423" y="224790"/>
                </a:lnTo>
                <a:lnTo>
                  <a:pt x="1855723" y="224790"/>
                </a:lnTo>
                <a:lnTo>
                  <a:pt x="1843023" y="224790"/>
                </a:lnTo>
                <a:lnTo>
                  <a:pt x="1830323" y="224790"/>
                </a:lnTo>
                <a:lnTo>
                  <a:pt x="1817623" y="224790"/>
                </a:lnTo>
                <a:lnTo>
                  <a:pt x="1804923" y="224790"/>
                </a:lnTo>
                <a:lnTo>
                  <a:pt x="1796033" y="224790"/>
                </a:lnTo>
                <a:lnTo>
                  <a:pt x="1796033" y="220218"/>
                </a:lnTo>
                <a:lnTo>
                  <a:pt x="1792223" y="190500"/>
                </a:lnTo>
                <a:lnTo>
                  <a:pt x="1787651" y="220218"/>
                </a:lnTo>
                <a:lnTo>
                  <a:pt x="1787651" y="208026"/>
                </a:lnTo>
                <a:lnTo>
                  <a:pt x="1783841" y="195072"/>
                </a:lnTo>
                <a:lnTo>
                  <a:pt x="1783841" y="203454"/>
                </a:lnTo>
                <a:lnTo>
                  <a:pt x="1779269" y="216408"/>
                </a:lnTo>
                <a:lnTo>
                  <a:pt x="1774697" y="220218"/>
                </a:lnTo>
                <a:lnTo>
                  <a:pt x="1774697" y="190500"/>
                </a:lnTo>
                <a:lnTo>
                  <a:pt x="1770887" y="220218"/>
                </a:lnTo>
                <a:lnTo>
                  <a:pt x="1766315" y="224790"/>
                </a:lnTo>
                <a:lnTo>
                  <a:pt x="1728215" y="224790"/>
                </a:lnTo>
                <a:lnTo>
                  <a:pt x="1706879" y="224790"/>
                </a:lnTo>
                <a:lnTo>
                  <a:pt x="1703069" y="220218"/>
                </a:lnTo>
                <a:lnTo>
                  <a:pt x="1703069" y="224790"/>
                </a:lnTo>
                <a:lnTo>
                  <a:pt x="1698497" y="224790"/>
                </a:lnTo>
                <a:lnTo>
                  <a:pt x="1694687" y="220218"/>
                </a:lnTo>
                <a:lnTo>
                  <a:pt x="1690115" y="224790"/>
                </a:lnTo>
                <a:lnTo>
                  <a:pt x="1690115" y="220218"/>
                </a:lnTo>
                <a:lnTo>
                  <a:pt x="1690115" y="224790"/>
                </a:lnTo>
                <a:lnTo>
                  <a:pt x="1686305" y="224790"/>
                </a:lnTo>
                <a:lnTo>
                  <a:pt x="1681733" y="220218"/>
                </a:lnTo>
                <a:lnTo>
                  <a:pt x="1681733" y="224790"/>
                </a:lnTo>
                <a:lnTo>
                  <a:pt x="1677923" y="224790"/>
                </a:lnTo>
                <a:lnTo>
                  <a:pt x="1677923" y="220218"/>
                </a:lnTo>
                <a:lnTo>
                  <a:pt x="1673351" y="220218"/>
                </a:lnTo>
                <a:lnTo>
                  <a:pt x="1673351" y="224790"/>
                </a:lnTo>
                <a:lnTo>
                  <a:pt x="1668779" y="220218"/>
                </a:lnTo>
                <a:lnTo>
                  <a:pt x="1668779" y="224790"/>
                </a:lnTo>
                <a:lnTo>
                  <a:pt x="1656587" y="224790"/>
                </a:lnTo>
                <a:lnTo>
                  <a:pt x="1652015" y="220218"/>
                </a:lnTo>
                <a:lnTo>
                  <a:pt x="1648205" y="224790"/>
                </a:lnTo>
                <a:lnTo>
                  <a:pt x="1643633" y="224790"/>
                </a:lnTo>
                <a:lnTo>
                  <a:pt x="1639061" y="220218"/>
                </a:lnTo>
                <a:lnTo>
                  <a:pt x="1639061" y="224790"/>
                </a:lnTo>
                <a:lnTo>
                  <a:pt x="1635251" y="220218"/>
                </a:lnTo>
                <a:lnTo>
                  <a:pt x="1610105" y="220218"/>
                </a:lnTo>
                <a:lnTo>
                  <a:pt x="1605533" y="216408"/>
                </a:lnTo>
                <a:lnTo>
                  <a:pt x="1605533" y="211836"/>
                </a:lnTo>
                <a:lnTo>
                  <a:pt x="1605533" y="216408"/>
                </a:lnTo>
                <a:lnTo>
                  <a:pt x="1600961" y="216408"/>
                </a:lnTo>
                <a:lnTo>
                  <a:pt x="1597151" y="211836"/>
                </a:lnTo>
                <a:lnTo>
                  <a:pt x="1597151" y="216408"/>
                </a:lnTo>
                <a:lnTo>
                  <a:pt x="1592579" y="216408"/>
                </a:lnTo>
                <a:lnTo>
                  <a:pt x="1592579" y="211836"/>
                </a:lnTo>
                <a:lnTo>
                  <a:pt x="1588769" y="216408"/>
                </a:lnTo>
                <a:lnTo>
                  <a:pt x="1575815" y="216408"/>
                </a:lnTo>
                <a:lnTo>
                  <a:pt x="1575815" y="220218"/>
                </a:lnTo>
                <a:lnTo>
                  <a:pt x="1572005" y="216408"/>
                </a:lnTo>
                <a:lnTo>
                  <a:pt x="1572005" y="220218"/>
                </a:lnTo>
                <a:lnTo>
                  <a:pt x="1567433" y="220218"/>
                </a:lnTo>
                <a:lnTo>
                  <a:pt x="1567433" y="216408"/>
                </a:lnTo>
                <a:lnTo>
                  <a:pt x="1562861" y="216408"/>
                </a:lnTo>
                <a:lnTo>
                  <a:pt x="1562861" y="220218"/>
                </a:lnTo>
                <a:lnTo>
                  <a:pt x="1559051" y="220218"/>
                </a:lnTo>
                <a:lnTo>
                  <a:pt x="1554479" y="216408"/>
                </a:lnTo>
                <a:lnTo>
                  <a:pt x="1554479" y="220218"/>
                </a:lnTo>
                <a:lnTo>
                  <a:pt x="1487169" y="220218"/>
                </a:lnTo>
                <a:lnTo>
                  <a:pt x="1478279" y="216408"/>
                </a:lnTo>
                <a:lnTo>
                  <a:pt x="1474469" y="220218"/>
                </a:lnTo>
                <a:lnTo>
                  <a:pt x="1466087" y="220218"/>
                </a:lnTo>
                <a:lnTo>
                  <a:pt x="1466087" y="211836"/>
                </a:lnTo>
                <a:lnTo>
                  <a:pt x="1461515" y="211836"/>
                </a:lnTo>
                <a:lnTo>
                  <a:pt x="1461515" y="220218"/>
                </a:lnTo>
                <a:lnTo>
                  <a:pt x="1456943" y="220218"/>
                </a:lnTo>
                <a:lnTo>
                  <a:pt x="1456943" y="211836"/>
                </a:lnTo>
                <a:lnTo>
                  <a:pt x="1453133" y="216408"/>
                </a:lnTo>
                <a:lnTo>
                  <a:pt x="1453133" y="220218"/>
                </a:lnTo>
                <a:lnTo>
                  <a:pt x="1444751" y="220218"/>
                </a:lnTo>
                <a:lnTo>
                  <a:pt x="1440179" y="208026"/>
                </a:lnTo>
                <a:lnTo>
                  <a:pt x="1436369" y="220218"/>
                </a:lnTo>
                <a:lnTo>
                  <a:pt x="1436369" y="211836"/>
                </a:lnTo>
                <a:lnTo>
                  <a:pt x="1431797" y="208026"/>
                </a:lnTo>
                <a:lnTo>
                  <a:pt x="1431797" y="220218"/>
                </a:lnTo>
                <a:lnTo>
                  <a:pt x="1410461" y="220218"/>
                </a:lnTo>
                <a:lnTo>
                  <a:pt x="1410461" y="216408"/>
                </a:lnTo>
                <a:lnTo>
                  <a:pt x="1406651" y="220218"/>
                </a:lnTo>
                <a:lnTo>
                  <a:pt x="1402079" y="216408"/>
                </a:lnTo>
                <a:lnTo>
                  <a:pt x="1398269" y="216408"/>
                </a:lnTo>
                <a:lnTo>
                  <a:pt x="1393697" y="220218"/>
                </a:lnTo>
                <a:lnTo>
                  <a:pt x="1389125" y="216408"/>
                </a:lnTo>
                <a:lnTo>
                  <a:pt x="1385315" y="220218"/>
                </a:lnTo>
                <a:lnTo>
                  <a:pt x="1385315" y="216408"/>
                </a:lnTo>
                <a:lnTo>
                  <a:pt x="1380743" y="220218"/>
                </a:lnTo>
                <a:lnTo>
                  <a:pt x="1376933" y="216408"/>
                </a:lnTo>
                <a:lnTo>
                  <a:pt x="1376933" y="211836"/>
                </a:lnTo>
                <a:lnTo>
                  <a:pt x="1376933" y="216408"/>
                </a:lnTo>
                <a:lnTo>
                  <a:pt x="1368551" y="216408"/>
                </a:lnTo>
                <a:lnTo>
                  <a:pt x="1363979" y="211836"/>
                </a:lnTo>
                <a:lnTo>
                  <a:pt x="1363979" y="216408"/>
                </a:lnTo>
                <a:lnTo>
                  <a:pt x="1355597" y="216408"/>
                </a:lnTo>
                <a:lnTo>
                  <a:pt x="1355597" y="211836"/>
                </a:lnTo>
                <a:lnTo>
                  <a:pt x="1351025" y="216408"/>
                </a:lnTo>
                <a:lnTo>
                  <a:pt x="1347215" y="216408"/>
                </a:lnTo>
                <a:lnTo>
                  <a:pt x="1347215" y="186690"/>
                </a:lnTo>
                <a:lnTo>
                  <a:pt x="1342643" y="216408"/>
                </a:lnTo>
                <a:lnTo>
                  <a:pt x="1338833" y="198882"/>
                </a:lnTo>
                <a:lnTo>
                  <a:pt x="1338833" y="186690"/>
                </a:lnTo>
                <a:lnTo>
                  <a:pt x="1338833" y="216408"/>
                </a:lnTo>
                <a:lnTo>
                  <a:pt x="1334261" y="216408"/>
                </a:lnTo>
                <a:lnTo>
                  <a:pt x="1334261" y="211836"/>
                </a:lnTo>
                <a:lnTo>
                  <a:pt x="1330451" y="211836"/>
                </a:lnTo>
                <a:lnTo>
                  <a:pt x="1330451" y="216408"/>
                </a:lnTo>
                <a:lnTo>
                  <a:pt x="1325879" y="211836"/>
                </a:lnTo>
                <a:lnTo>
                  <a:pt x="1325879" y="216408"/>
                </a:lnTo>
                <a:lnTo>
                  <a:pt x="1322069" y="220218"/>
                </a:lnTo>
                <a:lnTo>
                  <a:pt x="1317497" y="216408"/>
                </a:lnTo>
                <a:lnTo>
                  <a:pt x="1312925" y="190500"/>
                </a:lnTo>
                <a:lnTo>
                  <a:pt x="1312925" y="208026"/>
                </a:lnTo>
                <a:lnTo>
                  <a:pt x="1309115" y="216408"/>
                </a:lnTo>
                <a:lnTo>
                  <a:pt x="1304543" y="216408"/>
                </a:lnTo>
                <a:lnTo>
                  <a:pt x="1296161" y="216408"/>
                </a:lnTo>
                <a:lnTo>
                  <a:pt x="1287779" y="216408"/>
                </a:lnTo>
                <a:lnTo>
                  <a:pt x="1279397" y="216408"/>
                </a:lnTo>
                <a:lnTo>
                  <a:pt x="1274825" y="216408"/>
                </a:lnTo>
                <a:lnTo>
                  <a:pt x="1271015" y="203454"/>
                </a:lnTo>
                <a:lnTo>
                  <a:pt x="1271015" y="208026"/>
                </a:lnTo>
                <a:lnTo>
                  <a:pt x="1266443" y="216408"/>
                </a:lnTo>
                <a:lnTo>
                  <a:pt x="1266443" y="203454"/>
                </a:lnTo>
                <a:lnTo>
                  <a:pt x="1262633" y="216408"/>
                </a:lnTo>
                <a:lnTo>
                  <a:pt x="1258061" y="216408"/>
                </a:lnTo>
                <a:lnTo>
                  <a:pt x="1254251" y="220218"/>
                </a:lnTo>
                <a:lnTo>
                  <a:pt x="1249679" y="216408"/>
                </a:lnTo>
                <a:lnTo>
                  <a:pt x="1249679" y="198882"/>
                </a:lnTo>
                <a:lnTo>
                  <a:pt x="1245107" y="216408"/>
                </a:lnTo>
                <a:lnTo>
                  <a:pt x="1245107" y="220218"/>
                </a:lnTo>
                <a:lnTo>
                  <a:pt x="1241297" y="216408"/>
                </a:lnTo>
                <a:lnTo>
                  <a:pt x="1236725" y="220218"/>
                </a:lnTo>
                <a:lnTo>
                  <a:pt x="1236725" y="216408"/>
                </a:lnTo>
                <a:lnTo>
                  <a:pt x="1232915" y="220218"/>
                </a:lnTo>
                <a:lnTo>
                  <a:pt x="1228343" y="220218"/>
                </a:lnTo>
                <a:lnTo>
                  <a:pt x="1224533" y="216408"/>
                </a:lnTo>
                <a:lnTo>
                  <a:pt x="1224533" y="220218"/>
                </a:lnTo>
                <a:lnTo>
                  <a:pt x="1219961" y="220218"/>
                </a:lnTo>
                <a:lnTo>
                  <a:pt x="1219961" y="216408"/>
                </a:lnTo>
                <a:lnTo>
                  <a:pt x="1219961" y="220218"/>
                </a:lnTo>
                <a:lnTo>
                  <a:pt x="1207007" y="220218"/>
                </a:lnTo>
                <a:lnTo>
                  <a:pt x="1194815" y="220218"/>
                </a:lnTo>
                <a:lnTo>
                  <a:pt x="1194815" y="216408"/>
                </a:lnTo>
                <a:lnTo>
                  <a:pt x="1190243" y="220218"/>
                </a:lnTo>
                <a:lnTo>
                  <a:pt x="1186433" y="220218"/>
                </a:lnTo>
                <a:lnTo>
                  <a:pt x="1186433" y="216408"/>
                </a:lnTo>
                <a:lnTo>
                  <a:pt x="1177289" y="216408"/>
                </a:lnTo>
                <a:lnTo>
                  <a:pt x="1173479" y="220218"/>
                </a:lnTo>
                <a:lnTo>
                  <a:pt x="1173479" y="216408"/>
                </a:lnTo>
                <a:lnTo>
                  <a:pt x="1168907" y="220218"/>
                </a:lnTo>
                <a:lnTo>
                  <a:pt x="1165097" y="220218"/>
                </a:lnTo>
                <a:lnTo>
                  <a:pt x="1160525" y="211836"/>
                </a:lnTo>
                <a:lnTo>
                  <a:pt x="1160525" y="208026"/>
                </a:lnTo>
                <a:lnTo>
                  <a:pt x="1156715" y="216408"/>
                </a:lnTo>
                <a:lnTo>
                  <a:pt x="1156715" y="220218"/>
                </a:lnTo>
                <a:lnTo>
                  <a:pt x="1152143" y="208026"/>
                </a:lnTo>
                <a:lnTo>
                  <a:pt x="1148333" y="216408"/>
                </a:lnTo>
                <a:lnTo>
                  <a:pt x="1143761" y="216408"/>
                </a:lnTo>
                <a:lnTo>
                  <a:pt x="1143761" y="220218"/>
                </a:lnTo>
                <a:lnTo>
                  <a:pt x="1139189" y="220218"/>
                </a:lnTo>
                <a:lnTo>
                  <a:pt x="1135379" y="211836"/>
                </a:lnTo>
                <a:lnTo>
                  <a:pt x="1135379" y="220218"/>
                </a:lnTo>
                <a:lnTo>
                  <a:pt x="1130807" y="220218"/>
                </a:lnTo>
                <a:lnTo>
                  <a:pt x="1130807" y="211836"/>
                </a:lnTo>
                <a:lnTo>
                  <a:pt x="1126997" y="216408"/>
                </a:lnTo>
                <a:lnTo>
                  <a:pt x="1122425" y="220218"/>
                </a:lnTo>
                <a:lnTo>
                  <a:pt x="1118615" y="220218"/>
                </a:lnTo>
                <a:lnTo>
                  <a:pt x="1118615" y="216408"/>
                </a:lnTo>
                <a:lnTo>
                  <a:pt x="1114043" y="220218"/>
                </a:lnTo>
                <a:lnTo>
                  <a:pt x="1114043" y="216408"/>
                </a:lnTo>
                <a:lnTo>
                  <a:pt x="1092707" y="216408"/>
                </a:lnTo>
                <a:lnTo>
                  <a:pt x="1092707" y="220218"/>
                </a:lnTo>
                <a:lnTo>
                  <a:pt x="1088897" y="216408"/>
                </a:lnTo>
                <a:lnTo>
                  <a:pt x="1084325" y="216408"/>
                </a:lnTo>
                <a:lnTo>
                  <a:pt x="1084325" y="220218"/>
                </a:lnTo>
                <a:lnTo>
                  <a:pt x="1080515" y="220218"/>
                </a:lnTo>
                <a:lnTo>
                  <a:pt x="1080515" y="216408"/>
                </a:lnTo>
                <a:lnTo>
                  <a:pt x="1080515" y="220218"/>
                </a:lnTo>
                <a:lnTo>
                  <a:pt x="1075943" y="216408"/>
                </a:lnTo>
                <a:lnTo>
                  <a:pt x="1067561" y="216408"/>
                </a:lnTo>
                <a:lnTo>
                  <a:pt x="1062989" y="211836"/>
                </a:lnTo>
                <a:lnTo>
                  <a:pt x="1059179" y="203454"/>
                </a:lnTo>
                <a:lnTo>
                  <a:pt x="1059179" y="211836"/>
                </a:lnTo>
                <a:lnTo>
                  <a:pt x="1054607" y="208026"/>
                </a:lnTo>
                <a:lnTo>
                  <a:pt x="1050797" y="208026"/>
                </a:lnTo>
                <a:lnTo>
                  <a:pt x="1050797" y="216408"/>
                </a:lnTo>
                <a:lnTo>
                  <a:pt x="1046225" y="216408"/>
                </a:lnTo>
                <a:lnTo>
                  <a:pt x="1039113" y="216408"/>
                </a:lnTo>
                <a:lnTo>
                  <a:pt x="1032001" y="216408"/>
                </a:lnTo>
                <a:lnTo>
                  <a:pt x="1024889" y="216408"/>
                </a:lnTo>
                <a:lnTo>
                  <a:pt x="1021079" y="216408"/>
                </a:lnTo>
                <a:lnTo>
                  <a:pt x="1021079" y="211836"/>
                </a:lnTo>
                <a:lnTo>
                  <a:pt x="1021079" y="216408"/>
                </a:lnTo>
                <a:lnTo>
                  <a:pt x="1016507" y="211836"/>
                </a:lnTo>
                <a:lnTo>
                  <a:pt x="1016507" y="216408"/>
                </a:lnTo>
                <a:lnTo>
                  <a:pt x="1004315" y="216408"/>
                </a:lnTo>
                <a:lnTo>
                  <a:pt x="1004315" y="220218"/>
                </a:lnTo>
                <a:lnTo>
                  <a:pt x="991361" y="220218"/>
                </a:lnTo>
                <a:lnTo>
                  <a:pt x="991361" y="216408"/>
                </a:lnTo>
                <a:lnTo>
                  <a:pt x="986789" y="220218"/>
                </a:lnTo>
                <a:lnTo>
                  <a:pt x="986789" y="216408"/>
                </a:lnTo>
                <a:lnTo>
                  <a:pt x="965453" y="216408"/>
                </a:lnTo>
                <a:lnTo>
                  <a:pt x="961643" y="211836"/>
                </a:lnTo>
                <a:lnTo>
                  <a:pt x="957071" y="216408"/>
                </a:lnTo>
                <a:lnTo>
                  <a:pt x="953261" y="208026"/>
                </a:lnTo>
                <a:lnTo>
                  <a:pt x="953261" y="203454"/>
                </a:lnTo>
                <a:lnTo>
                  <a:pt x="948689" y="208026"/>
                </a:lnTo>
                <a:lnTo>
                  <a:pt x="948689" y="203454"/>
                </a:lnTo>
                <a:lnTo>
                  <a:pt x="944879" y="211836"/>
                </a:lnTo>
                <a:lnTo>
                  <a:pt x="944879" y="190500"/>
                </a:lnTo>
                <a:lnTo>
                  <a:pt x="940307" y="211836"/>
                </a:lnTo>
                <a:lnTo>
                  <a:pt x="936497" y="203454"/>
                </a:lnTo>
                <a:lnTo>
                  <a:pt x="936497" y="198882"/>
                </a:lnTo>
                <a:lnTo>
                  <a:pt x="931925" y="211836"/>
                </a:lnTo>
                <a:lnTo>
                  <a:pt x="931925" y="208026"/>
                </a:lnTo>
                <a:lnTo>
                  <a:pt x="927353" y="216408"/>
                </a:lnTo>
                <a:lnTo>
                  <a:pt x="923543" y="208026"/>
                </a:lnTo>
                <a:lnTo>
                  <a:pt x="923543" y="216408"/>
                </a:lnTo>
                <a:lnTo>
                  <a:pt x="918971" y="220218"/>
                </a:lnTo>
                <a:lnTo>
                  <a:pt x="915161" y="220218"/>
                </a:lnTo>
                <a:lnTo>
                  <a:pt x="910589" y="216408"/>
                </a:lnTo>
                <a:lnTo>
                  <a:pt x="902207" y="216408"/>
                </a:lnTo>
                <a:lnTo>
                  <a:pt x="902207" y="220218"/>
                </a:lnTo>
                <a:lnTo>
                  <a:pt x="902207" y="216408"/>
                </a:lnTo>
                <a:lnTo>
                  <a:pt x="889253" y="216408"/>
                </a:lnTo>
                <a:lnTo>
                  <a:pt x="889253" y="220218"/>
                </a:lnTo>
                <a:lnTo>
                  <a:pt x="885443" y="220218"/>
                </a:lnTo>
                <a:lnTo>
                  <a:pt x="880871" y="216408"/>
                </a:lnTo>
                <a:lnTo>
                  <a:pt x="877061" y="220218"/>
                </a:lnTo>
                <a:lnTo>
                  <a:pt x="877061" y="216408"/>
                </a:lnTo>
                <a:lnTo>
                  <a:pt x="868679" y="216408"/>
                </a:lnTo>
                <a:lnTo>
                  <a:pt x="868679" y="220218"/>
                </a:lnTo>
                <a:lnTo>
                  <a:pt x="864107" y="216408"/>
                </a:lnTo>
                <a:lnTo>
                  <a:pt x="860297" y="216408"/>
                </a:lnTo>
                <a:lnTo>
                  <a:pt x="855725" y="220218"/>
                </a:lnTo>
                <a:lnTo>
                  <a:pt x="855725" y="216408"/>
                </a:lnTo>
                <a:lnTo>
                  <a:pt x="847343" y="216408"/>
                </a:lnTo>
                <a:lnTo>
                  <a:pt x="842771" y="211836"/>
                </a:lnTo>
                <a:lnTo>
                  <a:pt x="842771" y="216408"/>
                </a:lnTo>
                <a:lnTo>
                  <a:pt x="838961" y="211836"/>
                </a:lnTo>
                <a:lnTo>
                  <a:pt x="834389" y="208026"/>
                </a:lnTo>
                <a:lnTo>
                  <a:pt x="834389" y="211836"/>
                </a:lnTo>
                <a:lnTo>
                  <a:pt x="830579" y="203454"/>
                </a:lnTo>
                <a:lnTo>
                  <a:pt x="826007" y="211836"/>
                </a:lnTo>
                <a:lnTo>
                  <a:pt x="821435" y="208026"/>
                </a:lnTo>
                <a:lnTo>
                  <a:pt x="821435" y="203454"/>
                </a:lnTo>
                <a:lnTo>
                  <a:pt x="817625" y="216408"/>
                </a:lnTo>
                <a:lnTo>
                  <a:pt x="813053" y="208026"/>
                </a:lnTo>
                <a:lnTo>
                  <a:pt x="813053" y="211836"/>
                </a:lnTo>
                <a:lnTo>
                  <a:pt x="809243" y="216408"/>
                </a:lnTo>
                <a:lnTo>
                  <a:pt x="804671" y="211836"/>
                </a:lnTo>
                <a:lnTo>
                  <a:pt x="800861" y="216408"/>
                </a:lnTo>
                <a:lnTo>
                  <a:pt x="800861" y="220218"/>
                </a:lnTo>
                <a:lnTo>
                  <a:pt x="800861" y="216408"/>
                </a:lnTo>
                <a:lnTo>
                  <a:pt x="796289" y="216408"/>
                </a:lnTo>
                <a:lnTo>
                  <a:pt x="792479" y="220218"/>
                </a:lnTo>
                <a:lnTo>
                  <a:pt x="787907" y="216408"/>
                </a:lnTo>
                <a:lnTo>
                  <a:pt x="783335" y="216408"/>
                </a:lnTo>
                <a:lnTo>
                  <a:pt x="783335" y="211836"/>
                </a:lnTo>
                <a:lnTo>
                  <a:pt x="779525" y="211836"/>
                </a:lnTo>
                <a:lnTo>
                  <a:pt x="779525" y="216408"/>
                </a:lnTo>
                <a:lnTo>
                  <a:pt x="774953" y="216408"/>
                </a:lnTo>
                <a:lnTo>
                  <a:pt x="774953" y="220218"/>
                </a:lnTo>
                <a:lnTo>
                  <a:pt x="771143" y="220218"/>
                </a:lnTo>
                <a:lnTo>
                  <a:pt x="771143" y="216408"/>
                </a:lnTo>
                <a:lnTo>
                  <a:pt x="758189" y="216408"/>
                </a:lnTo>
                <a:lnTo>
                  <a:pt x="758189" y="211836"/>
                </a:lnTo>
                <a:lnTo>
                  <a:pt x="754379" y="211836"/>
                </a:lnTo>
                <a:lnTo>
                  <a:pt x="754379" y="216408"/>
                </a:lnTo>
                <a:lnTo>
                  <a:pt x="749807" y="211836"/>
                </a:lnTo>
                <a:lnTo>
                  <a:pt x="749807" y="208026"/>
                </a:lnTo>
                <a:lnTo>
                  <a:pt x="745235" y="208026"/>
                </a:lnTo>
                <a:lnTo>
                  <a:pt x="741425" y="198882"/>
                </a:lnTo>
                <a:lnTo>
                  <a:pt x="736853" y="208026"/>
                </a:lnTo>
                <a:lnTo>
                  <a:pt x="733043" y="208026"/>
                </a:lnTo>
                <a:lnTo>
                  <a:pt x="728471" y="203454"/>
                </a:lnTo>
                <a:lnTo>
                  <a:pt x="728471" y="198882"/>
                </a:lnTo>
                <a:lnTo>
                  <a:pt x="724661" y="208026"/>
                </a:lnTo>
                <a:lnTo>
                  <a:pt x="720089" y="211836"/>
                </a:lnTo>
                <a:lnTo>
                  <a:pt x="715517" y="203454"/>
                </a:lnTo>
                <a:lnTo>
                  <a:pt x="715517" y="208026"/>
                </a:lnTo>
                <a:lnTo>
                  <a:pt x="707135" y="216408"/>
                </a:lnTo>
                <a:lnTo>
                  <a:pt x="703325" y="211836"/>
                </a:lnTo>
                <a:lnTo>
                  <a:pt x="694943" y="211836"/>
                </a:lnTo>
                <a:lnTo>
                  <a:pt x="694943" y="216408"/>
                </a:lnTo>
                <a:lnTo>
                  <a:pt x="690371" y="208026"/>
                </a:lnTo>
                <a:lnTo>
                  <a:pt x="686561" y="211836"/>
                </a:lnTo>
                <a:lnTo>
                  <a:pt x="686561" y="216408"/>
                </a:lnTo>
                <a:lnTo>
                  <a:pt x="681989" y="208026"/>
                </a:lnTo>
                <a:lnTo>
                  <a:pt x="677417" y="195072"/>
                </a:lnTo>
                <a:lnTo>
                  <a:pt x="677417" y="203454"/>
                </a:lnTo>
                <a:lnTo>
                  <a:pt x="673607" y="211836"/>
                </a:lnTo>
                <a:lnTo>
                  <a:pt x="673607" y="208026"/>
                </a:lnTo>
                <a:lnTo>
                  <a:pt x="669035" y="211836"/>
                </a:lnTo>
                <a:lnTo>
                  <a:pt x="669035" y="208026"/>
                </a:lnTo>
                <a:lnTo>
                  <a:pt x="665225" y="211836"/>
                </a:lnTo>
                <a:lnTo>
                  <a:pt x="665225" y="208026"/>
                </a:lnTo>
                <a:lnTo>
                  <a:pt x="660653" y="211836"/>
                </a:lnTo>
                <a:lnTo>
                  <a:pt x="656843" y="211836"/>
                </a:lnTo>
                <a:lnTo>
                  <a:pt x="656843" y="208026"/>
                </a:lnTo>
                <a:lnTo>
                  <a:pt x="652271" y="211836"/>
                </a:lnTo>
                <a:lnTo>
                  <a:pt x="648461" y="208026"/>
                </a:lnTo>
                <a:lnTo>
                  <a:pt x="648461" y="195072"/>
                </a:lnTo>
                <a:lnTo>
                  <a:pt x="643889" y="195072"/>
                </a:lnTo>
                <a:lnTo>
                  <a:pt x="643889" y="208026"/>
                </a:lnTo>
                <a:lnTo>
                  <a:pt x="639317" y="208026"/>
                </a:lnTo>
                <a:lnTo>
                  <a:pt x="639317" y="203454"/>
                </a:lnTo>
                <a:lnTo>
                  <a:pt x="635507" y="198882"/>
                </a:lnTo>
                <a:lnTo>
                  <a:pt x="635507" y="208026"/>
                </a:lnTo>
                <a:lnTo>
                  <a:pt x="627125" y="208026"/>
                </a:lnTo>
                <a:lnTo>
                  <a:pt x="627125" y="211836"/>
                </a:lnTo>
                <a:lnTo>
                  <a:pt x="618743" y="211836"/>
                </a:lnTo>
                <a:lnTo>
                  <a:pt x="614171" y="216408"/>
                </a:lnTo>
                <a:lnTo>
                  <a:pt x="601217" y="216408"/>
                </a:lnTo>
                <a:lnTo>
                  <a:pt x="597407" y="211836"/>
                </a:lnTo>
                <a:lnTo>
                  <a:pt x="592835" y="216408"/>
                </a:lnTo>
                <a:lnTo>
                  <a:pt x="589025" y="216408"/>
                </a:lnTo>
                <a:lnTo>
                  <a:pt x="584453" y="211836"/>
                </a:lnTo>
                <a:lnTo>
                  <a:pt x="580643" y="203454"/>
                </a:lnTo>
                <a:lnTo>
                  <a:pt x="576071" y="211836"/>
                </a:lnTo>
                <a:lnTo>
                  <a:pt x="576071" y="203454"/>
                </a:lnTo>
                <a:lnTo>
                  <a:pt x="571499" y="195072"/>
                </a:lnTo>
                <a:lnTo>
                  <a:pt x="567689" y="208026"/>
                </a:lnTo>
                <a:lnTo>
                  <a:pt x="563117" y="198882"/>
                </a:lnTo>
                <a:lnTo>
                  <a:pt x="559307" y="208026"/>
                </a:lnTo>
                <a:lnTo>
                  <a:pt x="554735" y="211836"/>
                </a:lnTo>
                <a:lnTo>
                  <a:pt x="550925" y="211836"/>
                </a:lnTo>
                <a:lnTo>
                  <a:pt x="550925" y="198882"/>
                </a:lnTo>
                <a:lnTo>
                  <a:pt x="546353" y="211836"/>
                </a:lnTo>
                <a:lnTo>
                  <a:pt x="542543" y="208026"/>
                </a:lnTo>
                <a:lnTo>
                  <a:pt x="537971" y="216408"/>
                </a:lnTo>
                <a:lnTo>
                  <a:pt x="537971" y="208026"/>
                </a:lnTo>
                <a:lnTo>
                  <a:pt x="533399" y="216408"/>
                </a:lnTo>
                <a:lnTo>
                  <a:pt x="533399" y="211836"/>
                </a:lnTo>
                <a:lnTo>
                  <a:pt x="529589" y="211836"/>
                </a:lnTo>
                <a:lnTo>
                  <a:pt x="529589" y="216408"/>
                </a:lnTo>
                <a:lnTo>
                  <a:pt x="525017" y="216408"/>
                </a:lnTo>
                <a:lnTo>
                  <a:pt x="525017" y="211836"/>
                </a:lnTo>
                <a:lnTo>
                  <a:pt x="521207" y="216408"/>
                </a:lnTo>
                <a:lnTo>
                  <a:pt x="521207" y="211836"/>
                </a:lnTo>
                <a:lnTo>
                  <a:pt x="516635" y="127254"/>
                </a:lnTo>
                <a:lnTo>
                  <a:pt x="516635" y="148590"/>
                </a:lnTo>
                <a:lnTo>
                  <a:pt x="512825" y="211836"/>
                </a:lnTo>
                <a:lnTo>
                  <a:pt x="508253" y="216408"/>
                </a:lnTo>
                <a:lnTo>
                  <a:pt x="503681" y="216408"/>
                </a:lnTo>
                <a:lnTo>
                  <a:pt x="503681" y="220218"/>
                </a:lnTo>
                <a:lnTo>
                  <a:pt x="503681" y="216408"/>
                </a:lnTo>
                <a:lnTo>
                  <a:pt x="499871" y="208026"/>
                </a:lnTo>
                <a:lnTo>
                  <a:pt x="495299" y="216408"/>
                </a:lnTo>
                <a:lnTo>
                  <a:pt x="491489" y="216408"/>
                </a:lnTo>
                <a:lnTo>
                  <a:pt x="486917" y="220218"/>
                </a:lnTo>
                <a:lnTo>
                  <a:pt x="486917" y="216408"/>
                </a:lnTo>
                <a:lnTo>
                  <a:pt x="483107" y="220218"/>
                </a:lnTo>
                <a:lnTo>
                  <a:pt x="478535" y="216408"/>
                </a:lnTo>
                <a:lnTo>
                  <a:pt x="474725" y="220218"/>
                </a:lnTo>
                <a:lnTo>
                  <a:pt x="474725" y="216408"/>
                </a:lnTo>
                <a:lnTo>
                  <a:pt x="470153" y="211836"/>
                </a:lnTo>
                <a:lnTo>
                  <a:pt x="465581" y="198882"/>
                </a:lnTo>
                <a:lnTo>
                  <a:pt x="465581" y="220218"/>
                </a:lnTo>
                <a:lnTo>
                  <a:pt x="461771" y="216408"/>
                </a:lnTo>
                <a:lnTo>
                  <a:pt x="457199" y="220218"/>
                </a:lnTo>
                <a:lnTo>
                  <a:pt x="453389" y="216408"/>
                </a:lnTo>
                <a:lnTo>
                  <a:pt x="453389" y="220218"/>
                </a:lnTo>
                <a:lnTo>
                  <a:pt x="448817" y="216408"/>
                </a:lnTo>
                <a:lnTo>
                  <a:pt x="448817" y="220218"/>
                </a:lnTo>
                <a:lnTo>
                  <a:pt x="445007" y="216408"/>
                </a:lnTo>
                <a:lnTo>
                  <a:pt x="445007" y="211836"/>
                </a:lnTo>
                <a:lnTo>
                  <a:pt x="440435" y="216408"/>
                </a:lnTo>
                <a:lnTo>
                  <a:pt x="436625" y="211836"/>
                </a:lnTo>
                <a:lnTo>
                  <a:pt x="436625" y="208026"/>
                </a:lnTo>
                <a:lnTo>
                  <a:pt x="432053" y="216408"/>
                </a:lnTo>
                <a:lnTo>
                  <a:pt x="432053" y="211836"/>
                </a:lnTo>
                <a:lnTo>
                  <a:pt x="427481" y="211836"/>
                </a:lnTo>
                <a:lnTo>
                  <a:pt x="423671" y="216408"/>
                </a:lnTo>
                <a:lnTo>
                  <a:pt x="419099" y="216408"/>
                </a:lnTo>
                <a:lnTo>
                  <a:pt x="419099" y="211836"/>
                </a:lnTo>
                <a:lnTo>
                  <a:pt x="415289" y="216408"/>
                </a:lnTo>
                <a:lnTo>
                  <a:pt x="410717" y="211836"/>
                </a:lnTo>
                <a:lnTo>
                  <a:pt x="406907" y="211836"/>
                </a:lnTo>
                <a:lnTo>
                  <a:pt x="402335" y="208026"/>
                </a:lnTo>
                <a:lnTo>
                  <a:pt x="402335" y="211836"/>
                </a:lnTo>
                <a:lnTo>
                  <a:pt x="385571" y="211836"/>
                </a:lnTo>
                <a:lnTo>
                  <a:pt x="380999" y="208026"/>
                </a:lnTo>
                <a:lnTo>
                  <a:pt x="380999" y="211836"/>
                </a:lnTo>
                <a:lnTo>
                  <a:pt x="377189" y="198882"/>
                </a:lnTo>
                <a:lnTo>
                  <a:pt x="372617" y="64008"/>
                </a:lnTo>
                <a:lnTo>
                  <a:pt x="372617" y="122682"/>
                </a:lnTo>
                <a:lnTo>
                  <a:pt x="368807" y="211836"/>
                </a:lnTo>
                <a:lnTo>
                  <a:pt x="364235" y="216408"/>
                </a:lnTo>
                <a:lnTo>
                  <a:pt x="359663" y="203454"/>
                </a:lnTo>
                <a:lnTo>
                  <a:pt x="355853" y="21336"/>
                </a:lnTo>
                <a:lnTo>
                  <a:pt x="355853" y="38100"/>
                </a:lnTo>
                <a:lnTo>
                  <a:pt x="351281" y="208026"/>
                </a:lnTo>
                <a:lnTo>
                  <a:pt x="347471" y="216408"/>
                </a:lnTo>
                <a:lnTo>
                  <a:pt x="342899" y="216408"/>
                </a:lnTo>
                <a:lnTo>
                  <a:pt x="342899" y="220218"/>
                </a:lnTo>
                <a:lnTo>
                  <a:pt x="339089" y="220218"/>
                </a:lnTo>
                <a:lnTo>
                  <a:pt x="334517" y="216408"/>
                </a:lnTo>
                <a:lnTo>
                  <a:pt x="330707" y="220218"/>
                </a:lnTo>
                <a:lnTo>
                  <a:pt x="330707" y="216408"/>
                </a:lnTo>
                <a:lnTo>
                  <a:pt x="326135" y="220218"/>
                </a:lnTo>
                <a:lnTo>
                  <a:pt x="321563" y="220218"/>
                </a:lnTo>
                <a:lnTo>
                  <a:pt x="321563" y="216408"/>
                </a:lnTo>
                <a:lnTo>
                  <a:pt x="317753" y="220218"/>
                </a:lnTo>
                <a:lnTo>
                  <a:pt x="313181" y="216408"/>
                </a:lnTo>
                <a:lnTo>
                  <a:pt x="313181" y="220218"/>
                </a:lnTo>
                <a:lnTo>
                  <a:pt x="292607" y="220218"/>
                </a:lnTo>
                <a:lnTo>
                  <a:pt x="292607" y="216408"/>
                </a:lnTo>
                <a:lnTo>
                  <a:pt x="288035" y="216408"/>
                </a:lnTo>
                <a:lnTo>
                  <a:pt x="288035" y="220218"/>
                </a:lnTo>
                <a:lnTo>
                  <a:pt x="283463" y="216408"/>
                </a:lnTo>
                <a:lnTo>
                  <a:pt x="283463" y="220218"/>
                </a:lnTo>
                <a:lnTo>
                  <a:pt x="279653" y="216408"/>
                </a:lnTo>
                <a:lnTo>
                  <a:pt x="271271" y="216408"/>
                </a:lnTo>
                <a:lnTo>
                  <a:pt x="271271" y="208026"/>
                </a:lnTo>
                <a:lnTo>
                  <a:pt x="266699" y="148590"/>
                </a:lnTo>
                <a:lnTo>
                  <a:pt x="262889" y="59436"/>
                </a:lnTo>
                <a:lnTo>
                  <a:pt x="262889" y="186690"/>
                </a:lnTo>
                <a:lnTo>
                  <a:pt x="258317" y="211836"/>
                </a:lnTo>
                <a:lnTo>
                  <a:pt x="253745" y="216408"/>
                </a:lnTo>
                <a:lnTo>
                  <a:pt x="253745" y="211836"/>
                </a:lnTo>
                <a:lnTo>
                  <a:pt x="249935" y="182118"/>
                </a:lnTo>
                <a:lnTo>
                  <a:pt x="245363" y="105918"/>
                </a:lnTo>
                <a:lnTo>
                  <a:pt x="245363" y="182118"/>
                </a:lnTo>
                <a:lnTo>
                  <a:pt x="241553" y="211836"/>
                </a:lnTo>
                <a:lnTo>
                  <a:pt x="236981" y="216408"/>
                </a:lnTo>
                <a:lnTo>
                  <a:pt x="233171" y="216408"/>
                </a:lnTo>
                <a:lnTo>
                  <a:pt x="233171" y="211836"/>
                </a:lnTo>
                <a:lnTo>
                  <a:pt x="228599" y="140208"/>
                </a:lnTo>
                <a:lnTo>
                  <a:pt x="228599" y="203454"/>
                </a:lnTo>
                <a:lnTo>
                  <a:pt x="224789" y="220218"/>
                </a:lnTo>
                <a:lnTo>
                  <a:pt x="224789" y="216408"/>
                </a:lnTo>
                <a:lnTo>
                  <a:pt x="220217" y="220218"/>
                </a:lnTo>
                <a:lnTo>
                  <a:pt x="215645" y="216408"/>
                </a:lnTo>
                <a:lnTo>
                  <a:pt x="215645" y="220218"/>
                </a:lnTo>
                <a:lnTo>
                  <a:pt x="211835" y="216408"/>
                </a:lnTo>
                <a:lnTo>
                  <a:pt x="211835" y="211836"/>
                </a:lnTo>
                <a:lnTo>
                  <a:pt x="207263" y="220218"/>
                </a:lnTo>
                <a:lnTo>
                  <a:pt x="207263" y="216408"/>
                </a:lnTo>
                <a:lnTo>
                  <a:pt x="203453" y="220218"/>
                </a:lnTo>
                <a:lnTo>
                  <a:pt x="198881" y="216408"/>
                </a:lnTo>
                <a:lnTo>
                  <a:pt x="198881" y="220218"/>
                </a:lnTo>
                <a:lnTo>
                  <a:pt x="195071" y="216408"/>
                </a:lnTo>
                <a:lnTo>
                  <a:pt x="190499" y="186690"/>
                </a:lnTo>
                <a:lnTo>
                  <a:pt x="186689" y="216408"/>
                </a:lnTo>
                <a:lnTo>
                  <a:pt x="186689" y="220218"/>
                </a:lnTo>
                <a:lnTo>
                  <a:pt x="177545" y="220218"/>
                </a:lnTo>
                <a:lnTo>
                  <a:pt x="177545" y="216408"/>
                </a:lnTo>
                <a:lnTo>
                  <a:pt x="173735" y="220218"/>
                </a:lnTo>
                <a:lnTo>
                  <a:pt x="173735" y="211836"/>
                </a:lnTo>
                <a:lnTo>
                  <a:pt x="169163" y="211836"/>
                </a:lnTo>
                <a:lnTo>
                  <a:pt x="169163" y="220218"/>
                </a:lnTo>
                <a:lnTo>
                  <a:pt x="165353" y="220218"/>
                </a:lnTo>
                <a:lnTo>
                  <a:pt x="165353" y="216408"/>
                </a:lnTo>
                <a:lnTo>
                  <a:pt x="160781" y="220218"/>
                </a:lnTo>
                <a:lnTo>
                  <a:pt x="160781" y="216408"/>
                </a:lnTo>
                <a:lnTo>
                  <a:pt x="156971" y="208026"/>
                </a:lnTo>
                <a:lnTo>
                  <a:pt x="156971" y="211836"/>
                </a:lnTo>
                <a:lnTo>
                  <a:pt x="152399" y="220218"/>
                </a:lnTo>
                <a:lnTo>
                  <a:pt x="139445" y="220218"/>
                </a:lnTo>
                <a:lnTo>
                  <a:pt x="135635" y="216408"/>
                </a:lnTo>
                <a:lnTo>
                  <a:pt x="135635" y="220218"/>
                </a:lnTo>
                <a:lnTo>
                  <a:pt x="122681" y="220218"/>
                </a:lnTo>
                <a:lnTo>
                  <a:pt x="118871" y="216408"/>
                </a:lnTo>
                <a:lnTo>
                  <a:pt x="118871" y="211836"/>
                </a:lnTo>
                <a:lnTo>
                  <a:pt x="114299" y="220218"/>
                </a:lnTo>
                <a:lnTo>
                  <a:pt x="109727" y="220218"/>
                </a:lnTo>
                <a:lnTo>
                  <a:pt x="109727" y="216408"/>
                </a:lnTo>
                <a:lnTo>
                  <a:pt x="105917" y="216408"/>
                </a:lnTo>
                <a:lnTo>
                  <a:pt x="101345" y="220218"/>
                </a:lnTo>
                <a:lnTo>
                  <a:pt x="97535" y="211836"/>
                </a:lnTo>
                <a:lnTo>
                  <a:pt x="97535" y="220218"/>
                </a:lnTo>
                <a:lnTo>
                  <a:pt x="92963" y="190500"/>
                </a:lnTo>
                <a:lnTo>
                  <a:pt x="92963" y="182118"/>
                </a:lnTo>
                <a:lnTo>
                  <a:pt x="89153" y="211836"/>
                </a:lnTo>
                <a:lnTo>
                  <a:pt x="84581" y="186690"/>
                </a:lnTo>
                <a:lnTo>
                  <a:pt x="84581" y="182118"/>
                </a:lnTo>
                <a:lnTo>
                  <a:pt x="80771" y="203454"/>
                </a:lnTo>
                <a:lnTo>
                  <a:pt x="80771" y="211836"/>
                </a:lnTo>
                <a:lnTo>
                  <a:pt x="76199" y="203454"/>
                </a:lnTo>
                <a:lnTo>
                  <a:pt x="76199" y="182118"/>
                </a:lnTo>
                <a:lnTo>
                  <a:pt x="71627" y="216408"/>
                </a:lnTo>
                <a:lnTo>
                  <a:pt x="71627" y="208026"/>
                </a:lnTo>
                <a:lnTo>
                  <a:pt x="67817" y="216408"/>
                </a:lnTo>
                <a:lnTo>
                  <a:pt x="67817" y="220218"/>
                </a:lnTo>
                <a:lnTo>
                  <a:pt x="54863" y="220218"/>
                </a:lnTo>
                <a:lnTo>
                  <a:pt x="51053" y="216408"/>
                </a:lnTo>
                <a:lnTo>
                  <a:pt x="51053" y="220218"/>
                </a:lnTo>
                <a:lnTo>
                  <a:pt x="46481" y="220218"/>
                </a:lnTo>
                <a:lnTo>
                  <a:pt x="46481" y="216408"/>
                </a:lnTo>
                <a:lnTo>
                  <a:pt x="46481" y="220218"/>
                </a:lnTo>
                <a:lnTo>
                  <a:pt x="41909" y="216408"/>
                </a:lnTo>
                <a:lnTo>
                  <a:pt x="41909" y="220218"/>
                </a:lnTo>
                <a:lnTo>
                  <a:pt x="33527" y="211836"/>
                </a:lnTo>
                <a:lnTo>
                  <a:pt x="33527" y="220218"/>
                </a:lnTo>
                <a:lnTo>
                  <a:pt x="29717" y="220218"/>
                </a:lnTo>
                <a:lnTo>
                  <a:pt x="29717" y="211836"/>
                </a:lnTo>
                <a:lnTo>
                  <a:pt x="25145" y="208026"/>
                </a:lnTo>
                <a:lnTo>
                  <a:pt x="25145" y="220218"/>
                </a:lnTo>
                <a:lnTo>
                  <a:pt x="21335" y="208026"/>
                </a:lnTo>
                <a:lnTo>
                  <a:pt x="16763" y="216408"/>
                </a:lnTo>
                <a:lnTo>
                  <a:pt x="16763" y="203454"/>
                </a:lnTo>
                <a:lnTo>
                  <a:pt x="12953" y="216408"/>
                </a:lnTo>
                <a:lnTo>
                  <a:pt x="8381" y="216408"/>
                </a:lnTo>
                <a:lnTo>
                  <a:pt x="8381" y="208026"/>
                </a:lnTo>
                <a:lnTo>
                  <a:pt x="8381" y="216408"/>
                </a:lnTo>
                <a:lnTo>
                  <a:pt x="3809" y="198882"/>
                </a:lnTo>
                <a:lnTo>
                  <a:pt x="3809" y="211836"/>
                </a:lnTo>
                <a:lnTo>
                  <a:pt x="0" y="186690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26" name="object 826"/>
          <p:cNvSpPr/>
          <p:nvPr/>
        </p:nvSpPr>
        <p:spPr>
          <a:xfrm>
            <a:off x="5741895" y="1877213"/>
            <a:ext cx="50426" cy="145817"/>
          </a:xfrm>
          <a:custGeom>
            <a:avLst/>
            <a:gdLst/>
            <a:ahLst/>
            <a:cxnLst/>
            <a:rect l="l" t="t" r="r" b="b"/>
            <a:pathLst>
              <a:path w="76200" h="220344">
                <a:moveTo>
                  <a:pt x="76200" y="0"/>
                </a:moveTo>
                <a:lnTo>
                  <a:pt x="76200" y="89154"/>
                </a:lnTo>
                <a:lnTo>
                  <a:pt x="71628" y="203454"/>
                </a:lnTo>
                <a:lnTo>
                  <a:pt x="71628" y="190500"/>
                </a:lnTo>
                <a:lnTo>
                  <a:pt x="67818" y="220218"/>
                </a:lnTo>
                <a:lnTo>
                  <a:pt x="67818" y="208026"/>
                </a:lnTo>
                <a:lnTo>
                  <a:pt x="67818" y="220218"/>
                </a:lnTo>
                <a:lnTo>
                  <a:pt x="63246" y="208026"/>
                </a:lnTo>
                <a:lnTo>
                  <a:pt x="59436" y="220218"/>
                </a:lnTo>
                <a:lnTo>
                  <a:pt x="54864" y="211836"/>
                </a:lnTo>
                <a:lnTo>
                  <a:pt x="54864" y="220218"/>
                </a:lnTo>
                <a:lnTo>
                  <a:pt x="50292" y="220218"/>
                </a:lnTo>
                <a:lnTo>
                  <a:pt x="46482" y="211836"/>
                </a:lnTo>
                <a:lnTo>
                  <a:pt x="41910" y="220218"/>
                </a:lnTo>
                <a:lnTo>
                  <a:pt x="41910" y="211836"/>
                </a:lnTo>
                <a:lnTo>
                  <a:pt x="38100" y="220218"/>
                </a:lnTo>
                <a:lnTo>
                  <a:pt x="33528" y="208026"/>
                </a:lnTo>
                <a:lnTo>
                  <a:pt x="33528" y="216408"/>
                </a:lnTo>
                <a:lnTo>
                  <a:pt x="29718" y="102107"/>
                </a:lnTo>
                <a:lnTo>
                  <a:pt x="29718" y="34290"/>
                </a:lnTo>
                <a:lnTo>
                  <a:pt x="29718" y="208026"/>
                </a:lnTo>
                <a:lnTo>
                  <a:pt x="25146" y="208026"/>
                </a:lnTo>
                <a:lnTo>
                  <a:pt x="25146" y="169926"/>
                </a:lnTo>
                <a:lnTo>
                  <a:pt x="21336" y="211836"/>
                </a:lnTo>
                <a:lnTo>
                  <a:pt x="21336" y="182118"/>
                </a:lnTo>
                <a:lnTo>
                  <a:pt x="16764" y="216408"/>
                </a:lnTo>
                <a:lnTo>
                  <a:pt x="12192" y="220218"/>
                </a:lnTo>
                <a:lnTo>
                  <a:pt x="12192" y="195072"/>
                </a:lnTo>
                <a:lnTo>
                  <a:pt x="12192" y="220218"/>
                </a:lnTo>
                <a:lnTo>
                  <a:pt x="8382" y="178308"/>
                </a:lnTo>
                <a:lnTo>
                  <a:pt x="3810" y="211836"/>
                </a:lnTo>
                <a:lnTo>
                  <a:pt x="3810" y="152400"/>
                </a:lnTo>
                <a:lnTo>
                  <a:pt x="0" y="186690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27" name="object 827"/>
          <p:cNvSpPr/>
          <p:nvPr/>
        </p:nvSpPr>
        <p:spPr>
          <a:xfrm>
            <a:off x="5685921" y="1877213"/>
            <a:ext cx="52948" cy="151280"/>
          </a:xfrm>
          <a:custGeom>
            <a:avLst/>
            <a:gdLst/>
            <a:ahLst/>
            <a:cxnLst/>
            <a:rect l="l" t="t" r="r" b="b"/>
            <a:pathLst>
              <a:path w="80009" h="228600">
                <a:moveTo>
                  <a:pt x="80009" y="0"/>
                </a:moveTo>
                <a:lnTo>
                  <a:pt x="80009" y="190500"/>
                </a:lnTo>
                <a:lnTo>
                  <a:pt x="80009" y="135636"/>
                </a:lnTo>
                <a:lnTo>
                  <a:pt x="76199" y="224790"/>
                </a:lnTo>
                <a:lnTo>
                  <a:pt x="76199" y="190500"/>
                </a:lnTo>
                <a:lnTo>
                  <a:pt x="71627" y="228600"/>
                </a:lnTo>
                <a:lnTo>
                  <a:pt x="71627" y="203454"/>
                </a:lnTo>
                <a:lnTo>
                  <a:pt x="67055" y="224790"/>
                </a:lnTo>
                <a:lnTo>
                  <a:pt x="67055" y="208026"/>
                </a:lnTo>
                <a:lnTo>
                  <a:pt x="63245" y="224790"/>
                </a:lnTo>
                <a:lnTo>
                  <a:pt x="63245" y="208026"/>
                </a:lnTo>
                <a:lnTo>
                  <a:pt x="58673" y="224790"/>
                </a:lnTo>
                <a:lnTo>
                  <a:pt x="58673" y="220218"/>
                </a:lnTo>
                <a:lnTo>
                  <a:pt x="54863" y="203454"/>
                </a:lnTo>
                <a:lnTo>
                  <a:pt x="54863" y="211836"/>
                </a:lnTo>
                <a:lnTo>
                  <a:pt x="54863" y="203454"/>
                </a:lnTo>
                <a:lnTo>
                  <a:pt x="50291" y="216408"/>
                </a:lnTo>
                <a:lnTo>
                  <a:pt x="46481" y="203454"/>
                </a:lnTo>
                <a:lnTo>
                  <a:pt x="46481" y="211836"/>
                </a:lnTo>
                <a:lnTo>
                  <a:pt x="41909" y="198882"/>
                </a:lnTo>
                <a:lnTo>
                  <a:pt x="41909" y="216408"/>
                </a:lnTo>
                <a:lnTo>
                  <a:pt x="41909" y="208026"/>
                </a:lnTo>
                <a:lnTo>
                  <a:pt x="38099" y="211836"/>
                </a:lnTo>
                <a:lnTo>
                  <a:pt x="38099" y="216408"/>
                </a:lnTo>
                <a:lnTo>
                  <a:pt x="33527" y="216408"/>
                </a:lnTo>
                <a:lnTo>
                  <a:pt x="28955" y="208026"/>
                </a:lnTo>
                <a:lnTo>
                  <a:pt x="28955" y="198882"/>
                </a:lnTo>
                <a:lnTo>
                  <a:pt x="25145" y="211836"/>
                </a:lnTo>
                <a:lnTo>
                  <a:pt x="25145" y="203454"/>
                </a:lnTo>
                <a:lnTo>
                  <a:pt x="20573" y="203454"/>
                </a:lnTo>
                <a:lnTo>
                  <a:pt x="20573" y="216408"/>
                </a:lnTo>
                <a:lnTo>
                  <a:pt x="16763" y="216408"/>
                </a:lnTo>
                <a:lnTo>
                  <a:pt x="16763" y="198882"/>
                </a:lnTo>
                <a:lnTo>
                  <a:pt x="12191" y="208026"/>
                </a:lnTo>
                <a:lnTo>
                  <a:pt x="12191" y="198882"/>
                </a:lnTo>
                <a:lnTo>
                  <a:pt x="8381" y="211836"/>
                </a:lnTo>
                <a:lnTo>
                  <a:pt x="8381" y="198882"/>
                </a:lnTo>
                <a:lnTo>
                  <a:pt x="3809" y="211836"/>
                </a:lnTo>
                <a:lnTo>
                  <a:pt x="3809" y="198882"/>
                </a:lnTo>
                <a:lnTo>
                  <a:pt x="0" y="190500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28" name="object 828"/>
          <p:cNvSpPr/>
          <p:nvPr/>
        </p:nvSpPr>
        <p:spPr>
          <a:xfrm>
            <a:off x="5298645" y="1877213"/>
            <a:ext cx="384502" cy="145817"/>
          </a:xfrm>
          <a:custGeom>
            <a:avLst/>
            <a:gdLst/>
            <a:ahLst/>
            <a:cxnLst/>
            <a:rect l="l" t="t" r="r" b="b"/>
            <a:pathLst>
              <a:path w="581025" h="220344">
                <a:moveTo>
                  <a:pt x="580644" y="0"/>
                </a:moveTo>
                <a:lnTo>
                  <a:pt x="580644" y="216408"/>
                </a:lnTo>
                <a:lnTo>
                  <a:pt x="576072" y="211836"/>
                </a:lnTo>
                <a:lnTo>
                  <a:pt x="576072" y="190500"/>
                </a:lnTo>
                <a:lnTo>
                  <a:pt x="572262" y="203454"/>
                </a:lnTo>
                <a:lnTo>
                  <a:pt x="572262" y="216408"/>
                </a:lnTo>
                <a:lnTo>
                  <a:pt x="567690" y="216408"/>
                </a:lnTo>
                <a:lnTo>
                  <a:pt x="567690" y="208026"/>
                </a:lnTo>
                <a:lnTo>
                  <a:pt x="567690" y="211836"/>
                </a:lnTo>
                <a:lnTo>
                  <a:pt x="563880" y="195072"/>
                </a:lnTo>
                <a:lnTo>
                  <a:pt x="563880" y="203454"/>
                </a:lnTo>
                <a:lnTo>
                  <a:pt x="559308" y="25908"/>
                </a:lnTo>
                <a:lnTo>
                  <a:pt x="559308" y="21336"/>
                </a:lnTo>
                <a:lnTo>
                  <a:pt x="555498" y="211836"/>
                </a:lnTo>
                <a:lnTo>
                  <a:pt x="555498" y="208026"/>
                </a:lnTo>
                <a:lnTo>
                  <a:pt x="550926" y="216408"/>
                </a:lnTo>
                <a:lnTo>
                  <a:pt x="546354" y="203454"/>
                </a:lnTo>
                <a:lnTo>
                  <a:pt x="546354" y="208026"/>
                </a:lnTo>
                <a:lnTo>
                  <a:pt x="542544" y="216408"/>
                </a:lnTo>
                <a:lnTo>
                  <a:pt x="537972" y="220218"/>
                </a:lnTo>
                <a:lnTo>
                  <a:pt x="534162" y="216408"/>
                </a:lnTo>
                <a:lnTo>
                  <a:pt x="529590" y="186690"/>
                </a:lnTo>
                <a:lnTo>
                  <a:pt x="525780" y="216408"/>
                </a:lnTo>
                <a:lnTo>
                  <a:pt x="521208" y="195072"/>
                </a:lnTo>
                <a:lnTo>
                  <a:pt x="521208" y="140208"/>
                </a:lnTo>
                <a:lnTo>
                  <a:pt x="517398" y="216408"/>
                </a:lnTo>
                <a:lnTo>
                  <a:pt x="512826" y="190500"/>
                </a:lnTo>
                <a:lnTo>
                  <a:pt x="512826" y="186690"/>
                </a:lnTo>
                <a:lnTo>
                  <a:pt x="508254" y="216408"/>
                </a:lnTo>
                <a:lnTo>
                  <a:pt x="508254" y="211836"/>
                </a:lnTo>
                <a:lnTo>
                  <a:pt x="504444" y="216408"/>
                </a:lnTo>
                <a:lnTo>
                  <a:pt x="504444" y="220218"/>
                </a:lnTo>
                <a:lnTo>
                  <a:pt x="499872" y="220218"/>
                </a:lnTo>
                <a:lnTo>
                  <a:pt x="499872" y="216408"/>
                </a:lnTo>
                <a:lnTo>
                  <a:pt x="496062" y="216408"/>
                </a:lnTo>
                <a:lnTo>
                  <a:pt x="491490" y="220218"/>
                </a:lnTo>
                <a:lnTo>
                  <a:pt x="487680" y="220218"/>
                </a:lnTo>
                <a:lnTo>
                  <a:pt x="487680" y="216408"/>
                </a:lnTo>
                <a:lnTo>
                  <a:pt x="483108" y="220218"/>
                </a:lnTo>
                <a:lnTo>
                  <a:pt x="483108" y="216408"/>
                </a:lnTo>
                <a:lnTo>
                  <a:pt x="479298" y="216408"/>
                </a:lnTo>
                <a:lnTo>
                  <a:pt x="479298" y="220218"/>
                </a:lnTo>
                <a:lnTo>
                  <a:pt x="474726" y="220218"/>
                </a:lnTo>
                <a:lnTo>
                  <a:pt x="470154" y="216408"/>
                </a:lnTo>
                <a:lnTo>
                  <a:pt x="470154" y="220218"/>
                </a:lnTo>
                <a:lnTo>
                  <a:pt x="470154" y="216408"/>
                </a:lnTo>
                <a:lnTo>
                  <a:pt x="466344" y="220218"/>
                </a:lnTo>
                <a:lnTo>
                  <a:pt x="466344" y="216408"/>
                </a:lnTo>
                <a:lnTo>
                  <a:pt x="461772" y="216408"/>
                </a:lnTo>
                <a:lnTo>
                  <a:pt x="461772" y="220218"/>
                </a:lnTo>
                <a:lnTo>
                  <a:pt x="457962" y="216408"/>
                </a:lnTo>
                <a:lnTo>
                  <a:pt x="457962" y="220218"/>
                </a:lnTo>
                <a:lnTo>
                  <a:pt x="453390" y="220218"/>
                </a:lnTo>
                <a:lnTo>
                  <a:pt x="453390" y="208026"/>
                </a:lnTo>
                <a:lnTo>
                  <a:pt x="449580" y="208026"/>
                </a:lnTo>
                <a:lnTo>
                  <a:pt x="449580" y="190500"/>
                </a:lnTo>
                <a:lnTo>
                  <a:pt x="449580" y="195072"/>
                </a:lnTo>
                <a:lnTo>
                  <a:pt x="445008" y="216408"/>
                </a:lnTo>
                <a:lnTo>
                  <a:pt x="445008" y="211836"/>
                </a:lnTo>
                <a:lnTo>
                  <a:pt x="440436" y="216408"/>
                </a:lnTo>
                <a:lnTo>
                  <a:pt x="436626" y="216408"/>
                </a:lnTo>
                <a:lnTo>
                  <a:pt x="432054" y="220218"/>
                </a:lnTo>
                <a:lnTo>
                  <a:pt x="432054" y="216408"/>
                </a:lnTo>
                <a:lnTo>
                  <a:pt x="428244" y="216408"/>
                </a:lnTo>
                <a:lnTo>
                  <a:pt x="423672" y="203454"/>
                </a:lnTo>
                <a:lnTo>
                  <a:pt x="423672" y="216408"/>
                </a:lnTo>
                <a:lnTo>
                  <a:pt x="419862" y="208026"/>
                </a:lnTo>
                <a:lnTo>
                  <a:pt x="415290" y="211836"/>
                </a:lnTo>
                <a:lnTo>
                  <a:pt x="411480" y="216408"/>
                </a:lnTo>
                <a:lnTo>
                  <a:pt x="406908" y="203454"/>
                </a:lnTo>
                <a:lnTo>
                  <a:pt x="402336" y="211836"/>
                </a:lnTo>
                <a:lnTo>
                  <a:pt x="398526" y="195072"/>
                </a:lnTo>
                <a:lnTo>
                  <a:pt x="393954" y="208026"/>
                </a:lnTo>
                <a:lnTo>
                  <a:pt x="390144" y="198882"/>
                </a:lnTo>
                <a:lnTo>
                  <a:pt x="390144" y="203454"/>
                </a:lnTo>
                <a:lnTo>
                  <a:pt x="385572" y="208026"/>
                </a:lnTo>
                <a:lnTo>
                  <a:pt x="381762" y="195072"/>
                </a:lnTo>
                <a:lnTo>
                  <a:pt x="381762" y="203454"/>
                </a:lnTo>
                <a:lnTo>
                  <a:pt x="377190" y="203454"/>
                </a:lnTo>
                <a:lnTo>
                  <a:pt x="377190" y="208026"/>
                </a:lnTo>
                <a:lnTo>
                  <a:pt x="373380" y="208026"/>
                </a:lnTo>
                <a:lnTo>
                  <a:pt x="373380" y="198882"/>
                </a:lnTo>
                <a:lnTo>
                  <a:pt x="368808" y="195072"/>
                </a:lnTo>
                <a:lnTo>
                  <a:pt x="364236" y="211836"/>
                </a:lnTo>
                <a:lnTo>
                  <a:pt x="364236" y="89154"/>
                </a:lnTo>
                <a:lnTo>
                  <a:pt x="360426" y="186690"/>
                </a:lnTo>
                <a:lnTo>
                  <a:pt x="355854" y="208026"/>
                </a:lnTo>
                <a:lnTo>
                  <a:pt x="355854" y="211836"/>
                </a:lnTo>
                <a:lnTo>
                  <a:pt x="355854" y="208026"/>
                </a:lnTo>
                <a:lnTo>
                  <a:pt x="352044" y="208026"/>
                </a:lnTo>
                <a:lnTo>
                  <a:pt x="352044" y="211836"/>
                </a:lnTo>
                <a:lnTo>
                  <a:pt x="347472" y="208026"/>
                </a:lnTo>
                <a:lnTo>
                  <a:pt x="343662" y="198882"/>
                </a:lnTo>
                <a:lnTo>
                  <a:pt x="343662" y="208026"/>
                </a:lnTo>
                <a:lnTo>
                  <a:pt x="334518" y="208026"/>
                </a:lnTo>
                <a:lnTo>
                  <a:pt x="334518" y="203454"/>
                </a:lnTo>
                <a:lnTo>
                  <a:pt x="330708" y="208026"/>
                </a:lnTo>
                <a:lnTo>
                  <a:pt x="326136" y="203454"/>
                </a:lnTo>
                <a:lnTo>
                  <a:pt x="326136" y="198882"/>
                </a:lnTo>
                <a:lnTo>
                  <a:pt x="322326" y="203454"/>
                </a:lnTo>
                <a:lnTo>
                  <a:pt x="317754" y="190500"/>
                </a:lnTo>
                <a:lnTo>
                  <a:pt x="313944" y="195072"/>
                </a:lnTo>
                <a:lnTo>
                  <a:pt x="309372" y="182118"/>
                </a:lnTo>
                <a:lnTo>
                  <a:pt x="309372" y="195072"/>
                </a:lnTo>
                <a:lnTo>
                  <a:pt x="305562" y="186690"/>
                </a:lnTo>
                <a:lnTo>
                  <a:pt x="300990" y="152400"/>
                </a:lnTo>
                <a:lnTo>
                  <a:pt x="300990" y="160782"/>
                </a:lnTo>
                <a:lnTo>
                  <a:pt x="296418" y="186690"/>
                </a:lnTo>
                <a:lnTo>
                  <a:pt x="296418" y="144018"/>
                </a:lnTo>
                <a:lnTo>
                  <a:pt x="292608" y="182118"/>
                </a:lnTo>
                <a:lnTo>
                  <a:pt x="292608" y="186690"/>
                </a:lnTo>
                <a:lnTo>
                  <a:pt x="288036" y="198882"/>
                </a:lnTo>
                <a:lnTo>
                  <a:pt x="284226" y="198882"/>
                </a:lnTo>
                <a:lnTo>
                  <a:pt x="279654" y="160782"/>
                </a:lnTo>
                <a:lnTo>
                  <a:pt x="275844" y="190500"/>
                </a:lnTo>
                <a:lnTo>
                  <a:pt x="271272" y="182118"/>
                </a:lnTo>
                <a:lnTo>
                  <a:pt x="271272" y="186690"/>
                </a:lnTo>
                <a:lnTo>
                  <a:pt x="267462" y="165354"/>
                </a:lnTo>
                <a:lnTo>
                  <a:pt x="267462" y="148590"/>
                </a:lnTo>
                <a:lnTo>
                  <a:pt x="262890" y="182118"/>
                </a:lnTo>
                <a:lnTo>
                  <a:pt x="262890" y="190500"/>
                </a:lnTo>
                <a:lnTo>
                  <a:pt x="258318" y="195072"/>
                </a:lnTo>
                <a:lnTo>
                  <a:pt x="258318" y="190500"/>
                </a:lnTo>
                <a:lnTo>
                  <a:pt x="254508" y="198882"/>
                </a:lnTo>
                <a:lnTo>
                  <a:pt x="249936" y="152400"/>
                </a:lnTo>
                <a:lnTo>
                  <a:pt x="249936" y="127254"/>
                </a:lnTo>
                <a:lnTo>
                  <a:pt x="246126" y="169926"/>
                </a:lnTo>
                <a:lnTo>
                  <a:pt x="246126" y="195072"/>
                </a:lnTo>
                <a:lnTo>
                  <a:pt x="241554" y="186690"/>
                </a:lnTo>
                <a:lnTo>
                  <a:pt x="241554" y="195072"/>
                </a:lnTo>
                <a:lnTo>
                  <a:pt x="237744" y="186690"/>
                </a:lnTo>
                <a:lnTo>
                  <a:pt x="237744" y="165354"/>
                </a:lnTo>
                <a:lnTo>
                  <a:pt x="233172" y="182118"/>
                </a:lnTo>
                <a:lnTo>
                  <a:pt x="233172" y="203454"/>
                </a:lnTo>
                <a:lnTo>
                  <a:pt x="229362" y="195072"/>
                </a:lnTo>
                <a:lnTo>
                  <a:pt x="229362" y="173736"/>
                </a:lnTo>
                <a:lnTo>
                  <a:pt x="224790" y="169926"/>
                </a:lnTo>
                <a:lnTo>
                  <a:pt x="224790" y="190500"/>
                </a:lnTo>
                <a:lnTo>
                  <a:pt x="220218" y="195072"/>
                </a:lnTo>
                <a:lnTo>
                  <a:pt x="220218" y="173736"/>
                </a:lnTo>
                <a:lnTo>
                  <a:pt x="216408" y="190500"/>
                </a:lnTo>
                <a:lnTo>
                  <a:pt x="211836" y="195072"/>
                </a:lnTo>
                <a:lnTo>
                  <a:pt x="211836" y="190500"/>
                </a:lnTo>
                <a:lnTo>
                  <a:pt x="208026" y="178308"/>
                </a:lnTo>
                <a:lnTo>
                  <a:pt x="203454" y="190500"/>
                </a:lnTo>
                <a:lnTo>
                  <a:pt x="203454" y="195072"/>
                </a:lnTo>
                <a:lnTo>
                  <a:pt x="199644" y="198882"/>
                </a:lnTo>
                <a:lnTo>
                  <a:pt x="195072" y="198882"/>
                </a:lnTo>
                <a:lnTo>
                  <a:pt x="195072" y="203454"/>
                </a:lnTo>
                <a:lnTo>
                  <a:pt x="195072" y="195072"/>
                </a:lnTo>
                <a:lnTo>
                  <a:pt x="190500" y="198882"/>
                </a:lnTo>
                <a:lnTo>
                  <a:pt x="186690" y="203454"/>
                </a:lnTo>
                <a:lnTo>
                  <a:pt x="182118" y="208026"/>
                </a:lnTo>
                <a:lnTo>
                  <a:pt x="178308" y="198882"/>
                </a:lnTo>
                <a:lnTo>
                  <a:pt x="173736" y="208026"/>
                </a:lnTo>
                <a:lnTo>
                  <a:pt x="169926" y="203454"/>
                </a:lnTo>
                <a:lnTo>
                  <a:pt x="169926" y="182118"/>
                </a:lnTo>
                <a:lnTo>
                  <a:pt x="165354" y="203454"/>
                </a:lnTo>
                <a:lnTo>
                  <a:pt x="165354" y="195072"/>
                </a:lnTo>
                <a:lnTo>
                  <a:pt x="161544" y="203454"/>
                </a:lnTo>
                <a:lnTo>
                  <a:pt x="156972" y="195072"/>
                </a:lnTo>
                <a:lnTo>
                  <a:pt x="156972" y="203454"/>
                </a:lnTo>
                <a:lnTo>
                  <a:pt x="152400" y="198882"/>
                </a:lnTo>
                <a:lnTo>
                  <a:pt x="152400" y="203454"/>
                </a:lnTo>
                <a:lnTo>
                  <a:pt x="148590" y="203454"/>
                </a:lnTo>
                <a:lnTo>
                  <a:pt x="148590" y="198882"/>
                </a:lnTo>
                <a:lnTo>
                  <a:pt x="144018" y="190500"/>
                </a:lnTo>
                <a:lnTo>
                  <a:pt x="140208" y="203454"/>
                </a:lnTo>
                <a:lnTo>
                  <a:pt x="140208" y="198882"/>
                </a:lnTo>
                <a:lnTo>
                  <a:pt x="140208" y="203454"/>
                </a:lnTo>
                <a:lnTo>
                  <a:pt x="135636" y="190500"/>
                </a:lnTo>
                <a:lnTo>
                  <a:pt x="131826" y="203454"/>
                </a:lnTo>
                <a:lnTo>
                  <a:pt x="127254" y="208026"/>
                </a:lnTo>
                <a:lnTo>
                  <a:pt x="127254" y="198882"/>
                </a:lnTo>
                <a:lnTo>
                  <a:pt x="123444" y="203454"/>
                </a:lnTo>
                <a:lnTo>
                  <a:pt x="118872" y="203454"/>
                </a:lnTo>
                <a:lnTo>
                  <a:pt x="114300" y="198882"/>
                </a:lnTo>
                <a:lnTo>
                  <a:pt x="114300" y="208026"/>
                </a:lnTo>
                <a:lnTo>
                  <a:pt x="110490" y="198882"/>
                </a:lnTo>
                <a:lnTo>
                  <a:pt x="110490" y="208026"/>
                </a:lnTo>
                <a:lnTo>
                  <a:pt x="105918" y="208026"/>
                </a:lnTo>
                <a:lnTo>
                  <a:pt x="102108" y="203454"/>
                </a:lnTo>
                <a:lnTo>
                  <a:pt x="97536" y="211836"/>
                </a:lnTo>
                <a:lnTo>
                  <a:pt x="93726" y="208026"/>
                </a:lnTo>
                <a:lnTo>
                  <a:pt x="89154" y="198882"/>
                </a:lnTo>
                <a:lnTo>
                  <a:pt x="84582" y="195072"/>
                </a:lnTo>
                <a:lnTo>
                  <a:pt x="80772" y="195072"/>
                </a:lnTo>
                <a:lnTo>
                  <a:pt x="80772" y="198882"/>
                </a:lnTo>
                <a:lnTo>
                  <a:pt x="80772" y="195072"/>
                </a:lnTo>
                <a:lnTo>
                  <a:pt x="76200" y="165354"/>
                </a:lnTo>
                <a:lnTo>
                  <a:pt x="76200" y="186690"/>
                </a:lnTo>
                <a:lnTo>
                  <a:pt x="72390" y="198882"/>
                </a:lnTo>
                <a:lnTo>
                  <a:pt x="67818" y="198882"/>
                </a:lnTo>
                <a:lnTo>
                  <a:pt x="67818" y="169926"/>
                </a:lnTo>
                <a:lnTo>
                  <a:pt x="64008" y="186690"/>
                </a:lnTo>
                <a:lnTo>
                  <a:pt x="64008" y="156972"/>
                </a:lnTo>
                <a:lnTo>
                  <a:pt x="64008" y="105918"/>
                </a:lnTo>
                <a:lnTo>
                  <a:pt x="59436" y="186690"/>
                </a:lnTo>
                <a:lnTo>
                  <a:pt x="59436" y="190500"/>
                </a:lnTo>
                <a:lnTo>
                  <a:pt x="55626" y="156972"/>
                </a:lnTo>
                <a:lnTo>
                  <a:pt x="55626" y="169926"/>
                </a:lnTo>
                <a:lnTo>
                  <a:pt x="51054" y="195072"/>
                </a:lnTo>
                <a:lnTo>
                  <a:pt x="46482" y="203454"/>
                </a:lnTo>
                <a:lnTo>
                  <a:pt x="42672" y="208026"/>
                </a:lnTo>
                <a:lnTo>
                  <a:pt x="42672" y="211836"/>
                </a:lnTo>
                <a:lnTo>
                  <a:pt x="38100" y="208026"/>
                </a:lnTo>
                <a:lnTo>
                  <a:pt x="34290" y="211836"/>
                </a:lnTo>
                <a:lnTo>
                  <a:pt x="29718" y="211836"/>
                </a:lnTo>
                <a:lnTo>
                  <a:pt x="25908" y="198882"/>
                </a:lnTo>
                <a:lnTo>
                  <a:pt x="25908" y="203454"/>
                </a:lnTo>
                <a:lnTo>
                  <a:pt x="21336" y="195072"/>
                </a:lnTo>
                <a:lnTo>
                  <a:pt x="21336" y="190500"/>
                </a:lnTo>
                <a:lnTo>
                  <a:pt x="21336" y="198882"/>
                </a:lnTo>
                <a:lnTo>
                  <a:pt x="17526" y="203454"/>
                </a:lnTo>
                <a:lnTo>
                  <a:pt x="12954" y="195072"/>
                </a:lnTo>
                <a:lnTo>
                  <a:pt x="8382" y="203454"/>
                </a:lnTo>
                <a:lnTo>
                  <a:pt x="4572" y="208026"/>
                </a:lnTo>
                <a:lnTo>
                  <a:pt x="0" y="190500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29" name="object 829"/>
          <p:cNvSpPr/>
          <p:nvPr/>
        </p:nvSpPr>
        <p:spPr>
          <a:xfrm>
            <a:off x="3689537" y="1877213"/>
            <a:ext cx="1606924" cy="157583"/>
          </a:xfrm>
          <a:custGeom>
            <a:avLst/>
            <a:gdLst/>
            <a:ahLst/>
            <a:cxnLst/>
            <a:rect l="l" t="t" r="r" b="b"/>
            <a:pathLst>
              <a:path w="2428240" h="238125">
                <a:moveTo>
                  <a:pt x="2427731" y="0"/>
                </a:moveTo>
                <a:lnTo>
                  <a:pt x="2427731" y="182118"/>
                </a:lnTo>
                <a:lnTo>
                  <a:pt x="2423160" y="203454"/>
                </a:lnTo>
                <a:lnTo>
                  <a:pt x="2423160" y="195072"/>
                </a:lnTo>
                <a:lnTo>
                  <a:pt x="2419349" y="211836"/>
                </a:lnTo>
                <a:lnTo>
                  <a:pt x="2414777" y="211836"/>
                </a:lnTo>
                <a:lnTo>
                  <a:pt x="2414777" y="208026"/>
                </a:lnTo>
                <a:lnTo>
                  <a:pt x="2410205" y="195072"/>
                </a:lnTo>
                <a:lnTo>
                  <a:pt x="2410205" y="216408"/>
                </a:lnTo>
                <a:lnTo>
                  <a:pt x="2401823" y="216408"/>
                </a:lnTo>
                <a:lnTo>
                  <a:pt x="2401823" y="198882"/>
                </a:lnTo>
                <a:lnTo>
                  <a:pt x="2398013" y="211836"/>
                </a:lnTo>
                <a:lnTo>
                  <a:pt x="2393441" y="203454"/>
                </a:lnTo>
                <a:lnTo>
                  <a:pt x="2393441" y="211836"/>
                </a:lnTo>
                <a:lnTo>
                  <a:pt x="2389631" y="216408"/>
                </a:lnTo>
                <a:lnTo>
                  <a:pt x="2385060" y="211836"/>
                </a:lnTo>
                <a:lnTo>
                  <a:pt x="2385060" y="216408"/>
                </a:lnTo>
                <a:lnTo>
                  <a:pt x="2376677" y="216408"/>
                </a:lnTo>
                <a:lnTo>
                  <a:pt x="2376677" y="211836"/>
                </a:lnTo>
                <a:lnTo>
                  <a:pt x="2372105" y="216408"/>
                </a:lnTo>
                <a:lnTo>
                  <a:pt x="2372105" y="211836"/>
                </a:lnTo>
                <a:lnTo>
                  <a:pt x="2368295" y="216408"/>
                </a:lnTo>
                <a:lnTo>
                  <a:pt x="2368295" y="211836"/>
                </a:lnTo>
                <a:lnTo>
                  <a:pt x="2363723" y="216408"/>
                </a:lnTo>
                <a:lnTo>
                  <a:pt x="2359913" y="211836"/>
                </a:lnTo>
                <a:lnTo>
                  <a:pt x="2359913" y="216408"/>
                </a:lnTo>
                <a:lnTo>
                  <a:pt x="2355341" y="208026"/>
                </a:lnTo>
                <a:lnTo>
                  <a:pt x="2351531" y="216408"/>
                </a:lnTo>
                <a:lnTo>
                  <a:pt x="2346959" y="220218"/>
                </a:lnTo>
                <a:lnTo>
                  <a:pt x="2338577" y="211836"/>
                </a:lnTo>
                <a:lnTo>
                  <a:pt x="2334005" y="211836"/>
                </a:lnTo>
                <a:lnTo>
                  <a:pt x="2334005" y="208026"/>
                </a:lnTo>
                <a:lnTo>
                  <a:pt x="2330195" y="211836"/>
                </a:lnTo>
                <a:lnTo>
                  <a:pt x="2325623" y="211836"/>
                </a:lnTo>
                <a:lnTo>
                  <a:pt x="2321813" y="216408"/>
                </a:lnTo>
                <a:lnTo>
                  <a:pt x="2321813" y="220218"/>
                </a:lnTo>
                <a:lnTo>
                  <a:pt x="2317241" y="216408"/>
                </a:lnTo>
                <a:lnTo>
                  <a:pt x="2317241" y="220218"/>
                </a:lnTo>
                <a:lnTo>
                  <a:pt x="2313431" y="220218"/>
                </a:lnTo>
                <a:lnTo>
                  <a:pt x="2306319" y="220218"/>
                </a:lnTo>
                <a:lnTo>
                  <a:pt x="2299207" y="220218"/>
                </a:lnTo>
                <a:lnTo>
                  <a:pt x="2292095" y="220218"/>
                </a:lnTo>
                <a:lnTo>
                  <a:pt x="2287523" y="220218"/>
                </a:lnTo>
                <a:lnTo>
                  <a:pt x="2287523" y="216408"/>
                </a:lnTo>
                <a:lnTo>
                  <a:pt x="2283713" y="220218"/>
                </a:lnTo>
                <a:lnTo>
                  <a:pt x="2270760" y="220218"/>
                </a:lnTo>
                <a:lnTo>
                  <a:pt x="2270760" y="216408"/>
                </a:lnTo>
                <a:lnTo>
                  <a:pt x="2266187" y="211836"/>
                </a:lnTo>
                <a:lnTo>
                  <a:pt x="2266187" y="216408"/>
                </a:lnTo>
                <a:lnTo>
                  <a:pt x="2262377" y="220218"/>
                </a:lnTo>
                <a:lnTo>
                  <a:pt x="2257805" y="220218"/>
                </a:lnTo>
                <a:lnTo>
                  <a:pt x="2253995" y="216408"/>
                </a:lnTo>
                <a:lnTo>
                  <a:pt x="2249423" y="216408"/>
                </a:lnTo>
                <a:lnTo>
                  <a:pt x="2249423" y="211836"/>
                </a:lnTo>
                <a:lnTo>
                  <a:pt x="2245613" y="220218"/>
                </a:lnTo>
                <a:lnTo>
                  <a:pt x="2241041" y="216408"/>
                </a:lnTo>
                <a:lnTo>
                  <a:pt x="2241041" y="220218"/>
                </a:lnTo>
                <a:lnTo>
                  <a:pt x="2237231" y="220218"/>
                </a:lnTo>
                <a:lnTo>
                  <a:pt x="2224531" y="220217"/>
                </a:lnTo>
                <a:lnTo>
                  <a:pt x="2211831" y="220218"/>
                </a:lnTo>
                <a:lnTo>
                  <a:pt x="2199131" y="220218"/>
                </a:lnTo>
                <a:lnTo>
                  <a:pt x="2186431" y="220218"/>
                </a:lnTo>
                <a:lnTo>
                  <a:pt x="2173731" y="220218"/>
                </a:lnTo>
                <a:lnTo>
                  <a:pt x="2169413" y="220218"/>
                </a:lnTo>
                <a:lnTo>
                  <a:pt x="2169413" y="224790"/>
                </a:lnTo>
                <a:lnTo>
                  <a:pt x="2164841" y="220218"/>
                </a:lnTo>
                <a:lnTo>
                  <a:pt x="2148077" y="220218"/>
                </a:lnTo>
                <a:lnTo>
                  <a:pt x="2143505" y="208026"/>
                </a:lnTo>
                <a:lnTo>
                  <a:pt x="2139695" y="220218"/>
                </a:lnTo>
                <a:lnTo>
                  <a:pt x="2118359" y="220218"/>
                </a:lnTo>
                <a:lnTo>
                  <a:pt x="2113787" y="216408"/>
                </a:lnTo>
                <a:lnTo>
                  <a:pt x="2109977" y="220218"/>
                </a:lnTo>
                <a:lnTo>
                  <a:pt x="2105405" y="220218"/>
                </a:lnTo>
                <a:lnTo>
                  <a:pt x="2101595" y="224790"/>
                </a:lnTo>
                <a:lnTo>
                  <a:pt x="2101595" y="220218"/>
                </a:lnTo>
                <a:lnTo>
                  <a:pt x="2097023" y="224790"/>
                </a:lnTo>
                <a:lnTo>
                  <a:pt x="2097023" y="220218"/>
                </a:lnTo>
                <a:lnTo>
                  <a:pt x="2088641" y="220218"/>
                </a:lnTo>
                <a:lnTo>
                  <a:pt x="2088641" y="203454"/>
                </a:lnTo>
                <a:lnTo>
                  <a:pt x="2084069" y="203454"/>
                </a:lnTo>
                <a:lnTo>
                  <a:pt x="2084069" y="220218"/>
                </a:lnTo>
                <a:lnTo>
                  <a:pt x="2075687" y="220218"/>
                </a:lnTo>
                <a:lnTo>
                  <a:pt x="2071877" y="224790"/>
                </a:lnTo>
                <a:lnTo>
                  <a:pt x="2071877" y="220218"/>
                </a:lnTo>
                <a:lnTo>
                  <a:pt x="2067305" y="224790"/>
                </a:lnTo>
                <a:lnTo>
                  <a:pt x="2067305" y="220218"/>
                </a:lnTo>
                <a:lnTo>
                  <a:pt x="2063495" y="224790"/>
                </a:lnTo>
                <a:lnTo>
                  <a:pt x="2058923" y="224790"/>
                </a:lnTo>
                <a:lnTo>
                  <a:pt x="2058923" y="220218"/>
                </a:lnTo>
                <a:lnTo>
                  <a:pt x="2058923" y="224790"/>
                </a:lnTo>
                <a:lnTo>
                  <a:pt x="2054351" y="220218"/>
                </a:lnTo>
                <a:lnTo>
                  <a:pt x="2050541" y="220218"/>
                </a:lnTo>
                <a:lnTo>
                  <a:pt x="2050541" y="224790"/>
                </a:lnTo>
                <a:lnTo>
                  <a:pt x="2045969" y="224790"/>
                </a:lnTo>
                <a:lnTo>
                  <a:pt x="2042159" y="220218"/>
                </a:lnTo>
                <a:lnTo>
                  <a:pt x="2037587" y="224790"/>
                </a:lnTo>
                <a:lnTo>
                  <a:pt x="2033777" y="220218"/>
                </a:lnTo>
                <a:lnTo>
                  <a:pt x="2033777" y="224790"/>
                </a:lnTo>
                <a:lnTo>
                  <a:pt x="2012441" y="224790"/>
                </a:lnTo>
                <a:lnTo>
                  <a:pt x="2007869" y="220218"/>
                </a:lnTo>
                <a:lnTo>
                  <a:pt x="2007869" y="224790"/>
                </a:lnTo>
                <a:lnTo>
                  <a:pt x="1995677" y="224790"/>
                </a:lnTo>
                <a:lnTo>
                  <a:pt x="1995677" y="220218"/>
                </a:lnTo>
                <a:lnTo>
                  <a:pt x="1991105" y="220218"/>
                </a:lnTo>
                <a:lnTo>
                  <a:pt x="1987295" y="224790"/>
                </a:lnTo>
                <a:lnTo>
                  <a:pt x="1987295" y="220218"/>
                </a:lnTo>
                <a:lnTo>
                  <a:pt x="1982723" y="224790"/>
                </a:lnTo>
                <a:lnTo>
                  <a:pt x="1970023" y="224790"/>
                </a:lnTo>
                <a:lnTo>
                  <a:pt x="1957323" y="224790"/>
                </a:lnTo>
                <a:lnTo>
                  <a:pt x="1944623" y="224790"/>
                </a:lnTo>
                <a:lnTo>
                  <a:pt x="1931923" y="224790"/>
                </a:lnTo>
                <a:lnTo>
                  <a:pt x="1914905" y="220218"/>
                </a:lnTo>
                <a:lnTo>
                  <a:pt x="1910333" y="224790"/>
                </a:lnTo>
                <a:lnTo>
                  <a:pt x="1893569" y="224790"/>
                </a:lnTo>
                <a:lnTo>
                  <a:pt x="1889759" y="220218"/>
                </a:lnTo>
                <a:lnTo>
                  <a:pt x="1885187" y="220218"/>
                </a:lnTo>
                <a:lnTo>
                  <a:pt x="1885187" y="224790"/>
                </a:lnTo>
                <a:lnTo>
                  <a:pt x="1881377" y="127254"/>
                </a:lnTo>
                <a:lnTo>
                  <a:pt x="1881377" y="237744"/>
                </a:lnTo>
                <a:lnTo>
                  <a:pt x="1876805" y="233172"/>
                </a:lnTo>
                <a:lnTo>
                  <a:pt x="1872233" y="220218"/>
                </a:lnTo>
                <a:lnTo>
                  <a:pt x="1872233" y="224790"/>
                </a:lnTo>
                <a:lnTo>
                  <a:pt x="1868423" y="208026"/>
                </a:lnTo>
                <a:lnTo>
                  <a:pt x="1863851" y="182118"/>
                </a:lnTo>
                <a:lnTo>
                  <a:pt x="1863851" y="173736"/>
                </a:lnTo>
                <a:lnTo>
                  <a:pt x="1860041" y="173736"/>
                </a:lnTo>
                <a:lnTo>
                  <a:pt x="1860041" y="178308"/>
                </a:lnTo>
                <a:lnTo>
                  <a:pt x="1855469" y="173736"/>
                </a:lnTo>
                <a:lnTo>
                  <a:pt x="1851659" y="178308"/>
                </a:lnTo>
                <a:lnTo>
                  <a:pt x="1851659" y="211836"/>
                </a:lnTo>
                <a:lnTo>
                  <a:pt x="1847087" y="224790"/>
                </a:lnTo>
                <a:lnTo>
                  <a:pt x="1847087" y="211836"/>
                </a:lnTo>
                <a:lnTo>
                  <a:pt x="1843277" y="195072"/>
                </a:lnTo>
                <a:lnTo>
                  <a:pt x="1838705" y="220218"/>
                </a:lnTo>
                <a:lnTo>
                  <a:pt x="1834133" y="224790"/>
                </a:lnTo>
                <a:lnTo>
                  <a:pt x="1834133" y="216408"/>
                </a:lnTo>
                <a:lnTo>
                  <a:pt x="1830323" y="211836"/>
                </a:lnTo>
                <a:lnTo>
                  <a:pt x="1825751" y="224790"/>
                </a:lnTo>
                <a:lnTo>
                  <a:pt x="1821941" y="220218"/>
                </a:lnTo>
                <a:lnTo>
                  <a:pt x="1821941" y="216408"/>
                </a:lnTo>
                <a:lnTo>
                  <a:pt x="1817369" y="220218"/>
                </a:lnTo>
                <a:lnTo>
                  <a:pt x="1813559" y="224790"/>
                </a:lnTo>
                <a:lnTo>
                  <a:pt x="1808987" y="220218"/>
                </a:lnTo>
                <a:lnTo>
                  <a:pt x="1804415" y="224790"/>
                </a:lnTo>
                <a:lnTo>
                  <a:pt x="1791715" y="224790"/>
                </a:lnTo>
                <a:lnTo>
                  <a:pt x="1779015" y="224790"/>
                </a:lnTo>
                <a:lnTo>
                  <a:pt x="1766315" y="224790"/>
                </a:lnTo>
                <a:lnTo>
                  <a:pt x="1749551" y="220218"/>
                </a:lnTo>
                <a:lnTo>
                  <a:pt x="1745741" y="224790"/>
                </a:lnTo>
                <a:lnTo>
                  <a:pt x="1738629" y="224790"/>
                </a:lnTo>
                <a:lnTo>
                  <a:pt x="1731517" y="224790"/>
                </a:lnTo>
                <a:lnTo>
                  <a:pt x="1724405" y="224790"/>
                </a:lnTo>
                <a:lnTo>
                  <a:pt x="1719833" y="220218"/>
                </a:lnTo>
                <a:lnTo>
                  <a:pt x="1719833" y="224790"/>
                </a:lnTo>
                <a:lnTo>
                  <a:pt x="1716023" y="224790"/>
                </a:lnTo>
                <a:lnTo>
                  <a:pt x="1703323" y="224790"/>
                </a:lnTo>
                <a:lnTo>
                  <a:pt x="1690623" y="224790"/>
                </a:lnTo>
                <a:lnTo>
                  <a:pt x="1677923" y="224790"/>
                </a:lnTo>
                <a:lnTo>
                  <a:pt x="1677923" y="220218"/>
                </a:lnTo>
                <a:lnTo>
                  <a:pt x="1673351" y="224790"/>
                </a:lnTo>
                <a:lnTo>
                  <a:pt x="1669541" y="224790"/>
                </a:lnTo>
                <a:lnTo>
                  <a:pt x="1669541" y="220218"/>
                </a:lnTo>
                <a:lnTo>
                  <a:pt x="1664969" y="224790"/>
                </a:lnTo>
                <a:lnTo>
                  <a:pt x="1648205" y="224790"/>
                </a:lnTo>
                <a:lnTo>
                  <a:pt x="1643633" y="224790"/>
                </a:lnTo>
                <a:lnTo>
                  <a:pt x="1630933" y="224790"/>
                </a:lnTo>
                <a:lnTo>
                  <a:pt x="1618233" y="224790"/>
                </a:lnTo>
                <a:lnTo>
                  <a:pt x="1605533" y="224790"/>
                </a:lnTo>
                <a:lnTo>
                  <a:pt x="1592833" y="224790"/>
                </a:lnTo>
                <a:lnTo>
                  <a:pt x="1588769" y="220218"/>
                </a:lnTo>
                <a:lnTo>
                  <a:pt x="1588769" y="224790"/>
                </a:lnTo>
                <a:lnTo>
                  <a:pt x="1584197" y="220218"/>
                </a:lnTo>
                <a:lnTo>
                  <a:pt x="1584197" y="224790"/>
                </a:lnTo>
                <a:lnTo>
                  <a:pt x="1580387" y="220218"/>
                </a:lnTo>
                <a:lnTo>
                  <a:pt x="1580387" y="224790"/>
                </a:lnTo>
                <a:lnTo>
                  <a:pt x="1575815" y="220218"/>
                </a:lnTo>
                <a:lnTo>
                  <a:pt x="1572005" y="220218"/>
                </a:lnTo>
                <a:lnTo>
                  <a:pt x="1567433" y="224790"/>
                </a:lnTo>
                <a:lnTo>
                  <a:pt x="1563623" y="220218"/>
                </a:lnTo>
                <a:lnTo>
                  <a:pt x="1563623" y="224790"/>
                </a:lnTo>
                <a:lnTo>
                  <a:pt x="1554479" y="224790"/>
                </a:lnTo>
                <a:lnTo>
                  <a:pt x="1550669" y="220218"/>
                </a:lnTo>
                <a:lnTo>
                  <a:pt x="1542287" y="220218"/>
                </a:lnTo>
                <a:lnTo>
                  <a:pt x="1537715" y="224790"/>
                </a:lnTo>
                <a:lnTo>
                  <a:pt x="1529333" y="224790"/>
                </a:lnTo>
                <a:lnTo>
                  <a:pt x="1522221" y="224790"/>
                </a:lnTo>
                <a:lnTo>
                  <a:pt x="1515109" y="224790"/>
                </a:lnTo>
                <a:lnTo>
                  <a:pt x="1507997" y="224790"/>
                </a:lnTo>
                <a:lnTo>
                  <a:pt x="1499615" y="224790"/>
                </a:lnTo>
                <a:lnTo>
                  <a:pt x="1499615" y="220218"/>
                </a:lnTo>
                <a:lnTo>
                  <a:pt x="1495805" y="220218"/>
                </a:lnTo>
                <a:lnTo>
                  <a:pt x="1495805" y="224790"/>
                </a:lnTo>
                <a:lnTo>
                  <a:pt x="1478279" y="224790"/>
                </a:lnTo>
                <a:lnTo>
                  <a:pt x="1478279" y="220218"/>
                </a:lnTo>
                <a:lnTo>
                  <a:pt x="1474469" y="224790"/>
                </a:lnTo>
                <a:lnTo>
                  <a:pt x="1469897" y="220218"/>
                </a:lnTo>
                <a:lnTo>
                  <a:pt x="1466087" y="224790"/>
                </a:lnTo>
                <a:lnTo>
                  <a:pt x="1461515" y="220218"/>
                </a:lnTo>
                <a:lnTo>
                  <a:pt x="1457705" y="220218"/>
                </a:lnTo>
                <a:lnTo>
                  <a:pt x="1457705" y="224790"/>
                </a:lnTo>
                <a:lnTo>
                  <a:pt x="1440179" y="224790"/>
                </a:lnTo>
                <a:lnTo>
                  <a:pt x="1436369" y="220218"/>
                </a:lnTo>
                <a:lnTo>
                  <a:pt x="1427987" y="220218"/>
                </a:lnTo>
                <a:lnTo>
                  <a:pt x="1423415" y="224790"/>
                </a:lnTo>
                <a:lnTo>
                  <a:pt x="1423415" y="220218"/>
                </a:lnTo>
                <a:lnTo>
                  <a:pt x="1415033" y="220218"/>
                </a:lnTo>
                <a:lnTo>
                  <a:pt x="1410461" y="224790"/>
                </a:lnTo>
                <a:lnTo>
                  <a:pt x="1410461" y="220218"/>
                </a:lnTo>
                <a:lnTo>
                  <a:pt x="1410461" y="224790"/>
                </a:lnTo>
                <a:lnTo>
                  <a:pt x="1406651" y="220218"/>
                </a:lnTo>
                <a:lnTo>
                  <a:pt x="1406651" y="224790"/>
                </a:lnTo>
                <a:lnTo>
                  <a:pt x="1402079" y="224790"/>
                </a:lnTo>
                <a:lnTo>
                  <a:pt x="1398269" y="220218"/>
                </a:lnTo>
                <a:lnTo>
                  <a:pt x="1393697" y="220218"/>
                </a:lnTo>
                <a:lnTo>
                  <a:pt x="1393697" y="224790"/>
                </a:lnTo>
                <a:lnTo>
                  <a:pt x="1389887" y="224790"/>
                </a:lnTo>
                <a:lnTo>
                  <a:pt x="1385315" y="220218"/>
                </a:lnTo>
                <a:lnTo>
                  <a:pt x="1381505" y="220218"/>
                </a:lnTo>
                <a:lnTo>
                  <a:pt x="1368805" y="220218"/>
                </a:lnTo>
                <a:lnTo>
                  <a:pt x="1356105" y="220218"/>
                </a:lnTo>
                <a:lnTo>
                  <a:pt x="1343405" y="220218"/>
                </a:lnTo>
                <a:lnTo>
                  <a:pt x="1330451" y="220218"/>
                </a:lnTo>
                <a:lnTo>
                  <a:pt x="1317751" y="220218"/>
                </a:lnTo>
                <a:lnTo>
                  <a:pt x="1305051" y="220218"/>
                </a:lnTo>
                <a:lnTo>
                  <a:pt x="1292351" y="220218"/>
                </a:lnTo>
                <a:lnTo>
                  <a:pt x="1283969" y="216408"/>
                </a:lnTo>
                <a:lnTo>
                  <a:pt x="1283969" y="211836"/>
                </a:lnTo>
                <a:lnTo>
                  <a:pt x="1279397" y="216408"/>
                </a:lnTo>
                <a:lnTo>
                  <a:pt x="1275587" y="216408"/>
                </a:lnTo>
                <a:lnTo>
                  <a:pt x="1275587" y="211836"/>
                </a:lnTo>
                <a:lnTo>
                  <a:pt x="1275587" y="216408"/>
                </a:lnTo>
                <a:lnTo>
                  <a:pt x="1262633" y="216408"/>
                </a:lnTo>
                <a:lnTo>
                  <a:pt x="1258061" y="211836"/>
                </a:lnTo>
                <a:lnTo>
                  <a:pt x="1245869" y="211836"/>
                </a:lnTo>
                <a:lnTo>
                  <a:pt x="1241297" y="208026"/>
                </a:lnTo>
                <a:lnTo>
                  <a:pt x="1236725" y="208026"/>
                </a:lnTo>
                <a:lnTo>
                  <a:pt x="1232915" y="203454"/>
                </a:lnTo>
                <a:lnTo>
                  <a:pt x="1228343" y="203454"/>
                </a:lnTo>
                <a:lnTo>
                  <a:pt x="1224533" y="198882"/>
                </a:lnTo>
                <a:lnTo>
                  <a:pt x="1219961" y="195072"/>
                </a:lnTo>
                <a:lnTo>
                  <a:pt x="1216151" y="195072"/>
                </a:lnTo>
                <a:lnTo>
                  <a:pt x="1203197" y="182118"/>
                </a:lnTo>
                <a:lnTo>
                  <a:pt x="1198625" y="178308"/>
                </a:lnTo>
                <a:lnTo>
                  <a:pt x="1194815" y="169926"/>
                </a:lnTo>
                <a:lnTo>
                  <a:pt x="1190243" y="165354"/>
                </a:lnTo>
                <a:lnTo>
                  <a:pt x="1190243" y="160782"/>
                </a:lnTo>
                <a:lnTo>
                  <a:pt x="1186433" y="152400"/>
                </a:lnTo>
                <a:lnTo>
                  <a:pt x="1181861" y="144018"/>
                </a:lnTo>
                <a:lnTo>
                  <a:pt x="1176993" y="132837"/>
                </a:lnTo>
                <a:lnTo>
                  <a:pt x="1173143" y="120844"/>
                </a:lnTo>
                <a:lnTo>
                  <a:pt x="1169918" y="108353"/>
                </a:lnTo>
                <a:lnTo>
                  <a:pt x="1166924" y="95677"/>
                </a:lnTo>
                <a:lnTo>
                  <a:pt x="1163769" y="83131"/>
                </a:lnTo>
                <a:lnTo>
                  <a:pt x="1156715" y="54864"/>
                </a:lnTo>
                <a:lnTo>
                  <a:pt x="1152143" y="42672"/>
                </a:lnTo>
                <a:lnTo>
                  <a:pt x="1152143" y="34290"/>
                </a:lnTo>
                <a:lnTo>
                  <a:pt x="1143761" y="34290"/>
                </a:lnTo>
                <a:lnTo>
                  <a:pt x="1143761" y="42672"/>
                </a:lnTo>
                <a:lnTo>
                  <a:pt x="1139951" y="54864"/>
                </a:lnTo>
                <a:lnTo>
                  <a:pt x="1135379" y="72390"/>
                </a:lnTo>
                <a:lnTo>
                  <a:pt x="1130807" y="89154"/>
                </a:lnTo>
                <a:lnTo>
                  <a:pt x="1126997" y="105918"/>
                </a:lnTo>
                <a:lnTo>
                  <a:pt x="1114258" y="147909"/>
                </a:lnTo>
                <a:lnTo>
                  <a:pt x="1080515" y="198882"/>
                </a:lnTo>
                <a:lnTo>
                  <a:pt x="1075943" y="198882"/>
                </a:lnTo>
                <a:lnTo>
                  <a:pt x="1072133" y="203454"/>
                </a:lnTo>
                <a:lnTo>
                  <a:pt x="1067561" y="208026"/>
                </a:lnTo>
                <a:lnTo>
                  <a:pt x="1063751" y="208026"/>
                </a:lnTo>
                <a:lnTo>
                  <a:pt x="1059179" y="211836"/>
                </a:lnTo>
                <a:lnTo>
                  <a:pt x="1046225" y="211836"/>
                </a:lnTo>
                <a:lnTo>
                  <a:pt x="1046225" y="216408"/>
                </a:lnTo>
                <a:lnTo>
                  <a:pt x="1029461" y="216408"/>
                </a:lnTo>
                <a:lnTo>
                  <a:pt x="1029461" y="220218"/>
                </a:lnTo>
                <a:lnTo>
                  <a:pt x="1024889" y="220218"/>
                </a:lnTo>
                <a:lnTo>
                  <a:pt x="1012189" y="220218"/>
                </a:lnTo>
                <a:lnTo>
                  <a:pt x="999489" y="220218"/>
                </a:lnTo>
                <a:lnTo>
                  <a:pt x="986789" y="220218"/>
                </a:lnTo>
                <a:lnTo>
                  <a:pt x="978407" y="220218"/>
                </a:lnTo>
                <a:lnTo>
                  <a:pt x="978407" y="224790"/>
                </a:lnTo>
                <a:lnTo>
                  <a:pt x="978407" y="220218"/>
                </a:lnTo>
                <a:lnTo>
                  <a:pt x="974597" y="224790"/>
                </a:lnTo>
                <a:lnTo>
                  <a:pt x="974597" y="220218"/>
                </a:lnTo>
                <a:lnTo>
                  <a:pt x="970025" y="224790"/>
                </a:lnTo>
                <a:lnTo>
                  <a:pt x="966215" y="220218"/>
                </a:lnTo>
                <a:lnTo>
                  <a:pt x="966215" y="224790"/>
                </a:lnTo>
                <a:lnTo>
                  <a:pt x="961643" y="224790"/>
                </a:lnTo>
                <a:lnTo>
                  <a:pt x="948943" y="224790"/>
                </a:lnTo>
                <a:lnTo>
                  <a:pt x="936243" y="224790"/>
                </a:lnTo>
                <a:lnTo>
                  <a:pt x="923543" y="224790"/>
                </a:lnTo>
                <a:lnTo>
                  <a:pt x="910843" y="224790"/>
                </a:lnTo>
                <a:lnTo>
                  <a:pt x="898143" y="224790"/>
                </a:lnTo>
                <a:lnTo>
                  <a:pt x="885443" y="224790"/>
                </a:lnTo>
                <a:lnTo>
                  <a:pt x="872489" y="224790"/>
                </a:lnTo>
                <a:lnTo>
                  <a:pt x="868679" y="224790"/>
                </a:lnTo>
                <a:lnTo>
                  <a:pt x="855954" y="224790"/>
                </a:lnTo>
                <a:lnTo>
                  <a:pt x="843229" y="224790"/>
                </a:lnTo>
                <a:lnTo>
                  <a:pt x="830503" y="224790"/>
                </a:lnTo>
                <a:lnTo>
                  <a:pt x="817778" y="224790"/>
                </a:lnTo>
                <a:lnTo>
                  <a:pt x="805052" y="224790"/>
                </a:lnTo>
                <a:lnTo>
                  <a:pt x="792327" y="224790"/>
                </a:lnTo>
                <a:lnTo>
                  <a:pt x="779602" y="224790"/>
                </a:lnTo>
                <a:lnTo>
                  <a:pt x="766876" y="224790"/>
                </a:lnTo>
                <a:lnTo>
                  <a:pt x="754151" y="224790"/>
                </a:lnTo>
                <a:lnTo>
                  <a:pt x="741425" y="224790"/>
                </a:lnTo>
                <a:lnTo>
                  <a:pt x="728700" y="224790"/>
                </a:lnTo>
                <a:lnTo>
                  <a:pt x="715975" y="224790"/>
                </a:lnTo>
                <a:lnTo>
                  <a:pt x="703249" y="224790"/>
                </a:lnTo>
                <a:lnTo>
                  <a:pt x="690524" y="224790"/>
                </a:lnTo>
                <a:lnTo>
                  <a:pt x="677798" y="224790"/>
                </a:lnTo>
                <a:lnTo>
                  <a:pt x="665073" y="224790"/>
                </a:lnTo>
                <a:lnTo>
                  <a:pt x="652348" y="224790"/>
                </a:lnTo>
                <a:lnTo>
                  <a:pt x="639622" y="224790"/>
                </a:lnTo>
                <a:lnTo>
                  <a:pt x="626897" y="224790"/>
                </a:lnTo>
                <a:lnTo>
                  <a:pt x="614171" y="224790"/>
                </a:lnTo>
                <a:lnTo>
                  <a:pt x="610361" y="224790"/>
                </a:lnTo>
                <a:lnTo>
                  <a:pt x="605789" y="224790"/>
                </a:lnTo>
                <a:lnTo>
                  <a:pt x="593089" y="224790"/>
                </a:lnTo>
                <a:lnTo>
                  <a:pt x="580389" y="224790"/>
                </a:lnTo>
                <a:lnTo>
                  <a:pt x="567689" y="224790"/>
                </a:lnTo>
                <a:lnTo>
                  <a:pt x="554735" y="220218"/>
                </a:lnTo>
                <a:lnTo>
                  <a:pt x="554735" y="224790"/>
                </a:lnTo>
                <a:lnTo>
                  <a:pt x="546353" y="224790"/>
                </a:lnTo>
                <a:lnTo>
                  <a:pt x="546353" y="220218"/>
                </a:lnTo>
                <a:lnTo>
                  <a:pt x="542543" y="224790"/>
                </a:lnTo>
                <a:lnTo>
                  <a:pt x="529844" y="224790"/>
                </a:lnTo>
                <a:lnTo>
                  <a:pt x="517143" y="224790"/>
                </a:lnTo>
                <a:lnTo>
                  <a:pt x="504443" y="224790"/>
                </a:lnTo>
                <a:lnTo>
                  <a:pt x="491489" y="220218"/>
                </a:lnTo>
                <a:lnTo>
                  <a:pt x="486917" y="224790"/>
                </a:lnTo>
                <a:lnTo>
                  <a:pt x="483107" y="220218"/>
                </a:lnTo>
                <a:lnTo>
                  <a:pt x="478535" y="224790"/>
                </a:lnTo>
                <a:lnTo>
                  <a:pt x="461771" y="224790"/>
                </a:lnTo>
                <a:lnTo>
                  <a:pt x="461771" y="220218"/>
                </a:lnTo>
                <a:lnTo>
                  <a:pt x="457961" y="224790"/>
                </a:lnTo>
                <a:lnTo>
                  <a:pt x="448817" y="224790"/>
                </a:lnTo>
                <a:lnTo>
                  <a:pt x="448817" y="220218"/>
                </a:lnTo>
                <a:lnTo>
                  <a:pt x="448817" y="224790"/>
                </a:lnTo>
                <a:lnTo>
                  <a:pt x="428243" y="224790"/>
                </a:lnTo>
                <a:lnTo>
                  <a:pt x="423671" y="220218"/>
                </a:lnTo>
                <a:lnTo>
                  <a:pt x="419099" y="224790"/>
                </a:lnTo>
                <a:lnTo>
                  <a:pt x="419099" y="220218"/>
                </a:lnTo>
                <a:lnTo>
                  <a:pt x="415289" y="220218"/>
                </a:lnTo>
                <a:lnTo>
                  <a:pt x="415289" y="224790"/>
                </a:lnTo>
                <a:lnTo>
                  <a:pt x="415289" y="220218"/>
                </a:lnTo>
                <a:lnTo>
                  <a:pt x="410717" y="224790"/>
                </a:lnTo>
                <a:lnTo>
                  <a:pt x="406907" y="224790"/>
                </a:lnTo>
                <a:lnTo>
                  <a:pt x="402335" y="220218"/>
                </a:lnTo>
                <a:lnTo>
                  <a:pt x="398525" y="220218"/>
                </a:lnTo>
                <a:lnTo>
                  <a:pt x="398525" y="224790"/>
                </a:lnTo>
                <a:lnTo>
                  <a:pt x="393953" y="224790"/>
                </a:lnTo>
                <a:lnTo>
                  <a:pt x="390143" y="220218"/>
                </a:lnTo>
                <a:lnTo>
                  <a:pt x="385571" y="220218"/>
                </a:lnTo>
                <a:lnTo>
                  <a:pt x="380999" y="224790"/>
                </a:lnTo>
                <a:lnTo>
                  <a:pt x="364235" y="224790"/>
                </a:lnTo>
                <a:lnTo>
                  <a:pt x="360425" y="220218"/>
                </a:lnTo>
                <a:lnTo>
                  <a:pt x="360425" y="224790"/>
                </a:lnTo>
                <a:lnTo>
                  <a:pt x="355853" y="224790"/>
                </a:lnTo>
                <a:lnTo>
                  <a:pt x="352043" y="220218"/>
                </a:lnTo>
                <a:lnTo>
                  <a:pt x="347471" y="220218"/>
                </a:lnTo>
                <a:lnTo>
                  <a:pt x="347471" y="211836"/>
                </a:lnTo>
                <a:lnTo>
                  <a:pt x="342899" y="220218"/>
                </a:lnTo>
                <a:lnTo>
                  <a:pt x="339089" y="220218"/>
                </a:lnTo>
                <a:lnTo>
                  <a:pt x="339089" y="211836"/>
                </a:lnTo>
                <a:lnTo>
                  <a:pt x="334517" y="220218"/>
                </a:lnTo>
                <a:lnTo>
                  <a:pt x="330707" y="224790"/>
                </a:lnTo>
                <a:lnTo>
                  <a:pt x="330707" y="220218"/>
                </a:lnTo>
                <a:lnTo>
                  <a:pt x="326135" y="220218"/>
                </a:lnTo>
                <a:lnTo>
                  <a:pt x="326135" y="224790"/>
                </a:lnTo>
                <a:lnTo>
                  <a:pt x="322325" y="220218"/>
                </a:lnTo>
                <a:lnTo>
                  <a:pt x="296417" y="220218"/>
                </a:lnTo>
                <a:lnTo>
                  <a:pt x="292607" y="224790"/>
                </a:lnTo>
                <a:lnTo>
                  <a:pt x="279653" y="224790"/>
                </a:lnTo>
                <a:lnTo>
                  <a:pt x="279653" y="220218"/>
                </a:lnTo>
                <a:lnTo>
                  <a:pt x="258317" y="220218"/>
                </a:lnTo>
                <a:lnTo>
                  <a:pt x="258317" y="224790"/>
                </a:lnTo>
                <a:lnTo>
                  <a:pt x="254507" y="220218"/>
                </a:lnTo>
                <a:lnTo>
                  <a:pt x="254507" y="216408"/>
                </a:lnTo>
                <a:lnTo>
                  <a:pt x="249935" y="220218"/>
                </a:lnTo>
                <a:lnTo>
                  <a:pt x="246125" y="224790"/>
                </a:lnTo>
                <a:lnTo>
                  <a:pt x="246125" y="220218"/>
                </a:lnTo>
                <a:lnTo>
                  <a:pt x="236981" y="220218"/>
                </a:lnTo>
                <a:lnTo>
                  <a:pt x="236981" y="211836"/>
                </a:lnTo>
                <a:lnTo>
                  <a:pt x="233171" y="211836"/>
                </a:lnTo>
                <a:lnTo>
                  <a:pt x="228599" y="220218"/>
                </a:lnTo>
                <a:lnTo>
                  <a:pt x="228599" y="211836"/>
                </a:lnTo>
                <a:lnTo>
                  <a:pt x="224789" y="216408"/>
                </a:lnTo>
                <a:lnTo>
                  <a:pt x="224789" y="220218"/>
                </a:lnTo>
                <a:lnTo>
                  <a:pt x="220217" y="220218"/>
                </a:lnTo>
                <a:lnTo>
                  <a:pt x="220217" y="216408"/>
                </a:lnTo>
                <a:lnTo>
                  <a:pt x="216407" y="216408"/>
                </a:lnTo>
                <a:lnTo>
                  <a:pt x="216407" y="220218"/>
                </a:lnTo>
                <a:lnTo>
                  <a:pt x="195071" y="220218"/>
                </a:lnTo>
                <a:lnTo>
                  <a:pt x="190499" y="211836"/>
                </a:lnTo>
                <a:lnTo>
                  <a:pt x="186689" y="220218"/>
                </a:lnTo>
                <a:lnTo>
                  <a:pt x="182117" y="220218"/>
                </a:lnTo>
                <a:lnTo>
                  <a:pt x="178307" y="216408"/>
                </a:lnTo>
                <a:lnTo>
                  <a:pt x="173735" y="220218"/>
                </a:lnTo>
                <a:lnTo>
                  <a:pt x="165353" y="220218"/>
                </a:lnTo>
                <a:lnTo>
                  <a:pt x="160781" y="224790"/>
                </a:lnTo>
                <a:lnTo>
                  <a:pt x="156971" y="220218"/>
                </a:lnTo>
                <a:lnTo>
                  <a:pt x="152399" y="224790"/>
                </a:lnTo>
                <a:lnTo>
                  <a:pt x="152399" y="220218"/>
                </a:lnTo>
                <a:lnTo>
                  <a:pt x="148589" y="220218"/>
                </a:lnTo>
                <a:lnTo>
                  <a:pt x="144017" y="224790"/>
                </a:lnTo>
                <a:lnTo>
                  <a:pt x="140207" y="220218"/>
                </a:lnTo>
                <a:lnTo>
                  <a:pt x="131063" y="220218"/>
                </a:lnTo>
                <a:lnTo>
                  <a:pt x="131063" y="224790"/>
                </a:lnTo>
                <a:lnTo>
                  <a:pt x="127253" y="220218"/>
                </a:lnTo>
                <a:lnTo>
                  <a:pt x="122681" y="220218"/>
                </a:lnTo>
                <a:lnTo>
                  <a:pt x="118871" y="216408"/>
                </a:lnTo>
                <a:lnTo>
                  <a:pt x="118871" y="211836"/>
                </a:lnTo>
                <a:lnTo>
                  <a:pt x="114299" y="220218"/>
                </a:lnTo>
                <a:lnTo>
                  <a:pt x="110489" y="216408"/>
                </a:lnTo>
                <a:lnTo>
                  <a:pt x="110489" y="211836"/>
                </a:lnTo>
                <a:lnTo>
                  <a:pt x="110489" y="220218"/>
                </a:lnTo>
                <a:lnTo>
                  <a:pt x="105917" y="220218"/>
                </a:lnTo>
                <a:lnTo>
                  <a:pt x="105917" y="216408"/>
                </a:lnTo>
                <a:lnTo>
                  <a:pt x="101345" y="216408"/>
                </a:lnTo>
                <a:lnTo>
                  <a:pt x="97535" y="220218"/>
                </a:lnTo>
                <a:lnTo>
                  <a:pt x="92963" y="220218"/>
                </a:lnTo>
                <a:lnTo>
                  <a:pt x="92963" y="211836"/>
                </a:lnTo>
                <a:lnTo>
                  <a:pt x="89153" y="198882"/>
                </a:lnTo>
                <a:lnTo>
                  <a:pt x="89153" y="211836"/>
                </a:lnTo>
                <a:lnTo>
                  <a:pt x="84581" y="220218"/>
                </a:lnTo>
                <a:lnTo>
                  <a:pt x="80771" y="195072"/>
                </a:lnTo>
                <a:lnTo>
                  <a:pt x="80771" y="211836"/>
                </a:lnTo>
                <a:lnTo>
                  <a:pt x="76199" y="220218"/>
                </a:lnTo>
                <a:lnTo>
                  <a:pt x="63245" y="220218"/>
                </a:lnTo>
                <a:lnTo>
                  <a:pt x="59435" y="216408"/>
                </a:lnTo>
                <a:lnTo>
                  <a:pt x="54863" y="220218"/>
                </a:lnTo>
                <a:lnTo>
                  <a:pt x="51053" y="216408"/>
                </a:lnTo>
                <a:lnTo>
                  <a:pt x="46481" y="216408"/>
                </a:lnTo>
                <a:lnTo>
                  <a:pt x="46481" y="220218"/>
                </a:lnTo>
                <a:lnTo>
                  <a:pt x="38099" y="211836"/>
                </a:lnTo>
                <a:lnTo>
                  <a:pt x="38099" y="198882"/>
                </a:lnTo>
                <a:lnTo>
                  <a:pt x="34289" y="203454"/>
                </a:lnTo>
                <a:lnTo>
                  <a:pt x="29717" y="216408"/>
                </a:lnTo>
                <a:lnTo>
                  <a:pt x="25145" y="203454"/>
                </a:lnTo>
                <a:lnTo>
                  <a:pt x="25145" y="208026"/>
                </a:lnTo>
                <a:lnTo>
                  <a:pt x="21335" y="220218"/>
                </a:lnTo>
                <a:lnTo>
                  <a:pt x="21335" y="216408"/>
                </a:lnTo>
                <a:lnTo>
                  <a:pt x="16763" y="220218"/>
                </a:lnTo>
                <a:lnTo>
                  <a:pt x="12953" y="216408"/>
                </a:lnTo>
                <a:lnTo>
                  <a:pt x="12953" y="211836"/>
                </a:lnTo>
                <a:lnTo>
                  <a:pt x="8381" y="211836"/>
                </a:lnTo>
                <a:lnTo>
                  <a:pt x="4571" y="208026"/>
                </a:lnTo>
                <a:lnTo>
                  <a:pt x="4571" y="203454"/>
                </a:lnTo>
                <a:lnTo>
                  <a:pt x="0" y="160782"/>
                </a:lnTo>
                <a:lnTo>
                  <a:pt x="0" y="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30" name="object 830"/>
          <p:cNvSpPr/>
          <p:nvPr/>
        </p:nvSpPr>
        <p:spPr>
          <a:xfrm>
            <a:off x="1951337" y="1877213"/>
            <a:ext cx="1732990" cy="148758"/>
          </a:xfrm>
          <a:custGeom>
            <a:avLst/>
            <a:gdLst/>
            <a:ahLst/>
            <a:cxnLst/>
            <a:rect l="l" t="t" r="r" b="b"/>
            <a:pathLst>
              <a:path w="2618740" h="224790">
                <a:moveTo>
                  <a:pt x="2618232" y="0"/>
                </a:moveTo>
                <a:lnTo>
                  <a:pt x="2618232" y="203454"/>
                </a:lnTo>
                <a:lnTo>
                  <a:pt x="2613660" y="203454"/>
                </a:lnTo>
                <a:lnTo>
                  <a:pt x="2613660" y="216408"/>
                </a:lnTo>
                <a:lnTo>
                  <a:pt x="2609850" y="220218"/>
                </a:lnTo>
                <a:lnTo>
                  <a:pt x="2609850" y="211836"/>
                </a:lnTo>
                <a:lnTo>
                  <a:pt x="2605278" y="190500"/>
                </a:lnTo>
                <a:lnTo>
                  <a:pt x="2601468" y="211836"/>
                </a:lnTo>
                <a:lnTo>
                  <a:pt x="2601468" y="190500"/>
                </a:lnTo>
                <a:lnTo>
                  <a:pt x="2596896" y="178308"/>
                </a:lnTo>
                <a:lnTo>
                  <a:pt x="2596896" y="208026"/>
                </a:lnTo>
                <a:lnTo>
                  <a:pt x="2593086" y="216408"/>
                </a:lnTo>
                <a:lnTo>
                  <a:pt x="2588514" y="211836"/>
                </a:lnTo>
                <a:lnTo>
                  <a:pt x="2588514" y="216408"/>
                </a:lnTo>
                <a:lnTo>
                  <a:pt x="2583942" y="216408"/>
                </a:lnTo>
                <a:lnTo>
                  <a:pt x="2575560" y="224790"/>
                </a:lnTo>
                <a:lnTo>
                  <a:pt x="2567178" y="224790"/>
                </a:lnTo>
                <a:lnTo>
                  <a:pt x="2563368" y="220218"/>
                </a:lnTo>
                <a:lnTo>
                  <a:pt x="2558796" y="203454"/>
                </a:lnTo>
                <a:lnTo>
                  <a:pt x="2558796" y="208026"/>
                </a:lnTo>
                <a:lnTo>
                  <a:pt x="2554986" y="220218"/>
                </a:lnTo>
                <a:lnTo>
                  <a:pt x="2554986" y="216408"/>
                </a:lnTo>
                <a:lnTo>
                  <a:pt x="2550414" y="195072"/>
                </a:lnTo>
                <a:lnTo>
                  <a:pt x="2550414" y="208026"/>
                </a:lnTo>
                <a:lnTo>
                  <a:pt x="2545842" y="220218"/>
                </a:lnTo>
                <a:lnTo>
                  <a:pt x="2542032" y="211836"/>
                </a:lnTo>
                <a:lnTo>
                  <a:pt x="2542032" y="216408"/>
                </a:lnTo>
                <a:lnTo>
                  <a:pt x="2537460" y="220218"/>
                </a:lnTo>
                <a:lnTo>
                  <a:pt x="2533650" y="224790"/>
                </a:lnTo>
                <a:lnTo>
                  <a:pt x="2529078" y="224790"/>
                </a:lnTo>
                <a:lnTo>
                  <a:pt x="2525268" y="220218"/>
                </a:lnTo>
                <a:lnTo>
                  <a:pt x="2520696" y="220218"/>
                </a:lnTo>
                <a:lnTo>
                  <a:pt x="2520696" y="216408"/>
                </a:lnTo>
                <a:lnTo>
                  <a:pt x="2516886" y="220218"/>
                </a:lnTo>
                <a:lnTo>
                  <a:pt x="2503932" y="220218"/>
                </a:lnTo>
                <a:lnTo>
                  <a:pt x="2499360" y="216408"/>
                </a:lnTo>
                <a:lnTo>
                  <a:pt x="2495550" y="216408"/>
                </a:lnTo>
                <a:lnTo>
                  <a:pt x="2495550" y="220218"/>
                </a:lnTo>
                <a:lnTo>
                  <a:pt x="2490978" y="220218"/>
                </a:lnTo>
                <a:lnTo>
                  <a:pt x="2490978" y="216408"/>
                </a:lnTo>
                <a:lnTo>
                  <a:pt x="2487168" y="220218"/>
                </a:lnTo>
                <a:lnTo>
                  <a:pt x="2482596" y="220218"/>
                </a:lnTo>
                <a:lnTo>
                  <a:pt x="2482596" y="224790"/>
                </a:lnTo>
                <a:lnTo>
                  <a:pt x="2478024" y="220218"/>
                </a:lnTo>
                <a:lnTo>
                  <a:pt x="2469642" y="220218"/>
                </a:lnTo>
                <a:lnTo>
                  <a:pt x="2465832" y="198882"/>
                </a:lnTo>
                <a:lnTo>
                  <a:pt x="2461260" y="216408"/>
                </a:lnTo>
                <a:lnTo>
                  <a:pt x="2457450" y="173736"/>
                </a:lnTo>
                <a:lnTo>
                  <a:pt x="2452878" y="220218"/>
                </a:lnTo>
                <a:lnTo>
                  <a:pt x="2449068" y="190500"/>
                </a:lnTo>
                <a:lnTo>
                  <a:pt x="2444496" y="220218"/>
                </a:lnTo>
                <a:lnTo>
                  <a:pt x="2444496" y="224790"/>
                </a:lnTo>
                <a:lnTo>
                  <a:pt x="2439924" y="220218"/>
                </a:lnTo>
                <a:lnTo>
                  <a:pt x="2436114" y="224790"/>
                </a:lnTo>
                <a:lnTo>
                  <a:pt x="2406396" y="224790"/>
                </a:lnTo>
                <a:lnTo>
                  <a:pt x="2401824" y="220218"/>
                </a:lnTo>
                <a:lnTo>
                  <a:pt x="2401824" y="208026"/>
                </a:lnTo>
                <a:lnTo>
                  <a:pt x="2398014" y="216408"/>
                </a:lnTo>
                <a:lnTo>
                  <a:pt x="2398014" y="220218"/>
                </a:lnTo>
                <a:lnTo>
                  <a:pt x="2393442" y="220218"/>
                </a:lnTo>
                <a:lnTo>
                  <a:pt x="2393442" y="198882"/>
                </a:lnTo>
                <a:lnTo>
                  <a:pt x="2389632" y="211836"/>
                </a:lnTo>
                <a:lnTo>
                  <a:pt x="2389632" y="220218"/>
                </a:lnTo>
                <a:lnTo>
                  <a:pt x="2385060" y="220218"/>
                </a:lnTo>
                <a:lnTo>
                  <a:pt x="2385060" y="216408"/>
                </a:lnTo>
                <a:lnTo>
                  <a:pt x="2381250" y="220218"/>
                </a:lnTo>
                <a:lnTo>
                  <a:pt x="2381250" y="224790"/>
                </a:lnTo>
                <a:lnTo>
                  <a:pt x="2376678" y="224790"/>
                </a:lnTo>
                <a:lnTo>
                  <a:pt x="2376678" y="220218"/>
                </a:lnTo>
                <a:lnTo>
                  <a:pt x="2372106" y="216408"/>
                </a:lnTo>
                <a:lnTo>
                  <a:pt x="2368296" y="220218"/>
                </a:lnTo>
                <a:lnTo>
                  <a:pt x="2368296" y="208026"/>
                </a:lnTo>
                <a:lnTo>
                  <a:pt x="2363724" y="208026"/>
                </a:lnTo>
                <a:lnTo>
                  <a:pt x="2363724" y="224790"/>
                </a:lnTo>
                <a:lnTo>
                  <a:pt x="2351532" y="224790"/>
                </a:lnTo>
                <a:lnTo>
                  <a:pt x="2346960" y="216408"/>
                </a:lnTo>
                <a:lnTo>
                  <a:pt x="2346960" y="220218"/>
                </a:lnTo>
                <a:lnTo>
                  <a:pt x="2343150" y="224790"/>
                </a:lnTo>
                <a:lnTo>
                  <a:pt x="2338578" y="216408"/>
                </a:lnTo>
                <a:lnTo>
                  <a:pt x="2338578" y="220218"/>
                </a:lnTo>
                <a:lnTo>
                  <a:pt x="2334006" y="224790"/>
                </a:lnTo>
                <a:lnTo>
                  <a:pt x="2317242" y="224790"/>
                </a:lnTo>
                <a:lnTo>
                  <a:pt x="2317242" y="220218"/>
                </a:lnTo>
                <a:lnTo>
                  <a:pt x="2313432" y="224790"/>
                </a:lnTo>
                <a:lnTo>
                  <a:pt x="2308860" y="224790"/>
                </a:lnTo>
                <a:lnTo>
                  <a:pt x="2305050" y="220218"/>
                </a:lnTo>
                <a:lnTo>
                  <a:pt x="2300478" y="224790"/>
                </a:lnTo>
                <a:lnTo>
                  <a:pt x="2295906" y="220218"/>
                </a:lnTo>
                <a:lnTo>
                  <a:pt x="2292096" y="224790"/>
                </a:lnTo>
                <a:lnTo>
                  <a:pt x="2283714" y="224790"/>
                </a:lnTo>
                <a:lnTo>
                  <a:pt x="2275332" y="216408"/>
                </a:lnTo>
                <a:lnTo>
                  <a:pt x="2275332" y="220218"/>
                </a:lnTo>
                <a:lnTo>
                  <a:pt x="2270760" y="220218"/>
                </a:lnTo>
                <a:lnTo>
                  <a:pt x="2266188" y="216408"/>
                </a:lnTo>
                <a:lnTo>
                  <a:pt x="2266188" y="224790"/>
                </a:lnTo>
                <a:lnTo>
                  <a:pt x="2262378" y="224790"/>
                </a:lnTo>
                <a:lnTo>
                  <a:pt x="2262378" y="220218"/>
                </a:lnTo>
                <a:lnTo>
                  <a:pt x="2253996" y="220218"/>
                </a:lnTo>
                <a:lnTo>
                  <a:pt x="2253996" y="203454"/>
                </a:lnTo>
                <a:lnTo>
                  <a:pt x="2249424" y="178308"/>
                </a:lnTo>
                <a:lnTo>
                  <a:pt x="2249424" y="203454"/>
                </a:lnTo>
                <a:lnTo>
                  <a:pt x="2245614" y="211836"/>
                </a:lnTo>
                <a:lnTo>
                  <a:pt x="2245614" y="195072"/>
                </a:lnTo>
                <a:lnTo>
                  <a:pt x="2241042" y="169926"/>
                </a:lnTo>
                <a:lnTo>
                  <a:pt x="2241042" y="195072"/>
                </a:lnTo>
                <a:lnTo>
                  <a:pt x="2237232" y="220218"/>
                </a:lnTo>
                <a:lnTo>
                  <a:pt x="2232660" y="224790"/>
                </a:lnTo>
                <a:lnTo>
                  <a:pt x="2228088" y="216408"/>
                </a:lnTo>
                <a:lnTo>
                  <a:pt x="2228088" y="220218"/>
                </a:lnTo>
                <a:lnTo>
                  <a:pt x="2224278" y="220218"/>
                </a:lnTo>
                <a:lnTo>
                  <a:pt x="2219706" y="216408"/>
                </a:lnTo>
                <a:lnTo>
                  <a:pt x="2215896" y="220218"/>
                </a:lnTo>
                <a:lnTo>
                  <a:pt x="2211324" y="220218"/>
                </a:lnTo>
                <a:lnTo>
                  <a:pt x="2207514" y="224790"/>
                </a:lnTo>
                <a:lnTo>
                  <a:pt x="2199132" y="224790"/>
                </a:lnTo>
                <a:lnTo>
                  <a:pt x="2199132" y="220218"/>
                </a:lnTo>
                <a:lnTo>
                  <a:pt x="2194560" y="224790"/>
                </a:lnTo>
                <a:lnTo>
                  <a:pt x="2189988" y="224790"/>
                </a:lnTo>
                <a:lnTo>
                  <a:pt x="2189988" y="220218"/>
                </a:lnTo>
                <a:lnTo>
                  <a:pt x="2186178" y="224790"/>
                </a:lnTo>
                <a:lnTo>
                  <a:pt x="2177796" y="224790"/>
                </a:lnTo>
                <a:lnTo>
                  <a:pt x="2177796" y="220218"/>
                </a:lnTo>
                <a:lnTo>
                  <a:pt x="2173224" y="224790"/>
                </a:lnTo>
                <a:lnTo>
                  <a:pt x="2169414" y="224790"/>
                </a:lnTo>
                <a:lnTo>
                  <a:pt x="2164841" y="220218"/>
                </a:lnTo>
                <a:lnTo>
                  <a:pt x="2161032" y="220218"/>
                </a:lnTo>
                <a:lnTo>
                  <a:pt x="2156460" y="216408"/>
                </a:lnTo>
                <a:lnTo>
                  <a:pt x="2156460" y="220218"/>
                </a:lnTo>
                <a:lnTo>
                  <a:pt x="2151888" y="216408"/>
                </a:lnTo>
                <a:lnTo>
                  <a:pt x="2151888" y="220218"/>
                </a:lnTo>
                <a:lnTo>
                  <a:pt x="2143506" y="220218"/>
                </a:lnTo>
                <a:lnTo>
                  <a:pt x="2143506" y="216408"/>
                </a:lnTo>
                <a:lnTo>
                  <a:pt x="2139696" y="220218"/>
                </a:lnTo>
                <a:lnTo>
                  <a:pt x="2139696" y="224790"/>
                </a:lnTo>
                <a:lnTo>
                  <a:pt x="2135124" y="224790"/>
                </a:lnTo>
                <a:lnTo>
                  <a:pt x="2126741" y="224790"/>
                </a:lnTo>
                <a:lnTo>
                  <a:pt x="2118360" y="224790"/>
                </a:lnTo>
                <a:lnTo>
                  <a:pt x="2109978" y="224790"/>
                </a:lnTo>
                <a:lnTo>
                  <a:pt x="2105406" y="220218"/>
                </a:lnTo>
                <a:lnTo>
                  <a:pt x="2105406" y="224790"/>
                </a:lnTo>
                <a:lnTo>
                  <a:pt x="2101596" y="224790"/>
                </a:lnTo>
                <a:lnTo>
                  <a:pt x="2088895" y="224790"/>
                </a:lnTo>
                <a:lnTo>
                  <a:pt x="2076195" y="224790"/>
                </a:lnTo>
                <a:lnTo>
                  <a:pt x="2063495" y="224790"/>
                </a:lnTo>
                <a:lnTo>
                  <a:pt x="2058924" y="220218"/>
                </a:lnTo>
                <a:lnTo>
                  <a:pt x="2058924" y="224790"/>
                </a:lnTo>
                <a:lnTo>
                  <a:pt x="2055114" y="224790"/>
                </a:lnTo>
                <a:lnTo>
                  <a:pt x="2042414" y="224790"/>
                </a:lnTo>
                <a:lnTo>
                  <a:pt x="2029714" y="224790"/>
                </a:lnTo>
                <a:lnTo>
                  <a:pt x="2017014" y="224790"/>
                </a:lnTo>
                <a:lnTo>
                  <a:pt x="2004314" y="224790"/>
                </a:lnTo>
                <a:lnTo>
                  <a:pt x="1991614" y="224790"/>
                </a:lnTo>
                <a:lnTo>
                  <a:pt x="1987295" y="224790"/>
                </a:lnTo>
                <a:lnTo>
                  <a:pt x="1987295" y="220218"/>
                </a:lnTo>
                <a:lnTo>
                  <a:pt x="1982724" y="224790"/>
                </a:lnTo>
                <a:lnTo>
                  <a:pt x="1969770" y="224790"/>
                </a:lnTo>
                <a:lnTo>
                  <a:pt x="1965960" y="220218"/>
                </a:lnTo>
                <a:lnTo>
                  <a:pt x="1965960" y="224790"/>
                </a:lnTo>
                <a:lnTo>
                  <a:pt x="1961388" y="224790"/>
                </a:lnTo>
                <a:lnTo>
                  <a:pt x="1948688" y="224790"/>
                </a:lnTo>
                <a:lnTo>
                  <a:pt x="1935988" y="224790"/>
                </a:lnTo>
                <a:lnTo>
                  <a:pt x="1923288" y="224790"/>
                </a:lnTo>
                <a:lnTo>
                  <a:pt x="1923288" y="220218"/>
                </a:lnTo>
                <a:lnTo>
                  <a:pt x="1919477" y="220218"/>
                </a:lnTo>
                <a:lnTo>
                  <a:pt x="1914906" y="216408"/>
                </a:lnTo>
                <a:lnTo>
                  <a:pt x="1914906" y="203454"/>
                </a:lnTo>
                <a:lnTo>
                  <a:pt x="1910333" y="203454"/>
                </a:lnTo>
                <a:lnTo>
                  <a:pt x="1910333" y="216408"/>
                </a:lnTo>
                <a:lnTo>
                  <a:pt x="1906524" y="224790"/>
                </a:lnTo>
                <a:lnTo>
                  <a:pt x="1901952" y="224790"/>
                </a:lnTo>
                <a:lnTo>
                  <a:pt x="1895094" y="224790"/>
                </a:lnTo>
                <a:lnTo>
                  <a:pt x="1888236" y="224790"/>
                </a:lnTo>
                <a:lnTo>
                  <a:pt x="1881377" y="224790"/>
                </a:lnTo>
                <a:lnTo>
                  <a:pt x="1876806" y="220218"/>
                </a:lnTo>
                <a:lnTo>
                  <a:pt x="1872233" y="224790"/>
                </a:lnTo>
                <a:lnTo>
                  <a:pt x="1865376" y="224790"/>
                </a:lnTo>
                <a:lnTo>
                  <a:pt x="1858518" y="224790"/>
                </a:lnTo>
                <a:lnTo>
                  <a:pt x="1851660" y="224790"/>
                </a:lnTo>
                <a:lnTo>
                  <a:pt x="1847088" y="224790"/>
                </a:lnTo>
                <a:lnTo>
                  <a:pt x="1843277" y="224790"/>
                </a:lnTo>
                <a:lnTo>
                  <a:pt x="1830577" y="224790"/>
                </a:lnTo>
                <a:lnTo>
                  <a:pt x="1817877" y="224790"/>
                </a:lnTo>
                <a:lnTo>
                  <a:pt x="1805177" y="224790"/>
                </a:lnTo>
                <a:lnTo>
                  <a:pt x="1792477" y="224790"/>
                </a:lnTo>
                <a:lnTo>
                  <a:pt x="1783841" y="224790"/>
                </a:lnTo>
                <a:lnTo>
                  <a:pt x="1783841" y="220218"/>
                </a:lnTo>
                <a:lnTo>
                  <a:pt x="1779270" y="224790"/>
                </a:lnTo>
                <a:lnTo>
                  <a:pt x="1766570" y="224790"/>
                </a:lnTo>
                <a:lnTo>
                  <a:pt x="1753870" y="224790"/>
                </a:lnTo>
                <a:lnTo>
                  <a:pt x="1741169" y="224790"/>
                </a:lnTo>
                <a:lnTo>
                  <a:pt x="1728469" y="224790"/>
                </a:lnTo>
                <a:lnTo>
                  <a:pt x="1715770" y="224790"/>
                </a:lnTo>
                <a:lnTo>
                  <a:pt x="1703070" y="224790"/>
                </a:lnTo>
                <a:lnTo>
                  <a:pt x="1690370" y="224790"/>
                </a:lnTo>
                <a:lnTo>
                  <a:pt x="1677670" y="224790"/>
                </a:lnTo>
                <a:lnTo>
                  <a:pt x="1664969" y="224790"/>
                </a:lnTo>
                <a:lnTo>
                  <a:pt x="1652269" y="224790"/>
                </a:lnTo>
                <a:lnTo>
                  <a:pt x="1639570" y="224790"/>
                </a:lnTo>
                <a:lnTo>
                  <a:pt x="1626870" y="224790"/>
                </a:lnTo>
                <a:lnTo>
                  <a:pt x="1614170" y="224790"/>
                </a:lnTo>
                <a:lnTo>
                  <a:pt x="1601470" y="224790"/>
                </a:lnTo>
                <a:lnTo>
                  <a:pt x="1588770" y="224790"/>
                </a:lnTo>
                <a:lnTo>
                  <a:pt x="1584198" y="224790"/>
                </a:lnTo>
                <a:lnTo>
                  <a:pt x="1580388" y="224790"/>
                </a:lnTo>
                <a:lnTo>
                  <a:pt x="1567688" y="224790"/>
                </a:lnTo>
                <a:lnTo>
                  <a:pt x="1554988" y="224790"/>
                </a:lnTo>
                <a:lnTo>
                  <a:pt x="1542288" y="224790"/>
                </a:lnTo>
                <a:lnTo>
                  <a:pt x="1529588" y="224790"/>
                </a:lnTo>
                <a:lnTo>
                  <a:pt x="1516888" y="224790"/>
                </a:lnTo>
                <a:lnTo>
                  <a:pt x="1507998" y="220218"/>
                </a:lnTo>
                <a:lnTo>
                  <a:pt x="1507998" y="224790"/>
                </a:lnTo>
                <a:lnTo>
                  <a:pt x="1504188" y="224790"/>
                </a:lnTo>
                <a:lnTo>
                  <a:pt x="1499616" y="220218"/>
                </a:lnTo>
                <a:lnTo>
                  <a:pt x="1495806" y="224790"/>
                </a:lnTo>
                <a:lnTo>
                  <a:pt x="1483106" y="224790"/>
                </a:lnTo>
                <a:lnTo>
                  <a:pt x="1470406" y="224790"/>
                </a:lnTo>
                <a:lnTo>
                  <a:pt x="1457705" y="224790"/>
                </a:lnTo>
                <a:lnTo>
                  <a:pt x="1445006" y="224790"/>
                </a:lnTo>
                <a:lnTo>
                  <a:pt x="1432306" y="224790"/>
                </a:lnTo>
                <a:lnTo>
                  <a:pt x="1419605" y="224790"/>
                </a:lnTo>
                <a:lnTo>
                  <a:pt x="1406906" y="224790"/>
                </a:lnTo>
                <a:lnTo>
                  <a:pt x="1394206" y="224790"/>
                </a:lnTo>
                <a:lnTo>
                  <a:pt x="1381506" y="224790"/>
                </a:lnTo>
                <a:lnTo>
                  <a:pt x="1368806" y="224790"/>
                </a:lnTo>
                <a:lnTo>
                  <a:pt x="1356106" y="224790"/>
                </a:lnTo>
                <a:lnTo>
                  <a:pt x="1343406" y="224790"/>
                </a:lnTo>
                <a:lnTo>
                  <a:pt x="1330706" y="224790"/>
                </a:lnTo>
                <a:lnTo>
                  <a:pt x="1325880" y="224790"/>
                </a:lnTo>
                <a:lnTo>
                  <a:pt x="1292352" y="224790"/>
                </a:lnTo>
                <a:lnTo>
                  <a:pt x="1287780" y="220218"/>
                </a:lnTo>
                <a:lnTo>
                  <a:pt x="1283970" y="220218"/>
                </a:lnTo>
                <a:lnTo>
                  <a:pt x="1283970" y="224790"/>
                </a:lnTo>
                <a:lnTo>
                  <a:pt x="1279398" y="224790"/>
                </a:lnTo>
                <a:lnTo>
                  <a:pt x="1266698" y="224790"/>
                </a:lnTo>
                <a:lnTo>
                  <a:pt x="1253997" y="224790"/>
                </a:lnTo>
                <a:lnTo>
                  <a:pt x="1241297" y="224790"/>
                </a:lnTo>
                <a:lnTo>
                  <a:pt x="1228598" y="224790"/>
                </a:lnTo>
                <a:lnTo>
                  <a:pt x="1215897" y="224790"/>
                </a:lnTo>
                <a:lnTo>
                  <a:pt x="1203198" y="224790"/>
                </a:lnTo>
                <a:lnTo>
                  <a:pt x="1190498" y="224790"/>
                </a:lnTo>
                <a:lnTo>
                  <a:pt x="1177798" y="224790"/>
                </a:lnTo>
                <a:lnTo>
                  <a:pt x="1165098" y="224790"/>
                </a:lnTo>
                <a:lnTo>
                  <a:pt x="1152398" y="224790"/>
                </a:lnTo>
                <a:lnTo>
                  <a:pt x="1139698" y="224790"/>
                </a:lnTo>
                <a:lnTo>
                  <a:pt x="1126997" y="224790"/>
                </a:lnTo>
                <a:lnTo>
                  <a:pt x="1114297" y="224790"/>
                </a:lnTo>
                <a:lnTo>
                  <a:pt x="1101598" y="224790"/>
                </a:lnTo>
                <a:lnTo>
                  <a:pt x="1088898" y="224790"/>
                </a:lnTo>
                <a:lnTo>
                  <a:pt x="1076198" y="224790"/>
                </a:lnTo>
                <a:lnTo>
                  <a:pt x="1067562" y="224790"/>
                </a:lnTo>
                <a:lnTo>
                  <a:pt x="1063752" y="224790"/>
                </a:lnTo>
                <a:lnTo>
                  <a:pt x="1051026" y="224790"/>
                </a:lnTo>
                <a:lnTo>
                  <a:pt x="1038301" y="224790"/>
                </a:lnTo>
                <a:lnTo>
                  <a:pt x="1025575" y="224790"/>
                </a:lnTo>
                <a:lnTo>
                  <a:pt x="1012850" y="224790"/>
                </a:lnTo>
                <a:lnTo>
                  <a:pt x="1000124" y="224790"/>
                </a:lnTo>
                <a:lnTo>
                  <a:pt x="987399" y="224790"/>
                </a:lnTo>
                <a:lnTo>
                  <a:pt x="974674" y="224790"/>
                </a:lnTo>
                <a:lnTo>
                  <a:pt x="961948" y="224790"/>
                </a:lnTo>
                <a:lnTo>
                  <a:pt x="949223" y="224790"/>
                </a:lnTo>
                <a:lnTo>
                  <a:pt x="936498" y="224790"/>
                </a:lnTo>
                <a:lnTo>
                  <a:pt x="923772" y="224790"/>
                </a:lnTo>
                <a:lnTo>
                  <a:pt x="911047" y="224790"/>
                </a:lnTo>
                <a:lnTo>
                  <a:pt x="898321" y="224790"/>
                </a:lnTo>
                <a:lnTo>
                  <a:pt x="885596" y="224790"/>
                </a:lnTo>
                <a:lnTo>
                  <a:pt x="872870" y="224790"/>
                </a:lnTo>
                <a:lnTo>
                  <a:pt x="860145" y="224790"/>
                </a:lnTo>
                <a:lnTo>
                  <a:pt x="847420" y="224790"/>
                </a:lnTo>
                <a:lnTo>
                  <a:pt x="834694" y="224790"/>
                </a:lnTo>
                <a:lnTo>
                  <a:pt x="821969" y="224790"/>
                </a:lnTo>
                <a:lnTo>
                  <a:pt x="809244" y="224790"/>
                </a:lnTo>
                <a:lnTo>
                  <a:pt x="804671" y="224790"/>
                </a:lnTo>
                <a:lnTo>
                  <a:pt x="800862" y="224790"/>
                </a:lnTo>
                <a:lnTo>
                  <a:pt x="788162" y="224790"/>
                </a:lnTo>
                <a:lnTo>
                  <a:pt x="775462" y="224790"/>
                </a:lnTo>
                <a:lnTo>
                  <a:pt x="762761" y="224790"/>
                </a:lnTo>
                <a:lnTo>
                  <a:pt x="750061" y="224790"/>
                </a:lnTo>
                <a:lnTo>
                  <a:pt x="737361" y="224790"/>
                </a:lnTo>
                <a:lnTo>
                  <a:pt x="724662" y="224790"/>
                </a:lnTo>
                <a:lnTo>
                  <a:pt x="711962" y="224790"/>
                </a:lnTo>
                <a:lnTo>
                  <a:pt x="699262" y="224790"/>
                </a:lnTo>
                <a:lnTo>
                  <a:pt x="686562" y="224790"/>
                </a:lnTo>
                <a:lnTo>
                  <a:pt x="673862" y="224790"/>
                </a:lnTo>
                <a:lnTo>
                  <a:pt x="661162" y="224790"/>
                </a:lnTo>
                <a:lnTo>
                  <a:pt x="648462" y="224790"/>
                </a:lnTo>
                <a:lnTo>
                  <a:pt x="635762" y="224790"/>
                </a:lnTo>
                <a:lnTo>
                  <a:pt x="623062" y="224790"/>
                </a:lnTo>
                <a:lnTo>
                  <a:pt x="610361" y="224790"/>
                </a:lnTo>
                <a:lnTo>
                  <a:pt x="597662" y="224790"/>
                </a:lnTo>
                <a:lnTo>
                  <a:pt x="584962" y="224790"/>
                </a:lnTo>
                <a:lnTo>
                  <a:pt x="529843" y="224790"/>
                </a:lnTo>
                <a:lnTo>
                  <a:pt x="517143" y="224790"/>
                </a:lnTo>
                <a:lnTo>
                  <a:pt x="504444" y="224790"/>
                </a:lnTo>
                <a:lnTo>
                  <a:pt x="491743" y="224790"/>
                </a:lnTo>
                <a:lnTo>
                  <a:pt x="479043" y="224790"/>
                </a:lnTo>
                <a:lnTo>
                  <a:pt x="466344" y="224790"/>
                </a:lnTo>
                <a:lnTo>
                  <a:pt x="453644" y="224790"/>
                </a:lnTo>
                <a:lnTo>
                  <a:pt x="440944" y="224790"/>
                </a:lnTo>
                <a:lnTo>
                  <a:pt x="428244" y="224790"/>
                </a:lnTo>
                <a:lnTo>
                  <a:pt x="415544" y="224790"/>
                </a:lnTo>
                <a:lnTo>
                  <a:pt x="402844" y="224790"/>
                </a:lnTo>
                <a:lnTo>
                  <a:pt x="390144" y="224790"/>
                </a:lnTo>
                <a:lnTo>
                  <a:pt x="377444" y="224790"/>
                </a:lnTo>
                <a:lnTo>
                  <a:pt x="364744" y="224790"/>
                </a:lnTo>
                <a:lnTo>
                  <a:pt x="352044" y="224790"/>
                </a:lnTo>
                <a:lnTo>
                  <a:pt x="339344" y="224790"/>
                </a:lnTo>
                <a:lnTo>
                  <a:pt x="326644" y="224790"/>
                </a:lnTo>
                <a:lnTo>
                  <a:pt x="271500" y="224790"/>
                </a:lnTo>
                <a:lnTo>
                  <a:pt x="258775" y="224790"/>
                </a:lnTo>
                <a:lnTo>
                  <a:pt x="246049" y="224790"/>
                </a:lnTo>
                <a:lnTo>
                  <a:pt x="233324" y="224790"/>
                </a:lnTo>
                <a:lnTo>
                  <a:pt x="220599" y="224790"/>
                </a:lnTo>
                <a:lnTo>
                  <a:pt x="207873" y="224790"/>
                </a:lnTo>
                <a:lnTo>
                  <a:pt x="195148" y="224790"/>
                </a:lnTo>
                <a:lnTo>
                  <a:pt x="182422" y="224790"/>
                </a:lnTo>
                <a:lnTo>
                  <a:pt x="169697" y="224790"/>
                </a:lnTo>
                <a:lnTo>
                  <a:pt x="156972" y="224790"/>
                </a:lnTo>
                <a:lnTo>
                  <a:pt x="144246" y="224790"/>
                </a:lnTo>
                <a:lnTo>
                  <a:pt x="131521" y="224790"/>
                </a:lnTo>
                <a:lnTo>
                  <a:pt x="118795" y="224790"/>
                </a:lnTo>
                <a:lnTo>
                  <a:pt x="106070" y="224790"/>
                </a:lnTo>
                <a:lnTo>
                  <a:pt x="93344" y="224790"/>
                </a:lnTo>
                <a:lnTo>
                  <a:pt x="80619" y="224790"/>
                </a:lnTo>
                <a:lnTo>
                  <a:pt x="67894" y="224790"/>
                </a:lnTo>
                <a:lnTo>
                  <a:pt x="55168" y="224790"/>
                </a:lnTo>
                <a:lnTo>
                  <a:pt x="42443" y="224790"/>
                </a:lnTo>
                <a:lnTo>
                  <a:pt x="29718" y="224790"/>
                </a:lnTo>
                <a:lnTo>
                  <a:pt x="25145" y="224790"/>
                </a:lnTo>
                <a:lnTo>
                  <a:pt x="0" y="224790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31" name="object 831"/>
          <p:cNvSpPr/>
          <p:nvPr/>
        </p:nvSpPr>
        <p:spPr>
          <a:xfrm>
            <a:off x="1951336" y="3601798"/>
            <a:ext cx="5536826" cy="1738453"/>
          </a:xfrm>
          <a:custGeom>
            <a:avLst/>
            <a:gdLst/>
            <a:ahLst/>
            <a:cxnLst/>
            <a:rect l="l" t="t" r="r" b="b"/>
            <a:pathLst>
              <a:path w="8366759" h="2626995">
                <a:moveTo>
                  <a:pt x="8366759" y="2618231"/>
                </a:moveTo>
                <a:lnTo>
                  <a:pt x="8366759" y="2618231"/>
                </a:lnTo>
                <a:lnTo>
                  <a:pt x="8125206" y="2618231"/>
                </a:lnTo>
                <a:lnTo>
                  <a:pt x="8125206" y="2613660"/>
                </a:lnTo>
                <a:lnTo>
                  <a:pt x="8121395" y="2618231"/>
                </a:lnTo>
                <a:lnTo>
                  <a:pt x="8108441" y="2618231"/>
                </a:lnTo>
                <a:lnTo>
                  <a:pt x="8100059" y="2618231"/>
                </a:lnTo>
                <a:lnTo>
                  <a:pt x="8100059" y="2613660"/>
                </a:lnTo>
                <a:lnTo>
                  <a:pt x="8100059" y="2618231"/>
                </a:lnTo>
                <a:lnTo>
                  <a:pt x="8096250" y="2613660"/>
                </a:lnTo>
                <a:lnTo>
                  <a:pt x="8091678" y="2618231"/>
                </a:lnTo>
                <a:lnTo>
                  <a:pt x="8087106" y="2613660"/>
                </a:lnTo>
                <a:lnTo>
                  <a:pt x="8087106" y="2618231"/>
                </a:lnTo>
                <a:lnTo>
                  <a:pt x="8083295" y="2613660"/>
                </a:lnTo>
                <a:lnTo>
                  <a:pt x="8083295" y="2618231"/>
                </a:lnTo>
                <a:lnTo>
                  <a:pt x="8078724" y="2618231"/>
                </a:lnTo>
                <a:lnTo>
                  <a:pt x="8078724" y="2613660"/>
                </a:lnTo>
                <a:lnTo>
                  <a:pt x="8074913" y="2613660"/>
                </a:lnTo>
                <a:lnTo>
                  <a:pt x="8074913" y="2622041"/>
                </a:lnTo>
                <a:lnTo>
                  <a:pt x="8070341" y="2622041"/>
                </a:lnTo>
                <a:lnTo>
                  <a:pt x="8070341" y="2609849"/>
                </a:lnTo>
                <a:lnTo>
                  <a:pt x="8066532" y="2622041"/>
                </a:lnTo>
                <a:lnTo>
                  <a:pt x="8066532" y="2580131"/>
                </a:lnTo>
                <a:lnTo>
                  <a:pt x="8061959" y="2588513"/>
                </a:lnTo>
                <a:lnTo>
                  <a:pt x="8061959" y="1787651"/>
                </a:lnTo>
                <a:lnTo>
                  <a:pt x="8058150" y="2583941"/>
                </a:lnTo>
                <a:lnTo>
                  <a:pt x="8058150" y="2575560"/>
                </a:lnTo>
                <a:lnTo>
                  <a:pt x="8053578" y="2618231"/>
                </a:lnTo>
                <a:lnTo>
                  <a:pt x="8049006" y="2609849"/>
                </a:lnTo>
                <a:lnTo>
                  <a:pt x="8049006" y="2613660"/>
                </a:lnTo>
                <a:lnTo>
                  <a:pt x="8045195" y="2618231"/>
                </a:lnTo>
                <a:lnTo>
                  <a:pt x="8045195" y="2613660"/>
                </a:lnTo>
                <a:lnTo>
                  <a:pt x="8040624" y="2618231"/>
                </a:lnTo>
                <a:lnTo>
                  <a:pt x="8040624" y="2613660"/>
                </a:lnTo>
                <a:lnTo>
                  <a:pt x="8040624" y="2618231"/>
                </a:lnTo>
                <a:lnTo>
                  <a:pt x="8032241" y="2613660"/>
                </a:lnTo>
                <a:lnTo>
                  <a:pt x="8032241" y="2618231"/>
                </a:lnTo>
                <a:lnTo>
                  <a:pt x="8032241" y="2613660"/>
                </a:lnTo>
                <a:lnTo>
                  <a:pt x="8028432" y="2613660"/>
                </a:lnTo>
                <a:lnTo>
                  <a:pt x="8028432" y="2618231"/>
                </a:lnTo>
                <a:lnTo>
                  <a:pt x="8023859" y="2618231"/>
                </a:lnTo>
                <a:lnTo>
                  <a:pt x="8019287" y="2613660"/>
                </a:lnTo>
                <a:lnTo>
                  <a:pt x="8019287" y="2618231"/>
                </a:lnTo>
                <a:lnTo>
                  <a:pt x="8002524" y="2618231"/>
                </a:lnTo>
                <a:lnTo>
                  <a:pt x="7998713" y="2613660"/>
                </a:lnTo>
                <a:lnTo>
                  <a:pt x="7994141" y="2618231"/>
                </a:lnTo>
                <a:lnTo>
                  <a:pt x="7981441" y="2618231"/>
                </a:lnTo>
                <a:lnTo>
                  <a:pt x="7968741" y="2618231"/>
                </a:lnTo>
                <a:lnTo>
                  <a:pt x="7956041" y="2618231"/>
                </a:lnTo>
                <a:lnTo>
                  <a:pt x="7947659" y="2613660"/>
                </a:lnTo>
                <a:lnTo>
                  <a:pt x="7947659" y="2618231"/>
                </a:lnTo>
                <a:lnTo>
                  <a:pt x="7943087" y="2618231"/>
                </a:lnTo>
                <a:lnTo>
                  <a:pt x="7930387" y="2618231"/>
                </a:lnTo>
                <a:lnTo>
                  <a:pt x="7613141" y="2618231"/>
                </a:lnTo>
                <a:lnTo>
                  <a:pt x="7608569" y="2609849"/>
                </a:lnTo>
                <a:lnTo>
                  <a:pt x="7604759" y="2571749"/>
                </a:lnTo>
                <a:lnTo>
                  <a:pt x="7600187" y="2609849"/>
                </a:lnTo>
                <a:lnTo>
                  <a:pt x="7600187" y="2596895"/>
                </a:lnTo>
                <a:lnTo>
                  <a:pt x="7596378" y="2575560"/>
                </a:lnTo>
                <a:lnTo>
                  <a:pt x="7596378" y="2588513"/>
                </a:lnTo>
                <a:lnTo>
                  <a:pt x="7591806" y="2605277"/>
                </a:lnTo>
                <a:lnTo>
                  <a:pt x="7587233" y="2609849"/>
                </a:lnTo>
                <a:lnTo>
                  <a:pt x="7587233" y="2567178"/>
                </a:lnTo>
                <a:lnTo>
                  <a:pt x="7587233" y="2571749"/>
                </a:lnTo>
                <a:lnTo>
                  <a:pt x="7583424" y="2613660"/>
                </a:lnTo>
                <a:lnTo>
                  <a:pt x="7578852" y="2618231"/>
                </a:lnTo>
                <a:lnTo>
                  <a:pt x="7549133" y="2618231"/>
                </a:lnTo>
                <a:lnTo>
                  <a:pt x="7536433" y="2618231"/>
                </a:lnTo>
                <a:lnTo>
                  <a:pt x="7523733" y="2618231"/>
                </a:lnTo>
                <a:lnTo>
                  <a:pt x="7511033" y="2618231"/>
                </a:lnTo>
                <a:lnTo>
                  <a:pt x="7511033" y="2613660"/>
                </a:lnTo>
                <a:lnTo>
                  <a:pt x="7507223" y="2613660"/>
                </a:lnTo>
                <a:lnTo>
                  <a:pt x="7507223" y="2618231"/>
                </a:lnTo>
                <a:lnTo>
                  <a:pt x="7502652" y="2613660"/>
                </a:lnTo>
                <a:lnTo>
                  <a:pt x="7502652" y="2618231"/>
                </a:lnTo>
                <a:lnTo>
                  <a:pt x="7494269" y="2618231"/>
                </a:lnTo>
                <a:lnTo>
                  <a:pt x="7490459" y="2613660"/>
                </a:lnTo>
                <a:lnTo>
                  <a:pt x="7490459" y="2618231"/>
                </a:lnTo>
                <a:lnTo>
                  <a:pt x="7485887" y="2618231"/>
                </a:lnTo>
                <a:lnTo>
                  <a:pt x="7481315" y="2613660"/>
                </a:lnTo>
                <a:lnTo>
                  <a:pt x="7477506" y="2618231"/>
                </a:lnTo>
                <a:lnTo>
                  <a:pt x="7464552" y="2618231"/>
                </a:lnTo>
                <a:lnTo>
                  <a:pt x="7464552" y="2613660"/>
                </a:lnTo>
                <a:lnTo>
                  <a:pt x="7460741" y="2618231"/>
                </a:lnTo>
                <a:lnTo>
                  <a:pt x="7456169" y="2618231"/>
                </a:lnTo>
                <a:lnTo>
                  <a:pt x="7451598" y="2613660"/>
                </a:lnTo>
                <a:lnTo>
                  <a:pt x="7451598" y="2618231"/>
                </a:lnTo>
                <a:lnTo>
                  <a:pt x="7447787" y="2613660"/>
                </a:lnTo>
                <a:lnTo>
                  <a:pt x="7434833" y="2613660"/>
                </a:lnTo>
                <a:lnTo>
                  <a:pt x="7431023" y="2609849"/>
                </a:lnTo>
                <a:lnTo>
                  <a:pt x="7422641" y="2609849"/>
                </a:lnTo>
                <a:lnTo>
                  <a:pt x="7422641" y="2605278"/>
                </a:lnTo>
                <a:lnTo>
                  <a:pt x="7418069" y="2609849"/>
                </a:lnTo>
                <a:lnTo>
                  <a:pt x="7413498" y="2609849"/>
                </a:lnTo>
                <a:lnTo>
                  <a:pt x="7413498" y="2605278"/>
                </a:lnTo>
                <a:lnTo>
                  <a:pt x="7409687" y="2609849"/>
                </a:lnTo>
                <a:lnTo>
                  <a:pt x="7392923" y="2609849"/>
                </a:lnTo>
                <a:lnTo>
                  <a:pt x="7388352" y="2613660"/>
                </a:lnTo>
                <a:lnTo>
                  <a:pt x="7388352" y="2609849"/>
                </a:lnTo>
                <a:lnTo>
                  <a:pt x="7384541" y="2609849"/>
                </a:lnTo>
                <a:lnTo>
                  <a:pt x="7384541" y="2613660"/>
                </a:lnTo>
                <a:lnTo>
                  <a:pt x="7379969" y="2613660"/>
                </a:lnTo>
                <a:lnTo>
                  <a:pt x="7379969" y="2609849"/>
                </a:lnTo>
                <a:lnTo>
                  <a:pt x="7375398" y="2605278"/>
                </a:lnTo>
                <a:lnTo>
                  <a:pt x="7375398" y="2613660"/>
                </a:lnTo>
                <a:lnTo>
                  <a:pt x="7371587" y="2613660"/>
                </a:lnTo>
                <a:lnTo>
                  <a:pt x="7371587" y="2609849"/>
                </a:lnTo>
                <a:lnTo>
                  <a:pt x="7367015" y="2609849"/>
                </a:lnTo>
                <a:lnTo>
                  <a:pt x="7367015" y="2613660"/>
                </a:lnTo>
                <a:lnTo>
                  <a:pt x="7350252" y="2613660"/>
                </a:lnTo>
                <a:lnTo>
                  <a:pt x="7350252" y="2609849"/>
                </a:lnTo>
                <a:lnTo>
                  <a:pt x="7345680" y="2613660"/>
                </a:lnTo>
                <a:lnTo>
                  <a:pt x="7341869" y="2609849"/>
                </a:lnTo>
                <a:lnTo>
                  <a:pt x="7337298" y="2613660"/>
                </a:lnTo>
                <a:lnTo>
                  <a:pt x="7337298" y="2609849"/>
                </a:lnTo>
                <a:lnTo>
                  <a:pt x="7333487" y="2613660"/>
                </a:lnTo>
                <a:lnTo>
                  <a:pt x="7328915" y="2609849"/>
                </a:lnTo>
                <a:lnTo>
                  <a:pt x="7328915" y="2613660"/>
                </a:lnTo>
                <a:lnTo>
                  <a:pt x="7312152" y="2613660"/>
                </a:lnTo>
                <a:lnTo>
                  <a:pt x="7312152" y="2618231"/>
                </a:lnTo>
                <a:lnTo>
                  <a:pt x="7307580" y="2613660"/>
                </a:lnTo>
                <a:lnTo>
                  <a:pt x="7290815" y="2613660"/>
                </a:lnTo>
                <a:lnTo>
                  <a:pt x="7290815" y="2609849"/>
                </a:lnTo>
                <a:lnTo>
                  <a:pt x="7290815" y="2613660"/>
                </a:lnTo>
                <a:lnTo>
                  <a:pt x="7278623" y="2613660"/>
                </a:lnTo>
                <a:lnTo>
                  <a:pt x="7278623" y="2605278"/>
                </a:lnTo>
                <a:lnTo>
                  <a:pt x="7274052" y="2609849"/>
                </a:lnTo>
                <a:lnTo>
                  <a:pt x="7274052" y="2613660"/>
                </a:lnTo>
                <a:lnTo>
                  <a:pt x="7269480" y="2605278"/>
                </a:lnTo>
                <a:lnTo>
                  <a:pt x="7269480" y="2613660"/>
                </a:lnTo>
                <a:lnTo>
                  <a:pt x="7257287" y="2613660"/>
                </a:lnTo>
                <a:lnTo>
                  <a:pt x="7252715" y="2605278"/>
                </a:lnTo>
                <a:lnTo>
                  <a:pt x="7252715" y="2613660"/>
                </a:lnTo>
                <a:lnTo>
                  <a:pt x="7248906" y="2613660"/>
                </a:lnTo>
                <a:lnTo>
                  <a:pt x="7248906" y="2605278"/>
                </a:lnTo>
                <a:lnTo>
                  <a:pt x="7244333" y="2613660"/>
                </a:lnTo>
                <a:lnTo>
                  <a:pt x="7239761" y="2613660"/>
                </a:lnTo>
                <a:lnTo>
                  <a:pt x="7231380" y="2613660"/>
                </a:lnTo>
                <a:lnTo>
                  <a:pt x="7222998" y="2613660"/>
                </a:lnTo>
                <a:lnTo>
                  <a:pt x="7214615" y="2613660"/>
                </a:lnTo>
                <a:lnTo>
                  <a:pt x="7210806" y="2609849"/>
                </a:lnTo>
                <a:lnTo>
                  <a:pt x="7206233" y="2613660"/>
                </a:lnTo>
                <a:lnTo>
                  <a:pt x="7201661" y="2609849"/>
                </a:lnTo>
                <a:lnTo>
                  <a:pt x="7197852" y="2609849"/>
                </a:lnTo>
                <a:lnTo>
                  <a:pt x="7197852" y="2613660"/>
                </a:lnTo>
                <a:lnTo>
                  <a:pt x="7193280" y="2613660"/>
                </a:lnTo>
                <a:lnTo>
                  <a:pt x="7193280" y="2609849"/>
                </a:lnTo>
                <a:lnTo>
                  <a:pt x="7189469" y="2609849"/>
                </a:lnTo>
                <a:lnTo>
                  <a:pt x="7184898" y="2601467"/>
                </a:lnTo>
                <a:lnTo>
                  <a:pt x="7184898" y="2609849"/>
                </a:lnTo>
                <a:lnTo>
                  <a:pt x="7181087" y="2609849"/>
                </a:lnTo>
                <a:lnTo>
                  <a:pt x="7176515" y="2601467"/>
                </a:lnTo>
                <a:lnTo>
                  <a:pt x="7176515" y="2609849"/>
                </a:lnTo>
                <a:lnTo>
                  <a:pt x="7163561" y="2609849"/>
                </a:lnTo>
                <a:lnTo>
                  <a:pt x="7159752" y="2605278"/>
                </a:lnTo>
                <a:lnTo>
                  <a:pt x="7159752" y="2588513"/>
                </a:lnTo>
                <a:lnTo>
                  <a:pt x="7159752" y="2605278"/>
                </a:lnTo>
                <a:lnTo>
                  <a:pt x="7155180" y="2605278"/>
                </a:lnTo>
                <a:lnTo>
                  <a:pt x="7151369" y="2583941"/>
                </a:lnTo>
                <a:lnTo>
                  <a:pt x="7151369" y="2605278"/>
                </a:lnTo>
                <a:lnTo>
                  <a:pt x="7146798" y="2609849"/>
                </a:lnTo>
                <a:lnTo>
                  <a:pt x="7146798" y="2601467"/>
                </a:lnTo>
                <a:lnTo>
                  <a:pt x="7142987" y="2596895"/>
                </a:lnTo>
                <a:lnTo>
                  <a:pt x="7142987" y="2609849"/>
                </a:lnTo>
                <a:lnTo>
                  <a:pt x="7138415" y="2592323"/>
                </a:lnTo>
                <a:lnTo>
                  <a:pt x="7138415" y="2605278"/>
                </a:lnTo>
                <a:lnTo>
                  <a:pt x="7138415" y="2601467"/>
                </a:lnTo>
                <a:lnTo>
                  <a:pt x="7134606" y="2613660"/>
                </a:lnTo>
                <a:lnTo>
                  <a:pt x="7134606" y="2609849"/>
                </a:lnTo>
                <a:lnTo>
                  <a:pt x="7130033" y="2605278"/>
                </a:lnTo>
                <a:lnTo>
                  <a:pt x="7125461" y="2592323"/>
                </a:lnTo>
                <a:lnTo>
                  <a:pt x="7125461" y="2605278"/>
                </a:lnTo>
                <a:lnTo>
                  <a:pt x="7121652" y="2609849"/>
                </a:lnTo>
                <a:lnTo>
                  <a:pt x="7091933" y="2609849"/>
                </a:lnTo>
                <a:lnTo>
                  <a:pt x="7087361" y="2605278"/>
                </a:lnTo>
                <a:lnTo>
                  <a:pt x="7087361" y="2596895"/>
                </a:lnTo>
                <a:lnTo>
                  <a:pt x="7083552" y="2605278"/>
                </a:lnTo>
                <a:lnTo>
                  <a:pt x="7083552" y="2609849"/>
                </a:lnTo>
                <a:lnTo>
                  <a:pt x="7078980" y="2601467"/>
                </a:lnTo>
                <a:lnTo>
                  <a:pt x="7075169" y="2609849"/>
                </a:lnTo>
                <a:lnTo>
                  <a:pt x="7070598" y="2609849"/>
                </a:lnTo>
                <a:lnTo>
                  <a:pt x="7066787" y="2613660"/>
                </a:lnTo>
                <a:lnTo>
                  <a:pt x="7062215" y="2609849"/>
                </a:lnTo>
                <a:lnTo>
                  <a:pt x="7062215" y="2596895"/>
                </a:lnTo>
                <a:lnTo>
                  <a:pt x="7057643" y="2609849"/>
                </a:lnTo>
                <a:lnTo>
                  <a:pt x="7053833" y="2609849"/>
                </a:lnTo>
                <a:lnTo>
                  <a:pt x="7049261" y="2613660"/>
                </a:lnTo>
                <a:lnTo>
                  <a:pt x="7049261" y="2609849"/>
                </a:lnTo>
                <a:lnTo>
                  <a:pt x="7045452" y="2613660"/>
                </a:lnTo>
                <a:lnTo>
                  <a:pt x="7040880" y="2609849"/>
                </a:lnTo>
                <a:lnTo>
                  <a:pt x="7037069" y="2609849"/>
                </a:lnTo>
                <a:lnTo>
                  <a:pt x="7037069" y="2613660"/>
                </a:lnTo>
                <a:lnTo>
                  <a:pt x="7032498" y="2613660"/>
                </a:lnTo>
                <a:lnTo>
                  <a:pt x="7032498" y="2609849"/>
                </a:lnTo>
                <a:lnTo>
                  <a:pt x="7028687" y="2609849"/>
                </a:lnTo>
                <a:lnTo>
                  <a:pt x="7024115" y="2613660"/>
                </a:lnTo>
                <a:lnTo>
                  <a:pt x="7019543" y="2609849"/>
                </a:lnTo>
                <a:lnTo>
                  <a:pt x="7019543" y="2613660"/>
                </a:lnTo>
                <a:lnTo>
                  <a:pt x="7019543" y="2609849"/>
                </a:lnTo>
                <a:lnTo>
                  <a:pt x="7011161" y="2609849"/>
                </a:lnTo>
                <a:lnTo>
                  <a:pt x="7011161" y="2613660"/>
                </a:lnTo>
                <a:lnTo>
                  <a:pt x="7007352" y="2613660"/>
                </a:lnTo>
                <a:lnTo>
                  <a:pt x="7007352" y="2609849"/>
                </a:lnTo>
                <a:lnTo>
                  <a:pt x="7002780" y="2613660"/>
                </a:lnTo>
                <a:lnTo>
                  <a:pt x="6998969" y="2609849"/>
                </a:lnTo>
                <a:lnTo>
                  <a:pt x="6998969" y="2613660"/>
                </a:lnTo>
                <a:lnTo>
                  <a:pt x="6977633" y="2613660"/>
                </a:lnTo>
                <a:lnTo>
                  <a:pt x="6973061" y="2596895"/>
                </a:lnTo>
                <a:lnTo>
                  <a:pt x="6969252" y="2609849"/>
                </a:lnTo>
                <a:lnTo>
                  <a:pt x="6964680" y="2592323"/>
                </a:lnTo>
                <a:lnTo>
                  <a:pt x="6964680" y="2601467"/>
                </a:lnTo>
                <a:lnTo>
                  <a:pt x="6960869" y="2609849"/>
                </a:lnTo>
                <a:lnTo>
                  <a:pt x="6960869" y="2613660"/>
                </a:lnTo>
                <a:lnTo>
                  <a:pt x="6956298" y="2609849"/>
                </a:lnTo>
                <a:lnTo>
                  <a:pt x="6956298" y="2613660"/>
                </a:lnTo>
                <a:lnTo>
                  <a:pt x="6951726" y="2613660"/>
                </a:lnTo>
                <a:lnTo>
                  <a:pt x="6943343" y="2613660"/>
                </a:lnTo>
                <a:lnTo>
                  <a:pt x="6934961" y="2613660"/>
                </a:lnTo>
                <a:lnTo>
                  <a:pt x="6926580" y="2613660"/>
                </a:lnTo>
                <a:lnTo>
                  <a:pt x="6922769" y="2613660"/>
                </a:lnTo>
                <a:lnTo>
                  <a:pt x="6922769" y="2609849"/>
                </a:lnTo>
                <a:lnTo>
                  <a:pt x="6918198" y="2613660"/>
                </a:lnTo>
                <a:lnTo>
                  <a:pt x="6918198" y="2609849"/>
                </a:lnTo>
                <a:lnTo>
                  <a:pt x="6913626" y="2609849"/>
                </a:lnTo>
                <a:lnTo>
                  <a:pt x="6913626" y="2613660"/>
                </a:lnTo>
                <a:lnTo>
                  <a:pt x="6909815" y="2613660"/>
                </a:lnTo>
                <a:lnTo>
                  <a:pt x="6909815" y="2609849"/>
                </a:lnTo>
                <a:lnTo>
                  <a:pt x="6905243" y="2609849"/>
                </a:lnTo>
                <a:lnTo>
                  <a:pt x="6905243" y="2613660"/>
                </a:lnTo>
                <a:lnTo>
                  <a:pt x="6901433" y="2613660"/>
                </a:lnTo>
                <a:lnTo>
                  <a:pt x="6901433" y="2609849"/>
                </a:lnTo>
                <a:lnTo>
                  <a:pt x="6896861" y="2609849"/>
                </a:lnTo>
                <a:lnTo>
                  <a:pt x="6896861" y="2613660"/>
                </a:lnTo>
                <a:lnTo>
                  <a:pt x="6893052" y="2613660"/>
                </a:lnTo>
                <a:lnTo>
                  <a:pt x="6893052" y="2609849"/>
                </a:lnTo>
                <a:lnTo>
                  <a:pt x="6888480" y="2609849"/>
                </a:lnTo>
                <a:lnTo>
                  <a:pt x="6888480" y="2613660"/>
                </a:lnTo>
                <a:lnTo>
                  <a:pt x="6883908" y="2609849"/>
                </a:lnTo>
                <a:lnTo>
                  <a:pt x="6880098" y="2609849"/>
                </a:lnTo>
                <a:lnTo>
                  <a:pt x="6880098" y="2613660"/>
                </a:lnTo>
                <a:lnTo>
                  <a:pt x="6875526" y="2609849"/>
                </a:lnTo>
                <a:lnTo>
                  <a:pt x="6875526" y="2613660"/>
                </a:lnTo>
                <a:lnTo>
                  <a:pt x="6871715" y="2609849"/>
                </a:lnTo>
                <a:lnTo>
                  <a:pt x="6871715" y="2613660"/>
                </a:lnTo>
                <a:lnTo>
                  <a:pt x="6867143" y="2609849"/>
                </a:lnTo>
                <a:lnTo>
                  <a:pt x="6860032" y="2609849"/>
                </a:lnTo>
                <a:lnTo>
                  <a:pt x="6852919" y="2609849"/>
                </a:lnTo>
                <a:lnTo>
                  <a:pt x="6845808" y="2609849"/>
                </a:lnTo>
                <a:lnTo>
                  <a:pt x="6841998" y="2613660"/>
                </a:lnTo>
                <a:lnTo>
                  <a:pt x="6841998" y="2609849"/>
                </a:lnTo>
                <a:lnTo>
                  <a:pt x="6829043" y="2609849"/>
                </a:lnTo>
                <a:lnTo>
                  <a:pt x="6829043" y="2605278"/>
                </a:lnTo>
                <a:lnTo>
                  <a:pt x="6825233" y="2609849"/>
                </a:lnTo>
                <a:lnTo>
                  <a:pt x="6816852" y="2609849"/>
                </a:lnTo>
                <a:lnTo>
                  <a:pt x="6816852" y="2613660"/>
                </a:lnTo>
                <a:lnTo>
                  <a:pt x="6812280" y="2613660"/>
                </a:lnTo>
                <a:lnTo>
                  <a:pt x="6807708" y="2609849"/>
                </a:lnTo>
                <a:lnTo>
                  <a:pt x="6807708" y="2613660"/>
                </a:lnTo>
                <a:lnTo>
                  <a:pt x="6795515" y="2613660"/>
                </a:lnTo>
                <a:lnTo>
                  <a:pt x="6795515" y="2609849"/>
                </a:lnTo>
                <a:lnTo>
                  <a:pt x="6790943" y="2609849"/>
                </a:lnTo>
                <a:lnTo>
                  <a:pt x="6790943" y="2613660"/>
                </a:lnTo>
                <a:lnTo>
                  <a:pt x="6787133" y="2609849"/>
                </a:lnTo>
                <a:lnTo>
                  <a:pt x="6782561" y="2609849"/>
                </a:lnTo>
                <a:lnTo>
                  <a:pt x="6782561" y="2613660"/>
                </a:lnTo>
                <a:lnTo>
                  <a:pt x="6782561" y="2609849"/>
                </a:lnTo>
                <a:lnTo>
                  <a:pt x="6777989" y="2609849"/>
                </a:lnTo>
                <a:lnTo>
                  <a:pt x="6774180" y="2601467"/>
                </a:lnTo>
                <a:lnTo>
                  <a:pt x="6769608" y="2609849"/>
                </a:lnTo>
                <a:lnTo>
                  <a:pt x="6769608" y="2605278"/>
                </a:lnTo>
                <a:lnTo>
                  <a:pt x="6765798" y="2592323"/>
                </a:lnTo>
                <a:lnTo>
                  <a:pt x="6765798" y="2588513"/>
                </a:lnTo>
                <a:lnTo>
                  <a:pt x="6761226" y="2596896"/>
                </a:lnTo>
                <a:lnTo>
                  <a:pt x="6757415" y="2601467"/>
                </a:lnTo>
                <a:lnTo>
                  <a:pt x="6757415" y="2571749"/>
                </a:lnTo>
                <a:lnTo>
                  <a:pt x="6752843" y="2601467"/>
                </a:lnTo>
                <a:lnTo>
                  <a:pt x="6749033" y="2588513"/>
                </a:lnTo>
                <a:lnTo>
                  <a:pt x="6749033" y="2583941"/>
                </a:lnTo>
                <a:lnTo>
                  <a:pt x="6744461" y="2601467"/>
                </a:lnTo>
                <a:lnTo>
                  <a:pt x="6744461" y="2596896"/>
                </a:lnTo>
                <a:lnTo>
                  <a:pt x="6739889" y="2605278"/>
                </a:lnTo>
                <a:lnTo>
                  <a:pt x="6739889" y="2596896"/>
                </a:lnTo>
                <a:lnTo>
                  <a:pt x="6736080" y="2609849"/>
                </a:lnTo>
                <a:lnTo>
                  <a:pt x="6731508" y="2613660"/>
                </a:lnTo>
                <a:lnTo>
                  <a:pt x="6731508" y="2609849"/>
                </a:lnTo>
                <a:lnTo>
                  <a:pt x="6727698" y="2609849"/>
                </a:lnTo>
                <a:lnTo>
                  <a:pt x="6720585" y="2609849"/>
                </a:lnTo>
                <a:lnTo>
                  <a:pt x="6713473" y="2609849"/>
                </a:lnTo>
                <a:lnTo>
                  <a:pt x="6706361" y="2609849"/>
                </a:lnTo>
                <a:lnTo>
                  <a:pt x="6701789" y="2609849"/>
                </a:lnTo>
                <a:lnTo>
                  <a:pt x="6701789" y="2613660"/>
                </a:lnTo>
                <a:lnTo>
                  <a:pt x="6697980" y="2613660"/>
                </a:lnTo>
                <a:lnTo>
                  <a:pt x="6693408" y="2609849"/>
                </a:lnTo>
                <a:lnTo>
                  <a:pt x="6689598" y="2609849"/>
                </a:lnTo>
                <a:lnTo>
                  <a:pt x="6689598" y="2613660"/>
                </a:lnTo>
                <a:lnTo>
                  <a:pt x="6685026" y="2609849"/>
                </a:lnTo>
                <a:lnTo>
                  <a:pt x="6685026" y="2613660"/>
                </a:lnTo>
                <a:lnTo>
                  <a:pt x="6681215" y="2613660"/>
                </a:lnTo>
                <a:lnTo>
                  <a:pt x="6681215" y="2609849"/>
                </a:lnTo>
                <a:lnTo>
                  <a:pt x="6668261" y="2609849"/>
                </a:lnTo>
                <a:lnTo>
                  <a:pt x="6663689" y="2605278"/>
                </a:lnTo>
                <a:lnTo>
                  <a:pt x="6663689" y="2609849"/>
                </a:lnTo>
                <a:lnTo>
                  <a:pt x="6659880" y="2605278"/>
                </a:lnTo>
                <a:lnTo>
                  <a:pt x="6651498" y="2605278"/>
                </a:lnTo>
                <a:lnTo>
                  <a:pt x="6646926" y="2601467"/>
                </a:lnTo>
                <a:lnTo>
                  <a:pt x="6646926" y="2605278"/>
                </a:lnTo>
                <a:lnTo>
                  <a:pt x="6643115" y="2592323"/>
                </a:lnTo>
                <a:lnTo>
                  <a:pt x="6643115" y="2596896"/>
                </a:lnTo>
                <a:lnTo>
                  <a:pt x="6638543" y="2605278"/>
                </a:lnTo>
                <a:lnTo>
                  <a:pt x="6633971" y="2601467"/>
                </a:lnTo>
                <a:lnTo>
                  <a:pt x="6633971" y="2596896"/>
                </a:lnTo>
                <a:lnTo>
                  <a:pt x="6630161" y="2609849"/>
                </a:lnTo>
                <a:lnTo>
                  <a:pt x="6625589" y="2605278"/>
                </a:lnTo>
                <a:lnTo>
                  <a:pt x="6621780" y="2609849"/>
                </a:lnTo>
                <a:lnTo>
                  <a:pt x="6605015" y="2609849"/>
                </a:lnTo>
                <a:lnTo>
                  <a:pt x="6600443" y="2605278"/>
                </a:lnTo>
                <a:lnTo>
                  <a:pt x="6600443" y="2596896"/>
                </a:lnTo>
                <a:lnTo>
                  <a:pt x="6592061" y="2605278"/>
                </a:lnTo>
                <a:lnTo>
                  <a:pt x="6592061" y="2609849"/>
                </a:lnTo>
                <a:lnTo>
                  <a:pt x="6579108" y="2609849"/>
                </a:lnTo>
                <a:lnTo>
                  <a:pt x="6579108" y="2605278"/>
                </a:lnTo>
                <a:lnTo>
                  <a:pt x="6575298" y="2609849"/>
                </a:lnTo>
                <a:lnTo>
                  <a:pt x="6570726" y="2609849"/>
                </a:lnTo>
                <a:lnTo>
                  <a:pt x="6570726" y="2605278"/>
                </a:lnTo>
                <a:lnTo>
                  <a:pt x="6566915" y="2605278"/>
                </a:lnTo>
                <a:lnTo>
                  <a:pt x="6566915" y="2609849"/>
                </a:lnTo>
                <a:lnTo>
                  <a:pt x="6566915" y="2605278"/>
                </a:lnTo>
                <a:lnTo>
                  <a:pt x="6562343" y="2601467"/>
                </a:lnTo>
                <a:lnTo>
                  <a:pt x="6562343" y="2596896"/>
                </a:lnTo>
                <a:lnTo>
                  <a:pt x="6557771" y="2588513"/>
                </a:lnTo>
                <a:lnTo>
                  <a:pt x="6553961" y="2583941"/>
                </a:lnTo>
                <a:lnTo>
                  <a:pt x="6553961" y="2588513"/>
                </a:lnTo>
                <a:lnTo>
                  <a:pt x="6549389" y="2601467"/>
                </a:lnTo>
                <a:lnTo>
                  <a:pt x="6545580" y="2601467"/>
                </a:lnTo>
                <a:lnTo>
                  <a:pt x="6541008" y="2588513"/>
                </a:lnTo>
                <a:lnTo>
                  <a:pt x="6537198" y="2601467"/>
                </a:lnTo>
                <a:lnTo>
                  <a:pt x="6532626" y="2605278"/>
                </a:lnTo>
                <a:lnTo>
                  <a:pt x="6528054" y="2588513"/>
                </a:lnTo>
                <a:lnTo>
                  <a:pt x="6528054" y="2596896"/>
                </a:lnTo>
                <a:lnTo>
                  <a:pt x="6524243" y="2605278"/>
                </a:lnTo>
                <a:lnTo>
                  <a:pt x="6519671" y="2609849"/>
                </a:lnTo>
                <a:lnTo>
                  <a:pt x="6515861" y="2605278"/>
                </a:lnTo>
                <a:lnTo>
                  <a:pt x="6515861" y="2609849"/>
                </a:lnTo>
                <a:lnTo>
                  <a:pt x="6511289" y="2605278"/>
                </a:lnTo>
                <a:lnTo>
                  <a:pt x="6499097" y="2605278"/>
                </a:lnTo>
                <a:lnTo>
                  <a:pt x="6494526" y="2601467"/>
                </a:lnTo>
                <a:lnTo>
                  <a:pt x="6489954" y="2601467"/>
                </a:lnTo>
                <a:lnTo>
                  <a:pt x="6486143" y="2605278"/>
                </a:lnTo>
                <a:lnTo>
                  <a:pt x="6486143" y="2601467"/>
                </a:lnTo>
                <a:lnTo>
                  <a:pt x="6481571" y="2596896"/>
                </a:lnTo>
                <a:lnTo>
                  <a:pt x="6477761" y="2605278"/>
                </a:lnTo>
                <a:lnTo>
                  <a:pt x="6469380" y="2605278"/>
                </a:lnTo>
                <a:lnTo>
                  <a:pt x="6464808" y="2609849"/>
                </a:lnTo>
                <a:lnTo>
                  <a:pt x="6460997" y="2596896"/>
                </a:lnTo>
                <a:lnTo>
                  <a:pt x="6460997" y="2605278"/>
                </a:lnTo>
                <a:lnTo>
                  <a:pt x="6456426" y="2605278"/>
                </a:lnTo>
                <a:lnTo>
                  <a:pt x="6456426" y="2609849"/>
                </a:lnTo>
                <a:lnTo>
                  <a:pt x="6451854" y="2609849"/>
                </a:lnTo>
                <a:lnTo>
                  <a:pt x="6451854" y="2601467"/>
                </a:lnTo>
                <a:lnTo>
                  <a:pt x="6448043" y="2609849"/>
                </a:lnTo>
                <a:lnTo>
                  <a:pt x="6435089" y="2609849"/>
                </a:lnTo>
                <a:lnTo>
                  <a:pt x="6431280" y="2605278"/>
                </a:lnTo>
                <a:lnTo>
                  <a:pt x="6431280" y="2609849"/>
                </a:lnTo>
                <a:lnTo>
                  <a:pt x="6413754" y="2609849"/>
                </a:lnTo>
                <a:lnTo>
                  <a:pt x="6409943" y="2601467"/>
                </a:lnTo>
                <a:lnTo>
                  <a:pt x="6405371" y="2609849"/>
                </a:lnTo>
                <a:lnTo>
                  <a:pt x="6401561" y="2609849"/>
                </a:lnTo>
                <a:lnTo>
                  <a:pt x="6396989" y="2605278"/>
                </a:lnTo>
                <a:lnTo>
                  <a:pt x="6393180" y="2596896"/>
                </a:lnTo>
                <a:lnTo>
                  <a:pt x="6388608" y="2605278"/>
                </a:lnTo>
                <a:lnTo>
                  <a:pt x="6384035" y="2592323"/>
                </a:lnTo>
                <a:lnTo>
                  <a:pt x="6380226" y="2605278"/>
                </a:lnTo>
                <a:lnTo>
                  <a:pt x="6375654" y="2601467"/>
                </a:lnTo>
                <a:lnTo>
                  <a:pt x="6371843" y="2609849"/>
                </a:lnTo>
                <a:lnTo>
                  <a:pt x="6371843" y="2605278"/>
                </a:lnTo>
                <a:lnTo>
                  <a:pt x="6367271" y="2609849"/>
                </a:lnTo>
                <a:lnTo>
                  <a:pt x="6363461" y="2609849"/>
                </a:lnTo>
                <a:lnTo>
                  <a:pt x="6358889" y="2605278"/>
                </a:lnTo>
                <a:lnTo>
                  <a:pt x="6358889" y="2609849"/>
                </a:lnTo>
                <a:lnTo>
                  <a:pt x="6355080" y="2605278"/>
                </a:lnTo>
                <a:lnTo>
                  <a:pt x="6350508" y="2609849"/>
                </a:lnTo>
                <a:lnTo>
                  <a:pt x="6350508" y="2605278"/>
                </a:lnTo>
                <a:lnTo>
                  <a:pt x="6350508" y="2609849"/>
                </a:lnTo>
                <a:lnTo>
                  <a:pt x="6345935" y="2609849"/>
                </a:lnTo>
                <a:lnTo>
                  <a:pt x="6345935" y="2605278"/>
                </a:lnTo>
                <a:lnTo>
                  <a:pt x="6342126" y="2609849"/>
                </a:lnTo>
                <a:lnTo>
                  <a:pt x="6337554" y="2605278"/>
                </a:lnTo>
                <a:lnTo>
                  <a:pt x="6337554" y="2609849"/>
                </a:lnTo>
                <a:lnTo>
                  <a:pt x="6333743" y="2605278"/>
                </a:lnTo>
                <a:lnTo>
                  <a:pt x="6333743" y="2609849"/>
                </a:lnTo>
                <a:lnTo>
                  <a:pt x="6329171" y="2609849"/>
                </a:lnTo>
                <a:lnTo>
                  <a:pt x="6329171" y="2601467"/>
                </a:lnTo>
                <a:lnTo>
                  <a:pt x="6325361" y="2609849"/>
                </a:lnTo>
                <a:lnTo>
                  <a:pt x="6320789" y="2609849"/>
                </a:lnTo>
                <a:lnTo>
                  <a:pt x="6320789" y="2613660"/>
                </a:lnTo>
                <a:lnTo>
                  <a:pt x="6316217" y="2609849"/>
                </a:lnTo>
                <a:lnTo>
                  <a:pt x="6312408" y="2605278"/>
                </a:lnTo>
                <a:lnTo>
                  <a:pt x="6312408" y="2609849"/>
                </a:lnTo>
                <a:lnTo>
                  <a:pt x="6304026" y="2609849"/>
                </a:lnTo>
                <a:lnTo>
                  <a:pt x="6299454" y="2613660"/>
                </a:lnTo>
                <a:lnTo>
                  <a:pt x="6295643" y="2613660"/>
                </a:lnTo>
                <a:lnTo>
                  <a:pt x="6295643" y="2609849"/>
                </a:lnTo>
                <a:lnTo>
                  <a:pt x="6291071" y="2609849"/>
                </a:lnTo>
                <a:lnTo>
                  <a:pt x="6287261" y="2613660"/>
                </a:lnTo>
                <a:lnTo>
                  <a:pt x="6287261" y="2609849"/>
                </a:lnTo>
                <a:lnTo>
                  <a:pt x="6282689" y="2601467"/>
                </a:lnTo>
                <a:lnTo>
                  <a:pt x="6282689" y="2596896"/>
                </a:lnTo>
                <a:lnTo>
                  <a:pt x="6278117" y="2609849"/>
                </a:lnTo>
                <a:lnTo>
                  <a:pt x="6274308" y="2605278"/>
                </a:lnTo>
                <a:lnTo>
                  <a:pt x="6269735" y="2609849"/>
                </a:lnTo>
                <a:lnTo>
                  <a:pt x="6261354" y="2609849"/>
                </a:lnTo>
                <a:lnTo>
                  <a:pt x="6257543" y="2605278"/>
                </a:lnTo>
                <a:lnTo>
                  <a:pt x="6252971" y="2605278"/>
                </a:lnTo>
                <a:lnTo>
                  <a:pt x="6249161" y="2596896"/>
                </a:lnTo>
                <a:lnTo>
                  <a:pt x="6249161" y="2605278"/>
                </a:lnTo>
                <a:lnTo>
                  <a:pt x="6244589" y="2605278"/>
                </a:lnTo>
                <a:lnTo>
                  <a:pt x="6240017" y="2596896"/>
                </a:lnTo>
                <a:lnTo>
                  <a:pt x="6240017" y="2601467"/>
                </a:lnTo>
                <a:lnTo>
                  <a:pt x="6236208" y="2609849"/>
                </a:lnTo>
                <a:lnTo>
                  <a:pt x="6236208" y="2605278"/>
                </a:lnTo>
                <a:lnTo>
                  <a:pt x="6231635" y="2605278"/>
                </a:lnTo>
                <a:lnTo>
                  <a:pt x="6227826" y="2609849"/>
                </a:lnTo>
                <a:lnTo>
                  <a:pt x="6214871" y="2609849"/>
                </a:lnTo>
                <a:lnTo>
                  <a:pt x="6211061" y="2605278"/>
                </a:lnTo>
                <a:lnTo>
                  <a:pt x="6206489" y="2609849"/>
                </a:lnTo>
                <a:lnTo>
                  <a:pt x="6206489" y="2605278"/>
                </a:lnTo>
                <a:lnTo>
                  <a:pt x="6201917" y="2605278"/>
                </a:lnTo>
                <a:lnTo>
                  <a:pt x="6201917" y="2609849"/>
                </a:lnTo>
                <a:lnTo>
                  <a:pt x="6198108" y="2609849"/>
                </a:lnTo>
                <a:lnTo>
                  <a:pt x="6193535" y="2601467"/>
                </a:lnTo>
                <a:lnTo>
                  <a:pt x="6193535" y="2605278"/>
                </a:lnTo>
                <a:lnTo>
                  <a:pt x="6189726" y="2588514"/>
                </a:lnTo>
                <a:lnTo>
                  <a:pt x="6189726" y="2583941"/>
                </a:lnTo>
                <a:lnTo>
                  <a:pt x="6185154" y="2436114"/>
                </a:lnTo>
                <a:lnTo>
                  <a:pt x="6185154" y="2558796"/>
                </a:lnTo>
                <a:lnTo>
                  <a:pt x="6181343" y="2605278"/>
                </a:lnTo>
                <a:lnTo>
                  <a:pt x="6176771" y="2605278"/>
                </a:lnTo>
                <a:lnTo>
                  <a:pt x="6172199" y="2575560"/>
                </a:lnTo>
                <a:lnTo>
                  <a:pt x="6172199" y="2571749"/>
                </a:lnTo>
                <a:lnTo>
                  <a:pt x="6168389" y="2376678"/>
                </a:lnTo>
                <a:lnTo>
                  <a:pt x="6168389" y="2537460"/>
                </a:lnTo>
                <a:lnTo>
                  <a:pt x="6163817" y="2605278"/>
                </a:lnTo>
                <a:lnTo>
                  <a:pt x="6160008" y="2609849"/>
                </a:lnTo>
                <a:lnTo>
                  <a:pt x="6155435" y="2609849"/>
                </a:lnTo>
                <a:lnTo>
                  <a:pt x="6151626" y="2613660"/>
                </a:lnTo>
                <a:lnTo>
                  <a:pt x="6147054" y="2609849"/>
                </a:lnTo>
                <a:lnTo>
                  <a:pt x="6147054" y="2613660"/>
                </a:lnTo>
                <a:lnTo>
                  <a:pt x="6125717" y="2613660"/>
                </a:lnTo>
                <a:lnTo>
                  <a:pt x="6121908" y="2609849"/>
                </a:lnTo>
                <a:lnTo>
                  <a:pt x="6121908" y="2613660"/>
                </a:lnTo>
                <a:lnTo>
                  <a:pt x="6113526" y="2613660"/>
                </a:lnTo>
                <a:lnTo>
                  <a:pt x="6113526" y="2609849"/>
                </a:lnTo>
                <a:lnTo>
                  <a:pt x="6108954" y="2613660"/>
                </a:lnTo>
                <a:lnTo>
                  <a:pt x="6105143" y="2613660"/>
                </a:lnTo>
                <a:lnTo>
                  <a:pt x="6105143" y="2609849"/>
                </a:lnTo>
                <a:lnTo>
                  <a:pt x="6100571" y="2609849"/>
                </a:lnTo>
                <a:lnTo>
                  <a:pt x="6095999" y="2592323"/>
                </a:lnTo>
                <a:lnTo>
                  <a:pt x="6092189" y="2469641"/>
                </a:lnTo>
                <a:lnTo>
                  <a:pt x="6087617" y="2588514"/>
                </a:lnTo>
                <a:lnTo>
                  <a:pt x="6083808" y="2605278"/>
                </a:lnTo>
                <a:lnTo>
                  <a:pt x="6079235" y="2596896"/>
                </a:lnTo>
                <a:lnTo>
                  <a:pt x="6075426" y="2516123"/>
                </a:lnTo>
                <a:lnTo>
                  <a:pt x="6075426" y="2512314"/>
                </a:lnTo>
                <a:lnTo>
                  <a:pt x="6070854" y="2592323"/>
                </a:lnTo>
                <a:lnTo>
                  <a:pt x="6070854" y="2596896"/>
                </a:lnTo>
                <a:lnTo>
                  <a:pt x="6066282" y="2609849"/>
                </a:lnTo>
                <a:lnTo>
                  <a:pt x="6062471" y="2609849"/>
                </a:lnTo>
                <a:lnTo>
                  <a:pt x="6057899" y="2613660"/>
                </a:lnTo>
                <a:lnTo>
                  <a:pt x="6054089" y="2609849"/>
                </a:lnTo>
                <a:lnTo>
                  <a:pt x="6054089" y="2613660"/>
                </a:lnTo>
                <a:lnTo>
                  <a:pt x="6049517" y="2613660"/>
                </a:lnTo>
                <a:lnTo>
                  <a:pt x="6045708" y="2605278"/>
                </a:lnTo>
                <a:lnTo>
                  <a:pt x="6041135" y="2444496"/>
                </a:lnTo>
                <a:lnTo>
                  <a:pt x="6041135" y="2533649"/>
                </a:lnTo>
                <a:lnTo>
                  <a:pt x="6037326" y="2613660"/>
                </a:lnTo>
                <a:lnTo>
                  <a:pt x="6037326" y="2609849"/>
                </a:lnTo>
                <a:lnTo>
                  <a:pt x="6037326" y="2613660"/>
                </a:lnTo>
                <a:lnTo>
                  <a:pt x="6032754" y="2609849"/>
                </a:lnTo>
                <a:lnTo>
                  <a:pt x="6032754" y="2613660"/>
                </a:lnTo>
                <a:lnTo>
                  <a:pt x="6028182" y="2613660"/>
                </a:lnTo>
                <a:lnTo>
                  <a:pt x="6024371" y="2609849"/>
                </a:lnTo>
                <a:lnTo>
                  <a:pt x="6019799" y="2613660"/>
                </a:lnTo>
                <a:lnTo>
                  <a:pt x="6019799" y="2609849"/>
                </a:lnTo>
                <a:lnTo>
                  <a:pt x="6015989" y="2613660"/>
                </a:lnTo>
                <a:lnTo>
                  <a:pt x="6011417" y="2609849"/>
                </a:lnTo>
                <a:lnTo>
                  <a:pt x="6011417" y="2613660"/>
                </a:lnTo>
                <a:lnTo>
                  <a:pt x="6007608" y="2613660"/>
                </a:lnTo>
                <a:lnTo>
                  <a:pt x="6003035" y="2592323"/>
                </a:lnTo>
                <a:lnTo>
                  <a:pt x="5999226" y="2613660"/>
                </a:lnTo>
                <a:lnTo>
                  <a:pt x="5999226" y="2609849"/>
                </a:lnTo>
                <a:lnTo>
                  <a:pt x="5994654" y="2613660"/>
                </a:lnTo>
                <a:lnTo>
                  <a:pt x="5990082" y="2613660"/>
                </a:lnTo>
                <a:lnTo>
                  <a:pt x="5990082" y="2609849"/>
                </a:lnTo>
                <a:lnTo>
                  <a:pt x="5990082" y="2613660"/>
                </a:lnTo>
                <a:lnTo>
                  <a:pt x="5986271" y="2613660"/>
                </a:lnTo>
                <a:lnTo>
                  <a:pt x="5986271" y="2609849"/>
                </a:lnTo>
                <a:lnTo>
                  <a:pt x="5981699" y="2609849"/>
                </a:lnTo>
                <a:lnTo>
                  <a:pt x="5981699" y="2613660"/>
                </a:lnTo>
                <a:lnTo>
                  <a:pt x="5977889" y="2609849"/>
                </a:lnTo>
                <a:lnTo>
                  <a:pt x="5973317" y="2609849"/>
                </a:lnTo>
                <a:lnTo>
                  <a:pt x="5973317" y="2613660"/>
                </a:lnTo>
                <a:lnTo>
                  <a:pt x="5973317" y="2609849"/>
                </a:lnTo>
                <a:lnTo>
                  <a:pt x="5969508" y="2605278"/>
                </a:lnTo>
                <a:lnTo>
                  <a:pt x="5964935" y="2613660"/>
                </a:lnTo>
                <a:lnTo>
                  <a:pt x="5960363" y="2613660"/>
                </a:lnTo>
                <a:lnTo>
                  <a:pt x="5951982" y="2613660"/>
                </a:lnTo>
                <a:lnTo>
                  <a:pt x="5943599" y="2613660"/>
                </a:lnTo>
                <a:lnTo>
                  <a:pt x="5935217" y="2613660"/>
                </a:lnTo>
                <a:lnTo>
                  <a:pt x="5931408" y="2613660"/>
                </a:lnTo>
                <a:lnTo>
                  <a:pt x="5931408" y="2609849"/>
                </a:lnTo>
                <a:lnTo>
                  <a:pt x="5926835" y="2613660"/>
                </a:lnTo>
                <a:lnTo>
                  <a:pt x="5922263" y="2613660"/>
                </a:lnTo>
                <a:lnTo>
                  <a:pt x="5918454" y="2609849"/>
                </a:lnTo>
                <a:lnTo>
                  <a:pt x="5918454" y="2613660"/>
                </a:lnTo>
                <a:lnTo>
                  <a:pt x="5913882" y="2613660"/>
                </a:lnTo>
                <a:lnTo>
                  <a:pt x="5910071" y="2605278"/>
                </a:lnTo>
                <a:lnTo>
                  <a:pt x="5910071" y="2609849"/>
                </a:lnTo>
                <a:lnTo>
                  <a:pt x="5905499" y="2567178"/>
                </a:lnTo>
                <a:lnTo>
                  <a:pt x="5905499" y="2558796"/>
                </a:lnTo>
                <a:lnTo>
                  <a:pt x="5905499" y="2601467"/>
                </a:lnTo>
                <a:lnTo>
                  <a:pt x="5901689" y="2596896"/>
                </a:lnTo>
                <a:lnTo>
                  <a:pt x="5897117" y="2563367"/>
                </a:lnTo>
                <a:lnTo>
                  <a:pt x="5897117" y="2554223"/>
                </a:lnTo>
                <a:lnTo>
                  <a:pt x="5897117" y="2588514"/>
                </a:lnTo>
                <a:lnTo>
                  <a:pt x="5893308" y="2588514"/>
                </a:lnTo>
                <a:lnTo>
                  <a:pt x="5893308" y="2605278"/>
                </a:lnTo>
                <a:lnTo>
                  <a:pt x="5888735" y="2563367"/>
                </a:lnTo>
                <a:lnTo>
                  <a:pt x="5884163" y="2609849"/>
                </a:lnTo>
                <a:lnTo>
                  <a:pt x="5884163" y="2596896"/>
                </a:lnTo>
                <a:lnTo>
                  <a:pt x="5880354" y="2609849"/>
                </a:lnTo>
                <a:lnTo>
                  <a:pt x="5880354" y="2613660"/>
                </a:lnTo>
                <a:lnTo>
                  <a:pt x="5867399" y="2613660"/>
                </a:lnTo>
                <a:lnTo>
                  <a:pt x="5867399" y="2609849"/>
                </a:lnTo>
                <a:lnTo>
                  <a:pt x="5863589" y="2613660"/>
                </a:lnTo>
                <a:lnTo>
                  <a:pt x="5863589" y="2609849"/>
                </a:lnTo>
                <a:lnTo>
                  <a:pt x="5859017" y="2609849"/>
                </a:lnTo>
                <a:lnTo>
                  <a:pt x="5859017" y="2613660"/>
                </a:lnTo>
                <a:lnTo>
                  <a:pt x="5854445" y="2613660"/>
                </a:lnTo>
                <a:lnTo>
                  <a:pt x="5854445" y="2609849"/>
                </a:lnTo>
                <a:lnTo>
                  <a:pt x="5850635" y="2609849"/>
                </a:lnTo>
                <a:lnTo>
                  <a:pt x="5850635" y="2613660"/>
                </a:lnTo>
                <a:lnTo>
                  <a:pt x="5846063" y="2609849"/>
                </a:lnTo>
                <a:lnTo>
                  <a:pt x="5846063" y="2613660"/>
                </a:lnTo>
                <a:lnTo>
                  <a:pt x="5842254" y="2613660"/>
                </a:lnTo>
                <a:lnTo>
                  <a:pt x="5842254" y="2605278"/>
                </a:lnTo>
                <a:lnTo>
                  <a:pt x="5837682" y="2613660"/>
                </a:lnTo>
                <a:lnTo>
                  <a:pt x="5833871" y="2601467"/>
                </a:lnTo>
                <a:lnTo>
                  <a:pt x="5829299" y="2601467"/>
                </a:lnTo>
                <a:lnTo>
                  <a:pt x="5829299" y="2609849"/>
                </a:lnTo>
                <a:lnTo>
                  <a:pt x="5825489" y="2596896"/>
                </a:lnTo>
                <a:lnTo>
                  <a:pt x="5825489" y="2609849"/>
                </a:lnTo>
                <a:lnTo>
                  <a:pt x="5820917" y="2596896"/>
                </a:lnTo>
                <a:lnTo>
                  <a:pt x="5820917" y="2605278"/>
                </a:lnTo>
                <a:lnTo>
                  <a:pt x="5816345" y="2592323"/>
                </a:lnTo>
                <a:lnTo>
                  <a:pt x="5816345" y="2605278"/>
                </a:lnTo>
                <a:lnTo>
                  <a:pt x="5812535" y="2571749"/>
                </a:lnTo>
                <a:lnTo>
                  <a:pt x="5812535" y="2580131"/>
                </a:lnTo>
                <a:lnTo>
                  <a:pt x="5807963" y="1478279"/>
                </a:lnTo>
                <a:lnTo>
                  <a:pt x="5807963" y="0"/>
                </a:lnTo>
                <a:lnTo>
                  <a:pt x="5804154" y="2486405"/>
                </a:lnTo>
                <a:lnTo>
                  <a:pt x="5804154" y="2520696"/>
                </a:lnTo>
                <a:lnTo>
                  <a:pt x="5799582" y="2601467"/>
                </a:lnTo>
                <a:lnTo>
                  <a:pt x="5799582" y="2588514"/>
                </a:lnTo>
                <a:lnTo>
                  <a:pt x="5799582" y="2609849"/>
                </a:lnTo>
                <a:lnTo>
                  <a:pt x="5795771" y="2596896"/>
                </a:lnTo>
                <a:lnTo>
                  <a:pt x="5791199" y="2613660"/>
                </a:lnTo>
                <a:lnTo>
                  <a:pt x="5787389" y="2605278"/>
                </a:lnTo>
                <a:lnTo>
                  <a:pt x="5787389" y="2609849"/>
                </a:lnTo>
                <a:lnTo>
                  <a:pt x="5782817" y="2613660"/>
                </a:lnTo>
                <a:lnTo>
                  <a:pt x="5782817" y="2609849"/>
                </a:lnTo>
                <a:lnTo>
                  <a:pt x="5778245" y="2613660"/>
                </a:lnTo>
                <a:lnTo>
                  <a:pt x="5778245" y="2609849"/>
                </a:lnTo>
                <a:lnTo>
                  <a:pt x="5778245" y="2613660"/>
                </a:lnTo>
                <a:lnTo>
                  <a:pt x="5774435" y="2613660"/>
                </a:lnTo>
                <a:lnTo>
                  <a:pt x="5774435" y="2609849"/>
                </a:lnTo>
                <a:lnTo>
                  <a:pt x="5769863" y="2613660"/>
                </a:lnTo>
                <a:lnTo>
                  <a:pt x="5769863" y="2609849"/>
                </a:lnTo>
                <a:lnTo>
                  <a:pt x="5766054" y="2613660"/>
                </a:lnTo>
                <a:lnTo>
                  <a:pt x="5766054" y="2605278"/>
                </a:lnTo>
                <a:lnTo>
                  <a:pt x="5761482" y="2605278"/>
                </a:lnTo>
                <a:lnTo>
                  <a:pt x="5757671" y="2583941"/>
                </a:lnTo>
                <a:lnTo>
                  <a:pt x="5757671" y="2575560"/>
                </a:lnTo>
                <a:lnTo>
                  <a:pt x="5757671" y="2601467"/>
                </a:lnTo>
                <a:lnTo>
                  <a:pt x="5753099" y="2605278"/>
                </a:lnTo>
                <a:lnTo>
                  <a:pt x="5753099" y="2575560"/>
                </a:lnTo>
                <a:lnTo>
                  <a:pt x="5749289" y="2580131"/>
                </a:lnTo>
                <a:lnTo>
                  <a:pt x="5749289" y="2609849"/>
                </a:lnTo>
                <a:lnTo>
                  <a:pt x="5744717" y="2609849"/>
                </a:lnTo>
                <a:lnTo>
                  <a:pt x="5744717" y="2605278"/>
                </a:lnTo>
                <a:lnTo>
                  <a:pt x="5740145" y="2601467"/>
                </a:lnTo>
                <a:lnTo>
                  <a:pt x="5740145" y="2609849"/>
                </a:lnTo>
                <a:lnTo>
                  <a:pt x="5736335" y="2605278"/>
                </a:lnTo>
                <a:lnTo>
                  <a:pt x="5736335" y="2588514"/>
                </a:lnTo>
                <a:lnTo>
                  <a:pt x="5736335" y="2592323"/>
                </a:lnTo>
                <a:lnTo>
                  <a:pt x="5731763" y="2601467"/>
                </a:lnTo>
                <a:lnTo>
                  <a:pt x="5731763" y="2596896"/>
                </a:lnTo>
                <a:lnTo>
                  <a:pt x="5727954" y="2605278"/>
                </a:lnTo>
                <a:lnTo>
                  <a:pt x="5727954" y="2588514"/>
                </a:lnTo>
                <a:lnTo>
                  <a:pt x="5723382" y="2609849"/>
                </a:lnTo>
                <a:lnTo>
                  <a:pt x="5723382" y="2601467"/>
                </a:lnTo>
                <a:lnTo>
                  <a:pt x="5719571" y="2609849"/>
                </a:lnTo>
                <a:lnTo>
                  <a:pt x="5714999" y="2601467"/>
                </a:lnTo>
                <a:lnTo>
                  <a:pt x="5714999" y="2605278"/>
                </a:lnTo>
                <a:lnTo>
                  <a:pt x="5710428" y="2609849"/>
                </a:lnTo>
                <a:lnTo>
                  <a:pt x="5702045" y="2609849"/>
                </a:lnTo>
                <a:lnTo>
                  <a:pt x="5698235" y="2605278"/>
                </a:lnTo>
                <a:lnTo>
                  <a:pt x="5693663" y="2592323"/>
                </a:lnTo>
                <a:lnTo>
                  <a:pt x="5693663" y="2601467"/>
                </a:lnTo>
                <a:lnTo>
                  <a:pt x="5689854" y="2601467"/>
                </a:lnTo>
                <a:lnTo>
                  <a:pt x="5685282" y="2592323"/>
                </a:lnTo>
                <a:lnTo>
                  <a:pt x="5685282" y="2609849"/>
                </a:lnTo>
                <a:lnTo>
                  <a:pt x="5672328" y="2609849"/>
                </a:lnTo>
                <a:lnTo>
                  <a:pt x="5672328" y="2596896"/>
                </a:lnTo>
                <a:lnTo>
                  <a:pt x="5668517" y="2601467"/>
                </a:lnTo>
                <a:lnTo>
                  <a:pt x="5668517" y="2609849"/>
                </a:lnTo>
                <a:lnTo>
                  <a:pt x="5663945" y="2605278"/>
                </a:lnTo>
                <a:lnTo>
                  <a:pt x="5663945" y="2609849"/>
                </a:lnTo>
                <a:lnTo>
                  <a:pt x="5660135" y="2609849"/>
                </a:lnTo>
                <a:lnTo>
                  <a:pt x="5660135" y="2580131"/>
                </a:lnTo>
                <a:lnTo>
                  <a:pt x="5655563" y="2592323"/>
                </a:lnTo>
                <a:lnTo>
                  <a:pt x="5651754" y="2605278"/>
                </a:lnTo>
                <a:lnTo>
                  <a:pt x="5647182" y="2580131"/>
                </a:lnTo>
                <a:lnTo>
                  <a:pt x="5647182" y="2583941"/>
                </a:lnTo>
                <a:lnTo>
                  <a:pt x="5643371" y="2516123"/>
                </a:lnTo>
                <a:lnTo>
                  <a:pt x="5643371" y="1838705"/>
                </a:lnTo>
                <a:lnTo>
                  <a:pt x="5638799" y="2507741"/>
                </a:lnTo>
                <a:lnTo>
                  <a:pt x="5638799" y="2605278"/>
                </a:lnTo>
                <a:lnTo>
                  <a:pt x="5634228" y="2601467"/>
                </a:lnTo>
                <a:lnTo>
                  <a:pt x="5634228" y="2609849"/>
                </a:lnTo>
                <a:lnTo>
                  <a:pt x="5630417" y="2605278"/>
                </a:lnTo>
                <a:lnTo>
                  <a:pt x="5630417" y="2609849"/>
                </a:lnTo>
                <a:lnTo>
                  <a:pt x="5625845" y="2605278"/>
                </a:lnTo>
                <a:lnTo>
                  <a:pt x="5622035" y="2609849"/>
                </a:lnTo>
                <a:lnTo>
                  <a:pt x="5622035" y="2592323"/>
                </a:lnTo>
                <a:lnTo>
                  <a:pt x="5617463" y="2605278"/>
                </a:lnTo>
                <a:lnTo>
                  <a:pt x="5617463" y="2567178"/>
                </a:lnTo>
                <a:lnTo>
                  <a:pt x="5613654" y="2609849"/>
                </a:lnTo>
                <a:lnTo>
                  <a:pt x="5609082" y="2609849"/>
                </a:lnTo>
                <a:lnTo>
                  <a:pt x="5609082" y="2613660"/>
                </a:lnTo>
                <a:lnTo>
                  <a:pt x="5609082" y="2609849"/>
                </a:lnTo>
                <a:lnTo>
                  <a:pt x="5604509" y="2613660"/>
                </a:lnTo>
                <a:lnTo>
                  <a:pt x="5604509" y="2609849"/>
                </a:lnTo>
                <a:lnTo>
                  <a:pt x="5600699" y="2605278"/>
                </a:lnTo>
                <a:lnTo>
                  <a:pt x="5600699" y="2601467"/>
                </a:lnTo>
                <a:lnTo>
                  <a:pt x="5596128" y="2613660"/>
                </a:lnTo>
                <a:lnTo>
                  <a:pt x="5596128" y="2609849"/>
                </a:lnTo>
                <a:lnTo>
                  <a:pt x="5587745" y="2609849"/>
                </a:lnTo>
                <a:lnTo>
                  <a:pt x="5583935" y="2596896"/>
                </a:lnTo>
                <a:lnTo>
                  <a:pt x="5583935" y="2592323"/>
                </a:lnTo>
                <a:lnTo>
                  <a:pt x="5579363" y="2609849"/>
                </a:lnTo>
                <a:lnTo>
                  <a:pt x="5579363" y="2601467"/>
                </a:lnTo>
                <a:lnTo>
                  <a:pt x="5575554" y="2609849"/>
                </a:lnTo>
                <a:lnTo>
                  <a:pt x="5570982" y="2567178"/>
                </a:lnTo>
                <a:lnTo>
                  <a:pt x="5570982" y="2571749"/>
                </a:lnTo>
                <a:lnTo>
                  <a:pt x="5566409" y="2609849"/>
                </a:lnTo>
                <a:lnTo>
                  <a:pt x="5562599" y="2613660"/>
                </a:lnTo>
                <a:lnTo>
                  <a:pt x="5558028" y="2609849"/>
                </a:lnTo>
                <a:lnTo>
                  <a:pt x="5558028" y="2613660"/>
                </a:lnTo>
                <a:lnTo>
                  <a:pt x="5554217" y="2609849"/>
                </a:lnTo>
                <a:lnTo>
                  <a:pt x="5549645" y="2613660"/>
                </a:lnTo>
                <a:lnTo>
                  <a:pt x="5549645" y="2609849"/>
                </a:lnTo>
                <a:lnTo>
                  <a:pt x="5545835" y="2609849"/>
                </a:lnTo>
                <a:lnTo>
                  <a:pt x="5545835" y="2613660"/>
                </a:lnTo>
                <a:lnTo>
                  <a:pt x="5541263" y="2613660"/>
                </a:lnTo>
                <a:lnTo>
                  <a:pt x="5537454" y="2609849"/>
                </a:lnTo>
                <a:lnTo>
                  <a:pt x="5532882" y="2605278"/>
                </a:lnTo>
                <a:lnTo>
                  <a:pt x="5532882" y="2601467"/>
                </a:lnTo>
                <a:lnTo>
                  <a:pt x="5532882" y="2609849"/>
                </a:lnTo>
                <a:lnTo>
                  <a:pt x="5528309" y="2609849"/>
                </a:lnTo>
                <a:lnTo>
                  <a:pt x="5524499" y="2588514"/>
                </a:lnTo>
                <a:lnTo>
                  <a:pt x="5524499" y="2609849"/>
                </a:lnTo>
                <a:lnTo>
                  <a:pt x="5519928" y="2605278"/>
                </a:lnTo>
                <a:lnTo>
                  <a:pt x="5519928" y="2601467"/>
                </a:lnTo>
                <a:lnTo>
                  <a:pt x="5516117" y="2605278"/>
                </a:lnTo>
                <a:lnTo>
                  <a:pt x="5516117" y="2609849"/>
                </a:lnTo>
                <a:lnTo>
                  <a:pt x="5511545" y="2613660"/>
                </a:lnTo>
                <a:lnTo>
                  <a:pt x="5511545" y="2609849"/>
                </a:lnTo>
                <a:lnTo>
                  <a:pt x="5507735" y="2580131"/>
                </a:lnTo>
                <a:lnTo>
                  <a:pt x="5507735" y="2583941"/>
                </a:lnTo>
                <a:lnTo>
                  <a:pt x="5503163" y="2609849"/>
                </a:lnTo>
                <a:lnTo>
                  <a:pt x="5498591" y="2605278"/>
                </a:lnTo>
                <a:lnTo>
                  <a:pt x="5498591" y="2609849"/>
                </a:lnTo>
                <a:lnTo>
                  <a:pt x="5486399" y="2609849"/>
                </a:lnTo>
                <a:lnTo>
                  <a:pt x="5481828" y="2605278"/>
                </a:lnTo>
                <a:lnTo>
                  <a:pt x="5481828" y="2609849"/>
                </a:lnTo>
                <a:lnTo>
                  <a:pt x="5478017" y="2609849"/>
                </a:lnTo>
                <a:lnTo>
                  <a:pt x="5473445" y="2601467"/>
                </a:lnTo>
                <a:lnTo>
                  <a:pt x="5473445" y="2605278"/>
                </a:lnTo>
                <a:lnTo>
                  <a:pt x="5469635" y="2609849"/>
                </a:lnTo>
                <a:lnTo>
                  <a:pt x="5465063" y="2605278"/>
                </a:lnTo>
                <a:lnTo>
                  <a:pt x="5465063" y="2601467"/>
                </a:lnTo>
                <a:lnTo>
                  <a:pt x="5460491" y="2609849"/>
                </a:lnTo>
                <a:lnTo>
                  <a:pt x="5460491" y="2605278"/>
                </a:lnTo>
                <a:lnTo>
                  <a:pt x="5456682" y="2592323"/>
                </a:lnTo>
                <a:lnTo>
                  <a:pt x="5452109" y="2605278"/>
                </a:lnTo>
                <a:lnTo>
                  <a:pt x="5448299" y="2596896"/>
                </a:lnTo>
                <a:lnTo>
                  <a:pt x="5443728" y="2605278"/>
                </a:lnTo>
                <a:lnTo>
                  <a:pt x="5443728" y="2601467"/>
                </a:lnTo>
                <a:lnTo>
                  <a:pt x="5439917" y="2605278"/>
                </a:lnTo>
                <a:lnTo>
                  <a:pt x="5439917" y="2601467"/>
                </a:lnTo>
                <a:lnTo>
                  <a:pt x="5435345" y="2601467"/>
                </a:lnTo>
                <a:lnTo>
                  <a:pt x="5435345" y="2605278"/>
                </a:lnTo>
                <a:lnTo>
                  <a:pt x="5431535" y="2601467"/>
                </a:lnTo>
                <a:lnTo>
                  <a:pt x="5431535" y="2605278"/>
                </a:lnTo>
                <a:lnTo>
                  <a:pt x="5426963" y="2605278"/>
                </a:lnTo>
                <a:lnTo>
                  <a:pt x="5422391" y="2588514"/>
                </a:lnTo>
                <a:lnTo>
                  <a:pt x="5422391" y="2490978"/>
                </a:lnTo>
                <a:lnTo>
                  <a:pt x="5418582" y="2596896"/>
                </a:lnTo>
                <a:lnTo>
                  <a:pt x="5418582" y="2601467"/>
                </a:lnTo>
                <a:lnTo>
                  <a:pt x="5414009" y="2605278"/>
                </a:lnTo>
                <a:lnTo>
                  <a:pt x="5414009" y="2601467"/>
                </a:lnTo>
                <a:lnTo>
                  <a:pt x="5410199" y="2601467"/>
                </a:lnTo>
                <a:lnTo>
                  <a:pt x="5410199" y="2605278"/>
                </a:lnTo>
                <a:lnTo>
                  <a:pt x="5405628" y="2601467"/>
                </a:lnTo>
                <a:lnTo>
                  <a:pt x="5405628" y="2596896"/>
                </a:lnTo>
                <a:lnTo>
                  <a:pt x="5401817" y="2596896"/>
                </a:lnTo>
                <a:lnTo>
                  <a:pt x="5401817" y="2601467"/>
                </a:lnTo>
                <a:lnTo>
                  <a:pt x="5397245" y="2605278"/>
                </a:lnTo>
                <a:lnTo>
                  <a:pt x="5397245" y="2601467"/>
                </a:lnTo>
                <a:lnTo>
                  <a:pt x="5392673" y="2601467"/>
                </a:lnTo>
                <a:lnTo>
                  <a:pt x="5392673" y="2592323"/>
                </a:lnTo>
                <a:lnTo>
                  <a:pt x="5388863" y="2596896"/>
                </a:lnTo>
                <a:lnTo>
                  <a:pt x="5384291" y="2596896"/>
                </a:lnTo>
                <a:lnTo>
                  <a:pt x="5384291" y="2588514"/>
                </a:lnTo>
                <a:lnTo>
                  <a:pt x="5384291" y="2592323"/>
                </a:lnTo>
                <a:lnTo>
                  <a:pt x="5380482" y="2596896"/>
                </a:lnTo>
                <a:lnTo>
                  <a:pt x="5380482" y="2592323"/>
                </a:lnTo>
                <a:lnTo>
                  <a:pt x="5375909" y="2583941"/>
                </a:lnTo>
                <a:lnTo>
                  <a:pt x="5372099" y="2592323"/>
                </a:lnTo>
                <a:lnTo>
                  <a:pt x="5367528" y="2575560"/>
                </a:lnTo>
                <a:lnTo>
                  <a:pt x="5367528" y="2588514"/>
                </a:lnTo>
                <a:lnTo>
                  <a:pt x="5363717" y="2580132"/>
                </a:lnTo>
                <a:lnTo>
                  <a:pt x="5363717" y="2588514"/>
                </a:lnTo>
                <a:lnTo>
                  <a:pt x="5359145" y="2524505"/>
                </a:lnTo>
                <a:lnTo>
                  <a:pt x="5359145" y="2529078"/>
                </a:lnTo>
                <a:lnTo>
                  <a:pt x="5354573" y="2580132"/>
                </a:lnTo>
                <a:lnTo>
                  <a:pt x="5354573" y="2545841"/>
                </a:lnTo>
                <a:lnTo>
                  <a:pt x="5350763" y="2583941"/>
                </a:lnTo>
                <a:lnTo>
                  <a:pt x="5350763" y="2592323"/>
                </a:lnTo>
                <a:lnTo>
                  <a:pt x="5346191" y="2588514"/>
                </a:lnTo>
                <a:lnTo>
                  <a:pt x="5342382" y="2592323"/>
                </a:lnTo>
                <a:lnTo>
                  <a:pt x="5342382" y="2588514"/>
                </a:lnTo>
                <a:lnTo>
                  <a:pt x="5337809" y="2554223"/>
                </a:lnTo>
                <a:lnTo>
                  <a:pt x="5337809" y="2563367"/>
                </a:lnTo>
                <a:lnTo>
                  <a:pt x="5333999" y="2533649"/>
                </a:lnTo>
                <a:lnTo>
                  <a:pt x="5333999" y="2524505"/>
                </a:lnTo>
                <a:lnTo>
                  <a:pt x="5329428" y="2575560"/>
                </a:lnTo>
                <a:lnTo>
                  <a:pt x="5329428" y="2567178"/>
                </a:lnTo>
                <a:lnTo>
                  <a:pt x="5325617" y="2583941"/>
                </a:lnTo>
                <a:lnTo>
                  <a:pt x="5321045" y="2580132"/>
                </a:lnTo>
                <a:lnTo>
                  <a:pt x="5321045" y="2592323"/>
                </a:lnTo>
                <a:lnTo>
                  <a:pt x="5316473" y="2592323"/>
                </a:lnTo>
                <a:lnTo>
                  <a:pt x="5312663" y="2596896"/>
                </a:lnTo>
                <a:lnTo>
                  <a:pt x="5312663" y="2592323"/>
                </a:lnTo>
                <a:lnTo>
                  <a:pt x="5308091" y="2592323"/>
                </a:lnTo>
                <a:lnTo>
                  <a:pt x="5308091" y="2588514"/>
                </a:lnTo>
                <a:lnTo>
                  <a:pt x="5304282" y="2592323"/>
                </a:lnTo>
                <a:lnTo>
                  <a:pt x="5299709" y="2583941"/>
                </a:lnTo>
                <a:lnTo>
                  <a:pt x="5299709" y="2596896"/>
                </a:lnTo>
                <a:lnTo>
                  <a:pt x="5295899" y="2583941"/>
                </a:lnTo>
                <a:lnTo>
                  <a:pt x="5291328" y="2596896"/>
                </a:lnTo>
                <a:lnTo>
                  <a:pt x="5291328" y="2588514"/>
                </a:lnTo>
                <a:lnTo>
                  <a:pt x="5287517" y="2583941"/>
                </a:lnTo>
                <a:lnTo>
                  <a:pt x="5287517" y="2588514"/>
                </a:lnTo>
                <a:lnTo>
                  <a:pt x="5287517" y="2583941"/>
                </a:lnTo>
                <a:lnTo>
                  <a:pt x="5282945" y="2583941"/>
                </a:lnTo>
                <a:lnTo>
                  <a:pt x="5278373" y="2588514"/>
                </a:lnTo>
                <a:lnTo>
                  <a:pt x="5278373" y="2583941"/>
                </a:lnTo>
                <a:lnTo>
                  <a:pt x="5274563" y="2588514"/>
                </a:lnTo>
                <a:lnTo>
                  <a:pt x="5274563" y="2583941"/>
                </a:lnTo>
                <a:lnTo>
                  <a:pt x="5269991" y="2588514"/>
                </a:lnTo>
                <a:lnTo>
                  <a:pt x="5269991" y="2575560"/>
                </a:lnTo>
                <a:lnTo>
                  <a:pt x="5266182" y="2563367"/>
                </a:lnTo>
                <a:lnTo>
                  <a:pt x="5261609" y="2580132"/>
                </a:lnTo>
                <a:lnTo>
                  <a:pt x="5257799" y="2592323"/>
                </a:lnTo>
                <a:lnTo>
                  <a:pt x="5253228" y="2596896"/>
                </a:lnTo>
                <a:lnTo>
                  <a:pt x="5253228" y="2588514"/>
                </a:lnTo>
                <a:lnTo>
                  <a:pt x="5248656" y="2588514"/>
                </a:lnTo>
                <a:lnTo>
                  <a:pt x="5248656" y="2533649"/>
                </a:lnTo>
                <a:lnTo>
                  <a:pt x="5244845" y="2596896"/>
                </a:lnTo>
                <a:lnTo>
                  <a:pt x="5240273" y="2601467"/>
                </a:lnTo>
                <a:lnTo>
                  <a:pt x="5236463" y="2592323"/>
                </a:lnTo>
                <a:lnTo>
                  <a:pt x="5231891" y="2596896"/>
                </a:lnTo>
                <a:lnTo>
                  <a:pt x="5231891" y="2592323"/>
                </a:lnTo>
                <a:lnTo>
                  <a:pt x="5228082" y="2588514"/>
                </a:lnTo>
                <a:lnTo>
                  <a:pt x="5228082" y="2580132"/>
                </a:lnTo>
                <a:lnTo>
                  <a:pt x="5223509" y="2592323"/>
                </a:lnTo>
                <a:lnTo>
                  <a:pt x="5219699" y="2588514"/>
                </a:lnTo>
                <a:lnTo>
                  <a:pt x="5219699" y="2592323"/>
                </a:lnTo>
                <a:lnTo>
                  <a:pt x="5215128" y="2575560"/>
                </a:lnTo>
                <a:lnTo>
                  <a:pt x="5215128" y="2580132"/>
                </a:lnTo>
                <a:lnTo>
                  <a:pt x="5210556" y="2592323"/>
                </a:lnTo>
                <a:lnTo>
                  <a:pt x="5206745" y="2596896"/>
                </a:lnTo>
                <a:lnTo>
                  <a:pt x="5202173" y="2588514"/>
                </a:lnTo>
                <a:lnTo>
                  <a:pt x="5202173" y="2601467"/>
                </a:lnTo>
                <a:lnTo>
                  <a:pt x="5198363" y="2596896"/>
                </a:lnTo>
                <a:lnTo>
                  <a:pt x="5193791" y="2592323"/>
                </a:lnTo>
                <a:lnTo>
                  <a:pt x="5189982" y="2596896"/>
                </a:lnTo>
                <a:lnTo>
                  <a:pt x="5189982" y="2601467"/>
                </a:lnTo>
                <a:lnTo>
                  <a:pt x="5185409" y="2596896"/>
                </a:lnTo>
                <a:lnTo>
                  <a:pt x="5181599" y="2596896"/>
                </a:lnTo>
                <a:lnTo>
                  <a:pt x="5181599" y="2601467"/>
                </a:lnTo>
                <a:lnTo>
                  <a:pt x="5172456" y="2592323"/>
                </a:lnTo>
                <a:lnTo>
                  <a:pt x="5172456" y="2596896"/>
                </a:lnTo>
                <a:lnTo>
                  <a:pt x="5168645" y="2592323"/>
                </a:lnTo>
                <a:lnTo>
                  <a:pt x="5168645" y="2601467"/>
                </a:lnTo>
                <a:lnTo>
                  <a:pt x="5164073" y="2601467"/>
                </a:lnTo>
                <a:lnTo>
                  <a:pt x="5164073" y="2596896"/>
                </a:lnTo>
                <a:lnTo>
                  <a:pt x="5160263" y="2601467"/>
                </a:lnTo>
                <a:lnTo>
                  <a:pt x="5155691" y="2592323"/>
                </a:lnTo>
                <a:lnTo>
                  <a:pt x="5155691" y="2601467"/>
                </a:lnTo>
                <a:lnTo>
                  <a:pt x="5151882" y="2592323"/>
                </a:lnTo>
                <a:lnTo>
                  <a:pt x="5151882" y="2601467"/>
                </a:lnTo>
                <a:lnTo>
                  <a:pt x="5147309" y="2592323"/>
                </a:lnTo>
                <a:lnTo>
                  <a:pt x="5142737" y="2583941"/>
                </a:lnTo>
                <a:lnTo>
                  <a:pt x="5138928" y="2588514"/>
                </a:lnTo>
                <a:lnTo>
                  <a:pt x="5138928" y="2580132"/>
                </a:lnTo>
                <a:lnTo>
                  <a:pt x="5134356" y="2583941"/>
                </a:lnTo>
                <a:lnTo>
                  <a:pt x="5130545" y="2596896"/>
                </a:lnTo>
                <a:lnTo>
                  <a:pt x="5130545" y="2588514"/>
                </a:lnTo>
                <a:lnTo>
                  <a:pt x="5125973" y="2596896"/>
                </a:lnTo>
                <a:lnTo>
                  <a:pt x="5125973" y="2592323"/>
                </a:lnTo>
                <a:lnTo>
                  <a:pt x="5122163" y="2537460"/>
                </a:lnTo>
                <a:lnTo>
                  <a:pt x="5122163" y="2499360"/>
                </a:lnTo>
                <a:lnTo>
                  <a:pt x="5117591" y="2580132"/>
                </a:lnTo>
                <a:lnTo>
                  <a:pt x="5113782" y="2567178"/>
                </a:lnTo>
                <a:lnTo>
                  <a:pt x="5113782" y="2592323"/>
                </a:lnTo>
                <a:lnTo>
                  <a:pt x="5109209" y="2601467"/>
                </a:lnTo>
                <a:lnTo>
                  <a:pt x="5104637" y="2605278"/>
                </a:lnTo>
                <a:lnTo>
                  <a:pt x="5104637" y="2601467"/>
                </a:lnTo>
                <a:lnTo>
                  <a:pt x="5100827" y="2596896"/>
                </a:lnTo>
                <a:lnTo>
                  <a:pt x="5100827" y="2601467"/>
                </a:lnTo>
                <a:lnTo>
                  <a:pt x="5096256" y="2596896"/>
                </a:lnTo>
                <a:lnTo>
                  <a:pt x="5096256" y="2601467"/>
                </a:lnTo>
                <a:lnTo>
                  <a:pt x="5087873" y="2609849"/>
                </a:lnTo>
                <a:lnTo>
                  <a:pt x="5087873" y="2601467"/>
                </a:lnTo>
                <a:lnTo>
                  <a:pt x="5084063" y="2605278"/>
                </a:lnTo>
                <a:lnTo>
                  <a:pt x="5079492" y="2601467"/>
                </a:lnTo>
                <a:lnTo>
                  <a:pt x="5075682" y="2605278"/>
                </a:lnTo>
                <a:lnTo>
                  <a:pt x="5071109" y="2596896"/>
                </a:lnTo>
                <a:lnTo>
                  <a:pt x="5071109" y="2601467"/>
                </a:lnTo>
                <a:lnTo>
                  <a:pt x="5071109" y="2592323"/>
                </a:lnTo>
                <a:lnTo>
                  <a:pt x="5066537" y="2592323"/>
                </a:lnTo>
                <a:lnTo>
                  <a:pt x="5066537" y="2601467"/>
                </a:lnTo>
                <a:lnTo>
                  <a:pt x="5062727" y="2601467"/>
                </a:lnTo>
                <a:lnTo>
                  <a:pt x="5062727" y="2583941"/>
                </a:lnTo>
                <a:lnTo>
                  <a:pt x="5058156" y="2580132"/>
                </a:lnTo>
                <a:lnTo>
                  <a:pt x="5058156" y="1838705"/>
                </a:lnTo>
                <a:lnTo>
                  <a:pt x="5054345" y="906780"/>
                </a:lnTo>
                <a:lnTo>
                  <a:pt x="5054345" y="2542032"/>
                </a:lnTo>
                <a:lnTo>
                  <a:pt x="5049773" y="2596896"/>
                </a:lnTo>
                <a:lnTo>
                  <a:pt x="5045963" y="2592323"/>
                </a:lnTo>
                <a:lnTo>
                  <a:pt x="5045963" y="2605278"/>
                </a:lnTo>
                <a:lnTo>
                  <a:pt x="5045963" y="2601467"/>
                </a:lnTo>
                <a:lnTo>
                  <a:pt x="5041392" y="2609849"/>
                </a:lnTo>
                <a:lnTo>
                  <a:pt x="5036820" y="2601467"/>
                </a:lnTo>
                <a:lnTo>
                  <a:pt x="5036820" y="2609849"/>
                </a:lnTo>
                <a:lnTo>
                  <a:pt x="5033009" y="2609849"/>
                </a:lnTo>
                <a:lnTo>
                  <a:pt x="5028437" y="2601467"/>
                </a:lnTo>
                <a:lnTo>
                  <a:pt x="5028437" y="2596896"/>
                </a:lnTo>
                <a:lnTo>
                  <a:pt x="5024627" y="2609849"/>
                </a:lnTo>
                <a:lnTo>
                  <a:pt x="5020056" y="2596896"/>
                </a:lnTo>
                <a:lnTo>
                  <a:pt x="5020056" y="2605278"/>
                </a:lnTo>
                <a:lnTo>
                  <a:pt x="5016245" y="2609849"/>
                </a:lnTo>
                <a:lnTo>
                  <a:pt x="5003292" y="2609849"/>
                </a:lnTo>
                <a:lnTo>
                  <a:pt x="4998720" y="2605278"/>
                </a:lnTo>
                <a:lnTo>
                  <a:pt x="4998720" y="2601467"/>
                </a:lnTo>
                <a:lnTo>
                  <a:pt x="4994909" y="2609849"/>
                </a:lnTo>
                <a:lnTo>
                  <a:pt x="4994909" y="2601467"/>
                </a:lnTo>
                <a:lnTo>
                  <a:pt x="4990337" y="2613660"/>
                </a:lnTo>
                <a:lnTo>
                  <a:pt x="4986527" y="2605278"/>
                </a:lnTo>
                <a:lnTo>
                  <a:pt x="4986527" y="2609849"/>
                </a:lnTo>
                <a:lnTo>
                  <a:pt x="4981956" y="2605278"/>
                </a:lnTo>
                <a:lnTo>
                  <a:pt x="4981956" y="2596896"/>
                </a:lnTo>
                <a:lnTo>
                  <a:pt x="4973573" y="2605278"/>
                </a:lnTo>
                <a:lnTo>
                  <a:pt x="4973573" y="2609849"/>
                </a:lnTo>
                <a:lnTo>
                  <a:pt x="4969763" y="2609849"/>
                </a:lnTo>
                <a:lnTo>
                  <a:pt x="4965192" y="2605278"/>
                </a:lnTo>
                <a:lnTo>
                  <a:pt x="4956809" y="2605278"/>
                </a:lnTo>
                <a:lnTo>
                  <a:pt x="4956809" y="2609849"/>
                </a:lnTo>
                <a:lnTo>
                  <a:pt x="4956809" y="2605278"/>
                </a:lnTo>
                <a:lnTo>
                  <a:pt x="4952237" y="2605278"/>
                </a:lnTo>
                <a:lnTo>
                  <a:pt x="4948427" y="2609849"/>
                </a:lnTo>
                <a:lnTo>
                  <a:pt x="4948427" y="2613660"/>
                </a:lnTo>
                <a:lnTo>
                  <a:pt x="4948427" y="2609849"/>
                </a:lnTo>
                <a:lnTo>
                  <a:pt x="4943856" y="2609849"/>
                </a:lnTo>
                <a:lnTo>
                  <a:pt x="4943856" y="2613660"/>
                </a:lnTo>
                <a:lnTo>
                  <a:pt x="4940045" y="2613660"/>
                </a:lnTo>
                <a:lnTo>
                  <a:pt x="4932933" y="2613660"/>
                </a:lnTo>
                <a:lnTo>
                  <a:pt x="4925821" y="2613660"/>
                </a:lnTo>
                <a:lnTo>
                  <a:pt x="4918709" y="2613660"/>
                </a:lnTo>
                <a:lnTo>
                  <a:pt x="4914137" y="2609849"/>
                </a:lnTo>
                <a:lnTo>
                  <a:pt x="4910327" y="2613660"/>
                </a:lnTo>
                <a:lnTo>
                  <a:pt x="4901945" y="2613660"/>
                </a:lnTo>
                <a:lnTo>
                  <a:pt x="4897373" y="2609849"/>
                </a:lnTo>
                <a:lnTo>
                  <a:pt x="4892801" y="2609849"/>
                </a:lnTo>
                <a:lnTo>
                  <a:pt x="4892801" y="2613660"/>
                </a:lnTo>
                <a:lnTo>
                  <a:pt x="4884420" y="2613660"/>
                </a:lnTo>
                <a:lnTo>
                  <a:pt x="4880609" y="2609849"/>
                </a:lnTo>
                <a:lnTo>
                  <a:pt x="4880609" y="2605278"/>
                </a:lnTo>
                <a:lnTo>
                  <a:pt x="4876037" y="2609849"/>
                </a:lnTo>
                <a:lnTo>
                  <a:pt x="4876037" y="2605278"/>
                </a:lnTo>
                <a:lnTo>
                  <a:pt x="4872227" y="2613660"/>
                </a:lnTo>
                <a:lnTo>
                  <a:pt x="4867656" y="2613660"/>
                </a:lnTo>
                <a:lnTo>
                  <a:pt x="4867656" y="2609849"/>
                </a:lnTo>
                <a:lnTo>
                  <a:pt x="4863845" y="2613660"/>
                </a:lnTo>
                <a:lnTo>
                  <a:pt x="4851145" y="2613660"/>
                </a:lnTo>
                <a:lnTo>
                  <a:pt x="4838445" y="2613660"/>
                </a:lnTo>
                <a:lnTo>
                  <a:pt x="4825745" y="2613660"/>
                </a:lnTo>
                <a:lnTo>
                  <a:pt x="4825745" y="2605278"/>
                </a:lnTo>
                <a:lnTo>
                  <a:pt x="4821173" y="2609849"/>
                </a:lnTo>
                <a:lnTo>
                  <a:pt x="4821173" y="2613660"/>
                </a:lnTo>
                <a:lnTo>
                  <a:pt x="4816601" y="2613660"/>
                </a:lnTo>
                <a:lnTo>
                  <a:pt x="4803901" y="2613660"/>
                </a:lnTo>
                <a:lnTo>
                  <a:pt x="4791201" y="2613660"/>
                </a:lnTo>
                <a:lnTo>
                  <a:pt x="4778501" y="2613660"/>
                </a:lnTo>
                <a:lnTo>
                  <a:pt x="4770120" y="2609849"/>
                </a:lnTo>
                <a:lnTo>
                  <a:pt x="4766309" y="2613660"/>
                </a:lnTo>
                <a:lnTo>
                  <a:pt x="4753610" y="2613660"/>
                </a:lnTo>
                <a:lnTo>
                  <a:pt x="4740909" y="2613660"/>
                </a:lnTo>
                <a:lnTo>
                  <a:pt x="4736592" y="2613660"/>
                </a:lnTo>
                <a:lnTo>
                  <a:pt x="4736592" y="2618232"/>
                </a:lnTo>
                <a:lnTo>
                  <a:pt x="4732020" y="2613660"/>
                </a:lnTo>
                <a:lnTo>
                  <a:pt x="4723637" y="2613660"/>
                </a:lnTo>
                <a:lnTo>
                  <a:pt x="4723637" y="2618232"/>
                </a:lnTo>
                <a:lnTo>
                  <a:pt x="4715256" y="2618232"/>
                </a:lnTo>
                <a:lnTo>
                  <a:pt x="4715256" y="2613660"/>
                </a:lnTo>
                <a:lnTo>
                  <a:pt x="4710683" y="2618232"/>
                </a:lnTo>
                <a:lnTo>
                  <a:pt x="4710683" y="2613660"/>
                </a:lnTo>
                <a:lnTo>
                  <a:pt x="4706873" y="2613660"/>
                </a:lnTo>
                <a:lnTo>
                  <a:pt x="4702301" y="2618232"/>
                </a:lnTo>
                <a:lnTo>
                  <a:pt x="4702301" y="2613660"/>
                </a:lnTo>
                <a:lnTo>
                  <a:pt x="4698492" y="2618232"/>
                </a:lnTo>
                <a:lnTo>
                  <a:pt x="4693920" y="2613660"/>
                </a:lnTo>
                <a:lnTo>
                  <a:pt x="4693920" y="2618232"/>
                </a:lnTo>
                <a:lnTo>
                  <a:pt x="4685537" y="2618232"/>
                </a:lnTo>
                <a:lnTo>
                  <a:pt x="4685537" y="2613660"/>
                </a:lnTo>
                <a:lnTo>
                  <a:pt x="4680965" y="2618232"/>
                </a:lnTo>
                <a:lnTo>
                  <a:pt x="4677156" y="2613660"/>
                </a:lnTo>
                <a:lnTo>
                  <a:pt x="4677156" y="2618232"/>
                </a:lnTo>
                <a:lnTo>
                  <a:pt x="4672583" y="2618232"/>
                </a:lnTo>
                <a:lnTo>
                  <a:pt x="4659883" y="2618232"/>
                </a:lnTo>
                <a:lnTo>
                  <a:pt x="4647183" y="2618232"/>
                </a:lnTo>
                <a:lnTo>
                  <a:pt x="4634483" y="2618232"/>
                </a:lnTo>
                <a:lnTo>
                  <a:pt x="4622292" y="2618232"/>
                </a:lnTo>
                <a:lnTo>
                  <a:pt x="4622292" y="2613660"/>
                </a:lnTo>
                <a:lnTo>
                  <a:pt x="4617720" y="2613660"/>
                </a:lnTo>
                <a:lnTo>
                  <a:pt x="4613909" y="2618232"/>
                </a:lnTo>
                <a:lnTo>
                  <a:pt x="4609337" y="2618232"/>
                </a:lnTo>
                <a:lnTo>
                  <a:pt x="4609337" y="2613660"/>
                </a:lnTo>
                <a:lnTo>
                  <a:pt x="4604765" y="2618232"/>
                </a:lnTo>
                <a:lnTo>
                  <a:pt x="4592573" y="2618232"/>
                </a:lnTo>
                <a:lnTo>
                  <a:pt x="4592573" y="2613660"/>
                </a:lnTo>
                <a:lnTo>
                  <a:pt x="4588001" y="2618232"/>
                </a:lnTo>
                <a:lnTo>
                  <a:pt x="4575301" y="2618232"/>
                </a:lnTo>
                <a:lnTo>
                  <a:pt x="4562601" y="2618232"/>
                </a:lnTo>
                <a:lnTo>
                  <a:pt x="4549901" y="2618232"/>
                </a:lnTo>
                <a:lnTo>
                  <a:pt x="4546092" y="2613660"/>
                </a:lnTo>
                <a:lnTo>
                  <a:pt x="4541520" y="2618232"/>
                </a:lnTo>
                <a:lnTo>
                  <a:pt x="4536947" y="2618232"/>
                </a:lnTo>
                <a:lnTo>
                  <a:pt x="4536947" y="2622041"/>
                </a:lnTo>
                <a:lnTo>
                  <a:pt x="4533137" y="2618232"/>
                </a:lnTo>
                <a:lnTo>
                  <a:pt x="4524756" y="2618232"/>
                </a:lnTo>
                <a:lnTo>
                  <a:pt x="4520183" y="2613660"/>
                </a:lnTo>
                <a:lnTo>
                  <a:pt x="4520183" y="2618232"/>
                </a:lnTo>
                <a:lnTo>
                  <a:pt x="4516373" y="2609850"/>
                </a:lnTo>
                <a:lnTo>
                  <a:pt x="4516373" y="2618232"/>
                </a:lnTo>
                <a:lnTo>
                  <a:pt x="4511801" y="2516123"/>
                </a:lnTo>
                <a:lnTo>
                  <a:pt x="4511801" y="2219705"/>
                </a:lnTo>
                <a:lnTo>
                  <a:pt x="4507992" y="2601467"/>
                </a:lnTo>
                <a:lnTo>
                  <a:pt x="4507992" y="2626614"/>
                </a:lnTo>
                <a:lnTo>
                  <a:pt x="4503420" y="2613660"/>
                </a:lnTo>
                <a:lnTo>
                  <a:pt x="4503420" y="2592323"/>
                </a:lnTo>
                <a:lnTo>
                  <a:pt x="4498847" y="2622041"/>
                </a:lnTo>
                <a:lnTo>
                  <a:pt x="4495037" y="2596896"/>
                </a:lnTo>
                <a:lnTo>
                  <a:pt x="4495037" y="2592323"/>
                </a:lnTo>
                <a:lnTo>
                  <a:pt x="4490465" y="2545841"/>
                </a:lnTo>
                <a:lnTo>
                  <a:pt x="4486656" y="2537460"/>
                </a:lnTo>
                <a:lnTo>
                  <a:pt x="4486656" y="2529078"/>
                </a:lnTo>
                <a:lnTo>
                  <a:pt x="4482083" y="2533650"/>
                </a:lnTo>
                <a:lnTo>
                  <a:pt x="4478273" y="2592323"/>
                </a:lnTo>
                <a:lnTo>
                  <a:pt x="4478273" y="2618232"/>
                </a:lnTo>
                <a:lnTo>
                  <a:pt x="4473701" y="2609850"/>
                </a:lnTo>
                <a:lnTo>
                  <a:pt x="4473701" y="2563367"/>
                </a:lnTo>
                <a:lnTo>
                  <a:pt x="4469892" y="2563367"/>
                </a:lnTo>
                <a:lnTo>
                  <a:pt x="4469892" y="2601467"/>
                </a:lnTo>
                <a:lnTo>
                  <a:pt x="4465320" y="2618232"/>
                </a:lnTo>
                <a:lnTo>
                  <a:pt x="4465320" y="2609850"/>
                </a:lnTo>
                <a:lnTo>
                  <a:pt x="4460747" y="2592323"/>
                </a:lnTo>
                <a:lnTo>
                  <a:pt x="4456937" y="2613660"/>
                </a:lnTo>
                <a:lnTo>
                  <a:pt x="4452365" y="2618232"/>
                </a:lnTo>
                <a:lnTo>
                  <a:pt x="4452365" y="2609850"/>
                </a:lnTo>
                <a:lnTo>
                  <a:pt x="4448556" y="2605278"/>
                </a:lnTo>
                <a:lnTo>
                  <a:pt x="4448556" y="2609850"/>
                </a:lnTo>
                <a:lnTo>
                  <a:pt x="4443983" y="2618232"/>
                </a:lnTo>
                <a:lnTo>
                  <a:pt x="4440173" y="2609850"/>
                </a:lnTo>
                <a:lnTo>
                  <a:pt x="4435601" y="2613660"/>
                </a:lnTo>
                <a:lnTo>
                  <a:pt x="4431030" y="2618232"/>
                </a:lnTo>
                <a:lnTo>
                  <a:pt x="4431030" y="2613660"/>
                </a:lnTo>
                <a:lnTo>
                  <a:pt x="4427220" y="2613660"/>
                </a:lnTo>
                <a:lnTo>
                  <a:pt x="4422647" y="2618232"/>
                </a:lnTo>
                <a:lnTo>
                  <a:pt x="4418837" y="2613660"/>
                </a:lnTo>
                <a:lnTo>
                  <a:pt x="4414265" y="2613660"/>
                </a:lnTo>
                <a:lnTo>
                  <a:pt x="4410456" y="2618232"/>
                </a:lnTo>
                <a:lnTo>
                  <a:pt x="4405883" y="2613660"/>
                </a:lnTo>
                <a:lnTo>
                  <a:pt x="4402073" y="2618232"/>
                </a:lnTo>
                <a:lnTo>
                  <a:pt x="4402073" y="2613660"/>
                </a:lnTo>
                <a:lnTo>
                  <a:pt x="4397501" y="2618232"/>
                </a:lnTo>
                <a:lnTo>
                  <a:pt x="4392930" y="2613660"/>
                </a:lnTo>
                <a:lnTo>
                  <a:pt x="4389120" y="2618232"/>
                </a:lnTo>
                <a:lnTo>
                  <a:pt x="4389120" y="2613660"/>
                </a:lnTo>
                <a:lnTo>
                  <a:pt x="4384547" y="2618232"/>
                </a:lnTo>
                <a:lnTo>
                  <a:pt x="4371847" y="2618232"/>
                </a:lnTo>
                <a:lnTo>
                  <a:pt x="4359147" y="2618232"/>
                </a:lnTo>
                <a:lnTo>
                  <a:pt x="4346447" y="2618232"/>
                </a:lnTo>
                <a:lnTo>
                  <a:pt x="4338065" y="2613660"/>
                </a:lnTo>
                <a:lnTo>
                  <a:pt x="4338065" y="2618232"/>
                </a:lnTo>
                <a:lnTo>
                  <a:pt x="4334256" y="2618232"/>
                </a:lnTo>
                <a:lnTo>
                  <a:pt x="4321555" y="2618232"/>
                </a:lnTo>
                <a:lnTo>
                  <a:pt x="4308855" y="2618232"/>
                </a:lnTo>
                <a:lnTo>
                  <a:pt x="4296156" y="2618232"/>
                </a:lnTo>
                <a:lnTo>
                  <a:pt x="4291583" y="2613660"/>
                </a:lnTo>
                <a:lnTo>
                  <a:pt x="4287011" y="2618232"/>
                </a:lnTo>
                <a:lnTo>
                  <a:pt x="4283201" y="2618232"/>
                </a:lnTo>
                <a:lnTo>
                  <a:pt x="4283201" y="2613660"/>
                </a:lnTo>
                <a:lnTo>
                  <a:pt x="4278630" y="2613660"/>
                </a:lnTo>
                <a:lnTo>
                  <a:pt x="4274820" y="2618232"/>
                </a:lnTo>
                <a:lnTo>
                  <a:pt x="4270247" y="2613660"/>
                </a:lnTo>
                <a:lnTo>
                  <a:pt x="4266437" y="2618232"/>
                </a:lnTo>
                <a:lnTo>
                  <a:pt x="4258056" y="2618232"/>
                </a:lnTo>
                <a:lnTo>
                  <a:pt x="4258056" y="2613660"/>
                </a:lnTo>
                <a:lnTo>
                  <a:pt x="4253483" y="2613660"/>
                </a:lnTo>
                <a:lnTo>
                  <a:pt x="4253483" y="2618232"/>
                </a:lnTo>
                <a:lnTo>
                  <a:pt x="4248911" y="2618232"/>
                </a:lnTo>
                <a:lnTo>
                  <a:pt x="4242054" y="2618232"/>
                </a:lnTo>
                <a:lnTo>
                  <a:pt x="4235195" y="2618232"/>
                </a:lnTo>
                <a:lnTo>
                  <a:pt x="4228337" y="2618232"/>
                </a:lnTo>
                <a:lnTo>
                  <a:pt x="4223765" y="2618232"/>
                </a:lnTo>
                <a:lnTo>
                  <a:pt x="4223765" y="2613660"/>
                </a:lnTo>
                <a:lnTo>
                  <a:pt x="4219194" y="2618232"/>
                </a:lnTo>
                <a:lnTo>
                  <a:pt x="4215383" y="2613660"/>
                </a:lnTo>
                <a:lnTo>
                  <a:pt x="4215383" y="2618232"/>
                </a:lnTo>
                <a:lnTo>
                  <a:pt x="4210811" y="2618232"/>
                </a:lnTo>
                <a:lnTo>
                  <a:pt x="4207001" y="2613660"/>
                </a:lnTo>
                <a:lnTo>
                  <a:pt x="4207001" y="2618232"/>
                </a:lnTo>
                <a:lnTo>
                  <a:pt x="4202430" y="2613660"/>
                </a:lnTo>
                <a:lnTo>
                  <a:pt x="4202430" y="2618232"/>
                </a:lnTo>
                <a:lnTo>
                  <a:pt x="4198620" y="2613660"/>
                </a:lnTo>
                <a:lnTo>
                  <a:pt x="4194047" y="2613660"/>
                </a:lnTo>
                <a:lnTo>
                  <a:pt x="4194047" y="2618232"/>
                </a:lnTo>
                <a:lnTo>
                  <a:pt x="4185665" y="2618232"/>
                </a:lnTo>
                <a:lnTo>
                  <a:pt x="4185665" y="2613660"/>
                </a:lnTo>
                <a:lnTo>
                  <a:pt x="4185665" y="2618232"/>
                </a:lnTo>
                <a:lnTo>
                  <a:pt x="4181093" y="2618232"/>
                </a:lnTo>
                <a:lnTo>
                  <a:pt x="4177283" y="2613660"/>
                </a:lnTo>
                <a:lnTo>
                  <a:pt x="4168901" y="2613660"/>
                </a:lnTo>
                <a:lnTo>
                  <a:pt x="4164329" y="2618232"/>
                </a:lnTo>
                <a:lnTo>
                  <a:pt x="4142993" y="2618232"/>
                </a:lnTo>
                <a:lnTo>
                  <a:pt x="4134611" y="2618232"/>
                </a:lnTo>
                <a:lnTo>
                  <a:pt x="4126229" y="2618232"/>
                </a:lnTo>
                <a:lnTo>
                  <a:pt x="4117847" y="2618232"/>
                </a:lnTo>
                <a:lnTo>
                  <a:pt x="4113275" y="2613660"/>
                </a:lnTo>
                <a:lnTo>
                  <a:pt x="4109465" y="2613660"/>
                </a:lnTo>
                <a:lnTo>
                  <a:pt x="4109465" y="2618232"/>
                </a:lnTo>
                <a:lnTo>
                  <a:pt x="4104893" y="2618232"/>
                </a:lnTo>
                <a:lnTo>
                  <a:pt x="4101083" y="2613660"/>
                </a:lnTo>
                <a:lnTo>
                  <a:pt x="4096511" y="2613660"/>
                </a:lnTo>
                <a:lnTo>
                  <a:pt x="4092701" y="2618232"/>
                </a:lnTo>
                <a:lnTo>
                  <a:pt x="4088129" y="2613660"/>
                </a:lnTo>
                <a:lnTo>
                  <a:pt x="4088129" y="2618232"/>
                </a:lnTo>
                <a:lnTo>
                  <a:pt x="4088129" y="2613660"/>
                </a:lnTo>
                <a:lnTo>
                  <a:pt x="4084319" y="2618232"/>
                </a:lnTo>
                <a:lnTo>
                  <a:pt x="4075175" y="2618232"/>
                </a:lnTo>
                <a:lnTo>
                  <a:pt x="4071365" y="2613660"/>
                </a:lnTo>
                <a:lnTo>
                  <a:pt x="4066793" y="2618232"/>
                </a:lnTo>
                <a:lnTo>
                  <a:pt x="4062983" y="2613660"/>
                </a:lnTo>
                <a:lnTo>
                  <a:pt x="4062983" y="2618232"/>
                </a:lnTo>
                <a:lnTo>
                  <a:pt x="4058411" y="2613660"/>
                </a:lnTo>
                <a:lnTo>
                  <a:pt x="4054601" y="2613660"/>
                </a:lnTo>
                <a:lnTo>
                  <a:pt x="4054601" y="2618232"/>
                </a:lnTo>
                <a:lnTo>
                  <a:pt x="4050029" y="2613660"/>
                </a:lnTo>
                <a:lnTo>
                  <a:pt x="4046219" y="2618232"/>
                </a:lnTo>
                <a:lnTo>
                  <a:pt x="4046219" y="2613660"/>
                </a:lnTo>
                <a:lnTo>
                  <a:pt x="4041647" y="2618232"/>
                </a:lnTo>
                <a:lnTo>
                  <a:pt x="4041647" y="2613660"/>
                </a:lnTo>
                <a:lnTo>
                  <a:pt x="4037075" y="2618232"/>
                </a:lnTo>
                <a:lnTo>
                  <a:pt x="4033265" y="2618232"/>
                </a:lnTo>
                <a:lnTo>
                  <a:pt x="4033265" y="2613660"/>
                </a:lnTo>
                <a:lnTo>
                  <a:pt x="4028693" y="2613660"/>
                </a:lnTo>
                <a:lnTo>
                  <a:pt x="4028693" y="2618232"/>
                </a:lnTo>
                <a:lnTo>
                  <a:pt x="4024883" y="2618232"/>
                </a:lnTo>
                <a:lnTo>
                  <a:pt x="4024883" y="2613660"/>
                </a:lnTo>
                <a:lnTo>
                  <a:pt x="4020311" y="2618232"/>
                </a:lnTo>
                <a:lnTo>
                  <a:pt x="4016501" y="2613660"/>
                </a:lnTo>
                <a:lnTo>
                  <a:pt x="4008119" y="2613660"/>
                </a:lnTo>
                <a:lnTo>
                  <a:pt x="4003547" y="2618232"/>
                </a:lnTo>
                <a:lnTo>
                  <a:pt x="4003547" y="2613660"/>
                </a:lnTo>
                <a:lnTo>
                  <a:pt x="3995165" y="2613660"/>
                </a:lnTo>
                <a:lnTo>
                  <a:pt x="3995165" y="2618232"/>
                </a:lnTo>
                <a:lnTo>
                  <a:pt x="3995165" y="2613660"/>
                </a:lnTo>
                <a:lnTo>
                  <a:pt x="3906011" y="2613660"/>
                </a:lnTo>
                <a:lnTo>
                  <a:pt x="3906011" y="2609850"/>
                </a:lnTo>
                <a:lnTo>
                  <a:pt x="3902201" y="2613660"/>
                </a:lnTo>
                <a:lnTo>
                  <a:pt x="3897629" y="2609850"/>
                </a:lnTo>
                <a:lnTo>
                  <a:pt x="3876293" y="2609850"/>
                </a:lnTo>
                <a:lnTo>
                  <a:pt x="3876293" y="2605278"/>
                </a:lnTo>
                <a:lnTo>
                  <a:pt x="3863339" y="2605278"/>
                </a:lnTo>
                <a:lnTo>
                  <a:pt x="3854957" y="2596896"/>
                </a:lnTo>
                <a:lnTo>
                  <a:pt x="3851147" y="2592323"/>
                </a:lnTo>
                <a:lnTo>
                  <a:pt x="3846575" y="2596896"/>
                </a:lnTo>
                <a:lnTo>
                  <a:pt x="3842765" y="2592323"/>
                </a:lnTo>
                <a:lnTo>
                  <a:pt x="3838193" y="2588514"/>
                </a:lnTo>
                <a:lnTo>
                  <a:pt x="3834383" y="2583941"/>
                </a:lnTo>
                <a:lnTo>
                  <a:pt x="3829811" y="2583941"/>
                </a:lnTo>
                <a:lnTo>
                  <a:pt x="3825239" y="2580132"/>
                </a:lnTo>
                <a:lnTo>
                  <a:pt x="3825239" y="2575560"/>
                </a:lnTo>
                <a:lnTo>
                  <a:pt x="3816857" y="2567178"/>
                </a:lnTo>
                <a:lnTo>
                  <a:pt x="3813047" y="2558796"/>
                </a:lnTo>
                <a:lnTo>
                  <a:pt x="3808475" y="2554224"/>
                </a:lnTo>
                <a:lnTo>
                  <a:pt x="3808475" y="2550414"/>
                </a:lnTo>
                <a:lnTo>
                  <a:pt x="3802490" y="2538574"/>
                </a:lnTo>
                <a:lnTo>
                  <a:pt x="3797868" y="2526412"/>
                </a:lnTo>
                <a:lnTo>
                  <a:pt x="3794101" y="2514112"/>
                </a:lnTo>
                <a:lnTo>
                  <a:pt x="3790681" y="2501860"/>
                </a:lnTo>
                <a:lnTo>
                  <a:pt x="3787099" y="2489841"/>
                </a:lnTo>
                <a:lnTo>
                  <a:pt x="3782847" y="2478243"/>
                </a:lnTo>
                <a:lnTo>
                  <a:pt x="3778757" y="2461260"/>
                </a:lnTo>
                <a:lnTo>
                  <a:pt x="3770375" y="2461260"/>
                </a:lnTo>
                <a:lnTo>
                  <a:pt x="3770375" y="2469641"/>
                </a:lnTo>
                <a:lnTo>
                  <a:pt x="3766565" y="2478024"/>
                </a:lnTo>
                <a:lnTo>
                  <a:pt x="3763448" y="2488746"/>
                </a:lnTo>
                <a:lnTo>
                  <a:pt x="3751242" y="2528122"/>
                </a:lnTo>
                <a:lnTo>
                  <a:pt x="3732275" y="2571750"/>
                </a:lnTo>
                <a:lnTo>
                  <a:pt x="3719321" y="2583941"/>
                </a:lnTo>
                <a:lnTo>
                  <a:pt x="3715511" y="2588514"/>
                </a:lnTo>
                <a:lnTo>
                  <a:pt x="3710939" y="2592324"/>
                </a:lnTo>
                <a:lnTo>
                  <a:pt x="3707129" y="2596896"/>
                </a:lnTo>
                <a:lnTo>
                  <a:pt x="3702557" y="2596896"/>
                </a:lnTo>
                <a:lnTo>
                  <a:pt x="3698747" y="2601468"/>
                </a:lnTo>
                <a:lnTo>
                  <a:pt x="3694175" y="2601468"/>
                </a:lnTo>
                <a:lnTo>
                  <a:pt x="3690365" y="2605278"/>
                </a:lnTo>
                <a:lnTo>
                  <a:pt x="3681221" y="2605278"/>
                </a:lnTo>
                <a:lnTo>
                  <a:pt x="3677411" y="2609850"/>
                </a:lnTo>
                <a:lnTo>
                  <a:pt x="3660647" y="2609850"/>
                </a:lnTo>
                <a:lnTo>
                  <a:pt x="3660647" y="2613660"/>
                </a:lnTo>
                <a:lnTo>
                  <a:pt x="3656075" y="2613660"/>
                </a:lnTo>
                <a:lnTo>
                  <a:pt x="3643375" y="2613660"/>
                </a:lnTo>
                <a:lnTo>
                  <a:pt x="3630675" y="2613660"/>
                </a:lnTo>
                <a:lnTo>
                  <a:pt x="3617975" y="2613660"/>
                </a:lnTo>
                <a:lnTo>
                  <a:pt x="3609593" y="2618232"/>
                </a:lnTo>
                <a:lnTo>
                  <a:pt x="3609593" y="2613660"/>
                </a:lnTo>
                <a:lnTo>
                  <a:pt x="3601211" y="2613660"/>
                </a:lnTo>
                <a:lnTo>
                  <a:pt x="3596639" y="2618232"/>
                </a:lnTo>
                <a:lnTo>
                  <a:pt x="3596639" y="2613660"/>
                </a:lnTo>
                <a:lnTo>
                  <a:pt x="3592829" y="2618232"/>
                </a:lnTo>
                <a:lnTo>
                  <a:pt x="3592829" y="2613660"/>
                </a:lnTo>
                <a:lnTo>
                  <a:pt x="3588257" y="2618232"/>
                </a:lnTo>
                <a:lnTo>
                  <a:pt x="3575558" y="2618232"/>
                </a:lnTo>
                <a:lnTo>
                  <a:pt x="3562857" y="2618232"/>
                </a:lnTo>
                <a:lnTo>
                  <a:pt x="3550158" y="2618232"/>
                </a:lnTo>
                <a:lnTo>
                  <a:pt x="3537457" y="2618232"/>
                </a:lnTo>
                <a:lnTo>
                  <a:pt x="3520439" y="2613660"/>
                </a:lnTo>
                <a:lnTo>
                  <a:pt x="3520439" y="2618232"/>
                </a:lnTo>
                <a:lnTo>
                  <a:pt x="3516629" y="2618232"/>
                </a:lnTo>
                <a:lnTo>
                  <a:pt x="3503929" y="2618232"/>
                </a:lnTo>
                <a:lnTo>
                  <a:pt x="3177539" y="2618232"/>
                </a:lnTo>
                <a:lnTo>
                  <a:pt x="3172967" y="2613660"/>
                </a:lnTo>
                <a:lnTo>
                  <a:pt x="3169157" y="2618232"/>
                </a:lnTo>
                <a:lnTo>
                  <a:pt x="3156457" y="2618232"/>
                </a:lnTo>
                <a:lnTo>
                  <a:pt x="3143757" y="2618232"/>
                </a:lnTo>
                <a:lnTo>
                  <a:pt x="3131057" y="2618232"/>
                </a:lnTo>
                <a:lnTo>
                  <a:pt x="3118104" y="2618232"/>
                </a:lnTo>
                <a:lnTo>
                  <a:pt x="3118104" y="2613660"/>
                </a:lnTo>
                <a:lnTo>
                  <a:pt x="3113531" y="2618232"/>
                </a:lnTo>
                <a:lnTo>
                  <a:pt x="3109721" y="2618232"/>
                </a:lnTo>
                <a:lnTo>
                  <a:pt x="3105149" y="2613660"/>
                </a:lnTo>
                <a:lnTo>
                  <a:pt x="3105149" y="2618232"/>
                </a:lnTo>
                <a:lnTo>
                  <a:pt x="3050539" y="2618232"/>
                </a:lnTo>
                <a:lnTo>
                  <a:pt x="3041904" y="2613660"/>
                </a:lnTo>
                <a:lnTo>
                  <a:pt x="3041904" y="2618232"/>
                </a:lnTo>
                <a:lnTo>
                  <a:pt x="3028949" y="2618232"/>
                </a:lnTo>
                <a:lnTo>
                  <a:pt x="3028949" y="2613660"/>
                </a:lnTo>
                <a:lnTo>
                  <a:pt x="3025139" y="2618232"/>
                </a:lnTo>
                <a:lnTo>
                  <a:pt x="3025139" y="2613660"/>
                </a:lnTo>
                <a:lnTo>
                  <a:pt x="3025139" y="2618232"/>
                </a:lnTo>
                <a:lnTo>
                  <a:pt x="3020567" y="2618232"/>
                </a:lnTo>
                <a:lnTo>
                  <a:pt x="3016757" y="2613660"/>
                </a:lnTo>
                <a:lnTo>
                  <a:pt x="3016757" y="2618232"/>
                </a:lnTo>
                <a:lnTo>
                  <a:pt x="3012185" y="2613660"/>
                </a:lnTo>
                <a:lnTo>
                  <a:pt x="3012185" y="2618232"/>
                </a:lnTo>
                <a:lnTo>
                  <a:pt x="2990849" y="2618232"/>
                </a:lnTo>
                <a:lnTo>
                  <a:pt x="2987039" y="2613660"/>
                </a:lnTo>
                <a:lnTo>
                  <a:pt x="2987039" y="2618232"/>
                </a:lnTo>
                <a:lnTo>
                  <a:pt x="2987039" y="2613660"/>
                </a:lnTo>
                <a:lnTo>
                  <a:pt x="2982467" y="2618232"/>
                </a:lnTo>
                <a:lnTo>
                  <a:pt x="2978657" y="2613660"/>
                </a:lnTo>
                <a:lnTo>
                  <a:pt x="2965704" y="2613660"/>
                </a:lnTo>
                <a:lnTo>
                  <a:pt x="2965704" y="2609850"/>
                </a:lnTo>
                <a:lnTo>
                  <a:pt x="2961131" y="2613660"/>
                </a:lnTo>
                <a:lnTo>
                  <a:pt x="2957321" y="2613660"/>
                </a:lnTo>
                <a:lnTo>
                  <a:pt x="2952749" y="2618232"/>
                </a:lnTo>
                <a:lnTo>
                  <a:pt x="2948939" y="2613660"/>
                </a:lnTo>
                <a:lnTo>
                  <a:pt x="2944367" y="2618232"/>
                </a:lnTo>
                <a:lnTo>
                  <a:pt x="2944367" y="2613660"/>
                </a:lnTo>
                <a:lnTo>
                  <a:pt x="2935985" y="2613660"/>
                </a:lnTo>
                <a:lnTo>
                  <a:pt x="2935985" y="2618232"/>
                </a:lnTo>
                <a:lnTo>
                  <a:pt x="2931413" y="2613660"/>
                </a:lnTo>
                <a:lnTo>
                  <a:pt x="2923031" y="2613660"/>
                </a:lnTo>
                <a:lnTo>
                  <a:pt x="2919221" y="2618232"/>
                </a:lnTo>
                <a:lnTo>
                  <a:pt x="2914649" y="2613660"/>
                </a:lnTo>
                <a:lnTo>
                  <a:pt x="2914649" y="2618232"/>
                </a:lnTo>
                <a:lnTo>
                  <a:pt x="2910839" y="2618232"/>
                </a:lnTo>
                <a:lnTo>
                  <a:pt x="2910839" y="2613660"/>
                </a:lnTo>
                <a:lnTo>
                  <a:pt x="2901695" y="2613660"/>
                </a:lnTo>
                <a:lnTo>
                  <a:pt x="2897885" y="2609850"/>
                </a:lnTo>
                <a:lnTo>
                  <a:pt x="2893313" y="2613660"/>
                </a:lnTo>
                <a:lnTo>
                  <a:pt x="2889504" y="2609850"/>
                </a:lnTo>
                <a:lnTo>
                  <a:pt x="2884931" y="2613660"/>
                </a:lnTo>
                <a:lnTo>
                  <a:pt x="2876549" y="2613660"/>
                </a:lnTo>
                <a:lnTo>
                  <a:pt x="2872739" y="2605278"/>
                </a:lnTo>
                <a:lnTo>
                  <a:pt x="2872739" y="2609850"/>
                </a:lnTo>
                <a:lnTo>
                  <a:pt x="2868167" y="2613660"/>
                </a:lnTo>
                <a:lnTo>
                  <a:pt x="2868167" y="2618232"/>
                </a:lnTo>
                <a:lnTo>
                  <a:pt x="2863595" y="2613660"/>
                </a:lnTo>
                <a:lnTo>
                  <a:pt x="2863595" y="2618232"/>
                </a:lnTo>
                <a:lnTo>
                  <a:pt x="2859785" y="2618232"/>
                </a:lnTo>
                <a:lnTo>
                  <a:pt x="2855213" y="2613660"/>
                </a:lnTo>
                <a:lnTo>
                  <a:pt x="2851404" y="2618232"/>
                </a:lnTo>
                <a:lnTo>
                  <a:pt x="2851404" y="2613660"/>
                </a:lnTo>
                <a:lnTo>
                  <a:pt x="2851404" y="2618232"/>
                </a:lnTo>
                <a:lnTo>
                  <a:pt x="2846831" y="2613660"/>
                </a:lnTo>
                <a:lnTo>
                  <a:pt x="2846831" y="2618232"/>
                </a:lnTo>
                <a:lnTo>
                  <a:pt x="2843021" y="2613660"/>
                </a:lnTo>
                <a:lnTo>
                  <a:pt x="2838449" y="2613660"/>
                </a:lnTo>
                <a:lnTo>
                  <a:pt x="2838449" y="2618232"/>
                </a:lnTo>
                <a:lnTo>
                  <a:pt x="2833877" y="2613660"/>
                </a:lnTo>
                <a:lnTo>
                  <a:pt x="2830067" y="2613660"/>
                </a:lnTo>
                <a:lnTo>
                  <a:pt x="2825495" y="2609850"/>
                </a:lnTo>
                <a:lnTo>
                  <a:pt x="2817113" y="2618232"/>
                </a:lnTo>
                <a:lnTo>
                  <a:pt x="2817113" y="2613660"/>
                </a:lnTo>
                <a:lnTo>
                  <a:pt x="2808731" y="2613660"/>
                </a:lnTo>
                <a:lnTo>
                  <a:pt x="2808731" y="2618232"/>
                </a:lnTo>
                <a:lnTo>
                  <a:pt x="2804921" y="2613660"/>
                </a:lnTo>
                <a:lnTo>
                  <a:pt x="2795777" y="2613660"/>
                </a:lnTo>
                <a:lnTo>
                  <a:pt x="2791967" y="2609850"/>
                </a:lnTo>
                <a:lnTo>
                  <a:pt x="2791967" y="2613660"/>
                </a:lnTo>
                <a:lnTo>
                  <a:pt x="2783585" y="2613660"/>
                </a:lnTo>
                <a:lnTo>
                  <a:pt x="2779013" y="2618232"/>
                </a:lnTo>
                <a:lnTo>
                  <a:pt x="2775204" y="2613660"/>
                </a:lnTo>
                <a:lnTo>
                  <a:pt x="2770631" y="2618232"/>
                </a:lnTo>
                <a:lnTo>
                  <a:pt x="2770631" y="2613660"/>
                </a:lnTo>
                <a:lnTo>
                  <a:pt x="2766821" y="2618232"/>
                </a:lnTo>
                <a:lnTo>
                  <a:pt x="2762249" y="2613660"/>
                </a:lnTo>
                <a:lnTo>
                  <a:pt x="2753867" y="2613660"/>
                </a:lnTo>
                <a:lnTo>
                  <a:pt x="2753867" y="2609850"/>
                </a:lnTo>
                <a:lnTo>
                  <a:pt x="2749295" y="2613660"/>
                </a:lnTo>
                <a:lnTo>
                  <a:pt x="2745485" y="2613660"/>
                </a:lnTo>
                <a:lnTo>
                  <a:pt x="2745485" y="2609850"/>
                </a:lnTo>
                <a:lnTo>
                  <a:pt x="2740913" y="2613660"/>
                </a:lnTo>
                <a:lnTo>
                  <a:pt x="2737104" y="2613660"/>
                </a:lnTo>
                <a:lnTo>
                  <a:pt x="2737104" y="2609850"/>
                </a:lnTo>
                <a:lnTo>
                  <a:pt x="2732531" y="2613660"/>
                </a:lnTo>
                <a:lnTo>
                  <a:pt x="2719577" y="2613660"/>
                </a:lnTo>
                <a:lnTo>
                  <a:pt x="2719577" y="2609850"/>
                </a:lnTo>
                <a:lnTo>
                  <a:pt x="2715767" y="2605278"/>
                </a:lnTo>
                <a:lnTo>
                  <a:pt x="2711195" y="2609850"/>
                </a:lnTo>
                <a:lnTo>
                  <a:pt x="2707385" y="2605278"/>
                </a:lnTo>
                <a:lnTo>
                  <a:pt x="2702813" y="2592324"/>
                </a:lnTo>
                <a:lnTo>
                  <a:pt x="2702813" y="2588514"/>
                </a:lnTo>
                <a:lnTo>
                  <a:pt x="2699004" y="2503932"/>
                </a:lnTo>
                <a:lnTo>
                  <a:pt x="2699004" y="2499360"/>
                </a:lnTo>
                <a:lnTo>
                  <a:pt x="2694431" y="2359914"/>
                </a:lnTo>
                <a:lnTo>
                  <a:pt x="2694431" y="2346960"/>
                </a:lnTo>
                <a:lnTo>
                  <a:pt x="2689859" y="2088641"/>
                </a:lnTo>
                <a:lnTo>
                  <a:pt x="2686049" y="1956815"/>
                </a:lnTo>
                <a:lnTo>
                  <a:pt x="2686049" y="2423160"/>
                </a:lnTo>
                <a:lnTo>
                  <a:pt x="2681477" y="2588514"/>
                </a:lnTo>
                <a:lnTo>
                  <a:pt x="2681477" y="2592324"/>
                </a:lnTo>
                <a:lnTo>
                  <a:pt x="2677667" y="2609850"/>
                </a:lnTo>
                <a:lnTo>
                  <a:pt x="2673095" y="2613660"/>
                </a:lnTo>
                <a:lnTo>
                  <a:pt x="2656331" y="2613660"/>
                </a:lnTo>
                <a:lnTo>
                  <a:pt x="2643377" y="2613660"/>
                </a:lnTo>
                <a:lnTo>
                  <a:pt x="2643377" y="2618232"/>
                </a:lnTo>
                <a:lnTo>
                  <a:pt x="2639567" y="2613660"/>
                </a:lnTo>
                <a:lnTo>
                  <a:pt x="2634995" y="2613660"/>
                </a:lnTo>
                <a:lnTo>
                  <a:pt x="2631185" y="2618232"/>
                </a:lnTo>
                <a:lnTo>
                  <a:pt x="2631185" y="2613660"/>
                </a:lnTo>
                <a:lnTo>
                  <a:pt x="2626613" y="2609850"/>
                </a:lnTo>
                <a:lnTo>
                  <a:pt x="2626613" y="2601468"/>
                </a:lnTo>
                <a:lnTo>
                  <a:pt x="2622804" y="2605278"/>
                </a:lnTo>
                <a:lnTo>
                  <a:pt x="2622804" y="2613660"/>
                </a:lnTo>
                <a:lnTo>
                  <a:pt x="2618231" y="2613660"/>
                </a:lnTo>
                <a:lnTo>
                  <a:pt x="2618231" y="2601468"/>
                </a:lnTo>
                <a:lnTo>
                  <a:pt x="2613659" y="2601468"/>
                </a:lnTo>
                <a:lnTo>
                  <a:pt x="2613659" y="2613660"/>
                </a:lnTo>
                <a:lnTo>
                  <a:pt x="2609849" y="2613660"/>
                </a:lnTo>
                <a:lnTo>
                  <a:pt x="2609849" y="2605278"/>
                </a:lnTo>
                <a:lnTo>
                  <a:pt x="2605277" y="2588514"/>
                </a:lnTo>
                <a:lnTo>
                  <a:pt x="2601467" y="2601468"/>
                </a:lnTo>
                <a:lnTo>
                  <a:pt x="2601467" y="2588514"/>
                </a:lnTo>
                <a:lnTo>
                  <a:pt x="2596895" y="2580132"/>
                </a:lnTo>
                <a:lnTo>
                  <a:pt x="2596895" y="2601468"/>
                </a:lnTo>
                <a:lnTo>
                  <a:pt x="2593085" y="2609850"/>
                </a:lnTo>
                <a:lnTo>
                  <a:pt x="2588513" y="2605278"/>
                </a:lnTo>
                <a:lnTo>
                  <a:pt x="2588513" y="2609850"/>
                </a:lnTo>
                <a:lnTo>
                  <a:pt x="2583941" y="2613660"/>
                </a:lnTo>
                <a:lnTo>
                  <a:pt x="2580131" y="2618232"/>
                </a:lnTo>
                <a:lnTo>
                  <a:pt x="2575559" y="2613660"/>
                </a:lnTo>
                <a:lnTo>
                  <a:pt x="2571749" y="2618232"/>
                </a:lnTo>
                <a:lnTo>
                  <a:pt x="2567177" y="2613660"/>
                </a:lnTo>
                <a:lnTo>
                  <a:pt x="2563367" y="2613660"/>
                </a:lnTo>
                <a:lnTo>
                  <a:pt x="2558795" y="2601468"/>
                </a:lnTo>
                <a:lnTo>
                  <a:pt x="2554985" y="2613660"/>
                </a:lnTo>
                <a:lnTo>
                  <a:pt x="2550413" y="2592324"/>
                </a:lnTo>
                <a:lnTo>
                  <a:pt x="2550413" y="2601468"/>
                </a:lnTo>
                <a:lnTo>
                  <a:pt x="2545841" y="2613660"/>
                </a:lnTo>
                <a:lnTo>
                  <a:pt x="2542031" y="2609850"/>
                </a:lnTo>
                <a:lnTo>
                  <a:pt x="2537459" y="2613660"/>
                </a:lnTo>
                <a:lnTo>
                  <a:pt x="2537459" y="2618232"/>
                </a:lnTo>
                <a:lnTo>
                  <a:pt x="2533649" y="2618232"/>
                </a:lnTo>
                <a:lnTo>
                  <a:pt x="2533649" y="2613660"/>
                </a:lnTo>
                <a:lnTo>
                  <a:pt x="2529077" y="2618232"/>
                </a:lnTo>
                <a:lnTo>
                  <a:pt x="2525267" y="2613660"/>
                </a:lnTo>
                <a:lnTo>
                  <a:pt x="2525267" y="2605278"/>
                </a:lnTo>
                <a:lnTo>
                  <a:pt x="2520695" y="2613660"/>
                </a:lnTo>
                <a:lnTo>
                  <a:pt x="2516885" y="2609850"/>
                </a:lnTo>
                <a:lnTo>
                  <a:pt x="2516885" y="2601468"/>
                </a:lnTo>
                <a:lnTo>
                  <a:pt x="2512313" y="2613660"/>
                </a:lnTo>
                <a:lnTo>
                  <a:pt x="2507741" y="2609850"/>
                </a:lnTo>
                <a:lnTo>
                  <a:pt x="2507741" y="2613660"/>
                </a:lnTo>
                <a:lnTo>
                  <a:pt x="2503931" y="2613660"/>
                </a:lnTo>
                <a:lnTo>
                  <a:pt x="2499359" y="2618232"/>
                </a:lnTo>
                <a:lnTo>
                  <a:pt x="2499359" y="2613660"/>
                </a:lnTo>
                <a:lnTo>
                  <a:pt x="2495549" y="2613660"/>
                </a:lnTo>
                <a:lnTo>
                  <a:pt x="2495549" y="2618232"/>
                </a:lnTo>
                <a:lnTo>
                  <a:pt x="2490977" y="2618232"/>
                </a:lnTo>
                <a:lnTo>
                  <a:pt x="2490977" y="2613660"/>
                </a:lnTo>
                <a:lnTo>
                  <a:pt x="2487167" y="2613660"/>
                </a:lnTo>
                <a:lnTo>
                  <a:pt x="2487167" y="2618232"/>
                </a:lnTo>
                <a:lnTo>
                  <a:pt x="2478023" y="2618232"/>
                </a:lnTo>
                <a:lnTo>
                  <a:pt x="2474213" y="2613660"/>
                </a:lnTo>
                <a:lnTo>
                  <a:pt x="2469641" y="2613660"/>
                </a:lnTo>
                <a:lnTo>
                  <a:pt x="2465831" y="2596896"/>
                </a:lnTo>
                <a:lnTo>
                  <a:pt x="2465831" y="2588514"/>
                </a:lnTo>
                <a:lnTo>
                  <a:pt x="2461259" y="2609850"/>
                </a:lnTo>
                <a:lnTo>
                  <a:pt x="2457449" y="2567178"/>
                </a:lnTo>
                <a:lnTo>
                  <a:pt x="2457449" y="2563368"/>
                </a:lnTo>
                <a:lnTo>
                  <a:pt x="2452877" y="2613660"/>
                </a:lnTo>
                <a:lnTo>
                  <a:pt x="2449067" y="2588514"/>
                </a:lnTo>
                <a:lnTo>
                  <a:pt x="2449067" y="2583942"/>
                </a:lnTo>
                <a:lnTo>
                  <a:pt x="2444495" y="2613660"/>
                </a:lnTo>
                <a:lnTo>
                  <a:pt x="2439923" y="2618232"/>
                </a:lnTo>
                <a:lnTo>
                  <a:pt x="2419349" y="2618232"/>
                </a:lnTo>
                <a:lnTo>
                  <a:pt x="2414777" y="2613660"/>
                </a:lnTo>
                <a:lnTo>
                  <a:pt x="2410967" y="2613660"/>
                </a:lnTo>
                <a:lnTo>
                  <a:pt x="2406395" y="2618232"/>
                </a:lnTo>
                <a:lnTo>
                  <a:pt x="2401823" y="2613660"/>
                </a:lnTo>
                <a:lnTo>
                  <a:pt x="2398013" y="2601468"/>
                </a:lnTo>
                <a:lnTo>
                  <a:pt x="2398013" y="2605278"/>
                </a:lnTo>
                <a:lnTo>
                  <a:pt x="2398013" y="2613660"/>
                </a:lnTo>
                <a:lnTo>
                  <a:pt x="2393441" y="2613660"/>
                </a:lnTo>
                <a:lnTo>
                  <a:pt x="2393441" y="2592324"/>
                </a:lnTo>
                <a:lnTo>
                  <a:pt x="2389631" y="2601468"/>
                </a:lnTo>
                <a:lnTo>
                  <a:pt x="2385059" y="2613660"/>
                </a:lnTo>
                <a:lnTo>
                  <a:pt x="2385059" y="2609850"/>
                </a:lnTo>
                <a:lnTo>
                  <a:pt x="2381249" y="2613660"/>
                </a:lnTo>
                <a:lnTo>
                  <a:pt x="2381249" y="2618232"/>
                </a:lnTo>
                <a:lnTo>
                  <a:pt x="2368295" y="2618232"/>
                </a:lnTo>
                <a:lnTo>
                  <a:pt x="2368295" y="2613660"/>
                </a:lnTo>
                <a:lnTo>
                  <a:pt x="2363723" y="2596896"/>
                </a:lnTo>
                <a:lnTo>
                  <a:pt x="2363723" y="2618232"/>
                </a:lnTo>
                <a:lnTo>
                  <a:pt x="2351531" y="2618232"/>
                </a:lnTo>
                <a:lnTo>
                  <a:pt x="2346959" y="2613660"/>
                </a:lnTo>
                <a:lnTo>
                  <a:pt x="2343149" y="2618232"/>
                </a:lnTo>
                <a:lnTo>
                  <a:pt x="2338577" y="2613660"/>
                </a:lnTo>
                <a:lnTo>
                  <a:pt x="2334005" y="2618232"/>
                </a:lnTo>
                <a:lnTo>
                  <a:pt x="2325623" y="2618232"/>
                </a:lnTo>
                <a:lnTo>
                  <a:pt x="2321813" y="2613660"/>
                </a:lnTo>
                <a:lnTo>
                  <a:pt x="2321813" y="2618232"/>
                </a:lnTo>
                <a:lnTo>
                  <a:pt x="2317241" y="2618232"/>
                </a:lnTo>
                <a:lnTo>
                  <a:pt x="2317241" y="2613660"/>
                </a:lnTo>
                <a:lnTo>
                  <a:pt x="2313431" y="2618232"/>
                </a:lnTo>
                <a:lnTo>
                  <a:pt x="2308859" y="2613660"/>
                </a:lnTo>
                <a:lnTo>
                  <a:pt x="2308859" y="2609850"/>
                </a:lnTo>
                <a:lnTo>
                  <a:pt x="2305049" y="2613660"/>
                </a:lnTo>
                <a:lnTo>
                  <a:pt x="2305049" y="2618232"/>
                </a:lnTo>
                <a:lnTo>
                  <a:pt x="2300477" y="2613660"/>
                </a:lnTo>
                <a:lnTo>
                  <a:pt x="2295905" y="2609850"/>
                </a:lnTo>
                <a:lnTo>
                  <a:pt x="2295905" y="2613660"/>
                </a:lnTo>
                <a:lnTo>
                  <a:pt x="2287523" y="2613660"/>
                </a:lnTo>
                <a:lnTo>
                  <a:pt x="2287523" y="2618232"/>
                </a:lnTo>
                <a:lnTo>
                  <a:pt x="2283713" y="2613660"/>
                </a:lnTo>
                <a:lnTo>
                  <a:pt x="2283713" y="2618232"/>
                </a:lnTo>
                <a:lnTo>
                  <a:pt x="2279141" y="2613660"/>
                </a:lnTo>
                <a:lnTo>
                  <a:pt x="2275331" y="2618232"/>
                </a:lnTo>
                <a:lnTo>
                  <a:pt x="2257805" y="2618232"/>
                </a:lnTo>
                <a:lnTo>
                  <a:pt x="2257805" y="2613660"/>
                </a:lnTo>
                <a:lnTo>
                  <a:pt x="2253995" y="2601468"/>
                </a:lnTo>
                <a:lnTo>
                  <a:pt x="2253995" y="2596896"/>
                </a:lnTo>
                <a:lnTo>
                  <a:pt x="2249423" y="2567178"/>
                </a:lnTo>
                <a:lnTo>
                  <a:pt x="2249423" y="2592324"/>
                </a:lnTo>
                <a:lnTo>
                  <a:pt x="2245613" y="2609850"/>
                </a:lnTo>
                <a:lnTo>
                  <a:pt x="2245613" y="2596896"/>
                </a:lnTo>
                <a:lnTo>
                  <a:pt x="2241041" y="2571750"/>
                </a:lnTo>
                <a:lnTo>
                  <a:pt x="2241041" y="2592324"/>
                </a:lnTo>
                <a:lnTo>
                  <a:pt x="2237231" y="2613660"/>
                </a:lnTo>
                <a:lnTo>
                  <a:pt x="2237231" y="2618232"/>
                </a:lnTo>
                <a:lnTo>
                  <a:pt x="2224277" y="2618232"/>
                </a:lnTo>
                <a:lnTo>
                  <a:pt x="2219705" y="2613660"/>
                </a:lnTo>
                <a:lnTo>
                  <a:pt x="2219705" y="2618232"/>
                </a:lnTo>
                <a:lnTo>
                  <a:pt x="2215895" y="2613660"/>
                </a:lnTo>
                <a:lnTo>
                  <a:pt x="2215895" y="2618232"/>
                </a:lnTo>
                <a:lnTo>
                  <a:pt x="2211323" y="2613660"/>
                </a:lnTo>
                <a:lnTo>
                  <a:pt x="2211323" y="2618232"/>
                </a:lnTo>
                <a:lnTo>
                  <a:pt x="2202941" y="2618232"/>
                </a:lnTo>
                <a:lnTo>
                  <a:pt x="2199131" y="2613660"/>
                </a:lnTo>
                <a:lnTo>
                  <a:pt x="2194559" y="2618232"/>
                </a:lnTo>
                <a:lnTo>
                  <a:pt x="2156459" y="2618232"/>
                </a:lnTo>
                <a:lnTo>
                  <a:pt x="2151887" y="2613660"/>
                </a:lnTo>
                <a:lnTo>
                  <a:pt x="2151887" y="2609850"/>
                </a:lnTo>
                <a:lnTo>
                  <a:pt x="2148077" y="2613660"/>
                </a:lnTo>
                <a:lnTo>
                  <a:pt x="2139695" y="2613660"/>
                </a:lnTo>
                <a:lnTo>
                  <a:pt x="2135123" y="2618232"/>
                </a:lnTo>
                <a:lnTo>
                  <a:pt x="2131313" y="2618232"/>
                </a:lnTo>
                <a:lnTo>
                  <a:pt x="2126741" y="2613660"/>
                </a:lnTo>
                <a:lnTo>
                  <a:pt x="2122169" y="2618232"/>
                </a:lnTo>
                <a:lnTo>
                  <a:pt x="2118359" y="2613660"/>
                </a:lnTo>
                <a:lnTo>
                  <a:pt x="2118359" y="2618232"/>
                </a:lnTo>
                <a:lnTo>
                  <a:pt x="2113787" y="2613660"/>
                </a:lnTo>
                <a:lnTo>
                  <a:pt x="2101547" y="2611379"/>
                </a:lnTo>
                <a:lnTo>
                  <a:pt x="2091413" y="2603993"/>
                </a:lnTo>
                <a:lnTo>
                  <a:pt x="2084069" y="2596896"/>
                </a:lnTo>
                <a:lnTo>
                  <a:pt x="2080259" y="2609850"/>
                </a:lnTo>
                <a:lnTo>
                  <a:pt x="2073287" y="2616500"/>
                </a:lnTo>
                <a:lnTo>
                  <a:pt x="2070820" y="2618466"/>
                </a:lnTo>
                <a:lnTo>
                  <a:pt x="2066061" y="2618294"/>
                </a:lnTo>
                <a:lnTo>
                  <a:pt x="2055113" y="2618232"/>
                </a:lnTo>
                <a:lnTo>
                  <a:pt x="2055113" y="2613660"/>
                </a:lnTo>
                <a:lnTo>
                  <a:pt x="2055113" y="2618232"/>
                </a:lnTo>
                <a:lnTo>
                  <a:pt x="2050541" y="2618232"/>
                </a:lnTo>
                <a:lnTo>
                  <a:pt x="1987295" y="2618232"/>
                </a:lnTo>
                <a:lnTo>
                  <a:pt x="1982723" y="2609850"/>
                </a:lnTo>
                <a:lnTo>
                  <a:pt x="1982723" y="2618232"/>
                </a:lnTo>
                <a:lnTo>
                  <a:pt x="1974341" y="2618232"/>
                </a:lnTo>
                <a:lnTo>
                  <a:pt x="1969769" y="2613660"/>
                </a:lnTo>
                <a:lnTo>
                  <a:pt x="1965959" y="2618232"/>
                </a:lnTo>
                <a:lnTo>
                  <a:pt x="1881377" y="2618232"/>
                </a:lnTo>
                <a:lnTo>
                  <a:pt x="1876805" y="2613660"/>
                </a:lnTo>
                <a:lnTo>
                  <a:pt x="1872233" y="2613660"/>
                </a:lnTo>
                <a:lnTo>
                  <a:pt x="1868423" y="2618232"/>
                </a:lnTo>
                <a:lnTo>
                  <a:pt x="1838705" y="2618232"/>
                </a:lnTo>
                <a:lnTo>
                  <a:pt x="1834133" y="2613660"/>
                </a:lnTo>
                <a:lnTo>
                  <a:pt x="1830324" y="2618232"/>
                </a:lnTo>
                <a:lnTo>
                  <a:pt x="1817623" y="2618232"/>
                </a:lnTo>
                <a:lnTo>
                  <a:pt x="1804923" y="2618232"/>
                </a:lnTo>
                <a:lnTo>
                  <a:pt x="1792224" y="2618232"/>
                </a:lnTo>
                <a:lnTo>
                  <a:pt x="1787652" y="2618232"/>
                </a:lnTo>
                <a:lnTo>
                  <a:pt x="1783841" y="2609850"/>
                </a:lnTo>
                <a:lnTo>
                  <a:pt x="1779269" y="2618232"/>
                </a:lnTo>
                <a:lnTo>
                  <a:pt x="1775459" y="2618232"/>
                </a:lnTo>
                <a:lnTo>
                  <a:pt x="1762759" y="2618232"/>
                </a:lnTo>
                <a:lnTo>
                  <a:pt x="1512315" y="2618232"/>
                </a:lnTo>
                <a:lnTo>
                  <a:pt x="1499615" y="2613660"/>
                </a:lnTo>
                <a:lnTo>
                  <a:pt x="1495805" y="2618232"/>
                </a:lnTo>
                <a:lnTo>
                  <a:pt x="1483105" y="2618232"/>
                </a:lnTo>
                <a:lnTo>
                  <a:pt x="1470405" y="2618232"/>
                </a:lnTo>
                <a:lnTo>
                  <a:pt x="8635" y="2618232"/>
                </a:lnTo>
                <a:lnTo>
                  <a:pt x="0" y="2618232"/>
                </a:lnTo>
              </a:path>
            </a:pathLst>
          </a:custGeom>
          <a:ln w="12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32" name="object 832"/>
          <p:cNvSpPr/>
          <p:nvPr/>
        </p:nvSpPr>
        <p:spPr>
          <a:xfrm>
            <a:off x="1949824" y="1902931"/>
            <a:ext cx="1664074" cy="100853"/>
          </a:xfrm>
          <a:custGeom>
            <a:avLst/>
            <a:gdLst/>
            <a:ahLst/>
            <a:cxnLst/>
            <a:rect l="l" t="t" r="r" b="b"/>
            <a:pathLst>
              <a:path w="2514600" h="152400">
                <a:moveTo>
                  <a:pt x="0" y="0"/>
                </a:moveTo>
                <a:lnTo>
                  <a:pt x="0" y="152400"/>
                </a:lnTo>
                <a:lnTo>
                  <a:pt x="2514600" y="152400"/>
                </a:lnTo>
                <a:lnTo>
                  <a:pt x="2514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33" name="object 833"/>
          <p:cNvSpPr/>
          <p:nvPr/>
        </p:nvSpPr>
        <p:spPr>
          <a:xfrm>
            <a:off x="3765176" y="1884273"/>
            <a:ext cx="857250" cy="100853"/>
          </a:xfrm>
          <a:custGeom>
            <a:avLst/>
            <a:gdLst/>
            <a:ahLst/>
            <a:cxnLst/>
            <a:rect l="l" t="t" r="r" b="b"/>
            <a:pathLst>
              <a:path w="1295400" h="152400">
                <a:moveTo>
                  <a:pt x="0" y="0"/>
                </a:moveTo>
                <a:lnTo>
                  <a:pt x="0" y="152399"/>
                </a:lnTo>
                <a:lnTo>
                  <a:pt x="1295400" y="152399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34" name="object 834"/>
          <p:cNvSpPr txBox="1"/>
          <p:nvPr/>
        </p:nvSpPr>
        <p:spPr>
          <a:xfrm>
            <a:off x="1601482" y="2284787"/>
            <a:ext cx="244554" cy="8459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8405"/>
            <a:r>
              <a:rPr sz="1589" b="1" spc="-3" dirty="0">
                <a:solidFill>
                  <a:prstClr val="black"/>
                </a:solidFill>
                <a:latin typeface="Arial"/>
                <a:cs typeface="Arial"/>
              </a:rPr>
              <a:t>Samples</a:t>
            </a:r>
            <a:endParaRPr sz="1589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35" name="object 835"/>
          <p:cNvSpPr/>
          <p:nvPr/>
        </p:nvSpPr>
        <p:spPr>
          <a:xfrm>
            <a:off x="6589059" y="1411941"/>
            <a:ext cx="1008530" cy="435349"/>
          </a:xfrm>
          <a:custGeom>
            <a:avLst/>
            <a:gdLst/>
            <a:ahLst/>
            <a:cxnLst/>
            <a:rect l="l" t="t" r="r" b="b"/>
            <a:pathLst>
              <a:path w="1524000" h="657860">
                <a:moveTo>
                  <a:pt x="0" y="0"/>
                </a:moveTo>
                <a:lnTo>
                  <a:pt x="0" y="657605"/>
                </a:lnTo>
                <a:lnTo>
                  <a:pt x="1524000" y="657605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85295"/>
          </a:solid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  <p:sp>
        <p:nvSpPr>
          <p:cNvPr id="836" name="object 836"/>
          <p:cNvSpPr txBox="1">
            <a:spLocks noGrp="1"/>
          </p:cNvSpPr>
          <p:nvPr>
            <p:ph type="title"/>
          </p:nvPr>
        </p:nvSpPr>
        <p:spPr>
          <a:xfrm>
            <a:off x="862965" y="1347975"/>
            <a:ext cx="7335370" cy="389773"/>
          </a:xfrm>
          <a:prstGeom prst="rect">
            <a:avLst/>
          </a:prstGeom>
        </p:spPr>
        <p:txBody>
          <a:bodyPr vert="horz" wrap="square" lIns="0" tIns="63232" rIns="0" bIns="0" rtlCol="0">
            <a:spAutoFit/>
          </a:bodyPr>
          <a:lstStyle/>
          <a:p>
            <a:pPr marL="5103851"/>
            <a:r>
              <a:rPr sz="2118" b="0" spc="-3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Binning</a:t>
            </a:r>
            <a:endParaRPr sz="2118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7" name="TextBox 836"/>
          <p:cNvSpPr txBox="1"/>
          <p:nvPr/>
        </p:nvSpPr>
        <p:spPr>
          <a:xfrm>
            <a:off x="4992624" y="6376786"/>
            <a:ext cx="357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</a:rPr>
              <a:t>Wimal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Pathmasiri</a:t>
            </a:r>
            <a:r>
              <a:rPr lang="en-US" b="1" dirty="0" smtClean="0">
                <a:solidFill>
                  <a:srgbClr val="0000CC"/>
                </a:solidFill>
              </a:rPr>
              <a:t> &amp; Rodney Snyder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838" name="object 4"/>
          <p:cNvSpPr/>
          <p:nvPr/>
        </p:nvSpPr>
        <p:spPr>
          <a:xfrm>
            <a:off x="7726089" y="6177377"/>
            <a:ext cx="435180" cy="176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70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15344</TotalTime>
  <Words>2163</Words>
  <Application>Microsoft Macintosh PowerPoint</Application>
  <PresentationFormat>On-screen Show (4:3)</PresentationFormat>
  <Paragraphs>774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 Narrow</vt:lpstr>
      <vt:lpstr>Calibri</vt:lpstr>
      <vt:lpstr>Courier New</vt:lpstr>
      <vt:lpstr>Segoe UI</vt:lpstr>
      <vt:lpstr>Tahoma</vt:lpstr>
      <vt:lpstr>Times New Roman</vt:lpstr>
      <vt:lpstr>Verdana</vt:lpstr>
      <vt:lpstr>Wingdings</vt:lpstr>
      <vt:lpstr>Arial</vt:lpstr>
      <vt:lpstr>Office Theme</vt:lpstr>
      <vt:lpstr>PowerPoint Presentation</vt:lpstr>
      <vt:lpstr>Acknowledgments:   We thank Wimal Pathmasiri and Rodney Snyder of RTI International for permission to use their slides  </vt:lpstr>
      <vt:lpstr>NMR Based Metabolomics Analysis</vt:lpstr>
      <vt:lpstr>NMR Metabolomics Workflow</vt:lpstr>
      <vt:lpstr>NMR Data</vt:lpstr>
      <vt:lpstr>PowerPoint Presentation</vt:lpstr>
      <vt:lpstr>Typical 1H NMR Spectrum of urine</vt:lpstr>
      <vt:lpstr>PowerPoint Presentation</vt:lpstr>
      <vt:lpstr>Binning</vt:lpstr>
      <vt:lpstr>Remove regions</vt:lpstr>
      <vt:lpstr>Binning</vt:lpstr>
      <vt:lpstr>PowerPoint Presentation</vt:lpstr>
      <vt:lpstr>Multivariate data analysis and other statistical analyses</vt:lpstr>
      <vt:lpstr>PowerPoint Presentation</vt:lpstr>
      <vt:lpstr>Chenomx Library</vt:lpstr>
      <vt:lpstr>NMR Spectrum of Urine with Chenomx Library Fit of Metabolites</vt:lpstr>
      <vt:lpstr>Fitting of metabolites</vt:lpstr>
      <vt:lpstr>Fitting taurine</vt:lpstr>
      <vt:lpstr>Fitting fucose</vt:lpstr>
      <vt:lpstr>Additive Fit</vt:lpstr>
      <vt:lpstr>Chenomx Helps Resolving Ambiguity in Highly Overlapped Regions</vt:lpstr>
      <vt:lpstr>Additive fit</vt:lpstr>
      <vt:lpstr>PowerPoint Presentation</vt:lpstr>
      <vt:lpstr>Interpreting results and Pathway Analysis</vt:lpstr>
      <vt:lpstr>Interpreting results and Pathway Analysis</vt:lpstr>
      <vt:lpstr>Day 0 serum- Predicting Day 28 Response to Vaccine</vt:lpstr>
      <vt:lpstr>Some Software available for NMR Based Metabolomics</vt:lpstr>
    </vt:vector>
  </TitlesOfParts>
  <Manager/>
  <Company>UAB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metabolism became metabolomics</dc:title>
  <dc:subject/>
  <dc:creator>Stephen Barnes</dc:creator>
  <cp:keywords/>
  <dc:description/>
  <cp:lastModifiedBy>Microsoft Office User</cp:lastModifiedBy>
  <cp:revision>198</cp:revision>
  <dcterms:created xsi:type="dcterms:W3CDTF">2013-04-30T18:45:25Z</dcterms:created>
  <dcterms:modified xsi:type="dcterms:W3CDTF">2015-12-08T18:39:39Z</dcterms:modified>
  <cp:category/>
</cp:coreProperties>
</file>